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2.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notesSlides/notesSlide3.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4.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5.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8.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9.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0.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notesSlides/notesSlide11.xml" ContentType="application/vnd.openxmlformats-officedocument.presentationml.notesSlide+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notesSlides/notesSlide12.xml" ContentType="application/vnd.openxmlformats-officedocument.presentationml.notesSlide+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notesSlides/notesSlide13.xml" ContentType="application/vnd.openxmlformats-officedocument.presentationml.notesSlide+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notesSlides/notesSlide14.xml" ContentType="application/vnd.openxmlformats-officedocument.presentationml.notesSlide+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notesSlides/notesSlide15.xml" ContentType="application/vnd.openxmlformats-officedocument.presentationml.notesSlide+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notesSlides/notesSlide16.xml" ContentType="application/vnd.openxmlformats-officedocument.presentationml.notesSlide+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notesSlides/notesSlide17.xml" ContentType="application/vnd.openxmlformats-officedocument.presentationml.notesSlide+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notesSlides/notesSlide18.xml" ContentType="application/vnd.openxmlformats-officedocument.presentationml.notesSlide+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notesSlides/notesSlide19.xml" ContentType="application/vnd.openxmlformats-officedocument.presentationml.notesSlide+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notesSlides/notesSlide20.xml" ContentType="application/vnd.openxmlformats-officedocument.presentationml.notesSlide+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notesSlides/notesSlide21.xml" ContentType="application/vnd.openxmlformats-officedocument.presentationml.notesSlide+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notesSlides/notesSlide22.xml" ContentType="application/vnd.openxmlformats-officedocument.presentationml.notesSlide+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notesSlides/notesSlide23.xml" ContentType="application/vnd.openxmlformats-officedocument.presentationml.notesSlide+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notesSlides/notesSlide24.xml" ContentType="application/vnd.openxmlformats-officedocument.presentationml.notesSlide+xml"/>
  <Override PartName="/ppt/ink/ink3787.xml" ContentType="application/inkml+xml"/>
  <Override PartName="/ppt/ink/ink3788.xml" ContentType="application/inkml+xml"/>
  <Override PartName="/ppt/ink/ink3789.xml" ContentType="application/inkml+xml"/>
  <Override PartName="/ppt/notesSlides/notesSlide25.xml" ContentType="application/vnd.openxmlformats-officedocument.presentationml.notesSlide+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notesSlides/notesSlide26.xml" ContentType="application/vnd.openxmlformats-officedocument.presentationml.notesSlide+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4471.xml" ContentType="application/inkml+xml"/>
  <Override PartName="/ppt/ink/ink4472.xml" ContentType="application/inkml+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33" r:id="rId2"/>
    <p:sldId id="1334" r:id="rId3"/>
    <p:sldId id="1335" r:id="rId4"/>
    <p:sldId id="1336" r:id="rId5"/>
    <p:sldId id="1337" r:id="rId6"/>
    <p:sldId id="1338" r:id="rId7"/>
    <p:sldId id="1339" r:id="rId8"/>
    <p:sldId id="1340" r:id="rId9"/>
    <p:sldId id="1341" r:id="rId10"/>
    <p:sldId id="1342" r:id="rId11"/>
    <p:sldId id="1343" r:id="rId12"/>
    <p:sldId id="1344" r:id="rId13"/>
    <p:sldId id="1345" r:id="rId14"/>
    <p:sldId id="1346" r:id="rId15"/>
    <p:sldId id="1347" r:id="rId16"/>
    <p:sldId id="1348" r:id="rId17"/>
    <p:sldId id="1436" r:id="rId18"/>
    <p:sldId id="1350" r:id="rId19"/>
    <p:sldId id="1351" r:id="rId20"/>
    <p:sldId id="1529" r:id="rId21"/>
    <p:sldId id="1380" r:id="rId22"/>
    <p:sldId id="1427" r:id="rId23"/>
    <p:sldId id="1532" r:id="rId24"/>
    <p:sldId id="1377" r:id="rId25"/>
    <p:sldId id="1381" r:id="rId26"/>
    <p:sldId id="1355" r:id="rId27"/>
    <p:sldId id="1356" r:id="rId28"/>
    <p:sldId id="900" r:id="rId29"/>
    <p:sldId id="1358" r:id="rId30"/>
    <p:sldId id="1428" r:id="rId31"/>
    <p:sldId id="1359" r:id="rId32"/>
    <p:sldId id="1368" r:id="rId33"/>
    <p:sldId id="1435"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113" d="100"/>
          <a:sy n="113"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00.874"/>
    </inkml:context>
    <inkml:brush xml:id="br0">
      <inkml:brushProperty name="width" value="0.025" units="cm"/>
      <inkml:brushProperty name="height" value="0.025" units="cm"/>
    </inkml:brush>
  </inkml:definitions>
  <inkml:trace contextRef="#ctx0" brushRef="#br0">0 119 5317,'0'0'14318,"14"-4"-13598,23-4-470,0 2-1,0 1 0,52 0 1,134 8-130,-189-2-63,-21-1-20,896-9 1554,210-66 1155,5 77-2188,-109 20-439,-416-15-216,-344 5 147,62 1-1755,-318-28-2966,-11-7-1677,-10-7-5572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5.565"/>
    </inkml:context>
    <inkml:brush xml:id="br0">
      <inkml:brushProperty name="width" value="0.025" units="cm"/>
      <inkml:brushProperty name="height" value="0.025" units="cm"/>
    </inkml:brush>
  </inkml:definitions>
  <inkml:trace contextRef="#ctx0" brushRef="#br0">178 52 4260,'0'0'17884,"-10"-8"-17164,-31-22-100,39 30-587,0-1 1,0 1-1,0-1 1,0 1-1,0 0 1,0 0-1,0 0 1,0 0-1,0 0 1,0 1-1,0-1 1,0 0-1,0 1 1,0 0 0,0-1-1,0 1 1,0 0-1,0 0 1,1 0-1,-1 0 1,0 0-1,1 0 1,-1 1-1,1-1 1,-1 1-1,1-1 1,0 1-1,-2 1 1,-30 45 672,33-48-703,-6 12 87,0-1 1,1 0-1,0 1 0,1 0 0,0 0 0,1 1 1,1-1-1,0 1 0,0 13 0,1-26-83,1 1-1,0-1 1,0 1-1,0 0 1,0-1-1,0 1 1,0-1-1,1 1 1,-1 0-1,0-1 1,0 1-1,0-1 1,0 1-1,1-1 0,-1 1 1,0-1-1,1 1 1,-1-1-1,0 1 1,1-1-1,-1 1 1,0-1-1,1 1 1,-1-1-1,1 0 1,-1 1-1,1-1 1,-1 0-1,1 0 1,-1 1-1,1-1 1,-1 0-1,2 1 1,21-7 379,21-22 315,-26 9-557,0-2 0,-2 1 0,0-2 0,-1 0 0,19-40 0,-23 42 188,-11 19-308,0 1 1,0 0-1,0-1 0,1 1 0,-1-1 1,0 1-1,0-1 0,0 1 0,0 0 1,1-1-1,-1 1 0,0-1 0,0 1 1,1 0-1,-1-1 0,0 1 0,1 0 1,-1-1-1,0 1 0,1 0 0,-1 0 1,0-1-1,1 1 0,-1 0 0,1 0 1,-1 0-1,1-1 0,-1 1 0,0 0 1,1 0-1,-1 0 0,1 0 0,-1 0 1,1 0-1,4 18 325,-8 50-309,1-42 89,3-26-125,-1 1 0,0-1 0,1 1 0,-1-1 0,0 0 0,1 0 0,-1 1 0,1-1 0,-1 0 0,0 0 0,1 0 0,-1 1 0,1-1 0,-1 0 0,1 0 0,-1 0-1,1 0 1,-1 0 0,1 0 0,-1 0 0,1 0 0,-1 0 0,1 0 0,-1 0 0,1 0 0,-1 0 0,0 0 0,1-1 0,-1 1 0,1 0 0,0-1 0,17-4 88,35-34 8,-48 34-99,1-1-1,-1 1 1,1 1-1,0-1 0,1 1 1,-1 0-1,1 1 1,0-1-1,-1 1 1,1 1-1,1-1 0,-1 1 1,12-2-1,-18 5 4,0-1 0,1 1 1,-1-1-1,0 1 0,0-1 0,0 1 0,0 0 0,0 0 0,0 0 0,0 0 0,0-1 0,-1 1 0,1 0 0,0 0 0,0 1 1,-1-1-1,1 0 0,-1 0 0,1 0 0,-1 0 0,1 0 0,-1 1 0,0-1 0,1 0 0,-1 0 0,0 1 0,0-1 0,0 0 1,0 0-1,-1 3 0,1 52 395,0-40-215,-2 32 585,3-48-743,0 1 0,-1-1 1,1 0-1,0 1 0,0-1 0,0 0 1,0 0-1,0 0 0,0 0 0,0 0 0,0 0 1,0 0-1,0 0 0,0 0 0,0 0 0,0-1 1,0 1-1,-1 0 0,1-1 0,0 1 1,0 0-1,1-1 0,9-2-150,-14 9-841,1-4 490,-8 4-1318,6-7-1908,2-6-3905,2-16-5719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47.183"/>
    </inkml:context>
    <inkml:brush xml:id="br0">
      <inkml:brushProperty name="width" value="0.025" units="cm"/>
      <inkml:brushProperty name="height" value="0.025" units="cm"/>
    </inkml:brush>
  </inkml:definitions>
  <inkml:trace contextRef="#ctx0" brushRef="#br0">16 39 2626,'1'-3'9263,"-1"2"-8973,-1 1-168,0 0 0,0 0 1,0-1-1,0 1 0,0-1 1,1 1-1,-1-1 0,0 1 0,0-1 1,0 1-1,1-1 0,-1 0 1,0 1-1,1-1 0,-1 0 1,1 0-1,-1 1 0,1-1 0,-1 0 1,1 0-1,0 0 0,-1 0 1,1 0-1,0 0 0,-1 0 1,1 1-1,0-1 0,0 0 0,0 0 1,0 0-1,0 0 0,0 0 1,0 0-1,0 0 0,1 0 1,-1-1-1,3 2-48,-1 0 1,0 0-1,0 1 1,0-1-1,0 1 1,0 0-1,0-1 1,0 1-1,0 0 1,0 0-1,3 2 1,4 2 131,29-1 58,0-1 0,-1-2 0,1-2 1,0-1-1,41-8 0,103-4 849,275 15 0,-170 6-542,1290 8 1218,-817 6-1677,182-25 302,-201-1-118,-558 5-284,417-7 35,-568 6 47,-19 2 33,1-1 0,0 0 0,0-1 0,0-1 0,0 0 1,0-1-1,-1-1 0,25-9 0,-86 8 631,12 10-2088,13 5-3954,20-9 421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692"/>
    </inkml:context>
    <inkml:brush xml:id="br0">
      <inkml:brushProperty name="width" value="0.05" units="cm"/>
      <inkml:brushProperty name="height" value="0.05" units="cm"/>
    </inkml:brush>
  </inkml:definitions>
  <inkml:trace contextRef="#ctx0" brushRef="#br0">0 192 25862,'0'0'1992,"21"-21"-1416,7 1-384,9 1-112,3-11-40,4-1-24,9-2-112,1-4-552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910"/>
    </inkml:context>
    <inkml:brush xml:id="br0">
      <inkml:brushProperty name="width" value="0.05" units="cm"/>
      <inkml:brushProperty name="height" value="0.05" units="cm"/>
    </inkml:brush>
  </inkml:definitions>
  <inkml:trace contextRef="#ctx0" brushRef="#br0">4 0 22925,'-4'56'432,"4"7"-256,6 9-128,9 14-40,5 5-8,1 2 0,3 1 0,-1-13 0,0-9 24,-7-23-408,-9-14-400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7.299"/>
    </inkml:context>
    <inkml:brush xml:id="br0">
      <inkml:brushProperty name="width" value="0.05" units="cm"/>
      <inkml:brushProperty name="height" value="0.05" units="cm"/>
    </inkml:brush>
  </inkml:definitions>
  <inkml:trace contextRef="#ctx0" brushRef="#br0">32 128 19004,'-6'-1'1063,"-7"-4"5944,13-1-6434,1 4-557,0-1 0,-1 1-1,1-1 1,1 1 0,-1-1-1,0 1 1,1 0 0,-1-1-1,1 1 1,-1 0 0,1 0 0,0 0-1,0 0 1,0 0 0,0 1-1,0-1 1,1 1 0,4-3-1,7-4-19,2 1 0,16-5 0,-21 7 14,16-4-10,0 1 0,1 0-1,0 3 1,0 0 0,53-2-1,-60 7-6,1 1-1,-1 0 0,0 2 0,0 0 0,0 2 1,0 0-1,0 1 0,28 13 0,-40-13 9,1-1 0,-1 2 0,0-1 0,0 1 0,-1 1 0,0-1 0,0 1 0,-1 1 0,0-1 0,-1 1 0,0 1 0,0-1 0,-1 1 0,0 0 0,0 0 1,4 19-1,-2-6 135,-1 1 0,-2 0 0,0 0 0,-2 0 0,0 0 0,-4 42 0,1-44-13,-2-1 0,-1 1 1,0-1-1,-2 0 0,0 0 0,-2-1 1,0 0-1,-21 36 0,21-43-98,0-1 1,-1 0-1,0-1 1,-1 0-1,-1-1 0,1 0 1,-2 0-1,1-1 0,-1 0 1,-1-1-1,1-1 0,-1 0 1,-1-1-1,-13 5 0,-11 0 118,0-1 0,0-2-1,-68 4 1,-117-6-412,213-6 205,4 0-114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9.979"/>
    </inkml:context>
    <inkml:brush xml:id="br0">
      <inkml:brushProperty name="width" value="0.05" units="cm"/>
      <inkml:brushProperty name="height" value="0.05" units="cm"/>
    </inkml:brush>
  </inkml:definitions>
  <inkml:trace contextRef="#ctx0" brushRef="#br0">1 309 12179,'3'3'2531,"0"0"-2049,-1-1 1,1 0-1,0 0 1,0 0-1,0 0 1,0 0-1,1 0 1,-1-1-1,0 1 1,8 1-1,-7-3-330,0 1-1,1-1 1,-1 1-1,1-1 1,-1-1 0,1 1-1,-1-1 1,1 0-1,-1 1 1,0-2-1,1 1 1,-1-1-1,0 1 1,0-1 0,5-3-1,2-2 48,-1 0 1,0 0-1,-1-1 0,0-1 1,0 1-1,0-1 0,-2-1 1,10-12-1,-11 14-146,-2 0 1,1-1-1,-1 1 1,0-1-1,0 0 1,-1 0-1,-1 0 1,1-1-1,-2 1 0,1-1 1,0-11-1,-2 19-33,0 0 0,0 0 0,0 0 0,0 0 0,-1 0-1,1 0 1,0 0 0,-1 0 0,1 0 0,-1 0 0,0 0-1,0 1 1,0-1 0,0 0 0,-1-2 0,1 3-9,0 1 0,1-1 0,-1 1 1,0-1-1,0 1 0,0-1 0,1 1 0,-1 0 1,0 0-1,0-1 0,0 1 0,0 0 0,0 0 0,0 0 1,0 0-1,1 0 0,-1 0 0,0 0 0,0 0 1,0 0-1,0 0 0,0 0 0,-1 1 0,-2 1-2,0 0-1,-1 0 0,1 0 1,0 1-1,1 0 0,-1 0 1,0 0-1,1 0 0,-1 0 0,-4 7 1,-6 9-5,1 0 0,1 1 0,1 1 0,1 0 0,1 0 1,1 1-1,0 0 0,2 0 0,-7 41 0,13-63-3,0 0-1,0 1 1,-1-1 0,1 1-1,0-1 1,0 1-1,0-1 1,0 0 0,0 1-1,0-1 1,0 1-1,0-1 1,0 0 0,0 1-1,0-1 1,1 1 0,-1-1-1,0 1 1,0-1-1,0 0 1,0 1 0,1-1-1,-1 0 1,0 1-1,0-1 1,1 0 0,-1 1-1,0-1 1,0 0 0,1 1-1,-1-1 1,1 0-1,-1 0 1,0 0 0,1 1-1,-1-1 1,0 0-1,1 0 1,-1 0 0,1 0-1,-1 0 1,0 1 0,1-1-1,-1 0 1,1 0-1,-1 0 1,1 0 0,-1 0-1,0 0 1,1-1-1,-1 1 1,1 0 0,0 0-1,27-13 17,-25 11-14,11-6 9,116-59 68,-114 60-77,1 1 0,-1 0 0,1 1 0,0 1 1,0 0-1,24-1 0,-36 5-4,0 0-1,0 0 1,-1 1 0,1-1-1,0 1 1,0 0 0,-1 0-1,1 0 1,0 1 0,6 3-1,-8-3 4,-1-1 0,0 1-1,0-1 1,0 1 0,0 0-1,0 0 1,0 0 0,0 0-1,-1 1 1,1-1 0,-1 0-1,1 1 1,-1-1 0,0 1-1,0-1 1,0 1 0,0-1-1,-1 1 1,1 5 0,0-3 67,0 1 1,-1 0 0,0 0 0,0 0 0,-1-1 0,0 1-1,-2 11 1,2-15 1163,-2-7-549,0-1-556,0 0 0,1 0 0,0-1 1,0 1-1,1-1 0,0 1 0,0-1 0,0-9 1,1-64 274,1 44-325,0-20-16,1-66-28,-1 119-62,1 4-22,1 1 0,0 0 0,-1 0 0,1 0 0,-1 1 0,0-1 0,0 1 0,0-1 0,0 1 0,0 0 0,-1-1 0,3 7 0,6 8-734,6 3-1072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0.294"/>
    </inkml:context>
    <inkml:brush xml:id="br0">
      <inkml:brushProperty name="width" value="0.05" units="cm"/>
      <inkml:brushProperty name="height" value="0.05" units="cm"/>
    </inkml:brush>
  </inkml:definitions>
  <inkml:trace contextRef="#ctx0" brushRef="#br0">72 0 21429,'-4'5'204,"-1"-1"1,0 0 0,1 1-1,0 0 1,0 0 0,1 0-1,0 1 1,-1-1 0,2 1 0,-1 0-1,1-1 1,-1 1 0,-1 10-1,-1 9-258,-5 50-1,9-68 119,-2 35-32,1-1 0,5 65 0,-3-103-20,0-1-1,0 0 1,0 0-1,1 1 1,-1-1-1,1 0 1,-1 0-1,1 1 1,0-1-1,0 0 1,0 0-1,0 0 1,0 0-1,1 0 1,-1-1-1,0 1 1,1 0-1,-1 0 1,1-1-1,0 1 0,0-1 1,-1 0-1,1 1 1,0-1-1,0 0 1,0 0-1,0 0 1,1 0-1,-1-1 1,0 1-1,0-1 1,0 1-1,1-1 1,-1 0-1,0 1 1,0-1-1,1 0 1,2-1-1,6 1 41,0-1 0,-1-1 0,1 1 0,0-2 0,-1 0 0,19-7 0,-27 9-14,2 1-5,-1 8-78,-2-1 21,-1 0 1,0 0-1,-1 0 0,0 0 1,0 0-1,0 0 1,-1 0-1,0 0 1,0 0-1,-5 9 1,-9 37-931,10-18-115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1.691"/>
    </inkml:context>
    <inkml:brush xml:id="br0">
      <inkml:brushProperty name="width" value="0.05" units="cm"/>
      <inkml:brushProperty name="height" value="0.05" units="cm"/>
    </inkml:brush>
  </inkml:definitions>
  <inkml:trace contextRef="#ctx0" brushRef="#br0">173 603 17780,'0'-1'6233,"0"-3"-3411,-4-9-1860,-17-27-278,21 39-667,-1 0 1,0-1 0,0 1-1,0 0 1,0 0 0,0 0 0,0 0-1,0 0 1,0 1 0,0-1-1,0 0 1,0 0 0,0 1-1,-1-1 1,1 0 0,0 1-1,0-1 1,-1 1 0,1 0-1,0-1 1,-1 1 0,1 0-1,-1 0 1,1 0 0,0 0-1,-1 0 1,1 0 0,-1 0 0,1 1-1,0-1 1,-1 0 0,1 1-1,0-1 1,0 1 0,-3 1-1,1 0-19,-1 1 0,0-1 0,1 1 0,0 0 0,0 0 0,0 1 0,0-1 0,0 0 0,-3 6 0,-4 12-9,0-1-1,0 2 1,2-1 0,1 1 0,1 1-1,1-1 1,0 1 0,-1 39 0,6-58 12,0 0 0,0 0 1,0 1-1,1-1 0,0 0 1,1 5-1,-2-8-1,0 0 0,1 0 0,-1-1 0,1 1 0,-1 0 1,0 0-1,1 0 0,-1-1 0,1 1 0,0 0 0,-1-1 0,1 1 0,0 0 0,-1-1 0,1 1 1,0-1-1,-1 1 0,1-1 0,0 1 0,0-1 0,0 0 0,0 1 0,-1-1 0,1 0 0,0 0 1,0 0-1,0 1 0,0-1 0,0 0 0,0 0 0,0 0 0,0 0 0,-1-1 0,1 1 1,0 0-1,0 0 0,1-1 0,4-1 7,-1-1 1,1 0-1,0 0 1,-1-1-1,0 1 1,0-1-1,0 0 1,-1-1-1,1 1 1,-1-1-1,6-8 1,5-7 83,19-35 0,-26 41-17,-1 0 0,0-1-1,-1 0 1,0 0 0,-1 0 0,-1-1-1,0 1 1,-1-1 0,-1 0 0,-1 0 0,0-28-1,-2 41-62,-1 7-64,-3 7 46,1-1 1,0 1-1,0 0 1,1 0 0,-2 17-1,5-26 17,4-5-10,-2 1 2,18-13-17,-5 2-87,1 2 0,0-1 1,0 2-1,32-15 0,-35 20-19,-1-1-1,1-1 1,-1 0-1,-1-1 1,1 0-1,-1 0 1,-1-1 0,1-1-1,-2 0 1,1 0-1,-1-1 1,-1 0-1,0-1 1,-1 1 0,0-2-1,0 1 1,-2-1-1,6-14 1,1-12 346,0-1 0,-3 0-1,-1-1 1,4-76 0,-12 110-193,-2-16 44,2 22-83,-8 8-97,1 1 83,0 0 0,0 0 0,0 0 0,-5 12 0,9-16 13,0 2-8,-1 0-1,1 1 1,0 0 0,1-1-1,-1 1 1,-1 10-1,-3 7-24,-19 52-54,-1-2 129,4 0 0,-21 112 0,44-181-27,-5 46 30,5-48-35,0-1 0,0 1 1,0-1-1,0 1 1,1-1-1,-1 1 0,1-1 1,-1 1-1,1-1 0,0 1 1,0-1-1,0 1 0,0-1 1,1 0-1,-1 0 0,3 3 1,-3-5 0,-1 1 0,1-1 1,0 1-1,0-1 0,0 1 0,0-1 1,0 0-1,0 0 0,0 0 1,0 1-1,0-1 0,1 0 0,-1 0 1,0 0-1,0-1 0,0 1 1,0 0-1,0 0 0,0 0 1,0-1-1,0 1 0,0-1 0,0 1 1,0-1-1,1 0 0,23-17 97,53-62 77,-77 79-176,-1 1-2,0-1 0,0 1 0,0 0 0,1 0 0,-1 0 0,0-1 0,0 1-1,0 0 1,1 0 0,-1 0 0,0 0 0,1 0 0,-1-1 0,0 1 0,0 0-1,1 0 1,-1 0 0,0 0 0,1 0 0,-1 0 0,0 0 0,0 0 0,1 0-1,-1 0 1,0 0 0,1 0 0,-1 0 0,0 0 0,0 0 0,1 0 0,-1 1-1,0-1 1,1 0 0,-1 0 0,10 3 2,32 6 2,-39-9-3,0 1 1,0-1 0,0 0-1,1 0 1,-1 0 0,0-1-1,0 1 1,0-1 0,0 1-1,0-1 1,0 0 0,0-1-1,0 1 1,0 0 0,0-1-1,0 1 1,-1-1 0,1 0-1,-1 0 1,1 0 0,-1 0-1,0-1 1,0 1-1,2-4 1,4-2 3,14-14-2,-13 13 1,0-1-1,1 1 1,0 1-1,0 0 1,12-8-1,-21 16-4,0-1 0,0 1 0,0 0-1,1-1 1,-1 1 0,0 0 0,0-1 0,0 1 0,0 0 0,0 0-1,0 0 1,1 0 0,-1 0 0,0 0 0,0 0 0,0 1-1,0-1 1,0 0 0,0 1 0,0-1 0,1 1 0,-1-1-1,0 1 1,-1-1 0,1 1 0,0 0 0,0-1 0,0 1-1,0 0 1,0 0 0,-1 0 0,1-1 0,0 1 0,-1 0 0,1 0-1,0 2 1,3 4-22,0 0 0,-1 1 1,-1-1-1,3 10 0,-4-13 16,16 67-96,-12-44 96,14 42-1,-18-66 9,0-1 1,0 0-1,0 0 0,0 1 0,0-1 1,0 0-1,1 0 0,-1-1 0,1 1 1,-1 0-1,1 0 0,3 2 0,-3-3 1,-1 0 0,0-1 0,1 1 0,-1-1 0,1 0 0,-1 1 0,1-1 0,-1 0 0,1 0 0,-1 0 0,1 0 0,0 0 1,-1 0-1,1 0 0,-1-1 0,1 1 0,-1 0 0,1-1 0,-1 1 0,0-1 0,1 0 0,1-1 0,14-9 20,-1 0 0,-1-2 0,0 0 0,20-22 0,0 2 11,10-8-4,-41 38-57,7 19-137,-8-8 137,-1 1 0,0-1 1,0 1-1,-1 0 0,0-1 0,-1 14 0,2 15-7,3 25 30,-3-33 12,9 55-1,-8-74 0,0 0 0,0 0 0,1 0 0,0-1 0,0 1 0,1-1 1,1 0-1,0 0 0,8 9 0,15 13-11,-19-22 16,-1 0 0,-1 1-1,14 20 1,-20-26-7,1 0 0,-1 1 0,-1-1 0,1 1 1,0 0-1,-1 0 0,0-1 0,0 1 0,-1 0 0,1 0 0,-1 0 0,0 0 0,-1 0 1,0 5-1,-3 8 9,-1 0 1,0 0-1,-2 0 1,0-1 0,-1 0-1,-1-1 1,0 1-1,-16 19 1,23-33 39,-1 1 0,0-1 0,0 0-1,0 0 1,0 0 0,-1 0 0,1 0 0,-1-1 0,1 0 0,-1 1-1,0-2 1,0 1 0,-8 2 0,10-3-14,-1-1-1,1 0 1,-1 0 0,0 0 0,1 0-1,-1 0 1,0 0 0,1-1 0,-1 1-1,1-1 1,-1 0 0,1 0 0,-1 0-1,1 0 1,0 0 0,-1 0 0,1-1-1,0 1 1,0-1 0,0 0 0,0 1-1,0-1 1,0 0 0,-2-4 0,1 3-17,1-1 0,-1 0 0,1 0 1,0 0-1,0 0 0,0-1 0,0 1 1,1 0-1,-1-1 0,1 1 0,1-1 0,-2-6 1,2 3-9,0 0 1,1 0 0,0-1-1,0 1 1,1 0-1,3-11 1,5-8-13,1 2-1,2-1 1,17-26 0,-25 43 5,3-5-135,0 0 1,2 0-1,-1 1 1,2 0-1,-1 0 1,2 1-1,22-18 1,16 2-1950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4.509"/>
    </inkml:context>
    <inkml:brush xml:id="br0">
      <inkml:brushProperty name="width" value="0.05" units="cm"/>
      <inkml:brushProperty name="height" value="0.05" units="cm"/>
    </inkml:brush>
  </inkml:definitions>
  <inkml:trace contextRef="#ctx0" brushRef="#br0">252 376 13499,'-5'-8'1837,"-1"-1"1,0 1-1,-7-7 0,8 10-1251,0 0 0,0 1 0,0 0 1,0 0-1,-9-5 0,11 7-531,0 1 0,0-1 0,0 1-1,0 0 1,-1 0 0,1 0 0,0 0 0,0 1 0,-1 0 0,1-1 0,0 1 0,0 0 0,-1 0 0,1 1 0,0-1 0,-1 1 0,1-1 0,0 1-1,0 0 1,0 0 0,0 1 0,0-1 0,0 1 0,0-1 0,0 1 0,0 0 0,-4 4 0,-1 2-58,1-1 0,0 1 0,1 1 0,-1-1 0,2 1 0,-1 0 0,-7 19-1,6-12 8,1 1-1,0 1 0,-5 31 0,11-46 1,-1-1-1,1 1 1,0 0 0,0 0 0,0 0-1,0 0 1,0 0 0,1 4 0,0-7-1,-1 1 0,0-1 0,0 1 0,0-1 1,1 1-1,-1-1 0,0 1 0,1-1 0,-1 1 1,0-1-1,1 0 0,-1 1 0,1-1 0,-1 0 1,0 1-1,1-1 0,-1 0 0,1 1 0,-1-1 1,2 0-1,-1 1 5,0-1 0,1 0 0,-1 0 0,0 0 0,0 0 1,1-1-1,-1 1 0,0 0 0,0 0 0,1-1 0,-1 1 0,0 0 0,1-2 1,11-5 60,-1-1 1,0 0 0,0-1 0,-1 0 0,0-1 0,10-11 0,20-22 80,-2-3 1,35-49-1,-50 58-11,-1 0 1,-2-1-1,27-65 0,-33 57 123,-12 29-60,-3 17-200,0 0 1,0 0-1,0 0 0,0 0 0,0 0 0,0 0 0,0 0 1,0-1-1,-1 1 0,1 0 0,0 0 0,0 0 0,0 0 1,0 0-1,0 0 0,0 0 0,0 0 0,0 0 0,-1 0 0,1 0 1,0 0-1,0 0 0,0 0 0,0 0 0,0 0 0,0 0 1,0 0-1,0 0 0,-1 0 0,1 0 0,0 0 0,0 0 1,0 0-1,0 0 0,0 0 0,0 0 0,0 0 0,0 0 0,0 1 1,-1-1-1,1 0 0,0 0 0,0 0 0,0 0 0,0 0 1,0 0-1,0 0 0,0 0 0,0 0 0,0 0 0,0 1 1,0-1-1,0 0 0,0 0 0,0 0 0,0 0 0,0 0 1,-15 24 25,-21 60-42,3 2 1,-24 102 0,53-173 19,1 0 1,0 1 0,1-1-1,-1 29 1,3-43-7,0 0 0,0 0 0,1 0 0,-1 0 0,0 0 0,0 0 0,0 0 0,1-1 0,-1 1 0,0 0 0,1 0 0,-1 0 1,1 0-1,-1 0 0,1-1 0,0 1 0,-1 0 0,1 0 0,0-1 0,-1 1 0,1-1 0,0 1 0,0 0 0,0-1 0,-1 1 0,1-1 0,0 0 0,0 1 0,0-1 0,0 0 0,0 0 0,0 1 0,0-1 0,0 0 0,0 0 0,0 0 0,0 0 0,0 0 0,0 0 1,0 0-1,-1-1 0,1 1 0,0 0 0,0 0 0,1-1 0,4-1 4,0-1 0,0 1 0,-1-1-1,1 0 1,5-4 0,5-4 20,-1 0-1,0-1 1,-1-1-1,0-1 1,-1 0 0,-1 0-1,17-26 1,1-12 54,40-92-1,-88 185-258,-47 99 65,35-87 128,-20 42 45,49-94-56,1 0 0,-1 0 0,0 0 0,1 1 0,0-1 0,-1 0 0,1 0 0,-1 0 0,1 0 0,0 0-1,0 0 1,0 1 0,0-1 0,0 0 0,0 0 0,0 0 0,0 1 0,0 0 0,2-1-1,-1-1 1,0 0-1,0 1 1,0-1 0,0 0-1,0 0 1,1 0-1,-1 0 1,0 0-1,0 0 1,0 0 0,0 0-1,1 0 1,-1-1-1,0 1 1,0 0-1,0-1 1,0 1 0,0-1-1,2 0 1,86-35 44,-61 23-38,1 1 0,0 2-1,1 0 1,48-7-1,-64 15-6,0 0 0,0 1 0,0 1 0,0 0 0,0 1 0,0 1 0,-1 0 0,1 1 0,0 0 0,-1 1-1,0 1 1,0 0 0,0 0 0,12 9 0,-24-14 5,-1 1-1,1-1 1,0 1-1,-1-1 1,1 1-1,-1-1 1,1 1 0,0-1-1,0 1 1,-1-1-1,1 0 1,0 0-1,0 1 1,-1-1-1,1 0 1,0 0 0,0 0-1,0 0 1,-1 0-1,1 0 1,0 0-1,0 0 1,0 0-1,-1 0 1,1 0 0,0 0-1,0-1 1,-1 1-1,1 0 1,0-1-1,0 1 1,-1 0 0,2-2-1,-1 0 23,0 1-1,-1-1 1,1 0 0,-1 0-1,0 0 1,0 0 0,1 0-1,-1 0 1,0 0 0,-1 0-1,1 0 1,0 0 0,-1 0-1,0-3 1,-5-14 158,0 1-1,-1 0 1,-1 1 0,-21-33 0,15 25-85,-13-28 0,26 50-116,1 3 14,0 1 0,0-1 0,1 0 1,-1 0-1,0 0 0,0 0 0,0 0 1,0 0-1,0 0 0,0 0 0,0 0 1,0 0-1,0 0 0,0 0 0,0 0 1,1 0-1,-1 0 0,0-1 0,0 1 1,0 0-1,0 0 0,0 0 1,0 0-1,0 0 0,0 0 0,0 0 1,0 0-1,0 0 0,0 0 0,0 0 1,0 0-1,0 0 0,1 0 0,-1 0 1,0 0-1,0 0 0,0-1 0,0 1 1,0 0-1,0 0 0,0 0 0,0 0 1,0 0-1,0 0 0,0 0 1,0 0-1,0 0 0,0 0 0,0 0 1,0 0-1,0-1 0,0 1 0,0 0 1,0 0-1,0 0 0,0 0 0,0 0 1,-1 0-1,1 0 0,0 0 0,0 0 1,0 0-1,0 0 0,0 0 0,0 0 1,0 0-1,0-1 0,0 1 0,0 0 1,6-1-144,25-4-536,0 10-586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5.287"/>
    </inkml:context>
    <inkml:brush xml:id="br0">
      <inkml:brushProperty name="width" value="0.05" units="cm"/>
      <inkml:brushProperty name="height" value="0.05" units="cm"/>
    </inkml:brush>
  </inkml:definitions>
  <inkml:trace contextRef="#ctx0" brushRef="#br0">436 37 19308,'0'-2'180,"-1"0"0,1 0 0,-1 1 1,0-1-1,0 0 0,0 0 0,0 0 0,0 1 0,0-1 0,-1 0 0,1 1 1,0-1-1,-1 1 0,0-1 0,1 1 0,-1 0 0,0 0 0,1 0 0,-1 0 0,0 0 1,0 0-1,0 0 0,0 1 0,0-1 0,0 1 0,0-1 0,0 1 0,0 0 1,0 0-1,0 0 0,0 0 0,0 0 0,0 0 0,-4 1 0,-6 1 12,1 0-1,-1 1 1,0 1-1,-17 7 1,12-3-179,1 0 1,0 1-1,0 1 0,1 1 1,1 0-1,0 1 1,0 0-1,1 1 1,0 0-1,2 1 1,-1 1-1,-13 23 1,9-8-19,0 1 1,2 0-1,1 1 1,2 1-1,-12 55 1,19-70 3,1-1-1,0 1 1,1-1 0,2 24 0,-1-37-2,2 0 1,-1 0-1,0 0 1,1-1-1,0 1 1,0 0-1,0 0 1,0-1-1,0 1 1,1-1-1,0 1 1,-1-1-1,1 1 1,1-1-1,-1 0 1,0 0-1,1 0 1,-1 0-1,1-1 1,0 1 0,0-1-1,0 1 1,1-1-1,-1 0 1,5 2-1,0-1 11,0-1 1,0 0-1,0-1 0,0 0 1,1 0-1,-1-1 0,0 0 1,0 0-1,1-1 0,-1 0 1,0 0-1,0-1 0,0 0 1,0 0-1,10-5 1,-10 3 12,0 0 0,0 0 1,-1 0-1,1-1 1,-1 0-1,0-1 0,-1 1 1,1-1-1,-1-1 1,0 1-1,0-1 1,-1 0-1,0 0 0,5-11 1,-9 17-13,0-1 1,0 1-1,0-1 1,-1 0-1,1 1 0,0-1 1,-1 0-1,1 1 1,-1-1-1,0 0 1,0 0-1,0 0 1,1 1-1,-2-1 1,1 0-1,0 0 0,0 1 1,0-1-1,-1 0 1,1 0-1,-1 1 1,0-1-1,1 0 1,-1 1-1,0-1 0,0 1 1,0-1-1,0 1 1,0-1-1,0 1 1,0 0-1,-1 0 1,1-1-1,0 1 1,-1 0-1,1 0 0,-1 0 1,1 0-1,-1 1 1,1-1-1,-1 0 1,0 1-1,0-1 1,1 1-1,-3-1 0,1 1-6,1-1-1,-1 1 0,0 0 1,1 0-1,-1 0 0,0 0 1,1 0-1,-1 0 0,0 1 1,1-1-1,-1 1 0,0 0 1,1 0-1,-1 0 0,1 0 1,0 1-1,-1-1 0,1 0 1,0 1-1,0 0 0,0-1 1,0 1-1,0 0 0,0 0 1,0 0-1,1 1 0,-1-1 1,1 0-1,-1 1 0,-1 2 1,3-4-5,0-1 0,0 1 0,0-1 1,-1 1-1,1-1 0,0 1 0,0-1 1,0 0-1,0 1 0,0-1 0,0 1 1,0-1-1,0 1 0,0-1 0,0 1 1,0-1-1,0 1 0,0-1 0,0 1 1,0-1-1,1 1 0,-1-1 0,0 0 1,0 1-1,1-1 0,-1 1 0,0-1 1,0 0-1,1 1 0,-1-1 0,0 1 1,1-1-1,0 1 0,0-1-3,1 1-1,-1-1 0,1 1 1,-1-1-1,1 0 1,-1 0-1,1 1 0,-1-1 1,1 0-1,2-1 1,38-7-73,-26 1 76,0-1 1,0 0 0,-1-1-1,0-1 1,21-17 0,-17 13 23,38-23 0,-57 36-23,1 1 1,-1 0-1,0-1 0,1 1 0,-1 0 1,1-1-1,-1 1 0,1 0 1,-1 0-1,1-1 0,-1 1 1,1 0-1,-1 0 0,1 0 1,0 0-1,-1 0 0,1 0 1,-1-1-1,1 1 0,-1 1 1,1-1-1,0 0 0,-1 0 1,1 0-1,-1 0 0,1 0 1,-1 0-1,1 1 0,-1-1 1,1 0-1,-1 0 0,1 1 1,-1-1-1,1 0 0,-1 1 1,1-1-1,-1 1 0,0-1 1,1 0-1,-1 1 0,1 0 1,1 23-66,-2-20 57,-3 30-24,-2-1-1,-16 66 1,0-9 140,21-70-819,11-27-401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5.815"/>
    </inkml:context>
    <inkml:brush xml:id="br0">
      <inkml:brushProperty name="width" value="0.05" units="cm"/>
      <inkml:brushProperty name="height" value="0.05" units="cm"/>
    </inkml:brush>
  </inkml:definitions>
  <inkml:trace contextRef="#ctx0" brushRef="#br0">1 528 20532,'8'-1'332,"0"0"-1,0 0 0,0-1 1,0 0-1,0-1 0,0 1 0,0-1 1,-1-1-1,0 0 0,1 0 1,-1 0-1,-1-1 0,1 0 0,-1 0 1,0-1-1,11-12 0,-8 9-261,-1-1 0,-1 0 0,0-1 0,0 0 0,-1 0 0,-1 0 0,0-1 0,0 1 0,-1-1 0,4-18 0,-8 26-40,1 0 0,-1 0 1,0 0-1,0 0 0,0 0 1,0 0-1,-1 0 0,0-5 1,0 9-27,1-1 1,0 0-1,0 0 1,-1 1-1,1-1 1,-1 0-1,1 1 1,0-1-1,-1 0 1,1 1-1,-1-1 1,1 1-1,-1-1 1,0 1-1,1-1 1,-1 1-1,1-1 1,-1 1-1,0 0 1,0-1-1,1 1 1,-1 0-1,0 0 1,1-1-1,-1 1 1,0 0-1,0 0 1,0 0-1,1 0 1,-1 0-1,0 0 1,0 0-1,1 0 1,-1 0-1,0 0 1,0 1-1,1-1 1,-1 0-1,0 0 1,1 1-1,-1-1 1,0 0-1,1 1 1,-1-1-1,0 1 1,1-1-1,-1 1 1,0 0-1,-7 5-11,1-1 0,0 2-1,0-1 1,0 1 0,1 0-1,0 0 1,-9 16 0,-32 61-12,42-74 31,2-5-7,-11 24 24,-13 34 0,24-55-27,0 0 0,1 0 0,0 0 1,1 0-1,-1 0 0,2 0 0,-1 1 0,1-1 0,2 16 0,-2-23-2,0 1 1,0-1-1,1 1 0,-1-1 1,1 0-1,-1 1 1,1-1-1,-1 0 0,1 0 1,0 1-1,0-1 1,-1 0-1,1 0 0,0 0 1,0 0-1,0 0 1,0 0-1,0 0 0,1 0 1,-1 0-1,0-1 1,0 1-1,1 0 0,-1-1 1,0 1-1,1-1 1,-1 1-1,3-1 0,0 0 7,0 0-1,1 0 1,-1 0-1,0-1 1,0 1-1,0-1 1,0-1-1,0 1 0,8-4 1,18-9 40,-1-1 1,-1-2-1,49-38 0,-31 16 34,53-56 0,-75 68-18,0-2 0,-2 0 0,-1-2 0,22-41 0,-31 47-10,0 1 0,-2-1 0,-1-1 0,-1 0 0,-1 0 0,5-40 0,-13 60 15,-2 7-71,0 1 8,-4 1-5,1 0 0,-1 1 0,1 0 0,0 0 0,0 0 0,1 1-1,-1 0 1,1 0 0,-5 6 0,-45 63 0,24-31 11,-23 24 11,28-36-12,0 1-1,2 2 1,-21 39-1,43-68-8,0 0 0,0-1 0,0 1 0,0 1 0,1-1 0,0 0-1,0 0 1,1 0 0,-1 1 0,1 9 0,1-12-19,-1 0 0,1 0-1,0-1 1,0 1 0,0 0 0,0 0 0,0 0 0,0-1 0,1 1-1,-1 0 1,1-1 0,0 1 0,0-1 0,0 0 0,0 0 0,0 0-1,0 0 1,1 0 0,3 2 0,30 12-887,6-4-618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6.159"/>
    </inkml:context>
    <inkml:brush xml:id="br0">
      <inkml:brushProperty name="width" value="0.05" units="cm"/>
      <inkml:brushProperty name="height" value="0.05" units="cm"/>
    </inkml:brush>
  </inkml:definitions>
  <inkml:trace contextRef="#ctx0" brushRef="#br0">287 196 21653,'-13'2'227,"0"0"0,1 1 0,-1 1 1,1 0-1,0 1 0,0 0 0,0 1 0,1 0 1,0 1-1,0 0 0,0 1 0,1 0 1,0 1-1,1 0 0,0 1 0,0-1 1,-10 17-1,9-11-209,0 0 1,1 1-1,1-1 1,0 2 0,1-1-1,1 1 1,1 0-1,0 0 1,1 1-1,-1 18 1,4-33-19,1 1 1,0-1-1,0 1 0,0-1 1,1 1-1,-1-1 1,1 1-1,1 4 0,-1-7 3,-1 0 0,1 0 0,-1 0-1,1 0 1,0-1 0,-1 1 0,1 0-1,0 0 1,0-1 0,-1 1 0,1 0-1,0-1 1,0 1 0,0-1 0,0 1-1,0-1 1,0 0 0,0 1 0,0-1-1,-1 0 1,1 0 0,0 1 0,1-1-1,-1 0 1,0 0 0,0 0 0,0 0 0,0 0-1,0-1 1,0 1 0,0 0 0,0 0-1,0-1 1,-1 1 0,2-1 0,7-2 54,-1 0 1,1-1 0,-1 0 0,0-1 0,0 0 0,-1 0 0,11-9 0,47-49 386,-58 55-397,26-29 231,-2-1 0,40-64 0,39-91 339,-74 127-442,-22 45-156,-14 21-19,0 0-1,0 0 0,0 0 1,0 0-1,0 0 0,0 0 1,0 0-1,0 0 0,0 0 1,0 0-1,0 0 0,0 0 1,0 1-1,0-1 0,0 0 1,0 0-1,0 0 0,0 0 1,0 0-1,0 0 0,0 0 1,0 0-1,0 0 0,0 0 0,0 0 1,0 0-1,0 0 0,0 0 1,0 0-1,0 0 0,0 0 1,0 0-1,0 0 0,0 0 1,0 0-1,0 0 0,0 0 1,0 0-1,1 0 0,-1 0 1,0 0-1,0 0 0,0 0 1,0 0-1,0 0 0,0 0 1,0 0-1,0 0 0,0 0 1,-5 17-57,-61 141-78,38-97 143,2 2 0,3 0 0,-14 69-1,34-119-179,1 1 0,0-1 0,1 1 0,0 0-1,1 0 1,3 21 0,-2-33 80,-1 0-1,1 0 1,-1 0 0,1 0 0,0 0 0,0 0-1,0 0 1,0-1 0,0 1 0,0 0 0,1-1-1,-1 1 1,3 2 0,21 8-93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4.349"/>
    </inkml:context>
    <inkml:brush xml:id="br0">
      <inkml:brushProperty name="width" value="0.025" units="cm"/>
      <inkml:brushProperty name="height" value="0.025" units="cm"/>
    </inkml:brush>
  </inkml:definitions>
  <inkml:trace contextRef="#ctx0" brushRef="#br0">1 1 1922,'0'0'480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7.046"/>
    </inkml:context>
    <inkml:brush xml:id="br0">
      <inkml:brushProperty name="width" value="0.05" units="cm"/>
      <inkml:brushProperty name="height" value="0.05" units="cm"/>
    </inkml:brush>
  </inkml:definitions>
  <inkml:trace contextRef="#ctx0" brushRef="#br0">83 1 21605,'0'0'1623,"-2"6"141,-34 128-14,24-97-1716,2 0-1,1 2 1,-4 39-1,13-78-33,0 26 60,0-26-53,1 1 0,-1-1 0,0 1 0,0-1 1,0 1-1,0-1 0,1 1 0,-1-1 0,0 0 1,0 1-1,1-1 0,-1 1 0,0-1 0,1 0 1,-1 1-1,0-1 0,1 0 0,-1 0 0,1 1 1,-1-1-1,1 0 0,0 0 13,-1 0-1,1 0 1,0 0-1,0 0 1,0 0-1,-1 0 1,1 0 0,0 0-1,0 0 1,-1-1-1,1 1 1,0 0-1,-1-1 1,1 1 0,0 0-1,-1-1 1,1 1-1,0-2 1,16-11 244,-2 0 1,0-2-1,18-21 1,37-55 220,-65 85-458,40-67 199,-34 53-78,1 1-1,18-24 0,-31 69-130,-12 20-66,-22 53 1,19-56 74,-17 67 0,33-95-22,1-15-3,-1 1-1,0-1 1,0 0-1,0 0 0,1 0 1,-1 0-1,0 1 1,0-1-1,0 0 0,1 0 1,-1 0-1,0 0 1,0 0-1,1 0 1,-1 0-1,0 0 0,1 0 1,-1 0-1,0 0 1,0 0-1,1 0 1,-1 0-1,0 0 0,0 0 1,1 0-1,-1 0 1,0 0-1,0 0 1,1 0-1,-1 0 0,21-15 32,22-26 30,46-56 1,-53 55-50,61-55 0,-92 94-34,-4 5 14,0 1-1,0 3-2,0 0 1,0 0 0,-1 0 0,1 0-1,-1 0 1,-1 1 0,1-1 0,-1 0-1,0 0 1,-1 0 0,-2 7 0,-29 74-8,19-54 26,-9 19-21,21-48-159,14-17-1121,6-13 1708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7.572"/>
    </inkml:context>
    <inkml:brush xml:id="br0">
      <inkml:brushProperty name="width" value="0.05" units="cm"/>
      <inkml:brushProperty name="height" value="0.05" units="cm"/>
    </inkml:brush>
  </inkml:definitions>
  <inkml:trace contextRef="#ctx0" brushRef="#br0">69 186 23117,'-8'12'1423,"13"-15"658,18-19-1024,-14 9-1012,0 0 0,0 0-1,-1-1 1,-1 0 0,-1 0 0,0-1 0,0 1-1,-2-1 1,5-21 0,-9 36-45,0-1-1,0 1 1,0 0 0,0-1 0,0 1-1,0 0 1,0-1 0,0 1-1,0 0 1,0-1 0,0 1 0,0 0-1,0-1 1,0 1 0,0-1-1,0 1 1,0 0 0,0-1-1,0 1 1,0 0 0,0-1 0,-1 1-1,1 0 1,0 0 0,0-1-1,0 1 1,-1 0 0,1-1 0,0 1-1,0 0 1,-1 0 0,1 0-1,0-1 1,-1 1 0,-10 6-31,-10 17-15,-53 95 8,64-99 46,1-1 0,1 1 0,1 1 0,-8 33 0,14-50-10,0 1 1,1 0-1,-1-1 0,1 1 1,0 0-1,0-1 1,0 1-1,1 0 1,0 4-1,0-7 2,-1 0-1,1 0 0,-1 0 1,1 0-1,-1 0 1,1 0-1,0-1 0,0 1 1,-1 0-1,1 0 1,0 0-1,0-1 0,0 1 1,0 0-1,0-1 1,0 1-1,0-1 0,0 1 1,0-1-1,0 0 1,0 1-1,0-1 0,0 0 1,0 0-1,0 0 1,1 1-1,-1-1 0,0 0 1,0-1-1,0 1 1,2 0-1,9-2 4,-1-1 1,0 1-1,0-2 1,0 0-1,0 0 0,0-1 1,18-11-1,71-53 77,-84 58-68,38-30 32,47-32 64,-98 71-101,0 0-1,1 0 1,-1 0 0,1 1 0,-1-1 0,1 1 0,3-1 0,-6 2-6,-1 0-1,0 0 1,1 0 0,-1 0 0,0 0 0,1 0-1,-1 0 1,0 0 0,1 0 0,-1 0 0,0 0 0,1 0-1,-1 0 1,0 1 0,0-1 0,1 0 0,-1 0 0,0 0-1,1 1 1,-1-1 0,0 0 0,0 0 0,1 0-1,-1 1 1,0-1 0,0 0 0,1 1 0,-2 15 5,-7 11 27,-2 0-1,-17 33 1,-11 28 74,32-68-76,4-16-2,4-5-22,0 1 0,0-1 0,-1 1-1,1-1 1,0 0 0,-1 0 0,1 0 0,-1 0-1,1 0 1,-1 0 0,3-2 0,-4 2-4,16-12 34,-1-2 0,-1 0-1,21-28 1,32-58-242,-32 48-590,-37 64-707,-68 129-546,49-103 1221,-2 5-457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8.234"/>
    </inkml:context>
    <inkml:brush xml:id="br0">
      <inkml:brushProperty name="width" value="0.05" units="cm"/>
      <inkml:brushProperty name="height" value="0.05" units="cm"/>
    </inkml:brush>
  </inkml:definitions>
  <inkml:trace contextRef="#ctx0" brushRef="#br0">238 58 16756,'-22'39'1703,"-25"50"997,41-75-2433,1-1-1,0 1 1,1 0 0,-4 25 0,7-33-234,1 1 0,0 0 0,0 0 0,1-1-1,-1 1 1,2-1 0,-1 1 0,1-1 0,2 7 0,5 8 120,15 27 0,-15-32 139,-1-1 1,-1 1 0,8 25 0,-11-21-31,0 1-1,-2-1 1,0 1 0,-1-1 0,-1 1 0,-1 0 0,-1-1 0,-9 38 0,7-39-118,-1-1 0,-1 0 0,-1-1-1,-1 1 1,0-2 0,-1 1 0,-1-1-1,0 0 1,-23 25 0,31-38-111,0-1-1,0 0 1,0 0-1,-1 0 1,1 0-1,0 0 1,-1-1-1,1 1 1,-1-1-1,0 1 1,0-1-1,1 0 1,-1 0-1,0-1 1,-5 2-1,5-2-11,1 0-1,0-1 1,0 1-1,0-1 1,0 1-1,0-1 1,0 0-1,0 0 1,0 0-1,0 0 1,1 0-1,-1 0 1,0 0-1,0-1 1,1 1 0,-1-1-1,1 1 1,-1-1-1,1 1 1,0-1-1,0 0 1,-2-3-1,-2-4 9,0 1-1,1-1 1,0 0-1,1-1 0,0 1 1,0 0-1,1-1 1,0 0-1,-1-18 1,3 13-28,1 1 1,0-1 0,1 0 0,0 0 0,9-27 0,0 12-20,1 0-1,2 1 0,1 1 1,1 0-1,29-38 0,14-5 7,67-65 0,39-46 14,-157 172 0,-3 5 3,0-1-1,-1-1 1,0 1-1,0-1 1,0 1-1,0-1 1,3-12-1,-6 18-3,-1 0 0,0 1 0,1-1-1,-1 0 1,0 0 0,0 1 0,0-1-1,0 0 1,0 0 0,0 0 0,0 1 0,0-1-1,0 0 1,0 0 0,0 1 0,0-1-1,0 0 1,-1 0 0,1 1 0,0-1 0,0 0-1,-1 1 1,1-1 0,-1 0 0,1 1-1,-1-1 1,1 1 0,-2-2 0,1 2-1,0-1 0,0 1 0,-1-1 0,1 1 1,0 0-1,-1 0 0,1 0 0,0 0 0,-1 0 0,1 0 0,0 0 1,-1 0-1,1 0 0,-3 1 0,-3 1-3,0 1-1,0 0 1,0 0 0,-13 8-1,10-4 0,1 0 0,0 0 1,1 1-1,-1 0 0,2 0 0,-1 1 0,1 0 0,0 1 0,1-1 0,0 1 0,1 0 0,0 1 0,1-1 0,0 1 0,-4 16 1,7-25 1,1-1 1,0 0 0,0 1 0,0-1 0,0 1-1,0-1 1,0 0 0,0 1 0,0-1 0,0 0-1,0 1 1,1-1 0,-1 0 0,1 1 0,-1-1-1,1 0 1,0 2 0,0-3 1,-1 1 1,1-1-1,0 1 1,-1-1-1,1 1 0,0-1 1,-1 0-1,1 1 1,0-1-1,-1 0 0,1 0 1,0 0-1,0 1 0,0-1 1,-1 0-1,1 0 1,0 0-1,0 0 0,-1 0 1,1 0-1,1-1 1,4 0 8,0-1 0,0 0 0,-1 0 1,1-1-1,9-5 0,52-36 47,-47 30-40,1 1 0,0 0 0,23-10 0,-43 23-17,-1 0 0,0-1 0,1 1 0,-1 0-1,1 0 1,-1 0 0,0-1 0,1 1 0,-1 0-1,1 0 1,-1 0 0,1 0 0,-1 0 0,1 0-1,-1 0 1,1 0 0,-1 0 0,1 0 0,-1 0-1,0 0 1,1 0 0,-1 0 0,1 0 0,-1 1-1,1-1 1,-1 0 0,1 0 0,-1 0 0,0 1-1,1-1 1,-1 0 0,0 1 0,1-1 0,-1 0 0,0 1-1,1-1 1,-1 0 0,0 1 0,1-1 0,-1 1-1,0-1 1,0 0 0,0 1 0,0-1 0,1 1-1,-2 21-55,1-19 55,-10 52-48,4-27 68,-2 31-1,8-57-17,-1 0 1,1 0-1,0-1 1,0 1-1,1 0 0,-1 0 1,0 0-1,0-1 1,1 1-1,1 3 1,-2-5-2,0 1 1,1-1 0,-1 1 0,1-1-1,0 1 1,-1-1 0,1 0 0,-1 1-1,1-1 1,0 0 0,-1 0 0,1 1-1,-1-1 1,1 0 0,0 0 0,-1 0-1,1 0 1,0 0 0,0 0-1,-1 0 1,1 0 0,0 0 0,-1 0-1,1 0 1,0 0 0,-1 0 0,1 0-1,0-1 1,-1 1 0,1 0 0,-1-1-1,1 1 1,0-1 0,15-7-187,-1-1 1,1-1-1,-2 0 0,0-1 1,20-20-1,-13 12-313,19-17 633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8.389"/>
    </inkml:context>
    <inkml:brush xml:id="br0">
      <inkml:brushProperty name="width" value="0.05" units="cm"/>
      <inkml:brushProperty name="height" value="0.05" units="cm"/>
    </inkml:brush>
  </inkml:definitions>
  <inkml:trace contextRef="#ctx0" brushRef="#br0">1 93 21341,'5'2'1184,"7"-6"528,11-8-736,3-4-247,4-3-345,2 0-40,-6 6-984,-5 1-537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1.692"/>
    </inkml:context>
    <inkml:brush xml:id="br0">
      <inkml:brushProperty name="width" value="0.05" units="cm"/>
      <inkml:brushProperty name="height" value="0.05" units="cm"/>
    </inkml:brush>
  </inkml:definitions>
  <inkml:trace contextRef="#ctx0" brushRef="#br0">0 603 19828,'0'0'1637,"2"-4"-150,6-13-1046,0 0 1,2 1-1,0 0 1,1 0-1,17-18 1,0-2-165,6-10-44,208-310 1182,-237 348-1393,18-27 99,-22 33-49,-8 101-127,2-38 40,-18 84-1,7-56 60,15-80-36,-3 11 31,0 32-1,4-48-32,0 0-1,0 0 0,0 0 0,0 0 1,1 0-1,0-1 0,0 1 0,0 0 1,0 0-1,1-1 0,-1 1 1,1 0-1,0-1 0,4 6 0,-5-8-2,-1 0 0,1 0 0,0 0-1,0-1 1,-1 1 0,1 0 0,0 0-1,0-1 1,0 1 0,0-1 0,0 1-1,0-1 1,0 1 0,0-1 0,0 0-1,0 1 1,1-1 0,-1 0 0,1 0-1,-1 0 4,0 0-1,0-1 0,-1 1 0,1 0 0,0-1 1,0 1-1,-1 0 0,1-1 0,0 1 1,-1-1-1,1 1 0,-1-1 0,1 0 0,0 1 1,-1-1-1,1 1 0,-1-1 0,0 0 1,1-1-1,1-2 23,0-1 1,0 0 0,-1 1-1,0-1 1,0 0 0,1-6-1,-2 2-8,0 1 0,-1 0-1,1 0 1,-2 0-1,1 0 1,-1 0 0,0 0-1,-1 1 1,0-1-1,0 1 1,-1-1 0,-4-6-1,6 10-27,-1-1-1,0 1 1,0 0-1,0 1 0,0-1 1,0 1-1,-1-1 1,1 1-1,-1 0 1,0 0-1,0 0 1,0 1-1,-1 0 0,1-1 1,-1 1-1,1 1 1,-1-1-1,0 1 1,1 0-1,-1 0 1,-7-1-1,12 2 3,0 0 1,-1 0-1,1 0 1,0 0-1,-1 1 1,1-1-1,0 0 0,-1 0 1,1 0-1,0 0 1,-1 0-1,1 0 1,0 1-1,0-1 1,-1 0-1,1 0 0,0 0 1,0 1-1,-1-1 1,1 0-1,0 0 1,0 1-1,0-1 0,-1 0 1,1 1-1,0-1 1,0 0-1,0 1 1,0-1-1,0 0 0,0 0 1,0 1-1,-1-1 1,1 0-1,0 1 1,0-1-1,0 0 0,0 1 1,1-1-1,-1 0 1,0 1-1,0-1 1,0 0-1,0 1 0,0-1 1,0 0-1,0 1 1,1-1-1,6 16 4,-7-14-16,2-2 16,-1 0 0,0 1 1,1-1-1,-1 0 1,1 0-1,-1 0 0,0 0 1,1 0-1,-1 0 0,1 0 1,-1 0-1,0-1 0,1 1 1,-1-1-1,0 1 1,1-1-1,-1 1 0,0-1 1,1 0-1,-1 1 0,0-1 1,2-1-1,29-23 20,77-74 108,-108 99-126,-1-1 0,1 0 0,-1 1 0,1-1 0,-1 1 0,1-1 0,0 1 0,-1-1 0,1 1 0,0 0 0,-1-1 0,1 1-1,0 0 1,-1-1 0,1 1 0,0 0 0,0 0 0,-1 0 0,1 0 0,0 0 0,0 0 0,0 0 0,-1 0 0,1 0 0,1 0 0,-1 1-3,0 0 1,0-1 0,0 1 0,0 0-1,-1 0 1,1 0 0,0-1 0,-1 1-1,1 0 1,-1 0 0,1 0 0,-1 0-1,1 0 1,-1 0 0,0 0-1,1 2 1,1 8-18,0 0 0,-1 0 0,0 13 0,0-11 22,0-3 0,0-1 1,1 1 0,0-1 0,0 0-1,7 17 1,-8-25-2,-1 1 0,1-1 0,0 1 0,0-1 0,-1 0 0,1 1 0,0-1 0,0 0 0,1 0 1,-1 0-1,0 0 0,0 0 0,0 0 0,1 0 0,-1 0 0,0 0 0,1-1 0,-1 1 0,1 0 0,-1-1 0,1 0 0,-1 1 0,1-1 0,0 0 0,-1 1 0,1-1 0,-1 0 0,1 0 1,-1-1-1,1 1 0,0 0 0,-1 0 0,1-1 0,-1 1 0,1-1 0,-1 1 0,1-1 0,-1 0 0,0 1 0,1-1 0,-1 0 0,0 0 0,2-1 0,10-9 32,0 1 0,-1-2 0,0 0-1,-1 0 1,0-1 0,-1 0 0,-1-1-1,12-23 1,-20 35 118,2 24-189,-5 32 8,1-40 39,0 1-1,1-1 1,1 1 0,0-1-1,4 19 1,-5-32-9,0 0 0,1 0 0,-1 0 0,0 0 0,0-1 0,1 1 1,-1 0-1,0 0 0,1-1 0,-1 1 0,1 0 0,-1 0 0,1-1 0,-1 1 1,1 0-1,-1-1 0,1 1 0,0-1 0,-1 1 0,1-1 0,0 1 0,0-1 1,-1 1-1,1-1 0,1 1 0,0-1-5,-1 0-1,0 0 1,0-1 0,1 1-1,-1 0 1,0-1 0,0 1-1,0 0 1,0-1 0,1 1-1,-1-1 1,0 0 0,0 1-1,0-1 1,1-1 0,4-4-172,0 0 1,0 0-1,-1-1 1,6-8 0,8-18-1507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3.037"/>
    </inkml:context>
    <inkml:brush xml:id="br0">
      <inkml:brushProperty name="width" value="0.05" units="cm"/>
      <inkml:brushProperty name="height" value="0.05" units="cm"/>
    </inkml:brush>
  </inkml:definitions>
  <inkml:trace contextRef="#ctx0" brushRef="#br0">148 4 19596,'0'0'114,"0"0"-1,-1-1 0,1 1 1,-1 0-1,1-1 0,-1 1 1,1 0-1,-1 0 0,1 0 1,-1-1-1,1 1 0,-1 0 1,1 0-1,-1 0 0,1 0 1,-1 0-1,1 0 0,-1 0 1,1 0-1,-1 0 0,1 0 1,-1 0-1,1 0 0,-1 0 1,1 1-1,-1-1 0,0 0 1,-11 14 481,10-8-635,-1-1 0,1 1 0,0 0 0,-1 11 0,-21 144 1323,-5 256 0,29-413-1251,2 85 518,-1-77-314,1 0 0,0 0 0,0-1 1,9 23-1,-10-30 567,0-7-362,1-3-321,-1-1-1,0 1 0,0-1 1,-1 0-1,0 1 1,0-1-1,-1 1 1,-1-12-1,-16-54 128,15 61-201,-23-75 84,-7-27-104,33 113-29,-1 0-1,1-1 1,0 1-1,0 0 1,0-1-1,0 1 0,0 0 1,0-1-1,0 1 1,0 0-1,0-1 0,0 1 1,0 0-1,0-1 1,0 1-1,1 0 1,-1-1-1,0 1 0,0 0 1,0 0-1,0-1 1,0 1-1,1 0 0,-1-1 1,0 1-1,0 0 1,1 0-1,-1 0 0,0-1 1,0 1-1,1 0 1,-1 0-1,0 0 1,0-1-1,1 1 0,-1 0 1,0 0-1,1 0 1,-1 0-1,0 0 0,1 0 1,-1 0-1,0 0 1,1 0-1,-1 0 1,0 0-1,1 0 0,-1 0 1,0 0-1,1 0 1,-1 0-1,0 0 0,0 0 1,1 0-1,-1 1 1,0-1-1,1 0 0,20 9-3,-19-9-4,4 3-67,0-1 0,0 0 1,0-1-1,0 0 0,0 0 1,0 0-1,1-1 0,-1 1 1,0-2-1,0 1 0,1-1 1,-1 0-1,0 0 0,0 0 1,9-4-1,7-4-1146,-1 0 0,37-23 1,-23 12-611,3 2-25,27-15-1198,-60 30 3068,0 0 0,0 0-1,-1-1 1,0 1 0,0-1 0,0 0 0,0 0-1,0-1 1,5-7 0,-9 11 75,0 1-1,1-1 1,-1 1 0,0-1 0,1 1-1,-1-1 1,0 1 0,0-1 0,1 1-1,-1-1 1,0 1 0,0-1 0,0 0-1,0 1 1,0-1 0,0 1 0,0-1-1,0 1 1,0-1 0,0 0-1,0 1 1,0-1 0,0 1 0,-1-1-1,1 1 1,0-1 0,0 1 0,0-1-1,-1 1 1,1-1 0,0 1 0,-1-1-1,1 1 1,-1-1 0,1 1 0,-1-1-1,0 1 23,0-1-1,0 1 1,0 0-1,1 0 1,-1 0-1,0 0 1,0-1-1,0 1 0,0 1 1,0-1-1,0 0 1,0 0-1,1 0 1,-1 0-1,0 1 1,0-1-1,0 0 1,0 1-1,1-1 0,-1 0 1,0 1-1,-1 0 1,-3 4 61,0 0 0,0 1-1,0-1 1,1 1 0,0 0 0,0 0 0,-4 7 0,-19 46 108,24-51-241,1 0 0,0-1 0,0 1 0,0 9 0,-5 20 196,6-35 242,19-11 353,22-6-867,-38 15 35,-1 0 0,0 0 0,1 0 1,-1 0-1,1 0 0,-1 0 1,0 0-1,1 1 0,-1-1 0,0 0 1,1 1-1,-1-1 0,0 1 1,0 0-1,1-1 0,-1 1 0,0 0 1,0 0-1,0 0 0,0 0 1,0-1-1,0 2 0,0-1 1,1 1-1,15 30-79,-14-25 69,4 7 11,-2 1-1,0 0 1,0 0-1,-2 1 1,1-1-1,-2 1 1,0-1-1,-1 1 1,-1 0-1,0-1 1,-1 1-1,-1 0 1,-1-1-1,0 1 0,0-1 1,-2 0-1,0 0 1,-1 0-1,-9 17 1,2-10 80,-2 0 0,0-1 1,-1-1-1,-2 0 0,-27 24 0,45-43-59,-1 0 0,0 0 0,0 0-1,0-1 1,-1 1 0,1 0 0,0 0 0,0-1 0,0 1-1,0-1 1,-1 1 0,1-1 0,0 1 0,0-1-1,-1 0 1,1 1 0,0-1 0,-1 0 0,-2 0-1,4-1-6,-1 1 1,0-1-1,0 1 0,1-1 0,-1 1 0,0-1 0,1 1 0,-1-1 0,1 0 0,-1 1 0,1-1 0,-1 0 0,1 0 0,-1 1 0,1-1 0,0 0 0,-1 0 0,1 0 0,0 1 0,0-1 0,-1 0 0,1-1 0,0-5 12,-1 0-1,1 0 1,0 0-1,1 0 1,0 0-1,2-10 1,11-30-7,1 1 1,2 1-1,45-81 0,93-116 21,-144 225-35,2 0 1,-1 2-1,23-22 0,-33 35-10,-4 13-236,-10 26 207,5-21 35,2 0 1,0 0-1,1 0 1,-3 30-1,6-45 2,1 0-1,0 0 1,0 0-1,0 0 1,0 0 0,0 0-1,1 0 1,-1 0-1,0 0 1,0 0-1,0 0 1,1-1 0,-1 1-1,1 0 1,-1 0-1,1 0 1,-1 0 0,1-1-1,-1 1 1,1 0-1,1 1 1,-1-2-1,-1 0 0,1 0 0,0 1 0,0-1 0,-1 0 0,1 0 0,0 0 0,0 0 1,0 0-1,0 0 0,-1 0 0,1-1 0,0 1 0,0 0 0,-1 0 0,1 0 0,0-1 0,0 1 0,1-1 0,2-2 0,0 0 1,0 1-1,1-2 0,-2 1 0,1 0 0,4-6 0,0-1 20,0 0 1,-2-1-1,1 0 0,-1 0 0,-1 0 0,0-1 0,0 1 0,-2-1 0,1 0 1,-1 0-1,-1-1 0,0 1 0,-1-1 0,0 1 0,-1-1 0,-2-19 0,1 28-7,0 6-19,0-1 0,0 0-1,1 0 1,-1 1 0,0-1-1,0 0 1,1 1 0,-1-1 0,1 0-1,-1 1 1,1-1 0,0 3 0,-1 0-10,-2 4 10,1 1 0,0 0 0,0 0 1,1 0-1,1 0 0,-1 0 1,1 0-1,1 1 0,2 13 0,-3-22 8,1 0-1,-1 0 0,0 0 0,1 0 1,-1-1-1,1 1 0,-1 0 1,1 0-1,0 0 0,-1-1 0,1 1 1,0 0-1,0-1 0,-1 1 1,1 0-1,0-1 0,0 1 0,0-1 1,0 1-1,0-1 0,0 0 0,0 1 1,0-1-1,0 0 0,-1 0 1,1 0-1,0 0 0,0 1 0,0-1 1,0-1-1,1 1 0,-2 0 1,1 0-1,0 0 0,0 0 0,0-1 1,1 0-1,5-1-2,-1 0 0,0-1 1,0 1-1,8-7 0,6-4 20,-1-2-1,-1 0 1,24-25 0,6-6 56,-48 46-74,0 0 1,0 0-1,0 0 0,0 0 0,1 0 1,-1 0-1,0 0 0,0 0 0,0 0 1,0 0-1,0 0 0,0 0 0,0-1 1,0 1-1,1 0 0,-1 0 1,0 0-1,0 0 0,0 0 0,0 0 1,0 0-1,0 0 0,0 0 0,1 0 1,-1 0-1,0 0 0,0 0 0,0 0 1,0 1-1,0-1 0,0 0 0,0 0 1,0 0-1,1 0 0,-1 0 1,0 0-1,0 0 0,0 0 0,0 0 1,0 0-1,0 0 0,0 0 0,0 0 1,0 1-1,0-1 0,0 0 0,0 0 1,1 0-1,-1 0 0,0 0 0,0 0 1,0 1-1,1 9-30,-1 12-19,0-21 47,-3 30-29,-8 30-1,2-12 66,9-48-31,0 0-1,-1 0 1,1 0-1,0 0 1,0 0-1,-1 0 1,1 0-1,0 0 1,0 0-1,0 0 1,0 0-1,1 0 1,-1 1-1,0-1 1,0 0-1,1 0 1,-1 0-1,0 0 1,1 0-1,-1 0 1,1 0 0,-1-1-1,1 1 1,0 0-1,-1 0 1,1 0-1,0 0 1,1 1-1,0-2 4,-1 0-1,1 0 1,0 0-1,-1-1 0,1 1 1,0 0-1,-1-1 1,1 1-1,-1 0 1,1-1-1,-1 0 1,1 1-1,-1-1 1,1 0-1,-1 0 1,1 0-1,-1 0 1,0 0-1,2-2 1,7-6 13,-1-1 0,0 0 0,0-1 0,-1 0 0,-1 0 0,7-13 1,17-24-2808,-19 35-2002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3.415"/>
    </inkml:context>
    <inkml:brush xml:id="br0">
      <inkml:brushProperty name="width" value="0.05" units="cm"/>
      <inkml:brushProperty name="height" value="0.05" units="cm"/>
    </inkml:brush>
  </inkml:definitions>
  <inkml:trace contextRef="#ctx0" brushRef="#br0">149 185 15915,'1'0'4727,"-12"-1"-3426,8 1-1224,1 0-53,0-1-1,0 1 1,0 0 0,0 0-1,0 0 1,0 0 0,0 0 0,0 1-1,0-1 1,0 1 0,0-1 0,0 1-1,0 0 1,0-1 0,0 1 0,0 0-1,1 0 1,-1 0 0,0 1-1,1-1 1,-1 0 0,1 1 0,-1-1-1,1 1 1,-2 1 0,-8 13 11,0 0-1,1 1 1,1 0 0,1 1 0,0 0 0,1 0-1,1 0 1,1 1 0,-6 38 0,11-55-24,0 1 1,0 0-1,0 0 0,0 0 0,0 0 1,1-1-1,-1 1 0,1 0 1,0 0-1,-1 0 0,1-1 1,1 1-1,0 2 0,-1-4 5,0 0-1,0 0 0,1 0 1,-1 0-1,0 0 0,0 0 0,1 0 1,-1 0-1,0-1 0,1 1 1,-1 0-1,0-1 0,1 1 1,-1-1-1,1 0 0,-1 0 0,1 1 1,-1-1-1,1 0 0,-1 0 1,1 0-1,-1 0 0,1-1 0,-1 1 1,1 0-1,-1-1 0,3 0 1,5-2 127,1-1 1,-1 0 0,0 0 0,-1-1 0,1 0-1,-1 0 1,14-12 0,49-53 779,-46 43-517,-2-2 0,-1 0 0,27-48-1,-38 58-241,-1-1-1,-1 0 1,-1-1-1,-1 0 1,-1 0-1,8-44 1,-14 65-161,-1 0 0,1 1 1,0-1-1,0 0 0,0 0 1,0 0-1,0 0 0,0 0 1,0 0-1,0 0 1,0 0-1,-1 0 0,1 0 1,0 0-1,0 0 0,0 0 1,0 0-1,0 0 0,0 0 1,0 0-1,-1 0 0,1 0 1,0 0-1,0 0 0,0 0 1,0 0-1,0 0 0,0 0 1,0 0-1,-1 0 0,1 0 1,0 0-1,0 0 0,0 0 1,0 0-1,0 0 0,0 0 1,0 0-1,0-1 0,0 1 1,0 0-1,-1 0 1,1 0-1,0 0 0,0 0 1,0 0-1,0 0 0,0 0 1,0 0-1,0-1 0,0 1 1,0 0-1,0 0 0,0 0 1,0 0-1,0 0 0,0 0 1,0 0-1,0-1 0,0 1 1,-8 10-24,-6 18 7,-12 33-1,2-4 42,16-41-17,-30 75 34,35-81-41,0 0-1,0 0 0,1 0 0,1 0 0,-1 1 0,2-1 0,0 12 0,0-20-41,0 0 0,0-1-1,0 1 1,0 0-1,0-1 1,0 1-1,1-1 1,-1 1 0,1-1-1,-1 1 1,1-1-1,0 1 1,0-1-1,-1 1 1,1-1 0,0 0-1,0 1 1,0-1-1,1 0 1,-1 0-1,0 0 1,0 0 0,1 0-1,-1 0 1,0 0-1,3 1 1,18 3-1598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2.849"/>
    </inkml:context>
    <inkml:brush xml:id="br0">
      <inkml:brushProperty name="width" value="0.05" units="cm"/>
      <inkml:brushProperty name="height" value="0.05" units="cm"/>
    </inkml:brush>
  </inkml:definitions>
  <inkml:trace contextRef="#ctx0" brushRef="#br0">1 452 23573,'0'0'1627,"3"0"-1043,0-1-540,0 1 0,0-1 0,0 0 0,-1 0 0,1 0 1,0 0-1,0 0 0,-1 0 0,1-1 0,-1 1 0,1-1 0,-1 0 0,4-3 0,31-34 132,-26 27-110,57-70 325,58-89 0,-36 44 598,-90 127-982,0 0 1,0 1-1,0-1 1,0 0-1,0 0 0,0 0 1,0 1-1,0-1 1,0 0-1,0 0 1,0 1-1,0-1 0,0 0 1,1 0-1,-1 0 1,0 1-1,0-1 0,0 0 1,0 0-1,0 0 1,0 1-1,0-1 0,1 0 1,-1 0-1,0 0 1,0 0-1,0 1 0,0-1 1,1 0-1,-1 0 1,0 0-1,0 0 0,0 0 1,1 0-1,-1 0 1,0 0-1,0 0 0,1 0 1,-1 1-1,0-1 1,0 0-1,0 0 0,1 0 1,-1 0-1,0 0 1,0-1-1,1 1 0,-1 0 1,0 0-1,0 0 1,0 0-1,1 0 0,-1 0 1,0 0-1,0 0 1,0 0-1,1-1 1,-1 1-1,0 0 0,0 0 1,0 0-1,0 0 1,1 0-1,-1-1 0,0 1 1,0 0-1,-1 9 17,0 0 0,0 1 0,-1-1 0,0 0 0,-5 13 0,-1 5-12,-22 77 14,-21 86 47,40-137-34,-8 86 1,17-98-43,6-26-71,-4-15 65,0 0 0,1 0-1,-1 1 1,0-1 0,1 0-1,-1 0 1,0 0 0,1 0-1,-1 0 1,0 0-1,1 0 1,-1 0 0,0 0-1,1 0 1,-1 0 0,0-1-1,1 1 1,-1 0-1,0 0 1,1 0 0,-1 0-1,0 0 1,0-1 0,1 1-1,-1 0 1,0 0 0,1 0-1,-1-1 1,0 1-1,0 0 1,0 0 0,1-1-1,-1 1 1,0 0 0,0-1-1,0 1 1,0 0 0,0-1-1,1 1 1,-1 0-1,0-1 1,18-36-1120,6-19-726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3.174"/>
    </inkml:context>
    <inkml:brush xml:id="br0">
      <inkml:brushProperty name="width" value="0.05" units="cm"/>
      <inkml:brushProperty name="height" value="0.05" units="cm"/>
    </inkml:brush>
  </inkml:definitions>
  <inkml:trace contextRef="#ctx0" brushRef="#br0">253 1 22221,'7'7'904,"7"3"488,-5 6-776,10 7-392,4 8 48,-2 10-103,-2 8-9,-5 16 8,-9 1-32,-12 17 192,-8-1 72,-19 11-64,-6 3-64,-18 2-160,-7 2-72,-15-7-296,-4-2-928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135"/>
    </inkml:context>
    <inkml:brush xml:id="br0">
      <inkml:brushProperty name="width" value="0.05" units="cm"/>
      <inkml:brushProperty name="height" value="0.05" units="cm"/>
    </inkml:brush>
  </inkml:definitions>
  <inkml:trace contextRef="#ctx0" brushRef="#br0">45 18 21653,'-1'0'80,"1"0"0,0 0 0,0 0 1,-1 0-1,1-1 0,0 1 0,0 0 1,-1 0-1,1 0 0,0 0 0,0 0 1,-1 0-1,1 0 0,0 0 0,-1 0 0,1 0 1,0 0-1,-1 0 0,1 0 0,0 0 1,0 0-1,-1 0 0,1 0 0,0 0 1,-1 0-1,1 0 0,0 0 0,0 1 1,-1-1-1,1 0 0,0 0 0,0 0 1,-1 0-1,1 1 0,0-1 0,0 0 0,0 0 1,0 0-1,-1 1 0,1-1 0,0 0 1,0 0-1,0 1 0,0-1 0,0 0 1,0 1-1,-1-1 0,1 0 0,0 0 1,0 1-1,0-1 0,0 1 0,-8 19-352,8-18 431,-5 16-145,1 1 0,1 0 0,1 1 0,0 19 0,-1 2-14,2-28 2,-1 1 11,1 0-1,0 0 1,1-1 0,0 1-1,2 0 1,-1 0 0,7 22 0,-8-34-5,1 0 0,0 1 1,0-1-1,0 0 1,0 1-1,1-1 1,-1 0-1,0 0 0,1 0 1,2 2-1,-3-4 13,0 1 0,-1 0 0,1-1 0,0 1 1,0-1-1,0 0 0,0 1 0,0-1 0,0 0 0,0 1 0,0-1 0,0 0 0,0 0 0,0 0 0,0 0 0,0 0 0,0 0 0,0 0 0,0 0 0,0-1 0,0 1 0,0 0 0,0-1 0,0 1 0,0 0 0,0-1 0,0 1 0,2-2 0,5-5 166,1 1 1,-1-1-1,0-1 0,-1 0 0,0 0 0,0 0 0,10-17 0,1-4 138,16-37 0,-26 50-224,-1-2-1,0 1 0,-1-1 0,-1 0 0,-1 0 0,0-1 0,2-34 0,-7 62-135,1-1 1,-2 0-1,-2 12 1,-1 5-19,-2 13 12,2-14 50,1 1 0,2 0 0,0 34 0,2-58-8,-1 0 0,1 0 0,0 0 0,1 1 1,-1-1-1,0 0 0,0 0 0,0 0 0,1 0 0,-1 0 1,0 0-1,1 0 0,-1 0 0,1 0 0,-1 0 0,1 0 1,0 0-1,-1 0 0,1 0 0,0 0 0,1 0 0,-2-1 1,1 0 0,0 0 0,0 0 0,-1 0 0,1 0 0,0 0-1,0 0 1,-1 0 0,1 0 0,0 0 0,-1-1 0,1 1-1,0 0 1,0-1 0,-1 1 0,1 0 0,-1-1 0,1 1-1,0-1 1,-1 1 0,1-1 0,0 0 0,6-6 18,-1-1 0,0 1 0,7-12 0,-12 17-16,54-99 88,-40 70-80,1 2 0,23-34 0,-38 62-26,-2-4-3,1 5 11,0-1 1,0 1 0,0 0 0,0-1 0,0 1 0,0-1-1,0 1 1,0-1 0,0 1 0,0 0 0,-1-1 0,1 1-1,0-1 1,0 1 0,0 0 0,0-1 0,-1 1 0,1 0-1,0-1 1,0 1 0,-1 0 0,1-1 0,0 1 0,-1 0-1,0-1 1,-5 7-4,0 0 0,0 0 0,1 1 0,0 0 0,0 0 0,1 0 0,-1 0 0,2 1 0,-1-1 0,1 1 0,-4 15 0,-1 3-21,2 0-1,-5 43 0,11-66 31,-2 48-15,2-50 15,0 1-1,0 0 0,0-1 1,0 1-1,0 0 0,0-1 1,1 1-1,-1-1 0,1 1 0,-1 0 1,1-1-1,0 1 0,0-1 1,0 0-1,-1 1 0,1-1 0,0 1 1,1-1-1,-1 0 0,0 0 1,0 0-1,0 0 0,1 0 0,-1 0 1,3 2-1,-2-3 2,1 0 0,-1 0-1,0 0 1,0-1 0,1 1 0,-1 0 0,0-1 0,0 0-1,0 1 1,0-1 0,0 0 0,0 0 0,0 0 0,0 0-1,0 0 1,0-1 0,2-1 0,33-31 57,-27 25-43,8-8 8,-9 7-16,2 0 0,-1 1 0,1 0-1,1 0 1,13-7 0,-23 16-9,-1-1 0,1 1 0,-1-1 0,1 1 0,-1-1 0,1 1-1,0 0 1,-1 0 0,1-1 0,-1 1 0,1 0 0,0 1 0,-1-1 0,1 0 0,0 0 0,-1 1 0,1-1 0,-1 1 0,1-1 0,-1 1 0,2 1-1,1 0-5,-1 0-1,0 1 1,0 0-1,0-1 0,0 1 1,0 0-1,-1 0 1,4 5-1,2 6-14,-1-1-1,0 1 1,6 20 0,-6-17 52,-2-13 58,2-28 1,-3-12-22,-1 0 0,-4-57-1,-3 61-59,3 31-33,0 10-342,-1 23-125,2-31 429,0 0-1,0 0 1,1 0-1,-1 0 1,0 0-1,0 0 1,0 0-1,1 0 1,-1 0-1,1 0 1,-1 0-1,0 0 1,1 0-1,0-1 1,-1 1-1,1 0 1,-1 0-1,1-1 1,0 1-1,0 0 1,-1-1-1,1 1 1,0-1-1,0 1 1,0-1-1,0 1 1,0-1-1,-1 0 1,1 1-1,0-1 1,0 0-1,0 0 1,0 1-1,0-1 1,0 0-1,2 0 1,26-2 988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5.300"/>
    </inkml:context>
    <inkml:brush xml:id="br0">
      <inkml:brushProperty name="width" value="0.025" units="cm"/>
      <inkml:brushProperty name="height" value="0.025" units="cm"/>
    </inkml:brush>
  </inkml:definitions>
  <inkml:trace contextRef="#ctx0" brushRef="#br0">100 8 1858,'-55'9'1553,"19"-4"6102,28-2-4968,13 1-95,16 0-1144,164-4 1240,363 5-497,-101 0-449,-49-1-1482,882 15 610,-1068-19-705,1100-23 252,-698 8 667,-534 21-1586,-85-6 2,0 1-130,0-1-1,0 0 0,0-1 1,1 1-1,-1-1 1,0 0-1,0 0 0,1 0 1,-1-1-1,-8-3 1,-15-18-6470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490"/>
    </inkml:context>
    <inkml:brush xml:id="br0">
      <inkml:brushProperty name="width" value="0.05" units="cm"/>
      <inkml:brushProperty name="height" value="0.05" units="cm"/>
    </inkml:brush>
  </inkml:definitions>
  <inkml:trace contextRef="#ctx0" brushRef="#br0">221 0 21405,'-10'6'372,"-90"58"2760,84-52-2870,1 0 1,0 1-1,-24 28 0,35-37-264,1 0 0,0 1 0,1-1 0,-1 1 1,1 0-1,0 0 0,0 0 0,-1 5 0,2-9-1,1 0-1,0-1 1,0 1-1,0 0 1,0 0-1,0 0 0,0-1 1,0 1-1,0 0 1,0 0-1,0-1 1,0 1-1,0 0 0,1-1 1,-1 1-1,0 0 1,1-1-1,-1 1 1,0 0-1,1-1 1,-1 1-1,1 0 0,0 0 1,0-1 0,0 1 0,1-1 0,-1 1 1,0-1-1,0 1 0,1-1 0,-1 0 1,1 0-1,-1 0 0,0 0 0,1 0 0,-1 0 1,0 0-1,1 0 0,-1-1 0,0 1 0,0 0 1,2-2-1,0 2 9,11-5 21,0 2 0,0 0 0,0 0-1,27-1 1,-37 5-30,1-1 0,0 1 0,0 0 0,-1 0 0,1 0 0,-1 0 1,1 1-1,-1 0 0,0 0 0,1 0 0,-1 0 0,0 1 0,0 0 0,-1-1 0,1 2 0,-1-1 0,1 0 0,4 7 0,-4-5 10,0 0 1,-1 0-1,0 0 1,0 1-1,-1-1 1,1 1-1,-1 0 1,0-1-1,-1 1 1,1 0-1,-1 0 1,0 0-1,-1 0 1,0 0-1,1 0 1,-2 1-1,1-1 1,-1 0-1,0 0 1,0 0-1,-1 0 1,0-1-1,0 1 1,0 0-1,-4 5 1,4-6 16,-1 0 1,0 0-1,0-1 1,-1 1-1,1-1 0,-1 0 1,0 0-1,-1 0 1,1-1-1,0 1 1,-1-1-1,0 0 0,0 0 1,0-1-1,0 1 1,0-1-1,0 0 1,-1-1-1,1 1 0,-1-1 1,1 0-1,-1 0 1,0-1-1,1 0 0,-1 0 1,0 0-1,-5-2 1,7 2-148,-1-1 0,1 0-1,0 0 1,0-1 0,1 1 0,-1-1 0,0 0 0,0 0 0,-4-3 0,-3-5-1247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956"/>
    </inkml:context>
    <inkml:brush xml:id="br0">
      <inkml:brushProperty name="width" value="0.05" units="cm"/>
      <inkml:brushProperty name="height" value="0.05" units="cm"/>
    </inkml:brush>
  </inkml:definitions>
  <inkml:trace contextRef="#ctx0" brushRef="#br0">116 270 19068,'-6'1'3933,"3"0"-3875,-1-1 1,1 2 0,0-1-1,0 0 1,0 0-1,0 1 1,0 0 0,0 0-1,0 0 1,1 0-1,-1 0 1,1 0-1,-1 0 1,1 1 0,0 0-1,0-1 1,0 1-1,0 0 1,1 0 0,-1 0-1,-1 6 1,-5 9-134,2 0 1,-7 34-1,6-27 169,4-12-93,-1-2 11,1 0 1,1 0 0,-1 0-1,2 1 1,0-1 0,0 1-1,1-1 1,2 19 0,-2-29-7,0 0 1,0 1 0,1-1-1,-1 0 1,0 0 0,1 0 0,-1 0-1,1 0 1,-1 0 0,1 0-1,0-1 1,-1 1 0,1 0 0,0 0-1,0 0 1,0-1 0,-1 1-1,1 0 1,0-1 0,0 1 0,0 0-1,0-1 1,0 0 0,2 2-1,0-2 19,-1 0 0,0 0-1,1 0 1,-1 0-1,1 0 1,-1 0-1,0-1 1,1 1-1,-1-1 1,0 0-1,3-1 1,4-2 95,0 0 0,0-1 0,-1 0 0,14-11 0,-6 2 34,-1-1 0,-1 0 0,-1-1 0,0 0 0,-1-1 0,15-28-1,-12 15 142,-1 1 0,-2-2 0,13-46 0,-21 59-147,0 0 0,-1 0 1,-1 0-1,0-24 0,-2 33-107,-1 1 0,0-1 0,0 1 0,0-1 0,-1 1 0,-1-1 0,1 1 0,-1 0 0,-1 0 0,1 0 0,-7-9 1,9 16-39,0-1 1,0 0 0,0 1-1,-1-1 1,1 1 0,0-1-1,-1 1 1,1 0 0,-1 0 0,1 0-1,-1-1 1,0 2 0,1-1-1,-1 0 1,0 0 0,0 0-1,0 1 1,0-1 0,0 1 0,1 0-1,-1-1 1,-4 1 0,4 0-9,-1 1 1,1 0-1,-1-1 1,0 1-1,1 0 0,-1 0 1,1 1-1,0-1 1,-1 0-1,1 1 1,0 0-1,0-1 1,0 1-1,0 0 1,0 0-1,-1 2 1,-92 115-29,93-117 36,1-1-4,-1 1 1,1 0 0,-1-1 0,1 1 0,0 0 0,0 0 0,0 0 0,-2 4 0,7 1-41,11-3-41,-1-3 37,-1 0-1,0 1 1,0 1 0,0 0-1,0 1 1,21 10-1,-28-11 27,0 0-1,-1 1 0,1-1 0,-1 1 1,0 1-1,0-1 0,0 1 0,-1 0 1,0 0-1,0 0 0,0 0 0,0 1 1,-1 0-1,0 0 0,0 0 0,2 6 1,-1 2-7,0 0 0,-1 0 0,-1 0 1,0 1-1,-1-1 0,0 1 0,-2 14 0,-2 4-1101,-13 61 0,12-76-380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176"/>
    </inkml:context>
    <inkml:brush xml:id="br0">
      <inkml:brushProperty name="width" value="0.05" units="cm"/>
      <inkml:brushProperty name="height" value="0.05" units="cm"/>
    </inkml:brush>
  </inkml:definitions>
  <inkml:trace contextRef="#ctx0" brushRef="#br0">70 1 11386,'-3'10'2521,"-6"11"5033,-2 9-6634,-1 16-592,-2 3-144,4 0-96,1-9-24,7-8-16,4-10 8,5-13-16,3-9-88,4-17-528,2-10 4289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482"/>
    </inkml:context>
    <inkml:brush xml:id="br0">
      <inkml:brushProperty name="width" value="0.05" units="cm"/>
      <inkml:brushProperty name="height" value="0.05" units="cm"/>
    </inkml:brush>
  </inkml:definitions>
  <inkml:trace contextRef="#ctx0" brushRef="#br0">1 228 15155,'0'1'116,"0"0"0,0 0-1,0-1 1,0 1 0,0 0-1,1 0 1,-1 0 0,0-1-1,0 1 1,1 0 0,-1 0-1,0-1 1,1 1 0,-1 0-1,1-1 1,-1 1 0,1 0 0,-1-1-1,1 1 1,-1-1 0,1 1-1,0-1 1,-1 1 0,1-1-1,0 0 1,0 1 0,-1-1-1,1 0 1,0 1 0,0-1-1,-1 0 1,1 0 0,0 0-1,0 0 1,0 1 0,-1-1 0,1 0-1,0-1 1,0 1 0,0 0-1,-1 0 1,1 0 0,0 0-1,0-1 1,-1 1 0,1 0-1,0-1 1,0 1 0,-1 0-1,1-1 1,0 1 0,0-2-1,6-2 170,0 0-1,0-1 1,-1 0-1,7-7 1,3-3 81,0-1-1,-1-1 1,0-1 0,-2 0 0,0 0-1,-1-2 1,14-30 0,-25 48-293,0 0 0,-1-1 0,1 1 0,-1 0 1,0 0-1,1-1 0,-1 1 0,0 0 0,0-1 0,0 1 1,-1 0-1,0-4 0,1 6-53,0 0 0,0-1 0,0 1 0,0-1 0,-1 1 0,1 0 0,0-1 0,0 1 0,-1 0 1,1-1-1,0 1 0,0 0 0,-1-1 0,1 1 0,0 0 0,-1 0 0,1-1 0,0 1 0,-1 0 0,1 0 0,0 0 0,-1 0 0,1-1 0,-1 1 0,1 0 0,-1 0 0,0 0-8,0 0-1,0 1 1,0-1-1,0 0 1,0 1-1,0-1 1,0 0-1,0 1 1,0-1-1,0 1 0,0 0 1,0-1-1,0 1 1,-1 1-1,-6 7-9,1 0-1,-1 0 1,2 1-1,0 0 1,0 0 0,1 1-1,0-1 1,-6 21-1,5-18 2,-32 104 19,34-101-18,0 0 1,2 0-1,0 1 1,1-1-1,1 25 1,0-38-5,0-1 0,1 1 0,-1 0 0,1 0 0,0 0 0,0 0 0,0-1 0,0 1 0,0 0 0,0-1 0,1 1 0,-1-1 0,4 4 0,-3-4 1,-1-1 1,1 0 0,-1 1-1,1-1 1,0 0-1,0 0 1,-1 0-1,1-1 1,0 1 0,0 0-1,0-1 1,0 1-1,0-1 1,0 1 0,3-1-1,0 0 7,0-1-1,0 1 0,0-1 1,0 0-1,-1 0 1,1-1-1,0 0 1,-1 1-1,1-2 1,-1 1-1,0 0 1,0-1-1,0 0 0,6-5 1,-3 1-104,0 0 0,0-1 1,0 0-1,-1-1 0,-1 1 1,1-1-1,-2 0 0,8-18 0,10-36-1059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620"/>
    </inkml:context>
    <inkml:brush xml:id="br0">
      <inkml:brushProperty name="width" value="0.05" units="cm"/>
      <inkml:brushProperty name="height" value="0.05" units="cm"/>
    </inkml:brush>
  </inkml:definitions>
  <inkml:trace contextRef="#ctx0" brushRef="#br0">11 1 18380,'-8'12'936,"6"-3"112,2 0-368,2-6-399,6-1-121,6-6-576,2-3-7818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995"/>
    </inkml:context>
    <inkml:brush xml:id="br0">
      <inkml:brushProperty name="width" value="0.05" units="cm"/>
      <inkml:brushProperty name="height" value="0.05" units="cm"/>
    </inkml:brush>
  </inkml:definitions>
  <inkml:trace contextRef="#ctx0" brushRef="#br0">83 1 16107,'-28'118'4378,"8"-44"-3382,10-33-447,4-16-256,0-1 0,2 1 0,0-1 0,0 30 1,4-53-287,0 0 1,0 0 0,0 0-1,0-1 1,0 1 0,0 0-1,0 0 1,0 0-1,0-1 1,0 1 0,0 0-1,1 0 1,-1-1 0,0 1-1,1 0 1,-1 0-1,0-1 1,1 1 0,-1 0-1,1-1 1,-1 1 0,1 0-1,-1-1 1,1 1 0,0-1-1,-1 1 1,1-1-1,-1 1 1,1-1 0,0 0-1,0 1 1,-1-1 0,1 0-1,0 1 1,0-1 0,-1 0-1,1 0 1,0 0-1,0 0 1,0 0 0,-1 0-1,1 0 1,0 0 0,0 0-1,0 0 1,-1 0 0,1 0-1,1-1 1,5-1 52,-1-1-1,1 0 1,-1 0 0,10-7 0,-5 3 0,2-1 4,8-4 28,43-18 1,-59 28-95,0 0 1,0 0 0,1 0 0,-1 1-1,1 0 1,-1 0 0,1 1-1,-1 0 1,1-1 0,0 2 0,-1-1-1,1 1 1,-1 0 0,8 2 0,-11-2-5,0 0 1,-1-1 0,1 1 0,-1 0 0,0 1 0,1-1 0,-1 0 0,0 0-1,1 0 1,-1 1 0,0-1 0,0 1 0,0-1 0,0 1 0,-1-1 0,1 1 0,0 0-1,-1-1 1,1 1 0,-1 0 0,1-1 0,-1 1 0,0 0 0,1 0 0,-1-1-1,0 1 1,-1 0 0,1 0 0,0 2 0,-2 7-6,0-1 0,-1 0 0,-6 17 0,9-26 13,-8 21 263,-1-1 0,-1-1 0,-22 35 0,27-47-38,0-1 1,0 0-1,-1-1 0,0 1 0,0-1 0,-1 0 1,0 0-1,0-1 0,0 0 0,-1 0 0,1-1 1,-17 7-1,22-10-201,0-1 1,0 0-1,-1 1 1,1-1 0,0 0-1,-1 0 1,1 0-1,0 0 1,-1 0-1,1-1 1,0 1 0,-1-1-1,1 0 1,0 0-1,0 1 1,0-1-1,0 0 1,0-1 0,0 1-1,0 0 1,-2-2-1,-1-1-202,1 0-1,0 0 1,0-1-1,0 1 1,1-1-1,-6-9 1,8 12-1495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5.385"/>
    </inkml:context>
    <inkml:brush xml:id="br0">
      <inkml:brushProperty name="width" value="0.05" units="cm"/>
      <inkml:brushProperty name="height" value="0.05" units="cm"/>
    </inkml:brush>
  </inkml:definitions>
  <inkml:trace contextRef="#ctx0" brushRef="#br0">189 1 19100,'-3'23'5766,"-8"29"-5594,3-11 33,-4 19-70,-29 166 532,36-185-535,1 1 0,3-1 0,4 59 1,-1-88-95,-1 0 0,2-1 0,5 19 0,-6-25-2,0 0 0,0-1 0,0 1 0,1-1 0,0 0 0,0 0 0,0 0 0,0 0 0,0 0 0,5 3 0,-6-5 58,-2-11-899,-1 1 433,1-1 1,-2 1-1,0-1 1,0 1-1,0 0 0,-1-1 1,-7-13-1,-36-60-3045,15 29 1376,-5-19 471,17 24 3475,17 45-824,2 2-1015,0 1-1,0 0 1,0 0-1,0 0 1,0 0-1,0-1 0,0 1 1,0 0-1,0 0 1,-1 0-1,1 0 1,0-1-1,0 1 1,0 0-1,0 0 0,0 0 1,0-1-1,0 1 1,0 0-1,0 0 1,0 0-1,1-1 1,-1 1-1,0 0 1,0 0-1,0 0 0,0 0 1,0-1-1,0 1 1,0 0-1,0 0 1,0 0-1,1 0 1,-1 0-1,0-1 0,0 1 1,0 0-1,0 0 1,0 0-1,1 0 1,-1 0-1,0 0 1,0 0-1,0 0 0,0-1 1,1 1-1,-1 0 1,0 0-1,1 0-8,3-2 32,1 1 1,0-1 0,0 1 0,0 1 0,0-1 0,0 0 0,-1 1 0,1 0 0,0 0-1,0 1 1,0-1 0,0 1 0,6 2 0,12 0 29,97 2 191,-52-6-644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417"/>
    </inkml:context>
    <inkml:brush xml:id="br0">
      <inkml:brushProperty name="width" value="0.05" units="cm"/>
      <inkml:brushProperty name="height" value="0.05" units="cm"/>
    </inkml:brush>
  </inkml:definitions>
  <inkml:trace contextRef="#ctx0" brushRef="#br0">261 10 15627,'-64'-5'7499,"46"3"-7013,1 0 0,-24 2 0,36 1-465,-1 0 0,1 0 0,-1 1 0,1 0 1,-1 0-1,1 0 0,0 1 0,0-1 0,0 1 0,0 1 0,1-1 1,-1 1-1,-5 5 0,7-6-30,0-1 0,1 1 0,-1 1 0,0-1 0,1 0 0,0 1-1,0-1 1,0 1 0,0-1 0,0 1 0,1 0 0,-1 0 0,1 0 0,0 0 0,1 0 0,-1 0 0,1 0 0,-1 0 0,1 4 0,1-6 2,-1 0 1,1-1-1,-1 1 1,1 0-1,0-1 1,0 1-1,0 0 1,0-1 0,0 1-1,0-1 1,0 0-1,0 1 1,1-1-1,-1 0 1,0 0-1,1 0 1,-1 0-1,1 0 1,-1 0 0,1 0-1,2 1 1,40 10-37,-37-10 41,2 0 19,9 1-18,0 2 0,0-1 0,-1 2-1,1 1 1,17 9 0,-32-15 14,0 1 0,0 0 1,0 0-1,0 0 0,-1 0 0,1 0 1,0 1-1,-1-1 0,0 1 1,0 0-1,0-1 0,0 1 0,0 0 1,0 0-1,-1 0 0,1 1 1,-1-1-1,0 0 0,0 0 0,0 1 1,0-1-1,-1 1 0,0-1 1,1 1-1,-1-1 0,0 1 0,-1-1 1,1 1-1,0-1 0,-1 0 1,0 1-1,0-1 0,0 0 0,-2 5 1,0-3 125,0 0 1,0 0 0,0 0-1,-1-1 1,1 1 0,-1-1-1,-1 0 1,1 0 0,0 0-1,-1 0 1,0-1 0,0 0-1,0 0 1,0 0 0,0 0-1,-1-1 1,1 0 0,-1 0-1,-6 1 1,-10 2 294,1-1-1,-1-1 1,-37 1-1,21-3-273,35-1-229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629"/>
    </inkml:context>
    <inkml:brush xml:id="br0">
      <inkml:brushProperty name="width" value="0.05" units="cm"/>
      <inkml:brushProperty name="height" value="0.05" units="cm"/>
    </inkml:brush>
  </inkml:definitions>
  <inkml:trace contextRef="#ctx0" brushRef="#br0">137 1 22349,'-17'33'1176,"-8"9"584,1 5-679,-1 2-449,3 0-200,8-15-328,5-8-56,9-14-184,3-10-208,6-18-664,2-10-345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754"/>
    </inkml:context>
    <inkml:brush xml:id="br0">
      <inkml:brushProperty name="width" value="0.05" units="cm"/>
      <inkml:brushProperty name="height" value="0.05" units="cm"/>
    </inkml:brush>
  </inkml:definitions>
  <inkml:trace contextRef="#ctx0" brushRef="#br0">0 0 15939,'4'16'985,"1"3"-105,2 2-448,7-2-192,0 1-136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19.989"/>
    </inkml:context>
    <inkml:brush xml:id="br0">
      <inkml:brushProperty name="width" value="0.025" units="cm"/>
      <inkml:brushProperty name="height" value="0.025" units="cm"/>
    </inkml:brush>
  </inkml:definitions>
  <inkml:trace contextRef="#ctx0" brushRef="#br0">5 19 5157,'0'0'148,"-1"-1"1,1 1 0,0 0-1,-1 0 1,1-1-1,0 1 1,0 0 0,-1-1-1,1 1 1,0-1-1,0 1 1,-1 0 0,1-1-1,0 1 1,0-1-1,0 1 1,0 0 0,-1-1-1,1 1 1,0-1-1,0 1 1,0-1 0,0 1-1,0 0 1,0-1-1,0 1 1,0-1 0,1 1-1,-1-1 1,0 1-1,0 0 1,0-1 0,0 1-1,0-1 1,1 1-1,-1 0 1,0-1 0,0 1-1,1 0 1,-1-1-1,0 1 1,1 0 0,-1-1-1,0 1 1,1 0-1,-1 0 1,0-1 0,1 1-1,-1 0 1,1 0-1,-1 0 1,1-1 0,-1 1-1,0 0 1,1 0-1,-1 0 1,1 0 0,-1 0-1,1 0 1,0 0-1,12 1 413,0 0-1,0 1 0,21 6 0,-21-4 68,0-1-1,0-1 1,23 2 0,74-4 1165,138 18 1,-152-10-783,1-5 1,189-17-1,-86 1-660,0 4-300,536 1 928,-669 12-830,481 20 348,158 1 207,37-8-322,-307-16-198,85 2-6,-352-4 504,-124 3-487,54 10 0,-56-6-1292,55 2-1,-98-11-2355,-3-8-2655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7.219"/>
    </inkml:context>
    <inkml:brush xml:id="br0">
      <inkml:brushProperty name="width" value="0.05" units="cm"/>
      <inkml:brushProperty name="height" value="0.05" units="cm"/>
    </inkml:brush>
  </inkml:definitions>
  <inkml:trace contextRef="#ctx0" brushRef="#br0">205 239 17476,'-1'5'802,"0"0"1,-1 0-1,1 0 0,-1 0 1,-4 6-1,-27 38 1082,16-26-1266,10-14-449,-73 114 1326,70-106-1350,2 0 0,0 1 0,0 0 0,2 0 0,-7 27 0,13-43-137,-1 0-1,1-1 1,0 1 0,0 0 0,0 0-1,0 0 1,0-1 0,0 1-1,0 0 1,0 0 0,1 0 0,-1-1-1,2 4 1,-2-4-3,1-1-1,-1 1 0,0-1 0,1 1 1,-1-1-1,1 1 0,-1-1 1,1 0-1,-1 1 0,1-1 1,-1 0-1,1 1 0,0-1 1,-1 0-1,1 0 0,-1 0 1,1 1-1,0-1 0,-1 0 1,1 0-1,0 0 0,-1 0 0,1 0 1,0 0-1,0 0 0,4-2 20,0 1 0,0-1-1,-1 0 1,1 0 0,-1-1-1,1 1 1,-1-1 0,6-5-1,29-23 45,-2-3-1,-1 0 1,-2-3-1,-1 0 0,-2-2 1,-2-2-1,-2-1 1,26-52-1,-44 76-42,0 0 1,10-39-1,-17 49-11,0-1 0,-1 1 0,0 0 0,0 0 0,-1-1 0,0 1 1,0 0-1,-1 0 0,0-1 0,-3-8 0,4 15-13,-1 0 1,1 0 0,-1 0 0,0 0-1,0 0 1,0 0 0,0 0-1,0 1 1,0-1 0,0 0-1,0 1 1,-1-1 0,1 1 0,-1-1-1,1 1 1,-1-1 0,1 1-1,-1 0 1,0 0 0,0 0-1,0 0 1,1 0 0,-1 0 0,0 1-1,0-1 1,0 1 0,0-1-1,0 1 1,-1 0 0,1 0 0,0 0-1,0 0 1,0 0 0,0 0-1,0 0 1,0 1 0,0-1-1,-2 1 1,-5 2-15,0 1 0,1-1 0,-1 1 0,1 1 0,0-1 0,0 2 0,-9 6 0,-7 7 8,1 1-1,1 1 0,1 1 1,1 1-1,1 0 0,-26 43 0,44-64 4,0-1 1,0 1-1,0 0 0,0 0 0,0 0 0,1 0 0,-1 0 0,0 0 0,1 0 0,0 0 0,-1 0 0,1 1 0,0-1 0,0 0 0,0 0 0,0 0 0,1 0 0,-1 0 0,0 0 1,1 0-1,1 4 0,0-3-7,0-1 1,0 1-1,1 0 1,-1 0-1,1-1 1,-1 0 0,1 1-1,0-1 1,0 0-1,0 0 1,7 2-1,47 23-54,-35-18 49,-1 1 0,0 0 0,27 20 0,-42-26-8,-1 0-1,0 1 0,0-1 0,-1 1 0,1 0 0,-1 0 0,0 0 0,-1 1 0,1 0 1,-1-1-1,0 1 0,0 0 0,-1 0 0,0 1 0,0-1 0,2 12 0,-4-3-101,1-1 1,-2 1-1,0 0 0,0 0 0,-2 0 0,0-1 0,0 1 0,-7 16 0,-8 10 1146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7.935"/>
    </inkml:context>
    <inkml:brush xml:id="br0">
      <inkml:brushProperty name="width" value="0.05" units="cm"/>
      <inkml:brushProperty name="height" value="0.05" units="cm"/>
    </inkml:brush>
  </inkml:definitions>
  <inkml:trace contextRef="#ctx0" brushRef="#br0">305 9 22341,'0'0'85,"0"-1"0,0 1 0,0 0 1,0-1-1,0 1 0,0 0 0,0 0 0,0-1 1,0 1-1,0 0 0,0-1 0,0 1 0,0 0 1,0 0-1,-1-1 0,1 1 0,0 0 0,0 0 1,0-1-1,0 1 0,0 0 0,-1 0 0,1 0 1,0-1-1,0 1 0,0 0 0,-1 0 0,1 0 1,0-1-1,0 1 0,0 0 0,-1 0 0,1 0 1,0 0-1,0 0 0,-1 0 0,1 0 0,0 0 1,-1-1-1,1 1 0,0 0 0,0 0 0,-1 0 1,1 0-1,0 0 0,0 0 0,-1 1 0,1-1 1,0 0-1,-1 0 0,1 0 0,0 0 0,0 0 1,-1 0-1,1 0 0,0 0 0,-1 1 0,-12 15 1100,8-7-1177,0 1-1,1 0 1,0 0-1,-3 14 0,-6 16-29,-51 118 3,-43 116 99,77-198-51,16-46-9,-10 38 1,23-65-19,1-1 0,-1 0 1,0 1-1,1-1 0,0 0 0,-1 1 1,1-1-1,0 1 0,0-1 0,0 1 1,1-1-1,-1 1 0,1-1 0,-1 0 1,2 3-1,-1-4-1,0 1 1,0-1-1,0 0 1,0 0 0,0 0-1,0 0 1,1 0-1,-1 0 1,0 0-1,1 0 1,-1 0-1,1-1 1,-1 1-1,1-1 1,-1 1-1,1-1 1,-1 1-1,1-1 1,0 0-1,-1 0 1,4 0-1,20 0-12,0-1-1,0-1 1,0-1-1,-1-1 1,1-2-1,-1 0 1,29-12-1,-13 1-356,-3-9 408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8.466"/>
    </inkml:context>
    <inkml:brush xml:id="br0">
      <inkml:brushProperty name="width" value="0.05" units="cm"/>
      <inkml:brushProperty name="height" value="0.05" units="cm"/>
    </inkml:brush>
  </inkml:definitions>
  <inkml:trace contextRef="#ctx0" brushRef="#br0">203 106 19276,'-64'109'5282,"32"-44"-5236,4 2 0,-22 72 0,46-124 88,-2 1 329,1 1-1,1-1 1,0 1-1,-2 33 1,18-68 241,3-12-546,-1-1-1,-2 0 1,15-63-1,9-103-103,-21 106 10,-12 78-274,-4 36 127,-1 14-2,2-37 85,0 14-10,1 0 0,0-1 0,1 1 0,5 18 0,-6-30 10,0 1 1,0 0-1,0 0 1,0-1-1,1 1 0,-1 0 1,1-1-1,0 1 1,-1-1-1,1 0 1,0 0-1,3 3 1,-3-4-1,0 0 0,-1 0 0,1-1 1,0 1-1,0 0 0,-1-1 0,1 1 1,0-1-1,0 0 0,0 0 0,0 1 1,0-1-1,-1 0 0,1 0 0,0-1 1,0 1-1,0 0 0,0-1 0,-1 1 1,1-1-1,3-1 0,8-5 13,-1-1 0,1 0 0,-1-1-1,-1 0 1,0-1 0,17-19 0,-10 11 12,146-157 107,-161 172-130,18-16-6,-21 19 3,0 0 0,0 0 0,1 0 0,-1 0 0,0 0 0,0 0 0,1-1 0,-1 1 0,0 0 0,0 0 0,1 0-1,-1 0 1,0 0 0,1 0 0,-1 0 0,0 0 0,0 0 0,1 1 0,-1-1 0,0 0 0,0 0 0,1 0 0,-1 0 0,0 0-1,0 0 1,1 1 0,-1-1 0,0 0 0,0 0 0,1 0 0,-1 0 0,0 1 0,0-1 0,0 0 0,0 0 0,1 1 0,-1-1 0,0 0-1,0 0 1,0 1 0,0-1 0,0 0 0,0 0 0,0 1 0,0-1 0,0 0 0,0 1 0,0-1 0,0 0 0,0 1-1,1 19-46,-1-19 45,-4 36-49,-2 0 0,-18 63 0,13-60 46,-79 263 24,62-213 3,12-31-13,16-57-9,-1 0 0,1 0 0,0 0 0,0 0 0,0 0 0,0 0 0,0 0 0,0-1 0,1 1 0,-1 0 0,2 4 0,-2-6-14,0 1-1,0-1 0,1 1 0,-1-1 1,1 1-1,-1-1 0,0 1 1,1-1-1,-1 0 0,1 1 0,-1-1 1,1 0-1,-1 1 0,1-1 1,-1 0-1,1 0 0,-1 1 0,1-1 1,0 0-1,-1 0 0,1 0 1,-1 0-1,1 0 0,1 0 0,1 0-34,0-1 0,0 0 0,0 0 0,0 0 0,0 0 0,0 0-1,0-1 1,0 1 0,0-1 0,3-3 0,39-33 1594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9.136"/>
    </inkml:context>
    <inkml:brush xml:id="br0">
      <inkml:brushProperty name="width" value="0.05" units="cm"/>
      <inkml:brushProperty name="height" value="0.05" units="cm"/>
    </inkml:brush>
  </inkml:definitions>
  <inkml:trace contextRef="#ctx0" brushRef="#br0">70 0 22045,'0'0'1243,"1"5"82,1 9-1119,-1-1-1,0 1 1,-1 0-1,-1-1 0,0 1 1,-4 16-1,-25 84 36,20-83-170,1 1 1,-8 61-1,17-92-64,0-1 1,0 1 0,0-1-1,-1 1 1,1-1-1,0 1 1,0-1 0,0 1-1,0-1 1,0 1 0,0 0-1,0-1 1,0 1-1,0-1 1,0 1 0,0-1-1,1 1 1,-1-1 0,0 1-1,0-1 1,0 1-1,1-1 1,-1 1 0,0-1-1,0 1 1,1-1-1,-1 0 1,0 1 0,1-1-1,-1 0 1,1 1 0,-1-1-1,1 0 1,-1 1-1,1-1 1,1 0 28,-1-1 1,1 0-1,0 1 1,-1-1-1,1 0 0,-1 0 1,1 0-1,-1 0 0,1 0 1,-1-1-1,2-1 0,43-46 616,50-70 0,-33 38-346,-5 13-84,-47 60-192,-5 8-43,-5 2 5,0 0 0,-1 0 0,1-1 0,-1 1 0,0 0 0,1 0 0,-1 0 0,0 0 0,-1 4 0,1 9-12,-2-1 0,0 1 1,-1-1-1,0 0 0,-6 17 1,-32 71 53,27-71-17,-12 27 50,24-55 42,2-5-105,0 1 0,0-1-1,1 1 1,-1 0 0,1-1 0,-1 1 0,1-1-1,0 1 1,-1 0 0,1 0 0,2-2-1,2-6-32,-4 6 21,5-12-543,1-1-1,10-16 0,9-7-1226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0.115"/>
    </inkml:context>
    <inkml:brush xml:id="br0">
      <inkml:brushProperty name="width" value="0.05" units="cm"/>
      <inkml:brushProperty name="height" value="0.05" units="cm"/>
    </inkml:brush>
  </inkml:definitions>
  <inkml:trace contextRef="#ctx0" brushRef="#br0">149 89 24269,'-4'-1'457,"0"0"-1,0 1 1,-1-1 0,1 1-1,0 0 1,-4 0 0,5 1-421,1 0 1,-1 0 0,1 0 0,-1 0-1,1 0 1,0 0 0,0 0 0,0 1 0,0-1-1,0 1 1,0 0 0,0-1 0,0 1-1,0 0 1,1 0 0,-1 0 0,-1 4-1,-9 14-44,1 1 1,2 0-1,0 0 0,1 1 0,1 0 0,1 1 0,1-1 1,-3 35-1,7-48 10,1 0 0,-1 0 1,2 0-1,1 17 0,-1-25-1,-1 1-1,0-1 0,0 0 0,0 0 0,1 1 0,-1-1 0,0 0 0,1 0 0,-1 1 0,1-1 0,0 0 1,-1 0-1,1 0 0,0 0 0,0 0 0,-1 0 0,1 0 0,0 0 0,0 0 0,0-1 0,0 1 0,0 0 1,1 0-1,-1-1 0,0 1 0,0-1 0,0 1 0,0-1 0,1 0 0,-1 1 0,0-1 0,1 0 1,-1 0-1,0 0 0,0 0 0,1 0 0,-1 0 0,0 0 0,1 0 0,-1 0 0,0-1 0,0 1 0,1-1 1,1 0-1,4-3 10,1 1 0,-1-2 0,0 1 0,0-1 0,-1 0 0,1 0 0,-1-1 0,0 0 0,6-7 0,46-67-45,-42 57-61,-9 10-197,2 2-1,0-1 1,0 1-1,1 1 1,15-14 0,-23 23-215,-5 5-537,-3 6 1134,10-9 105,8-8-157,32-21 147,-38 24-92,0-1-1,-1-1 0,0 1 0,0-1 1,-1 0-1,1 0 0,-1 0 0,-1 0 1,6-11-1,1-2 179,-4 6 67,-13 15 14,1 1-393,6-3 41,-1 1 0,0-1 0,1 0 0,-1 0 0,0 0 0,1 0 0,-1 0 1,0 0-1,1 0 0,-1 0 0,0 0 0,1 0 0,-1-1 0,0 1 0,1 0 0,-1 0 0,0-1 0,1 1 1,-1 0-1,0-1 0,1 1 0,-1 0 0,1-1 0,-1 1 0,0-2 0,0 2-20,0-1 0,0 0 0,0 0-1,0 1 1,0-1 0,0 1 0,0-1 0,0 1 0,0-1-1,0 1 1,0 0 0,0-1 0,-2 1 0,3 0-5,-2-4-95,2-8 142,-2-1-8,-1-24 24,1 58 82,-1 1 1,-1-1-1,-1-1 1,0 1-1,-2-1 1,-1 1-1,0-2 1,-1 1-1,-18 27 1,23-41-61,0 0 0,1 0 0,0 0 0,1 0 0,-1 0 0,-1 8 0,3-10-48,1 0-1,0-1 1,-1 1 0,1 0 0,0 0 0,1-1 0,-1 1 0,1 0 0,0-1 0,0 1 0,0-1-1,3 7 1,-3-6-3,0 0-1,0-1 1,0 1-1,-1 0 1,1 0-1,-1 0 1,0 0-1,0 0 1,0 0-1,0 0 1,-1-1-1,1 1 1,-1 0-1,0 0 1,-1 0-1,1-1 1,0 1-1,-1-1 1,0 1-1,-2 3 1,3-6-142,2-5-1021,4-18-179,8-8-267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0.800"/>
    </inkml:context>
    <inkml:brush xml:id="br0">
      <inkml:brushProperty name="width" value="0.05" units="cm"/>
      <inkml:brushProperty name="height" value="0.05" units="cm"/>
    </inkml:brush>
  </inkml:definitions>
  <inkml:trace contextRef="#ctx0" brushRef="#br0">191 26 19972,'0'-4'899,"1"3"-759,-1 1 0,0-1 0,0 0 0,0 1 0,0-1 0,0 0 0,0 0 0,0 1 0,0-1 0,0 0 0,0 1 0,0-1 0,0 0 0,0 1 0,-1-1 0,1 0 0,0 1-1,-1-1 1,1 0 0,0 1 0,-1-1 0,1 1 0,0-1 0,-1 1 0,1-1 0,-1 1 0,1-1 0,-1 1 0,0-1 0,1 1 0,-1 0 0,1-1 0,-1 1 0,0 0 0,1-1 0,-1 1 0,0 0 0,1 0 0,-1 0 0,0 0 0,1-1 0,-1 1 0,-1 0 0,-2 1-118,0 0 0,0 0 0,0 1 0,0-1 0,0 1 0,0 0 0,0 0 0,0 0 0,0 0 0,-5 6 0,2-1-29,0 0 0,0 0 0,0 1 0,-8 13-1,3-3 14,1 0-1,1 1 0,1 1 0,0-1 0,2 1 0,0 0 0,1 1 0,-5 30 0,11-49-5,0 0 0,0 0 0,0 0 1,0 0-1,0 0 0,0-1 0,0 1 0,0 0 1,1 0-1,-1 0 0,1 0 0,0 0 0,-1-1 1,1 1-1,0 0 0,2 2 0,-2-3-4,0 0-1,0 0 0,0 0 1,1-1-1,-1 1 1,0 0-1,1-1 0,-1 1 1,0-1-1,1 1 0,-1-1 1,1 1-1,-1-1 1,0 0-1,1 0 0,-1 0 1,1 0-1,-1 0 1,1 0-1,-1 0 0,1 0 1,1-1-1,10-3-321,0 0 0,0-1 0,0-1 0,-1 0-1,1 0 1,-2-2 0,1 1 0,12-12 0,33-27-2569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097"/>
    </inkml:context>
    <inkml:brush xml:id="br0">
      <inkml:brushProperty name="width" value="0.05" units="cm"/>
      <inkml:brushProperty name="height" value="0.05" units="cm"/>
    </inkml:brush>
  </inkml:definitions>
  <inkml:trace contextRef="#ctx0" brushRef="#br0">308 0 19636,'-9'3'171,"0"0"-1,0 0 1,0 1 0,1 0-1,-1 0 1,1 1 0,0 0-1,1 1 1,-1 0-1,1 0 1,0 1 0,0-1-1,1 2 1,0-1-1,-7 11 1,-8 15-163,0 2-1,-19 45 1,31-61 148,6-12-138,-48 108 289,44-97-212,1 1 0,0 0-1,1 1 1,-2 23 0,7-42-77,0 0 0,0 0 0,-1 0 0,1-1 0,0 1 0,0 0 0,0 0-1,0 0 1,0 0 0,0 0 0,0 0 0,0 0 0,1-1 0,-1 1 0,0 0 0,0 0 0,1 0 0,-1 0 0,1-1 0,-1 1 0,0 0 0,1 0 0,0-1 0,-1 1 0,1 0 0,-1-1 0,1 1 0,0-1 0,-1 1 0,1-1 0,0 1 0,0-1 0,0 1 0,-1-1 0,1 0 0,0 1 0,0-1 0,0 0 0,0 0 0,-1 1 0,1-1 0,0 0 0,0 0 0,0 0 0,0 0 0,0 0 0,0 0 0,0-1 0,-1 1 0,1 0 0,0 0 0,0-1 0,1 0 0,7-2 193,0 0 0,0-1 0,17-10 1,-25 13-209,60-38 452,35-19-263,-86 53-189,0 0-1,0 0 0,1 1 0,0 1 0,0 0 0,0 0 0,13 0 0,-22 2-3,0 1 0,0 0 0,1 0 0,-1 0 0,0 0 0,0 0 0,0 1 0,0-1 0,0 1 0,0-1 0,0 1 0,0 0 0,-1-1 0,1 1 0,0 0 0,0 0 0,-1 1 0,1-1 0,0 0 0,-1 0 0,1 1 0,-1-1 0,0 1 0,1-1 0,-1 1 0,0 0 0,0 0 0,0-1 0,0 1 0,0 0 0,0 0 0,-1 0 0,1 0 0,-1 0 0,1 0 0,-1 0 0,0 0 0,0 0 0,0 4 0,0 4 9,0 1 1,-1-1 0,-1 1 0,0-1 0,0 0-1,-5 13 1,0-1 58,-2-1 1,0 0-1,-1-1 0,-25 36 0,34-54 739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671"/>
    </inkml:context>
    <inkml:brush xml:id="br0">
      <inkml:brushProperty name="width" value="0.05" units="cm"/>
      <inkml:brushProperty name="height" value="0.05" units="cm"/>
    </inkml:brush>
  </inkml:definitions>
  <inkml:trace contextRef="#ctx0" brushRef="#br0">121 12 20460,'0'0'1971,"0"4"109,1 3-1779,-1-1 1,-1 0 0,1 0-1,-1 0 1,0 0 0,0 0 0,-4 10-1,-20 48 55,15-41-225,-18 41-9,-20 52-1,46-101-81,2-15-38,0 1 0,0-1 0,1 0 0,-1 0 0,0 0 1,0 0-1,0 0 0,0 1 0,0-1 0,1 0 0,-1 0 1,0 0-1,0 0 0,0 0 0,1 0 0,-1 0 0,0 0 1,0 0-1,0 0 0,1 0 0,-1 0 0,0 0 1,0 0-1,0 0 0,1 0 0,-1 0 0,0 0 0,0 0 1,0 0-1,0 0 0,1 0 0,-1 0 0,0 0 0,0 0 1,0 0-1,1-1 0,1 0 11,1-1 0,-1 1-1,0-1 1,0 0 0,0 0 0,0 0 0,3-3 0,16-26 32,-1 0 1,-1-2-1,-2 0 1,22-57 0,-35 79-39,-4 8-9,1 0 1,0 0-1,0 1 1,0-1-1,1 0 1,-1 1-1,0-1 1,1 1-1,0 0 1,3-5-1,-5 7 0,1 0 0,-1 0 0,0 0 0,0 0 0,0 0 0,1 0 0,-1-1 0,0 1 0,0 0 0,0 0 0,1 0 0,-1 0 0,0 0 0,0 0 0,0 0 0,1 0 0,-1 0 0,0 0 0,0 0 0,1 0 0,-1 0 0,0 1 0,0-1 0,0 0 0,1 0 0,-1 0 0,0 0 0,0 0 0,0 0 0,0 0 0,1 1 0,-1-1 0,0 0 0,0 0 0,0 0 0,0 0 0,0 1 0,1-1 0,-1 0 0,0 0 0,0 0 0,0 1 0,0-1 0,0 0 0,0 0 0,0 0 0,0 1 0,0-1 0,0 0 0,0 0 0,0 1 0,3 13-59,-3-13 48,2 23-82,-2-11 71,1 0 0,1 0 1,0 0-1,1 0 1,8 21-1,-10-31 23,0-1 1,0 0-1,0 0 0,0 1 1,1-1-1,0 0 0,-1 0 1,1 0-1,0 0 0,0-1 1,0 1-1,0 0 0,0-1 1,0 0-1,0 1 1,1-1-1,-1 0 0,0 0 1,1 0-1,-1 0 0,1-1 1,-1 1-1,1 0 0,-1-1 1,1 0-1,-1 0 0,1 0 1,0 0-1,-1 0 0,1 0 1,-1-1-1,1 1 1,-1-1-1,1 0 0,3-1 1,4-2 16,-1 0 1,1-1-1,-1 1 1,0-2-1,-1 1 1,1-2-1,-1 1 1,0-1-1,-1 0 1,0 0-1,0-1 1,11-15-1,-12 13 52,1 0 0,-1 0 0,-1-1 0,1 0 0,-2 0 0,0 0 0,0 0 0,-1-1 0,0 0 0,1-22 0,-3 33-63,-1 1 0,0-1 0,0 0 0,0 0 0,0 1 0,0-1 0,0 0 0,0 0 0,0 1 0,0-1 0,0 0 0,0 0-1,-1 1 1,1-1 0,0 0 0,0 0 0,-1 1 0,1-1 0,0 0 0,-1 1 0,1-1 0,-1 0 0,1 1 0,-2-1 0,1 1-6,0 0-1,0 1 1,1-1 0,-1 1 0,0-1 0,0 1 0,0-1 0,0 1 0,0 0 0,1-1 0,-1 1-1,0 0 1,0 0 0,1-1 0,-1 1 0,1 0 0,-1 0 0,0 0 0,1 0 0,-1 1-1,-23 42-74,-30 81 0,35-78 83,6-17-50,6-16-159,1 0 0,0 1 1,1 0-1,1 1 0,-5 27 1,9-41 76,0-1 0,0 1 0,-1 0 0,1 0 0,1-1 1,-1 1-1,0 0 0,0 0 0,1-1 0,-1 1 1,2 2-1,-2-3 52,1 0 0,0-1 0,-1 1 0,1-1 0,0 1 0,0-1 0,-1 0 0,1 1 0,0-1 0,0 0 0,0 1 0,0-1 0,0 0 0,-1 0 0,1 0 0,0 0 0,2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813"/>
    </inkml:context>
    <inkml:brush xml:id="br0">
      <inkml:brushProperty name="width" value="0.05" units="cm"/>
      <inkml:brushProperty name="height" value="0.05" units="cm"/>
    </inkml:brush>
  </inkml:definitions>
  <inkml:trace contextRef="#ctx0" brushRef="#br0">135 0 12475,'-26'23'2176,"-2"-2"2001,0 0-3033,3-7-488,8-2-264,6-8-728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2.668"/>
    </inkml:context>
    <inkml:brush xml:id="br0">
      <inkml:brushProperty name="width" value="0.05" units="cm"/>
      <inkml:brushProperty name="height" value="0.05" units="cm"/>
    </inkml:brush>
  </inkml:definitions>
  <inkml:trace contextRef="#ctx0" brushRef="#br0">236 373 14435,'-5'-7'3091,"2"5"-1877,1-1 1,0 0 0,0 1-1,0-1 1,1 0 0,-1 0-1,-2-6 1,-4 12-245,1 2-963,0 0 1,1 0-1,0 0 1,0 1-1,0 0 0,0 0 1,1 0-1,-8 13 1,-38 69-79,36-61 77,1-2-1,0 2-1,2-1 0,1 2 0,-11 41 1,21-66-5,0 0 1,1 1-1,-1-1 0,1 0 1,0 1-1,0-1 1,0 1-1,0-1 1,1 0-1,0 1 1,0 3-1,0-6 1,-1 0 0,1 0 0,0 0 0,-1-1 0,1 1 0,0 0 0,0 0 0,0 0 0,0-1-1,-1 1 1,1 0 0,0-1 0,0 1 0,0-1 0,0 1 0,0-1 0,0 0 0,1 1 0,-1-1 0,0 0 0,0 0 0,0 0 0,0 0 0,0 0 0,0 0 0,0 0-1,0 0 1,1 0 0,-1 0 0,0 0 0,0-1 0,0 1 0,1-1 0,11-3 16,-1-1 0,0 0 0,0-1 1,0 0-1,-1-1 0,0 0 0,0-1 0,13-12 0,5-7 43,38-47-1,-35 36-6,-3-2-1,-1-1 0,44-89 0,-57 97-28,-1-1 1,-2-1-1,-1 0 0,-2-1 1,9-70-1,-18 83-14,0 22-12,0 1 0,0-1 1,0 0-1,0 1 1,0-1-1,0 1 1,0-1-1,-1 1 0,1 0 1,0-1-1,0 1 1,0-1-1,-1 1 0,1-1 1,0 1-1,-1 0 1,1-1-1,0 1 1,-1-1-1,0 1 0,0 0-3,-1 0-1,0 0 0,1 1 0,-1-1 1,1 1-1,0-1 0,-1 1 0,1-1 1,-1 1-1,1 0 0,0 0 0,0 0 1,-1 0-1,1 0 0,0 0 0,0 0 1,0 0-1,0 0 0,-1 3 0,-22 21-34,1 2 0,2 1-1,0 0 1,-17 35-1,27-42 41,0 1 0,2 0 1,0 1-1,2 0 0,0 1 0,-6 43 0,12-61-3,1 0 0,0 0 0,0 1 1,0-1-1,0 0 0,1 0 0,0 1 0,4 8 0,-5-12 3,2-1-1,-1 1 1,0-1-1,0 0 1,1 0-1,-1 0 1,1 0-1,-1 0 1,1 0-1,0 0 1,0 0-1,0 0 1,0-1-1,0 1 1,0-1-1,1 0 1,-1 0-1,0 1 1,1-2-1,-1 1 1,1 0-1,4 1 1,3-1 7,-1-1 0,0 1 0,0-2 0,1 1 0,-1-1 0,0-1 0,0 1 0,0-2 0,0 1 0,0-1 0,0-1 0,-1 1 0,1-2-1,-1 1 1,0-1 0,0 0 0,-1-1 0,10-8 0,-1-1 7,0 0-1,-2-1 1,1 0-1,-2-2 1,0 1-1,18-37 0,-12 12 19,-3 0-1,-1-1 1,-2 0-1,13-83 1,-26 126-33,0-1 1,0 1-1,1 0 1,-1 0-1,0-1 1,0 1-1,0 0 1,0 0-1,0-1 0,0 1 1,0 0-1,0 0 1,0-1-1,0 1 1,0 0-1,0-1 1,0 1-1,0 0 1,0 0-1,0-1 1,0 1-1,0 0 0,0 0 1,0-1-1,0 1 1,-1 0-1,1 0 1,0-1-1,0 1 1,0 0-1,0 0 1,-1 0-1,1-1 1,0 1-1,0 0 1,0 0-1,-1 0 0,1-1 1,-7 7-18,-5 16 4,2 0 0,0 1-1,-12 41 1,14-38 15,-11 35 1,-15 78 0,29-112 0,2 0-1,0 0 1,2 0-1,1 1 1,6 42-1,-4-59 0,0-1 0,1 0-1,0 1 1,8 15-1,-10-24 72,-1-6-252,1-1 73,-1 1-1,1-1 0,0 1 0,0 0 0,2-6 1,-1 5 65,-1 1 0,0-1 0,0 1 1,0-1-1,-1 0 0,1 1 1,-1-7-1,-2-10-82,-7-37-1,-2-10 738,11 67-589,0-1 0,0 1 0,0 0 0,1-1 0,-1 1 0,1-1 0,-1 1 0,1 0 0,-1 0 0,1-1 1,0 1-1,-1 0 0,1 0 0,0 0 0,0-1 0,0 1 0,0 0 0,0 0 0,0 0 0,0 1 0,1-1 0,-1 0 0,0 0 0,0 1 0,2-2 0,38-12-735,-37 12 489,15-3-1282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0.654"/>
    </inkml:context>
    <inkml:brush xml:id="br0">
      <inkml:brushProperty name="width" value="0.025" units="cm"/>
      <inkml:brushProperty name="height" value="0.025" units="cm"/>
    </inkml:brush>
  </inkml:definitions>
  <inkml:trace contextRef="#ctx0" brushRef="#br0">1 121 4100,'0'0'3609,"8"0"-2264,15 0-458,-1 2 0,1 0 1,-1 1-1,36 10 0,-22-5-356,-1-1-1,1-2 1,1-2 0,-1-1-1,65-5 1,-18 2 1,351 16-23,3 0 679,596-40 556,-51-1-877,631-55-430,-1559 75-491,523-42 610,-666 47-9012,48-3 2178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2.982"/>
    </inkml:context>
    <inkml:brush xml:id="br0">
      <inkml:brushProperty name="width" value="0.05" units="cm"/>
      <inkml:brushProperty name="height" value="0.05" units="cm"/>
    </inkml:brush>
  </inkml:definitions>
  <inkml:trace contextRef="#ctx0" brushRef="#br0">147 1 22709,'-31'23'918,"-32"28"865,57-45-1682,0 0 0,1 0 0,0 0 0,0 0 1,0 1-1,1 0 0,-6 11 0,9-16-99,0 0 1,0 0-1,1 0 0,-1 1 0,0-1 1,1 0-1,-1 0 0,1 1 0,0-1 1,0 0-1,0 0 0,0 1 1,0-1-1,0 0 0,1 1 0,-1-1 1,1 0-1,-1 0 0,1 1 1,0-1-1,0 0 0,0 0 0,0 0 1,3 3-1,-3-4-4,1 1 0,0-1 0,0 0 1,0 0-1,0 0 0,0 0 0,0 0 0,0 0 0,0-1 1,0 1-1,1-1 0,-1 0 0,0 1 0,0-1 0,0 0 1,1 0-1,-1 0 0,0-1 0,0 1 0,1 0 0,-1-1 1,0 0-1,0 1 0,0-1 0,3-2 0,48-25 78,4-2 34,-52 28-106,0 0 1,0 0 0,0 1 0,0 0 0,1 0-1,-1 0 1,0 1 0,0-1 0,10 2 0,-13-1-10,-1 0 1,0 0 0,0 0-1,1 1 1,-1-1 0,0 1-1,0-1 1,0 1 0,1-1-1,-1 1 1,0-1 0,0 1-1,0 0 1,0 0 0,0-1-1,0 1 1,0 0 0,-1 0-1,1 0 1,0 0 0,0 0-1,0 2 1,0-1 3,0 0-1,-1 1 1,1-1 0,-1 0-1,1 1 1,-1-1 0,0 0-1,0 1 1,0-1 0,0 0-1,-1 4 1,-1 1 52,1 0 0,-1-1 0,-1 1 0,1-1 0,-1 1 0,0-1 0,-5 8 0,-2-1 30,0-1 1,-1-1-1,0 1 1,-1-2-1,0 1 1,-1-2 0,1 0-1,-2 0 1,0-1-1,0-1 1,0 0-1,-23 7 1,1-11-1122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9.167"/>
    </inkml:context>
    <inkml:brush xml:id="br0">
      <inkml:brushProperty name="width" value="0.05" units="cm"/>
      <inkml:brushProperty name="height" value="0.05" units="cm"/>
    </inkml:brush>
  </inkml:definitions>
  <inkml:trace contextRef="#ctx0" brushRef="#br0">176 37 23861,'2'-3'59,"-1"1"0,1-1 0,0 0 0,1 1-1,-1 0 1,0-1 0,1 1 0,0 0 0,-1 0 0,1 0 0,0 1-1,0-1 1,0 1 0,0-1 0,0 1 0,0 0 0,0 0 0,1 1 0,-1-1-1,0 1 1,0-1 0,1 1 0,-1 0 0,0 0 0,1 0 0,-1 1-1,0-1 1,4 2 0,-6-1-60,1-1 1,-1 1-1,1 0 0,-1 0 0,0 0 1,1 0-1,-1 0 0,0 1 1,0-1-1,0 0 0,0 1 0,0-1 1,0 0-1,0 1 0,-1-1 0,1 1 1,0-1-1,-1 1 0,1 0 1,-1-1-1,0 1 0,1-1 0,-1 1 1,0 0-1,0-1 0,0 1 0,0 0 1,0-1-1,-1 1 0,1 0 0,-1 1 1,0 6 57,-1 0 0,-1 0 0,0 0 0,-3 8 0,-2-3 158,0-1 0,0 0 1,-1 0-1,-1-1 1,0-1-1,-1 1 1,-21 16-1,16-13-6,0 0-1,-27 35 0,29-29-178,0 0 0,2 1 0,1 1 0,0 0 0,2 0-1,-13 47 1,22-68-29,-1 0-1,1 0 1,-1 0 0,1 0-1,0 0 1,0 0-1,0 0 1,0 0-1,0 0 1,0 0-1,1 0 1,-1 0-1,1 0 1,-1-1 0,1 1-1,0 0 1,-1 0-1,1 0 1,0-1-1,0 1 1,2 1-1,-1-1 3,-1-1 0,1 0 0,0 0 0,0 0 0,0 0 0,0 0 0,0 0 0,0-1 0,0 1 0,0-1 0,0 1 0,0-1 0,0 0 0,0 0 0,0 0 0,3 0 0,9-2 14,0 0 0,0-2 1,0 1-1,20-9 0,-26 9-18,70-22-400,-38 15-439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9.607"/>
    </inkml:context>
    <inkml:brush xml:id="br0">
      <inkml:brushProperty name="width" value="0.05" units="cm"/>
      <inkml:brushProperty name="height" value="0.05" units="cm"/>
    </inkml:brush>
  </inkml:definitions>
  <inkml:trace contextRef="#ctx0" brushRef="#br0">48 25 21597,'12'-11'1088,"4"2"224,16 6-784,1 1-128,7 7-136,-1 4 16,-6 14 81,-7 7 95,-8 17-152,-6 16 24,-17 26-48,-6 15-80,-15 17-56,-11 5-48,-14 0-48,-5-2 48,-5-14-920,0-10 1504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314"/>
    </inkml:context>
    <inkml:brush xml:id="br0">
      <inkml:brushProperty name="width" value="0.05" units="cm"/>
      <inkml:brushProperty name="height" value="0.05" units="cm"/>
    </inkml:brush>
  </inkml:definitions>
  <inkml:trace contextRef="#ctx0" brushRef="#br0">1 826 21965,'0'0'3846,"5"-6"-3290,31-37 3,-1-2-1,49-86 1,-26 38-419,25-33-45,147-230 37,-216 335-87,-11 17-23,-3 10-14,1 5-11,-1 1 0,-1 0 0,0 0 0,-4 20 0,-17 53 32,5-22 2,16-61-31,-45 223 380,40-184-310,2 0 0,2 1 0,4 62 0,1-80-95,-1-13-62,-1 0 0,0 0-1,0 0 1,-1 0-1,-1 0 1,0 0-1,-3 12 1,-5-11-1403,-1-6-521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463"/>
    </inkml:context>
    <inkml:brush xml:id="br0">
      <inkml:brushProperty name="width" value="0.05" units="cm"/>
      <inkml:brushProperty name="height" value="0.05" units="cm"/>
    </inkml:brush>
  </inkml:definitions>
  <inkml:trace contextRef="#ctx0" brushRef="#br0">0 88 15275,'0'0'8666,"16"-1"-7882,14-1-248,5-7-39,10-5-193,6-3-88,0-6-264,-2 2-785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698"/>
    </inkml:context>
    <inkml:brush xml:id="br0">
      <inkml:brushProperty name="width" value="0.05" units="cm"/>
      <inkml:brushProperty name="height" value="0.05" units="cm"/>
    </inkml:brush>
  </inkml:definitions>
  <inkml:trace contextRef="#ctx0" brushRef="#br0">13 0 23733,'-9'6'984,"6"2"393,3 8-753,1 10-464,8 10-104,-5 11-72,1 5 0,-3 6 8,-4-2 8,-2-8-56,-3-10-192,6-19-1017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3.040"/>
    </inkml:context>
    <inkml:brush xml:id="br0">
      <inkml:brushProperty name="width" value="0.05" units="cm"/>
      <inkml:brushProperty name="height" value="0.05" units="cm"/>
    </inkml:brush>
  </inkml:definitions>
  <inkml:trace contextRef="#ctx0" brushRef="#br0">0 65 21044,'55'-17'1662,"0"3"0,80-11 0,-96 20-1650,0 2 0,0 2 0,0 2 0,51 7 0,-79-7-3,0 1 0,0 1 0,0 0 0,0 0 0,-1 1 0,0 0 0,1 1 0,9 6 1,-16-8 44,0 0 1,0 0 0,0 0 0,-1 1 0,0-1 0,0 1 0,0 0 0,0 0 0,0 0 0,-1 0 0,0 0-1,0 1 1,0-1 0,0 1 0,0-1 0,-1 1 0,0 0 0,0-1 0,-1 1 0,1 9 0,-2 5 160,0-1 1,-1 1-1,-1 0 1,-1-1-1,-1 0 1,0 0-1,-2 0 1,0-1-1,0 0 1,-2 0-1,0-1 1,-1 0-1,-1 0 1,-21 24 0,16-22-150,-1-1 1,-1 0 0,-1-1 0,0-1-1,0-1 1,-2-1 0,0 0 0,0-2-1,-1 0 1,-44 14 0,58-22-101,-1-1 0,1 0 0,0-1 0,-1 1-1,0-2 1,1 1 0,-1-1 0,0-1 0,1 1 0,-1-1 0,1-1 0,-1 0-1,1 0 1,-1-1 0,1 1 0,0-2 0,0 1 0,1-1 0,-1-1 0,1 1 0,0-1-1,0 0 1,-8-9 0,-9-9-817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194"/>
    </inkml:context>
    <inkml:brush xml:id="br0">
      <inkml:brushProperty name="width" value="0.05" units="cm"/>
      <inkml:brushProperty name="height" value="0.05" units="cm"/>
    </inkml:brush>
  </inkml:definitions>
  <inkml:trace contextRef="#ctx0" brushRef="#br0">9 164 21957,'15'-71'5053,"-14"69"-4065,-8 15-219,1 21-769,1 1 0,1 0-1,2 38 1,2-55 9,-1-9-7,2 92 14,0-88-8,0-1 0,1 0-1,1 1 1,0-1 0,9 22-1,-12-32-2,1-1 0,-1 0 0,1 1 0,-1-1 0,1 0 0,0 0 0,-1 0 0,1 1 0,0-1 0,0 0 0,0 0 0,0 0 0,0 0 0,0 0 0,0-1 0,0 1 0,0 0 0,1 0 0,-1-1 0,0 1 0,0-1 0,1 1 0,-1-1 0,0 1 0,3-1 0,-2 0 12,0-1-1,0 1 1,0-1-1,0 1 1,0-1-1,0 0 1,-1 0-1,1 0 1,0 0 0,0 0-1,0 0 1,-1 0-1,1-1 1,2-2-1,5-6 69,0-1-1,-1 0 1,-1 0-1,8-13 1,-3-1 11,0 1 0,-1-1 0,8-31 0,-15 42-68,0 0 0,-2-1 0,1 1 0,-2 0 0,0-1 0,-1 0 0,-2-21 0,1 32-36,-1 5-36,0 1 36,0 0 1,1 0-1,-1 0 1,1 0 0,-1 1-1,1-1 1,0 0-1,0 1 1,0-1-1,0 1 1,0-1-1,0 1 1,1 0-1,-1-1 1,1 1 0,0 0-1,0-1 1,0 4-1,2 55-29,-1-55 37,0 0 0,0 1-1,0-1 1,1 0 0,-1 0 0,5 8 0,-6-13 0,1 1 0,0-1 1,0 1-1,0-1 0,0 1 1,0-1-1,0 0 0,0 0 0,1 1 1,-1-1-1,0 0 0,1 0 1,-1 0-1,1-1 0,-1 1 1,1 0-1,-1 0 0,1-1 1,-1 1-1,1-1 0,0 1 1,-1-1-1,1 0 0,0 0 1,-1 0-1,1 0 0,0 0 1,2 0-1,5-2 4,0-1-1,0 1 1,-1-2-1,1 1 1,-1-1 0,0 0-1,0-1 1,0 0-1,11-8 1,5-7 8,32-34 0,-34 30 3,0-1 0,-2-2 0,0 0 0,28-54 0,-41 62 9,-7 19-24,0 0 0,0 0-1,0 0 1,0 0 0,0 0 0,0 0-1,0-1 1,0 1 0,0 0 0,1 0-1,-1 0 1,0 0 0,0 0 0,0 0-1,0 0 1,0 0 0,0 0 0,0-1-1,0 1 1,0 0 0,0 0 0,0 0-1,0 0 1,0 0 0,-1 0 0,1 0 0,0 0-1,0 0 1,0 0 0,0-1 0,0 1-1,0 0 1,0 0 0,0 0 0,0 0-1,0 0 1,0 0 0,0 0 0,0 0-1,0 0 1,0 0 0,0 0 0,-1 0-1,1 0 1,0 0 0,0 0 0,0 0-1,0 0 1,0 0 0,0 0 0,0 0-1,0 0 1,0 0 0,-1 0 0,1 0-1,0 0 1,0 0 0,0 0 0,0 0-1,0 0 1,0 0 0,0 0 0,0 0-1,0 0 1,0 0 0,-1 0 0,1 0-1,0 0 1,-2 2-10,-1 1 0,1-1-1,0 1 1,0 0 0,0-1 0,0 1-1,-2 4 1,-32 68-56,-33 97 0,65-162 73,2-6-4,1-1 0,0 1 0,0-1 1,0 1-1,0-1 0,0 1 0,1 0 0,-1 0 1,1 6-1,0-9-3,0-1 1,1 0-1,-1 1 0,0-1 1,0 0-1,0 1 1,0-1-1,1 0 0,-1 0 1,0 1-1,0-1 1,0 0-1,1 1 0,-1-1 1,0 0-1,0 0 1,1 0-1,-1 1 1,0-1-1,1 0 0,-1 0 1,0 0-1,1 0 1,-1 0-1,0 1 0,1-1 1,-1 0-1,0 0 1,1 0-1,-1 0 1,0 0-1,1 0 0,-1 0 1,1 0-1,-1 0 1,0-1-1,1 1 0,-1 0 1,0 0-1,1 0 1,-1 0-1,1-1 0,16-7 2,-15 7-1,69-38-2,54-27-3,-110 59 3,1 1 0,-1 1 0,1 1 0,1 0 0,-1 1 0,25-1 0,-36 3-1,-1 1 0,1 0 0,-1 1 1,1-1-1,-1 1 0,1 0 0,-1 0 1,0 0-1,1 1 0,-1-1 0,0 1 1,0 0-1,6 4 0,-7-4-1,0 1 0,-1-1 0,1 1 0,-1 0 0,1 0-1,-1 0 1,0 0 0,0 1 0,-1-1 0,1 0 0,-1 1 0,1-1 0,-1 1 0,0-1 0,0 1-1,0 6 1,-1-10 8,0 0 0,1 1 0,-1-1 0,0 1-1,0-1 1,0 1 0,0-1 0,0 0-1,0 1 1,0-1 0,0 1 0,0-1 0,0 1-1,0-1 1,0 1 0,0-1 0,0 0 0,0 1-1,0-1 1,-1 1 0,1-1 0,0 0 0,0 1-1,-1-1 1,1 1 0,0-1 0,0 0-1,-1 1 1,1-1 0,0 0 0,-1 1 0,1-1-1,-1 0 1,0 0 6,1 0 0,-1 0-1,0 0 1,0-1 0,1 1 0,-1 0-1,0-1 1,1 1 0,-1-1 0,0 1-1,1-1 1,-1 1 0,1-1-1,-1 1 1,1-1 0,-1 1 0,1-1-1,-1 0 1,0 0 0,-3-8 61,0 0 1,1 0 0,0 0-1,0-1 1,1 1 0,0-1-1,1 1 1,-1-18-1,0 9-16,-1-12 32,0 12-69,1-1 1,0 1-1,2-1 1,0 1-1,4-27 0,-4 44-25,0 1-1,0-1 0,0 1 0,0-1 0,0 1 0,0-1 1,0 1-1,1-1 0,-1 1 0,0-1 0,0 1 0,1-1 1,-1 1-1,0-1 0,1 1 0,-1-1 0,0 1 0,1 0 1,-1-1-1,1 1 0,-1 0 0,0-1 0,1 1 0,-1 0 1,1-1-1,-1 1 0,1 0 0,-1 0 0,1 0 0,0 0 1,-1-1-1,1 1 0,-1 0 0,1 0 0,-1 0 0,1 0 1,-1 0-1,1 0 0,-1 0 0,1 1 0,-1-1 0,2 0 1,21 13-1056,-3 2-542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548"/>
    </inkml:context>
    <inkml:brush xml:id="br0">
      <inkml:brushProperty name="width" value="0.05" units="cm"/>
      <inkml:brushProperty name="height" value="0.05" units="cm"/>
    </inkml:brush>
  </inkml:definitions>
  <inkml:trace contextRef="#ctx0" brushRef="#br0">175 0 23189,'-8'3'520,"0"1"-1,1 0 1,-1 1-1,1 0 1,0 0-1,0 0 1,1 1 0,-9 9-1,-4 5-374,-19 29 0,31-40-139,1 0 0,0 1 0,0-1 0,1 2 0,-7 18 0,12-29-6,0 1-1,-1-1 0,1 0 1,0 1-1,0-1 0,0 0 0,-1 1 1,1-1-1,0 0 0,0 1 1,0-1-1,0 1 0,0-1 0,0 0 1,0 1-1,0-1 0,0 1 1,0-1-1,0 0 0,0 1 1,0-1-1,0 1 0,0-1 0,0 0 1,0 1-1,0-1 0,1 0 1,-1 1-1,0-1 0,0 0 0,1 1 1,-1-1-1,0 0 0,0 1 1,1-1-1,-1 0 0,0 1 0,1-1 1,-1 0-1,0 0 0,1 0 1,-1 1-1,0-1 0,1 0 1,-1 0-1,0 0 0,1 0 0,-1 0 1,1 0-1,-1 0 0,1 1 1,22-9-10,-15 5 8,10-4-2,1 1-1,0 1 1,0 1-1,28-3 1,-40 7 1,-1-1 1,1 1-1,-1 0 1,1 0 0,-1 1-1,1-1 1,-1 2-1,0-1 1,1 1-1,-1 0 1,0 0-1,0 0 1,0 1-1,0 0 1,-1 0 0,1 1-1,6 5 1,-10-8-2,-1 1 0,0 0 1,1-1-1,-1 1 1,0 0-1,0-1 1,0 1-1,0 0 0,0 0 1,-1 0-1,1 0 1,0 0-1,-1 0 0,0 0 1,1 0-1,-1 0 1,0 0-1,0 0 1,0 3-1,-1-1 22,0 0 0,0 0 1,0-1-1,0 1 0,-1-1 1,1 1-1,-1-1 0,0 1 0,-5 5 1,3-3 86,-2 0 0,1 0 0,0-1 0,-1 0 0,0 0 0,0 0 0,-1-1 0,1 0 0,-1 0 1,-9 4-1,3-5-83,-1 1-1,1-2 1,-1 1 0,0-2 0,0 0 0,0-1 0,0 0 0,-17-3 0,27 2-840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999"/>
    </inkml:context>
    <inkml:brush xml:id="br0">
      <inkml:brushProperty name="width" value="0.05" units="cm"/>
      <inkml:brushProperty name="height" value="0.05" units="cm"/>
    </inkml:brush>
  </inkml:definitions>
  <inkml:trace contextRef="#ctx0" brushRef="#br0">61 482 15771,'-8'22'2670,"-28"82"1869,31-87-4395,1 0-1,1 0 1,1 0 0,-1 23-1,3-37-106,0 0-1,0 0 1,1 1-1,-1-1 0,1 0 1,0 0-1,-1 0 1,3 4-1,-2-6-23,-1 0-1,1 0 1,-1 0-1,1 0 1,0-1-1,-1 1 1,1 0-1,0 0 1,0-1-1,0 1 1,-1 0-1,1-1 1,0 1-1,0-1 1,0 0 0,0 1-1,0-1 1,0 0-1,0 1 1,0-1-1,0 0 1,0 0-1,0 0 1,0 0-1,1 0 1,-1 0-1,0 0 1,0 0 0,0 0-1,1-1 1,4-1 69,1 0 0,0-1 0,-1 1 0,0-1 0,0-1 0,0 1 0,0-1 0,-1 0 0,1-1 0,-1 1 0,0-1 0,8-10 0,4-5 312,-1-2 1,14-24-1,-13 18-120,-2-1 0,-1 0 0,-1-2 0,-1 1 0,-2-2 0,12-60 0,-18 68-233,-2 1 1,0 0-1,-2-1 0,-1 1 1,0-1-1,-2 1 1,-1 0-1,0 0 0,-2 0 1,-12-32-1,16 52-38,0-3 1,0 0 0,-1 0 0,0 0 0,-7-9 0,9 14-7,0 0 1,0-1 0,0 1 0,0 0-1,0 0 1,0 0 0,0 1 0,0-1-1,-1 0 1,1 0 0,0 1 0,-1-1-1,1 0 1,-1 1 0,1-1 0,0 1-1,-1 0 1,1 0 0,-1-1 0,1 1 0,-1 0-1,1 0 1,-1 0 0,1 0 0,-1 1-1,1-1 1,-3 1 0,0 1-6,-1 0 1,1 0-1,0 0 0,0 1 1,1-1-1,-1 1 1,0 0-1,1 0 0,0 0 1,-5 6-1,-27 42-22,28-40 29,4-8 1,-51 89 26,48-81-20,1 1-1,0 0 1,0 0 0,1 1-1,1-1 1,-2 15 0,5-25-7,-1 0 0,1-1 1,0 1-1,0 0 1,1 0-1,-1-1 1,0 1-1,1 0 1,-1 0-1,1-1 0,-1 1 1,1 0-1,0-1 1,-1 1-1,1-1 1,0 1-1,0-1 1,0 1-1,1-1 1,-1 0-1,0 1 0,0-1 1,1 0-1,-1 0 1,1 0-1,-1 0 1,1 0-1,-1 0 1,1-1-1,-1 1 1,1 0-1,3 0 0,6 2-2,0-1 1,0 0-1,1-1 0,14 0 0,2 1 6,-13 0-5,-1 0 0,0 1 0,1 1 0,-1 1-1,16 6 1,-24-8-1,1 1-1,-1-1 1,0 1-1,0 0 1,0 0-1,-1 1 1,1 0-1,-1 0 1,0 0-1,-1 1 1,1-1-1,6 12 0,-6-6 12,-1-1-1,0 1 0,-1 1 1,0-1-1,0 0 0,-1 1 1,-1-1-1,0 1 0,0-1 1,-3 23-1,-1-8-375,-1 0-1,-1 0 0,-14 42 1,3-28-1477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1.713"/>
    </inkml:context>
    <inkml:brush xml:id="br0">
      <inkml:brushProperty name="width" value="0.025" units="cm"/>
      <inkml:brushProperty name="height" value="0.025" units="cm"/>
    </inkml:brush>
  </inkml:definitions>
  <inkml:trace contextRef="#ctx0" brushRef="#br0">1 94 7143,'3'-4'224,"1"1"0,-1 0-1,1 0 1,0 0 0,0 1 0,0-1 0,1 1 0,-1 0 0,1 0 0,-1 1-1,1-1 1,-1 1 0,1 0 0,0 0 0,9 0 0,9 0 681,47 4 0,-51-2-820,148 23 2,-115-14 120,84 6 1,46-19 2038,210-29 0,-7-1-1069,442 27-130,106-6-898,438-8 572,-1028 23 357,-331-5-3528,-5-6-2697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218"/>
    </inkml:context>
    <inkml:brush xml:id="br0">
      <inkml:brushProperty name="width" value="0.05" units="cm"/>
      <inkml:brushProperty name="height" value="0.05" units="cm"/>
    </inkml:brush>
  </inkml:definitions>
  <inkml:trace contextRef="#ctx0" brushRef="#br0">50 1 22285,'-14'44'1248,"2"-2"448,1 1-335,4 3-481,2-2-424,5-7-312,0-4-72,5-14-16,2-3-64,-2-13-584,4-3-592,-2-12-657,4-4-3632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531"/>
    </inkml:context>
    <inkml:brush xml:id="br0">
      <inkml:brushProperty name="width" value="0.05" units="cm"/>
      <inkml:brushProperty name="height" value="0.05" units="cm"/>
    </inkml:brush>
  </inkml:definitions>
  <inkml:trace contextRef="#ctx0" brushRef="#br0">0 96 17708,'0'6'383,"0"-1"0,1 1 0,-1-1 0,1 1 0,0-1 0,1 0 1,-1 1-1,1-1 0,0 0 0,0 0 0,1 0 0,-1 0 0,5 5 0,-4-7-319,-1 0-1,0-1 0,1 0 0,0 0 0,-1 0 1,1 0-1,0 0 0,0 0 0,0-1 0,0 1 1,1-1-1,-1 0 0,0 0 0,0 0 1,1 0-1,-1-1 0,1 1 0,-1-1 0,1 0 1,-1 0-1,0 0 0,7-1 0,-3-1 96,0 1 0,1-1 0,-1 0 1,0-1-1,-1 1 0,1-1 0,0-1 0,-1 1 0,0-1 0,0 0 0,0-1 0,0 0 0,0 0 0,-1 0 0,5-6 0,-7 7-62,1-1-1,-1 0 0,0 0 1,0 0-1,-1 0 0,1 0 1,-1 0-1,0-1 0,0 1 1,-1-1-1,0 0 0,0 1 1,0-1-1,-1 0 0,0 0 1,0 1-1,0-1 0,-1 0 1,-1-9-1,2 14-87,-1 0 1,1-1 0,0 1-1,-1 0 1,1-1 0,-1 1-1,1 0 1,-1 0 0,0-1-1,1 1 1,-1 0-1,0 0 1,0 0 0,0 0-1,0 0 1,0 0 0,0 0-1,-2-1 1,2 2-8,0-1 1,0 1 0,0 0-1,0 0 1,0 0-1,0 0 1,-1 0 0,1 0-1,0 0 1,0 0-1,0 0 1,0 0 0,0 1-1,0-1 1,0 0-1,0 1 1,0-1 0,0 1-1,0 0 1,-4 2-5,1 0 1,0 0-1,0 0 0,0 1 1,1-1-1,-1 1 0,1 0 1,-4 7-1,-5 10 7,2 1 0,1 0-1,0 0 1,2 1 0,0 0 0,2 0 0,0 1 0,2-1 0,1 1-1,0 34 1,2-55-5,0 1 1,1-1-1,-1 0 0,1 1 0,-1-1 1,1 0-1,0 0 0,0 1 0,0-1 0,1 0 1,-1 0-1,1 0 0,0-1 0,0 1 0,0 0 1,0-1-1,0 1 0,3 2 0,-3-4 1,0 0 0,0 0-1,0 0 1,0 0 0,1 0 0,-1 0-1,0-1 1,0 1 0,1-1 0,-1 0-1,0 1 1,1-1 0,-1 0 0,0 0-1,1-1 1,-1 1 0,0 0 0,1-1-1,-1 0 1,0 1 0,0-1 0,1 0-1,-1 0 1,0 0 0,0 0 0,2-2-1,4-3-102,-1 0 0,1 0-1,-1-1 1,-1 1 0,1-2-1,-1 1 1,0-1 0,-1 0-1,0 0 1,0-1 0,0 1-1,-1-1 1,-1 0 0,5-16-1,7-37-1923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669"/>
    </inkml:context>
    <inkml:brush xml:id="br0">
      <inkml:brushProperty name="width" value="0.05" units="cm"/>
      <inkml:brushProperty name="height" value="0.05" units="cm"/>
    </inkml:brush>
  </inkml:definitions>
  <inkml:trace contextRef="#ctx0" brushRef="#br0">2 1 21453,'-2'14'1088,"2"1"432,4 3-640,10 5-568,3-2-80,16-2-1048,2-7-1504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008"/>
    </inkml:context>
    <inkml:brush xml:id="br0">
      <inkml:brushProperty name="width" value="0.05" units="cm"/>
      <inkml:brushProperty name="height" value="0.05" units="cm"/>
    </inkml:brush>
  </inkml:definitions>
  <inkml:trace contextRef="#ctx0" brushRef="#br0">64 1 13427,'-1'2'308,"-21"105"10041,2 0-7604,11-46-2397,-3 90 0,12-135-314,0 1 1,2-1 0,-1 0-1,2 0 1,5 19 0,-7-32-34,-1-1 0,1 1 1,0-1-1,0 1 0,0-1 1,1 0-1,-1 0 0,0 1 1,1-1-1,0 0 0,-1 0 1,1 0-1,0-1 1,0 1-1,0 0 0,0-1 1,0 1-1,0-1 0,1 0 1,-1 1-1,0-1 0,1 0 1,-1-1-1,1 1 0,-1 0 1,1-1-1,-1 1 0,1-1 1,0 0-1,-1 0 1,1 0-1,0 0 0,-1 0 1,1-1-1,-1 1 0,4-1 1,8-4 13,0 0 0,0 0 0,-1-1 1,0-1-1,14-9 0,-11 7 6,2-2-6,-6 3-5,1 1 0,0 0-1,0 1 1,0 1 0,1 0-1,24-6 1,-36 11-11,-1-1 0,1 1 0,0 0 0,-1 0 1,1 1-1,0-1 0,-1 0 0,1 0 0,0 1 0,-1-1 0,1 1 0,-1-1 0,1 1 1,-1 0-1,1 0 0,-1 0 0,1 0 0,-1 0 0,0 0 0,0 0 0,1 0 0,-1 0 1,0 0-1,0 1 0,0-1 0,0 0 0,0 1 0,-1-1 0,1 1 0,0-1 0,-1 1 1,1 0-1,-1-1 0,1 1 0,-1 3 0,2 2-5,-2 1 0,1 0 0,-1 1 0,0-1 0,-1 0 1,-1 9-1,-2 4 33,-2 0 1,0 0-1,-1-1 1,-1 0 0,-20 37-1,19-42 145,0 0-1,-1-1 0,0-1 1,-1 1-1,-1-2 0,0 1 1,-27 19-1,35-28-127,0-2 0,-1 1 1,0 0-1,1-1 0,-1 0 0,0 0 1,0 0-1,0-1 0,0 0 1,-1 0-1,1 0 0,0 0 0,0-1 1,-1 0-1,-8-1 0,10 0-44,0 0-1,0 0 1,0-1 0,1 1-1,-1-1 1,0 0 0,1 0 0,-1 0-1,1 0 1,0-1 0,-1 1-1,1-1 1,0 0 0,1 0-1,-1 0 1,0 0 0,1-1-1,0 1 1,0-1 0,-2-4-1,1 4-116,1 0-1,1 0 0,-1-1 1,1 1-1,-1 0 1,1-1-1,1 1 0,-1-1 1,1 1-1,-1-1 0,1 0 1,0 1-1,2-7 0,7-18-1931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240"/>
    </inkml:context>
    <inkml:brush xml:id="br0">
      <inkml:brushProperty name="width" value="0.05" units="cm"/>
      <inkml:brushProperty name="height" value="0.05" units="cm"/>
    </inkml:brush>
  </inkml:definitions>
  <inkml:trace contextRef="#ctx0" brushRef="#br0">102 13 24005,'-7'-9'1392,"-4"6"993,4 18-1769,6 13-200,-10 25-320,-5 10-56,2 17 0,-5 5-8,7 4 0,10 2 0,0-10-16,9-8 8,2-22 24,-2-13-80,2-23-328,-4-14-480,2-20-1280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381"/>
    </inkml:context>
    <inkml:brush xml:id="br0">
      <inkml:brushProperty name="width" value="0.05" units="cm"/>
      <inkml:brushProperty name="height" value="0.05" units="cm"/>
    </inkml:brush>
  </inkml:definitions>
  <inkml:trace contextRef="#ctx0" brushRef="#br0">1 1 23789,'0'0'704,"2"0"64,34 9-344,0-8-392,9-1-24,22-1 153,3-6-706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084"/>
    </inkml:context>
    <inkml:brush xml:id="br0">
      <inkml:brushProperty name="width" value="0.05" units="cm"/>
      <inkml:brushProperty name="height" value="0.05" units="cm"/>
    </inkml:brush>
  </inkml:definitions>
  <inkml:trace contextRef="#ctx0" brushRef="#br0">241 30 19404,'0'-1'611,"-3"-18"785,3 19-1241,0-1 0,0 1-1,-1-1 1,1 1 0,0 0-1,0-1 1,0 1 0,0-1-1,0 1 1,-1 0 0,1-1-1,0 1 1,0-1 0,-1 1-1,1 0 1,0-1 0,-1 1-1,1 0 1,0 0 0,-1-1-1,1 1 1,-1 0 0,1 0-1,0-1 1,-1 1 0,1 0-1,-1 0 1,1 0 0,-1 0-1,1 0 1,-1 0 0,1-1-1,0 1 1,-1 0 0,1 0-1,-1 1 1,1-1 0,-1 0-1,-7 3-90,1 1-1,0 0 1,0 0-1,0 1 1,0-1-1,1 2 1,0-1-1,0 1 1,0 0-1,-5 7 1,-36 41-15,-40 52 70,75-88-92,12-18-27,0 0 0,0 0 0,0 0 0,0 0 0,0 0 0,0 0 1,0 0-1,0 0 0,0 0 0,0 0 0,0 0 0,0 0 0,0 0 0,0 1 0,0-1 0,0 0 0,0 0 0,0 0 0,0 0 0,0 0 0,0 0 0,0 0 0,0 0 0,0 0 1,0 0-1,0 0 0,0 1 0,0-1 0,0 0 0,0 0 0,0 0 0,0 0 0,0 0 0,0 0 0,0 0 0,0 0 0,0 0 0,0 0 0,0 0 0,0 0 0,0 0 0,0 0 0,0 0 1,0 0-1,1 0 0,-1 1 0,0-1 0,0 0 0,0 0 0,0 0 0,0 0 0,0 0 0,0 0 0,0 0 0,0 0 0,0 0 0,0 0 0,1 0 0,-1 0 0,0 0 0,0 0 0,3 1 6,6 3-8,-1 0-1,1-1 1,0 0 0,0 0-1,0-1 1,16 2 0,22 7-11,-30-6 8,-1 1 1,1 1 0,29 16-1,-39-18 2,0-1 0,0 1 0,-1 0 0,1 1 0,-1 0-1,0 0 1,-1 0 0,0 0 0,0 1 0,6 10 0,-10-14-1,1-1 0,-1 1 1,0 0-1,0 0 0,0 0 1,-1 0-1,1 0 0,-1 0 1,0 0-1,0 0 0,0 0 1,0 0-1,0 0 0,0 0 1,-1 0-1,-1 5 0,0-3-3,0 0 0,0-1 0,-1 1-1,0 0 1,0-1 0,0 1 0,0-1 0,-8 7-1,0-1 49,0-1 0,-1 0 0,0-1 0,-1 0 0,0-1 0,-14 6-1,17-8 42,1-1-1,-1-1 0,-1 0 0,1 0 1,0-1-1,-1 0 0,1-1 0,-1 0 1,1-1-1,-1 0 0,-20-3 0,30 3-77,0 0 0,-1 0 0,1-1 0,0 1 0,0 0 0,0-1 0,-1 1 0,1-1 0,0 1 0,0-1 0,0 1 0,0-1 0,0 0 0,0 0 0,0 1 0,0-1 0,0 0 0,1 0 0,-1 0 0,0 0 0,1 0 0,-1 0 1,0 0-1,1 0 0,-1-2 0,0 1-20,1 0 1,0 0 0,1 0 0,-1 0 0,0 0 0,0 0 0,1 0 0,0 0 0,-1 0 0,1 0-1,0 0 1,0 1 0,0-1 0,1-2 0,5-6-295,0 1-1,1-1 1,0 2 0,12-11 0,22-17-1601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270"/>
    </inkml:context>
    <inkml:brush xml:id="br0">
      <inkml:brushProperty name="width" value="0.05" units="cm"/>
      <inkml:brushProperty name="height" value="0.05" units="cm"/>
    </inkml:brush>
  </inkml:definitions>
  <inkml:trace contextRef="#ctx0" brushRef="#br0">0 0 11522,'6'32'593,"-3"-1"911,4 3-256,-2 1-960,-1 0-168,-1-4-96,1 1 48,-4-9 40,0-4 32,0-9 216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551"/>
    </inkml:context>
    <inkml:brush xml:id="br0">
      <inkml:brushProperty name="width" value="0.05" units="cm"/>
      <inkml:brushProperty name="height" value="0.05" units="cm"/>
    </inkml:brush>
  </inkml:definitions>
  <inkml:trace contextRef="#ctx0" brushRef="#br0">1 21 21941,'0'-21'6513,"1"23"-6164,3 19-313,-1 1-1,0-1 0,-1 23 0,1 1-25,9 61 68,-12-104 78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8.219"/>
    </inkml:context>
    <inkml:brush xml:id="br0">
      <inkml:brushProperty name="width" value="0.05" units="cm"/>
      <inkml:brushProperty name="height" value="0.05" units="cm"/>
    </inkml:brush>
  </inkml:definitions>
  <inkml:trace contextRef="#ctx0" brushRef="#br0">258 455 19812,'0'-8'839,"0"1"1,-1 0-1,0-1 0,0 1 0,-1 0 0,0 0 1,-4-10-1,6 15-774,-1 0 0,0 1 0,0-1 0,0 0 0,0 1 0,0-1 0,0 1 0,0-1 0,0 1 1,-1 0-1,1-1 0,-1 1 0,1 0 0,-1 0 0,1 0 0,-1 0 0,1 0 0,-1 0 0,0 1 0,0-1 0,1 1 0,-1-1 1,0 1-1,0-1 0,0 1 0,0 0 0,1 0 0,-1 0 0,0 0 0,0 0 0,0 1 0,0-1 0,1 0 0,-4 2 0,1 0-64,-1 0 0,1 1 0,0-1-1,0 1 1,0 0 0,0 0-1,1 1 1,-1-1 0,1 1 0,0-1-1,0 1 1,0 0 0,-2 5-1,4-7-2,-20 31-14,1 2 0,2 0 0,1 2 0,3-1 0,-16 57 0,26-82 18,1 0-1,0-1 1,1 1-1,0 0 1,1 0-1,0 0 1,2 22-1,-1-31 0,0-1 0,0 0-1,0 1 1,1-1-1,-1 0 1,0 0-1,1 1 1,-1-1-1,1 0 1,-1 0-1,1 1 1,0-1-1,-1 0 1,1 0 0,0 0-1,0 0 1,0 0-1,0 0 1,0 0-1,0 0 1,0-1-1,0 1 1,0 0-1,0-1 1,1 1-1,-1 0 1,0-1 0,0 1-1,1-1 1,-1 0-1,2 1 1,0-2 1,1 1 1,-1 0 0,0-1-1,0 0 1,0 0 0,0 0-1,0 0 1,0 0 0,0-1-1,0 1 1,0-1 0,-1 0-1,1 0 1,3-3 0,11-10 16,-1-1 0,0-1 0,18-26-1,40-65 99,-62 90-88,19-30 115,-3 0-1,34-82 0,-50 102-91,-3 0 0,0-1-1,-1-1 1,-2 1 0,-2-1 0,3-43-1,-7 64-48,0 0 0,0 1 0,-1-1 0,0 0-1,-1 1 1,1-1 0,-2 1 0,-4-14 0,6 21-6,0 0 0,1-1 0,-1 1 0,0 0 0,0 0-1,0 0 1,0 0 0,0 0 0,0 0 0,-1 0 0,1 0 0,0 0 0,0 1 0,-1-1 0,1 0 0,0 1 0,-1-1 0,1 1 0,-1-1 0,1 1 0,-1 0 0,1 0 0,0 0 0,-1 0 0,1 0 0,-1 0 0,1 0 0,-1 0 0,1 0 0,-2 1 0,-4 1-19,0 0 0,0 1 0,1-1 0,-11 7 0,16-8 20,-23 13-22,0 1-1,2 2 0,-1 0 1,2 2-1,-21 22 1,5 1-23,-51 72 0,70-86 35,17-28 11,1 1 0,0-1 0,0 1 0,-1-1 0,1 0 0,0 1 0,0-1 1,0 1-1,0-1 0,0 1 0,0-1 0,0 1 0,0-1 0,0 1 0,0-1 0,0 1 0,0-1 0,0 1 0,0-1 0,0 1 0,0-1 0,1 1 1,-1-1-1,0 1 0,0-1 0,1 1 0,-1-1 0,0 0 0,0 1 0,1-1 0,-1 0 0,1 1 0,-1-1 0,0 0 0,1 1 0,-1-1 1,1 0-1,-1 0 0,1 1 0,-1-1 0,0 0 0,1 0 0,-1 0 0,1 0 0,-1 0 0,1 0 0,-1 1 0,1-1 0,-1 0 0,1 0 1,-1-1-1,1 1 0,0 0 0,32-1-28,-30 1 27,25-3-3,-1 1 1,1 1 0,-1 2-1,55 8 1,-74-8 1,0 1 0,0 0 1,-1 0-1,1 1 0,0 0 0,-1 1 0,0-1 0,0 1 1,0 1-1,0-1 0,-1 1 0,0 0 0,0 1 0,0 0 0,-1 0 1,1 0-1,-1 0 0,-1 1 0,1 0 0,-1 0 0,5 12 1,-5-7 4,-1-1 1,0 1 0,-1 0 0,0 0 0,-1 0 0,0 0 0,-1 1 0,-2 23-1,-4 3-281,-15 53-1,14-68-163,7-21 1618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450"/>
    </inkml:context>
    <inkml:brush xml:id="br0">
      <inkml:brushProperty name="width" value="0.025" units="cm"/>
      <inkml:brushProperty name="height" value="0.025" units="cm"/>
    </inkml:brush>
  </inkml:definitions>
  <inkml:trace contextRef="#ctx0" brushRef="#br0">1 25 9225,'0'0'15332,"10"-5"-14233,-3 1-799,-5 2-223,0 0-1,0 1 1,0-1-1,1 1 0,-1 0 1,1 0-1,-1 0 1,1 0-1,-1 0 0,1 0 1,0 1-1,-1-1 1,1 1-1,0-1 0,-1 1 1,1 0-1,0 0 1,-1 1-1,1-1 0,0 1 1,-1-1-1,1 1 1,0 0-1,3 1 0,50 34 2343,101 84-1,-148-110-2410,0-1 1,0 2-1,-1-1 0,-1 1 1,1 0-1,-2 1 0,0-1 1,7 17-1,15 29-19,-28-57-62,0-1 0,0 1 1,0 0-1,0 0 0,0-1 0,0 1 0,0 0 1,0-1-1,0 1 0,0 0 0,0 0 0,0-1 1,1 1-1,-1 0 0,0-1 0,0 1 0,0 0 1,0 0-1,1 0 0,-1-1 0,0 1 1,0 0-1,1 0 0,-1 0 0,0-1 0,0 1 1,1 0-1,-1 0 0,0 0 0,0 0 0,1 0 1,-1 0-1,0 0 0,1 0 0,-1 0 0,0 0 1,1 0-1,-1 0 0,0 0 0,0 0 0,1 0 1,-1 0-1,0 0 0,1 0 0,-1 0 0,0 0 1,0 0-1,1 0 0,-1 0 0,0 1 0,0-1 1,1 0-1,-1 0 0,0 0 0,0 1 1,1-1-1,-1 0 0,0 0 0,0 0 0,0 1 1,0-1-1,1 0 0,-1 0 0,0 1 0,0-1 1,0 0-1,0 1 0,5-25-7624,-3-4 1136,-1-1-2738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8.844"/>
    </inkml:context>
    <inkml:brush xml:id="br0">
      <inkml:brushProperty name="width" value="0.05" units="cm"/>
      <inkml:brushProperty name="height" value="0.05" units="cm"/>
    </inkml:brush>
  </inkml:definitions>
  <inkml:trace contextRef="#ctx0" brushRef="#br0">71 1 20132,'-29'143'4273,"16"-91"-4172,2 0 0,3 1 0,-1 60 0,8-108-90,1 1 0,1-1 0,-1 0 0,1 1 0,0-1 0,0 0 0,3 6 1,-4-10-1,1 0 0,-1 0 0,1 0 0,0 0 0,-1 0 0,1 0 0,0 0 0,0 0 0,0 0 0,0 0 0,0 0 0,0-1 0,0 1 1,0 0-1,0-1 0,0 1 0,0-1 0,0 1 0,0-1 0,0 1 0,1-1 0,-1 0 0,0 0 0,0 1 0,1-1 0,-1 0 0,0 0 1,0 0-1,0-1 0,1 1 0,-1 0 0,0 0 0,0-1 0,0 1 0,1 0 0,-1-1 0,0 1 0,1-2 0,8-2 114,-1-1 0,0 0 0,-1 0 0,1-1 0,-1-1 0,0 1 0,9-11 0,49-60 717,-53 61-678,94-127 699,-11 13-334,-71 102-409,-25 28-119,0-1-1,1 1 0,-1 0 0,0-1 0,1 1 0,-1 0 0,0-1 0,1 1 0,-1 0 0,0-1 0,1 1 0,-1 0 0,1 0 0,-1-1 0,1 1 0,-1 0 0,1 0 0,-1 0 0,1 0 0,-1-1 0,1 1 0,-1 0 0,1 0 0,-1 0 0,1 0 0,-1 0 0,1 0 0,-1 1 0,1-1 0,-1 0 0,0 0 0,1 0 0,-1 0 0,1 1 0,-1-1 0,1 0 0,-1 0 0,1 1 0,-1-1 0,0 0 0,1 1 0,-1-1 0,0 0 0,1 1 0,-1-1 0,0 0 0,1 1 0,-1-1 0,0 1 0,0-1 0,0 1 0,1-1 0,-1 1 0,0-1 0,0 1 0,0-1 0,0 1 0,0-1 0,0 1 0,2 32-59,-2-30 55,-5 41-9,-2 1-1,-2-1 1,-27 80 0,4-18 78,26-75-31,6-30-32,-1-1 0,1 0-1,0 1 1,0-1-1,0 0 1,0 1 0,0-1-1,0 1 1,0-1-1,0 0 1,0 1 0,0-1-1,0 0 1,0 1-1,0-1 1,0 0 0,0 1-1,0-1 1,0 0-1,1 1 1,-1-1 0,0 0-1,0 1 1,0-1-1,1 0 1,-1 0 0,0 1-1,0-1 1,1 0-1,-1 0 1,0 1 0,1-1-1,10-4-4,11-17-177,-22 21 162,33-36-806,8-16-877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9.172"/>
    </inkml:context>
    <inkml:brush xml:id="br0">
      <inkml:brushProperty name="width" value="0.05" units="cm"/>
      <inkml:brushProperty name="height" value="0.05" units="cm"/>
    </inkml:brush>
  </inkml:definitions>
  <inkml:trace contextRef="#ctx0" brushRef="#br0">176 37 24069,'-8'3'206,"-1"1"1,1 0-1,-1 0 1,1 0-1,0 1 0,1 1 1,-1-1-1,1 1 0,0 0 1,0 1-1,1 0 0,0 0 1,0 0-1,1 1 0,0 0 1,0 0-1,-4 8 0,0 3-189,0 0 0,-10 34 0,17-45-22,-1 1-1,1 0 1,1-1-1,0 1 1,0 0-1,0 0 1,1 0-1,2 15 1,-2-23 4,0 0 1,0 0 0,1 0 0,-1 0 0,0 0 0,0 0 0,1 0-1,-1 0 1,1 0 0,-1 0 0,1 0 0,-1 0 0,1 0-1,-1 0 1,1 0 0,0 0 0,0-1 0,-1 1 0,1 0 0,0-1-1,0 1 1,0 0 0,0-1 0,0 1 0,0-1 0,0 1 0,0-1-1,0 0 1,0 1 0,0-1 0,0 0 0,0 0 0,0 1-1,0-1 1,0 0 0,0 0 0,0 0 0,0-1 0,1 1 0,-1 0-1,0 0 1,0-1 0,0 1 0,0 0 0,0-1 0,0 1-1,0-1 1,0 1 0,1-2 0,4-2 13,1 0 0,-1-1 0,0 1 0,0-1 0,10-12 0,1-4 152,0 0 0,-2-2 0,-1 0-1,18-36 1,-14 16 262,24-78 0,-40 115-394,-8 22-100,2-5 38,-13 37-54,-14 37 67,-23 108-1,52-184-141,0 1 0,0-1 0,1 0 0,1 1 0,-1-1 0,2 1 0,-1-1-1,3 12 1,-3-20 82,1 0-1,-1 0 0,1 0 1,-1 0-1,1 0 0,-1-1 1,1 1-1,-1 0 0,1 0 0,0-1 1,0 1-1,-1 0 0,1-1 1,0 1-1,0 0 0,0-1 1,0 1-1,-1-1 0,1 0 1,0 1-1,0-1 0,0 0 1,2 1-1,27-3-2081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9.643"/>
    </inkml:context>
    <inkml:brush xml:id="br0">
      <inkml:brushProperty name="width" value="0.05" units="cm"/>
      <inkml:brushProperty name="height" value="0.05" units="cm"/>
    </inkml:brush>
  </inkml:definitions>
  <inkml:trace contextRef="#ctx0" brushRef="#br0">272 339 21197,'-25'32'360,"-90"115"1665,89-109-1225,-43 80-1,63-107-733,1 0-1,0 1 1,1 0-1,0-1 1,0 1-1,2 1 1,-1-1-1,0 18 1,3-29-65,0 1 0,0 0 0,0 0 0,0-1 0,0 1 0,0 0 0,0-1 0,1 1 0,-1 0 0,1-1 0,-1 1-1,1 0 1,0-1 0,0 1 0,-1-1 0,1 1 0,0-1 0,0 0 0,1 1 0,-1-1 0,0 0 0,0 0 0,3 2 0,-2-2 2,1 0 0,-1 0 1,0-1-1,1 1 0,-1-1 0,1 0 0,-1 0 0,1 0 1,-1 0-1,1 0 0,-1 0 0,1 0 0,-1-1 0,4-1 1,8-2 28,0-1 0,-1-1 0,0-1 0,19-11 0,2-6 79,0-1 1,-1-2-1,-2-1 1,-1-2-1,-1 0 1,-2-2-1,-1-1 1,-2-2 0,-1 0-1,-1-1 1,-2-1-1,-2-1 1,-2-1-1,-1 0 1,-2-1-1,15-81 1,-25 106-96,-1 0 0,0 0 0,-1 0 0,-1 0 0,-2-26 0,2 39-16,0 1 0,0-1 0,0 1 0,-1-1 1,1 1-1,0 0 0,-1-1 0,1 1 0,-1 0 0,0-1 0,1 1 0,-1 0 1,0 0-1,0-1 0,1 1 0,-1 0 0,0 0 0,0 0 0,0 0 0,0 0 1,-1 0-1,1 1 0,0-1 0,0 0 0,-2 0 0,0 0-3,1 1-1,-1 0 0,1 1 1,-1-1-1,1 0 0,-1 1 0,1-1 1,-1 1-1,1 0 0,-1 0 1,1 0-1,0 0 0,-1 0 1,-3 3-1,-44 30 8,1 2 1,2 2-1,1 2 0,-46 54 0,86-88 0,2-3-6,1 1 1,-1 0 0,1-1 0,0 1 0,1 0 0,-4 6 0,6-10 0,0 1 0,-1-1 0,1 1 1,0-1-1,0 0 0,0 1 0,0-1 0,0 1 1,0-1-1,0 1 0,0-1 0,0 1 1,0-1-1,0 1 0,0-1 0,0 0 1,1 1-1,-1-1 0,0 1 0,0-1 1,0 1-1,1-1 0,-1 0 0,0 1 0,0-1 1,1 1-1,0 0-2,1 0 1,-1-1-1,1 1 1,-1 0-1,0-1 1,1 1-1,-1-1 0,1 1 1,0-1-1,-1 0 1,1 0-1,1 0 1,34 2-13,52-6 0,-65 2 22,1 0 0,-1 2 0,1 1 0,-1 0 0,0 2-1,27 6 1,-46-8-5,-1 1 1,0-1-1,0 1 0,1 0 0,-1 0 0,0 0 0,-1 1 1,1-1-1,0 1 0,-1 0 0,1 0 0,-1 0 0,0 1 1,0-1-1,0 1 0,-1-1 0,1 1 0,-1 0 0,0 0 1,0 0-1,0 0 0,1 6 0,-1-1 15,0 1 0,-1-1 0,0 1 1,-1-1-1,0 1 0,-1-1 0,0 1 0,0-1 0,-4 14 1,-7 18 30,-31 71 1,31-82-558,10-24-386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1.227"/>
    </inkml:context>
    <inkml:brush xml:id="br0">
      <inkml:brushProperty name="width" value="0.05" units="cm"/>
      <inkml:brushProperty name="height" value="0.05" units="cm"/>
    </inkml:brush>
  </inkml:definitions>
  <inkml:trace contextRef="#ctx0" brushRef="#br0">97 0 23325,'0'12'1023,"-2"0"0,-4 22 0,0 0-518,-36 174 269,13-72-680,25-110-58,0 0 0,1 43 0,3-65 36,3-6 108,-1 0-134,1 0 0,-1 0-1,1 0 1,-1 0 0,0 0-1,0-1 1,0 1 0,0-1-1,-1 1 1,1-1 0,-1 0-1,1 0 1,0-4 0,14-45 425,-10 24-366,-1 0 0,-2 0 0,0 0-1,-2 0 1,-2 0 0,-4-36 0,5 104-239,-2-25 128,2-1 1,0 0 0,0 0-1,5 23 1,-5-34-2,1 0 1,0 0 0,0 0 0,0 0-1,0 0 1,0-1 0,1 1 0,-1 0-1,1-1 1,-1 1 0,1-1 0,0 1-1,0-1 1,0 0 0,1 0 0,-1 0-1,0 0 1,1 0 0,-1-1 0,1 1-1,0-1 1,-1 1 0,1-1 0,0 0-1,0 0 1,0 0 0,5 0 0,-2-1-9,-1 0-1,1 0 1,-1 0 0,1-1 0,-1 0 0,0 0 0,1-1 0,-1 0 0,0 1 0,0-2 0,0 1-1,0-1 1,0 1 0,0-1 0,6-6 0,4-4 6,0 1 1,-2-2-1,16-18 1,-16 16 18,0-1 1,18-33-1,-26 41 6,-1 1 1,0-1 0,-1 0-1,0-1 1,0 1-1,-1 0 1,0-1-1,1-11 1,-3 19-12,0 0 0,0 1 1,0-1-1,0 0 0,-1 0 1,1 0-1,0 1 1,-1-1-1,1 0 0,-1 1 1,-1-4-1,2 5-4,-1-1 0,1 1 1,0-1-1,-1 1 0,1-1 1,-1 1-1,1 0 0,-1-1 0,1 1 1,-1-1-1,1 1 0,-1 0 1,0 0-1,1-1 0,-1 1 0,1 0 1,-1 0-1,0 0 0,1 0 1,-1 0-1,1-1 0,-2 1 0,0 1-2,0-1-1,-1 1 0,1 0 1,0 0-1,0-1 0,0 1 1,0 1-1,0-1 0,0 0 1,1 0-1,-1 1 0,0-1 1,0 1-1,1-1 0,-1 1 1,-1 2-1,-16 24-1,0 0-1,2 2 1,2 0-1,0 0 1,2 1-1,-10 39 1,20-61-68,0 0 0,1 0 0,1 0 0,0 1 0,0 16 0,1-24-16,0 0 1,0 0-1,0 0 1,0 0-1,1 0 1,-1 0-1,1 0 0,0 0 1,-1 0-1,1 0 1,0 0-1,0-1 0,0 1 1,0 0-1,1-1 1,-1 1-1,0-1 0,1 1 1,-1-1-1,1 1 1,-1-1-1,1 0 1,0 0-1,-1 0 0,1 0 1,0 0-1,0 0 1,0-1-1,0 1 0,0 0 1,0-1-1,3 1 1,33 1-1943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1.698"/>
    </inkml:context>
    <inkml:brush xml:id="br0">
      <inkml:brushProperty name="width" value="0.05" units="cm"/>
      <inkml:brushProperty name="height" value="0.05" units="cm"/>
    </inkml:brush>
  </inkml:definitions>
  <inkml:trace contextRef="#ctx0" brushRef="#br0">231 315 17636,'-10'2'918,"-1"1"0,1 0 0,0 0 1,0 1-1,0 1 0,0 0 0,-14 10 0,13-7-639,0 1 0,1 0 0,0 0 0,0 1 0,-14 19-1,17-19-294,0 1-1,0 0 0,1 0 0,0 0 0,1 1 0,1-1 0,0 1 1,0 0-1,1 1 0,1-1 0,0 1 0,0-1 0,2 1 1,0 19-1,1-26 15,-1-1-1,1 1 1,1-1 0,-1 0 0,1 1 0,0-1 0,0 0 0,0 0 0,1 0 0,0 0-1,0-1 1,0 1 0,5 4 0,-6-6 3,1-1-1,0 0 0,0 1 1,0-1-1,0 0 0,0-1 1,0 1-1,1 0 0,-1-1 1,0 0-1,1 0 1,-1 0-1,1 0 0,0-1 1,-1 1-1,1-1 0,-1 0 1,1 0-1,0 0 1,-1-1-1,6 0 0,2-2 39,0-1 0,0 0 0,0-1 0,-1 0 0,1 0 0,-1-1 0,0 0 1,-1-1-1,0 0 0,0-1 0,0 0 0,-1 0 0,-1-1 0,9-11 0,5-9 267,-1-1 0,-1-1 0,19-44 0,-23 42-11,-2-1 1,-1-1-1,13-61 1,-21 78-258,-1-1 0,-2 1 0,1-1 0,-2 1 0,-1-1 0,0 1 0,-1-1 0,-1 1 0,-6-19 0,9 34-40,-1 0 0,1 1 0,-1-1 0,0 0 0,0 1 0,-1-1 1,1 1-1,0 0 0,-1-1 0,0 1 0,1 0 0,-1 0 0,0 0 0,0 0 1,0 0-1,0 0 0,0 1 0,-1-1 0,1 1 0,0-1 0,-1 1 0,1 0 1,-1 0-1,0 0 0,1 0 0,-1 0 0,-5 0 0,3 1-4,0 1 0,0 0 1,0 0-1,0 0 0,0 0 0,1 1 0,-1-1 0,0 1 1,1 0-1,0 1 0,-1-1 0,1 1 0,0 0 0,-4 4 1,2-3 7,1 1 0,1 0 0,-1 0 0,1 0 0,0 1 0,0-1 0,0 1 0,1 0 0,0 0 0,0 0 0,-2 8 0,4-11-28,0 0 1,1-1 0,-1 1 0,1 0 0,-1 0 0,1-1-1,0 1 1,0 0 0,1 0 0,-1 0 0,0-1 0,1 1 0,-1 0-1,1-1 1,0 1 0,0 0 0,0-1 0,1 1 0,-1-1-1,0 0 1,1 1 0,0-1 0,-1 0 0,1 0 0,0 0-1,0 0 1,0 0 0,0 0 0,4 2 0,17 10-165,-6-4 127,-1 1-1,23 19 1,-34-25 60,0 0 1,0 0-1,-1 1 1,1 0 0,-1 0-1,0 0 1,-1 1-1,0-1 1,0 1 0,3 9-1,-2-3-7,-1 1-1,-1 0 1,0 0-1,-1 0 1,-1 0-1,0 0 1,-3 25-1,-27 101 7,4-27 112,24-102-129,-1 18-54,3-28 32,0 1-1,0-1 1,0 0 0,0 1-1,0-1 1,0 0 0,1 1-1,-1-1 1,1 0 0,-1 0-1,1 1 1,-1-1 0,1 0-1,0 0 1,-1 0 0,1 0-1,2 2 1,-3-2-9,1-1 0,0 1 0,0-1 0,0 1 0,0-1 0,0 0 0,0 1 0,-1-1 0,1 0 1,0 0-1,0 0 0,0 1 0,0-1 0,0 0 0,0 0 0,0 0 0,0 0 0,0-1 0,0 1 0,0 0 0,0 0 0,0-1 0,0 1 0,0 0 0,0-1 1,-1 1-1,2-1 0,24-19-964,-21 16 744,8-8-556,21-24 1,18-33-37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2.056"/>
    </inkml:context>
    <inkml:brush xml:id="br0">
      <inkml:brushProperty name="width" value="0.05" units="cm"/>
      <inkml:brushProperty name="height" value="0.05" units="cm"/>
    </inkml:brush>
  </inkml:definitions>
  <inkml:trace contextRef="#ctx0" brushRef="#br0">189 1 15699,'-3'0'7402,"-8"15"-5946,-15 29-1400,10-6 344,2 1 0,2 0-1,-13 75 1,16-53-134,-1 114 0,10-155-104,1 1-1,1-1 0,1 0 0,0 0 0,2 0 1,0-1-1,15 37 0,-18-54 24,-3-6-37,-6-25 28,-18-52-1,11 39-180,-32-98-82,37 117 82,7 18-3,7 6-19,0 0 17,0 0 0,0 0-1,-1 1 1,1-1 0,0 1 0,5 3-1,24 8-2,-22-11-264,0-1 0,-1-1 0,1 0 0,0 0 0,12-3 0,32-5-1485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2.445"/>
    </inkml:context>
    <inkml:brush xml:id="br0">
      <inkml:brushProperty name="width" value="0.05" units="cm"/>
      <inkml:brushProperty name="height" value="0.05" units="cm"/>
    </inkml:brush>
  </inkml:definitions>
  <inkml:trace contextRef="#ctx0" brushRef="#br0">269 0 18284,'-8'1'7048,"1"2"-3564,-9 9-3963,7-5 1066,-7 5-535,0 1 0,1 0 1,0 1-1,1 1 0,-14 18 1,19-20-43,0-1 0,1 1-1,1 0 1,0 1 0,1 0 0,0 0 0,-5 20 0,11-33-12,-1 1 0,1 0 0,-1 0 0,1 0 1,-1 0-1,1 0 0,0 0 0,0 0 0,0 0 0,0-1 0,1 1 0,-1 0 0,0 0 1,1 0-1,-1 0 0,1 0 0,0-1 0,-1 1 0,1 0 0,0 0 0,1 1 1,0-2-3,0 0 0,-1 0 0,1 0 0,0 0 0,0 0 0,0 0 0,0-1 1,0 1-1,0-1 0,0 0 0,0 1 0,0-1 0,0 0 0,0 0 1,0 0-1,0 0 0,0 0 0,0-1 0,3 0 0,97-26-16,-82 20 27,0 1 1,1 1-1,0 1 1,-1 0-1,2 1 1,35 1-1,-55 2-8,0 0 0,0 1 0,1-1 0,-1 1 0,0-1 0,0 1 0,0 0 0,0-1 0,0 1 0,0 0 0,-1 0 0,4 3 0,-4-4-1,-1 1 0,1 0 1,0 0-1,-1 0 0,1 0 1,0 0-1,-1 0 0,0 0 0,1 0 1,-1 0-1,1 1 0,-1-1 1,0 0-1,0 0 0,0 0 0,0 0 1,0 0-1,0 1 0,0-1 1,0 0-1,0 0 0,0 0 0,-1 0 1,1 0-1,0 0 0,-1 0 1,0 2-1,-4 9 2,-1 0 0,-1-1 1,0 1-1,-17 19 0,-41 42 234,57-64-181,-17 17 90,-1-1-1,-1-1 1,-1-1 0,-1-2-1,-1-1 1,-33 17 0,63-37-143,-3 2-7,0 0 0,0-1 0,0 0 0,0 1 0,0-1-1,-1 0 1,1 0 0,0-1 0,-1 1 0,1-1 0,0 1 0,-1-1-1,1 0 1,-5-1 0,-13-8-288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7.699"/>
    </inkml:context>
    <inkml:brush xml:id="br0">
      <inkml:brushProperty name="width" value="0.05" units="cm"/>
      <inkml:brushProperty name="height" value="0.05" units="cm"/>
    </inkml:brush>
  </inkml:definitions>
  <inkml:trace contextRef="#ctx0" brushRef="#br0">5 165 24085,'-1'0'62,"1"0"0,0 0 0,0 0-1,0 0 1,0 0 0,0 0 0,0 0 0,-1 0 0,1 0-1,0 0 1,0 0 0,0 0 0,0 0 0,0 0 0,0 0-1,-1 0 1,1 0 0,0 0 0,0-1 0,0 1 0,0 0-1,0 0 1,0 0 0,0 0 0,-1 0 0,1 0 0,0 0 0,0 0-1,0 0 1,0 0 0,0-1 0,0 1 0,0 0 0,0 0-1,0 0 1,0 0 0,0 0 0,0 0 0,0 0 0,-1-1-1,1 1 1,0 0 0,0 0 0,0 0 0,0 0 0,0 0-1,0-1 1,0 1 0,0 0 0,1 0 0,-1 0 0,0 0-1,0 0 1,0 0 0,0-1 0,0 1 0,0 0-1,9-10 716,17-13-826,2 2 98,2 1-1,37-18 0,-51 30-38,2 0 1,-1 1 0,1 1-1,0 0 1,36-5-1,-50 10-6,-1 1 0,1-1 0,0 1 0,-1 0 0,1 0-1,-1 1 1,1-1 0,-1 1 0,1 0 0,-1 0-1,1 0 1,-1 0 0,0 1 0,6 2 0,-8-2 5,1-1 0,0 1 0,-1-1 0,0 1 0,1 0 0,-1 0 0,0-1 0,0 1 0,0 0 0,0 0 0,0 0 0,0 0 0,-1 0 0,1 1 0,-1-1 0,1 0 0,-1 0 0,0 0 0,0 1 0,0-1 0,0 0 0,0 0 0,0 0 0,-1 3 0,-3 9 64,1 0 0,-2 0 0,1 0 1,-2-1-1,0 0 0,-1 0 0,0-1 0,-15 20 0,5-10 20,0-1-1,-2 0 1,-33 27-1,50-46-80,8 0-16,63 12-3,-50-11 7,-1 0 1,0 2 0,1 0-1,27 12 1,-41-15-3,-1 1 1,1-1 0,0 1-1,-1 1 1,1-1-1,-1 1 1,0-1 0,0 1-1,-1 0 1,1 1 0,-1-1-1,0 1 1,0-1 0,0 1-1,-1 0 1,0 0 0,0 0-1,0 0 1,0 0-1,1 10 1,-2-10-1,-1 0 0,1-1 0,-1 1 0,0 0 0,-1 0 0,1 0 0,-1-1 0,0 1 0,0 0 0,0-1 1,-1 1-1,-3 7 0,1-5 12,0 0-1,0-1 1,-1 0 0,0 0 0,0 0 0,0 0 0,-8 6 0,-5 1 70,-1 0 0,0-1 0,0-1 0,-33 13-1,-130 42 251,180-66-407,0 1-5,1-1 0,-1 1 0,0 0 0,0 0 0,0 0 0,1 0 0,-1 0 0,1 0 0,-1 0 0,1 0 0,-1 1 0,-2 2 657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7.978"/>
    </inkml:context>
    <inkml:brush xml:id="br0">
      <inkml:brushProperty name="width" value="0.05" units="cm"/>
      <inkml:brushProperty name="height" value="0.05" units="cm"/>
    </inkml:brush>
  </inkml:definitions>
  <inkml:trace contextRef="#ctx0" brushRef="#br0">170 0 24349,'0'0'3745,"0"2"-3681,24 31-48,-13-3-16,-4 8 48,-2 18 112,-7 9 32,-10 16 0,-5 10-64,-10 11-80,1 4-8,-14 5 80,-4-4-248,-5-16-1552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148"/>
    </inkml:context>
    <inkml:brush xml:id="br0">
      <inkml:brushProperty name="width" value="0.05" units="cm"/>
      <inkml:brushProperty name="height" value="0.05" units="cm"/>
    </inkml:brush>
  </inkml:definitions>
  <inkml:trace contextRef="#ctx0" brushRef="#br0">0 4 21549,'16'-4'1104,"2"8"264,-4 11-376,1 27-536,-6 13-224,-7 18-143,-6 10-9,-8-3 0,-2-6 32,5-23-529,2-16-247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792"/>
    </inkml:context>
    <inkml:brush xml:id="br0">
      <inkml:brushProperty name="width" value="0.025" units="cm"/>
      <inkml:brushProperty name="height" value="0.025" units="cm"/>
    </inkml:brush>
  </inkml:definitions>
  <inkml:trace contextRef="#ctx0" brushRef="#br0">176 1 8776,'0'0'10042,"2"8"-7832,0 1-1717,-1 1 0,0-1 0,-1 1 1,0 0-1,0-1 0,-1 1 0,0-1 0,-1 1 0,-4 15 1,-38 96 2614,11-30-1945,-8 77 877,26-94-1544,15-74-571,0 1 0,0-1 1,-1 0-1,1 0 0,0 1 0,0-1 0,0 0 0,0 0 0,0 1 1,-1-1-1,1 0 0,0 0 0,0 1 0,0-1 0,-1 0 1,1 0-1,0 0 0,0 0 0,0 1 0,-1-1 0,1 0 1,0 0-1,-1 0 0,1 0 0,0 0 0,0 0 0,-1 0 1,1 0-1,0 0 0,0 0 0,-1 0 0,1 0 0,0 0 1,-1 0-1,1 0 0,0 0 0,0 0 0,-1 0 0,1 0 1,0 0-1,-1 0 0,1 0 0,0-1 0,0 1 0,-1 0 1,1 0-1,0 0 0,0 0 0,0-1 0,-1 1 0,1 0 1,0 0-1,0-1 0,-14-12-7639,13 12 6913,-11-12-7847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504"/>
    </inkml:context>
    <inkml:brush xml:id="br0">
      <inkml:brushProperty name="width" value="0.05" units="cm"/>
      <inkml:brushProperty name="height" value="0.05" units="cm"/>
    </inkml:brush>
  </inkml:definitions>
  <inkml:trace contextRef="#ctx0" brushRef="#br0">0 106 19460,'2'-3'295,"0"1"0,0-1-1,1 0 1,-1 1 0,0-1-1,1 1 1,0 0 0,-1 0-1,1 0 1,0 0 0,0 1-1,0-1 1,6-2 0,-3 2-96,21-11-32,2 1 0,-1 2 0,1 1 0,1 1 0,0 1 0,0 2 0,0 1 0,1 2 0,58 2 0,-81 0-153,0 1-1,1 1 1,-1-1 0,0 1-1,0 1 1,14 5 0,-18-6 3,-1 0 0,-1-1 0,1 1 0,0 0 0,0 1 1,-1-1-1,1 0 0,-1 1 0,0 0 0,1-1 0,-1 1 0,-1 0 0,1 0 1,0 0-1,-1 0 0,1 0 0,-1 1 0,2 5 0,-1 4 105,1 1 1,-2-1-1,0 0 0,0 1 0,-2-1 1,1 1-1,-2-1 0,0 0 1,-5 21-1,1-15 59,-1-2 1,0 1-1,-1-1 1,-1 0-1,-1 0 0,-12 15 1,-7 5 104,-3-2 1,-1 0-1,-1-3 1,-59 44-1,74-62-232,-1 0 1,-29 15-1,41-25-71,-1 0 1,0-1-1,0 1 0,0-2 0,0 1 0,0-1 1,0-1-1,-16 2 0,22-3-534,5-9-4842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725"/>
    </inkml:context>
    <inkml:brush xml:id="br0">
      <inkml:brushProperty name="width" value="0.05" units="cm"/>
      <inkml:brushProperty name="height" value="0.05" units="cm"/>
    </inkml:brush>
  </inkml:definitions>
  <inkml:trace contextRef="#ctx0" brushRef="#br0">90 1 22309,'-6'35'1392,"-1"8"769,-7 19-1449,2 8-208,-4 3-360,-1 1-88,6-9-32,6-7-16,3-23 24,8-13-72,2-23-320,-6-17-240,5-19-561,-2-10-335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069"/>
    </inkml:context>
    <inkml:brush xml:id="br0">
      <inkml:brushProperty name="width" value="0.05" units="cm"/>
      <inkml:brushProperty name="height" value="0.05" units="cm"/>
    </inkml:brush>
  </inkml:definitions>
  <inkml:trace contextRef="#ctx0" brushRef="#br0">0 203 2593,'63'-30'4454,"32"-13"4906,-82 38-8365,0 1 1,0 0-1,1 1 1,-1 0-1,20 0 0,-31 3-868,0 0-1,1 0 1,-1 0-1,0 0 1,0-1-1,1 1 1,-1 0-1,0-1 1,0 0-1,0 1 1,0-1-1,0 0 1,0 0-1,0 0 0,0-1 1,0 1-1,0 0 1,-1-1-1,4-2 1,-4 1 64,1 0 0,-1-1 0,0 1 0,0 0 0,0 0 0,-1-1 0,1 1 0,-1-1 0,0 1 0,0 0 0,0-1 0,-1-4 1,-5-22 882,6 29-1057,0 1-1,0-1 1,-1 1 0,1-1 0,0 0 0,0 1 0,-1-1-1,1 1 1,0-1 0,-1 1 0,1-1 0,0 1 0,-1-1 0,1 1-1,-1-1 1,1 1 0,-1 0 0,1-1 0,-1 1 0,1 0-1,-1-1 1,0 1 0,1 0 0,-1 0 0,1-1 0,-1 1-1,0 0 1,1 0 0,-1 0 0,1 0 0,-1 0 0,0 0-1,1 0 1,-1 0 0,0 0 0,1 0 0,-1 0 0,1 0 0,-1 1-1,0-1 1,1 0 0,-1 0 0,1 1 0,-1-1 0,1 0-1,-1 1 1,-3 2 0,1 0 0,0 0 0,0 0 0,0 0 0,0 0-1,1 1 1,0-1 0,-1 1 0,-1 5 0,-16 38-15,16-36 7,2-6-8,-46 132 49,41-115-37,1 1 0,2 0 0,0 0 0,0 24 0,3-44-13,1-1 1,0 1-1,0-1 0,0 1 0,1-1 0,-1 1 0,1 0 0,-1-1 0,1 1 0,0-1 0,0 0 1,0 1-1,0-1 0,0 0 0,3 4 0,-3-5 0,1 0 0,-1 0-1,0 0 1,0 0 0,1 0 0,-1-1 0,1 1 0,-1 0-1,0-1 1,1 1 0,-1-1 0,1 0 0,-1 1 0,1-1-1,0 0 1,-1 0 0,1 0 0,-1 0 0,3 0 0,2-2-6,1 1 1,-1-1 0,0-1 0,0 1 0,0-1 0,0 0-1,0 0 1,-1 0 0,1-1 0,6-6 0,-3 2-151,1-1 0,11-14 1,15-32-1324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211"/>
    </inkml:context>
    <inkml:brush xml:id="br0">
      <inkml:brushProperty name="width" value="0.05" units="cm"/>
      <inkml:brushProperty name="height" value="0.05" units="cm"/>
    </inkml:brush>
  </inkml:definitions>
  <inkml:trace contextRef="#ctx0" brushRef="#br0">22 1 23509,'-11'7'1008,"4"5"176,4 2-535,5 5-409,5 2-408,14 2-1033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521"/>
    </inkml:context>
    <inkml:brush xml:id="br0">
      <inkml:brushProperty name="width" value="0.05" units="cm"/>
      <inkml:brushProperty name="height" value="0.05" units="cm"/>
    </inkml:brush>
  </inkml:definitions>
  <inkml:trace contextRef="#ctx0" brushRef="#br0">210 1 20276,'-95'140'6411,"13"-21"-4992,76-110-1386,1-1 1,1 1-1,-1 1 0,2-1 0,-5 15 1,7-22-35,1-1 0,0 1 0,-1 0 0,1 0 0,0-1 0,0 1 0,0 0 0,1 0 0,-1 0 0,0-1 0,0 1 0,1 0 0,0 0 0,-1-1 0,1 1 0,1 1 0,-1-1-3,0-1-1,0 0 1,1 0 0,-1 0 0,1 0 0,-1 0 0,0 0 0,1 0 0,0 0 0,-1-1 0,1 1 0,0-1 0,-1 1 0,1-1 0,0 1 0,-1-1 0,1 0 0,0 0-1,0 0 1,2 0 0,17-2-3,0 0 1,0-1-1,21-6 0,-20 4 31,1 0 0,31-1-1,-46 6-21,0 0 0,-1 0-1,1 1 1,-1 0-1,1 0 1,-1 1-1,1 0 1,-1 0-1,0 1 1,0 0-1,9 5 1,-14-7-2,0 0-1,0 1 1,0-1-1,0 0 1,0 1-1,0-1 1,0 1 0,0 0-1,0 0 1,-1-1-1,1 1 1,-1 0-1,1 0 1,-1 1-1,0-1 1,0 0 0,0 0-1,0 1 1,0-1-1,-1 0 1,1 1-1,-1-1 1,1 1-1,-1-1 1,0 0 0,0 1-1,0-1 1,0 1-1,0-1 1,-1 1-1,1-1 1,-1 1-1,0-1 1,0 0 0,1 0-1,-1 1 1,-1-1-1,-1 3 1,-3 5 65,-1-1 0,0 0 1,0 0-1,-1-1 0,0 0 1,-17 13-1,7-7 227,-36 21 1,46-31-249,0 0-1,0 0 1,0-1 0,0 0 0,-1-1 0,1 1-1,-1-2 1,-8 2 0,15-3-63,0 0 0,1 0 0,-1 1 0,1-1 0,-1 0 0,0 0 1,1 0-1,-1-1 0,1 1 0,-1 0 0,1-1 0,-1 1 0,1-1 0,-1 1 0,1-1 0,-1 0 0,1 1 0,-1-1 0,1 0 0,0 0 1,0 0-1,-1 0 0,1 0 0,0 0 0,-1-2 0,-3-16-1160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077"/>
    </inkml:context>
    <inkml:brush xml:id="br0">
      <inkml:brushProperty name="width" value="0.05" units="cm"/>
      <inkml:brushProperty name="height" value="0.05" units="cm"/>
    </inkml:brush>
  </inkml:definitions>
  <inkml:trace contextRef="#ctx0" brushRef="#br0">149 1 23725,'-12'38'776,"-4"26"128,-3 14-351,-6 26-225,-1 6-24,5 0-144,2 3-32,10-17-64,7-10-16,4-32 64,7-14 16,13-22-32,8-13 24,12-17-96,9-13-416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376"/>
    </inkml:context>
    <inkml:brush xml:id="br0">
      <inkml:brushProperty name="width" value="0.05" units="cm"/>
      <inkml:brushProperty name="height" value="0.05" units="cm"/>
    </inkml:brush>
  </inkml:definitions>
  <inkml:trace contextRef="#ctx0" brushRef="#br0">140 0 24013,'-28'36'860,"-38"63"0,59-87-792,1 0 1,0 0 0,1 1-1,0 0 1,1 0-1,1 0 1,0 1 0,0-1-1,0 23 1,2-34-67,1 1 0,0-1 1,0 0-1,0 1 0,1-1 0,-1 0 1,0 0-1,1 0 0,0 1 1,-1-1-1,1 0 0,0 0 0,0 0 1,0 0-1,0 0 0,1 0 0,-1 0 1,0-1-1,1 1 0,-1 0 0,4 2 1,-3-3 3,0 0 0,1 0 0,-1-1 1,1 1-1,-1 0 0,1-1 0,-1 1 1,1-1-1,-1 0 0,1 0 1,-1 0-1,1 0 0,-1 0 0,1-1 1,4 0-1,5-3 45,-1 0 1,1 0-1,-1-1 0,0-1 1,0 0-1,13-9 0,-2-2 135,0-1-1,-1-1 0,22-24 0,-34 33-50,-1-1 0,1 0 1,-2 0-1,0-1 0,0 0 0,-1 0 1,0-1-1,5-17 0,-11 27-97,1 0 1,-1 1-1,0-1 0,0 0 0,0 0 1,0 1-1,-1-1 0,1 0 0,-1 1 1,-1-6-1,2 7-32,0 1-1,0-1 1,-1 1-1,1-1 1,0 0-1,0 1 1,-1-1-1,1 1 1,0-1-1,-1 0 1,1 1-1,-1-1 1,1 1-1,-1-1 1,1 1-1,-1 0 1,1-1-1,-1 1 1,1-1-1,-1 1 1,0 0-1,1 0 1,-1-1 0,1 1-1,-1 0 1,0 0-1,1 0 1,-1 0-1,0 0 1,1-1-1,-1 1 1,0 0-1,1 1 1,-1-1-1,0 0 1,1 0-1,-1 0 1,0 0-1,1 0 1,-1 1-1,0-1 1,1 0-1,-1 1 1,1-1-1,-2 1 1,-2 2-6,1 0 0,-1 1 0,1-1 0,0 1 0,0-1 0,0 1 0,0 0 0,-2 6 0,-19 39-159,15-30-25,5-12-246,1 0-1,0 0 1,1 1-1,-3 10 1,5-18 393,0 1 0,0-1 1,-1 0-1,1 0 0,0 0 0,0 0 1,0 0-1,0 0 0,0 0 1,0 1-1,0-1 0,0 0 0,1 0 1,-1 0-1,0 0 0,0 0 0,0 0 1,0 0-1,0 1 0,0-1 1,0 0-1,0 0 0,0 0 0,0 0 1,0 0-1,0 0 0,0 0 0,0 0 1,0 0-1,1 0 0,-1 1 1,0-1-1,0 0 0,0 0 0,0 0 1,0 0-1,0 0 0,0 0 0,1 0 1,-1 0-1,0 0 0,0 0 1,0 0-1,0 0 0,0 0 0,0 0 1,0 0-1,1 0 0,-1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889"/>
    </inkml:context>
    <inkml:brush xml:id="br0">
      <inkml:brushProperty name="width" value="0.05" units="cm"/>
      <inkml:brushProperty name="height" value="0.05" units="cm"/>
    </inkml:brush>
  </inkml:definitions>
  <inkml:trace contextRef="#ctx0" brushRef="#br0">228 41 20012,'3'-11'1384,"2"-6"685,-4 5 2736,-14 19-3877,-4 11-890,0 2-1,-19 29 1,2-2-9,17-24 30,0 1 0,-18 34 0,33-56-71,7-6-7,2-4 20,1 1 0,1 1-1,-1-1 1,1 1 0,0 1-1,0-1 1,0 1-1,1 1 1,17-6 0,-22 9-7,-1 0 0,1 0 1,0 0-1,0 1 0,0-1 1,0 1-1,0 1 0,0-1 0,0 1 1,-1-1-1,1 1 0,0 1 1,0-1-1,-1 1 0,1-1 1,-1 1-1,1 1 0,-1-1 0,0 1 1,0-1-1,0 1 0,0 0 1,0 1-1,4 4 0,0 1-33,0 1 0,10 15 0,-16-21 36,1 0-1,-1 0 1,0 0 0,0 1 0,-1-1-1,1 1 1,-1-1 0,0 1-1,0-1 1,0 6 0,-2-8 19,1 0-1,-1 0 1,0 0 0,1 0 0,-1 0 0,0 0-1,0-1 1,0 1 0,0 0 0,0-1-1,-1 1 1,1-1 0,0 1 0,-1-1 0,1 1-1,-3 0 1,-31 23 395,29-21-351,-105 61 576,98-59-618,-1 0 1,0 0-1,0-2 1,0 1-1,-1-2 1,-24 3-1,8-8-103,28 2-151,10-4-1694,18-13-282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2.267"/>
    </inkml:context>
    <inkml:brush xml:id="br0">
      <inkml:brushProperty name="width" value="0.05" units="cm"/>
      <inkml:brushProperty name="height" value="0.05" units="cm"/>
    </inkml:brush>
  </inkml:definitions>
  <inkml:trace contextRef="#ctx0" brushRef="#br0">283 1 22189,'-13'23'606,"2"2"-1,1-1 1,-13 46 0,-9 77-537,27-119 50,-35 233 451,35-211-361,3 1-1,2-1 0,8 61 0,-7-105-166,-2-4-19,1 0-1,1 0 1,-1 0-1,0 0 1,0 0 0,1 0-1,-1 0 1,1 0-1,0 0 1,-1-1-1,1 1 1,0 0-1,0 0 1,0 0-1,0-1 1,1 1-1,2 2 1,-4-4-16,0 0 0,0 0 0,0 0 0,1 0 0,-1 0 0,0 0 0,0 0 0,0 0 0,1 0 0,-1 0 0,0 0 0,0 0 0,0 0 0,1 0 0,-1 0 0,0 0 0,0 0 0,0 0 0,1-1 0,-1 1 0,0 0 0,0 0 0,0 0 0,0 0 0,0 0 0,1-1 0,-1 1 0,0 0 0,0 0 0,0 0 0,0 0 0,0-1 0,0 1 0,0 0 0,0 0 0,0 0 0,0-1 0,0 1 0,0 0 0,1 0 0,-1 0 0,0-1 0,-1 1 0,1 0 0,0 0 0,0 0 0,0-1 0,1-13 72,-1 11-39,-1-13 5,-1 0 0,0 0 1,-2 0-1,1 0 0,-2 1 0,0 0 1,-8-17-1,-54-98-448,66 130 401,-13-24-103,-1-3-37,-22-50 1,36 75 132,5-1-22,8-3 7,0 0 0,0 0 0,1 1 0,-1 1 0,1 0 1,22-3-1,85-7-289,-111 13 244,41-3-908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2.483"/>
    </inkml:context>
    <inkml:brush xml:id="br0">
      <inkml:brushProperty name="width" value="0.05" units="cm"/>
      <inkml:brushProperty name="height" value="0.05" units="cm"/>
    </inkml:brush>
  </inkml:definitions>
  <inkml:trace contextRef="#ctx0" brushRef="#br0">0 43 21989,'0'0'3568,"39"-27"-2887,-6 15-265,23 9-376,0 3-64,2 8-504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2.416"/>
    </inkml:context>
    <inkml:brush xml:id="br0">
      <inkml:brushProperty name="width" value="0.025" units="cm"/>
      <inkml:brushProperty name="height" value="0.025" units="cm"/>
    </inkml:brush>
  </inkml:definitions>
  <inkml:trace contextRef="#ctx0" brushRef="#br0">308 18 13004,'0'0'13133,"-12"-5"-11879,7 3-1097,-1 0-1,1 0 1,-1 0 0,0 1-1,1 0 1,-1 0-1,0 0 1,0 1 0,0 0-1,0 0 1,0 0-1,0 1 1,0 0 0,1 0-1,-1 0 1,0 1-1,-9 4 1,-4 1 260,9-3-268,-1 0 1,0 0-1,1 1 0,0 0 1,0 1-1,1 0 1,-1 1-1,1 0 1,-15 15-1,24-22-147,0 0-1,-1 1 1,1-1 0,0 1 0,0-1-1,-1 1 1,1-1 0,0 1-1,0-1 1,0 1 0,0-1 0,-1 1-1,1-1 1,0 1 0,0-1-1,0 1 1,0-1 0,0 1 0,0-1-1,1 1 1,-1-1 0,0 1-1,0-1 1,0 1 0,0-1-1,0 1 1,1-1 0,-1 1 0,0-1-1,1 1 1,-1-1 0,0 0-1,0 1 1,1-1 0,-1 0 0,1 1-1,-1-1 1,0 0 0,1 1-1,-1-1 1,1 0 0,-1 0 0,1 1-1,-1-1 1,1 0 0,-1 0-1,1 0 1,-1 0 0,1 0 0,-1 1-1,1-1 1,0 0 0,35 4 44,-28-4-23,24 2 2,53 5 16,-79-6-43,1 1-1,0-1 1,0 1 0,-1 1-1,0-1 1,1 1 0,-1 0 0,0 0-1,9 7 1,-13-8 8,0-1 0,0 1 0,-1 0-1,1 0 1,0 0 0,-1 0 0,1 0 0,-1 0 0,0 1 0,0-1 0,0 0-1,0 1 1,0-1 0,0 1 0,-1-1 0,1 1 0,-1-1 0,0 1 0,1-1-1,-1 1 1,-1 0 0,1-1 0,0 1 0,0-1 0,-1 1 0,0-1 0,1 1 0,-1-1-1,0 1 1,0-1 0,0 0 0,-1 0 0,1 1 0,0-1 0,-1 0 0,-3 4-1,-3 3 28,1 0-1,-2-1 0,1 0 0,-1 0 1,0-1-1,-17 10 0,14-9-32,0-2 0,-1 0 0,0-1 0,0 0 0,0 0 0,-1-2 0,1 0 0,-1 0 0,0-1 0,0-1 0,0 0 0,1-1 0,-18-2 0,30 2 7,-1 0 0,1 0-1,0-1 1,0 1 0,0 0 0,0-1 0,-1 1 0,1-1-1,0 1 1,0-1 0,0 1 0,0-1 0,0 0 0,0 0-1,0 0 1,0 0 0,1 0-18,0 1-1,0 0 1,0-1 0,0 1-1,0-1 1,0 1-1,0 0 1,0-1 0,0 1-1,0 0 1,0-1 0,1 1-1,-1 0 1,0-1-1,0 1 1,0 0 0,1-1-1,-1 1 1,0 0-1,0 0 1,1-1 0,-1 1-1,0 0 1,1 0 0,-1 0-1,0-1 1,1 1-1,-1 0 1,0 0 0,1 0-1,-1 0 1,0 0-1,1 0 1,-1 0 0,0 0-1,1 0 1,-1 0 0,1 0-1,-1 0 1,0 0-1,1 0 1,-1 0 0,0 0-1,1 0 1,-1 0 0,0 0-1,1 0 1,-1 1-1,0-1 1,1 0 0,18 0-3337,0 0-3447,4 0-5532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3.269"/>
    </inkml:context>
    <inkml:brush xml:id="br0">
      <inkml:brushProperty name="width" value="0.05" units="cm"/>
      <inkml:brushProperty name="height" value="0.05" units="cm"/>
    </inkml:brush>
  </inkml:definitions>
  <inkml:trace contextRef="#ctx0" brushRef="#br0">321 68 21477,'0'-6'665,"-1"1"0,1-1 0,-1 0 1,0 0-1,-4-10 0,4 15-543,0-1-1,1 1 0,-1 0 1,0-1-1,0 1 0,0 0 1,0 0-1,0-1 0,0 1 1,0 0-1,0 0 0,0 0 1,0 0-1,-1 1 1,1-1-1,0 0 0,-1 0 1,1 1-1,-1-1 0,1 1 1,-1-1-1,1 1 0,-1 0 1,1-1-1,-1 1 0,1 0 1,-3 0-1,-2 1-56,0 0 0,1 0-1,0 1 1,-1-1 0,1 1 0,0 0-1,0 1 1,0-1 0,0 1-1,0 0 1,1 0 0,-1 1 0,1-1-1,-7 8 1,-3 4-64,1 1 0,-19 29 0,24-34 6,1 1 0,0 0 0,1 0 1,0 0-1,1 1 0,-4 15 0,9-27-7,-1 0-1,1 0 1,0 0-1,0-1 0,-1 1 1,1 0-1,0 0 1,0 0-1,0 0 1,0 0-1,0 0 0,1 0 1,-1-1-1,0 1 1,0 0-1,0 0 0,1 1 1,0-1-1,-1-1 0,1 0-1,-1 0 1,0 0 0,1 0 0,-1 0 0,1 0 0,-1 0 0,0 0 0,1 0 0,-1 0 0,1 0-1,-1 0 1,0-1 0,1 1 0,-1 0 0,0 0 0,1 0 0,-1 0 0,0-1 0,1 1 0,-1 0-1,0 0 1,1-1 0,-1 1 0,1-1 0,22-24-45,-10 8 31,-7 7 16,1 1 1,0 0-1,1 1 1,10-10-1,-16 17-3,-1-1-1,1 1 0,0 0 0,-1 0 1,1 0-1,0 0 0,0 0 0,0 0 1,0 0-1,0 0 0,0 1 0,0-1 1,0 1-1,0 0 0,0 0 1,0-1-1,0 1 0,0 0 0,0 1 1,0-1-1,0 0 0,1 1 0,-1-1 1,0 1-1,0-1 0,-1 1 1,1 0-1,0 0 0,2 1 0,3 4-24,0-1 0,-1 2-1,0-1 1,0 0 0,0 1-1,0 0 1,-1 1 0,-1-1-1,1 1 1,5 15 0,3 8-76,12 51 0,-14-36 69,-1 1 1,-2 0 0,-3 1-1,-2-1 1,-3 63 0,-2-90 43,0 0 0,-2 0 0,0 0 0,-1-1 1,-15 35-1,15-41 41,-2 0-1,0-1 1,0 0 0,-1 0 0,0-1 0,-1 0-1,0 0 1,-1-1 0,-12 10 0,18-17-23,-1 1 0,0-1 0,0 0 0,0 0 1,0-1-1,-1 1 0,1-1 0,-1 0 0,1-1 0,-1 1 0,0-1 1,1 0-1,-1-1 0,0 1 0,0-1 0,0 0 0,1-1 0,-1 1 0,0-1 1,0 0-1,1-1 0,-1 1 0,-6-4 0,5 2-10,-1-1 0,1 0 0,0 0 0,1-1 0,-1 0 0,1 0 0,0 0 0,0-1 0,0 0 0,1 0 0,0-1-1,0 1 1,1-1 0,0 0 0,0-1 0,-3-7 0,4 7-20,0-1 0,0 1 0,1-1 0,0 0 0,1 0 0,0 1-1,0-1 1,1 0 0,0 0 0,0 0 0,1 0 0,0 0 0,1 0 0,0 0 0,5-12 0,-1 7-206,0 1 0,2-1 1,-1 1-1,2 1 1,0 0-1,0 0 1,1 0-1,17-14 0,19-16-1849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3.974"/>
    </inkml:context>
    <inkml:brush xml:id="br0">
      <inkml:brushProperty name="width" value="0.05" units="cm"/>
      <inkml:brushProperty name="height" value="0.05" units="cm"/>
    </inkml:brush>
  </inkml:definitions>
  <inkml:trace contextRef="#ctx0" brushRef="#br0">41 232 21245,'14'-7'920,"0"0"1,1 1 0,28-9 0,-32 12-832,-1 0 0,0 0 1,0-1-1,0 0 1,0-1-1,-1 0 0,0-1 1,0 0-1,11-9 1,-17 10 20,1 0 0,-1 1 1,0-1-1,-1 0 1,1-1-1,-1 1 1,0 0-1,0-1 1,0 1-1,-1-1 1,0 0-1,0 1 1,0-8-1,-1 9-48,0 1 0,0 0 0,0 0 0,-1-1 0,1 1 0,-1 0 0,0 0 0,0 0 0,0 0 0,0 0 0,-2-4 0,2 6-32,-1-1 0,1 1 0,0-1 0,0 1 0,0 0 1,-1 0-1,1-1 0,-1 1 0,1 0 0,-1 0 0,1 0 0,-1 1 1,0-1-1,0 0 0,1 1 0,-1-1 0,0 1 0,0-1 1,1 1-1,-4 0 0,2 0-17,0 0 0,0 0 0,1 0 0,-1 1 0,0-1 0,0 1 1,1 0-1,-1 0 0,1 0 0,-1 0 0,1 1 0,-1-1 0,1 1 0,0-1 0,-1 1 0,1 0 1,0 0-1,0 0 0,-2 2 0,-4 6-14,0 1 0,-12 21 0,19-30 3,-28 49-1,-28 68-1,48-95 6,0 0-1,2 1 0,0 0 1,2 0-1,-3 37 1,7-56-5,1 0 0,0 0 0,1 0 1,0 0-1,2 10 0,-3-15-1,0 0-1,1 0 0,-1 0 1,0 0-1,1 1 1,-1-1-1,1 0 0,-1 0 1,1 0-1,0-1 1,-1 1-1,1 0 1,0 0-1,0 0 0,0 0 1,-1-1-1,1 1 1,0 0-1,0-1 0,0 1 1,0-1-1,0 1 1,0-1-1,1 1 0,-1-1 1,0 0-1,0 1 1,0-1-1,0 0 1,0 0-1,0 0 0,1 0 1,-1 0-1,0 0 1,0 0-1,0-1 0,2 1 1,3-2 1,-1 0 1,0-1-1,0 1 0,0-1 1,0 0-1,0 0 1,0-1-1,-1 1 0,8-9 1,35-45 39,-34 40-27,41-54 76,81-145 0,-125 198-96,-9 16-17,1 6-9,0 4 12,-1 0 0,0-1 0,0 1 1,0 0-1,-1 0 0,-2 13 0,-10 51-26,0 4 70,12-76-24,-1 1 1,1 0-1,0-1 1,0 1 0,0 0-1,0-1 1,0 1-1,0-1 1,0 1 0,0 0-1,0-1 1,0 1-1,0 0 1,0-1 0,0 1-1,0-1 1,1 1 0,-1 0-1,0-1 1,1 1-1,-1-1 1,0 1 0,1-1-1,-1 1 1,0-1-1,1 1 1,-1-1 0,1 1-1,-1-1 1,1 0-1,-1 1 1,1-1 0,-1 0-1,1 1 1,-1-1 0,1 0-1,0 0 1,-1 1-1,1-1 1,0 0 0,2 0 1,-1-1-1,0 1 1,1-1 0,-1 0 0,0 0 0,1 0 0,-1 0 0,0 0 0,0 0 0,0-1 0,3-1 0,75-59 68,-53 38-46,1 2 1,1 2 0,46-26 0,-70 44-25,0 0 1,0 0-1,0 0 0,0 0 0,1 1 1,-1-1-1,0 1 0,10 0 1,-13 1-4,0 0 1,-1 1-1,1-1 1,0 0 0,0 1-1,0 0 1,0-1 0,0 1-1,0 0 1,-1 0 0,1 0-1,0 0 1,-1 0 0,1 0-1,-1 1 1,1-1-1,-1 0 1,0 1 0,1-1-1,-1 1 1,0-1 0,0 1-1,0 0 1,0 0 0,1 3-1,2 6-12,-1 0 0,0 1 0,-1-1-1,0 1 1,0 0 0,-1 15 0,-1-14 32,1 0 0,1 0 0,0 0 0,4 15 0,11-39 183,8-16-34,-1-1-1,30-47 1,-7 10-114,-43 60-51,1 0-1,-1 0 1,1 0 0,0 1-1,0 0 1,1 0-1,10-6 1,-15 10-3,0-1 0,0 1 0,0-1 0,0 1 0,0-1 1,0 1-1,0-1 0,0 1 0,0 0 0,0 0 0,0 0 0,0 0 1,1 0-1,-1 0 0,0 0 0,0 0 0,0 0 0,0 0 1,0 0-1,0 1 0,0-1 0,0 0 0,0 1 0,0-1 0,0 1 1,0-1-1,0 1 0,0 0 0,0-1 0,0 1 0,0 0 0,-1-1 1,1 1-1,0 0 0,-1 0 0,1 0 0,0 0 0,-1 0 0,1 0 1,-1 0-1,1 0 0,-1 0 0,0 0 0,1 0 0,-1 0 1,0 0-1,0 0 0,0 0 0,0 1 0,0-1 0,0 1 0,1 19-26,0 0 0,-2 0 0,-6 37 0,1-3 64,6-50 19,0 9-219,1-14 140,-1 0-1,0 1 1,1-1 0,-1 0-1,1 0 1,-1 0-1,0 0 1,1 1-1,-1-1 1,0 0 0,1 0-1,-1 0 1,1 0-1,-1 0 1,0 0-1,1 0 1,-1 0 0,1 0-1,-1-1 1,0 1-1,1 0 1,-1 0 0,1 0-1,-1 0 1,0 0-1,1-1 1,-1 1-1,0 0 1,1 0 0,-1-1-1,0 1 1,0 0-1,1 0 1,-1-1-1,0 1 1,0 0 0,1-1-1,-1 1 1,20-23-2047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4.347"/>
    </inkml:context>
    <inkml:brush xml:id="br0">
      <inkml:brushProperty name="width" value="0.05" units="cm"/>
      <inkml:brushProperty name="height" value="0.05" units="cm"/>
    </inkml:brush>
  </inkml:definitions>
  <inkml:trace contextRef="#ctx0" brushRef="#br0">164 30 17068,'-2'-3'415,"0"1"-1,1 0 1,-1 0 0,0 0 0,0 0 0,0 0 0,0 1 0,0-1 0,0 0 0,-1 1 0,1 0-1,0-1 1,-1 1 0,1 0 0,-1 0 0,1 1 0,-1-1 0,-5 0 0,5 1-349,0 0 1,1 1 0,-1-1 0,0 1-1,0 0 1,1 0 0,-1 0 0,0 0-1,1 0 1,0 1 0,-1-1 0,1 1-1,0-1 1,-1 1 0,1 0 0,0 0-1,0 0 1,-3 5 0,-3 4-13,0 1 0,1 1 0,0-1-1,1 1 1,0 0 0,1 0 0,0 1 0,1 0 0,1 0 0,0 0-1,1 0 1,0 16 0,2-27-39,0 0 0,0-1 0,0 1 0,0 0 0,1 0-1,-1 0 1,1-1 0,-1 1 0,1 0 0,0 0 0,0-1 0,2 4 0,-2-6-8,0 1 0,-1 0 0,1-1 0,0 1 0,0 0 0,0-1 0,0 1 1,-1-1-1,1 1 0,0-1 0,0 0 0,0 1 0,0-1 0,0 0 0,0 0 0,0 0 1,0 0-1,0 1 0,0-1 0,0-1 0,0 1 0,0 0 0,0 0 0,0 0 0,0 0 0,0-1 1,0 1-1,0 0 0,0-1 0,0 1 0,0-1 0,0 1 0,0-1 0,0 0 0,0 0 1,8-5 59,0-1 1,-1 1 0,0-1 0,0-1 0,-1 0 0,0 0 0,0 0 0,7-14 0,4-7 32,17-39-1,-8 7-56,-27 61-44,0 0 0,0 0 0,0 0 0,0 1 0,0-1 0,0 0 0,1 0 0,-1 0 0,0 0 0,0 0 0,0 0 0,0 0 0,0 0 0,0 0 0,0 0 0,0 0 0,0 0 1,0 0-1,0 0 0,1 0 0,-1 0 0,0 0 0,0 0 0,0 0 0,0 0 0,0 0 0,0 0 0,0 0 0,0 0 0,0 0 0,0 0 0,0 0 0,1 0 0,-1-1 0,0 1 0,0 0 0,0 0 0,0 0 0,0 0 0,0 0 0,0 0 0,0 0 0,0 0 0,0 0 0,0 0 0,0 0 0,0 0 0,0 0 0,0-1 0,0 1 0,0 0 0,0 0 0,0 0 1,0 0-1,0 0 0,0 0 0,0 8-35,-9 36-59,-19 57-1,17-71 102,2 0 0,2 0 0,0 1 0,-3 57 0,10-86-15,0-1 0,0 1 1,0 0-1,0 0 0,1-1 0,-1 1 1,0 0-1,1 0 0,-1-1 0,1 1 0,0 0 1,1 2-1,-2-3 1,1-1 0,-1 1 1,1-1-1,-1 0 0,1 1 0,-1-1 1,1 0-1,-1 1 0,1-1 1,0 0-1,-1 0 0,1 1 0,-1-1 1,1 0-1,-1 0 0,1 0 0,0 0 1,-1 0-1,1 0 0,0 0 0,-1 0 1,1 0-1,-1 0 0,2 0 1,1-1-49,1-1 1,-1 1-1,0-1 1,0 1 0,0-1-1,1 0 1,-2 0-1,1-1 1,5-4-1,32-38-844,4-16-111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4.878"/>
    </inkml:context>
    <inkml:brush xml:id="br0">
      <inkml:brushProperty name="width" value="0.05" units="cm"/>
      <inkml:brushProperty name="height" value="0.05" units="cm"/>
    </inkml:brush>
  </inkml:definitions>
  <inkml:trace contextRef="#ctx0" brushRef="#br0">161 425 17948,'-11'25'548,"-76"180"3498,77-172-3674,0-1 0,2 1 0,1 1 0,-3 53 1,5 85-232,-7 103 576,11-269-52,1-13 136,1-16-392,1 0-1,7-34 1,93-391 0,-68 310-382,51-197 29,-72 287-41,28-64-1,-36 101-14,0 0 0,1 0 0,0 1 0,1-1 0,0 1 0,0 1 0,1-1 0,1 2 0,-1-1 0,19-13 0,-25 20-3,0 1 0,0-1 0,-1 1 0,1 0 0,0 0 0,0 0 0,0 0 0,1 1 0,-1-1 0,0 0 0,0 1 0,0-1 0,0 1 0,1 0 0,-1 0 0,0 0 0,0 0 0,1 0 0,-1 0 0,3 1-1,-4 0-1,1 0 0,-1 0 0,1 1 0,-1-1 0,1 0-1,-1 0 1,0 1 0,1-1 0,-1 1 0,0-1-1,0 1 1,0-1 0,0 1 0,-1 0 0,1-1-1,0 1 1,-1 0 0,1 3 0,1 6 5,0 0-1,-1 0 1,-1 0 0,0 0 0,0 0-1,-3 13 1,3-22 21,5-1-9,-3-1-10,14 3 5,0 1 1,0 0-1,15 6 1,-25-7-8,0 0-1,0 0 1,-1 0 0,0 1-1,1-1 1,-1 1 0,-1 1 0,1-1-1,-1 1 1,1 0 0,5 9-1,-4-5 3,-1 0-1,-1 1 1,0 0-1,0-1 0,-1 2 1,0-1-1,-1 0 0,0 0 1,-1 1-1,0-1 1,0 1-1,-1-1 0,0 1 1,-1-1-1,-1 1 0,1-1 1,-2 0-1,-5 19 1,3-17 79,1 0 0,-2 0 0,1-1 0,-2 0 1,1 0-1,-2 0 0,1-1 0,-1 0 1,-1 0-1,0-1 0,0-1 0,-1 1 0,0-1 1,0-1-1,-14 8 0,19-12-64,0-1-1,0 0 1,0 0 0,0 0 0,-1-1-1,1 1 1,-1-1 0,1-1 0,0 1-1,-1-1 1,0 0 0,1 0 0,-1 0-1,1-1 1,0 0 0,-1 0 0,1 0-1,0-1 1,-9-4 0,3 1-117,1-1 1,0-1 0,0 0-1,1 0 1,0-1 0,0 0-1,-15-18 1,-18-24 876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048"/>
    </inkml:context>
    <inkml:brush xml:id="br0">
      <inkml:brushProperty name="width" value="0.05" units="cm"/>
      <inkml:brushProperty name="height" value="0.05" units="cm"/>
    </inkml:brush>
  </inkml:definitions>
  <inkml:trace contextRef="#ctx0" brushRef="#br0">0 25 24421,'0'0'936,"18"-9"401,17 2-921,12 2-248,20 1-264,8 4-704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562"/>
    </inkml:context>
    <inkml:brush xml:id="br0">
      <inkml:brushProperty name="width" value="0.05" units="cm"/>
      <inkml:brushProperty name="height" value="0.05" units="cm"/>
    </inkml:brush>
  </inkml:definitions>
  <inkml:trace contextRef="#ctx0" brushRef="#br0">1 734 23405,'0'0'3621,"4"-2"-3050,13-9-392,0 0-1,0-1 1,-1-1 0,-1-1 0,17-19 0,-13 14-55,203-217 807,-161 163-666,70-110-1,-110 149-192,19-47 0,-38 77-86,1-3-20,-4 9 14,-8 23-24,-36 189-56,23-100 106,19-96-6,-16 70 12,-12 148 1,31-219-453,0 1 0,4 22 0,-3-37 254,-1-1-1671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717"/>
    </inkml:context>
    <inkml:brush xml:id="br0">
      <inkml:brushProperty name="width" value="0.05" units="cm"/>
      <inkml:brushProperty name="height" value="0.05" units="cm"/>
    </inkml:brush>
  </inkml:definitions>
  <inkml:trace contextRef="#ctx0" brushRef="#br0">0 84 20956,'2'0'3241,"31"0"-2121,2-5-679,9-7-81,23-2-256,6-7-64,18-11-1081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6.061"/>
    </inkml:context>
    <inkml:brush xml:id="br0">
      <inkml:brushProperty name="width" value="0.05" units="cm"/>
      <inkml:brushProperty name="height" value="0.05" units="cm"/>
    </inkml:brush>
  </inkml:definitions>
  <inkml:trace contextRef="#ctx0" brushRef="#br0">303 0 19404,'-15'3'1037,"0"1"-1,1 1 1,0 0-1,-16 8 1,15-5-620,-1 1 0,1 0 0,-16 15 0,15-11-388,0 2 1,1 0-1,1 1 0,1 0 0,0 1 0,-17 32 0,26-44-29,2 0 1,-1 1-1,1 0 0,0 0 1,0-1-1,0 1 0,1 0 1,0 0-1,-1 12 0,2-16 0,0-1 0,1 0 0,-1 1 0,0-1 0,1 1 0,-1-1 0,1 1 0,-1-1 0,1 0 0,-1 1 0,1-1-1,0 0 1,0 1 0,0-1 0,0 0 0,0 0 0,0 0 0,1 1 0,0 0-1,0-1 1,1 0-1,-1 0 1,0 0-1,1-1 1,-1 1-1,0 0 1,1-1 0,-1 0-1,1 0 1,-1 1-1,0-1 1,1 0-1,4-1 1,96-19 11,-74 13 7,1 1-1,34-3 1,-48 8-14,0 1-1,-1 0 1,1 1 0,-1 1 0,1 1 0,-1 0 0,29 10 0,-40-12-5,1 1 1,-1 0-1,0 0 1,0 1-1,0-1 1,0 1-1,-1 0 1,1 0-1,-1 0 1,1 1-1,-1-1 1,0 1-1,-1 0 1,1 0-1,-1 0 1,1 0-1,-1 0 1,0 0-1,-1 0 1,1 1 0,-1-1-1,1 1 1,-2 0-1,1-1 1,0 1-1,-1 0 1,0-1-1,0 1 1,0 0-1,-2 6 1,0 0 108,0 0 0,-1 0 0,0 0 1,-1 0-1,-1 0 0,1-1 0,-2 1 1,0-1-1,0 0 0,0-1 0,-1 0 0,-1 0 1,1 0-1,-18 14 0,16-16-39,0 1-1,-1-2 1,0 1-1,0-1 1,0-1-1,-1 0 1,0 0-1,0-1 1,0-1-1,0 1 1,0-2-1,-1 0 1,1 0-1,-21 0 1,28-2-118,0 0 0,0 0 0,0-1 0,0 1 0,0-1 0,0 0 0,0 0 0,0 0 0,0 0 0,1-1 1,-1 1-1,0-1 0,1 0 0,-1-1 0,1 1 0,0 0 0,0-1 0,0 0 0,-5-5 0,-18-29 1201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6.933"/>
    </inkml:context>
    <inkml:brush xml:id="br0">
      <inkml:brushProperty name="width" value="0.05" units="cm"/>
      <inkml:brushProperty name="height" value="0.05" units="cm"/>
    </inkml:brush>
  </inkml:definitions>
  <inkml:trace contextRef="#ctx0" brushRef="#br0">232 340 22101,'-21'12'644,"9"-5"82,0-1-1,0 2 0,1 0 1,1 0-1,-14 12 1,20-10 5,11-8-223,16-10-248,-14 3-192,-1-1 0,1 0 0,-1-1 0,0 0 0,0 0 0,-1 0 0,0-1 0,11-17 1,-6 6 33,-1 1 1,-1-2 0,11-27 0,-13 27-51,-2-1 0,0 1 0,3-26 1,-8 40-42,0-1 1,-1 0 0,1 0-1,-1 1 1,-1-1 0,1 0-1,-1 0 1,0 1 0,-1-1-1,0 0 1,0 1 0,0 0-1,-6-12 1,7 17-11,0-1 0,0 1-1,0-1 1,0 1 0,0 0-1,-1 0 1,1 0 0,0 0 0,-1-1-1,1 2 1,-1-1 0,1 0 0,-1 0-1,1 0 1,-1 1 0,0-1 0,1 1-1,-1-1 1,0 1 0,1 0-1,-1 0 1,0 0 0,0 0 0,1 0-1,-1 0 1,0 0 0,0 0 0,1 1-1,-1-1 1,0 1 0,-2 0-1,-3 2-3,2 0 0,-1 0 0,0 1 0,0 0 0,1 0 0,0 0 0,-5 5 0,-6 9-4,0 0 0,1 1 0,1 1 1,1 0-1,0 1 0,-14 34 0,4 2-2,-23 81-1,41-119-3,0 0-1,1 0 1,1 0 0,0 33-1,2-50 9,1 0-1,0 0 0,0 0 0,0 0 1,1 0-1,-1 1 0,0-1 0,1 0 1,0 0-1,-1 0 0,1 0 0,0-1 1,0 1-1,0 0 0,0 0 0,0 0 1,0-1-1,1 1 0,-1 0 0,0-1 1,1 1-1,0-1 0,-1 0 0,1 0 1,0 1-1,0-1 0,-1 0 0,1 0 1,0-1-1,0 1 0,0 0 0,0-1 1,0 1-1,0-1 0,4 1 0,2-1-11,0-1 0,0 1 0,0-2 0,-1 1 0,1-1 0,0 0 0,-1 0 0,11-6 0,16-7 13,-2-2-1,0-1 1,-1-2-1,35-28 0,-45 31 16,-1-2 0,0 0-1,-1-2 1,-2 0 0,0 0 0,18-32-1,-34 52-8,24-37 12,-25 38-15,0 0 1,0 0-1,0 0 1,0 0-1,0-1 1,0 1-1,0 0 1,0 0-1,1 0 1,-1 0-1,0-1 1,0 1-1,0 0 1,0 0-1,1 0 1,-1 0-1,0 0 1,0 0-1,0 0 1,0 0-1,1 0 1,-1-1-1,0 1 1,0 0-1,0 0 1,1 0-1,-1 0 1,0 0-1,0 0 1,0 0-1,1 0 1,-1 0-1,0 1 1,0-1-1,0 0 1,1 0-1,-1 0 1,0 0-1,0 0 1,0 0-1,1 0 1,-1 0-1,0 0 1,0 1-1,0-1 1,0 0-1,0 0 1,1 0-1,-1 25-43,-8 45 0,2-32 54,2 1 0,2-1 0,3 55 0,-1-91-11,0 0 0,0 0 1,0 0-1,1 0 0,-1 0 1,1 0-1,-1 0 0,1-1 0,0 1 1,0 0-1,0 0 0,0 0 0,0-1 1,0 1-1,0 0 0,0-1 0,1 1 1,-1-1-1,3 3 0,-1-3-1,-1-1 1,1 1-1,-1 0 0,1-1 0,-1 1 1,1-1-1,0 0 0,-1 0 0,1 0 0,-1 0 1,1-1-1,0 1 0,-1-1 0,1 1 1,-1-1-1,1 0 0,2-1 0,22-9 0,0 0-1,-1-2 1,30-19-1,74-56 32,-103 68-25,101-77 18,-81 59-9,-31 27-5,-16 11-8,0 0 0,0 0 0,0 0 0,1 0 0,-1 0-1,0 0 1,0 0 0,0 0 0,0-1 0,1 1 0,-1 0 0,0 0 0,0 0 0,0 0-1,0 0 1,1 0 0,-1 0 0,0 0 0,0 0 0,0 0 0,0 0 0,1 0 0,-1 0-1,0 0 1,0 0 0,0 0 0,0 0 0,1 1 0,-1-1 0,0 0 0,0 0-1,0 0 1,0 0 0,0 0 0,1 0 0,-1 0 0,0 0 0,0 1 0,0-1 0,0 0-1,0 3-1,0 0 0,-1 0 0,0 0 0,0 0 0,0 0 0,0 0 0,0 0 0,-3 4 0,-46 84 4,32-61 14,1 1 1,-17 45 0,34-76-17,0 0 0,0 1 1,-1-1-1,1 0 0,0 1 0,0-1 0,0 0 0,0 1 1,-1-1-1,1 0 0,0 1 0,0-1 0,0 0 1,0 1-1,0-1 0,0 1 0,0-1 0,0 0 1,0 1-1,0-1 0,0 0 0,0 1 0,1-1 1,-1 1-1,0-1 0,0 0 0,0 1 0,0-1 0,1 0 1,-1 1-1,1-1 0,10-4 14,19-20 24,-29 24-37,133-138 168,-28 27-109,-96 101-57,-8 7-3,1 0 0,0 0 0,-1 1 1,1-1-1,1 0 0,-1 1 1,0 0-1,0 0 0,1 0 0,-1 0 1,1 0-1,0 1 0,-1 0 0,5-1 1,-7 2-2,0 0 1,0 0 0,0 0-1,0 0 1,0 1-1,0-1 1,0 0 0,0 1-1,0-1 1,-1 0-1,1 1 1,0-1 0,0 1-1,0 0 1,-1-1-1,1 1 1,0 0 0,-1-1-1,1 1 1,-1 0 0,1 0-1,-1 0 1,1-1-1,-1 1 1,1 0 0,-1 0-1,0 0 1,1 0-1,-1 0 1,0 0 0,0 0-1,0 0 1,0 0-1,0 0 1,0 0 0,0 1-1,-1 47-2,0-41 1,-5 29 15,-1-1-1,-21 65 1,9-38 13,12-47-66,9-25-378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7.045"/>
    </inkml:context>
    <inkml:brush xml:id="br0">
      <inkml:brushProperty name="width" value="0.05" units="cm"/>
      <inkml:brushProperty name="height" value="0.05" units="cm"/>
    </inkml:brush>
  </inkml:definitions>
  <inkml:trace contextRef="#ctx0" brushRef="#br0">36 0 19900,'-16'32'1000,"4"-1"-15,5 1-913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0.929"/>
    </inkml:context>
    <inkml:brush xml:id="br0">
      <inkml:brushProperty name="width" value="0.025" units="cm"/>
      <inkml:brushProperty name="height" value="0.025" units="cm"/>
    </inkml:brush>
  </inkml:definitions>
  <inkml:trace contextRef="#ctx0" brushRef="#br0">298 0 6726,'0'0'11174,"-9"9"-9509,-34 29 367,3 2 0,-42 53 1,63-67-1146,2 1 1,1 1 0,-25 57 0,34-68-606,2-1 0,0 1 1,1 0-1,1 1 0,0-1 0,1 1 0,1-1 1,2 33-1,0-45-259,0 0 1,1-1-1,-1 1 1,1-1-1,0 0 0,0 1 1,0-1-1,1 0 1,-1 0-1,1-1 1,0 1-1,0 0 1,1-1-1,-1 0 1,1 1-1,-1-2 1,1 1-1,0 0 1,0-1-1,0 1 0,1-1 1,-1 0-1,6 1 1,52 15-2907,-4-13-8122,-26-5-4476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7.619"/>
    </inkml:context>
    <inkml:brush xml:id="br0">
      <inkml:brushProperty name="width" value="0.05" units="cm"/>
      <inkml:brushProperty name="height" value="0.05" units="cm"/>
    </inkml:brush>
  </inkml:definitions>
  <inkml:trace contextRef="#ctx0" brushRef="#br0">14 301 22061,'-3'7'420,"1"-2"-22,0 0 0,1 1 0,-1-1 0,1 0-1,-1 8 1,2-12-350,0 0 0,0 0 1,0 0-1,0 0 0,0 0 0,0-1 0,1 1 0,-1 0 0,0 0 0,0 0 0,1 0 0,-1-1 1,1 1-1,-1 0 0,0 0 0,1-1 0,0 1 0,-1 0 0,1-1 0,-1 1 0,1 0 0,0-1 1,-1 1-1,1-1 0,0 1 0,0-1 0,-1 1 0,1-1 0,0 0 0,0 1 0,0-1 0,0 0 1,-1 0-1,1 0 0,0 0 0,0 0 0,0 1 0,0-1 0,0-1 0,1 1 0,4 0 47,0-1-1,0 0 0,0 0 1,-1 0-1,1-1 0,-1 0 1,1 0-1,-1-1 0,9-4 0,44-33 320,-55 38-386,14-11 54,-2 0 0,0-1 0,-1-1 0,0 0 0,16-23 0,-25 32-29,-1-1-1,1-1 0,-1 1 0,-1 0 0,1-1 0,-1 0 0,-1 0 1,1 0-1,-1 0 0,-1 0 0,0 0 0,0-1 0,0 1 0,-1 0 1,-2-17-1,2 22-27,-1 0 0,1 0 1,-1 1-1,0-1 1,0 0-1,0 0 1,-1 1-1,1-1 0,0 0 1,-1 1-1,0-1 1,0 1-1,0 0 1,0 0-1,0 0 0,0 0 1,0 0-1,-1 0 1,1 0-1,-1 1 1,-4-3-1,4 3-16,0 0-1,0 1 1,0-1 0,0 1 0,0 0 0,0 0-1,0 0 1,0 0 0,0 0 0,0 1-1,0-1 1,0 1 0,0 0 0,0 0-1,0 0 1,0 0 0,0 1 0,1-1 0,-1 1-1,1-1 1,-5 4 0,-4 5-4,0 1-1,1-1 1,0 1 0,1 1 0,0 0 0,-10 18 0,2-1-11,-21 56 0,34-74 4,0 0 0,1 1-1,0 0 1,-1 14 0,3-23 0,1 0 0,0 0 0,0-1 1,0 1-1,1 0 0,-1 0 0,1 0 1,0 0-1,-1 0 0,3 3 0,-3-5 0,1 0 0,0 0 0,-1 0 0,1 0 0,0 1 0,0-1 0,0 0 0,0-1 0,0 1 0,0 0 0,1 0 0,-1 0 0,0-1 0,0 1 0,0 0 0,1-1 0,-1 1 0,0-1 0,1 0 0,-1 1 0,0-1 0,2 0 0,3 0-1,1 0 0,-1 0 0,0-1 1,0 0-1,0 0 0,-1-1 0,1 1 0,0-1 0,0-1 0,6-3 0,57-34 9,-57 32-4,87-58 13,76-44 5,-163 103-21,-9 5-2,1 0 0,0 0 0,0 0 0,0 0 0,0 0 0,0 1 0,0 0 0,0-1 0,0 2 0,1-1 0,-1 0 0,5 1 0,-8 0 1,-1 0 1,1 0-1,-1 0 1,1 0-1,-1 0 1,1 1-1,-1-1 1,1 0 0,-1 0-1,1 1 1,-1-1-1,0 0 1,1 0-1,-1 1 1,1-1-1,-1 0 1,0 1-1,1-1 1,-1 1-1,0-1 1,1 0-1,-1 1 1,0-1-1,0 1 1,0-1 0,1 1-1,-1-1 1,0 1-1,0-1 1,0 1-1,0-1 1,0 1-1,0-1 1,0 1-1,0-1 1,0 1-1,0 0 1,-5 20-27,4-20 25,-30 77-48,19-54 60,2 1 1,-7 26-1,16-47-7,0 0-1,0 0 1,0 0-1,1 0 1,0 8-1,0-11-2,0-1 1,0 1 0,0 0-1,0-1 1,0 1-1,1-1 1,-1 1-1,0-1 1,0 1-1,1-1 1,-1 1-1,0 0 1,1-1-1,-1 0 1,0 1-1,1-1 1,-1 1-1,1-1 1,-1 1 0,1-1-1,0 1 0,0-1 0,0 0 0,0 0-1,0 1 1,0-1 0,0 0 0,0 0 0,0 0-1,0 0 1,0-1 0,0 1 0,0 0 0,0 0-1,0-1 1,0 1 0,0 0 0,1-1 0,23-12-1,-1-1 0,0-1 0,40-34-1,-11 9 18,-35 26-10,-3 3-5,0 0-1,1 1 1,0 0-1,0 1 1,1 1-1,19-6 1,-34 13-2,0 1 1,-1-1-1,1 0 1,0 1-1,0 0 1,0-1-1,-1 1 0,1 0 1,0 0-1,0 0 1,0 0-1,-1 1 1,1-1-1,0 0 1,0 1-1,-1-1 1,1 1-1,3 1 0,-4-1 0,0 0-1,0 1 0,0-1 0,0 1 0,0-1 0,0 1 0,-1-1 0,1 1 0,0-1 0,-1 1 0,1 0 1,-1-1-1,0 1 0,1 0 0,-1-1 0,0 1 0,0 0 0,0 0 0,0-1 0,-1 1 0,1 2 0,-4 18 1,0 0-1,-2-1 0,0 1 1,-14 32-1,-6 19-130,15-41-173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8.398"/>
    </inkml:context>
    <inkml:brush xml:id="br0">
      <inkml:brushProperty name="width" value="0.05" units="cm"/>
      <inkml:brushProperty name="height" value="0.05" units="cm"/>
    </inkml:brush>
  </inkml:definitions>
  <inkml:trace contextRef="#ctx0" brushRef="#br0">1 1 23149,'0'0'3001,"15"33"-2209,-9 12-384,-1 25-400,-2 9 16,-1 7 0,-2-2 64,-2-16-680,1-4-424,-3-26 3440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8.679"/>
    </inkml:context>
    <inkml:brush xml:id="br0">
      <inkml:brushProperty name="width" value="0.05" units="cm"/>
      <inkml:brushProperty name="height" value="0.05" units="cm"/>
    </inkml:brush>
  </inkml:definitions>
  <inkml:trace contextRef="#ctx0" brushRef="#br0">0 380 20380,'2'-14'556,"2"0"1,-1 0-1,1 1 0,1-1 0,1 1 0,0 0 0,0 1 0,1-1 0,1 1 0,14-18 0,-1 6-258,0 1 0,2 1 0,40-32 0,-45 41-237,0 1 0,1 0-1,0 2 1,1 0 0,0 1 0,22-6 0,-33 12-59,0 0-1,-1 1 0,1 0 1,0 1-1,1 0 0,-1 0 1,0 1-1,0 0 0,0 0 1,0 1-1,0 1 0,1 0 1,-2 0-1,1 0 0,0 1 1,16 8-1,-22-9-5,1 0 0,-1 0 0,0 1 0,0-1 0,0 1 1,0 0-1,0 0 0,0 0 0,-1 0 0,1 1 0,-1-1 0,0 1 0,0-1 0,-1 1 0,1 0 0,1 5 0,-2-3 5,0-1 0,0 1 0,-1-1 0,0 1 0,0 0 0,0 0 0,-1-1 0,1 1-1,-1-1 1,-4 11 0,1-5 60,0 0 0,-1 0 0,-1 0 0,0-1 0,0 0 0,-1 0 0,-1 0 0,1-1 0,-1 0 0,-16 13-1,11-12-48,-1-1-1,0 0 0,0-1 0,-1-1 0,0 0 0,0-1 0,0 0 1,-1-2-1,0 1 0,0-2 0,0 0 0,0-1 0,-1-1 0,1-1 1,-1 0-1,-18-3 0,31 3-1055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347"/>
    </inkml:context>
    <inkml:brush xml:id="br0">
      <inkml:brushProperty name="width" value="0.05" units="cm"/>
      <inkml:brushProperty name="height" value="0.05" units="cm"/>
    </inkml:brush>
  </inkml:definitions>
  <inkml:trace contextRef="#ctx0" brushRef="#br0">101 72 16612,'-3'29'3605,"-8"34"1,-26 71-1019,2-5-1978,22-64-138,12-61-86,6-22 685,5-34-810,-3 1 0,-2-1 1,-2 0-1,-7-91 0,4 138-286,1 10-24,0 6 8,2 14 0,1 0 1,13 47 0,-14-65 42,0 0 0,0 0 1,0 0-1,1-1 0,0 1 1,6 6-1,-8-10-2,1 0 0,0 0 0,-1-1 0,1 1 0,0-1 0,0 0 0,1 0 0,-1 0 0,0 0 0,1-1 0,-1 1 0,1-1-1,4 1 1,-3-1 0,0 0-1,0-1 0,0 0 0,0 0 0,0-1 0,0 1 0,0-1 1,0 0-1,-1 0 0,1-1 0,0 1 0,0-1 0,-1 0 0,1 0 1,-1-1-1,0 1 0,6-6 0,4-2 5,-2-1 0,0-1 0,21-24 0,-15 13 19,-1 0 0,24-42-1,-35 55-10,-1-1 0,0 0-1,-1 0 1,-1 0-1,1-1 1,-2 1-1,1-1 1,-2 0-1,1-12 1,-5 9 10,3 15-21,0 0 0,-1 0 0,1 0 0,0 0 0,0 0 0,0 0 0,-1 0 0,1-1 0,0 1 0,0 0 0,-1 0 0,1 0 0,0 0 0,0 0 0,-1 0 0,1 0 0,0 0 0,0 0 0,-1 0 0,1 0 0,0 0 0,0 1 1,-1-1-1,1 0 0,0 0 0,0 0 0,0 0 0,-1 0 0,1 0 0,0 0 0,0 1 0,-1-1 0,-1 2-3,0 0 0,0 0 1,1 0-1,-1 0 0,0 0 0,1 1 1,-3 2-1,-7 20-19,1 0 0,1 1 0,-11 49 0,-3 81 15,22-154 7,0 7-2,0 1 0,0-1-1,1 1 1,0-1 0,0 1 0,1 0 0,3 13 0,-3-22 1,-1-1 0,1 1 0,-1 0 0,1 0 0,-1 0 0,1-1 0,0 1 0,0 0 0,-1-1 0,1 1 1,0 0-1,0-1 0,0 1 0,-1-1 0,1 1 0,0-1 0,0 0 0,0 1 0,0-1 0,0 0 0,0 0 0,0 1 0,0-1 0,0 0 0,2 0 1,0 0-3,0-1 1,0 1 0,0-1 0,0 1 0,0-1 0,-1 0 0,1 0 0,4-2 0,5-4 0,1-1 0,-1 0 0,-1-1 0,20-18 0,40-50 14,-57 60-7,32-38 32,-2-2 0,51-92-1,-95 149-36,0 0 0,0 0-1,0 0 1,0 0 0,0 0-1,1-1 1,-1 1 0,0 0-1,0 0 1,0 0-1,0 0 1,0 0 0,0-1-1,0 1 1,0 0 0,0 0-1,0 0 1,1 0 0,-1 0-1,0 0 1,0 0-1,0-1 1,0 1 0,0 0-1,1 0 1,-1 0 0,0 0-1,0 0 1,0 0 0,0 0-1,0 0 1,1 0 0,-1 0-1,0 0 1,0 0-1,0 0 1,0 0 0,1 0-1,-1 0 1,0 0 0,0 0-1,0 0 1,0 0 0,0 0-1,1 0 1,-1 0-1,0 1 1,0-1 0,0 0-1,0 0 1,0 0 0,0 0-1,1 0 1,-1 0 0,0 0-1,0 0 1,0 1-1,0-1 1,0 0 0,0 0-1,3 9-49,-2 6 32,-1 1 0,0-1-1,-1 1 1,-1-1-1,-4 18 1,-1 9 18,-13 162 14,19-199-14,1-1 0,0 0 0,0 0 0,1 1 0,-1-1 0,1 0 0,0 0 0,0 1 0,0-1 0,1 0 0,3 6 0,-5-9 0,1-1 0,-1 1 0,1 0 0,-1-1 1,1 1-1,0 0 0,0-1 0,-1 1 0,1-1 0,0 1 0,0-1 1,0 0-1,-1 1 0,1-1 0,0 0 0,0 1 0,0-1 0,0 0 0,0 0 1,0 0-1,1 0 0,0 0 1,0 0 0,0-1 0,1 1 0,-1-1 0,0 0 0,0 0-1,0 0 1,0 0 0,0 0 0,0 0 0,0 0 0,1-2 0,7-5-7,-1-1 1,0 1-1,-1-2 0,0 1 0,0-1 0,10-18 1,-8 10-132,0-1 0,-1 0 1,7-26-1,0-14 613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488"/>
    </inkml:context>
    <inkml:brush xml:id="br0">
      <inkml:brushProperty name="width" value="0.05" units="cm"/>
      <inkml:brushProperty name="height" value="0.05" units="cm"/>
    </inkml:brush>
  </inkml:definitions>
  <inkml:trace contextRef="#ctx0" brushRef="#br0">3 0 23541,'0'5'1072,"-2"8"201,2-1-529,7 2-600,2 3-112,6-1-48,6 3-456,9 1-577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798"/>
    </inkml:context>
    <inkml:brush xml:id="br0">
      <inkml:brushProperty name="width" value="0.05" units="cm"/>
      <inkml:brushProperty name="height" value="0.05" units="cm"/>
    </inkml:brush>
  </inkml:definitions>
  <inkml:trace contextRef="#ctx0" brushRef="#br0">169 0 17972,'-49'26'6239,"4"6"-4158,37-25-2013,0 0 1,0 0-1,1 1 0,0 0 1,0 1-1,1 0 1,-10 17-1,15-24-63,0 0-1,0-1 0,0 1 1,1 0-1,-1 0 1,0 0-1,1 0 1,-1 0-1,1 0 0,0 0 1,0 0-1,0 0 1,0 0-1,0 0 1,0 3-1,1-5-3,-1 1 0,0 0 0,1-1 0,-1 1 0,1 0 0,-1-1 0,1 1 0,-1-1 0,1 1 0,0-1 0,-1 1 0,1-1 0,0 1 0,-1-1 0,1 0 0,0 1 0,-1-1-1,1 0 1,0 0 0,0 0 0,-1 1 0,1-1 0,0 0 0,0 0 0,-1 0 0,2 0 0,6-1 4,1 0 0,-1-1 1,0 1-1,0-2 0,11-3 0,-7 2-1,-1 0 0,1 2-1,0-1 1,0 2 0,1-1-1,-1 2 1,0 0 0,0 0 0,1 1-1,-1 0 1,20 6 0,-28-6-5,1 0 0,0 1-1,-1 0 1,1 0 0,-1 0 0,1 0 0,-1 1 0,0 0-1,0 0 1,0 0 0,0 0 0,-1 1 0,1-1 0,-1 1 0,0 0-1,0 0 1,-1 0 0,1 0 0,-1 1 0,1-1 0,-2 1 0,1-1-1,0 1 1,-1 0 0,0 0 0,0 0 0,0-1 0,-1 1 0,1 0-1,-1 0 1,-1 6 0,0-3 72,0-1 0,0 0-1,-1 0 1,0 1 0,-1-1-1,1-1 1,-1 1 0,-1 0 0,1-1-1,-1 0 1,0 1 0,-1-2 0,1 1-1,-1 0 1,0-1 0,-1 0-1,1 0 1,-1-1 0,0 1 0,-10 4-1,10-5-62,0-1-1,0 0 0,0 0 1,-1 0-1,1-1 1,-1 0-1,0 0 0,0-1 1,0 0-1,0 0 0,0-1 1,1 1-1,-1-2 0,0 1 1,0-1-1,0 0 0,0 0 1,0-1-1,0 0 0,1 0 1,-12-6-1,-17-14 865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0.611"/>
    </inkml:context>
    <inkml:brush xml:id="br0">
      <inkml:brushProperty name="width" value="0.05" units="cm"/>
      <inkml:brushProperty name="height" value="0.05" units="cm"/>
    </inkml:brush>
  </inkml:definitions>
  <inkml:trace contextRef="#ctx0" brushRef="#br0">378 61 20988,'0'-3'342,"0"1"0,0 0 0,0-1 0,-1 1-1,1-1 1,-1 1 0,1-1 0,-1 1 0,0 0-1,0 0 1,0-1 0,0 1 0,0 0 0,-1 0-1,1 0 1,-1 0 0,1 0 0,-3-2 0,1 2-187,0 0 1,1 1-1,-1-1 1,0 1 0,0-1-1,0 1 1,0 0-1,0 0 1,0 0-1,0 1 1,0-1-1,-6 1 1,2 0-146,0 0 1,-1 0-1,1 1 0,0 0 1,0 1-1,0 0 1,0 0-1,1 0 0,-1 1 1,0 0-1,1 0 0,-9 6 1,0 4-8,0 0 1,0 1-1,1 1 1,1 0-1,-19 29 1,6-3 8,-25 55 0,41-76-11,6-15-1,1 1-1,-1 1 1,1-1 0,1 0 0,-1 1 0,1-1-1,0 1 1,1 0 0,-2 11 0,3-18-1,0 0 1,0 0 0,1 0 0,-1 0-1,0 0 1,0 0 0,0 1-1,0-1 1,0 0 0,0 0 0,0 0-1,0 0 1,1 0 0,-1 0-1,0 0 1,0 0 0,0 0 0,0 0-1,0 0 1,0 0 0,0 0-1,1 0 1,-1 0 0,0 0 0,0 0-1,0 0 1,0 0 0,0 0-1,0 0 1,1 0 0,-1 0 0,0 0-1,0 0 1,0 0 0,0 0-1,0 0 1,0 0 0,1 0 0,-1 0-1,0 0 1,0 0 0,0 0-1,0-1 1,0 1 0,0 0 0,0 0-1,0 0 1,0 0 0,0 0-1,1 0 1,-1 0 0,0-1 0,0 1-1,0 0 1,0 0 0,0 0-1,0 0 1,0 0 0,8-10-6,26-39 13,-3-1-1,42-90 1,-60 120-22,-13 20 11,0 0 0,0 0 1,1-1-1,-1 1 0,0 0 0,0 0 0,0 0 0,0 0 1,1 0-1,-1 0 0,0-1 0,0 1 0,0 0 0,1 0 1,-1 0-1,0 0 0,0 0 0,1 0 0,-1 0 0,0 0 1,0 0-1,1 0 0,-1 0 0,0 0 0,0 0 0,0 0 1,1 0-1,-1 0 0,0 0 0,0 1 0,0-1 0,1 0 1,-1 0-1,0 0 0,0 0 0,0 0 0,1 0 0,-1 1 0,0-1 1,0 0-1,0 0 0,2 4-51,-1 0-1,1 0 1,-1 0 0,0 0-1,-1 0 1,1 0 0,-1 8-1,0 74-404,-1-64 439,0 0 0,1 0 0,2 0 0,0 0 1,7 25-1,-9-45 22,0-1 0,0 0-1,0 0 1,1 0 0,-1 1 0,1-1 0,-1 0 0,1 0 0,-1 0 0,1 0 0,0 0 0,0 0-1,-1 0 1,1 0 0,0 0 0,0 0 0,0-1 0,0 1 0,0 0 0,0-1 0,0 1 0,0 0-1,0-1 1,0 1 0,0-1 0,1 0 0,-1 1 0,0-1 0,0 0 0,0 0 0,1 0 0,-1 1-1,0-1 1,0-1 0,0 1 0,1 0 0,-1 0 0,0 0 0,0-1 0,0 1 0,1 0 0,-1-1-1,0 1 1,0-1 0,0 1 0,0-1 0,0 0 0,2-1 0,7-5 6,-1 0-1,1-1 1,-1 0 0,8-9-1,-9 10 2,38-43 69,46-64 0,-6 6 1,-85 107-79,0 0 1,-1 0-1,1-1 0,0 1 1,1 0-1,-1 0 0,0 0 1,0 0-1,0 0 0,1 0 1,-1 1-1,0-1 0,1 0 0,-1 1 1,1-1-1,-1 1 0,0-1 1,4 0-1,-4 2-2,-1-1-1,1 0 1,0 1-1,0-1 1,-1 1-1,1-1 1,0 1-1,-1-1 1,1 1-1,-1-1 1,1 1-1,-1 0 1,1-1-1,-1 1 1,1 0-1,-1-1 1,1 1-1,-1 0 1,0 0-1,0 0 1,1-1-1,-1 1 1,0 0-1,0 1 1,2 10-45,-1-1 1,0 1-1,-2 19 1,1-21 34,-7 143 95,11-154 50,2-3-98,0 1 1,0-1-1,-1 0 1,0-1-1,0 1 1,0-1-1,0 0 1,-1-1-1,0 1 1,0-1-1,3-6 1,13-15 63,-16 21-82,61-71 133,-57 67-140,1 1-1,1 0 0,0 1 0,0 0 0,18-10 1,-27 17-12,0 0 1,0 1 0,0-1 0,0 1 0,0-1 0,0 1 0,0-1 0,0 1-1,0 0 1,0 0 0,0-1 0,0 1 0,0 0 0,0 0 0,0 0 0,0 0-1,0 0 1,0 0 0,0 1 0,0-1 0,0 0 0,0 0 0,0 1 0,0-1-1,0 1 1,0-1 0,0 1 0,1 0 0,-1 0-3,0 1-1,0 0 1,0-1 0,0 1-1,0 0 1,-1 0 0,1-1-1,0 1 1,-1 0 0,1 0-1,-1 0 1,0 0 0,0 0-1,0 2 1,0 7-21,0 0-1,-1 1 1,-5 19 0,1-12-402,-2-1 0,-13 29 0,19-45 376,0 1 1281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003"/>
    </inkml:context>
    <inkml:brush xml:id="br0">
      <inkml:brushProperty name="width" value="0.05" units="cm"/>
      <inkml:brushProperty name="height" value="0.05" units="cm"/>
    </inkml:brush>
  </inkml:definitions>
  <inkml:trace contextRef="#ctx0" brushRef="#br0">181 1 20292,'-165'87'5580,"150"-75"-5515,15-12-65,0 0 0,0 0 0,0 0 0,0 1 0,-1-1 0,1 0 0,0 0 0,0 0 0,0 1 0,0-1 0,0 0 0,0 0 0,0 0-1,0 0 1,0 1 0,0-1 0,0 0 0,0 0 0,0 0 0,0 1 0,0-1 0,0 0 0,0 0 0,0 0 0,0 0 0,0 1-1,1-1 1,-1 0 0,0 0 0,0 0 0,0 0 0,0 1 0,0-1 0,0 0 0,0 0 0,1 0 0,-1 0 0,0 0 0,0 0 0,0 1-1,27 3 6,-23-3 14,28 1-5,-9-1-10,-1 1 0,1 0 0,-1 2 1,28 8-1,-44-10-7,0 0 0,-1 1 0,1 0 0,-1 0 1,1 0-1,-1 0 0,0 1 0,0 0 0,-1 0 1,1 0-1,-1 1 0,0-1 0,0 1 0,0 0 0,-1 0 1,1 1-1,-1-1 0,-1 1 0,1 0 0,1 6 1,-2-4 27,0 0 0,0 0 1,-1 0-1,0 0 1,-1 0-1,0 1 0,0-1 1,-1 0-1,0 1 1,0-1-1,-1 0 0,0 0 1,0 0-1,-1 0 1,0-1-1,0 1 0,-9 13 1,8-15 9,1-1 0,-1 0 1,-1 1-1,1-1 0,-1-1 0,1 1 1,-1-1-1,-1 0 0,1 0 0,-1 0 1,1-1-1,-1 1 0,0-2 0,0 1 1,0 0-1,-1-1 0,1-1 1,0 1-1,-1-1 0,0 0 0,1 0 1,-13-1-1,17 0-97,0 0 0,0 0 0,-1 0 0,1 0 0,0-1 0,0 1 1,-1-1-1,1 0 0,0 1 0,0-1 0,0 0 0,0 0 0,0 0 0,0-1 1,0 1-1,1 0 0,-1-1 0,0 1 0,1-1 0,-1 0 0,1 1 0,0-1 0,-1 0 1,1 0-1,0 0 0,0 0 0,0 0 0,0 0 0,0 0 0,1 0 0,-1-1 0,1 1 1,-1 0-1,1 0 0,0 0 0,0-4 0,6-39-2101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698"/>
    </inkml:context>
    <inkml:brush xml:id="br0">
      <inkml:brushProperty name="width" value="0.05" units="cm"/>
      <inkml:brushProperty name="height" value="0.05" units="cm"/>
    </inkml:brush>
  </inkml:definitions>
  <inkml:trace contextRef="#ctx0" brushRef="#br0">105 0 23885,'-18'59'558,"3"0"0,2 1 0,-6 73 0,6-40-372,8-60-121,-13 102 156,16-107-30,1-1 0,4 51 0,-2-72-114,-1-3-36,0-1 0,0 0 0,0 0 0,1 1 0,-1-1 0,1 0 0,-1 0 0,1 0 1,0 0-1,0 1 0,-1-1 0,2 0 0,-1-1 0,0 1 0,0 0 0,1 0 0,2 3 0,-4-5-27,0 0 1,1 0-1,-1 0 0,0 0 0,1 0 1,-1 0-1,0 0 0,1 1 0,-1-1 1,0 0-1,1 0 0,-1 0 0,0 0 1,1 0-1,-1-1 0,0 1 0,1 0 1,-1 0-1,0 0 0,0 0 1,1 0-1,-1 0 0,0 0 0,1-1 1,-1 1-1,0 0 0,0 0 0,1 0 1,-1-1-1,0 1 0,0 0 0,1-1 1,4-5 73,0 0-1,0 0 1,-1-1 0,0 1 0,0-1 0,0 0 0,-1-1 0,0 1 0,3-14-1,-1 0-10,0-1 0,2-30 0,-7 1-98,-6-50-1,5 84-497,8 104-83,-5-78 596,-1 1-1,2-1 0,-1-1 1,1 1-1,1 0 0,0-1 0,7 14 1,-9-20 3,-1 0-1,1 0 1,0 0 0,0 0 0,0 0 0,0 0 0,0-1 0,0 1 0,0 0-1,0-1 1,0 0 0,1 0 0,-1 0 0,1 0 0,-1 0 0,1 0 0,4 1-1,-3-2 0,1 0 0,0 0-1,-1 0 1,1-1 0,0 1-1,-1-1 1,1 0 0,-1 0-1,7-3 1,5-3 4,0-1 0,0-1 1,-1 0-1,16-14 0,-7 6 38,-1-1-1,-1-2 1,22-24-1,-20 15 21,-2-2 0,33-57 0,-52 86-59,-2 7-6,-4 35-8,-9 52 0,0-8 29,10-60-7,-1-8-2,1 1 1,1 0-1,1 0 1,0 0-1,1-1 1,5 25-1,-6-39 0,1-1 0,-1 1 0,1 0-1,-1 0 1,1-1 0,0 1-1,0 0 1,0-1 0,-1 1 0,2-1-1,-1 1 1,0-1 0,0 1 0,0-1-1,1 0 1,-1 0 0,0 0-1,1 0 1,-1 0 0,1 0 0,3 2-1,-3-3 7,1 1 1,0-1-1,-1 0 0,1 0 0,-1 0 0,1 0 0,0 0 0,-1 0 1,1-1-1,-1 1 0,1-1 0,-1 0 0,5-1 0,3-3 36,0-1 1,0 1-1,0-2 0,-1 1 0,16-15 0,-10 6 4,-1 0 1,-1-1-1,0 0 0,0-1 0,18-36 1,-24 39-35,-1 0 0,0 0 0,-1-1-1,-1 0 1,0 1 0,-1-1 0,-1-1 0,1-23 0,-3 35-5,-1 4-13,0 1 0,0-1 0,0 1 0,0 0-1,-1 0 1,1-1 0,0 1 0,1 0 0,-1 0 0,0 0-1,0 0 1,0 0 0,0 0 0,1 0 0,-1 1-1,0 0 1,-4 8-2,1 1-1,0-1 1,1 1 0,0 0-1,1-1 1,-2 14-1,-1 69-12,5-87 18,0 0-1,1 0 0,-1 0 0,1 1 0,1-2 1,-1 1-1,1 0 0,0 0 0,4 9 1,-5-13-2,1 0 1,-1 0 0,0-1-1,1 1 1,-1 0 0,1 0-1,0-1 1,0 1 0,-1-1-1,1 0 1,0 1-1,0-1 1,0 0 0,0 0-1,1 0 1,-1-1 0,0 1-1,0 0 1,1-1 0,-1 1-1,0-1 1,1 0 0,-1 0-1,0 0 1,0 0 0,1 0-1,4-1 1,2-1-103,1 0 0,0-1 0,0 0 0,-1 0 0,0-1 0,0 0 0,0-1 0,0 0 0,-1 0 0,16-13 0,-6-4-1551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823"/>
    </inkml:context>
    <inkml:brush xml:id="br0">
      <inkml:brushProperty name="width" value="0.05" units="cm"/>
      <inkml:brushProperty name="height" value="0.05" units="cm"/>
    </inkml:brush>
  </inkml:definitions>
  <inkml:trace contextRef="#ctx0" brushRef="#br0">8 1 23765,'0'0'1784,"0"2"-1255,-7 43-393,14-8-328,14 12-753,5 5-335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487"/>
    </inkml:context>
    <inkml:brush xml:id="br0">
      <inkml:brushProperty name="width" value="0.025" units="cm"/>
      <inkml:brushProperty name="height" value="0.025" units="cm"/>
    </inkml:brush>
  </inkml:definitions>
  <inkml:trace contextRef="#ctx0" brushRef="#br0">50 121 3491,'0'0'9705,"-8"6"-7436,-25 17-69,25-21 3663,11-10-4352,11-11-968,10-5 751,43-32 1,-61 51-1258,1-1 1,1 2-1,-1-1 0,1 1 1,0 0-1,0 1 0,0 0 1,0 0-1,1 1 0,-1 0 1,16-2-1,-23 5-40,-1-1 0,1 0-1,0 1 1,0-1 0,0 1 0,-1-1 0,1 1-1,0-1 1,0 1 0,-1-1 0,1 1 0,-1 0-1,1 0 1,0-1 0,-1 1 0,0 0-1,1 0 1,-1-1 0,1 1 0,-1 0 0,0 0-1,1 0 1,-1 0 0,0 0 0,0 0 0,0 0-1,0-1 1,0 1 0,0 0 0,0 0 0,0 0-1,0 0 1,-1 1 0,-3 35 37,-18 11 171,18-42-169,1-1 0,-1 2 0,1-1 0,1 0 0,-1 1 0,1-1 0,0 1 0,-1 12 0,4-19-356,1-1 1,-1 1-1,1 0 1,-1 0-1,1-1 1,0 1-1,-1-1 1,0 1-1,1-1 0,-1 0 1,1 1-1,-1-1 1,2-1-1,9-14-5306,1-3-3418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2.692"/>
    </inkml:context>
    <inkml:brush xml:id="br0">
      <inkml:brushProperty name="width" value="0.025" units="cm"/>
      <inkml:brushProperty name="height" value="0.025" units="cm"/>
    </inkml:brush>
  </inkml:definitions>
  <inkml:trace contextRef="#ctx0" brushRef="#br0">63 1 5061,'0'0'17713,"-1"12"-16646,-26 198 2763,1-17-1147,21-162-1677,3-28-204,1-19-389,2-4-390,1 0 0,1 1-1,0 0 1,2 0 0,0 0 0,15-35 0,-5 21-12,2 1-1,36-55 1,-48 81-16,-1 0-1,1 1 1,0-1 0,0 1-1,1 0 1,0 1 0,0-1-1,0 1 1,0 0 0,11-4-1,-14 7 5,-1 0-1,0 0 0,1 0 0,-1 0 1,1 1-1,-1-1 0,1 1 0,-1 0 1,1 0-1,-1 0 0,1 0 1,-1 0-1,1 1 0,0-1 0,-1 1 1,0-1-1,1 1 0,-1 0 0,1 0 1,-1 0-1,0 0 0,0 1 1,0-1-1,0 1 0,0-1 0,0 1 1,0 0-1,0-1 0,0 1 0,-1 0 1,1 0-1,-1 0 0,2 3 1,-1-2 3,0 0 1,0 0 0,0 1-1,0-1 1,0 0 0,-1 1-1,1 0 1,-1-1 0,0 1-1,-1 0 1,1-1 0,0 1-1,-1 0 1,0 0 0,0-1-1,0 1 1,0 0 0,-1 0-1,0 0 1,1-1 0,-3 6-1,0-4 2,0-1 0,0 1 0,-1-1 0,1 0 0,-1 0 0,0-1 0,0 1 0,0-1 0,0 0-1,-1 0 1,0 0 0,1-1 0,-1 1 0,-8 2 0,-9 4-4,0 0 0,-1-1 0,0-1 0,0-2 0,-1 0 0,-40 2 0,64-6 0,-1-1 0,1 0 0,0 0 0,-1 0 0,1 0 0,0 0 0,-1 0 0,1 0 0,0 0 0,-1-1 0,1 1 0,0 0 0,-1 0 0,1 0 0,0 0 0,-1 0 0,1 0 0,0-1 0,-1 1 0,1 0 0,0 0 0,0 0 0,-1-1 0,1 1 0,0 0 0,0 0 0,0-1 0,-1 1 0,1 0 0,0-1 0,0 1 0,0 0 0,0-1 0,0 1 0,-1 0 0,1-1 0,0 1 0,0 0 0,0-1 0,0 1 0,0 0 0,0-1 0,0 1 0,0 0 0,0-1 0,0 1 0,1 0 0,-1-1 0,0 1 0,0 0 0,0-1 0,0 1 0,0 0 0,0-1 0,1 1 0,-1 0 0,0 0 0,0-1 0,1 1 0,-1 0 0,0-1 0,16-17 0,23-12-2370,3 2-3617,-38 26 5285,29-20-8528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2.185"/>
    </inkml:context>
    <inkml:brush xml:id="br0">
      <inkml:brushProperty name="width" value="0.05" units="cm"/>
      <inkml:brushProperty name="height" value="0.05" units="cm"/>
    </inkml:brush>
  </inkml:definitions>
  <inkml:trace contextRef="#ctx0" brushRef="#br0">253 0 20324,'0'0'1667,"-4"2"-18,1 1-1533,0 0 0,0-1 0,0 1 0,0 0 0,0 1 0,0-1 0,1 0 1,0 1-1,0-1 0,0 1 0,0 0 0,0 0 0,-1 7 0,-5 13-74,-4 27 0,8-32 58,-1 0-63,1 1 0,2 0 0,0 0 0,1 0 0,1 1 0,3 28-1,-1-35-18,1 0 0,0-1-1,1 0 1,1 1 0,0-1-1,1-1 1,0 1 0,1-1-1,0 0 1,12 14 0,-5-9-4,-1 1 1,-1 0 0,0 1 0,-2 1 0,0 0 0,-1 0 0,6 23 0,-13-36 47,0 0 0,0 1 0,-1-1 0,0 0 0,-1 0 0,1 0 0,-1 1 0,-1-1 0,1 0 0,-1 0 0,-1 1 0,1-1 0,-1 0 0,0 0 0,-1-1 0,0 1 0,0 0 0,0-1 0,-1 0 0,0 0 0,0 0 0,-1 0 0,1 0 0,-1-1 0,-8 7 0,8-8 8,0 0 0,-1-1 0,1 1 1,-1-1-1,0 0 0,0 0 0,0-1 0,0 0 1,0 0-1,0 0 0,-1-1 0,1 0 1,-1 0-1,1-1 0,-1 0 0,1 0 1,-1 0-1,1-1 0,-1 0 0,1 0 1,-1-1-1,1 1 0,0-1 0,0-1 1,0 1-1,0-1 0,0 0 0,1-1 0,-1 1 1,1-1-1,0 0 0,-9-9 0,5 4-58,1-1-1,0 0 1,1 0-1,0 0 1,0-1-1,2 0 0,-1-1 1,1 1-1,1-1 1,0 0-1,-3-16 0,5 21-38,1 0 0,0 0 0,0 0-1,1 0 1,0 0 0,0 0-1,0 0 1,1 0 0,0 0-1,1 0 1,0 0 0,0 0-1,0 0 1,1 1 0,0-1-1,0 1 1,0 0 0,1 0-1,0 0 1,0 0 0,8-7-1,31-19-1035,10-1-674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3.382"/>
    </inkml:context>
    <inkml:brush xml:id="br0">
      <inkml:brushProperty name="width" value="0.05" units="cm"/>
      <inkml:brushProperty name="height" value="0.05" units="cm"/>
    </inkml:brush>
  </inkml:definitions>
  <inkml:trace contextRef="#ctx0" brushRef="#br0">243 554 18572,'1'-4'523,"-1"-1"325,1-1 1,-1 1 0,0-1-1,0 1 1,-1-1-1,-1-6 1,2 11-759,0 0 0,-1 0 0,1 0 0,-1 0-1,1 0 1,-1 0 0,1 0 0,-1 1 0,0-1 0,0 0 0,1 0 0,-1 0-1,0 1 1,0-1 0,0 0 0,0 1 0,0-1 0,0 1 0,0-1-1,0 1 1,0 0 0,0-1 0,0 1 0,0 0 0,0 0 0,0-1 0,0 1-1,0 0 1,0 0 0,0 0 0,0 0 0,0 1 0,-1-1 0,1 0-1,0 0 1,0 1 0,-2 0 0,-3 1-2,-1 1-1,0 0 1,1 0-1,-1 0 1,1 1 0,0 0-1,0 0 1,1 1-1,-1-1 1,-6 8 0,-2 4-37,0 0 0,-14 23 1,18-25-50,0 1 1,1 0 0,1 0 0,0 1 0,2 0-1,-1 1 1,2-1 0,0 1 0,-3 27 0,7-42-4,1 1 0,0-1 0,0 0 0,0 1 0,0-1 0,1 1 0,-1-1 0,1 0 0,-1 0 0,1 1 0,1 1 0,-2-3 1,1 0 0,-1-1 0,1 1 0,0-1 0,-1 1 0,1-1 0,0 1 0,0-1 0,-1 1 0,1-1 0,0 0 0,0 1 0,0-1 0,-1 0-1,1 0 1,0 0 0,0 1 0,0-1 0,0 0 0,0 0 0,-1 0 0,1 0 0,0-1 0,0 1 0,0 0 0,0 0 0,0 0 0,-1-1 0,1 1 0,0 0 0,0-1 0,-1 1 0,1-1-1,0 1 1,0-1 0,0 0 0,14-8 2,-1 0 0,1-2 0,-2 1-1,0-2 1,19-20 0,55-74 29,-46 45-3,-3-1 1,31-67-1,-61 112-27,-6 12-28,-3 8-15,-6 18-39,-17 56-24,2 1 0,-10 84 0,31-156 108,0-1-1,1 1 1,0 0 0,-1 0-1,2-1 1,-1 1 0,1 0 0,1 7-1,-1-12-1,-1-1-1,0 1 1,0-1-1,1 1 1,-1 0-1,1-1 1,-1 1-1,0-1 1,1 1-1,-1-1 1,1 1-1,-1-1 1,1 1-1,0-1 1,-1 1-1,1-1 1,-1 0-1,1 1 1,0-1-1,-1 0 1,1 0-1,0 1 1,-1-1-1,1 0 1,0 0-1,0 0 1,2 0 2,-1 0 0,1-1 0,-1 0 0,0 1 0,1-1 0,-1 0 0,0 0 0,0 0 0,1 0 0,-1-1 1,3-2-1,16-11 34,-2-2 0,0 0 0,-1-1 0,0-1 0,-2-1-1,16-24 1,-8 8 4,-2-1-1,32-74 1,-34 44-148,-125 396-120,103-322 233,-4 28-4,6-34-2,0-1 0,0 0 0,0 1 0,0-1 0,0 1 0,0-1 0,0 0 0,0 1 0,0-1 0,0 0 1,0 1-1,0-1 0,0 0 0,1 1 0,-1-1 0,0 0 0,0 1 0,0-1 0,1 0 0,-1 1 0,0-1 0,0 0 0,1 1 0,0-1 1,-1 0-1,1 0 1,0 0 0,-1 0 0,1 0-1,0 0 1,-1 0 0,1 0 0,0-1 0,0 1-1,-1 0 1,1-1 0,-1 1 0,1 0-1,0-1 1,-1 1 0,1 0 0,-1-1-1,2 0 1,16-15 21,-1-1 0,0-1 0,25-34 0,-23 27 1,33-44 41,72-124 0,-123 192-68,-1-1 1,1 1-1,-1 0 0,1-1 0,0 1 1,0 0-1,0 0 0,0 0 0,0 0 1,0 0-1,0 0 0,2-2 0,-2 4-5,-1 0-1,1 0 0,-1 0 1,0 0-1,1 0 0,-1 0 1,0 0-1,1 0 0,-1 0 1,0 0-1,0 0 0,0 0 1,0 0-1,0 0 0,0 0 1,0 0-1,0 0 0,0 0 1,0 0-1,-1 0 0,1 1 1,-12 85-247,7-50 243,0 0 1,2 50-1,3-84 13,0-1 0,0 0 0,0 0-1,1 1 1,-1-1 0,1 0 0,-1 0-1,1 1 1,0-1 0,0 0 0,0 0 0,0 0-1,2 3 1,-2-5 0,0 1 0,0 0-1,0-1 1,0 1 0,0-1 0,0 0-1,0 1 1,0-1 0,0 0-1,0 1 1,0-1 0,0 0 0,0 0-1,1 0 1,-1 0 0,0 0 0,0 0-1,0 0 1,0 0 0,0-1-1,0 1 1,0 0 0,0-1 0,0 1-1,0-1 1,0 1 0,0-1 0,0 1-1,0-1 1,0 0 0,0 1 0,0-2-1,9-5 26,0-1 0,-1-1-1,0 1 1,0-1 0,-1-1 0,0 0-1,9-16 1,42-83 249,-36 55-213,-2-2-1,-3 0 0,-2-1 0,-3-1 0,9-86 1,-21 137-100,-4 10-30,-3 5 44,-1 0 0,2 1 0,-1 0 1,1 0-1,1 0 0,-4 11 1,-21 67-5,18-47 27,-83 281 7,77-247-7,3 2 0,-6 105-1,17 27 10,5-122-1,-5-1-1,-20 140 1,22-223-4,0 8 8,-1 0-1,0 0 1,0-1-1,-1 1 1,0-1-1,-1 0 1,0 0-1,-1 0 1,0 0 0,-8 11-1,12-19-1,1 0 1,-1-1-1,0 1 1,1 0-1,-1-1 0,1 1 1,-1-1-1,0 1 0,1-1 1,-1 0-1,0 1 1,0-1-1,1 0 0,-1 1 1,0-1-1,0 0 0,0 0 1,1 0-1,-1 1 1,0-1-1,0 0 0,0 0 1,0 0-1,1-1 0,-1 1 1,0 0-1,0 0 1,0 0-1,1-1 0,-1 1 1,0 0-1,0 0 0,1-1 1,-1 1-1,0-1 1,0 0-1,-2-1 22,1-1 1,-1 1-1,1-1 1,0 0-1,0 0 1,1 0-1,-1 1 1,-2-7-1,-2-8 10,1-1 0,0 1-1,1-1 1,1 0 0,1 0-1,0-33 1,11-114-6,-2 107-26,1 1-1,20-65 1,-20 96-111,1-1 1,1 1 0,1 1 0,1 0-1,1 1 1,30-42 0,-3 19-808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4.248"/>
    </inkml:context>
    <inkml:brush xml:id="br0">
      <inkml:brushProperty name="width" value="0.05" units="cm"/>
      <inkml:brushProperty name="height" value="0.05" units="cm"/>
    </inkml:brush>
  </inkml:definitions>
  <inkml:trace contextRef="#ctx0" brushRef="#br0">150 262 11650,'56'-201'14513,"-55"201"-14483,-1 0 0,0 0-1,0 0 1,0-1 0,0 1 0,0 0 0,0 0 0,0 0-1,0 0 1,1 0 0,-1 0 0,0 0 0,0 0-1,0 0 1,0 0 0,0-1 0,0 1 0,0 0 0,0 0-1,0 0 1,0 0 0,0 0 0,0 0 0,0 0 0,0-1-1,0 1 1,0 0 0,0 0 0,0 0 0,0 0 0,0 0-1,0 0 1,0 0 0,0-1 0,0 1 0,0 0-1,0 0 1,0 0 0,0 0 0,0 0 0,0 0 0,0 0-1,0 0 1,0-1 0,0 1 0,-1 0 0,1 0 0,0 0-1,0 0 1,0 0 0,0 0 0,0 0 0,0 0-1,0 0 1,0 0 0,-1 0 0,1 0 0,0 0 0,0 0-1,0 0 1,0 0 0,0 0 0,0-1 0,0 1 0,-1 1-1,1-1 1,-5 4 218,-1 13-125,1 0 0,0 1-1,1-1 1,-3 37 0,1-14-124,4-26-1,-53 295-2,37-230 82,-52 142 1,60-199 78,7-29-150,1 0 0,0-1 0,1 1 1,-1-1-1,2 1 0,-1-1 0,1 1 0,0-1 0,0 0 0,3-9 0,18-84-8,-18 90 3,14-55-11,3 1 0,3 1-1,41-81 1,-50 118 6,1 0 0,1 2 0,1 0 0,2 0 0,0 2 0,1 0 0,2 2 1,0 0-1,1 2 0,26-18 0,-35 29-8,0 0 0,1 1 0,0 1 0,18-6 0,-25 9 3,0 1 0,0 0 0,0 1 0,0 0 0,1 0 0,-1 1 0,0 0 0,1 1 0,14 2 0,-22-3 3,1 0 0,-1 0 1,0 0-1,0 1 0,0-1 1,0 0-1,0 1 0,0-1 0,0 1 1,0-1-1,0 1 0,-1-1 1,1 1-1,0 0 0,0-1 0,0 1 1,-1 0-1,1 0 0,0 0 1,-1 0-1,1-1 0,0 1 1,-1 0-1,1 0 0,-1 0 0,0 0 1,1 0-1,-1 0 0,0 0 1,0 1-1,1-1 0,-1 0 0,0 0 1,0 0-1,0 0 0,0 0 1,0 0-1,-1 0 0,1 0 0,0 0 1,0 0-1,-1 0 0,1 0 1,-1 0-1,0 2 0,-3 4-9,0 0-1,0-1 1,-1 1 0,1-1-1,-9 8 1,-15 13 51,-1-1 0,-2-2-1,0 0 1,-2-3 0,0 0 0,-1-2-1,-2-2 1,-40 15 0,72-31-504,8-1-865,15 0-673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4.499"/>
    </inkml:context>
    <inkml:brush xml:id="br0">
      <inkml:brushProperty name="width" value="0.05" units="cm"/>
      <inkml:brushProperty name="height" value="0.05" units="cm"/>
    </inkml:brush>
  </inkml:definitions>
  <inkml:trace contextRef="#ctx0" brushRef="#br0">18 375 22701,'-12'32'1168,"7"-9"272,6-11-351,19-21-329,8-19-296,19-25-216,9-11-16,-3-12-104,-3 3-40,-11 13-48,-18 13-16,-2 24-24,-8 14-8,-11 43-32,-4 16-120,-13 35-448,-6 11-736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5.498"/>
    </inkml:context>
    <inkml:brush xml:id="br0">
      <inkml:brushProperty name="width" value="0.05" units="cm"/>
      <inkml:brushProperty name="height" value="0.05" units="cm"/>
    </inkml:brush>
  </inkml:definitions>
  <inkml:trace contextRef="#ctx0" brushRef="#br0">263 105 18092,'0'-2'349,"-1"1"-1,1-1 1,0 0 0,0 0-1,-1 0 1,1 1 0,-1-1 0,0 0-1,1 0 1,-1 1 0,0-1-1,0 1 1,0-1 0,0 1 0,0-1-1,-1 1 1,1 0 0,0-1-1,-1 1 1,1 0 0,-1 0 0,-1-1-1,0 1-170,0 0-1,0 0 1,0 0-1,0 1 1,0-1-1,1 1 1,-1 0-1,0 0 1,0 0-1,0 0 1,0 1-1,-5 1 1,-2 0-169,0 1 1,1 1 0,0 0 0,-1 0 0,1 1-1,1 0 1,-12 9 0,10-5-3,1 1 0,0-1 0,0 2 1,1-1-1,1 1 0,-1 1 0,2-1 0,0 1 0,0 0 0,-7 23 0,8-18-8,0 0-1,2 1 1,-1-1 0,2 1-1,1 0 1,0 0-1,2 28 1,0-43-2,-1-1 1,0 1-1,1-1 0,-1 1 1,1-1-1,0 1 1,0-1-1,0 0 1,0 1-1,0-1 0,1 0 1,-1 0-1,1 0 1,2 4-1,-2-5 1,-1 0 0,1 0 0,0 0 1,-1 0-1,1-1 0,-1 1 0,1-1 0,0 1 0,0-1 0,-1 1 0,1-1 0,0 0 1,0 0-1,0 0 0,-1 0 0,1 0 0,0 0 0,0 0 0,0-1 0,-1 1 0,1-1 1,0 1-1,2-2 0,4-2 1,1 0 1,-1 0-1,0-1 1,0-1-1,0 1 1,-1-1-1,1-1 1,-2 1 0,1-1-1,5-8 1,6-8 9,-2 0 1,16-29 0,-12 11 29,-1-2 0,27-88 0,-114 422-715,67-282 681,-4 10 21,2 1 0,-2 40 0,5-58-23,0-1 0,0 0 0,0 0 0,0 0-1,0 0 1,0 0 0,0 0 0,0 0 0,0 0 0,0 0 0,1 0 0,-1 0 0,0 0 0,1 0 0,-1 0 0,1 0 0,-1 0 0,1 0 0,-1 0 0,1 0 0,0-1 0,0 1 0,-1 0 0,1 0 0,0-1 0,0 1 0,0 0 0,1 0 0,0-1 9,0-1 0,0 1 1,0 0-1,-1-1 0,1 0 1,0 1-1,0-1 0,0 0 1,-1 0-1,1 0 0,0 0 1,-1 0-1,1 0 0,-1-1 1,1 1-1,-1 0 0,2-3 1,22-23 158,-1-2 1,31-49 0,-25 34-78,5-5-4,1-1 11,-2 0-1,38-78 0,-59 95-75,-108 280-426,16-46 442,75-190-38,0-2 0,1-1 0,0 1 0,0-1 0,1 1 0,0 0 0,1 0 0,-1 13 0,2-22-3,0 0 0,1 1 0,-1-1 0,0 1 1,0-1-1,0 1 0,1-1 0,-1 0 0,0 1 0,0-1 0,1 0 1,-1 1-1,0-1 0,1 0 0,-1 1 0,1-1 0,-1 0 0,0 1 1,1-1-1,-1 0 0,1 0 0,-1 0 0,0 0 0,1 1 0,-1-1 1,1 0-1,-1 0 0,1 0 0,-1 0 0,1 0 0,-1 0 0,1 0 1,-1 0-1,0 0 0,1 0 0,-1 0 0,1 0 0,-1-1 1,1 1-1,-1 0 0,1 0 0,-1 0 0,1-1 0,23-12 19,-5-1 11,0-2 0,-1 0 0,-1-1 0,0-1-1,-2-1 1,0 0 0,-1-1 0,18-33 0,-11 13 20,-3-1 1,-1 0-1,20-78 1,-33 98-44,-3 18-45,-11 20-112,-16 32 159,22-40-3,1 0 0,0-1 0,1 1 0,0 0 1,1 0-1,-1 1 0,2-1 0,-1 0 0,2 15 0,0 3-7,-2 2-24,-1-14-11,2 0-1,0-1 1,1 1 0,0 0 0,4 16-1,-4-29-763,2-4-447,15-11 1610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5.920"/>
    </inkml:context>
    <inkml:brush xml:id="br0">
      <inkml:brushProperty name="width" value="0.05" units="cm"/>
      <inkml:brushProperty name="height" value="0.05" units="cm"/>
    </inkml:brush>
  </inkml:definitions>
  <inkml:trace contextRef="#ctx0" brushRef="#br0">212 137 21877,'44'-43'2280,"-24"26"-167,28-36-1,-47 53-2068,-1-1 1,1 0-1,0 1 0,-1-1 0,1 0 0,-1 0 1,1 1-1,-1-1 0,0 0 0,1 0 1,-1 0-1,0 1 0,0-1 0,1 0 0,-1 0 1,0 0-1,0 0 0,0 0 0,0 0 1,0 1-1,0-1 0,-1-2 0,1 3-24,-1-1 0,0 1 1,0 0-1,1-1 0,-1 1 0,0-1 0,0 1 0,0 0 0,1 0 0,-1 0 1,0-1-1,0 1 0,0 0 0,0 0 0,0 0 0,0 0 0,1 0 0,-1 1 0,0-1 1,0 0-1,0 0 0,0 0 0,1 1 0,-1-1 0,0 0 0,-1 2 0,-9 2 10,-1 2 0,1-1 0,1 1 0,-1 1-1,1 0 1,-14 13 0,-54 56-2,70-68-18,-64 71 32,61-66-36,1 1 0,1 0-1,0 0 1,-8 17 0,17-30-6,-1-1-1,1 1 1,0 0 0,-1-1 0,1 1-1,0 0 1,0-1 0,-1 1 0,1 0-1,0 0 1,0-1 0,0 1 0,0 0-1,0 0 1,0-1 0,0 1 0,0 0-1,0 0 1,1 0 0,-1 0 0,0-1-1,1 0 1,-1 0-1,1 0 1,-1 0-1,0 1 1,1-1 0,-1 0-1,1 0 1,-1 0-1,1 0 1,-1 0-1,0 0 1,1 0 0,-1 0-1,1 0 1,-1 0-1,0-1 1,1 1-1,-1 0 1,1 0-1,-1 0 1,0 0 0,1-1-1,31-18-18,-25 14 19,10-5 5,0 0 1,1 1-1,0 1 0,0 1 0,1 0 0,28-5 0,-38 10-10,1 0-1,0 1 0,0 0 0,0 1 0,0 0 1,0 0-1,0 1 0,0 1 0,0-1 0,0 2 1,-1-1-1,1 1 0,-1 1 0,15 7 0,-21-9 1,0-1-1,0 1 0,0 0 1,-1 0-1,1 0 0,-1 1 1,1-1-1,-1 1 0,0-1 1,0 1-1,0 0 0,0-1 1,-1 1-1,1 0 0,-1 0 1,1 1-1,0 4 0,-1-4-2,-1 0 1,1 1-1,-1-1 0,-1 0 0,1 0 0,0 0 0,-1 1 0,0-1 0,0 0 0,0 0 0,-1 0 1,-2 5-1,-2 2 0,0 0 0,0-1 0,-2 0 1,1 0-1,-1-1 0,0 0 0,-1-1 0,-18 14 1,7-8 10,0-1 0,-1-2 0,0 0 0,-1-1 0,-1-1 0,1-1 0,-45 9 0,26-12-445,14-9-642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460"/>
    </inkml:context>
    <inkml:brush xml:id="br0">
      <inkml:brushProperty name="width" value="0.05" units="cm"/>
      <inkml:brushProperty name="height" value="0.05" units="cm"/>
    </inkml:brush>
  </inkml:definitions>
  <inkml:trace contextRef="#ctx0" brushRef="#br0">149 25 20388,'-5'-24'7469,"2"27"-6763,-12 19-494,1 1-1,1 1 0,1 0 0,-11 32 1,14-34-132,-5 13 31,-13 50 1,23-70-96,1 0 0,0 0 0,1 1 0,1-1 0,1 1 1,1 16-1,-1-30-13,0 0 0,0 1-1,1-1 1,-1 0 0,1 0 0,0 1 0,-1-1 0,1 0 0,0 0 0,0 0 0,0 0 0,1 0 0,-1 0 0,0 0-1,1 0 1,0 0 0,-1-1 0,1 1 0,0 0 0,3 1 0,-2-1 0,0-1 0,0 0-1,0 0 1,0 0 0,0-1 0,0 1 0,0-1-1,1 0 1,-1 1 0,0-2 0,0 1 0,1 0 0,2-1-1,9-3 6,-1 0 0,1 0 0,-1-1 0,25-14 0,-3 0-580,-2-1 0,59-45 1,-78 52-1444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634"/>
    </inkml:context>
    <inkml:brush xml:id="br0">
      <inkml:brushProperty name="width" value="0.05" units="cm"/>
      <inkml:brushProperty name="height" value="0.05" units="cm"/>
    </inkml:brush>
  </inkml:definitions>
  <inkml:trace contextRef="#ctx0" brushRef="#br0">58 1 14747,'0'1'11299,"-5"36"-10339,5-3-344,-5 18-408,-4 6-96,0 12-72,-1 0-16,-1-2 16,4-5 24,6-15-992,2-12-697,8-32-1279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917"/>
    </inkml:context>
    <inkml:brush xml:id="br0">
      <inkml:brushProperty name="width" value="0.05" units="cm"/>
      <inkml:brushProperty name="height" value="0.05" units="cm"/>
    </inkml:brush>
  </inkml:definitions>
  <inkml:trace contextRef="#ctx0" brushRef="#br0">36 1 23853,'0'23'864,"1"7"257,-1 5-313,7 7-176,0 3-184,2 2-160,7 4-32,0 2-120,-1 3-24,1 3-88,-7-1-8,-6 9 0,1 3-8,-16 9 0,-6 5 16,-12 7-64,-10 0-488,1-12-1208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8.647"/>
    </inkml:context>
    <inkml:brush xml:id="br0">
      <inkml:brushProperty name="width" value="0.05" units="cm"/>
      <inkml:brushProperty name="height" value="0.05" units="cm"/>
    </inkml:brush>
  </inkml:definitions>
  <inkml:trace contextRef="#ctx0" brushRef="#br0">102 48 17924,'31'-47'9867,"-27"59"-9743,0 0-1,-1 0 1,0 1-1,-1 0 1,-1 0-1,0-1 1,0 1-1,-3 22 1,1 1-55,-2 167-32,0-167-14,-1 0 1,-2 0-1,-15 52 0,19-81-55,0-1-6,0-1 0,0 1 0,0-1 0,0 0 0,-5 7 0,7-11-8,-1 0 0,0-1 0,1 1 1,-1 0-1,0 0 0,0-1 1,0 1-1,0 0 0,1-1 0,-1 1 1,0-1-1,0 1 0,0-1 0,0 1 1,0-1-1,0 0 0,0 0 0,-1 1 1,1-1-1,0 0 0,0 0 1,0 0-1,0 0 0,0 0 0,0 0 1,0-1-1,0 1 0,0 0 0,0 0 1,0-1-1,0 1 0,-1-1 1,-2-1-151,1 0 1,0 0 0,-1 0 0,1 0-1,0 0 1,1-1 0,-5-3 0,-25-33-307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5.176"/>
    </inkml:context>
    <inkml:brush xml:id="br0">
      <inkml:brushProperty name="width" value="0.025" units="cm"/>
      <inkml:brushProperty name="height" value="0.025" units="cm"/>
    </inkml:brush>
  </inkml:definitions>
  <inkml:trace contextRef="#ctx0" brushRef="#br0">94 0 6598,'0'0'21936,"8"15"-20842,0-4-867,-2-3-85,-1 0-1,0 0 1,0 1 0,-1 0 0,0 0-1,-1 0 1,0 0 0,0 0 0,2 19-1,0 15 42,-2 1 0,-2-1 1,-1 1-1,-8 47 0,5-75-142,0 1 1,0-1-1,-2 1 0,0-1 1,-1-1-1,0 1 0,-1-1 1,-1 0-1,-1-1 1,0 0-1,-1 0 0,0-1 1,-21 22-1,29-34-247,1 0-1,0 1 1,0-1 0,0 0-1,-1 0 1,1 0 0,0 0 0,-1 0-1,1 0 1,-1-1 0,1 1-1,-1 0 1,0-1 0,1 1-1,-1-1 1,0 0 0,1 1 0,-3-1-1,3-1-109,0 0 1,0 0-1,1 1 0,-1-1 0,0 0 0,1 0 0,-1 0 0,1 0 0,-1 0 1,1 0-1,0 0 0,-1 0 0,1 0 0,0 0 0,0 0 0,0-1 1,0 1-1,0 0 0,0 0 0,0 0 0,0 0 0,0 0 0,0 0 0,1 0 1,-1 0-1,0 0 0,2-2 0,5-22-11551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8.984"/>
    </inkml:context>
    <inkml:brush xml:id="br0">
      <inkml:brushProperty name="width" value="0.05" units="cm"/>
      <inkml:brushProperty name="height" value="0.05" units="cm"/>
    </inkml:brush>
  </inkml:definitions>
  <inkml:trace contextRef="#ctx0" brushRef="#br0">13 288 17972,'-1'-1'245,"0"1"-1,0-1 1,1 1 0,-1-1 0,0 0 0,0 0 0,0 1-1,1-1 1,-1 0 0,0 0 0,1 0 0,-1 0 0,1 0-1,-1 0 1,1 0 0,0 0 0,-1 0 0,1 0-1,0 0 1,0 0 0,-1-2 0,2 1-103,-1 0 0,0 0 0,1 0 1,-1 0-1,1 0 0,-1 0 0,1 0 0,0 0 0,0 0 0,2-3 1,5-5-228,0 1 0,0 0 0,13-12 0,-13 14 584,16-14-311,1 1 0,0 1-1,1 1 1,1 1 0,39-17-1,-43 24-146,0 0 1,1 2-1,0 1 0,0 1 0,1 0 0,-1 2 0,35-1 0,-53 5-37,-1 0 0,0 0-1,0 0 1,0 1 0,0 0-1,0 0 1,0 0-1,0 1 1,0-1 0,0 1-1,-1 1 1,1-1 0,-1 0-1,7 5 1,-9-4 37,1 0 0,0 0 0,-1 0 0,0 0 0,1 0 0,-1 0 0,0 1 1,-1-1-1,1 1 0,-1-1 0,1 1 0,-1 0 0,0-1 0,0 1 0,-1 0 0,1 0 0,-1 0 0,0-1 0,0 6 1,-2 5 133,1 0 0,-2 0 1,0 0-1,-1-1 1,0 1-1,-1-1 1,0 0-1,-1 0 1,-12 18-1,-10 12 330,-39 47-1,62-85-474,-6 10 51,-2-1-1,0 0 0,-1-1 0,0-1 0,-1 0 0,-20 12 0,26-18-70,-1-1 1,1-1 0,-1 0-1,0 0 1,0-1 0,0 0-1,0 0 1,0-1 0,-1-1-1,1 0 1,-1 0 0,-17-2-1,28 1-173,-9-1 544,9 1-431,0 0 0,-1 0 1,1-1-1,0 1 0,0 0 1,0 0-1,0 0 0,0 0 1,0 0-1,-1 0 0,1 0 1,0 0-1,0 0 0,0 0 1,0 0-1,0 0 0,0 0 1,0 0-1,0-1 0,0 1 1,-1 0-1,1 0 0,0 0 1,0 0-1,0 0 0,0 0 1,0 0-1,0 0 0,0-1 1,0 1-1,0 0 0,0 0 1,0 0-1,0 0 0,0 0 1,0 0-1,0-1 1,0 1-1,0 0 0,0 0 1,0 0-1,0 0 0,0 0 1,0 0-1,0-1 0,0 1 1,0 0-1,0 0 0,1 0 1,-1 0-1,0 0 0,0 0 1,0 0-1,0 0 0,0 0 1,0-1-1,0 1 0,0 0 1,0 0-1,1 0 0,-1 0 1,0 0-1,0 0 0,0 0 1,0 0-1,0 0 0,22-15-4076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9.814"/>
    </inkml:context>
    <inkml:brush xml:id="br0">
      <inkml:brushProperty name="width" value="0.05" units="cm"/>
      <inkml:brushProperty name="height" value="0.05" units="cm"/>
    </inkml:brush>
  </inkml:definitions>
  <inkml:trace contextRef="#ctx0" brushRef="#br0">129 124 17828,'0'0'146,"0"0"1,0-1-1,1 1 1,-1 0 0,0-1-1,0 1 1,0 0-1,0 0 1,0-1-1,0 1 1,0 0-1,0 0 1,0-1-1,0 1 1,0 0 0,0-1-1,0 1 1,0 0-1,0 0 1,0-1-1,0 1 1,-1 0-1,1 0 1,0-1-1,0 1 1,0 0 0,0 0-1,0-1 1,-1 1-1,1 0 1,0 0-1,0 0 1,0-1-1,-1 1 1,1 0-1,0 0 1,0 0 0,-1 0-1,1 0 1,0-1-1,0 1 1,-1 0-1,1 0 1,0 0-1,-1 0 1,1 0-1,0 0 1,0 0 0,-1 0-1,1 0 1,0 0-1,-1 0 1,1 0-1,-1 0 1,-17 17 1896,-17 33-1633,26-35-365,0-1 1,1 2-1,0 0 1,2-1 0,0 2-1,0-1 1,2 1-1,0 0 1,1 0 0,-1 23-1,3-38-46,1-1-1,0 1 1,0 0 0,1 0-1,-1-1 1,0 1 0,1 0-1,-1-1 1,1 1-1,-1 0 1,1-1 0,0 1-1,1 2 1,-2-4 0,1 1 1,-1-1-1,1 0 1,-1 1-1,1-1 0,-1 0 1,1 1-1,-1-1 1,1 0-1,-1 0 1,1 0-1,-1 1 0,1-1 1,0 0-1,-1 0 1,1 0-1,-1 0 0,1 0 1,0 0-1,-1 0 1,1 0-1,-1 0 1,1 0-1,0 0 0,-1-1 1,1 1-1,3-2 0,0 0 0,-1 0-1,1 0 1,-1-1 0,0 1-1,0-1 1,0 0 0,0 0-1,0 0 1,3-5 0,30-48 19,-2-1 0,35-83 0,-35 58 45,-32 79-52,-1 4-19,0 7-23,-10 117-132,5-84 179,1 0-1,3 52 1,4-75-5,-4-17-11,0-1 0,1 1 0,-1-1 1,0 0-1,0 1 0,1-1 0,-1 0 0,0 1 1,1-1-1,-1 0 0,0 1 0,1-1 0,-1 0 1,0 0-1,1 1 0,-1-1 0,0 0 0,1 0 1,-1 0-1,1 0 0,-1 1 0,1-1 1,0 0-1,1-1 0,0 1 1,0-1 0,-1 0-1,1 0 1,0 0 0,0 0-1,0 0 1,-1 0 0,1-1-1,-1 1 1,1-1 0,-1 1-1,1-1 1,-1 1 0,0-1-1,2-2 1,90-121 70,42-52 37,-106 148-86,-29 28-22,1 1 0,0 0 0,-1-1-1,1 1 1,-1 0 0,1-1 0,0 1-1,-1 0 1,1 0 0,-1-1 0,1 1-1,0 0 1,-1 0 0,1 0 0,0 0-1,0 0 1,-1 0 0,1 0 0,0 0 0,-1 0-1,1 0 1,0 0 0,-1 1 0,1-1-1,0 0 1,-1 0 0,1 1 0,-1-1-1,1 0 1,0 1 0,-1-1 0,1 1 0,-1-1-1,1 1 1,-1-1 0,0 1 0,1-1-1,-1 1 1,1-1 0,-1 1 0,0-1-1,1 1 1,-1 0 0,0-1 0,0 1 0,1 0-1,-1-1 1,0 1 0,0 1 0,6 34-24,-5-34 23,0 39-12,-5 58-1,1-61 48,3 62 1,0-98-32,1 0 1,-1 1 0,0-1 0,1 1 0,-1-1 0,1 0 0,0 1 0,0-1 0,0 0 0,2 3 0,-3-4-1,0-1 0,1 1 1,-1-1-1,0 0 0,1 1 1,-1-1-1,1 0 0,-1 0 0,0 1 1,1-1-1,-1 0 0,1 0 1,-1 1-1,1-1 0,-1 0 1,1 0-1,-1 0 0,1 0 0,-1 0 1,1 0-1,-1 0 0,1 0 1,-1 0-1,1 0 0,-1 0 0,1 0 1,-1 0-1,1-1 0,0 1 1,3-3 20,0 1 0,0-1 0,0 0 0,-1-1 0,1 1 0,-1-1 0,0 1 0,0-1 0,3-5 0,82-131 386,-12 17-292,-75 121-118,0 0 1,1 0-1,-1 0 0,1 0 0,-1 1 0,1-1 0,0 0 0,3-2 0,-4 4 0,-1 0-1,0 0 1,0 0-1,1 0 1,-1 0-1,0 0 1,1 0-1,-1 0 1,0 0 0,0 0-1,1 0 1,-1 0-1,0 0 1,1 0-1,-1 0 1,0 0-1,0 0 1,1 0-1,-1 0 1,0 0-1,1 0 1,-1 0 0,0 1-1,0-1 1,1 0-1,-1 0 1,0 1-1,7 13-17,-4 11 13,0-1 0,-2 49 0,1 16 42,-2-86-35,0 0 0,1 0-1,-1 0 1,1-1 0,0 1 0,0 0-1,0-1 1,1 4 0,-1-5-2,-1-1 0,0 0 1,0 1-1,1-1 1,-1 0-1,0 1 0,1-1 1,-1 0-1,0 0 0,1 1 1,-1-1-1,0 0 1,1 0-1,-1 0 0,1 1 1,-1-1-1,0 0 0,1 0 1,-1 0-1,1 0 1,-1 0-1,0 0 0,1 0 1,-1 0-1,1 0 1,1-1 0,-1 1 0,0-1 0,1 1 0,-1-1 1,0 0-1,0 0 0,1 1 0,-1-1 1,0 0-1,0 0 0,2-2 0,23-29 48,0-1 0,23-41 0,-10 15 4,-21 31-37,-11 17-11,-1 1 0,2 0 1,-1 0-1,2 0 0,16-15 0,-24 25-6,-1-1 1,0 1-1,1 0 0,-1-1 1,1 1-1,-1 0 0,0 0 1,1-1-1,-1 1 0,1 0 1,-1 0-1,1-1 0,-1 1 1,1 0-1,-1 0 0,1 0 1,-1 0-1,1 0 0,-1 0 1,1 0-1,-1 0 0,1 0 1,-1 0-1,1 0 0,-1 0 1,1 0-1,-1 1 0,1-1 1,-1 0-1,1 0 0,-1 0 1,1 1-1,-1-1 0,1 0 1,-1 1-1,0-1 0,1 0 1,-1 1-1,0-1 0,1 0 0,-1 1 1,0-1-1,1 1 0,-1-1 1,0 1-1,0-1 0,1 1 1,6 28-44,-7-28 43,10 110-48,3 17 92,-13-126-42,8 26 1,-7-27-3,-1-1 0,0 1-1,0 0 1,1-1 0,-1 1 0,0-1 0,1 1 0,-1-1 0,0 1 0,1 0-1,-1-1 1,1 0 0,-1 1 0,1-1 0,-1 1 0,1-1 0,-1 0-1,1 1 1,0-1 0,-1 0 0,1 1 0,-1-1 0,1 0 0,0 0-1,-1 0 1,1 0 0,0 1 0,-1-1 0,1 0 0,0 0 0,-1 0-1,1 0 1,0-1 0,-1 1 0,1 0 0,0 0 0,-1 0 0,1 0-1,-1-1 1,1 1 0,0-1 0,7-4-53,-1-1-1,-1 0 1,1 0-1,-1-1 1,0 0-1,0 0 0,6-10 1,3-4-270,4-6-1160,28-50 1,-14 16-806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170"/>
    </inkml:context>
    <inkml:brush xml:id="br0">
      <inkml:brushProperty name="width" value="0.05" units="cm"/>
      <inkml:brushProperty name="height" value="0.05" units="cm"/>
    </inkml:brush>
  </inkml:definitions>
  <inkml:trace contextRef="#ctx0" brushRef="#br0">69 1 21229,'-2'133'5451,"12"302"-4070,15-231-1244,-25-200-110,-10-20 18,-11-34-201,2 0-1,2-1 1,-14-74 0,30 122 161,0 1 1,1-1-1,-1 0 1,1 1 0,0-1-1,0 0 1,0 0 0,0 1-1,0-1 1,1 0-1,-1 1 1,1-1 0,0 0-1,0 1 1,0-1 0,0 1-1,0-1 1,0 1 0,3-3-1,-1 1 34,1 1-1,0 0 1,0-1-1,0 2 1,1-1-1,-1 0 1,1 1-1,-1 0 1,7-2-1,33-11-39,1 2-1,0 3 1,57-8 0,-89 16-1178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326"/>
    </inkml:context>
    <inkml:brush xml:id="br0">
      <inkml:brushProperty name="width" value="0.05" units="cm"/>
      <inkml:brushProperty name="height" value="0.05" units="cm"/>
    </inkml:brush>
  </inkml:definitions>
  <inkml:trace contextRef="#ctx0" brushRef="#br0">1 1 24341,'0'0'2785,"0"1"-2361,0 1-288,17 44-240,-3-29-1240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979"/>
    </inkml:context>
    <inkml:brush xml:id="br0">
      <inkml:brushProperty name="width" value="0.05" units="cm"/>
      <inkml:brushProperty name="height" value="0.05" units="cm"/>
    </inkml:brush>
  </inkml:definitions>
  <inkml:trace contextRef="#ctx0" brushRef="#br0">262 1 26174,'-14'7'877,"-18"7"403,-44 27 1,68-36-1283,0 0 1,0 1 0,1 0-1,0 1 1,0 0 0,0 0-1,1 0 1,0 0 0,1 1-1,-6 10 1,10-16-16,5-1-78,9 2 41,1-1-1,25 1 1,-25-2 42,0 0 0,0 0-1,24 7 1,-28-4 10,1-1 1,-1 2-1,-1-1 1,1 1-1,15 11 0,-22-14 1,-1 0 0,0-1 0,0 1 0,0 0 0,0 0-1,0 0 1,0 0 0,-1 0 0,1 1 0,-1-1 0,1 0 0,-1 1-1,0-1 1,0 1 0,0 0 0,0-1 0,-1 1 0,1 0 0,-1-1-1,1 1 1,-1 0 0,0-1 0,0 1 0,0 0 0,-1 0 0,1-1-1,-1 1 1,0 4 0,-3 0 15,0 1-1,0-1 1,0 0-1,-1 0 1,0-1-1,0 1 1,0-1-1,-1 0 1,0 0-1,-13 8 1,0 0 138,-1-1 0,-33 17-1,44-27-106,1 1-1,-1-1 0,0 0 0,0-1 1,1 0-1,-17 1 0,22-3-38,-1 1-1,1-1 1,0 0-1,0 0 1,0-1-1,-1 1 1,1-1 0,0 1-1,0-1 1,0 0-1,0 0 1,0 0-1,0-1 1,0 1-1,0-1 1,1 0 0,-1 0-1,0 1 1,1-2-1,-1 1 1,1 0-1,-3-4 1,4 5-28,1 0 1,-1 0 0,1 0-1,-1 0 1,1-1 0,-1 1-1,1 0 1,0 0-1,0 0 1,-1 0 0,1 0-1,0-1 1,0 1 0,0 0-1,0 0 1,0 0-1,1-1 1,-1 1 0,0 0-1,1 0 1,-1 0 0,0 0-1,2-2 1,17-20-1203,-19 22 1172,27-25-2017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415"/>
    </inkml:context>
    <inkml:brush xml:id="br0">
      <inkml:brushProperty name="width" value="0.05" units="cm"/>
      <inkml:brushProperty name="height" value="0.05" units="cm"/>
    </inkml:brush>
  </inkml:definitions>
  <inkml:trace contextRef="#ctx0" brushRef="#br0">48 42 23949,'-16'57'3094,"-10"43"-1679,24-90-1405,0 1 0,1-1 0,1 1 0,0 0 0,0-1 0,1 1 0,2 12 0,-3-23-10,0 1 0,0 0 0,1 0 0,-1 0 0,0 0 0,0 0-1,1 0 1,-1 0 0,0 0 0,1-1 0,-1 1 0,1 0 0,-1 0 0,1-1 0,0 1 0,-1 0-1,1 0 1,0-1 0,-1 1 0,1-1 0,0 1 0,0-1 0,-1 1 0,1-1 0,0 1 0,1-1 0,-1 0 0,1 0 1,-1 0-1,0 0 1,1 0-1,-1-1 1,0 1-1,1-1 1,-1 1-1,0-1 1,0 1-1,1-1 1,-1 1-1,0-1 1,0 0-1,2-2 1,5-4 7,0-2 1,0 1 0,8-13 0,-14 18-6,44-59 71,-13 16-12,63-69 1,-92 111-62,-1 1 1,1-1-1,-1 1 1,1 0 0,0 0-1,1 1 1,-1-1-1,0 1 1,1 0-1,7-3 1,-11 5-2,0 0 0,1 0 0,-1-1 0,0 1 0,0 0 0,0 1 0,0-1 0,0 0 0,0 0 0,0 0 0,0 1 0,0-1 0,0 0 0,0 1 0,0-1 0,0 1 0,0-1 0,0 1 0,1 1 0,0-1 0,-1 1 0,1 0 0,-1 0 0,0 0 0,0 0 0,0 0 0,0 0 0,0 0 0,0 0 0,0 0 0,-1 0 0,1 4 0,2 18 20,-1 0-1,-1 1 0,-1-1 1,-1 0-1,-6 30 0,3-19 299,0 54 0,5-90-310,-1 1 0,0 0-1,0 0 1,0-1 0,0 1-1,1 0 1,-1 0 0,0-1-1,0 1 1,1 0 0,-1 0-1,0 0 1,0-1 0,1 1 0,-1 0-1,0 0 1,0 0 0,1 0-1,-1 0 1,0 0 0,1 0-1,-1 0 1,0 0 0,0 0-1,1-1 1,-1 1 0,0 1-1,1-1 1,-1 0 0,0 0-1,1 0 1,-1 0 0,0 0-1,0 0 1,1 0 0,-1 0 0,0 0-1,0 1 1,1-1 0,-1 0-1,0 0 1,0 0 0,1 0-1,-1 1 1,0-1 0,0 0-1,0 0 1,1 1 0,-1-1-1,0 0 1,0 0 0,0 1-1,0-1 1,0 0 0,1 1-1,-1-1 1,0 0 0,0 0 0,0 1-1,0-1 1,0 0 0,0 1-1,0-1 1,0 0 0,0 1-1,0-1 1,-1 1 0,18-21 147,-17 19-143,49-77 171,-37 56-138,1 0 1,0 2 0,2-1 0,1 2-1,18-20 1,-32 38-46,-1-1-1,0 1 0,1 0 0,-1 0 1,0 0-1,1 0 0,-1 0 0,1 0 1,0 0-1,-1 0 0,1 0 0,0 1 1,0-1-1,-1 1 0,1 0 1,0-1-1,0 1 0,0 0 0,-1 0 1,1 0-1,3 0 0,-3 1-1,-1 0 0,1 0 1,-1 0-1,1 0 0,-1 0 0,0 0 0,1 0 0,-1 1 0,0-1 0,0 0 0,0 1 0,0-1 1,0 1-1,0-1 0,-1 1 0,1-1 0,0 1 0,0 1 0,2 9-10,0 1 0,-1-1 0,0 0 0,0 20 0,-1 2 15,-2-1 0,-1 1 0,-9 48 0,10-78-57,-3 13 51,4-17-21,0 0 0,0 1-1,0-1 1,0 0 0,0 1 0,0-1-1,-1 1 1,1-1 0,0 0 0,0 1-1,0-1 1,-1 0 0,1 1 0,0-1 0,0 0-1,-1 0 1,1 1 0,0-1 0,-1 0-1,1 0 1,0 1 0,-1-1 0,1 0 0,0 0-1,-1 0 1,1 0 0,0 0 0,-1 1-1,1-1 1,-1 0 0,-8-7-1279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539"/>
    </inkml:context>
    <inkml:brush xml:id="br0">
      <inkml:brushProperty name="width" value="0.05" units="cm"/>
      <inkml:brushProperty name="height" value="0.05" units="cm"/>
    </inkml:brush>
  </inkml:definitions>
  <inkml:trace contextRef="#ctx0" brushRef="#br0">5 1 21213,'-3'17'752,"1"8"208,2 5-512,7 12-744,0 0-400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832"/>
    </inkml:context>
    <inkml:brush xml:id="br0">
      <inkml:brushProperty name="width" value="0.05" units="cm"/>
      <inkml:brushProperty name="height" value="0.05" units="cm"/>
    </inkml:brush>
  </inkml:definitions>
  <inkml:trace contextRef="#ctx0" brushRef="#br0">36 161 20612,'-34'344'5077,"34"-343"-5063,-1 8 130,0 1-1,1-1 0,1 1 1,-1-1-1,1 0 1,3 10-1,-4-18-124,0-1 0,0 1 0,1-1-1,-1 1 1,0 0 0,0-1 0,1 1 0,-1-1 0,0 1 0,1-1-1,-1 1 1,1-1 0,-1 0 0,1 1 0,-1-1 0,1 1 0,-1-1-1,1 0 1,-1 1 0,1-1 0,-1 0 0,1 0 0,-1 0 0,1 1-1,1-1 1,-1 0 14,0 0 0,0 0-1,0-1 1,0 1 0,0 0-1,0-1 1,0 1 0,0 0-1,0-1 1,-1 1 0,1-1-1,0 0 1,0 1 0,0-1-1,0 1 1,0-2 0,12-13 217,-2 0 1,0-1-1,0 0 1,-2-1-1,0 0 1,10-26-1,-10 22-107,70-174 500,-1 2-444,-76 189-200,0-1 0,1 0 1,-1 1-1,1 0 0,5-7 1,-8 11-3,1 0 1,-1 0 0,0-1-1,0 1 1,0 0 0,1 0-1,-1 0 1,0 0 0,0-1-1,0 1 1,1 0 0,-1 0-1,0 0 1,0 0 0,1 0-1,-1 0 1,0 0 0,0-1-1,1 1 1,-1 0-1,0 0 1,0 0 0,1 0-1,-1 0 1,0 0 0,0 0-1,1 0 1,-1 1 0,0-1-1,0 0 1,1 0 0,-1 0-1,0 0 1,0 0 0,1 0-1,-1 1 1,1 0-16,0 0 1,-1 0-1,1 1 1,-1-1-1,0 0 1,1 1-1,-1-1 1,0 0-1,1 1 0,-1-1 1,0 0-1,0 3 1,-1 8-510,0 1 0,0 0 0,-5 17 1,-5 6-2830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970"/>
    </inkml:context>
    <inkml:brush xml:id="br0">
      <inkml:brushProperty name="width" value="0.05" units="cm"/>
      <inkml:brushProperty name="height" value="0.05" units="cm"/>
    </inkml:brush>
  </inkml:definitions>
  <inkml:trace contextRef="#ctx0" brushRef="#br0">0 1 20428,'0'40'1657,"6"7"511,1 6-1256,5 5-255,2-6-433,3-3-112,8-9-144,-1-8-657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2.752"/>
    </inkml:context>
    <inkml:brush xml:id="br0">
      <inkml:brushProperty name="width" value="0.05" units="cm"/>
      <inkml:brushProperty name="height" value="0.05" units="cm"/>
    </inkml:brush>
  </inkml:definitions>
  <inkml:trace contextRef="#ctx0" brushRef="#br0">242 2 23613,'-2'-1'2468,"2"1"-2407,0 0 1,0 0 0,0 0-1,0 0 1,0 0 0,0 0 0,0 0-1,0 0 1,0 0 0,0 0-1,0-1 1,-3 13 829,-1 19-792,-7 80 2,-8 74 5,5 197 1,14-364-113,5 30 0,-4-44-233,-2-8-383,-2-13 34,-1 1 0,-1 0 0,0 0 0,-2 1 0,-9-20 0,-48-72-719,51 87 1160,-4-7 188,-40-58 1752,54 82-153,4 11-1136,-1-5-503,0 0-1,1 0 1,-1-1-1,1 1 1,0 0-1,0 0 1,0-1-1,0 1 1,0-1-1,0 1 1,1-1-1,-1 0 1,3 3-1,-1-2 1,-1 0-1,1-1 1,0 0 0,1 0-1,-1 0 1,0 0-1,1 0 1,-1-1 0,1 1-1,-1-1 1,1 0-1,6 1 1,18 2-75,1-1-1,-1-2 1,0 0-1,40-6 1,4-1-724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320"/>
    </inkml:context>
    <inkml:brush xml:id="br0">
      <inkml:brushProperty name="width" value="0.025" units="cm"/>
      <inkml:brushProperty name="height" value="0.025" units="cm"/>
    </inkml:brush>
  </inkml:definitions>
  <inkml:trace contextRef="#ctx0" brushRef="#br0">33 19 5029,'0'0'23312,"8"-5"-22158,-5 2-1113,22-7 1240,-25 11-1208,0 1 1,1-1-1,-1 1 0,0 0 0,0-1 1,0 1-1,0-1 0,0 1 1,0 0-1,0-1 0,0 1 0,-1-1 1,1 1-1,-1 0 0,1-1 1,-1 1-1,1-1 0,-1 0 0,0 1 1,-2 2-1,-9 27-14,1 1-1,1 0 1,2 1 0,1 0 0,2 1-1,-2 48 1,7-81-59,0-1 0,0 0 0,-1 1 0,1-1 0,0 1 0,0-1 0,0 0 0,0 1 0,0-1 0,0 1 0,0-1 0,0 0 0,0 1 0,0-1 0,0 1 0,0-1 0,0 0 0,0 1 0,0-1 0,1 1 0,-1-1 0,0 0 0,0 1 0,0-1 0,1 0 0,-1 1 0,0-1 0,0 0 0,1 1 0,-1-1 0,0 0 0,1 1 0,-1-1 0,0 0 0,1 0 0,-1 0 0,0 1 0,1-1 0,-1 0 0,0 0 0,1 0 0,-1 0 0,1 0 0,-1 0 0,0 0 0,1 0 0,-1 0 0,1 0 0,-1 0 0,0 0 0,1 0 0,-1 0 0,1 0 0,-1 0 0,0 0 0,1 0 0,-1 0 0,1-1 0,-1 1 0,18-20 0,-8-12-2974,-6-19-6528,-4 32 1190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3.128"/>
    </inkml:context>
    <inkml:brush xml:id="br0">
      <inkml:brushProperty name="width" value="0.05" units="cm"/>
      <inkml:brushProperty name="height" value="0.05" units="cm"/>
    </inkml:brush>
  </inkml:definitions>
  <inkml:trace contextRef="#ctx0" brushRef="#br0">155 28 22357,'-14'8'1078,"0"2"-1,1-1 1,0 2 0,-16 15 0,22-18-1010,1-1 0,0 1 1,0 0-1,1 1 0,0 0 1,0-1-1,1 1 0,-5 15 1,9-21-67,-5 13 0,-6 32 1,10-45-6,1 0 0,-1 0 0,1 0 0,0 1 1,0-1-1,0 0 0,0 0 0,1 0 0,-1 0 0,1 0 1,0 0-1,0 0 0,0 0 0,0 0 0,0-1 1,1 1-1,-1 0 0,3 2 0,-3-4 3,0 0-1,0 0 1,0-1-1,0 1 1,1-1-1,-1 1 1,0-1 0,0 1-1,0-1 1,1 0-1,-1 1 1,0-1-1,0 0 1,1 0 0,-1 0-1,0 0 1,1 0-1,-1 0 1,0-1-1,0 1 1,1 0 0,-1-1-1,0 1 1,0-1-1,0 1 1,0-1-1,1 1 1,-1-1 0,0 0-1,0 0 1,0 1-1,0-1 1,1-2-1,4-2 15,0-1 0,0 0-1,7-10 1,3-6 118,-1-1 1,-1 0-1,-1-1 0,-1 0 1,-1-1-1,-2-1 0,0 0 1,7-37-1,-14 49-41,-3 16-62,-2 22-49,-21 163-26,13-131 8,-4 106 1,17-128-258,-2-33 281,1-1-1,-1 0 1,0 1 0,0-1 0,0 0-1,0 1 1,1-1 0,-1 0 0,0 1-1,0-1 1,1 0 0,-1 0 0,0 0-1,1 1 1,-1-1 0,0 0 0,1 0-1,-1 0 1,0 1 0,1-1 0,-1 0-1,0 0 1,1 0 0,-1 0-1,0 0 1,1 0 0,-1 0 0,0 0-1,1 0 1,-1 0 0,1 0 0,-1 0-1,0 0 1,1 0 0,-1 0 0,0 0-1,1-1 1,-1 1 0,0 0 0,1 0-1,-1 0 1,0-1 0,1 1 0,-1 0-1,0 0 1,0 0 0,1-1 0,-1 1-1,0 0 1,0-1 0,1 1 0,16-20-548,8-24-202,-2-1 0,-2-1-1,18-58 1,-3-5 2629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3.483"/>
    </inkml:context>
    <inkml:brush xml:id="br0">
      <inkml:brushProperty name="width" value="0.05" units="cm"/>
      <inkml:brushProperty name="height" value="0.05" units="cm"/>
    </inkml:brush>
  </inkml:definitions>
  <inkml:trace contextRef="#ctx0" brushRef="#br0">88 0 13243,'-32'150'8626,"-16"73"-4577,47-219-3986,-1 3 65,0 0-1,1 1 0,0-1 0,1 0 1,0 9-1,0-15-117,0 0 0,0 0 1,0 1-1,0-1 0,1 0 0,-1 0 0,0 0 0,1 0 1,-1 0-1,1 0 0,-1 0 0,1 0 0,0 0 0,-1 0 1,1 0-1,0 0 0,0 0 0,-1 0 0,1-1 1,0 1-1,0 0 0,0-1 0,0 1 0,0-1 0,0 1 1,0-1-1,0 1 0,0-1 0,1 1 0,-1-1 0,0 0 1,0 0-1,0 0 0,0 0 0,0 0 0,1 0 0,-1 0 1,2 0-1,11-2 14,0-1 1,0 0-1,-1 0 1,23-10 0,-19 6-1,0 1 0,26-4 1,-36 8-23,1 1 1,0 1 0,0-1-1,0 1 1,0 1 0,0-1-1,0 1 1,0 1-1,-1 0 1,1 0 0,9 4-1,-12-4-6,0 1 0,-1-1 1,1 1-1,-1 0 0,0 1 0,0-1 0,0 1 0,0 0 0,0 0 0,-1 0 0,0 0 0,0 0 1,0 1-1,0 0 0,-1-1 0,0 1 0,0 0 0,2 6 0,-1 3-5,0 0 0,0 1 0,-2-1 0,0 1 0,0-1 0,-1 1 0,-4 24 0,1-17 157,-2 0 0,0 0-1,-2-1 1,-11 29 0,15-43 25,-1 0 1,1-1-1,-1 1 1,-1-1-1,1 1 0,-1-1 1,0-1-1,-10 10 1,13-13-137,0-1 0,0 1 0,0-1 1,-1 1-1,1-1 0,0 0 1,-1 0-1,1 0 0,-1 0 0,1-1 1,-1 1-1,1-1 0,-1 1 1,1-1-1,-1 0 0,1 0 0,-1 0 1,0 0-1,1 0 0,-1-1 1,1 1-1,-1-1 0,1 0 0,-1 0 1,1 1-1,-1-2 0,1 1 1,0 0-1,-4-3 0,-2-2-20,1-1 0,0 0 0,0 0-1,1 0 1,0-1 0,1 0 0,-1 0 0,1 0 0,-6-16-1,6 13-225,1 0 0,0 0-1,1 0 1,0 0-1,0-1 1,2 1 0,-2-23-1,6 7-1814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4.126"/>
    </inkml:context>
    <inkml:brush xml:id="br0">
      <inkml:brushProperty name="width" value="0.05" units="cm"/>
      <inkml:brushProperty name="height" value="0.05" units="cm"/>
    </inkml:brush>
  </inkml:definitions>
  <inkml:trace contextRef="#ctx0" brushRef="#br0">2 250 21445,'1'6'316,"0"-1"0,0 1 0,1-1 0,0 1 1,0-1-1,0 0 0,1 0 0,5 9 1,-7-12-256,1 0-1,0 0 1,-1 0 0,1 0 0,0-1 0,0 1 0,0-1 0,0 1 0,0-1-1,1 0 1,-1 1 0,0-1 0,1 0 0,-1-1 0,0 1 0,1 0 0,-1-1-1,1 1 1,-1-1 0,1 0 0,0 0 0,3 0 0,2-2 59,0 1 0,0-1 0,-1 0 1,1-1-1,0 0 0,-1 0 0,0 0 1,0-1-1,0 0 0,0-1 0,-1 0 0,0 0 1,0 0-1,0 0 0,0-1 0,-1 0 0,0-1 1,0 1-1,6-12 0,-5 7-25,0 0 1,0-1-1,-1 1 0,-1-1 0,0 0 1,-1 0-1,0-1 0,-1 1 0,0 0 1,-1-1-1,0-23 0,-2 31-69,0 0 1,1 0-1,-2 0 0,1 0 0,0 0 1,-1 1-1,0-1 0,-3-5 0,4 9-19,0 0 0,1-1 0,-1 1 0,0 0 1,0-1-1,0 1 0,-1 0 0,1 0 0,0 0 0,0 0 0,-1 0 0,1 0 0,0 0 0,-1 0 0,1 1 0,-1-1 0,1 0 0,-1 1 0,0 0 0,1-1 0,-1 1 0,1 0 0,-1 0 0,0-1 0,1 1 0,-1 0 0,1 1 0,-3-1 0,-1 2-5,1-1 0,-1 1 0,1 0 0,0 0 0,0 1 0,0-1 0,0 1 0,0 0 0,0 0 0,1 1 0,0-1 0,-1 0 0,-4 8 0,-4 6-11,-17 32 1,26-42 8,-14 21 4,2 2 0,2-1 0,0 2 0,2 0 0,2 0 0,-10 51 0,19-80-5,-1 1 0,1 0 0,0 0 0,0 0 0,0 0-1,0-1 1,1 1 0,-1 0 0,1 0 0,-1-1 0,3 6 0,-2-7-1,-1 0 1,0-1-1,1 1 1,-1-1 0,1 1-1,-1-1 1,1 1-1,-1-1 1,1 0-1,0 1 1,-1-1-1,1 1 1,0-1 0,-1 0-1,1 0 1,0 1-1,-1-1 1,1 0-1,0 0 1,-1 0-1,2 0 1,0 0-3,1 0 0,-1-1 0,0 1-1,1 0 1,-1-1 0,0 0 0,0 0 0,0 0 0,4-2-1,115-73-69,-16 7 75,-85 58 3,-1 1 0,1 1 0,35-12 0,-49 20-5,0-1 1,0 1-1,0 0 1,1 0-1,-1 0 1,0 1-1,11 1 1,-14-1-2,-1 1-1,0-1 1,1 1 0,-1 0-1,1 0 1,-1 0 0,0 0 0,0 0-1,1 0 1,-1 1 0,0-1-1,0 1 1,0 0 0,-1-1-1,1 1 1,0 0 0,-1 0 0,1 0-1,-1 0 1,1 0 0,1 5-1,0 1-3,-1 0 1,1 1-1,-2-1 0,1 1 0,-1-1 0,0 1 0,-1-1 0,0 1 0,0 0 0,-2 9 0,-2 6 46,-1 0-1,-10 31 1,9-37 77,5-15 92,0-9 71,2-52-1,1-1-1,14-69 0,-15 115-274,7-33 7,-8 43-15,1 0 1,0 0-1,0 0 0,0 0 1,0 0-1,1 0 0,-1 0 1,1 1-1,0-1 0,-1 1 1,5-4-1,-5 5-8,-1 1-1,1-1 1,0 1 0,0-1 0,0 1 0,0 0-1,0 0 1,1-1 0,-1 1 0,0 0-1,0 0 1,0 0 0,0 0 0,0 0-1,0 0 1,0 0 0,0 0 0,0 1 0,0-1-1,1 1 1,23 9-498,-19-7 254,23 11-1051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4.976"/>
    </inkml:context>
    <inkml:brush xml:id="br0">
      <inkml:brushProperty name="width" value="0.05" units="cm"/>
      <inkml:brushProperty name="height" value="0.05" units="cm"/>
    </inkml:brush>
  </inkml:definitions>
  <inkml:trace contextRef="#ctx0" brushRef="#br0">234 277 22237,'0'-2'115,"-3"-16"960,-1 1 1,0 0-1,-9-23 1,12 37-958,-1-1 0,1 1 0,-1 0 1,1 0-1,-1 0 0,0 0 0,0 0 1,0 0-1,-1 0 0,1 1 0,-1-1 1,1 1-1,-1 0 0,0 0 0,0 0 1,0 0-1,0 0 0,0 1 0,0-1 1,-1 1-1,1 0 0,-1 0 0,-4-1 1,5 2-100,1 0 0,-1 0 0,1 0 0,0 0 0,-1 1 0,1-1 0,-1 1 0,1-1 0,0 1 0,0 0 0,-1 0 0,1 0 0,0 1 0,0-1 0,-3 2 0,1 1-9,0 0 1,0 0 0,0 0 0,0 1 0,0 0 0,-3 5 0,-1 6-15,0 0 0,1 1 0,-7 22 0,3-3 7,-8 47 0,16-68-1,1-1 1,1 1-1,0-1 0,2 1 1,-1 0-1,4 19 0,-3-32-2,-1 0-1,0-1 1,1 1-1,-1 0 0,1-1 1,-1 1-1,1-1 1,-1 1-1,1-1 1,0 1-1,0-1 0,0 1 1,0-1-1,0 0 1,0 1-1,1-1 0,-1 0 1,0 0-1,0 0 1,1 0-1,-1 0 1,1 0-1,2 1 0,-1-2 0,-1 0 0,1 0-1,-1 0 1,1 0 0,-1 0-1,1-1 1,-1 1-1,1-1 1,-1 0 0,0 1-1,1-1 1,-1 0 0,0 0-1,0-1 1,1 1-1,-1 0 1,3-4 0,14-10 0,-1-1-1,0-1 1,-1 0 0,-1-1 0,24-36 0,-14 13 38,41-83 1,-54 91 17,-2 0 1,0-1 0,6-44 0,-9 44 29,-8 26-8,-2 8-70,-5 12-31,-3 23-2,2 0 0,-5 64 0,9-69 29,-16 195 48,19-219-52,1 0 1,0 0 0,0 1 0,0-1-1,1 0 1,0 0 0,0 0-1,1 0 1,3 10 0,-4-15-1,0 1 1,-1-1-1,1 0 1,0 0-1,0 0 1,0 0-1,0-1 0,0 1 1,0 0-1,0 0 1,0 0-1,0-1 1,0 1-1,0-1 1,1 1-1,-1-1 1,0 1-1,0-1 1,3 1-1,-1-1 0,0 0 0,0 0 0,0 0 0,0-1 0,0 1 0,0-1 0,0 0 0,0 0-1,0 0 1,0 0 0,4-3 0,9-5 3,0-1 0,-1-1 0,0 0 0,-1-1 0,20-21 0,-9 6 8,39-56 0,-51 63 1,-1-1-1,-1 0 0,-1 0 1,10-34-1,-27 112-143,0-21 120,-9 53-1,14-77 14,1 0 0,1 1 0,0-1-1,1 0 1,3 15 0,-4-25-1,0 1 1,1-1-1,0 0 1,-1 0-1,1 0 1,0 0-1,0 1 0,0-1 1,0-1-1,0 1 1,1 0-1,-1 0 1,1 0-1,-1-1 1,1 1-1,-1 0 1,1-1-1,0 0 0,3 2 1,-2-2-2,-1 0 1,1 0-1,0 0 0,0 0 0,0-1 1,0 0-1,-1 1 0,1-1 1,0 0-1,0-1 0,0 1 1,0 0-1,3-2 0,7-2-4,-1 0 1,0-1-1,-1 0 0,1-1 0,17-11 0,0-2 19,49-43-1,-69 54-8,0-1-1,-1 1 1,0-1 0,-1-1 0,0 1 0,0-1 0,-1-1-1,-1 1 1,6-14 0,-9 19 2,-1 0-1,0 0 1,-1 0 0,1 0-1,-1 0 1,0-8 0,0 12-6,0 0 0,0 0 0,0 0 0,0 0 0,0 1 0,0-1 0,0 0 1,0 0-1,-1 0 0,1 0 0,0 1 0,0-1 0,-1 0 0,1 0 0,-1 1 1,1-1-1,-1 0 0,1 1 0,-1-1 0,1 0 0,-1 1 0,0-1 0,1 1 1,-1-1-1,0 1 0,1-1 0,-1 1 0,0-1 0,0 1 0,1 0 0,-1 0 1,0-1-1,0 1 0,0 0 0,1 0 0,-1 0 0,0 0 0,0 0 0,0 0 1,0 0-1,0 0 0,1 0 0,-1 0 0,0 0 0,0 1 0,-1-1 0,-1 2-3,1-1 0,-1 1-1,0-1 1,0 1-1,1 0 1,0 0 0,-1 0-1,1 0 1,0 1 0,0-1-1,0 1 1,0-1-1,0 1 1,-2 5 0,-18 45-33,21-50 34,-8 22-4,1 2-1,-5 32 0,12-48 6,-1 0 1,1 0-1,1 0 0,0 0 0,1 0 0,0 0 0,0 0 0,5 16 0,-5-24 0,0-1-1,0 1 0,0-1 0,0 0 0,0 1 0,1-1 0,-1 0 0,1 0 0,0 0 0,-1 0 0,1 0 0,0 0 1,0 0-1,0-1 0,0 1 0,1-1 0,-1 1 0,0-1 0,1 0 0,-1 0 0,0 0 0,1 0 0,-1-1 0,1 1 1,0 0-1,-1-1 0,1 0 0,3 0 0,2 0-59,-1-1 0,0 0 0,0 0 0,0 0 0,-1-1 0,1 0 0,0-1 0,-1 1 0,10-6 0,-2-1-725,26-20 1,16-19-1452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5.086"/>
    </inkml:context>
    <inkml:brush xml:id="br0">
      <inkml:brushProperty name="width" value="0.05" units="cm"/>
      <inkml:brushProperty name="height" value="0.05" units="cm"/>
    </inkml:brush>
  </inkml:definitions>
  <inkml:trace contextRef="#ctx0" brushRef="#br0">34 1 26294,'-14'24'512,"0"1"-112,9-2-608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7.435"/>
    </inkml:context>
    <inkml:brush xml:id="br0">
      <inkml:brushProperty name="width" value="0.05" units="cm"/>
      <inkml:brushProperty name="height" value="0.05" units="cm"/>
    </inkml:brush>
  </inkml:definitions>
  <inkml:trace contextRef="#ctx0" brushRef="#br0">44 0 21309,'0'0'1218,"2"6"181,5 10-1174,-1 1-1,-1 0 0,-1 0 1,-1 1-1,0-1 0,-1 1 1,0 29-1,-14 130-77,10-157-115,1 2 16,-1-1 0,-1 1-1,-1-1 1,-1 0 0,-13 33 0,18-54-40,0 0 1,0 0-1,0 0 1,0 0-1,0 0 1,0-1-1,0 1 1,0 0-1,0 0 1,0 0-1,0 0 1,-1 0-1,1 0 0,0 0 1,0 0-1,0 0 1,0 0-1,0 0 1,0 0-1,0 0 1,0 0-1,-1 0 1,1 0-1,0 0 1,0 0-1,0 0 1,0 0-1,0 0 0,0 0 1,0 0-1,-1 0 1,1 0-1,0 0 1,0 0-1,0 0 1,0 0-1,0 0 1,0 0-1,0 0 1,0 0-1,0 0 1,-1 0-1,1 0 1,0 0-1,0 0 0,0 1 1,0-1-1,0 0 1,0 0-1,0 0 1,0 0-1,0 0 1,0 0-1,0 0 1,0 0-1,0 1 1,0-1-1,0 0 1,0 0-1,0 0 0,0 0 1,0 0-1,-2-2 108,-2-4-17,1 0 0,0 0 0,1 0 0,-1-1-1,1 1 1,0-1 0,1 0 0,-1 1 0,1-1 0,0-8-1,1-79 613,1 72-543,9-118 770,-10 139-934,0 0 1,0 0 0,0 1-1,0-1 1,0 0 0,1 0-1,-1 0 1,0 0 0,0 0-1,1 1 1,-1-1 0,1 0-1,-1 0 1,1 1 0,-1-1-1,1 0 1,-1 0 0,1 1-1,-1-1 1,1 1 0,0-2-1,0 2-3,0 0 0,-1 0-1,1 0 1,-1 1-1,1-1 1,0 0 0,-1 0-1,1 0 1,-1 0-1,1 0 1,-1 1 0,1-1-1,0 0 1,-1 0-1,1 1 1,-1-1 0,0 1-1,1-1 1,-1 0-1,1 1 1,-1-1 0,1 1-1,21 31-48,-2 17 12,-17-40 39,1 1 0,0 0-1,0-1 1,1 0 0,0 0 0,10 12 0,-13-19-2,-1-1 1,1 1 0,0-1-1,0 0 1,0 1-1,0-1 1,0 0 0,0 0-1,0-1 1,0 1 0,1 0-1,-1-1 1,0 1-1,0-1 1,1 0 0,-1 0-1,0 0 1,1 0-1,-1 0 1,0 0 0,0-1-1,1 1 1,-1-1 0,0 1-1,0-1 1,3-1-1,6-3 3,-1 0-1,0 0 1,-1-1 0,10-7-1,13-12 14,43-44-1,4-4 23,-51 54 124,-27 18-266,-1 1 0,1-1 0,0 1 0,0-1-1,0 1 1,-1-1 0,1 1 0,0 0 0,0 0 0,0-1 0,0 1 0,0 0 0,0 0-1,-1 0 1,1 0 0,0 0 0,0 0 0,0 0 0,0 1 0,0-1 0,0 0 0,0 0-1,-1 1 1,1-1 0,0 0 0,0 1 0,0-1 0,-1 1 0,1-1 0,0 1-1,0 0 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7.936"/>
    </inkml:context>
    <inkml:brush xml:id="br0">
      <inkml:brushProperty name="width" value="0.05" units="cm"/>
      <inkml:brushProperty name="height" value="0.05" units="cm"/>
    </inkml:brush>
  </inkml:definitions>
  <inkml:trace contextRef="#ctx0" brushRef="#br0">24 407 22869,'-2'1'227,"0"1"1,1-1-1,-1 0 1,0 1-1,1 0 1,-1-1-1,1 1 1,-1 0-1,1-1 1,0 1-1,-1 0 1,1 0-1,0 0 1,1 0-1,-1 0 1,-1 3-1,2-4-203,0 0-1,0 0 0,0 0 0,1 0 0,-1 0 0,0 1 1,0-1-1,1 0 0,-1 0 0,0 0 0,1 0 0,-1 0 0,1 0 1,0-1-1,-1 1 0,1 0 0,0 0 0,-1 0 0,1 0 0,0-1 1,0 1-1,0 0 0,-1-1 0,1 1 0,0-1 0,0 1 1,0-1-1,0 1 0,0-1 0,0 0 0,0 1 0,0-1 0,1 0 1,-1 0-1,1 0 0,1 1-12,0-1-1,0 0 1,0 0-1,0 0 1,1 0 0,-1 0-1,0-1 1,0 0 0,0 1-1,0-1 1,0 0 0,0 0-1,-1-1 1,1 1 0,0-1-1,0 1 1,-1-1-1,1 0 1,-1 0 0,4-3-1,4-5 30,0-1 0,-1 1 0,10-17 0,7-11 127,35-70 1,-52 90-59,-1-1-1,-1 1 1,-1-1 0,0 0-1,-2-1 1,4-31 0,-8 46-60,0 1 0,0-1 1,0 1-1,-1-1 0,1 1 0,-1-1 0,0 1 1,-1 0-1,1-1 0,-4-6 0,4 10-37,0 0-1,0-1 0,1 1 1,-1 0-1,0 0 0,0-1 0,0 1 1,-1 0-1,1 0 0,0 0 1,0 1-1,-1-1 0,1 0 1,0 0-1,-1 1 0,1-1 1,-1 1-1,1-1 0,-1 1 1,1-1-1,-1 1 0,1 0 1,-1 0-1,1 0 0,-1 0 1,1 0-1,-1 0 0,1 0 1,-1 1-1,1-1 0,-1 0 0,1 1 1,-1-1-1,-1 2 0,-1 0-8,-1 0-1,1 1 1,0-1-1,0 1 1,0 0-1,1 1 1,-1-1-1,1 0 1,0 1-1,0 0 1,0 0-1,-3 5 1,-4 8-9,-13 32 1,21-43 6,-19 45 8,2 2 0,3 0 0,2 1 0,2 0 0,-7 79-1,19-128-8,-1 2-1,0 0-1,1 0 0,0 1 0,0-1 0,1 0 0,-1 0 0,2 0 0,-1 0 0,1 0 1,0 0-1,3 7 0,-4-12 0,0-1 1,0 0 0,0 1-1,0-1 1,0 0 0,0 0-1,1 0 1,-1 0-1,0 0 1,0 0 0,1 0-1,-1 0 1,1 0 0,-1-1-1,1 1 1,-1 0-1,1-1 1,-1 0 0,1 1-1,0-1 1,-1 0 0,1 0-1,-1 0 1,1 0 0,0 0-1,-1 0 1,1 0-1,0 0 1,-1-1 0,3 0-1,3-1-5,0-1-1,0 0 1,0 0-1,-1-1 0,12-8 1,8-8-309,0-2 0,28-33 0,-2-3-1418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8.311"/>
    </inkml:context>
    <inkml:brush xml:id="br0">
      <inkml:brushProperty name="width" value="0.05" units="cm"/>
      <inkml:brushProperty name="height" value="0.05" units="cm"/>
    </inkml:brush>
  </inkml:definitions>
  <inkml:trace contextRef="#ctx0" brushRef="#br0">170 169 19100,'-2'-1'431,"0"1"1,0 0-1,0 0 0,0 0 0,0 0 1,0 0-1,0 1 0,0-1 1,0 0-1,1 1 0,-1 0 0,0-1 1,-3 3-1,2-1-197,0-1-1,0 2 1,1-1 0,-1 0 0,0 1-1,1-1 1,-3 4 0,-2 5-357,0 0 0,0 1 1,-5 15-1,6-15 545,-11 26-370,-20 71 0,30-86-35,2 1 1,1-1-1,1 1 0,0 35 1,3-56-18,0 0 1,0 0-1,0 0 1,1 0-1,0 0 1,-1 0-1,1 0 0,0 0 1,0 0-1,2 3 1,-2-5 0,-1 0 0,1 0 0,0 0 0,0 0 0,-1-1 0,1 1 1,0 0-1,0 0 0,0-1 0,0 1 0,0 0 0,0-1 0,0 1 0,0-1 0,0 1 0,0-1 1,1 0-1,-1 1 0,1-1 0,1 0 6,1 0 1,-1-1 0,0 0-1,0 1 1,0-1 0,0 0-1,1 0 1,-2-1 0,1 1-1,0-1 1,0 1-1,0-1 1,-1 0 0,1 0-1,-1 0 1,1-1 0,-1 1-1,3-4 1,9-10 45,-2-1-1,0 0 1,-1-1 0,10-21-1,33-82 341,-51 114-362,31-80 735,44-178 0,-102 408-733,12-61-26,-1-9-8,3-27-20,3-1 0,1 1 1,1 70-1,5-114-29,0 1-1,0-1 1,1 1 0,-1-1-1,1 1 1,-1-1 0,1 0-1,0 1 1,-1-1 0,3 3 0,-3-4-17,1-1 1,0 0 0,0 1 0,-1-1 0,1 1 0,0-1 0,0 0 0,-1 1 0,1-1 0,0 0 0,0 0 0,0 0 0,-1 0 0,1 0 0,0 0 0,0 0 0,0 0 0,0 0 0,-1 0 0,1 0 0,0 0 0,0-1 0,0 1 0,-1 0 0,1-1 0,0 1 0,0 0 0,-1-1-1,1 1 1,0-1 0,-1 1 0,2-2 0,33-22-4393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9.008"/>
    </inkml:context>
    <inkml:brush xml:id="br0">
      <inkml:brushProperty name="width" value="0.05" units="cm"/>
      <inkml:brushProperty name="height" value="0.05" units="cm"/>
    </inkml:brush>
  </inkml:definitions>
  <inkml:trace contextRef="#ctx0" brushRef="#br0">155 14 21701,'-1'-11'1644,"0"8"139,-2 7-515,-3 6-1142,1-1-1,0 1 1,0 0 0,1 1-1,0-1 1,1 1-1,0 0 1,1-1-1,-2 15 1,-1 2-45,-93 658 916,97-668-977,-3 21 13,4-36-29,0 0-1,0 0 0,0 0 1,0 0-1,0 0 1,0-1-1,1 1 0,-1 0 1,1 0-1,-1 0 1,1-1-1,0 1 0,0 0 1,1 2-1,-2-4-6,1 0-1,-1 0 1,0 0 0,0 1-1,0-1 1,1 0-1,-1 0 1,0 0 0,0 0-1,1 0 1,-1 0-1,0 0 1,0 0 0,1 0-1,-1 0 1,0 0-1,0 0 1,1 0 0,-1 0-1,0 0 1,0 0-1,1 0 1,-1 0 0,0 0-1,0 0 1,0 0-1,1 0 1,-1 0 0,0-1-1,0 1 1,0 0-1,1 0 1,-1 0 0,0 0-1,0 0 1,0-1-1,1 1 1,-1 0 0,0 0-1,0 0 1,0-1-1,0 1 1,0 0 0,7-13-392,3-20-913,1-13-205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9.309"/>
    </inkml:context>
    <inkml:brush xml:id="br0">
      <inkml:brushProperty name="width" value="0.05" units="cm"/>
      <inkml:brushProperty name="height" value="0.05" units="cm"/>
    </inkml:brush>
  </inkml:definitions>
  <inkml:trace contextRef="#ctx0" brushRef="#br0">1 207 19308,'2'8'563,"1"0"-1,0 0 0,1 0 1,0 0-1,0-1 1,7 11-1,-9-16-473,0 0 1,1 0-1,-1 0 0,0 0 1,1 0-1,0 0 0,-1 0 0,1-1 1,0 0-1,0 1 0,-1-1 1,1 0-1,0 0 0,0 0 0,1-1 1,-1 1-1,0-1 0,0 0 1,0 0-1,0 0 0,4 0 0,-3-1-14,1 0-1,0 1 1,-1-2 0,1 1-1,-1 0 1,1-1-1,-1 0 1,0 0-1,1 0 1,-1-1-1,0 1 1,4-4 0,-2 0 52,0 0 0,0 0 1,0-1-1,-1 1 1,0-1-1,5-9 1,0-5 134,0 0 0,-1 0 0,-1-1 0,5-24 0,-13 45-251,9-41 324,-8 39-301,-1 0 1,0 0-1,1 0 1,-1 0-1,0 0 1,-1 0-1,1 0 1,0 0-1,-1 0 1,0 0-1,-1-3 1,2 5-29,0 1-1,0 0 1,0-1 0,0 1-1,-1 0 1,1 0 0,0-1 0,0 1-1,-1 0 1,1 0 0,0 0-1,-1-1 1,1 1 0,0 0 0,0 0-1,-1 0 1,1 0 0,0-1-1,-1 1 1,1 0 0,-1 0-1,1 0 1,0 0 0,-1 0 0,1 0-1,0 0 1,-1 0 0,1 0-1,0 0 1,-1 0 0,0 1 0,-12 6 65,-8 15-48,7-3-15,1 0 0,1 1 0,1 0 0,-12 32-1,-28 90 35,51-141-41,-5 15-2,-17 60 16,20-67-15,0-1-1,1 1 0,1 1 0,-1-1 1,1 0-1,2 14 0,-1-21-1,-1 1 1,1-1-1,-1 1 0,1-1 1,0 0-1,0 1 0,0-1 1,0 0-1,0 0 0,0 0 1,1 1-1,-1-1 0,1-1 1,0 1-1,-1 0 0,1 0 1,0-1-1,0 1 0,0-1 1,0 1-1,0-1 0,0 0 1,1 0-1,-1 0 0,0 0 1,1 0-1,-1 0 0,1-1 1,2 1-1,3 0-1,1-1 0,-1 0 0,0 0 0,1-1 0,-1 0 0,0-1 1,15-4-1,35-15-395,7-9-970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676"/>
    </inkml:context>
    <inkml:brush xml:id="br0">
      <inkml:brushProperty name="width" value="0.025" units="cm"/>
      <inkml:brushProperty name="height" value="0.025" units="cm"/>
    </inkml:brush>
  </inkml:definitions>
  <inkml:trace contextRef="#ctx0" brushRef="#br0">0 37 12812,'0'0'15989,"11"1"-14698,30 2-257,0-2 0,53-6 0,-72 3-2326,0-1 0,0-2 0,33-11 1,-44 11-5233,-4-1-4185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0.349"/>
    </inkml:context>
    <inkml:brush xml:id="br0">
      <inkml:brushProperty name="width" value="0.05" units="cm"/>
      <inkml:brushProperty name="height" value="0.05" units="cm"/>
    </inkml:brush>
  </inkml:definitions>
  <inkml:trace contextRef="#ctx0" brushRef="#br0">283 69 15035,'2'-4'695,"-1"0"0,0 0 0,0 0 0,0 0 0,-1 0-1,1 0 1,-1 0 0,0 0 0,0 0 0,-1-6 0,0 9-502,1 0-1,0 0 1,-1 0 0,1 0 0,-1 0 0,1 0 0,-1 0-1,0 0 1,1 1 0,-1-1 0,0 0 0,0 0-1,1 1 1,-1-1 0,0 1 0,0-1 0,-1 0 0,-1 0-49,1 0 1,0 1-1,-1-1 1,1 1-1,0-1 1,-1 1-1,1 0 1,-1 0-1,1 0 1,-4 1-1,-1 1-31,1-1 0,0 1 0,-1 0-1,1 1 1,0 0 0,0 0 0,0 0-1,1 1 1,-1-1 0,1 2 0,0-1-1,0 0 1,-7 8 0,-1 4-81,0-1 1,1 2-1,-11 21 1,7-9-28,2 2 0,1-1 0,1 2 0,2 0 1,1 0-1,2 1 0,1-1 0,2 2 0,-1 53 1,5-76-7,0 0 1,1 0-1,1 0 1,0-1 0,0 1-1,1-1 1,0 1-1,7 13 1,-8-20-2,0 0-1,0 0 1,0 0 0,1-1-1,0 1 1,0-1 0,0 1 0,0-1-1,0 0 1,0 0 0,1-1-1,0 1 1,-1-1 0,1 0 0,0 0-1,0 0 1,0 0 0,1-1-1,-1 1 1,0-1 0,0 0 0,1-1-1,6 1 1,-4-1 4,1 0 0,-1-1 0,0 0 0,1-1 0,-1 0 0,0 0 0,0-1 0,0 1 0,0-1 0,-1-1 0,1 1 0,-1-1 0,0-1 0,0 1 0,0-1 0,0 0 0,-1 0 0,7-8 0,-5 4 14,0 1-1,-1-1 1,0 0 0,-1 0-1,0-1 1,0 1-1,-1-1 1,0 0 0,0-1-1,-1 1 1,-1-1 0,2-13-1,-4 21-1,0-1 0,0 1 0,0-1 0,0 1 0,-1 0 0,0-1 0,1 1 0,-1-1-1,-1 1 1,1 0 0,0 0 0,-1 0 0,1 0 0,-1 0 0,0 0 0,0 0 0,0 0 0,-1 1 0,1-1-1,-1 1 1,1 0 0,-1-1 0,0 1 0,0 0 0,0 1 0,0-1 0,0 0 0,0 1 0,0 0-1,-1 0 1,1 0 0,0 0 0,-1 0 0,1 1 0,-1-1 0,1 1 0,0 0 0,-1 0 0,-6 1-1,6 0-14,0 0 0,0 0 0,1 1 0,-1-1 0,0 1 0,1 0 0,-1-1 0,1 2 0,0-1 0,0 0 0,-1 1 0,2-1 0,-1 1-1,0 0 1,0 0 0,1 0 0,0 0 0,-4 7 0,3-6-1,1 0-1,0 0 1,0 0-1,1 0 1,-1 0-1,1 1 1,-1-1-1,2 1 1,-1-1-1,0 0 1,1 1-1,0 0 1,0-1-1,0 1 1,0-1-1,2 5 1,-2-7 1,1-1 0,-1 0 0,1 0 0,-1 0 0,1 0 0,0 0 0,0 0 0,-1 0 0,1 0 0,0 0 0,0 0 0,0 0 1,0 0-1,0-1 0,0 1 0,0 0 0,0-1 0,0 1 0,0-1 0,1 1 0,-1-1 0,0 0 0,0 1 0,1-1 0,-1 0 0,0 0 0,0 0 0,1 0 0,-1 0 1,0 0-1,0 0 0,2-1 0,3 0-4,0 0 1,0 0-1,0-1 0,0 0 1,6-3-1,4-3-6,0 0 0,-1-1 0,0-1 1,26-23-1,48-55-5,-15 13 38,-73 74-22,-1 0 0,1 1-1,0-1 1,0 0 0,0 0-1,0 0 1,0 1 0,-1-1 0,1 0-1,0 1 1,1-1 0,-1 1 0,0 0-1,0-1 1,0 1 0,0 0 0,0-1-1,0 1 1,0 0 0,1 0-1,1 0 1,-2 1-2,0 0-1,0 0 0,0 0 0,-1 0 1,1 0-1,0 0 0,0 1 1,-1-1-1,1 0 0,0 0 0,-1 1 1,0-1-1,1 0 0,-1 1 1,0-1-1,1 0 0,-1 1 1,0-1-1,0 1 0,0 1 0,1 30-23,0 0 0,-2 0 1,-11 62-1,-30 95 43,24-124 3,16-61-71,4-11-177,6-24-630,3-11-763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0.970"/>
    </inkml:context>
    <inkml:brush xml:id="br0">
      <inkml:brushProperty name="width" value="0.05" units="cm"/>
      <inkml:brushProperty name="height" value="0.05" units="cm"/>
    </inkml:brush>
  </inkml:definitions>
  <inkml:trace contextRef="#ctx0" brushRef="#br0">46 567 17876,'14'6'4838,"-9"-4"-4672,2 2 165,0-1-1,-1 0 1,1 0-1,0 0 1,1-1-1,-1 0 1,14 1-1,-19-3-232,-1-1 0,1 1 1,-1 0-1,0-1 0,1 1 0,-1-1 0,1 0 0,-1 1 1,0-1-1,1 0 0,-1 0 0,0 0 0,0 0 0,0 0 1,0 0-1,0 0 0,0-1 0,0 1 0,0 0 0,1-3 0,16-34 520,-10 20-459,0 4-75,-1 1-46,0-1-1,7-19 1,-13 30-30,0 0 0,0 0 0,0-1-1,0 1 1,-1 0 0,1-1 0,-1 1-1,0 0 1,0-1 0,-1 1 0,1 0 0,0-1-1,-1 1 1,0 0 0,0 0 0,-2-5-1,3 7 1,-1 0 0,0-1 0,1 1 0,-1 0 0,0 0-1,0 0 1,0-1 0,0 1 0,0 0 0,0 0 0,0 1-1,0-1 1,0 0 0,0 0 0,0 0 0,-1 1-1,1-1 1,0 1 0,0-1 0,-1 1 0,1-1 0,-1 1-1,1 0 1,0 0 0,-1-1 0,1 1 0,-1 0 0,1 0-1,0 0 1,-1 1 0,1-1 0,-1 0 0,1 1-1,0-1 1,-1 0 0,1 1 0,0 0 0,-1-1 0,1 1-1,0 0 1,0 0 0,-2 1 0,-2 1-5,0 2 0,0-1 0,0 0 0,0 1 0,1 0 1,-1 0-1,-4 9 0,-13 23 4,2 1-1,2 1 1,1 0 0,2 1-1,-12 54 1,24-82-7,1 0 0,0 0 1,1 1-1,1 20 0,0-31-2,0 1-1,0 0 1,0-1-1,1 1 1,-1-1-1,1 1 1,-1-1-1,1 1 1,0-1-1,0 1 1,0-1 0,1 0-1,-1 1 1,0-1-1,1 0 1,0 0-1,-1 0 1,1 0-1,0 0 1,0-1-1,0 1 1,0 0-1,0-1 1,0 0-1,1 1 1,-1-1-1,0 0 1,4 1-1,0-1-1,1-1-1,-1 0 1,0 0 0,0 0-1,0-1 1,0 0 0,0 0-1,0 0 1,0-1 0,0 0-1,-1 0 1,1-1-1,0 1 1,-1-1 0,8-6-1,12-8 1,41-35 0,-64 50 4,33-30 1,-1-1 0,-1-2 1,-3-1-1,0-2 0,25-43 1,-36 48 9,-1 0 0,-1-1 0,-2-1 0,-2 0 0,-1-1 0,14-73 0,-24 96 0,1 0-1,-2-1 1,0 1 0,-1 0-1,0-1 1,-1 1 0,0-1-1,-1 1 1,-6-22 0,7 33-7,0 0 0,1 0 1,-1 0-1,0 0 1,0 0-1,0 1 0,0-1 1,-1 0-1,1 1 1,0-1-1,-1 1 0,-2-3 1,3 4-4,0-1 1,0 1 0,0 0-1,0-1 1,0 1 0,0 0-1,0 0 1,0 0 0,0 0-1,0 0 1,0 0 0,0 0-1,0 0 1,0 0 0,0 1-1,0-1 1,0 0-1,0 1 1,0-1 0,0 0-1,0 1 1,0-1 0,0 1-1,0 0 1,1-1 0,-1 1-1,0 0 1,0-1 0,0 2-1,-8 7-1,1 1 1,0-1-1,1 1 0,0 0 0,1 1 0,-8 15 0,-26 75 3,24-52 6,2 0 0,-13 81 0,24-110-14,1 1 1,1 0-1,1-1 0,0 1 0,2-1 0,1 1 0,0-1 1,1 0-1,10 27 0,-11-40-77,0 0 0,0 0-1,1 0 1,7 8 0,17 17-870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1.593"/>
    </inkml:context>
    <inkml:brush xml:id="br0">
      <inkml:brushProperty name="width" value="0.05" units="cm"/>
      <inkml:brushProperty name="height" value="0.05" units="cm"/>
    </inkml:brush>
  </inkml:definitions>
  <inkml:trace contextRef="#ctx0" brushRef="#br0">318 474 19332,'0'-3'214,"4"-11"948,-2-1 0,0 0 0,0 1 0,-2-1 0,-1-23 0,1 35-1004,-1 0 0,0 1 0,1-1 0,-1 0 0,0 0 0,0 1 0,0-1 0,-1 0 0,1 1 0,-1 0 0,1-1 0,-1 1 0,0 0 0,-4-4 0,3 4-119,1 0 1,-1 1-1,0 0 1,0-1-1,0 1 1,0 0-1,0 0 1,0 1 0,0-1-1,0 1 1,0-1-1,0 1 1,0 0-1,-1 0 1,1 1-1,-6 0 1,3 1-37,-1-1 0,1 1 0,0 1 0,0-1 1,0 1-1,1 0 0,-1 0 0,0 1 0,1-1 1,0 1-1,0 1 0,0-1 0,1 1 1,-1-1-1,-6 11 0,-3 6-22,0 0 0,-18 42 0,-30 84 27,55-127-6,0 1 1,2-1 0,1 1 0,0 0 0,0 30-1,4-48-3,0-1 1,0 1-1,0 0 0,1 0 0,-1-1 0,1 1 0,-1-1 0,1 1 0,0 0 1,2 3-1,-2-5-1,-1 0 1,1-1 0,0 1-1,-1 0 1,1 0-1,0 0 1,0-1 0,0 1-1,0 0 1,0-1 0,-1 1-1,1 0 1,1-1 0,-1 1-1,0-1 1,0 0 0,0 1-1,1-1 1,1 0-3,0 0 0,0 0 0,1-1-1,-1 1 1,0-1 0,0 1 0,0-1 0,-1 0 0,1-1 0,0 1 0,0 0 0,-1-1-1,1 1 1,0-1 0,-1 0 0,4-3 0,14-14-5,-1-1 0,-1 0 0,-1-1 0,20-32 0,-32 46 10,60-90 92,58-114-1,-101 167-50,-1-1 0,-3-1 0,-1-1-1,-3-1 1,10-58 0,-22 89-38,-6 22-30,-7 24-27,-152 473-12,157-484 50,3-9-71,0 0 0,0 0 0,1 1 0,0-1 0,1 1 0,0-1 0,0 14 0,1-21-15,0 0 0,0 0 0,1 0 0,-1 0 0,1 0-1,-1 0 1,1 0 0,0 0 0,-1 0 0,1 0 0,2 2 0,-3-4 6,1 1 0,0 0 1,0-1-1,0 1 0,0-1 0,0 1 1,0-1-1,0 1 0,0-1 1,0 0-1,0 0 0,0 1 1,0-1-1,0 0 0,2 0 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2.120"/>
    </inkml:context>
    <inkml:brush xml:id="br0">
      <inkml:brushProperty name="width" value="0.05" units="cm"/>
      <inkml:brushProperty name="height" value="0.05" units="cm"/>
    </inkml:brush>
  </inkml:definitions>
  <inkml:trace contextRef="#ctx0" brushRef="#br0">74 76 20388,'-27'77'3164,"16"-53"-2462,2 1 0,1 1 0,1-1 0,-3 31 0,9-55-695,1 0 0,0 0-1,0 0 1,-1 0 0,1 0 0,0 0 0,0 0 0,0 0 0,0 0 0,1 1 0,-1-1 0,0 0-1,0 0 1,1 0 0,-1 0 0,0 0 0,1-1 0,-1 1 0,1 0 0,-1 0 0,2 2-1,0-3-5,-1 0 0,0-1 0,0 1-1,1 0 1,-1 0 0,0-1 0,0 1-1,0 0 1,0-1 0,1 0 0,-1 1-1,0-1 1,0 1 0,0-1 0,0 0-1,0 0 1,0 0 0,-1 1 0,1-1-1,0 0 1,1-2 0,89-107 156,-9 10-21,-70 88-124,-3 0-4,1 1 0,0 1 0,0 0 0,2 1-1,-1 0 1,1 0 0,0 1 0,18-8 0,-29 16-7,-1-1 0,1 1 0,0 0 0,0-1 0,-1 1 0,1 0 0,0 0 1,0 0-1,0-1 0,-1 1 0,1 0 0,0 0 0,0 0 0,0 1 0,-1-1 0,1 0 0,0 0 0,0 0 0,-1 1 1,1-1-1,0 0 0,0 0 0,-1 1 0,1-1 0,0 1 0,-1-1 0,1 1 0,0-1 0,-1 1 0,1-1 0,-1 1 1,1 0-1,-1-1 0,1 1 0,-1 0 0,0-1 0,1 1 0,-1 0 0,0-1 0,1 1 0,-1 0 0,0 1 0,2 4 11,-2 0-1,1 0 0,0-1 0,-2 12 0,1-15-8,-3 38 82,-14 73-1,1-20 89,16-92-158,-1 1 0,1-1 1,0 1-1,0-1 0,0 1 0,0-1 1,0 1-1,0-1 0,1 1 1,-1-1-1,1 3 0,5-4 193,4-12 23,29-48-59,38-54 243,-66 100-377,0 1-1,0 1 0,2-1 1,0 2-1,24-18 0,-36 28-37,1 0-1,0-1 0,0 1 1,1 0-1,-1 0 0,0 0 1,0 1-1,0-1 0,1 0 1,-1 1-1,0 0 0,5-1 0,-6 1 1,0 0-1,0 1 0,0-1 0,0 0 0,0 1 0,0-1 0,0 0 1,-1 1-1,1-1 0,0 1 0,0-1 0,0 1 0,-1 0 0,1-1 1,0 1-1,-1 0 0,1-1 0,-1 1 0,1 0 0,0 0 0,-1-1 0,1 2 1,1 4-4,-1-1 1,0 0 0,0 1 0,0-1-1,0 1 1,-1 0 0,0-1-1,0 1 1,-2 8 0,-4 26 13,-13 47 0,10-52 19,-9 71-1,18-105-28,0-1 0,0 1 1,0 0-1,0 0 0,0-1 0,0 1 0,0 0 0,0 0 0,0-1 0,0 1 0,0 0 0,1 0 0,-1-1 1,0 1-1,0 0 0,1-1 0,-1 1 0,1 0 0,-1-1 0,1 1 0,-1-1 0,0 0 1,1 0-1,-1 0 0,0 0 0,1 0 0,-1 0 0,0 0 1,1 0-1,-1 0 0,0-1 0,1 1 0,-1 0 1,0 0-1,1 0 0,-1 0 0,0 0 0,1-1 0,-1 1 1,0 0-1,0 0 0,1 0 0,-1-1 0,0 1 0,1-1 1,22-26 11,-23 26-12,59-90 35,-42 61-28,2 1-1,0 0 1,42-43-1,-58 68-7,1 0 0,0 1 0,1 0 0,-1 0 0,7-3 0,-11 5-1,1 1 0,0-1 0,-1 1 0,1 0 0,0-1 0,0 1 0,-1 0 0,1 0 0,0 0 1,0-1-1,-1 1 0,1 0 0,0 0 0,0 0 0,0 0 0,-1 0 0,1 1 0,0-1 0,0 0 1,-1 0-1,1 0 0,0 1 0,0-1 0,-1 0 0,1 1 0,0-1 0,-1 0 0,1 1 0,0-1 1,-1 1-1,1-1 0,-1 1 0,1 0 0,-1-1 0,1 1 0,-1 0 0,1-1 0,-1 1 0,1 0 1,-1-1-1,0 1 0,0 0 0,1 0 0,-1-1 0,0 1 0,0 1 0,2 6-11,-1-1 0,0 1-1,-1 0 1,0 0 0,0 0-1,-1-1 1,-2 12-1,-15 58-224,12-58 77,-6 23-770,-1-6-776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2.728"/>
    </inkml:context>
    <inkml:brush xml:id="br0">
      <inkml:brushProperty name="width" value="0.05" units="cm"/>
      <inkml:brushProperty name="height" value="0.05" units="cm"/>
    </inkml:brush>
  </inkml:definitions>
  <inkml:trace contextRef="#ctx0" brushRef="#br0">32 329 16564,'0'0'270,"1"1"1,-1 0-1,1-1 1,-1 1-1,1-1 1,-1 1-1,1-1 1,0 1-1,-1-1 1,1 1-1,0-1 1,0 1 0,-1-1-1,1 0 1,0 0-1,0 1 1,-1-1-1,3 0 1,12-5 1413,-10 1-1628,0 0-1,0 0 0,-1-1 0,5-6 0,-6 8 201,21-26 247,41-63 0,-58 80-317,0 0 0,-1-1 0,0 0 1,-1 0-1,0-1 0,-1 1 0,0-1 0,2-23 1,-6 35-141,0 1 1,1 0 0,-1-1 0,0 1 0,0-1-1,0 1 1,0 0 0,0-1 0,0 1-1,-1 0 1,1-1 0,0 1 0,-1 0 0,1-1-1,-1 1 1,1 0 0,-1 0 0,0-1-1,1 1 1,-1 0 0,0 0 0,0 0 0,0 0-1,0 0 1,0 0 0,0 0 0,0 0-1,0 1 1,0-1 0,-1 0 0,-1 0 0,1 0-8,0 1 0,0 1 1,0-1-1,-1 0 0,1 1 1,0-1-1,0 1 0,0-1 1,0 1-1,0 0 0,0 0 1,0 0-1,0 0 0,0 0 1,1 0-1,-1 1 0,0-1 1,1 1-1,-1-1 0,-1 4 1,-17 19-9,1 1 0,1 0 0,1 2 0,1 0 0,2 1 1,0 1-1,2 0 0,-12 45 0,20-61-27,1 1 0,0-1 0,1 1 0,0 0 0,1 23 0,1-35-5,0-1 1,0 0 0,0 1-1,0-1 1,0 1-1,0-1 1,1 1-1,-1-1 1,1 0 0,-1 1-1,1-1 1,-1 1-1,1-1 1,0 0-1,-1 0 1,1 0 0,0 1-1,0-1 1,0 0-1,0 0 1,0 0-1,0 0 1,2 1-1,-1-2 1,0 1 0,-1-1 0,1 0 0,0 0 0,-1 0 0,1 0 0,0 0 0,-1 0 0,1 0 0,0-1 0,-1 1 0,1-1 0,-1 1 0,1-1 0,0 1 0,-1-1 0,2-1 0,9-5 10,0-1-1,-1 0 1,18-18-1,-28 26-8,148-147 128,19-17-82,-164 161-46,0-1 0,0 0-1,0 0 1,0 1 0,0-1 0,1 1 0,-1 0 0,1 1 0,0-1 0,0 1 0,5-2 0,-9 4-2,-1 0 1,1 1-1,-1-1 1,1 0-1,-1 0 1,0 1-1,1-1 1,-1 0 0,0 1-1,1-1 1,-1 1-1,0-1 1,1 1-1,-1-1 1,0 0-1,0 1 1,1-1 0,-1 1-1,0-1 1,0 1-1,0-1 1,0 1-1,0-1 1,0 1-1,0-1 1,0 1 0,0-1-1,0 1 1,0-1-1,0 1 1,0-1-1,0 2 1,-3 21-7,-7 14 14,-1 0 0,-18 38 0,-3 12 80,32-86-81,-1 0-1,1 0 1,-1 0-1,1 1 1,-1-1-1,1 0 1,0 0-1,0 1 1,0-1-1,0 0 1,0 1-1,0-1 1,0 0-1,0 2 1,1-3-1,-1 0 0,0 0 0,1 0 0,-1 0-1,1 0 1,-1 0 0,0 0 0,1 0 0,-1 0 0,0 0 0,1 0 0,-1 0 0,0 0 0,1-1-1,-1 1 1,0 0 0,1 0 0,-1 0 0,0 0 0,1-1 0,-1 1 0,0 0 0,1 0-1,-1-1 1,0 1 0,0 0 0,1 0 0,-1-1 0,0 1 0,30-34 212,-28 32-217,55-75 208,12-15-123,-43 68-87,-25 24 1,-1 0 0,1-1 0,-1 1 0,1-1 0,-1 1 0,1 0 0,-1-1 0,1 1 0,0 0 0,-1 0 0,1-1 0,-1 1 0,1 0 0,0 0 0,-1 0 0,1 0 0,-1 0 0,1 0 0,0 0 0,-1 0 0,1 0 0,0 0-1,-1 0 1,1 0 0,-1 1 0,1-1 0,0 0 0,-1 0 0,1 0 0,-1 1 0,1-1 0,-1 0 0,1 1 0,-1-1 0,1 1 0,-1-1 0,1 1 0,-1-1 0,1 1 0,-1-1 0,0 1 0,1-1 0,-1 1 0,0-1 0,0 1 0,1-1 0,-1 1 0,0 0 0,0-1 0,0 1 0,0 0 0,0 0 0,2 9-10,-1 0 0,0 0-1,-1-1 1,0 1 0,-2 14 0,-12 54-8,6-38-9,7-35 15,-1 7-107,0 1-1,0 0 1,1 22-1,1-34 97,0-1 0,0 1-1,0-1 1,0 1 0,0-1 0,0 1 0,0-1-1,0 1 1,0-1 0,1 1 0,-1-1 0,0 0 0,0 1-1,0-1 1,1 1 0,-1-1 0,0 1 0,1-1-1,-1 0 1,0 1 0,1-1 0,-1 0 0,0 1-1,1-1 1,-1 0 0,0 1 0,1-1 0,-1 0 0,1 0-1,-1 0 1,1 1 0,0-1-27,0-1 1,0 1-1,0 0 0,0 0 1,0-1-1,0 1 0,0-1 1,0 1-1,0-1 0,-1 1 1,1-1-1,0 1 1,0-1-1,-1 0 0,1 0 1,1 0-1,9-13-623,-1-1-1,0 0 1,12-25 0,-15 27 342,34-63-1436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3.226"/>
    </inkml:context>
    <inkml:brush xml:id="br0">
      <inkml:brushProperty name="width" value="0.05" units="cm"/>
      <inkml:brushProperty name="height" value="0.05" units="cm"/>
    </inkml:brush>
  </inkml:definitions>
  <inkml:trace contextRef="#ctx0" brushRef="#br0">128 70 15555,'-25'57'2525,"13"-34"-1537,1 0 1,1 2-1,2-1 1,-11 46-1,19-70-969,0 1-1,0 0 1,0-1-1,0 1 1,0-1 0,0 1-1,0 0 1,0-1-1,0 1 1,0 0-1,0-1 1,0 1-1,1-1 1,-1 1 0,0 0-1,0-1 1,1 1-1,-1-1 1,0 1-1,1-1 1,-1 1-1,0-1 1,1 1 0,-1-1-1,1 1 1,-1-1-1,1 1 1,-1-1-1,1 0 1,0 1-1,20 2 421,-5-1-299,-8 0-115,-1 1 0,0 0 0,0 0 1,0 1-1,0 0 0,0 0 0,-1 1 0,0 0 1,0 0-1,0 0 0,-1 1 0,8 10 0,-9-11 42,0 0-1,-1 1 1,0-1-1,0 1 0,0 0 1,-1 0-1,1 0 0,-2 0 1,1 0-1,-1 1 1,0-1-1,0 1 0,0-1 1,-1 1-1,-1 10 0,-3 3 225,0 0 0,-1 0 0,-2-1 0,0 0 0,-13 25 0,3-11 167,-2-1-1,-24 31 0,40-59-407,-1 2 37,0-1 0,0 1 0,-1-1 0,1 0 0,-1 0 0,0-1 0,-10 7 0,15-11-80,-1 1 0,0-1 0,1 0-1,-1 1 1,0-1 0,1 0 0,-1 0 0,0 0 0,0 1-1,1-1 1,-1 0 0,0 0 0,0 0 0,1 0 0,-1 0 0,0 0-1,1-1 1,-1 1 0,0 0 0,0 0 0,1 0 0,-1-1 0,0 1-1,1 0 1,-1-1 0,1 1 0,-1-1 0,0 1 0,1-1 0,-1 1-1,1-1 1,-1 1 0,1-1 0,-1 1 0,1-1 0,0 1 0,-1-1-1,1 0 1,0 1 0,-1-1 0,1-1 0,-2-2 3,0-1-1,1 1 1,0-1 0,0 0 0,-1-7 0,1-6-13,1 1 1,1-1-1,0 1 1,1-1-1,1 1 1,1 0-1,0-1 1,1 2-1,1-1 1,1 1-1,0 0 1,15-24-1,1 4-16,2 1-1,0 1 1,3 1 0,35-32-1,-26 29 5,58-60 12,-85 83 12,1 1-1,-2-2 1,0 0-1,0 0 1,12-28 0,-20 38-3,0 1 1,0 0 0,-1-1 0,1 1-1,-1-1 1,1 1 0,-1 0 0,0-1-1,-1 1 1,1-1 0,0 1-1,-1-1 1,0 1 0,-2-6 0,3 8-4,-1 0 0,1 0 0,-1 0 0,1 0 1,-1 0-1,0 0 0,0 0 0,1 1 0,-1-1 0,0 0 1,0 0-1,0 1 0,0-1 0,0 0 0,0 1 0,0-1 1,0 1-1,-2-1 0,1 0-1,1 1-1,-1 0 1,0 0-1,0 0 1,1 0-1,-1 0 1,0 1 0,1-1-1,-1 1 1,0-1-1,1 1 1,-1-1-1,0 1 1,1 0 0,-1 0-1,-1 1 1,-3 2-3,0 1 0,1 0 1,0 0-1,0 0 1,0 1-1,0 0 0,1 0 1,0 0-1,0 0 1,-5 13-1,-2 8-2,-11 38-1,15-45 9,2 0 0,0 1 0,1-1 0,1 1 0,1 0-1,1 0 1,2 31 0,-1-48-37,0-1 0,1 0 0,-1 0 0,1 1 0,0-1 0,-1 0 0,1 0 0,0 0 0,1 0 0,-1 0 1,1 0-1,-1 0 0,1 0 0,0-1 0,0 1 0,0-1 0,0 1 0,1-1 0,-1 0 0,1 0 0,-1 0 0,1 0 0,0 0 0,-1-1 0,7 3 0,34 6-1504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4.097"/>
    </inkml:context>
    <inkml:brush xml:id="br0">
      <inkml:brushProperty name="width" value="0.05" units="cm"/>
      <inkml:brushProperty name="height" value="0.05" units="cm"/>
    </inkml:brush>
  </inkml:definitions>
  <inkml:trace contextRef="#ctx0" brushRef="#br0">94 50 23861,'-1'0'177,"-1"0"-1,1 0 1,-1 1-1,0-1 1,1 0-1,-1 1 1,1-1-1,-1 1 1,1 0 0,-1-1-1,1 1 1,0 0-1,-1 0 1,1 0-1,0 0 1,0 0-1,0 0 1,0 0-1,0 1 1,-2 1 0,-13 29 359,13-23-406,-6 11-100,1 0 0,2 1-1,0 1 1,1-1 0,1 1-1,1-1 1,1 1-1,1 30 1,1-44-29,1-1 0,0 0 0,0 1 1,1-1-1,3 11 0,-4-17-3,-1 1 1,1-1-1,-1 1 1,1-1 0,0 1-1,0-1 1,-1 0-1,1 1 1,0-1-1,0 0 1,0 0-1,1 0 1,-1 0-1,0 0 1,0 0 0,1 0-1,-1 0 1,0 0-1,1 0 1,-1-1-1,1 1 1,-1-1-1,1 1 1,-1-1-1,1 1 1,-1-1 0,1 0-1,0 0 1,-1 0-1,1 0 1,-1 0-1,1 0 1,1-1-1,2 0-2,-1-1-1,0 1 1,0-1-1,1-1 0,-1 1 1,-1 0-1,1-1 1,0 0-1,4-4 0,31-36-1,-8 0 195,-3-1-1,-1-2 0,-2-1 0,-3 0 1,21-62-1,-42 105-181,1 9-59,1 4 24,-1 1 1,0-1-1,-1 1 1,0 0-1,0 0 0,-1 18 1,-10 67-4,6-68 28,-6 36 28,4-25-1,-2 52 0,10-68-15,-2-22-9,0 0 1,0 0-1,0 1 1,0-1-1,0 0 0,0 1 1,0-1-1,0 0 0,1 0 1,-1 1-1,0-1 1,0 0-1,0 0 0,0 1 1,1-1-1,-1 0 0,0 0 1,0 0-1,0 0 1,1 1-1,-1-1 0,0 0 1,0 0-1,1 0 1,-1 0-1,0 0 0,0 0 1,1 1-1,-1-1 0,0 0 1,1 0-1,-1 0 1,3-2 4,0 1 0,-1-1 0,1 0-1,-1 0 1,1 0 0,-1 0 0,0 0 0,0 0 0,0 0 0,3-6 0,79-107 252,7-10-31,-75 106-196,1 0 0,1 0 0,37-28 0,-53 45-30,0 0 0,1 0 0,0 1 0,-1-1 0,1 1 0,0 0 0,-1-1 0,1 1 0,5-1 0,-7 2-1,0 0 0,0 0 0,-1 1 0,1-1 0,0 0 0,0 0 0,-1 0 0,1 1 0,0-1 0,0 0 0,-1 1 0,1-1 0,0 1 0,-1-1-1,1 1 1,0-1 0,-1 1 0,1-1 0,-1 1 0,1-1 0,-1 1 0,1 0 0,-1-1 0,0 1 0,1 0 0,-1 0 0,0-1 0,1 1 0,-1 0 0,0 0 0,0-1 0,0 1 0,0 0 0,0 0 0,0 1 0,3 26-1,-1-1-1,-2 1 1,-1 0 0,-1 0 0,-11 49-1,13-74 8,-4 23 18,7-21-2,6-12 16,9-15 39,-1-2 1,17-30-1,20-28 26,-46 73-100,0-1 0,0 2 0,0-1 0,1 1 0,1 1 0,11-8 0,-17 12-5,0 1 1,0-1-1,0 1 0,0 1 0,0-1 1,1 1-1,-1-1 0,5 0 0,-7 2 1,-1 0 0,0 0 0,1 0 0,-1 0 0,0 0 0,1 1 0,-1-1 0,0 0 0,1 1 0,-1-1 0,0 1 0,0-1 0,0 1 0,1-1 0,-1 1 0,0 0 0,0 0 0,0 0 0,0 0 0,0-1 0,0 1 0,0 0-1,0 1 1,-1-1 0,1 0 0,0 0 0,-1 0 0,1 0 0,-1 1 0,1-1 0,-1 0 0,1 2 0,2 8-5,-1 0 0,0 1 0,0-1 0,-2 0 0,1 1 0,-1-1 0,-2 13 0,-14 81 13,15-101-5,-5 27 29,-19 53 0,24-80-117,1-6-500,0-9-857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5.435"/>
    </inkml:context>
    <inkml:brush xml:id="br0">
      <inkml:brushProperty name="width" value="0.05" units="cm"/>
      <inkml:brushProperty name="height" value="0.05" units="cm"/>
    </inkml:brush>
  </inkml:definitions>
  <inkml:trace contextRef="#ctx0" brushRef="#br0">320 327 13715,'38'-28'2812,"-10"7"948,41-37-1,-67 57-3621,-1 0-1,0 0 1,0 0-1,0 0 0,0 0 1,-1 0-1,1 0 1,0-1-1,0 1 0,-1 0 1,1 0-1,0-1 1,-1 0-1,0 1-69,-1 1 0,1-1 0,-1 1 0,1-1 0,-1 1 0,0-1 0,1 1 0,-1 0 0,0-1 0,1 1 0,-1 0 0,0 0 0,1-1 0,-1 1 0,0 0 0,0 0 0,1 0 0,-1 0 0,0 0 0,0 0 0,1 0 0,-1 0 0,0 0 0,0 1 0,1-1 0,-2 1 0,-12 0 68,1 2 0,0 0 0,0 0 1,0 2-1,1-1 0,-1 2 0,-18 10 0,-6 6-132,-35 29 1,45-31 9,1 2 0,1 1 0,-25 29 0,38-38-11,1 1 1,0 0-1,1 0 1,1 1-1,1 0 1,0 1-1,-8 23 1,15-37-7,0 0 1,1 0 0,-1-1-1,1 1 1,-1 0 0,1 0 0,0 0-1,0 0 1,1 5 0,-1-8 1,0 0 0,0 1 0,0-1 1,0 0-1,1 1 0,-1-1 0,0 1 0,0-1 0,0 0 0,1 0 1,-1 1-1,0-1 0,0 0 0,1 1 0,-1-1 0,0 0 1,1 0-1,-1 1 0,0-1 0,1 0 0,-1 0 0,0 0 0,1 0 1,-1 1-1,1-1 0,0 0-1,0 0 1,0 0-1,0-1 0,0 1 1,0 0-1,0 0 0,0-1 1,0 1-1,0 0 0,0-1 1,0 1-1,0-1 0,-1 1 1,2-2-1,7-5-3,0-1 0,0 0 0,-1 0-1,12-16 1,0-1 10,33-37 119,80-125 0,-105 141 36,-2-2 0,-3 0 0,32-94 0,-62 170-180,-3 42 0,4-23 12,-8 57 23,-1 124-1,15-218-15,1 23 4,-1-32-4,1 1 0,-1-1 1,0 0-1,1 0 0,-1 0 0,1 0 1,-1 0-1,1 0 0,0 0 1,-1 0-1,1 0 0,0 0 0,0 0 1,-1 0-1,1-1 0,0 1 0,0 0 1,0 0-1,0-1 0,0 1 1,0-1-1,0 1 0,2 0 0,-1-1-9,0 1 1,0-1-1,0 0 0,0 0 0,0 0 0,0 0 0,0 0 0,0 0 0,0 0 0,0-1 0,0 1 1,0-1-1,0 1 0,0-1 0,0 0 0,2-1 0,28-22-306,-24 18 186,48-43-976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5.889"/>
    </inkml:context>
    <inkml:brush xml:id="br0">
      <inkml:brushProperty name="width" value="0.05" units="cm"/>
      <inkml:brushProperty name="height" value="0.05" units="cm"/>
    </inkml:brush>
  </inkml:definitions>
  <inkml:trace contextRef="#ctx0" brushRef="#br0">240 74 21997,'3'-5'269,"2"-3"484,0 0 0,0 0 1,1 1-1,0-1 0,1 1 0,9-8 0,-15 14-719,-1 1 0,0-1-1,1 1 1,-1-1 0,0 1 0,1-1 0,-1 1-1,1 0 1,-1-1 0,1 1 0,-1 0 0,1-1-1,-1 1 1,1 0 0,-1 0 0,1-1 0,-1 1-1,1 0 1,-1 0 0,1 0 0,-1 0 0,1 0 0,0 0-1,-1 0 1,1 0 0,-1 0 0,1 0 0,-1 0-1,1 0 1,0 0 0,-1 0 0,1 1 0,-1-1-1,1 0 1,-1 0 0,1 1 0,-1-1 0,1 0-1,-1 1 1,1-1 0,-1 0 0,0 1 0,1-1 0,-1 1-1,0-1 1,1 1 0,-1-1 0,0 1 0,1-1-1,-1 1 1,0-1 0,0 1 0,0-1 0,1 2-1,0 4 21,0 0 0,0 1 0,0-1-1,-1 8 1,0-7-27,-1 13 4,0 0 1,-2 0-1,0 1 0,-1-2 0,-2 1 1,1 0-1,-16 31 0,-72 123 63,4-35-43,-6 11 83,95-150-133,-1 1 0,1 0 0,0-1-1,0 1 1,0-1 0,0 1 0,0 0-1,0-1 1,0 1 0,1-1 0,-1 1-1,0 0 1,0-1 0,0 1-1,1-1 1,-1 1 0,0-1 0,0 1-1,1 0 1,-1-1 0,1 0 0,-1 1-1,0-1 1,1 1 0,-1-1 0,1 1-1,-1-1 1,1 0 0,-1 1-1,1-1 1,-1 0 0,1 0 0,0 1-1,-1-1 1,1 0 0,-1 0 0,1 0-1,-1 0 1,2 1 0,7 0 0,0-1 1,0 1 0,0-1-1,0-1 1,1 1 0,-1-2 0,14-3-1,11-1-6,81-6-879,-56 3-734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6.465"/>
    </inkml:context>
    <inkml:brush xml:id="br0">
      <inkml:brushProperty name="width" value="0.05" units="cm"/>
      <inkml:brushProperty name="height" value="0.05" units="cm"/>
    </inkml:brush>
  </inkml:definitions>
  <inkml:trace contextRef="#ctx0" brushRef="#br0">168 99 21197,'2'-1'3728,"-2"5"-1501,-5 13-877,-10 26-1266,-18 40-9,4 1 0,3 1 0,4 1 0,-18 152 0,43-239 50,2-5-54,74-213 485,-77 213-553,37-122 35,29-181 1,-73 330-91,-1 0-1,-9 22 1,-8 30 28,18-50 27,-4 36 1,8-52-2,1 0-1,0-1 1,0 1-1,1 0 1,0-1 0,0 1-1,0-1 1,1 1 0,0-1-1,4 9 1,-6-13-1,1-1 0,0 1 0,0-1 0,-1 0 0,1 1 1,0-1-1,0 0 0,1 0 0,-1 0 0,0 0 0,0 0 0,1 0 0,-1 0 0,0 0 0,1 0 0,-1 0 1,1-1-1,-1 1 0,1-1 0,-1 1 0,1-1 0,-1 0 0,3 1 0,-1-1 6,1-1 0,-1 1 0,1-1 0,-1 1 0,0-1-1,1 0 1,-1 0 0,0-1 0,0 1 0,5-3 0,6-6 39,1 0 0,-2 0 0,19-18 1,-31 26-42,58-59 163,53-70 0,-13 13-101,-95 113-67,1 0 0,-1 1 1,1-1-1,9-6 0,-14 11 0,0 0 0,0 0-1,1 0 1,-1 0-1,0 0 1,0-1-1,0 1 1,1 0-1,-1 0 1,0 0-1,1 0 1,-1 0-1,0 0 1,0 0 0,1 0-1,-1 0 1,0 0-1,0 0 1,1 0-1,-1 0 1,0 0-1,0 0 1,1 0-1,-1 1 1,0-1 0,0 0-1,1 0 1,-1 0-1,0 0 1,0 0-1,0 1 1,1-1-1,-1 0 1,0 0-1,0 0 1,0 0-1,0 1 1,1-1 0,0 22-27,-8 19 2,-1-1-1,-20 57 0,12-43 16,-29 88 12,15-51 27,-33 169 0,59-218-97,6-28-198,-1-14 244,-1 0 1,0 0 0,0 0-1,1 0 1,-1 0 0,0 1-1,1-1 1,-1 0 0,0 0 0,0 0-1,1 0 1,-1 0 0,0 0-1,1 0 1,-1 0 0,0-1-1,0 1 1,1 0 0,-1 0-1,0 0 1,0 0 0,1 0 0,-1 0-1,0 0 1,0-1 0,1 1-1,-1 0 1,0 0 0,0 0-1,1-1 1,-1 1 0,0 0 0,0 0-1,0 0 1,0-1 0,1 1-1,-1 0 1,0-1 0,0 1-1,0 0 1,0 0 0,0-1-1,0 1 1,20-31-1827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4.934"/>
    </inkml:context>
    <inkml:brush xml:id="br0">
      <inkml:brushProperty name="width" value="0.025" units="cm"/>
      <inkml:brushProperty name="height" value="0.025" units="cm"/>
    </inkml:brush>
  </inkml:definitions>
  <inkml:trace contextRef="#ctx0" brushRef="#br0">0 95 5541,'0'0'8745,"9"-2"-8265,44-6 9,0 3 0,0 2 0,82 5 0,-65 0-363,750 16 2244,-456-13-2331,451-2 242,-347-28 546,-63 2 76,399 23-458,-684 2-436,274 0 27,338 10-45,95-10 122,-379-8 24,294 24-105,-445-8-26,572-8 9,-416-5-3,479-27-4,-483 10 90,-391 18-109,863-21 145,-651 29-101,187-5 57,-425-5 12,45-10 1,-19 2 1069,-74 28-5704,12-16-315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6.775"/>
    </inkml:context>
    <inkml:brush xml:id="br0">
      <inkml:brushProperty name="width" value="0.05" units="cm"/>
      <inkml:brushProperty name="height" value="0.05" units="cm"/>
    </inkml:brush>
  </inkml:definitions>
  <inkml:trace contextRef="#ctx0" brushRef="#br0">124 0 20812,'0'2'3721,"-7"31"-2352,-1-5-1,-5 16-512,1 12-192,-2 19-336,-2 9-136,1 4-88,1-2 32,1-18-1264,1-15 1168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6.489"/>
    </inkml:context>
    <inkml:brush xml:id="br0">
      <inkml:brushProperty name="width" value="0.05" units="cm"/>
      <inkml:brushProperty name="height" value="0.05" units="cm"/>
    </inkml:brush>
  </inkml:definitions>
  <inkml:trace contextRef="#ctx0" brushRef="#br0">5 240 21293,'-1'-3'226,"0"-1"0,0 0 0,1 1 0,-1-1 0,1 0 0,0 1 0,0-1 0,0 0 0,1 1 0,-1-1 0,1 0 0,0 1 0,0-1 0,0 1 0,0-1 0,1 1 0,-1 0 0,1-1 0,0 1 0,0 0 0,4-4 0,-3 2-200,1 1 0,0 0 1,0 0-1,0 0 0,0 0 1,1 1-1,-1-1 0,1 1 1,0 1-1,0-1 1,0 0-1,0 1 0,9-2 1,-13 4-30,0 0 1,-1 0 0,1 0-1,0 0 1,0 0-1,-1 0 1,1 0 0,0 1-1,0-1 1,-1 0 0,1 0-1,0 1 1,-1-1-1,1 1 1,0-1 0,-1 0-1,1 1 1,-1-1 0,1 1-1,-1 0 1,1-1-1,-1 1 1,1-1 0,-1 1-1,1 0 1,-1-1-1,0 1 1,1 0 0,-1-1-1,0 1 1,0 0 0,0 0-1,1-1 1,-1 1-1,0 0 1,0 0 0,0-1-1,0 1 1,-1 1 0,2 32-16,-2-34 19,-15 100 120,9-69-19,-4 55 0,11-82-96,-1 8 9,1 0-1,0 0 0,1 0 1,4 19-1,-5-29-13,0 0 0,1 0 1,-1 0-1,1 0 0,0 0 0,-1-1 0,1 1 1,0 0-1,0 0 0,0-1 0,0 1 0,1-1 1,-1 1-1,0-1 0,1 1 0,-1-1 0,1 0 1,-1 1-1,1-1 0,0 0 0,-1 0 1,1 0-1,0-1 0,0 1 0,0 0 0,-1-1 1,1 1-1,0-1 0,0 1 0,0-1 0,0 0 1,0 0-1,0 0 0,0 0 0,4-1 0,1-1 9,-1 0 0,1 0 1,-1-1-1,1 0 0,-1-1 0,0 1 0,0-1 0,0 0 0,-1-1 0,1 1 0,-1-1 0,0 0 0,0-1 0,-1 1 0,5-8 0,5-7 59,-1-1 0,-1 0 1,11-25-1,-14 21 197,0 0 0,-2-1 0,8-47 0,-15 69-201,1 7-83,6 59-69,-6-43 96,1-1 0,1 1-1,1-1 1,0 0 0,1 0 0,8 17-1,-11-32-8,0 0 0,0 1 0,0-1 0,1 0 0,-1-1 0,1 1 0,0 0-1,0-1 1,0 1 0,0-1 0,0 0 0,0 0 0,1 0 0,-1 0 0,1-1 0,-1 0-1,8 2 1,-9-2 5,-1-1-1,1 1 0,0-1 1,0 0-1,0 0 1,0 0-1,0 0 0,0 0 1,0-1-1,0 1 0,-1 0 1,1-1-1,0 1 1,0-1-1,0 0 0,-1 0 1,1 0-1,0 0 1,-1 0-1,1 0 0,-1 0 1,1 0-1,-1 0 0,0-1 1,1 1-1,-1-1 1,0 1-1,0-1 0,0 1 1,0-1-1,0 0 1,0 0-1,0 1 0,-1-1 1,1 0-1,0-3 0,3-20 85,-1 1 0,-2-1 0,0 0 0,-2 0-1,0 0 1,-6-25 0,5 43 39,-1 12-52,1 24-36,2-26-42,0 0-1,0 0 0,0 0 0,1-1 0,0 1 1,0 0-1,-1 0 0,1-1 0,3 5 1,-4-6 2,1 0 0,-1 0 0,1-1 0,0 1 0,-1 0 0,1-1-1,0 1 1,-1-1 0,1 1 0,0-1 0,0 1 0,0-1 0,-1 1 0,1-1 0,0 0 0,0 0 0,0 1 0,0-1 0,0 0 0,0 0 0,0 0 0,-1 0 0,1 0 0,0 0 0,0 0 0,0 0 0,0 0 0,0 0 0,0-1 0,0 1 0,-1 0 0,2-1 0,0 0 3,-1 0 1,1 1-1,0-1 1,-1 0-1,0 0 1,1-1-1,-1 1 0,1 0 1,-1 0-1,0-1 1,0 1-1,0-1 0,0 1 1,0-1-1,0 1 1,0-1-1,-1 1 1,1-1-1,0 0 0,-1 1 1,1-3-1,2-38 178,-3 38-153,0 3 15,6-15-5,-4 12-30,8-7-68,-10 11 60,0 0-1,1 0 1,-1 0 0,1 0 0,-1 0 0,1 0 0,-1 0 0,1 1 0,-1-1-1,1 0 1,-1 0 0,0 0 0,1 0 0,-1 0 0,1 1 0,-1-1 0,0 0-1,1 0 1,-1 1 0,1-1 0,-1 0 0,0 1 0,0-1 0,1 0 0,-1 1-1,0-1 1,1 0 0,-1 1 0,0-1 0,0 1 0,0-1 0,0 1 0,1-1-1,-1 0 1,0 1 0,0 0 0,6 15 0,-1 0 1,7 34-1,-11-46 0,-1 1 0,1-1 0,1 0 0,-1 1 0,1-1 0,-1 0 0,1 0 0,0 0 0,3 4 0,-4-7 0,0 0 0,0 0 0,0 0 0,0 0 0,0-1 0,0 1 0,0 0 0,0-1 0,1 1 0,-1-1 0,0 1 0,0-1 0,0 1 0,1-1 0,-1 0 0,0 0 0,0 1 0,1-1 0,-1 0 0,0 0 0,1 0 0,-1-1 0,0 1 0,0 0 0,1 0 0,-1-1 0,0 1 0,0-1 0,1 1 0,-1-1 0,0 1 0,0-1 0,0 0 0,0 1 0,1-3 0,9-4 9,-1-1-1,0-1 1,0 0-1,-1 0 0,-1-1 1,11-14-1,17-21 12,-23 22-17,-11 27-8,0 1 0,1-1 0,-2 1 1,1 0-1,0 0 0,-1 0 0,0 0 0,0 0 1,-1 9-1,6 50 27,-5-61-24,1 0-1,0 0 1,-1 0-1,1-1 1,0 1-1,1 0 1,-1-1-1,4 4 1,7-4 0,-4 0 2,-7-1 0,1 0 0,0-1 0,-1 1-1,1-1 1,0 1 0,0-1 0,0 0-1,-1 0 1,1 0 0,0 0 0,0-1 0,0 1-1,-1-1 1,1 0 0,0 0 0,-1 0-1,1 0 1,-1 0 0,1 0 0,-1-1-1,1 1 1,2-4 0,2-1 2,5-5 4,0 0 0,-1-1 0,0 0 0,-1-1 0,0 0 0,-1 0 1,13-26-1,-11 11 5,-1 0 0,-2-1 0,7-41 0,-14 68 9,-4 6-96,-2 3 68,1 1 0,0 0 0,1 0 0,-1 0 0,2 0 0,-1 1 1,1-1-1,0 1 0,1-1 0,0 1 0,0 16 0,1-13 9,1-1-1,0 1 1,0 0-1,1-1 1,0 0 0,1 1-1,1-1 1,8 21-1,-9-27 2,0 0-1,0-1 1,0 1-1,1 0 1,-1-1-1,1 0 1,0 0-1,0 0 1,1 0-1,-1-1 1,1 1-1,0-1 1,-1 0-1,2-1 1,-1 1-1,0-1 1,7 2-1,-11-4-37,0 0-1,0 1 1,0-1-1,0 0 1,0 0-1,1 0 1,-1-1-1,0 1 1,0 0 0,0 0-1,0-1 1,0 1-1,0 0 1,0-1-1,0 1 1,0-1-1,0 0 1,0 1-1,0-1 1,0 0 0,-1 1-1,1-1 1,0 0-1,0 0 1,-1 0-1,1 0 1,0 0-1,-1 0 1,1-1-1,13-22-1696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6.627"/>
    </inkml:context>
    <inkml:brush xml:id="br0">
      <inkml:brushProperty name="width" value="0.05" units="cm"/>
      <inkml:brushProperty name="height" value="0.05" units="cm"/>
    </inkml:brush>
  </inkml:definitions>
  <inkml:trace contextRef="#ctx0" brushRef="#br0">7 0 24581,'-7'0'3249,"7"2"-3177,0 0-88,2-1-136,35 36-400,-13-28-1145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7.359"/>
    </inkml:context>
    <inkml:brush xml:id="br0">
      <inkml:brushProperty name="width" value="0.05" units="cm"/>
      <inkml:brushProperty name="height" value="0.05" units="cm"/>
    </inkml:brush>
  </inkml:definitions>
  <inkml:trace contextRef="#ctx0" brushRef="#br0">80 268 11250,'0'0'10352,"-12"11"-7530,6-4-2669,2-3-86,0 0 0,0 1 0,0 0 0,1 0 0,-1 0 0,1 0 1,0 0-1,1 1 0,0-1 0,-3 8 0,-15 80 119,18-83-179,1-1 1,1 1 0,-1 0 0,2-1-1,-1 1 1,1 0 0,4 16 0,-4-25-2,-1 0 1,0 0-1,0 0 1,1 0-1,-1 0 1,1 0 0,-1 0-1,1 0 1,-1 0-1,1 0 1,0 0-1,-1 0 1,1 0-1,0 0 1,0-1-1,-1 1 1,1 0-1,0 0 1,0-1-1,0 1 1,0-1-1,0 1 1,0-1 0,1 1-1,0-1 13,-1 0 0,1 0 0,-1 0 0,1 0 0,-1-1 0,1 1 0,-1-1 0,0 1 0,1-1 0,-1 1 1,0-1-1,1 0 0,-1 1 0,0-1 0,2-2 0,5-4 126,0 0 0,-1-1 0,13-16 0,0-6 93,0-1 0,-2 0 1,-2-1-1,0-1 0,-3 0 0,0-1 0,-3 0 0,0-1 0,-3-1 1,-1 1-1,2-43 0,-7 65-168,0 10-54,-1 0 1,1 0-1,-1 0 1,0 0-1,0 0 1,0 0-1,-1 0 1,1 0-1,-1 0 1,1 0-1,-1 0 1,-2-4-1,3 6-16,-1 1 1,1 0-1,0 0 1,0 0-1,0-1 1,0 1-1,-1 0 0,1 0 1,0 0-1,0 0 1,0 0-1,-1 0 1,1-1-1,0 1 0,0 0 1,-1 0-1,1 0 1,0 0-1,0 0 1,0 0-1,-1 0 0,1 0 1,0 0-1,0 0 1,-1 0-1,1 0 1,0 0-1,0 0 0,-1 0 1,1 0-1,0 1 1,0-1-1,0 0 1,-1 0-1,1 0 0,0 0 1,0 0-1,0 0 1,-1 1-1,1-1 1,0 0-1,0 0 0,0 0 1,0 1-1,-1-1 1,1 0-1,0 0 1,0 0-1,0 1 0,0-1 1,0 0-1,0 0 1,0 0-1,0 1 1,0-1-1,0 0 0,-6 17-13,-9 47-2,3 2-1,-6 103 1,17-159 15,0 0 0,1 1 0,1-1 0,-1 0-1,2 0 1,-1 0 0,1 0 0,1 0 0,0 0-1,0 0 1,1-1 0,10 18 0,-13-25-3,1 1 0,0-1-1,0 0 1,0 0 0,0 0 0,0-1 0,0 1 0,0 0 0,1-1 0,-1 0 0,1 1 0,-1-1-1,1 0 1,-1 0 0,1-1 0,0 1 0,-1 0 0,1-1 0,0 1 0,0-1 0,-1 0 0,1 0 0,0 0-1,0-1 1,5 0 0,5-2-4,0-1 0,0 0 0,-1-1-1,14-6 1,-24 10 8,30-14 3,57-36 0,-80 46 3,0-2-1,-1 1 1,0-1-1,0 0 1,-1 0-1,0-1 1,0 0-1,-1-1 1,0 1-1,-1-1 1,6-11-1,-10 19-4,-1 0-1,0 1 1,1-1 0,-1 0-1,1 1 1,-1-1-1,0 0 1,0 0-1,1 1 1,-1-1-1,0 0 1,0 0 0,0 0-1,0 1 1,0-1-1,0 0 1,0 0-1,0 1 1,0-1-1,0 0 1,0 0 0,-1 0-1,1 1 1,0-1-1,0 0 1,-1 1-1,1-1 1,-1 0-1,1 0 1,0 1 0,-1-1-1,1 1 1,-1-1-1,0 1 1,1-1-1,-1 0 1,0 0-1,-1 1-3,1 0 0,-1 0-1,1 0 1,0 0 0,-1 1-1,1-1 1,-1 0 0,1 0-1,0 1 1,-1-1 0,1 1-1,0-1 1,-1 1 0,1 0-1,0 0 1,0-1 0,0 1-1,0 0 1,0 0 0,0 0-1,0 0 1,-1 2 0,-5 4-6,0 1 1,1 1-1,0-1 1,1 1-1,0 0 1,0 1-1,1-1 0,0 1 1,1-1-1,0 1 1,0 0-1,1 1 1,-1 9-1,3-19 7,0 0 0,0-1 0,0 1-1,0 0 1,0 0 0,0-1-1,0 1 1,1 0 0,-1-1 0,0 1-1,0 0 1,0-1 0,1 1 0,-1-1-1,0 1 1,1 0 0,-1-1-1,1 1 1,-1-1 0,0 1 0,1-1-1,-1 1 1,1-1 0,0 1 0,-1-1-1,1 1 1,1-1-2,-1 1 0,0-1 0,0 0 0,1 0 0,-1 0 0,0 0 0,0 0 0,1 0-1,-1 0 1,0 0 0,0-1 0,1 1 0,1-1 0,6-3-11,-1 0-1,1 0 1,9-7-1,-12 7 16,14-8 0,-1 2 0,2 0 0,-1 1 0,1 0 0,1 2 0,32-7 0,-47 13-5,0 0 0,0 0 0,0 1 0,-1-1 0,1 1-1,0 1 1,0 0 0,0 0 0,0 0 0,0 0 0,0 1 0,-1 1-1,1-1 1,-1 1 0,0 0 0,1 0 0,-1 1 0,-1-1 0,1 2-1,-1-1 1,1 0 0,-1 1 0,0 0 0,-1 0 0,5 7 0,-3-4-8,-1 1-1,0-1 1,-1 2 0,6 15 0,-8-21 15,-1 1 0,0 0 0,0-1-1,0 1 1,0 0 0,-1 0 0,0 0 0,0 0-1,0 0 1,-1 0 0,0 5 0,1-10 1,0 0 1,0 0-1,0 1 1,0-1-1,0 0 1,0 1-1,0-1 1,0 0-1,-1 0 1,1 1-1,0-1 1,0 0-1,0 0 1,0 1-1,0-1 0,0 0 1,-1 0-1,1 0 1,0 1-1,0-1 1,0 0-1,-1 0 1,1 0-1,0 0 1,0 1-1,-1-1 1,1 0-1,0 0 1,0 0-1,-1 0 1,1 0-1,0 0 1,-6-6 142,-2-15 61,-2-28-44,2-1 0,2 0 1,0-57-1,6 98-148,0-1-1,3-18 1,-3 27-25,0 0 1,1 0 0,-1 0-1,0 0 1,0 0-1,1 0 1,-1 1-1,1-1 1,-1 0 0,1 0-1,-1 0 1,1 0-1,-1 1 1,1-1-1,0 0 1,-1 1 0,2-2-1,-1 2-17,-1 0-1,1 0 1,0 0-1,0 0 1,-1 0 0,1 0-1,0 0 1,0 0-1,-1 0 1,1 1-1,0-1 1,-1 0 0,1 0-1,0 1 1,-1-1-1,1 0 1,0 1-1,-1-1 1,1 1-1,-1-1 1,1 1 0,-1-1-1,1 1 1,-1-1-1,1 1 1,0 1-1,17 20-1630,5 9-819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7.965"/>
    </inkml:context>
    <inkml:brush xml:id="br0">
      <inkml:brushProperty name="width" value="0.05" units="cm"/>
      <inkml:brushProperty name="height" value="0.05" units="cm"/>
    </inkml:brush>
  </inkml:definitions>
  <inkml:trace contextRef="#ctx0" brushRef="#br0">3 438 22109,'0'0'73,"0"0"0,0 0 1,0 0-1,-1 0 1,1 0-1,0 1 0,0-1 1,0 0-1,0 0 0,0 0 1,-1 0-1,1 0 0,0 0 1,0 1-1,0-1 1,0 0-1,0 0 0,0 0 1,0 0-1,0 1 0,-1-1 1,1 0-1,0 0 0,0 0 1,0 1-1,0-1 1,0 0-1,0 0 0,0 0 1,0 1-1,0-1 0,0 0 1,0 0-1,0 0 0,0 0 1,1 1-1,-1-1 1,0 0-1,0 0 0,0 0 1,0 1-1,0-1 0,0 0 1,0 0-1,1 0 0,10 7 611,17 0-760,-11-8 170,-1 0 1,1-1-1,-1-1 1,0-1-1,1 0 1,-1-1-1,-1 0 1,1-2-1,-1 0 1,0 0-1,-1-2 1,18-12-1,-26 17-8,-1-1-1,0 1 1,-1-1 0,1 0-1,-1-1 1,0 1 0,0-1-1,-1 1 1,1-1 0,-1 0-1,-1 0 1,1-1 0,-1 1-1,0 0 1,0-1-1,-1 0 1,0 1 0,0-1-1,-1 0 1,0 1 0,0-1-1,-2-11 1,2 17-75,0 0 1,0 0-1,0 0 1,-1 0-1,1 0 1,-1 0-1,1 0 0,-1 0 1,1 0-1,-1 0 1,1 0-1,-1 0 1,0 0-1,0 1 1,1-1-1,-1 0 0,0 1 1,0-1-1,0 0 1,0 1-1,0-1 1,0 1-1,0-1 0,0 1 1,0-1-1,0 1 1,0 0-1,0 0 1,0 0-1,0-1 1,0 1-1,0 0 0,0 0 1,-1 0-1,1 0 1,0 1-1,0-1 1,0 0-1,0 0 0,0 1 1,0-1-1,0 1 1,0-1-1,0 1 1,0-1-1,0 1 1,0-1-1,0 1 0,1 0 1,-1 0-1,-1 1 1,-5 4-14,1 0 0,1 1 0,-1-1 0,1 1-1,0 0 1,1 1 0,0-1 0,-6 15 0,-20 67-30,29-86 32,-12 48 3,2 0-1,2 1 1,-3 91 0,12-123-3,4 33 0,-3-47-2,0 1 0,0-1 0,1 1-1,0-1 1,0 0 0,1 0 0,5 10-1,-7-14 1,0-1-1,0 1 0,0 0 1,1-1-1,-1 1 1,1-1-1,-1 1 0,1-1 1,-1 0-1,1 0 0,0 0 1,0 0-1,0 0 1,-1 0-1,1 0 0,0 0 1,0-1-1,0 1 0,0-1 1,0 0-1,0 1 0,1-1 1,-1 0-1,0 0 1,0 0-1,0 0 0,0-1 1,0 1-1,0-1 0,0 1 1,0-1-1,0 0 1,0 1-1,0-1 0,-1 0 1,4-3-1,8-4-6,0-2-1,-1 0 1,0 0 0,-1-1-1,0 0 1,0-1 0,10-16-1,59-99-46,-79 126 55,25-46-360,-3 0 0,-1-2 0,29-98 0,-38 94-1825,13-100 0,-16 41-4959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8.752"/>
    </inkml:context>
    <inkml:brush xml:id="br0">
      <inkml:brushProperty name="width" value="0.05" units="cm"/>
      <inkml:brushProperty name="height" value="0.05" units="cm"/>
    </inkml:brush>
  </inkml:definitions>
  <inkml:trace contextRef="#ctx0" brushRef="#br0">31 2 15419,'-2'-1'6275,"2"11"-3554,9 59-2137,-3 0 0,-5 103 0,-2-67-63,1-66-357,0 49 168,16 119 1,-16-203-326,1 1 0,0 0 0,0 0 1,0-1-1,1 1 0,0 0 0,0-1 1,3 6-1,-5-10-6,0 0 0,0 0 0,0 1 0,0-1 0,0 0 1,0 0-1,0 0 0,0 0 0,0 0 0,0 0 0,1 0 0,-1 0 0,0 1 1,0-1-1,0 0 0,0 0 0,0 0 0,0 0 0,0 0 0,0 0 0,1 0 1,-1 0-1,0 0 0,0 0 0,0 0 0,0 0 0,0 0 0,0 0 0,0 0 1,1 0-1,-1 0 0,0 0 0,0 0 0,0 0 0,0 0 0,0 0 0,0 0 0,0 0 1,1 0-1,-1 0 0,0 0 0,0 0 0,0 0 0,0 0 0,0 0 0,0 0 1,0 0-1,0-1 0,1 1 0,-1 0 0,0 0 0,2-9 43,-1-9 23,-3 1-35,-1 1 0,-1 0 0,-1 0 0,0 1-1,-1-1 1,-11-18 0,8 14 7,0 0 0,-10-37 0,18 52-43,0-1 0,0 0 0,1 1 0,0-1 0,0 0 0,0 1 0,1-1 1,0 0-1,0 1 0,0-1 0,1 1 0,-1-1 0,4-5 0,-1 3-12,1 0 1,-1 0-1,2 0 1,-1 1-1,1 0 1,0 0-1,11-10 1,-3 6-6,-1 1-1,2 0 1,-1 1 0,1 1 0,0 0-1,1 1 1,0 0 0,22-5 0,-30 10 17,1 0 0,-1 0 0,1 1 0,0 0 0,-1 1 0,1 0 1,0 0-1,0 1 0,12 2 0,-17-2 3,-1 0-1,0 0 1,1 1 0,-1-1-1,0 1 1,0 0 0,0 0-1,0 0 1,-1 0 0,1 1-1,0-1 1,-1 1 0,0-1-1,1 1 1,-1 0 0,0 0-1,-1 0 1,1 0 0,0 0-1,-1 0 1,0 1 0,1-1-1,-1 0 1,-1 1 0,1-1-1,0 6 1,1 5 8,-1 1 1,-1-1-1,-1 0 1,0 1-1,0-1 1,-5 16-1,-27 84 95,4-21 4,28-74-84,1-19-22,0 0-1,0 0 1,1 1 0,-1-1 0,0 0-1,0 0 1,1 0 0,-1 0-1,0 0 1,0 0 0,1 0 0,-1 0-1,0 0 1,0 0 0,1 0-1,-1 0 1,0 0 0,0 0 0,1 0-1,-1 0 1,0-1 0,0 1-1,1 0 1,-1 0 0,0 0 0,0 0-1,1 0 1,-1-1 0,0 1-1,0 0 1,0 0 0,1 0 0,-1-1-1,0 1 1,0 0 0,25-30-50,-23 28 47,71-115-8,-50 77 16,35-47 1,-58 86-7,26-26-141,-25 27 137,-1-1 0,0 1 0,1-1 0,-1 1 0,1 0 0,-1-1 0,1 1 0,0-1 0,-1 1 0,1 0 0,-1 0-1,1-1 1,0 1 0,-1 0 0,1 0 0,0 0 0,-1 0 0,1-1 0,-1 1 0,1 0 0,0 0 0,-1 0 0,1 0 0,0 1 0,-1-1 0,1 0 0,0 0-1,-1 0 1,1 1 0,0-1 0,-1 0 0,1 0 0,-1 1 0,1-1 0,-1 0 0,1 1 0,-1-1 0,1 1 0,-1-1 0,1 1 0,-1-1 0,1 1-1,-1-1 1,0 1 0,1 0 0,-1-1 0,0 1 0,0-1 0,1 1 0,-1 0 0,0-1 0,0 2 0,4 14-99,-2 0 1,0 0-1,0 0 1,-2 21-1,2 20 35,-1-45 61,1 21 34,2-1 1,15 59-1,-19-88-25,1-1-1,-1 0 1,1 0 0,0 0-1,0 0 1,0 1 0,0-1 0,0-1-1,0 1 1,1 0 0,-1 0 0,1 0-1,-1-1 1,1 1 0,0-1 0,-1 1-1,1-1 1,0 0 0,3 2 0,-3-2 7,1-1 1,-1 0 0,1 0 0,-1 0-1,1 0 1,-1 0 0,1 0 0,-1-1-1,0 1 1,1-1 0,-1 1-1,1-1 1,-1 0 0,0 0 0,1 0-1,-1-1 1,3-1 0,14-8 40,1-1 1,-2-1-1,1-1 1,-2 0-1,0-1 1,-1-1-1,0-1 1,15-22-1,-28 36-88,1-4 296,-5 6-221,1 0 0,-1 0 0,1 0 1,-1 0-1,0 0 0,1 0 1,-1 1-1,0-1 0,0 0 0,0 0 1,1 1-1,-1-1 0,0 1 0,-1-1 1,-12-7 83,9 5 56,-1 0-1,1 0 1,0-1 0,0 0-1,1 0 1,-8-7-1,11 10-249,1 1-1,0-1 0,-1 1 0,1-1 1,0 1-1,-1-1 0,1 1 0,0-1 1,0 1-1,0-1 0,-1 1 0,1-1 1,0 1-1,0-1 0,0 1 1,0-1-1,0 1 0,0-1 0,0 1 1,0-1-1,0 1 0,0-2 0,2-1-1786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9.141"/>
    </inkml:context>
    <inkml:brush xml:id="br0">
      <inkml:brushProperty name="width" value="0.05" units="cm"/>
      <inkml:brushProperty name="height" value="0.05" units="cm"/>
    </inkml:brush>
  </inkml:definitions>
  <inkml:trace contextRef="#ctx0" brushRef="#br0">110 104 24117,'-3'0'130,"0"0"-1,-1 0 1,1 0-1,0 0 0,0 1 1,0 0-1,0 0 1,0 0-1,0 0 1,1 0-1,-1 0 1,0 1-1,0-1 0,1 1 1,-4 2-1,3 0-122,-1 0-1,1-1 1,0 1-1,1 0 0,-1 1 1,1-1-1,-1 0 1,1 1-1,-1 6 0,-5 14-25,1 1 1,1 0-1,2 0 0,0 1 0,2-1 0,1 1 1,1-1-1,6 39 0,-6-64 21,1 5-1,0 1 0,0-1 0,5 13 0,-6-18 1,0 0 0,1 0 0,-1 0 0,0 0 0,1-1 0,-1 1 0,1 0 0,-1 0 1,1 0-1,-1-1 0,1 1 0,-1 0 0,1-1 0,0 1 0,-1 0 0,1-1 0,0 1 0,0-1 0,0 1 1,-1-1-1,1 1 0,0-1 0,0 0 0,0 1 0,0-1 0,0 0 0,0 0 0,-1 0 0,1 1 0,0-1 1,0 0-1,0 0 0,0-1 0,0 1 0,0 0 0,0 0 0,0 0 0,0 0 0,1-1 0,5-4 31,-1 0 0,1-1-1,-1 1 1,0-1 0,0 0-1,-1 0 1,0-1 0,6-9-1,-7 10-2,23-31 192,-2-2 1,-1 0-1,-3-1 0,-1-1 0,-2-2 0,-1 1 0,-3-2 0,12-59 0,-77 359-327,44-218 126,3-24-16,2 1 0,0-1 0,0 0 0,1 1 0,2 20 0,-1-34-13,0-1 1,0 1-1,0-1 1,0 0-1,0 1 0,0-1 1,0 1-1,0-1 1,0 0-1,0 1 1,0-1-1,1 1 1,-1-1-1,0 0 0,0 1 1,0-1-1,1 0 1,-1 1-1,0-1 1,0 0-1,1 1 1,-1-1-1,0 0 0,1 0 1,-1 1-1,0-1 1,1 0-1,-1 0 1,0 0-1,1 1 0,-1-1 1,1 0-1,-1 0 1,0 0-1,1 0 1,-1 0-1,1 0 1,-1 0-1,1 0 0,0 0 1,16-10-537,17-30-908,4-16-254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9.455"/>
    </inkml:context>
    <inkml:brush xml:id="br0">
      <inkml:brushProperty name="width" value="0.05" units="cm"/>
      <inkml:brushProperty name="height" value="0.05" units="cm"/>
    </inkml:brush>
  </inkml:definitions>
  <inkml:trace contextRef="#ctx0" brushRef="#br0">148 0 12211,'-51'73'9043,"-6"9"-4886,50-70-3978,0 0 0,1 0 0,0 1 0,-7 25 0,13-36-157,5-3-30,0-1 0,0 1 0,-1-1 0,1 0 0,0 0-1,-1 0 1,1-1 0,-1 0 0,0 0 0,5-4 0,9-6 32,-6 6-14,0 1-1,0-1 1,0 2-1,0 0 1,1 0 0,0 1-1,0 1 1,14-2 0,-25 5-11,-1-1 0,1 1 0,0 0 0,-1 1 1,1-1-1,0 0 0,0 0 0,-1 1 0,1-1 1,-1 1-1,1-1 0,0 1 0,-1 0 0,1-1 1,-1 1-1,0 0 0,1 0 0,-1 0 0,0 0 1,3 3-1,-2-2-3,-1 1 0,1-1 0,-1 1 1,0 0-1,0-1 0,0 1 0,0 0 1,0 0-1,-1-1 0,1 1 0,0 4 0,-1 3 31,0-1-1,-1 0 1,1 0-1,-2 0 0,1 1 1,-6 15-1,3-15 151,0 0-1,-1-1 1,0 1-1,0-1 0,-1 0 1,0 0-1,-1-1 1,-14 15-1,15-18-95,0 0 0,0 0 1,0 0-1,-1-1 0,0 0 0,0-1 0,0 1 1,0-1-1,0 0 0,-1-1 0,1 0 0,-14 2 1,19-4-119,0 1 0,0-1 0,0 0 0,0 0 0,0 0 0,0 0 0,-1 0 1,1 0-1,0-1 0,0 1 0,0-1 0,0 1 0,0-1 0,0 0 0,0 0 1,1 1-1,-1-2 0,0 1 0,0 0 0,1 0 0,-1 0 0,-1-3 0,-6-14-1400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1.077"/>
    </inkml:context>
    <inkml:brush xml:id="br0">
      <inkml:brushProperty name="width" value="0.05" units="cm"/>
      <inkml:brushProperty name="height" value="0.05" units="cm"/>
    </inkml:brush>
  </inkml:definitions>
  <inkml:trace contextRef="#ctx0" brushRef="#br0">69 140 12243,'-4'-31'5758,"-6"-76"3311,10 105-7865,1 9-979,1 40-193,-3 0 0,-2 1 0,-1-1 0,-3 0 0,-2-1 0,-23 73 0,30-110 38,7-17-24,8-16 7,7-22-24,2 1 0,2 1 1,2 1-1,2 2 0,40-47 1,-63 83-32,0-1 0,1 1 0,-1 1 0,1-1 0,0 1 0,0 0 0,12-6 0,-16 9-1,0 1 0,0-1 0,0 0 0,0 1 0,-1 0-1,1-1 1,0 1 0,0 0 0,0 0 0,0 0-1,0 0 1,0 0 0,0 1 0,0-1 0,0 1 0,0-1-1,-1 1 1,1 0 0,0-1 0,0 1 0,-1 0-1,1 0 1,0 0 0,-1 0 0,1 1 0,-1-1 0,1 0-1,-1 1 1,0-1 0,0 1 0,0-1 0,2 3 0,2 5-12,0 1 1,-1 0 0,1 0 0,-2 0 0,0 0-1,0 1 1,0 0 0,1 20 0,-2 4 16,-2 50 1,-4-34 94,3-48-9,4-5 60,9-11-54,-1 0 0,0-1 0,-1 0 0,-1-1 1,16-31-1,-6 11-48,59-100 30,-77 132-75,1 1-1,-1 0 1,0 1 0,0-1-1,1 0 1,-1 0-1,1 1 1,0-1 0,-1 0-1,1 1 1,0 0-1,0-1 1,3-1 0,-4 3-2,0 0 0,-1 0 0,1 0 0,0 0 0,-1 0 0,1 0 1,0 0-1,-1 0 0,1 0 0,0 1 0,-1-1 0,1 0 0,0 0 0,-1 0 0,1 1 1,-1-1-1,1 0 0,0 1 0,-1-1 0,1 1 0,-1-1 0,1 0 0,-1 1 1,0-1-1,1 1 0,-1-1 0,1 1 0,-1 0 0,1 0 0,1 4-6,0 0 1,0 0-1,0 0 0,-1 1 0,1-1 1,-1 1-1,-1-1 0,1 11 0,-1 22 45,-3 0 1,-1-1-1,-1 1 0,-21 71 0,25-106 67,8-4 43,2-3-166,0 0-1,0-1 1,0 0-1,-1 0 1,0-1-1,0 0 1,12-13-1,-6 7-283,4-1-588,3 2 1602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008"/>
    </inkml:context>
    <inkml:brush xml:id="br0">
      <inkml:brushProperty name="width" value="0.05" units="cm"/>
      <inkml:brushProperty name="height" value="0.05" units="cm"/>
    </inkml:brush>
  </inkml:definitions>
  <inkml:trace contextRef="#ctx0" brushRef="#br0">1 232 12179,'0'-12'2002,"1"0"0,1 0 0,0 0-1,4-14 1,-2 13-1274,0 1 0,1-1 0,1 1 0,8-13 0,-10 17-662,1 2-1,0-1 1,0 1-1,0-1 1,1 2-1,0-1 1,10-7 0,-12 10-16,1 1 1,-1-1 0,0 1 0,1 0 0,0 0 0,0 0 0,0 1 0,-1-1 0,1 1 0,0 1 0,0-1 0,10 1 0,-11 0-46,0 0-1,-1 1 1,1 0 0,0 0-1,0 0 1,-1 1 0,1-1-1,-1 1 1,1 0 0,-1 0-1,1 0 1,-1 0 0,5 5-1,2 3 37,0 0 0,12 16 0,-13-15 10,-6-6-50,0-1 1,-1 1 0,0-1-1,1 1 1,-2 0-1,1 0 1,0 0-1,-1 0 1,0 0-1,0 1 1,-1-1 0,1 0-1,-1 0 1,0 1-1,-1-1 1,-1 10-1,-2 8 37,-2 1 0,-11 31 0,8-28 15,-1 4-9,1 1-1,2 0 0,-5 39 1,12-69-44,0 0 1,0-1-1,-1 1 1,1 0 0,1 0-1,-1-1 1,0 1 0,0 0-1,1-1 1,-1 1 0,1 0-1,-1-1 1,1 1-1,0 0 1,-1-1 0,1 1-1,2 1 1,-3-2 0,1-1-1,0 1 1,0-1-1,0 1 1,0-1 0,0 0-1,-1 1 1,1-1-1,0 0 1,0 0-1,0 1 1,0-1 0,0 0-1,0 0 1,0 0-1,0 0 1,0 0 0,0-1-1,0 1 1,0 0-1,0 0 1,1-1 0,5-2 11,1-1 0,-1 0 0,0 0 0,0 0 0,10-9 0,58-48 100,69-74 0,-130 122-101,-2-1 0,0-1 0,-1 1 1,0-2-1,-1 1 0,-1-2 0,13-31 0,-12 26 20,-8 18-25,0 0 0,0 1 0,-1-1 0,1 0 0,-1 0 0,0 0 1,0 0-1,1-7 0,8 69-109,-7 18 36,13 138 63,-15-205 13,-1-8-5,0 0 1,0 0 0,0 1-1,1-1 1,-1 0 0,0 1-1,1-1 1,-1 0 0,0 1 0,1-1-1,0 0 1,0 1 0,5-3 117,-3-1-91,0 0-1,1 0 0,-1 0 0,0 0 1,-1 0-1,1 0 0,0-1 0,-1 1 1,1-1-1,-1 0 0,0 0 1,0 0-1,3-5 0,20-50 368,-19 44-309,10-34 102,-2-1 0,-2 0-1,-2-1 1,6-77 0,-16 123-218,-1 24-68,-4 16 76,-1 1 1,-14 41-1,-9 48 98,29-121-79,0-1-1,0 0 1,0 0-1,0 0 1,0 0-1,1 0 1,0 0-1,0 0 1,0 0-1,1 0 1,2 6-1,3 2 1,0 0 0,10 13-1,10 15 27,-26-36-27,8 11 13,-9-14-14,0-1 1,0 1-1,1-1 1,-1 0 0,0 1-1,1-1 1,-1 0 0,0 1-1,1-1 1,-1 0-1,1 0 1,-1 1 0,0-1-1,1 0 1,-1 0 0,1 0-1,-1 0 1,1 0-1,-1 1 1,1-1 0,-1 0-1,0 0 1,1 0 0,-1 0-1,1 0 1,-1 0-1,1 0 1,-1-1 0,1 1-1,-1 0 1,1 0 0,-1 0-1,0 0 1,1-1-1,0 1 1,5-5 4,0 0-1,0-1 1,0 1-1,-1-1 1,0 0-1,0-1 1,-1 1-1,0-1 1,7-14-1,-2 4 6,4-10-3,2 0 0,28-38-1,-39 59-6,1 0-1,-1 0 0,1 1 0,1 0 0,-1 0 0,1 0 0,0 1 0,0 0 0,0 0 0,1 0 0,-1 1 0,1 0 0,0 0 0,0 1 0,0 0 0,9-2 0,-13 4 0,0-1-1,0 1 0,0 0 0,0 0 0,-1 0 0,1 0 0,0 1 0,0-1 0,0 1 0,0 0 1,0 0-1,0 0 0,0 0 0,-1 0 0,1 0 0,-1 1 0,1-1 0,-1 1 0,3 2 1,-2-1-3,-1 0 0,1 0 1,-1 0-1,0 1 0,0-1 1,-1 1-1,1-1 1,-1 1-1,1 0 0,-1-1 1,0 1-1,1 7 1,-1 6-1,-1 0 1,0 0 0,-1 1 0,-1-1 0,-4 21 0,-1-3 48,7-33-15,2-9-6,7-16 10,-1 0 0,-2-1 0,8-48 0,-12 58-19,-1 0-1,0-1 1,-1 1 0,-1 0 0,0 0 0,-1-1-1,-1 1 1,-6-20 0,8 31-28,-2 6-23,1 0 28,-1 1 0,1-1 1,0 1-1,0 0 0,0 0 1,1 0-1,-1 0 0,1 0 1,0 0-1,0 0 0,0 0 1,0 6-1,0 5 6,0 0-1,3 21 1,-2-35 4,0 1 0,0-1-1,0 0 1,0 0 0,0 0 0,0 0-1,0 0 1,1 0 0,-1 0-1,1 0 1,-1 0 0,1 0 0,-1 0-1,1 0 1,-1 0 0,1 0 0,0 0-1,-1 0 1,1-1 0,0 1 0,1 1-1,-1-2 0,0 1-1,0-1 0,0 0 0,0 0 0,1 0 1,-1 0-1,0 0 0,0 0 0,0 0 0,0 0 1,0 0-1,0 0 0,0 0 0,0-1 0,0 1 1,0 0-1,2-2 0,4-2-6,0 0 0,0-1 0,0 0 1,10-10-1,11-12 16,-1-1 0,-2-1 1,31-48-1,-55 76-9,-1 0 1,1 0-1,0-1 1,-1 1-1,1 0 0,0 1 1,0-1-1,0 0 1,0 0-1,0 0 0,0 0 1,0 1-1,0-1 0,0 0 1,2 0-1,-3 1-1,1 0-1,-1 0 0,1 0 1,-1 0-1,0 1 0,1-1 0,-1 0 1,1 0-1,-1 1 0,0-1 1,1 0-1,-1 0 0,0 1 1,1-1-1,-1 0 0,0 1 1,0-1-1,1 0 0,-1 1 1,0-1-1,0 0 0,0 1 1,1-1-1,-1 1 0,0-1 1,0 0-1,0 1 0,0-1 1,0 1-1,2 9-45,-1-1 0,-1 1 0,0 10 0,0-9 25,-1 67-104,-1-47 131,2 0-1,1 0 1,7 46 0,-8-76-5,0 0 1,0 0 0,0 0 0,0-1-1,1 1 1,-1 0 0,0 0 0,0 0-1,1-1 1,-1 1 0,1 0 0,-1 0-1,1-1 1,-1 1 0,1 0 0,-1-1-1,1 1 1,-1 0 0,1-1 0,0 1-1,0-1 1,1 1 0,-2 0-1,1-1 1,0-1 0,0 1 0,0 0-1,-1 0 1,1 0 0,0 0-1,0 0 1,-1-1 0,1 1 0,0 0-1,0-1 1,-1 1 0,1-1-1,0 1 1,-1-1 0,1 1-1,0-1 1,0 0 0,6-7 2,-1 1-1,0-1 1,6-11 0,-6 10 8,15-22 27,19-39 1,-35 60-45,0 0 0,-1-1 0,0 1 0,-1-1 0,0 0 0,-1 0 0,0 0 0,0-13 0,-14 160-447,1-13-2271,9-95 856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6.918"/>
    </inkml:context>
    <inkml:brush xml:id="br0">
      <inkml:brushProperty name="width" value="0.025" units="cm"/>
      <inkml:brushProperty name="height" value="0.025" units="cm"/>
    </inkml:brush>
  </inkml:definitions>
  <inkml:trace contextRef="#ctx0" brushRef="#br0">59 87 5157,'0'0'2466,"-8"-1"-496,0 1-1349,6 0-413,0 0 0,-1 0 1,1 0-1,0 0 1,-1 0-1,1 0 1,0-1-1,0 1 0,-1-1 1,1 0-1,0 1 1,0-1-1,0 0 1,-1 0-1,1 0 0,0-1 1,-3-2-1,11 0 2839,35-1-2373,1011-13 4179,-306 7-4391,79-3 656,461-4-960,-503 17-119,-713-1-47,677 3 465,-546 12 1192,-201-13-1665,0 0 0,1 0 0,-1 0 0,0 1 0,1-1 0,-1 0 0,0 1 0,0-1 0,1 0 0,-1 1 0,0-1 0,0 0 0,0 1 0,1-1 0,-1 0 0,0 1 0,0-1 0,0 1 0,0-1 0,0 0 0,0 1 0,0-1 0,0 1 0,0-1 0,0 0 0,0 1 0,0-1 0,0 1 0,0-1 0,0 1 0,0-1 0,0 0 0,0 1 0,-1-1 0,1 0 0,0 1 0,0-1 0,0 0 0,-1 1 0,1-1 0,0 0 0,-1 1 0,1-1-1,0 0 1,0 1 0,-2-1 0,-12 19-3736,4-17-781,2-2-3682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535"/>
    </inkml:context>
    <inkml:brush xml:id="br0">
      <inkml:brushProperty name="width" value="0.05" units="cm"/>
      <inkml:brushProperty name="height" value="0.05" units="cm"/>
    </inkml:brush>
  </inkml:definitions>
  <inkml:trace contextRef="#ctx0" brushRef="#br0">117 432 22525,'-6'0'244,"1"1"0,0 0 0,0 0 0,0 0 0,0 1 0,0-1 0,-9 6 0,11-5-241,0 0 0,1 0 0,-1 0-1,1 1 1,0-1 0,0 1 0,0-1-1,0 1 1,0 0 0,0 0 0,1 0-1,-1 0 1,-1 5 0,-5 18-32,0 0-1,2 0 1,1 1 0,1 0-1,1 0 1,1 41 0,3-65 27,-1 0 1,0 0-1,0 0 1,1 0-1,0-1 1,0 1-1,0 0 1,1 4-1,-1-7 9,-1 1-1,1 0 0,-1 0 0,1-1 0,-1 1 0,1 0 0,-1-1 0,1 1 0,0-1 0,-1 1 0,1-1 0,0 1 0,0-1 0,-1 1 0,1-1 0,0 0 0,0 1 0,0-1 0,-1 0 0,2 0 0,1 0 27,0 0-1,-1-1 1,1 0-1,0 1 1,-1-1 0,1 0-1,-1 0 1,1-1-1,-1 1 1,0 0 0,1-1-1,-1 0 1,0 1-1,0-1 1,0 0 0,0 0-1,3-4 1,20-26 420,-2-1 0,0-1 0,21-47 0,-27 51-224,6-14 126,-1-2 0,-2 0-1,15-54 1,-27 72-232,-1-1 0,-2 0 0,-1 0 1,-1 0-1,-1 0 0,-5-52 0,3 79-121,0 0-1,0 0 1,0 1 0,0-1-1,-1 0 1,1 1 0,-1-1-1,1 0 1,-1 1 0,0-1-1,0 0 1,0 1 0,-1-3-1,2 4-2,0 0-1,-1 0 0,1 0 1,0 0-1,-1-1 1,1 1-1,0 0 0,-1 0 1,1 0-1,0 0 1,-1 0-1,1 0 0,0 0 1,-1 0-1,1 0 1,0 0-1,-1 0 0,1 0 1,-1 0-1,1 0 1,0 0-1,-1 1 0,1-1 1,0 0-1,0 0 1,-1 0-1,-13 14-77,-8 16-28,-27 53 0,22-37 69,1-2 50,8-17 7,2 0 1,1 1-1,1 1 1,-13 40 0,26-68-22,0 1 0,1 0 0,0 0 0,-1 0 1,1 0-1,0 0 0,0 0 0,0 0 1,0 0-1,0-1 0,1 4 0,-1-4-2,1 0-1,-1-1 1,1 1-1,0 0 1,-1 0-1,1-1 1,0 1-1,-1 0 1,1-1 0,0 1-1,0-1 1,0 1-1,0-1 1,0 1-1,0-1 1,-1 1-1,1-1 1,0 0-1,0 0 1,0 1-1,0-1 1,0 0 0,0 0-1,0 0 1,2 0-1,10 0-16,0-1-1,0 0 1,0-1 0,17-4-1,-18 3 18,0 0 0,-1 1 0,1 1 0,0 0 0,0 1 0,17 1 0,-26-1-13,-1 1-1,1 0 0,-1 0 0,0 0 0,1 0 0,-1 0 0,0 0 0,1 0 0,-1 1 0,0-1 0,0 1 0,0 0 0,0 0 0,0-1 0,-1 1 0,1 0 0,0 1 0,-1-1 0,0 0 0,1 0 0,-1 1 0,0-1 0,0 0 1,0 1-1,-1-1 0,1 1 0,0 4 0,1 8-83,-1 0-1,0 0 1,-3 28 0,1-11 99,1-24-92,0 0 0,1 0 0,0 0-1,3 15 1,-4-22 49,1-1 0,-1 1 0,0-1-1,0 1 1,0-1 0,1 1 0,-1 0 0,0-1-1,0 1 1,1-1 0,-1 1 0,1-1 0,-1 1-1,0-1 1,1 0 0,-1 1 0,1-1 0,-1 1-1,1-1 1,-1 0 0,1 1 0,-1-1 0,1 0-1,-1 0 1,1 0 0,0 1 0,-1-1-1,1 0 1,-1 0 0,1 0 0,0 0 0,-1 0-1,1 0 1,0 0 0,-1 0 0,1 0 0,-1 0-1,1 0 1,0-1 0,-1 1 0,1 0 0,-1 0-1,1-1 1,-1 1 0,1 0 0,-1-1 0,2 0-1,17-12-1578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706"/>
    </inkml:context>
    <inkml:brush xml:id="br0">
      <inkml:brushProperty name="width" value="0.05" units="cm"/>
      <inkml:brushProperty name="height" value="0.05" units="cm"/>
    </inkml:brush>
  </inkml:definitions>
  <inkml:trace contextRef="#ctx0" brushRef="#br0">1 0 24453,'0'0'2049,"8"0"-1857,19 4-168,15 1-56,9 0-88,6 2-1041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4.766"/>
    </inkml:context>
    <inkml:brush xml:id="br0">
      <inkml:brushProperty name="width" value="0.05" units="cm"/>
      <inkml:brushProperty name="height" value="0.05" units="cm"/>
    </inkml:brush>
  </inkml:definitions>
  <inkml:trace contextRef="#ctx0" brushRef="#br0">23 0 19724,'0'0'1455,"-1"6"-196,-10 78-882,3 0 0,6 138 0,2-214-364,0-5 1,0 1 0,0-1 0,1 1 0,-1-1-1,1 1 1,0-1 0,-1 0 0,2 1 0,-1-1-1,0 0 1,1 0 0,-1 1 0,4 4 0,-4-8 9,0 1 1,-1-1-1,1 1 1,0-1-1,-1 0 1,1 1-1,0-1 1,-1 0-1,1 0 1,0 1-1,0-1 1,0 0-1,-1 0 1,1 0-1,0 0 1,0 0-1,-1 0 1,1 0-1,0 0 1,0 0-1,0-1 1,-1 1-1,1 0 1,0 0-1,-1-1 1,1 1-1,0 0 1,0-1-1,-1 1 1,1-1-1,-1 1 1,1-1-1,0 1 1,-1-1-1,1 1 1,-1-1-1,1 1 1,-1-1-1,1-1 1,23-31 771,-22 29-719,20-34 250,-1-1 0,-2-2 0,-2 0 0,-2 0 0,-1-2 0,-2 0 0,10-73 0,-30 234-690,3-78 361,-7 84 102,13-93-56,-1-31-43,0 1 1,0-1-1,0 1 1,0-1-1,0 1 0,0 0 1,0-1-1,0 1 1,0-1-1,1 1 0,-1-1 1,0 1-1,0-1 1,0 1-1,1-1 0,-1 0 1,0 1-1,1-1 1,-1 1-1,0-1 0,1 0 1,-1 1-1,0-1 1,1 1-1,-1-1 0,1 0 1,-1 0-1,1 1 0,-1-1 1,1 0-1,-1 0 1,1 0-1,-1 1 0,1-1 1,-1 0-1,1 0 1,-1 0-1,1 0 0,-1 0 1,1 0-1,-1 0 1,1 0-1,-1 0 0,1 0 1,-1-1-1,1 1 1,-1 0-1,1 0 0,-1 0 1,1 0-1,-1-1 1,1 1-1,0-1 0,6-6 15,1 0 0,-2 0 0,1-1 0,-1 0 0,0 0 0,0 0 0,6-16 0,-5 12 5,18-31 32,-2-1-1,20-57 1,-42 98-123,-2 7 10,0 1 0,0-1 0,0 1 0,-1-1 0,1 1 0,-1-1 0,-4 8 0,-3 6-55,-61 132 8,70-150 110,-6 17 36,6-16-39,0-1 1,0 0 0,0 1-1,0-1 1,0 0 0,0 1-1,0-1 1,0 1 0,1-1-1,-1 0 1,0 1 0,0-1-1,0 0 1,0 1 0,0-1-1,1 0 1,-1 1 0,0-1-1,0 0 1,1 0 0,-1 1-1,0-1 1,0 0 0,1 1 0,1-1-7,0 1 0,0-1 1,0 1-1,0-1 0,0 0 1,0 0-1,0 0 1,0 0-1,0 0 0,1-1 1,3 0-1,53-14-96,-42 10 97,0 1 1,34-5-1,-35 7 11,1 1 1,0 1-1,0 1 0,-1 0 0,1 1 0,-1 1 1,1 0-1,-1 2 0,25 9 0,-39-13 207,-4-6 0,-92-201 1393,92 203-1613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122"/>
    </inkml:context>
    <inkml:brush xml:id="br0">
      <inkml:brushProperty name="width" value="0.05" units="cm"/>
      <inkml:brushProperty name="height" value="0.05" units="cm"/>
    </inkml:brush>
  </inkml:definitions>
  <inkml:trace contextRef="#ctx0" brushRef="#br0">192 1 23453,'-14'7'339,"-14"7"507,-48 33 0,69-42-861,1 0-1,0-1 1,0 2 0,1-1-1,-1 1 1,1 0 0,1 0-1,-1 0 1,1 1 0,0 0-1,0-1 1,1 1 0,-3 9-1,6-16-2,0 1 0,-1-1 0,1 1 1,0-1-1,0 1 0,-1-1 0,1 1 0,0-1 0,0 1 0,0 0 0,0-1 0,0 1 0,0-1 0,0 1 0,0-1 0,0 1 0,0 0 0,0-1 0,0 1 0,1-1 0,-1 1 0,0-1 0,0 1 0,1-1 0,-1 1 0,0-1 0,0 1 0,1-1 0,-1 1 0,0-1 0,1 0 0,-1 1 0,1-1 0,-1 0 0,1 1 0,-1-1 0,1 0 0,-1 1 0,1-1 0,-1 0 0,1 0 0,-1 0 0,1 1 0,-1-1 0,1 0 1,-1 0-1,1 0 0,0 0 0,-1 0 0,1 0 0,-1 0 0,1 0 0,-1 0 0,1 0 0,-1-1 0,1 1 0,0 0 0,-1 0 0,1-1 0,8-1 32,-1-1 0,0 0 0,10-5 0,-5 2-97,-4 3 80,0 0 0,1 0 0,-1 1 0,1 0 0,0 1 0,0 0 0,-1 0 0,1 1 0,0 0 0,16 4 0,-22-4 3,0 1-1,0 0 1,0 0 0,0 1 0,0-1-1,-1 1 1,1 0 0,0 0 0,-1 0-1,0 0 1,1 1 0,-1 0 0,0-1-1,0 1 1,0 0 0,-1 0 0,1 1-1,-1-1 1,1 1 0,-1-1 0,0 1-1,-1-1 1,1 1 0,-1 0 0,1 0-1,-1 0 1,1 8 0,-2-7 56,1-1 1,-1 1-1,0-1 1,0 1-1,-1 0 1,1-1-1,-1 1 1,0-1-1,0 1 0,-1-1 1,1 0-1,-1 1 1,0-1-1,0 0 1,0 0-1,-1 0 1,1-1-1,-1 1 1,0 0-1,0-1 1,0 0-1,-6 5 0,3-4 75,0 0-1,0 0 0,-1 0 1,0-1-1,1 0 0,-1 0 1,0 0-1,0-1 0,0 0 1,-1-1-1,1 0 1,0 0-1,-11 0 0,-29-1-1109,29-3-292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572"/>
    </inkml:context>
    <inkml:brush xml:id="br0">
      <inkml:brushProperty name="width" value="0.05" units="cm"/>
      <inkml:brushProperty name="height" value="0.05" units="cm"/>
    </inkml:brush>
  </inkml:definitions>
  <inkml:trace contextRef="#ctx0" brushRef="#br0">159 519 21069,'-13'10'136,"1"-1"1,0 1 0,0 1 0,1 0 0,0 1 0,1 0 0,0 1 0,1 0 0,0 1-1,1-1 1,1 1 0,0 1 0,1 0 0,1 0 0,0 0 0,-5 27 0,8-16 154,5-15 43,-3-11-317,0 1 0,0-1 1,0 0-1,1 0 1,-1 0-1,0 0 1,0 0-1,0 0 1,1 0-1,-1 1 0,0-1 1,0 0-1,1 0 1,-1 0-1,0 0 1,0 0-1,1 0 1,-1 0-1,0 0 1,0 0-1,1 0 0,-1 0 1,0 0-1,0-1 1,0 1-1,1 0 1,-1 0-1,0 0 1,0 0-1,1 0 0,-1 0 1,0 0-1,0-1 1,0 1-1,0 0 1,1 0-1,-1 0 1,0 0-1,0-1 1,0 1-1,15-14 232,-2-1 0,0 0 0,0-1 1,12-22-1,40-79 240,-35 58-224,39-111-1,-58 138-183,-2 0 0,-2 0 0,-1-1 0,-1 0 0,0-50 0,-5 83-80,0-7 14,1 1 0,-1-1 0,-1 0 0,1 1 0,-1-1 0,0 0 0,-1 1 0,0 0 0,0-1 0,0 1 0,0 0 0,-7-10 0,8 15-13,1-1-1,-1 1 1,0 0-1,0 0 1,0 0-1,0 0 1,0 0 0,-1 1-1,1-1 1,0 0-1,0 0 1,-1 1 0,1-1-1,0 1 1,-1-1-1,1 1 1,0-1 0,-1 1-1,1 0 1,0 0-1,-1 0 1,1 0 0,-3 0-1,1 1-4,0-1-1,0 1 0,0 0 1,0 1-1,0-1 0,1 0 1,-1 1-1,0 0 1,1-1-1,-4 4 0,-6 6-23,2 0 0,-1 1 0,-11 18 0,20-28 26,-30 42-1,2 1 1,-45 91-1,73-131 5,-11 29 2,13-33-6,0 0-1,-1-1 1,1 1 0,0 0 0,0 0 0,-1-1 0,1 1 0,0 0 0,0 0 0,0 0 0,0-1 0,0 1 0,0 0 0,0 0 0,1 0-1,-1-1 1,0 1 0,0 0 0,1 0 0,-1-1 0,0 1 0,1 0 0,-1 0 0,0-1 0,1 1 0,-1-1 0,1 1 0,0 0 0,-1-1-1,1 1 1,-1-1 0,1 1 0,0-1 0,-1 1 0,1-1 0,1 1 0,4-1-5,1 0 1,-1 0 0,1 0-1,0-1 1,-1 0-1,0 0 1,1-1-1,11-4 1,11-2 13,-18 6-10,0 0 1,0 1 0,1 0 0,-1 0-1,0 1 1,0 1 0,1 0 0,18 5 0,-24-5-18,0 1 0,-1 0 1,0 1-1,1-1 1,-1 1-1,0 0 0,0 0 1,-1 0-1,1 1 1,-1 0-1,1 0 1,-1 0-1,0 0 0,-1 1 1,1-1-1,-1 1 1,0 0-1,5 10 0,-5-5-22,1 0 0,-2 0-1,1 0 1,-1 0-1,-1 0 1,0 1-1,0-1 1,-2 11-1,0-1-146,-1 1 1,-1-1-1,-6 22 0,-3-2-851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950"/>
    </inkml:context>
    <inkml:brush xml:id="br0">
      <inkml:brushProperty name="width" value="0.05" units="cm"/>
      <inkml:brushProperty name="height" value="0.05" units="cm"/>
    </inkml:brush>
  </inkml:definitions>
  <inkml:trace contextRef="#ctx0" brushRef="#br0">118 112 18812,'-8'3'476,"1"1"0,-1 0 0,0 0 1,1 1-1,0 0 0,0 0 0,1 1 0,-1-1 0,-7 11 0,9-10-453,1 1 1,0-1-1,0 1 0,0 0 0,1 1 0,0-1 0,0 1 0,1-1 0,0 1 1,0 0-1,1 0 0,0-1 0,1 1 0,-1 0 0,1 0 0,2 8 0,-2-13-27,0 0 0,1 0 0,-1 0 0,1 0-1,0 0 1,0 0 0,0 0 0,0 0-1,0-1 1,1 1 0,3 5 0,-5-8 15,1 1-1,0 0 1,0-1 0,0 1 0,0 0 0,0-1 0,0 1 0,0-1 0,0 1 0,0-1 0,0 0 0,0 1 0,0-1 0,0 0 0,0 0 0,1 0 0,-1 0 0,0 0-1,0 0 1,0 0 0,0 0 0,0 0 0,0 0 0,0-1 0,1 1 0,-1-1 0,0 1 0,0 0 0,0-1 0,0 0 0,0 1 0,-1-1 0,1 0 0,2-1 0,5-4 186,1-2 0,-1 1 1,0-1-1,0 0 0,-1-1 1,6-10-1,36-60 684,-47 76-854,10-20 184,17-42-1,-25 54-152,0 0 1,-1-1 0,0 1-1,-1-1 1,2-22 0,-8 20 14,4 14-72,0-1-1,0 1 1,-1 0 0,1 0 0,0 0-1,0 0 1,-1 0 0,1 0 0,0 0 0,0 0-1,-1 0 1,1-1 0,0 1 0,0 0-1,-1 0 1,1 0 0,0 1 0,0-1 0,-1 0-1,1 0 1,0 0 0,-1 0 0,1 0 0,0 0-1,0 0 1,-1 0 0,1 0 0,0 1-1,0-1 1,-16 17-28,5 3 37,2-1 1,0 2-1,1-1 1,2 1-1,0 0 1,1 1-1,-3 30 1,7-50-11,1 0 0,0 0 0,0-1 0,0 1 0,0 0 0,0 0 0,1 0 0,-1 0 0,0 0 0,1 0 0,1 3 0,-2-5-1,0 1 1,1-1-1,-1 1 0,1-1 0,-1 1 0,0-1 0,1 0 0,-1 1 0,1-1 0,-1 0 0,1 1 0,-1-1 0,1 0 0,-1 0 0,1 1 0,0-1 0,-1 0 0,1 0 0,-1 0 0,1 0 0,-1 0 0,1 0 0,0 0 0,-1 0 0,2 0 0,3-1-15,-1-1 0,1 0 0,0 0 0,-1 0 0,1 0 0,-1-1 0,8-6 0,34-28-507,9-13-469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6.373"/>
    </inkml:context>
    <inkml:brush xml:id="br0">
      <inkml:brushProperty name="width" value="0.05" units="cm"/>
      <inkml:brushProperty name="height" value="0.05" units="cm"/>
    </inkml:brush>
  </inkml:definitions>
  <inkml:trace contextRef="#ctx0" brushRef="#br0">114 1 21365,'0'0'2049,"-2"6"-1293,-9 22-542,3 2 0,0-1 0,-5 43 0,0-4 100,-4 10 136,-23 130 780,39-205-1215,1-1 0,0 1-1,0 0 1,0-1 0,0 1-1,0 0 1,0 0-1,1-1 1,-1 1 0,3 4-1,-3-6-10,0-1-1,0 1 0,1-1 0,-1 0 0,0 1 0,1-1 1,-1 0-1,0 0 0,1 1 0,-1-1 0,1 0 1,-1 0-1,0 1 0,1-1 0,-1 0 0,1 0 0,-1 0 1,1 0-1,-1 0 0,1 0 0,-1 0 0,0 0 1,1 0-1,-1 0 0,1 0 0,-1 0 0,1 0 0,-1 0 1,1 0-1,-1 0 0,1 0 0,-1-1 0,0 1 1,1 0-1,0-1 0,6-4 18,0 0 1,0 0-1,-1-1 1,0 0-1,7-8 1,28-31 55,-13 11-56,2 2 1,1 2-1,44-34 0,-69 60-40,-1 1 0,1-1-1,0 1 1,0 0 0,7-2-1,-12 4 10,0 1 0,0 0 0,-1-1-1,1 1 1,0 0 0,0 0 0,0 0 0,0 0-1,0 0 1,-1 0 0,1 0 0,0 0 0,0 0-1,0 0 1,0 1 0,-1-1 0,1 0 0,0 0-1,0 1 1,0-1 0,-1 1 0,1-1 0,0 0-1,-1 1 1,1 0 0,0-1 0,-1 1 0,1-1-1,-1 1 1,1 0 0,0-1 0,-1 1-1,0 0 1,1 0 0,-1-1 0,1 1 0,-1 0-1,0 0 1,0 0 0,1-1 0,-1 1 0,0 0-1,0 0 1,0 0 0,0 1 0,0 10-60,0 1 1,-1-1-1,0 0 0,-1 1 1,0-1-1,-1 0 1,-7 19-1,2-5 16,6-21 63,-35 112 37,30-99 43,-1-1 0,0 1 0,-1-2 0,-16 23 0,22-35-32,1-1-1,-1 0 1,0 0-1,0 0 1,0 0-1,0-1 1,0 1 0,-1-1-1,1 0 1,-1 0-1,0 0 1,1 0-1,-1-1 1,0 0-1,0 1 1,0-1 0,-6 0-1,4 0-67,0-1 1,0-1-1,-1 1 0,1-1 1,0 0-1,0 0 0,0-1 0,0 0 1,1 0-1,-10-5 0,-34-17-2060,30 13 364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6.999"/>
    </inkml:context>
    <inkml:brush xml:id="br0">
      <inkml:brushProperty name="width" value="0.05" units="cm"/>
      <inkml:brushProperty name="height" value="0.05" units="cm"/>
    </inkml:brush>
  </inkml:definitions>
  <inkml:trace contextRef="#ctx0" brushRef="#br0">89 137 15675,'0'1'222,"1"0"0,0 0-1,-1 1 1,1-1 0,0 0-1,0 0 1,0 0 0,0 0-1,0 0 1,0 0 0,0 0-1,0-1 1,0 1 0,0 0 0,1-1-1,-1 1 1,0 0 0,1-1-1,-1 0 1,0 1 0,1-1-1,-1 0 1,0 0 0,1 1-1,-1-1 1,0 0 0,1 0-1,-1-1 1,0 1 0,1 0-1,-1 0 1,1-1 0,-1 1-1,0 0 1,0-1 0,1 0-1,-1 1 1,0-1 0,0 0 0,0 1-1,2-2 1,5-4 86,-1-1-1,0 1 1,0-1 0,11-13-1,-14 14-245,1 1-20,24-34 110,-27 37-146,-1 1 0,0-1 1,0 0-1,0 0 1,0 0-1,0 0 0,-1 0 1,1 0-1,-1 0 0,1 0 1,-1 0-1,1 0 0,-1 0 1,0 0-1,0-1 0,0 1 1,0 0-1,-1-3 0,0 4-4,1 0 0,-1 0-1,1 1 1,-1-1 0,0 0-1,1 1 1,-1-1 0,0 1-1,1-1 1,-1 1-1,0-1 1,0 1 0,0 0-1,1-1 1,-1 1 0,0 0-1,0-1 1,0 1 0,0 0-1,1 0 1,-1 0-1,0 0 1,0 0 0,0 0-1,0 0 1,0 0 0,0 0-1,1 0 1,-1 1 0,0-1-1,0 0 1,0 1 0,0-1-1,-1 1 1,-27 15-24,20-8 14,0 0-1,0 1 0,0 0 0,1 1 0,1-1 0,0 2 1,0-1-1,-5 12 0,-38 93 40,47-107-26,-7 16 9,1 1-1,1 0 1,1 0-1,-4 31 0,11-55-11,0 0-1,0 0 1,0 0-1,0 0 1,-1 0-1,1 0 0,0 0 1,1 0-1,-1 0 1,0 0-1,0 0 0,0 0 1,0 0-1,1-1 1,-1 1-1,1 0 0,-1 0 1,0 0-1,1 0 1,0 0-1,-1-1 1,1 1-1,-1 0 0,1 0 1,0-1-1,1 2 1,-1-1 2,1-1 1,-1 0 0,1 0 0,-1 0 0,1 0-1,-1 0 1,1 0 0,-1 0 0,1 0-1,-1 0 1,1-1 0,-1 1 0,0-1-1,1 1 1,2-2 0,6-3 34,1-1 0,-1-1 0,13-10 0,60-54 111,120-134 1,-178 178-141,5-4 2,-29 30-13,-1 1 1,1-1-1,0 1 1,0-1-1,-1 1 1,1-1-1,0 1 1,0-1-1,-1 1 1,1-1-1,0 1 1,0 0-1,0 0 1,0-1-1,0 1 1,-1 0-1,1 0 1,0 0-1,1 0 1,-1 0-1,-1 1-1,1-1 1,0 0-1,-1 0 1,1 1 0,-1-1-1,0 1 1,1-1-1,-1 0 1,1 1 0,-1-1-1,0 1 1,1-1-1,-1 1 1,0-1 0,1 1-1,-1-1 1,0 1-1,0-1 1,0 1 0,1 0-1,0 3-10,-1-1 1,1 1-1,-1 0 0,0-1 1,0 1-1,-1 6 0,-9 37-17,-2 0 0,-24 56 0,11-33 166,26-70-129,-1 0 1,1 0 0,-1 0 0,0 0-1,1 0 1,-1 0 0,1 0 0,-1 0 0,0 0-1,1 0 1,-1 0 0,1-1 0,-1 1-1,0 0 1,1 0 0,-1 0 0,0 0-1,1-1 1,-1 1 0,0 0 0,1 0 0,-1-1-1,0 1 1,0 0 0,1 0 0,-1-1-1,0 1 1,0 0 0,1-1 0,-1 0 0,65-79 347,23-26-243,-81 99-112,49-47 0,-50 49-4,0 0 1,0 1-1,0 0 1,1 0-1,0 0 1,0 1-1,12-4 0,-19 6 2,1 1-1,0 0 0,0 0 1,0-1-1,-1 1 0,1 0 1,0 0-1,0 0 0,0 0 1,-1 0-1,1 0 1,0 0-1,0 0 0,0 1 1,-1-1-1,1 0 0,0 0 1,0 1-1,-1-1 0,1 0 1,0 1-1,-1-1 0,1 1 1,0-1-1,-1 1 0,1-1 1,-1 1-1,1-1 0,-1 1 1,1 0-1,-1-1 0,1 1 1,-1 0-1,1-1 0,-1 1 1,0 0-1,1 0 0,-1-1 1,0 1-1,0 2 1,1 1-8,0 1 1,-1 0-1,0 0 1,0 0 0,-1 5-1,1-9 9,-7 46-4,-24 84 0,15-71 104,15-52-192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9.785"/>
    </inkml:context>
    <inkml:brush xml:id="br0">
      <inkml:brushProperty name="width" value="0.05" units="cm"/>
      <inkml:brushProperty name="height" value="0.05" units="cm"/>
    </inkml:brush>
  </inkml:definitions>
  <inkml:trace contextRef="#ctx0" brushRef="#br0">153 415 23541,'-1'-2'148,"0"1"-1,0 0 1,0 0 0,0 0-1,0 0 1,0 0 0,0 0-1,0 0 1,-1 0 0,1 1-1,0-1 1,-1 0 0,1 1-1,0-1 1,-1 1 0,1-1-1,0 1 1,-1 0 0,1 0-1,-1-1 1,1 1 0,-1 0-1,-2 1 1,2-1-56,0 1 1,0 0-1,-1 0 1,1 0-1,0 1 0,0-1 1,0 0-1,1 1 0,-1-1 1,0 1-1,0 0 0,1-1 1,-3 4-1,-4 7-36,0 1 1,1 0-1,-9 24 0,13-31 43,-6 18-90,0 0-1,1 1 1,2 0-1,0 0 1,2 1-1,1-1 1,1 1-1,1 0 1,3 40-1,-2-63-10,1 0-1,-1-1 1,0 1-1,1-1 1,0 1-1,-1-1 1,1 1-1,0-1 0,0 0 1,0 1-1,1-1 1,-1 0-1,1 0 1,-1 0-1,1 0 1,-1 0-1,3 2 0,-3-4 3,0 1-1,-1-1 0,1 0 0,0 0 0,0 1 1,-1-1-1,1 0 0,0 0 0,0 0 1,-1 0-1,1 0 0,0 0 0,0 0 0,-1 0 1,1 0-1,0 0 0,0 0 0,-1 0 0,1-1 1,0 1-1,0-1 0,1 0 2,0 0-1,0-1 1,0 1 0,0-1 0,0 1-1,0-1 1,-1 0 0,1 0 0,2-3-1,9-17 49,22-46 0,-22 42-27,17-29 1,-29 53-25,0 0 1,0 0-1,1 1 0,-1-1 1,0 0-1,1 1 0,-1 0 0,1-1 1,0 1-1,-1 0 0,1-1 1,0 1-1,2-1 0,-3 2-1,0 0 0,0 0 0,0-1 0,-1 1 0,1 0 0,0 0 0,0 0 0,0 0 0,0 1 0,-1-1 0,1 0 0,0 0-1,0 0 1,0 1 0,-1-1 0,1 0 0,0 1 0,0-1 0,-1 1 0,1-1 0,0 1 0,-1-1 0,2 2 0,1 2-11,0 0 0,0 1 0,0 0 0,0 0-1,-1 0 1,1 0 0,-2 0 0,4 10 0,11 51 3,-3 1-1,-3 0 1,-2 1-1,-3 110 1,-6-148 43,-7 45 1,6-67-15,1 1 1,-1-1-1,-1 0 0,0 1 0,0-1 1,0 0-1,-1-1 0,-1 1 1,-6 10-1,10-17-14,1 0 0,-1 0 1,0 0-1,1-1 0,-1 1 0,0 0 1,1 0-1,-1 0 0,0-1 0,0 1 1,0 0-1,0-1 0,0 1 1,0-1-1,0 1 0,0-1 0,0 0 1,0 1-1,0-1 0,0 0 0,0 0 1,0 0-1,0 1 0,0-1 0,0 0 1,0 0-1,0-1 0,0 1 1,0 0-1,0 0 0,0 0 0,0-1 1,0 1-1,0 0 0,0-1 0,0 1 1,0-1-1,0 0 0,0 1 0,0-1 1,0 0-1,1 1 0,-1-1 1,0 0-1,0 0 0,1 0 0,-1 1 1,0-2-1,-3-4 10,0 0-1,1 0 1,0-1 0,0 1 0,0-1-1,-1-7 1,-1-6-5,1 1-1,1-2 0,0 1 1,2 0-1,0 0 0,1-1 0,1 1 1,2 0-1,-1 0 0,2 0 1,1 0-1,0 1 0,9-20 1,-2 11-19,1 1 1,1 1 0,1 0-1,2 1 1,0 1-1,2 0 1,0 2 0,30-28-1,-33 36 9,25-32 0,-37 41 3,-1 1 1,0-1-1,0 1 1,0-1-1,-1 0 1,1 0 0,-1 0-1,-1 0 1,1-1-1,-1 1 1,1 0-1,-1-9 1,-1 12 33,-5 4-49,3 1 10,-1-1 0,1 1 1,-1 0-1,1-1 1,0 1-1,0 1 1,0-1-1,0 0 0,1 0 1,-1 1-1,1-1 1,0 1-1,0-1 0,0 1 1,1-1-1,-1 1 1,1-1-1,0 5 1,-1 15-10,3 38 0,-2-55 11,1 7-2,-1-3-2,0 1 1,1-1-1,0 1 1,1-1-1,1 1 1,-1-1-1,1 0 1,7 14-1,-10-23 4,1 0-1,0 0 0,0 0 1,-1 0-1,1 0 0,0-1 1,0 1-1,0 0 1,0 0-1,0-1 0,0 1 1,0 0-1,0-1 0,0 1 1,1-1-1,-1 1 0,0-1 1,0 0-1,0 1 1,1-1-1,-1 0 0,0 0 1,0 0-1,1 0 0,-1 0 1,0 0-1,0 0 1,1-1-1,-1 1 0,0 0 1,0-1-1,0 1 0,1 0 1,-1-1-1,1 0 1,4-2 4,-1-1 1,0 1-1,1-1 1,-2 0 0,1 0-1,4-5 1,7-9 9,0-2-1,-2 0 1,-1 0 0,0-1 0,-1-1-1,-2 0 1,0 0 0,9-32 0,4-28 27,13-84 0,-36 161-38,13-61 28,-4 0 0,2-80 0,-11 144-20,-7 8-18,0 2 8,0 0-1,1 1 1,0 0-1,0 1 1,1-1-1,0 1 1,1 0-1,0 0 0,-4 20 1,-5 30-25,2 1 0,3 0 1,3 0-1,4 79 0,1-125 23,1 0 0,0 0 0,1 0 0,1 0 0,8 25 0,-10-37 0,0 1 0,1 0 0,0-1 0,-1 1 1,1-1-1,0 0 0,1 0 0,-1 0 0,1 0 0,-1 0 0,1 0 0,0-1 1,0 1-1,0-1 0,0 0 0,1 0 0,-1 0 0,0 0 0,1 0 0,-1-1 0,1 1 1,0-1-1,0 0 0,-1-1 0,1 1 0,7 0 0,-3-1 4,0-1 0,0 0 0,0 0 0,0-1 1,0 0-1,-1-1 0,1 1 0,-1-1 0,0-1 0,0 1 0,0-1 0,0-1 0,11-8 0,-5 2 7,-1-1 0,0 1 1,-1-2-1,0 0 0,14-22 0,-11 10 4,0-2 0,-2 1 0,-1-1 0,-1-1 0,-2 0 0,9-46 1,-6-1 25,3-97 1,-13 133 2,-6-74 0,5 113-42,0 0 1,0 0-1,0 0 0,0 0 0,0 0 1,0 0-1,0 0 0,0 0 1,0 0-1,0 0 0,0 1 0,0-1 1,0 0-1,0 0 0,0 0 0,0 0 1,0 0-1,0 0 0,-1 0 1,1 0-1,0 0 0,0 0 0,0 0 1,0 0-1,0 0 0,0 0 1,0 0-1,0 0 0,0 0 0,0 0 1,-1 0-1,1 0 0,0 0 1,0 0-1,0 0 0,0 0 0,0 0 1,0 0-1,0 0 0,0 0 1,0 0-1,0 0 0,-1 0 0,1 0 1,0 0-1,0 0 0,0 0 0,0 0 1,0 0-1,0 0 0,0 0 1,0 0-1,0 0 0,0 0 0,0 0 1,0-1-1,0 1 0,0 0 1,-1 0-1,1 0 0,0 0 0,0 0 1,0 0-1,-4 9-10,2 13-2,1 0 0,1 1 1,3 32-1,0-24 4,3 44-1,3-1 0,4 0 0,3-1 0,47 133 0,-57-191 21,-1 0-1,-1 0 1,5 27 0,-10-42-11,1 1 1,0-1 0,0 0-1,0 0 1,0 0-1,0 1 1,-1-1 0,1 0-1,0 0 1,0 0 0,0 0-1,0 1 1,-1-1-1,1 0 1,0 0 0,0 0-1,-1 0 1,1 0 0,0 0-1,0 0 1,0 0 0,-1 1-1,1-1 1,0 0-1,0 0 1,-1 0 0,1 0-1,0 0 1,0 0 0,-1 0-1,1-1 1,0 1 0,0 0-1,-1 0 1,1 0-1,0 0 1,-1 0 0,-8-2 21,4-2-15,0 1 0,0-1 0,1 0 0,0 0 0,0 0 0,0 0-1,0-1 1,1 0 0,-4-5 0,-1-1 4,-31-48 32,3-2 1,-52-119-1,83 171-43,1-1 0,1 0 0,0 1 0,-4-22 0,7 31-2,0-1-1,0 0 0,0 0 1,0 1-1,0-1 0,0 0 0,0 0 1,0 1-1,0-1 0,0 0 1,1 0-1,-1 1 0,0-1 1,0 0-1,1 1 0,-1-1 1,0 0-1,1 1 0,-1-1 0,1 0 1,-1 1-1,1-1 0,-1 1 1,1-1-1,0 1 0,-1-1 1,1 1-1,-1 0 0,1-1 0,0 1 1,-1 0-1,1-1 0,0 1 1,0 0-1,-1 0 0,1 0 1,0-1-1,0 1 0,-1 0 0,1 0 1,1 0-1,4 1-12,0-1 0,0 1 0,0 0-1,8 3 1,-6-2 0,32 8-22,-11-3-328,-1-1 0,39 4 0,-44-12-1887,-9-4-2611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9.894"/>
    </inkml:context>
    <inkml:brush xml:id="br0">
      <inkml:brushProperty name="width" value="0.05" units="cm"/>
      <inkml:brushProperty name="height" value="0.05" units="cm"/>
    </inkml:brush>
  </inkml:definitions>
  <inkml:trace contextRef="#ctx0" brushRef="#br0">6 1 16203,'-5'5'2649,"5"2"1000,17 9-3369,6 5-528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2.315"/>
    </inkml:context>
    <inkml:brush xml:id="br0">
      <inkml:brushProperty name="width" value="0.025" units="cm"/>
      <inkml:brushProperty name="height" value="0.025" units="cm"/>
    </inkml:brush>
  </inkml:definitions>
  <inkml:trace contextRef="#ctx0" brushRef="#br0">1 88 9705,'0'0'7517,"10"-2"-6354,145-23 1084,213-6 0,172 25-1168,-404 6-630,155 0-180,1051-16 3530,-1295 12-3666,-29 2-110,0 1 1,1 1 0,-1 0-1,22 4 1,-112 5-6089,23-10-645,-3-3-6230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0.468"/>
    </inkml:context>
    <inkml:brush xml:id="br0">
      <inkml:brushProperty name="width" value="0.05" units="cm"/>
      <inkml:brushProperty name="height" value="0.05" units="cm"/>
    </inkml:brush>
  </inkml:definitions>
  <inkml:trace contextRef="#ctx0" brushRef="#br0">303 132 19708,'0'-6'504,"-1"0"-1,1 1 1,-1-1-1,-1 0 1,1 1-1,-1-1 0,0 1 1,-4-8-1,5 11-342,0 0-1,-1 0 1,1 0-1,-1 0 1,1 1-1,-1-1 1,0 0-1,0 1 1,0-1-1,0 1 0,0 0 1,0 0-1,0 0 1,0 0-1,0 0 1,-1 0-1,1 0 1,0 1-1,-1-1 1,1 1-1,-1-1 1,-3 1-1,-1 1-44,0-1 0,0 1 0,0 0 0,0 1 0,0 0 0,1 0 0,-1 0-1,0 1 1,1 0 0,0 0 0,0 1 0,0 0 0,0 0 0,-6 6 0,1-1-100,0 1 0,1 1 0,0 0 0,1 0 0,-14 24 0,14-20-19,1 0 0,0 1 0,1 0 0,1 0 0,1 1 0,0-1 0,1 1 0,1 1 0,1-1 0,-1 27 0,8-11-13,-5-32 15,0 0 0,1-1 0,-1 1 0,0 0-1,0-1 1,0 1 0,1-1 0,-1 1 0,0 0 0,1-1 0,-1 1 0,1-1 0,-1 1 0,0-1 0,1 1 0,-1-1 0,1 1 0,-1-1 0,1 1 0,0-1 0,-1 0 0,1 1-1,-1-1 1,1 0 0,0 0 0,-1 1 0,1-1 0,0 0 0,-1 0 0,1 0 0,0 0 0,-1 0 0,1 0 0,0 0 0,-1 0 0,1 0 0,0 0 0,-1 0 0,1 0-1,0-1 1,-1 1 0,1 0 0,-1 0 0,1-1 0,0 1 0,-1 0 0,2-1 0,5-5 0,0 0 0,0-1 0,-1 1 0,0-1 0,0 0 0,0-1 0,-1 0 0,0 1 0,5-13 0,34-83 39,-41 96-37,15-48 33,20-115-1,-38 169-34,0 1 0,0 0 0,0 0 0,0-1 1,0 1-1,0 0 0,0 0 0,0-1 0,0 1 0,0 0 0,0 0 0,0 0 0,0-1 1,0 1-1,0 0 0,0 0 0,0-1 0,0 1 0,0 0 0,0 0 0,1-1 0,-1 1 0,0 0 1,0 0-1,0 0 0,0-1 0,0 1 0,1 0 0,-1 0 0,0 0 0,0 0 0,0 0 1,1-1-1,-1 1 0,0 0 0,0 0 0,1 0 0,-1 0 0,0 0 0,0 0 0,0 0 1,1 0-1,-1 0 0,0 0 0,1 0 0,2 5-18,2 16-8,-2 0 1,0 0-1,-2 39 1,1-13 9,1 25 6,-1-9 6,18 108 0,-20-171 5,1 7-1,1 0 0,0 0 0,0-1 0,4 10 0,-5-15 1,-1 0 0,0 0 0,1-1 0,-1 1 0,1 0 0,-1 0 0,1 0 0,-1-1 0,1 1 0,-1 0 0,1-1 0,0 1 0,-1 0 0,1-1 0,0 1 0,0-1 0,-1 1 0,1-1 0,0 0 0,0 1 0,0-1 0,0 0 0,-1 1 0,1-1 0,0 0 0,0 0 0,0 0 0,0 0 0,0 0 0,0 0 0,0 0 0,0 0 0,0 0 0,0 0 0,-1-1 0,1 1 0,0 0 0,0 0 0,0-1 0,0 1 0,-1-1 0,1 1 0,0-1 0,0 1 0,-1-1 0,2 0 0,3-4 0,-1 0 0,1 0 0,-1 0 0,0 0 0,0-1 0,-1 1 0,1-1-1,-1 0 1,4-12 0,1-6-131,6-31-1,-6 15-439,-2 0 0,2-59 0,-7-4 1658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0.855"/>
    </inkml:context>
    <inkml:brush xml:id="br0">
      <inkml:brushProperty name="width" value="0.05" units="cm"/>
      <inkml:brushProperty name="height" value="0.05" units="cm"/>
    </inkml:brush>
  </inkml:definitions>
  <inkml:trace contextRef="#ctx0" brushRef="#br0">0 3 16179,'2'-2'5723,"-2"2"-5607,4 10 983,5 21-1366,10 80 1987,10 221 0,-26-266-1231,-2-61-431,-1 1 13,0 0 0,0 0 0,1-1 0,3 10 0,-4-15-61,0 1 1,0 0-1,0-1 0,0 1 1,1 0-1,-1-1 1,0 1-1,1 0 1,-1-1-1,0 1 0,1-1 1,-1 1-1,1-1 1,-1 1-1,1-1 1,-1 1-1,1-1 0,-1 1 1,1-1-1,0 0 1,-1 1-1,1-1 1,0 0-1,-1 0 0,1 1 1,0-1-1,-1 0 1,1 0-1,0 0 1,-1 0-1,1 0 0,0 0 1,-1 0-1,1 0 1,0 0-1,0 0 1,-1 0-1,1 0 0,0-1 1,-1 1-1,1 0 1,0 0-1,-1-1 1,1 1-1,-1 0 0,2-2 1,10-6 64,0-1 0,-1-1 0,0 0 0,0 0 0,-1-1 0,10-14 0,-6 8-4,29-28 0,-34 37-61,0 1 0,1 1-1,13-8 1,-19 12-11,-1 0-1,1 0 1,0 1-1,0-1 1,0 1-1,0 0 1,0 1-1,0-1 1,0 1-1,0-1 1,0 1-1,7 1 1,-9-1-1,0 1 0,-1-1 0,1 1 0,-1 0 0,1-1 0,0 1 0,-1 0 0,0 0-1,1 0 1,-1 0 0,1 0 0,-1 0 0,0 1 0,0-1 0,0 0 0,0 1 0,0-1 0,0 1 0,0-1 0,0 1 0,0-1 0,-1 1 0,1-1 0,-1 1 0,1 0 0,-1-1 0,0 1 0,1 0 0,-1 2 0,0 6 1,1 1 0,-2-1 0,-2 18-1,3-24 2,-2 8 54,0-1 0,-1 0 0,0 0 0,0 0 0,-1-1 1,0 1-1,-1-1 0,-1 0 0,-11 17 0,13-22 18,0 0 0,-1 0 1,0 0-1,0 0 0,0-1 1,0 0-1,-1 0 1,0 0-1,0 0 0,0-1 1,0 0-1,0-1 0,-1 1 1,1-1-1,-1-1 0,1 1 1,-1-1-1,-7 1 0,5-2-70,-1 0 0,1 0 0,-1-1-1,0 0 1,1-1 0,0 0-1,-1 0 1,1-1 0,0 0 0,0-1-1,1 0 1,-1 0 0,-15-11-1,23 14-82,0 1-1,0-1 0,0 0 0,0 0 0,0 0 0,0 0 1,0 0-1,0 0 0,0 0 0,0 0 0,1 0 0,-1 0 0,0 0 1,1-1-1,-1 1 0,1 0 0,-1 0 0,1-1 0,0 1 0,-1 0 1,1-1-1,0 1 0,0 0 0,0-1 0,0 1 0,0 0 0,0-1 1,1 1-1,-1 0 0,0-1 0,1 1 0,-1 0 0,1 0 1,-1-1-1,1 1 0,0 0 0,-1 0 0,1 0 0,1-2 0,14-12-392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1.389"/>
    </inkml:context>
    <inkml:brush xml:id="br0">
      <inkml:brushProperty name="width" value="0.05" units="cm"/>
      <inkml:brushProperty name="height" value="0.05" units="cm"/>
    </inkml:brush>
  </inkml:definitions>
  <inkml:trace contextRef="#ctx0" brushRef="#br0">1 211 23205,'-1'5'331,"2"0"0,-1 0 0,1 0 1,-1-1-1,1 1 0,1 0 0,-1-1 0,1 1 1,-1-1-1,1 1 0,4 5 0,-5-9-274,0 0 0,0 0 0,0 0-1,0 0 1,0 0 0,0 0 0,0 0 0,0 0 0,1 0 0,-1 0-1,0-1 1,1 1 0,-1-1 0,0 1 0,1-1 0,2 1 0,-2-1-47,1 0 1,-1 0 0,0 0 0,1 0 0,-1-1 0,0 1 0,0-1 0,0 0-1,1 1 1,-1-1 0,0 0 0,0 0 0,0-1 0,2-1 0,5-4 52,0-1 0,0 0 0,-1-1 1,0 0-1,0 0 0,-1-1 0,0 0 1,-1 0-1,0 0 0,-1-1 0,0 0 1,-1 0-1,0 0 0,0-1 0,-1 1 1,-1-1-1,0 0 0,-1 0 0,0 0 1,-1-18-1,0 27-43,-1 1 1,1 0-1,-1-1 1,1 1-1,-1 0 1,0-1-1,0 1 1,0 0-1,0 0 1,-1-2-1,1 3-12,1 0 0,-1 1 0,1-1 0,-1 1 0,0-1 0,1 1-1,-1-1 1,1 1 0,-1 0 0,0-1 0,1 1 0,-1 0 0,0-1 0,0 1 0,1 0 0,-1 0 0,0 0 0,0-1 0,1 1 0,-1 0-1,-1 0 1,-1 1-1,0 0 0,1 0 0,-1 0-1,1 1 1,0-1 0,-1 0 0,1 1 0,0 0-1,0-1 1,0 1 0,0 0 0,0 0 0,1 0-1,-1 0 1,1 1 0,-1-1 0,-1 4-1,-12 20-12,2 1 1,1 1-1,-16 52 0,14-31 16,-9 77-1,21-115-7,-3 43-2,5-51-1,0 0-1,0-1 1,0 1 0,0 0-1,0 0 1,1-1 0,-1 1-1,1 0 1,0 0 0,0-1-1,0 1 1,0-1-1,1 1 1,-1-1 0,2 3-1,-2-5 2,-1 1-1,1-1 1,-1 0 0,1 1-1,-1-1 1,1 0-1,-1 0 1,1 1-1,0-1 1,-1 0-1,1 0 1,-1 0-1,1 0 1,0 0-1,-1 0 1,1 0-1,-1 0 1,1 0-1,0 0 1,-1 0-1,1 0 1,-1 0-1,1 0 1,0 0 0,-1-1-1,1 1 1,-1 0-1,1 0 1,0-1-1,17-13 2,13-14 14,-3 1 12,59-42 0,-78 63-28,1 0-1,-1 1 0,1 0 1,0 1-1,0 0 0,1 0 1,-1 1-1,1 0 0,0 1 1,-1 0-1,16 0 0,-22 2-2,0 0-1,-1 0 0,1 1 0,0 0 1,-1-1-1,1 1 0,0 0 0,-1 1 1,1-1-1,-1 1 0,0-1 0,1 1 1,-1 0-1,0 0 0,0 0 0,4 4 1,-4-1-1,1-1 0,0 1 0,-1 0 0,0 0 0,0 0 0,0 0 0,-1 1 0,0-1 0,3 10 0,-2-1 12,0 0-1,-1 0 1,-1 0-1,0 0 0,-1 0 1,0 1-1,-5 24 1,1-27 113,2-30 104,3-74 177,-2-39-177,-10 42-163,6 62-54,1 1-1,2-1 1,0 1-1,4-46 1,-1 70-10,-1 0 1,0 0-1,1 1 0,-1-1 1,0 1-1,1-1 1,0 0-1,-1 1 1,1-1-1,0 1 0,0-1 1,0 1-1,1-2 1,-1 3-2,-1-1 1,1 1-1,0-1 1,-1 1 0,1 0-1,0-1 1,-1 1-1,1 0 1,0 0-1,-1-1 1,1 1 0,0 0-1,0 0 1,-1 0-1,1 0 1,0 0-1,0 0 1,-1 0 0,1 0-1,0 0 1,0 1-1,4 1-23,0 0 1,-1 0-1,0 1 0,1-1 0,-1 1 0,7 6 1,1 1-33,-5-5-76,1-1-1,-1 1 1,1-1-1,0-1 1,0 1-1,0-1 1,17 3-1,31 1-1467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2.543"/>
    </inkml:context>
    <inkml:brush xml:id="br0">
      <inkml:brushProperty name="width" value="0.05" units="cm"/>
      <inkml:brushProperty name="height" value="0.05" units="cm"/>
    </inkml:brush>
  </inkml:definitions>
  <inkml:trace contextRef="#ctx0" brushRef="#br0">6 873 23317,'0'0'30,"0"0"0,0 0 0,0 0 1,0 0-1,0 0 0,0 0 0,-1 0 0,1 0 0,0 0 0,0 0 0,0 0 1,0 1-1,0-1 0,-1 0 0,1 0 0,0 0 0,0 0 0,0 0 1,0 0-1,-1 0 0,1 0 0,0-1 0,0 1 0,0 0 0,0 0 1,0 0-1,-1 0 0,1 0 0,0 0 0,0 0 0,0 0 0,0 0 0,0 0 1,-1 0-1,1-1 0,0 1 0,0 0 0,0 0 0,0 0 0,0 0 1,0 0-1,0 0 0,0-1 0,0 1 0,0 0 0,-1 0 0,1 0 1,0 0-1,0 0 0,0-1 0,0 1 0,0 0 0,0 0 0,0 0 0,0 0 1,0-1-1,0 1 0,0 0 0,0 0 0,0 0 0,1 0 0,-1 0 1,0-1-1,8-14 915,-7 13-961,35-61 733,163-297 350,-160 283-1026,83-156 12,-113 217-51,27-41 5,-33 52-8,1 0 0,0 1-1,0 0 1,0 0 0,1 0 0,-1 0 0,1 0 0,8-4-1,-12 8 2,-1 0 0,1-1-1,0 1 1,0-1 0,-1 1-1,1 0 1,0 0 0,0-1-1,0 1 1,-1 0 0,1 0-1,0 0 1,0 0 0,0 0 0,0 0-1,-1 0 1,1 0 0,0 1-1,0-1 1,0 0 0,-1 0-1,1 1 1,0-1 0,0 0-1,-1 1 1,1-1 0,0 1-1,-1-1 1,1 1 0,0-1-1,-1 1 1,1-1 0,-1 1-1,1 0 1,-1-1 0,1 1 0,-1 0-1,1-1 1,-1 1 0,0 0-1,1 0 1,-1 0 0,0-1-1,0 1 1,0 0 0,1 0-1,-1 0 1,0 0 0,1 9 3,0-1 1,0 0 0,-1 15 0,0-14-2,-23 392 248,18-354-49,3-1 0,5 78 0,-1-115-192,0 1-1,1-1 0,4 12 1,4 14-274,-11-36 238,0 0 0,0 0-1,0 0 1,0 1 0,0-1-1,0 0 1,0 0 0,0 0-1,0 0 1,0 0 0,0 0-1,1 0 1,-1 1-1,0-1 1,0 0 0,-1 0-1,1 0 1,0 0 0,0 0-1,0 0 1,0 1 0,0-1-1,0 0 1,0 0 0,0 0-1,0 0 1,0 0 0,0 0-1,0 0 1,0 1-1,0-1 1,0 0 0,0 0-1,-1 0 1,1 0 0,0 0-1,0 0 1,0 0 0,0 0-1,0 0 1,0 0 0,0 0-1,-1 0 1,1 0-1,0 1 1,0-1 0,0 0-1,0 0 1,-1 0 0,-7-4-948,-7-8-601,-4-9-496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2.677"/>
    </inkml:context>
    <inkml:brush xml:id="br0">
      <inkml:brushProperty name="width" value="0.05" units="cm"/>
      <inkml:brushProperty name="height" value="0.05" units="cm"/>
    </inkml:brush>
  </inkml:definitions>
  <inkml:trace contextRef="#ctx0" brushRef="#br0">0 107 21525,'0'0'3808,"27"-12"-3408,-3 5-215,11-9-145,5-3-24,13-4-136,10-6-721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3.051"/>
    </inkml:context>
    <inkml:brush xml:id="br0">
      <inkml:brushProperty name="width" value="0.05" units="cm"/>
      <inkml:brushProperty name="height" value="0.05" units="cm"/>
    </inkml:brush>
  </inkml:definitions>
  <inkml:trace contextRef="#ctx0" brushRef="#br0">251 0 23021,'-26'20'2263,"-42"43"0,41-35-2191,2 2 0,-38 58 0,54-74-72,2-1 0,-9 20 0,15-29-6,-1 1 0,0-1 1,1 1-1,0-1 0,0 1 1,1-1-1,-1 1 0,1 0 0,0-1 1,0 1-1,0 0 0,2 4 1,-2-7 3,1-1 0,-1 0 0,1 0 0,0 1 0,0-1 0,-1 0 0,1 0 0,0 0 0,0 0 0,0 0 0,0 0 0,0 0 0,0 0 0,0 0 0,0-1 0,1 1 0,-1 0 0,0-1 0,0 1 0,1-1 0,-1 1 0,0-1 0,1 0 0,1 1 0,37 1 13,-30-2-7,15 0-2,1 0 0,-1 2 0,1 1 0,-1 1 0,37 11 0,-56-13-3,1 0-1,0 1 1,-1 0 0,1 0 0,-1 1-1,0-1 1,0 1 0,0 1-1,0-1 1,-1 1 0,0 0 0,0 0-1,0 1 1,-1-1 0,1 1-1,-1 0 1,-1 0 0,1 1 0,-1-1-1,0 1 1,-1-1 0,1 1-1,-1 0 1,1 8 0,-2-7 69,0 1 0,-1-1 1,0 1-1,-1-1 0,1 1 0,-1-1 0,-1 0 1,0 1-1,0-1 0,-1 0 0,1 0 0,-2 0 1,1-1-1,-1 1 0,-1-1 0,1 0 1,-1 0-1,0 0 0,-1-1 0,1 1 0,-13 9 1,12-11-33,-1 0 1,1 0 0,-1-1-1,0 0 1,-1 0 0,1 0-1,-1-1 1,1 0 0,-1-1-1,0 0 1,0 0 0,0 0 0,0-1-1,0-1 1,-1 1 0,1-1-1,0-1 1,0 1 0,0-1-1,0-1 1,0 1 0,-11-5-1,12 3-100,0 0-1,-1 0 0,1-1 0,-8-6 0,7 1 825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4.540"/>
    </inkml:context>
    <inkml:brush xml:id="br0">
      <inkml:brushProperty name="width" value="0.05" units="cm"/>
      <inkml:brushProperty name="height" value="0.05" units="cm"/>
    </inkml:brush>
  </inkml:definitions>
  <inkml:trace contextRef="#ctx0" brushRef="#br0">200 24 11450,'21'-23'13237,"-20"26"-13034,-1 0 0,1 0 0,-1 1 1,0-1-1,0 0 0,0 0 0,0 1 1,0-1-1,-1 0 0,0 0 0,0 4 1,-1 0 45,-6 33-151,-2-1-1,-2-1 1,-1 0 0,-2 0-1,-2-2 1,-1 0 0,-2-1-1,-1-1 1,-26 32-1,42-61-50,1 1 1,0 0-1,0 0 0,0 0 0,0 0 0,1 0 0,-4 13 0,6-17-41,1 0-1,0 0 0,-1 1 1,1-1-1,0 0 1,0 1-1,1-1 0,-1 0 1,0 1-1,1-1 1,0 0-1,-1 0 0,1 1 1,0-1-1,0 0 1,0 0-1,0 0 0,1 0 1,-1 0-1,0 0 1,1-1-1,-1 1 0,1 0 1,0-1-1,0 1 1,-1-1-1,4 2 1,1 1 2,0-1-1,0 0 1,0 0 0,1 0 0,-1-1 0,1 0 0,0-1 0,0 1 0,0-1 0,-1 0 0,1-1 0,0 0 0,0 0 0,0 0 0,0-1 0,0 0 0,9-2 0,-2-1-27,0 0 0,1-1 0,-1 0 0,-1-1 0,1 0 0,-1-1 0,13-10 1,3-8-1176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5.476"/>
    </inkml:context>
    <inkml:brush xml:id="br0">
      <inkml:brushProperty name="width" value="0.05" units="cm"/>
      <inkml:brushProperty name="height" value="0.05" units="cm"/>
    </inkml:brush>
  </inkml:definitions>
  <inkml:trace contextRef="#ctx0" brushRef="#br0">157 46 19452,'2'-10'1764,"0"-15"2831,-3 24-4520,1 1-1,0-1 1,0 0-1,-1 1 1,1-1-1,0 1 1,-1-1-1,1 1 1,-1-1-1,1 1 1,-1-1-1,1 1 1,-1-1-1,1 1 0,-1 0 1,1-1-1,-1 1 1,0 0-1,1 0 1,-1-1-1,1 1 1,-1 0-1,0 0 1,1 0-1,-1 0 1,0-1-1,1 1 1,-1 0-1,0 0 1,1 1-1,-1-1 1,0 0-1,1 0 1,-2 0-1,-4 2-14,0-1-1,0 1 1,0 0 0,0 0-1,1 1 1,-1-1-1,1 1 1,0 0 0,0 1-1,0-1 1,0 1-1,0 0 1,1 1 0,0-1-1,0 1 1,0-1 0,-4 8-1,2-3-70,0 1 1,0 0-1,1 0 0,1 0 0,0 0 1,0 1-1,1 0 0,-3 17 0,5-24 5,1-1 0,0 0 0,0 0 0,0 1 0,0-1-1,1 0 1,-1 0 0,2 4 0,-2-7 6,0 1-1,1-1 1,-1 1-1,0-1 1,0 1-1,1-1 0,-1 1 1,0-1-1,1 1 1,-1-1-1,1 1 1,-1-1-1,0 0 1,1 1-1,-1-1 1,1 0-1,-1 1 1,1-1-1,0 0 1,-1 0-1,1 1 1,-1-1-1,1 0 1,-1 0-1,1 0 1,-1 0-1,1 0 1,0 0-1,-1 0 1,1 0-1,-1 0 1,1 0-1,0 0 1,-1 0-1,1 0 1,-1 0-1,1-1 1,-1 1-1,1 0 1,-1 0-1,1-1 1,-1 1-1,1 0 0,-1-1 1,1 1-1,-1 0 1,1-1-1,-1 1 1,0-1-1,1 0 1,12-10 13,0-2 1,-1 0-1,0 0 1,-1-1-1,18-30 1,6-6 29,-34 49-44,-1 0 1,0 1-1,0-1 1,1 1-1,-1-1 0,0 1 1,1 0-1,-1-1 1,1 1-1,-1-1 1,0 1-1,1 0 0,-1-1 1,1 1-1,-1 0 1,1-1-1,-1 1 1,1 0-1,0 0 0,-1 0 1,1-1-1,-1 1 1,1 0-1,-1 0 0,1 0 1,0 0-1,-1 0 1,2 0-1,-2 1-1,1-1 0,0 1-1,-1 0 1,1-1 0,-1 1 0,1 0-1,-1-1 1,1 1 0,-1 0 0,1 0-1,-1 0 1,0-1 0,1 1 0,-1 0-1,0 0 1,0 1 0,5 46-70,-5-41 67,7 85-23,-7-91 28,0 0 0,0 0 1,0 0-1,0 0 0,0 0 0,1 0 1,-1-1-1,0 1 0,1 0 0,-1 0 0,1 0 1,-1 0-1,1 0 0,-1-1 0,1 1 1,0 1-1,-1-2 1,1 0 0,-1 0-1,1 0 1,-1 0 0,0 0 0,1 1 0,-1-1 0,1 0-1,-1 0 1,0 0 0,1 0 0,-1 0 0,1 0-1,-1 0 1,1-1 0,-1 1 0,0 0 0,1 0 0,-1 0-1,0 0 1,1 0 0,-1-1 0,1 1 0,-1 0 0,1-1-1,3-2 11,0-1 0,0 0 0,-1 0-1,6-7 1,-5 7-5,123-151 145,-124 152-152,17-18-32,-20 21 33,1 0-1,-1 0 0,1-1 0,-1 1 1,0 0-1,1 0 0,-1 0 0,1-1 1,-1 1-1,0 0 0,1 0 0,-1 0 1,1 0-1,-1 0 0,1 0 0,-1 0 1,0 0-1,1 0 0,-1 0 0,1 0 1,-1 0-1,1 0 0,-1 0 0,0 1 1,1-1-1,-1 0 0,1 0 0,-1 0 1,0 1-1,1-1 0,-1 0 0,0 0 1,1 1-1,-1-1 0,0 0 0,1 1 0,-1-1 1,0 0-1,0 1 0,1-1 0,-1 1 1,0-1-1,0 0 0,0 1 0,0-1 1,1 1-1,-1-1 0,0 0 0,0 1 1,0-1-1,0 1 0,0-1 0,0 1 1,0-1-1,0 1 0,0-1 0,-1 1 1,5 31-17,-2 0 0,-1 1 0,-2-1 0,-1 0 0,-1 0 1,-2 0-1,-10 35 0,12-46-14,15-43-83,75-142-2518,-47 97 761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5.883"/>
    </inkml:context>
    <inkml:brush xml:id="br0">
      <inkml:brushProperty name="width" value="0.05" units="cm"/>
      <inkml:brushProperty name="height" value="0.05" units="cm"/>
    </inkml:brush>
  </inkml:definitions>
  <inkml:trace contextRef="#ctx0" brushRef="#br0">159 0 11274,'-1'0'664,"0"0"-1,1 0 0,-1 0 1,0 0-1,0 0 0,0 1 1,0-1-1,0 0 0,-6 5 5970,5-4-5969,1 0-385,1 1 1,-1-1 0,0 0-1,1 0 1,-1 1 0,1-1-1,-1 0 1,1 1 0,0-1-1,0 0 1,-1 3 0,1 3-999,1 1 1,-1-1-1,4 15 1,-2-12 2015,7 40-1248,1-1-1,31 86 1,-26-95 208,-1 1 1,10 53 0,-21-78-175,0-1 0,-1 1 0,-1 0 0,-1 0 0,0 0 0,-1 0 0,-1 0 0,0 0 0,-7 21 0,7-31 13,0 0 1,-1 1 0,0-1 0,0 0-1,0 0 1,-9 10 0,10-14-45,1 0 1,-1 0-1,0 0 0,0-1 1,0 1-1,0-1 1,0 1-1,-1-1 0,1 0 1,0 1-1,-1-1 1,1-1-1,0 1 0,-1 0 1,1 0-1,-1-1 0,0 0 1,1 1-1,-1-1 1,1 0-1,-4-1 0,-1 0 3,0-1 0,0 0 0,0-1 0,1 0 0,-1 0 0,1 0 0,0-1 0,0 0 0,0 0 0,0-1 0,1 1 0,0-1 0,0 0 0,0-1 0,0 1 0,-3-7 0,-1 0-30,1-1 0,0 0 1,1 0-1,1-1 0,0 0 0,-7-25 0,10 29-23,1 0 0,1-1-1,-1 1 1,2 0 0,0-1 0,0 1-1,1-1 1,0 1 0,3-12-1,-2 14-27,0 0 0,1 1-1,0-1 1,1 1 0,-1 0-1,1 0 1,1 0 0,-1 0-1,1 1 1,1 0 0,-1 0-1,9-7 1,55-41-1037,-27 24 1616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145"/>
    </inkml:context>
    <inkml:brush xml:id="br0">
      <inkml:brushProperty name="width" value="0.05" units="cm"/>
      <inkml:brushProperty name="height" value="0.05" units="cm"/>
    </inkml:brush>
  </inkml:definitions>
  <inkml:trace contextRef="#ctx0" brushRef="#br0">92 11 20916,'-33'14'2617,"1"4"1824,17-2-3185,4-4-520,11-3-528,11-6-120,11-4-88,10-5-8,15-4 0,2-3 0,5-1-40,3 0-168,-5 2-1312,1 0-840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3.500"/>
    </inkml:context>
    <inkml:brush xml:id="br0">
      <inkml:brushProperty name="width" value="0.025" units="cm"/>
      <inkml:brushProperty name="height" value="0.025" units="cm"/>
    </inkml:brush>
  </inkml:definitions>
  <inkml:trace contextRef="#ctx0" brushRef="#br0">1 116 7623,'0'0'5493,"11"-2"-4745,41-3 43,1 1 0,-1 3 1,98 10-1,-19 0-299,1129 10 2012,23 1-919,-388 22-1044,808 16 573,-541-78-1006,0 1 344,-1153 19-445,1963-33 1166,-870-29-379,-7-41 56,-1039 96-759,3-1 178,67-1 1,-145 27-1781,-3-13-2217,7-5-1630,-2-4-7865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333"/>
    </inkml:context>
    <inkml:brush xml:id="br0">
      <inkml:brushProperty name="width" value="0.05" units="cm"/>
      <inkml:brushProperty name="height" value="0.05" units="cm"/>
    </inkml:brush>
  </inkml:definitions>
  <inkml:trace contextRef="#ctx0" brushRef="#br0">0 56 24309,'0'0'2921,"16"9"-2065,26-11-648,11-1-128,15-6-40,0-5-8,1-4-136,-3-1-472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804"/>
    </inkml:context>
    <inkml:brush xml:id="br0">
      <inkml:brushProperty name="width" value="0.05" units="cm"/>
      <inkml:brushProperty name="height" value="0.05" units="cm"/>
    </inkml:brush>
  </inkml:definitions>
  <inkml:trace contextRef="#ctx0" brushRef="#br0">1 0 25766,'0'0'4408,"10"6"-4240,8 13-160,6 5-16,3 8-8,2 1-8,3 1 16,-2-1 16,1-10-40,-1-6-128,1-15-336,-1-7-584,0-18-1232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7.005"/>
    </inkml:context>
    <inkml:brush xml:id="br0">
      <inkml:brushProperty name="width" value="0.05" units="cm"/>
      <inkml:brushProperty name="height" value="0.05" units="cm"/>
    </inkml:brush>
  </inkml:definitions>
  <inkml:trace contextRef="#ctx0" brushRef="#br0">251 1 19828,'-18'35'2081,"-3"12"671,-3 8-1119,-4 13-561,-4 6-360,4 4-320,0 5-120,7-4-120,5-2-72,4-11-56,1-10-8,4-14 48,2-10-88,5-15-568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7.454"/>
    </inkml:context>
    <inkml:brush xml:id="br0">
      <inkml:brushProperty name="width" value="0.05" units="cm"/>
      <inkml:brushProperty name="height" value="0.05" units="cm"/>
    </inkml:brush>
  </inkml:definitions>
  <inkml:trace contextRef="#ctx0" brushRef="#br0">3 1 21997,'0'0'3306,"3"7"-678,1 8-2449,0 1 1,-1-1-1,-1 1 0,0 0 0,-1 0 0,-1 17 0,-11 105-72,8-117-58,0 2-31,2-16-5,-1 1-1,1-1 1,1 1 0,-1 0 0,1-1 0,2 14 0,-2-20-11,0-1 0,1 0 0,-1 0 0,0 0 0,0 0 0,0 1 0,0-1 0,0 0 0,0 0 1,0 0-1,1 0 0,-1 1 0,0-1 0,0 0 0,0 0 0,0 0 0,0 0 0,1 0 0,-1 0 0,0 0 0,0 0 0,0 1 0,1-1 0,-1 0 0,0 0 0,0 0 0,0 0 1,1 0-1,-1 0 0,0 0 0,0 0 0,0 0 0,1 0 0,-1 0 0,0 0 0,0 0 0,0-1 0,0 1 0,1 0 0,-1 0 0,0 0 0,0 0 0,0 0 0,1 0 1,-1 0-1,0 0 0,0-1 0,0 1 0,0 0 0,1 0 0,9-10 53,19-26 55,28-47 0,-41 56-101,2 1 0,1 0 0,1 1 0,33-30 0,-52 53-10,0 1 0,0 0 0,0 0 0,1 0 0,-1 0 0,1 0 0,-1 0-1,1 0 1,-1 0 0,1 0 0,-1 1 0,1-1 0,-1 0 0,1 1 0,0 0 0,-1-1-1,1 1 1,0 0 0,0 0 0,-1 0 0,1 0 0,2 0 0,-3 1-1,1 0 0,-1 0 0,0 0 1,1 0-1,-1 0 0,0 0 0,0 0 0,0 1 1,0-1-1,0 0 0,0 1 0,-1-1 0,1 0 0,0 1 1,-1-1-1,1 1 0,-1-1 0,1 4 0,2 8-2,-2 0-1,0 1 1,0-1-1,-2 15 0,1-28 6,-4 39 13,-1 0 0,-3-1 0,-1 0 0,-25 64 0,31-91-11,0-5-50,1 1 1,0-1-1,1 1 0,0-1 1,-1 12-1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2.278"/>
    </inkml:context>
    <inkml:brush xml:id="br0">
      <inkml:brushProperty name="width" value="0.05" units="cm"/>
      <inkml:brushProperty name="height" value="0.05" units="cm"/>
    </inkml:brush>
  </inkml:definitions>
  <inkml:trace contextRef="#ctx0" brushRef="#br0">125 103 22229,'0'-103'6454,"-1"105"-6140,-4 7-294,2 1 0,-1 0-1,1 1 1,1-1 0,0 0 0,0 1 0,1-1 0,0 17 0,-1 2 0,-3 5 3,-1 35 35,6-69-58,0 0 1,0 0-1,0 0 0,0 0 1,0 0-1,0 0 0,0 1 1,0-1-1,0 0 0,0 0 1,0 0-1,0 0 0,0 0 1,0 0-1,0 1 0,0-1 1,0 0-1,0 0 0,0 0 1,0 0-1,0 0 0,0 0 1,0 0-1,0 0 0,0 1 1,0-1-1,0 0 0,0 0 1,0 0-1,1 0 0,-1 0 1,0 0-1,0 0 0,0 0 1,0 0-1,0 0 0,0 0 1,0 1-1,0-1 0,0 0 1,1 0-1,-1 0 0,0 0 1,0 0-1,0 0 0,0 0 1,0 0-1,0 0 0,0 0 1,1 0-1,-1 0 0,0 0 1,0 0-1,0 0 0,0 0 1,0 0-1,0 0 0,0 0 1,1-1-1,-1 1 0,0 0 1,0 0-1,4-1 6,5-1 3,1 0 1,0-1-1,9-5 1,-8 4-4,0 0 1,1 0-1,17-3 1,-25 7-10,-1-1 0,1 1 0,-1 0 0,1 0 0,0 0 0,-1 1 0,1-1 0,-1 1 0,1 0 0,-1 0 0,1 0 0,-1 1 0,1-1 0,-1 1 0,0-1 0,4 4 0,-1 0-6,-1 0 1,1 1-1,-1 0 1,0 0-1,0 0 1,-1 1-1,1-1 1,-2 1-1,1 0 1,-1 0-1,0 0 1,0 1-1,-1-1 1,0 1-1,0 0 1,-1-1-1,0 1 1,0 8-1,-1-2 31,0 0 0,0-1 0,-1 1 0,-1 0 0,-1-1 0,0 1 0,0-1-1,-1 0 1,-9 19 0,6-19 39,0 0 0,0-1 0,-2 0 0,1-1 0,-1 0 0,-1 0 0,0-1 0,0 0 0,-1-1 0,0 0 0,-1 0 0,0-2 0,-25 14 0,33-20-86,0 0 1,0 1-1,0-1 0,0-1 1,0 1-1,0 0 0,-1-1 1,1 0-1,0 0 0,0 0 1,0-1-1,0 1 1,0-1-1,0 0 0,0 0 1,0-1-1,0 1 0,0-1 1,0 1-1,1-1 1,-1-1-1,1 1 0,-1 0 1,1-1-1,0 0 0,0 1 1,0-1-1,0 0 0,1-1 1,-1 1-1,1 0 1,0-1-1,-3-5 0,-17-45-1655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2.464"/>
    </inkml:context>
    <inkml:brush xml:id="br0">
      <inkml:brushProperty name="width" value="0.05" units="cm"/>
      <inkml:brushProperty name="height" value="0.05" units="cm"/>
    </inkml:brush>
  </inkml:definitions>
  <inkml:trace contextRef="#ctx0" brushRef="#br0">1 11 23957,'0'0'5457,"21"13"-5265,3-10-168,6 1-16,5-4 56,5-7-72,1-4-752,2-1-936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3.138"/>
    </inkml:context>
    <inkml:brush xml:id="br0">
      <inkml:brushProperty name="width" value="0.05" units="cm"/>
      <inkml:brushProperty name="height" value="0.05" units="cm"/>
    </inkml:brush>
  </inkml:definitions>
  <inkml:trace contextRef="#ctx0" brushRef="#br0">1 35 19772,'0'-3'223,"1"1"0,-1-1 0,1 1-1,0-1 1,0 1 0,0-1 0,0 1 0,0 0-1,1-1 1,2-2 0,-4 4-186,1 1 0,0-1 0,0 1 0,0-1-1,-1 1 1,1 0 0,0-1 0,0 1 0,0 0 0,0 0 0,-1 0 0,1 0 0,0 0-1,0 0 1,0 0 0,0 0 0,0 0 0,0 0 0,0 0 0,-1 0 0,1 0 0,0 1 0,0-1-1,0 0 1,0 1 0,-1-1 0,1 1 0,0-1 0,0 1 0,-1-1 0,1 1 0,0-1 0,-1 1-1,1 0 1,-1-1 0,1 1 0,0 1 0,12 11 117,-1 1 0,-1 1 0,0-1 1,-1 2-1,0 0 0,-1 0 0,12 32 0,-6-6 226,-2 0 0,8 50 0,-11-39-91,-2 1 0,-3 0 0,-2 0 0,-3 0 0,-7 62 0,2-78-246,-2 1 0,-1-1 0,-2 0 0,-2-1 0,-1 0 1,-2-1-1,-35 63 0,-7-15-481,36-58-587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4.754"/>
    </inkml:context>
    <inkml:brush xml:id="br0">
      <inkml:brushProperty name="width" value="0.05" units="cm"/>
      <inkml:brushProperty name="height" value="0.05" units="cm"/>
    </inkml:brush>
  </inkml:definitions>
  <inkml:trace contextRef="#ctx0" brushRef="#br0">142 130 13715,'-5'-55'4524,"0"-20"4069,4 77-8520,1-1 0,0 1 0,0-1 0,-1 1-1,1-1 1,-1 0 0,1 1 0,-1-1 0,0 1-1,-1 1 1,-4 9 13,-8 41 41,-7 58 0,7-30-86,-14 65 34,-13 196-1,40-329-60,1 0 1,0 0-1,1 0 0,1 0 0,0-1 0,1 1 0,4 14 0,-6-23-10,1 0 0,-1-1 1,1 1-1,0-1 0,0 0 0,0 1 0,0-1 0,1 0 0,-1 0 0,1-1 0,0 1 1,0 0-1,0-1 0,0 0 0,0 0 0,1 0 0,-1 0 0,0 0 0,1 0 1,0-1-1,-1 0 0,1 0 0,0 0 0,-1 0 0,1-1 0,0 1 0,4-1 0,1 0-105,0-1 0,-1 0 0,1 0 0,0-1 0,-1 0 0,0-1 0,1 0 0,-1 0 0,0-1 0,0 0 0,-1 0 0,1-1 0,-1 0 0,0 0 0,0-1 0,6-7 0,24-23-1608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5.221"/>
    </inkml:context>
    <inkml:brush xml:id="br0">
      <inkml:brushProperty name="width" value="0.05" units="cm"/>
      <inkml:brushProperty name="height" value="0.05" units="cm"/>
    </inkml:brush>
  </inkml:definitions>
  <inkml:trace contextRef="#ctx0" brushRef="#br0">84 1 20252,'-7'7'226,"0"0"0,0 0 0,1 1 0,-1-1 0,2 2 0,-1-1 0,1 1 0,0-1 0,1 1-1,0 1 1,1-1 0,0 0 0,0 1 0,-1 11 0,1-2 124,0 0 1,2 0-1,0 0 0,2 0 1,0 0-1,5 27 1,-5-38-349,1 0 1,0-1 0,1 1 0,4 10 0,-7-16-2,1-1 1,-1 0-1,1 0 1,-1 0-1,1 0 0,-1 0 1,1 0-1,0 0 1,-1 0-1,1 0 0,0 0 1,0-1-1,0 1 1,0 0-1,0 0 0,0-1 1,0 1-1,0 0 1,0-1-1,0 1 0,0-1 1,0 0-1,0 1 1,0-1-1,0 0 1,1 0-1,-1 1 0,0-1 1,0 0-1,0 0 1,0 0-1,1-1 0,-1 1 1,0 0-1,0 0 1,0-1-1,0 1 0,0 0 1,2-2-1,2-1 31,0-1-1,0 0 0,0 0 1,-1-1-1,1 1 1,-1-1-1,-1 0 0,1 0 1,-1 0-1,5-9 1,3-8 138,10-29 0,-12 26-80,-6 14-48,1 1 0,1-1 0,0 1 0,7-11 0,-12 20-42,0 1 0,0-1 0,0 1 0,0 0 1,1-1-1,-1 1 0,0 0 0,0-1 0,1 1 0,-1 0 0,0-1 1,1 1-1,-1 0 0,0 0 0,1-1 0,-1 1 0,1 0 0,-1 0 1,0 0-1,1 0 0,-1-1 0,1 1 0,-1 0 0,0 0 0,1 0 1,-1 0-1,1 0 0,-1 0 0,1 0 0,-1 0 0,0 0 0,1 0 1,-1 0-1,1 0 0,-1 1 0,0-1 0,1 0 0,-1 0 0,1 0 1,-1 1-1,0-1 0,1 0 0,-1 0 0,0 1 0,1-1 0,-1 0 1,0 1-1,0-1 0,1 0 0,-1 1 0,0-1 0,0 0 0,1 1 1,-1 0-1,13 27-26,-3 11 26,9 70 0,1 1 96,-20-107-75,9 24 106,-9-26-117,0-1 0,1 1 0,-1-1 0,0 1 0,0-1 0,0 1 0,1-1 0,-1 0 0,0 1 0,0-1 0,1 0 0,-1 1 0,0-1 0,1 0 0,-1 1 0,1-1 0,-1 0 1,0 1-1,1-1 0,-1 0 0,1 0 0,-1 0 0,1 0 0,-1 1 0,1-1 0,-1 0 0,0 0 0,1 0 0,-1 0 0,1 0 0,-1 0 0,1 0 0,-1 0 0,1 0 0,-1 0 0,1 0 0,-1-1 0,1 1 0,-1 0 0,1 0 0,-1 0 0,0-1 0,1 1 0,-1 0 0,1 0 0,-1-1 0,0 1 0,1 0 0,-1-1 0,0 1 0,1 0 0,-1-1 0,0 1 0,1-1 0,10-15 165,-1 0-1,0 0 0,-1-1 1,0 0-1,11-34 1,-11 26-118,1 2 0,17-31 0,-26 53-59,-1 0 0,1 0 1,-1 0-1,1 1 0,-1-1 1,1 0-1,-1 0 0,1 0 0,0 1 1,0-1-1,-1 0 0,1 0 0,0 1 1,0-1-1,0 1 0,0-1 1,0 1-1,0-1 0,0 1 0,0 0 1,0-1-1,2 1 0,-2 0 0,0 1 0,-1-1 0,1 0 0,0 1 0,0-1 0,0 1 0,0-1 0,0 1 0,-1 0 0,1-1 0,0 1 0,-1 0 0,1-1 0,0 1 0,-1 0 0,1 0 0,-1 0 0,1-1 0,0 2 0,3 7-9,-1 0-1,0 1 1,4 15-1,-6-20 13,28 136 56,-28-138 10,2-6-14,4-4-46,-1-1-1,0 0 1,-1 0 0,9-17 0,12-18-856,-7 19-871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5.626"/>
    </inkml:context>
    <inkml:brush xml:id="br0">
      <inkml:brushProperty name="width" value="0.05" units="cm"/>
      <inkml:brushProperty name="height" value="0.05" units="cm"/>
    </inkml:brush>
  </inkml:definitions>
  <inkml:trace contextRef="#ctx0" brushRef="#br0">64 37 21981,'-9'-37'2930,"0"49"-2462,6 0-470,1 1 1,1-1 0,0 1-1,0 0 1,3 23 0,-1-1 37,-1-11-12,1 0 1,1 0-1,7 28 1,-6-38-22,1 0 0,1 0-1,0-1 1,1 1 0,1-2-1,13 21 1,-10-18-27,22 33 189,40 76-1,-63-106-32,-1 1 0,-2 0 1,0 0-1,0 0 0,-2 1 0,0 0 1,-2 0-1,1 21 0,-3-33-80,1 19 192,-2 1 0,-4 31 0,4-52-153,0-1-1,-1 0 0,1 1 1,-1-1-1,0 0 1,0 0-1,-1 0 1,0 0-1,0-1 1,-1 1-1,1-1 0,-1 0 1,0 1-1,-1-2 1,-5 7-1,7-10-62,1 1-1,-1 0 0,0-1 1,1 0-1,-1 1 0,0-1 0,0 0 1,0-1-1,0 1 0,0 0 1,0-1-1,0 0 0,0 1 1,0-1-1,0-1 0,0 1 1,0 0-1,0-1 0,0 1 1,0-1-1,0 0 0,0 0 1,0 0-1,0 0 0,1-1 0,-1 1 1,0-1-1,1 0 0,-1 0 1,1 0-1,-3-2 0,-4-4-6,0-1-1,1 0 0,0-1 1,0 1-1,1-2 0,-7-13 0,5 8-13,1-1 0,1-1 0,0 1 0,2-1 0,0 0-1,1 0 1,-2-19 0,4 21-176,1 1 0,1 0-1,1 0 1,0 0 0,0 0 0,2-1-1,0 2 1,1-1 0,6-17 0,12-18-1334,6-3 239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6.453"/>
    </inkml:context>
    <inkml:brush xml:id="br0">
      <inkml:brushProperty name="width" value="0.025" units="cm"/>
      <inkml:brushProperty name="height" value="0.025" units="cm"/>
    </inkml:brush>
  </inkml:definitions>
  <inkml:trace contextRef="#ctx0" brushRef="#br0">1 0 2691,'0'0'1345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369"/>
    </inkml:context>
    <inkml:brush xml:id="br0">
      <inkml:brushProperty name="width" value="0.05" units="cm"/>
      <inkml:brushProperty name="height" value="0.05" units="cm"/>
    </inkml:brush>
  </inkml:definitions>
  <inkml:trace contextRef="#ctx0" brushRef="#br0">21 11 12011,'0'-1'340,"0"1"0,0-1 0,0 1 0,-1-1 0,1 1 1,0-1-1,0 1 0,-1-1 0,1 1 0,0-1 0,-1 1 1,1-1-1,-1 1 0,1 0 0,0-1 0,-1 1 0,1 0 1,-1-1-1,1 1 0,-1 0 0,1 0 0,-1-1 0,1 1 1,-1 0-1,1 0 0,-1 0 0,1 0 0,-1 0 0,0 0 1,0 0-167,1 1 0,-1 0 1,1-1-1,-1 1 0,1 0 1,-1-1-1,1 1 1,-1 0-1,1 0 0,0 0 1,0-1-1,-1 1 0,1 0 1,0 0-1,0 0 1,0 1-1,-2 45-941,2-43 1367,3 62-444,4 1-1,18 78 1,-14-82 4,13 66 30,33 223 623,-50-284-506,-3 1 1,-3 0-1,-9 81 1,5-134-212,1-16 4,0-12-12,1-55 41,2 0 0,14-97 1,-8 107-95,27-108 0,-27 143-43,0 0 0,1 1 0,2-1 0,0 2 0,1-1 0,1 2 0,25-32 0,-34 48 2,-1 0-1,1 0 1,0 1-1,0-1 1,0 0-1,0 1 1,1 0-1,-1 0 1,6-2-1,-9 3 5,1 1 0,-1 0 0,0 0-1,1 0 1,-1 0 0,0 0 0,1 0 0,-1 0 0,0 0 0,1 0-1,-1 0 1,0 0 0,1 0 0,-1 0 0,0 0 0,1 0 0,-1 0-1,0 0 1,1 0 0,-1 0 0,0 0 0,1 0 0,-1 1-1,0-1 1,0 0 0,1 0 0,-1 0 0,0 1 0,0-1 0,1 0-1,-1 0 1,0 1 0,3 13-45,-8 15 10,-24 35 121,30-65-84,-1 1 0,0 0 0,0 0 0,0 0 0,0 0 0,0 0 0,0 0 0,0 0 0,0 0 0,0 0 0,0 0 0,0 0 0,0 0 0,0 0 0,0 0 0,0 0 0,0 0 0,0-1 0,1 1 0,-1 0 0,0 0 0,0 0 0,0 0 0,0 0 0,0 0 0,0 0 0,0 0 0,0 0 0,0 0 0,0 0 0,0 0 0,0 0 0,1 0 0,-1 0 0,0 0 0,0 0 0,0 0 0,0 1 0,0-1 0,0 0 0,0 0 0,0 0-1,0 0 1,0 0 0,0 0 0,0 0 0,0 0 0,1 0 0,-1 0 0,0 0 0,0 0 0,0 0 0,0 0 0,0 0 0,0 0 0,0 1 0,0-1 0,0 0 0,0 0 0,1-1 0,5-3 3,0-1-1,0 1 0,-1-1 1,0-1-1,0 1 1,0-1-1,0 0 1,-1 0-1,0 0 1,-1 0-1,1-1 1,-1 1-1,3-11 1,3-8 8,-1-1 1,5-34-1,-12 56-20,1 13-90,-1 46-2,-2-38 94,1 1 0,0-1 0,2 0 1,0 1-1,1-1 0,0 0 0,12 31 0,-14-46 5,0 1-1,0-1 1,1 0-1,-1 0 0,0 0 1,1 0-1,-1 0 0,1 0 1,0-1-1,2 3 1,-3-3 1,0-1 1,0 0-1,0 1 1,0-1-1,0 0 1,0 1 0,0-1-1,0 0 1,0 0-1,0 0 1,0 0-1,0 0 1,0 0 0,0 0-1,0 0 1,0 0-1,0 0 1,0 0-1,0-1 1,0 1 0,0 0-1,0-1 1,0 1-1,0-1 1,0 1-1,0-1 1,-1 0-1,2 0 1,4-5 8,1 0 0,-2 0 0,1 0 0,-1-1 0,0 1 0,0-1 0,5-10 0,24-56 75,-31 66-75,19-49 61,-21 55-69,-1 1 0,0 0 0,0 0-1,0 0 1,0 0 0,0 0 0,0-1 0,0 1 0,0 0 0,1 0-1,-1 0 1,0 0 0,0 0 0,0 0 0,0 0 0,0 0 0,1 0-1,-1 0 1,0-1 0,0 1 0,0 0 0,0 0 0,1 0 0,-1 0-1,0 0 1,0 0 0,0 0 0,0 0 0,1 0 0,-1 0-1,0 0 1,0 1 0,0-1 0,0 0 0,0 0 0,1 0 0,-1 0-1,0 0 1,0 0 0,0 0 0,0 0 0,0 0 0,1 0 0,-1 1-1,0-1 1,0 0 0,0 0 0,0 0 0,0 0 0,0 0-1,0 1 1,0-1 0,0 0 0,0 0 0,1 0 0,-1 1 0,5 7-19,-2 4 10,-1 0 0,0 0 0,-1 0-1,0 0 1,-1 13 0,1 13 7,1-5 6,1 0 0,2-1 0,8 33 0,-7-53-13,-5-11-34,2-5-76,10-19-390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509"/>
    </inkml:context>
    <inkml:brush xml:id="br0">
      <inkml:brushProperty name="width" value="0.05" units="cm"/>
      <inkml:brushProperty name="height" value="0.05" units="cm"/>
    </inkml:brush>
  </inkml:definitions>
  <inkml:trace contextRef="#ctx0" brushRef="#br0">32 1 21429,'-12'21'1480,"1"5"1016,4 2-1767,6-2-601,2 2 72,8-7-945,4-3-463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835"/>
    </inkml:context>
    <inkml:brush xml:id="br0">
      <inkml:brushProperty name="width" value="0.05" units="cm"/>
      <inkml:brushProperty name="height" value="0.05" units="cm"/>
    </inkml:brush>
  </inkml:definitions>
  <inkml:trace contextRef="#ctx0" brushRef="#br0">68 1 13571,'-3'39'3208,"1"-12"-1667,2 0 1,0 0-1,5 36 1,-5-63-1534,0 1 0,0 0 0,0 0-1,1 0 1,-1-1 0,0 1 0,0 0 0,1 0 0,-1-1 0,0 1 0,1 0-1,-1 0 1,1-1 0,-1 1 0,1 0 0,-1-1 0,1 1 0,-1-1 0,1 1-1,0-1 1,-1 1 0,1-1 0,0 1 0,0-1 0,-1 0 0,1 1 0,0-1-1,0 0 1,-1 0 0,1 1 0,0-1 0,0 0 0,0 0 0,-1 0 0,1 0-1,0 0 1,0 0 0,0 0 0,0 0 0,1-1 0,4-1 24,1 0-1,-1-1 1,0 0-1,9-5 1,14-5 48,-27 13-63,-1 0-1,0 0 0,0 0 1,0 0-1,0 0 1,0 0-1,1 0 0,-1 0 1,0 1-1,0-1 0,0 0 1,0 1-1,0-1 0,0 1 1,0-1-1,0 1 0,0-1 1,0 1-1,0 0 1,0-1-1,0 1 0,0 0 1,-1 0-1,1 0 0,0-1 1,-1 1-1,1 0 0,0 0 1,-1 0-1,1 0 1,-1 0-1,1 1 0,-1-1 1,0 0-1,0 0 0,1 2 1,0 4 215,0 0 0,-1 1 0,1-1 0,-2 12 0,0-10 55,1-2-119,-1 0 0,-1 0 1,1 0-1,-1 0 0,0 0 1,0 0-1,-1 0 0,0-1 0,0 0 1,-1 1-1,0-1 0,0-1 1,0 1-1,-8 8 0,8-10-121,-1 0-1,1 0 1,-1 0-1,0 0 1,0-1-1,0 1 0,0-1 1,-1-1-1,0 1 1,1-1-1,-1 0 1,0 0-1,0-1 1,0 1-1,0-1 1,0-1-1,-7 1 1,11-1-61,0 0 0,0 0 0,0-1 0,1 1 0,-1 0 0,0-1 0,1 1 0,-1-1 0,0 1 0,1-1 1,-1 0-1,0 0 0,1 0 0,-1 0 0,1 0 0,0 0 0,-1 0 0,1-1 0,0 1 0,0 0 0,-2-3 0,2 1-109,-1 1 0,1-1 0,1 1 0,-1-1-1,0 0 1,1 1 0,-1-1 0,1 0 0,0 1-1,0-1 1,0 0 0,0 0 0,1-4-1,5-22-1599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361"/>
    </inkml:context>
    <inkml:brush xml:id="br0">
      <inkml:brushProperty name="width" value="0.05" units="cm"/>
      <inkml:brushProperty name="height" value="0.05" units="cm"/>
    </inkml:brush>
  </inkml:definitions>
  <inkml:trace contextRef="#ctx0" brushRef="#br0">24 18 21805,'-4'-18'5023,"1"22"-4272,1 1-712,-1 0 0,1-1 0,0 1 0,0 0 0,1 0 0,-1 1 0,1-1 0,0 0 0,1 0 0,-1 8 0,4 61-85,-2-51 66,16 166 27,-12-150-16,3 0-1,20 66 1,-24-95-18,0 0 0,1 0 0,10 16 1,-14-24-7,1 1 0,0-1 1,0 1-1,0-1 0,0 1 1,1-1-1,-1 0 0,1 0 0,-1 0 1,1 0-1,0-1 0,-1 1 1,1-1-1,0 0 0,0 1 1,4 0-1,-6-2 0,0 0 0,0 0 0,0 0 0,0 0 1,0-1-1,0 1 0,0 0 0,0 0 0,0 0 0,0-1 0,0 1 0,0-1 0,0 1 0,0-1 1,0 1-1,-1-1 0,1 1 0,0-1 0,0 0 0,0 1 0,-1-1 0,1 0 0,0 0 0,-1 0 1,1 0-1,-1 1 0,1-1 0,-1 0 0,1 0 0,-1 0 0,0 0 0,1 0 0,-1 0 0,0 0 1,0 0-1,0-1 0,2-6 70,-1-1-1,0 1 1,-1-12 0,0 16-39,-1-14 52,0 1 0,-1-1 1,-1 0-1,0 1 0,-2-1 0,0 1 0,-1 0 0,0 1 1,-13-23-1,19 38-90,0 0 1,-1 0-1,1 0 1,-1 0-1,0 1 1,1-1-1,-1 0 1,0 0-1,1 0 1,-1 1-1,0-1 1,0 0-1,0 1 1,0-1-1,1 0 1,-1 1-1,0-1 1,0 1-1,0 0 1,0-1-1,0 1 0,0 0 1,-2-1-1,2 2-1,0-1-1,0 1 0,0-1 0,1 1 0,-1-1 0,0 1 0,1-1 0,-1 1 0,0 0 0,1 0 0,-1-1 0,1 1 1,-1 0-1,1 0 0,0 0 0,-1-1 0,1 1 0,0 0 0,-1 0 0,1 0 0,0 0 0,0 0 0,0 0 0,0 0 1,0 0-1,0 1 0,0 7-3,0-1 0,0 1 1,1-1-1,0 1 0,0-1 1,1 0-1,0 1 0,1-1 0,0 0 1,0 0-1,5 8 0,-6-14 5,-1 1 0,0-1 0,1 1 1,-1-1-1,1 0 0,0 0 0,0 0 0,0 0 0,0 0 0,0 0 0,0 0 0,1-1 0,-1 1 0,1-1 0,-1 0 0,1 1 0,-1-1 0,1-1 0,0 1 0,-1 0 0,1 0 0,0-1 0,0 0 0,-1 1 0,1-1 0,0 0 1,0-1-1,0 1 0,-1 0 0,1-1 0,0 1 0,0-1 0,-1 0 0,1 0 0,-1 0 0,5-2 0,-1-1 7,0 0 1,0 0-1,0 0 0,0-1 0,-1 0 1,1 0-1,-1 0 0,0-1 0,-1 1 1,8-13-1,-1-3 21,0 0 1,7-23 0,-12 27-15,-4 15-11,0 5-30,1 2 18,0-1 0,-1 1 0,0 0 0,0 0 0,0 0 0,0 0 1,-1 1-1,1 6 0,5 53-28,-4-28 37,-1-20-1,0 6 7,1 0 0,7 24 0,-9-42-9,1 0 1,-1-1-1,1 1 0,0-1 1,0 1-1,0-1 0,0 0 1,1 0-1,0 0 0,0 0 1,0 0-1,0-1 0,1 1 1,-1-1-1,1 0 0,5 3 1,-8-5-51,-1-1 0,1 1 0,0-1 0,0 1 0,0-1 0,-1 0 0,1 0 0,0 1 0,0-1 0,0 0 0,0 0 0,0 0 0,0 0 0,0 0-1,0 0 1,-1 0 0,1 0 0,0 0 0,0-1 0,0 1 0,0 0 0,0-1 0,-1 1 0,1 0 0,0-1 0,0 1 0,0-1 0,-1 1 0,1-1 0,0 1 0,-1-1 0,1 0 0,0 1 0,-1-1 0,1-1 0,14-24-3973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515"/>
    </inkml:context>
    <inkml:brush xml:id="br0">
      <inkml:brushProperty name="width" value="0.05" units="cm"/>
      <inkml:brushProperty name="height" value="0.05" units="cm"/>
    </inkml:brush>
  </inkml:definitions>
  <inkml:trace contextRef="#ctx0" brushRef="#br0">2 1 23485,'-2'8'1312,"2"3"705,0 5-1329,2 1-400,7 1-280,-2 1 32,14-1-872,2-6-641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863"/>
    </inkml:context>
    <inkml:brush xml:id="br0">
      <inkml:brushProperty name="width" value="0.05" units="cm"/>
      <inkml:brushProperty name="height" value="0.05" units="cm"/>
    </inkml:brush>
  </inkml:definitions>
  <inkml:trace contextRef="#ctx0" brushRef="#br0">22 1 20220,'-4'13'1622,"0"0"-1,-3 17 0,1 30-381,6-21-1264,4 39 0,-3-69 33,0 0 0,1 0 0,-1 0 1,2-1-1,5 15 0,-6-18-6,0-1 0,1 0 0,-1 1 0,1-1 0,0 0 0,1-1 0,-1 1 0,0-1 1,1 1-1,0-1 0,0 0 0,5 3 0,11 7-6,-1 1 0,0 0 0,-1 2 0,0 0-1,-2 1 1,0 1 0,0 0 0,-2 1 0,18 32 0,-22-35 27,-2 1 1,0 1-1,-1-1 1,-1 1-1,0 0 1,-2 1-1,0-1 0,-1 1 1,0 0-1,-2 0 1,0 0-1,-3 28 1,1-40 116,0 0 0,-1 1 1,0-1-1,0 0 0,0 0 1,-1 0-1,0 0 0,0-1 1,-5 7-1,7-11-82,-1 0 0,0 0 0,1 0 0,-1 0 0,0 0 0,0 0 0,0 0-1,0-1 1,-1 1 0,1-1 0,0 0 0,0 0 0,-1 0 0,1 0 0,-1 0 0,1 0 0,-1 0 0,0-1 0,1 0-1,-1 1 1,1-1 0,-1 0 0,0 0 0,1 0 0,-1-1 0,0 1 0,1-1 0,-5 0 0,0-2-25,-1-1 1,1 1-1,0-1 1,0 0-1,0 0 1,1-1 0,-1 0-1,1 0 1,0-1-1,1 0 1,-1 0-1,1 0 1,1 0-1,-1-1 1,1 0-1,-5-10 1,3 6-27,1-1-1,1 0 1,-1 0 0,2 0-1,0 0 1,0-1 0,1 1-1,1-1 1,0-21 0,2 21-82,1 1 1,0-1-1,1 1 0,1 0 1,0 0-1,0 0 1,1 1-1,1 0 0,8-14 1,12-19-1205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1.075"/>
    </inkml:context>
    <inkml:brush xml:id="br0">
      <inkml:brushProperty name="width" value="0.05" units="cm"/>
      <inkml:brushProperty name="height" value="0.05" units="cm"/>
    </inkml:brush>
  </inkml:definitions>
  <inkml:trace contextRef="#ctx0" brushRef="#br0">37 25 14051,'-15'-25'11325,"14"29"-10379,-7 36-379,2 1 1,0 79 0,8-13-484,-1-90-74,1-1 0,1 1 0,1-1 0,7 22 0,-10-36-6,0 1 0,0 0 0,0 0 0,1-1 0,-1 1 1,1 0-1,0-1 0,2 3 0,-3-4-1,-1-1 0,1 1 0,0-1 0,-1 1 0,1-1 0,0 0 0,0 1 0,-1-1 0,1 0 0,0 0 1,0 1-1,0-1 0,-1 0 0,1 0 0,0 0 0,0 0 0,0 0 0,0 0 0,-1 0 0,1 0 0,0 0 0,0 0 0,0-1 1,-1 1-1,1 0 0,0-1 0,0 1 0,-1 0 0,1-1 0,0 1 0,-1-1 0,1 1 0,0-1 0,-1 1 0,1-1 1,-1 1-1,2-2 0,4-5 22,0 0 0,0-1 0,-1 1 0,0-1 0,-1 0 0,1-1 0,3-10 0,22-69 94,-17 45-77,33-98 78,-45 136-116,1 3 1,2 2-1,-3 0-3,1 0 0,-1 1 0,0-1 0,0 0 0,1 0 0,-1 1 0,0-1 0,0 1 0,0-1 0,1 1 0,-1-1 0,0 1-1,0-1 1,0 1 0,0 0 0,0 0 0,0 0 0,-1 0 0,1-1 0,0 1 0,0 0 0,0 2 0,2 1 3,0 1 0,-1 0 1,1 0-1,-1 0 0,2 8 1,1 9 20,5 38 1,-5-8-15,6 41 52,-11-91-53,0-1 1,1 0 0,-1 1 0,0-1 0,1 1 0,-1-1 0,1 0 0,-1 0 0,1 1 0,0-1-1,-1 0 1,1 0 0,0 1 0,0-1 0,2 2 0,-3-3-2,1 0 1,-1 0-1,1 0 1,-1 0-1,1 0 1,-1 0-1,1 0 0,-1 0 1,1 0-1,-1 0 1,1 0-1,-1 0 1,1 0-1,-1-1 0,1 1 1,-1 0-1,1 0 1,-1 0-1,0-1 1,1 1-1,-1 0 1,1-1-1,-1 1 0,0 0 1,1-1-1,-1 1 1,0 0-1,1-1 1,4-6 57,-1 1 1,1-1 0,-1 0 0,3-8-1,32-74 204,20-37-106,-59 124-164,1 0-1,0 0 1,0 0-1,0 0 0,0 0 1,0 0-1,0 1 0,1-1 1,-1 0-1,1 1 0,-1-1 1,1 1-1,-1-1 1,1 1-1,0 0 0,0 0 1,0 0-1,0 0 0,2-1 1,-4 2-2,1 0 0,0 0 1,-1 1-1,1-1 0,0 0 0,-1 0 1,1 0-1,0 1 0,-1-1 1,1 0-1,-1 1 0,1-1 1,0 1-1,-1-1 0,1 1 0,-1-1 1,1 1-1,-1-1 0,0 1 1,1 0-1,11 24-18,0 22 15,-2 0 0,4 57 0,-6-40 50,-7-60 4,0-9-25,11-50 12,5-19-1222,-5 42-642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1.495"/>
    </inkml:context>
    <inkml:brush xml:id="br0">
      <inkml:brushProperty name="width" value="0.05" units="cm"/>
      <inkml:brushProperty name="height" value="0.05" units="cm"/>
    </inkml:brush>
  </inkml:definitions>
  <inkml:trace contextRef="#ctx0" brushRef="#br0">88 400 19132,'0'-1'301,"1"0"0,-1 0 0,0 0 0,0 0 0,0 0 0,0 1-1,0-1 1,1 0 0,-2 0 0,1 0 0,0 0 0,0 0 0,0 0 0,0 0 0,0 1 0,-1-1 0,0-2 0,1 3-215,-1 0 0,0 0 1,0 0-1,1 0 1,-1 0-1,0 0 1,1 1-1,-1-1 1,0 0-1,1 0 0,-1 0 1,0 1-1,1-1 1,-1 0-1,0 1 1,1-1-1,-1 0 1,1 1-1,-1-1 0,1 1 1,-1-1-1,1 1 1,-1-1-1,0 2 1,-3 2 44,1 0 0,-1 1 0,1-1 1,0 1-1,0 0 0,0 0 0,1 0 1,-4 11-1,-12 47 205,17-58-312,-6 24 52,2 0 0,1 1 0,0 54 0,4-81-74,0 0-1,0-1 0,0 1 0,1 0 1,-1-1-1,1 1 0,-1 0 0,1-1 1,0 1-1,0-1 0,0 1 0,0-1 0,1 0 1,-1 0-1,1 1 0,-1-1 0,1 0 1,0 0-1,0 0 0,0-1 0,3 3 1,-4-3-1,0-1 0,0 1 0,0-1 0,0 0 0,0 1 0,1-1 0,-1 0 0,0 0 0,0 0 1,0 0-1,0 0 0,0 0 0,0 0 0,1 0 0,-1-1 0,0 1 0,0 0 0,0-1 0,2 0 1,-1-1 2,1 1 1,-1-1 0,0 0 0,0 0 0,0 0 0,0 0 0,0 0 0,0 0-1,0-1 1,2-4 0,5-10 31,-1 0 1,-1 0-1,8-28 1,12-63 147,-17 62-99,29-143 338,-33 149-290,-2 0 0,-2-73-1,-3 98-103,2 11-20,-1 0 0,0 0-1,-1-1 1,1 1 0,-1 0-1,1 0 1,-1 0 0,-1 0-1,1 0 1,-1 0-1,1 0 1,-4-5 0,5 8-9,0 1 1,0 0 0,0 0-1,-1 0 1,1-1 0,0 1-1,0 0 1,0 0 0,0 0-1,0-1 1,-1 1 0,1 0-1,0 0 1,0 0-1,0 0 1,0 0 0,-1-1-1,1 1 1,0 0 0,0 0-1,-1 0 1,1 0 0,0 0-1,0 0 1,0 0 0,-1 0-1,1 0 1,0 0 0,0 0-1,-1 0 1,1 0-1,0 0 1,0 0 0,-1 0-1,1 0 1,0 0 0,0 0-1,0 0 1,-1 0 0,1 0-1,0 1 1,0-1 0,-1 0-1,1 0 1,0 0-1,0 0 1,-6 15 4,3 25-18,9 146-29,-1-104 55,-3-45-8,-2-18-2,0-1 0,2 1 0,0 0 0,2-1 0,6 26 0,-9-41-5,1 0 0,-1 0 1,0 0-1,1 0 1,0 0-1,-1-1 0,1 1 1,0 0-1,0-1 0,1 0 1,3 4-1,-4-5-17,0 1 0,0-1-1,0 0 1,0-1 0,0 1 0,0 0 0,0-1 0,0 1-1,0-1 1,0 1 0,1-1 0,-1 0 0,0 0 0,0 0-1,1 0 1,-1 0 0,0-1 0,3 0 0,30-12-1342,5-2-1349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2.774"/>
    </inkml:context>
    <inkml:brush xml:id="br0">
      <inkml:brushProperty name="width" value="0.05" units="cm"/>
      <inkml:brushProperty name="height" value="0.05" units="cm"/>
    </inkml:brush>
  </inkml:definitions>
  <inkml:trace contextRef="#ctx0" brushRef="#br0">139 264 22037,'-1'-1'203,"1"-1"1,0 1 0,-1-1-1,1 1 1,-1 0-1,1-1 1,-1 1 0,0 0-1,1-1 1,-1 1 0,0 0-1,0 0 1,0 0-1,0 0 1,0 0 0,0 0-1,0 0 1,-1 0 0,1 0-1,0 0 1,0 0-1,-1 1 1,0-1 0,-1 0-78,1 1 1,0 0 0,0 1-1,0-1 1,0 0 0,0 0-1,-1 1 1,1 0 0,0-1-1,0 1 1,0 0 0,0 0-1,1 0 1,-1 0 0,-4 3-1,0 1-94,0 0 1,0 1-1,0-1 0,0 1 1,1 1-1,0-1 0,0 1 0,1 0 1,0 0-1,0 0 0,1 1 1,0-1-1,0 1 0,0 0 0,1 0 1,-1 10-1,1-6-38,0 0 0,1 1 0,0-1 0,1 1 0,1-1 0,0 1-1,1-1 1,0 1 0,7 22 0,-8-32 4,1 1 0,-1 0-1,1-1 1,0 1 0,0-1 0,0 1-1,0-1 1,4 4 0,-5-6 1,0 0 0,0-1 0,0 1 0,-1-1 0,1 1 0,0-1 0,0 1 0,0-1 0,0 0 0,0 1 0,0-1 0,0 0 0,0 0 0,0 0 0,0 0 0,0 0 0,0 0 0,0 0 0,0 0 0,0 0 0,0 0 0,0 0 0,0-1 0,0 1 0,0 0 0,0-1 0,0 1 0,0-1 0,0 1 0,-1-1 0,1 0 0,0 1 0,0-1 0,-1 0 0,2 0 0,4-5-2,0 0 0,-1 0-1,0 0 1,0-1 0,0 1-1,-1-1 1,6-14 0,19-58 10,-23 62 2,10-37 74,-2 1 1,-3-2 0,-2 1 0,-3-1 0,0-65-1,-4 254-145,26 180-1,-28-312 64,1 8 2,1-1 0,-1 1 0,2-1 0,-1 1-1,1-1 1,8 17 0,-10-25-2,-1-1 0,0 1-1,1 0 1,-1-1 0,1 1 0,-1-1-1,1 1 1,-1-1 0,1 0-1,-1 1 1,1-1 0,-1 0-1,1 1 1,0-1 0,-1 0 0,1 1-1,-1-1 1,1 0 0,0 0-1,-1 0 1,1 0 0,0 0-1,-1 0 1,1 0 0,0 0 0,-1 0-1,1 0 1,1 0 0,-1-1 0,1 1 1,-1-1-1,1 0 1,-1 0-1,0 1 1,1-1-1,-1 0 1,0 0-1,0 0 1,0-1 0,2-1-1,8-13 18,-1 1 0,0-2 0,-2 1 0,14-35 0,19-78 63,-37 116-72,-1-3-2,-3 14-7,1-1-1,-1 1 1,1 0-1,-1-1 0,1 1 1,0 0-1,0 0 1,0 0-1,0-1 1,3-3-1,-3 6-1,-1 0 0,0 0-1,0 0 1,1 0 0,-1 0 0,0 0 0,0 0-1,1 0 1,-1 1 0,0-1 0,0 0 0,1 0-1,-1 0 1,0 0 0,0 0 0,0 0 0,1 0-1,-1 0 1,0 1 0,0-1 0,0 0 0,1 0-1,-1 0 1,0 1 0,0-1 0,0 0 0,0 0-1,1 0 1,-1 1 0,0-1 0,0 0 0,0 0-1,0 1 1,0-1 0,0 0 0,0 1-1,6 11-18,-6-12 17,42 116-85,-12-27 91,-28-85-3,0 1 0,0-1 0,0 0 0,0 0 1,1 1-1,0-1 0,0-1 0,3 5 0,-5-7 0,1 0 1,-1 0-1,0 0 0,1 0 0,-1 0 0,0-1 0,1 1 0,-1 0 0,1-1 1,-1 1-1,1-1 0,-1 0 0,1 1 0,-1-1 0,1 0 0,0 0 1,-1 0-1,1 0 0,-1 0 0,1 0 0,0 0 0,-1-1 0,1 1 0,-1-1 1,1 1-1,-1-1 0,3 0 0,4-4 4,1 0-1,-1-1 1,0 0-1,0 0 1,-1-1-1,0 0 1,12-14 0,-7 5 7,0 0 1,18-35 0,-28 45-7,1 1-1,-1 0 1,0-1-1,0 1 1,0-1-1,-1 0 1,1-7-1,-2 12-2,0 0 0,0 0 0,0 0-1,0 0 1,0 0 0,-1 1-1,1-1 1,0 0 0,0 0 0,-1 0-1,1 0 1,-1 0 0,1 0-1,0 0 1,-1 1 0,0-1 0,1 0-1,-1 0 1,0 0 0,-1 0 0,1 0 0,0 1 0,-1-1 0,1 1 0,0-1 0,-1 1 0,1 0 0,0 0 0,-1-1 0,1 1 1,-1 0-1,1 0 0,0 0 0,-1 1 0,1-1 0,-1 0 0,-1 1 0,-1 0-3,1 0 0,-1 1 0,1 0 0,-1-1 0,1 1 0,0 0 0,0 0-1,0 1 1,0-1 0,0 1 0,0-1 0,1 1 0,-1 0 0,1 0 0,0 0 0,0 1 0,0-1 0,0 0 0,0 1-1,1-1 1,0 1 0,-1 0 0,0 6 0,-1 4-5,0 0-1,1 0 1,1 1-1,1 28 0,0-35 4,0 0 0,1 0 0,0 0 0,1 1 0,3 8 0,-5-15 2,1 0 1,0 0-1,0-1 1,0 1-1,0 0 1,0 0-1,0-1 1,0 1-1,1-1 1,-1 1 0,0-1-1,1 0 1,-1 1-1,1-1 1,0 0-1,-1 0 1,1 0-1,0 0 1,0 0-1,0 0 1,-1-1-1,1 1 1,0-1-1,0 1 1,0-1-1,0 0 1,3 0-1,2 0 2,-1-1-1,1 1 1,0-2-1,-1 1 1,1-1-1,-1 0 1,1 0-1,-1-1 0,0 0 1,10-6-1,-3 1-194,0-1 0,-1-1 0,18-17-1,3-12-1681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2.943"/>
    </inkml:context>
    <inkml:brush xml:id="br0">
      <inkml:brushProperty name="width" value="0.05" units="cm"/>
      <inkml:brushProperty name="height" value="0.05" units="cm"/>
    </inkml:brush>
  </inkml:definitions>
  <inkml:trace contextRef="#ctx0" brushRef="#br0">18 0 25886,'-7'4'1072,"1"1"672,5 6-1512,-3 1-64,6 4-1168,7-1-3697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9.869"/>
    </inkml:context>
    <inkml:brush xml:id="br0">
      <inkml:brushProperty name="width" value="0.025" units="cm"/>
      <inkml:brushProperty name="height" value="0.025" units="cm"/>
    </inkml:brush>
  </inkml:definitions>
  <inkml:trace contextRef="#ctx0" brushRef="#br0">129 240 2050,'-47'-52'379,"46"52"-366,1-1 0,-1 1 0,0-1 0,1 1 0,-1 0 0,0-1 0,1 1 0,-1 0 0,0-1 0,1 1 0,-1 0 0,0 0 0,0-1 1,1 1-1,-1 0 0,0 0 0,0 0 0,1 0 0,-1 0 0,0 0 0,0 0 0,1 1 0,-1-1 0,0 0 0,1 0 0,-1 0 0,0 1 0,1-1 0,-1 0 0,0 1 0,1-1 0,-1 1 0,0-1 0,1 1 0,-1-1 0,1 1 0,-1-1 0,1 1 1,-1-1-1,1 1 0,-1 0 0,1-1 0,0 1 0,-1 0 0,1-1 0,0 1 0,0 0 0,0-1 0,-1 1 0,1 1 0,-12 10 790,8-14 203,1 0 0,-1 0-1,1-1 1,-1 1 0,1-1 0,0 0 0,0 0-1,-3-4 1,0 0 58,58 8 228,-18 5-1366,-18-2 245,0-1 1,-1 0-1,1-2 0,0 1 0,1-2 1,-1 0-1,0-1 0,0-1 0,0 0 1,28-9-1,-7 0-88,0 2-1,1 2 1,0 1 0,0 2 0,62 1-1,-66 0 10,0-2 0,0 0 0,-1-3 0,52-18-1,-42 13 182,86-17-1,164 14-197,-199 15 67,161-22-1,-231 19-103,1 0-1,0 2 1,1 1 0,-1 1 0,0 1 0,0 1 0,0 2 0,0 0 0,35 11 0,-6-2-8,0-3 1,1-3 0,67 1 0,-11 0 193,38-2 275,178-14 1,-44-1-58,-186 7-364,106 4 170,-49 25-127,-108-17 123,0-1 0,55 2 1,-92-10-219,1-1 0,-1 0 1,0 0-1,1-1 0,-1 0 1,0-1-1,1 0 0,-1 0 1,0-1-1,0 0 0,-1-1 1,1 0-1,13-8 0,-17 9 13,1 0 1,-1 1-1,1 0 0,0 0 0,0 0 0,0 1 1,0-1-1,0 2 0,0-1 0,0 1 0,1 0 1,5 0-1,80 16-87,-33-5 99,-14-8-22,69-3 0,-76-2-31,1 2 1,71 9-1,33 12-1,-86-15-15,-1 3 1,0 2-1,-1 3 1,56 21-1,-64-19 15,94 20 0,-87-24 3,63 23 1,-44-11-5,1-2 1,0-4-1,2-3 1,0-3-1,90 1 1,107-1 10,0-11 0,381-50 0,142-51 20,359 13 31,-8 131-111,241 36-6,-777-121 82,-325 15-19,-209 20-3,818-44 83,-54 19-75,-384 10 25,-401 19 23,-25 2 80,1-1 0,-1-1 0,0-2 0,51-13 0,-77 16-276,1 0 0,-1 0 0,1 0 0,0 1 0,0 0 0,-1 0 0,8 2 0,-8-2-527,0 1 0,0-1-1,0 1 1,0-2 0,0 1-1,0 0 1,0-1 0,0 0 0,0 0-1,0-1 1,8-2 0,30-27-8586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3.420"/>
    </inkml:context>
    <inkml:brush xml:id="br0">
      <inkml:brushProperty name="width" value="0.05" units="cm"/>
      <inkml:brushProperty name="height" value="0.05" units="cm"/>
    </inkml:brush>
  </inkml:definitions>
  <inkml:trace contextRef="#ctx0" brushRef="#br0">13 0 22141,'-9'0'1720,"6"7"1185,3 11-1561,8 20-912,5 13-208,4 19-200,3 5-16,1 6 8,-4-1 8,2-4 8,-3-8-32,-5-17 0,-1-13-264,-10-22-1048,-5-12 80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3.732"/>
    </inkml:context>
    <inkml:brush xml:id="br0">
      <inkml:brushProperty name="width" value="0.05" units="cm"/>
      <inkml:brushProperty name="height" value="0.05" units="cm"/>
    </inkml:brush>
  </inkml:definitions>
  <inkml:trace contextRef="#ctx0" brushRef="#br0">1 226 24989,'0'-8'251,"0"0"1,1 0-1,0 0 0,1 1 0,-1-1 0,2 0 0,-1 1 0,1-1 1,0 1-1,0 0 0,1 0 0,8-12 0,-5 11-166,1-1 0,-1 1 0,1 1 1,1-1-1,0 1 0,-1 1 0,2-1 0,14-6 0,-9 6-99,1 0 0,0 1 0,0 1 0,1 0 0,-1 1 0,1 1 0,0 1 0,0 0 0,0 1 0,0 1 0,30 3 0,-41-2 10,-1 0 1,1 0-1,-1 1 1,0-1-1,1 1 1,-1 1-1,0-1 1,0 1-1,0-1 1,-1 1 0,1 1-1,-1-1 1,1 1-1,-1 0 1,0 0-1,0 0 1,-1 0-1,1 0 1,-1 1 0,0 0-1,-1 0 1,1 0-1,-1 0 1,0 0-1,0 0 1,0 1-1,-1-1 1,2 6 0,-2-2 29,0-1 0,-1 1 1,0-1-1,0 1 0,-1-1 1,0 1-1,0-1 1,-1 1-1,0-1 0,-1 0 1,0 0-1,0 0 0,-1 0 1,0-1-1,0 1 0,0-1 1,-10 11-1,2-6 115,0 0-1,-1 0 0,-1-2 0,0 0 1,0 0-1,-1-1 0,0-1 1,0-1-1,-30 11 0,18-14-193,25-4-185,5-6-1742,13-20-284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4.559"/>
    </inkml:context>
    <inkml:brush xml:id="br0">
      <inkml:brushProperty name="width" value="0.05" units="cm"/>
      <inkml:brushProperty name="height" value="0.05" units="cm"/>
    </inkml:brush>
  </inkml:definitions>
  <inkml:trace contextRef="#ctx0" brushRef="#br0">0 161 21333,'2'-46'4708,"-2"46"-4642,0-1 0,0 1 0,0 0 0,0 0 0,0 0 0,0 0 0,0 0 0,0-1 0,0 1 0,0 0 0,0 0 0,0 0 0,0-1 0,0 1 0,0 0 0,0 0 0,0 0 0,0 0 0,0-1 1,0 1-1,0 0 0,0 0 0,0 0 0,0 0 0,0-1 0,0 1 0,0 0 0,0 0 0,0 0 0,1 0 0,-1 0 0,0-1 0,0 1 0,0 0 0,0 0 0,0 0 0,0 0 0,1 0 0,-1 0 0,0 0 0,0 0 0,0 0 0,0-1 1,1 1-1,-1 0 0,0 0 0,0 0 0,0 0 0,1 0 0,5 23 429,11 114-455,-13-86-20,13 54 0,-12-84 2,-5-21-22,1 0 1,-1 0 0,0 0-1,0 1 1,0-1 0,0 0-1,0 0 1,0 0 0,1 0-1,-1 1 1,0-1 0,0 0-1,0 0 1,0 0 0,1 0-1,-1 0 1,0 0 0,0 0-1,0 0 1,1 0 0,-1 1-1,0-1 1,0 0 0,0 0-1,1 0 1,-1 0 0,0 0-1,0 0 1,0 0 0,1 0-1,-1-1 1,0 1 0,0 0-1,0 0 1,1 0 0,-1 0-1,0 0 1,0 0 0,0 0-1,1 0 1,-1 0 0,0-1-1,0 1 1,0 0 0,0 0-1,0 0 1,1 0 0,-1-1-1,7-5 17,-5-1-7,1 0 0,-1 0 0,1 0 0,-2 0 0,3-14 0,0-5 14,7-31 20,-3 0 1,-2 0-1,-3-101 0,-5 134-57,0 21 1,0 11-16,0 9-3,2 0 0,0-1-1,1 1 1,3 21 0,19 68-25,-23-104 56,22 69 0,-19-63 2,0-1-1,1 1 1,0-1-1,0 1 1,0-1-1,9 10 1,-11-15-3,-1-1 1,0 0 0,0 0-1,1 0 1,-1 0 0,0 0-1,1 0 1,-1 0 0,1 0-1,0 0 1,-1-1-1,1 1 1,-1-1 0,1 1-1,0-1 1,0 0 0,-1 1-1,1-1 1,0 0 0,-1 0-1,1 0 1,0 0 0,0-1-1,-1 1 1,1 0-1,0-1 1,-1 1 0,1-1-1,-1 0 1,1 1 0,0-1-1,-1 0 1,0 0 0,3-2-1,3-3 3,1 0-1,-1 0 1,-1-1-1,12-15 0,-4 3 12,-1 0-1,20-40 1,-27 47-2,0-1 1,-1 1-1,-1-1 0,-1-1 1,0 1-1,3-20 1,-6 14 1,-4 81-79,0 16-45,5-34 116,1-1 0,3 1 1,11 49-1,-16-92-4,0 0 1,1 0-1,-1 0 1,0 0-1,0 0 0,1 0 1,-1 0-1,1 0 0,-1 0 1,1 0-1,-1 0 1,1-1-1,0 1 0,-1 0 1,1 0-1,0 0 0,0-1 1,-1 1-1,1 0 0,2 0 1,-3-1 0,1 0 0,0 0-1,-1 0 1,1 0 0,0 0 0,0 0 0,-1-1 0,1 1 0,0 0 0,-1 0 0,1-1-1,0 1 1,-1 0 0,1-1 0,0 1 0,-1 0 0,1-1 0,-1 1 0,1-1-1,-1 1 1,2-2 0,3-5 17,0 0 0,0 0 0,6-14-1,-10 20-16,15-31 33,0 0 0,-3-1 0,0-1 1,-2 0-1,-2-1 0,8-59 0,-17 94-37,0 0 0,0 0 0,0 0-1,0 0 1,-1-1 0,1 1-1,0 0 1,0 0 0,0 0 0,0 0-1,0 0 1,-1 0 0,1 0-1,0 0 1,0 0 0,0 0 0,0 0-1,-1 0 1,1 0 0,0 0-1,0 0 1,0 0 0,0 0 0,-1 0-1,1 0 1,0 0 0,0 0-1,0 0 1,0 0 0,-1 0 0,1 0-1,0 0 1,0 1 0,0-1-1,0 0 1,0 0 0,0 0 0,-1 0-1,1 0 1,0 0 0,0 1-1,0-1 1,0 0 0,0 0-1,0 0 1,0 0 0,0 0 0,0 1-1,0-1 1,-1 0 0,1 0-1,0 0 1,-8 9-85,-4 24-934,10-25 453,-2 10-1459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4.793"/>
    </inkml:context>
    <inkml:brush xml:id="br0">
      <inkml:brushProperty name="width" value="0.05" units="cm"/>
      <inkml:brushProperty name="height" value="0.05" units="cm"/>
    </inkml:brush>
  </inkml:definitions>
  <inkml:trace contextRef="#ctx0" brushRef="#br0">16 14 25862,'-9'-7'1136,"2"2"1504,7 3-2640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5.297"/>
    </inkml:context>
    <inkml:brush xml:id="br0">
      <inkml:brushProperty name="width" value="0.05" units="cm"/>
      <inkml:brushProperty name="height" value="0.05" units="cm"/>
    </inkml:brush>
  </inkml:definitions>
  <inkml:trace contextRef="#ctx0" brushRef="#br0">174 169 11514,'15'-68'6976,"-9"50"-4551,-2 0 0,4-36 1,-10 43-864,-5 15-81,-7 15-748,-92 148-343,69-110-334,32-50-52,0 0 0,1 0 0,-1 0 0,1 1 0,1 0 0,0 0 0,0 0 0,0 0 0,-2 17 0,5-25-6,0 1 1,0 0-1,0-1 1,0 1-1,0-1 1,0 1 0,0-1-1,0 1 1,0 0-1,0-1 1,0 1-1,1-1 1,-1 1-1,0-1 1,0 1-1,1-1 1,-1 1-1,0-1 1,1 1 0,-1-1-1,0 1 1,1-1-1,-1 0 1,1 1-1,-1-1 1,1 1-1,-1-1 1,1 0-1,-1 0 1,1 1 0,-1-1-1,1 0 1,-1 0-1,1 0 1,-1 1-1,1-1 1,0 0-1,-1 0 1,1 0-1,-1 0 1,1 0-1,-1 0 1,1 0 0,0 0-1,-1-1 1,1 1-1,-1 0 1,1 0-1,-1 0 1,1-1-1,-1 1 1,1 0-1,0-1 1,34-16-57,-32 15 57,13-7-2,0 1-1,0 0 1,0 2-1,1 0 1,0 0-1,0 2 1,35-5-1,-44 9 0,0-1 0,0 1 0,0 1 0,0 0 0,0 0 0,0 0 0,-1 1 0,14 5 0,-16-5-1,0 0 0,0 1 1,0 0-1,-1 0 0,1 0 1,-1 0-1,0 1 0,0 0 0,0 0 1,-1 0-1,1 0 0,-1 0 0,5 10 1,-5-10 2,-1 0 1,0 1-1,0-1 1,-1 1-1,0-1 0,1 1 1,-1-1-1,-1 1 1,1-1-1,-1 1 1,0 0-1,0 0 1,0-1-1,-1 1 1,1 0-1,-1-1 1,0 1-1,0-1 1,-1 1-1,-3 7 0,2-7 9,0 0-1,-1 0 1,1 0-1,-1-1 1,0 1-1,0-1 0,0 0 1,-1 0-1,1-1 1,-1 1-1,0-1 1,0 0-1,0 0 0,-1-1 1,-10 5-1,5-4 41,-1 0 0,-22 3-1,30-6-164,0 1 0,0-1 0,0 0 0,0 0-1,0-1 1,0 1 0,0-1 0,0 0 0,0 0 0,0 0-1,1-1 1,-6-1 0,-6-10-1790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5.560"/>
    </inkml:context>
    <inkml:brush xml:id="br0">
      <inkml:brushProperty name="width" value="0.05" units="cm"/>
      <inkml:brushProperty name="height" value="0.05" units="cm"/>
    </inkml:brush>
  </inkml:definitions>
  <inkml:trace contextRef="#ctx0" brushRef="#br0">99 167 22453,'1'0'215,"1"0"0,0 0-1,-1 0 1,1-1 0,-1 1 0,1 0 0,-1-1 0,1 1 0,-1-1-1,1 0 1,-1 1 0,0-1 0,1 0 0,-1 0 0,0 0 0,1 0 0,-1 0-1,0 0 1,2-2 0,-1 0-122,-1 1 0,0-1 0,1 1 0,-1-1 0,0 0 0,0 0 0,0 1 0,0-1 0,-1 0 0,1-3 0,-1-1-104,1-1-1,-1 1 0,-1 0 0,1 0 0,-1 0 1,-1 0-1,1 0 0,-3-7 0,2 9 17,0 1-1,0 0 1,0 0-1,-1 0 1,0 0-1,1 1 1,-1-1-1,-5-4 1,7 7-4,0 0 0,0 1 1,0-1-1,0 0 0,0 1 1,0-1-1,0 0 1,0 1-1,0-1 0,0 1 1,0 0-1,0-1 0,0 1 1,-1 0-1,1 0 0,0 0 1,0-1-1,0 1 0,0 0 1,-1 1-1,1-1 1,0 0-1,0 0 0,0 0 1,0 1-1,0-1 0,-1 1 1,1-1-1,0 1 0,0-1 1,0 1-1,0-1 0,0 1 1,0 0-1,1 0 1,-1-1-1,0 1 0,-1 2 1,-3 3 9,1 0 1,0 1 0,0-1-1,0 1 1,1 0 0,0 0 0,0 0-1,-2 10 1,-10 64 116,14-76-119,-5 43 118,-1 57 0,7-81-87,1-1 0,2 1 0,0-1 0,9 35 0,-10-50-35,1 0 1,0 0-1,0-1 0,1 1 1,0-1-1,6 10 1,-8-15 5,0 1 0,0-1 0,0 0 0,0 0 0,0 0 0,0 0 1,0-1-1,1 1 0,-1 0 0,1-1 0,-1 0 0,1 0 0,0 1 0,0-2 1,-1 1-1,1 0 0,0 0 0,0-1 0,0 0 0,0 1 0,5-2 0,0 0 228,-1 0 0,1-1 0,-1-1 0,8-2-1,-11 3-133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6.383"/>
    </inkml:context>
    <inkml:brush xml:id="br0">
      <inkml:brushProperty name="width" value="0.05" units="cm"/>
      <inkml:brushProperty name="height" value="0.05" units="cm"/>
    </inkml:brush>
  </inkml:definitions>
  <inkml:trace contextRef="#ctx0" brushRef="#br0">232 29 20092,'-1'-2'436,"1"0"0,-1 0-1,0 0 1,0 0 0,0 0-1,0 0 1,0 0-1,0 0 1,0 0 0,-4-3-1,4 4-332,0 1 0,0-1-1,0 1 1,0 0-1,0-1 1,-1 1 0,1 0-1,0 0 1,0 0 0,0 0-1,0 0 1,-1 0-1,1 0 1,0 0 0,0 0-1,0 0 1,0 1-1,0-1 1,0 1 0,-1-1-1,1 0 1,-1 2-1,-3 0-11,0 1 0,1 0 0,-1 0 0,1 0-1,0 1 1,0-1 0,0 1 0,0 0-1,-5 8 1,-25 42 92,-43 110-35,45-91-124,35-77-43,0 0 0,0 0-1,1 0 1,0 1 0,6-5-1,-2 0-17,4-1 27,0-1 0,0 2 0,1 0 1,0 0-1,0 1 0,1 1 0,20-7 0,-25 10 7,0 1 0,-1-1 0,1 2 0,0-1 0,0 1 0,0 1 1,0 0-1,0 0 0,0 0 0,0 1 0,0 1 0,0-1 0,13 6 0,-18-5-2,0-1-1,-1 1 1,1 1-1,-1-1 1,0 0-1,0 1 1,0 0 0,0 0-1,0 0 1,-1 0-1,1 0 1,-1 0-1,0 1 1,0-1 0,0 1-1,0-1 1,-1 1-1,1 0 1,-1 0-1,0 0 1,0 0-1,0 0 1,-1 0 0,1 7-1,-1-1 10,0 0 0,-1 0 0,0 0 0,-1-1-1,0 1 1,0 0 0,-1-1 0,0 0 0,-6 11 0,3-9 53,0 0 1,-1-1 0,-1 0-1,0 0 1,0-1 0,-1 0-1,0 0 1,0-1 0,-1 0-1,-12 7 1,4-4 18,0-1-1,0-1 0,-1-1 1,0 0-1,-28 7 1,44-14-80,-1-1 1,1 1 0,-1 0 0,1-1 0,-1 0-1,1 0 1,-1 0 0,1 0 0,-1 0 0,1-1 0,0 0-1,-1 0 1,-3-1 0,6 1-71,-1 0 0,0 0 0,1 0 0,-1 0 1,0 0-1,1-1 0,-1 1 0,1 0 0,0-1 0,0 1 0,-1-1 0,1 0 1,0 1-1,0-1 0,0 0 0,1 0 0,-1 0 0,0 0 0,1 0 0,-1 0 0,1 1 1,0-1-1,-1-4 0,0-27-1871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055"/>
    </inkml:context>
    <inkml:brush xml:id="br0">
      <inkml:brushProperty name="width" value="0.05" units="cm"/>
      <inkml:brushProperty name="height" value="0.05" units="cm"/>
    </inkml:brush>
  </inkml:definitions>
  <inkml:trace contextRef="#ctx0" brushRef="#br0">47 0 22613,'-15'74'3578,"4"39"-2658,7-72-601,-12 398 154,15-422-459,2-1-1,0 0 1,1 1-1,0-1 1,2 0-1,7 24 1,-11-39-13,0-1 1,0 0-1,0 1 1,0-1-1,1 0 0,-1 1 1,0-1-1,0 1 0,0-1 1,0 0-1,0 0 1,1 1-1,-1-1 0,0 0 1,0 1-1,1-1 1,-1 0-1,0 0 0,0 1 1,1-1-1,-1 0 1,0 0-1,1 1 0,-1-1 1,0 0-1,1 0 0,-1 0 1,0 0-1,1 0 1,-1 0-1,0 1 0,1-1 1,-1 0-1,0 0 1,1 0-1,-1 0 0,0 0 1,1 0-1,-1 0 1,1-1-1,-1 1 0,0 0 1,1 0-1,-1 0 0,0 0 1,1 0-1,-1 0 1,0-1-1,1 1 0,-1 0 1,0 0-1,0-1 1,1 1-1,-1 0 0,0 0 1,0-1-1,1 1 1,-1 0-1,0-1 0,0 1 1,0 0-1,1-1 0,-1 1 1,0 0-1,0-1 1,0 1-1,0-1 0,10-24 65,-5-4 1,-1-1 0,0 1 0,-3-1 1,0 0-1,-2 0 0,-1 0 0,-2 1 0,-12-54 0,14 79-36,4 21-41,0-1 1,1 1-1,1-1 1,0 0 0,1 0-1,0-1 1,2 0-1,0 0 1,0 0-1,18 24 1,-22-34 10,0-1 0,1 0 0,-1 0 1,1 0-1,0 0 0,0-1 0,0 1 0,0-1 1,1 0-1,6 3 0,-8-4-1,0-1-1,0-1 1,-1 1 0,1 0-1,0-1 1,0 1 0,0-1-1,0 0 1,0 0 0,0 0 0,0 0-1,0 0 1,0-1 0,0 1-1,-1-1 1,1 0 0,0 0-1,0 0 1,-1 0 0,5-3-1,-1-1 7,0 1-1,0-1 1,-1 0-1,1 0 0,-1-1 1,-1 0-1,1 0 0,-1 0 1,0 0-1,0 0 0,-1-1 1,0 0-1,0 0 0,-1 0 1,3-10-1,-2 4 16,0 0 0,-1 0 0,0 0 1,-1-1-1,-1 1 0,0 0 0,-3-24 0,-4 14 26,7 23-47,0-1 0,0 1 0,0 0 1,0 0-1,0 0 0,0-1 0,0 1 0,0 0 1,0 0-1,0 0 0,-1-1 0,1 1 0,0 0 1,0 0-1,0 0 0,0 0 0,0-1 0,-1 1 0,1 0 1,0 0-1,0 0 0,0 0 0,-1 0 0,1 0 1,0-1-1,0 1 0,0 0 0,-1 0 0,1 0 1,0 0-1,0 0 0,0 0 0,-1 0 0,1 0 0,0 0 1,0 0-1,-1 0 0,1 0 0,0 0 0,0 0 1,0 0-1,-1 0 0,1 1 0,0-1 0,0 0 1,0 0-1,-1 0 0,1 0 0,0 0 0,0 0 1,0 1-1,-1-1 0,-5 12-15,2 10-30,1-1 0,1 1 0,1 38 0,1-22 19,-1-27 18,3 107-6,-1-105 19,0 0 0,1 1 0,1-1 0,0 0 0,1 0 0,9 20 0,-13-32-5,1 0-1,-1 1 1,1-1-1,-1 0 0,1 0 1,0 0-1,0 0 1,0 0-1,0 0 0,0 0 1,0 0-1,0 0 0,0 0 1,0 0-1,0 0 1,0-1-1,1 1 0,-1 0 1,0-1-1,0 1 0,1-1 1,-1 0-1,1 1 1,1-1-1,-1 0 1,0 0 0,0-1 1,1 1-1,-1-1 0,0 0 0,0 0 0,0 1 0,0-1 1,0-1-1,0 1 0,0 0 0,0 0 0,3-3 0,5-6 9,0-1 0,-1 1-1,15-23 1,-3-2 25,-1 0-1,-2-2 1,-1 0 0,11-41 0,4-8 21,-30 81-51,0 1 1,0-1-1,1 1 0,-1 0 0,5-5 1,-7 9-5,0-1 0,0 1 0,0 0 0,0 0 0,1-1 0,-1 1 0,0 0 0,0 0 0,1 0 0,-1-1 0,0 1 0,0 0 0,1 0 0,-1 0 0,0 0 0,1 0 0,-1 0 0,0 0 0,1-1 0,-1 1 0,0 0 0,0 0 0,1 0 0,-1 0 0,0 0 0,1 0 0,-1 1 0,0-1 0,1 0 0,0 0-1,-1 1 0,1 0-1,-1-1 1,1 1 0,-1 0 0,1 0 0,-1 0-1,1-1 1,-1 1 0,0 0 0,0 0-1,1 0 1,-1 0 0,0-1 0,0 3 0,4 29-39,-2 1 1,-4 63 0,0-46 34,0-3 18,1 71 446,1-118-455,0 0-1,0 0 1,0 1-1,0-1 1,0 0-1,0 0 1,0 0 0,0 0-1,0 0 1,0 1-1,0-1 1,0 0-1,0 0 1,0 0 0,1 0-1,-1 0 1,0 0-1,0 1 1,0-1 0,0 0-1,0 0 1,0 0-1,0 0 1,1 0-1,-1 0 1,0 0 0,0 0-1,0 0 1,0 1-1,0-1 1,1 0 0,-1 0-1,0 0 1,0 0-1,0 0 1,0 0-1,0 0 1,1 0 0,-1 0-1,0 0 1,0 0-1,0 0 1,0 0-1,0 0 1,1 0 0,-1 0-1,0-1 1,0 1-1,11-6 54,10-14-21,62-85-792,-57 65-575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195"/>
    </inkml:context>
    <inkml:brush xml:id="br0">
      <inkml:brushProperty name="width" value="0.05" units="cm"/>
      <inkml:brushProperty name="height" value="0.05" units="cm"/>
    </inkml:brush>
  </inkml:definitions>
  <inkml:trace contextRef="#ctx0" brushRef="#br0">30 0 22997,'-14'0'1160,"5"9"264,2 7-607,9 8-625,7 10-160,10-1-368,7 4-497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658"/>
    </inkml:context>
    <inkml:brush xml:id="br0">
      <inkml:brushProperty name="width" value="0.05" units="cm"/>
      <inkml:brushProperty name="height" value="0.05" units="cm"/>
    </inkml:brush>
  </inkml:definitions>
  <inkml:trace contextRef="#ctx0" brushRef="#br0">237 1 23565,'-9'7'813,"0"1"1,0 0-1,1 0 0,0 1 1,-10 14-1,8-8-739,1-1 1,0 2-1,2-1 1,0 1-1,-8 27 1,14-41-98,3-2-33,-1 1 54,1 0 0,-1-1 0,1 1-1,-1 0 1,1 0 0,-1 0 0,1 0 0,-1 0-1,0 0 1,0 1 0,1-1 0,-1 0-1,1 3 1,1-1-5,16 21-36,-2 0 0,0 1-1,24 50 1,-20-36 11,54 109-33,-63-121 62,-2 1 1,0 1 0,8 44-1,-16-66 24,-1 1-1,-1-1 1,0 1-1,0-1 1,0 1-1,-1-1 1,0 0-1,0 1 0,-1-1 1,0 0-1,0 0 1,0 0-1,-1 0 1,-1 0-1,1-1 1,-1 1-1,0-1 0,0 0 1,-1 0-1,0 0 1,0-1-1,0 0 1,0 0-1,-1 0 1,0 0-1,0-1 1,0 0-1,-1 0 0,0-1 1,1 0-1,-1 0 1,0 0-1,0-1 1,-1 0-1,-7 1 1,8-2 10,-1 0 0,0-1 0,0 1 0,1-1 0,-1-1 0,0 1 0,1-1 0,-1-1 0,0 0 0,1 0 0,0 0 0,-1-1 0,1 0 0,0 0 0,0-1 0,1 1 0,-8-7 0,6 4-10,0-2 0,0 1 0,1-1 0,-1 0 0,2-1-1,-1 1 1,2-1 0,-1-1 0,1 1 0,0-1 0,-5-15 0,6 12-16,1 1 1,0 0 0,0-1 0,1 1 0,1-1 0,0 0 0,1 0 0,1 1 0,3-24 0,-3 27-7,1 0 0,1 1 0,0-1 0,0 1 0,0 0 0,1-1 0,0 2 0,1-1 0,0 0 0,0 1 0,0 0 0,1 0 0,0 1 0,10-9 0,4 1-164,0 1 0,41-19 0,6-4-1224,-21 7 1594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858"/>
    </inkml:context>
    <inkml:brush xml:id="br0">
      <inkml:brushProperty name="width" value="0.025" units="cm"/>
      <inkml:brushProperty name="height" value="0.025" units="cm"/>
    </inkml:brush>
  </inkml:definitions>
  <inkml:trace contextRef="#ctx0" brushRef="#br0">171 62 10378,'0'0'6934,"-10"0"-4078,0 0-2364,4-1-305,0 1 0,0-1 0,0 1 0,0 1 0,0-1 0,0 1 1,0 0-1,0 1 0,0-1 0,0 1 0,1 0 0,-1 1 0,1-1 1,-1 1-1,1 0 0,0 1 0,-5 3 0,5-1-143,1-1-1,0 1 1,0-1-1,0 1 1,1 0-1,0 1 1,0-1-1,0 0 1,1 1-1,0-1 1,1 1-1,-1 0 1,1 0-1,0 0 1,1 0-1,0 0 1,0 0-1,0-1 1,3 11-1,-3-16-5,1 1 0,0 0 0,0-1 0,0 0 0,0 1 0,0-1 0,0 0 0,0 1 0,0-1 0,1 0 0,-1 0 0,0 0 0,1 0 0,-1 0 0,1 0 0,-1-1 0,1 1 0,0 0 0,-1-1-1,1 1 1,0-1 0,-1 0 0,1 1 0,0-1 0,-1 0 0,1 0 0,0 0 0,0 0 0,-1 0 0,1-1 0,0 1 0,-1 0 0,1-1 0,1 0 0,3 0 82,-1-1-1,0 1 1,0-1-1,0 0 1,0 0 0,0-1-1,-1 0 1,1 0 0,6-5-1,-3-1 67,-1 1 0,0-1 0,-1-1 0,0 1 0,-1-1 0,1 0 0,-2-1 0,0 1 0,0-1 0,-1 0 0,0 0 0,-1 0 0,0 0 0,-1 0 0,0 0 0,-1-1-1,-1-15 1,1 26-174,0 0 0,0 0 0,0 0-1,0 1 1,0-1 0,0 0 0,0 0-1,0 0 1,-1 1 0,1-1 0,0 0-1,0 0 1,-1 1 0,1-1 0,-1 0-1,1 1 1,-1-1 0,1 0-1,-1 1 1,1-1 0,-1 1 0,1-1-1,-1 1 1,0-1 0,1 1 0,-1-1-1,0 1 1,1 0 0,-1-1 0,0 1-1,0 0 1,1 0 0,-1-1 0,0 1-1,0 0 1,1 0 0,-1 0-1,0 0 1,0 0 0,0 0 0,-1 0-1,0 1-7,1-1 0,-1 1-1,0 0 1,1 0 0,-1-1-1,0 1 1,1 0 0,-1 0-1,1 1 1,-1-1 0,1 0-1,0 0 1,0 1 0,-1-1-1,1 1 1,-1 2 0,0-1-44,0 1 1,1 0 0,0 0 0,0 0 0,0 0-1,0 0 1,0 0 0,1 0 0,0 0 0,0 0-1,0 0 1,1 4 0,-1-7-102,0 0 1,0 0-1,1 0 1,-1-1-1,0 1 1,0 0-1,1 0 1,-1-1-1,0 1 1,1 0-1,-1-1 1,1 1-1,-1 0 1,1-1 0,-1 1-1,1-1 1,0 1-1,-1-1 1,1 1-1,0-1 1,-1 1-1,1-1 1,1 1-1,0-1-260,0 0 0,-1 0-1,1 0 1,-1 0 0,1 0 0,0-1-1,-1 1 1,1-1 0,-1 1 0,1-1-1,-1 1 1,1-1 0,-1 0 0,1 0 0,-1 0-1,0 0 1,2-1 0,17-15-7425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25.595"/>
    </inkml:context>
    <inkml:brush xml:id="br0">
      <inkml:brushProperty name="width" value="0.025" units="cm"/>
      <inkml:brushProperty name="height" value="0.025" units="cm"/>
    </inkml:brush>
  </inkml:definitions>
  <inkml:trace contextRef="#ctx0" brushRef="#br0">0 113 7655,'0'0'1015,"10"0"800,39-1-770,3 0 1078,-1 2 0,59 8 1,-37 0-1846,0-3 1,103-6 0,-88-2 208,100 11-1,45 10 601,430-19-1,-113-23-402,1013-74 735,-1287 70-1340,0 12-1,361 27 0,834 21 856,-1276-33-458,253 33-1,-330-17-442,1-6 0,0-4 0,0-6 0,157-20 0,-216 13 218,67 2 0,-126 5-249,-1 0 1,0-1-1,1 1 1,-1 0-1,1 0 1,-1 0-1,0 0 0,1 0 1,-1 0-1,1 0 1,-1 0-1,0 0 0,1 0 1,-1 0-1,1 0 1,-1 0-1,0 0 1,1 0-1,-1 0 0,1 1 1,-1-1-1,0 0 1,1 0-1,-1 0 1,0 1-1,1-1 0,-1 0 1,0 0-1,1 1 1,-1-1-1,0 0 0,0 1 1,1-1-1,-1 0 1,0 1-1,0-1 1,0 1-1,1-1 0,-1 0 1,0 1-1,0-1 1,0 0-1,0 1 1,0-1-1,0 1 0,0-1 1,0 1-1,0-1 1,0 0-1,0 1 1,0-1-1,0 1 0,0-1 1,0 0-1,0 1 1,-1-1-1,1 0 0,0 1 1,0-1-1,0 1 1,-1-1-1,1 0 1,0 1-1,-1-1 0,1 0 1,0 0-1,0 1 1,-1-1-1,-23 20-730,19-18-2,0 0-1,0-1 0,0 0 1,0 0-1,0 0 0,0 0 1,-9-1-1,-14 0-5317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8.495"/>
    </inkml:context>
    <inkml:brush xml:id="br0">
      <inkml:brushProperty name="width" value="0.05" units="cm"/>
      <inkml:brushProperty name="height" value="0.05" units="cm"/>
    </inkml:brush>
  </inkml:definitions>
  <inkml:trace contextRef="#ctx0" brushRef="#br0">101 221 21357,'0'4'261,"0"-1"1,0 1 0,1 0 0,-1 0-1,1-1 1,0 1 0,0 0 0,0-1-1,1 1 1,-1-1 0,1 1-1,2 2 1,-4-5-210,1 0 1,0 0-1,-1-1 0,1 1 0,0 0 1,0-1-1,-1 1 0,1-1 0,0 1 1,0-1-1,0 1 0,0-1 0,0 1 1,0-1-1,0 0 0,0 0 0,-1 1 1,1-1-1,2 0 0,-1 0-17,0-1 1,0 1-1,0-1 0,0 1 1,0-1-1,-1 0 0,1 0 0,0 0 1,-1 0-1,1 0 0,0 0 1,-1 0-1,1 0 0,0-2 1,6-5 80,-1 0 1,-1-1 0,1 1 0,-1-1-1,-1-1 1,0 1 0,0-1 0,-1 0 0,0 0-1,-1 0 1,3-16 0,-4 19-62,-1 0 1,0 0 0,-1 0-1,0 0 1,0 0-1,-1-1 1,1 1-1,-3-9 1,1 12-14,1 1 0,0-1-1,-1 0 1,0 0 0,1 1 0,-2-1 0,1 1 0,0-1 0,-1 1 0,1 0-1,-1 0 1,0 0 0,0 0 0,0 1 0,-4-3 0,5 4-31,0-1 0,0 1-1,0 0 1,0 0 0,0 0 0,-1 0 0,1 0 0,0 1 0,0-1 0,-1 1-1,1-1 1,0 1 0,-1 0 0,1 0 0,-1 0 0,1 0 0,0 0 0,-1 1-1,1-1 1,0 1 0,-1 0 0,1-1 0,0 1 0,0 0 0,0 0-1,-1 0 1,1 1 0,0-1 0,1 0 0,-1 1 0,-2 1 0,-3 4-9,1 1 1,0-1-1,0 1 1,1 0-1,0 0 1,-7 15-1,0 4 2,0 0-1,2 1 0,1 0 0,2 1 0,0 0 1,-3 40-1,11-32-1,-1-36-2,0 0-1,0-1 1,0 1 0,0 0 0,0 0 0,0-1-1,0 1 1,0 0 0,1-1 0,-1 1-1,0 0 1,0-1 0,1 1 0,-1 0 0,0-1-1,1 1 1,-1 0 0,1-1 0,-1 1-1,1-1 1,-1 1 0,1-1 0,-1 1-1,1-1 1,-1 1 0,1-1 0,0 0 0,-1 1-1,1-1 1,0 0 0,-1 0 0,1 1-1,0-1 1,-1 0 0,1 0 0,0 0 0,0 0-1,-1 0 1,1 0 0,0 0 0,-1 0-1,1 0 1,0 0 0,0 0 0,-1 0-1,1-1 1,0 1 0,-1 0 0,2-1 0,6-5-3,-1 0 0,0 0 1,0 0-1,0-1 1,-1 0-1,0-1 0,6-8 1,-7 9 3,18-24 2,66-81 17,-75 95-18,1 1 1,1 1-1,1 1 1,23-17 0,-36 28-5,0 1 0,0 0 0,0 0 0,0 0 0,0 0 0,0 0 0,1 1 0,-1-1 1,0 1-1,1 1 0,-1-1 0,1 0 0,7 1 0,-9 1-1,-1-1 0,0 1 0,1 0 0,-1 0 0,0 0 0,0 0 1,0 0-1,1 0 0,-1 1 0,-1-1 0,1 1 0,0 0 0,0-1 0,-1 1 0,1 0 0,0 0 0,-1 0 0,0 0 0,0 0 0,1 0 0,-1 0 0,0 1 0,-1-1 1,2 4-1,4 17-8,-1 1 0,-1 0 0,-2 0 0,0 0 0,-3 45 0,0-42 17,-1 41 24,0 24 221,5-79-75,5-16-7,11-23 50,-17 23-211,47-86 187,-38 65-213,1 0 0,1 1 0,2 0 0,0 2 0,20-23 0,-7 19-672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9.444"/>
    </inkml:context>
    <inkml:brush xml:id="br0">
      <inkml:brushProperty name="width" value="0.05" units="cm"/>
      <inkml:brushProperty name="height" value="0.05" units="cm"/>
    </inkml:brush>
  </inkml:definitions>
  <inkml:trace contextRef="#ctx0" brushRef="#br0">279 303 22029,'-5'-4'448,"1"1"-1,0 0 1,-1 0 0,0 0 0,0 1 0,0 0 0,0 0 0,0 0 0,0 0-1,0 1 1,0 0 0,-11-1 0,10 2-312,-1 0-1,1 1 1,0 0-1,-1 0 1,1 0-1,0 1 1,0 0 0,0 1-1,0-1 1,-8 6-1,3-2-118,1 0 0,0 1 0,0 1 0,1 0 1,0 0-1,1 1 0,0 0 0,0 0 0,1 1 0,0 0 0,0 0 0,1 1 0,-7 19 0,12-28-19,0-1-1,0 1 1,0 0-1,1 0 1,-1 0-1,1 0 1,0 0-1,-1 0 1,1-1-1,0 1 1,0 0 0,0 0-1,0 0 1,1 0-1,0 3 1,-1-4-2,0-1 0,1 1-1,-1-1 1,1 1 0,-1-1 0,1 0 0,-1 1 0,1-1 0,-1 1 0,1-1 0,0 0 0,-1 0 0,1 1 0,-1-1 0,1 0-1,0 0 1,-1 0 0,1 1 0,0-1 0,-1 0 0,1 0 0,0 0 0,-1 0 0,1 0 0,0-1 0,-1 1 0,1 0 0,1 0-1,3-2-16,1 0 0,-1 0 0,0-1 0,0 0 0,0 1 0,0-1 0,0-1 0,7-7 0,26-29 7,-3-1-1,-1-3 0,-2 0 1,44-84-1,-74 124 18,-2 4-3,0 0-1,0 0 1,0 0 0,0 0 0,0-1-1,0 1 1,0 0 0,0 0 0,0 0 0,0 0-1,0 0 1,0 0 0,0-1 0,1 1-1,-1 0 1,0 0 0,0 0 0,0 0 0,0 0-1,0 0 1,0 0 0,0-1 0,0 1 0,0 0-1,1 0 1,-1 0 0,0 0 0,0 0-1,0 0 1,0 0 0,0 0 0,1 0 0,-1 0-1,0 0 1,0 0 0,0 0 0,0 0 0,0 0-1,1 0 1,-1 0 0,0 0 0,0 0-1,0 0 1,0 0 0,0 0 0,0 0 0,1 0-1,-1 0 1,0 0 0,0 0 0,0 0-1,0 0 1,0 0 0,0 0 0,1 1 0,-1-1-1,0 0 1,0 0 0,0 0 0,0 0 0,0 0-1,0 0 1,0 0 0,0 1 0,0-1-1,0 0 1,1 1-3,1 1-2,0 0-1,-1 0 1,1 0-1,0 0 1,-1 0-1,0 1 1,1-1-1,-1 1 1,0-1-1,-1 1 1,1 0-1,0-1 1,-1 1-1,1 3 1,2 48-59,-2-27 32,1 16 10,-2-13 31,2 1 1,1-1-1,12 50 1,-15-80-9,0 1 1,0-1 0,0 1 0,0-1 0,0 1 0,0-1 0,0 1 0,0-1 0,0 1 0,0-1-1,1 1 1,-1-1 0,0 0 0,0 1 0,0-1 0,1 1 0,-1-1 0,0 0 0,1 1 0,-1-1 0,0 1-1,1-1 1,-1 0 0,0 0 0,1 1 0,-1-1 0,1 0 0,-1 0 0,1 1 0,-1-1 0,1 0 0,-1 0-1,0 0 1,1 0 0,-1 0 0,1 0 0,-1 0 0,1 0 0,-1 0 0,1 0 0,-1 0 0,1 0-1,-1 0 1,1 0 0,-1 0 0,1 0 0,-1 0 0,1-1 0,-1 1 0,1 0 0,-1 0 0,0-1 0,1 1-1,-1 0 1,0 0 0,1-1 0,-1 1 0,1-1 0,-1 1 0,0 0 0,1-1 0,17-28 116,-17 28-110,41-89 270,47-147 1,-46 114-214,-43 123-65,0 0 0,0 0 0,0 0-1,0 0 1,0 0 0,0 0-1,0 0 1,1 0 0,-1 1 0,0-1-1,0 0 1,0 0 0,0 0 0,0 0-1,0 0 1,0 0 0,0 0 0,0 0-1,0 0 1,1 0 0,-1 0-1,0 0 1,0 0 0,0 0 0,0 0-1,0 0 1,0 0 0,0 0 0,1 0-1,-1 0 1,0 0 0,0 0-1,0 0 1,0 0 0,0 0 0,0 0-1,0 0 1,1 0 0,-1 0 0,0 0-1,0 0 1,0 0 0,0 0 0,0 0-1,0 0 1,0 0 0,0 0-1,0 0 1,0 0 0,1-1 0,-1 1-1,0 0 1,0 0 0,0 0 0,0 0-1,0 0 1,0 0 0,0 0-1,0 0 1,0-1 0,0 1 0,0 0-1,0 0 1,0 0 0,3 10-16,-1 35-28,-1 0 1,-8 57-1,2-18 34,3-41 14,-1 98 26,6-124-11,-3-17-17,1 0 0,-1 0 0,0 0 0,0 0 0,0 0 0,1 0-1,-1 0 1,0 0 0,0 0 0,1 0 0,-1 0 0,0 0 0,0 0 0,1 0 0,-1 0 0,0 0 0,0 0 0,0 0 0,1-1 0,-1 1 0,0 0 0,0 0 0,1 0 0,-1 0 0,0 0-1,0-1 1,0 1 0,0 0 0,1 0 0,-1 0 0,0 0 0,0-1 0,0 1 0,0 0 0,0 0 0,0-1 0,19-33 191,46-149 375,-45 117-492,33-69 1,-39 112-82,-14 23 4,1 0 0,-1 0 0,0 0 0,0-1 0,0 1 0,1 0 0,-1 0 0,0 0 0,0 0 0,0 0 0,1 0 0,-1 0 0,0 0 0,0 0 1,0 0-1,1 0 0,-1 0 0,0 0 0,0 0 0,1 0 0,-1 0 0,0 0 0,0 0 0,0 0 0,1 0 0,-1 0 0,0 0 0,0 0 0,0 0 0,1 0 0,-1 0 0,0 0 0,0 1 0,0-1 0,1 0 0,-1 0 0,0 0 0,0 0 0,0 1 0,0-1 0,0 0 0,1 0 0,-1 0 0,0 1 0,0-1 0,0 0 0,2 6-14,-1-1 0,0 0 0,0 1 0,-1-1 0,1 1 0,-1 6 0,-24 396-298,23-404-1274,3-12-394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9.988"/>
    </inkml:context>
    <inkml:brush xml:id="br0">
      <inkml:brushProperty name="width" value="0.05" units="cm"/>
      <inkml:brushProperty name="height" value="0.05" units="cm"/>
    </inkml:brush>
  </inkml:definitions>
  <inkml:trace contextRef="#ctx0" brushRef="#br0">287 24 23845,'0'-1'180,"0"0"-1,0 0 1,0 0-1,-1 0 1,1-1 0,0 1-1,0 0 1,-1 0-1,1 0 1,0 0 0,-1 0-1,1 0 1,-1 0-1,0 0 1,1 0 0,-1 0-1,0 0 1,1 0-1,-1 0 1,0 1 0,-1-2-1,1 2-127,0-1 0,0 1 0,0 0-1,0 1 1,0-1 0,0 0 0,0 0 0,0 0-1,0 0 1,0 1 0,0-1 0,0 0 0,0 1 0,0-1-1,0 1 1,1-1 0,-1 1 0,0 0 0,0-1-1,1 1 1,-1 0 0,0-1 0,0 2 0,-3 2-24,1 0 0,0 1 0,0-1 0,0 1 0,0 0 0,1 0 1,-1 0-1,-1 8 0,-12 46-9,14-49-11,-6 38-1,1 0 0,2 1 0,3 0 0,2 0 0,1 0 0,3 0 0,2-1 0,3 1 0,16 55 0,-19-83 2,2 0-1,0-1 0,1 1 0,1-2 0,22 34 1,-30-51 44,-7-5-36,-12-9-15,0 0-1,1-1 0,1-1 0,-20-22 1,-54-73-26,51 60 27,20 28-2,10 13 13,0-1-1,1 0 1,0 0-1,1-1 1,0 0-1,-6-14 1,11 23-12,1 0 0,0 1 1,0-1-1,0 1 1,0-1-1,0 0 0,0 1 1,0-1-1,0 0 0,0 1 1,0-1-1,0 0 0,0 1 1,0-1-1,0 0 1,1 1-1,-1-1 0,0 1 1,0-1-1,1 0 0,-1 1 1,0-1-1,1 1 1,-1-1-1,1 1 0,-1-1 1,1 1-1,-1-1 0,1 1 1,-1 0-1,2-1 1,20-7 19,-17 6-20,183-47-49,-127 30-144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0.656"/>
    </inkml:context>
    <inkml:brush xml:id="br0">
      <inkml:brushProperty name="width" value="0.05" units="cm"/>
      <inkml:brushProperty name="height" value="0.05" units="cm"/>
    </inkml:brush>
  </inkml:definitions>
  <inkml:trace contextRef="#ctx0" brushRef="#br0">30 79 22389,'-6'39'3496,"1"-11"-2789,-14 338 295,26-222-982,-4-122 132,1 0-1,0-1 0,2 1 0,11 30 0,-14-68 359,-4-64-50,0 5-334,10-60-67,41-205 0,-48 327-57,1 1 1,1 0-1,0-1 1,0 1-1,12-21 1,-14 29-4,1 0 0,0 1 0,0-1 0,0 1 0,0-1 0,0 1 0,1 0 0,-1 0 0,1 1 0,0-1 0,0 1 0,0-1 1,0 1-1,0 1 0,0-1 0,1 0 0,-1 1 0,9-1 0,-1 0-9,1 1-1,0 1 1,-1 1-1,1 0 1,0 0 0,-1 1-1,1 1 1,-1 0-1,23 9 1,-29-10 5,0 1 0,-1 0-1,1 0 1,-1 0 0,0 1 0,0 0-1,-1 0 1,1 0 0,7 9 0,-10-9 5,0-1 1,0 1-1,0-1 1,0 1-1,0 0 1,-1 0-1,0 0 1,0-1-1,0 1 1,0 0-1,0 0 1,-1 1-1,0-1 1,0 0-1,0 0 0,-1 5 1,-1 0 24,0 0 0,-1 0 1,0 0-1,-1-1 0,1 1 0,-2-1 1,1 0-1,-1 0 0,0 0 0,-1-1 0,-10 11 1,4-5 15,-1-1 0,0-1 0,0 0 0,-1-1 0,-20 11 0,25-16-43,-1 0-1,1-1 1,-1 0-1,0 0 1,-1-1-1,1-1 1,0 0-1,-1 0 1,1-1 0,-1 0-1,0-1 1,1 0-1,-1-1 1,-20-3-1,30 4-51,0 0 0,-1-1 1,1 1-1,0 0 0,0-1 0,0 1 0,-1-1 0,1 1 0,0-1 1,0 0-1,0 1 0,0-1 0,0 0 0,0 0 0,0 0 0,0 1 1,0-1-1,1 0 0,-1 0 0,0 0 0,1-1 0,-1 1 1,0 0-1,1 0 0,-1 0 0,1 0 0,0-1 0,-1-1 0,7-15-1643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1.078"/>
    </inkml:context>
    <inkml:brush xml:id="br0">
      <inkml:brushProperty name="width" value="0.05" units="cm"/>
      <inkml:brushProperty name="height" value="0.05" units="cm"/>
    </inkml:brush>
  </inkml:definitions>
  <inkml:trace contextRef="#ctx0" brushRef="#br0">44 49 19348,'6'-4'8102,"47"-30"-6156,-36 27-1513,-7 5-367,0 1 0,0 1-1,0-1 1,0 2 0,20 2 0,-28-3-59,1 1 1,0 0-1,-1-1 0,1 1 1,-1 0-1,1 0 0,-1 0 1,0 1-1,1-1 0,-1 0 1,0 1-1,0 0 0,0-1 1,0 1-1,0 0 1,-1 0-1,1 0 0,0 0 1,-1 1-1,1-1 0,-1 0 1,0 1-1,0-1 0,0 1 1,0-1-1,0 1 0,-1-1 1,1 1-1,-1-1 0,1 4 1,-1 3 25,0 0 0,-1 0 1,0 0-1,0 0 0,-1-1 1,0 1-1,-1 0 0,1-1 1,-2 1-1,1-1 0,-1 0 1,-1 0-1,1-1 0,-7 8 1,-9 11 69,-2-1 0,-37 34-1,10-11-47,31-30-48,12-13-7,1-1-1,0 2 0,0-1 1,0 1-1,1-1 0,-6 11 0,10-16 1,-1 0-1,1 0 0,0 0 0,0 1 1,0-1-1,0 0 0,0 0 0,0 0 1,0 0-1,0 0 0,0 0 0,0 0 1,0 1-1,0-1 0,0 0 0,0 0 1,0 0-1,0 0 0,0 0 1,0 0-1,0 0 0,0 1 0,0-1 1,0 0-1,0 0 0,0 0 0,0 0 1,0 0-1,0 0 0,1 0 0,-1 0 1,0 1-1,0-1 0,0 0 0,0 0 1,0 0-1,0 0 0,0 0 0,0 0 1,0 0-1,0 0 0,1 0 1,-1 0-1,0 0 0,0 0 0,0 0 1,0 0-1,0 0 0,0 0 0,1 0 1,8-1-26,12-6-5,15-8-123,0 2-1,0 1 1,1 1 0,58-8 0,-43 15-1108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2.669"/>
    </inkml:context>
    <inkml:brush xml:id="br0">
      <inkml:brushProperty name="width" value="0.05" units="cm"/>
      <inkml:brushProperty name="height" value="0.05" units="cm"/>
    </inkml:brush>
  </inkml:definitions>
  <inkml:trace contextRef="#ctx0" brushRef="#br0">212 29 17260,'-9'0'2280,"-3"-2"457,2 0-1433,-4 0-200,1-1-336,-1-1-247,-2-1-353,4 0-120,-5 3-48,-4-1-160,-2 3-633,-3 0-359,1 0-5649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2.853"/>
    </inkml:context>
    <inkml:brush xml:id="br0">
      <inkml:brushProperty name="width" value="0.05" units="cm"/>
      <inkml:brushProperty name="height" value="0.05" units="cm"/>
    </inkml:brush>
  </inkml:definitions>
  <inkml:trace contextRef="#ctx0" brushRef="#br0">316 16 19044,'-28'0'1344,"-3"0"105,-4-2-673,1-1-416,3-3-88,3 3-144,-2 1-72,7 2-32,-1 5-24,-3 4-424,3-4-376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038"/>
    </inkml:context>
    <inkml:brush xml:id="br0">
      <inkml:brushProperty name="width" value="0.05" units="cm"/>
      <inkml:brushProperty name="height" value="0.05" units="cm"/>
    </inkml:brush>
  </inkml:definitions>
  <inkml:trace contextRef="#ctx0" brushRef="#br0">449 13 20636,'-35'-2'1249,"-2"2"279,1 9-528,1 1-280,3 4-312,1-1-167,-1-5-209,-1-4-161,-2-8-519,-2-10-312,-12-8-472,-7-6 72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210"/>
    </inkml:context>
    <inkml:brush xml:id="br0">
      <inkml:brushProperty name="width" value="0.05" units="cm"/>
      <inkml:brushProperty name="height" value="0.05" units="cm"/>
    </inkml:brush>
  </inkml:definitions>
  <inkml:trace contextRef="#ctx0" brushRef="#br0">598 0 16155,'-46'11'1553,"-6"-2"-25,-3 1-1040,-1-1-152,4 0-176,3-4 272,1 0 105,1-5-185,3-3 0,2-1-264,6-1-232,0 0-384,1 1-913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441"/>
    </inkml:context>
    <inkml:brush xml:id="br0">
      <inkml:brushProperty name="width" value="0.05" units="cm"/>
      <inkml:brushProperty name="height" value="0.05" units="cm"/>
    </inkml:brush>
  </inkml:definitions>
  <inkml:trace contextRef="#ctx0" brushRef="#br0">273 0 13403,'-21'0'1776,"-1"4"657,1 1-681,-4 6-616,0-1-271,-4 1-297,-3-4 24,4-4-40,2-3 56,7-3 32,3-4-88,7 0-16,9 5-1696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42.330"/>
    </inkml:context>
    <inkml:brush xml:id="br0">
      <inkml:brushProperty name="width" value="0.025" units="cm"/>
      <inkml:brushProperty name="height" value="0.025" units="cm"/>
    </inkml:brush>
  </inkml:definitions>
  <inkml:trace contextRef="#ctx0" brushRef="#br0">1 21 5445,'0'0'8013,"8"-3"-7137,20-3-305,0 1 1,1 2-1,-1 1 1,1 1-1,0 1 1,32 5-1,37-1-71,-38-4 2,849 16 3720,38-5-2776,-109-5-836,-591 3-524,376 20 735,148-12-523,-398-17-115,1167 0 41,-1147-5-185,408 4 77,-642 10 478,-128-7-2574,-22-1-3366,-21-4-1082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4.423"/>
    </inkml:context>
    <inkml:brush xml:id="br0">
      <inkml:brushProperty name="width" value="0.05" units="cm"/>
      <inkml:brushProperty name="height" value="0.05" units="cm"/>
    </inkml:brush>
  </inkml:definitions>
  <inkml:trace contextRef="#ctx0" brushRef="#br0">18 42 24045,'0'0'1443,"-1"4"276,-1 14-1451,1 0 0,1 0-1,0-1 1,2 1 0,5 33-1,1-1-187,18 222 27,-9-80 474,-17-189-424,0-14-73,-2 0-1,1 1 1,-4-15-1,-1-2-11,6 27-72,-15-85 98,-3-90 0,17 150-97,1-1-1,1 0 0,1 1 0,2-1 0,0 1 1,2 0-1,0 0 0,13-29 0,-17 48-3,1 0 0,0 0-1,1 0 1,-1 0-1,1 0 1,0 1 0,1-1-1,-1 1 1,1 0-1,0 0 1,1 1 0,-1 0-1,1 0 1,-1 0-1,1 0 1,1 1-1,-1 0 1,0 0 0,1 1-1,-1 0 1,1 0-1,0 1 1,-1-1 0,1 1-1,0 1 1,0-1-1,0 1 1,0 0 0,0 1-1,0 0 1,-1 0-1,1 0 1,11 5-1,-15-5 2,0 0-1,0 0 1,0 1-1,-1-1 0,1 1 1,-1-1-1,1 1 1,-1 0-1,0 0 0,1 0 1,-1 0-1,0 1 1,0-1-1,0 1 0,-1-1 1,1 1-1,-1-1 1,2 5-1,-1-2 4,-1 0 1,0 0-1,0 0 0,-1 0 1,1 0-1,-1 0 1,0 0-1,0 0 0,-1 0 1,-1 6-1,-1 4 33,-1-1-1,-1 0 1,0 0 0,-1 0-1,-1-1 1,-13 21 0,12-22 23,-1-1 0,0 0 0,-1 0 0,0-1 0,0 0-1,-1-1 1,-1 0 0,-18 10 0,24-15-32,0-2 0,0 1-1,0 0 1,-1-1 0,1-1 0,0 1-1,-1-1 1,0 0 0,-6 0 0,8-1-18,0 0 1,1 0-1,-1-1 1,1 0-1,-1 0 1,1 0 0,-1-1-1,1 1 1,0-1-1,0 0 1,-1 0 0,1-1-1,1 1 1,-6-4-1,8 4-14,-1 1 1,1 0-1,-1 0 0,1-1 0,0 1 0,0 0 0,-1-1 0,1 0 0,0 1 0,0-1 0,1 0 0,-1 1 1,-1-5-1,2 5-25,0 0 1,0 1-1,0-1 1,0 0-1,0 0 1,0 0-1,0 0 1,0 0-1,0 0 1,1 0-1,-1 0 1,0 0 0,1 0-1,-1 0 1,1 0-1,-1 1 1,1-1-1,-1 0 1,2-1-1,1-1-189,0 1 0,0 0 0,1 0-1,-1 0 1,0 0 0,1 0 0,0 0-1,-1 1 1,1 0 0,0 0 0,6-1 0,32-4-2247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4.783"/>
    </inkml:context>
    <inkml:brush xml:id="br0">
      <inkml:brushProperty name="width" value="0.05" units="cm"/>
      <inkml:brushProperty name="height" value="0.05" units="cm"/>
    </inkml:brush>
  </inkml:definitions>
  <inkml:trace contextRef="#ctx0" brushRef="#br0">37 74 21573,'-2'1'-272,"-2"1"2800,7-17-153,-2 11-2342,0-1 70,1 0 0,0 0 1,1 0-1,-1 0 0,5-6 0,-6 10-61,1-1 1,-1 0-1,1 0 1,0 1 0,-1-1-1,1 1 1,0 0-1,0-1 1,0 1 0,0 0-1,0 0 1,0 0-1,0 0 1,0 1-1,1-1 1,-1 1 0,0-1-1,0 1 1,0 0-1,3-1 1,-1 1-12,1 0 0,-1 1 0,0-1 0,0 1 0,0 0 0,0 0 0,0 0 0,-1 0 0,1 1 0,0-1 0,0 1 0,-1 0 0,1 0 0,-1 0 0,0 1 0,0-1 0,5 5 0,-4-2 15,0 0 1,-1 0-1,0 1 1,0-1-1,0 1 1,0-1-1,-1 1 1,0 0-1,0 0 1,1 10-1,0-2 18,-2 1 0,0-1 0,-1 1 1,0-1-1,-1 1 0,-1 0 0,0-1 0,-1 0 0,-6 17 0,0-9 18,-1-1 0,-2 0 0,0 0-1,-1-1 1,-1-1 0,-1 0 0,0-1 0,-2 0 0,0-2 0,-33 26 0,47-40-41,15 3-131,14 3-53,-1 0 0,1-2 0,47 6 0,-35-9-1127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7.523"/>
    </inkml:context>
    <inkml:brush xml:id="br0">
      <inkml:brushProperty name="width" value="0.05" units="cm"/>
      <inkml:brushProperty name="height" value="0.05" units="cm"/>
    </inkml:brush>
  </inkml:definitions>
  <inkml:trace contextRef="#ctx0" brushRef="#br0">0 55 7570,'7'-7'1018,"0"1"1,0-1 0,0 2 0,1-1-1,0 1 1,10-5 0,9 1 10430,-26 10-11203,2 19 2533,-6 34-4515,1-43 2822,-3 69-945,3 0 0,3 0 0,4 0 0,18 90 0,-21-159-132,1 1 0,0 0 0,1-1 1,9 21-1,-13-31-9,0 0 0,1-1 0,-1 1 0,0 0 1,1 0-1,-1-1 0,1 1 0,-1 0 0,1-1 1,-1 1-1,1-1 0,-1 1 0,1-1 1,0 1-1,-1-1 0,1 1 0,0-1 0,-1 1 1,1-1-1,0 0 0,0 1 0,-1-1 0,1 0 1,0 0-1,0 0 0,0 1 0,-1-1 0,1 0 1,0 0-1,0 0 0,0 0 0,-1 0 1,1-1-1,0 1 0,0 0 0,0 0 0,-1 0 1,1-1-1,0 1 0,0 0 0,-1-1 0,1 1 1,0-1-1,-1 1 0,1-1 0,-1 1 1,1-1-1,0 1 0,-1-1 0,1 0 0,-1 1 1,1-1-1,0-1 0,4-5 0,0-1 1,0 1-1,6-16 0,-10 21 1,32-76 25,16-35 13,-41 99-36,0 0 0,0 1 0,1 0 1,1 0-1,17-17 0,-25 28-5,1-1 1,0 1-1,0 0 1,0 0-1,0 0 1,0 0-1,0 1 0,0-1 1,0 1-1,1 0 1,-1 0-1,1 0 1,-1 0-1,1 0 0,-1 1 1,1 0-1,-1-1 1,8 2-1,-6 0-3,0 0 0,-1 0 0,1 1 0,-1 0 1,1-1-1,-1 2 0,1-1 0,-1 0 0,0 1 0,0 0 0,0 0 0,-1 0 0,5 5 0,1 2 1,0 0 0,-1 0 0,-1 1 0,0 0 0,7 13-1,-11-16 15,1-1-1,-1 1 0,-1 0 0,1 0 0,-1 0 0,-1 0 0,1 0 1,-2 0-1,1 11 0,-1-18 14,0 1 0,-1-1 0,1 1-1,-1-1 1,1 1 0,-1-1 0,0 1 0,1-1 0,-1 0 0,0 1 0,0-1-1,0 0 1,0 0 0,0 0 0,0 1 0,0-1 0,-1 0 0,1 0 0,0-1 0,0 1-1,-1 0 1,1 0 0,-1-1 0,1 1 0,-1-1 0,1 1 0,-4 0 0,-4 1 124,0-1 0,0 1 0,-13-1 1,17-1-115,-19 0 130,-47-6 0,47 3-79,-39 0-1,61 3-96,0 0 0,-1 0 1,1 0-1,0 1 0,0-1 0,0 1 0,0-1 0,0 1 0,0 0 0,0 0 0,0 0 0,0 0 0,0 0 0,0 0 0,0 1 0,1-1 0,-1 1 1,0-1-1,1 1 0,0-1 0,-1 1 0,1 0 0,-2 2 0,2-1-47,0 1 0,0-1 0,-1 0 0,2 1 0,-1-1 0,0 1 0,1-1 0,0 1 0,-1-1 0,2 1 0,-1-1-1,0 1 1,1 3 0,4 4-1515,4-6-798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8.082"/>
    </inkml:context>
    <inkml:brush xml:id="br0">
      <inkml:brushProperty name="width" value="0.05" units="cm"/>
      <inkml:brushProperty name="height" value="0.05" units="cm"/>
    </inkml:brush>
  </inkml:definitions>
  <inkml:trace contextRef="#ctx0" brushRef="#br0">24 183 17612,'0'3'8494,"16"-1"-7400,-10-1-924,21-2 183,-25 1-321,-1 0 0,0-1 0,0 1 0,1-1 0,-1 1 0,0-1 0,0 1 0,0-1 0,0 1 0,0-1 0,0 0 0,0 0 0,0 0 0,0 0 0,0 1 0,0-1 0,-1 0 0,1-1 0,0 1 0,0 0 0,-1 0 0,1 0 0,0-1 0,1-6 78,-1 1 0,1 0 0,-1-1-1,0 1 1,-1-1 0,0 1-1,0-1 1,-1 1 0,1 0 0,-4-12-1,3 14-97,0 1 0,-1 0 0,1 0-1,-1-1 1,0 1 0,0 0 0,0 0 0,0 1-1,-1-1 1,0 0 0,1 1 0,-1 0 0,-1-1-1,1 1 1,0 1 0,-1-1 0,0 0 0,-6-3-1,9 6-11,1-1-1,-1 1 1,0 0-1,0-1 1,0 1-1,1 0 1,-1 0-1,0 0 1,0 0-1,0 0 1,0 0-1,1 0 1,-1 0-1,0 0 1,0 0-1,0 0 1,0 0-1,1 1 0,-1-1 1,0 0-1,0 1 1,0-1-1,1 0 1,-1 1-1,0-1 1,1 1-1,-1-1 1,0 1-1,1-1 1,-1 1-1,1 0 1,-1-1-1,1 1 1,-1 1-1,-1 1-5,0 1 0,0 0-1,1-1 1,0 1 0,0 0 0,0 0 0,-1 4-1,-1 16-10,1 0-1,0 1 0,4 41 0,0-50 20,0 0 0,1 0 0,0 0 0,1-1 0,1 1 0,12 26 0,-15-39-3,0 0 0,0 1-1,0-1 1,0 0 0,0 0 0,1 0 0,-1 0-1,6 4 1,-6-6-1,-1-1 0,0 1 0,1 0 0,-1-1-1,0 1 1,1-1 0,-1 1 0,1-1 0,-1 0 0,1 0-1,-1 1 1,1-1 0,-1 0 0,1 0 0,-1-1 0,1 1-1,-1 0 1,1 0 0,-1-1 0,1 1 0,-1-1 0,1 1-1,-1-1 1,0 0 0,1 1 0,1-3 0,14-9-9,-2-2 0,1 0 0,-2 0 0,0-1 0,18-25 0,-12 15 13,71-104 20,-44 59-14,-31 53-22,-15 17 13,-1-1 1,1 1-1,-1 0 1,1 0-1,-1 0 1,1 0-1,-1-1 0,1 1 1,-1 0-1,1 0 1,0 0-1,-1 0 1,1 0-1,-1 0 1,1 0-1,-1 0 0,1 1 1,-1-1-1,1 0 1,-1 0-1,1 0 1,0 1-1,-1-1 0,1 0 1,-1 0-1,0 1 1,1-1-1,-1 0 1,1 1-1,-1-1 0,1 1 1,-1-1-1,0 1 1,1-1-1,-1 0 1,0 1-1,0-1 0,1 1 1,-1 0-1,0-1 1,0 1-1,0 0 1,10 25-7,-1 0-1,-2 0 1,0 1 0,3 40 0,-4-32 5,0 14 11,-4-30 6,1 0-1,7 26 0,-10-44-13,1 0 1,-1 0-1,0-1 0,0 1 0,1 0 0,-1 0 0,1 0 0,-1 0 0,1-1 0,-1 1 0,1 0 0,-1 0 0,1-1 0,-1 1 1,1 0-1,0-1 0,0 1 0,-1-1 0,2 1 0,-1 0-1,0-1 1,-1 0-1,1 0 0,0 0 1,-1 0-1,1 0 0,0 0 1,-1-1-1,1 1 1,0 0-1,-1 0 0,1 0 1,0-1-1,-1 1 0,1 0 1,-1 0-1,1-1 0,-1 1 1,1-1-1,0 0 0,3-2 2,0-1 0,-1 0-1,1 0 1,-1 0-1,4-7 1,-2 2-86,-1 0 1,1 0-1,-2 0 0,1-1 1,-1 0-1,-1 1 0,2-12 1,4-37-1223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8.236"/>
    </inkml:context>
    <inkml:brush xml:id="br0">
      <inkml:brushProperty name="width" value="0.05" units="cm"/>
      <inkml:brushProperty name="height" value="0.05" units="cm"/>
    </inkml:brush>
  </inkml:definitions>
  <inkml:trace contextRef="#ctx0" brushRef="#br0">9 2 24333,'-9'-1'4881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9.177"/>
    </inkml:context>
    <inkml:brush xml:id="br0">
      <inkml:brushProperty name="width" value="0.05" units="cm"/>
      <inkml:brushProperty name="height" value="0.05" units="cm"/>
    </inkml:brush>
  </inkml:definitions>
  <inkml:trace contextRef="#ctx0" brushRef="#br0">143 460 20092,'6'-31'3797,"-4"24"-3038,-1 1-1,1-1 0,-2 0 1,1 0-1,-1-7 0,0 13-724,0 1 1,0-1-1,0 0 0,0 0 0,0 1 0,0-1 0,-1 0 0,1 0 0,0 1 0,-1-1 0,1 0 0,0 1 0,-1-1 0,1 0 0,-1 1 0,1-1 0,-1 1 1,1-1-1,-1 0 0,0 1 0,1 0 0,-1-1 0,0 1 0,1-1 0,-1 1 0,0 0 0,1-1 0,-1 1 0,0 0 0,0 0 0,1 0 0,-1-1 0,0 1 1,0 0-1,1 0 0,-1 0 0,0 0 0,0 0 0,0 1 0,1-1 0,-2 0 0,-1 1-17,0 0 0,0 0 1,0 0-1,0 0 0,0 0 0,0 0 1,1 1-1,-1 0 0,-4 3 0,-1 3-12,0 1 0,0 0-1,1 0 1,0 1 0,0 0-1,1 0 1,1 1-1,-1 0 1,2 0 0,-7 22-1,5-8-6,1-1-1,1 1 0,1 1 0,0 25 1,3-42 3,0 0 0,0 0 0,1 0 0,0 0 0,1 0 0,0 0 0,4 11 0,-6-20-2,0 1 0,1 0 0,-1 0 0,0 0 0,1-1 0,-1 1 0,0 0 0,1-1 0,-1 1 0,1 0-1,0-1 1,-1 1 0,1-1 0,-1 1 0,1-1 0,0 1 0,-1-1 0,1 1 0,0-1 0,0 1 0,-1-1 0,1 0 0,0 0 0,0 1 0,-1-1 0,1 0 0,0 0 0,0 0 0,0 0 0,0 0 0,-1 0 0,1 0 0,0 0 0,0 0 0,0 0 0,0 0 0,-1-1 0,1 1 0,0 0 0,0-1 0,-1 1 0,1 0 0,0-1 0,-1 1 0,1-1 0,0 1 0,-1-1 0,1 0 0,-1 1-1,1-1 1,0-1 0,7-6-4,0-1 0,-1-1 0,0 1 0,-1-1-1,0-1 1,7-18 0,24-75-20,-29 82 24,27-89 26,-4-2 0,27-200-1,-58 358-50,7 50 0,0-2 9,-4 25 17,-2-44 26,11 76 0,-6-130-51,-6-20 21,0 0 0,1 0 1,-1 0-1,0-1 0,1 1 0,-1 0 0,0 0 0,1 0 1,-1-1-1,0 1 0,0 0 0,1 0 0,-1-1 0,0 1 1,0 0-1,0-1 0,0 1 0,1 0 0,-1-1 0,0 1 1,0 0-1,0-1 0,0 1 0,0 0 0,0-1 0,0 1 1,0 0-1,0-1 0,8-42-537,-2-12-797,-3-10-694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9.865"/>
    </inkml:context>
    <inkml:brush xml:id="br0">
      <inkml:brushProperty name="width" value="0.05" units="cm"/>
      <inkml:brushProperty name="height" value="0.05" units="cm"/>
    </inkml:brush>
  </inkml:definitions>
  <inkml:trace contextRef="#ctx0" brushRef="#br0">1 285 19236,'25'-7'1788,"1"-1"0,-2-1 0,39-20 0,-48 21-1669,0-1 0,-1 0-1,-1-1 1,1-1 0,-2 0-1,20-22 1,-27 27-68,-1 0 0,0 0 0,0-1 0,-1 0 1,0 0-1,0 0 0,-1 0 0,3-10 0,-5 14-7,1 1 0,0 0 0,-1-1 0,0 1 1,1-1-1,-1 1 0,0 0 0,0-1 0,0 1 0,-1-1 1,1 1-1,-1 0 0,1-1 0,-1 1 0,0 0 0,0-1 0,1 1 1,-2 0-1,1 0 0,0 0 0,0 0 0,-1 0 0,1 0 1,-1 0-1,0 0 0,1 1 0,-1-1 0,0 1 0,-4-3 1,4 3-26,-1 0 1,1 1-1,0-1 1,-1 1-1,1-1 1,-1 1-1,1 0 1,-1 0-1,1 0 1,-1 1-1,1-1 1,-1 0-1,1 1 1,-1 0 0,1-1-1,0 1 1,-1 0-1,1 0 1,0 0-1,0 1 1,0-1-1,0 0 1,0 1-1,0 0 1,0-1-1,0 1 1,1 0 0,-3 2-1,-4 6-14,1-1 0,0 1 0,0 0 1,-9 19-1,5-1-4,1 0 0,1 0 0,2 1 0,0-1 0,2 2 1,2-1-1,-1 52 0,4-68-1,0-1 1,4 18 0,-4-28-2,0 0 1,0 0 0,1 0 0,-1 0 0,1 0 0,-1 0 0,1 0 0,0 0 0,0 0 0,0 0 0,0-1 0,0 1 0,0 0 0,1-1 0,-1 1-1,1 0 1,-1-1 0,1 0 0,-1 1 0,1-1 0,0 0 0,2 1 0,-3-1 0,0-1-1,0 0 1,0 0 0,0 0 0,0 0-1,0 0 1,0 0 0,0 0 0,0 0-1,0 0 1,0-1 0,0 1 0,0 0-1,0-1 1,0 1 0,0 0 0,0-1-1,0 1 1,0-1 0,0 0 0,-1 1-1,3-2 1,14-20 0,-14 17 1,22-37 15,24-52 1,13-22 10,-61 114-27,0 1 0,-1 0 0,1 0 0,0-1-1,0 1 1,0 0 0,0 0 0,0 0 0,0 0 0,0 0 0,0 0 0,1 0 0,-1 1 0,0-1 0,3-1 0,-4 2 0,1 0-1,-1 0 1,1 0 0,-1 0 0,1 1-1,-1-1 1,1 0 0,-1 0 0,1 0-1,-1 0 1,1 1 0,-1-1 0,1 0-1,-1 1 1,1-1 0,-1 0 0,1 1-1,-1-1 1,0 0 0,1 1 0,-1-1-1,0 1 1,1-1 0,-1 1 0,0-1-1,1 1 1,-1 0 0,3 6-5,-1 0 1,1 1-1,-1-1 1,1 13-1,-1-9 0,19 142-14,-4-24 62,-10-101-14,-7-28-28,0 0 1,0 1-1,0-1 0,0 0 1,0 0-1,1 1 1,-1-1-1,0 0 0,0 0 1,0 1-1,0-1 0,0 0 1,0 0-1,1 1 1,-1-1-1,0 0 0,0 0 1,0 0-1,1 1 0,-1-1 1,0 0-1,0 0 0,1 0 1,-1 0-1,0 0 1,0 0-1,1 1 0,-1-1 1,0 0-1,1 0 0,-1 0 1,0 0-1,0 0 1,1 0-1,-1 0 0,0 0 1,1 0-1,-1 0 0,0 0 1,1-1-1,9-9 49,5-18 31,5-21 25,-4 10-51,1 2-1,27-44 1,-42 76-56,1 1 0,0 0 0,1 0 0,-1 0-1,1 0 1,7-5 0,-10 8 0,0 0 0,0 1 0,0-1 0,0 1 0,0-1 0,0 1 0,0-1 0,0 1 0,0 0 0,0-1 0,0 1 0,0 0 0,0 0 0,1 0 0,-1 0 0,0 0 0,0 0 0,0 0 0,0 0 0,0 0 0,0 1 0,0-1 0,1 0 0,-1 1 1,0-1-1,0 1 0,0-1 0,0 1 0,-1 0 0,1-1 0,0 1 0,0 0 0,0 0 0,0-1 0,-1 1 0,1 0 0,0 0 0,0 1 0,3 4-3,-1 0 1,1 1-1,-2-1 1,1 1-1,-1 0 1,0 0-1,0 0 1,1 7-1,6 63-13,-9-68 16,3 57-4,-2-36 17,1 0 0,8 46 0,-10-75-12,0-1 1,0 0-1,0 1 0,0-1 0,0 0 1,0 0-1,0 1 0,0-1 0,1 0 1,-1 1-1,0-1 0,0 0 0,0 0 1,0 1-1,0-1 0,0 0 0,1 0 1,-1 1-1,0-1 0,0 0 0,0 0 1,1 0-1,-1 1 0,0-1 0,0 0 1,1 0-1,-1 0 0,0 0 0,0 1 1,1-1-1,-1 0 0,7-8 11,6-24 12,-11 25-20,18-54 35,19-53 8,-33 100-46,1 1 1,-1 0-1,2 0 0,0 0 1,19-21-1,-26 32-2,0 1 1,0 0-1,1-1 0,-1 1 1,1 0-1,-1-1 1,1 1-1,-1 0 0,1 0 1,0 0-1,-1 1 1,1-1-1,0 0 0,0 1 1,0-1-1,3 0 1,-4 1-2,0 1 1,0-1 0,1 1-1,-1-1 1,0 1 0,0 0-1,0-1 1,0 1 0,0 0-1,0 0 1,0 0 0,0 0-1,0 0 1,0 0-1,0 0 1,0 0 0,-1 0-1,1 0 1,0 0 0,-1 1-1,1-1 1,-1 0 0,1 0-1,-1 1 1,1 1 0,8 36-10,-1 0 1,-2 0 0,-1 1-1,-2 47 1,0-20 34,0-52 6,-1-10-87,0-6-245,4-19-989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0.899"/>
    </inkml:context>
    <inkml:brush xml:id="br0">
      <inkml:brushProperty name="width" value="0.05" units="cm"/>
      <inkml:brushProperty name="height" value="0.05" units="cm"/>
    </inkml:brush>
  </inkml:definitions>
  <inkml:trace contextRef="#ctx0" brushRef="#br0">2 22 15603,'-2'-22'6550,"9"29"-2577,11 36-2811,-5 6-1103,-2 1 0,9 87 0,1 14 99,-19-145-12,0-10 80,2-4-128,0 0 0,-1 0 0,0-1 0,0 1-1,1-13 1,-1 9-39,-1 5-45,10-43 132,24-63 1,-31 100-131,1 0-1,0 0 0,1 0 1,0 1-1,1 0 1,0 0-1,1 1 0,1 0 1,19-18-1,-27 27-16,0 0 0,1 1 0,-1-1 0,0 1 0,1-1 0,-1 1 0,1 0 0,0 0 0,-1 0 0,1 0 0,0 1 0,-1-1 0,6 0 0,-6 1 0,0 1 0,0-1 1,0 1-1,0-1 0,0 1 0,0 0 1,-1-1-1,1 1 0,0 0 0,0 0 1,-1 0-1,1 1 0,-1-1 0,1 0 1,-1 0-1,0 1 0,1-1 0,-1 1 1,0 0-1,0-1 0,1 3 1,5 8 2,-1 0 1,-1 1 0,0 0-1,-1 0 1,0 0 0,-1 0-1,3 27 1,-1 99 71,-5-119-56,0-1 27,0-16 63,-1-9-76,0-3-127,1-1 0,-1 0 1,2 0-1,-1 0 0,3-10 0,7-24-1372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1.596"/>
    </inkml:context>
    <inkml:brush xml:id="br0">
      <inkml:brushProperty name="width" value="0.05" units="cm"/>
      <inkml:brushProperty name="height" value="0.05" units="cm"/>
    </inkml:brush>
  </inkml:definitions>
  <inkml:trace contextRef="#ctx0" brushRef="#br0">44 109 18212,'0'-3'1600,"-5"-8"6034,3 13-7619,-1-1-1,1 1 1,0-1 0,0 1 0,0-1-1,0 1 1,0 0 0,1 0 0,-1 0-1,0 0 1,1 1 0,0-1 0,-1 0-1,1 1 1,0-1 0,0 1 0,0-1-1,1 1 1,-1-1 0,0 1 0,1 3-1,-3 12 8,1 1 0,1 19 0,1-20 5,-1 0-6,1 85 62,1-91-73,0 0 1,1 0-1,0 0 1,1 0 0,1 0-1,5 13 1,-8-23-9,0-1 0,-1 1 0,1 0 0,0 0 0,1-1 0,-1 1 0,0 0 0,0-1 0,1 1 0,-1-1 0,1 1 0,-1-1 0,1 0 0,0 0 0,0 0 0,2 2 0,-2-3-2,-1 0 0,1 0 0,-1 0 0,1 0 0,-1 0 1,1 0-1,-1 0 0,1 0 0,-1 0 0,1-1 1,-1 1-1,1-1 0,-1 1 0,1-1 0,-1 0 1,0 1-1,1-1 0,-1 0 0,0 0 0,0 0 1,1 0-1,-1 0 0,0 0 0,1-2 0,3-3 2,1 0 0,-1-1 0,-1 0 0,0 0 0,0 0 0,0-1-1,4-10 1,15-60 41,-21 70-37,9-44 112,-1 0 0,-4-1 0,-1 1 0,-3-56 0,-8 175 109,0-19-253,3-7 15,-2 82 15,5-103 7,1-1 0,1 1-1,8 36 1,-10-55-11,0 0 0,0 0 0,0 0-1,0 0 1,1 0 0,-1 0 0,0 0 0,1-1 0,-1 1-1,0 0 1,1 0 0,-1 0 0,1 0 0,0 0-1,-1-1 1,1 1 0,-1 0 0,1 0 0,0-1-1,0 1 1,-1-1 0,1 1 0,0-1 0,0 1 0,0-1-1,0 1 1,0-1 0,0 0 0,0 1 0,0-1-1,-1 0 1,1 0 0,0 0 0,0 1 0,0-1 0,0 0-1,0 0 1,0-1 0,0 1 0,0 0 0,0 0-1,0 0 1,0-1 0,0 1 0,0 0 0,0-1-1,0 1 1,0-1 0,-1 1 0,1-1 0,0 0 0,0 1-1,0-2 1,6-3 0,-1 0 0,-1-1 0,1 1 1,-1-1-1,6-9 0,18-32 17,-1-2 0,-4-1 0,-1 0 0,21-71 0,-37 106-13,-7 15-4,0 0 0,0 0-1,0 0 1,0 0 0,0 0 0,1-1 0,-1 1-1,0 0 1,0 0 0,0 0 0,0 0 0,0 0-1,0 0 1,0 0 0,0 0 0,1 0-1,-1 0 1,0 0 0,0 0 0,0 0 0,0-1-1,0 1 1,0 0 0,1 0 0,-1 0 0,0 0-1,0 0 1,0 0 0,0 0 0,0 0 0,0 0-1,1 1 1,-1-1 0,0 0 0,0 0-1,0 0 1,0 0 0,0 0 0,0 0 0,0 0-1,1 0 1,-1 0 0,0 0 0,0 0 0,0 1-1,7 21-35,0 39-27,1 101 1,-3-20 95,-1-110-13,-4-31-20,0-1 0,0 0 0,0 0 1,0 1-1,0-1 0,0 0 1,0 0-1,0 1 0,0-1 1,0 0-1,0 0 0,0 1 0,0-1 1,0 0-1,0 0 0,0 1 1,0-1-1,1 0 0,-1 0 1,0 1-1,0-1 0,0 0 0,0 0 1,0 0-1,1 1 0,-1-1 1,0 0-1,0 0 0,0 0 1,1 0-1,-1 1 0,0-1 1,0 0-1,1 0 0,-1 0 0,0 0 1,0 0-1,1 0 0,-1 0 1,0 0-1,0 0 0,1 0 1,-1 0-1,0 0 0,0 0 0,1 0 1,-1 0-1,8-10 23,4-19 42,-1-1 1,-1 0-1,-2-1 0,6-36 1,-11 51-46,31-188 74,-33 204-94,-1 0 0,0 0-1,0-1 1,0 1-1,0 0 1,0 0 0,0 0-1,0 0 1,0 0-1,0 0 1,1 0 0,-1 0-1,0 0 1,0 0 0,0 0-1,0-1 1,0 1-1,0 0 1,1 0 0,-1 0-1,0 0 1,0 0-1,0 0 1,0 0 0,0 0-1,0 0 1,1 0 0,-1 0-1,0 0 1,0 0-1,0 1 1,0-1 0,0 0-1,0 0 1,1 0-1,-1 0 1,0 0 0,0 0-1,0 0 1,0 0 0,0 0-1,0 0 1,0 0-1,0 1 1,1-1 0,-1 0-1,0 0 1,0 0-1,0 0 1,0 0 0,0 0-1,0 0 1,0 1 0,0-1-1,0 0 1,0 0-1,0 0 1,0 0 0,0 0-1,0 0 1,0 1-1,0-1 1,0 0 0,0 0-1,0 0 1,5 12-17,0 13 6,-1 1 0,-1 0 1,-2 0-1,-2 38 1,1-22 16,-1 4 10,-1-25-6,2 0-1,0-1 1,2 1-1,6 34 1,-8-55-14,0 0 1,0 1-1,0-1 0,0 0 1,0 1-1,0-1 1,0 0-1,0 1 0,0-1 1,0 0-1,0 1 0,0-1 1,0 0-1,1 1 0,-1-1 1,0 0-1,0 0 1,0 1-1,1-1 0,-1 0 1,0 0-1,0 1 0,1-1 1,-1 0-1,0 0 0,0 0 1,1 1-1,-1-1 1,0 0-1,1 0 0,-1 0 1,0 0-1,1 0 0,-1 0 1,0 1-1,1-1 1,0 0-1,9-11-418,5-13-477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3.094"/>
    </inkml:context>
    <inkml:brush xml:id="br0">
      <inkml:brushProperty name="width" value="0.05" units="cm"/>
      <inkml:brushProperty name="height" value="0.05" units="cm"/>
    </inkml:brush>
  </inkml:definitions>
  <inkml:trace contextRef="#ctx0" brushRef="#br0">66 179 8338,'-6'-57'2346,"3"21"3898,-11-50 2415,3 96-6779,9-1-1751,1-1 0,0 1-1,0-1 1,1 1 0,0 9-1,0 2-4,-13 300 442,0 65-158,16-387-304,0 0-84,-1-1 0,1 1 0,0-1 0,-1 0 0,1 0-1,-1 0 1,0 0 0,0 0 0,0 0 0,0 0 0,-1-1 0,2-3 0,15-52 141,-11 36-98,7-30 16,-6 20-38,19-47 0,-27 80-41,0 0-1,1-1 1,-1 1 0,0 0-1,0 0 1,0 0-1,0 0 1,0-1 0,1 1-1,-1 0 1,0 0-1,0 0 1,0 0 0,1 0-1,-1 0 1,0 0-1,0 0 1,1-1 0,-1 1-1,0 0 1,0 0 0,0 0-1,1 0 1,-1 0-1,0 0 1,0 0 0,1 0-1,-1 0 1,0 0-1,0 1 1,0-1 0,1 0-1,-1 0 1,0 0-1,0 0 1,0 0 0,1 0-1,-1 0 1,0 0-1,0 1 1,0-1 0,0 0-1,1 0 1,-1 0 0,0 0-1,0 1 1,0-1-1,0 0 1,0 0 0,0 0-1,1 1 1,-1-1-1,0 0 1,0 1 0,7 10-7,-6-4 10,1 2 0,-1-1 0,0 0 0,-1 0 1,0 13-1,1 16 17,-1-31-19,1 0 1,1 0-1,-1 0 1,1 0-1,0 0 1,0 0-1,1-1 1,-1 1-1,7 9 1,-7-13-3,0 1 0,0-1 0,1 1 1,-1-1-1,0 0 0,1 0 0,-1 0 1,1 0-1,0 0 0,0-1 0,-1 1 0,1-1 1,0 0-1,0 0 0,1 0 0,-1 0 1,0 0-1,0-1 0,0 1 0,4-1 0,-5 0 0,-1 0 0,1 0 0,-1 0 0,0-1 0,1 1-1,-1 0 1,0-1 0,1 1 0,-1-1 0,0 1-1,0-1 1,0 0 0,1 0 0,-1 1 0,0-1-1,0 0 1,0 0 0,0 0 0,1-2 0,0 0-1,0 0 1,0-1-1,0 1 0,-1 0 1,0-1-1,1 1 1,0-6-1,1-9 2,-1 1 1,0-27-1,-1 26 6,1-17 8,1 0 1,-3 0 0,-3-44 0,2 76-29,-1 7-2,-2 3 11,1 1 0,1-1 0,-1 1 0,1 0-1,0-1 1,1 1 0,-1 11 0,-1 65-20,3-53 21,-1 26 8,3 0 1,10 64-1,-11-115-4,1 1-1,0 0 1,0-1-1,1 1 1,-1-1 0,7 9-1,-9-14 0,1 0 0,-1 0 0,1 0 0,0 0 0,0 0 0,0 0 0,-1 0 0,1-1 0,0 1 0,0 0 0,0-1 0,0 1-1,0 0 1,0-1 0,1 0 0,-1 1 0,2 0 0,-2-1 0,0-1-1,0 1 1,0 0-1,0 0 1,0-1-1,0 1 1,0 0-1,0-1 1,0 1-1,0-1 1,0 0-1,0 1 1,0-1-1,0 0 1,-1 1 0,1-1-1,0 0 1,0 0-1,-1 0 1,1 0-1,-1 1 1,1-1-1,0-1 1,3-6-4,0 0 1,0 0-1,-1 0 1,0 0-1,-1 0 1,3-16-1,5-56 21,-8 46-7,0 18-5,4-36 13,-5 49-17,-1 1 0,0 0 0,1 0 0,0-1 0,-1 1 0,1 0 0,0 0 0,0 0 0,1 0 0,-1 0 0,0 0 0,1 0 0,-1 1 0,1-1 0,-1 0 0,1 1 0,2-3 0,-3 4-2,0 0 0,1-1-1,-1 1 1,0 0-1,0-1 1,1 1-1,-1 0 1,0 0 0,1 0-1,-1 0 1,0 0-1,1 0 1,-1 1 0,0-1-1,1 0 1,-1 1-1,0-1 1,0 1-1,0-1 1,1 1 0,-1-1-1,0 1 1,2 1-1,22 23-31,-21-21 29,64 76 4,26 27 31,-93-105-4,3-33 45,-2 25-58,-1 1 0,0-1 0,-1 1 0,1-1 0,-2-9 0,-1-11 50,0-3 15,-1-1 0,-1 1 0,-1 0 0,-12-33 1,16 59-71,8 6-40,7 6-53,-8-5 35,-1-1 1,1 1-1,0-1 1,9 3-1,-13-5-89,0 0 1,1-1-1,-1 1 0,0-1 0,1 0 0,-1 0 0,1 0 1,-1 0-1,0 0 0,1 0 0,-1-1 0,0 1 0,1-1 1,-1 0-1,0 1 0,1-1 0,2-2 0,20-13-2155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14.435"/>
    </inkml:context>
    <inkml:brush xml:id="br0">
      <inkml:brushProperty name="width" value="0.025" units="cm"/>
      <inkml:brushProperty name="height" value="0.025" units="cm"/>
    </inkml:brush>
  </inkml:definitions>
  <inkml:trace contextRef="#ctx0" brushRef="#br0">146 0 929,'0'0'6475,"-9"5"-5418,-47 14 528,51-17-1203,0-1 0,0 0-1,-1 0 1,1-1 0,0 1 0,-1-1-1,1 0 1,-1-1 0,1 1 0,0-1-1,-7-2 1,2-4 750,16 4-497,21 2 91,-13 4-404,0 1 0,0 1 0,15 7 0,-15-6-152,0 0 1,0-1-1,20 4 1,263 17 936,-73-10-458,32 22-158,192 15 551,1179 13 1653,-155-44-1184,-1366-22-1400,556-18 130,388-11 385,-293 20-515,-555-1-112,465-11 34,295 68-476,0 1 155,-720-53 272,68 0 32,-286 7 22,0 1 1,28 7-1,-30-5-468,-1-1 0,39 1 0,-49-1-3471,-5 6-3349,-4 2-6502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3.359"/>
    </inkml:context>
    <inkml:brush xml:id="br0">
      <inkml:brushProperty name="width" value="0.05" units="cm"/>
      <inkml:brushProperty name="height" value="0.05" units="cm"/>
    </inkml:brush>
  </inkml:definitions>
  <inkml:trace contextRef="#ctx0" brushRef="#br0">13 0 25077,'-12'0'3865,"12"2"-3481,0 0-376,17 22-32,10-20 56,8-2-256,0-8-1248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4.476"/>
    </inkml:context>
    <inkml:brush xml:id="br0">
      <inkml:brushProperty name="width" value="0.05" units="cm"/>
      <inkml:brushProperty name="height" value="0.05" units="cm"/>
    </inkml:brush>
  </inkml:definitions>
  <inkml:trace contextRef="#ctx0" brushRef="#br0">1 399 9170,'0'14'1621,"0"-1"0,1 1 0,1-1-1,4 21 1,-5-31 109,3-5-214,-1-1-1263,1 0-1,-1-1 0,0 1 1,1 0-1,-2-1 0,1 0 1,0 0-1,-1 0 0,0 0 1,3-6-1,17-51 1202,-13 35-927,46-147 1937,-44 133-1931,-2 0 0,5-55 0,-14 91-329,-8 3 15,7 1-216,0 0-1,0-1 1,0 1-1,0 0 1,0 0-1,0 0 1,0 0-1,0 0 1,0 0-1,-1 0 0,1 0 1,0 0-1,0 0 1,0 1-1,0-1 1,0 0-1,0 1 1,0-1-1,0 1 1,0-1-1,0 1 0,0 0 1,1-1-1,-1 1 1,0 0-1,0-1 1,0 1-1,1 0 1,-1 0-1,1 0 0,-1 0 1,0 0-1,1 0 1,-1 0-1,1 1 1,-3 11-14,2-1 0,0 1 0,0 0 0,1 0 1,1 0-1,0-1 0,4 18 0,0 19-1,0 89 33,0 9 51,-5-140-68,1 0-1,0 0 1,0 0-1,1 0 1,0 0 0,0-1-1,0 1 1,5 8-1,-6-13-3,1 0 0,0 0 0,-1 0 0,1 0 0,0 0 0,0 0-1,0 0 1,0-1 0,0 1 0,1-1 0,-1 1 0,0-1 0,1 0 0,-1 0 0,1 0 0,-1 0 0,1-1-1,-1 1 1,1-1 0,0 1 0,-1-1 0,1 0 0,0 0 0,-1 0 0,4-1 0,1 1-1,0-1 0,0 0 1,0 0-1,0-1 0,0 0 1,-1 0-1,1-1 0,0 0 1,-1 0-1,0-1 0,0 1 1,0-1-1,0-1 0,6-5 1,-5 3 1,0-1 0,-1 0-1,0 0 1,0-1 0,-1 0 0,0 0 0,0 0 0,6-19 0,-4 4 6,-2-1 1,0 0-1,-1 1 0,-2-1 0,0 0 0,-2 0 1,-3-30-1,0 33 49,0 40-4,2-5-51,-6 43-4,1-14 19,1 0-1,3 73 1,2-109-13,1 0 0,0-1 0,0 1 0,0 0-1,1-1 1,3 10 0,-4-13-3,0-1 1,0 1-1,0 0 0,0-1 1,0 1-1,0-1 0,1 1 0,-1-1 1,1 0-1,-1 0 0,1 0 0,-1 1 1,1-1-1,-1-1 0,1 1 1,0 0-1,0 0 0,-1-1 0,1 1 1,0-1-1,0 1 0,0-1 1,3 1-1,16-1-1,-15 0-65,1 0 0,-1 0 0,1 0 0,-1 1-1,0 0 1,0 1 0,11 3 0,4 3-1302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4.882"/>
    </inkml:context>
    <inkml:brush xml:id="br0">
      <inkml:brushProperty name="width" value="0.05" units="cm"/>
      <inkml:brushProperty name="height" value="0.05" units="cm"/>
    </inkml:brush>
  </inkml:definitions>
  <inkml:trace contextRef="#ctx0" brushRef="#br0">13 1 27958,'-7'9'600,"2"5"-120,5 2-256,3 3-208,3 0 136,1-5-488,0 0-584,3-7 176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5.007"/>
    </inkml:context>
    <inkml:brush xml:id="br0">
      <inkml:brushProperty name="width" value="0.05" units="cm"/>
      <inkml:brushProperty name="height" value="0.05" units="cm"/>
    </inkml:brush>
  </inkml:definitions>
  <inkml:trace contextRef="#ctx0" brushRef="#br0">1 411 16323,'19'117'6722,"3"10"-4786,-20-118-1736,1 0-1,-1-1 0,2 1 1,7 15-1,-10-22-182,0-1 0,-1 0 0,1 0 0,0 1 0,0-1 0,-1 0-1,1 0 1,0 0 0,0 0 0,0 0 0,1 0 0,-1 0 0,0-1 0,0 1 0,0 0 0,1-1 0,-1 1 0,0-1 0,1 1 0,-1-1 0,0 1 0,1-1 0,-1 0 0,0 0 0,1 0 0,-1 0-1,1 0 1,-1 0 0,0 0 0,1 0 0,-1 0 0,1-1 0,-1 1 0,0-1 0,1 1 0,-1-1 0,0 1 0,0-1 0,1 0 0,-1 1 0,1-3 0,7-3 64,-2-1 1,1-1-1,-1 0 1,0 0-1,-1 0 1,0-1-1,0 1 1,6-15 0,1-4 213,17-51 0,-19 43-125,-2-1 0,-1 0 0,-2-1 0,2-59 0,-7 76-113,-2 0 0,0 1 0,-1-1 1,-1 0-1,-1 1 0,0 0 0,-2 0 0,0 0 1,-1 0-1,-12-21 0,15 33-38,0 0-1,-1 0 1,0 0 0,0 1-1,-11-11 1,15 16-17,0 0 0,0 0 0,0 0-1,0 0 1,0 1 0,-1-1 0,1 0 0,0 1 0,-1-1-1,1 1 1,0-1 0,-1 1 0,1 0 0,-1-1 0,1 1 0,-1 0-1,1 0 1,0 0 0,-1 0 0,1 0 0,-1 0 0,1 1-1,-1-1 1,1 0 0,0 1 0,-1-1 0,1 1 0,0-1 0,-1 1-1,1 0 1,0 0 0,0 0 0,-1-1 0,1 1 0,0 0-1,0 0 1,0 0 0,-1 3 0,-4 3-6,1 1 1,0 0-1,0 0 1,1 1-1,0-1 0,0 1 1,-2 9-1,-15 67-9,19-76 16,-2 12 6,0 1 0,-1 35-1,5-52-6,0 1-1,0 0 1,0 0-1,1 0 1,0 0-1,1 0 1,-1-1-1,1 1 0,0 0 1,0-1-1,1 0 1,0 1-1,0-1 1,6 8-1,14 10-2,50 41-1,-48-44 14,-1 1 1,27 30-1,-45-44-51,0 1 1,0 0-1,0 0 0,-1 1 1,-1 0-1,0-1 0,0 1 0,0 1 1,-1-1-1,-1 0 0,3 16 1,-2-1-1412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5.883"/>
    </inkml:context>
    <inkml:brush xml:id="br0">
      <inkml:brushProperty name="width" value="0.05" units="cm"/>
      <inkml:brushProperty name="height" value="0.05" units="cm"/>
    </inkml:brush>
  </inkml:definitions>
  <inkml:trace contextRef="#ctx0" brushRef="#br0">32 179 19332,'0'6'5299,"4"51"-3538,-3-52-1380,0 4 243,5-9-461,1-1 74,-5 1-216,0-1 2,0 1-1,0 0 0,0 0 0,0-1 0,0 1 0,0-1 0,0 1 1,0-1-1,0 0 0,0 0 0,0 0 0,0 0 0,-1 0 0,1 0 1,0-1-1,-1 1 0,1 0 0,-1-1 0,0 1 0,1-1 0,-1 0 1,0 1-1,0-1 0,0 0 0,0 0 0,0 0 0,0 0 0,-1 0 0,1 0 1,0-3-1,3-15 101,-1 0 0,-1-1 0,0-23 0,-2 37-92,0 0 1,-1 0-1,0 0 1,0 0-1,0 0 0,-1 0 1,0 1-1,0-1 1,-1 0-1,0 1 1,0 0-1,0 0 1,-5-6-1,8 11-28,0 1 1,-1-1-1,1 0 1,-1 1-1,1-1 0,0 1 1,-1-1-1,1 1 1,-1-1-1,1 1 0,-1 0 1,1-1-1,-1 1 1,0 0-1,1-1 0,-1 1 1,1 0-1,-1-1 1,0 1-1,1 0 1,-1 0-1,0 0 0,1 0 1,-1 0-1,0 0 1,1 0-1,-1 0 0,0 0 1,1 0-1,-1 0 1,0 0-1,1 0 0,-1 1 1,0-1-1,1 0 1,-1 0-1,1 1 0,-1-1 1,0 0-1,1 1 1,-1-1-1,1 1 0,-1-1 1,1 1-1,-1-1 1,1 1-1,0-1 1,-1 1-1,1 0 0,-3 4-4,0 0 0,0 0-1,1 1 1,0-1 0,-2 8 0,-7 32-4,2 0 1,1 1-1,3 0 1,2 1-1,5 89 1,-2-134 4,0 5 1,1 0 0,0 1 0,0-1 0,0 1 0,1-1 0,0 0 0,1 0 0,5 11 0,-8-18-1,0 1 0,0 0 0,1-1 0,-1 1 0,0-1 0,1 1 0,-1-1 0,1 0 0,-1 1 0,1-1 0,-1 1 0,1-1 0,-1 0 0,1 1 0,-1-1 0,1 0 0,-1 0 0,1 1 0,-1-1 0,1 0 0,0 0 0,-1 0 0,1 0 1,-1 1-1,1-1 0,1 0 0,-1-1 0,0 1 0,0-1 0,0 1 0,0-1 0,1 1 0,-1-1 0,0 0 0,0 1 0,0-1 0,0 0 0,0 0 0,1-1 0,4-6 3,-1 1 0,1-1 0,3-9-1,-6 12 2,56-111 91,-41 76-52,2 1 1,46-68 0,-65 106-43,1-1 0,-1 0 0,1 0 0,-1 1 0,1-1 0,-1 0 0,1 1-1,0 0 1,0-1 0,0 1 0,0 0 0,4-2 0,-5 3-1,0 0 0,0 1 1,0-1-1,0 0 0,0 0 0,0 0 0,0 1 0,0-1 0,0 0 0,0 1 0,0-1 0,-1 1 0,1-1 0,0 1 0,0 0 0,0-1 0,0 1 1,-1 0-1,1 0 0,0-1 0,-1 1 0,1 0 0,-1 0 0,1 0 0,-1 0 0,1 0 0,-1 0 0,1 0 0,-1 0 0,1 2 0,7 19-2,-1 2 0,-1-1 0,5 47 0,-6-38 25,11 40 0,-10-62-7,0-12 22,3-18 50,-9 18-80,10-25 39,-2 3 16,0 0 0,2 1 1,0 0-1,2 1 0,19-28 0,-31 49-64,1 0 1,0 0-1,-1 1 1,1-1-1,0 0 0,0 0 1,0 0-1,-1 1 1,1-1-1,0 0 1,0 1-1,0-1 0,0 1 1,0-1-1,0 1 1,0-1-1,1 1 1,-1 0-1,0 0 0,2-1 1,-2 1-1,0 1-1,0-1 1,0 0-1,0 1 1,-1-1 0,1 1-1,0-1 1,0 1-1,0-1 1,-1 1 0,1 0-1,0-1 1,0 1-1,-1 0 1,1 0-1,-1 0 1,1-1 0,-1 1-1,1 1 1,3 6-11,-1 1 0,0-1 1,-1 0-1,3 12 0,-5-17 9,9 55-230,-2-1 0,-2 79-1,-4-96-1266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6.602"/>
    </inkml:context>
    <inkml:brush xml:id="br0">
      <inkml:brushProperty name="width" value="0.05" units="cm"/>
      <inkml:brushProperty name="height" value="0.05" units="cm"/>
    </inkml:brush>
  </inkml:definitions>
  <inkml:trace contextRef="#ctx0" brushRef="#br0">322 115 21493,'-7'-27'1247,"5"19"-632,1 0 0,-1 1 1,0-1-1,-1 1 1,0 0-1,0 0 0,-1 0 1,-8-12-1,11 18-558,0 0 1,0 0-1,0 0 0,0 0 1,0 1-1,-1-1 1,1 1-1,0-1 0,-1 1 1,1-1-1,0 1 0,0 0 1,-1-1-1,1 1 0,-1 0 1,1 0-1,0 0 1,-1 0-1,1 0 0,0 0 1,-1 1-1,-1 0 0,-31 12 151,19-4-193,1 1 0,-1 1-1,2 0 1,0 0 0,0 2 0,1-1 0,0 2 0,1-1-1,1 2 1,0-1 0,1 1 0,1 1 0,0 0-1,-10 30 1,9-19-14,2 0-1,0 1 0,2 0 1,1 0-1,1 1 0,2-1 1,0 1-1,6 42 0,-4-61-2,1-1 0,0 0 0,0 0 0,5 12 1,-6-18-1,0 0 1,1-1 0,-1 1-1,1-1 1,-1 1 0,1-1-1,0 0 1,0 0 0,0 0-1,0 0 1,0 0 0,0 0 0,0-1-1,1 1 1,-1 0 0,1-1-1,-1 0 1,1 0 0,2 1-1,0-1 2,1 0-1,-1-1 1,0 0-1,0 0 0,1 0 1,-1-1-1,0 0 0,0 0 1,0 0-1,0 0 0,0-1 1,0 0-1,0 0 1,0 0-1,-1-1 0,7-4 1,2-2 3,0 0 0,0-1 0,-1-1-1,13-15 1,-12 11 5,-2 0 0,0-1 0,0-1 0,-2 0-1,0 0 1,-1-1 0,10-32 0,-12 29 19,0-1-1,-2 0 1,0 0 0,-2-1-1,0 1 1,-2-30 0,-1 41-25,-1 1 1,0 0-1,-1 0 1,1 1-1,-2-1 1,1 0-1,-2 1 1,1 0-1,-1 0 1,-1 0-1,1 1 1,-1 0-1,-1 0 0,0 0 1,0 1-1,0 0 1,-1 0-1,0 0 1,0 1-1,-14-7 1,19 12-87,0-1 0,0 1 0,0 0 1,0 0-1,0 0 0,-6 0 0,8 1-5,0 0 0,1-1-1,-1 1 1,0 0 0,0 0-1,0 1 1,1-1 0,-1 0-1,0 0 1,0 0 0,0 0-1,1 1 1,-1-1 0,0 0-1,0 1 1,1-1 0,-1 1 0,0-1-1,1 1 1,-1-1 0,1 1-1,-1-1 1,1 1 0,-1-1-1,1 1 1,-1 0 0,1-1-1,-1 1 1,0 1 0,1 14-2396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7.540"/>
    </inkml:context>
    <inkml:brush xml:id="br0">
      <inkml:brushProperty name="width" value="0.05" units="cm"/>
      <inkml:brushProperty name="height" value="0.05" units="cm"/>
    </inkml:brush>
  </inkml:definitions>
  <inkml:trace contextRef="#ctx0" brushRef="#br0">0 458 21605,'2'4'1164,"6"27"208,3 10-693,18 43 0,-24-74-681,-1 0 0,1 0 0,1 0 0,0-1 0,0 1 0,1-1 1,0-1-1,0 1 0,12 9 0,-17-17 2,0 1 0,0 0 1,0-1-1,1 0 0,-1 1 0,0-1 0,1 0 0,-1 0 0,1 0 1,-1-1-1,1 1 0,-1-1 0,1 1 0,0-1 0,-1 0 0,1 0 1,0 0-1,3 0 0,-2-1 10,-1-1 0,1 1 0,-1 0 1,1-1-1,-1 1 0,0-1 0,0 0 1,0 0-1,0-1 0,0 1 0,4-6 0,3-3 103,-2 0-1,0-1 0,0 0 0,-1-1 1,10-22-1,-2-7 326,-1-2-1,-1 1 1,-3-2 0,5-48-1,-20 220-448,4-55 6,-3 105 81,7-148-52,-3-29-23,0 0 0,1 0 0,-1 0 1,0 1-1,0-1 0,0 0 0,0 0 0,1 0 0,-1 0 0,0 0 0,0 0 0,0 0 1,1 0-1,-1 0 0,0 1 0,0-1 0,0 0 0,1 0 0,-1 0 0,0 0 1,0 0-1,0 0 0,1 0 0,-1-1 0,0 1 0,0 0 0,0 0 0,1 0 0,-1 0 1,0 0-1,0 0 0,0 0 0,0 0 0,1 0 0,-1-1 0,0 1 0,0 0 0,0 0 1,0 0-1,0 0 0,1 0 0,-1-1 0,0 1 0,0 0 0,0 0 0,0 0 1,0-1-1,0 1 0,0 0 0,0 0 0,0 0 0,0-1 0,0 1 0,0 0 1,22-50 158,-21 46-150,120-338 512,-121 342-522,1 0 0,-1 0 0,0 0 0,0 1 0,0-1 0,0 0 0,0 0 0,0 0 0,1 0 0,-1 1 0,0-1 0,0 0 0,0 0 0,0 0 0,1 0 0,-1 0 0,0 1 0,0-1 0,0 0 0,1 0 0,-1 0 0,0 0 0,0 0 0,0 0 0,1 0 0,-1 0 0,0 0 0,0 0 0,1 0 0,-1 0 0,0 0 0,0 0 0,0 0 0,1 0 0,-1 0 0,0 0 0,0 0 0,1 0 0,-1-1 0,0 1 0,0 0 0,0 0 0,0 0 0,1 0 0,-1 0 0,0 0 0,0-1 0,0 1 0,0 0 0,1 0 0,-1 0 0,0-1 0,0 1 0,0 0 0,0 0 0,0 0 0,0-1 0,5 21-12,-2 0 0,0 0 0,0 27 0,0 8 8,0-27 0,0 9 13,2 0 0,1 0 0,19 64 0,-24-100-9,-1 0 1,0 1-1,1-1 0,-1 0 0,1 0 1,-1 0-1,1 0 0,0 0 1,-1-1-1,1 1 0,0 0 1,0 0-1,0 0 0,-1 0 1,1-1-1,2 2 0,-3-2 1,1 0-1,0 0 1,-1 0-1,1 0 1,-1 0 0,1 0-1,0 0 1,-1 0-1,1 0 1,0 0 0,-1 0-1,1 0 1,-1 0-1,1-1 1,0 1 0,-1 0-1,1 0 1,-1-1-1,1 1 1,-1 0 0,1-1-1,0 0 1,3-3 5,0-1 0,0 1 1,0-1-1,-1 0 0,0 0 0,3-6 1,13-28 84,-2 0 1,-1 0 0,15-66 0,16-133 222,-24-6-189,-23 221-121,0 24-4,0-1 0,-1 0 0,1 0 0,0 0 0,0 0 0,0 0 0,0 0 0,0 0 0,0 0 0,0 0 0,0 0 0,0 0-1,0 0 1,0 0 0,0 0 0,-1 0 0,1 0 0,0 0 0,0-1 0,0 1 0,0 0 0,0 0 0,0 0 0,0 0 0,0 0 0,0 0 0,0 0 0,0 0 0,0 0 0,0 0 0,0 0-1,0 0 1,0 0 0,-1 0 0,1 0 0,0 0 0,0 0 0,0-1 0,0 1 0,0 0 0,0 0 0,0 0 0,0 0 0,0 0 0,0 0 0,0 0 0,0 0 0,0 0 0,0 0 0,0-1 0,-4 34-14,-2 531 6,4-531 11,2 70 8,0-93-11,1-1 0,0 0 0,1 0 0,0 1 0,1-2 0,0 1 0,0 0 0,6 11 0,-9-19-1,1 0 0,-1 0 0,1 0 0,-1-1 0,1 1 0,-1 0 0,1 0 0,0 0 0,0-1-1,-1 1 1,1 0 0,0-1 0,0 1 0,-1-1 0,1 1 0,0-1 0,0 1 0,0-1 0,2 1 0,-3-1 0,1 0 0,0 0 0,-1 0 0,1-1 0,0 1 1,-1 0-1,1 0 0,-1-1 0,1 1 0,0 0 0,-1-1 0,1 1 0,-1-1 0,1 1 0,-1 0 0,1-1 0,-1 1 0,1-1 0,-1 1 0,0-1 0,1-1 1,2-2-2,-1-1 0,0 0 0,0 0 1,-1 0-1,1 0 0,0-6 0,-1-2 6,0 1 0,-1-1 0,0 0 0,-1 0-1,0 0 1,-1 1 0,-1-1 0,0 1 0,0-1-1,-11-22 1,-5-5 23,-44-68-1,4 23 1,59 85-27,0 0 0,0 0 0,0 0 0,0 0 0,0 0 0,0 1 0,0-1 0,0 0 0,0 0 0,0 0 0,0 0 0,-1 0 0,1 0 0,0 0 0,0 0 0,0 0 0,0 0 0,0 0 0,0 0 0,0 0 0,0 0 0,0 0 0,0 0 0,0 0 0,0 0 0,0 0 0,-1 0 0,1 0 0,0 0 0,0 0 0,0 0 0,0 0 0,0 0 0,0 0 0,0 0 0,0-1 0,0 1 0,0 3-3,0 0 3,0-1 0,0 1 0,0-1 0,0 1 0,1-1-1,-1 0 1,1 1 0,0-1 0,0 1 0,0-1 0,0 0 0,0 0 0,0 1-1,0-1 1,1 0 0,-1 0 0,1 0 0,0-1 0,-1 1 0,1 0 0,0 0-1,0-1 1,0 1 0,0-1 0,0 0 0,5 2 0,-2-1-131,0 0-1,0 0 1,1-1 0,-1 0 0,1 0 0,-1 0 0,1 0 0,-1-1-1,1 0 1,-1 0 0,1-1 0,6-1 0,29-7-1952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7.875"/>
    </inkml:context>
    <inkml:brush xml:id="br0">
      <inkml:brushProperty name="width" value="0.05" units="cm"/>
      <inkml:brushProperty name="height" value="0.05" units="cm"/>
    </inkml:brush>
  </inkml:definitions>
  <inkml:trace contextRef="#ctx0" brushRef="#br0">5 90 19140,'-5'246'5136,"7"-213"-5096,1 0-1,2-1 1,1 0-1,1 0 1,17 43-1,-3-29-19,-19-42 530,-12-18 481,7 9-1003,-1-2 14,1 0 0,-1-1 0,1 1 0,1-1 0,-1 0 0,1 0 0,1 0 0,-1 0 0,1-10 0,0-43 233,8-75 1,-3 100-173,2 0 0,2 0 1,17-51-1,-21 77-77,0-1 0,1 1 1,0 0-1,0 0 0,1 1 0,1 0 0,-1 0 1,14-13-1,-18 19-25,1 1 1,0 0-1,0 0 1,0 0-1,0 0 0,0 0 1,0 0-1,1 1 1,-1 0-1,0-1 0,1 1 1,-1 0-1,1 1 1,-1-1-1,1 1 1,0 0-1,-1-1 0,1 1 1,0 1-1,-1-1 1,1 1-1,-1-1 1,1 1-1,-1 0 0,1 0 1,-1 1-1,0-1 1,1 1-1,-1-1 1,4 4-1,0 0 11,0 0-1,0 1 1,0 0 0,-1 0-1,0 0 1,0 1 0,-1 0-1,0 0 1,0 1 0,-1-1-1,0 1 1,0 0 0,0 0 0,-1 0-1,-1 0 1,1 1 0,-1-1-1,-1 1 1,0 0 0,0-1-1,0 10 1,-1-10 40,0 0 1,-1 0-1,0 0 0,0 0 1,-1 0-1,0 0 0,0 0 1,-1-1-1,0 1 1,0-1-1,0 0 0,-1 0 1,-1 0-1,1 0 0,-1-1 1,0 0-1,0 0 0,-1 0 1,0 0-1,0-1 1,0 0-1,-1-1 0,-8 6 1,8-7-124,-1-1-1,1 1 1,-1-1 0,1-1 0,-1 1 0,0-1 0,0-1 0,1 1 0,-1-1 0,0-1 0,0 1 0,0-1 0,-10-3 0,0 0 1216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8.617"/>
    </inkml:context>
    <inkml:brush xml:id="br0">
      <inkml:brushProperty name="width" value="0.05" units="cm"/>
      <inkml:brushProperty name="height" value="0.05" units="cm"/>
    </inkml:brush>
  </inkml:definitions>
  <inkml:trace contextRef="#ctx0" brushRef="#br0">162 455 10258,'-21'4'8165,"-1"-3"-4151,18-2-3854,0 1 1,0 0-1,0 0 0,0 0 1,0 1-1,0-1 0,0 1 1,0 0-1,0 0 0,0 1 1,0-1-1,1 1 0,-1 0 0,1 0 1,-1 0-1,1 0 0,-7 6 1,6-3-75,0 1 0,1-1-1,-1 1 1,1 0 0,0 0 0,1 0 0,-1 1 0,1-1 0,0 0 0,-1 13-1,-1 8-39,1 34 0,3-53-31,-1 12-2,0-11-5,0 0 0,0 0-1,2 0 1,-1 0 0,1 0 0,0 0 0,1 0 0,0 0 0,0 0 0,7 15 0,-9-23-6,1 0 1,-1 0-1,1 0 1,-1 0-1,1 0 1,0 0-1,-1 0 1,1 0-1,0-1 1,0 1-1,0 0 1,0 0-1,0-1 1,0 1 0,0 0-1,0-1 1,0 1-1,0-1 1,0 0-1,0 1 1,0-1-1,0 0 1,0 1-1,0-1 1,0 0-1,1 0 1,-1 0-1,0 0 1,0 0-1,0 0 1,0 0-1,1-1 1,-1 1-1,1-1 1,2-1 8,0 0-1,-1 0 1,1 0 0,-1-1-1,0 1 1,0-1-1,0 0 1,0 0 0,4-6-1,8-13 98,0 0 0,-2-1 0,-1-1 0,18-48 0,24-109 469,-42 139-464,-10 32-84,3-5 53,-6 20-20,-8 45 6,6 16-29,3 1-1,17 131 0,-15-186-31,-3-9-5,1-1-1,0 0 0,0 1 1,1-1-1,-1 1 1,1-1-1,-1 1 1,1-1-1,0 0 1,-1 1-1,1-1 1,0 0-1,1 0 1,-1 0-1,0 0 0,1 0 1,1 3-1,-2-5 0,-1 0 1,0 0-1,1 0 0,-1 1 0,0-1 0,1 0 0,-1 0 0,0 0 0,1 0 0,-1 0 1,0 0-1,1 0 0,-1 0 0,0 0 0,1 0 0,-1 0 0,0 0 0,1 0 0,-1 0 0,0 0 1,1 0-1,-1 0 0,0-1 0,0 1 0,1 0 0,-1 0 0,0 0 0,1-1 0,-1 1 1,0 0-1,0 0 0,1 0 0,-1-1 0,0 1 0,0 0 0,0-1 0,1 1 0,-1 0 0,0 0 1,0-1-1,9-16 85,-1 1 0,0-1 0,-2 0 0,0-1 1,-1 0-1,4-21 0,-1 8 38,21-98 178,-4-1 1,11-229 0,-38 348-271,0 15-27,-4 26-6,2 1-1,2 0 1,1 51-1,1-23 3,-2 2 4,0 78 9,3-113-9,2 0 0,0-1 0,9 34-1,-9-50-6,0 1 0,1 0-1,0-1 1,1 0 0,0 0-1,0 0 1,1 0-1,0-1 1,0 0 0,1 0-1,0-1 1,1 0 0,0 0-1,0-1 1,0 0-1,1 0 1,15 8 0,-23-14-22,-5-2-52,-17-7 63,0-2 1,1 0 0,-21-16 0,30 18 11,0 0 0,0 0 0,1-1 0,0 0 0,1 0 0,-14-21 0,22 29 2,1 1 0,-1-1 0,0 0 0,1 0-1,-1 1 1,1-1 0,0 0 0,0 0 0,-1 1 0,1-1 0,0 0 0,0 0 0,1 0 0,-1 1 0,0-1 0,1 0 0,-1 0 0,1 1 0,-1-1 0,1 0 0,0 1 0,0-1 0,0 0 0,-1 1 0,2 0 0,-1-1 0,0 1-1,0-1 1,2 0 0,6-7 0,0 1 0,0 0 0,15-9 0,-5 4 35,7-10-39,-1 1 777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9.532"/>
    </inkml:context>
    <inkml:brush xml:id="br0">
      <inkml:brushProperty name="width" value="0.05" units="cm"/>
      <inkml:brushProperty name="height" value="0.05" units="cm"/>
    </inkml:brush>
  </inkml:definitions>
  <inkml:trace contextRef="#ctx0" brushRef="#br0">17 23 23325,'-2'7'2326,"-2"9"-2052,1 0 1,0 0 0,0 0-1,2 0 1,0 0 0,2 20-1,13 103-110,-14-135-147,2 12 6,0 0 0,1-1 0,0 1-1,1-1 1,1 0 0,13 29 0,-18-44-16,0 1 0,0 0 1,1-1-1,-1 1 0,0 0 0,1 0 1,-1-1-1,1 1 0,-1-1 1,0 1-1,1 0 0,-1-1 0,1 1 1,0-1-1,-1 1 0,1-1 0,-1 0 1,1 1-1,0-1 0,-1 1 0,1-1 1,0 0-1,0 0 0,-1 1 0,1-1 1,0 0-1,0 0 0,-1 0 0,1 0 1,0 0-1,0 0 0,-1 0 0,1 0 1,0 0-1,0 0 0,-1 0 0,1-1 1,0 1-1,-1 0 0,1 0 0,0-1 1,-1 1-1,1-1 0,0 1 0,-1 0 1,2-2-1,1-1 52,0-1 0,0 1 1,0-1-1,0 0 0,3-8 0,35-75 419,34-106 1,-56 142-453,-12 32-16,-1 0 0,4-26-1,-9 39 6,-1 7-15,1-1-1,-1 1 1,1-1 0,-1 1-1,1-1 1,-1 1 0,1-1-1,-1 1 1,1-1 0,-1 1-1,0 0 1,1-1 0,-1 1-1,0-1 1,0 1 0,0 0-1,1-1 1,-1 1 0,0 1-1,2 47-17,-2-17 12,3 200 54,-3-164 10,10-91-234,-2-5-383,0-3-380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1.543"/>
    </inkml:context>
    <inkml:brush xml:id="br0">
      <inkml:brushProperty name="width" value="0.025" units="cm"/>
      <inkml:brushProperty name="height" value="0.025" units="cm"/>
    </inkml:brush>
  </inkml:definitions>
  <inkml:trace contextRef="#ctx0" brushRef="#br0">264 117 4100,'-78'1'4705,"26"1"-2077,-67-7 0,105 0-1314,18-3-64,23-5-525,40-1-405,1 2 1,79-2-1,142 7-5,-177 6-166,204-2 187,726-19 326,54 7 1404,-1078 17-2078,-17 3-500,-2-4 380,-1 0 0,0 0 0,1 0 0,-1 0 1,0 0-1,0 0 0,0-1 0,0 1 0,1-1 0,-1 0 1,0 1-1,0-1 0,-2 0 0,-43-1-3541,-19-5-3443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9.783"/>
    </inkml:context>
    <inkml:brush xml:id="br0">
      <inkml:brushProperty name="width" value="0.05" units="cm"/>
      <inkml:brushProperty name="height" value="0.05" units="cm"/>
    </inkml:brush>
  </inkml:definitions>
  <inkml:trace contextRef="#ctx0" brushRef="#br0">8 1 22277,'-6'5'1376,"5"6"777,2 10-1241,8 3-184,0 8-368,0 3-72,-1-2-80,-1-1-16,-3-6-88,-2-5-40,-2-5 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0.700"/>
    </inkml:context>
    <inkml:brush xml:id="br0">
      <inkml:brushProperty name="width" value="0.05" units="cm"/>
      <inkml:brushProperty name="height" value="0.05" units="cm"/>
    </inkml:brush>
  </inkml:definitions>
  <inkml:trace contextRef="#ctx0" brushRef="#br0">1 278 7866,'1'-8'2501,"1"-1"1,1 1 0,-1 0-1,1 0 1,8-16 0,-10 23-2313,0-1 1,-1 0-1,1 0 1,0 0-1,1 1 1,-1-1-1,0 1 1,0-1-1,1 1 1,-1-1-1,1 1 1,-1 0-1,1 0 1,-1-1-1,1 1 1,0 0-1,0 0 1,-1 1-1,1-1 1,0 0-1,0 1 1,0-1-1,0 1 1,0-1-1,0 1 1,0 0-1,0 0 1,0 0-1,0 0 1,0 0-1,2 1 1,-2 0-171,0 0 1,0 0-1,-1 0 1,1 1-1,-1-1 1,1 0-1,-1 1 1,1-1-1,-1 1 1,0-1-1,1 1 1,-1 0 0,0 0-1,0-1 1,-1 1-1,1 0 1,0 0-1,0 0 1,-1 0-1,1 0 1,-1 3-1,5 47-22,-5-46 26,-1 114 28,0-71-12,1 0 0,10 76 0,-9-118-34,1-1 0,-1 1-1,1-1 1,0 1 0,1-1 0,5 12-1,-7-17-2,0 0-1,0 0 0,-1 0 0,1 0 0,0 0 0,0 0 1,0 0-1,1 0 0,-1-1 0,0 1 0,0 0 0,0-1 0,0 1 1,1 0-1,-1-1 0,0 0 0,1 1 0,-1-1 0,0 0 1,1 0-1,-1 1 0,0-1 0,1 0 0,-1-1 0,1 1 1,-1 0-1,0 0 0,1 0 0,-1-1 0,0 1 0,1-1 1,-1 1-1,0-1 0,0 0 0,0 1 0,1-1 0,-1 0 0,2-1 1,5-4 12,-1 0 0,1-1 0,-1 0 0,0 0 1,-1-1-1,0 1 0,0-1 0,0-1 0,5-10 1,1-5 22,-2 0 1,12-36-1,-11 23-17,-2-1 0,-2-1 0,-1 1 0,0-73 0,-5 104-18,-1 1 0,0-1 0,-1 1 0,0-1 0,0 1-1,0-1 1,-5-11 0,6 18-2,0 0 0,0-1 0,0 1 0,0 0 0,0 0 0,0 0 0,0 0 0,0-1 0,0 1 0,0 0 0,-1 0 0,1 0 0,0 0 0,0 0 0,0-1 0,0 1 0,0 0 0,0 0 0,-1 0 0,1 0 0,0 0 0,0 0 0,0 0 0,0-1 0,-1 1 0,1 0 0,0 0-1,0 0 1,0 0 0,0 0 0,-1 0 0,1 0 0,0 0 0,0 0 0,0 0 0,0 0 0,-1 0 0,1 0 0,0 0 0,0 0 0,0 0 0,-1 0 0,1 0 0,0 1 0,0-1 0,0 0 0,0 0 0,0 0 0,-1 0 0,1 0 0,0 0 0,0 0 0,0 1 0,0-1 0,-5 10-8,2 1 0,1-1 0,1 1 0,-1-1 1,2 1-1,0 11 0,6 61-11,-1-41 23,-5-36-2,0-1-2,0-1 1,1 0 0,-1 1 0,1-1 0,0 1-1,3 7 1,-2-11-4,1-5-1,7-12 8,0-1-1,-2-1 0,0 0 0,-1 0 0,9-37 1,-3 13 2,16-43 14,13-39 5,-37 101-22,-21 53 3,4-4-5,2 0 0,1 1 0,0 1-1,2-1 1,-5 50 0,10-65 0,2 0 0,-1-1 0,1 1 1,1 0-1,0-1 0,1 1 0,0-1 0,1 1 0,0-1 0,1 0 1,0 0-1,1 0 0,0-1 0,1 0 0,0 0 0,13 17 0,10 7-139,-28-33-182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1.383"/>
    </inkml:context>
    <inkml:brush xml:id="br0">
      <inkml:brushProperty name="width" value="0.05" units="cm"/>
      <inkml:brushProperty name="height" value="0.05" units="cm"/>
    </inkml:brush>
  </inkml:definitions>
  <inkml:trace contextRef="#ctx0" brushRef="#br0">64 77 16131,'-5'-5'9239,"5"5"-8996,-8 6 1648,-5 15-1897,7-7 220,1 0 1,0 0-1,1 1 0,1 0 0,-2 18 1,-3 76 126,7-102-312,1-5-25,0 88 112,0-81-110,1-1 0,0 1 0,1 0 0,0 0 0,0-1 0,0 1 0,7 12 0,-9-20-5,0-1 0,1 1 0,-1 0 0,0-1 0,0 1 0,1-1 0,-1 0 0,0 1 0,1-1 0,-1 1 0,1-1 0,-1 1 0,0-1 0,1 0 0,-1 1 0,1-1 0,-1 0 0,1 1 0,-1-1 0,1 0 0,-1 0 0,1 0 0,-1 1 0,1-1 0,-1 0 0,1 0 0,0 0 0,-1 0 0,1 0 0,-1 0 0,1 0 0,-1 0 0,1 0 0,0 0 0,-1-1 0,1 1 0,-1 0 0,1 0 0,-1 0 0,1-1 0,-1 1 0,1 0 0,-1 0 0,1-1 0,-1 1 0,0-1 0,1 1 0,-1 0 0,1-1 0,0 0 0,15-24 43,3-20-4,-2-1-1,-2 0 1,-2-1-1,-2 0 1,5-52-1,-16 95-27,0 9-16,-15 320-28,14-317 34,1-6-3,-1 0 1,1-1-1,0 1 1,0 0-1,0 0 1,0-1-1,0 1 1,0 0-1,0 0 1,0-1-1,1 1 1,-1 0-1,1 0 1,0-1-1,-1 1 1,1-1-1,0 1 1,1 2-1,-1-4 1,-1 0 0,0 0-1,0 0 1,0 0-1,1 1 1,-1-1 0,0 0-1,1 0 1,-1 0 0,0 0-1,0 0 1,1 0 0,-1 0-1,0 0 1,0 0-1,1 0 1,-1 0 0,0 0-1,0 0 1,1-1 0,-1 1-1,0 0 1,0 0 0,1 0-1,-1 0 1,0 0-1,0 0 1,0-1 0,1 1-1,-1 0 1,0 0 0,0 0-1,0-1 1,1 1-1,-1 0 1,0 0 0,0 0-1,0-1 1,0 1 0,9-14-7,-2 0 0,1-1 0,-2 1 0,0-1 0,4-17 0,2-3 7,39-102 11,29-83 32,-87 266 62,4-19-105,3-25 0,-6 34 4,2 1 0,1 0 0,3 56 0,1-89-2,-1 0 0,1 0-1,0-1 1,0 1 0,3 6 0,-4-9-3,0-1 1,1 1-1,-1-1 1,0 1-1,1-1 1,-1 1-1,0-1 0,1 1 1,-1-1-1,0 1 1,1-1-1,-1 0 1,1 1-1,-1-1 1,1 0-1,-1 1 1,1-1-1,-1 0 1,1 0-1,-1 0 1,1 1-1,0-1 1,-1 0-1,1 0 1,-1 0-1,1 0 1,-1 0-1,1 0 1,0 0-1,-1 0 1,1 0-1,-1 0 1,1 0-1,-1 0 1,1-1-1,0 1 1,-1 0-1,1 0 1,-1-1-1,1 1 1,-1 0-1,1-1 1,-1 1-1,0 0 1,1-1-1,-1 1 1,1-1-1,-1 1 1,0 0-1,1-1 1,0 0-1,7-10-4,-1 0-1,1 0 1,-2 0-1,0-1 1,0 0-1,6-18 1,2-5 7,1 2 6,1 2 4,-3-1 0,17-57 0,-29 85 7,-2 28 3,-7 45 0,0-16-26,-1 31-210,4 0 1,7 89 0,2-147-1341,-4-26 1422,0 1-1,0-1 1,0 0 0,0 1-1,1-1 1,-1 0 0,0 1-1,0-1 1,1 0 0,-1 0-1,0 1 1,0-1 0,1 0-1,-1 0 1,0 1 0,1-1-1,-1 0 1,0 0 0,1 0-1,-1 0 1,1 1 0,-1-1-1,0 0 1,1 0-1,0 0 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069"/>
    </inkml:context>
    <inkml:brush xml:id="br0">
      <inkml:brushProperty name="width" value="0.05" units="cm"/>
      <inkml:brushProperty name="height" value="0.05" units="cm"/>
    </inkml:brush>
  </inkml:definitions>
  <inkml:trace contextRef="#ctx0" brushRef="#br0">1 1 21285,'2'24'1472,"3"4"584,4 9-663,3 3-25,4 1-536,-4-5-184,4-6-280,-1-2-152,1-10-160,2-6-8,3-10-48,1-4 0,8-12 8,5-7-8,4-9-72,-1-1-264,-8-1-1080,-4 1-752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300"/>
    </inkml:context>
    <inkml:brush xml:id="br0">
      <inkml:brushProperty name="width" value="0.05" units="cm"/>
      <inkml:brushProperty name="height" value="0.05" units="cm"/>
    </inkml:brush>
  </inkml:definitions>
  <inkml:trace contextRef="#ctx0" brushRef="#br0">135 0 23525,'-1'10'686,"0"0"-1,-1 0 1,0 0 0,-1-1-1,-7 18 1,-1 3-326,-19 86-84,4 0 0,6 2-1,5 0 1,5 1-1,7 140 1,2-252-349,2-1 0,-1 1 0,1-1-1,0 0 1,2 7 0,0-13-950,2-9 345,3-9-432,0-8-424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688"/>
    </inkml:context>
    <inkml:brush xml:id="br0">
      <inkml:brushProperty name="width" value="0.05" units="cm"/>
      <inkml:brushProperty name="height" value="0.05" units="cm"/>
    </inkml:brush>
  </inkml:definitions>
  <inkml:trace contextRef="#ctx0" brushRef="#br0">36 1 21605,'-3'27'1204,"0"1"0,1 0 1,4 33-1,-2 29-288,-15 48 39,0-13-371,17-93-426,-2-32-155,0 1-1,0-1 0,0 0 0,0 0 0,0 0 1,0 0-1,1 1 0,-1-1 0,0 0 0,0 0 1,0 0-1,0 0 0,0 1 0,0-1 0,0 0 1,0 0-1,1 0 0,-1 0 0,0 0 1,0 1-1,0-1 0,0 0 0,0 0 0,1 0 1,-1 0-1,0 0 0,0 0 0,0 0 0,0 0 1,1 0-1,-1 0 0,0 0 0,0 0 0,0 0 1,1 0-1,-1 0 0,0 0 0,0 0 0,1 0 1,8-12 67,9-28 90,-2 0 0,12-48-1,2-6-6,-8 34-64,41-79 0,-62 137-88,0 1-1,-1 0 1,1-1 0,0 1 0,0 0 0,0-1-1,-1 1 1,2 0 0,-1 0 0,0 0 0,0 0 0,0 0-1,0 0 1,1 0 0,1-1 0,-2 2-1,-1 0 0,1 0 0,-1 0 0,1 0 0,-1 0 1,1 0-1,-1 1 0,1-1 0,-1 0 0,1 0 0,-1 1 0,0-1 0,1 0 0,-1 1 1,1-1-1,-1 0 0,0 1 0,1-1 0,-1 0 0,0 1 0,0-1 0,1 1 1,-1-1-1,0 0 0,0 1 0,0-1 0,1 1 0,-1-1 0,0 2 0,2 6-2,0-1 0,-1 1 0,0 0-1,0 10 1,-1 24 12,-1-1 0,-9 48 0,-22 82 0,22-121-50,7-26-245,2-13-449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5.076"/>
    </inkml:context>
    <inkml:brush xml:id="br0">
      <inkml:brushProperty name="width" value="0.05" units="cm"/>
      <inkml:brushProperty name="height" value="0.05" units="cm"/>
    </inkml:brush>
  </inkml:definitions>
  <inkml:trace contextRef="#ctx0" brushRef="#br0">1377 751 19460,'3'25'2505,"-2"-22"99,-6-10-771,1-2-1605,-9-13 49,0 1 0,-1 1 1,-1 0-1,-1 1 0,-1 1 0,0 0 1,-2 2-1,0 0 0,0 0 0,-24-12 1,23 14-241,-36-35 1,2 2 100,30 28-108,-39-22 0,53 35-27,0 1 1,0 1 0,0 0 0,0 0-1,0 1 1,-1 1 0,-18-3-1,24 4-2,-21 0 16,0-2 1,1-1-1,-1-1 1,-26-9-1,-36-19 28,-83-27-34,154 56-21,-23-7 44,-53-22 0,80 27-13,-1-1 0,2-1 0,-1 1-1,1-2 1,0 0 0,0 0 0,-14-17-1,21 22-10,1 0-1,-1 1 0,0-1 0,0 1 0,0 0 0,-1 1 0,1-1 0,-8-1 0,6 1-3,-1 0-1,1-1 1,-11-6 0,-35-34 303,51 43-277,-17 8-2253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5.631"/>
    </inkml:context>
    <inkml:brush xml:id="br0">
      <inkml:brushProperty name="width" value="0.05" units="cm"/>
      <inkml:brushProperty name="height" value="0.05" units="cm"/>
    </inkml:brush>
  </inkml:definitions>
  <inkml:trace contextRef="#ctx0" brushRef="#br0">185 525 18988,'0'2'521,"0"1"-1,0-1 0,0 1 1,1-1-1,-1 1 1,1-1-1,0 1 1,0-1-1,0 0 1,2 5 4039,-6-15-3831,-181-521 1060,179 514-1791,5 12-4,9 8-69,9 7 75,1-1 0,0-1 1,1-1-1,0-1 0,0-1 0,27 6 0,31-2 32,-41-8-499,48 13-1,-65-11-1116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8.411"/>
    </inkml:context>
    <inkml:brush xml:id="br0">
      <inkml:brushProperty name="width" value="0.05" units="cm"/>
      <inkml:brushProperty name="height" value="0.05" units="cm"/>
    </inkml:brush>
  </inkml:definitions>
  <inkml:trace contextRef="#ctx0" brushRef="#br0">1 3672 13691,'-1'1'3438,"9"-7"-2965,2-2 161,-2-2-1,1 1 1,-1-1-1,11-17 0,-9 12-220,0 1 0,1 1 0,19-20 0,0 10-285,1 1 0,51-27 1,-28 18-37,-35 17-85,0 0 1,-1-1-1,0-1 0,16-21 0,18-14 0,-3 10-1,2 2 1,1 2-1,2 3 1,60-28-1,-22 20-5,-53 26 3,46-26 0,-27 7 12,43-26-9,125-55 0,-174 94-7,117-54 6,-138 60-5,-1-2 0,-1 0 0,35-30 0,-6 0 3,83-53-1,-120 90-7,0 1-1,0 1 1,1 1 0,40-9-1,-37 10 10,0 0 0,-1-1 1,38-19-1,-21 1-3,0-2 1,58-54 0,28-19-10,-47 46 10,104-77 10,-141 98-15,89-55 0,-105 74 1,0 2 1,1 0-1,1 2 1,0 1 0,31-6-1,-40 12 1,-2-1 0,1-1 0,0-1 0,-1 0 0,0-1 0,-1-1-1,0-1 1,0 0 0,-1-2 0,24-21 0,66-75 1,-77 75 1,2 1-1,1 2 1,61-45 0,-67 58 2,0 2 0,1 0-1,1 2 1,0 1 0,1 1 0,56-13 0,-66 21-2,0-1-1,0-1 1,0-1 0,-1-1 0,0 0 0,0-1 0,-1-1 0,0-1 0,0 0 0,23-21 0,116-93 14,-131 108-13,0 0 0,0 2 1,2 1-1,49-18 0,-67 28-3,154-53 12,-130 42-10,0-1 0,54-34-1,87-59 399,-134 87-301,1 2-1,65-22 0,-70 28-89,-1-1 0,-1-1 0,0-2 0,59-40 0,-18 10 9,16-11-17,-78 50-1,0 1 1,1 0-1,-1 0 1,1 2-1,0-1 0,1 2 1,20-4-1,-11 2 5,-1-2 126,0-1-1,-1-1 0,0-1 1,-1-1-1,32-23 0,-21 14 182,40-20 0,-48 30-251,32-17-128,-52 26 128,0-1 1,1 0-1,-1 0 0,0-1 1,-1 1-1,1-1 1,-1 1-1,1-1 0,3-7 1,0-3 2357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8.909"/>
    </inkml:context>
    <inkml:brush xml:id="br0">
      <inkml:brushProperty name="width" value="0.05" units="cm"/>
      <inkml:brushProperty name="height" value="0.05" units="cm"/>
    </inkml:brush>
  </inkml:definitions>
  <inkml:trace contextRef="#ctx0" brushRef="#br0">172 0 18788,'2'1'7160,"0"9"-4716,-2 12-2735,-4 15 695,-1 1 0,-20 67 0,-34 68-231,-8 30-109,61-180-603,-3 32-1,9-52-941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2.521"/>
    </inkml:context>
    <inkml:brush xml:id="br0">
      <inkml:brushProperty name="width" value="0.025" units="cm"/>
      <inkml:brushProperty name="height" value="0.025" units="cm"/>
    </inkml:brush>
  </inkml:definitions>
  <inkml:trace contextRef="#ctx0" brushRef="#br0">1 25 5477,'0'0'6641,"10"-1"-6075,178-16-387,252 11 1,-272 7 411,1700 51 3285,1250 84-1880,-2725-129-1442,1309 4 51,-537-83-594,204-2 1302,-1166 76-1081,269-9-101,-451 6-151,-11 1-37,-1-1-1,1 0 1,0-1 0,-1 0 0,11-3 0,-20 5-58,1 0-1,-1-1 1,1 1 0,-1 0-1,1 0 1,-1-1 0,0 1 0,1 0-1,-1-1 1,0 1 0,1 0 0,-1-1-1,0 1 1,1 0 0,-1-1 0,0 1-1,0-1 1,1 1 0,-1-1-1,0 1 1,0-1 0,0 1 0,0 0-1,1-1 1,-1 1 0,0-1 0,0 1-1,0-1 1,0 1 0,0-1-1,0 1 1,-1-2 0,1 0-688,0-14-5432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144"/>
    </inkml:context>
    <inkml:brush xml:id="br0">
      <inkml:brushProperty name="width" value="0.05" units="cm"/>
      <inkml:brushProperty name="height" value="0.05" units="cm"/>
    </inkml:brush>
  </inkml:definitions>
  <inkml:trace contextRef="#ctx0" brushRef="#br0">13 0 22893,'-5'40'808,"0"11"344,3 5-504,5 4-303,6 1-33,3-8-104,2-4 0,6-9-72,-1-5-16,0-18-48,-1-3-32,-8-14-24,1-3-8,-3-8 48,-2-3 72,-1-1-608,0-3-601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361"/>
    </inkml:context>
    <inkml:brush xml:id="br0">
      <inkml:brushProperty name="width" value="0.05" units="cm"/>
      <inkml:brushProperty name="height" value="0.05" units="cm"/>
    </inkml:brush>
  </inkml:definitions>
  <inkml:trace contextRef="#ctx0" brushRef="#br0">0 149 23357,'0'0'1072,"2"0"321,0 0-393,38-28-600,-15 11-128,8-3-120,-1 1-88,4 2-48,-1-3 80,6 5-712,-1 2-800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797"/>
    </inkml:context>
    <inkml:brush xml:id="br0">
      <inkml:brushProperty name="width" value="0.05" units="cm"/>
      <inkml:brushProperty name="height" value="0.05" units="cm"/>
    </inkml:brush>
  </inkml:definitions>
  <inkml:trace contextRef="#ctx0" brushRef="#br0">155 1 19404,'0'0'4573,"-3"5"-3479,-22 37-333,1 2 0,-28 78 0,46-109-696,-3 9-6,0 1 0,2 0-1,1 0 1,-7 42 0,13-63-59,0 1 1,0-1 0,0 0 0,0 1-1,0-1 1,0 1 0,1-1 0,-1 1-1,1-1 1,-1 0 0,1 1 0,0-1-1,0 0 1,2 4 0,-2-5-1,0 0-1,0 0 1,0-1 0,0 1-1,0 0 1,0 0 0,0-1 0,0 1-1,0 0 1,1-1 0,-1 1-1,0-1 1,0 0 0,1 1-1,-1-1 1,0 0 0,1 0 0,-1 0-1,2 0 1,4-1-2,0 0 0,-1 0 0,1-1 0,-1 0 0,1 0-1,-1-1 1,0 0 0,7-4 0,-1 0 7,1 1-1,-1 1 1,1 0-1,0 0 1,24-4 0,-31 8-4,0 0 1,1 1-1,-1-1 1,0 1-1,0 1 1,0-1-1,1 1 1,-1 0 0,0 1-1,0-1 1,0 1-1,0 0 1,-1 1-1,11 5 1,-12-6-3,-1 1 0,0-1 1,0 1-1,0-1 0,0 1 0,-1 0 1,1 0-1,-1 0 0,0 1 0,0-1 1,0 1-1,0-1 0,-1 1 0,1-1 1,-1 1-1,0 0 0,0 0 0,0-1 1,0 1-1,-1 0 0,0 0 0,0 0 1,0 0-1,0 0 0,0 0 0,-1 0 1,0 0-1,0-1 0,-2 7 0,0 0 94,-1 0-1,0 1 1,-1-1-1,0-1 0,-1 1 1,0-1-1,0 0 1,-1 0-1,-11 10 0,0-2 249,-1-1-1,0-1 0,-30 18 1,35-25-291,0-1 1,0 0-1,0-1 1,-1-1-1,0 0 1,-21 4-1,22-8-1658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10.313"/>
    </inkml:context>
    <inkml:brush xml:id="br0">
      <inkml:brushProperty name="width" value="0.05" units="cm"/>
      <inkml:brushProperty name="height" value="0.05" units="cm"/>
    </inkml:brush>
  </inkml:definitions>
  <inkml:trace contextRef="#ctx0" brushRef="#br0">1 163 22117,'-1'7'2640,"2"47"-1584,7 56 0,-3-56-961,7 65-237,-12-118 124,0-1 0,0 0 0,0 0 0,0 0 0,0 0 0,0 1 0,0-1 0,0 0 0,0 0 0,0 0 0,0 0 0,0 0 0,0 1 0,0-1 0,0 0 0,0 0 0,0 0 0,0 0 0,0 0 0,0 1 0,0-1 0,1 0 0,-1 0 0,0 0 0,0 0 0,0 0 0,0 0 0,0 1 0,0-1 0,0 0 0,0 0 0,1 0 0,-1 0 0,0 0 1,0 0-1,0 0 0,0 0 0,0 0 0,1 0 0,-1 0 0,0 0 0,0 1 0,0-1 0,0 0 0,1 0 0,-1 0 0,0 0 0,0 0 0,0 0 0,0-1 0,1 1 0,4-6-490,-1-3 172,-1-1 0,1 0 0,-1 0 0,2-16 0,1-4-130,78-353-1728,-75 356 2260,-9 27-65,0 0 0,0 0 1,0 0-1,0 0 1,0 1-1,0-1 1,0 0-1,1 0 1,-1 0-1,0 0 1,0 0-1,0 0 1,0 0-1,0 0 1,0 0-1,0 0 1,0 0-1,0 1 1,0-1-1,0 0 1,0 0-1,1 0 1,-1 0-1,0 0 1,0 0-1,0 0 1,0 0-1,0 0 1,0 0-1,0 0 1,0 0-1,0 0 1,1 0-1,-1 0 1,0 0-1,0 0 1,0 0-1,0 0 1,0 0-1,0 0 1,0 0-1,0 0 1,1 0-1,-1 0 1,0 0-1,0 0 1,0 0-1,0-1 1,0 1-1,0 0 1,0 0-1,0 0 0,0 0 1,0 0-1,0 0 1,0 0-1,0 0 1,1 0-1,-1 0 1,0-1-1,0 1 1,0 0-1,3 16 61,1 25 57,0 56 179,-1 6 139,19 110-1,-13-176-693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20.638"/>
    </inkml:context>
    <inkml:brush xml:id="br0">
      <inkml:brushProperty name="width" value="0.05" units="cm"/>
      <inkml:brushProperty name="height" value="0.05" units="cm"/>
    </inkml:brush>
  </inkml:definitions>
  <inkml:trace contextRef="#ctx0" brushRef="#br0">161 155 12179,'-18'56'6939,"11"-30"-4600,-5 32 0,12-56-1038,-18-15 1647,-20-19-2648,29 25-108,2 12-46,7-5-147,0 0-1,0 0 1,0 0-1,0 0 0,0 0 1,0 0-1,0 0 0,0 0 1,0 0-1,0 1 0,0-1 1,0 0-1,0 0 0,0 0 1,0 0-1,1 0 1,-1 0-1,0 0 0,0 0 1,0 0-1,0 0 0,0 0 1,0 0-1,0 0 0,0 0 1,0 0-1,0 0 0,0 0 1,0 0-1,0 0 1,0 0-1,0 0 0,1 0 1,-1 0-1,0 0 0,0 0 1,0 0-1,0 0 0,0 0 1,0 0-1,0 0 0,0 0 1,0 0-1,0 0 1,0 0-1,0 0 0,0 0 1,0 0-1,0 0 0,1 0 1,5 12-48,-3-6 44,0-1 0,-1 0 0,2 0 1,-1 0-1,0 0 0,1 0 0,6 5 1,-9-10 2,0 1 1,0 0-1,0-1 1,1 0-1,-1 1 0,0-1 1,0 0-1,1 0 1,-1 1-1,0-1 1,1 0-1,-1 0 0,0-1 1,0 1-1,1 0 1,-1 0-1,0 0 1,1-1-1,-1 1 1,0-1-1,0 1 0,0-1 1,0 0-1,1 1 1,-1-1-1,0 0 1,0 0-1,0 1 0,0-1 1,-1 0-1,1 0 1,0 0-1,0 0 1,0-1-1,0-1 1,3-3 2,0-1 1,0 0 0,-1 0 0,4-13 0,-1 0 58,-1-1-1,3-24 1,-7 36 14,0 0 0,-1-1 0,0 1 1,0-1-1,-1 1 0,0 0 0,-4-13 0,5 20-45,-1 0 0,0 0-1,1 0 1,-1 0 0,0 0-1,0 0 1,0 1 0,0-1-1,-1 0 1,1 0-1,0 1 1,-1-1 0,1 1-1,-1-1 1,1 1 0,-3-2-1,2 3-16,1-1 0,0 1 0,0-1 0,-1 1 0,1 0 0,0 0 0,-1 0 0,1 0 0,-1 0 0,1 0 0,0 0 0,-1 0 0,1 0 0,0 0 0,-1 1 0,1-1 0,0 1 0,-3 0 0,-1 2-10,1 0 0,-1 0 1,1 0-1,-1 1 0,1 0 0,0 0 0,1 0 1,-1 0-1,1 0 0,-5 8 0,4-4-3,0 1 1,1 0-1,0 0 0,0 0 0,1 0 1,-2 12-1,3-11-19,4-30 28,0-1 0,-1 1 0,-1-1 1,-1 1-1,-4-35 0,4 53-6,0 1 0,0 0 0,0 0 0,0 0 0,0 0 0,-1 0 0,1-1 0,-1 1 0,1 0 0,-1 0 0,1 0 0,-1 0 0,1 0 0,-1 0 0,0 0 0,-1-1 0,1 2-3,1 0 0,0 0 0,-1 0-1,1 0 1,-1 1 0,1-1 0,0 0 0,-1 0 0,1 0-1,-1 1 1,1-1 0,0 0 0,-1 0 0,1 1-1,0-1 1,-1 0 0,1 1 0,0-1 0,0 0-1,-1 1 1,1-1 0,0 0 0,0 1 0,0-1 0,-1 1-1,1-1 1,0 1 0,-3 5-18,1 0-1,0 1 1,0-1-1,0 9 1,-4 113 2,5-135 39,0 0 0,0 0 1,0 1-1,-5-11 0,4 10-268,0 0-1,1 0 1,-1 0 0,0-11-1,3 8 678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17.239"/>
    </inkml:context>
    <inkml:brush xml:id="br0">
      <inkml:brushProperty name="width" value="0.05" units="cm"/>
      <inkml:brushProperty name="height" value="0.05" units="cm"/>
    </inkml:brush>
  </inkml:definitions>
  <inkml:trace contextRef="#ctx0" brushRef="#br0">53 199 15795,'1'-9'350,"5"-76"21,-6 83-371,0 1 0,0 0 0,0 0 0,0 0 0,-1 0 0,1 0 0,0 0 0,0 0 1,-1 0-1,1 0 0,-1 0 0,1 0 0,-1 0 0,1 0 0,-1 0 0,0 0 0,1 0 1,-2-1-1,1 2-27,0-1-1,1 1 1,-1 0 0,0-1 0,0 1 0,1 0 0,-1 0 0,0 0 0,0 0-1,1 0 1,-1 0 0,0 0 0,0 0 0,0 0 0,1 0 0,-1 0 0,0 0-1,0 0 1,-1 1 0,-2 1-91,0 0 0,0 0 0,1 1 0,-1-1 0,0 1 0,1 0 0,-4 3 0,5-4-46,2-4-263,0 2 750,0-1-1,0 0 1,1 0-1,-1 1 1,0-1-1,0 0 1,0 0-1,1 1 1,-1-1-1,0 0 1,1 1 0,-1-1-1,0 0 1,1 1-1,-1-1 1,1 1-1,-1-1 1,1 1-1,-1-1 1,1 1-1,-1-1 1,1 1 0,0-1-1,-1 1 1,2-1-1,2 1-83,0 0 0,0 0 0,1-1 0,-1 1 0,0-1 0,0 0 0,0 0 0,0-1 0,0 1 0,3-3 0,5-1-10,7-2 58,35-16 0,-42 16-197,1 1 1,26-8 0,-28 11-58,1 1 1,0 0-1,0 0 0,0 1 1,1 1-1,-1 0 1,0 1-1,0 0 1,0 1-1,0 0 0,0 1 1,-1 0-1,16 7 1,-3-2-26,1-1 0,0-1 0,-1-1 0,2-1 0,-1-2 1,0 0-1,1-1 0,-1-2 0,26-4 0,97-3 19,-124 8-28,0 2 0,-1 1 0,1 1 1,28 8-1,-5 3 4,1-3 1,0-2 0,94 8-1,111-22-12,-97-2 28,335 1-21,-207-18 4,-192 12-2,0 3 0,113 6 0,-40 7 6,56 4 2,-195-6-10,272 28 4,5-22-7,360-54-3,-350 27 16,-96 9 13,123-5 513,-340 14-508,0 0 1,0 0-1,0 0 0,0 0 1,0 0-1,-1 0 0,1 0 1,0-1-1,0 1 0,0 0 0,0 0 1,0 0-1,0 0 0,0 0 1,0 0-1,0 0 0,0 0 1,0 0-1,0 0 0,0-1 1,0 1-1,0 0 0,0 0 1,0 0-1,0 0 0,0 0 1,0 0-1,0 0 0,0 0 1,0 0-1,0-1 0,0 1 1,0 0-1,0 0 0,0 0 1,0 0-1,0 0 0,0 0 1,0 0-1,0 0 0,0 0 1,0-1-1,0 1 0,0 0 1,0 0-1,0 0 0,1 0 1,-1 0-1,0 0 0,0 0 1,0 0-1,0 0 0,0 0 0,0 0 1,0 0-1,0 0 0,0 0 1,1 0-1,-1 0 0,0 0 1,0 0-1,0 0 0,0 0 1,0 0-1,0 0 0,0 0 1,-13-9 195,6 5-502,-1 0 1,0 1-1,-11-3 0,-13-1-1519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49.545"/>
    </inkml:context>
    <inkml:brush xml:id="br0">
      <inkml:brushProperty name="width" value="0.05" units="cm"/>
      <inkml:brushProperty name="height" value="0.05" units="cm"/>
    </inkml:brush>
  </inkml:definitions>
  <inkml:trace contextRef="#ctx0" brushRef="#br0">18 315 17188,'-2'-1'281,"1"0"-1,-1-1 1,1 1 0,0-1 0,-1 1 0,1-1 0,0 0 0,0 1 0,0-1 0,0 0 0,1 1 0,-1-1-1,0 0 1,1 0 0,-1 0 0,1 0 0,0 0 0,0 0 0,0 0 0,0-2 0,1-44 879,-1 41-646,4-15 157,-1 12 24,-3 10-662,0 0 0,0 0 0,0 0 0,0 0 0,0-1 0,0 1 0,0 0-1,0 0 1,0 0 0,0 0 0,0 0 0,0 0 0,0 0 0,0 0 0,0 0 0,0 0 0,0 0-1,0 0 1,0 0 0,1 0 0,-1-1 0,0 1 0,0 0 0,0 0 0,0 0 0,0 0-1,0 0 1,0 0 0,0 0 0,0 0 0,0 0 0,0 0 0,0 0 0,0 0 0,1 0 0,-1 0-1,0 0 1,0 0 0,0 0 0,0 0 0,0 0 0,0 0 0,0 0 0,0 0 0,0 0 0,0 0-1,0 0 1,1 0 0,-1 0 0,0 0 0,0 0 0,0 0 0,0 1 0,0-1 0,0 0 0,0 0-1,0 0 1,0 0 0,0 0 0,0 0 0,0 0 0,0 0 0,0 0 0,3 5-26,0-1 0,0 0-1,0 0 1,0 0 0,1 0 0,0 0 0,-1-1 0,1 0 0,8 5 0,-9-6 5,-1-1 1,1 1 0,0-1 0,0 0-1,1 0 1,-1 0 0,0 0-1,0-1 1,0 0 0,1 1-1,-1-1 1,0 0 0,1 0-1,-1-1 1,0 1 0,0-1-1,0 1 1,1-1 0,4-2-1,12-7 56,0 0-1,-1-2 0,30-22 0,-35 23-64,0 1 1,1 0 0,0 1-1,0 1 1,1 0 0,0 1-1,26-8 1,57-2 7,145-6-1,-37 5 1,-147 10-13,152-15-26,-158 20 17,106 8 0,-30 11 12,61 5 1,-140-18-1,92-6 0,370-26 10,-395 32-9,122 18 1,-116-10 0,169-7 1,-262-4-5,0 2 0,-1 1 0,36 8 0,88 32-25,-25-9 34,212 27 0,-325-58-9,115 15-3,144 25 9,-251-38-2,66 16-1,2-4 0,140 8 0,-29-30 10,-29-2 5,-115 4-665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52.500"/>
    </inkml:context>
    <inkml:brush xml:id="br0">
      <inkml:brushProperty name="width" value="0.05" units="cm"/>
      <inkml:brushProperty name="height" value="0.05" units="cm"/>
    </inkml:brush>
  </inkml:definitions>
  <inkml:trace contextRef="#ctx0" brushRef="#br0">120 0 21469,'-8'3'399,"-50"20"2099,53-20-2260,-1 0 1,1-1 0,0 2 0,1-1 0,-1 0 0,1 1-1,-1 0 1,-4 5 0,9-8-216,-1-1 0,1 0-1,0 1 1,-1-1 0,1 1 0,-1-1-1,1 0 1,0 1 0,0-1 0,-1 1 0,1-1-1,0 1 1,0-1 0,-1 1 0,1-1-1,0 1 1,0-1 0,0 1 0,0-1 0,0 1-1,0-1 1,0 1 0,0-1 0,0 1-1,0-1 1,0 1 0,0-1 0,0 1 0,0-1-1,1 1 1,-1-1 0,0 1 0,0-1-1,1 1 1,-1-1 0,0 1 0,0-1 0,1 1-1,-1-1 1,0 0 0,1 1 0,-1-1-1,1 0 1,-1 1 0,1-1 0,-1 0-1,1 1 1,-1-1 0,0 0 0,1 0 0,-1 0-1,1 0 1,0 1 0,32 3 142,-30-4-117,35-1 116,0-2-1,0-2 1,42-10-1,-34 6-122,67-5 0,-56 14-22,0 3-1,71 13 1,60 3 13,-97-21-10,171-26 1,-204 20-17,-44 6 12,-12 2 20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54.366"/>
    </inkml:context>
    <inkml:brush xml:id="br0">
      <inkml:brushProperty name="width" value="0.05" units="cm"/>
      <inkml:brushProperty name="height" value="0.05" units="cm"/>
    </inkml:brush>
  </inkml:definitions>
  <inkml:trace contextRef="#ctx0" brushRef="#br0">169 11 20508,'-25'9'935,"1"2"0,0 0 0,0 2 0,-40 29 0,56-33-487,12-5-227,15-1-144,-18-2-78,36-1 2,0-2-1,1-1 1,63-14-1,-55 8 64,82-5 1,-101 15-47,0 2-1,-1 0 1,1 2-1,28 9 1,9 2-1,51 5-19,202 9 0,121-30-8,-89-10 5,249-10-6,784-78 1,-1182 76 30,371 10-1,-22 54 4,-26-2 1,1-27-12,-413-16-11,353 9 12,-349 6-9,153 10 8,2-21-4,454-25 10,-483 23-19,473 10 19,-650-6 8,1 3 0,64 15 1,-111-18-81,0-1 0,0 0 0,0-2 0,21-1 0,-22 1-685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1:55.305"/>
    </inkml:context>
    <inkml:brush xml:id="br0">
      <inkml:brushProperty name="width" value="0.05" units="cm"/>
      <inkml:brushProperty name="height" value="0.05" units="cm"/>
    </inkml:brush>
  </inkml:definitions>
  <inkml:trace contextRef="#ctx0" brushRef="#br0">25 0 15251,'-3'3'920,"-19"17"6002,24-16-5441,1-1-1428,13 1 5,-3-1-49,-9-1-3,1-1 1,0 0-1,1 0 1,-1 0 0,0 0-1,7-1 1,112 5 71,42-1 39,-62-8-69,0 4 1,0 5 0,-1 5 0,136 30 0,-123-19-43,228 11 0,-289-29-1,162 17-3,66 3-3,19-21 2,42 0-2,-3 29 9,-303-26-2,0-2-1,0-2 0,53-5 0,112-26 22,-190 27 2207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5.770"/>
    </inkml:context>
    <inkml:brush xml:id="br0">
      <inkml:brushProperty name="width" value="0.025" units="cm"/>
      <inkml:brushProperty name="height" value="0.025" units="cm"/>
    </inkml:brush>
  </inkml:definitions>
  <inkml:trace contextRef="#ctx0" brushRef="#br0">93 181 6246,'-74'1'5382,"55"-1"-2799,52 0-1345,65-2-173,514-23-235,136-10 1010,3 43-1107,-126 0-508,-134-14 107,613 20 782,846 60 419,-733-100-1085,-890 11 273,-55 5-259,296-50-1,-516 52-334,-1-3 0,0-2 0,-1-2 0,59-27 0,-108 41-142,8-3-1743,-15 1-2087,2 1 2358,-13-6-5181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2:58.102"/>
    </inkml:context>
    <inkml:brush xml:id="br0">
      <inkml:brushProperty name="width" value="0.05" units="cm"/>
      <inkml:brushProperty name="height" value="0.05" units="cm"/>
    </inkml:brush>
  </inkml:definitions>
  <inkml:trace contextRef="#ctx0" brushRef="#br0">13 4 16564,'-1'-1'71,"-10"-1"1973,11 5-894,9 6-640,-2-3-490,0-1 1,0 0-1,0-1 0,0 0 1,1 0-1,0 0 0,-1-1 1,1 0-1,1-1 0,-1 1 1,15 1-1,61-4 850,-56-1-309,53 5-1,719 114-417,-627-102-129,222-8 1,4-1-12,841-11-2,-628-9 11,-198 8-17,415 25 21,-289-8-25,-219-11 3,264 27 28,-71-35-29,-201 3 10,47-2 2,-48-2-13,-265 6 19,0-1 0,0-2 0,49-13 0,-6 2-22,-39 10-776,-20 0-1052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3:38.836"/>
    </inkml:context>
    <inkml:brush xml:id="br0">
      <inkml:brushProperty name="width" value="0.05" units="cm"/>
      <inkml:brushProperty name="height" value="0.05" units="cm"/>
    </inkml:brush>
  </inkml:definitions>
  <inkml:trace contextRef="#ctx0" brushRef="#br0">0 79 18652,'0'0'4645,"3"6"-4265,-2-2-369,1-1 1,0 0-1,0 0 0,0 0 1,0 0-1,1-1 0,-1 1 0,1-1 1,-1 1-1,1-1 0,0 0 1,0 0-1,0 0 0,0 0 1,0-1-1,1 1 0,-1-1 1,0 0-1,1 0 0,6 1 0,4 0-7,1-1-1,-1 0 0,0-1 0,1-1 1,23-3-1,71-21 12,-95 22-14,104-31 21,117-24-4,-207 54-13,1 0 0,0 2 0,0 2 0,-1 0 0,1 2 0,41 7 0,200 64 17,-45-10-30,-171-51 3,1-3 0,68 4 0,380-16 9,-309-3 5,-8 1-4,140-2-3,1 23-16,-258-8 13,96 10-7,194-2 0,128-49 51,-79 3-5,7 6-76,-3-24 66,-373 39-27,-20 5 10,-1 0-1,27-1 1,-41 5-17,0-1-1,1 2 0,-1-1 0,0 0 0,0 1 1,1 0-1,-1 0 0,0 0 0,0 0 1,0 1-1,0-1 0,0 1 0,0 0 1,0 1-1,5 3 0,5 7 1467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13.999"/>
    </inkml:context>
    <inkml:brush xml:id="br0">
      <inkml:brushProperty name="width" value="0.05" units="cm"/>
      <inkml:brushProperty name="height" value="0.05" units="cm"/>
    </inkml:brush>
  </inkml:definitions>
  <inkml:trace contextRef="#ctx0" brushRef="#br0">4 74 15771,'0'0'32,"0"-1"0,0 1 0,0 0 0,0 0 0,0 0 0,0 0-1,-1 0 1,1 0 0,0 0 0,0 0 0,0 0 0,0 0 0,0 0 0,0 0-1,0 0 1,0 0 0,-1 0 0,1 1 0,0-1 0,0 0 0,0 0-1,0 0 1,0 0 0,0 0 0,0 0 0,0 0 0,0 0 0,0 0 0,-1 0-1,1 0 1,0 0 0,0 0 0,0 0 0,0 1 0,0-1 0,0 0 0,0 0-1,0 0 1,0 0 0,0 0 0,0 0 0,0 0 0,0 0 0,0 0-1,0 1 1,0-1 0,0 0 0,0 0 0,0 0 0,0 0 0,0 0 0,0 0-1,0 0 1,0 0 0,0 1 0,0-1 0,0 0 0,0 0 0,0 0-1,0 0 1,9 6 296,13 4-435,18 2 514,0-1 1,1-1-1,0-3 1,0-1-1,80 0 0,89-7 45,280 6-155,-249 2-286,142 12 35,-3 10 767,449-23 1,-173-14-792,-10 0 4,137-32-2,-165 0-15,192-16-10,-171 24 2,-317 20 14,-247 8-13,213-6-6,-194 11 19,99 13 0,-73-6 204,-96-8 734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24.160"/>
    </inkml:context>
    <inkml:brush xml:id="br0">
      <inkml:brushProperty name="width" value="0.05" units="cm"/>
      <inkml:brushProperty name="height" value="0.05" units="cm"/>
    </inkml:brush>
  </inkml:definitions>
  <inkml:trace contextRef="#ctx0" brushRef="#br0">1 6132 19004,'187'15'819,"-141"-14"-811,1-2 1,51-7-1,15-13-4,0-4 0,136-49-1,215-104-2,122-77 34,-20-42 6,-481 245-26,-2-3 0,76-68 0,-106 76-3,-3-1 1,-2-3-1,70-97 1,-39 28 11,68-139-1,44-139 78,-140 284 135,-6-3 0,50-192 1,-80 239-63,-2 0-1,-4-1 1,-3-1 0,-3 1 0,-3-1 0,-10-71 0,-3 55-8,-4 0 1,-51-151 0,-94-156-108,95 256-14,-6 2 0,-5 3 0,-103-129 1,119 184 297,-4 2 0,-3 3 0,-3 4 1,-3 2-1,-146-100 0,100 94 51,-206-92-1,-143-26-215,340 141-96,44 17-81,-417-154 104,365 144 15,-241-45 1,316 79-728,-108-1 0,144 11-648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24.610"/>
    </inkml:context>
    <inkml:brush xml:id="br0">
      <inkml:brushProperty name="width" value="0.05" units="cm"/>
      <inkml:brushProperty name="height" value="0.05" units="cm"/>
    </inkml:brush>
  </inkml:definitions>
  <inkml:trace contextRef="#ctx0" brushRef="#br0">1231 35 22453,'-4'-10'403,"-9"-14"378,1 24-1654,-9 5 754,-1 0 0,1 2 0,-40 17 0,-17 6 202,-370 78 2197,311-81-1448,-45 20-85,161-40-691,0 1 0,1 1 0,0 1 0,1 0 1,0 2-1,-23 17 0,35-23-64,1 0 0,0 0 0,1 0 0,-1 1 1,1 0-1,0 0 0,1 0 0,0 0 0,0 1 0,0 0 0,1 0 0,1 0 0,-4 12 0,5-15-65,0 0 0,1 1 0,-1-1 0,1 0-1,0 0 1,1 0 0,-1 0 0,1 0 0,0 0 0,0 0-1,1 0 1,-1 0 0,1 0 0,0 0 0,1-1 0,-1 1-1,1-1 1,0 1 0,0-1 0,0 0 0,0 0-1,7 5 1,-2-3-143,0 0-1,1 0 0,-1-1 0,1-1 0,0 1 1,0-1-1,1-1 0,-1 0 0,1 0 1,0-1-1,-1 0 0,19 0 0,70 3-862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56.145"/>
    </inkml:context>
    <inkml:brush xml:id="br0">
      <inkml:brushProperty name="width" value="0.05" units="cm"/>
      <inkml:brushProperty name="height" value="0.05" units="cm"/>
    </inkml:brush>
  </inkml:definitions>
  <inkml:trace contextRef="#ctx0" brushRef="#br0">1 322 21701,'63'-2'-53,"-1"-3"1,115-24-1,116-49-13,229-56 9,-415 115 62,2 4 0,211-2 0,108 40 2,102 0-14,247-60-37,-246 5 45,-1 33 28,264 65 255,-34-1-24,-136-46-243,-468-21-282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03.238"/>
    </inkml:context>
    <inkml:brush xml:id="br0">
      <inkml:brushProperty name="width" value="0.05" units="cm"/>
      <inkml:brushProperty name="height" value="0.05" units="cm"/>
    </inkml:brush>
  </inkml:definitions>
  <inkml:trace contextRef="#ctx0" brushRef="#br0">0 13458 18708,'42'3'16,"-1"-1"-1,0-2 1,49-6 0,122-27 38,308-90-69,-6-28-10,-245 69 20,505-168 45,-745 240-40,766-294 5,-175 61-2,-532 212-3,441-165 13,-7-21-2,-272 102-10,257-114 6,694-343 189,-977 460-181,600-312 14,-596 298-27,427-233 3,-35 6 9,-11-21 13,-598 367-27,593-394 13,-16-25 61,167-165-42,-682 531-22,1070-934 61,-467 324 53,-310 250 251,-23-19 14,-123 135-354,250-457 0,-225 276-148,-201 380 113,-4-1 0,46-194 1,-65 181 47,-5 0 1,-5-2 0,-7-212-1,-9 256 10,-3 0 0,-30-130 0,25 157-10,-3 0 0,-2 1 0,-2 1 0,-52-90 0,-130-143 424,-25 22-148,156 183-260,-5 4-1,-2 3 1,-101-69 0,-450-264 725,476 315-640,-306-187 881,449 267-1013,4 2-28,0 1 1,-1 0 0,1 0-1,-1 1 1,0-1-1,-10-2 1,16 6-315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03.827"/>
    </inkml:context>
    <inkml:brush xml:id="br0">
      <inkml:brushProperty name="width" value="0.05" units="cm"/>
      <inkml:brushProperty name="height" value="0.05" units="cm"/>
    </inkml:brush>
  </inkml:definitions>
  <inkml:trace contextRef="#ctx0" brushRef="#br0">440 873 15939,'-15'-2'1193,"0"-2"-1,0 1 0,-28-12 1,38 12-1127,1 1 0,0 0 0,0-1 0,0 0 1,0 0-1,0 0 0,0 0 0,1-1 0,-1 1 1,1-1-1,0 0 0,0 0 0,1 0 0,-1-1 1,1 1-1,-3-8 0,-3-17 318,0 0 0,-4-48 1,-1-3 161,6 49-211,-2 0 0,-1 1-1,-1 0 1,-2 0 0,0 2-1,-2-1 1,-2 2 0,0 0 0,-39-45-1,31 45 76,13 15-285,1 0 1,0-1-1,-10-16 0,20 27-173,4-2-114,0 2 94,1-1-1,-1 0 1,1 1 0,0 0 0,-1 0 0,1 0 0,0 0 0,0 1 0,8-2 0,47-7-551,-20 3 356,2-1 111,-1-2 1,40-15 0,-69 21 151,20-8 2,0 1-1,48-9 0,-68 18 2,0 1-1,1 0 1,0 1-1,-1 0 1,1 0-1,-1 1 0,1 1 1,-1 0-1,0 1 1,0 0-1,12 5 0,93 39-76,-25-13-724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4:34.687"/>
    </inkml:context>
    <inkml:brush xml:id="br0">
      <inkml:brushProperty name="width" value="0.05" units="cm"/>
      <inkml:brushProperty name="height" value="0.05" units="cm"/>
    </inkml:brush>
  </inkml:definitions>
  <inkml:trace contextRef="#ctx0" brushRef="#br0">5661 639 21717,'-132'-103'1105,"-13"-10"-1517,97 74 305,-1 2 1,-2 2-1,-1 3 0,-2 1 1,-1 4-1,-78-29 0,27 19 501,-2 4 0,0 5 0,-2 4-1,-1 6 1,-1 4 0,0 5 0,-118 6-1,-447 66-669,311-22-569,-385 6-380,148-12 1511,496-27 219,0 5 0,-140 36 0,203-36-400,0 1 0,1 2 0,0 2 0,2 2 0,0 2-1,1 1 1,2 3 0,-38 31 0,22-8-107,2 2 0,-53 69 0,-80 124-247,172-226 215,-148 228-702,142-212 641,2 1 0,1 1 1,2 1-1,1 0 0,-10 56 0,20-75 86,2 0 0,0 0-1,2 0 1,0 1 0,0-1-1,2 0 1,0-1 0,2 1-1,-1-1 1,2 1-1,1-1 1,0-1 0,16 28-1,9 9-4,3-2 0,67 77 0,-39-59 14,2-3 0,3-3 0,132 94-1,-58-62-6,174 85 0,-198-122-17,1-6 0,3-5-1,216 53 1,-163-64-47,1-7 0,207 6 1,364-43-142,-8-61 116,194-56 113,-9-46 3,-165-33 5,-599 148-19,-3-8 1,239-132-1,-257 112 9,241-191 0,-347 248-5,-1-3 1,-1 0 0,-1-2-1,-2-1 1,29-44 0,-46 60 25,-1 0 0,-1-1-1,-1-1 1,0 1 0,-1-1 0,-1-1 0,-1 1 0,-1-1 0,0 0 0,-2 0 0,0 0 0,-1 0-1,-3-30 1,-2 26 47,0 1-1,-2-1 0,-1 1 0,0 0 0,-2 1 1,0 0-1,-2 0 0,0 1 0,-2 0 1,0 1-1,-1 1 0,-19-20 0,-5-2 0,-2 2 0,-1 2-1,-3 2 1,-52-34 0,-7 6-78,-3 4 0,-2 4 1,-3 5-1,-2 6 0,-119-32 0,-41 7-62,-288-34-1,167 49 16,-76 11-298,-1 21 0,-636 51 0,459 34 72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2.054"/>
    </inkml:context>
    <inkml:brush xml:id="br0">
      <inkml:brushProperty name="width" value="0.05" units="cm"/>
      <inkml:brushProperty name="height" value="0.05" units="cm"/>
    </inkml:brush>
  </inkml:definitions>
  <inkml:trace contextRef="#ctx0" brushRef="#br0">15 18 11867,'-12'-6'3153,"12"5"-3091,0 1 1,0 0-1,-1 0 1,1 0 0,0-1-1,0 1 1,0 0-1,0 0 1,0 0 0,-1-1-1,1 1 1,0 0 0,0 0-1,0-1 1,0 1-1,0 0 1,0-1 0,0 1-1,0 0 1,0 0 0,0-1-1,0 1 1,0 0-1,0 0 1,0-1 0,0 1-1,0 0 1,0 0 0,0-1-1,1 1 1,-1 0-1,0 0 1,0-1 0,0 1-1,0 0 1,0 0 0,1 0-1,-1-1 1,0 1-1,0 0 1,0 0 0,1 0-1,-1 0 1,0-1 0,0 1-1,1 0 1,-1 0-1,0 0 1,0 0 0,1 0-1,-1 0 1,15 0 456,-4 0-482,-5 1-20,1-1 0,0 1 1,-1 0-1,1 0 0,-1 1 0,11 3 0,18 4 40,0-1-1,1-3 0,-1 0 1,37-2-1,60 9 453,237 50 934,-111-16-1401,255 29-27,-175-51-11,451 25 26,158-74-31,-455 2-6,1888-55 25,-963-19-2,-1271 86 755,219 10 0,-349 2-548,0-1 1,19-2 0,-1-5 2858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182"/>
    </inkml:context>
    <inkml:brush xml:id="br0">
      <inkml:brushProperty name="width" value="0.025" units="cm"/>
      <inkml:brushProperty name="height" value="0.025" units="cm"/>
    </inkml:brush>
  </inkml:definitions>
  <inkml:trace contextRef="#ctx0" brushRef="#br0">0 1 14638,'0'0'11525,"9"6"-10265,6 7-858,0 1 0,-1 0 0,-1 1 0,0 0 0,-2 2 0,17 28 0,33 44 699,-33-49-1262,41 76 0,-62-105-1453,-2-12-3050,-1-20-2815,-2-7-715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4.955"/>
    </inkml:context>
    <inkml:brush xml:id="br0">
      <inkml:brushProperty name="width" value="0.05" units="cm"/>
      <inkml:brushProperty name="height" value="0.05" units="cm"/>
    </inkml:brush>
  </inkml:definitions>
  <inkml:trace contextRef="#ctx0" brushRef="#br0">1 314 19812,'103'9'1774,"63"-7"-1805,154 9 34,641 42 12,272-81-26,-351 2 7,716-50 16,-970 37-9,-480 30-3,796-40 8,1 26 0,-907 23-8,1343-25 8,-1145 9 294,256-51 1,-351 37 3092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199"/>
    </inkml:context>
    <inkml:brush xml:id="br0">
      <inkml:brushProperty name="width" value="0.05" units="cm"/>
      <inkml:brushProperty name="height" value="0.05" units="cm"/>
    </inkml:brush>
  </inkml:definitions>
  <inkml:trace contextRef="#ctx0" brushRef="#br0">0 53 22789,'2'-19'627,"1"-13"3768,-3 32-4368,0 0 0,1 1 1,-1-1-1,0 0 1,0 0-1,0 0 0,0 0 1,0 0-1,0 0 1,0 0-1,0 0 0,0 0 1,0 0-1,0 0 1,0 0-1,0 0 1,0 0-1,1 0 0,-1 0 1,0 0-1,0 0 1,0 0-1,0 0 0,0 0 1,0 0-1,0 0 1,0 0-1,0 0 0,0 0 1,0 0-1,0 0 1,0 0-1,1 0 1,-1 0-1,0 0 0,0 0 1,0-1-1,0 1 1,0 0-1,0 0 0,0 0 1,0 0-1,0 0 1,0 0-1,0 0 0,0 0 1,0 0-1,0 0 1,0 0-1,0 0 0,0 0 1,0 0-1,0-1 1,0 1-1,0 0 1,0 0-1,0 0 0,0 0 1,0 0-1,0 0 1,0 0-1,0 0 0,4 16 104,45 347-8,-2-10-58,-43-320-48,-7-34-188,0 0 77,1 0 0,-1 0 0,1 0 0,0 0 0,-1-1 0,1 0-1,0 1 1,0-1 0,0 0 0,0 0 0,0 0 0,1 0 0,-1 0-1,0 0 1,1 0 0,-2-3 0,-16-28 1030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392"/>
    </inkml:context>
    <inkml:brush xml:id="br0">
      <inkml:brushProperty name="width" value="0.05" units="cm"/>
      <inkml:brushProperty name="height" value="0.05" units="cm"/>
    </inkml:brush>
  </inkml:definitions>
  <inkml:trace contextRef="#ctx0" brushRef="#br0">13258 1173 5641,'0'0'88</inkml:trace>
  <inkml:trace contextRef="#ctx0" brushRef="#br0" timeOffset="1">13016 1281 17068,'-3'-4'1225,"-1"0"1,0 1 0,0-1-1,-1 1 1,1 0 0,-1 0-1,-6-4 1,9 7-1148,1 0 0,-1-1 0,1 1-1,-1 0 1,0 0 0,1-1 0,-1 1 0,0 1 0,1-1 0,-1 0-1,1 0 1,-1 0 0,0 1 0,1-1 0,-1 1 0,1-1 0,-1 1 0,1 0-1,0 0 1,-1 0 0,1-1 0,0 1 0,-1 0 0,1 1 0,0-1-1,0 0 1,0 0 0,0 0 0,-1 2 0,-1 2-71,0 0 0,0 0-1,0 0 1,0 0 0,1 0 0,0 1 0,0-1-1,1 1 1,0 0 0,-1 6 0,0 3 2,1-1-1,2 29 1,1-26 13,0-13-1,4-11-5,-3 3-8,0-1 0,-1 0 0,1 0-1,-1 0 1,0 0 0,-1 0 0,1-1 0,-1 1 0,1-7 0,-2 10 1,0-1 0,1 1 1,-1 0-1,0-1 0,0 1 1,-1 0-1,1-1 0,0 1 1,-1 0-1,1-1 0,-1 1 1,0 0-1,0 0 0,0-1 1,0 1-1,0 0 0,0 0 1,-1 0-1,1 0 0,-1 1 1,1-1-1,-1 0 0,0 1 1,1-1-1,-1 1 0,0-1 1,-4-1-1,4 2-2,0 0 0,-1 1 0,1-1 0,0 1 0,0-1-1,-1 1 1,1 0 0,0 0 0,-1 0 0,1 0 0,0 0 0,0 1 0,-1-1 0,1 1 0,0-1 0,0 1-1,0 0 1,0 0 0,-1 0 0,1 0 0,1 0 0,-1 1 0,0-1 0,0 0 0,0 1 0,1 0-1,-1-1 1,0 1 0,1 0 0,-2 2 0,-2 2-5,0 2-1,0-1 1,1 1 0,0-1-1,0 1 1,-4 14-1,5-11-4,0 1-1,0 0 0,1 0 0,1 0 1,0 0-1,0 0 0,1 0 0,1 1 0,0-1 1,1 0-1,6 21 0,-8-32 3,0 0 1,1 0-1,-1 0 1,1 0-1,-1 0 1,1 0-1,-1 0 1,1 0-1,0 0 0,-1 0 1,1-1-1,0 1 1,0 0-1,-1 0 1,1-1-1,0 1 1,0-1-1,2 2 0,-2-2 2,0 0-1,0 0 0,-1 0 0,1 0 0,0 0 0,0 0 0,0 0 0,0 0 0,-1 0 1,1-1-1,0 1 0,0 0 0,0 0 0,-1-1 0,1 1 0,0-1 0,0 1 0,-1-1 0,2 0 1,1-2 7,1-1 0,-1 1 0,1-1 0,-1 0 0,0 0 0,0-1 0,2-4 0,0-2 36,0 1 0,-1-1 0,0 0 0,4-21 0,-7 26-16,0 1 0,-1-1 0,1 1 0,-1-1 1,0 1-1,0-1 0,-1 1 0,0-1 0,0 1 0,0-1 0,0 1 0,-4-7 1,5 11-26,0 1 0,0-1 1,-1 0-1,1 1 1,0-1-1,-1 1 1,1-1-1,-1 1 1,1-1-1,0 1 1,-1-1-1,1 1 1,-1-1-1,0 1 0,1-1 1,-1 1-1,1 0 1,-1-1-1,-1 1 1,2 0-3,0 0 0,-1 0 1,1 0-1,-1 0 0,1 0 1,-1 0-1,1 0 0,0 1 1,-1-1-1,1 0 0,0 0 1,-1 1-1,1-1 0,0 0 1,-1 0-1,1 1 0,0-1 1,-1 0-1,1 1 0,0-1 1,0 0-1,-1 1 0,-1 2-14,1 1 1,-1-1-1,1 0 0,0 1 1,0-1-1,0 5 0,-3 26-431,4 7-559</inkml:trace>
  <inkml:trace contextRef="#ctx0" brushRef="#br0" timeOffset="2">13262 1127 23661,'-12'1'426,"6"-1"-44,1 0 1,0 0-1,0 0 0,-1-1 0,-7-1 0,11 1-299,1 1 0,-1-1 0,1 0 0,0 1 0,0-1 0,-1 0 0,1 0 0,0 1 0,0-1 0,0 0 0,0 0 0,0 0 0,0-1 0,0 1 0,0 0 0,0 0 0,1 0 0,-1-1 0,0 1 0,1 0 0,-1-1 0,1 1 0,0 0 0,-1-1 0,1 1 0,0-2 0,-1-6-15,1 0 1,1 1-1,-1-1 0,1 0 1,1 1-1,0-1 0,0 1 1,0-1-1,1 1 1,1 0-1,5-10 0,2-2-54,1 0-1,0 1 0,20-22 0,-16 21-17,1 2-1,0 0 1,2 2-1,0-1 1,1 2-1,0 1 1,1 1-1,1 0 1,0 2-1,0 0 1,2 1-1,-1 2 1,1 0-1,0 2 1,32-5-1,-25 7 3,0 1 0,0 1 0,0 1 0,0 2-1,1 2 1,-1 0 0,52 14 0,-77-15 2,1 0 0,-1 1-1,1 0 1,-1 0 0,0 0 0,0 1 0,-1 0-1,1 0 1,-1 0 0,0 1 0,0 0-1,0 0 1,0 0 0,-1 0 0,0 1 0,0 0-1,-1 0 1,0 0 0,0 0 0,0 0 0,3 10-1,-4-6 17,0 0 1,-1 0-1,0 0 0,-1 0 0,0 0 0,0 0 0,-1 0 0,0 0 0,-1 0 0,0-1 0,-1 1 0,0 0 0,0-1 0,-6 12 0,-1-3 40,0-1 0,0 0 0,-1-1 0,-2 0 0,1-1 0,-2 0 0,-20 17 0,23-22-36,0-1 1,-1-1-1,0 0 1,-1 0-1,0-1 0,0-1 1,-1 0-1,1-1 0,-1 0 1,-23 4-1,33-8-29,1 0 0,-1-1 0,0 1 0,0-1 0,0 0 0,0 0 1,0-1-1,0 1 0,0-1 0,1 1 0,-1-1 0,0-1 0,0 1 0,1 0 0,-1-1 0,-4-3 0,6 4-426,8-2-938,21-12-790</inkml:trace>
  <inkml:trace contextRef="#ctx0" brushRef="#br0" timeOffset="3">14427 870 24645,'-2'2'157,"0"-1"0,0 1-1,0 0 1,1 0-1,-1 1 1,1-1 0,0 0-1,0 1 1,0-1 0,0 0-1,0 1 1,0-1 0,0 1-1,0 4 1,-1 41 287,3-34-390,3 100 202,23 134 0,-27-244 201,1-10 99,1-11-347,0 1 0,-1-1 1,-1 1-1,-1-1 0,0 1 0,-7-31 0,-2 6-93,-22-60-1,22 78-104,8 19-24,1 8-34,-1 2 36,1 0 1,-1 0 0,1 1-1,1-1 1,-1 0-1,1 1 1,0-1 0,3 13-1,11 55-7,-13-69 18,1 4 1,0 1 0,1-1-1,0 1 1,9 17 0,-11-25-2,0 0 0,1 0 0,-1-1 0,0 1 0,1 0 0,-1 0 0,1-1 0,-1 1 0,1-1 0,0 1 0,0-1-1,0 0 1,-1 0 0,1 0 0,1 0 0,-1 0 0,0 0 0,0 0 0,0-1 0,0 1 0,0-1 0,1 1 0,-1-1 0,0 0 0,0 0 0,1 0 0,3-1 0,1 0-2,0-1 0,0 0 0,0-1 0,0 1 0,-1-1 0,1-1 0,-1 1 0,10-8 0,4-5-2,21-21 1,-31 28 4,23-23 15,54-66 0,-76 85-5,-1-1-1,-1 0 0,-1-1 1,0 0-1,0-1 0,-2 1 1,0-1-1,6-25 0,-8 13 11,-7 54-20,-10 128-46,12-130 38,2 0 0,1 0 1,0 0-1,9 35 0,-9-53 5,0 0 0,0 1-1,0-1 1,6 10 0,-7-15 2,0 1 0,0 0 0,1-1 0,-1 1-1,0-1 1,0 1 0,1-1 0,-1 0 0,1 0 0,-1 0-1,1 0 1,0 0 0,-1 0 0,1 0 0,0 0 0,0 0-1,-1-1 1,1 1 0,0-1 0,0 0 0,3 1 0,3-2-1,-1 0 1,1 0 0,-1 0 0,1-1 0,-1 0 0,0-1 0,0 0 0,0 0-1,0 0 1,10-8 0,1-1 6,-1 0 0,27-26 0,-30 23 4,0-1-1,-2-1 0,0 0 1,0-1-1,-2 0 0,0 0 1,-1-1-1,-1-1 0,-1 1 1,-1-1-1,-1-1 0,0 1 1,-1-1-1,-2 1 0,1-28 1,0 96-45,2-1 1,19 80 0,-21-114 38,0 1-1,1-1 0,0 0 1,1-1-1,1 1 0,7 13 1,-10-22-6,-1 0 1,1-1-1,0 1 0,0-1 1,1 1-1,-1-1 1,1 0-1,-1 0 1,1 0-1,0-1 0,0 1 1,1-1-1,-1 0 1,0 0-1,1-1 1,-1 1-1,1-1 0,-1 0 1,1 0-1,-1 0 1,8 0-1,-8-1-40,1 0 0,-1 0 0,0 0 0,1 0-1,-1-1 1,0 0 0,0 1 0,0-1 0,1-1 0,-1 1 0,0-1 0,-1 0-1,1 0 1,0 0 0,0 0 0,-1 0 0,1-1 0,-1 0 0,0 0-1,0 0 1,0 0 0,0 0 0,0 0 0,-1-1 0,4-6 0,8-34 713</inkml:trace>
  <inkml:trace contextRef="#ctx0" brushRef="#br0" timeOffset="4">15190 399 20276,'-8'12'2313,"2"4"1480,5-1-2681,2 5-888,8-1-128,7-3-80,5-1-328,7-9-1320</inkml:trace>
  <inkml:trace contextRef="#ctx0" brushRef="#br0" timeOffset="5">15763 505 23501,'-33'86'3309,"15"-42"-2583,2 1 1,-17 72 0,32-113-722,0 1-1,1-1 0,-1 1 1,1-1-1,0 1 1,1 6-1,-1-11-6,1 1 1,-1 0-1,0 0 1,0-1-1,1 1 0,-1 0 1,0-1-1,1 1 0,-1 0 1,1-1-1,-1 1 1,1-1-1,-1 1 0,1-1 1,-1 1-1,1-1 1,-1 1-1,1-1 0,0 1 1,-1-1-1,1 0 0,0 1 1,-1-1-1,1 0 1,0 1-1,0-1 0,-1 0 1,1 0-1,0 0 1,0 0-1,-1 0 0,1 0 1,0 0-1,0 0 0,-1 0 1,1 0-1,0 0 1,0-1-1,-1 1 0,1 0 1,0 0-1,1-1 1,13-5-1,0 0 0,14-9 1,-15 8 13,-1 0 0,1 1 0,20-5 1,-24 8-15,0 1 1,0 1-1,0 0 1,0 0-1,0 1 1,0 0 0,0 1-1,0 0 1,20 5-1,-25-5-2,1 1-1,-1 1 0,0-1 1,1 1-1,-1-1 0,0 1 0,-1 1 1,1-1-1,-1 1 0,1 0 0,-1 0 1,0 0-1,0 0 0,-1 1 0,0-1 1,1 1-1,-1 0 0,4 10 1,-3-2 7,0 1 1,0 0 0,-1-1-1,-1 2 1,0-1 0,-1 0-1,-1 0 1,0 0 0,0 1-1,-2-1 1,0 0 0,-1 0-1,-5 19 1,2-15 1,0 0 0,-1 0 0,-1-1 0,-1 0 0,0 0 0,-1-1 0,-1 0 0,0-1 0,-21 21 0,27-31-73,1-1 0,-2 0 0,1 0 1,0-1-1,-11 6 0,-28 6-1144</inkml:trace>
  <inkml:trace contextRef="#ctx0" brushRef="#br0" timeOffset="6">19444 6600 16540,'-175'-46'1660,"-220"-29"0,-94 18-1193,-214-32 1376,300 23-794,-711-106-596,251 68-274,-49-6 819,-807-62-475,-7 62-914,1414 93 379,-1064-78 189,279 17-34,-663 36-162,0 109 180,1320-34-249,-664 138 0,414 4-49,18 63 119,485-155 19,-257 155-1,307-151-26,3 7-1,-164 150 0,66-23-52,24 20-48,195-224 109,0 1 1,1 1-1,1 0 1,0 1 0,-12 34-1,21-46 9,0-1 0,0 1 1,0 0-1,1 0 0,1-1 0,-1 1 0,1 0 0,0 0 0,1 0 0,0 0 0,0 0 0,1-1 0,-1 1 0,2 0 0,-1-1 1,1 0-1,1 1 0,-1-1 0,6 8 0,4 3-14,1 0 0,1 0 0,1-1 0,0-1 0,19 14 0,97 64-131,-122-88 141,128 81-319,199 91 1,171 30 153,636 159 114,32-99-2,201-92 67,9-74 37,-1184-89-40,3875 168 18,-3511-164-15,752 17 8,1-42-4,921-90 20,-861-36-25,-845 75 0,356-13 35,-693 58-31,401-49-3,-414 32 3,217-66 0,-316 71 9,-2-4 1,-1-4-1,92-51 0,-128 57 3,0-1-1,-2-2 0,-1-2 0,-2-2 1,-1-1-1,51-62 0,-77 79-4,0 1-1,-1-2 1,-1 0 0,-1 0-1,-1-1 1,14-43 0,-16 36 5,-2-1 1,-1 0 0,-1 0-1,-1 0 1,-2-33 0,-2 7 12,-4 1-1,-1 0 1,-3 1 0,-2 0 0,-2 0 0,-3 1-1,-2 1 1,-2 1 0,-31-57 0,29 67-17,-1 1-1,-2 0 1,-2 2 0,-1 1-1,-2 2 1,-1 0 0,-1 2-1,-53-39 1,19 25 82,-109-56-1,-83-21 270,217 103-291,-642-274 949,-23 58-945,468 180-46,-14 16 2029,252 40-2050</inkml:trace>
  <inkml:trace contextRef="#ctx0" brushRef="#br0" timeOffset="7">16550 985 21133,'16'-8'466,"-1"-1"0,0-1 0,0-1 1,-1 0-1,0 0 0,-1-2 0,-1 0 1,0 0-1,0-1 0,12-20 1,-16 21-290,-1 0 0,0 0 0,-1 0 0,0-1 0,-1 0 0,-1-1 0,0 1 0,-1-1 0,-1 0 0,0 1 0,-1-1 0,-1-24 0,0 36-122,0 0-1,0 0 1,-1 0-1,1 1 1,-1-1-1,0 0 1,0 0-1,0 0 1,0 1-1,-1-1 0,1 1 1,-1-1-1,1 1 1,-4-5-1,3 6-26,0-1 0,1 1 0,-1 0 0,0 0-1,0 0 1,0 0 0,0 0 0,0 0 0,0 0-1,0 1 1,0-1 0,0 1 0,0-1 0,0 1-1,0 0 1,-3 0 0,0 0-16,0 1 1,0 0 0,1 0-1,-1 0 1,0 1-1,0-1 1,1 1-1,-1 0 1,1 0 0,0 1-1,0 0 1,0-1-1,0 1 1,0 0-1,0 1 1,-3 3-1,-3 5-14,1 1-1,1 0 0,0 0 0,0 1 0,2 0 1,-11 27-1,-19 95-8,29-106 13,4-15-2,-17 85 6,18-89-6,1 0 0,1 1 1,0-1-1,0 0 1,1 0-1,4 20 0,-4-27 5,1-1-1,-1 1 0,1-1 0,0 1 0,0-1 0,0 0 0,0 1 1,1-1-1,-1 0 0,1-1 0,0 1 0,-1 0 0,1-1 0,1 0 0,-1 1 1,0-1-1,0 0 0,1-1 0,-1 1 0,1-1 0,0 1 0,-1-1 1,1 0-1,0 0 0,0-1 0,5 1 0,4 0-212,-1 0 0,1-2 1,-1 1-1,0-1 0,1-1 0,-1 0 0,13-4 0,29-12-3658</inkml:trace>
  <inkml:trace contextRef="#ctx0" brushRef="#br0" timeOffset="8">18191 660 22389,'0'-4'283,"0"1"1,0 0 0,0 0-1,0 0 1,-1 0 0,1 0-1,-1 0 1,0 0 0,0 0-1,0 0 1,-1 0 0,1 0-1,-1 1 1,1-1 0,-1 1-1,0-1 1,0 1 0,0-1-1,0 1 1,-4-3 0,2 3-204,1 0 0,-1 0 0,1 1 0,-1 0 0,1-1 0,-1 1 1,0 1-1,1-1 0,-1 0 0,0 1 0,0 0 0,0 0 0,1 0 0,-1 1 0,0-1 0,0 1 1,-3 1-1,-4 0-72,1 1 0,0 1 0,0 0 1,0 1-1,1 0 0,-1 0 0,1 1 1,0 0-1,1 0 0,-1 1 1,1 0-1,-9 11 0,2 0-13,1 1 0,1 0 0,0 1 0,-15 33 0,11-20-15,17-31-21,4-5-27,37-25-64,-24 15 79,1 2-1,25-14 1,-36 22 32,-1 0-1,1 1 1,0 0-1,0 0 1,0 0-1,0 1 1,1 0-1,-1 0 1,0 1-1,15 1 1,-16-1-3,1 1 0,-1 1 1,0-1-1,1 1 0,-1 0 0,0 0 1,0 1-1,0 0 0,-1 0 0,1 0 1,-1 1-1,0-1 0,1 1 0,-2 1 1,1-1-1,0 1 0,-1 0 0,0 0 1,0 0-1,0 0 0,3 9 0,-3-7 25,-2 0 0,1 1 0,-1 0 0,0-1 0,-1 1 0,1 0-1,-2 0 1,1 0 0,-1 0 0,0 0 0,-1 0 0,0-1 0,0 1 0,0 0-1,-1 0 1,-1-1 0,-3 11 0,0-5 73,-1 0 1,0-1-1,-1 1 1,0-1-1,-1-1 0,0 1 1,0-2-1,-2 1 0,1-1 1,-1-1-1,-1 0 0,-12 8 1,16-12-45,1-1 1,0 0-1,-1 0 0,0-1 1,0 0-1,0 0 1,0-1-1,-1 0 1,1 0-1,-1-1 1,1 0-1,-1 0 0,1-1 1,-1 0-1,1-1 1,-1 0-1,1 0 1,-1-1-1,1 0 1,0 0-1,-12-6 0,9 3-67,0-1 0,1 0-1,-14-11 1,22 15-290,7-3-1388,23-13 2418</inkml:trace>
  <inkml:trace contextRef="#ctx0" brushRef="#br0" timeOffset="9">18559 584 20388,'-6'-35'3841,"5"32"-2091,-2 4-501,0 1-1181,0 1-1,1-1 0,-1 1 0,1 0 1,0 0-1,-1 0 0,1 0 0,1 0 1,-1 0-1,0 0 0,1 0 0,0 1 1,-1-1-1,1 1 0,1-1 0,-2 5 1,-10 68-106,11-67 78,1-9-40,-8 88 1,8-79 3,0-1-1,1 0 0,0 1 0,0-1 1,0 0-1,1 0 0,1 0 0,4 11 1,-7-18-3,1 0 0,-1 0 0,1 0 0,0 0 0,-1 0 1,1 0-1,0 0 0,0 0 0,0 0 0,0 0 0,0 0 1,0-1-1,0 1 0,0 0 0,0-1 0,0 1 0,0 0 0,0-1 1,0 0-1,0 1 0,1-1 0,1 1 0,-1-1 4,1 0-1,-1-1 0,0 1 1,1 0-1,-1-1 1,0 0-1,1 1 1,-1-1-1,0 0 0,0 0 1,3-1-1,5-5 30,-1 1 0,1-1 0,14-14 0,-24 20-33,62-62 148,-40 39-108,1 1-1,1 2 0,37-27 1,-57 45-42,0 0 1,1 0 0,-1 1-1,1 0 1,-1 0 0,1 0-1,6-1 1,-10 3-1,1 0 0,-1 0 0,1 0 0,0 0 0,-1 0 1,1 0-1,0 0 0,-1 0 0,1 1 0,0-1 0,-1 1 0,1-1 1,-1 1-1,1 0 0,-1-1 0,1 1 0,-1 0 0,0 0 0,1 0 0,-1 0 1,0 0-1,0 0 0,0 1 0,1-1 0,0 2 0,4 8-5,0 1 1,0 0-1,-1 0 0,0 1 0,-1-1 1,-1 1-1,4 25 0,10 34 15,-17-71-8,1 0 1,-1 0 0,0 1-1,1-1 1,-1 0 0,1 0-1,-1 0 1,1 1 0,0-1-1,0 0 1,-1 0 0,1 0-1,0 0 1,0 0 0,0-1-1,0 1 1,0 0 0,0 0-1,0-1 1,2 2 0,-2-2 4,0 0 1,1 0 0,-1 0-1,0 0 1,0 0-1,0 0 1,0-1 0,0 1-1,0 0 1,0-1-1,0 1 1,0-1 0,-1 1-1,1-1 1,0 1-1,0-1 1,0 1 0,0-1-1,1-1 1,4-5 52,0-1 1,0 1 0,-1-1-1,6-11 1,-10 18-57,54-101 378,37-60-145,-85 153-233,-5 5-4,0 0 0,0 0 0,1 0 0,0 0 0,-1 1 0,1-1 0,1 1 0,-1 0 0,0 0 0,1 0 0,0 1 0,-1-1 0,1 1 0,6-3 0,-9 4 0,0 1 0,0 0-1,0 0 1,0 0 0,0 0-1,0 0 1,0 0 0,0 0-1,-1 0 1,1 0-1,0 0 1,0 1 0,0-1-1,0 0 1,0 0 0,0 1-1,-1-1 1,1 1 0,0-1-1,0 1 1,0-1 0,0 2-1,1-1-1,-1 1 1,1 0-1,-1 0 0,0 0 0,1 0 1,-1 0-1,0 0 0,1 4 1,1 5-8,0 0 1,2 22 0,-5-31 8,5 45 8,-2 1-1,-3-1 0,-1 1 0,-11 68 0,10-107-9,2-7-12,0 0 1,0 0-1,0 0 0,-1 0 0,1 0 1,-1 0-1,1 0 0,-1 0 1,0 0-1,1 0 0,-1 0 0,0-1 1,0 1-1,0 0 0,-1-1 0,1 1 1,-3 2-1,-6-1-808</inkml:trace>
  <inkml:trace contextRef="#ctx0" brushRef="#br0" timeOffset="10">19004 4 23325,'-10'28'712,"1"4"264,5 1-864,6 2 64,12-5-1056,7-4 816</inkml:trace>
  <inkml:trace contextRef="#ctx0" brushRef="#br0" timeOffset="11">19692 353 21349,'-18'15'629,"-1"1"1,2 0 0,0 2 0,1 0-1,-26 39 1,35-45-488,0 1 1,1 0-1,0 0 1,1 1-1,0 0 1,1 0-1,1 0 0,0 0 1,1 1-1,0 27 1,2-40-124,-1 12 60,2 0 1,0 0 0,5 25-1,-6-36-74,1 0-1,0-1 1,-1 1-1,1-1 1,0 0-1,0 1 1,0-1-1,0 0 0,1 1 1,-1-1-1,1 0 1,-1 0-1,1 0 1,0 0-1,0 0 1,-1-1-1,1 1 1,1-1-1,-1 1 0,0-1 1,0 0-1,0 1 1,1-1-1,-1 0 1,1 0-1,-1-1 1,1 1-1,4 0 0,-2-1 32,0 0-1,0-1 0,0 0 0,-1 0 0,1 0 0,0 0 0,0-1 0,-1 0 1,1 0-1,-1 0 0,1-1 0,-1 1 0,0-1 0,7-6 0,2-3 139,0 0 1,21-26-1,-16 12-26,0 0-1,-2-1 1,-1 0 0,-1-1 0,-1-1-1,-1 0 1,10-43 0,-13 36-90,-1-1 0,-3 0 0,0 0 1,-3-1-1,-3-70 0,-10 28-18,10 74-36,-1-1-1,1 0 1,-2 1-1,1-1 0,-1 1 1,0-1-1,0 1 1,-1 0-1,-4-5 1,8 10-3,0 1-1,-1-1 1,1 1 0,0-1 0,-1 1 0,1-1 0,-1 1-1,1 0 1,0-1 0,-1 1 0,1 0 0,-1-1 0,0 1-1,1 0 1,-1 0 0,1 0 0,-1-1 0,1 1 0,-1 0-1,1 0 1,-1 0 0,0 0 0,1 0 0,-2 0 0,1 0-1,1 1 1,-1-1 0,0 1 0,1-1-1,-1 1 1,1 0 0,-1-1 0,0 1-1,1-1 1,-1 1 0,1 0 0,0-1-1,-1 1 1,1 0 0,0 0 0,-1-1-1,1 1 1,0 0 0,-1 1 0,-3 18-3,0-1 0,2 1 1,0 0-1,1 30 0,10 87-25,15 32 34,-19-148-18,0 0-1,2 0 1,0 0-1,2-1 1,18 34-1,-22-46-85,0-1 0,1 0 0,-1 0 0,11 8 0,25 17 410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632"/>
    </inkml:context>
    <inkml:brush xml:id="br0">
      <inkml:brushProperty name="width" value="0.05" units="cm"/>
      <inkml:brushProperty name="height" value="0.05" units="cm"/>
    </inkml:brush>
  </inkml:definitions>
  <inkml:trace contextRef="#ctx0" brushRef="#br0">25 150 18020,'-3'-4'4022,"3"3"-3821,0 1 1,-1 0-1,1 0 0,0 0 0,0 0 0,-1 0 0,1 0 0,0 0 0,-1 0 0,1-1 1,0 1-1,0 0 0,-1 0 0,1 0 0,0 0 0,0 1 0,-1-1 0,1 0 1,0 0-1,-1 0 0,1 0 0,0 0 0,0 0 0,-1 0 0,-6 16 1547,0 29-2060,7-11 337,1 0-1,2 0 1,1 0-1,2 0 1,2-1-1,0 0 1,3-1-1,0 1 1,2-2-1,28 48 0,-37-71-24,1-1-1,0 0 0,1 0 0,-1 0 0,2-1 0,-1 0 0,0 0 0,12 7 1,-16-11 4,1-1 0,0 1 0,0-1 0,-1 0 0,1 0 0,0 0 0,0 0 0,0-1 0,0 1 0,0-1 0,0 0 0,0 1 0,0-2 0,1 1 0,-1 0 0,0 0 0,0-1 0,0 0 0,0 0 0,-1 1 0,1-2 0,0 1 0,0 0 0,0-1 0,-1 1 0,1-1 0,2-2 0,5-4 66,-1-1 0,0 0 1,-1 0-1,0-1 1,-1 0-1,0-1 1,0 1-1,-1-1 1,8-21-1,-3 5 85,-2 0 1,0-1-1,4-35 0,-8 35-66,-2-1-1,-1 1 0,-1-1 1,-2 0-1,-5-39 1,3 53-77,1 0 1,-2-1 0,0 1-1,-1 1 1,-1-1 0,0 1 0,-1 0-1,0 0 1,-1 0 0,-1 1-1,-13-17 1,21 29-24,0 0 1,0 0-1,0 0 1,-1 0-1,1 0 0,0 0 1,0 0-1,0 0 1,-1 0-1,1 0 1,0 0-1,-1 1 0,1-1 1,-1 1-1,-2-1 1,3 1-17,1 0 0,-1 0 0,1 1 0,-1-1 0,0 0 0,1 1 1,-1-1-1,1 1 0,-1-1 0,1 1 0,-1-1 0,1 1 0,0-1 0,-1 1 0,1-1 1,0 1-1,-1 0 0,1-1 0,0 1 0,-1-1 0,1 1 0,0 0 0,0-1 0,0 1 1,0 0-1,0-1 0,0 1 0,0 0 0,0-1 0,0 1 0,0 1 0,0 26-1441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956"/>
    </inkml:context>
    <inkml:brush xml:id="br0">
      <inkml:brushProperty name="width" value="0.05" units="cm"/>
      <inkml:brushProperty name="height" value="0.05" units="cm"/>
    </inkml:brush>
  </inkml:definitions>
  <inkml:trace contextRef="#ctx0" brushRef="#br0">246 139 22541,'-22'10'661,"1"1"0,0 2 0,0 0 1,-30 27-1,41-31-593,1 0-1,0 1 1,1 0 0,0 0-1,0 1 1,1 0-1,1 1 1,0-1 0,1 1-1,-6 18 1,5-11-67,1 1-1,1 0 1,-3 30 0,7-42-2,-1 1 0,1-1 1,1 1-1,0 0 1,0-1-1,0 0 1,1 1-1,1-1 1,-1 0-1,1 0 1,4 8-1,-6-14 0,0 0 1,0 0-1,0-1 1,0 1-1,1 0 0,-1-1 1,0 1-1,1-1 0,-1 1 1,1-1-1,0 1 1,-1-1-1,1 0 0,0 0 1,0 0-1,0 0 0,0 0 1,-1-1-1,1 1 1,0 0-1,1-1 0,-1 0 1,0 1-1,0-1 0,0 0 1,0 0-1,0 0 1,0 0-1,0 0 0,0-1 1,0 1-1,3-2 0,2 0 3,-1-1 0,1-1 0,-1 1 0,1-1 0,-1 0-1,0 0 1,-1-1 0,7-6 0,3-4 84,-1-1 0,-1 0 0,-1-1 0,0 0 0,-1-1-1,0-1 1,-2 1 0,0-2 0,-1 1 0,-1-1 0,6-32 0,-9 38-23,-2-1 0,0 0 0,0 0 0,-1 0 0,-1 0 0,-1 1 0,0-1 0,-1 0 1,0 0-1,-1 0 0,-1 1 0,0 0 0,-1 0 0,-1 0 0,0 0 0,-15-23 0,19 33-80,-1 0 0,1 0 1,-1 1-1,0-1 0,0 1 0,0 0 0,-1 0 0,1 0 0,-1 0 1,0 1-1,1-1 0,-1 1 0,-7-3 0,11 5-5,-1 0 0,0 0 1,1 0-1,-1 0 0,0 0 0,1 0 0,-1 0 1,0 0-1,1 0 0,-1 0 0,0 0 0,1 0 1,-1 0-1,0 0 0,1 1 0,-1-1 0,1 0 1,-1 0-1,0 1 0,1-1 0,-1 0 0,1 1 1,-1-1-1,1 1 0,-1-1 0,1 1 0,-1-1 1,1 1-1,0-1 0,-1 1 0,1-1 0,-1 2 1,-5 23-905,5-19 637,-6 43-1550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3.317"/>
    </inkml:context>
    <inkml:brush xml:id="br0">
      <inkml:brushProperty name="width" value="0.05" units="cm"/>
      <inkml:brushProperty name="height" value="0.05" units="cm"/>
    </inkml:brush>
  </inkml:definitions>
  <inkml:trace contextRef="#ctx0" brushRef="#br0">1 0 19500,'3'216'2095,"37"247"0,-36-434-2005,1 0 0,1 0-1,17 47 1,-22-73-84,0 0 0,1 0 0,-1 0 0,1 0-1,-1 0 1,1-1 0,0 1 0,0-1 0,0 1 0,0-1-1,1 1 1,-1-1 0,1 0 0,-1 0 0,5 2 0,-5-4 9,-1 0 1,1 1-1,-1-1 1,1 0-1,-1 0 1,1 0-1,0 0 1,-1-1-1,1 1 0,-1 0 1,1-1-1,-1 1 1,1-1-1,-1 1 1,1-1-1,-1 0 1,1 0-1,-1 1 1,0-1-1,1 0 1,-1 0-1,0 0 1,0-1-1,0 1 1,0 0-1,0 0 1,0-1-1,0 1 1,0 0-1,0-3 1,8-11 154,0-1 1,-2 0-1,0-1 1,-1 0-1,0 0 1,4-24-1,2-16 221,-2 0 0,-2 0 0,0-103 0,-10 80-59,-4 0 0,-20-93-1,20 136-224,4 30-70,4 11-42,9 24-12,-2 1 1,-1 0-1,6 45 0,-7-35 17,15 85-16,44 183-1021,-42-235-343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3.844"/>
    </inkml:context>
    <inkml:brush xml:id="br0">
      <inkml:brushProperty name="width" value="0.05" units="cm"/>
      <inkml:brushProperty name="height" value="0.05" units="cm"/>
    </inkml:brush>
  </inkml:definitions>
  <inkml:trace contextRef="#ctx0" brushRef="#br0">6 0 14555,'0'1'4236,"-3"41"1564,2-28-5566,0 1 0,0 16 0,64 449 934,-49-398-833,-8-40-146,-3-17-96,1 0 1,2 0 0,0-1 0,14 35 0,-19-57-71,-1-1 0,1 1 0,0 0 0,0-1 1,-1 1-1,1-1 0,0 0 0,0 1 0,1-1 0,-1 0 0,0 1 1,0-1-1,0 0 0,1 0 0,-1 0 0,1 0 0,-1 0 0,2 0 0,-1-1 9,-1 0 0,1 0-1,-1 0 1,0-1-1,1 1 1,-1 0-1,0-1 1,0 1 0,1-1-1,-1 0 1,0 1-1,0-1 1,0 0-1,0 0 1,1 1-1,-1-1 1,-1 0 0,1 0-1,0 0 1,0-1-1,0 1 1,0 0-1,-1 0 1,1 0 0,0-3-1,13-21 147,-2-2 1,-1 0-1,-2 0 0,0 0 0,5-34 1,-8 38-146,49-244 176,-13 61-157,-40 199-206,-1-1 0,1 1 0,-2-1 0,1-12 0,-2 14-1540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4.019"/>
    </inkml:context>
    <inkml:brush xml:id="br0">
      <inkml:brushProperty name="width" value="0.05" units="cm"/>
      <inkml:brushProperty name="height" value="0.05" units="cm"/>
    </inkml:brush>
  </inkml:definitions>
  <inkml:trace contextRef="#ctx0" brushRef="#br0">0 0 20572,'18'25'1625,"1"6"407,7 6-968,4 7-688,5-4-207,0-3-145,2-6 8,-4-6-465,-3-4-631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4.563"/>
    </inkml:context>
    <inkml:brush xml:id="br0">
      <inkml:brushProperty name="width" value="0.05" units="cm"/>
      <inkml:brushProperty name="height" value="0.05" units="cm"/>
    </inkml:brush>
  </inkml:definitions>
  <inkml:trace contextRef="#ctx0" brushRef="#br0">159 34 16996,'-3'-3'813,"0"1"0,0-1 1,0 0-1,0 1 0,-1 0 1,1 0-1,-1 0 0,1 0 1,-7-1-1,7 2-559,1 0 1,-1 1-1,0-1 1,0 1 0,0 0-1,0 0 1,1 0-1,-1 0 1,0 1-1,0-1 1,-4 2-1,3-1-222,0 1 0,1 0 0,-1 0-1,0 0 1,1 1 0,-1-1 0,1 1 0,0 0-1,0 0 1,0 0 0,0 0 0,1 0 0,-1 0-1,1 1 1,0 0 0,0-1 0,0 1 0,-1 4-1,-3 6-30,2 0-1,0 1 0,1-1 1,0 1-1,1 0 0,1 0 0,0 0 1,1 0-1,4 29 0,-4-43 0,0 1-1,0-1 1,0 1-1,1-1 1,-1 0-1,0 1 1,1-1-1,-1 0 1,1 0-1,0 1 1,-1-1 0,1 0-1,0 0 1,0 0-1,0 0 1,-1 0-1,1 0 1,0 0-1,1 0 1,-1 0-1,0 0 1,0 0-1,0-1 1,0 1-1,1 0 1,-1-1-1,0 1 1,0-1 0,1 0-1,-1 1 1,1-1-1,-1 0 1,0 0-1,1 0 1,-1 0-1,0 0 1,1 0-1,-1 0 1,1 0-1,-1-1 1,0 1-1,1 0 1,-1-1-1,2 0 1,6-3-5,-1 0 0,1 0 0,-1-1 1,16-10-1,37-34 10,15-11 7,-66 54-11,0-1 0,1 1-1,0 1 1,0 0 0,21-6-1,-30 10-2,0 1 1,0-1-1,0 1 0,1 0 1,-1-1-1,0 1 0,0 0 1,1 0-1,-1 0 0,0 1 1,1-1-1,-1 0 0,0 1 1,0 0-1,0-1 0,0 1 1,0 0-1,1 0 0,-1 0 1,-1 1-1,1-1 0,0 0 1,0 1-1,0-1 0,-1 1 1,1-1-1,2 4 0,0 3-7,0-1 0,0 1 0,0 0 0,-1 0 0,5 17 0,-7-20 6,10 27 16,-11-32-12,0 1 0,0-1-1,1 1 1,-1-1 0,0 1 0,0-1 0,0 0-1,1 1 1,-1-1 0,0 0 0,0 1 0,1-1-1,-1 0 1,0 1 0,1-1 0,-1 0 0,1 0-1,-1 1 1,0-1 0,1 0 0,-1 0 0,1 0-1,-1 1 1,0-1 0,1 0 0,-1 0 0,1 0-1,-1 0 1,1 0 0,-1 0 0,1 0-1,-1 0 1,0 0 0,1 0 0,-1 0 0,1 0-1,-1 0 1,1 0 0,-1-1 0,0 1 0,1 0-1,-1 0 1,1 0 0,-1-1 0,0 1 0,1 0-1,-1-1 1,0 1 0,1 0 0,-1-1 0,0 1-1,1 0 1,-1-1 0,0 1 0,0 0 0,0-1-1,1 1 1,-1-1 0,0 1 0,0-1-1,34-59 41,12-16 7,-40 68-46,0-1 1,1 1-1,0 1 1,1-1-1,0 1 0,11-8 1,-17 13-5,0 1 0,1-1-1,-1 1 1,0 0 0,1 0 0,-1 0 0,1 0 0,-1 0 0,1 1 0,0-1-1,4 0 1,-6 1 0,1 1 0,-1-1-1,1 0 1,0 1 0,-1-1-1,1 1 1,-1-1 0,0 1 0,1 0-1,-1-1 1,1 1 0,-1 0-1,0 0 1,0 0 0,1 0-1,-1 0 1,0 1 0,0-1-1,0 0 1,0 0 0,0 1-1,0 1 1,8 14-8,-2 1 0,0-1-1,-1 1 1,-1 0 0,-1 1-1,3 22 1,12 45 49,-19-85-38,0-1-1,0 1 1,0-1 0,0 1-1,0-1 1,0 0 0,1 1-1,-1-1 1,0 1 0,0-1 0,0 0-1,0 1 1,1-1 0,-1 1-1,0-1 1,0 0 0,1 1-1,-1-1 1,0 0 0,0 0 0,1 1-1,-1-1 1,0 0 0,1 0-1,-1 1 1,1-1 0,-1 0 0,0 0-1,1 0 1,-1 1 0,1-1-1,-1 0 1,0 0 0,1 0-1,-1 0 1,1 0 0,-1 0 0,1 0-1,-1 0 1,0 0 0,1 0-1,-1 0 1,1 0 0,-1-1 0,0 1-1,1 0 1,-1 0 0,1 0-1,-1-1 1,0 1 0,1 0-1,-1 0 1,0-1 0,1 1 0,15-19 30,-6 1-165,13-30-1,-21 44 88,17-38-794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5.092"/>
    </inkml:context>
    <inkml:brush xml:id="br0">
      <inkml:brushProperty name="width" value="0.05" units="cm"/>
      <inkml:brushProperty name="height" value="0.05" units="cm"/>
    </inkml:brush>
  </inkml:definitions>
  <inkml:trace contextRef="#ctx0" brushRef="#br0">1 0 21717,'1'8'2079,"12"154"-108,-1-3-988,-11-154-917,0 1-1,0-1 1,0 0 0,0 1 0,4 7 0,-5-13-54,0 1 0,0-1 0,1 0 0,-1 1 1,0-1-1,0 1 0,1-1 0,-1 0 0,0 1 0,1-1 0,-1 0 0,0 0 0,1 1 0,-1-1 0,0 0 1,1 0-1,-1 1 0,1-1 0,-1 0 0,1 0 0,-1 0 0,0 0 0,1 0 0,-1 0 0,1 1 1,-1-1-1,1 0 0,0-1 9,1 1 0,-1-1 0,0 0 1,0 1-1,0-1 0,0 0 0,0 0 1,0 0-1,0 1 0,0-1 0,0 0 0,-1 0 1,1 0-1,0 0 0,0-2 0,68-117 805,-3 4-682,-64 113-145,0-1 0,0 1 0,0 0 0,1-1 0,-1 1 0,1 0 0,0 1 0,0-1 1,0 0-1,0 1 0,0 0 0,0-1 0,1 1 0,-1 1 0,6-3 0,-7 4-2,-1 0 0,0 0 0,1 0-1,-1 0 1,1 1 0,-1-1 0,1 0 0,-1 1 0,0-1-1,1 1 1,-1 0 0,0-1 0,0 1 0,1 0 0,-1 0-1,0 0 1,0 0 0,0 0 0,0 0 0,0 0-1,0 0 1,0 1 0,0-1 0,-1 0 0,1 0 0,0 1-1,-1-1 1,1 2 0,15 41-45,-5 7 35,8 80 1,-19-130 13,0 1 0,1-1 0,-1 1 0,0-1 0,0 0 0,0 1 1,1-1-1,-1 0 0,1 1 0,-1-1 0,1 0 0,0 0 0,0 2 0,0-3 0,-1 0 0,0 0-1,0 0 1,1 0 0,-1 0 0,0 0-1,1 0 1,-1 0 0,0 0 0,1 0-1,-1 0 1,0 0 0,0 0-1,1 0 1,-1 0 0,0 0 0,1 0-1,-1 0 1,0 0 0,0-1 0,1 1-1,-1 0 1,0 0 0,0 0-1,1 0 1,-1-1 0,0 1 0,0 0-1,0 0 1,1-1 0,-1 1-1,0 0 1,0 0 0,0-1 0,20-37 57,-16 29-44,17-42 43,-13 32-43,0-1 1,1 1-1,1 0 1,0 1 0,26-33-1,-33 48-17,0 0-1,0 0 0,0 0 1,1 0-1,-1 1 1,1-1-1,0 1 0,6-3 1,-9 5 0,0-1 0,0 1 0,0 0 1,1-1-1,-1 1 0,0 0 0,0 0 1,0 0-1,0 0 0,0 0 0,1 0 1,-1 0-1,0 0 0,0 1 0,0-1 0,0 0 1,0 1-1,0-1 0,0 1 0,0-1 1,0 1-1,0-1 0,0 1 0,0 0 1,0-1-1,0 1 0,0 0 0,-1 0 0,1 0 1,0 0-1,-1 0 0,1 0 0,0 0 1,0 1-1,3 6-7,-1 0 0,0 0 0,0 1 0,-1-1 0,0 1 0,1 9 0,3 60-51,-4-39 49,0-18 12,-2-11 2,0 1-1,2 0 0,-1-1 1,1 1-1,1-1 0,5 16 0,-8-25-3,1-1 0,-1 1 0,0-1 0,0 0 0,1 1-1,-1-1 1,0 1 0,0-1 0,1 0 0,-1 1-1,1-1 1,-1 0 0,0 1 0,1-1 0,-1 0-1,1 1 1,-1-1 0,1 0 0,-1 0 0,1 0 0,-1 1-1,1-1 1,-1 0 0,1 0 0,-1 0 0,1 0-1,-1 0 1,1 0 0,-1 0 0,1 0 0,-1 0-1,1 0 1,-1 0 0,1 0 0,-1-1 0,1 1 0,-1 0-1,1 0 1,-1 0 0,0-1 0,1 1 0,-1 0-1,1-1 1,-1 1 0,0 0 0,1-1 0,-1 1-1,0 0 1,1-1 0,-1 1 0,0-1 0,1 0-1,15-24-505,2-14 99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543"/>
    </inkml:context>
    <inkml:brush xml:id="br0">
      <inkml:brushProperty name="width" value="0.025" units="cm"/>
      <inkml:brushProperty name="height" value="0.025" units="cm"/>
    </inkml:brush>
  </inkml:definitions>
  <inkml:trace contextRef="#ctx0" brushRef="#br0">214 1 14574,'0'0'2818,"-8"9"-319,-9 13-887,2 0 1,0 1-1,-20 42 1,16-22-279,-22 72 1,21-39-531,3 1 0,-8 102 0,24-148-1244,1-31 383,0 0-1,0 0 1,0-1 0,0 1-1,0 0 1,0 0 0,0 0-1,0 0 1,0 0 0,0 0-1,0 0 1,0 0 0,0-1-1,0 1 1,1 0 0,-1 0-1,0 0 1,0 0 0,0 0-1,0 0 1,0 0 0,0 0-1,0 0 1,0 0 0,0 0-1,1 0 1,-1 0 0,0-1-1,0 1 1,0 0 0,0 0-1,0 0 1,0 0 0,1 0-1,-1 0 1,0 0-1,0 0 1,0 0 0,0 0-1,0 1 1,0-1 0,0 0-1,1 0 1,-1 0 0,0 0-1,0 0 1,0 0 0,0 0-1,0 0 1,0 0 0,0 0-1,0 0 1,1 0 0,-1 0-1,0 1 1,0-1 0,0 0-1,0 0 1,0 0 0,16-51-7343,-6 2 358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5.886"/>
    </inkml:context>
    <inkml:brush xml:id="br0">
      <inkml:brushProperty name="width" value="0.05" units="cm"/>
      <inkml:brushProperty name="height" value="0.05" units="cm"/>
    </inkml:brush>
  </inkml:definitions>
  <inkml:trace contextRef="#ctx0" brushRef="#br0">115 85 23261,'-5'3'503,"1"-1"-71,0 0-1,0 0 1,1 1-1,-1-1 1,1 1-1,-5 4 1,8-6-402,-1 0 1,0-1 0,1 1 0,-1 0 0,1 0-1,0 0 1,-1 0 0,1 0 0,0 0-1,-1 0 1,1 0 0,0 0 0,0 0 0,0 0-1,0 0 1,0 0 0,0 0 0,0 0 0,0 0-1,1 0 1,-1 0 0,0 0 0,0 0 0,1 0-1,-1 0 1,1 0 0,-1 0 0,1 0-1,-1 0 1,1 0 0,0-1 0,1 3 0,1 1-35,1 0 1,0 0 0,0-1 0,0 1-1,0-1 1,0 0 0,1 0-1,-1 0 1,1-1 0,0 0 0,0 1-1,0-2 1,0 1 0,0-1 0,1 1-1,6-1 1,-9 0 14,0-1 1,0 0-1,0 0 0,-1-1 0,1 1 1,0-1-1,0 1 0,0-1 1,0 0-1,-1 0 0,1 0 0,0-1 1,-1 1-1,1 0 0,-1-1 0,0 0 1,1 0-1,-1 1 0,0-1 1,0-1-1,0 1 0,0 0 0,-1 0 1,1-1-1,0 1 0,-1-1 1,0 1-1,0-1 0,1 0 0,-1 1 1,1-7-1,-1 4 32,0 0 0,-1 0 0,1 0 1,-1 0-1,0-1 0,-1 1 0,1 0 0,-1 0 0,0 0 0,0 0 1,0 0-1,-1 0 0,0 0 0,0 0 0,0 1 0,-1-1 0,1 1 1,-5-6-1,5 7-25,0 1 0,0-1 0,0 1 0,0-1 0,-1 1 0,1 0 0,-1 0 0,0 0 1,1 1-1,-1-1 0,0 1 0,0-1 0,0 1 0,0 0 0,0 0 0,0 0 0,0 0 0,0 1 0,-1-1 0,1 1 0,0 0 1,0 0-1,-1 0 0,1 0 0,0 1 0,0-1 0,0 1 0,0 0 0,0 0 0,-5 2 0,2 1-15,-1 0-1,1 0 1,0 0 0,1 1-1,-1 0 1,1 1-1,0-1 1,0 1-1,1 0 1,-1 0 0,1 0-1,1 1 1,-1-1-1,-4 13 1,-1 4-12,1 0-1,2 1 1,-6 29 0,9-33 8,0 0 0,1 0 0,1 1 0,1-1 0,0 1 0,2-1 0,8 37 0,-9-52 0,0 1 1,1-1-1,0 0 1,0-1 0,0 1-1,1 0 1,0-1-1,5 7 1,-7-9-2,0-1 1,0 0-1,1 1 1,-1-1-1,1 0 1,-1 0-1,1 0 1,-1-1-1,1 1 0,0 0 1,-1 0-1,1-1 1,0 1-1,-1-1 1,1 0-1,0 1 0,0-1 1,0 0-1,-1 0 1,1 0-1,0 0 1,0 0-1,0-1 1,-1 1-1,1 0 0,0-1 1,0 0-1,-1 1 1,1-1-1,1-1 1,7-3-2,-1 0-1,0-1 1,-1-1 0,1 0 0,-1 0 0,12-14 0,42-56 8,-51 62 0,135-168 53,-142 177-58,1 1-2,-1-1 1,1 1 0,0 0-1,8-5 1,-13 10 0,1-1-1,0 1 1,0-1-1,-1 1 1,1-1 0,0 1-1,0-1 1,0 1-1,0 0 1,0-1-1,0 1 1,0 0 0,0 0-1,0 0 1,0 0-1,0 0 1,0 0-1,0 0 1,0 0 0,-1 0-1,1 0 1,0 1-1,0-1 1,0 0-1,0 0 1,0 1 0,0-1-1,0 1 1,0-1-1,-1 1 1,1-1-1,0 1 1,0 0 0,-1-1-1,1 1 1,0 1-1,4 5-6,-1 1-1,-1 0 1,1 0-1,-1 0 1,-1 0-1,1 1 1,-2-1-1,1 1 1,-1-1-1,0 11 1,2 1 0,0 33-2,-3-40 15,1 0-1,0 0 1,1 0 0,0 0-1,1 0 1,5 16 0,-8-29-4,0 0 0,0 1 1,1-1-1,-1 0 0,0 1 1,0-1-1,0 0 0,0 1 0,1-1 1,-1 0-1,0 1 0,0-1 1,1 0-1,-1 0 0,0 1 1,1-1-1,-1 0 0,0 0 1,1 0-1,-1 1 0,0-1 1,1 0-1,-1 0 0,0 0 1,1 0-1,-1 0 0,1 0 1,-1 0-1,0 0 0,1 0 1,0 0-1,10-8 40,6-21 29,-16 26-59,42-85 117,-26 50-106,2 0 0,1 1 0,49-65 0,-65 97-25,0 0 0,0 1 0,1-1 0,0 1 0,0 0 1,10-6-1,-13 9 1,-1 1 0,0-1 1,0 1-1,1-1 1,-1 1-1,0-1 0,0 1 1,1 0-1,-1 0 1,0 0-1,1 0 0,-1 0 1,0 0-1,1 0 1,-1 0-1,0 0 0,1 1 1,-1-1-1,0 0 1,1 1-1,-1-1 0,0 1 1,0 0-1,0-1 1,0 1-1,0 0 1,1 0-1,-1 0 0,0-1 1,-1 1-1,1 0 1,0 0-1,0 0 0,1 2 1,3 6-5,-1 1 0,1-1 0,-2 1 0,1-1 0,-1 1 0,-1 0 0,0 1 0,0-1 0,0 18 0,2 4 2,1 14 3,-1-12 21,16 67 1,-14-93-1,-1-11-6,3-13-183,1-15-578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6.648"/>
    </inkml:context>
    <inkml:brush xml:id="br0">
      <inkml:brushProperty name="width" value="0.05" units="cm"/>
      <inkml:brushProperty name="height" value="0.05" units="cm"/>
    </inkml:brush>
  </inkml:definitions>
  <inkml:trace contextRef="#ctx0" brushRef="#br0">362 186 16492,'-1'-10'547,"-2"-13"1096,0 0 0,-8-24-1,10 42-1387,-1 0 0,0 0 0,0-1 0,0 2 0,0-1 0,-1 0 0,0 0 0,0 1-1,0-1 1,-1 1 0,1 0 0,-1 0 0,0 0 0,-7-4 0,9 6-196,0 1 1,0 0-1,0 0 1,0 0-1,0 1 0,0-1 1,0 0-1,0 1 1,0-1-1,0 1 0,0 0 1,-1 0-1,1 0 1,0 0-1,0 0 1,0 0-1,0 0 0,-4 2 1,3-1-29,0 0 0,0 1 0,0 0 0,0-1 0,1 1 0,-1 0 0,0 0 0,1 1 0,-1-1 0,1 0 0,-2 4 0,-3 4-26,0 1 1,0 0-1,1 0 0,1 0 0,-5 17 0,1-1-11,2 0 0,1 0 1,2 0-1,-2 35 0,4 113-49,6-80 60,5 0-1,29 127 0,66 180 842,-98-383-768,0 0 112,-1 0-1,0 0 1,-2 0-1,2 21 1,-22-53 564,-3-12-582,1 0-1,0-2 0,-14-28 1,17 26-123,-167-310 34,180 332-106,-1-1 0,1-1 0,0 1 0,1 0 0,-3-14 1,5 21 12,0 1 0,0-1 0,0 0 1,0 1-1,1-1 0,-1 0 0,0 1 1,0-1-1,0 1 0,0-1 0,1 0 1,-1 1-1,0-1 0,1 1 1,-1-1-1,0 1 0,1-1 0,-1 1 1,1-1-1,-1 1 0,1-1 0,-1 1 1,1 0-1,-1-1 0,1 1 1,-1 0-1,1-1 0,0 1 0,-1 0 1,1 0-1,-1-1 0,1 1 0,0 0 1,-1 0-1,1 0 0,1 0 1,30 0-111,-19 1 97,-5-2 18,0-1 1,-1 1 0,1-1 0,-1-1-1,1 1 1,-1-1 0,0 0-1,0-1 1,10-6 0,5-6-102,29-26 0,-21 15-310,10-6-715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6.940"/>
    </inkml:context>
    <inkml:brush xml:id="br0">
      <inkml:brushProperty name="width" value="0.05" units="cm"/>
      <inkml:brushProperty name="height" value="0.05" units="cm"/>
    </inkml:brush>
  </inkml:definitions>
  <inkml:trace contextRef="#ctx0" brushRef="#br0">0 1 21893,'0'0'3112,"7"21"-2007,2 26-601,5 16-288,2 27-104,3 6 8,-2 11 168,1 3-8,-1-3-64,1-5 8,-4-17-200,2-15 8,-6-29 0,-1-13 40,1-37-1184,-10-28 3136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267"/>
    </inkml:context>
    <inkml:brush xml:id="br0">
      <inkml:brushProperty name="width" value="0.05" units="cm"/>
      <inkml:brushProperty name="height" value="0.05" units="cm"/>
    </inkml:brush>
  </inkml:definitions>
  <inkml:trace contextRef="#ctx0" brushRef="#br0">0 101 12363,'41'76'6560,"-30"-58"-5757,2-1-1,14 18 1,-19-27-698,0 1 0,0-1 0,1-1 0,0 1 0,0-2 0,0 1 0,1-1 0,0-1 0,1 1 1,-1-2-1,1 0 0,20 6 0,-28-9-33,0-1 0,0 1 0,0 0 0,0-1 1,0 0-1,0 0 0,0 0 0,0 0 0,0 0 0,1-1 0,-1 1 0,0-1 1,0 0-1,0 0 0,-1 0 0,1 0 0,0 0 0,0-1 0,-1 1 1,1-1-1,0 0 0,-1 1 0,0-1 0,1-1 0,-1 1 0,0 0 1,0 0-1,0-1 0,-1 1 0,1-1 0,0 0 0,1-4 0,1-2 101,0-1-1,-1 0 0,0 0 0,0 0 1,-1-1-1,-1 1 0,0-1 0,0 1 0,-1-1 1,-1-10-1,0 8-33,-1 0-1,0 0 1,-1 0 0,0 0 0,-1 1-1,-1 0 1,-10-22 0,12 29-92,0 0 1,-1 0-1,1 0 0,-1 0 0,-7-6 1,10 10-42,0 0 0,0 0 1,0 0-1,0 0 0,0 0 1,-1 1-1,1-1 0,0 0 1,-1 1-1,1-1 0,0 0 1,-1 1-1,1 0 0,-1-1 1,1 1-1,-1 0 0,1 0 1,-1 0-1,1 0 0,0 0 1,-1 0-1,1 0 0,-1 0 1,1 1-1,-1-1 0,1 0 1,-1 1-1,1 0 0,0-1 1,-2 2-1,-1 1-6,0 0-1,0 1 1,1 0-1,-1 0 1,1 0-1,0 0 1,0 0-1,0 0 1,0 1-1,1 0 1,-2 4 0,-18 60-45,18-58 39,-11 49 3,2 1 1,3 0-1,3 0 0,1 117 1,6-165 3,1-1 0,0 1 0,1 0 0,1-1 0,6 21 0,-8-31-28,0 1 0,0-1 1,-1 0-1,1 0 0,1 0 1,-1 0-1,0 0 0,0 0 1,1-1-1,-1 1 0,1 0 0,-1 0 1,1-1-1,0 1 0,0-1 1,0 0-1,0 0 0,0 1 1,0-1-1,0 0 0,0-1 1,0 1-1,0 0 0,1-1 1,-1 1-1,0-1 0,0 1 0,1-1 1,-1 0-1,0 0 0,1 0 1,-1-1-1,0 1 0,0 0 1,1-1-1,-1 1 0,0-1 1,3-1-1,5-3-240,-1 1 0,-1-2 0,1 1 0,7-7 0,47-38-1331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440"/>
    </inkml:context>
    <inkml:brush xml:id="br0">
      <inkml:brushProperty name="width" value="0.05" units="cm"/>
      <inkml:brushProperty name="height" value="0.05" units="cm"/>
    </inkml:brush>
  </inkml:definitions>
  <inkml:trace contextRef="#ctx0" brushRef="#br0">211 1 18404,'-2'30'1344,"-3"10"417,-4 7-729,-7 14 8,-3 6-96,-6 8-344,-1 6-168,2 3-272,-3-3-119,6-15-234,0-13-519,6-29-1008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611"/>
    </inkml:context>
    <inkml:brush xml:id="br0">
      <inkml:brushProperty name="width" value="0.05" units="cm"/>
      <inkml:brushProperty name="height" value="0.05" units="cm"/>
    </inkml:brush>
  </inkml:definitions>
  <inkml:trace contextRef="#ctx0" brushRef="#br0">0 0 19132,'18'11'2201,"1"6"55,14 8-1184,6 5-264,6 3-519,8-3-105,-2-4-120,5-1-40,-7-3 8,-4 5-16,-3-6-1097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798"/>
    </inkml:context>
    <inkml:brush xml:id="br0">
      <inkml:brushProperty name="width" value="0.05" units="cm"/>
      <inkml:brushProperty name="height" value="0.05" units="cm"/>
    </inkml:brush>
  </inkml:definitions>
  <inkml:trace contextRef="#ctx0" brushRef="#br0">11 0 22973,'-5'14'1144,"0"9"368,5 9-735,2 12-657,-1 8-72,10 2-32,-2 2-16,3-3-56,2-9-504,-3-16-833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
    </inkml:context>
    <inkml:brush xml:id="br0">
      <inkml:brushProperty name="width" value="0.05" units="cm"/>
      <inkml:brushProperty name="height" value="0.05" units="cm"/>
    </inkml:brush>
  </inkml:definitions>
  <inkml:trace contextRef="#ctx0" brushRef="#br0">25 0 20532,'-7'12'1449,"0"2"359,0 4-800,4-1-696,3-3-128,5-5-168,5-4-248,-4-8-728,-5-9 3329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469"/>
    </inkml:context>
    <inkml:brush xml:id="br0">
      <inkml:brushProperty name="width" value="0.05" units="cm"/>
      <inkml:brushProperty name="height" value="0.05" units="cm"/>
    </inkml:brush>
  </inkml:definitions>
  <inkml:trace contextRef="#ctx0" brushRef="#br0">0 0 17636,'29'68'1631,"-3"1"0,-4 1 1,-2 0-1,12 86 0,18 292-955,-21-135-60,-29-312-595,0 0 0,0 0-1,0 1 1,0-1 0,0 0-1,0 0 1,1 0 0,-1 1-1,0-1 1,1 0 0,-1 0-1,1 0 1,-1 0 0,1 1-1,-1-1 1,1 0 0,0 0-1,0 1 1,1-4 21,-1 0 0,0 0 0,1 0 0,-1 0 0,0 0 0,0 0 0,-1 0 0,1-1 0,0 1 0,-1 0 0,1-3 0,8-28 70,40-119 143,-44 138-250,2 0 1,0 0-1,0 0 0,1 1 0,1 0 1,0 1-1,1 0 0,13-13 0,-19 22-9,0 0-1,0 0 1,0 0-1,1 0 0,-1 1 1,1-1-1,-1 1 0,1 0 1,0 1-1,0-1 1,0 1-1,0 0 0,0 0 1,9 0-1,-6 1-9,0 1 0,1 0 0,-1 0 1,0 1-1,-1 0 0,1 0 0,0 1 0,12 6 0,-5-1-8,-1 0 0,-1 1-1,1 1 1,-1 0 0,-1 1-1,0 0 1,0 1 0,17 23 0,-26-31 19,0 1 1,0-1-1,0 1 1,-1-1-1,0 1 1,0 0-1,0 0 1,0 0-1,-1 0 1,1 5-1,-2-6 13,0-1 0,0 0 0,0 0 1,-1 0-1,1 0 0,-1 0 0,0 0 0,0 0 0,0 0 1,0 0-1,0 0 0,-1 0 0,1 0 0,-1-1 0,0 1 1,0-1-1,0 1 0,-2 1 0,-18 15 239,0-1-1,-1-1 1,0-1 0,-2-1 0,-33 15-1,38-20-454,0 0 0,0-2-1,-1 0 1,0-2-1,-1 0 1,1-1-1,-1-1 1,-42 1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893"/>
    </inkml:context>
    <inkml:brush xml:id="br0">
      <inkml:brushProperty name="width" value="0.05" units="cm"/>
      <inkml:brushProperty name="height" value="0.05" units="cm"/>
    </inkml:brush>
  </inkml:definitions>
  <inkml:trace contextRef="#ctx0" brushRef="#br0">23 374 22557,'-3'4'354,"0"0"0,1 1 0,-1-1 0,1 1 0,0-1 0,1 1 0,-1 0 0,-1 7 1,3-10-330,-1 0 0,1-1 0,0 1 0,0-1 0,0 1 0,0 0 1,0-1-1,0 1 0,1-1 0,-1 1 0,1-1 0,-1 1 0,1-1 1,-1 1-1,1-1 0,0 1 0,0-1 0,-1 0 0,1 1 1,0-1-1,0 0 0,0 0 0,1 0 0,-1 1 0,0-1 0,0-1 1,1 1-1,-1 0 0,0 0 0,1 0 0,1 0 0,1 0-24,1 0 0,-1 0 1,1 0-1,-1 0 0,1-1 0,-1 0 0,1 0 0,0 0 0,-1-1 0,1 1 0,-1-1 0,1 0 0,-1 0 0,1-1 0,6-3 0,2-1 0,0 0-1,-1-1 0,0 0 1,11-10-1,-7 4 85,-1 1-1,-1-2 1,-1 0 0,0-1-1,0 0 1,-2-1 0,0 0-1,0-1 1,-2 0-1,0 0 1,-1-1 0,-1 0-1,-1-1 1,0 0 0,-1 0-1,2-22 1,-6 34-25,-1 0 0,0 0 0,-1 0 0,0 0-1,0 0 1,0 0 0,-1 0 0,0 0 0,0 1 0,-4-9 0,5 13-48,0 0 1,0 0 0,0 1-1,0-1 1,0 0-1,-1 0 1,1 1 0,-1-1-1,1 0 1,-1 1-1,0 0 1,1-1-1,-1 1 1,0 0 0,0 0-1,0 0 1,0 0-1,0 0 1,0 0-1,0 1 1,0-1 0,0 1-1,0-1 1,-1 1-1,1 0 1,0 0-1,0 0 1,0 0 0,0 0-1,-1 1 1,1-1-1,0 0 1,0 1-1,0 0 1,0 0 0,-3 1-1,1 0-3,0 0-1,0 0 0,0 1 1,0 0-1,0-1 0,1 2 1,-1-1-1,1 0 0,0 1 1,-4 5-1,-1 2-6,1 1 1,-8 18-1,-1 8-11,1 1 0,2 1-1,1 0 1,3 0 0,1 1 0,2 1-1,2-1 1,1 1 0,4 52 0,0-86-2,0 0 1,0 0-1,1 0 0,-1 0 1,2-1-1,5 15 1,-7-20 2,0 0 0,0-1 0,0 1 0,0 0 0,0-1 1,1 1-1,-1-1 0,0 1 0,1-1 0,-1 0 0,1 0 1,0 0-1,-1 0 0,1 0 0,0 0 0,0 0 0,0 0 1,0 0-1,-1-1 0,1 1 0,0-1 0,0 0 0,0 1 1,0-1-1,0 0 0,0 0 0,0 0 0,0-1 0,4 0 0,1-1-70,1-1 0,0 0 0,-1 0-1,1-1 1,-1 0 0,0 0 0,0-1-1,-1 0 1,1 0 0,-1-1 0,0 1-1,6-9 1,-11 13 54,18-19-620,22-29 1,21-45-979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960"/>
    </inkml:context>
    <inkml:brush xml:id="br0">
      <inkml:brushProperty name="width" value="0.025" units="cm"/>
      <inkml:brushProperty name="height" value="0.025" units="cm"/>
    </inkml:brush>
  </inkml:definitions>
  <inkml:trace contextRef="#ctx0" brushRef="#br0">268 55 16752,'0'0'2979,"3"-8"-604,12-26 305,-15 33-2568,0 1 0,0 0 0,0 0 0,1-1-1,-1 1 1,0 0 0,0-1 0,0 1 0,0-1 0,0 1 0,0 0 0,0-1-1,0 1 1,0 0 0,0-1 0,0 1 0,0 0 0,0-1 0,0 1 0,0 0-1,0-1 1,0 1 0,0 0 0,0-1 0,-1 1 0,1 0 0,0-1-1,0 1 1,0 0 0,-1-1 0,1 1 0,0 0 0,0 0 0,-1-1 0,1 1-1,-1 0 1,-14-1 1093,-15 11-714,8 2-223,0 1 0,0 2 1,2 0-1,0 1 0,0 0 0,2 2 1,-28 34-1,43-49-268,1-1 0,0 1 0,0 1 0,0-1 0,1 0 0,-1 0 0,1 1 0,0-1 0,0 1 0,-1 5 0,2-8 0,0 0 0,0 0 0,0 0 0,1 0 0,-1 0 0,0 0 0,0 0 0,1 0 0,-1 0 0,1 0 0,-1 0 0,1 0 0,0-1 0,-1 1 0,1 0 0,0 0 0,-1-1 0,1 1 0,0 0 0,0-1 0,-1 1 0,1-1 0,0 1 0,0-1 0,0 1 0,0-1 0,0 1 0,0-1 0,0 0 0,0 0 0,0 0 0,0 1 0,0-1 0,0 0 0,0 0 0,0 0 0,0 0 0,0-1 0,1 1 0,62-2-136,-49 0 69,-1 1 0,1 0-1,0 1 1,-1 1 0,1 0-1,-1 1 1,1 1-1,21 6 1,-34-8 64,0 0 1,0 0-1,0 0 1,0 0-1,0 0 1,0 1-1,-1-1 1,1 0-1,0 1 1,-1 0-1,1-1 1,-1 1-1,0 0 1,1-1-1,-1 1 1,0 0-1,0 0 1,0 0-1,-1 0 1,1 0-1,0 0 1,-1 1-1,1-1 1,-1 0-1,0 0 1,0 0-1,0 0 1,0 1-1,0-1 1,0 0-1,0 0 1,-1 0-1,1 0 1,-1 1-1,0-1 1,1 0-1,-1 0 1,0 0-1,0 0 1,0-1-1,-1 1 1,-1 2-1,-4 6 117,0 0 0,0-1-1,-1 0 1,-1 0 0,1-1 0,-14 10 0,9-8-110,0-1 0,0 0 0,-1-1 0,0-1 0,0 0 0,-1 0 0,0-2 0,0 0 1,0 0-1,-1-2 0,1 0 0,-24 2 0,38-5-2,1 0 1,-1 0-1,0 0 0,1 0 1,-1-1-1,0 1 0,1 0 1,-1 0-1,1 0 0,-1 0 1,0-1-1,1 1 0,-1 0 1,1-1-1,-1 1 0,1 0 1,-1-1-1,1 1 0,-1-1 1,1 1-1,-1-1 0,1 1 1,-1-1-1,1 1 0,0-1 1,-1 1-1,1-1 0,0 1 1,-1-1-1,1 0 0,0 1 0,0-1 1,0 0-1,0 1 0,0-1 1,0 1-1,-1-1 0,1 0 1,1 1-1,-1-1 0,0 0 1,0 1-1,0-1 0,0 0 1,0 1-1,1-1 0,-1 1 1,0-1-1,0 0 0,1 1 1,-1-1-1,0 1 0,1-1 1,0 0-1,21-31-642,19 2-7699,-22 15 726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9.140"/>
    </inkml:context>
    <inkml:brush xml:id="br0">
      <inkml:brushProperty name="width" value="0.05" units="cm"/>
      <inkml:brushProperty name="height" value="0.05" units="cm"/>
    </inkml:brush>
  </inkml:definitions>
  <inkml:trace contextRef="#ctx0" brushRef="#br0">31 1 19084,'-6'14'860,"1"0"0,0 0 0,1 0 0,1 1 0,0 0 0,0 16 0,2 90 232,1-89-725,7 91-50,5 0 0,5 0 0,57 209 0,-66-306-323,22 82-17,17 118-1,-46-221-532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31.069"/>
    </inkml:context>
    <inkml:brush xml:id="br0">
      <inkml:brushProperty name="width" value="0.05" units="cm"/>
      <inkml:brushProperty name="height" value="0.05" units="cm"/>
    </inkml:brush>
  </inkml:definitions>
  <inkml:trace contextRef="#ctx0" brushRef="#br0">421 590 21781,'-14'0'289,"-1"0"0,1 1 0,-22 5-1,30-4-223,0-1-1,0 1 0,0 1 0,1-1 0,-1 1 0,1 0 0,-1 1 0,1-1 0,0 1 0,0 0 0,-4 5 0,-1 2-31,1 0 0,0 1-1,0 0 1,1 0 0,1 1-1,0 0 1,-9 25 0,5-5-27,2 1-1,-6 41 1,3 10-8,4 0 0,5 160 0,43 173 221,40 87 67,14 108-188,-43 56-45,-71 0 0,14-613-203,-17 67-1,16-95-126,-1 0-1,-2-1 0,0 0 0,-18 29 0,24-48 179,0-1 1,0 1-1,1 0 0,0-1 1,1 1-1,-1 1 0,-1 11 1,4-16 89,0 0 1,0 1 0,0-1 0,1 0-1,0 0 1,-1 0 0,1 0 0,0 0-1,1 0 1,-1 0 0,1 0 0,0 0-1,0-1 1,0 1 0,0-1 0,5 6-1,1 0 5,2 0 0,-1-1 0,1 0 0,0-1-1,0 0 1,1 0 0,0-1 0,0 0 0,1-1-1,0-1 1,-1 0 0,19 4 0,16 2-12,91 6 0,341-10-2,3-49 4,-119-11 14,473-135 0,335-175 0,-70 15 16,19 62 5,160 58 2,-589 115-35,752-234 5,-1237 284 23,418-124 40,6 46 53,-106 85-40,-44 7 623,-454 46-588,6 0 177,56-16 1,-79 18-205,-1 0 1,0-1 0,0 0 0,0 0 0,-1-1 0,1 0 0,-1 0-1,0 0 1,0-1 0,0 0 0,0 0 0,7-11 0,-10 12 15,0-1 1,-1 0-1,0 0 1,0 0 0,0-1-1,-1 1 1,0 0 0,1-1-1,-2 1 1,1-1-1,-1 1 1,0-1 0,0 1-1,0 0 1,-1-1-1,0 1 1,0-1 0,0 1-1,-4-9 1,-4-8 149,0 0 0,-1 1 0,-15-22 0,20 35-209,-20-32 43,23 37-97,1 0-83,4-7-22,7-25-244,27-63-1,-4 15 187,-3-10 215,-4-1 0,-4-1 0,-4 0 0,-5-2 0,-4 0 0,-3 0 0,-6-1 0,-15-140 0,5 163 40,-2 0 0,-4 0 0,-37-104 0,44 158 13,-1 0-1,0 1 0,-2 0 0,-1 1 1,0 0-1,-17-17 0,1 5-54,-2 1 0,-42-32-1,67 57-29,0 0 0,0 1 0,0 0-1,-1 0 1,1 0 0,-1 0 0,0 1 0,0 0-1,0 1 1,0 0 0,0 0 0,-1 0 0,1 1-1,-1 0 1,1 1 0,-1-1 0,0 1 0,1 1-1,-15 2 1,-175 37-41,-344 25 0,-95-46 121,-339 24-110,-179 107 21,308-33 48,-1053 38 18,1114-134-41,-426 19 41,527 2-148,-703 25 355,996-67-1004,-602-76 0,774 42-571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9.909"/>
    </inkml:context>
    <inkml:brush xml:id="br0">
      <inkml:brushProperty name="width" value="0.05" units="cm"/>
      <inkml:brushProperty name="height" value="0.05" units="cm"/>
    </inkml:brush>
  </inkml:definitions>
  <inkml:trace contextRef="#ctx0" brushRef="#br0">1 0 11122,'37'25'2496,"-20"-12"-2063,1-2 0,1 0 0,0 0 0,1-2 0,30 11-1,-14-11-374,0-2-1,0-1 1,1-2-1,0-2 1,0-1-1,51-5 1,220-45 130,-228 33-122,162-24 36,-177 33-77,116 2 0,192 53 44,-113-8 2,231-12-7,1-32-39,-26 0 10,360 58 341,35 0 409,-253-73-661,1-25-73,-107 7-26,1170-22 694,-911 48-381,-114-1 139,1 23 8,399 84-371,-626-23 1232,-158-23-546,-241-46-786,-1-1 1,30-1 0,-5-2 2106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52.128"/>
    </inkml:context>
    <inkml:brush xml:id="br0">
      <inkml:brushProperty name="width" value="0.05" units="cm"/>
      <inkml:brushProperty name="height" value="0.05" units="cm"/>
    </inkml:brush>
  </inkml:definitions>
  <inkml:trace contextRef="#ctx0" brushRef="#br0">5 188 21173,'0'0'6,"0"0"1,0 0-1,0 0 1,0 0-1,0 0 1,-1 0 0,1 0-1,0 0 1,0 0-1,0 0 1,0 0-1,0 0 1,0 0 0,0 0-1,-1-1 1,1 1-1,0 0 1,0 0-1,0 0 1,0 1-1,0-1 1,0 0 0,0 0-1,-1 0 1,1 0-1,0 0 1,0 0-1,0 0 1,0 0 0,0 0-1,0 0 1,0 0-1,-1 0 1,1 0-1,0 0 1,0 0 0,0 0-1,0 1 1,0-1-1,0 0 1,0 0-1,0 0 1,0 0 0,0 0-1,0 0 1,0 0-1,0 1 1,0-1-1,0 0 1,0 0 0,-1 0-1,1 0 1,0 0-1,0 0 1,0 0-1,1 1 1,-1-1 0,0 0-1,0 0 1,0 0-1,0 0 1,0 0-1,9 8 37,16 5-183,-8-7 45,0-1 0,0 0 1,0-1-1,1-1 0,25 2 0,92-3-450,171-26 172,-66 3 386,715 8 3,-868 17-17,385 11 17,-2-31-2,184-61 27,-14 0-2,-214 47 386,-305 28-170,181 18 0,-286-14-229,0 0 0,0 1 0,0 1 0,16 5 0,-20-3-299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4:47.358"/>
    </inkml:context>
    <inkml:brush xml:id="br0">
      <inkml:brushProperty name="width" value="0.05" units="cm"/>
      <inkml:brushProperty name="height" value="0.05" units="cm"/>
    </inkml:brush>
  </inkml:definitions>
  <inkml:trace contextRef="#ctx0" brushRef="#br0">10270 545 20668,'-91'-57'68,"-3"5"0,-2 4 0,-3 4 0,0 5 0,-3 4 0,-1 4-1,-1 5 1,-126-15 0,-240-2-74,-2 23 34,-98-6 134,196-3 27,-620-25 72,69 102-248,7 61-15,171-18 3,-121-26 7,42-5 24,71 39-29,586-66-8,2 6 1,-227 87-1,336-104-1,2 3 1,0 2-1,-80 54 1,114-66 0,1 2 0,0 0-1,1 1 1,1 1 0,1 1 0,1 0 0,1 1 0,0 1 0,2 1-1,-22 45 1,20-25-9,1 1 0,3 0-1,1 1 1,2 0-1,2 0 1,3 1-1,2 92 1,5-79-29,3-1 0,3 1 1,2-1-1,3-1 0,37 98 0,-36-118 12,2-2 0,1 1 0,1-2 0,2-1 0,2 0 0,1-2 0,1 0 0,1-2 0,55 47 0,-24-34-2,1-2 1,3-3 0,0-2 0,2-3 0,92 33 0,347 82-73,251-8 68,8-51 11,617-4 19,0-119-42,960-237 128,-1357 86 10,-764 129-76,-3-9 0,295-135 0,-446 172-1,-1-3 0,-2-3 0,104-79-1,-140 93 6,0-1-1,-2-1 0,0-1 0,23-34 0,-33 39 8,0-1-1,-1 0 0,-1 0 0,-1-1 0,-1 0 1,10-42-1,-15 45 63,-1 0 1,0 1-1,-1-1 1,-2 0-1,1 0 1,-2 0-1,0 0 1,-2 0-1,0 1 1,0-1-1,-2 1 1,0 0-1,-1 1 0,-13-24 1,-1 6 116,-1 0 0,-1 1 0,-2 2 0,-1 0 0,-41-36 0,23 27-138,-2 2 0,-2 1 1,-1 3-1,-1 2 0,-2 2 0,-1 2 0,-91-32 1,-79-1 1108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29:54.358"/>
    </inkml:context>
    <inkml:brush xml:id="br0">
      <inkml:brushProperty name="width" value="0.025" units="cm"/>
      <inkml:brushProperty name="height" value="0.025" units="cm"/>
    </inkml:brush>
  </inkml:definitions>
  <inkml:trace contextRef="#ctx0" brushRef="#br0">18794 488 10570,'-390'-47'-273,"62"7"204,-632-24 3256,832 64-3062,-1127-27 87,141-18-125,-117-9-3,4-7 277,-2 38 41,-573-54-861,242 28 453,-2 50 490,1186 2-327,-1094 82 195,11 113-410,628-48 79,16 72 1137,686-175-1088,-201 103-1,260-111-65,1 2-1,3 4 0,1 2 0,-70 68 0,115-96 21,2 1 0,-1 1-1,2 1 1,1 0 0,1 1-1,1 1 1,1 0 0,1 1-1,-11 30 1,17-34-10,0 0 0,2 1 0,0 0 0,1 0 1,1 0-1,1 0 0,1 0 0,2 0 0,0 0 0,1 0 0,10 40 0,4-11 11,1-1 1,3-1-1,2 0 0,2-2 1,2-1-1,1-1 1,3-1-1,2-2 0,2-1 1,1-2-1,70 59 0,-35-42 17,3-3 0,1-4 0,3-2 0,1-5 0,3-3 0,98 34 0,92 16 41,391 77 1,297-23-187,779 3 162,-1011-125-30,807-80 0,-947 12 20,1392-92-2,-1151 96-53,966-46 48,1 34 56,1497-41 43,-2973 84-122,1327 15 40,-1015 7-15,-470-16-50,302-53 0,-326 30 14,-1-5 0,-1-7 0,229-102 0,-338 131 2,-1-2 0,-1-1 0,0-1 1,-1-1-1,-1-2 0,33-31 0,-45 37 14,1-1 0,-2 0 0,0-1 0,0 0-1,-1-1 1,-1 0 0,-1 0 0,0 0 0,-1-1 0,-1 0 0,6-35 0,-8 30-6,0-1 1,-1 0-1,-1 1 1,-1-1-1,-1 0 1,-1 0-1,-1 1 1,-1-1-1,-1 1 1,-1 0 0,-1 1-1,-1-1 1,0 1-1,-2 1 1,-1 0-1,0 0 1,-1 1-1,-17-20 1,-8-4 1,-3 2 0,-1 1 0,-2 2 0,-2 2 0,-50-31 0,-260-131 298,135 98 90,-4 10 0,-4 10 0,-370-80 1,-732-45-110,1228 194-390,-566-69-783,3-34-2720,425 60 81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6:24.662"/>
    </inkml:context>
    <inkml:brush xml:id="br0">
      <inkml:brushProperty name="width" value="0.05" units="cm"/>
      <inkml:brushProperty name="height" value="0.05" units="cm"/>
    </inkml:brush>
  </inkml:definitions>
  <inkml:trace contextRef="#ctx0" brushRef="#br0">366 109 18068,'-4'5'-622,"-1"3"6126,6-7-5292,0-1 0,0 0 0,0 1 1,0-1-1,0 0 0,0 0 0,0 0 0,0 0 0,0 1 0,0-2 0,0 1 1,1 0-1,-1 0 0,0 0 0,0 0 0,1-1 0,45-4-162,93-14 324,61-22-280,-144 32-68,90-3 0,181 22-23,27-1-4,-246-13-3,-6 0 17,156 12 0,80 13 23,-311-19 64,-28-3-66,0-2-9,-12-3-13,-2 2-12,0 0 1,0 1-1,0 1 1,-23-1-1,-92-1-86,-177-27 0,227 21-326,-155 2 0,-79 35 261,-248 13 187,545-39-38,-332 40 18,282-30-8,-1-3 0,0-3 1,-108-5-1,152-3-4,23 3-40,5 1 4,28 5 1,0-2 0,1-1 0,63-4-1,-52 0 33,74 8-1,-100-5-4,299 31-35,336-56 25,-358 5 24,-156 8-22,-1-6-1,176-43 1,-272 52-692,-161 84-898,81-56 1930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6:42.344"/>
    </inkml:context>
    <inkml:brush xml:id="br0">
      <inkml:brushProperty name="width" value="0.05" units="cm"/>
      <inkml:brushProperty name="height" value="0.05" units="cm"/>
    </inkml:brush>
  </inkml:definitions>
  <inkml:trace contextRef="#ctx0" brushRef="#br0">530 91 17260,'5'-6'4481,"-20"4"-2785,8 2-1652,0 0 1,1 0-1,-1 1 1,1 0-1,0 0 1,-1 1-1,1-1 1,0 1-1,-1 0 1,1 1-1,-8 4 0,-6 8 143,0 0-1,0 1 0,2 2 0,0-1 0,1 2 0,1 1 1,0 0-1,2 0 0,-24 45 0,3 10-28,-44 130 0,-1 57-122,66-206-29,3 1 0,-7 101 1,18-135-4,0-1 1,1 1-1,1-1 1,2 0 0,6 26-1,-7-37-5,0-1 0,1 1 0,0-1 0,1 0 0,0-1 0,1 1 0,0-1 0,0 0 0,1-1 0,0 1 0,0-1 0,15 12 0,-18-17-1,1 0-1,-1-1 1,1 1-1,-1-1 1,1 0-1,0 0 1,-1 0-1,1-1 1,0 0-1,0 0 1,1 0-1,-1 0 1,0-1-1,0 0 0,0 0 1,0 0-1,0-1 1,0 0-1,0 0 1,0 0-1,0 0 1,0-1-1,5-2 1,9-5 22,1-2 0,-2 0 0,1-1 0,19-16 0,-12 8 12,18-12-7,71-68 0,-95 79-20,0-1 1,-2-1-1,-1 0 0,0-2 0,12-25 1,-2-6-4,-3-1-1,22-76 1,18-123 10,-51 193 2,7-93 1,-18 120-9,-2-1 1,-1 1-1,-2-1 1,-7-35-1,7 60 1,0 0-1,0 0 0,-1 1 1,-1-1-1,-10-17 0,14 26-31,-1 0 0,0 1 0,0-1 0,0 1 0,0-1-1,-1 1 1,1 0 0,-1 0 0,1 0 0,-1 0 0,-5-3-1,6 5-29,0-1 0,0 1 0,1-1-1,-1 1 1,0 0 0,0-1-1,-1 1 1,1 0 0,0 0-1,0 0 1,0 1 0,0-1-1,0 1 1,0-1 0,1 1-1,-1-1 1,0 1 0,0 0-1,0 0 1,-3 2 0,-25 23-1423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34.263"/>
    </inkml:context>
    <inkml:brush xml:id="br0">
      <inkml:brushProperty name="width" value="0.05" units="cm"/>
      <inkml:brushProperty name="height" value="0.05" units="cm"/>
    </inkml:brush>
  </inkml:definitions>
  <inkml:trace contextRef="#ctx0" brushRef="#br0">49 83 13811,'-5'4'563,"0"0"1,0 0-1,0 1 1,0-1-1,1 1 1,0 0-1,0 1 1,0-1-1,-4 10 3189,18-14-3292,1 0-1,-1 1 1,10 3-1,31 3 101,-13-7-468,-1-2 1,1-2-1,45-9 0,111-32 261,-63 11-27,186-22-156,-261 49-152,1 3 0,-1 3 1,98 11-1,85 33 13,-148-23-6,1-5-1,146 7 1,-155-27-5,157-25 0,-126 11-4,-89 15-4,0 0 0,26 2-1,-45 1-7,-1 0 0,1 0-1,0 1 1,0 0 0,0 0 0,-1 1-1,1-1 1,-1 1 0,1 0-1,-1 1 1,0 0 0,0-1 0,0 1-1,8 7 1,-10-8-83,-1 3 372,-9 8-1319,-23 25-260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38.399"/>
    </inkml:context>
    <inkml:brush xml:id="br0">
      <inkml:brushProperty name="width" value="0.05" units="cm"/>
      <inkml:brushProperty name="height" value="0.05" units="cm"/>
    </inkml:brush>
  </inkml:definitions>
  <inkml:trace contextRef="#ctx0" brushRef="#br0">1 0 19748,'0'2'69,"0"0"-1,0 0 1,0-1 0,0 1-1,0 0 1,0 0 0,1 0-1,-1-1 1,0 1-1,1 0 1,0 0 0,-1-1-1,1 1 1,0 0-1,0-1 1,0 1 0,0-1-1,0 1 1,0-1-1,0 0 1,1 1 0,1 0-1,35 30-224,-32-28 245,13 9-48,1-1 0,0-2 0,0 0 0,1-1 0,1 0 0,-1-2 1,1-1-1,1-1 0,24 3 0,27 0 588,108-2 1,-107-8-499,-1-3 0,75-16 0,141-42-44,-178 36 46,-62 17-92,1 1 0,-1 3 1,1 2-1,1 2 0,-1 2 0,0 3 0,0 2 0,88 19 0,-69-5-1,-42-10-12,0-2 0,0-1 0,0-1 0,1-1 0,48 0 0,-74-4-23,1 0-1,-1-1 1,0 1 0,0-1 0,0 0-1,1 0 1,-1 0 0,0 0 0,0-1-1,0 1 1,-1-1 0,1 0 0,0 0-1,-1 0 1,1 0 0,-1 0 0,3-3-1,-2 1 16,0 0 1,-1 0-1,0 0 0,1 0 0,-1-1 0,-1 1 0,1-1 0,-1 0 0,1 1 0,0-9 1,0-18 2654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9.520"/>
    </inkml:context>
    <inkml:brush xml:id="br0">
      <inkml:brushProperty name="width" value="0.025" units="cm"/>
      <inkml:brushProperty name="height" value="0.025" units="cm"/>
    </inkml:brush>
  </inkml:definitions>
  <inkml:trace contextRef="#ctx0" brushRef="#br0">349 1 15278,'0'0'4319,"-13"8"-1852,-11 10-1324,0 1 1,1 1-1,1 1 0,-24 32 1,14-12-166,2 3 1,-43 85-1,62-106-756,1 0-1,1 0 0,1 1 1,2 1-1,0-1 0,1 1 1,2 0-1,-1 27 0,5-45-173,-1 0-1,1 0 0,1-1 0,0 1 1,0-1-1,0 1 0,0-1 1,1 0-1,0 0 0,0 0 0,1 0 1,0 0-1,0-1 0,0 0 1,1 0-1,0 0 0,-1 0 0,2-1 1,-1 1-1,0-1 0,10 4 1,-6-2-479,0-1 0,0-1 0,1 0-1,0 0 1,20 4 0,10-3-4471,-1-9-3485,-18-3-2728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30.007"/>
    </inkml:context>
    <inkml:brush xml:id="br0">
      <inkml:brushProperty name="width" value="0.05" units="cm"/>
      <inkml:brushProperty name="height" value="0.05" units="cm"/>
    </inkml:brush>
  </inkml:definitions>
  <inkml:trace contextRef="#ctx0" brushRef="#br0">351 21 3481,'-13'-3'806,"0"0"1,-1 1 0,1 0-1,-1 1 1,1 0-1,-1 1 1,1 1 0,-1 0-1,1 1 1,-1 0-1,-24 9 1,17-4-2,0 1 0,1 0-1,0 2 1,1 0 0,0 2 0,-26 19-1,45-31-789,1 0-1,-1 0 0,0 0 1,0 0-1,0 0 0,0 0 1,0 0-1,1 0 0,-1 0 0,0 0 1,0 0-1,0 1 0,0-1 1,0 0-1,1 0 0,-1 0 1,0 0-1,0 0 0,0 0 1,0 0-1,0 1 0,0-1 1,0 0-1,0 0 0,0 0 1,1 0-1,-1 0 0,0 1 0,0-1 1,0 0-1,0 0 0,0 0 1,0 0-1,0 1 0,0-1 1,0 0-1,0 0 0,0 0 1,0 0-1,0 1 0,0-1 1,0 0-1,0 0 0,-1 0 0,1 0 1,0 0-1,0 1 0,0-1 1,0 0-1,0 0 0,0 0 1,0 0-1,0 0 0,0 0 1,-1 1-1,2-1 18,4 1-18,0-1 1,1 1-1,-1-1 1,0 0-1,0-1 1,0 1-1,0-1 1,0 0-1,6-1 1,52-20 72,-10 4-59,-28 12-25,0 1 0,-1 2-1,2 0 1,-1 2 0,0 1 0,0 0 0,0 2-1,0 1 1,32 8 0,-4-1-6,0-3 0,0-2 0,0-3 1,1-1-1,-1-3 0,1-3 0,58-12 0,-25 1 4,242-36 12,-278 48-11,-1 1 0,1 4 0,-1 1 0,80 14 0,36 21 4,81 14 6,-138-38-13,0-5 0,0-4 0,162-17 0,-175 2-12,-9 1 26,0 2 0,106 6 0,-173 5 15,-1 0 0,0 2 0,25 8 0,-32-9-27,0 0 1,1 0-1,-1-1 0,1 0 1,0-1-1,0-1 1,0 0-1,0-1 0,21-2 1,5-9 304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8.080"/>
    </inkml:context>
    <inkml:brush xml:id="br0">
      <inkml:brushProperty name="width" value="0.05" units="cm"/>
      <inkml:brushProperty name="height" value="0.05" units="cm"/>
    </inkml:brush>
  </inkml:definitions>
  <inkml:trace contextRef="#ctx0" brushRef="#br0">0 132 14051,'4'-132'11521,"2"199"-11413,0-11-143,2 168 90,5 91 815,-21-547 1715,9 194-2589,1 1 1,3 0 0,0 1 0,14-46-1,-16 74 2,-1 0 0,1 0-1,1 0 1,-1 1 0,1 0-1,1-1 1,-1 1 0,1 0 0,6-5-1,-8 9-3,-1 1 0,1-1 0,0 1 0,0 0 0,0 0 0,0 1 0,0-1 0,0 1 0,0-1 0,0 1 0,1 0 0,-1 0 0,0 0 0,1 1 0,-1-1 0,1 1 0,-1 0 0,1 0 0,-1 0 0,1 0 0,-1 1 1,1-1-1,3 2 0,1 1-10,-1 0 1,1 0 0,-1 1 0,1 0-1,-1 0 1,0 1 0,-1 0 0,1 0-1,-1 0 1,0 1 0,-1 0 0,1 1 0,-1-1-1,7 13 1,-8-14 10,-2 0 1,1 1-1,-1-1 1,1 1-1,-1 0 0,-1-1 1,1 1-1,-1 0 0,0 8 1,0-10 7,-2 0 1,1 0 0,0 0-1,-1 0 1,1-1 0,-1 1-1,0 0 1,-1 0 0,1-1-1,-1 1 1,1 0 0,-1-1-1,0 0 1,0 1 0,-3 2-1,2-3 27,1 0 0,-1 0 0,0 0 0,0-1 0,0 1 0,0-1 0,0 0-1,-1 0 1,1 0 0,-1 0 0,0 0 0,1-1 0,-1 0 0,0 1 0,0-1-1,-6 0 1,3-1 6,1 0-1,-1 0 0,0 0 0,1-1 1,-1 0-1,1-1 0,0 0 0,-1 0 1,-6-3-1,-5-4-5,1 0 1,0-1 0,1-1-1,0-1 1,-21-19 0,33 28-275,9 3-4251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9.013"/>
    </inkml:context>
    <inkml:brush xml:id="br0">
      <inkml:brushProperty name="width" value="0.05" units="cm"/>
      <inkml:brushProperty name="height" value="0.05" units="cm"/>
    </inkml:brush>
  </inkml:definitions>
  <inkml:trace contextRef="#ctx0" brushRef="#br0">0 602 18636,'10'-2'1598,"-8"2"101,12-4 1708,-7 2-3356,-1-1-24,-1 1 0,1 0 0,-1-1 0,1 0 0,-1-1 0,0 1 0,0-1 0,0 0 0,4-5 0,4-4 30,-2 0 0,14-19 0,-22 28-26,-1 0 0,0 0 1,1 0-1,-1 0 0,-1-1 1,1 1-1,-1 0 0,1-1 1,-1 1-1,0-1 0,-1 1 1,1-1-1,-1 0 0,0-5 1,-1 8 622,-3 7-400,-1 1-249,0 0 0,1 0-1,0 1 1,0 0 0,0 0 0,1 0 0,0 1 0,0-1-1,1 1 1,0-1 0,1 1 0,-2 14 0,-1 16 12,2 46-1,2-81-12,-1 4 5,1-5-5,0-1 0,0 1 0,-1-1 1,1 1-1,0-1 0,1 1 0,-1-1 1,0 1-1,0-1 0,1 1 0,-1-1 1,1 3-1,5-5 71,-1-1-59,-1 0 1,1 0-1,-1 0 1,0-1 0,0 1-1,0-1 1,-1 0-1,1 0 1,0-1 0,-1 1-1,0-1 1,0 1-1,5-9 1,8-13 57,14-28 1,-16 26-38,-1 4-10,-4 4-10,2 1 0,0 0 1,22-27-1,-32 45-18,0-1 0,0 0 0,-1 0 1,1 0-1,0 1 0,0-1 0,0 0 0,0 1 0,0-1 0,0 1 0,0-1 0,0 1 0,0-1 0,0 1 0,0 0 0,2-1 0,-3 1-1,1 0 1,0 0-1,-1 1 0,1-1 0,-1 0 1,1 0-1,0 0 0,-1 1 0,1-1 1,-1 0-1,1 1 0,-1-1 0,1 0 1,-1 1-1,1-1 0,-1 1 0,0-1 0,1 1 1,-1-1-1,1 1 0,-1 0 0,2 3-12,0 1-1,0 0 0,-1-1 1,1 1-1,0 8 0,-2-11 12,4 26-45,0 45 0,1 13 89,-5-85-40,0 0 0,0-1 1,0 1-1,0 0 0,0 0 1,1-1-1,-1 1 0,0 0 0,0-1 1,0 1-1,1 0 0,-1-1 1,0 1-1,1-1 0,-1 1 0,1 0 1,-1-1-1,0 1 0,1-1 0,-1 1 1,2 0-1,-1-1 1,-1 0-1,1 0 1,-1 0-1,1 0 1,-1 0 0,1 0-1,-1-1 1,1 1 0,-1 0-1,1 0 1,-1 0-1,1-1 1,-1 1 0,1 0-1,-1 0 1,0-1-1,1 1 1,-1-1 0,0 1-1,1 0 1,0-2-1,18-28 47,-8 4-11,0 0 0,-2-1 0,-1 0 1,-1-1-1,-1 1 0,-1-1 1,-2-1-1,-1 1 0,-1 0 0,-1-1 1,-2 1-1,-1 0 0,-1 0 1,-1 0-1,-2 0 0,0 1 0,-2 0 1,-1 1-1,-1-1 0,-21-33 0,28 55 67,2 5-126,1 2 18,0-1-3,0 1-1,-1-1 1,1 1 0,0-1 0,0 1 0,0-1 0,1 1-1,-1 0 1,0-1 0,1 1 0,-1 0 0,1 0 0,-1 0-1,1-1 1,0 1 0,0 0 0,0 3 0,3 39-52,-1-27 41,17 140 12,61 244 0,-65-333 9,-8-32 16,15 43 1,-21-75 46,1-8-10,54-117 159,70-74-185,-124 191-27,1 0 0,-1 0 0,0 0 0,0 0 0,-1 0 1,1 0-1,-1-1 0,0 1 0,0-1 0,0 1 0,-1 0 1,0-1-1,1 0 0,-2 1 0,1-6 0,-2 5 7,0 0 0,1 0 0,-2 0 0,1 0-1,0 0 1,-1 1 0,0-1 0,0 1 0,-1 0 0,1-1 0,-1 1-1,-4-4 1,-35-27 213,41 33-212,-1 0 0,0 0 0,0 0 0,0 1 0,0-1 1,0 1-1,0-1 0,0 1 0,0 0 0,0 0 0,-1 1 0,1-1 0,0 1 1,-4-1-1,6 2-13,0-1 0,0 1 0,-1-1 0,1 1 0,0-1 0,0 1 0,0 0 0,1-1 0,-1 1 0,0 0 0,0 0 0,0 0 0,0 0 0,1-1 0,-1 1 0,0 0 0,1 1 0,-1-1 0,1 0 0,-1 0 0,1 0 0,0 0 0,-1 0 0,1 0 0,0 2 0,-3 32-83,3-30 72,0 19-9,1-1 0,1 1 1,6 30-1,-5-41 22,1 0 0,0 1 0,0-2-1,2 1 1,-1 0 0,16 22 0,-18-31 0,0 0-1,0 0 0,1-1 1,-1 1-1,1-1 1,0 0-1,0 0 0,0 0 1,0-1-1,0 1 0,9 2 1,-10-4 1,-1 0 0,1 0 0,-1 0 0,1-1 0,0 0 0,-1 1 0,1-1 0,0 0-1,-1 0 1,1 0 0,0-1 0,-1 1 0,1-1 0,-1 1 0,1-1 0,0 0 0,-1 0 0,0 0 0,1 0 0,-1 0 0,0-1 0,4-2 0,6-6-497,-2-1 1,1 0 0,12-18-1,-7 3-425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9.930"/>
    </inkml:context>
    <inkml:brush xml:id="br0">
      <inkml:brushProperty name="width" value="0.05" units="cm"/>
      <inkml:brushProperty name="height" value="0.05" units="cm"/>
    </inkml:brush>
  </inkml:definitions>
  <inkml:trace contextRef="#ctx0" brushRef="#br0">27 155 17756,'-4'-3'841,"-14"-9"2819,13 15-2479,6 11-799,19 57-40,-10-38-339,8 42 0,-2 97 36,-11-103 73,15 77 0,-18-136-35,0 0 1,0 0 0,1-1 0,1 0 0,7 15-1,-11-23-62,0-1-1,0 1 1,1-1-1,-1 1 1,0-1-1,1 1 1,-1-1-1,0 1 1,1-1-1,-1 0 1,1 1-1,-1-1 1,1 0-1,-1 1 1,1-1-1,-1 0 1,1 0-1,-1 1 1,1-1-1,-1 0 1,1 0-1,-1 0 1,1 0-1,-1 0 1,1 0-1,-1 0 1,1 0-1,0 0 1,0 0-1,0 0 15,0-1-1,1 1 0,-1-1 0,0 0 0,0 0 0,1 1 0,-1-1 0,0 0 0,0 0 0,0 0 0,1-2 0,3-3 98,0-1-1,-1 1 1,6-13-1,6-18 181,-1 0 0,-3-1-1,-1-1 1,7-47 0,9-162 247,-26 218-532,5 55-226,0 67 60,-1-20 153,2-1-1,22 94 1,-28-158-6,1-1-1,0 0 0,1 0 0,-1 0 1,1 0-1,0 0 0,8 10 0,-10-15-1,0 0 1,0 0-1,0 0 0,0 0 0,1 0 0,-1 0 1,0-1-1,0 1 0,1 0 0,-1-1 0,0 1 1,1-1-1,-1 1 0,1-1 0,-1 0 0,1 1 0,-1-1 1,1 0-1,-1 0 0,1 0 0,-1 0 0,1 0 1,-1-1-1,0 1 0,1 0 0,-1-1 0,1 1 0,-1-1 1,0 1-1,1-1 0,-1 0 0,0 1 0,1-1 1,-1 0-1,0 0 0,0 0 0,0 0 0,0 0 0,1-2 1,8-7 9,-1 0 1,0 0-1,-1-1 1,0 0-1,-1-1 1,0 1-1,-1-1 1,5-15-1,3-9 36,14-62-1,-21 69-28,-2-1 0,-1 0 0,-1 0 0,-1-1 0,-2 1 0,-1 0 0,-2 0 0,0 0 0,-2 0 0,-2 0 0,0 1 0,-20-48 0,20 64-8,6 12-12,0-1 1,0 1-1,0-1 0,0 0 1,1 0-1,-1 1 1,0-1-1,1 0 0,0 0 1,-1 0-1,1-2 1,0 19-96,-1-5 61,2 0 1,-1 0 0,4 15 0,15 84-80,31 140 128,-38-208 2,1 0 0,2 0 0,39 74 0,-47-101-14,-5-10 5,-1-1-1,1 0 0,0 0 0,-1 0 0,1 0 0,5 5 0,-10-33 86,-3 2-5,-1 0 1,-1 1-1,-15-28 1,-37-60 172,39 75-182,-41-54 0,59 86-93,4 8-34,1 6 31,0 0 0,2 0 0,-1 0 0,1 0 1,1 0-1,0-1 0,0 0 0,12 17 0,-13-21 19,1 0-1,0 0 1,-1 0-1,2-1 1,-1 0 0,1 0-1,-1 0 1,1-1-1,0 0 1,1 0 0,-1 0-1,1-1 1,0 0-1,0 0 1,7 1-1,-6-3 1,1 0 0,-1 0 0,1-1 0,-1-1-1,0 1 1,1-1 0,-1-1 0,0 1 0,0-2-1,0 1 1,0-1 0,0 0 0,0 0-1,-1-1 1,0 0 0,0-1 0,0 1 0,0-1-1,-1-1 1,1 1 0,-1-1 0,-1 0 0,6-8-1,-1 2 15,0-1-1,-2-1 0,0 0 1,0 0-1,-1 0 0,-1-1 1,0 0-1,-1 0 0,-1 0 1,0-1-1,2-20 0,-6 34-10,0-29 39,1 30-39,-1 0 0,0 0-1,0 0 1,0 0-1,-1 1 1,1-1 0,0 0-1,0 0 1,0 0-1,-1 1 1,1-1 0,0 0-1,-1 0 1,1 1-1,0-1 1,-1 0 0,1 1-1,-1-1 1,1 0-1,-1 1 1,0-1 0,1 1-1,-1-1 1,0 1-1,1-1 1,-1 1 0,0 0-1,1-1 1,-1 1-1,0 0 1,0-1 0,-1 1-1,1 0-2,0 0 0,0 1 0,0-1 0,0 1-1,0-1 1,0 0 0,1 1 0,-1 0 0,0-1 0,0 1 0,0 0-1,1-1 1,-1 1 0,0 0 0,1 0 0,-1-1 0,1 1 0,-1 0-1,1 0 1,-1 0 0,1 0 0,-1 0 0,1 0 0,0 0 0,0 0-1,-1 0 1,1 1 0,-4 28-41,4-29 41,-1 45-39,2 1 0,14 87 0,-13-120 40,0 0 0,1-1 0,1 1-1,0-1 1,7 15 0,-9-24 3,0 0 1,0 0 0,0-1-1,0 0 1,1 1-1,0-1 1,-1 0 0,1 0-1,0 0 1,0 0-1,1-1 1,-1 1 0,0-1-1,1 0 1,0 0-1,-1 0 1,1 0-1,0-1 1,0 0 0,0 0-1,6 1 1,-4-1-61,1 0 0,-1-1 0,0 0 1,12-2-1,28-12-1058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0.562"/>
    </inkml:context>
    <inkml:brush xml:id="br0">
      <inkml:brushProperty name="width" value="0.05" units="cm"/>
      <inkml:brushProperty name="height" value="0.05" units="cm"/>
    </inkml:brush>
  </inkml:definitions>
  <inkml:trace contextRef="#ctx0" brushRef="#br0">6 130 10858,'-3'-14'3042,"0"0"8242,6 18-10409,9 20-741,-1 1 0,-1-1 0,13 51 0,-9-27-99,1 1 15,32 97 2,-36-117 62,1-1-1,31 51 0,-40-75-51,0 0 0,0 0 0,0 0 0,0 0 0,6 5 0,-8-9-39,0 1 0,0 0 0,-1-1 1,1 1-1,0-1 0,0 1 0,0-1 0,0 0 0,0 1 0,0-1 1,0 0-1,0 0 0,0 1 0,0-1 0,0 0 0,0 0 1,0 0-1,0 0 0,0 0 0,0-1 0,0 1 0,0 0 0,0 0 1,0-1-1,0 1 0,0-1 0,0 1 0,0 0 0,0-1 1,-1 0-1,1 1 0,0-1 0,0 1 0,-1-1 0,1 0 1,1-1-1,3-5 87,0 0 1,0 0 0,0-1-1,-1 1 1,0-1 0,-1 0-1,5-14 1,12-64 243,-18 76-325,30-195 253,12-55-225,-44 258-66,0 1 1,0 0-1,0 0 1,1 0-1,-1-1 1,0 1 0,0 0-1,1 0 1,-1 0-1,1 0 1,-1 0-1,1 0 1,-1 0-1,1 0 1,0 0-1,0 0 1,-1 0 0,1 0-1,1-1 1,-1 3-17,0 0 0,-1 0 1,1 0-1,-1 0 0,1 0 1,-1 1-1,1-1 0,-1 0 1,0 0-1,1 0 1,-1 0-1,0 1 0,0-1 1,0 0-1,0 0 0,0 2 1,0 3-198,-1 0 0,1 0 1,-1 0-1,-3 9 0,-10 34-1639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0.756"/>
    </inkml:context>
    <inkml:brush xml:id="br0">
      <inkml:brushProperty name="width" value="0.05" units="cm"/>
      <inkml:brushProperty name="height" value="0.05" units="cm"/>
    </inkml:brush>
  </inkml:definitions>
  <inkml:trace contextRef="#ctx0" brushRef="#br0">0 1 16804,'11'24'2184,"3"3"353,9 4-1537,-2 6-248,1 3-264,1-1-240,-2-6-112,0-8-96,-3-6 0,3-10-96,-4-8-352,10-16-616,-5-19 1008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1.255"/>
    </inkml:context>
    <inkml:brush xml:id="br0">
      <inkml:brushProperty name="width" value="0.05" units="cm"/>
      <inkml:brushProperty name="height" value="0.05" units="cm"/>
    </inkml:brush>
  </inkml:definitions>
  <inkml:trace contextRef="#ctx0" brushRef="#br0">113 82 20820,'-10'8'520,"-1"0"-1,1 2 0,1-1 0,0 1 0,0 0 0,1 1 0,1 0 1,-7 12-1,10-16-528,0 1 0,1 0-1,0 0 1,0 0 0,1 1 0,0-1 0,0 1 0,1-1 0,0 1 0,1 0 0,0-1 0,0 1 0,3 11-1,-3-19 9,0 1-1,0-1 0,0 0 0,1 1 1,-1-1-1,0 0 0,1 1 0,-1-1 1,1 0-1,0 0 0,-1 0 0,1 0 1,0 1-1,0-1 0,0 0 0,0 0 1,0 0-1,1 1 0,-1-2 6,0 1 1,0-1-1,0 0 0,0 0 0,0 0 1,0 0-1,0 1 0,0-1 1,0 0-1,0-1 0,0 1 0,0 0 1,0 0-1,0 0 0,0-1 0,0 1 1,0 0-1,0-1 0,1 0 0,4-2 58,0-1 0,0-1-1,-1 1 1,1-1-1,7-9 1,31-37 347,-31 34-356,0 1 0,1 1 0,1 0 0,0 1 0,19-14 0,-32 26-55,0 1 1,1 0-1,-1-1 0,0 1 1,0 0-1,1 0 1,-1 1-1,1-1 1,-1 0-1,1 1 1,-1-1-1,1 1 0,-1 0 1,1 0-1,-1 0 1,1 0-1,-1 1 1,1-1-1,-1 1 1,1-1-1,-1 1 0,0 0 1,1 0-1,-1 0 1,0 0-1,1 0 1,-1 0-1,0 1 1,0-1-1,0 1 0,0 0 1,-1-1-1,1 1 1,3 4-1,4 6-1,-1 0 1,0 1-1,0 1 0,9 24 0,-5-14 61,-11-20-19,1-1 0,0 0 0,0 1 0,0-1 0,0 0 0,0-1 0,0 1 0,6 4 0,-8-6-17,1-1-1,0 1 1,-1-1 0,1 0-1,0 0 1,-1 1 0,1-1 0,0 0-1,0 0 1,-1 0 0,1 1-1,0-1 1,0 0 0,0 0 0,-1 0-1,1 0 1,0-1 0,1 1-1,-1-1 18,1 1-1,0-1 1,-1 0-1,0 0 0,1 0 1,-1 0-1,0 0 1,1 0-1,-1 0 0,0-1 1,2-1-1,13-20 253,-2 0 0,22-45 0,-28 49-263,1 0-1,1 1 0,0 0 1,2 1-1,0 0 1,1 1-1,16-16 0,-28 31-29,0-1-1,1 1 0,-1-1 1,1 1-1,0 0 0,-1 0 0,1-1 1,0 1-1,0 0 0,0 1 0,0-1 1,0 0-1,0 1 0,0-1 1,0 1-1,0-1 0,0 1 0,0 0 1,0 0-1,0 0 0,0 0 0,0 0 1,0 1-1,0-1 0,0 0 0,0 1 1,0 0-1,0-1 0,0 1 1,0 0-1,0 0 0,-1 0 0,1 0 1,0 1-1,-1-1 0,1 0 0,-1 1 1,1-1-1,-1 1 0,1-1 0,-1 1 1,0 0-1,1 2 0,6 8-16,-2 0 0,1 1 0,-2 0 0,9 25 0,-14-37 20,28 96 57,-28-96-56,0 0-1,0-1 0,0 1 1,0-1-1,0 1 0,1-1 1,-1 1-1,0-1 0,0 1 1,0-1-1,1 1 0,-1-1 1,0 1-1,0-1 0,1 1 1,-1-1-1,0 1 0,1-1 1,-1 1-1,1-1 0,-1 0 1,1 1-1,-1-1 0,0 0 1,1 0-1,-1 1 0,1-1 1,-1 0-1,1 0 0,0 1 1,0-2 0,0 1 0,0-1 1,-1 1-1,1-1 0,0 1 1,0-1-1,-1 0 0,1 1 1,0-1-1,-1 0 0,1 0 1,-1 1-1,1-1 0,-1 0 1,1-1-1,15-40-22,-10 22-615,4-38 1,-6 15-1174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1.677"/>
    </inkml:context>
    <inkml:brush xml:id="br0">
      <inkml:brushProperty name="width" value="0.05" units="cm"/>
      <inkml:brushProperty name="height" value="0.05" units="cm"/>
    </inkml:brush>
  </inkml:definitions>
  <inkml:trace contextRef="#ctx0" brushRef="#br0">1 141 18212,'23'114'3897,"46"144"-3443,-22-121 317,-46-135-8,-2-8 128,-17-133 1019,-3-43-1273,19 152-553,1-1 0,2 0 0,9-57 0,-8 78-82,0-1 0,1 1-1,0 0 1,1 0 0,0 1-1,1-1 1,0 1 0,7-12-1,-9 18-7,0-1-1,0 0 0,1 1 1,-1 0-1,1 0 0,0 0 1,0 0-1,0 0 0,0 1 0,0 0 1,0 0-1,1 0 0,-1 0 1,1 1-1,-1-1 0,1 1 1,0 1-1,0-1 0,-1 0 1,7 1-1,-5 0-3,1 1 0,-1-1 0,0 1 0,1 0 0,-1 1 0,0 0 0,0 0 1,0 0-1,0 0 0,0 1 0,10 6 0,-14-7 7,1 0 1,0 1-1,-1-1 1,1 1-1,-1-1 1,1 1-1,-1 0 1,0-1-1,0 1 1,-1 0-1,1 0 1,-1 1 0,1-1-1,-1 0 1,0 0-1,0 1 1,0-1-1,-1 1 1,1-1-1,-1 1 1,0-1-1,0 1 1,0 4-1,-2 1 47,0 1-1,-1-1 0,0 0 1,0 0-1,-1 0 0,0-1 1,-1 1-1,0-1 0,0 0 1,0-1-1,-1 1 1,0-1-1,-1 0 0,-8 7 1,9-8 29,0-1 0,0 0 0,-1-1 0,1 1 0,-1-1 0,0 0 0,0-1 0,-1 0 0,1 0 0,-1 0 0,1-1 1,-1 0-1,0-1 0,0 0 0,0 0 0,0 0 0,-9-2 0,15 1-84,1 0 1,0 0-1,-1 0 1,1 0-1,0-1 0,0 1 1,-1-1-1,1 1 0,0-1 1,0 1-1,0-1 1,-1 0-1,1 1 0,0-1 1,0 0-1,0 0 0,0 0 1,0 0-1,1 0 1,-1 0-1,0 0 0,0 0 1,1 0-1,-1-1 1,0 1-1,1 0 0,-1 0 1,1 0-1,0-1 0,-1-2 1,1 2-153,0-1-1,0 0 1,0 1 0,1-1 0,-1 1-1,0-1 1,1 0 0,0 1 0,0-1-1,0 1 1,0 0 0,0-1 0,0 1-1,3-3 1,12-16-1923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2.674"/>
    </inkml:context>
    <inkml:brush xml:id="br0">
      <inkml:brushProperty name="width" value="0.05" units="cm"/>
      <inkml:brushProperty name="height" value="0.05" units="cm"/>
    </inkml:brush>
  </inkml:definitions>
  <inkml:trace contextRef="#ctx0" brushRef="#br0">0 0 21141,'38'108'5252,"21"87"-5882,-37-119 1061,-13-47-414,1 10 23,3-1 1,17 37-1,-29-72-189,1-7-326,0 0 282,0 0 1,-1-1-1,0 1 0,0 0 1,0 0-1,0-1 0,-1 1 1,0-1-1,0 1 0,0-1 1,0 1-1,-2-9 0,-3-9-986,-10-30-1,9 34-158,-6-30 0,11 43 1070,0-1 0,1 1 0,0 0 0,0-1 0,0 1 0,0-1 0,2-5 0,-1 10 291,-1 0 0,0 0 0,0 0-1,1 1 1,-1-1 0,1 0-1,-1 0 1,1 0 0,-1 1-1,1-1 1,-1 0 0,1 0-1,0 1 1,0-1 0,-1 1-1,1-1 1,0 1 0,1-2-1,0 2 89,-1 0 0,0-1 0,1 1 0,-1 0-1,1 0 1,-1 0 0,1 0 0,-1 0-1,1 1 1,-1-1 0,0 0 0,1 1-1,-1-1 1,1 1 0,-1-1 0,2 2 0,9 3 390,0 0 0,0-1 1,1 0-1,0 0 0,-1-2 1,1 0-1,16 1 0,-26-3-420,0 0-1,-1 0 0,1 0 1,0 0-1,0-1 0,0 1 1,0-1-1,-1 0 0,1 1 1,0-2-1,-1 1 0,1 0 1,0 0-1,-1-1 0,0 1 1,1-1-1,-1 0 1,0 0-1,0 0 0,0 0 1,0 0-1,0 0 0,0-1 1,-1 1-1,1 0 0,-1-1 1,0 0-1,1 1 0,-1-1 1,0 0-1,-1 1 0,1-1 1,0 0-1,-1 0 0,0 0 1,1 0-1,-1 0 0,-1-4 1,1-1 154,0-1 0,0 1 0,-4-17 1,4 23-192,-1 0 0,0-1 0,1 1 0,-1 0 1,0 0-1,0 0 0,0 0 0,0 0 0,0 0 0,-1 0 1,1 0-1,0 0 0,-1 0 0,0 1 0,1-1 0,-1 1 1,0-1-1,0 1 0,-2-2 0,3 3-38,0-1 0,-1 1 1,1 0-1,0 0 0,0-1 0,0 1 0,0 0 0,0 0 1,-1 0-1,1 1 0,0-1 0,0 0 0,0 0 0,0 0 0,0 1 1,0-1-1,-1 1 0,1-1 0,0 1 0,0-1 0,0 1 0,1 0 1,-1-1-1,0 1 0,0 0 0,0 0 0,0 0 0,1-1 1,-1 1-1,0 0 0,1 0 0,-1 0 0,1 0 0,-1 0 0,1 0 1,-1 1-1,1-1 0,-1 2 0,-2 6-28,1-1 0,0 1 0,-2 16 0,0 11-12,0 47 0,4-71 40,1 0 1,0 0-1,1 0 0,0 0 1,0 0-1,2-1 1,7 21-1,-10-30-5,0 0-1,-1 0 1,1 0 0,0 0 0,0-1 0,1 1-1,-1 0 1,0-1 0,0 1 0,1-1 0,-1 1-1,1-1 1,-1 1 0,1-1 0,0 0 0,0 0-1,-1 0 1,1 0 0,0 0 0,0 0 0,0-1-1,0 1 1,0 0 0,0-1 0,0 0-1,0 1 1,0-1 0,0 0 0,1 0 0,-1 0-1,0-1 1,0 1 0,0 0 0,0-1 0,0 1-1,0-1 1,0 0 0,0 0 0,0 1 0,-1-1-1,1-1 1,0 1 0,0 0 0,1-2 0,6-3 18,0-2 0,-1 1 0,0-1 0,0-1 0,-1 1 0,11-17 0,-3-2 26,0-1 1,10-30-1,-23 52-37,0 3 6,7 21-58,-5-3 25,0 0 0,-2 0 0,2 26 0,-3-28 22,0-1 1,0 1-1,2 0 0,-1-1 1,2 1-1,5 14 1,-9-26-2,0 0 1,0-1 0,1 1 0,-1 0-1,1 0 1,-1 0 0,0-1 0,1 1 0,-1 0-1,1 0 1,-1-1 0,1 1 0,0 0-1,-1-1 1,1 1 0,0-1 0,0 1-1,-1-1 1,1 1 0,0-1 0,0 1 0,0-1-1,-1 0 1,1 1 0,0-1 0,0 0-1,0 0 1,0 0 0,0 0 0,0 1-1,-1-1 1,1-1 0,0 1 0,0 0 0,0 0-1,0 0 1,0 0 0,0-1 0,0 1-1,-1 0 1,1-1 0,0 1 0,0 0 0,0-1-1,-1 1 1,1-1 0,0 0 0,-1 1-1,1-1 1,0 1 0,0-3 0,6-3 42,-1-2 0,-1 1 0,1-1 1,4-9-1,-7 12-19,35-63 192,-16 29-132,36-51 0,-56 87-86,0 0-1,0 0 0,0 1 1,1-1-1,0 1 0,-1-1 1,1 1-1,0 0 0,0 0 1,0 0-1,0 0 0,1 1 1,3-2-1,-6 3-1,0 0 0,0-1 0,0 1 0,0 0 0,0 0 0,1 0 0,-1 1 1,0-1-1,0 0 0,0 0 0,0 1 0,0-1 0,0 0 0,0 1 0,0-1 0,0 1 0,1 0 0,0 1-3,0-1 0,0 1 0,-1 0 0,1-1 0,0 1 0,-1 0 0,0 0 0,1 0 0,-1 0-1,1 4 1,3 7-7,-1 0-1,-1 0 0,0 1 0,-1-1 0,0 18 0,3 10 1,-2-18 15,-2-12 4,0 0 0,1 0 0,0 0-1,1 0 1,0 0 0,9 19 0,-12-29-6,1-1 1,-1 1 0,0-1 0,0 1-1,1-1 1,-1 0 0,0 1-1,1-1 1,-1 1 0,0-1 0,1 0-1,-1 1 1,1-1 0,-1 0 0,0 0-1,1 1 1,-1-1 0,1 0-1,-1 0 1,1 0 0,-1 1 0,1-1-1,-1 0 1,1 0 0,-1 0-1,1 0 1,-1 0 0,1 0 0,-1 0-1,1 0 1,-1 0 0,1 0-1,-1 0 1,1-1 0,-1 1 0,1 0-1,-1 0 1,0 0 0,1-1-1,-1 1 1,1 0 0,-1 0 0,1-1-1,-1 1 1,0 0 0,1-1 0,-1 1-1,0-1 1,1 1 0,-1 0-1,0-1 1,0 1 0,1-1 0,-1 1-1,0-1 1,14-28 80,-13 28-79,14-36 76,1 0-1,26-42 1,-32 64-74,0-1 1,1 2-1,1-1 0,0 2 1,1 0-1,0 0 0,20-14 1,-32 26-8,0 0 1,-1 1-1,1-1 0,0 0 1,-1 1-1,1-1 1,0 1-1,0-1 0,0 1 1,0 0-1,-1-1 1,1 1-1,0 0 0,0-1 1,0 1-1,0 0 1,0 0-1,0 0 0,0 0 1,0 0-1,0 0 0,0 0 1,0 0-1,0 0 1,-1 1-1,1-1 0,0 0 1,0 1-1,0-1 1,0 0-1,0 1 0,-1-1 1,1 1-1,0-1 1,0 1-1,-1 0 0,1-1 1,0 1-1,-1 0 1,1-1-1,0 1 0,-1 0 1,1 0-1,-1 0 1,0-1-1,1 1 0,-1 0 1,0 0-1,1 0 1,-1 1-1,3 7-15,-1 0-1,-1 0 1,0 0 0,1 13-1,-1-9 12,1 23 2,-2-23 14,0-1-1,1 1 1,1-1 0,0 0 0,5 16 0,-7-27-10,0-1 1,0 0 0,1 1-1,-1-1 1,0 0 0,0 0 0,0 1-1,0-1 1,0 0 0,1 1-1,-1-1 1,0 0 0,0 0-1,1 1 1,-1-1 0,0 0-1,0 0 1,1 0 0,-1 1-1,0-1 1,1 0 0,-1 0-1,0 0 1,1 0 0,-1 0-1,0 0 1,0 0 0,1 0-1,-1 1 1,0-1 0,1 0-1,-1 0 1,0-1 0,1 1-1,-1 0 1,0 0 0,1 0-1,-1 0 1,0 0 0,1 0-1,-1 0 1,0 0 0,1-1-1,-1 1 1,0 0 0,1 0-1,-1 0 1,0-1 0,0 1-1,0 0 1,1 0 0,-1-1 0,0 1-1,1 0 1,12-17 24,-13 15-22,20-31 22,15-22 48,-31 50-91,0 0 1,-1 1 0,2-1 0,-1 1 0,0 0 0,1 0 0,0 1 0,5-4 0,-9 6-74,0 1 0,1-1 0,-1 1 0,0-1 0,0 1 0,1 0 0,-1 0 0,0-1 0,0 1 0,1 0 0,-1 0 0,0 0 0,1 0 0,-1 1 0,0-1 0,0 0 0,1 0 0,-1 1 0,0-1 0,0 1 0,0-1 0,1 1 0,-1 0 0,0-1 0,0 1 0,0 0 0,0 0 0,0 0 0,0-1 0,0 1 0,-1 0 0,1 0 0,0 0-1,0 1 1,0 0 0,8 14-953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3.501"/>
    </inkml:context>
    <inkml:brush xml:id="br0">
      <inkml:brushProperty name="width" value="0.05" units="cm"/>
      <inkml:brushProperty name="height" value="0.05" units="cm"/>
    </inkml:brush>
  </inkml:definitions>
  <inkml:trace contextRef="#ctx0" brushRef="#br0">37 384 8794,'-25'72'12621,"30"-91"-13124,3-20 325,7-74 0,-13 95 167,2-102 986,-5 104-477,0-1-1,-1 1 0,-1 0 0,-1 0 1,-7-21-1,11 35-374,-1-1 0,0 1-1,0 0 1,-1-1 0,1 1 0,0 0 0,-1 0-1,1 0 1,-1 0 0,0 0 0,-2-2 0,3 3 293,-2 8 176,2 0-597,1 0 0,0 0 1,0-1-1,0 1 0,1 0 1,0 0-1,2 8 0,18 55 28,-11-40 17,44 164 329,-30-99 29,52 131 1,-76-225-378,0 0 1,0 0 0,1 0-1,-1 0 1,1 0 0,-1 0-1,1-1 1,-1 1 0,1 0-1,-1 0 1,1-1 0,0 1-1,-1 0 1,1-1 0,1 2-1,-2-2-3,0 0 0,1-1 1,-1 1-1,0 0 0,0 0 0,1 0 0,-1 0 0,0 0 0,1 0 1,-1 0-1,0-1 0,0 1 0,1 0 0,-1 0 0,0 0 0,0 0 0,0-1 1,1 1-1,-1 0 0,0 0 0,0-1 0,0 1 0,0 0 0,0 0 1,1-1-1,-1 1 0,0 0 0,0 0 0,0-1 0,0 0 0,6-32 529,-5-9-351,-1 0-1,-10-69 1,0-37-145,15 162-129,0-6 63,2 12-8,-2-6 24,0-1-1,0 0 1,2 0-1,0 0 1,10 14-1,-16-25-1,1 0-1,-1-1 1,1 1-1,-1-1 1,1 1 0,-1-1-1,1 1 1,0-1-1,0 0 1,0 0 0,0 0-1,0 0 1,0 0-1,0-1 1,0 1 0,0 0-1,0-1 1,0 0-1,4 1 1,-2-2-3,0 1-1,0-1 1,0 1 0,0-1-1,0 0 1,0-1 0,0 1-1,0-1 1,-1 0 0,4-2 0,6-4-5,0-2 1,-1 1-1,-1-1 1,16-18 0,-21 21 13,0-1 0,0 0 1,-1 0-1,0 0 0,-1 0 0,1-1 1,4-16-1,-8 22 0,0-1-1,0 1 1,0 0-1,0 0 1,-1-1-1,1 1 1,-1 0 0,0 0-1,0-1 1,0 1-1,-1 0 1,1-1 0,-1 1-1,1 0 1,-1 0-1,0-1 1,-1 1-1,1 0 1,0 0 0,-1 0-1,0 1 1,0-1-1,0 0 1,0 0 0,-3-3-1,3 5-2,0-1 0,0 0 0,0 1 0,0 0 0,0-1 0,0 1 0,-1 0 0,1 0 0,0 0 0,-1 0 0,1 1 0,0-1 0,-1 1-1,1-1 1,-1 1 0,1 0 0,-1 0 0,1 0 0,-1 0 0,1 0 0,-1 1 0,1-1 0,-1 1 0,1 0 0,-4 1 0,2 0-6,1 0 0,0 1 0,-1-1 1,1 1-1,0-1 0,1 1 0,-1 0 0,0 0 0,1 0 0,0 1 1,-1-1-1,1 1 0,1-1 0,-1 1 0,-1 4 0,-1 3-2,0 0-1,2 1 0,-1-1 0,1 1 0,1 0 0,0-1 0,1 1 0,0 0 0,2 17 0,-1-23 6,0 0-1,0-1 0,1 1 1,0-1-1,0 1 1,0-1-1,0 0 0,1 0 1,0 0-1,0 0 1,0 0-1,1-1 1,0 1-1,0-1 0,0 0 1,0 0-1,0-1 1,1 1-1,0-1 1,-1 0-1,8 4 0,-2-4-1,0 1 0,1-1 0,-1 0-1,1-1 1,0-1 0,-1 1 0,1-2-1,13 0 1,-3-1-145,0-1-1,0-1 1,26-8 0,4-5 906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7.575"/>
    </inkml:context>
    <inkml:brush xml:id="br0">
      <inkml:brushProperty name="width" value="0.025" units="cm"/>
      <inkml:brushProperty name="height" value="0.025" units="cm"/>
    </inkml:brush>
  </inkml:definitions>
  <inkml:trace contextRef="#ctx0" brushRef="#br0">72 47 6694,'0'0'15386,"1"10"-13507,2 13-1210,-1-1 1,-1 1 0,-1 0 0,-1 0 0,-4 24 0,-29 126 562,4-21-627,23-114 68,6-35-42,1-8 47,6-62 271,3 2-936,27-100 0,-27 136-14,0 1 1,2 0-1,1 1 0,1 1 0,33-49 0,-41 68-10,1 1 0,0 0 0,0 0-1,1 0 1,0 1 0,0 0 0,0 0 0,1 1 0,0-1-1,9-2 1,-15 6 6,0 0 0,0 0 1,0 0-1,0 1 0,0-1 0,0 1 0,0-1 0,0 1 0,0 0 1,1 0-1,-1 0 0,0 0 0,0 0 0,0 0 0,0 0 0,0 1 1,0-1-1,0 1 0,0 0 0,0 0 0,0-1 0,0 1 0,0 0 1,0 1-1,0-1 0,-1 0 0,1 0 0,0 1 0,-1-1 0,1 1 0,-1 0 1,0-1-1,1 1 0,-1 0 0,0 0 0,0 0 0,0-1 0,0 1 1,-1 0-1,1 0 0,0 1 0,-1-1 0,0 0 0,1 4 0,0 2 14,0 0-1,-1-1 0,0 1 0,-1 0 0,1 0 0,-1 0 1,-1-1-1,1 1 0,-2 0 0,1-1 0,-1 0 1,0 1-1,0-1 0,-7 11 0,6-13 4,1 0-1,-1 0 1,0 0-1,0 0 1,0 0-1,-1-1 1,0 0-1,1 0 1,-1 0-1,-1-1 1,1 0-1,-1 0 1,1 0-1,-1 0 1,0-1-1,0 0 1,0 0-1,-11 1 1,14-3-112,-1 0-1,1-1 1,0 0-1,-1 1 1,1-1-1,0 0 1,0-1-1,0 1 1,0 0-1,0-1 1,0 0-1,0 0 1,0 0-1,1 0 1,-1 0-1,1 0 1,-1-1-1,1 1 1,0-1-1,0 1 1,0-1-1,0 0 1,1 0-1,-1 0 1,1 0-1,0 0 1,0 0-1,0-1 1,0 1-1,0 0 1,1-1-1,-1 1 1,1 0-1,0-1 1,0 1-1,0 0 1,1-1-1,-1 1 1,2-5-1,-1 7-290,-1 0 0,1 1 0,-1-1 0,1 1 0,0-1-1,0 1 1,-1-1 0,1 1 0,0 0 0,0-1 0,0 1 0,0 0 0,-1 0 0,1-1-1,0 1 1,0 0 0,0 0 0,0 0 0,0 0 0,0 0 0,0 0 0,1 0-304,14 0-6197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114"/>
    </inkml:context>
    <inkml:brush xml:id="br0">
      <inkml:brushProperty name="width" value="0.025" units="cm"/>
      <inkml:brushProperty name="height" value="0.025" units="cm"/>
    </inkml:brush>
  </inkml:definitions>
  <inkml:trace contextRef="#ctx0" brushRef="#br0">103 1 5733,'0'0'22075,"-1"8"-20330,-22 109-629,-26 190 982,46-265-2098,1-6 0,-2-1 0,-10 48 0,12-82 0,1-7 0,-1-24 0,0-38 0,5 34 0,0 0 0,2 0 0,2 1 0,1 0 0,17-45 0,-19 63 0,0 0 0,1 1 0,0-1 0,1 1 0,1 1 0,0 0 0,1 0 0,1 0 0,0 2 0,0-1 0,1 1 0,0 1 0,22-14 0,-27 20 0,1 1 0,-1 0 0,1 0 0,0 1 0,0 0 0,0 0 0,0 1 0,0 0 0,0 0 0,0 1 0,0 0 0,1 0 0,11 2 0,-18-1 0,1 0 0,0 0 0,0-1 0,-1 2 0,1-1 0,0 0 0,-1 0 0,1 1 0,-1-1 0,0 1 0,1 0 0,-1 0 0,0 0 0,0 0 0,0 0 0,3 5 0,-4-4 0,0 0 0,1 0 0,-1 1 0,-1-1 0,1 1 0,0-1 0,-1 1 0,1-1 0,-1 1 0,0-1 0,0 1 0,-1-1 0,1 1 0,-1-1 0,0 1 0,0-1 0,-1 4 0,-1-1 0,0 0 0,0 0 0,0 0 0,-1 0 0,0 0 0,0-1 0,-1 0 0,1 0 0,-1 0 0,0-1 0,-1 1 0,1-1 0,-1 0 0,1-1 0,-1 1 0,-12 4 0,9-4 0,-1 0 0,1-1 0,-1 1 0,0-2 0,0 0 0,-1 0 0,1-1 0,0 0 0,0 0 0,-16-2 0,23 0-328,-1 0 0,1 0 0,-1-1 0,1 1 0,0-1 0,0 1 0,0-1-1,0 0 1,0 0 0,0 0 0,0-1 0,1 1 0,-1-1 0,1 0 0,-1 1 0,1-1 0,0 0 0,1 0 0,-1 0 0,0-1 0,-1-3 0,2 5 7,1 0 0,-1 1 1,0-1-1,1 0 1,-1 0-1,1 0 0,0 0 1,0 0-1,-1 0 1,1 0-1,0 0 1,1 0-1,-1 0 0,0 1 1,1-1-1,-1 0 1,1 0-1,-1 0 1,1 0-1,0 0 0,0 1 1,0-1-1,0 0 1,0 1-1,0-1 1,0 1-1,0-1 0,1 1 1,-1 0-1,1-1 1,-1 1-1,1 0 0,0 0 1,-1 0-1,1 0 1,0 0-1,-1 0 1,4 0-1,16-5-12726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34.045"/>
    </inkml:context>
    <inkml:brush xml:id="br0">
      <inkml:brushProperty name="width" value="0.05" units="cm"/>
      <inkml:brushProperty name="height" value="0.05" units="cm"/>
    </inkml:brush>
  </inkml:definitions>
  <inkml:trace contextRef="#ctx0" brushRef="#br0">0 95 10674,'1'5'4252,"7"-3"-3082,8-5-1904,-2-2 697,0-1-1,0 0 1,0-1-1,21-15 1,-19 11 242,1 1 0,19-8 0,-30 15-62,1 1 1,0 0-1,-1 0 0,1 1 0,0-1 0,0 2 1,0-1-1,0 1 0,12 0 0,5 5 493,0 1 0,0 0-1,0 2 1,30 14 0,-4-1-203,4-3-353,1-1 1,0-3-1,1-3 0,0-2 1,1-2-1,82-1 1,106-11-6,130 2 26,-115 15-98,215 7 10,-245-20-17,327-44 1,-545 44 4,363-45 15,-254 37-9,134 7 0,-201 6-10,-1 2 1,1 3-1,-2 2 1,1 3-1,71 27 1,-69-17-279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36.950"/>
    </inkml:context>
    <inkml:brush xml:id="br0">
      <inkml:brushProperty name="width" value="0.05" units="cm"/>
      <inkml:brushProperty name="height" value="0.05" units="cm"/>
    </inkml:brush>
  </inkml:definitions>
  <inkml:trace contextRef="#ctx0" brushRef="#br0">274 36 19860,'0'0'1031,"4"-5"2263,-4 5-3253,0 0 1,0 0-1,0 0 0,0 0 1,0-1-1,0 1 1,0 0-1,0 0 1,0 0-1,1 0 1,-1 0-1,0 0 1,0 0-1,0 0 0,0-1 1,0 1-1,0 0 1,0 0-1,1 0 1,-1 0-1,0 0 1,0 0-1,0 0 0,0 0 1,0 0-1,0 0 1,1 0-1,-1 0 1,0 0-1,0 0 1,0 0-1,0 0 1,0 0-1,1 0 0,-1 0 1,0 0-1,0 0 1,0 0-1,0 0 1,0 0-1,0 0 1,1 1-1,-1-1 0,0 0 1,0 0-1,0 0 1,0 0-1,0 0 1,0 0-1,0 0 1,0 0-1,0 0 1,1 1-1,-1 3 37,1 0 0,0 0-1,-1 1 1,0-1 0,0 0 0,0 0 0,-1 1-1,1-1 1,-1 0 0,0 0 0,0 0-1,-1 0 1,1 0 0,-1 0 0,0 0 0,0-1-1,-5 8 1,1-1 20,-1-1 0,-1 1 0,1-1 0,-2-1 0,-13 13 0,11-14 6,0 0-1,0-1 0,-1 0 1,1 0-1,-1-1 1,-1-1-1,1 0 0,-1-1 1,1 0-1,-1-1 0,0 0 1,0-1-1,-20-1 0,28-3-101,3 0-6,1-1 2,-1 0 0,1 1 0,-1-1 0,1 0 0,0 0 0,1 0 0,-1 0 0,1 0 0,0 0 0,0 0 0,0-8 0,2 3 1,-1 1 1,1-1 0,1 1 0,-1-1 0,7-11 0,-5 11 0,0 1 1,1 0-1,0 0 1,0 0-1,1 0 1,0 1-1,0 0 1,1 0-1,0 0 1,0 1 0,13-9-1,-16 14-2,-1-1 0,1 0 0,-1 1-1,1 0 1,0 0 0,-1 0 0,1 0 0,0 0 0,0 1-1,0 0 1,0 0 0,-1 0 0,1 0 0,0 0 0,0 1 0,0 0-1,0 0 1,-1 0 0,1 0 0,-1 0 0,1 1 0,-1 0-1,1 0 1,-1 0 0,0 0 0,4 3 0,6 6-6,0 2 0,0 0 0,-1 0 0,15 22 0,5 5 21,-28-34-11,0-1 0,0-1 0,1 1 0,0-1 0,0 1 0,0-1 0,0-1 0,1 1 0,0-1 0,-1 0 1,1 0-1,0-1 0,1 1 0,-1-1 0,0-1 0,1 1 0,8 0 0,-9-1-5,0 1 0,-1-1 1,0 1-1,1 0 0,-1 0 0,0 1 1,0 0-1,0 0 0,0 0 0,-1 0 0,8 7 1,3 6 797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1.010"/>
    </inkml:context>
    <inkml:brush xml:id="br0">
      <inkml:brushProperty name="width" value="0.05" units="cm"/>
      <inkml:brushProperty name="height" value="0.05" units="cm"/>
    </inkml:brush>
  </inkml:definitions>
  <inkml:trace contextRef="#ctx0" brushRef="#br0">44 131 11058,'-20'-28'7614,"3"3"-2956,15 24-3687,-1 6 779,2 6-1716,0 0 0,1 0 0,0 0 0,1 0 0,0 0 0,1-1 0,5 18 0,3 28 10,8 101 98,-2 246 0,-17-382 30,1-17 153,0-11 89,-12-159 393,-2-80-652,14 201-143,2-1 1,2 0 0,13-59 0,-13 85-8,2 0 0,12-30-1,-16 44-6,1 1 0,0 0 0,0-1-1,0 1 1,0 1 0,1-1 0,0 0 0,0 1-1,0 0 1,0 0 0,1 0 0,-1 0-1,7-3 1,-8 6-3,-1 0 1,1-1-1,-1 2 1,1-1-1,0 0 0,-1 0 1,1 1-1,0 0 1,0-1-1,0 1 0,-1 0 1,1 1-1,0-1 1,0 0-1,-1 1 0,1-1 1,0 1-1,-1 0 1,1 0-1,0 0 0,-1 0 1,1 1-1,-1-1 0,0 0 1,1 1-1,-1 0 1,0 0-1,0 0 0,0 0 1,0 0-1,0 0 1,-1 0-1,1 0 0,1 4 1,3 3-6,-1 1 0,0-1 0,-1 1 0,0 0 1,-1-1-1,0 2 0,3 17 0,-5-15 10,0 0 0,0 0 1,-1 0-1,-1 0 0,0 0 0,-1-1 0,-5 20 1,6-28 24,-1 0 1,0 1 0,1-1-1,-2 0 1,1 0 0,0 0-1,-1 0 1,0-1 0,0 1 0,-5 5-1,6-7 20,-1 0-1,0-1 1,1 1-1,-1-1 1,0 1-1,0-1 1,0 0-1,0 0 1,0 0-1,0 0 1,0-1-1,0 1 1,0-1 0,0 0-1,0 0 1,-1 0-1,-2 0 1,-5-2-21,0 0 0,0 0 0,1-1 0,-1 0 0,1-1 0,0 0 0,-15-9 0,22 12-538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2.246"/>
    </inkml:context>
    <inkml:brush xml:id="br0">
      <inkml:brushProperty name="width" value="0.05" units="cm"/>
      <inkml:brushProperty name="height" value="0.05" units="cm"/>
    </inkml:brush>
  </inkml:definitions>
  <inkml:trace contextRef="#ctx0" brushRef="#br0">9 635 18548,'0'0'4065,"1"2"-2190,13-3-807,-11 1-1013,-1-1-19,1 1 0,-1-1 0,0 1 0,0-1 0,1 0 0,-1 0 0,0 0 0,0 0 0,0 0 0,0 0 0,0 0 0,0-1 1,0 1-1,-1-1 0,1 1 0,0-1 0,-1 0 0,1 0 0,-1 0 0,0 0 0,0 0 0,0 0 0,0 0 0,1-3 0,2-6 117,-1 0 0,-1 0 0,0 0-1,1-15 1,-3 21-124,0 1 0,0-1 1,0 1-1,-1-1 0,1 1 0,-1-1 0,0 1 1,0 0-1,-1 0 0,1-1 0,-1 1 0,0 0 0,-4-7 1,6 11-26,-1-1 1,1 1-1,0-1 1,-1 1-1,1-1 1,-1 1-1,1-1 1,-1 1-1,1-1 1,-1 1-1,1-1 1,-1 1-1,1 0 1,-1-1-1,0 1 1,1 0-1,-1 0 1,1-1-1,-1 1 1,0 0 0,1 0-1,-1 0 1,0 0-1,1 0 1,-1 0-1,0 0 1,1 0-1,-1 0 1,0 0-1,1 0 1,-1 0-1,0 0 1,1 1-1,-1-1 1,0 0-1,1 0 1,-1 1-1,1-1 1,-1 0-1,1 1 1,-1-1-1,0 1 1,1-1 0,-1 2-1,-2 0-2,1 1 1,0 0-1,0 1 1,0-1-1,1 0 0,-1 0 1,-1 5-1,-4 19 1,1-1 1,1 1-1,1 0 0,2 0 0,0 39 0,2-62 0,0-1 1,0 0-1,1 1 0,-1-1 0,1 1 1,-1-1-1,1 1 0,2 4 1,-2-7-6,-1-1 1,1 1 0,-1 0 0,1 0 0,0-1 0,-1 1 0,1-1 0,0 1 0,-1-1 0,1 1 0,0-1-1,0 1 1,0-1 0,-1 1 0,1-1 0,0 0 0,0 0 0,0 1 0,0-1 0,0 0 0,0 0 0,0 0 0,-1 0-1,1 0 1,0 0 0,0 0 0,0 0 0,0 0 0,0-1 0,0 1 0,0 0 0,-1-1 0,1 1 0,0 0-1,0-1 1,0 0 0,15-6-20,-1-2 0,-1 0 0,17-13 0,-15 10 22,31-17 0,-34 23 3,0 0 1,1 1 0,0 0-1,0 1 1,19-2 0,-25 4-5,0 2 0,0-1 0,0 1 0,0 0 0,0 1 0,0 0 0,0 0 1,0 1-1,0 0 0,14 5 0,-19-5 2,0-1 0,0 1 1,-1 0-1,1-1 0,-1 1 1,1 0-1,-1 0 0,0 1 0,0-1 1,0 0-1,0 1 0,0-1 0,0 1 1,-1 0-1,1 0 0,-1-1 0,0 1 1,0 0-1,0 0 0,0 0 0,0 0 1,0 6-1,-1-7 94,-7-6 363,1-1-404,0-1 0,1 0 0,0 0 0,0 0 0,0 0 0,1-1 0,0 0 0,0 0 0,1 0 0,0 0 0,0-1 0,1 1 0,-3-13 0,3 10-41,0 0-1,0 1 1,1-1-1,0 0 0,1 0 1,0 1-1,1-1 1,0 0-1,1 0 1,0 1-1,4-14 1,-5 21-16,-1 0 0,1 0 0,0 0 0,0 0 0,0 0 0,0 0 0,1 0 0,-1 0 0,0 0 0,1 1 0,0-1 0,-1 1 0,1-1 0,0 1 0,0 0 0,-1-1-1,1 1 1,0 0 0,0 0 0,0 0 0,1 0 0,-1 1 0,0-1 0,4 0 0,0 1-6,1 0-1,0 1 1,0 0-1,-1 0 1,1 0-1,10 4 1,-10-2 2,1-1 0,0 0-1,0-1 1,14 1 0,-20-2 7,0 0 0,1 0-1,-1-1 1,0 1 0,0-1 0,0 1 0,0-1 0,0 0-1,0 0 1,0 0 0,0 0 0,0 0 0,0 0 0,0 0-1,0-1 1,-1 1 0,1-1 0,-1 1 0,1-1 0,-1 0-1,2-2 1,1-3 0,0 0-1,-1 0 0,0 0 1,-1-1-1,0 1 0,0-1 1,0 1-1,-1-1 0,1-12 1,-2-1 9,0 0 0,-4-30 1,-1 28 7,0 0 1,-1 1-1,-1-1 0,-1 1 1,-1 1-1,-1-1 0,-16-24 1,25 44-18,0 0 0,0 0 1,-1 1-1,1-1 0,0 0 1,-1 1-1,1-1 0,-1 1 0,1-1 1,-1 1-1,0 0 0,-2-2 1,4 3-4,0 0 0,-1 0 0,1 0 0,0 0 1,-1 0-1,1 1 0,0-1 0,-1 0 0,1 0 0,0 0 1,-1 0-1,1 1 0,0-1 0,-1 0 0,1 0 0,0 0 0,-1 1 1,1-1-1,0 0 0,0 1 0,0-1 0,-1 0 0,1 1 1,0-1-1,0 0 0,0 1 0,0-1 0,-1 0 0,1 1 1,0-1-1,0 0 0,0 1 0,0-1 0,0 0 0,0 1 1,0-1-1,0 1 0,0 8-24,-1 0 0,2 0 0,-1 0 0,3 9 0,12 73 6,4-1 0,46 131 0,-42-166 24,3-2 1,40 63-1,12 22 78,-77-137 60,-5-7-35,-33-63 62,12 26-115,2-2 0,-29-77 0,52 121-56,0 1-1,0 0 1,0 0 0,0-1 0,0 1 0,0 0 0,-1 0-1,1 0 1,0-1 0,0 1 0,0 0 0,0 0 0,0-1-1,0 1 1,0 0 0,0 0 0,1 0 0,-1-1 0,0 1-1,0 0 1,0 0 0,0-1 0,0 1 0,0 0 0,0 0-1,0 0 1,1 0 0,-1-1 0,0 1 0,0 0 0,0 0-1,0 0 1,1 0 0,-1-1 0,0 1 0,0 0 0,0 0-1,1 0 1,-1 0 0,12 0-26,10 8 16,-18-6 9,0-1 0,1 1 1,-1-1-1,0 0 0,0 0 0,1-1 0,-1 1 0,0-1 0,0 0 1,1 0-1,-1 0 0,0-1 0,1 1 0,-1-1 0,0 0 1,0 0-1,0-1 0,1 1 0,-1-1 0,-1 0 0,1 0 1,0 0-1,0-1 0,-1 1 0,0-1 0,1 0 0,-1 0 1,0 0-1,0 0 0,4-7 0,-3 4 4,1-1-1,-1 1 1,-1 0-1,0-1 1,0 0-1,0 0 1,0 0-1,-1 0 1,-1-1-1,1 1 1,-1 0-1,0-1 1,-1 1-1,1-1 1,-2 1-1,1-1 1,-3-9-1,-12-29 31,14 43-30,0 0 0,0 1 0,-1-1 0,1 1 1,0-1-1,-1 1 0,0 0 0,1 0 0,-1 0 0,0 0 1,0 0-1,0 0 0,0 0 0,-4-2 0,5 4-2,1 0 0,-1 0-1,1 0 1,-1 0 0,1 0 0,-1 0-1,1 0 1,-1 0 0,1 0-1,-1 0 1,0 0 0,1 0-1,-1 0 1,1 0 0,-1 1 0,1-1-1,-1 0 1,1 0 0,-1 1-1,1-1 1,0 0 0,-1 1-1,1-1 1,-1 0 0,1 1 0,0-1-1,-1 1 1,1-1 0,0 1-1,-1-1 1,1 1 0,0-1-1,0 1 1,-1-1 0,1 1 0,0 0-1,-5 23-52,5 7 32,1 0-1,2 0 1,1 0 0,1-1 0,1 1 0,17 44 0,-20-66 23,1 1-1,0-1 1,0 1 0,1-1 0,1 0-1,6 8 1,-11-15-2,1 0-1,-1 0 1,1-1 0,0 1-1,0 0 1,0-1-1,0 1 1,0-1 0,0 1-1,1-1 1,-1 0 0,0 0-1,1 0 1,-1 0-1,1-1 1,-1 1 0,1-1-1,-1 1 1,1-1 0,-1 0-1,1 0 1,0 0 0,-1 0-1,1 0 1,-1-1-1,1 1 1,-1-1 0,1 0-1,-1 0 1,3-1 0,4-3-176,0 0 1,0-1 0,-1 0-1,0-1 1,0 0 0,-1 0-1,0-1 1,0 0 0,9-13 0,9-20-1832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2.980"/>
    </inkml:context>
    <inkml:brush xml:id="br0">
      <inkml:brushProperty name="width" value="0.05" units="cm"/>
      <inkml:brushProperty name="height" value="0.05" units="cm"/>
    </inkml:brush>
  </inkml:definitions>
  <inkml:trace contextRef="#ctx0" brushRef="#br0">0 115 21429,'2'12'517,"0"1"1,0-1 0,1 0 0,0 1 0,1-1 0,7 13 0,4 18-55,4 19-112,1 9-268,4 0 0,44 91 1,-65-155 50,1-1 1,-1 0-1,2 0 1,-1 0-1,1 0 1,-1-1-1,2 1 1,5 4 0,-10-9 653,2-7-552,-1-5-129,1 0 0,-1 0 0,-1 0 0,1-22 0,-6-54 154,1 23-185,3-40-32,0 104-49,1 0 0,-1 1 0,1-1 0,-1 0 1,1 0-1,-1 0 0,1 1 0,-1-1 0,1 0 0,-1 0 0,0 1 1,1-1-1,-1 0 0,0 1 0,1-1 0,-1 1 0,0-1 0,1 0 1,-1 1-1,0-1 0,1 1 0,-1-1 0,0 1 0,0-1 0,0 1 1,0-1-1,1 1 0,14 36-84,-1 0-1,10 41 1,-14-43 90,1-1-1,1-1 1,19 37 0,-30-68-2,0 0 0,0 1 0,0-1 0,0 0 0,1-1 0,-1 1 1,0 0-1,1 0 0,-1-1 0,1 1 0,0 0 0,0-1 1,-1 0-1,1 1 0,0-1 0,0 0 0,0 0 0,0 0 0,0 0 1,4 0-1,-4-1-2,0 0 1,0-1-1,0 0 1,0 0 0,-1 1-1,1-1 1,0 0-1,0 0 1,-1-1-1,1 1 1,-1 0 0,1 0-1,-1-1 1,1 1-1,-1-1 1,0 0-1,0 1 1,0-1 0,0 0-1,0 1 1,0-1-1,0 0 1,0-2-1,9-18 4,-1-1 0,-2 1 0,0-1 0,-2-1-1,0 1 1,-2-1 0,0 0 0,-1-39-1,-4 13 24,-3 0 0,-1 0 0,-14-54 0,5 52-1,8 29-10,1 0 0,1-1 0,-2-27 0,7 48-45,1 7-27,37 128-65,31 93 124,-57-195 8,1-1 0,1 0-1,2-1 1,1 0 0,27 33 0,15 13 42,-57-71-13,-7-5 5,-7-3-35,1 0 0,0-1 0,0 0 0,0-1 0,1 0-1,0-1 1,1 0 0,0 0 0,0-1 0,-8-11 0,-16-20 3,-28-47 1,46 65 3,-47-77 34,60 96-11,6 1-31,3 0-10,1 1 1,-1-1-1,0 1 1,1 1 0,-1-1-1,1 1 1,13 2 0,24-1-33,-22-3-591,41-10 0,-20 0-2407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3.630"/>
    </inkml:context>
    <inkml:brush xml:id="br0">
      <inkml:brushProperty name="width" value="0.05" units="cm"/>
      <inkml:brushProperty name="height" value="0.05" units="cm"/>
    </inkml:brush>
  </inkml:definitions>
  <inkml:trace contextRef="#ctx0" brushRef="#br0">127 49 19916,'-7'-47'5317,"7"45"-3992,-5 5-397,-4 5-860,0 0-1,1 1 1,0 0 0,0 0-1,1 0 1,0 1 0,1 0 0,0 1-1,1-1 1,-6 16 0,4-9-13,2-1 1,0 1-1,1 1 1,0-1-1,2 0 1,-1 28-1,3-45-55,0 0 0,-1 0-1,1 0 1,0 0-1,0 0 1,0 0-1,0 1 1,0-1 0,0 0-1,0 0 1,0 0-1,0 0 1,0 0-1,0 0 1,0 0-1,0 0 1,0 1 0,0-1-1,0 0 1,0 0-1,1 0 1,-1 0-1,0 0 1,0 0 0,0 0-1,0 0 1,0 0-1,0 0 1,0 1-1,0-1 1,0 0 0,0 0-1,0 0 1,0 0-1,0 0 1,1 0-1,-1 0 1,0 0-1,0 0 1,0 0 0,0 0-1,0 0 1,0 0-1,0 0 1,0 0-1,0 0 1,1 0 0,-1 0-1,0 0 1,0 0-1,0 0 1,0 0-1,0 0 1,0 0-1,0 0 1,0 0 0,0 0-1,1 0 1,-1 0-1,0 0 1,0 0-1,3-1-16,8-2 8,0 0 0,0-1 0,-1 0 0,1-1 0,-1 0 0,13-9 0,31-14 22,-46 25-12,1-1 0,0 1 0,-1 1 0,1 0 0,0 0-1,0 1 1,16-1 0,-23 2-4,1 0 0,-1 0 1,1 1-1,-1-1 0,0 1 0,1-1 0,-1 1 0,0 0 0,1 0 0,-1 0 0,0 0 0,0 0 0,0 1 0,0-1 0,0 1 0,0-1 0,0 1 0,-1 0 0,1-1 0,-1 1 0,1 0 0,-1 0 0,0 0 0,1 0 0,-1 1 0,0-1 0,0 0 0,-1 0 1,1 1-1,0-1 0,-1 0 0,1 1 0,-1-1 0,0 3 0,1 5-8,-1 0 0,0 0 0,-1 0 0,0 1 0,-1-1 0,0-1 0,-1 1 0,0 0 0,0-1 0,-1 1 0,-9 17 0,10-22 49,0 1 1,-1-1 0,1 0 0,-1 1-1,0-2 1,-1 1 0,1 0 0,-1-1-1,0 0 1,0 0 0,0 0 0,0-1-1,-1 0 1,1 0 0,-1 0 0,0-1-1,0 1 1,0-1 0,0-1-1,-7 2 1,11-3-48,1 1-1,-1-1 1,1 0-1,-1 0 0,1 0 1,-1 0-1,1 0 1,-1 0-1,1 0 1,-1-1-1,1 1 0,-1 0 1,1-1-1,0 1 1,-1-1-1,1 1 1,0-1-1,-1 0 0,1 0 1,0 0-1,0 1 1,0-1-1,-1 0 1,1 0-1,0-1 1,0 1-1,1 0 0,-1 0 1,0 0-1,0-1 1,0 1-1,1 0 1,-1-1-1,1 1 0,-1 0 1,1-1-1,0 1 1,-1-1-1,1 1 1,0-1-1,0 1 0,0-1 1,0 1-1,1-3 1,0-5-342,0 0 0,1 0 0,0 1 0,1-1 0,0 1 0,5-10 0,11-23 846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4.270"/>
    </inkml:context>
    <inkml:brush xml:id="br0">
      <inkml:brushProperty name="width" value="0.05" units="cm"/>
      <inkml:brushProperty name="height" value="0.05" units="cm"/>
    </inkml:brush>
  </inkml:definitions>
  <inkml:trace contextRef="#ctx0" brushRef="#br0">0 197 22013,'1'7'508,"-1"0"0,1 0-1,1 0 1,-1 0 0,3 7 0,5 19-269,-9-31-235,23 113 184,-19-98-159,1-1-1,1 0 1,0 0 0,16 28 0,-20-41-23,1 1 1,-1-1 0,1 0-1,-1 0 1,1 0 0,0 0-1,0-1 1,6 5 0,-9-7-6,1 1 0,0-1 1,0 1-1,0-1 0,0 0 1,0 0-1,0 0 0,-1 1 1,1-1-1,0 0 0,0 0 1,0 0-1,0 0 0,0 0 1,0 0-1,0-1 0,0 1 1,0 0-1,0 0 0,-1-1 1,1 1-1,0-1 0,0 1 1,0 0-1,-1-1 0,1 0 1,0 1-1,0-1 0,-1 1 1,1-1-1,0 0 0,-1 1 1,1-1-1,-1 0 0,1 0 1,-1 0-1,1 1 0,-1-1 1,0 0-1,1 0 0,-1 0 1,0-1-1,4-8 20,0 0 0,-2-1 0,1 1 1,-1-1-1,-1 0 0,1-13 0,-2-69 110,0 83-120,-11-101 147,12 109-128,2 5-25,3 12-10,8 51-44,9 85 0,-16-90 94,28 110 0,-31-156-31,-3-12-13,-1 0 0,1 1 1,0-1-1,0 0 0,0 1 1,0-1-1,0 0 0,1 0 0,0 0 1,-1 0-1,1 0 0,0-1 0,0 1 1,1 0-1,-1-1 0,5 5 1,-6-7-4,-1 0 1,1 0 0,-1 1-1,1-1 1,-1 0 0,1 0-1,-1 0 1,1 0 0,0 0-1,-1 0 1,1 0 0,-1 0-1,1 0 1,-1 0-1,1 0 1,-1 0 0,1 0-1,-1 0 1,1 0 0,0 0-1,-1-1 1,1 1 0,-1 0-1,1 0 1,-1-1 0,0 1-1,1 0 1,-1-1 0,1 1-1,-1 0 1,0-1 0,1 1-1,-1-1 1,1 1 0,-1-1-1,0 1 1,0-1 0,1 0-1,7-26-38,-6 19 27,6-31 1,-1 0 1,-2-1-1,-2 0 0,-3-52 0,-4 21 48,-21-108-1,-16 18 70,26 109-31,43 166-137,30 99 125,-58-211-62,3 5 9,-1 0 0,1 0 0,0-1 0,1 1 0,5 8-1,-8-14-6,0 0-1,0 0 0,0 0 0,0 0 0,0 0 1,0 0-1,0 0 0,0-1 0,0 1 1,1 0-1,-1-1 0,0 1 0,0-1 0,1 1 1,-1-1-1,0 1 0,1-1 0,-1 0 0,1 0 1,-1 0-1,0 0 0,1 0 0,-1 0 0,1 0 1,-1 0-1,0 0 0,1-1 0,-1 1 0,0-1 1,1 1-1,-1-1 0,0 1 0,0-1 0,2-1 1,37-26 8,9-5 21,-45 30-27,0 2-1,0-1 1,0 0-1,0 1 0,0 0 1,0 0-1,1 0 1,-1 0-1,0 1 0,1-1 1,4 1-1,-7 1-3,0-1 0,0 1-1,0-1 1,0 1 0,0 0-1,0 0 1,0 0 0,0 0-1,0 0 1,-1 1 0,1-1 0,0 0-1,-1 1 1,1-1 0,-1 1-1,0 0 1,1-1 0,-1 1-1,0 0 1,0 0 0,0 0-1,0 0 1,0 0 0,-1 0-1,2 3 1,1 6 24,0 0 1,-1 0-1,1 17 1,-1-8 228,-2 1 0,0-1 1,-6 39-1,4-47-67,0 0 0,-1 0 1,-1 0-1,0-1 0,0 0 0,-1 0 1,-12 19-1,15-27-161,0-1 1,1 1-1,-1-1 0,0 0 1,-1 0-1,1 0 1,0 0-1,-1 0 0,1 0 1,-1 0-1,1-1 0,-1 1 1,0-1-1,0 0 1,1 0-1,-1 0 0,0 0 1,0 0-1,0-1 0,0 1 1,0-1-1,0 0 1,0 0-1,0 0 0,-1 0 1,1 0-1,0-1 0,0 0 1,0 1-1,1-1 1,-1 0-1,0 0 0,-5-3 1,3 1-49,0 0 1,1 0 0,-1 0-1,1 0 1,0-1 0,0 0-1,0 0 1,0 0 0,1 0 0,0-1-1,0 1 1,0-1 0,0 0-1,0 0 1,1 0 0,0 0-1,0 0 1,-1-6 0,3 9-105,0 0 1,0 0-1,-1 0 0,1 0 1,0 0-1,1 0 1,-1 0-1,0 0 1,1 0-1,-1 0 0,1 1 1,-1-1-1,1 0 1,0 0-1,0 0 1,0 0-1,0 1 0,0-1 1,0 0-1,3-2 1,15-12-2099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4.672"/>
    </inkml:context>
    <inkml:brush xml:id="br0">
      <inkml:brushProperty name="width" value="0.05" units="cm"/>
      <inkml:brushProperty name="height" value="0.05" units="cm"/>
    </inkml:brush>
  </inkml:definitions>
  <inkml:trace contextRef="#ctx0" brushRef="#br0">132 52 15531,'-2'-4'744,"-1"0"-1,1 0 0,-1 0 1,0 1-1,0-1 1,0 1-1,0 0 0,-1 0 1,1 0-1,-1 1 0,0-1 1,-7-3-1,9 5-688,0 0-1,1 1 1,-1-1 0,0 0-1,0 1 1,0 0-1,1-1 1,-1 1 0,0 0-1,0 0 1,0 0-1,0 0 1,0 0-1,0 0 1,1 1 0,-1-1-1,0 0 1,0 1-1,0 0 1,1-1 0,-1 1-1,0 0 1,0 0-1,1 0 1,-1 0-1,1 0 1,-1 0 0,1 1-1,0-1 1,-1 0-1,1 1 1,0-1 0,-1 3-1,-2 3-52,0 0 0,1 1 0,0-1 0,0 1 0,1-1 0,0 1 0,0 0 0,1 0-1,0 0 1,0 13 0,1-10 9,1 0-1,0 1 0,1-1 1,0 0-1,0 0 0,1 0 1,5 10-1,-8-18-8,1-1-1,0 0 1,-1 0-1,1 0 1,0-1-1,1 1 0,-1 0 1,0 0-1,0 0 1,1-1-1,-1 1 1,1-1-1,0 1 1,-1-1-1,1 0 1,0 1-1,0-1 1,0 0-1,-1 0 1,1 0-1,0-1 1,1 1-1,-1 0 1,0-1-1,0 1 0,0-1 1,0 0-1,0 0 1,1 0-1,-1 0 1,0 0-1,0 0 1,0 0-1,0-1 1,3 0-1,6-3-1,0-1 0,0 0 0,0 0 0,-1-1 0,14-10 0,6-4 24,-24 17-18,1-1 7,0 0-1,1 1 1,10-5 0,-17 8-13,0 0 1,0-1-1,0 1 1,1 0-1,-1-1 0,0 1 1,0 0-1,0 0 1,0 0-1,0 0 1,0 0-1,1 0 0,-1 0 1,0 0-1,0 1 1,0-1-1,0 0 1,0 1-1,0-1 1,0 1-1,0-1 0,0 1 1,0-1-1,0 1 1,0 0-1,0-1 1,0 1-1,0 0 0,-1 0 1,1 0-1,0 0 1,0 1-1,2 6-13,0 1 0,0 0 0,-1 0-1,-1 0 1,1 0 0,-1 14 0,-1-17 8,1 10 21,0-1 0,-2 1 0,0-1 0,0 1 0,-2-1 0,0 0 0,-1 1 0,0-2 0,-1 1 0,-1 0 0,0-1 0,-13 22 0,18-34-14,0 0 0,0-1 1,0 1-1,-1 0 0,1-1 0,0 1 0,-1-1 1,1 1-1,-1-1 0,1 1 0,-1-1 0,0 0 1,0 0-1,1 0 0,-1 0 0,0 0 1,0-1-1,0 1 0,0 0 0,0-1 0,-3 1 1,3-1-69,1-1-1,-1 1 1,0 0 0,1-1 0,-1 0 0,1 1 0,-1-1-1,0 0 1,1 0 0,-1 0 0,1 0 0,0 0 0,-1 0 0,1 0-1,0 0 1,0-1 0,0 1 0,0 0 0,0-1 0,0 1 0,0-1-1,0 0 1,0 1 0,1-1 0,-1-1 0,-11-32-1584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5.843"/>
    </inkml:context>
    <inkml:brush xml:id="br0">
      <inkml:brushProperty name="width" value="0.05" units="cm"/>
      <inkml:brushProperty name="height" value="0.05" units="cm"/>
    </inkml:brush>
  </inkml:definitions>
  <inkml:trace contextRef="#ctx0" brushRef="#br0">9 77 22725,'-1'3'1143,"-2"14"-631,1 1 1,0 0-1,2 0 1,1 17-1,10 76-651,-9-91 287,32 207 20,-22-172-134,2 0 0,22 54-1,45 77 199,-81-186-227,0 0 0,0 0 0,0 0 0,1 0-1,-1 0 1,0 0 0,0 0 0,0-1-1,0 1 1,0 0 0,0 0 0,0 0 0,0 0-1,0 0 1,0 0 0,0 0 0,0 0-1,1 0 1,-1 0 0,0 0 0,0 0 0,0-1-1,0 1 1,0 0 0,0 0 0,0 0-1,1 0 1,-1 0 0,0 0 0,0 0 0,0 0-1,0 0 1,0 0 0,0 0 0,0 0-1,1 0 1,-1 0 0,0 0 0,0 0 0,0 1-1,0-1 1,0 0 0,0 0 0,0 0-1,1 0 1,-1 0 0,0 0 0,0 0 0,0 0-1,0 0 1,0 0 0,0 0 0,0 0-1,0 1 1,0-1 0,0 0 0,0 0 0,0 0-1,0 0 1,0 0 0,1 0 0,-1 1 0,1-14 238,-6-29 78,-1 1 0,-2 0 0,-25-74 0,-5-26-201,23 72-142,14 65-18,4 9-16,53 124-105,0-1 196,-54-125-34,0 1 1,0-1-1,0 1 0,0-1 1,0 0-1,1 0 0,0 0 1,-1 0-1,1 0 1,0-1-1,6 4 0,-9-6-1,1 1-1,0-1 1,0 1-1,0-1 0,0 0 1,0 0-1,0 0 1,0 1-1,0-1 1,0 0-1,0 0 0,-1 0 1,1-1-1,0 1 1,0 0-1,0 0 1,0 0-1,0-1 0,1 0 1,0 0-2,0 0 1,-1 0 0,1-1-1,0 1 1,-1 0-1,0-1 1,1 1 0,-1-1-1,0 0 1,0 0-1,0 1 1,1-4-1,6-12 13,-2 0-1,0 0 1,-1-1-1,5-34 1,-6 13 51,0-48 1,-4 82-67,2 7-18,2 3 9,-1 1 0,0 0-1,0 0 1,0 0 0,0 0-1,-1 1 1,0-1 0,-1 1-1,2 9 1,1 1-2,18 90 4,-13-60 51,23 74-1,-24-105-79,-8-16 36,0 0 0,0 0 0,0 0 0,0 0 0,1 0 0,-1 1 0,0-1 0,0 0 0,0 0 0,0 0-1,0 0 1,0 0 0,1 0 0,-1 0 0,0 0 0,0 0 0,0 0 0,0 0 0,1 0 0,-1 0 0,0 0 0,0 0 0,0 0-1,0 0 1,1 0 0,-1 0 0,0 0 0,0 0 0,0 0 0,0 0 0,0 0 0,1 0 0,-1 0 0,0 0 0,0 0-1,0 0 1,0 0 0,0 0 0,1-1 0,-1 1 0,0 0 0,0 0 0,1-2-61,0-1 0,0 1 0,0-1 0,0 1 0,0-1 0,-1 1 0,1-1 0,-1-3 0,4-33-1578,-2-1-1,-2 0 0,-2 0 0,-9-55 0,-41-158-9657,52 249 11200,-15-55-890,-15-74 1462,23 94 2916,-4-55 0,14 64 3054,-3 30-6375,0 0 1,0 0 0,0 0 0,3 11 471,27 181 1568,-15-87-1035,46 172 1,-51-244-778,2 0 0,30 60 1,-40-90 233,-1-7 15,-2-15-349,0 1 0,-2 0 0,0 1 0,-1-1 1,-7-20-1,-3-16-50,4 13-67,-9-42 38,17 72-96,1 0 0,0-1 0,0 1 0,2-22 0,-1 33-19,0 0-1,0-1 1,0 1-1,0 0 1,0 0-1,0-1 1,0 1 0,0 0-1,0 0 1,0-1-1,0 1 1,0 0-1,1 0 1,-1-1 0,0 1-1,0 0 1,0 0-1,0-1 1,0 1-1,1 0 1,-1 0 0,0-1-1,0 1 1,0 0-1,1 0 1,-1 0-1,0 0 1,0-1 0,0 1-1,1 0 1,-1 0-1,0 0 1,0 0-1,1 0 1,-1 0 0,0 0-1,1 0 1,8 7-29,5 13-37,26 64-58,7 15 136,-41-89-2,0 0-1,1-1 0,0 0 0,0 0 0,1 0 0,0-1 0,9 8 1,-16-16-10,0 1 0,0 0 0,0-1 0,-1 1 0,1 0 0,0-1 0,0 1 1,0-1-1,0 0 0,0 1 0,0-1 0,0 0 0,0 1 0,0-1 0,0 0 0,0 0 1,0 0-1,0 0 0,0 0 0,0 0 0,0 0 0,0 0 0,0 0 0,0-1 1,0 1-1,1-1 0,0 0 0,-1 0 0,0 0 1,1 0-1,-1-1 0,0 1 1,0 0-1,0-1 0,0 1 1,0-1-1,0 1 0,-1-1 1,1 1-1,0-1 0,0-2 1,1-6 11,0 0 1,0 0 0,0-21-1,-2 15 10,-1 1-1,-1-1 0,-5-19 1,-1-8 18,8 40-30,1 9-58,16 52-56,-2-11 67,-8-19 40,-3-13 6,0 0 0,0 0 1,1 0-1,13 24 0,-18-39-9,1 1 0,-1 0 0,1-1-1,-1 1 1,1 0 0,0-1-1,-1 1 1,1-1 0,0 1 0,0-1-1,-1 1 1,1-1 0,0 1 0,0-1-1,0 0 1,0 1 0,-1-1 0,1 0-1,0 0 1,0 0 0,0 0-1,0 0 1,0 0 0,0 0 0,0 0-1,0 0 1,-1 0 0,1 0 0,0 0-1,0-1 1,0 1 0,0 0 0,0-1-1,-1 1 1,1-1 0,0 1 0,0-1-1,0 0 1,6-4-2,0 0 0,-1 0 1,9-10-1,-7 6 6,0 3 7,-3 1 0,-1 1-1,1-1 0,-1 1 1,0-1-1,0 0 0,0-1 1,-1 1-1,0-1 0,5-9 1,-4 24-67,2 3-6,1 0 0,14 20 0,-20-30-495,0-5-891,5-10-608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6.384"/>
    </inkml:context>
    <inkml:brush xml:id="br0">
      <inkml:brushProperty name="width" value="0.05" units="cm"/>
      <inkml:brushProperty name="height" value="0.05" units="cm"/>
    </inkml:brush>
  </inkml:definitions>
  <inkml:trace contextRef="#ctx0" brushRef="#br0">0 6 17260,'0'0'102,"0"0"-1,0 0 1,0-1 0,0 1 0,0 0 0,0 0 0,0 0 0,0 0-1,0-1 1,0 1 0,0 0 0,0 0 0,0 0 0,0 0 0,0 0-1,0-1 1,0 1 0,0 0 0,0 0 0,1 0 0,-1 0 0,0 0-1,0-1 612,0 1-611,1 0 0,-1-1 0,0 1 0,0 0 0,0 0 0,0 0 0,0 0-1,1 0 1,-1 0 0,0 0 0,0 0 0,0 0 0,0 0 0,1 0-1,-1 0 1,0 0 0,0 0 0,0 0 0,0 0 0,0 0 0,1 0-1,-1 0 1,6 10 1034,3 19-1205,4 31 508,114 469 1472,-124-519-1902,2 8 21,0 0 0,2 0 1,0-1-1,1 0 0,11 17 1,-19-33-13,0 0 1,0-1-1,1 1 1,-1-1 0,0 1-1,1-1 1,-1 1-1,0 0 1,1-1-1,-1 0 1,1 1 0,-1-1-1,1 1 1,-1-1-1,1 1 1,-1-1 0,1 0-1,0 1 1,-1-1-1,1 0 1,0 0-1,-1 1 1,1-1 0,-1 0-1,1 0 1,0 0-1,-1 0 1,2 0 0,-1-1 3,-1 1 1,1-1 0,0 0 0,-1 1 0,1-1 0,-1 0-1,1 0 1,-1 0 0,0 0 0,1 0 0,-1 1 0,0-1 0,1 0-1,-1 0 1,0 0 0,0-2 0,2-48 492,-2 50-498,-5-54 135,-3-1 0,-1 2 0,-3-1 0,-25-65 0,24 82-146,15 47-19,-2-9 9,6 18-4,1-1-1,0 0 1,1 0-1,1 0 1,1-1-1,0 0 1,21 24-1,-29-38 10,-1 0 0,1-1 0,0 1 0,0 0 0,0-1-1,0 1 1,0-1 0,1 0 0,-1 1 0,0-1 0,1 0 0,-1 0 0,1-1 0,-1 1 0,1 0 0,-1-1-1,1 0 1,-1 1 0,1-1 0,3 0 0,-2-1-2,-1 0-1,0 0 1,1 0 0,-1-1-1,0 1 1,0-1-1,0 0 1,0 0 0,0 0-1,0 0 1,-1 0 0,1 0-1,3-4 1,0-2 6,1-1 0,-1 1 0,-1-1 0,0 0 0,0 0 0,-1 0 0,0 0 0,0-1-1,2-13 1,-4 16 11,-1-1 0,0 1-1,-1-1 1,0-8-1,0 15-8,0-1-1,0 1 1,0-1-1,-1 1 0,1-1 1,0 1-1,0-1 1,-1 1-1,1 0 1,-1-1-1,1 1 1,-1-1-1,0 1 1,0 0-1,1 0 1,-1-1-1,0 1 0,0 0 1,0 0-1,0 0 1,-1 0-1,1 0 1,0 0-1,0 1 1,0-1-1,-1 0 1,-1 0-1,2 0-2,1 1 0,-1 0 0,0 0 0,1 0 0,-1 0-1,0 0 1,1 0 0,-1 0 0,0 1 0,1-1 0,-1 0 0,0 0 0,1 0-1,-1 1 1,1-1 0,-1 0 0,0 1 0,1-1 0,-1 0 0,1 1 0,-1-1-1,1 1 1,-1-1 0,1 1 0,-1 0 0,-9 21 47,4 25-33,6-20-30,1 1 0,8 39 0,-7-51 10,2 0 1,0-1-1,1 1 0,1-1 1,10 21-1,-14-33 4,0 0 0,0 0 0,0 0 0,0-1 0,0 1 0,1 0 0,-1-1 0,1 0 0,0 1 0,0-1 0,0 0 0,0-1 1,0 1-1,0 0 0,0-1 0,1 0 0,-1 0 0,1 0 0,-1 0 0,1 0 0,-1-1 0,4 1 0,-4-1-22,0 0 0,0-1 0,0 1 1,0-1-1,0 1 0,0-1 0,0 0 0,-1 0 1,1 0-1,0 0 0,0-1 0,-1 1 0,1-1 1,-1 0-1,0 0 0,1 1 0,-1-2 0,0 1 1,0 0-1,0 0 0,0 0 0,-1-1 0,1 1 1,-1-1-1,3-5 0,-3 6-87,-1 0-1,1 0 1,-1 1-1,1-1 1,-1 0-1,0 0 1,0 0-1,1 0 1,-1 0-1,-1 0 1,1-2-1,-10-26-1687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519"/>
    </inkml:context>
    <inkml:brush xml:id="br0">
      <inkml:brushProperty name="width" value="0.025" units="cm"/>
      <inkml:brushProperty name="height" value="0.025" units="cm"/>
    </inkml:brush>
  </inkml:definitions>
  <inkml:trace contextRef="#ctx0" brushRef="#br0">242 1 8072,'0'0'10303,"10"7"-8803,-4-4-1239,25 17 1571,-2 0 1,47 43-1,-67-54-1622,0-1 1,-1 2-1,-1-1 0,1 1 0,-2 0 1,1 1-1,-2-1 0,1 1 0,-1 0 0,-1 1 1,0-1-1,-1 1 0,3 14 0,-4-2 43,-1 0 0,-1 1 0,-2-1 0,0 0 0,-1 0 0,-2 0 0,0 0 0,-1 0 0,-2-1 0,0 0 0,-2-1 0,-16 29 0,-1-4-165,-2-2 1,-2 0 0,-2-3-1,-58 60 1,70-82-718,0 0 0,-25 17 1,-20 0-6615,22-22-3540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6.568"/>
    </inkml:context>
    <inkml:brush xml:id="br0">
      <inkml:brushProperty name="width" value="0.05" units="cm"/>
      <inkml:brushProperty name="height" value="0.05" units="cm"/>
    </inkml:brush>
  </inkml:definitions>
  <inkml:trace contextRef="#ctx0" brushRef="#br0">16 15 24093,'-9'-7'968,"2"0"1113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0.094"/>
    </inkml:context>
    <inkml:brush xml:id="br0">
      <inkml:brushProperty name="width" value="0.05" units="cm"/>
      <inkml:brushProperty name="height" value="0.05" units="cm"/>
    </inkml:brush>
  </inkml:definitions>
  <inkml:trace contextRef="#ctx0" brushRef="#br0">295 21 14747,'-1'-1'361,"0"-1"0,0 0 0,-1 1 0,1-1 0,0 1-1,-1 0 1,1 0 0,-1-1 0,0 1 0,1 0 0,-1 0 0,0 1-1,0-1 1,1 0 0,-1 0 0,0 1 0,0-1 0,-4 1 0,2-1-102,-1 1 1,1 1-1,-1-1 1,1 1-1,-1-1 1,1 1-1,0 1 1,-5 1-1,-6 3-9,0 1-1,1 0 0,-22 17 0,25-16-196,0 1-1,2 1 1,-1-1 0,1 1-1,0 1 1,1 0 0,0 0-1,-10 21 1,11-17-42,0 0 0,1 0 0,0 0 0,2 1 0,0 0 0,-4 31 0,7-43-11,1-1 0,0 0 0,0 1 0,0-1 0,0 0 0,0 1 0,1-1 0,0 1 0,-1-1 1,1 0-1,0 0 0,1 0 0,-1 0 0,0 1 0,1-2 0,0 1 0,0 0 0,0 0 0,0 0 0,0-1 0,5 5 0,-3-5-3,0 0 0,0 0-1,0 0 1,0 0 0,1 0-1,-1-1 1,1 0 0,-1 0-1,1 0 1,-1-1 0,1 1-1,-1-1 1,1 0-1,0-1 1,6 0 0,0-1 37,0 0 1,0-1-1,-1 0 0,0 0 1,1-2-1,-1 1 0,-1-1 1,1 0-1,-1-1 1,0 0-1,0-1 0,0 0 1,-1 0-1,0-1 1,-1 0-1,1 0 0,-2 0 1,1-1-1,-1 0 0,0-1 1,-1 0-1,6-15 1,-10 22 35,0 0 0,0 0 0,-1 1 0,1-1 1,-1 0-1,0 0 0,0 0 0,0 0 0,0 0 1,0 0-1,0 0 0,-1 0 0,0 0 0,1 1 1,-1-1-1,0 0 0,-1 0 0,1 1 0,0-1 1,-1 1-1,1-1 0,-1 1 0,0-1 0,0 1 1,0 0-1,0 0 0,0 0 0,-4-2 0,1 0-22,0 1 0,-1 0 0,0 0-1,0 1 1,0-1 0,0 1 0,0 1-1,0-1 1,0 1 0,-1 0 0,1 1-1,-7-1 1,11 1-44,1 0-1,-1 1 0,0-1 1,1 0-1,-1 1 1,1-1-1,-1 1 0,1-1 1,-1 1-1,1 0 1,-1 0-1,1-1 0,0 1 1,-2 2-1,2-3-11,1 0 1,0 1-1,-1-1 0,1 0 0,0 1 1,-1-1-1,1 1 0,0-1 0,-1 1 0,1-1 1,0 1-1,0-1 0,0 1 0,0-1 1,-1 1-1,1-1 0,0 1 0,0-1 1,0 1-1,0-1 0,0 1 0,0-1 0,0 1 1,0-1-1,0 1 0,1-1 0,-1 1 1,0-1-1,0 1 0,0-1 0,1 1 0,-1-1 1,0 1-1,0-1 0,1 0 0,-1 1 1,0-1-1,1 1 0,-1-1 0,1 0 1,-1 1-1,0-1 0,1 0 0,0 1 0,0-1-106,1 1-1,-1-1 1,0 0-1,1 1 1,-1-1-1,0 0 0,1 0 1,-1 0-1,0 0 1,1 0-1,-1-1 1,0 1-1,1 0 0,-1-1 1,0 1-1,0 0 1,1-1-1,-1 0 1,0 1-1,0-1 0,2-1 1,19-13-2048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0.482"/>
    </inkml:context>
    <inkml:brush xml:id="br0">
      <inkml:brushProperty name="width" value="0.05" units="cm"/>
      <inkml:brushProperty name="height" value="0.05" units="cm"/>
    </inkml:brush>
  </inkml:definitions>
  <inkml:trace contextRef="#ctx0" brushRef="#br0">162 0 20684,'-7'17'565,"0"1"-1,2-1 1,0 1-1,1 0 1,0 0-1,-1 29 1,-10-41 1147,7-1-1639,4-4-49,0 1 0,0 1 0,0-1 0,1 0 0,-1 1-1,1 0 1,0 0 0,0 0 0,0 0 0,0 0 0,0 0-1,1 1 1,-3 4 0,-2 7 29,0 1 1,1 0-1,1 0 0,-4 23 1,-6 69 25,13-95-70,2-10-3,-3 9-10,3-12 5,1 0 0,-1 1 0,0-1 1,0 0-1,0 0 0,0 1 0,0-1 0,0 0 1,1 0-1,-1 0 0,0 1 0,0-1 0,0 0 1,1 0-1,-1 0 0,0 0 0,0 0 1,0 1-1,1-1 0,-1 0 0,0 0 0,0 0 1,1 0-1,-1 0 0,0 0 0,0 0 0,1 0 1,-1 0-1,0 0 0,0 0 0,1 0 1,-1 0-1,0 0 0,0 0 0,1 0 0,-1 0 1,0 0-1,0 0 0,1 0 0,-1-1 0,0 1 1,0 0-1,1 0 0,-1 0 0,0 0 1,0 0-1,0-1 0,1 1 0,94-55 122,-89 51-110,0 1 1,0 0-1,1 0 0,-1 1 1,1 0-1,-1 0 0,1 1 1,-1-1-1,8 1 1,-11 1-10,0 0 0,0 0 0,0 0 0,0 0 0,0 1 1,0-1-1,0 1 0,0 0 0,0 0 0,0 0 0,0 0 0,-1 1 1,1-1-1,0 1 0,-1 0 0,0-1 0,1 1 0,-1 0 1,0 1-1,0-1 0,0 0 0,3 4 0,-2 0-139,1 0-1,-1 0 1,0 0-1,3 10 1,-1 2-1114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1.151"/>
    </inkml:context>
    <inkml:brush xml:id="br0">
      <inkml:brushProperty name="width" value="0.05" units="cm"/>
      <inkml:brushProperty name="height" value="0.05" units="cm"/>
    </inkml:brush>
  </inkml:definitions>
  <inkml:trace contextRef="#ctx0" brushRef="#br0">145 35 16756,'4'-5'975,"1"0"1,0 1-1,0-1 1,8-5-1,-12 10-883,0-1 0,0 0 0,-1 1 0,1-1 0,0 1 0,0-1 0,0 1 0,0 0 0,-1-1 0,1 1 0,0 0 0,0 0 0,0 0 0,0-1 0,0 1 0,0 0 0,0 0 0,0 0 0,0 0 0,0 1 0,-1-1 0,1 0 0,0 0 0,0 0 0,0 1 0,0-1 0,0 1 0,0-1-1,-1 0 1,1 1 0,0 0 0,0-1 0,-1 1 0,1-1 0,0 1 0,-1 0 0,1-1 0,0 1 0,-1 0 0,1 0 0,-1 0 0,0-1 0,1 3 0,1 3 88,0 0 0,-1 0 0,1 0 0,-2 0 0,1 1 0,-1-1 0,0 0-1,0 1 1,0-1 0,-3 11 0,-3 11 54,-9 26 0,3-16-135,-24 52 1,30-76-79,-2 0 1,1-1-1,-2 0 1,0 0 0,0-1-1,-21 20 1,27-29-9,1-1 1,-1 0-1,-1 0 1,1 0-1,0 0 1,0-1-1,-1 1 1,1-1-1,-1 0 1,-6 1 0,9-2-9,0 0 0,0 1 1,0-1-1,0 0 1,0 0-1,0 0 0,0-1 1,0 1-1,0 0 1,0 0-1,1-1 0,-1 1 1,0 0-1,0-1 1,0 1-1,0-1 0,0 1 1,0-1-1,1 1 1,-1-1-1,0 0 0,0 1 1,1-1-1,-1 0 1,0 1-1,1-1 1,-1 0-1,1 0 0,-1 0 1,1 0-1,-1 0 1,1 0-1,0 0 0,0 1 1,-1-1-1,1 0 1,0 0-1,0 0 0,0 0 1,0 0-1,0 0 1,0 0-1,0-2 1,1 1-4,-1 1 0,0-1 0,1 0 0,-1 0 0,1 1 0,-1-1 0,1 0 0,0 1 1,0-1-1,0 1 0,0-1 0,0 1 0,0-1 0,0 1 0,0 0 0,1 0 1,-1-1-1,0 1 0,1 0 0,-1 0 0,1 0 0,-1 1 0,1-1 0,0 0 1,-1 0-1,1 1 0,0-1 0,-1 1 0,4-1 0,6-1-7,1 0 1,-1 1-1,16 0 0,-23 1 3,79 4 6,-66-1-90,1-2 0,-1 0 1,1-1-1,-1-1 0,1 0 1,26-6-1,-23-3-946,-4-3-617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1.528"/>
    </inkml:context>
    <inkml:brush xml:id="br0">
      <inkml:brushProperty name="width" value="0.05" units="cm"/>
      <inkml:brushProperty name="height" value="0.05" units="cm"/>
    </inkml:brush>
  </inkml:definitions>
  <inkml:trace contextRef="#ctx0" brushRef="#br0">0 325 16444,'0'0'129,"0"1"1,0 0-1,0-1 1,0 1 0,0-1-1,1 1 1,-1-1-1,0 1 1,0-1 0,0 1-1,0-1 1,1 1-1,-1-1 1,0 1 0,0-1-1,1 0 1,-1 1-1,0-1 1,1 1 0,-1-1-1,0 0 1,1 1-1,-1-1 1,1 0 0,-1 1-1,1-1 1,10-6 2975,5-20-1422,-16 25-1721,6-12 316,0 0-1,-2-1 0,0 0 0,0 0 1,2-26-1,-3 19-80,13-153 504,-16 174-701,0 0 0,0 0 1,0 0-1,0 0 0,0 0 0,0 0 0,0 0 0,0 0 0,0 1 0,0-1 1,0 0-1,0 0 0,1 0 0,-1 0 0,0 0 0,0 0 0,0 0 0,0 0 1,0 0-1,0 0 0,0 0 0,0 0 0,0 0 0,0 0 0,1 1 1,-1-1-1,0 0 0,0 0 0,0 0 0,0 0 0,0 0 0,0 0 0,0 0 1,0 0-1,1 0 0,-1 0 0,0 0 0,0 0 0,0 0 0,0 0 0,0-1 1,0 1-1,0 0 0,0 0 0,0 0 0,1 0 0,-1 0 0,0 0 0,0 0 1,0 0-1,0 0 0,0 0 0,0 0 0,0 0 0,0-1 0,5 15 0,26 195 79,-2-11 30,-22-166-93,1 0 0,1-1 0,2 0 0,15 30 0,-25-58-30,0 0 0,1 0 0,-1 0 0,1 0 0,-1 0 0,1-1 0,0 1-1,0-1 1,0 1 0,1-1 0,-1 0 0,0 0 0,1 0 0,4 3 0,-6-5-45,0 0-1,-1 0 1,1 0-1,0 0 1,-1-1-1,1 1 1,0 0 0,-1 0-1,1-1 1,-1 1-1,1 0 1,-1-1-1,1 1 1,-1 0-1,1-1 1,-1 1-1,1-1 1,0 0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3.747"/>
    </inkml:context>
    <inkml:brush xml:id="br0">
      <inkml:brushProperty name="width" value="0.05" units="cm"/>
      <inkml:brushProperty name="height" value="0.05" units="cm"/>
    </inkml:brush>
  </inkml:definitions>
  <inkml:trace contextRef="#ctx0" brushRef="#br0">14 8 20636,'-5'-7'5762,"-4"26"-5178,16 6-184,7 13-312,9 6-24,9 8-32,4 1-16,6 1 16,2-3-24,-3-7-8,-5-6 16,-8-10 32,-10-6-48,-6-12-1000,0-3-489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3.963"/>
    </inkml:context>
    <inkml:brush xml:id="br0">
      <inkml:brushProperty name="width" value="0.05" units="cm"/>
      <inkml:brushProperty name="height" value="0.05" units="cm"/>
    </inkml:brush>
  </inkml:definitions>
  <inkml:trace contextRef="#ctx0" brushRef="#br0">1 628 21861,'0'0'1000,"8"-17"216,13-27-384,6-19-280,10-32-55,1-8-33,1-1-200,-3 15-112,-8 31-112,-3 16 0,-8 30-56,-3 12-24,-3 16-336,-4 8-272,-2 15-785,-5-6 4130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4.229"/>
    </inkml:context>
    <inkml:brush xml:id="br0">
      <inkml:brushProperty name="width" value="0.05" units="cm"/>
      <inkml:brushProperty name="height" value="0.05" units="cm"/>
    </inkml:brush>
  </inkml:definitions>
  <inkml:trace contextRef="#ctx0" brushRef="#br0">13 212 19364,'-9'9'4657,"6"-34"-3961,12-3 8,1-3 33,6-1 15,1 4-128,4 5-368,2 2-104,3 7-112,1 2-24,-1 7-304,-5 3-376,-7 2-913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4.479"/>
    </inkml:context>
    <inkml:brush xml:id="br0">
      <inkml:brushProperty name="width" value="0.05" units="cm"/>
      <inkml:brushProperty name="height" value="0.05" units="cm"/>
    </inkml:brush>
  </inkml:definitions>
  <inkml:trace contextRef="#ctx0" brushRef="#br0">1 18 24485,'0'0'2329,"2"0"-2257,31 0-72,-12-1-32,9-1 32,3 0-16,7-1 0,4 1 16,9 0-112,1 2-480,-5-2-817,-7-1-223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5.513"/>
    </inkml:context>
    <inkml:brush xml:id="br0">
      <inkml:brushProperty name="width" value="0.05" units="cm"/>
      <inkml:brushProperty name="height" value="0.05" units="cm"/>
    </inkml:brush>
  </inkml:definitions>
  <inkml:trace contextRef="#ctx0" brushRef="#br0">501 25 20972,'-24'3'169,"2"1"0,-1 1 0,0 1 0,1 1 0,0 2 0,1 0 0,0 0-1,0 2 1,1 1 0,1 1 0,-24 19 0,23-15-6,0 1 0,2 1 0,0 1 0,1 0 0,1 2 0,1 0 0,1 0 0,1 1 0,-17 43 0,21-42-172,2 0 0,0 0 0,2 0-1,1 1 1,1 0 0,1-1 0,1 1 0,1 0 0,1 0-1,1 0 1,2 0 0,0-1 0,14 45 0,-8-43-2,0-1 0,1 0 0,2 0 0,1-1 0,0-1 1,2 0-1,1-1 0,0-1 0,2-1 0,0 0 1,1-1-1,33 23 0,-20-19-1,1-1 0,50 22 0,-68-36 3,1-1 1,0-1 0,0-1 0,1 0 0,0-1 0,-1-1 0,31 1 0,-40-4 0,-1 0 1,0-1-1,0 0 1,0 0-1,0-1 1,0 0 0,0 0-1,0-1 1,-1 0-1,1 0 1,11-8-1,-9 4 20,0 0-1,-1 0 1,0-1-1,0 0 1,-1 0-1,0-1 1,6-10-1,5-14 127,-1 0-1,-1-1 1,16-57 0,-26 75-73,37-125 555,33-191 1,-67 286-526,-3-1 0,-1 0 0,-2-64 0,-3 104-35,-1 0 1,0 0-1,0 0 1,0 0-1,-1 0 1,0 0-1,0 0 1,-1 0-1,0 1 1,0-1-1,-1 1 1,1 0-1,-1 0 1,-1 0-1,1 1 1,-9-8-1,6 7 37,0 1-1,-1 0 1,0 1-1,0 0 0,0 0 1,0 1-1,-1 0 1,0 0-1,1 1 0,-1 0 1,0 0-1,-11 0 0,-21 1 75,-1 1-1,-61 8 1,67-4-350,-1-1-1,1-2 1,-65-6 0,90 4-59,0-2 0,1 1 0,-19-8 0,21 6 32,0 0 0,0-1 0,-10-8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004"/>
    </inkml:context>
    <inkml:brush xml:id="br0">
      <inkml:brushProperty name="width" value="0.025" units="cm"/>
      <inkml:brushProperty name="height" value="0.025" units="cm"/>
    </inkml:brush>
  </inkml:definitions>
  <inkml:trace contextRef="#ctx0" brushRef="#br0">0 1 64,'0'7'769,"0"2"-481,0-1-192,0-1-64,0 0 0,0-1-96,0-1-673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0.715"/>
    </inkml:context>
    <inkml:brush xml:id="br0">
      <inkml:brushProperty name="width" value="0.05" units="cm"/>
      <inkml:brushProperty name="height" value="0.05" units="cm"/>
    </inkml:brush>
  </inkml:definitions>
  <inkml:trace contextRef="#ctx0" brushRef="#br0">161 15 24205,'-3'-1'203,"1"-1"-1,-1 0 1,1 1-1,-1 0 1,1-1 0,-1 1-1,0 0 1,1 0-1,-1 1 1,0-1 0,0 0-1,0 1 1,0 0-1,0 0 1,0 0-1,1 0 1,-7 1 0,6 0-133,-1 0 0,0 1 0,1-1 1,0 1-1,-1 0 0,1 0 1,0 0-1,0 0 0,0 1 0,0-1 1,0 1-1,1 0 0,-4 3 1,-1 4-63,0 1 0,1 0 1,0 0-1,0 1 1,1 0-1,1 0 1,0 0-1,1 0 1,0 1-1,0-1 0,0 26 1,2-4-20,1 0 1,2 1-1,7 37 0,-7-58 11,1 0 0,0 0 0,6 17 0,-9-31 0,0 1 0,1 0 0,-1-1-1,0 1 1,0-1 0,1 1 0,-1 0-1,0-1 1,1 1 0,-1-1 0,0 1 0,1-1-1,-1 1 1,1-1 0,-1 1 0,1-1-1,-1 0 1,1 1 0,-1-1 0,1 0 0,-1 1-1,1-1 1,-1 0 0,1 1 0,0-1-1,-1 0 1,1 0 0,0 0 0,0 0-1,0-1 1,0 1-1,0 0 1,0-1-1,0 1 1,-1-1-1,1 0 1,0 1-1,0-1 1,-1 0-1,1 1 1,0-1-1,-1 0 1,1 0-1,-1 0 1,1 0-1,17-40 9,-18 40-6,13-51 34,-11 38-19,1 1 0,0 0 1,9-21-1,-12 34-17,0 0 0,0-1 0,1 1 0,-1 0-1,0 0 1,0 0 0,0 0 0,0-1 0,0 1 0,0 0 0,0 0-1,1 0 1,-1 0 0,0 0 0,0-1 0,0 1 0,0 0-1,1 0 1,-1 0 0,0 0 0,0 0 0,0 0 0,1 0 0,-1 0-1,0 0 1,0 0 0,0 0 0,1 0 0,-1 0 0,0 0-1,0 0 1,0 0 0,1 0 0,-1 0 0,0 0 0,0 0 0,0 0-1,1 0 1,-1 0 0,8 8-15,4 13-21,-12-20 35,49 104-80,53 102 105,-93-193-12,12 21 14,-20-33-21,0 0-1,0 0 0,0 1 0,-1-1 0,1 0 0,0 0 0,-1 0 1,0 1-1,1-1 0,-1 0 0,0 1 0,0-1 0,-1 3 1,1-4-1,0-1 1,-1 1-1,1 0 1,-1 0-1,1 0 1,-1-1-1,0 1 1,1 0-1,-1 0 1,0-1-1,1 1 1,-1-1-1,0 1 1,0-1-1,1 1 1,-1-1 0,0 1-1,0-1 1,0 1-1,0-1 1,0 0-1,0 0 1,-1 1-1,-22 1 195,21-2-176,-20-1 116,-1-1-1,1 0 1,0-2-1,-26-8 0,43 11-282,18-3 56,-4 1 83,-1-1 0,0 0 0,0 0-1,0 0 1,-1-1 0,1 0 0,-1-1 0,0 1-1,-1-1 1,1 0 0,5-10 0,24-38 20,-2-2 0,47-114 0,-72 148-8,0 0 1,-2 0-1,-1-1 0,0 0 0,-2 0 1,0-1-1,-2 1 0,0 0 0,-2-1 1,-4-27-1,5 49 0,0 6-30,2 9 14,1 1 0,0-1 0,0 0 0,1 0 0,1-1 0,6 14 0,4 3 18,26 40 1,-39-66-9,0 0 1,1 0-1,-1 0 0,1 0 0,0-1 1,0 1-1,3 2 0,-6-5-1,1 1-1,0-1 0,-1 1 0,1-1 1,0 0-1,0 1 0,0-1 0,-1 0 0,1 0 1,0 1-1,0-1 0,0 0 0,-1 0 1,1 0-1,0 0 0,0 0 0,0 0 1,0 0-1,0 0 0,-1-1 0,1 1 1,0 0-1,0 0 0,0-1 0,-1 1 1,1 0-1,0-1 0,-1 1 0,1-1 0,0 1 1,-1-1-1,1 1 0,0-1 0,-1 0 1,1 1-1,-1-1 0,1-1 0,2-4 3,0-1-1,0 1 1,-1-1-1,0 0 0,-1 0 1,1 0-1,-1 0 1,-1 0-1,1 0 1,-1 0-1,-1-10 0,1-2 6,-2-104 17,8 142-86,-2-8 46,17 85-55,-16-69 75,0-1 0,1 0-1,2 0 1,11 26 0,-18-49-4,0-1 0,1 0 0,-1 0 0,0 0 0,1 0 0,-1 0 0,1 0 0,-1 0 0,1-1 0,0 1 0,4 2 0,-5-3 0,-1-1-1,1 0 1,0 0-1,0 0 1,-1 0-1,1 1 1,0-1-1,0 0 1,0 0-1,-1-1 1,1 1-1,0 0 1,0 0-1,0 0 1,-1 0-1,1-1 1,0 1-1,0 0 1,-1-1-1,1 1 1,0-1-1,-1 1 1,1 0-1,0-1 1,-1 0-1,1 1 1,-1-1-1,1 1 1,-1-1-1,1 0 1,-1 1-1,1-1 1,-1 0-1,0 1 1,1-1-1,-1 0 1,0 0-1,1-1 1,4-10 3,0-1 0,-1-1-1,0 1 1,0-1 0,-2 1-1,2-17 1,0-85 57,-4 101-54,0 11 0,2 8-45,28 81-47,-19-51 83,2-1 1,23 47 0,-34-78 2,-1 0 0,1-1 0,-1 1 0,1-1 0,0 1-1,0-1 1,0 0 0,0 1 0,1-1 0,-1 0 0,0 0 0,1-1 0,0 1 0,-1 0 0,1-1 0,0 0 0,0 0 0,-1 1 0,1-2 0,0 1 0,4 0 0,-5-1-1,1 0 0,0 0 0,0-1 0,0 0 0,-1 1 0,1-1 0,0 0-1,-1 0 1,1-1 0,0 1 0,-1 0 0,0-1 0,1 0 0,-1 1 0,0-1 0,0 0 0,0 0 0,0 0 0,0-1 0,0 1-1,-1 0 1,2-3 0,2-3 5,-1 1 1,0-1-1,0 0 0,-1 0 0,0 0 0,0 0 0,-1-1 1,0 1-1,-1-1 0,1 0 0,-2 1 0,1-1 0,-1 0 1,-2-9-1,0 3 8,-1 1 0,0-1 0,-1 0 0,-1 1 1,-1 0-1,0 0 0,0 1 0,-13-19 0,17 29-24,2 4 11,1 0 0,-1-1 0,0 1 0,0-1 1,0 1-1,1 0 0,-1-1 0,0 1 0,1-1 0,-1 1 0,0 0 0,1-1 0,-1 1 0,1-1 0,-1 1 0,1-1 0,-1 0 0,1 1 0,-1-1 0,1 1 0,0-1 0,-1 0 0,1 0 0,-1 1 0,1-1 0,1 0 0,19 13 18,18 19-25,-34-27 3,0 0 0,0 0 0,0 1 0,-1-1 0,0 1 0,0 0 0,0 1-1,-1-1 1,4 10 0,6 11-7,-10-21 12,1 1 1,-1-1 0,1 1 0,1-1-1,-1 0 1,10 9 0,-13-14-1,1 0 0,-1 0 0,0 0 0,1 0 0,-1-1 0,1 1 0,-1 0 1,1-1-1,-1 1 0,1-1 0,-1 1 0,1-1 0,-1 0 0,1 0 0,0 1 0,-1-1 1,1 0-1,-1-1 0,1 1 0,0 0 0,-1 0 0,1-1 0,-1 1 0,1-1 0,-1 1 1,1-1-1,-1 0 0,1 1 0,-1-1 0,0 0 0,1 0 0,1-2 0,5-4 2,0 0-1,-1 0 1,7-10-1,-10 12 2,0-1 1,1 1-1,0 0 0,0 0 0,0 1 0,1-1 1,-1 1-1,13-7 0,-16 11-108,-6 2-1798,-17 6-237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0.883"/>
    </inkml:context>
    <inkml:brush xml:id="br0">
      <inkml:brushProperty name="width" value="0.05" units="cm"/>
      <inkml:brushProperty name="height" value="0.05" units="cm"/>
    </inkml:brush>
  </inkml:definitions>
  <inkml:trace contextRef="#ctx0" brushRef="#br0">11 0 26614,'-1'2'368,"-1"0"-104,0 0-160,0-1 48,1 3-1144,-1-2-449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1.888"/>
    </inkml:context>
    <inkml:brush xml:id="br0">
      <inkml:brushProperty name="width" value="0.05" units="cm"/>
      <inkml:brushProperty name="height" value="0.05" units="cm"/>
    </inkml:brush>
  </inkml:definitions>
  <inkml:trace contextRef="#ctx0" brushRef="#br0">66 498 22589,'-5'-3'1656,"4"2"-1604,1 1 0,-1-1 1,1 1-1,-1-1 0,1 1 0,-1-1 1,1 1-1,-1 0 0,1-1 1,-1 1-1,0 0 0,1-1 0,-1 1 1,0 0-1,1 0 0,-1-1 0,0 1 1,1 0-1,-1 0 0,0 0 1,0 0-1,-2-1-32,0 1-7,1-1 0,-1 1-1,1 0 1,0 0-1,-1-1 1,1 1 0,-1 1-1,-2-1 1,4 1-11,0-1 0,0 1 0,0-1 0,0 1 0,0-1 0,0 1 0,0-1 0,0 1 0,0 0 1,0 0-1,1-1 0,-1 1 0,0 0 0,1 0 0,-1 0 0,0 0 0,1 0 0,-1 0 0,1 0 0,0 0 0,-1 0 0,1 0 0,0 0 1,0 0-1,-1 0 0,1 0 0,0 2 0,0 11-13,0 1 1,1-1-1,1 1 1,0-1-1,1 0 1,6 19-1,-1 1 1,1 6-1,35 127 24,-42-159-13,1 0 0,1 0 0,-1-1 0,1 1 0,1-1 0,0 0 0,0 0 0,8 9 0,-11-14-1,0-1 0,0 1 0,0-1 0,0 1 0,0-1 0,0 0 1,0 1-1,0-1 0,1 0 0,-1-1 0,0 1 0,1 0 0,-1-1 0,1 1 1,-1-1-1,1 0 0,-1 0 0,1 0 0,-1 0 0,1 0 0,-1 0 1,1-1-1,-1 1 0,1-1 0,-1 0 0,0 0 0,1 0 0,-1 0 1,0 0-1,0 0 0,0 0 0,3-3 0,2-1 20,-1-1 0,1 0 0,-1 0 0,0 0 0,0-1 0,-1 0 0,0 0 0,0-1 0,3-7 0,4-10 147,15-42 0,-17 34-46,-1 0 0,-2-1 0,-1 0 1,-1 0-1,-2 0 0,-2 0 0,-5-68 1,-3 51 128,-2 1 1,-2 0-1,-2 1 1,-35-82-1,2 18 2,45 109-258,-6 28-125,8-15 115,0-1 0,1 1 0,0-1 0,5 14 0,2 3-14,15 58-13,41 92 0,-46-134 57,2 0-1,1-1 0,53 71 1,-69-104-10,24 27 1,-28-32-2,0 0 0,0 0-1,1-1 1,-1 1-1,0-1 1,1 0-1,-1 0 1,0 0-1,1 0 1,0 0-1,-1 0 1,1-1-1,4 1 1,-6-1-1,0 0-1,0 0 1,0 0 0,0 0-1,0-1 1,0 1-1,0 0 1,0-1 0,-1 1-1,1-1 1,0 1 0,0-1-1,0 1 1,0-1 0,0 1-1,-1-1 1,1 0-1,0 0 1,-1 1 0,1-1-1,0 0 1,-1 0 0,1 0-1,-1 0 1,1 0 0,-1 0-1,0 0 1,1 0-1,-1 0 1,0 0 0,0-1-1,5-38 32,-8-17 15,-3 1 0,-2 0-1,-15-57 1,15 77-27,-48-202 102,57 273-55,16 44-83,4-1-1,3 0 1,62 136 0,-81-202 17,33 64 15,-32-66-12,-1-2 0,1 1 0,1-1 0,-1 0 0,16 14 0,-20-20-2,-1-1-1,0 0 0,1 0 1,-1 0-1,1 0 0,-1 0 1,1 0-1,0 0 1,-1-1-1,1 1 0,0-1 1,0 1-1,0-1 1,-1 1-1,3-1 0,-3 0 1,0 0-1,0 0 1,0-1-1,0 1 1,0 0-1,0-1 1,-1 1-1,1-1 1,0 1-1,0-1 0,0 1 1,-1-1-1,1 1 1,0-1-1,-1 0 1,1 1-1,-1-1 1,1 0-1,-1 1 1,1-1-1,0-1 1,1-3 8,0 0 1,-1 0 0,0-1-1,0 1 1,0 0 0,0 0-1,-1-1 1,0 1 0,0-6-1,-6-26 61,0 1 0,-3-1-1,-1 1 1,-20-47-1,17 46-52,13 37-19,1 0 0,-1 0 0,0 0 0,0 0 0,0 0 0,0 0 0,0 0 0,0 0 0,0 0 0,0 0 0,0 0 0,0 0 0,0 0 1,0 0-1,0 0 0,1 0 0,-1 0 0,0 0 0,0 0 0,0 0 0,0 0 0,0 0 0,0 0 0,0 0 0,0 0 0,0 0 0,0 0 0,0 0 0,0 0 0,0 0 0,0-1 0,0 1 0,7 10-61,16 30 33,2-2 0,1-1 0,49 55 0,-71-89 28,1 2 2,0 0 0,0 0 0,11 7 1,-15-11-4,0-1 1,1 1 0,-1 0 0,1-1 0,-1 1 0,1 0-1,-1-1 1,1 0 0,-1 1 0,1-1 0,0 0 0,-1 0-1,1 0 1,-1 0 0,1 0 0,0 0 0,-1 0 0,1-1-1,-1 1 1,1 0 0,-1-1 0,3-1 0,1-1-2,0 0 0,-1-1 1,1 1-1,-1-1 0,0 0 1,0-1-1,-1 1 0,1-1 0,-1 1 1,0-1-1,0 0 0,-1 0 0,0 0 1,1-1-1,-2 1 0,1 0 1,2-12-1,-3 9 9,0 1 1,0-1 0,-1 0-1,0 0 1,0 0 0,0 0-1,-1 1 1,-1-1 0,1 0-1,-1 0 1,0 1 0,-5-11-1,6 16-3,-3-6 16,0 1-1,0-1 1,-1 1 0,-5-7-1,10 14-17,0 0-1,0 0 0,0 0 1,0-1-1,0 1 1,0 0-1,0 0 0,0 0 1,0 0-1,0 0 1,0-1-1,-1 1 0,1 0 1,0 0-1,0 0 1,0 0-1,0 0 0,0 0 1,0 0-1,-1-1 0,1 1 1,0 0-1,0 0 1,0 0-1,0 0 0,0 0 1,-1 0-1,1 0 1,0 0-1,0 0 0,0 0 1,0 0-1,0 0 1,-1 0-1,1 0 0,0 0 1,0 0-1,0 0 1,0 0-1,-1 0 0,1 0 1,0 0-1,0 0 1,0 0-1,0 0 0,0 0 1,-1 1-1,1-1 1,0 0-1,0 0 0,0 0 1,0 0-1,0 0 1,0 0-1,0 0 0,-1 1 1,1-1-1,0 0 0,0 0 1,0 0-1,0 0 1,0 0-1,0 1 0,0-1 1,0 0-1,1 16-7,12 47-69,30 89 0,-29-115 78,1 0 0,2-1 0,36 56 0,-52-89-15,4 3 20,-1 0 1,1 1 0,8 7-1,-12-13-17,-1 0-1,1 0 0,0-1 1,0 1-1,-1 0 1,1 0-1,0-1 0,0 1 1,0-1-1,0 1 1,0-1-1,0 1 0,0-1 1,0 0-1,0 1 1,0-1-1,0 0 0,0 0 1,0 0-1,0 1 1,0-1-1,0-1 0,1 1 1,-1 0-1,0 0 1,0 0-1,0 0 1,0-1-1,0 1 0,0 0 1,0-1-1,0 1 1,0-1-1,0 1 0,1-2 1,0-1-120,0 1 0,0-1-1,0 0 1,-1 0 0,1 0 0,-1 0 0,1 0 0,0-4 0,11-42-1759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2.435"/>
    </inkml:context>
    <inkml:brush xml:id="br0">
      <inkml:brushProperty name="width" value="0.05" units="cm"/>
      <inkml:brushProperty name="height" value="0.05" units="cm"/>
    </inkml:brush>
  </inkml:definitions>
  <inkml:trace contextRef="#ctx0" brushRef="#br0">0 1 24077,'9'41'306,"2"0"0,2 0-1,25 55 1,-14-46-299,2 6 11,3-2 0,48 71 0,-62-109 123,-14-16-135,-1 0 1,0 0-1,0 0 0,0 0 1,0 0-1,0 0 0,1 0 1,-1 0-1,0 0 0,0 0 0,0 0 1,1 0-1,-1 0 0,0 0 1,0 0-1,0 0 0,0 0 1,1 0-1,-1 0 0,0 0 1,0 0-1,0 0 0,0 0 0,0-1 1,1 1-1,-1 0 0,0 0 1,0 0-1,0 0 0,0 0 1,0 0-1,0 0 0,1-1 0,-1 1 1,0 0-1,0 0 0,0 0 1,0 0-1,0-1 0,0 1 1,0 0-1,0 0 0,0 0 1,0 0-1,0-1 0,0 1 0,0 0 1,0 0-1,0 0 0,-4-39 473,1 21-347,-5-24 98,2-1-1,-1-82 0,11 89-217,-4 36-13,0-1 0,0 1 0,0-1 0,0 1-1,0-1 1,0 1 0,0 0 0,1-1-1,-1 1 1,0-1 0,0 1 0,0 0 0,1-1-1,-1 1 1,0-1 0,1 1 0,-1 0-1,0-1 1,1 1 0,-1 0 0,0 0-1,1-1 1,-1 1 0,1 0 0,-1 0 0,0 0-1,1-1 1,-1 1 0,1 0 0,-1 0-1,1 0 1,13 8-42,6 17-25,27 61-13,-34-60 92,1 0-1,1-1 1,28 34-1,-41-56-6,0 0-1,1 0 1,-1-1-1,1 0 1,0 1-1,-1-1 1,1 0-1,0 0 1,1 0-1,-1-1 1,0 1-1,5 0 1,-7-1-1,0-1 0,0 0 1,0 0-1,0 0 0,0 0 1,0 0-1,0 0 0,0-1 1,-1 1-1,1 0 0,0 0 1,0-1-1,0 1 1,0 0-1,0-1 0,0 1 1,0-1-1,0 0 0,1-1 7,-1 1-1,1-1 0,-1 0 0,0 1 0,0-1 1,1 0-1,-1 0 0,-1 0 0,1 0 1,0 0-1,0-3 0,3-8 51,-2 0 0,0 0 0,0-1 0,-1 1 0,-1-1 0,0 0 0,-1 1 0,-5-24 1,4 26-13,-1 0 1,0 0-1,0 0 1,-1 1-1,0 0 1,-1 0-1,0 0 1,-1 0-1,0 1 1,-1-1-1,-7-8 1,12 17-33,1 0 0,0-1 0,-1 1 1,1 0-1,-1 0 0,0 0 0,1 0 0,-1 0 0,0 0 1,0 0-1,1 0 0,-1 1 0,0-1 0,0 1 0,-2-1 0,3 1-12,0 0 0,0 0-1,1 1 1,-1-1 0,0 0-1,0 1 1,0-1-1,1 0 1,-1 1 0,0-1-1,0 1 1,1-1 0,-1 1-1,0-1 1,1 1 0,-1 0-1,1-1 1,-1 1-1,1 0 1,-1-1 0,1 1-1,-1 0 1,1 0 0,0-1-1,0 1 1,-1 0-1,1 0 1,0 0 0,0-1-1,0 1 1,0 0 0,-1 0-1,1 0 1,1 1-1,-2 13-7,1 0 0,0 0-1,1 0 1,1 0 0,1 0-1,0 0 1,1 0 0,8 19-1,1 1 4,3-2 0,23 41 0,-32-62 4,1 1-1,0-1 1,1-1 0,0 0-1,1 0 1,16 14 0,-23-22-4,1-1 1,0 1-1,-1-1 0,1 0 1,0 0-1,0 0 1,0 0-1,0-1 0,0 0 1,0 1-1,1-2 0,-1 1 1,0 0-1,1-1 0,-1 0 1,0 0-1,1 0 1,-1-1-1,1 1 0,-1-1 1,0 0-1,0 0 0,0 0 1,0-1-1,8-3 0,0-3-208,0 0 0,-1 0 0,1-1 0,-2 0 0,17-19 0,14-17-1479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3.460"/>
    </inkml:context>
    <inkml:brush xml:id="br0">
      <inkml:brushProperty name="width" value="0.05" units="cm"/>
      <inkml:brushProperty name="height" value="0.05" units="cm"/>
    </inkml:brush>
  </inkml:definitions>
  <inkml:trace contextRef="#ctx0" brushRef="#br0">169 46 25886,'-9'-7'478,"0"1"0,0 0 0,-1 1 0,-17-7 0,22 10-402,1 0 1,-1 1-1,0 0 0,1 0 0,-1 0 0,0 0 0,0 1 0,0 0 1,0 0-1,0 0 0,1 1 0,-10 1 0,12-1-75,0 0-1,0 0 0,0 0 0,0 0 1,0 0-1,0 1 0,0-1 0,1 1 1,-1-1-1,1 1 0,-1-1 0,1 1 1,0 0-1,-1 0 0,1 0 0,0 0 1,0 0-1,0 0 0,1 0 0,-1 0 1,0 0-1,1 0 0,-1 0 0,1 1 1,0-1-1,0 0 0,0 0 0,0 3 1,0 3-15,1 1 0,0-1 0,0 0 0,1 0 0,0 0 0,4 9 0,-3-9 7,0 1 1,1-1 0,0 0 0,1 0 0,0 0 0,11 13-1,-15-20 4,0 0 0,0 1 0,0-1 0,1 0 0,-1 0 0,1 0 0,-1 0-1,0 0 1,1 0 0,0-1 0,-1 1 0,1 0 0,-1-1 0,1 1 0,0-1-1,-1 1 1,1-1 0,0 0 0,0 0 0,-1 0 0,1 0 0,0 0 0,-1 0-1,1 0 1,0-1 0,0 1 0,-1-1 0,1 1 0,-1-1 0,1 0 0,0 1-1,-1-1 1,1 0 0,-1 0 0,0 0 0,1 0 0,-1 0 0,0 0 0,1-1 0,-1 1-1,0 0 1,1-3 0,5-6 5,-1 1-1,-1 0 1,0-1 0,0 0-1,-1 0 1,0-1-1,-1 1 1,0-1-1,-1 0 1,2-19 0,-4 30-3,0 0 0,0 0 0,0-1 0,0 1 0,0 0 0,0 0 0,0-1 0,0 1 0,1 0 0,-1 0 0,0 0 0,0-1 1,0 1-1,0 0 0,0 0 0,0 0 0,1-1 0,-1 1 0,0 0 0,0 0 0,0 0 0,1 0 0,-1-1 0,0 1 1,0 0-1,0 0 0,1 0 0,-1 0 0,0 0 0,0 0 0,1 0 0,-1 0 0,0 0 0,0 0 0,1 0 0,-1 0 0,0 0 1,0 0-1,1 0 0,-1 0 0,0 0 0,0 0 0,0 0 0,1 0 0,7 4-37,-2 3-1,0 1 1,-1 1-1,0-1 1,0 1-1,-1 0 1,5 13-1,8 25-61,13 65 0,-9-32 96,27 72 73,67 147 1,-115-299-64,0 0 0,0 0 0,0 0 0,0 0 0,-1 0 0,1 0-1,0 0 1,0 0 0,0 0 0,0 0 0,0 0 0,0 0 0,0 0 0,-1 0 0,1 0 0,0 0 0,0 1 0,0-1 0,0 0 0,0 0 0,0 0 0,0 0 0,0 0 0,0 0 0,0 0 0,-1 0 0,1 0-1,0 0 1,0 0 0,0 1 0,0-1 0,0 0 0,0 0 0,0 0 0,0 0 0,0 0 0,0 0 0,0 0 0,0 1 0,0-1 0,0 0 0,0 0 0,0 0 0,0 0 0,0 0 0,0 0 0,0 0 0,0 0-1,0 1 1,0-1 0,0 0 0,0 0 0,0 0 0,0 0 0,1 0 0,-1 0 0,0 0 0,0 0 0,0 0 0,0 1 0,0-1 0,0 0 0,0 0 0,0 0 0,0 0 0,0 0 0,1 0 0,-1 0-1,-12-8 261,-24-25 43,23 22-194,-213-206 412,208 197-527,15 16-16,6 1-452,30-34-1706,-17 10 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3.773"/>
    </inkml:context>
    <inkml:brush xml:id="br0">
      <inkml:brushProperty name="width" value="0.05" units="cm"/>
      <inkml:brushProperty name="height" value="0.05" units="cm"/>
    </inkml:brush>
  </inkml:definitions>
  <inkml:trace contextRef="#ctx0" brushRef="#br0">80 149 23325,'6'1'87,"0"-1"1,0 1-1,0-1 0,0 0 1,0 0-1,0-1 0,0 0 1,9-2-1,-13 3-39,-1-1-1,1 0 1,0 0-1,-1 0 1,1 0 0,-1 0-1,1 0 1,-1 0-1,1 0 1,-1 0-1,0-1 1,0 1 0,0-1-1,0 1 1,1-1-1,-2 1 1,1-1-1,0 0 1,0 1 0,-1-1-1,1 0 1,0 0-1,-1 1 1,0-1-1,1 0 1,-1 0 0,0 0-1,0 1 1,0-1-1,0 0 1,-1-2-1,0-1 68,1 1-1,-1 0 0,0 0 1,-1 0-1,1 0 0,-1 0 0,1 1 1,-1-1-1,-1 0 0,1 1 1,0-1-1,-1 1 0,0 0 0,1 0 1,-1 0-1,0 0 0,-6-4 1,3 3-20,1 1 1,-1 0 0,1-1-1,-1 2 1,0-1 0,0 1 0,0 0-1,-1 0 1,1 1 0,-12-2-1,16 3-89,0 0 0,0 0 0,0 1 0,0-1-1,0 0 1,0 1 0,0-1 0,0 1-1,1-1 1,-1 1 0,0 0 0,0 0-1,0 0 1,1 0 0,-1 0 0,1 1 0,-1-1-1,1 0 1,-1 1 0,1-1 0,0 1-1,-1-1 1,1 1 0,0 0 0,0-1-1,0 1 1,0 0 0,1 0 0,-1 0-1,0-1 1,1 1 0,0 0 0,-1 0 0,1 3-1,-2 8-24,1 0-1,0 0 0,1 0 0,1 13 1,0-22 21,-1-3-3,1 27 4,8 36 0,-8-57 1,0 0-1,1-1 0,0 1 1,0-1-1,1 1 0,0-1 1,0 0-1,0 0 0,1 0 1,0 0-1,6 7 0,-8-12-8,0 1-1,0-1 1,0 1-1,0-1 1,0 0-1,0 0 1,0 0-1,0 0 1,0 0-1,0-1 1,1 1 0,-1-1-1,0 1 1,1-1-1,-1 0 1,0 0-1,1 0 1,-1 0-1,0 0 1,4-1-1,0-1-210,0 0 1,0 1-1,-1-2 0,1 1 0,-1-1 0,10-6 0,16-13-1591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4.429"/>
    </inkml:context>
    <inkml:brush xml:id="br0">
      <inkml:brushProperty name="width" value="0.05" units="cm"/>
      <inkml:brushProperty name="height" value="0.05" units="cm"/>
    </inkml:brush>
  </inkml:definitions>
  <inkml:trace contextRef="#ctx0" brushRef="#br0">49 52 27614,'-12'27'32,"1"1"0,-7 29-1,16-48-27,0-1-1,1 1 0,0 0 0,0-1 0,1 1 0,0 0 0,0 0 1,1-1-1,0 1 0,1-1 0,3 13 0,-5-20-4,1 0-1,-1 0 0,0 0 1,0 0-1,1 0 1,-1 0-1,0 0 0,1-1 1,-1 1-1,1 0 1,-1 0-1,1-1 0,-1 1 1,1 0-1,0 0 0,-1-1 1,1 1-1,0-1 1,0 1-1,-1-1 0,1 1 1,0-1-1,0 1 1,0-1-1,0 0 0,-1 1 1,1-1-1,0 0 0,0 0 1,0 0-1,0 1 1,0-1-1,2 0 0,-2-1-1,1 0 0,0 0 0,-1 0 0,1 0-1,-1 0 1,1-1 0,-1 1 0,1 0 0,-1-1-1,0 1 1,0-1 0,0 1 0,0-1 0,0 1-1,0-1 1,1-3 0,7-18 11,-2 1 0,0-1 0,-2-1 0,5-45 0,3-16 21,-12 82-29,-1 1-1,1-1 0,0 1 0,-1 0 1,1 0-1,0-1 0,0 1 0,3-3 1,-4 4-2,0 1 1,1 0-1,-1-1 1,0 1 0,1 0-1,-1 0 1,0 0-1,1-1 1,-1 1 0,0 0-1,1 0 1,-1 0 0,0 0-1,1 0 1,-1-1-1,0 1 1,1 0 0,-1 0-1,1 0 1,-1 0-1,0 0 1,1 0 0,-1 0-1,1 0 1,-1 1-1,0-1 1,1 0 0,-1 0-1,0 0 1,1 0 0,-1 0-1,0 1 1,1-1-1,-1 0 1,0 0 0,1 0-1,-1 1 1,0-1-1,1 0 1,-1 1 0,0-1-1,0 0 1,1 1-1,-1 0 1,11 18-53,-11-19 53,42 122-164,-9-22 216,-33-99-48,12 23 32,-12-24-34,0 0 0,0 1 0,1-1 0,-1 1 0,0-1 0,0 0 0,1 0 0,-1 1 0,0-1 0,1 0 0,-1 1 0,0-1 0,1 0 0,-1 0 0,0 0 0,1 1 0,-1-1 0,0 0 0,1 0 0,-1 0 0,0 0 0,1 0 0,-1 0 0,1 0 0,-1 0 0,0 0 0,1 0 0,-1 0 0,1 0 0,-1 0 0,0 0 0,1 0 0,-1 0 0,1 0 0,-1 0 0,0-1 0,1 1 0,-1 0 0,0 0 0,1 0 0,-1-1 0,0 1 0,1 0 0,-1 0 0,0-1 0,1 1 0,-1 0 0,0-1 0,0 1 0,0 0 0,1-1 0,-1 1 0,0 0 0,0-1 0,0 1 0,0-1 0,0 1 0,1 0 0,-1-1 0,6-14 30,-1 0-1,7-31 0,-1 2 7,-5 26-18,9-30 7,-13 44-26,-1 1 0,1-1 0,0 0-1,0 1 1,0 0 0,0 0 0,1-1 0,-1 1 0,5-4 0,-6 7-1,-1 0 0,1-1 0,0 1 0,0-1-1,-1 1 1,1 0 0,0 0 0,-1 0 0,1-1-1,0 1 1,0 0 0,-1 0 0,1 0 0,0 0-1,0 0 1,0 0 0,-1 0 0,1 0 0,0 1-1,0-1 1,-1 0 0,1 0 0,0 1 0,-1-1 0,1 0-1,0 1 1,-1-1 0,1 1 0,0-1 0,-1 0-1,1 1 1,-1 0 0,1-1 0,-1 1 0,1-1-1,-1 1 1,1 0 0,-1-1 0,1 2 0,15 31-46,-15-29 41,11 31-29,8 35-1,-12-37 55,17 42 0,-25-74-15,0 0 1,0-1-1,0 1 1,1 0-1,-1 0 1,0-1-1,1 1 1,-1 0 0,0-1-1,1 1 1,-1-1-1,1 1 1,-1 0-1,1-1 1,0 1-1,-1-1 1,1 1-1,-1-1 1,1 0-1,0 1 1,0-1-1,-1 0 1,2 1-1,-2-1 2,1 0 0,0-1 0,-1 1 0,1 0 0,0 0 0,-1-1 0,1 1 0,-1 0 0,1-1 0,0 1-1,-1-1 1,1 1 0,-1-1 0,1 1 0,-1-1 0,1 1 0,-1-1 0,0 1 0,1-1 0,-1 0 0,17-39 198,-15 36-192,17-63 155,-13 42-138,1 1 1,1 0 0,15-28 0,-22 50-31,-1 0 1,2 0-1,-1 0 0,0 0 1,0 0-1,1 0 1,-1 0-1,1 1 1,-1-1-1,1 1 1,0-1-1,-1 1 0,1 0 1,0 0-1,0-1 1,3 0-1,-4 2-1,1 0 0,-1 0 0,0 0 0,1 0 0,-1 0-1,0 0 1,0 0 0,1 0 0,-1 0 0,0 1 0,0-1 0,1 1-1,-1-1 1,0 1 0,0-1 0,0 1 0,0 0 0,0-1 0,0 1 0,2 2-1,2 3-7,1 0 1,-1 0-1,-1 1 0,1 0 0,-1 0 0,6 15 0,10 26-1,-14-30 26,1-1 1,1 0-1,1 0 0,11 17 0,-20-33-13,1 0 0,-1 0 1,1 0-1,0-1 0,-1 1 0,1 0 0,-1 0 0,1-1 1,0 1-1,0 0 0,-1-1 0,1 1 0,0-1 1,0 1-1,0-1 0,0 0 0,-1 1 0,1-1 0,0 0 1,0 1-1,2-1 0,-2 0 2,0-1 0,0 0 1,0 1-1,0-1 0,0 0 1,0 0-1,0 0 0,0 1 0,0-1 1,-1 0-1,1 0 0,0 0 0,-1 0 1,1 0-1,0-1 0,-1 1 1,0 0-1,1 0 0,0-2 0,17-57 115,-15 48-125,0 0 0,1 0 0,0 0 0,1 1 0,0-1-1,1 1 1,0 0 0,10-13 0,-4 14-385,-11 10 330,-1 0-1,1 0 1,-1 0-1,0 0 1,1 0-1,-1 0 1,1 0-1,-1 0 1,0 0-1,1 1 1,-1-1-1,1 0 1,-1 0-1,0 0 1,1 0-1,-1 1 1,0-1-1,1 0 1,-1 0-1,0 1 1,1-1-1,-1 0 0,0 0 1,0 1-1,1-1 1,-1 0-1,0 1 1,0-1-1,0 1 1,1-1-1,-1 0 1,0 1-1,0-1 1,0 0-1,0 1 1,0 0-1,5 21-4561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4.985"/>
    </inkml:context>
    <inkml:brush xml:id="br0">
      <inkml:brushProperty name="width" value="0.05" units="cm"/>
      <inkml:brushProperty name="height" value="0.05" units="cm"/>
    </inkml:brush>
  </inkml:definitions>
  <inkml:trace contextRef="#ctx0" brushRef="#br0">9 291 25029,'3'-2'67,"1"0"0,-1 0 0,1-1 0,-1 1 0,0-1 0,0 0 0,0 0 0,0 0 0,0 0 0,-1 0 0,1-1 0,-1 1 0,0-1 0,0 0 0,0 0 0,-1 1 0,0-1 0,1 0 0,0-7 0,1-5 12,0 1 0,-1-1 0,0-28-1,-6-23 185,3 62-174,0-1-1,0 0 1,0 0 0,-1 1-1,0-1 1,0 1-1,-1-1 1,-5-8 0,8 14-76,0-1-1,0 1 1,-1 0 0,1 0 0,0 0 0,0-1 0,0 1 0,-1 0 0,1 0 0,0 0 0,0 0 0,0-1 0,-1 1 0,1 0 0,0 0-1,0 0 1,-1 0 0,1 0 0,0 0 0,-1 0 0,1 0 0,0 0 0,0 0 0,-1 0 0,1 0 0,0 0 0,0 0 0,-1 0 0,1 0 0,0 0-1,0 0 1,-1 0 0,1 0 0,0 0 0,-1 1 0,-8 9 175,-4 18-69,8-7-110,2 1 1,0-1-1,1 1 1,2 27-1,11 89 25,-10-128-30,4 26 13,11 42 1,-14-70-17,0-1 0,1 1 0,0 0 0,0-1 0,0 1 0,1-1 0,1 0 0,-1 0 0,1-1 0,0 1 0,7 6 0,-11-12-3,0 0 0,0 0 0,0 0 0,1 0 0,-1-1 0,0 1 0,0 0 0,0-1 0,1 1 0,-1-1 0,0 1 0,1-1 0,-1 1 0,0-1 0,1 0 0,-1 0 0,0 0 0,1 0 0,-1 0 0,1 0 0,-1 0 0,0 0 0,3-1 0,-2 0-3,0 0-1,0-1 0,0 1 1,0 0-1,0-1 1,0 1-1,-1-1 1,1 0-1,0 1 1,-1-1-1,1 0 0,1-3 1,3-7-127,0 0 0,0 0 1,6-24-1,7-37-1062,-3-10-465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5.558"/>
    </inkml:context>
    <inkml:brush xml:id="br0">
      <inkml:brushProperty name="width" value="0.05" units="cm"/>
      <inkml:brushProperty name="height" value="0.05" units="cm"/>
    </inkml:brush>
  </inkml:definitions>
  <inkml:trace contextRef="#ctx0" brushRef="#br0">0 0 23781,'15'104'1014,"-6"-41"-560,28 110 0,-36-169-447,0 1 0,1-1 0,0 1 0,0-1-1,0 0 1,0 0 0,1 0 0,0 0 0,0 0 0,6 6 0,-8-9-6,-1-1-1,1 1 1,0-1 0,0 1-1,0-1 1,-1 0-1,1 1 1,0-1 0,0 0-1,0 0 1,0 1 0,0-1-1,0 0 1,0 0 0,0 0-1,0 0 1,-1 0-1,1 0 1,0 0 0,0 0-1,2-1 1,-1 0 0,0 0 0,-1 0 0,1-1 0,0 1 0,0 0 0,-1-1 0,1 0 0,-1 1 0,1-1 0,-1 0 0,0 1 0,1-1 0,0-2 0,8-16 23,0 0 0,7-25 0,-10 27 12,0-1 0,2 1 0,11-20 0,-19 37-35,-1 0 1,1 0-1,0 0 1,0 0-1,-1 0 1,1-1-1,0 2 1,0-1-1,0 0 1,0 0-1,0 0 0,1 0 1,-1 1-1,0-1 1,0 0-1,0 1 1,1-1-1,1 0 1,-2 1-3,0 1 1,0-1 0,0 0-1,0 0 1,0 0-1,-1 1 1,1-1 0,0 0-1,0 1 1,0-1-1,-1 1 1,1-1 0,0 1-1,0-1 1,-1 1-1,1 0 1,0-1 0,-1 1-1,1 0 1,0 1-1,3 5-7,0 0 0,-1 0 0,1 0-1,3 14 1,-6-18 7,14 52-12,15 43 36,-26-88-11,0 0 0,1-1 1,0 0-1,0 0 0,1 0 0,0-1 0,9 11 0,-14-18-5,-1-1-1,1 1 1,0 0-1,-1-1 1,1 1 0,0 0-1,0-1 1,0 1-1,-1-1 1,1 1 0,0-1-1,0 0 1,0 1 0,0-1-1,0 0 1,0 0-1,0 1 1,0-1 0,0 0-1,0 0 1,0 0 0,0 0-1,0 0 1,0 0-1,1-1 1,0 0 12,-1 0 1,1 0-1,-1 0 1,1 0-1,-1 0 1,0 0-1,1 0 1,-1 0-1,0-1 1,0 1-1,0-1 1,0 1-1,1-3 1,3-7 102,0 0 1,0 0-1,3-17 1,-7 24-102,10-34 231,9-73 1,-18 93-233,-1 0-1,0 0 1,-2 0 0,0 0 0,-1 1 0,-6-28 0,104 362-78,-95-314 68,11 24 75,-12-27-79,0 1 0,0-1 0,1 1 1,-1-1-1,0 1 0,1-1 0,-1 1 0,0-1 0,1 1 0,-1-1 0,1 0 0,-1 1 1,0-1-1,1 0 0,-1 0 0,1 1 0,-1-1 0,1 0 0,-1 0 0,1 1 0,0-1 1,-1 0-1,1 0 0,-1 0 0,1 0 0,-1 0 0,1 0 0,-1 0 0,1 0 0,0 0 1,-1 0-1,1 0 0,-1-1 0,1 1 0,-1 0 0,1 0 0,-1 0 0,1-1 0,-1 1 1,1 0-1,-1-1 0,1 1 0,-1 0 0,0-1 0,1 1 0,0-1 0,11-14 76,0 0 0,-1-1 0,11-21 0,13-18-14,-33 53-66,3-6 9,2 0-1,-1 1 0,12-11 0,-16 17-10,-1-1 0,1 1 0,-1 0 0,1 0-1,0 0 1,-1 1 0,1-1 0,0 0-1,0 1 1,-1-1 0,4 0 0,-4 1-2,0 0 0,0 0 0,0 0 0,0 0 0,0 1 1,0-1-1,0 0 0,-1 0 0,1 1 0,0-1 0,0 1 1,0-1-1,0 1 0,-1-1 0,1 1 0,0-1 0,0 1 0,-1 0 1,1-1-1,0 1 0,-1 0 0,1 0 0,0 1 0,3 5-7,0 0 0,0 1-1,-1 0 1,0 0 0,-1 0-1,2 8 1,8 57 18,-6-34 18,-5 1-1613,-15-67-161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5.728"/>
    </inkml:context>
    <inkml:brush xml:id="br0">
      <inkml:brushProperty name="width" value="0.05" units="cm"/>
      <inkml:brushProperty name="height" value="0.05" units="cm"/>
    </inkml:brush>
  </inkml:definitions>
  <inkml:trace contextRef="#ctx0" brushRef="#br0">4 1 25717,'0'14'113,"0"-4"-81,-4 1 24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567"/>
    </inkml:context>
    <inkml:brush xml:id="br0">
      <inkml:brushProperty name="width" value="0.025" units="cm"/>
      <inkml:brushProperty name="height" value="0.025" units="cm"/>
    </inkml:brush>
  </inkml:definitions>
  <inkml:trace contextRef="#ctx0" brushRef="#br0">0 82 2626,'28'48'748,"-28"-48"-733,0 0 1,0 0 0,0 0-1,0 0 1,0 0-1,1 0 1,-1 0-1,0 1 1,0-1-1,0 0 1,0 0-1,0 0 1,0 0 0,0 0-1,0 0 1,0 0-1,0 0 1,1 0-1,-1 1 1,0-1-1,0 0 1,0 0 0,0 0-1,0 0 1,0 0-1,0 0 1,1 0-1,-1 0 1,0 0-1,0 0 1,0 0 0,0 0-1,0 0 1,0 0-1,1 0 1,-1 0-1,0 0 1,0 0-1,0 0 1,0 0 0,0 0-1,0 0 1,1-1-1,-1 1 1,0 0-1,0 0 1,0 0-1,0 0 1,0 0-1,0 0 1,0 0 0,0 0-1,0 0 1,1 0-1,-1-1 1,0 1-1,0 0 1,0 0-1,0 0 1,0 0 0,0 0-1,0 0 1,0-1-1,0 1 1,0 0-1,3-15 1454,-1-17 835,-3 10-1939,0-16 3791,6 17 5005,-6 30-5109,2 13-2733,1-4-545,-7 279 3993,6-289-6948,2-18-3014,0-24-6161,-7 24 2126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6.092"/>
    </inkml:context>
    <inkml:brush xml:id="br0">
      <inkml:brushProperty name="width" value="0.05" units="cm"/>
      <inkml:brushProperty name="height" value="0.05" units="cm"/>
    </inkml:brush>
  </inkml:definitions>
  <inkml:trace contextRef="#ctx0" brushRef="#br0">23 0 24501,'-21'21'100,"19"-19"-70,4 9-157,1-2 111,1-1-1,-1 0 1,2 0 0,-1-1 0,1 1 0,0-1-1,0 0 1,1 0 0,0-1 0,0 0-1,13 10 1,20 8 7,-28-18-6,1 0 0,-2 1 1,17 13-1,-25-18 40,1 1 0,-1-1 0,1 1 0,-1 0 0,0 0-1,0 0 1,0 0 0,0 1 0,-1-1 0,1 0 0,-1 1 0,0-1-1,0 1 1,0 0 0,0-1 0,0 8 0,-2-2 75,0 1 0,0 0 0,-1-1 0,0 0 0,-1 1 0,0-1 0,0 0 0,-1 0 0,0 0-1,-1-1 1,0 0 0,0 1 0,-1-2 0,1 1 0,-2-1 0,1 0 0,-1 0 0,-1 0 0,-10 7 0,15-12-147,0-1 1,0 1-1,0-1 0,0 1 1,0-1-1,0 0 0,-1 0 1,1-1-1,0 1 0,-1-1 1,1 1-1,0-1 0,-6-1 1,-12-3-983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6.806"/>
    </inkml:context>
    <inkml:brush xml:id="br0">
      <inkml:brushProperty name="width" value="0.05" units="cm"/>
      <inkml:brushProperty name="height" value="0.05" units="cm"/>
    </inkml:brush>
  </inkml:definitions>
  <inkml:trace contextRef="#ctx0" brushRef="#br0">0 668 22909,'0'25'44,"1"0"-1,5 26 1,-5-44-19,0-1 0,0 0 0,1 1 0,0-1 0,0 0-1,1 0 1,0-1 0,0 1 0,0 0 0,0-1 0,1 0 0,0 0 0,7 7 0,-10-11-10,0 0 1,0 0-1,0 0 1,0-1-1,0 1 0,1-1 1,-1 1-1,0 0 1,0-1-1,1 0 0,-1 1 1,0-1-1,1 0 1,-1 0-1,0 0 0,1 0 1,-1 0-1,0 0 1,1 0-1,-1 0 1,0 0-1,1-1 0,-1 1 1,0-1-1,1 1 1,-1-1-1,0 1 0,0-1 1,2-1-1,1 0 33,-1-1 0,1 0 0,-1 0 0,0-1 0,0 1 0,0-1 0,0 1 0,3-6 0,5-10 116,-1-2 1,-1 1 0,-1-1-1,-1-1 1,9-40 0,-7 8 218,5-72 1,-12 77-144,-1 0 1,-10-82-1,6 110-166,-1 1 0,0 0 0,-2 0 1,0 0-1,-1 0 0,-1 1 0,-1 0 0,-22-35 0,29 53-61,-19-25 161,20 25-159,0 0 1,0 0-1,-1 0 0,1 1 0,0-1 0,-1 0 0,1 0 0,0 1 0,-1-1 1,1 1-1,-1-1 0,1 1 0,-1-1 0,0 1 0,1 0 0,-1 0 0,1 0 1,-3 0-1,3 0-10,0 0 0,0 1 0,0-1 0,0 0 0,0 1 0,1-1 1,-1 0-1,0 1 0,0-1 0,0 1 0,0 0 0,1-1 0,-1 1 0,0 0 1,0-1-1,1 1 0,-1 0 0,1 0 0,-1 0 0,0-1 0,1 1 0,0 0 1,-1 0-1,0 1 0,-4 27 3,4-21-2,-3 55-15,3 1 0,10 91 0,-6-112 23,-2-28-10,16 134 35,-14-134-33,0 0-1,1 0 1,1-1 0,0 0-1,1 0 1,0 0-1,15 21 1,-20-32-6,1 0 0,0 0-1,0-1 1,0 1 0,0-1 0,0 0-1,0 0 1,1 0 0,-1 0 0,1 0-1,-1 0 1,1 0 0,0-1 0,0 1-1,0-1 1,0 0 0,0 0 0,0 0-1,0-1 1,0 1 0,0 0 0,0-1-1,0 0 1,1 0 0,-1 0 0,0 0-1,0-1 1,0 1 0,0-1 0,0 0-1,5-1 1,4-3 1,-1-1-1,1-1 1,-1 0-1,0 0 1,12-12-1,-10 9 43,0 0 0,22-12 0,-33 21-8,12 0 26,-3-1-61,25-2-5,-35 4 3,6-2-4,7-14 8,19-26 6,-32 42-5,-1-1 0,1 1 0,0-1 0,-1 1 0,1-1 0,-1 1 0,0-1 0,1 1 0,-1-1 0,1 0 0,-1 1 0,0-1 0,1 0 0,-1 1 0,0-1 0,0 0-1,1 0 1,-1 1 0,0-1 0,0 0 0,0 0 0,0 1 0,0-1 0,0-1 0,-12 1-23,11 1 18,0 0 1,0 0 0,0 1-1,0-1 1,0 0 0,0 0-1,0 1 1,0-1 0,0 1-1,0-1 1,0 1 0,0-1-1,0 1 1,0 0 0,0-1-1,0 1 1,0 0 0,1 0-1,-1 0 1,0 0 0,1-1-1,-1 1 1,0 0 0,1 0-1,-1 0 1,1 0 0,-1 1-1,1 3 0,-1 0-1,1 0 0,0-1 0,0 1 0,0 0 0,1 0 1,1 4-1,2 12 0,11 38-1,-12-51 7,0 0 0,0 0 0,1 0 0,0-1 0,0 1 0,1-1 0,9 10 0,-12-15 1,1 0 0,0 1 0,0-1 0,0-1 0,0 1 0,0 0 0,1-1-1,-1 1 1,1-1 0,-1 0 0,1 0 0,-1-1 0,7 1 0,53 0 9,-29-1-60,-19 0-713,-5-2-769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7.737"/>
    </inkml:context>
    <inkml:brush xml:id="br0">
      <inkml:brushProperty name="width" value="0.05" units="cm"/>
      <inkml:brushProperty name="height" value="0.05" units="cm"/>
    </inkml:brush>
  </inkml:definitions>
  <inkml:trace contextRef="#ctx0" brushRef="#br0">0 368 26022,'10'49'6,"23"100"78,-26-122-47,2 0 0,1 0-1,16 30 1,-24-53-28,0-1 1,0 1 0,0-1-1,1 1 1,-1-1-1,1 0 1,6 5-1,-9-8-2,1 1-1,-1-1 1,1 0-1,-1 1 0,1-1 1,0 0-1,-1 0 1,1 1-1,0-1 1,-1 0-1,1 0 1,0 0-1,-1 0 0,1 0 1,0 0-1,-1 0 1,1 0-1,0 0 1,0 0-1,-1 0 1,1 0-1,-1-1 0,1 1 1,0 0-1,-1 0 1,1-1-1,0 1 1,-1 0-1,1-1 1,-1 1-1,1-1 0,-1 1 1,1-1-1,-1 1 1,1-1-1,-1 1 1,1-1-1,-1 1 1,0-1-1,1 0 0,-1 1 1,0-1-1,0 1 1,1-1-1,-1 0 1,0 1-1,0-1 1,0-1-1,3-7 98,0 0-1,-1-1 1,0 1-1,0 0 1,-1-1 0,0-15-1,-8-62 388,6 73-421,-9-56 85,-2 2 0,-3-1 0,-3 2 0,-38-91-1,44 130-146,12 28-8,0 0-1,0 0 1,0 1-1,0-1 1,0 0-1,0 0 1,0 0-1,0 0 1,0 0-1,0 1 1,0-1-1,0 0 1,0 0-1,-1 0 1,1 0-1,0 0 1,0 0-1,0 0 1,0 0-1,0 1 1,0-1-1,0 0 1,0 0-1,-1 0 1,1 0-1,0 0 1,0 0-1,0 0 1,0 0-1,0 0 1,-1 0-1,1 0 1,0 0-1,0 0 0,0 0 1,0 0-1,0 0 1,0 0-1,-1 0 1,1 0-1,0 0 1,0 0-1,0 0 1,0 0-1,0 0 1,-1 0-1,1 0 1,0 0-1,0 0 1,0 0-1,0-1 1,0 1-1,0 0 1,0 0-1,0 0 1,-1 0-1,1 0 1,0 0-1,0 0 1,0-1-1,0 1 1,0 0-1,0 0 1,0 0-1,0 0 1,0 0-1,-2 12-22,3 9-1,2-1 1,0 0-1,9 29 0,-4-14 18,-2-9 13,0-1 0,2 0 0,1 0 0,20 40-1,-28-63-5,0 1 0,0-1 0,0 0 0,1 0-1,-1 0 1,1 0 0,0 0 0,-1 0 0,1 0-1,0 0 1,0-1 0,0 1 0,0-1 0,0 1-1,1-1 1,-1 0 0,4 2 0,-4-3-1,-1 0 0,0 0 0,1-1 1,-1 1-1,0 0 0,1-1 0,-1 1 0,0 0 1,0-1-1,1 0 0,-1 1 0,0-1 0,0 0 1,0 1-1,0-1 0,0 0 0,0 0 1,0 0-1,0 0 0,0 0 0,0 0 0,-1 0 1,2-2-1,4-8 3,0-1 0,-1 0 0,0 0 0,-1 0 0,4-14 0,1-14 30,-1 0 1,-2 0-1,-2 0 1,-1-1-1,-2 1 1,-7-57-1,11 180-97,-1-52 48,37 239-23,-30-214 51,3-1 0,36 95 0,-47-144-9,-1 1 0,1-1 0,1 0 0,-1 0 0,1 0 1,0-1-1,1 1 0,6 6 0,-10-11-2,0 0 1,0-1-1,0 1 0,0 0 0,0-1 0,0 1 1,0-1-1,0 1 0,0-1 0,1 0 1,-1 1-1,0-1 0,0 0 0,0 0 1,0 0-1,1 0 0,-1 0 0,0 0 1,0 0-1,2-1 0,-1 0 1,0 0 0,0 0 0,0 0 0,0 0 0,0-1 0,0 1 0,0-1 0,0 0 1,-1 1-1,1-1 0,-1 0 0,1 0 0,-1 0 0,2-2 0,8-16 13,-1 0 0,-1 0-1,-1-1 1,11-38 0,12-93 82,-27 120-69,-4 32-29,0 0 1,0 0-1,0 0 1,1 0 0,-1 0-1,0 0 1,0 1 0,0-1-1,0 0 1,0 0 0,0 0-1,1 0 1,-1 0 0,0 0-1,0 0 1,0 0 0,0 0-1,0 0 1,0 0-1,1 0 1,-1 0 0,0 0-1,0 0 1,0 0 0,0 0-1,0 0 1,1 0 0,-1 0-1,0 0 1,0 0 0,0 0-1,0 0 1,0 0-1,0 0 1,1 0 0,-1-1-1,0 1 1,0 0 0,0 0-1,0 0 1,0 0 0,0 0-1,0 0 1,0 0 0,1 0-1,-1-1 1,0 1-1,0 0 1,0 0 0,0 0-1,0 0 1,0 0 0,0-1-1,0 1 1,0 0 0,0 0-1,0 0 1,0 0 0,0-1-1,5 7-16,0-1 0,0 1-1,-1 0 1,0 0 0,0 0 0,0 0 0,4 13-1,20 58-37,-12-28 39,-7-28 16,73 175 56,-81-194-54,0 0 1,0 0 0,0 0-1,0-1 1,0 1 0,1 0-1,-1 0 1,1-1-1,-1 1 1,1-1 0,-1 1-1,1-1 1,3 2-1,-5-3-5,1 0 0,0 0 0,0 0-1,0 0 1,-1 0 0,1 0-1,0 0 1,0 0 0,-1 0-1,1-1 1,0 1 0,0 0-1,-1-1 1,1 1 0,0 0-1,-1-1 1,1 1 0,0-1 0,-1 1-1,1-1 1,-1 1 0,1-1-1,-1 0 1,1 1 0,-1-1-1,1 1 1,-1-1 0,0 0-1,1 0 1,-1 1 0,0-1-1,0 0 1,1 1 0,-1-1-1,0-1 1,11-22-616,5-7-718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9.076"/>
    </inkml:context>
    <inkml:brush xml:id="br0">
      <inkml:brushProperty name="width" value="0.05" units="cm"/>
      <inkml:brushProperty name="height" value="0.05" units="cm"/>
    </inkml:brush>
  </inkml:definitions>
  <inkml:trace contextRef="#ctx0" brushRef="#br0">1 15 23381,'0'28'261,"0"-1"0,2 1 0,1-1 0,2 1 1,8 30-1,-2-7-142,70 286 484,-58-263-509,3-1-1,51 100 1,-69-162-69,1 6 97,-3-38 254,-9 6-257,0-1-1,-1 1 1,-9-23 0,6 18-37,-87-210 332,23 64-317,63 141-92,6 19 2,5 13 18,6 18-31,1-1 0,1 0 0,2-1-1,0 0 1,26 34 0,-38-55 6,1 0 0,0 0 1,0 0-1,0-1 0,0 1 0,0 0 1,0-1-1,0 1 0,0-1 0,1 0 1,-1 0-1,0 0 0,1 0 0,-1 0 1,1 0-1,-1-1 0,1 1 0,3-1 1,-4 0-4,0 0 1,0-1 0,0 0 0,0 1 0,0-1-1,0 0 1,0 0 0,0 0 0,0 0 0,-1 0-1,1-1 1,0 1 0,-1 0 0,1-1-1,-1 0 1,1 1 0,-1-1 0,0 0 0,1 1-1,-1-1 1,1-4 0,6-10-10,-2 0 0,0 0 0,0-1 0,-2 0 0,0 0 0,-1 0 1,1-29-1,-4-123-180,0 166 185,-2-48-109,-3-1 0,-17-77-1,21 124 92,0 5 23,1 0 0,0 0 0,0 0 0,-1 0 0,1 0 1,0 0-1,0 1 0,0-1 0,-1 0 0,1 0 0,0 0 0,0 0 1,0 0-1,-1 1 0,1-1 0,0 0 0,0 0 0,0 0 0,0 1 1,-1-1-1,1 0 0,0 0 0,0 1 0,0-1 0,0 0 0,0 0 0,0 1 1,0-1-1,0 0 0,0 0 0,0 0 0,0 1 0,0-1 0,0 0 1,0 0-1,0 1 0,0-1 0,0 0 0,0 0 0,0 1 0,0-1 1,1 0-1,-2 13-19,1 0-1,1-1 1,0 1 0,3 14 0,2 12-9,4 44 72,3 1-1,34 112 1,-35-159 76,0 0 1,3-2-1,1 1 0,2-2 0,1-1 0,1 0 0,39 46 1,-57-77 125,-2-5 5,-1-2-210,0 0-1,0 0 1,-1 0 0,1 1 0,-1-1-1,0 1 1,0-1 0,-1 1 0,-3-5-1,-32-41 100,24 34-103,7 7-21,-18-23 15,-2 1 0,-1 1 0,-33-28 0,58 56-55,2 5-101,11 11 91,23 19 40,-30-31-2,-1-1-1,1 1 0,0-1 0,0 0 0,0 0 0,0 0 0,0 0 0,1-1 0,-1 1 1,0-1-1,0 0 0,0 0 0,0 0 0,1 0 0,-1-1 0,0 1 0,0-1 0,5-1 1,4 0-46,21-2-1119,2 0-1713,0-2 0,51-14 0,-75 16 2677,0 0-1,0-1 1,-1 0 0,17-11 0,-21 12 802,-1 0 1,1-1 0,-1 0 0,0 0 0,0 0-1,-1-1 1,0 0 0,6-9 0,-8 13-540,-1-1 1,0 1-1,0 0 0,0-1 1,0 1-1,-1-1 1,1 1-1,0-1 1,-1 0-1,0 1 1,0-1-1,0 1 0,0-1 1,0 0-1,0 1 1,0-1-1,-1 1 1,0-1-1,1 1 1,-1-1-1,0 1 0,0-1 1,0 1-1,-1 0 1,1 0-1,0-1 1,-1 1-1,-2-3 1,1 3 31,1 0 0,-1 0 0,0 0 0,0 0 0,0 0 1,1 1-1,-1-1 0,-1 1 0,1 0 0,0 0 0,0 0 1,0 0-1,-1 1 0,1-1 0,0 1 0,-1 0 0,1 0 1,0 0-1,0 0 0,-1 1 0,1-1 0,-5 2 1,4 0-64,0-1 1,1 0 0,-1 1-1,1 0 1,-1 0 0,1 0-1,-1 0 1,1 1 0,0-1 0,0 1-1,0 0 1,1 0 0,-4 4-1,2-1-25,0 0 0,1 0 0,0 0-1,0 1 1,1-1 0,-1 1 0,0 7-1,-1 5-30,2 1-1,0-1 0,1 1 0,3 29 0,-1-28 28,2 0 0,0 0 0,8 26 0,-9-40-1,0 1 0,1-1-1,0 0 1,0 0-1,1-1 1,0 1-1,0-1 1,0 0-1,1 0 1,0 0 0,0 0-1,9 6 1,-11-10-3,0 0-1,-1 0 1,1-1 0,0 1 0,0-1 0,0 0 0,0 0 0,0 0 0,0 0 0,0 0 0,1-1 0,-1 1 0,0-1 0,0 0 0,7 0 0,-5-1 1,0-1 0,0 1 0,1-1 1,-1 1-1,0-2 0,0 1 1,-1 0-1,9-6 0,2-4 11,-1 1 0,-1-2 0,0 0 0,18-23 0,-15 15 1,0-1-1,-1 0 0,-1-1 1,-2-1-1,18-43 1,-25 52 2,-1 0-1,0 0 1,-1 0 0,-1 0 0,0 0 0,-1 0 0,-1-1 0,0 1 0,-1 0 0,-1 0 0,-5-25 0,-2 3 124,-2 0 0,-27-61 0,35 94-61,-5 10-97,4-3 16,1 0-1,0 0 1,0 1 0,0-1 0,1 1 0,-1-1-1,1 1 1,0 0 0,0 0 0,0 0 0,1 0-1,-1 0 1,1 1 0,-1 4 0,-3 22-19,1 1 1,1-1 0,3 59-1,5-49 16,2 0-1,1 0 0,2-1 0,2 0 0,34 74 0,-42-105 10,0-1 0,0 1 0,1-1 0,1-1 0,-1 1 0,1-1 0,0 0 0,13 11-1,-17-17-1,0 1-1,1 0 1,-1-1-1,1 0 1,-1 1-1,1-1 1,0 0-1,0 0 1,-1-1-1,1 1 1,0-1-1,0 1 1,0-1-1,0 0 1,-1 0-1,1 0 1,0 0-1,0-1 1,0 1-1,0-1 1,-1 0-1,1 1 1,0-1-1,0-1 1,-1 1-1,1 0 1,-1-1-1,1 1 1,-1-1-1,0 0 1,0 1-1,4-5 1,3-3-79,-1 1 0,-1-2 1,0 1-1,0-1 0,-1 0 0,0 0 1,0-1-1,-1 1 0,-1-1 1,4-13-1,7-28-1398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9.312"/>
    </inkml:context>
    <inkml:brush xml:id="br0">
      <inkml:brushProperty name="width" value="0.05" units="cm"/>
      <inkml:brushProperty name="height" value="0.05" units="cm"/>
    </inkml:brush>
  </inkml:definitions>
  <inkml:trace contextRef="#ctx0" brushRef="#br0">4 27 25093,'0'-16'1033,"0"6"1647,-1 10-3168,-1 0-768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04.284"/>
    </inkml:context>
    <inkml:brush xml:id="br0">
      <inkml:brushProperty name="width" value="0.05" units="cm"/>
      <inkml:brushProperty name="height" value="0.05" units="cm"/>
    </inkml:brush>
  </inkml:definitions>
  <inkml:trace contextRef="#ctx0" brushRef="#br0">5834 426 14075,'-146'-66'4134,"88"37"-3368,-116-39 1,-226-26 306,316 81-800,-1 4 0,-158 3 0,-175 3-263,2-27 53,210 14 171,51 9-39,0 8 1,-252 32-1,238-12-187,-258 38 8,292-35-16,-251 50-6,5 20 1,233-51-9,-260 83 11,341-99-7,0 4-1,2 2 0,1 3 0,2 3 0,-64 53 0,103-73 4,1 0 0,1 2 1,1 1-1,1 0 0,1 2 0,-22 36 0,-73 163-9,87-166 19,11-25-14,2 1 0,1 0 1,2 1-1,1 0 1,1 1-1,-3 48 0,9-57 1,2 0 0,1-1-1,1 1 1,1 0 0,1-1 0,1 1-1,1-1 1,2-1 0,14 35-1,-5-24 5,2 0-1,2-2 0,1 0 0,1-2 0,2 0 1,42 40-1,186 144 58,-209-181-55,23 16 4,2-3 0,2-3-1,95 43 1,-69-45 9,2-4 0,117 29 0,245 20-15,7-47 29,442 17 45,-465-37-92,-329-23 10,210-33 0,253-95 112,-357 77-85,-67 18-5,257-69 8,-338 78-37,-2-2 0,0-3 1,115-73-1,-154 84 20,-1-2-1,-1-1 1,-1-2-1,-2-1 1,0-1-1,-2-1 1,-1-2-1,33-52 1,-57 80 3,22-32 112,-2 0 1,-2-2 0,16-42 0,54-143 92,2-7-225,-69 163 33,23-105 1,-41 143 55,-1 0 0,-1 0 0,-3-55-1,-21-83 654,5 41-378,9 49-303,-21-81 0,22 128-28,-2 1 0,0 0 1,-2 1-1,-1 0 0,-2 1 1,-16-26-1,10 24 90,0 1 0,-3 1 0,0 1 0,-1 1 0,-53-41 0,55 49-191,-1 1 0,-1 1-1,0 1 1,-1 1 0,0 1-1,-1 2 1,-48-13 0,2 10-961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19.099"/>
    </inkml:context>
    <inkml:brush xml:id="br0">
      <inkml:brushProperty name="width" value="0.05" units="cm"/>
      <inkml:brushProperty name="height" value="0.05" units="cm"/>
    </inkml:brush>
  </inkml:definitions>
  <inkml:trace contextRef="#ctx0" brushRef="#br0">10 1 24261,'-1'0'32,"1"0"0,-1 1-1,0-1 1,1 1 0,-1 0-1,1-1 1,-1 1 0,1 0-1,-1-1 1,1 1 0,-1 0-1,1-1 1,-1 1 0,1 0-1,0 0 1,0 0 0,-1-1-1,1 1 1,0 0 0,0 0-1,0 0 1,0 0 0,0-1-1,0 1 1,0 0 0,0 0-1,0 1 1,2 6-28,-1 0-1,1 0 1,0-1-1,5 10 1,4 17 1,71 332 212,-68-299-153,-11-50 43,1 0 0,1 0 0,0-1 0,8 17 0,-13-33-97,0 0-1,0 0 1,0 0 0,0 1-1,0-1 1,0 0 0,0 0 0,0 0-1,0 0 1,0 0 0,1 0-1,-1 0 1,0 1 0,0-1 0,0 0-1,0 0 1,0 0 0,0 0 0,0 0-1,0 0 1,0 0 0,0 0-1,0 0 1,0 0 0,1 1 0,-1-1-1,0 0 1,0 0 0,0 0-1,0 0 1,0 0 0,0 0 0,0 0-1,1 0 1,-1 0 0,0 0-1,0 0 1,0 0 0,0 0 0,0 0-1,0 0 1,0 0 0,1 0-1,-1 0 1,0 0 0,0 0 0,0 0-1,0 0 1,0 0 0,0 0-1,0 0 1,0 0 0,1-1 0,-1 1-1,0 0 1,0 0 0,0 0-1,0 0 1,0 0 0,0 0 0,3-2 112,0 0-66,0-1 1,0 1-1,0-1 1,-1 0-1,1 0 1,0 0 0,-1 0-1,0-1 1,0 1-1,0 0 1,2-6-1,16-49 386,-12 32-285,19-66 190,31-88-16,-46 149-300,1 0-1,2 1 1,29-44-1,-34 60-19,-8 12-6,-2 7-41,0 7-265,0 0 0,-2 0 0,1 0 0,-2-1-1,1 1 1,-7 16 0,5 2-3698,4-20 527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19.657"/>
    </inkml:context>
    <inkml:brush xml:id="br0">
      <inkml:brushProperty name="width" value="0.05" units="cm"/>
      <inkml:brushProperty name="height" value="0.05" units="cm"/>
    </inkml:brush>
  </inkml:definitions>
  <inkml:trace contextRef="#ctx0" brushRef="#br0">0 328 15227,'110'-88'5813,"-98"77"-5511,-2 0 0,1-1 0,-1 0 0,-1-1 0,0 0 0,13-26 0,-20 33-85,0 1 0,0-1 0,-1 1 0,0-1 0,0 0 0,0 1 0,0-7 0,-1 10-162,0 1 0,0 0 0,0-1 0,0 1 0,0 0-1,0-1 1,0 1 0,-1 0 0,1-1 0,0 1 0,-1 0 0,1 0 0,-1-1-1,1 1 1,-1 0 0,0 0 0,1 0 0,-1 0 0,0 0 0,0 0 0,0 0-1,0 0 1,0 0 0,0 0 0,0 0 0,0 0 0,0 1 0,0-1 0,0 1-1,-1-1 1,1 1 0,0-1 0,0 1 0,-1-1 0,-1 1 0,2 0-37,0 0 0,-1 0 0,1 1 1,0-1-1,0 0 0,0 1 0,0-1 1,-1 1-1,1-1 0,0 1 0,0-1 1,0 1-1,0 0 0,0 0 0,0 0 0,1-1 1,-1 1-1,0 0 0,0 0 0,0 0 1,1 0-1,-1 0 0,1 0 0,-1 1 1,1-1-1,-1 1 0,-11 37-74,9-29 81,1-1-28,-13 56 56,14-59-43,0 1 0,0-1 0,1 1 0,0-1 0,1 1 0,-1-1 0,1 1 0,2 6 0,-3-12-10,1 0 0,-1 0 1,0-1-1,1 1 0,-1 0 0,1 0 0,-1 0 0,1-1 0,-1 1 0,1 0 1,0-1-1,-1 1 0,1 0 0,0-1 0,-1 1 0,1-1 0,0 1 0,0-1 0,0 1 1,-1-1-1,1 0 0,0 1 0,0-1 0,0 0 0,0 0 0,0 1 0,0-1 1,0 0-1,-1 0 0,1 0 0,0 0 0,2-1 0,32-9-50,-22 5 50,-5 2 0,-1 1 0,0 0 1,0 1-1,1-1 0,-1 2 1,1-1-1,-1 1 0,1 0 1,-1 0-1,1 1 0,-1 0 1,1 0-1,-1 1 0,0 0 1,0 1-1,1-1 0,-2 1 1,1 1-1,0-1 0,-1 1 1,1 0-1,-1 0 0,0 1 1,-1 0-1,1 0 1,8 11-1,44 54 105,-56-69-29,-1-7 160,2-18-26,-2 1-1,0-1 1,-1 0-1,-6-33 1,2 11-108,1 3-36,-3-81 49,6 121-127,2 3-16,1 2-22,7 11-96,22 24-286,-31-35 288,0 0 1,1 0-1,-1-1 1,0 1-1,1 0 0,0-1 1,-1 1-1,1-1 0,0 1 1,0-1-1,0 0 1,0 0-1,0 0 0,3 1 1,2 1-406,16 3-1501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0.014"/>
    </inkml:context>
    <inkml:brush xml:id="br0">
      <inkml:brushProperty name="width" value="0.05" units="cm"/>
      <inkml:brushProperty name="height" value="0.05" units="cm"/>
    </inkml:brush>
  </inkml:definitions>
  <inkml:trace contextRef="#ctx0" brushRef="#br0">52 20 22909,'-7'9'19,"1"-1"0,1 1 0,0 0-1,0 1 1,1-1 0,0 1 0,0 0 0,1 0 0,1 0 0,0 0-1,0 0 1,1 1 0,0-1 0,1 1 0,0-1 0,0 0 0,1 1 0,1-1-1,4 18 1,-5-26-14,0 1-1,-1-1 0,1 0 0,0 1 0,1-1 1,-1 0-1,0 0 0,0 0 0,1 0 0,0 0 1,-1 0-1,1 0 0,0 0 0,0-1 1,0 1-1,0-1 0,0 1 0,0-1 0,0 0 1,0 0-1,1 0 0,-1 0 0,0 0 0,1-1 1,-1 1-1,1-1 0,-1 1 0,1-1 0,-1 0 1,1 0-1,-1 0 0,1 0 0,-1-1 1,1 1-1,-1-1 0,0 1 0,1-1 0,-1 0 1,0 0-1,1 0 0,-1 0 0,0 0 0,4-3 1,2-1 74,0-1-1,-1 0 1,0-1 0,0 1 0,0-1 0,-1-1 0,0 1 0,0-1 0,0 0 0,4-11-1,-3 7 101,-1-2 0,-1 1 0,0-1 0,0 0 0,-2 0 0,3-16 0,-5 25-72,0 0-1,-1-1 1,0 1-1,0 0 1,-2-9-1,2 12-61,0 1-1,-1-1 1,1 1-1,-1 0 1,1-1 0,-1 1-1,1-1 1,-1 1-1,0 0 1,0 0-1,1 0 1,-1-1-1,0 1 1,0 0 0,0 0-1,0 0 1,0 0-1,-1 0 1,1 1-1,0-1 1,0 0-1,-1 0 1,-1 0 0,1 1-23,1 0 0,0 0 1,-1 0-1,1 0 1,0 1-1,-1-1 0,1 0 1,0 1-1,0-1 1,-1 1-1,1 0 1,0-1-1,0 1 0,0 0 1,0 0-1,-1-1 1,1 1-1,0 0 1,1 0-1,-1 0 0,0 0 1,0 0-1,0 1 1,1-1-1,-1 0 1,0 0-1,1 0 0,-1 3 1,-16 39 47,12-23-62,1 0 0,0 0 1,2 0-1,0 1 1,2-1-1,0 0 1,1 1-1,1-1 0,1 0 1,1 0-1,0 0 1,8 19-1,-10-35-6,0 0 0,0 0 1,0 0-1,0 0 0,1 0 0,3 4 0,-5-7-1,-1 0 0,1-1-1,0 1 1,0 0-1,0 0 1,0-1 0,0 1-1,0-1 1,0 1 0,0-1-1,0 1 1,0-1-1,0 1 1,0-1 0,0 0-1,0 0 1,0 0 0,0 1-1,1-1 1,-1 0-1,0 0 1,0-1 0,0 1-1,0 0 1,0 0 0,0 0-1,0-1 1,1 1-1,-1-1 1,0 1 0,0-1-1,1 0 1,2-2-2,1-1 0,0 1 1,-1-1-1,0 0 0,0-1 0,0 1 1,-1-1-1,0 1 0,4-7 0,23-51-93,-20 41 141,7-14 1448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0.453"/>
    </inkml:context>
    <inkml:brush xml:id="br0">
      <inkml:brushProperty name="width" value="0.05" units="cm"/>
      <inkml:brushProperty name="height" value="0.05" units="cm"/>
    </inkml:brush>
  </inkml:definitions>
  <inkml:trace contextRef="#ctx0" brushRef="#br0">45 13 21229,'-6'9'378,"1"0"-1,0 0 1,1 0 0,0 1 0,0 0 0,1-1 0,0 1 0,1 1 0,-2 15 0,1 10-334,1 48 0,4-41-24,1-1 0,2 0 0,2 0 0,15 48 0,-21-84-14,1 0-1,1 0 1,-1 0-1,1 0 1,0-1-1,0 1 1,1-1-1,0 0 1,0 0-1,6 7 1,-8-11-3,0 1 0,0-1 0,-1 0 0,1 0 0,0 0 0,0 0 0,0 0 0,0 0 0,0 0 0,1-1 0,-1 1 0,0-1 0,0 0 0,0 1 0,0-1 0,1 0 0,-1 0 1,0 0-1,0-1 0,0 1 0,1 0 0,-1-1 0,0 0 0,0 1 0,0-1 0,0 0 0,0 0 0,0 0 0,0 0 0,-1 0 0,1-1 0,0 1 0,1-2 0,5-4 0,-1-1-1,0 1 1,0-1-1,-1 0 1,0-1-1,0 0 1,-1 0-1,0 0 1,-1 0 0,0-1-1,-1 0 1,0 1-1,2-12 1,1-7 17,-1-1 1,-2 0 0,-1-42 0,-3-3 275,-19-126 0,19 195-217,2 9-21,27 177-117,-19-107 115,23 91 1,-31-163-57,-1 2-19,1-1 0,0 1 0,0-1 0,0 0 0,0 1 0,0-1-1,1 0 1,-1 0 0,1 1 0,0-1 0,0-1 0,0 1 0,0 0 0,1 0 0,-1-1 0,1 1 0,0-1 0,5 4 0,8-3 301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928"/>
    </inkml:context>
    <inkml:brush xml:id="br0">
      <inkml:brushProperty name="width" value="0.025" units="cm"/>
      <inkml:brushProperty name="height" value="0.025" units="cm"/>
    </inkml:brush>
  </inkml:definitions>
  <inkml:trace contextRef="#ctx0" brushRef="#br0">1 82 6566,'0'0'18503,"3"0"-16709,119-20 2662,13-3-3980,-83 7-423,-37 11-160,0 1 1,0 0-1,0 0 1,26-1-1,-84 34-7938,16-16 2936,0-1-2130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1.546"/>
    </inkml:context>
    <inkml:brush xml:id="br0">
      <inkml:brushProperty name="width" value="0.05" units="cm"/>
      <inkml:brushProperty name="height" value="0.05" units="cm"/>
    </inkml:brush>
  </inkml:definitions>
  <inkml:trace contextRef="#ctx0" brushRef="#br0">120 135 21229,'1'-13'503,"5"-48"1649,-6 58-1972,0-1 0,0 1 0,0-1 0,-1 1 1,1-1-1,-1 1 0,0-1 0,0 1 1,0 0-1,0-1 0,-1 1 0,1 0 1,-4-5-1,4 7-147,1 1 0,-1-1 0,1 0 0,-1 1 0,1-1 0,-1 1 0,0-1 0,1 1 0,-1-1 0,0 1 0,1 0 0,-1-1 0,0 1 0,1 0 0,-1-1 0,0 1 0,0 0 0,0 0 0,1 0 0,-1 0 0,0 0 0,0 0 0,1 0 0,-1 0 0,0 0 0,0 0 0,0 0 0,1 0 0,-1 1 0,0-1 0,0 0 0,1 0 0,-1 1 0,0-1 0,0 1 0,-2 1-11,1 0 0,0 0 0,0 0 0,0 1 0,0-1 0,1 0 0,-1 1 0,0-1 0,-1 5 0,-8 18-17,2 0 0,0 0 0,-10 53-1,12-33 32,-3 74 0,10-112-33,1 52 18,0-54-20,-1-1 0,1 0 0,0 0-1,0 1 1,0-1 0,1 0 0,0 0-1,0 0 1,0 0 0,0-1 0,3 5-1,-4-7-1,0 0-1,1 0 0,-1 0 1,0 0-1,1 0 1,-1 0-1,0 0 0,1-1 1,-1 1-1,1-1 1,0 1-1,-1-1 0,1 1 1,-1-1-1,1 0 1,-1 0-1,1 0 0,0 0 1,-1 0-1,1 0 1,-1 0-1,1 0 0,2-1 1,5-2-3,0 0-1,-1 0 1,10-5 0,5-1 6,-21 9-3,0-1 0,0 1 1,0-1-1,0 1 0,0 0 0,1 0 1,-1 0-1,0 0 0,0 1 0,0-1 1,0 0-1,1 1 0,-1 0 0,0-1 1,0 1-1,0 0 0,0 0 0,0 0 0,2 2 1,-1 0-3,0 0 0,0 0-1,1 0 1,-2 0 0,1 1 0,0 0 0,-1-1 0,4 9 0,0 2-5,-1-1-1,0 1 1,-1 0-1,4 25 1,-7-31 8,12 98-5,-12-92 9,-1 1-1,0 0 1,-1-1 0,-1 1-1,-3 14 1,4-26 2,1 0 0,-1-1 0,0 1 0,0-1 0,0 0 0,0 1 0,-1-1 0,1 0 0,0 1 0,-1-1 0,0 0 0,1 0 0,-1 0-1,0-1 1,0 1 0,0 0 0,0-1 0,-1 1 0,-2 1 0,1-2 12,1 0 0,0 0 0,-1 0 0,1-1 0,-1 1 0,1-1 0,-1 0 0,1 0 0,-1 0 0,1 0 0,-1-1 1,1 1-1,-5-2 0,3 0 0,-1 0 1,0 0 0,1 0 0,-1 0-1,1-1 1,0 0 0,0-1 0,0 1 0,0-1-1,0 0 1,1 0 0,0 0 0,0 0-1,0-1 1,0 0 0,-5-9 0,7 8-26,0 1-1,1-1 1,0 0 0,0 1 0,0-1 0,1 0-1,0 0 1,0 0 0,0 1 0,1-1 0,0 0 0,0 0-1,0 1 1,1-1 0,3-6 0,2-6-12,1 0 1,1 0-1,12-17 0,50-70-12,-41 65 39,-2-2 0,-2 0 0,20-48-1,-43 83 2,0 0-1,-1-1 0,0 1 0,0-1 0,-1 1 0,0-1 0,0-8 0,0 15-4,-1-1-1,0 1 0,0-1 1,-1 0-1,1 1 0,0-1 1,0 1-1,-1-1 0,1 1 1,-1-1-1,1 1 0,-1 0 1,0-1-1,0 1 0,1-1 1,-1 1-1,0 0 0,0 0 1,0 0-1,0 0 0,-1 0 1,1 0-1,0 0 0,0 0 1,-1 0-1,1 0 0,0 0 1,-1 1-1,1-1 0,-1 1 0,1-1 1,-1 1-1,1-1 0,-1 1 1,1 0-1,-1 0 0,1 0 1,-1 0-1,1 0 0,-4 0 1,4 1-6,-1-1 0,1 0 1,-1 1-1,1-1 1,-1 1-1,1 0 0,-1-1 1,1 1-1,0 0 0,-1 0 1,1 0-1,0 0 0,0 0 1,-1 0-1,1 0 0,0 0 1,0 1-1,0-1 0,1 0 1,-1 1-1,0-1 0,0 1 1,1-1-1,-1 1 1,1-1-1,-1 1 0,0 1 1,-1 7-14,0 0 1,1 0 0,-1 12 0,2-17 13,-2 23-11,0-1 9,1 34 1,1-54 3,1 0 0,0 0 1,0 1-1,1-1 0,0 0 1,0-1-1,0 1 0,1 0 0,6 11 1,-8-17-4,1 1-1,-1-1 1,0 1 0,1-1 0,-1 0 0,0 0 0,1 1 0,0-1 0,-1 0-1,1 0 1,0-1 0,0 1 0,-1 0 0,1 0 0,0-1 0,0 1-1,0-1 1,0 0 0,0 0 0,0 1 0,0-1 0,-1 0 0,1-1-1,0 1 1,0 0 0,0 0 0,0-1 0,0 1 0,0-1 0,0 0 0,-1 0-1,1 1 1,2-3 0,3 0-5,0-1 0,1-1 0,-2 0-1,1 0 1,0 0 0,8-9 0,-3-2 11,-1 1 1,0-2-1,-1 0 1,0 0-1,10-27 1,-5 9 17,-14 35-22,-1-1 0,0 0-1,0 1 1,0-1 0,1 1-1,-1-1 1,0 0-1,0 1 1,1-1 0,-1 1-1,1-1 1,-1 1 0,0-1-1,1 1 1,-1-1 0,1 1-1,-1-1 1,1 1 0,0 0-1,-1-1 1,1 1-1,-1 0 1,1 0 0,0-1-1,-1 1 1,2 0 0,-2 0-2,1 1-1,0-1 1,-1 1 0,1-1 0,-1 1 0,1-1 0,-1 1 0,1 0 0,-1-1 0,1 1 0,-1-1 0,1 1-1,-1 0 1,0 0 0,1-1 0,-1 1 0,0 0 0,0 1 0,9 45-82,-8-43 80,4 82-59,-4-60 84,1-1 1,0 1-1,7 25 1,-9-51-21,0 1 1,0-1-1,0 0 1,0 1-1,0-1 0,0 0 1,0 1-1,0-1 1,1 0-1,-1 1 1,0-1-1,0 0 1,0 0-1,0 1 1,0-1-1,1 0 1,-1 0-1,0 1 0,0-1 1,1 0-1,-1 0 1,0 1-1,0-1 1,1 0-1,-1 0 1,0 0-1,0 0 1,1 1-1,-1-1 1,0 0-1,1 0 0,-1 0 1,8-8 39,4-18 31,-11 25-65,12-32 69,7-19 62,45-84 1,-61 129-137,13-18 6,-16 24-9,-1 0 1,1 0-1,0 0 1,0 0-1,0 1 0,0-1 1,0 0-1,0 0 0,0 1 1,0-1-1,1 1 1,-1-1-1,0 1 0,0-1 1,0 1-1,1 0 0,-1-1 1,0 1-1,2 0 0,-2 0 0,-1 0-1,1 1 0,0-1 0,0 0 0,0 0 0,-1 1 0,1-1 0,0 0 0,0 1 1,-1-1-1,1 1 0,0-1 0,-1 1 0,1-1 0,-1 1 0,1-1 0,-1 1 0,1 0 1,-1-1-1,1 1 0,-1 0 0,1 0 0,-1-1 0,0 1 0,0 0 0,1 1 0,4 24-24,-5-19 17,4 39-18,-3 77 1,-1-31 89,-1-90-57,1-1-1,0 1 1,0-1-1,1 1 1,-1-1-1,0 1 1,0-1-1,1 1 0,-1-1 1,1 1-1,0-1 1,0 3-1,-1-4-2,1 0 0,-1 0-1,0 0 1,1 0 0,-1 0-1,0 1 1,0-1 0,1 0-1,-1 0 1,0 0 0,1 0-1,-1 0 1,0 0 0,1 0-1,-1 0 1,0 0 0,0 0 0,1 0-1,-1 0 1,0 0 0,1 0-1,-1-1 1,0 1 0,0 0-1,1 0 1,-1 0 0,0 0-1,0 0 1,1-1 0,-1 1-1,0 0 1,0 0 0,1 0 0,-1-1-1,0 1 1,0-1 0,5-4 43,0-2 0,-1 1 0,7-11 0,-7 9-23,86-148 286,-87 150-306,1 0 0,0 1-1,0-1 1,1 1 0,-1 0-1,1 0 1,7-6 0,-10 10-6,-1 0 1,0 1 0,0-1 0,1 0-1,-1 1 1,0-1 0,1 1 0,-1-1-1,0 1 1,1 0 0,-1 0 0,1 0 0,-1-1-1,1 1 1,-1 0 0,1 1 0,-1-1-1,0 0 1,1 0 0,-1 1 0,1-1-1,-1 1 1,0-1 0,1 1 0,-1-1 0,0 1-1,0 0 1,1 0 0,-1 0 0,0-1-1,0 1 1,0 0 0,0 0 0,0 1-1,0-1 1,0 0 0,-1 0 0,1 0-1,1 2 1,3 6-13,-1-1-1,0 0 1,0 1-1,-1 0 1,0 0-1,4 17 1,5 62 7,-6-42 38,-2-17-4,-2-22-21,0-15-43,0-16-167,0-14-393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2.512"/>
    </inkml:context>
    <inkml:brush xml:id="br0">
      <inkml:brushProperty name="width" value="0.05" units="cm"/>
      <inkml:brushProperty name="height" value="0.05" units="cm"/>
    </inkml:brush>
  </inkml:definitions>
  <inkml:trace contextRef="#ctx0" brushRef="#br0">1 176 22933,'11'-3'1858,"8"-6"-1648,-1 0 0,0-1 0,18-13 0,-29 19-189,0-1 0,-1-1 0,1 1 1,-1-1-1,0-1 0,-1 1 0,1-1 0,-1 0 0,0 0 0,-1 0 0,5-11 0,-8 17 2,-1 0 1,1 0-1,-1 0 0,0 0 1,1 0-1,-1-1 0,0 1 0,0 0 1,0 0-1,0 0 0,0 0 1,0 0-1,0 0 0,0 0 0,0 0 1,-1 0-1,1 0 0,0 0 1,-1 0-1,1 0 0,-1 0 0,1 0 1,-1 0-1,1 0 0,-2-1 1,1 1 20,0 0 1,-1 0 0,1 0 0,-1 0-1,1 1 1,-1-1 0,1 0 0,-1 1-1,0-1 1,1 1 0,-1 0 0,0 0 0,1 0-1,-4 0 1,0 0 9,0 0 0,1 0-1,-1 1 1,0 0 0,1 0 0,-1 0-1,0 1 1,1-1 0,0 1-1,-1 0 1,-3 3 0,4-1-47,0 0 1,0 0-1,0 1 1,1-1-1,0 1 1,0 0-1,0 0 1,0 0-1,1 0 1,0 0-1,0 1 1,1-1-1,-3 10 1,1 7-4,0 0 0,1 24 0,1-29-3,1 0-1,0 0 0,1 0 1,1 0-1,1 0 0,0-1 1,7 19-1,-10-34-1,1 1 0,-1-1-1,0 1 1,1-1 0,0 1 0,-1-1 0,1 0 0,0 1-1,0-1 1,0 0 0,-1 0 0,1 1 0,1-1 0,-1 0-1,0 0 1,0 0 0,0 0 0,0 0 0,1-1-1,-1 1 1,0 0 0,1-1 0,-1 1 0,1 0 0,-1-1-1,1 0 1,-1 1 0,1-1 0,-1 0 0,1 0 0,-1 0-1,1 0 1,-1 0 0,1 0 0,-1 0 0,1 0-1,-1-1 1,1 1 0,-1-1 0,1 1 0,-1-1 0,2 0-1,4-3-8,0-1 0,0 1-1,-1-1 1,0-1 0,0 1 0,10-12-1,7-12 4,-2-1-1,28-49 1,20-29 84,-68 106-76,0 1-1,0 0 1,-1 0 0,1 0-1,0 0 1,0 0 0,0 0 0,0 1-1,1-1 1,-1 0 0,0 0-1,3 0 1,-4 1-2,0 0 0,1 0 0,-1 0 0,1 0 0,-1 0 0,1 0 0,-1 0 0,1 0 0,-1 0 0,0 0 0,1 0 0,-1 0 0,1 0 0,-1 1 0,0-1 0,1 0 0,-1 0 0,1 0 0,-1 1 0,0-1 0,1 0 0,-1 1 0,0-1 0,0 0 0,1 1 0,1 3-10,0 0-1,0 0 1,-1 0-1,1 0 1,-1 0-1,1 5 1,-1-5 4,50 242 58,-50-242 17,1-10 17,19-56 69,4-16-56,-21 69-89,0 0 1,0 0 0,1 0-1,1 0 1,10-13-1,-15 21-9,-1 0 0,1 0 0,0 0 0,0 0 0,-1 1 0,1-1 0,0 0 0,0 0 0,0 1 0,0-1 0,0 1-1,0-1 1,0 0 0,0 1 0,0 0 0,1-1 0,-1 1 0,0 0 0,0 0 0,0-1 0,0 1 0,0 0 0,1 0 0,1 1 0,-2-1-3,0 1 0,1 0 1,-1 0-1,0-1 1,1 1-1,-1 0 0,0 0 1,0 1-1,0-1 1,0 0-1,0 0 0,0 0 1,0 1-1,0-1 1,1 3-1,2 5-10,0 1 0,-1-1-1,0 1 1,2 15 0,3 49-19,-7-53 44,1 1 1,1 0-1,10 36 0,-12-57-10,-1 0-1,0 0 1,1 0-1,-1 0 0,1 0 1,-1 1-1,1-1 0,0-1 1,-1 1-1,1 0 1,0 0-1,2 1 0,-3-1 0,0-1 0,1 0 0,-1 0 0,1 0 0,-1 1 0,1-1 0,-1 0 0,0 0 0,1 0 0,-1 0-1,1 0 1,-1 0 0,1 0 0,-1 0 0,1 0 0,-1 0 0,1 0 0,-1 0 0,0-1 0,1 1-1,-1 0 1,1 0 0,0-1 0,1 0 3,1-2 0,-1 1 1,0 0-1,1 0 0,-1-1 0,0 1 0,0-1 0,-1 0 1,3-4-1,19-38 67,26-74 0,-32 70-25,40-73 0,-52 113-44,-4 7-2,0-1-1,0 1 0,0-1 0,1 0 1,-1 1-1,1 0 0,0-1 1,0 1-1,-1 0 0,1 0 1,1 0-1,-1 0 0,0 0 1,0 1-1,1-1 0,-1 1 0,1-1 1,-1 1-1,4-1 0,-5 2-1,-1 0 0,1 0 0,0 0 0,0 0 0,0 0 0,-1 0 0,1 0 0,0 0 0,0 0 0,-1 1 0,1-1 0,0 0 0,0 0 0,-1 1 0,1-1-1,0 1 1,-1-1 0,1 0 0,-1 1 0,1-1 0,0 1 0,-1 0 0,1-1 0,-1 1 0,1-1 0,-1 1 0,0 0 0,1 0 0,7 24-39,-7-22 35,7 54-15,-1-1 1,-2 81 0,-4-72 50,-1-44-11,0-17-55,-3-6-384,-11-12-1015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2.669"/>
    </inkml:context>
    <inkml:brush xml:id="br0">
      <inkml:brushProperty name="width" value="0.05" units="cm"/>
      <inkml:brushProperty name="height" value="0.05" units="cm"/>
    </inkml:brush>
  </inkml:definitions>
  <inkml:trace contextRef="#ctx0" brushRef="#br0">10 16 19740,'-9'-3'4745,"10"3"-5233,28-12-600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3.741"/>
    </inkml:context>
    <inkml:brush xml:id="br0">
      <inkml:brushProperty name="width" value="0.05" units="cm"/>
      <inkml:brushProperty name="height" value="0.05" units="cm"/>
    </inkml:brush>
  </inkml:definitions>
  <inkml:trace contextRef="#ctx0" brushRef="#br0">211 429 22557,'1'-9'1007,"-4"-3"-824,-1 1 1,0 0-1,0 0 1,-1 1-1,0-1 1,-1 1-1,0 0 0,-1 0 1,0 1-1,0 0 1,-1 0-1,0 1 1,-10-8-1,14 13-154,0 0 1,0 0-1,0 1 0,-1-1 0,1 1 0,-7-2 1,10 3-27,-1 1 0,1-1 0,-1 1 0,1 0 0,-1-1 0,1 1 0,-1 0 0,0 0 0,1 0 0,-1 1 1,1-1-1,-1 0 0,1 0 0,-1 1 0,1-1 0,-1 1 0,1-1 0,-1 1 0,1 0 0,-1 0 0,1 0 0,0-1 0,0 1 1,-3 3-1,0 1-7,0 0 0,1 1 0,0 0 0,0 0 0,0 0 0,0 0 0,1 0 0,0 1 0,-2 11 1,-7 65 40,10-77-29,-1 48 36,3-51-42,-1 0-1,0 1 1,1-1-1,-1 0 1,1 0-1,0 1 1,0-1-1,0 0 1,1 0-1,-1 0 1,1 0 0,0 0-1,2 3 1,-3-5-3,0-1 1,-1 1-1,1 0 1,0-1-1,0 1 1,0-1-1,-1 1 1,1-1-1,0 1 1,0-1-1,0 0 1,0 0-1,0 1 1,0-1-1,0 0 1,0 0 0,0 0-1,0 0 1,0 0-1,0 0 1,0 0-1,0 0 1,0 0-1,1-1 1,22-11-43,-22 11 38,19-14-31,0 0 0,35-36 1,-37 33 33,0 1 0,0 1 0,28-17 0,-43 31 3,1-1-1,0 0 1,0 1-1,1 0 1,-1 0-1,0 1 1,1-1-1,-1 1 1,1 0 0,6 0-1,-10 1-2,1 0-1,0 1 0,0-1 1,-1 1-1,1-1 0,0 1 1,0 0-1,-1 0 0,1 0 1,-1 0-1,1 1 0,-1-1 1,0 1-1,1-1 0,-1 1 1,0 0-1,0 0 1,0 0-1,0 0 0,0 0 1,-1 0-1,3 3 0,0 4-9,1 1-1,-1-1 0,-1 1 1,1-1-1,-2 1 0,1 0 1,-1 0-1,0 13 0,1 86-4,-3-83 26,1 14 18,-1 24 498,31-247 501,-15 103-2531,10-132-1,-27 190 1275,-1-1 0,-1 1 0,-8-36 0,5 32 194,-13-47 661,19 70-235,-3 14 147,4 33-517,2 1-1,2-1 1,17 70-1,-20-106-13,44 177 69,-35-152-52,0-1 0,3 0 0,22 42-1,-32-69-10,-1 1 0,1-1 0,0 0 0,0 0 0,0 0 0,1 0 0,9 7 0,-12-11-2,-1-1 0,0 1 0,0 0 0,0-1 0,1 1-1,-1-1 1,0 1 0,1-1 0,-1 0 0,0 1 0,1-1 0,-1 0 0,0 0 0,1 0 0,-1 0 0,1 0 0,0-1 0,0 0 9,0 1 1,-1-1-1,1 0 1,-1 0-1,1 0 1,-1 0-1,1 0 1,-1 0-1,0 0 1,1-1-1,-1 1 1,0-1-1,0 1 1,0 0-1,0-1 1,1-2-1,3-8 78,0 1-1,0-1 1,-2 0-1,1-1 0,-2 1 1,1-1-1,0-19 1,-2-6 151,-3-47 1,-1 56-91,-1 0 0,-1 1 0,-2-1 1,-13-35-1,19 60-67,0 4-83,0 0 0,0 0 0,0 1 0,0-1 0,0 1 0,0-1 0,0 0 0,0 1 0,1 0 0,-1-1-1,0 1 1,0-1 0,1 1 0,-1 0 0,0 0 0,1-1 0,-1 1 0,1 0 0,-1 0 0,1 0 0,-1 0 0,0 1-1,-6 21 19,5-14-13,1-1 0,0 0 0,1 1 0,0-1-1,0 1 1,2 14 0,-1-20-10,0 0-1,0 0 1,0 1 0,1-1-1,-1 0 1,1 0-1,-1-1 1,1 1 0,0 0-1,0 0 1,0-1-1,1 1 1,-1-1-1,1 0 1,-1 0 0,1 0-1,0 0 1,0 0-1,5 2 1,12 4-21,42 11-1,-44-14 25,1 0-1,-1 2 1,30 14-1,-43-18-4,0-1 0,-1 1 0,0 0 0,0 1 0,0-1 0,0 1 0,0 0-1,0 0 1,-1 0 0,0 1 0,0-1 0,0 1 0,-1-1 0,1 1 0,-1 0 0,0 0 0,2 10-1,8 50-15,-12-61 26,-2-6 7,-1-2-15,1 1-1,-1 0 1,1 0 0,0-1-1,0 0 1,0 1 0,1-1-1,-1 0 1,1 0-1,-2-6 1,-5-47 1,5 25 3,-21-93 57,-3-34 335,26 156-255,11 4-94,-7-1-53,60 6 16,-54-5-65,-1-1-1,0-1 1,0 0 0,0 0-1,0 0 1,14-5 0,10-10-1021,-2-3-707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4.705"/>
    </inkml:context>
    <inkml:brush xml:id="br0">
      <inkml:brushProperty name="width" value="0.05" units="cm"/>
      <inkml:brushProperty name="height" value="0.05" units="cm"/>
    </inkml:brush>
  </inkml:definitions>
  <inkml:trace contextRef="#ctx0" brushRef="#br0">70 42 26094,'-2'4'76,"0"-1"0,1 0 1,-1 1-1,1-1 1,-1 1-1,1-1 1,0 1-1,0 0 0,1 0 1,-1-1-1,1 7 1,2 49 18,0-34-51,0 26 25,2-1 1,1 0 0,17 63 0,-7-79 48,-14-32 16,-3-11 146,-38-166 69,-18-109-216,55 277-115,0 9-16,0 9-14,4 2-5,1 0 0,1 1 0,0-1 0,0 0 0,7 14 0,0 4-9,-9-30 25,2 13 4,1-1-1,0 0 0,2 1 1,-1-2-1,1 1 0,1-1 0,9 14 1,-15-25-3,0 0 1,0 0 0,1 0-1,-1 1 1,0-1 0,0 0-1,1 0 1,-1-1 0,0 1-1,1 0 1,-1 0 0,1-1-1,-1 1 1,1-1 0,-1 1-1,1-1 1,-1 0 0,1 1-1,0-1 1,-1 0 0,1 0-1,1 0 1,0-1 0,-1 0-1,0 1 1,1-1 0,-1 0-1,0 0 1,1-1 0,-1 1-1,0-1 1,0 1 0,0-1-1,0 1 1,2-4-1,5-5 11,-2 0-1,0 0 0,0 0 0,7-16 0,-3 4 16,-2 0 0,0-1-1,-1 0 1,5-28-1,-13 51-25,0 0 0,0 0 0,0 0 0,0 0-1,0-1 1,1 1 0,-1 0 0,0 0-1,0 0 1,0 0 0,0 0 0,0 0 0,0 0-1,1-1 1,-1 1 0,0 0 0,0 0-1,0 0 1,0 0 0,1 0 0,-1 0-1,0 0 1,0 0 0,0 0 0,0 0 0,1 0-1,-1 0 1,0 0 0,0 0 0,0 0-1,0 0 1,1 0 0,-1 0 0,0 0 0,0 0-1,0 0 1,0 0 0,1 0 0,-1 1-1,0-1 1,0 0 0,0 0 0,0 0 0,0 0-1,0 0 1,1 0 0,-1 1 0,0-1-1,0 0 1,0 0 0,0 0 0,0 0 0,0 0-1,0 1 1,0-1 0,0 0 0,0 0-1,0 0 1,0 0 0,0 1 0,9 12-23,12 41-78,20 90 0,-16-54 75,-1 3 37,-12-46 6,1-1 1,22 53-1,-35-98-17,1-1 1,-1 1-1,0 0 0,0-1 1,0 1-1,1 0 0,-1-1 1,0 1-1,1 0 1,-1-1-1,0 1 0,1-1 1,-1 1-1,1-1 0,-1 1 1,1-1-1,-1 1 0,1-1 1,-1 1-1,1-1 0,-1 0 1,1 1-1,0-1 0,-1 0 1,1 1-1,0-1 0,-1 0 1,1 0-1,0 0 0,-1 0 1,1 0-1,0 0 0,0 0 1,-1 0-1,1 0 1,0 0-1,-1 0 0,1 0 1,0 0-1,-1 0 0,1-1 1,0 1-1,-1 0 0,1-1 1,-1 1-1,1 0 0,0-1 1,-1 1-1,1 0 0,-1-1 1,1 1-1,-1-1 0,1 1 1,-1-1-1,1 0 0,-1 1 1,1-2-1,6-9 9,-1-1 0,0 0 1,-1-1-1,0 0 0,4-19 0,-8 30-8,19-78 62,-4-2 0,8-107 0,-24 189-62,0 0-1,0 0 0,0 0 1,0-1-1,0 1 1,0 0-1,0 0 0,0 0 1,0-1-1,0 1 0,0 0 1,0 0-1,0-1 0,0 1 1,0 0-1,0 0 0,0 0 1,0-1-1,0 1 0,0 0 1,0 0-1,0 0 0,0-1 1,0 1-1,1 0 0,-1 0 1,0 0-1,0-1 0,0 1 1,0 0-1,0 0 0,1 0 1,-1 0-1,0 0 0,0-1 1,0 1-1,1 0 1,-1 0-1,0 0 0,0 0 1,1 0-1,2 5-8,1 49-50,-3-19 36,2 25 35,4-1-1,1 1 1,34 115 0,-41-172-10,15 33 38,-16-35-39,1-1 0,-1 1-1,0-1 1,0 1 0,1-1-1,-1 0 1,0 1 0,0-1 0,1 1-1,-1-1 1,1 1 0,-1-1-1,0 0 1,1 1 0,-1-1-1,1 0 1,-1 0 0,1 1 0,-1-1-1,1 0 1,-1 0 0,1 0-1,-1 1 1,1-1 0,-1 0 0,1 0-1,-1 0 1,1 0 0,-1 0-1,1 0 1,-1 0 0,1 0 0,0 0-1,-1 0 1,1-1 0,-1 1-1,1 0 1,-1 0 0,1 0-1,-1-1 1,1 1 0,-1 0 0,0-1-1,1 1 1,-1 0 0,1-1-1,-1 1 1,0 0 0,1-1 0,-1 1-1,0-1 1,1 1 0,-1-1-1,0 1 1,1-1 0,6-12 18,-1 0 0,-1 0 0,1 0 0,-2-1 0,0 0 0,4-27 1,-3 15-25,19-106-764,-19 84 520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5.897"/>
    </inkml:context>
    <inkml:brush xml:id="br0">
      <inkml:brushProperty name="width" value="0.05" units="cm"/>
      <inkml:brushProperty name="height" value="0.05" units="cm"/>
    </inkml:brush>
  </inkml:definitions>
  <inkml:trace contextRef="#ctx0" brushRef="#br0">1 323 23461,'24'95'324,"4"-2"1,4-1-1,85 167 1,-112-249-316,4 6 11,-1 0 0,-1 1 0,-1-1 0,7 26 0,-14-31 60,1-11-77,0 0 0,0 0-1,-1 0 1,1 0 0,0 0 0,0 0 0,0 0 0,-1 0 0,1 0-1,0 1 1,0-1 0,-1 0 0,1 0 0,0-1 0,0 1 0,0 0 0,-1 0-1,1 0 1,0 0 0,0 0 0,0 0 0,-1 0 0,1 0 0,0 0 0,0 0-1,0 0 1,-1-1 0,1 1 0,0 0 0,0 0 0,0 0 0,0 0-1,0-1 1,-1 1 0,1 0 0,0 0 0,0 0 0,0-1 0,0 1 0,0 0-1,-4-7 68,0 1-1,0-1 0,1 0 0,0 0 0,-3-9 1,1 2 8,-154-437 1435,158 448-1321,10 22 13,-5-9-173,1 0-1,0-1 0,1 1 1,8 9-1,-13-17-33,1 1 1,0-1 0,0 0-1,0-1 1,1 1-1,-1 0 1,0-1-1,1 1 1,-1-1-1,1 0 1,-1 0-1,1 0 1,-1 0 0,1 0-1,0 0 1,0-1-1,-1 1 1,1-1-1,0 0 1,0 0-1,3 0 1,-2-1-5,-1 0 0,1 0 1,-1-1-1,1 1 0,-1-1 1,1 1-1,-1-1 0,0 0 0,0-1 1,0 1-1,0 0 0,0-1 0,-1 0 1,1 0-1,-1 1 0,0-1 1,1-1-1,-1 1 0,-1 0 0,1 0 1,0-1-1,1-5 0,3-9-14,0 1 0,-1-1 0,4-23 0,-5 18 27,-1 0-1,-1 0 1,0 0 0,-2 0 0,-1 0 0,-1 0 0,0 0-1,-12-44 1,13 66-6,1 0-1,0-1 0,-1 1 1,1-1-1,-1 1 0,1 0 1,-1 0-1,0-1 1,1 1-1,-1 0 0,0 0 1,0 0-1,-2-2 0,3 3-3,-1 0 0,1 0 0,-1 1 0,1-1 0,0 0 0,-1 1-1,1-1 1,0 0 0,0 1 0,-1-1 0,1 1 0,0-1-1,0 0 1,-1 1 0,1-1 0,0 1 0,0-1 0,0 1 0,0-1-1,0 1 1,0-1 0,0 1 0,0-1 0,0 1 0,0-1 0,0 1-1,-2 49-152,6 20 113,3-1 0,25 109 0,-19-125 61,3 0 0,3-1 1,43 89-1,-61-138-17,6 9 5,0 0 1,17 21 0,-23-30-6,1-1 0,1 0 0,-1 0 0,0 0 0,0 0 0,1-1 0,-1 1 0,6 2 0,-7-4-1,0 1 0,0-1 0,0 0 0,1 1 0,-1-1 0,0 0 0,0 0 0,0 0 0,0 0 0,0 0 0,0 0 1,1 0-1,-1-1 0,0 1 0,0 0 0,0-1 0,0 1 0,0 0 0,0-1 0,0 0 0,0 1 0,0-1 0,1 0 0,0-1 1,0 0 0,0 0 0,-1 0 0,1-1-1,0 1 1,-1 0 0,0-1 0,1 1 0,-1-1 0,0 1 0,-1-1 0,1 0 0,0 0 0,0-4 0,1-41 43,-3 30 36,-2 0 0,0 1 0,-1-1 0,0 1 0,-2 0-1,0 0 1,-1 1 0,0 0 0,-2 0 0,0 0-1,0 1 1,-20-22 0,29 36-68,-1-1 0,0 1 0,0 0 0,0 0 0,0 0 0,0 0 0,0 0 0,0 0 0,-1 0 0,1 0 0,0 0 0,-1 1 0,1-1 0,-2 0-1,3 1-8,0 0-1,-1 1 1,1-1-1,0 1 0,0-1 1,-1 0-1,1 1 0,0-1 1,0 1-1,0-1 0,0 0 1,0 1-1,-1-1 0,1 1 1,0-1-1,0 1 0,0-1 1,0 0-1,0 1 0,0-1 1,0 1-1,0-1 0,1 1 1,-1-1-1,0 0 0,0 1 1,0-1-1,1 1 0,14 42-9,-10-32 5,1 0-1,1 0 0,-1 0 1,2-1-1,-1 0 1,2-1-1,9 10 0,-14-15 3,0-1-1,0 0 1,1-1-1,-1 1 0,0-1 1,1 0-1,-1 0 1,1 0-1,0-1 0,0 1 1,0-1-1,0 0 1,0-1-1,0 1 0,0-1 1,0 0-1,0 0 1,0-1-1,0 1 0,8-3 1,-1-1-1,-1 0 0,0-1 0,0 0 0,-1 0 0,1-1-1,-1-1 1,0 0 0,-1 0 0,0-1 0,0 0 0,12-15 0,-13 14 8,-1 0 0,0 0-1,0-1 1,-1 0 0,-1 0-1,0 0 1,0-1 0,-1 0 0,0 0-1,-1 0 1,0 0 0,2-15-1,-6 9 4,0 0-1,-1 1 1,-1-1 0,-1 0-1,0 1 1,-12-30-1,7 22 2,6 12-8,-12-27-4,14 36-33,-5 18-61,1-4 64,0 19 6,2 0-1,1 1 0,1-1 0,5 43 0,-3-64 31,-1 3 1,14 133 25,-12-129-27,2 0 1,0 0 0,0-1 0,2 0-1,-1 1 1,16 25 0,-20-40-5,-1 0 1,1 1-1,-1-1 0,1 0 1,0 0-1,0 0 1,-1 0-1,1 0 0,0 0 1,0-1-1,0 1 0,0 0 1,0 0-1,0 0 1,0-1-1,1 1 0,-1-1 1,0 1-1,0-1 1,0 1-1,1-1 0,-1 0 1,0 0-1,0 1 1,1-1-1,-1 0 0,0 0 1,0 0-1,1 0 1,-1-1-1,0 1 0,1 0 1,-1 0-1,0-1 1,0 1-1,0-1 0,1 1 1,-1-1-1,0 0 1,0 1-1,0-1 0,1-1 1,3-2-3,0 0 1,-1-1-1,0 1 1,0-1-1,0 0 1,0-1 0,5-10-1,2-8 9,-1 0-1,-1-1 1,-2 0-1,0 0 1,6-44-1,-7 9 27,-1-84-1,-6 118-20,0 0-1,-2-1 1,-1 1-1,-1 1 1,-10-31-1,11 44-2,0 0-1,-2 0 0,1 0 0,-1 0 0,-1 1 1,0 0-1,-1 1 0,0-1 0,-1 1 0,0 1 1,0 0-1,-13-10 0,21 18-7,-27-15 31,27 16-32,0-1 0,1 1 0,-1 0 0,0-1 1,0 1-1,1 0 0,-1 0 0,0 0 0,0 0 1,0-1-1,0 1 0,1 0 0,-1 1 0,0-1 1,0 0-1,0 0 0,0 0 0,1 0 1,-1 1-1,0-1 0,0 0 0,1 1 0,-1-1 1,0 0-1,0 1 0,1-1 0,-1 1 0,0-1 1,1 1-1,-1 0 0,1-1 0,-1 1 0,1 0 1,-1-1-1,0 2 0,0 2-8,-1 1 0,1-1 0,0 0-1,0 0 1,1 0 0,0 1 0,-1-1-1,1 0 1,0 1 0,2 4 0,9 48-64,-7-39 54,9 40 5,27 74 0,-32-112 13,0 0 1,1-1-1,1 0 1,1-1-1,1 1 1,0-2-1,17 18 0,-23-29-19,1 1 0,0-1 0,1-1 0,-1 1-1,1-2 1,0 1 0,0-1 0,11 4 0,-15-6-24,1 0 0,-1-1 0,1 0 0,-1 0 0,1 0 1,0 0-1,0-1 0,-1 0 0,1 0 0,0 0 0,0-1 0,-1 0 0,1 1 1,0-2-1,-1 1 0,8-3 0,-10 3-61,-1 0-1,0 0 1,0 0-1,1 1 1,-1-1 0,0 0-1,0-1 1,0 1 0,0 0-1,0 0 1,0 0-1,0-1 1,0 1 0,0-2-1,5-21-1818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6.084"/>
    </inkml:context>
    <inkml:brush xml:id="br0">
      <inkml:brushProperty name="width" value="0.05" units="cm"/>
      <inkml:brushProperty name="height" value="0.05" units="cm"/>
    </inkml:brush>
  </inkml:definitions>
  <inkml:trace contextRef="#ctx0" brushRef="#br0">0 1 25830,'23'9'72,"5"5"-200,0 7-1017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7.486"/>
    </inkml:context>
    <inkml:brush xml:id="br0">
      <inkml:brushProperty name="width" value="0.05" units="cm"/>
      <inkml:brushProperty name="height" value="0.05" units="cm"/>
    </inkml:brush>
  </inkml:definitions>
  <inkml:trace contextRef="#ctx0" brushRef="#br0">18 385 25854,'-2'4'398,"-1"5"-367,0 0 0,0 0 0,1 0 0,0 0 0,1 0-1,0 0 1,0 13 0,5 72 38,-4-90-61,11 98 121,-9-94-108,0 1-1,0 0 1,1 0 0,0-1 0,0 0 0,1 1 0,0-1 0,10 15-1,-13-22-17,-1-1 0,1 1 0,-1 0-1,1 0 1,0 0 0,0 0 0,0-1-1,-1 1 1,1 0 0,0-1 0,0 1-1,0-1 1,0 1 0,0-1 0,0 0-1,0 1 1,0-1 0,0 0 0,0 1-1,0-1 1,1 0 0,-1 0-1,0 0 1,0 0 0,0 0 0,0 0-1,0 0 1,0-1 0,0 1 0,0 0-1,0-1 1,0 1 0,0-1 0,0 1-1,1-1 1,1-1 18,0-1 0,0 1 0,-1-1 0,1 1 0,-1-1 0,0 0 0,0 0 0,0 0 0,2-3-1,9-20 77,-2-1-1,-1 0 0,-1 0 0,-1-1 0,-1-1 0,-2 1 1,-1-1-1,1-52 0,-5 70-63,-1 1-1,0-1 1,-5-19 0,6 30-31,0-1 1,0 1-1,0 0 1,0 0-1,0 0 1,0 0 0,0 0-1,0-1 1,0 1-1,0 0 1,0 0-1,0 0 1,0 0-1,0 0 1,0 0 0,-1-1-1,1 1 1,0 0-1,0 0 1,0 0-1,0 0 1,0 0-1,0 0 1,0 0 0,0 0-1,-1 0 1,1-1-1,0 1 1,0 0-1,0 0 1,0 0 0,0 0-1,-1 0 1,1 0-1,0 0 1,0 0-1,0 0 1,0 0-1,0 0 1,-1 0 0,1 0-1,0 0 1,0 0-1,0 0 1,0 0-1,0 0 1,-1 1-1,1-1 1,0 0 0,0 0-1,0 0 1,0 0-1,0 0 1,0 0-1,0 0 1,-1 0-1,1 0 1,0 1 0,0-1-1,0 0 1,0 0-1,0 0 1,-5 8 29,4 0-21,1 0-1,0 1 1,0-1 0,1 0 0,3 16-1,-1-5-7,3 27 0,0 1 15,2 0 1,25 86-1,-32-129-15,1 0 0,-1 0-1,1 0 1,0 0 0,1 0-1,-1 0 1,1 0-1,-1-1 1,1 1 0,0-1-1,1 0 1,4 5 0,-6-7-3,0-1 0,0 1 0,-1 0 0,1-1 0,0 1 1,0-1-1,0 0 0,0 1 0,0-1 0,0 0 1,0 0-1,0 0 0,-1-1 0,1 1 0,0 0 1,0-1-1,0 1 0,0-1 0,0 1 0,-1-1 1,1 0-1,0 0 0,-1 0 0,1 0 0,0 0 0,-1 0 1,1-1-1,-1 1 0,0 0 0,3-4 0,7-7 10,0-1 0,-1 0-1,0-1 1,-1 0 0,11-23-1,-8 13 20,-2-1 0,12-43-1,-19 57-16,-1 0 0,0 0 0,-1-1 0,0 1-1,-2-19 1,1 26-5,0 0 0,0 1 0,-1-1 0,1 1 1,-1 0-1,0-1 0,0 1 0,-1-1 0,1 1 0,-1 0 0,1 0 0,-1 0 0,0 0 0,0 0 1,0 0-1,-1 1 0,1-1 0,-1 1 0,1-1 0,-1 1 0,-4-3 0,6 5-5,1 0 1,-1-1-1,1 1 0,-1 0 0,1 0 0,-1 0 0,0-1 1,1 1-1,-1 0 0,1 0 0,-1 0 0,0 0 1,1 0-1,-1 0 0,1 0 0,-1 0 0,0 1 0,1-1 1,-1 0-1,1 0 0,-1 0 0,1 1 0,-1-1 1,0 0-1,1 0 0,-1 1 0,1-1 0,0 0 1,-2 2-1,1-1 0,0 1 0,0 0 1,-1 0-1,1 0 1,0 0-1,1-1 0,-1 1 1,-1 4-1,-5 42-3,7-43-1,-1 8 5,0 0 0,1 0 0,1 1 1,0-1-1,0 0 0,1 0 0,7 22 1,-9-35-4,0 0 0,0 0 0,0 0 0,0 1 0,0-1 0,0 0 0,1 0 0,-1 0 0,0 1 0,0-1 0,0 0 0,0 0 0,0 0 0,0 0 0,1 1 1,-1-1-1,0 0 0,0 0 0,0 0 0,1 0 0,-1 0 0,0 0 0,0 1 0,0-1 0,1 0 0,-1 0 0,0 0 0,0 0 0,0 0 0,1 0 1,-1 0-1,0 0 0,0 0 0,1 0 0,-1 0 0,0 0 0,0 0 0,1 0 0,6-9-1,6-17-4,-13 24 5,7-14-1,6-15 9,-1-1 1,-2-1 0,7-34 0,-17 62-3,1 0 1,-1 0-1,0 1 0,-1-1 1,0-7-1,1 11-6,0 1 1,0-1 0,0 1-1,0-1 1,0 1-1,0-1 1,-1 1 0,1-1-1,0 1 1,0-1-1,0 1 1,0-1-1,-1 1 1,1-1 0,0 1-1,0-1 1,-1 1-1,1-1 1,0 1 0,-1 0-1,1-1 1,0 1-1,-1 0 1,1-1-1,-1 1 1,1 0 0,-1-1-1,1 1 1,0 0-1,-1 0 1,1-1 0,-1 1-1,1 0 1,-1 0-1,0 0 1,1 0-1,-1 0 1,1 0 0,-1 0-1,1 0 1,-1 0-1,1 0 1,-1 0-1,1 0 1,-1 0 0,1 0-1,-1 1 1,1-1-1,-1 0 1,1 0 0,-1 1-1,1-1 1,-1 0-1,1 0 1,0 1-1,-1-1 1,1 0 0,-1 2-1,-3 1-5,1 1 0,0 0 0,0 0 1,0 0-1,0 1 0,1-1 0,0 1 0,-1 0 0,2-1 0,-1 1 0,-1 7 0,-10 61-38,12-61 40,-6 37 19,3 0 1,2 60-1,7-95-20,-5-14 4,0 1-1,1-1 1,-1 0-1,0 0 0,0 0 1,1 0-1,-1 0 0,0 1 1,1-1-1,-1 0 1,0 0-1,1 0 0,-1 0 1,0 0-1,1 0 0,-1 0 1,0 0-1,1 0 1,-1 0-1,0 0 0,1 0 1,-1-1-1,0 1 1,0 0-1,1 0 0,0 0 1,19-19-26,-18 17 27,14-15-12,14-17 10,44-38 0,-64 64 0,1 0 1,0 0 0,0 1 0,0 0-1,1 1 1,0 1 0,0 0-1,0 0 1,14-3 0,-23 7-6,0 1 0,0-1 0,0 1-1,-1-1 1,1 1 0,0 0 0,0 0 0,0 0 0,0 0 0,0 1 0,0-1 0,-1 1 0,1 0-1,0-1 1,0 1 0,-1 1 0,1-1 0,-1 0 0,1 1 0,-1-1 0,1 1 0,-1 0 0,0-1-1,0 1 1,0 0 0,0 1 0,0-1 0,0 0 0,-1 0 0,1 1 0,-1-1 0,1 1 0,-1-1-1,0 1 1,1 5 0,1 0-3,-2 1 0,1-1-1,-1 1 1,-1-1 0,1 1 0,-1-1-1,-1 1 1,0-1 0,0 1 0,-4 14-1,5-22 13,-1 1 0,1-1 0,0 1 0,-1-1 0,1 1 0,-1-1 0,0 0 0,1 1-1,-1-1 1,0 0 0,0 0 0,0 1 0,0-1 0,-2 2 0,2-3-1,1 0-1,0 0 1,-1 0 0,1 0 0,-1 0 0,1 0 0,-1 0-1,1 0 1,0 0 0,-1-1 0,1 1 0,-1 0 0,1 0-1,0 0 1,-1 0 0,1-1 0,-1 1 0,1 0 0,0-1-1,-1 1 1,1 0 0,0 0 0,0-1 0,-1 1 0,1-1-1,0 1 1,0 0 0,-1-1 0,1 1 0,0 0 0,0-2 0,-3-5 12,0 0 0,0-1 0,1 1 0,-2-15 0,-2-32 11,2-1 0,6-106 1,28-113-44,-25 233 22,0 2-17,-5 42 8,-1-5-1,1 2-18,-19 9-3,8 6 24,5-6-5,3-6 5,0 0-1,1 0 1,0 0-1,0 1 0,0-1 1,0 1-1,0-1 1,0 1-1,1 0 1,0 0-1,0-1 1,0 1-1,0 0 1,1 0-1,0 0 1,-1 0-1,1 0 1,1 0-1,-1 0 1,2 6-1,79 349-249,-78-344 252,28 105 12,-27-106-2,1 1-1,1-1 1,1 0-1,0-1 1,16 24-1,-22-36-8,-1-1 1,0 0-1,0 0 0,0 0 0,0 0 1,1 0-1,-1 0 0,0 0 1,0 0-1,0 0 0,1 0 0,-1 0 1,0 0-1,0 0 0,0 0 0,0 0 1,1-1-1,-1 1 0,0 0 0,0 0 1,0 0-1,0 0 0,0 0 0,1 0 1,-1 0-1,0 0 0,0-1 1,0 1-1,0 0 0,0 0 0,0 0 1,1 0-1,-1 0 0,0-1 0,0 1 1,0 0-1,0 0 0,0 0 0,0 0 1,0-1-1,0 1 0,0 0 1,0 0-1,0 0 0,0 0 0,0-1 1,0 1-1,3-10-4,-3 1 7,-1 1-1,1-1 1,-2 1-1,1-1 0,-1 1 1,-1-1-1,-5-13 0,-30-57 39,19 48-32,-2 0 0,-1 2-1,-1 1 1,-2 1-1,-1 1 1,-32-26-1,53 48-19,-1-1 34,1 0-1,-1 0 1,1 0-1,1-1 1,-7-8-1,11 13-15,-1 0 0,0 0 0,1 0-1,-1 0 1,1 0 0,-1 0-1,1 0 1,0 0 0,0-1 0,-1 1-1,1 0 1,0 0 0,0 0 0,0 0-1,0-1 1,0 1 0,1 0 0,-1 0-1,0 0 1,0-1 0,1 1 0,-1 0-1,1 0 1,-1 0 0,1 0 0,-1 0-1,1 0 1,0 0 0,0 0-1,-1 0 1,1 0 0,0 0 0,0 1-1,0-1 1,0 0 0,0 1 0,0-1-1,0 0 1,0 1 0,2-1 0,28-14-7,1 2 1,33-10 0,9-3 59,-27 7-300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9:32.718"/>
    </inkml:context>
    <inkml:brush xml:id="br0">
      <inkml:brushProperty name="width" value="0.05" units="cm"/>
      <inkml:brushProperty name="height" value="0.05" units="cm"/>
    </inkml:brush>
  </inkml:definitions>
  <inkml:trace contextRef="#ctx0" brushRef="#br0">0 17 12643,'23'-5'88,"0"1"0,1 0 0,-1 2 0,0 1 1,44 2-1,116 25 404,-48-4-345,-24-15-170,145-7 1,0-1-5,-223 3 40,1 2 0,-1 1 0,60 18 0,91 49 235,-111-41-179,2-2 0,103 24 0,-138-44-49,1-2 0,0-1 0,1-2 1,-1-2-1,1-2 0,53-7 0,-43-1 76,0-2 0,-1-2 0,0-3 0,52-22 0,-96 34 295,9-3 840,-16 6-1152,0-1 0,0 1-1,0 0 1,0 0 0,0 0 0,0 0 0,0 0 0,1 0 0,-1 0 0,0 0-1,0-1 1,0 1 0,0 0 0,0 0 0,0 0 0,0 0 0,1 0 0,-1 0-1,0 0 1,0 0 0,0 0 0,0 0 0,0 0 0,1 0 0,-1 0 0,0 0 0,0 0-1,0 0 1,0 0 0,0 0 0,0 0 0,1 0 0,-1 0 0,0 0 0,0 0-1,0 0 1,0 0 0,0 0 0,0 1 0,1-1 0,-1 0 0,0 0 0,0 0-1,0 0 1,0 0 0,0 0 0,0 0 0,0 0 0,0 1 0,0-1 0,0 0 0,1 0-1,-1 0 1,0 0 0,-4 12-270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0.329"/>
    </inkml:context>
    <inkml:brush xml:id="br0">
      <inkml:brushProperty name="width" value="0.05" units="cm"/>
      <inkml:brushProperty name="height" value="0.05" units="cm"/>
    </inkml:brush>
  </inkml:definitions>
  <inkml:trace contextRef="#ctx0" brushRef="#br0">19 650 17756,'-19'0'8756,"20"-4"-8226,2-3-473,-1 1 0,1-1 0,1 1 0,0 0 0,-1 0 0,2 0 0,-1 0 0,1 0 0,6-5 0,12-15 8,68-90 117,133-223 1,-171 245 616,-51 90-495,0 7-304,-1 0 1,1 0-1,-1 0 1,0 0-1,0 0 1,0 0-1,0 1 1,0-1-1,-1 0 1,0 0-1,1 1 1,-1-1-1,0 0 1,-1 7-1,0-3 1,-25 255 61,14-181 205,-3 152 0,22-188-211,-5-38-47,-1 1 0,0 0 0,0 0 0,0 0 0,-1 10-1,0-17-71,0 0-1,0-1 0,0 1 1,-1 0-1,1-1 1,0 1-1,-1 0 0,1-1 1,0 1-1,-1-1 0,1 1 1,0-1-1,-1 1 0,1-1 1,-1 1-1,1-1 1,-1 1-1,1-1 0,-1 1 1,0-1-1,1 0 0,-1 1 1,1-1-1,-1 0 0,0 0 1,1 1-1,-1-1 1,0 0-1,1 0 0,-1 0 1,0 0-1,1 0 0,-1 0 1,0 0-1,0 0 0,1 0 1,-1 0-1,0 0 1,1-1-1,-1 1 0,0 0 1,1 0-1,-2-1 0,-29-13-4519,-9-16-550,-52-47 494,80 66 7968,1 1 1,-15-18 0,23 24-2808,0-1-1,0 1 1,0-1-1,0 1 1,1-1 0,0 0-1,-2-6 1,3 6-421,0 0 1,1 1 0,-1-1-1,1 0 1,1 0-1,-1 0 1,1 1 0,-1-1-1,1 0 1,1 1 0,-1-1-1,1 1 1,-1-1 0,1 1-1,1 0 1,-1-1-1,5-5 1,-5 6-93,1 0 0,-1 0 0,1 1 1,0-1-1,0 1 0,1-1 0,-1 1 0,1 0 0,-1 0 0,1 0 0,0 1 1,0-1-1,6-1 0,-7 3-27,0 0 0,0 0 0,0 1 0,0-1 1,0 1-1,0 0 0,0 0 0,0 0 0,0 0 0,0 1 0,0-1 0,0 1 1,-1 0-1,1 0 0,0 0 0,0 0 0,0 0 0,-1 0 0,1 1 0,-1 0 1,5 2-1,40 39-2188,-24-21 948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7.614"/>
    </inkml:context>
    <inkml:brush xml:id="br0">
      <inkml:brushProperty name="width" value="0.025" units="cm"/>
      <inkml:brushProperty name="height" value="0.025" units="cm"/>
    </inkml:brush>
  </inkml:definitions>
  <inkml:trace contextRef="#ctx0" brushRef="#br0">1 246 5285,'0'0'7597,"12"-2"-6754,73-12 881,355-46 1650,1210 3-763,-812 57-1920,282-6-496,-421-10-48,124-3 672,-18-53-18,-863 94-6770,23-12 599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0.891"/>
    </inkml:context>
    <inkml:brush xml:id="br0">
      <inkml:brushProperty name="width" value="0.05" units="cm"/>
      <inkml:brushProperty name="height" value="0.05" units="cm"/>
    </inkml:brush>
  </inkml:definitions>
  <inkml:trace contextRef="#ctx0" brushRef="#br0">20 1 21677,'-16'1'3137,"12"4"-311,5-3-2721,1 0 1,-1 0-1,1 0 0,-1 0 0,1-1 0,-1 1 0,1-1 0,3 3 0,2 1-111,0 0 0,0-1-1,0 1 1,1-2 0,-1 1-1,14 3 1,52 13-4,-42-13 5,173 34 12,-183-38 1,1-1 0,0-2 1,0 0-1,-1-1 0,1-1 0,0 0 0,31-10 0,-13-5 67,-37 15 32,-5 2-87,0 0 0,-1-1 0,1 1 0,0 0 0,0 0 0,0 1 0,-1-1 0,1 0 0,0 1 0,0-1 0,0 1 0,0 0 0,0 0 0,0 0 0,0 0 0,-3 1 0,-29 26 150,25-19-116,-78 74 208,-104 127 0,154-162-234,34-45-35,8-4-749,15-7-748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1.433"/>
    </inkml:context>
    <inkml:brush xml:id="br0">
      <inkml:brushProperty name="width" value="0.05" units="cm"/>
      <inkml:brushProperty name="height" value="0.05" units="cm"/>
    </inkml:brush>
  </inkml:definitions>
  <inkml:trace contextRef="#ctx0" brushRef="#br0">329 7 21525,'-3'-1'210,"0"0"0,1 0 0,-1 0 0,0 0 1,0 1-1,1-1 0,-1 1 0,0 0 0,0 0 1,0 0-1,0 0 0,1 0 0,-1 1 0,0-1 0,0 1 1,1 0-1,-1 0 0,0 0 0,1 0 0,-1 0 1,-3 3-1,-3 2-117,0 0-1,0 1 1,1 0 0,-10 11-1,-1 4-80,0 0 0,1 2-1,2 0 1,0 1-1,-17 39 1,15-23-19,1 0 0,-19 83 1,29-94 7,-4 51 1,10-69-2,1-1 1,0 1-1,1 0 0,0-1 0,1 1 1,0-1-1,6 17 0,-6-23 0,0-1-1,0 0 1,0 0 0,0 0-1,1 0 1,0 0 0,0-1-1,0 1 1,0-1 0,0 1-1,1-1 1,-1 0 0,1-1-1,0 1 1,0-1 0,0 1-1,0-1 1,0 0 0,1-1-1,-1 1 1,1-1 0,6 2-1,2-2 11,-1 1 0,1-2-1,0 0 1,-1 0 0,1-1-1,-1-1 1,17-3-1,2-3 117,-1-2 0,0 0 0,-1-2-1,0-1 1,-1-1 0,31-21 0,-37 19 73,0 0 0,-1-1 1,0 0-1,-2-2 0,0-1 1,-1 0-1,20-31 1,-33 44-141,0-1 1,-1 0 0,0 0 0,0 0 0,-1-1 0,0 1 0,-1-1 0,0 0 0,0 1 0,1-18-1,-3 21-37,-1 1 0,1-1 0,-1 0 0,1 1 0,-2-1 0,1 1-1,0-1 1,-1 1 0,0 0 0,1 0 0,-2 0 0,1 0 0,0 0-1,-1 0 1,0 0 0,0 1 0,0-1 0,0 1 0,-1 0 0,1 0-1,-1 0 1,-4-2 0,-5-2-5,0 0 0,-1 1 0,0 1 0,0 0 1,0 1-1,0 1 0,-1 0 0,1 0 0,-30 1 0,22 1-169,-1 2 0,0 1 0,0 1 1,0 0-1,-39 13 0,6 4-1355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7.063"/>
    </inkml:context>
    <inkml:brush xml:id="br0">
      <inkml:brushProperty name="width" value="0.05" units="cm"/>
      <inkml:brushProperty name="height" value="0.05" units="cm"/>
    </inkml:brush>
  </inkml:definitions>
  <inkml:trace contextRef="#ctx0" brushRef="#br0">9 17 20684,'0'4'1137,"-4"28"-479,1-1 0,1 36 0,2-55-662,1 0 1,0 1-1,1-1 0,0 0 1,1 0-1,0 0 1,1 0-1,9 19 0,-12-30 14,-1 0-1,1 0 0,-1-1 1,1 1-1,0 0 1,-1 0-1,1 0 0,0-1 1,0 1-1,0 0 0,0-1 1,-1 1-1,1 0 1,0-1-1,0 0 0,0 1 1,0-1-1,0 1 0,0-1 1,0 0-1,0 0 0,0 0 1,1 1-1,-1-1 1,0 0-1,0 0 0,0 0 1,0-1-1,0 1 0,0 0 1,0 0-1,0-1 1,0 1-1,0 0 0,0-1 1,0 1-1,0-1 0,0 1 1,0-1-1,0 0 0,-1 1 1,2-2-1,6-4 111,-1-1 0,0 1 0,11-15 0,-11 13-42,155-196 666,-133 176-732,-29 28-13,1-1 1,-1 1-1,1 0 0,-1-1 1,1 1-1,-1 0 0,1-1 1,-1 1-1,1 0 0,0 0 1,-1-1-1,1 1 1,0 0-1,-1 0 0,1 0 1,0 0-1,-1 0 0,1 0 1,0 0-1,-1 0 0,1 0 1,-1 0-1,1 0 0,0 1 1,-1-1-1,1 0 1,0 0-1,-1 1 0,1-1 1,0 1-1,0 0-1,0 0 1,0 0-1,0 0 0,-1 0 1,1 1-1,0-1 0,0 0 1,-1 1-1,1-1 0,-1 0 1,1 1-1,-1 1 0,2 11-2,0-1 0,-1 1 0,-1-1 0,0 1 0,-5 26 0,-18 72 48,12-64-16,1-7 10,4-16 69,1-1 0,0 1 0,0 37 0,5-61-86,0 0 1,0 0-1,0 0 1,0-1-1,0 1 1,0 0-1,0 0 1,0 0-1,0 0 0,1 0 1,-1 0-1,0 0 1,1 0-1,-1-1 1,1 1-1,-1 0 1,2 1-1,-2-2-1,0 1-1,1-1 1,-1 0-1,1 0 1,-1 0-1,1 0 1,-1 0-1,1 0 1,-1 0 0,0 0-1,1 0 1,-1 0-1,1 0 1,-1 0-1,1 0 1,-1 0-1,1 0 1,-1-1 0,0 1-1,1 0 1,-1 0-1,1 0 1,-1-1-1,0 1 1,1-1-1,4-3 127,0 0 0,0-1 0,-1 1-1,6-9 1,91-126 692,24-30-576,-100 138-255,-12 22-28,-13 9 20,1 0-1,-1 0 1,1 0 0,-1 0-1,0 0 1,1 1 0,-1-1-1,0 0 1,1 0 0,-1 0-1,0 0 1,1 0 0,-1 0-1,0 1 1,0-1 0,1 0-1,-1 0 1,0 0 0,0 1-1,1-1 1,-1 0 0,0 1-1,0-1 1,1 0 0,-1 1-1,6 23-61,-6-22 60,1 28 4,-1 0-1,-1 1 0,-10 51 1,6-43-354,-2 48 0,7-83-1176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2.871"/>
    </inkml:context>
    <inkml:brush xml:id="br0">
      <inkml:brushProperty name="width" value="0.05" units="cm"/>
      <inkml:brushProperty name="height" value="0.05" units="cm"/>
    </inkml:brush>
  </inkml:definitions>
  <inkml:trace contextRef="#ctx0" brushRef="#br0">1 462 19916,'4'-12'125,"1"1"0,0-1 0,1 1 0,0 1 0,0-1 0,1 1 0,1 1 0,0-1 0,11-10 0,13-9-140,44-31 0,-57 45 50,14-10-37,1 2-1,1 1 1,2 1-1,0 3 1,1 0-1,43-12 1,-62 24-9,0 1 0,0 0 1,0 2-1,1 0 0,-1 2 0,1 0 1,-1 1-1,1 0 0,-1 2 0,1 1 1,-1 0-1,0 1 0,0 1 0,36 15 0,47 36 1,-74-39 51,0-1 0,2-1 0,41 14 0,-42-21-32,1-1 0,-1-2-1,1-1 1,0-1 0,36-1 0,152-18-15,-137 8 10,392-4 14,-2 40 15,-303-17-19,17-2-24,1-9-1,354-44 1,-133-24 29,-373 62-11,12-1-5,-1 1 0,1 3 0,0 2 0,0 1 0,0 3 0,-1 1 0,66 16 0,-48-4-1,121 23 33,-160-35-30,0-2-1,-1-1 1,1-1-1,0-1 0,45-8 1,-1-8 146,116-49 0,-112 38 11,85-22 1,-89 37-101,1 3 0,0 3 1,101 2-1,-156 5-232,1 0 0,-1-1 0,26-6 0,-3-4-1984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3.477"/>
    </inkml:context>
    <inkml:brush xml:id="br0">
      <inkml:brushProperty name="width" value="0.05" units="cm"/>
      <inkml:brushProperty name="height" value="0.05" units="cm"/>
    </inkml:brush>
  </inkml:definitions>
  <inkml:trace contextRef="#ctx0" brushRef="#br0">65 2184 10642,'-5'-2'224,"-1"0"686,0-1 0,0 0 0,0 0 0,1 0 0,-1-1 0,-5-5 0,9 8-819,1 0 1,0-1-1,0 1 1,0-1-1,0 1 0,0-1 1,0 1-1,0-1 0,1 0 1,-1 0-1,0 1 0,1-1 1,0 0-1,-1 0 1,1 1-1,0-1 0,0 0 1,0 0-1,0 0 0,0 1 1,0-1-1,1 0 0,-1 0 1,1 0-1,-1 1 1,1-1-1,-1 0 0,3-2 1,4-10-61,1 0 0,1 0 0,0 1 1,19-21-1,52-46 19,-33 40-59,1 3-1,76-46 1,116-48-43,-30 17 26,396-296 12,-34 20-56,63 31 140,-410 247-9,251-85 0,-443 184-40,-8 2 28,1 2 1,0 1-1,0 0 0,39-4 1,-47 12-56,-12 4-418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442"/>
    </inkml:context>
    <inkml:brush xml:id="br0">
      <inkml:brushProperty name="width" value="0.05" units="cm"/>
      <inkml:brushProperty name="height" value="0.05" units="cm"/>
    </inkml:brush>
  </inkml:definitions>
  <inkml:trace contextRef="#ctx0" brushRef="#br0">25 265 19812,'0'0'1713,"11"0"1595,-6 0-3219,-1 0-48,-1 0 0,1 0 0,0-1 0,-1 1 0,1-1 0,-1 0-1,0 0 1,1 0 0,-1 0 0,1 0 0,-1-1 0,0 1 0,0-1 0,0 0 0,5-5 0,6-6 53,-1-1-1,0-1 0,-1 0 0,19-32 0,29-72 232,-52 103-266,-6 11-6,0 28-18,-4 90-32,-1-59-4,3 1 0,2 0 0,13 82 0,-8-110 9,1 0 0,1-1 0,1 0 1,2 0-1,26 43 0,-31-58 2,-1 0 1,-1 0-1,0 1 0,0 0 1,5 23-1,-9-29 42,-1-1 1,1 1-1,-1 0 1,0 0-1,0 0 0,0 0 1,-1-1-1,0 1 0,0 0 1,-1-1-1,1 1 1,-1 0-1,0-1 0,-1 0 1,-3 6-1,4-7 35,-1 1 1,0-1-1,0 0 0,0 0 1,-1 0-1,0-1 0,1 1 0,-1-1 1,0 0-1,-1 0 0,1 0 0,0 0 1,-1-1-1,0 0 0,1 0 1,-1 0-1,-9 1 0,8-2-20,-1 0 0,0-1 0,0 0 0,0 0 0,1-1 0,-1 0 0,0 0 0,1 0 0,-1-1 0,1 0 0,-1 0 0,1-1 0,-6-3 0,-3-2-36,0-2 0,1 0 0,0 0 0,1-1 0,0-1 0,1 0 0,0-1 0,1 0 0,1-1 0,0 0 0,1 0 0,0-1 0,1 0 0,1-1 0,-11-31 0,17 44-32,0-1 1,0 1-1,1-1 0,-1 1 0,1-1 1,-1 1-1,1-1 0,0 0 1,1 1-1,-1-1 0,1 1 1,-1-1-1,1 1 0,0-1 1,0 1-1,1-1 0,-1 1 1,1 0-1,-1 0 0,1-1 1,0 1-1,5-5 0,-3 5-115,1-1 0,0 0 0,1 1 0,-1 0 0,0 0-1,1 1 1,0 0 0,-1-1 0,1 2 0,0-1 0,0 1-1,8-1 1,22-2-1822,3-1-453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596"/>
    </inkml:context>
    <inkml:brush xml:id="br0">
      <inkml:brushProperty name="width" value="0.05" units="cm"/>
      <inkml:brushProperty name="height" value="0.05" units="cm"/>
    </inkml:brush>
  </inkml:definitions>
  <inkml:trace contextRef="#ctx0" brushRef="#br0">0 1 6057,'0'0'3177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848"/>
    </inkml:context>
    <inkml:brush xml:id="br0">
      <inkml:brushProperty name="width" value="0.05" units="cm"/>
      <inkml:brushProperty name="height" value="0.05" units="cm"/>
    </inkml:brush>
  </inkml:definitions>
  <inkml:trace contextRef="#ctx0" brushRef="#br0">1 0 23941,'0'0'3065,"19"2"-3081,-1 7 136,6-1-864,1 5-465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5.300"/>
    </inkml:context>
    <inkml:brush xml:id="br0">
      <inkml:brushProperty name="width" value="0.05" units="cm"/>
      <inkml:brushProperty name="height" value="0.05" units="cm"/>
    </inkml:brush>
  </inkml:definitions>
  <inkml:trace contextRef="#ctx0" brushRef="#br0">94 180 17212,'-18'-8'2976,"-17"-4"3607,35 14-6099,0 1-383,8 4-38,-4-4-53,-3-2-4,1 1 0,-1-1 0,1 1-1,0-1 1,0 0 0,0 0 0,0 0 0,0 0 0,0 0-1,0 0 1,0 0 0,0-1 0,0 1 0,0-1-1,0 1 1,1-1 0,-1 0 0,0 0 0,0 0 0,0 0-1,1-1 1,-1 1 0,0 0 0,0-1 0,4-1 0,14-7 29,0 0 0,0-2 1,-1 0-1,-1-1 1,0-1-1,0-1 0,-1-1 1,18-20-1,-34 33-24,1 0 1,0 0-1,-1 0 0,1 0 0,-1 0 0,0 0 0,0-1 0,0 1 0,0 0 0,0-1 0,0 1 1,-1-1-1,1-2 0,-1 3 9,0 1 1,-1 0-1,1 0 1,0 1-1,-1-1 1,1 0-1,0 0 0,-1 0 1,1 0-1,-1 0 1,0 0-1,1 0 1,-1 1-1,0-1 1,1 0-1,-1 0 0,0 1 1,0-1-1,0 1 1,1-1-1,-1 1 1,0-1-1,0 1 1,0-1-1,0 1 1,0 0-1,0-1 0,0 1 1,0 0-1,0 0 1,0 0-1,0 0 1,-2 0-1,-11-1 65,-1 0 1,0 1-1,0 0 0,0 2 1,0-1-1,-28 9 0,33-8-80,0 1 0,1 1 1,-1 0-1,1 0 0,0 1 0,0 0 0,0 0 0,1 1 0,-1 1 0,-12 12 1,16-12-16,0 0 1,1-1-1,0 2 1,1-1 0,-1 0-1,1 1 1,1-1 0,-1 1-1,1 0 1,1 0-1,0 0 1,0 0 0,0 0-1,1 0 1,1 11 0,0-1-8,1 0 0,1 0 1,1 0-1,1-1 1,11 32-1,-7-29 4,0 0 0,1-1 0,1-1 0,1 1 0,0-2 0,1 0 0,1 0 0,17 15 0,-28-30-98,-1 1 1,1-1 0,0 0-1,0 0 1,0 0-1,0 0 1,0 0 0,0 0-1,0-1 1,1 0-1,-1 0 1,0 0 0,1 0-1,-1 0 1,1 0-1,-1-1 1,1 0 0,-1 0-1,1 0 1,0 0-1,-1 0 1,1-1 0,-1 0-1,1 0 1,-1 0-1,0 0 1,1 0-1,-1 0 1,0-1 0,0 0-1,0 0 1,4-2-1,33-32-4470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6.093"/>
    </inkml:context>
    <inkml:brush xml:id="br0">
      <inkml:brushProperty name="width" value="0.05" units="cm"/>
      <inkml:brushProperty name="height" value="0.05" units="cm"/>
    </inkml:brush>
  </inkml:definitions>
  <inkml:trace contextRef="#ctx0" brushRef="#br0">16 213 14195,'-1'0'367,"0"1"0,0-1 0,0 1 0,0 0 0,0-1 0,0 1 0,0 0 0,0 0 0,1 0 0,-1-1 0,0 1 0,0 0 0,1 0 0,-1 0 0,0 1 0,1-1 0,-1 0 0,1 1 0,0-1-261,0 0-1,0-1 1,0 1-1,0 0 1,0-1-1,0 1 1,0 0-1,1-1 1,-1 1 0,0 0-1,1-1 1,-1 1-1,0-1 1,1 1-1,-1 0 1,1-1-1,-1 1 1,1-1 0,-1 1-1,1-1 1,-1 0-1,2 1 1,1 1-23,1 0 0,-1 0 0,1-1 0,-1 1 0,1-1 0,0 0 0,0 0 0,-1 0 0,9 0 1,-2-2-13,1 0 1,-1 0 0,1-1 0,-1 0 0,0-1 0,0 0 0,0 0 0,0-1 0,-1-1 0,0 0-1,1 0 1,-2-1 0,1 0 0,14-13 0,-16 13 1,-1 1 0,0-2 0,0 1 0,-1-1 0,0 0 0,0 0 0,0 0 0,-1-1 0,0 1 0,0-1 0,-1 0-1,0 0 1,-1-1 0,0 1 0,0 0 0,0-1 0,-1 1 0,0-14 0,-1 20-42,0 1 0,-1-1 0,1 1 0,0-1 0,0 1 0,0-1 0,-1 1 0,1-1 0,-1 1 0,1 0 0,-1-1 0,0 1 0,1 0 0,-1 0 0,0-1 0,0 1 0,0 0 0,0 0 0,0 0 0,0 0 0,0 0 0,-1 0 0,1 0 0,0 1 0,0-1 0,-1 0 0,1 1 0,0-1 0,-1 0 0,1 1 0,-1 0 0,1-1 0,0 1 0,-3 0 0,-1 0-1,0 0-1,1 0 1,-1 1-1,1 0 1,-1 0-1,1 0 1,-1 1-1,1-1 1,0 1-1,-6 3 1,-3 3-29,0 1 0,1 0 1,0 1-1,0 1 0,1-1 1,1 2-1,0 0 0,0 0 0,1 0 1,-13 26-1,12-18-2,0 1 1,1 0-1,1 0 0,1 1 0,2 0 1,-7 39-1,11-51 1,0-1 1,1 1-1,0 0 0,1 0 1,3 17-1,-4-24-3,1 0 0,0 0 0,-1-1 0,1 1 0,0-1 0,1 1 0,-1-1 0,0 1-1,1-1 1,0 0 0,-1 1 0,1-1 0,0 0 0,0 0 0,0 0 0,0-1 0,1 1 0,-1 0 0,0-1 0,1 0 0,-1 1 0,1-1-1,-1 0 1,5 1 0,2-1-82,0 0-1,0-1 0,0 0 0,1 0 0,-1-1 0,0 0 1,0 0-1,0-1 0,0-1 0,0 1 0,-1-1 0,1-1 1,12-6-1,36-21-1479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8.795"/>
    </inkml:context>
    <inkml:brush xml:id="br0">
      <inkml:brushProperty name="width" value="0.025" units="cm"/>
      <inkml:brushProperty name="height" value="0.025" units="cm"/>
    </inkml:brush>
  </inkml:definitions>
  <inkml:trace contextRef="#ctx0" brushRef="#br0">0 115 13741,'0'0'3689,"12"0"-3401,411-15 54,-43-1 1665,1620 51 481,-1228-3-1457,711 2-439,-603-116 32,-572 44-186,-154 19-331,405-27 192,-533 50-521,-25-4 131,0 0 0,-1 1 0,1-1 0,0 0 0,-1 1 0,1-1 0,-1 0 0,1 1 0,0-1 0,-1 1 0,1-1 0,-1 1 0,0-1 0,1 1 0,-1-1 0,1 1 0,-1 0 0,0-1 0,1 1 0,-1 0 0,0-1 0,0 1 0,0 0 0,1-1 0,-1 1 0,0 0 0,0 0 0,0-1 0,0 1 0,0 0 0,0-1 0,-1 2 0,-6 5-3907,-19-5-2061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6.733"/>
    </inkml:context>
    <inkml:brush xml:id="br0">
      <inkml:brushProperty name="width" value="0.05" units="cm"/>
      <inkml:brushProperty name="height" value="0.05" units="cm"/>
    </inkml:brush>
  </inkml:definitions>
  <inkml:trace contextRef="#ctx0" brushRef="#br0">216 1 21781,'-36'56'717,"3"2"1,2 1-1,2 1 1,3 2-1,-18 67 1,39-110-692,1 1 0,-3 30 0,7-41-12,0 0 1,0-1-1,1 1 0,0 0 1,0 0-1,1-1 1,5 16-1,-7-23-9,0 0-1,1-1 1,-1 1-1,0 0 1,1-1 0,-1 1-1,0 0 1,1-1 0,-1 1-1,1 0 1,-1-1-1,1 1 1,-1-1 0,1 1-1,0-1 1,-1 1 0,1-1-1,0 1 1,-1-1 0,1 0-1,0 1 1,-1-1-1,1 0 1,1 1 0,7 2 320,-8 5-73,0-1 799,8-12-641,5-11-394,23-35 0,11-12 53,-47 61-69,1 0-1,0 0 1,-1 1 0,1-1-1,0 0 1,0 1 0,0 0-1,0-1 1,0 1 0,1 0-1,-1 0 1,0 0-1,0 0 1,1 1 0,-1-1-1,1 0 1,-1 1 0,0 0-1,5-1 1,-5 2-2,0-1 0,0 1 0,0-1-1,0 1 1,0 0 0,0 0 0,0 0 0,-1 0 0,1 0-1,0 0 1,-1 0 0,1 1 0,0-1 0,-1 1 0,0-1 0,1 1-1,-1-1 1,0 1 0,0 0 0,0 0 0,0 0 0,0-1 0,1 4-1,1 3-4,-1 1-1,1-1 0,-1 1 1,-1 0-1,0-1 0,0 1 0,-1 9 1,-6 65 6,2-40 18,2-24-16,0-3-3,1 0 0,1 0-1,2 24 1,-1-38-782,1-7-1299,11-20-2700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170"/>
    </inkml:context>
    <inkml:brush xml:id="br0">
      <inkml:brushProperty name="width" value="0.05" units="cm"/>
      <inkml:brushProperty name="height" value="0.05" units="cm"/>
    </inkml:brush>
  </inkml:definitions>
  <inkml:trace contextRef="#ctx0" brushRef="#br0">3 43 11434,'-2'-4'15025,"10"2"-15682,-7 1 666,0 1 1,0 0 0,0-1 0,0 1 0,0 0 0,0 0 0,0 0 0,0 0 0,0 0 0,0 0 0,0 0 0,0 0 0,0 0 0,0 0 0,0 1 0,0-1 0,0 0 0,-1 1 0,1-1 0,0 1 0,0-1 0,0 1 0,0-1 0,-1 1 0,1-1 0,0 1 0,0 0 0,-1 0 0,1-1 0,0 1 0,-1 0 0,1 0 0,-1 0-1,1-1 1,0 3 0,0 3 0,0 1 0,-1 0 0,0-1 0,0 1 0,-1 13 0,-27 191 86,28-207-84,-1 1-1,1-1 1,0 0-1,0 1 1,0-1-1,1 0 1,0 1-1,-1-1 1,1 0-1,3 6 1,-4-10-6,0 1 0,0-1 0,0 0 0,0 0 1,0 0-1,0 1 0,0-1 0,0 0 0,1 0 0,-1 0 0,0 1 0,0-1 0,0 0 1,0 0-1,0 0 0,1 0 0,-1 0 0,0 1 0,0-1 0,0 0 0,1 0 0,-1 0 0,0 0 1,0 0-1,0 0 0,1 0 0,-1 0 0,0 0 0,0 0 0,0 0 0,1 0 0,-1 0 1,0 0-1,0 0 0,1 0 0,-1 0 0,0 0 0,0 0 0,0 0 0,1 0 0,-1 0 1,0 0-1,8-10 183,3-14 114,0-15 23,-2 0 0,-1 0 0,-2-1 0,-2 0 0,-2-1 0,-3-52 0,1 88-333,-1 5-1,0 1-1,1 0 1,-1 0 0,0 0-1,1 0 1,-1 0 0,1 0-1,-1 0 1,1 0 0,0 0 0,-1 0-1,1 1 1,0-1 0,0 0-1,0 0 1,0 0 0,0 0-1,0 0 1,0 0 0,0 2-1,1 28-15,-1-27 26,1 1-1,0 0 0,0-1 0,0 1 0,0-1 1,1 0-1,0 1 0,0-1 0,0 0 1,0 0-1,1 0 0,-1 0 0,6 5 1,-6-7-30,1 0 1,-1 0 0,1-1 0,-1 1 0,1-1 0,0 1 0,-1-1 0,1 0-1,0 0 1,0 0 0,0 0 0,0-1 0,0 1 0,0-1 0,0 0-1,0 0 1,0 0 0,0 0 0,0 0 0,0-1 0,0 0 0,5-1-1,40-18-664,5-9 1787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571"/>
    </inkml:context>
    <inkml:brush xml:id="br0">
      <inkml:brushProperty name="width" value="0.05" units="cm"/>
      <inkml:brushProperty name="height" value="0.05" units="cm"/>
    </inkml:brush>
  </inkml:definitions>
  <inkml:trace contextRef="#ctx0" brushRef="#br0">55 1 11787,'0'0'11434,"0"31"-9930,-2 9-848,-1 17-279,-4 20-265,-5 7-24,1 3-48,-1-1-8,7-11 0,3-8-8,4-21 16,3-8-481,-5-22-799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760"/>
    </inkml:context>
    <inkml:brush xml:id="br0">
      <inkml:brushProperty name="width" value="0.05" units="cm"/>
      <inkml:brushProperty name="height" value="0.05" units="cm"/>
    </inkml:brush>
  </inkml:definitions>
  <inkml:trace contextRef="#ctx0" brushRef="#br0">1 100 18284,'5'23'648,"7"-2"-248,6-1-280,8-3 96,15-3 208,11-7 344,11-7 57,13-17-89,-5-10-72,-4-9-240,-6-7-200,-13 3-528,-8 2 3817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995"/>
    </inkml:context>
    <inkml:brush xml:id="br0">
      <inkml:brushProperty name="width" value="0.05" units="cm"/>
      <inkml:brushProperty name="height" value="0.05" units="cm"/>
    </inkml:brush>
  </inkml:definitions>
  <inkml:trace contextRef="#ctx0" brushRef="#br0">14 29 20276,'-10'7'1353,"6"0"183,4-2-624,18-1-392,8-4-184,11-2-144,7-3-56,7-4-80,3 4-16,6-1-8,3 1-72,-7-4-984,-2-1 2497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8.319"/>
    </inkml:context>
    <inkml:brush xml:id="br0">
      <inkml:brushProperty name="width" value="0.05" units="cm"/>
      <inkml:brushProperty name="height" value="0.05" units="cm"/>
    </inkml:brush>
  </inkml:definitions>
  <inkml:trace contextRef="#ctx0" brushRef="#br0">12 1 19916,'-5'66'1349,"-2"64"699,8-110-1856,0 0 1,1 0 0,0-1-1,9 29 1,-10-43-177,9 22 145,-10-26-145,1 0 1,-1-1-1,1 1 1,-1 0 0,0-1-1,1 1 1,-1 0-1,1-1 1,-1 1-1,1-1 1,0 1 0,-1-1-1,1 1 1,-1-1-1,1 1 1,0-1-1,-1 0 1,1 1-1,0-1 1,0 0 0,-1 0-1,1 0 1,0 1-1,0-1 1,-1 0-1,1 0 1,0 0 0,0 0-1,-1 0 1,1 0-1,0 0 1,0-1-1,1 1 1,7-6 70,0 1 1,-1-1-1,1-1 0,-1 0 0,0 0 1,-1 0-1,0-1 0,7-10 0,3-1-12,101-119 233,-116 136-302,0 0 0,0-1 0,0 1-1,0 0 1,0 0 0,1 1 0,-1-1 0,1 0-1,-1 1 1,1-1 0,-1 1 0,7-2 0,-9 3-5,1 0 0,-1 0 0,1 0 0,-1 0 0,1 0 0,-1 0 1,1 1-1,-1-1 0,1 0 0,-1 0 0,0 0 0,1 1 1,-1-1-1,1 0 0,-1 0 0,1 1 0,-1-1 0,0 0 0,1 1 1,-1-1-1,0 1 0,1-1 0,-1 0 0,0 1 0,1 0 0,4 23 13,-5 2 6,-2 0 1,-1 1-1,-1-1 1,-8 27-1,-2 16 95,24-78-964,2-10-329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8.831"/>
    </inkml:context>
    <inkml:brush xml:id="br0">
      <inkml:brushProperty name="width" value="0.05" units="cm"/>
      <inkml:brushProperty name="height" value="0.05" units="cm"/>
    </inkml:brush>
  </inkml:definitions>
  <inkml:trace contextRef="#ctx0" brushRef="#br0">147 126 22357,'-7'6'172,"0"0"0,1 1 0,0-1 0,0 1 0,0 1 0,1-1 0,0 1 0,1 0 0,0 0 0,0 1 0,1-1 0,-1 1 0,2-1 0,-3 14 0,-1 12-221,2 1 0,0 50-1,3-66 117,-1 67-51,2-8 215,-4 0-1,-19 101 1,2-93 579,20-84-657,0-5 102,-1-8-146,0 0 1,1 0-1,0 0 1,1 0-1,2-16 1,10-60 68,-3 35-141,0-10-5,33-208 41,-30 214-61,2 1 0,36-90 0,-46 134-16,1 1-1,1-1 0,0 1 0,0 0 1,1 0-1,0 1 0,1 0 0,9-9 1,-14 15-9,0 1 0,0 0 1,0-1-1,0 1 0,1 0 1,-1 1-1,0-1 0,1 1 1,0-1-1,-1 1 0,1 0 1,0 0-1,-1 1 0,1-1 1,0 1-1,0 0 0,0 0 1,0 0-1,-1 0 0,1 1 1,0-1-1,0 1 0,-1 0 1,1 0-1,0 1 0,-1-1 1,5 3-1,-2 0-17,1 0 0,-1 1 0,0 0 0,0 0-1,-1 0 1,1 1 0,-1 0 0,0 0 0,-1 0 0,1 1 0,-1-1 0,-1 1 0,1 0 0,4 14 0,-2-4 12,-1 1 0,-1-1 1,-1 0-1,0 1 0,0 26 0,-3-36 36,0-1 0,-1 1 0,0-1 0,0 1 0,0-1-1,-1 0 1,0 1 0,-1-1 0,1 0 0,-1 0 0,-1-1-1,1 1 1,-1 0 0,0-1 0,-1 0 0,0 0 0,0-1-1,0 1 1,0-1 0,-1 0 0,0 0 0,0-1 0,0 1-1,-1-2 1,1 1 0,-1-1 0,0 1 0,0-2 0,0 1-1,0-1 1,-1 0 0,1-1 0,-1 0 0,-11 1 0,0-2-157,0-1 1,1-1 0,-1 0 0,1-2 0,-1 0 0,1-1 0,0 0 0,-22-11 0,21 7-1383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9.518"/>
    </inkml:context>
    <inkml:brush xml:id="br0">
      <inkml:brushProperty name="width" value="0.05" units="cm"/>
      <inkml:brushProperty name="height" value="0.05" units="cm"/>
    </inkml:brush>
  </inkml:definitions>
  <inkml:trace contextRef="#ctx0" brushRef="#br0">181 464 21437,'-10'4'258,"1"1"0,0 0 0,0 0 0,0 1 0,0 0 0,1 0 1,0 1-1,0 0 0,1 1 0,0 0 0,0 0 0,-8 13 1,5-4-213,0 0 1,1 1-1,1 0 1,1 0-1,-8 31 1,13-41-41,0-1 1,1 0-1,0 1 1,1-1-1,-1 1 1,1-1-1,2 10 0,-2-15-5,0 0 1,1 0-1,-1 0 0,0-1 0,1 1 0,0 0 0,-1 0 0,1-1 0,0 1 1,0 0-1,0-1 0,0 1 0,0-1 0,0 0 0,0 1 0,1-1 0,-1 0 0,0 1 1,1-1-1,-1 0 0,1 0 0,0 0 0,-1 0 0,1-1 0,0 1 0,-1 0 1,1-1-1,0 1 0,0-1 0,-1 0 0,1 1 0,0-1 0,3 0 0,-1 0 9,1-1 0,0 0 0,0 0 0,0 0 0,-1-1 0,1 1 0,-1-1 0,1 0 0,-1 0 0,0-1 0,0 1 0,7-7 0,4-3 55,23-26 0,-35 35-57,25-29 50,-2-1 0,-1-1 0,-2-1 0,27-54 0,-33 58-31,-17 31-29,0-1 1,0 1 0,0-1-1,1 1 1,-1-1 0,0 1-1,0 0 1,1-1 0,-1 1-1,0-1 1,1 1 0,-1 0 0,1-1-1,-1 1 1,0 0 0,1-1-1,-1 1 1,1 0 0,-1 0-1,1-1 1,-1 1 0,1 0 0,-1 0-1,1 0 1,0 0 0,4 10-41,-4 20-33,-21 124-77,0-15 209,20-136-54,0 0 0,-1 1 0,1-1 0,1 0 0,-1 1 0,0-1 0,1 0 0,0 0 0,0 1 0,0-1 0,1 3 0,-2-6-2,1 1 0,-1-1-1,0 1 1,1-1 0,-1 1-1,1-1 1,-1 1 0,1-1 0,-1 0-1,1 1 1,-1-1 0,1 0 0,-1 1-1,1-1 1,-1 0 0,1 0 0,0 0-1,-1 0 1,1 1 0,-1-1-1,2 0 1,0 0 1,-1-1 0,1 1 1,0 0-1,-1-1 0,1 1 0,0-1 0,-1 0 0,1 1 0,-1-1 0,1 0 0,0-1 0,9-6 13,-1 0-1,0-1 0,-1 0 0,0-1 1,-1 0-1,9-13 0,-6 9 0,16-24 76,0-2 0,-3-1 0,-1-1 0,18-50 0,-15 24 119,-4-1 0,14-72 0,-24 83-118,25-99 46,-37 157-139,0 0 0,0 1 0,0-1-1,0 0 1,0 0 0,0 0-1,0 0 1,0 1 0,0-1-1,1 0 1,-1 0 0,0 0 0,0 0-1,0 0 1,0 1 0,0-1-1,0 0 1,1 0 0,-1 0-1,0 0 1,0 0 0,0 0 0,0 0-1,0 1 1,1-1 0,-1 0-1,0 0 1,0 0 0,0 0 0,1 0-1,-1 0 1,0 0 0,0 0-1,0 0 1,0 0 0,1 0-1,-1 0 1,0 0 0,0 0 0,0 0-1,1 0 1,-1 0 0,0-1-1,0 1 1,0 0 0,0 0-1,1 0 1,-1 0 0,0 0 0,0 0-1,0 0 1,0-1 0,0 1-1,0 0 1,1 0 0,-1 0 0,0 0-1,0 0 1,0-1 0,0 1-1,0 0 1,0 0 0,0 0-1,0-1 1,0 1 0,0 0 0,0 0-1,6 15-38,-7 7 11,0-1-1,-2 1 1,0-1 0,-11 32-1,3-3 28,2-10 0,-23 132 8,28-143 7,2 1 0,0 0 0,6 52 0,-1-66 1,0 1 1,2-1 0,6 18 0,3 10 61,-13-43-71,-1-1 0,0 0 0,0 1 0,1-1 0,-1 1 0,0-1-1,0 1 1,0-1 0,0 1 0,0-1 0,0 1 0,0-1 0,0 1-1,0-1 1,0 1 0,0-1 0,0 1 0,0-1 0,0 1 0,0-1-1,0 1 1,-1-1 0,1 1 0,0-1 0,0 1 0,-1-1-1,1 1 1,-12-6 104,-13-20 15,8-2-65,1 0 0,-24-58 0,23 47-7,-24-41 0,-3 16 233,41 60 66,16 14-309,-1-2-123,-1-1-1,2 0 1,-1 0 0,1-1-1,0-1 1,0 0-1,1-1 1,0 0 0,-1-1-1,2-1 1,-1 0-1,24 1 1,46 0-1163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289"/>
    </inkml:context>
    <inkml:brush xml:id="br0">
      <inkml:brushProperty name="width" value="0.05" units="cm"/>
      <inkml:brushProperty name="height" value="0.05" units="cm"/>
    </inkml:brush>
  </inkml:definitions>
  <inkml:trace contextRef="#ctx0" brushRef="#br0">53 530 11434,'11'-12'2371,"-1"-1"-1,0-1 1,0 1-1,13-30 1,-20 37-2010,0-1-1,0 0 1,-1 1 0,0-1 0,0 0 0,-1 0-1,0 0 1,0 0 0,-1 0 0,0-1 0,0 1-1,0 0 1,-3-13 0,2 18-307,1 0 1,-1 0-1,0 0 0,0 0 1,0 0-1,0 0 0,0 0 1,0 1-1,0-1 0,-1 0 1,1 1-1,-1-1 0,1 1 1,-1-1-1,1 1 0,-1 0 0,-2-2 1,3 3-47,-1 0 0,1-1 0,0 1-1,0 0 1,0 0 0,-1-1 0,1 1 0,0 0 0,-1 0 0,1 0 0,0 1 0,0-1 0,0 0 0,-1 0-1,1 1 1,0-1 0,0 1 0,0-1 0,-1 1 0,1-1 0,0 1 0,0 0 0,0 0 0,0-1 0,0 1 0,0 0-1,1 0 1,-1 0 0,0 0 0,0 0 0,0 1 0,-7 11-26,0-1 0,0 1-1,2 0 1,0 1 0,0 0 0,-4 18 0,5-12 14,0 0-1,2-1 1,0 2 0,0 22 0,3-40 3,0 0-1,0 0 1,0 0-1,1 0 1,-1 0-1,1 0 1,0 0-1,-1 0 1,1-1 0,3 6-1,-3-7 1,-1 0-1,1-1 0,-1 1 1,1-1-1,-1 1 1,1-1-1,-1 1 0,1-1 1,-1 0-1,1 1 1,0-1-1,-1 0 0,1 1 1,0-1-1,0 0 1,-1 0-1,1 1 0,0-1 1,1 0-1,-1 0-1,1 0 0,0-1 0,-1 1-1,1 0 1,0-1 0,-1 1 0,1-1-1,0 0 1,-1 1 0,1-1-1,2-2 1,9-6-7,-1-1-1,0 0 1,-1 0 0,14-18-1,39-55 28,-50 64-11,43-67 47,-4-2 1,57-130-1,-102 202-60,-8 16 6,0 0 0,0 0 0,0 0 0,0 0 1,0 1-1,0-1 0,0 0 0,0 0 0,1 0 1,-1 0-1,0 0 0,0 0 0,0 0 0,0 0 1,0 0-1,0 0 0,0 0 0,0 0 0,0 0 1,0 0-1,0 0 0,0 0 0,0 0 0,0 0 1,0 0-1,0 0 0,0 0 0,1 0 0,-1 0 1,0 0-1,0 0 0,0 0 0,0 0 0,0 0 1,0 0-1,0 0 0,0 0 0,0 0 0,0 0 1,0 0-1,0 0 0,0 0 0,0 0 0,0 0 1,0 0-1,1 0 0,-1 0 0,0 0 0,0 0 1,0 0-1,0 0 0,0 0 0,0 0 0,0 0 1,0-1-1,0 1 0,0 0 0,0 0 0,0 0 1,-4 24-112,3-17 100,-43 188-259,17-83 266,-16 144 0,43-248 7,-2 0 0,1 0-1,0 1 1,1-1-1,0 1 1,0-1 0,1 1-1,0-1 1,0 1-1,1-1 1,0 0 0,6 14-1,-7-20-2,0 0 0,0 0 0,0-1-1,1 1 1,-1-1 0,0 1 0,1-1-1,-1 1 1,1-1 0,0 0 0,-1 1 0,1-1-1,0 0 1,0 0 0,0 0 0,-1 0 0,1-1-1,0 1 1,0-1 0,4 1 0,-2 0-1,-1-1 0,1-1 0,0 1 0,0 0 1,-1-1-1,1 0 0,0 0 0,-1 0 0,1-1 0,5-2 1,3-2 3,0-2 1,-1 1 0,0-2-1,0 1 1,12-14 0,-5 2 17,-2 0 0,0-1-1,-1 0 1,-1-2 0,0 0 0,-2 0 0,9-27 0,-8 15 4,-1-2 0,-2 1 0,-2-1 0,5-46 0,-13 83-25,0 0 0,0 0 1,0 0-1,0 0 0,0-1 1,0 1-1,0 0 0,0 0 1,0 0-1,0 0 0,0 0 1,0 0-1,0-1 0,0 1 1,0 0-1,0 0 0,0 0 1,0 0-1,0 0 0,0 0 1,0-1-1,0 1 0,0 0 1,0 0-1,0 0 1,0 0-1,0 0 0,0 0 1,0-1-1,0 1 0,0 0 1,0 0-1,0 0 0,-1 0 1,1 0-1,0 0 0,0 0 1,0 0-1,0 0 0,0 0 1,0-1-1,0 1 0,-1 0 1,1 0-1,0 0 0,0 0 1,0 0-1,0 0 0,0 0 1,0 0-1,-1 0 0,1 0 1,0 0-1,0 0 0,0 0 1,0 0-1,0 0 1,-1 0-1,1 0 0,0 0 1,0 0-1,0 1 0,0-1 1,0 0-1,0 0 0,0 0 1,-1 0-1,-5 6-25,-6 12-21,1 1-1,1 1 1,-11 31 0,6-15 31,3-9 6,-75 189 36,86-212-22,-7 24 20,7-27-23,1-1-1,0 1 1,0 0 0,-1-1-1,1 1 1,0 0-1,0 0 1,0-1-1,0 1 1,0 0-1,0-1 1,0 1 0,1 0-1,-1 0 1,0-1-1,0 1 1,0 0-1,1-1 1,-1 1 0,0 0-1,1-1 1,-1 1-1,1 0 1,-1-1-1,0 1 1,1-1-1,-1 1 1,1-1 0,0 1-1,-1-1 1,1 1-1,3 0-50,-1-1-1,1 0 0,-1 1 0,1-1 1,-1 0-1,1-1 0,-1 1 1,1-1-1,3 0 0,31-11-1330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633"/>
    </inkml:context>
    <inkml:brush xml:id="br0">
      <inkml:brushProperty name="width" value="0.05" units="cm"/>
      <inkml:brushProperty name="height" value="0.05" units="cm"/>
    </inkml:brush>
  </inkml:definitions>
  <inkml:trace contextRef="#ctx0" brushRef="#br0">229 0 17092,'-65'39'6152,"3"7"-3720,50-36-2369,0 0 0,1 2-1,0-1 1,1 1 0,1 0-1,0 1 1,-12 22 0,20-33-59,0 0 1,0 0-1,1 0 1,-1 0-1,0 0 1,1 0-1,-1 1 1,1-1-1,0 0 1,-1 3 0,1-4-5,0-1 0,1 1 1,-1-1-1,0 1 0,0-1 1,0 1-1,0-1 0,1 1 1,-1-1-1,0 1 1,0-1-1,1 0 0,-1 1 1,0-1-1,1 1 0,-1-1 1,0 0-1,1 1 1,-1-1-1,1 0 0,-1 1 1,0-1-1,1 0 0,-1 0 1,1 1-1,-1-1 0,1 0 1,2 0 0,0 0-1,0 0 1,0 0 0,0 0 0,0 0-1,-1-1 1,1 1 0,0-1 0,0 0-1,-1 0 1,1 0 0,0 0 0,2-2-1,13-7 16,1 2 0,0 0-1,1 1 1,-1 1 0,28-5 0,-38 10-19,0 0 0,0 0 0,0 1 0,0 0 0,0 0 0,0 1 0,-1 0 0,1 1 0,0 0 1,0 0-1,-1 1 0,1 0 0,-1 1 0,12 6 0,-17-9 1,-1 1 0,0-1 1,1 1-1,-1 0 0,0 0 0,0-1 1,0 2-1,0-1 0,0 0 0,-1 0 0,1 0 1,-1 1-1,1-1 0,-1 1 0,0-1 1,0 1-1,0 0 0,0-1 0,-1 1 1,1 0-1,-1 0 0,1-1 0,-1 1 0,0 0 1,0 0-1,0 0 0,0-1 0,-1 1 1,1 0-1,-1 0 0,0-1 0,0 1 1,0 0-1,0-1 0,0 1 0,-3 3 0,-3 6 73,-1-1-1,0 0 0,0 0 0,-1-1 0,-1 0 0,-12 10 0,-1 0 134,-1-1 0,0-1 1,-2-1-1,0-1 0,-1-1 0,-56 22 0,77-35-270,5-1-3,-1-1 0,0 1 0,1 0 0,-1-1-1,0 1 1,0-1 0,0 1 0,1-1-1,-1 0 1,0 0 0,0 0 0,0 0-1,0 0 1,0 0 0,0-1 0,1 1 0,-1-1-1,0 1 1,0-1 0,-2 0 0,-4-13-1528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34.181"/>
    </inkml:context>
    <inkml:brush xml:id="br0">
      <inkml:brushProperty name="width" value="0.025" units="cm"/>
      <inkml:brushProperty name="height" value="0.025" units="cm"/>
    </inkml:brush>
  </inkml:definitions>
  <inkml:trace contextRef="#ctx0" brushRef="#br0">429 100 5509,'0'0'8093,"-9"-5"-4890,0 1-2691,-1 0 1,0 0-1,0 0 0,0 2 0,0-1 0,-15-1 1,18 3-239,1 1 0,-1-1-1,0 1 1,0 1 0,0-1 0,1 1 0,-1 1 0,0-1 0,1 1 0,-1 0 0,1 0 0,0 1 0,-8 4 0,-2 4-114,1 2 1,0-1 0,1 2 0,0 0 0,1 1 0,1 0 0,0 1-1,1 0 1,1 1 0,1 0 0,0 0 0,1 1 0,1 0-1,0 1 1,2 0 0,0 0 0,1 0 0,1 0 0,1 1 0,1-1-1,0 1 1,4 37 0,0-45-145,0 0 0,0-1 0,1 1 0,0-1 0,1 0 0,0 0 0,1-1 0,0 1 0,1-1 0,0 0 0,0-1 0,1 0 0,0 0 0,1-1 0,0 0 0,0 0 0,1-1 0,14 8 0,-12-8 88,2 0 0,-1 0 0,0-1 0,1-1 0,0-1 0,1 0 0,-1 0 0,1-2 0,-1 1 0,1-2 0,0 0-1,0-1 1,-1 0 0,25-5 0,-28 2 26,0-1-1,0 0 0,0-1 1,-1 0-1,1 0 0,-1-1 1,0-1-1,-1 0 0,0 0 1,0 0-1,-1-2 0,12-12 1,0-3 194,0-2 0,-1-1 1,18-36-1,-23 37-324,-2-1 0,-1 0 0,-1-1 0,-1 0 0,-2 0 0,0-1 0,-2 0 0,-2 0 0,0 0 0,-3-47 0,0 69 0,-1 0 0,0 0 0,0 0 0,0 0 0,-1 0 0,0 1 0,0-1 0,-1 1 0,0-1 0,0 1 0,0 0 0,-1 0 0,0 0 0,0 0 0,0 1 0,-11-10 0,8 9 0,-1 1 0,1 0 0,-1 0 0,0 1 0,-1 0 0,1 1 0,-1-1 0,0 2 0,1-1 0,-1 1 0,-15-1 0,2 1 0,1 2 0,0 0 0,0 1 0,0 2 0,0 0 0,0 1 0,0 1 0,1 1 0,0 0 0,-30 16 0,-50 37-1862,69-39-1558,-2-1-1,-50 22 1,21-19-13188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978"/>
    </inkml:context>
    <inkml:brush xml:id="br0">
      <inkml:brushProperty name="width" value="0.05" units="cm"/>
      <inkml:brushProperty name="height" value="0.05" units="cm"/>
    </inkml:brush>
  </inkml:definitions>
  <inkml:trace contextRef="#ctx0" brushRef="#br0">342 0 22733,'-11'16'664,"1"-1"1,1 2 0,1-1-1,-13 35 1,8-18-470,-19 44 136,-38 144 1,61-180-301,1 0 0,2 1 1,2 0-1,1 1 0,6 59 1,-3-91-13,2 1 1,0-1 0,0 0-1,1 1 1,1-1 0,0-1-1,8 18 1,-12-28-24,0 1 1,0-1-1,0 1 0,0-1 1,1 0-1,-1 1 0,0-1 1,0 1-1,0-1 0,1 0 0,-1 1 1,0-1-1,0 0 0,1 1 1,-1-1-1,0 0 0,1 0 1,-1 1-1,0-1 0,1 0 0,-1 0 1,0 1-1,1-1 0,-1 0 1,1 0-1,-1 0 0,0 0 1,1 0-1,-1 1 0,1-1 0,0-1-29,-1 0 0,1 0-1,-1 0 1,0 0-1,1 0 1,-1-1 0,0 1-1,0 0 1,0 0-1,0 0 1,0 0-1,0 0 1,0 0 0,0 0-1,-1-2 1,-8-39-387,-2 0 1,-2 1-1,-2 0 1,-23-47-1,11 27 252,-38-76 904,62 132 126,6 6-686,26 17-125,-20-12-80,0 0-1,20 8 0,22 2-391,9-5-369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1.224"/>
    </inkml:context>
    <inkml:brush xml:id="br0">
      <inkml:brushProperty name="width" value="0.05" units="cm"/>
      <inkml:brushProperty name="height" value="0.05" units="cm"/>
    </inkml:brush>
  </inkml:definitions>
  <inkml:trace contextRef="#ctx0" brushRef="#br0">234 0 20556,'-27'26'493,"1"1"-1,2 1 1,1 1 0,1 1-1,1 1 1,2 1-1,1 0 1,-16 41-1,29-60-379,1 1-1,-4 20 1,7-31-102,0 0-1,1 0 1,0 1-1,0-1 1,0 0-1,0 0 1,0 0 0,0 0-1,1 0 1,0 0-1,-1 0 1,1 0 0,0 0-1,1 0 1,-1-1-1,0 1 1,3 3-1,-3-5-8,0 0-1,0 0 0,1 0 0,-1 0 0,0 0 0,0 0 0,1-1 0,-1 1 0,1 0 0,-1-1 0,0 1 1,1-1-1,-1 0 0,1 1 0,-1-1 0,1 0 0,-1 0 0,1 0 0,-1 0 0,1 0 0,-1 0 0,1 0 0,-1-1 1,1 1-1,-1-1 0,1 1 0,-1-1 0,3 0 0,2-2 16,1-1 1,-1 1-1,0-1 1,0-1-1,5-4 0,5-5 104,-2 0 0,0-1-1,-1 0 1,0-1-1,-1 0 1,-1-2 0,-1 1-1,11-24 1,-17 33-49,-1-1 0,0 0 0,-1-1 0,0 1 0,0 0 0,-1-1 0,0 1 0,-1-17 0,0 19-58,-1 1 0,0 0 0,-1 0 0,1 0 0,-1 0 0,0 1-1,-1-1 1,1 0 0,-1 1 0,0 0 0,-1 0 0,1 0 0,-1 0-1,-7-7 1,8 9-85,0 0 0,0 0-1,0 0 1,0 1-1,0-1 1,-1 1 0,1 0-1,-1 0 1,1 0 0,-1 1-1,0-1 1,0 1 0,0 0-1,0 0 1,0 0 0,0 1-1,0-1 1,0 1 0,-8 0-1,-31 7-1387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
    </inkml:context>
    <inkml:brush xml:id="br0">
      <inkml:brushProperty name="width" value="0.05" units="cm"/>
      <inkml:brushProperty name="height" value="0.05" units="cm"/>
    </inkml:brush>
  </inkml:definitions>
  <inkml:trace contextRef="#ctx0" brushRef="#br0">0 13 21237,'0'-1'164,"1"1"0,-1-1 0,0 0 0,0 1 0,0-1 1,0 1-1,1-1 0,-1 0 0,0 1 0,1-1 1,-1 1-1,0-1 0,1 1 0,-1-1 0,1 1 0,-1-1 1,0 1-1,1-1 0,0 1 0,-1-1 0,2 0 1,-2 2-96,1-1 0,0 1 0,-1 0 0,1-1 0,-1 1 0,1 0-1,-1-1 1,1 1 0,-1 0 0,1 0 0,-1-1 0,0 1 0,1 0 0,-1 0 0,0 0 0,0 0 0,0-1 0,0 1 0,0 1 0,4 25 4,-1-1 0,-2 1-1,-1 0 1,-4 36 0,2-31-58,-5 34 16,4-49-6,0 1-1,2 0 1,1 26-1,0-42-14,0 1 0,0 0 0,1 0 0,-1-1 0,1 1 0,0 0 0,-1-1 0,1 1 0,1-1 0,1 5 0,-2-6-4,0-1 1,-1 1 0,1-1-1,0 1 1,0 0 0,0-1 0,0 0-1,-1 1 1,1-1 0,0 0 0,0 1-1,0-1 1,0 0 0,0 0 0,0 0-1,0 1 1,0-1 0,0 0 0,0-1-1,0 1 1,0 0 0,0 0 0,0 0-1,0 0 1,-1-1 0,1 1 0,0 0-1,0-1 1,0 1 0,0-1 0,0 1-1,-1-1 1,1 0 0,0 1 0,0-2-1,13-8 83,-1-2 0,-1 1 0,0-2 0,0 0-1,13-20 1,-2 3-13,5-4-11,1 1 0,47-41 1,-75 73-66,0 0 1,1-1-1,-1 1 0,1 0 1,-1 0-1,1 0 1,0 0-1,-1 0 1,1 0-1,0 0 1,0 1-1,0-1 1,0 1-1,-1-1 1,1 1-1,0 0 1,0 0-1,0 0 0,4 0 1,-5 0-3,0 1 1,0 0-1,0 0 0,1-1 0,-1 1 1,0 0-1,0 0 0,0 0 1,0 0-1,0 0 0,-1 0 1,1 0-1,0 1 0,0-1 1,-1 0-1,1 0 0,-1 1 1,1-1-1,-1 0 0,1 3 1,1 7-13,0 0 1,-1 1 0,0-1 0,-2 22 0,-11 65-5,1-6 65,11-91-45,-1 0 0,1 0 1,0-1-1,0 1 0,0 0 0,-1 0 0,1-1 1,0 1-1,0 0 0,0 0 0,0 0 0,1-1 1,-1 1-1,0 0 0,0 0 0,0-1 0,1 1 1,-1 0-1,0 0 0,1-1 0,-1 1 0,1 0 1,-1-1-1,1 1 0,-1 0 0,1-1 0,0 1 1,1-1 3,-1-1 0,1 1 0,0-1 1,-1 0-1,1 0 0,-1 0 1,1 1-1,-1-2 0,1 1 1,-1 0-1,0 0 0,0 0 0,0-1 1,2-1-1,101-123 200,-76 88-173,2 1-1,54-51 1,-81 85-33,-1 1 1,1 0-1,0 0 0,0 0 1,0 1-1,0-1 1,4-1-1,-6 3-2,1-1 1,-1 1-1,0 0 0,0 0 1,0-1-1,0 1 1,1 0-1,-1 0 0,0 0 1,0 1-1,0-1 1,0 0-1,1 0 0,-1 1 1,0-1-1,1 1 0,0 0-2,0 1-1,-1 0 0,1-1 0,0 1 1,-1 0-1,0 0 0,1 0 0,-1 0 1,0 0-1,0 0 0,0 0 0,0 0 0,0 0 1,-1 1-1,1-1 0,-1 0 0,1 1 1,-1-1-1,0 5 0,2 11 12,-1 1 0,-1 0-1,-1 0 1,-1-1 0,0 1 0,-2-1 0,0 0-1,0 1 1,-13 26 0,16-42 70,1-8-542,0-20-795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403"/>
    </inkml:context>
    <inkml:brush xml:id="br0">
      <inkml:brushProperty name="width" value="0.05" units="cm"/>
      <inkml:brushProperty name="height" value="0.05" units="cm"/>
    </inkml:brush>
  </inkml:definitions>
  <inkml:trace contextRef="#ctx0" brushRef="#br0">0 275 16780,'4'6'2356,"3"3"-1707,1 0 0,0 0 0,1 0 1,0-1-1,0-1 0,0 0 0,12 7 0,-17-12-556,0 1 0,1-1-1,0 0 1,-1 0 0,1-1 0,0 1 0,0-1-1,0 0 1,0 0 0,0-1 0,0 1 0,0-1-1,0 0 1,0-1 0,0 1 0,0-1-1,0 0 1,0 0 0,0-1 0,7-2 0,-4-1 27,1 0 1,-1-1-1,1 0 1,-2-1-1,1 1 1,-1-1-1,0-1 1,0 0-1,-1 0 1,0 0-1,0 0 1,-1-1-1,8-18 1,-8 16-51,-1 1 0,0-1 1,-1 0-1,0-1 0,-1 1 1,0 0-1,0-1 0,-2 1 1,1-1-1,-1 0 0,-4-21 1,3 27-33,-1 0 0,1 1 0,-2-1 0,1 0 0,0 1 0,-1 0 0,0-1 0,-1 1 0,1 1 0,-1-1 0,-6-7-1,8 11-32,1-1 0,-1 1-1,0 0 1,0-1 0,0 1-1,0 0 1,0 0-1,0 0 1,0 0 0,0 1-1,0-1 1,0 0 0,0 1-1,-1 0 1,1-1-1,0 1 1,0 0 0,0 0-1,-1 0 1,1 1 0,0-1-1,0 0 1,0 1-1,-1-1 1,1 1 0,0 0-1,0 0 1,0 0 0,0 0-1,0 0 1,0 0-1,1 1 1,-1-1 0,-2 2-1,-4 5-12,-1 1 0,1 0-1,1 0 1,-1 0 0,2 1 0,-1 0-1,-5 12 1,-33 82-35,42-97 42,-12 33 6,-18 69 1,29-96-4,2 1 0,0-1 0,1 1 0,0 0 0,1 0 0,0 0 0,1-1 1,1 1-1,3 16 0,-4-26-5,0-1 0,0 1 0,1-1 0,-1 0 0,1 0 0,-1 1 0,1-1 0,0 0 0,0 0 0,1-1 0,-1 1 0,1 0 0,-1-1 0,1 1 0,0-1 0,-1 0 0,1 0 0,1 0 0,-1 0 0,0-1 0,0 1 0,1-1 0,-1 0 0,0 0 0,1 0 0,-1 0 0,1-1 0,-1 1 0,1-1 0,0 0 0,-1 0 0,1 0 0,3-1 0,4-1-61,-1 0 1,1-1-1,0 0 0,-1 0 1,0-1-1,0 0 0,0-1 0,-1 0 1,18-13-1,-11 5-343,-1-1 0,16-17 1,32-41-1450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977"/>
    </inkml:context>
    <inkml:brush xml:id="br0">
      <inkml:brushProperty name="width" value="0.05" units="cm"/>
      <inkml:brushProperty name="height" value="0.05" units="cm"/>
    </inkml:brush>
  </inkml:definitions>
  <inkml:trace contextRef="#ctx0" brushRef="#br0">110 0 21501,'0'0'1288,"-1"5"184,-24 204 121,-3-68-954,7-37 60,-11 144 0,31-241-685,0 3 11,1 0 1,0 0-1,0 1 1,1-1-1,3 16 1,-3-25-21,-1 1 0,1-1 1,-1 0-1,1 0 0,-1 0 1,1 1-1,0-1 0,-1 0 0,1 0 1,0 0-1,0 0 0,0 0 1,0 0-1,0 0 0,0 0 0,0-1 1,0 1-1,0 0 0,3 0 1,-2 0 2,0-1 1,0 0-1,1 0 0,-1 0 1,0 0-1,0 0 1,0 0-1,1-1 1,-1 1-1,0-1 1,0 0-1,0 1 1,0-1-1,0 0 0,0 0 1,2-2-1,11-6 37,0-1 0,-1-1-1,-1 0 1,0-1-1,0-1 1,16-20 0,61-92 114,-81 111-147,2-2-1,51-71 35,-61 86-48,0 0 1,0-1 0,0 1 0,0 0 0,0 0-1,0 0 1,1 0 0,-1 0 0,0 0 0,1 1 0,-1-1-1,3-1 1,-4 2 0,1 0 0,-1 0-1,1 0 1,-1 0 0,0 0-1,1 0 1,-1 1 0,0-1-1,1 0 1,-1 0 0,0 0-1,1 0 1,-1 0-1,0 1 1,1-1 0,-1 0-1,0 0 1,1 0 0,-1 1-1,0-1 1,0 0 0,1 1-1,-1-1 1,0 0 0,0 0-1,0 1 1,1-1 0,-1 0-1,0 1 1,0-1 0,0 1-1,1 3-11,0 0-1,0 0 0,-1 0 1,0 0-1,1 0 1,-2 8-1,-6 36-45,-2 0 0,-2-1 0,-19 54 0,-15 58 107,40-126-16,5-33-31,0 1 0,-1-1 0,1 0-1,0 1 1,0-1 0,0 0 0,0 1 0,0-1 0,0 0-1,0 1 1,0-1 0,1 0 0,-1 1 0,0-1 0,0 0-1,0 1 1,0-1 0,0 0 0,0 1 0,1-1 0,-1 0-1,0 0 1,0 1 0,0-1 0,1 0 0,-1 0 0,0 1 0,1-1-1,-1 0 1,0 0 0,0 0 0,1 1 0,-1-1 0,1 0-1,12-4 21,13-17 7,-24 20-25,21-23 28,0-1 0,-2 0 0,20-32-1,-1 3-3,-35 49-39,-3 8-18,-6 18-62,-13 29-38,11-40 478,4-23-100,7-36 56,-4 33-213,3-53 82,7-52-108,-11 119-70,0 0 0,0-1-1,1 1 1,-1 0 0,1 0-1,0-1 1,-1 1 0,1 0-1,0 0 1,0 0 0,0 0-1,1 0 1,1-3 0,-2 5-24,0-1 0,0 1 0,1 0 0,-1-1 1,0 1-1,0 0 0,0 0 0,0 0 0,0 0 1,1 0-1,-1 0 0,0 0 0,0 0 0,0 0 0,0 0 1,0 1-1,0-1 0,1 0 0,-1 1 0,0-1 1,0 1-1,0 0 0,0-1 0,0 1 0,0 0 0,-1-1 1,3 2-1,21 14-927,9 0-39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3.780"/>
    </inkml:context>
    <inkml:brush xml:id="br0">
      <inkml:brushProperty name="width" value="0.05" units="cm"/>
      <inkml:brushProperty name="height" value="0.05" units="cm"/>
    </inkml:brush>
  </inkml:definitions>
  <inkml:trace contextRef="#ctx0" brushRef="#br0">371 339 10810,'11'-15'98,"69"-100"5622,-73 102-4897,0 0 0,0 0 0,-2-1 0,1 0 0,-2 0 0,0-1 0,3-17 0,-7 28-645,1 0 1,-1-1-1,0 1 1,0 0 0,-1 0-1,1 0 1,-1 0-1,0 0 1,0-1 0,0 1-1,-3-5 1,3 7-99,0 1 1,0-1 0,0 0-1,-1 1 1,1-1 0,0 0-1,-1 1 1,0 0-1,1-1 1,-1 1 0,0 0-1,0 0 1,1 0 0,-1 0-1,0 0 1,0 0 0,0 0-1,0 1 1,0-1-1,-1 1 1,1-1 0,0 1-1,0 0 1,0 0 0,-3 0-1,-2 1 4,-1 0 0,1 0 0,0 1 0,0 0 0,-1 0 0,1 0 0,1 1 0,-1 0 0,0 1 0,1 0 0,-9 5 0,-2 5-39,0 0 0,-26 27 0,7 1-42,2 2 1,2 1-1,2 1 0,1 1 1,3 2-1,2 1 0,-30 92 1,50-130-2,0 0 1,1 0 0,1 0-1,0 0 1,0 0 0,1 0-1,1 1 1,1 14 0,-1-25-3,1 1-1,-1-1 1,1 0 0,-1 0 0,1 0 0,0 0 0,0 0-1,0 0 1,0 0 0,0 0 0,1 0 0,-1 0-1,0 0 1,1-1 0,0 1 0,-1 0 0,1-1 0,0 0-1,0 1 1,-1-1 0,1 0 0,0 0 0,0 0-1,0 0 1,1 0 0,-1-1 0,0 1 0,0-1 0,0 1-1,1-1 1,-1 0 0,0 0 0,0 0 0,1 0-1,-1 0 1,0 0 0,3-1 0,5-1 6,1 0 0,-1-1 0,0 0 0,0-1 1,0 0-1,17-10 0,-1-2 32,-1-1 1,0-2 0,-2 0-1,0-2 1,-1 0 0,26-35 0,-25 27 50,-2-1 0,-1-1 0,-2 0 0,-1-1 0,15-41 0,-25 54-42,-1-1-1,-1 0 0,0 0 0,2-27 1,-6 38-41,-1 0 1,0 0 0,0 0 0,-1-1 0,0 1 0,0 0-1,-1 0 1,0 0 0,-1 1 0,0-1 0,-8-15 0,10 22-14,0 0 0,0 1-1,0-1 1,0 0 0,0 1 0,0-1 0,-1 1 0,1 0 0,0-1 0,-1 1 0,0 0 0,1 0 0,-1 0-1,1 0 1,-1 0 0,0 0 0,0 0 0,-3 0 0,3 1-32,0 0 0,0 0 1,0 0-1,-1 1 0,1-1 0,0 1 0,0-1 1,0 1-1,1 0 0,-1 0 0,0 0 0,0 0 1,0 0-1,1 0 0,-1 0 0,0 1 0,1-1 0,-1 1 1,-1 2-1,-29 34-1419,-7 10-608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4.468"/>
    </inkml:context>
    <inkml:brush xml:id="br0">
      <inkml:brushProperty name="width" value="0.05" units="cm"/>
      <inkml:brushProperty name="height" value="0.05" units="cm"/>
    </inkml:brush>
  </inkml:definitions>
  <inkml:trace contextRef="#ctx0" brushRef="#br0">207 612 17116,'-9'3'863,"0"0"1,0 1-1,1 0 1,-1 1-1,1 0 1,0 0 0,-8 7-1,5-2-495,1-1 1,0 2-1,1-1 0,-12 17 1,11-12-370,1 1 1,0 0 0,1 1 0,1 0 0,0 0 0,1 0-1,-5 29 1,10-41 8,0 0 0,0 1 0,1-1-1,0 0 1,0 0 0,1 8 0,-1-13-7,1 1 0,-1 0 1,0 0-1,0 0 0,1 0 0,-1-1 0,0 1 1,1 0-1,-1 0 0,0 0 0,1-1 0,-1 1 1,1 0-1,0-1 0,-1 1 0,1-1 0,-1 1 1,1 0-1,0-1 0,0 1 0,-1-1 0,1 0 1,0 1-1,0-1 0,-1 0 0,1 1 1,0-1-1,0 0 0,0 0 0,0 0 0,0 1 1,-1-1-1,1 0 0,0 0 0,0-1 0,0 1 1,0 0-1,0 0 0,-1 0 0,1 0 0,1-1 1,4-1 8,0-1 1,-1 0 0,1 0-1,-1 0 1,0-1 0,0 1 0,0-1-1,-1 0 1,1-1 0,-1 1-1,6-8 1,0 0 15,25-27 121,-2-2-1,-1-2 0,-3-1 1,-1-1-1,-3-2 0,35-85 0,-54 116-73,-4 12-54,-2 6-29,-10 24-72,-95 317-123,103-333 213,0-6-5,1 1 0,0-1 1,0 1-1,0-1 0,0 1 0,1-1 0,0 1 1,0-1-1,0 1 0,1-1 0,-1 1 0,1-1 1,0 0-1,2 6 0,-3-10-3,1 1-1,0 0 1,-1-1-1,1 1 1,-1 0-1,1-1 1,0 1-1,0-1 1,-1 1-1,1-1 1,0 1 0,0-1-1,-1 0 1,1 1-1,0-1 1,0 0-1,0 0 1,0 0-1,0 0 1,-1 1-1,1-1 1,0 0-1,0 0 1,0-1-1,0 1 1,0 0 0,0 0-1,-1 0 1,1 0-1,2-1 1,25-14-14,-27 14 14,14-9 9,0-1 1,-1-1-1,-1 0 0,15-17 1,44-61 109,-65 81-105,38-54 188,-3-2 0,60-128 0,-59 94-87,43-151 0,-65 181-108,-39 97-143,-16 54 113,-34 120-1,55-145 16,2 1 0,3 1 0,-1 84-1,-5 38-3,-1-71 111,15-106 202,-2-10 156,-29-156 827,7 33-1187,21 116-94,-4-19 0,1-1 0,-4-65 0,10 96-77,36 35-711,-23-25 263,0-1 0,1 0 0,17 4-1,13 4-1324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4.936"/>
    </inkml:context>
    <inkml:brush xml:id="br0">
      <inkml:brushProperty name="width" value="0.05" units="cm"/>
      <inkml:brushProperty name="height" value="0.05" units="cm"/>
    </inkml:brush>
  </inkml:definitions>
  <inkml:trace contextRef="#ctx0" brushRef="#br0">192 1 20188,'-27'62'1769,"2"2"-1,-24 99 1,31-82-1561,4 0 0,4 1 0,-1 127 0,12-182-188,-1-13 6,0 1-1,0-1 0,-2 1 0,-4 21 0,6-35-14,0 1 0,0-1 0,-1 0 0,1 0-1,0-1 1,-1 1 0,1 0 0,-1 0 0,1 0-1,-1 0 1,0 0 0,1 0 0,-1-1 0,0 1-1,0 1 1,-5-4 225,1-10 55,1-11-43,1-1 0,1 1 0,1-1 0,2-32 0,0 34-177,1-49-5,3 0 0,3 0-1,3 1 1,40-135-1,-47 190-69,1 0 0,1 1-1,0 0 1,1 0 0,0 0-1,1 1 1,16-21 0,-21 31-3,1 0 0,-1 0 0,0 0 0,1 0 0,0 0 0,-1 1 0,1 0-1,0 0 1,1 0 0,-1 0 0,0 0 0,0 1 0,1 0 0,-1 0 0,7-1 0,-4 2-7,0 0-1,0 0 0,0 1 1,0 0-1,0 0 0,0 0 1,0 1-1,0 0 1,7 4-1,-2-1-4,0 1-1,0 1 1,-1 0-1,0 0 1,-1 1 0,1 1-1,-2 0 1,1 0-1,-1 1 1,9 12 0,-15-17 21,0-1 0,0 1 0,-1-1 0,0 1 0,0 0-1,0 0 1,0 0 0,-1 0 0,0 0 0,0 1 0,0-1 0,-1 0 0,0 0 0,0 1 0,0-1 0,0 0 0,-1 0 0,0 1 0,0-1 0,-1 0 0,1 0 0,-1 0 0,0 0 0,0 0 0,-1-1 0,1 1 0,-1-1 0,0 1 0,-1-1-1,1 0 1,-5 4 0,-4 3 67,0 0 0,-1 0-1,-1-1 1,0-1-1,0-1 1,-1 1 0,0-2-1,0 0 1,-25 6-1,22-7-58,0-2 0,0 0 0,-1-1 0,1-1 0,-1-1 0,0 0 1,0-1-1,-25-4 0,14-4-375,15-1-582,15 9 883,0 0 0,0 0 0,0 0 0,-1-1 0,1 1 0,0 0 0,0 0 0,0-1 0,0 1-1,-1 0 1,1-1 0,0 1 0,0 0 0,0-1 0,0 1 0,0 0 0,0 0 0,0-1 0,0 1 0,0 0 0,0-1 0,0 1-1,0 0 1,0-1 0,0 1 0,0 0 0,0-1 0,0 1 0,0 0 0,1 0 0,-1-1 0,0 1 0,0 0 0,0 0 0,0-1 0,1 1-1,13-9-1839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5.678"/>
    </inkml:context>
    <inkml:brush xml:id="br0">
      <inkml:brushProperty name="width" value="0.05" units="cm"/>
      <inkml:brushProperty name="height" value="0.05" units="cm"/>
    </inkml:brush>
  </inkml:definitions>
  <inkml:trace contextRef="#ctx0" brushRef="#br0">202 514 19540,'-7'0'175,"-1"1"1,1 0-1,-1 0 0,1 1 0,0 0 1,0 0-1,-1 1 0,2 0 0,-1 0 0,0 0 1,1 1-1,-1 0 0,1 0 0,0 1 1,0 0-1,1 0 0,-1 0 0,1 1 0,1 0 1,-1 0-1,1 0 0,-5 9 0,-1 4 51,1 0-1,0 1 1,-6 28-1,12-38-143,0 0 1,1 1-1,1-1 0,0 0 0,0 1 0,1-1 1,1 1-1,2 19 0,-2-27-72,-1 0 1,1 0-1,0 0 1,0-1-1,0 1 1,0 0-1,1 0 0,-1-1 1,1 1-1,0-1 1,-1 0-1,1 1 1,0-1-1,0 0 1,1 0-1,-1 0 0,0 0 1,1 0-1,-1-1 1,1 1-1,0-1 1,-1 0-1,1 1 0,0-1 1,0-1-1,0 1 1,-1 0-1,1-1 1,0 1-1,0-1 0,0 0 1,0 0-1,6 0 1,1-2 13,-1 1 1,1-1 0,0-1-1,-1 0 1,1 0 0,-1-1-1,0 0 1,0-1 0,9-6 0,7-6 31,-1-1 1,-1-2 0,0 0 0,-2-1 0,-1-1 0,0-1 0,-2-1 0,0-1 0,-2 0 0,-1-1 0,-1-1 0,16-41 0,-24 44 21,-8 23-27,-3 7-42,-7 12-21,-15 34 13,3 2 1,1 0-1,3 1 0,3 2 0,-18 99 0,33-147 6,1-4-2,0 0-1,0-1 0,1 1 0,-1 0 1,1 0-1,0 0 0,0-1 0,1 1 1,-1 0-1,1-1 0,0 1 0,1 0 0,2 8 1,-3-13-3,-1 1 0,1 0 0,-1 0 0,1-1 0,-1 1 0,1 0 0,0-1 0,-1 1 0,1 0 0,0-1 0,-1 1 0,1-1 0,0 1 0,0-1 0,-1 0 0,1 1 0,0-1 0,0 0 0,0 1 0,0-1 0,0 0 0,-1 0 0,1 0 0,0 0 0,0 0 0,0 0 0,0 0 0,1 0 0,1-1 21,1-1 1,-1 1 0,0 0 0,0-1-1,0 0 1,5-3 0,3-3 89,1-1 0,-2 0-1,1-1 1,17-21 0,31-52 376,-38 51-318,22-31 28,-3-3 0,-3 0 0,33-84 0,-39 59-149,-5-2 0,18-107 0,-20 94-146,-75 376-249,29-87 372,20-149-18,1-1-1,2 1 0,7 48 0,37 95 7,-6-38-10,-34-91 55,-5-45 15,-12-17-30,1-1 0,0 1 0,2-2 0,0 0-1,-9-19 1,-5-10-34,-92-170-54,82 145-309,-28-83-1,59 148-20,26 3-271,24 18 547,-12-4 36,14 2-83,0-2 0,69 7 0,-30-14 2055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7.267"/>
    </inkml:context>
    <inkml:brush xml:id="br0">
      <inkml:brushProperty name="width" value="0.05" units="cm"/>
      <inkml:brushProperty name="height" value="0.05" units="cm"/>
    </inkml:brush>
  </inkml:definitions>
  <inkml:trace contextRef="#ctx0" brushRef="#br0">61 494 13619,'-6'-6'464,"0"0"0,1-1 0,-1 1 0,1-1-1,1-1 1,0 1 0,0-1 0,0 0 0,1 1 0,0-2 0,0 1 0,1 0 0,-3-17-1,5 14-311,0-1 0,0 1 0,1 0-1,0 0 1,1 0 0,0 0-1,1 0 1,0 0 0,8-17 0,-1 8-177,0 1 1,2 0 0,0 1 0,1 0 0,0 1 0,2 1-1,0 0 1,0 1 0,2 0 0,25-17 0,-33 26 25,0 1 0,0 0 0,0 0 0,1 1 0,0 0-1,-1 1 1,14-3 0,-17 5-1,0 0 0,1 0 0,-1 1 0,0 0 0,1 1 0,-1-1 0,0 1 0,0 0 0,1 0 0,-1 1-1,0 0 1,0 0 0,5 3 0,11 8 24,-1 1 0,0 1 0,-1 0 0,19 20 0,39 29 166,-58-50-104,0-2 1,2 0 0,-1-2 0,1 0 0,1-1 0,0-1-1,29 6 1,-22-9 16,0-1 0,0-1-1,0-2 1,0-1 0,44-5 0,237-56 508,-63 9-420,-200 44-188,1 3 0,0 2-1,55 3 1,-76 3 1,1 1 0,-1 1 0,1 2 0,36 13 0,102 51 37,-12-5-4,-126-56-33,0-1 0,1-1 0,46 6-1,-37-12 2,1-1-1,-1-2 1,0-2-1,0-1 1,0-2-1,40-12 0,225-80 24,-242 76-24,-14 4-1,22-8 5,2 3 0,118-23 0,-169 42-8,0 2 0,1 0 0,0 1-1,-1 2 1,1 0 0,-1 1 0,1 1-1,-1 1 1,0 1 0,0 1 0,0 1 0,-1 0-1,34 19 1,22 22-27,-45-27 184,61 31 0,-79-47-49,-1 0-1,1-1 1,0 0-1,0-1 0,1 0 1,-1-1-1,1-1 0,24 0 1,-6-3 168,-1-2 0,1-2 1,51-15-1,92-42 243,-103 35-411,-24 10-71,113-38 30,-134 48-62,0 1 1,1 2 0,52-4 0,-68 9-88,0 1 1,0 0-1,0 1 1,0 0-1,0 0 1,-1 1-1,1 1 1,-1 0 0,0 1-1,20 11 1,10 5-1208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080"/>
    </inkml:context>
    <inkml:brush xml:id="br0">
      <inkml:brushProperty name="width" value="0.025" units="cm"/>
      <inkml:brushProperty name="height" value="0.025" units="cm"/>
    </inkml:brush>
  </inkml:definitions>
  <inkml:trace contextRef="#ctx0" brushRef="#br0">40 1 5125,'0'0'25560,"0"10"-25096,1 35-207,-2 1-1,-2-1 1,-12 60-1,6-43 40,-3 85 0,12-138-1654,1-29-2030,0-34-5361,-1 21-498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7.969"/>
    </inkml:context>
    <inkml:brush xml:id="br0">
      <inkml:brushProperty name="width" value="0.05" units="cm"/>
      <inkml:brushProperty name="height" value="0.05" units="cm"/>
    </inkml:brush>
  </inkml:definitions>
  <inkml:trace contextRef="#ctx0" brushRef="#br0">14 311 22029,'-9'12'1224,"4"1"1801,28-13-2529,5-18-152,18-10-112,10-9-64,22-7-128,8-5-16,4 4-24,-1 3 16,-17 12 0,-9 5 8,-23 13-848,-10 7-553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8.300"/>
    </inkml:context>
    <inkml:brush xml:id="br0">
      <inkml:brushProperty name="width" value="0.05" units="cm"/>
      <inkml:brushProperty name="height" value="0.05" units="cm"/>
    </inkml:brush>
  </inkml:definitions>
  <inkml:trace contextRef="#ctx0" brushRef="#br0">406 7 23141,'0'0'1920,"0"0"-1896,0 0 1,0-1-1,0 1 0,0 0 0,0-1 0,0 1 0,0 0 0,0 0 0,0-1 1,0 1-1,0 0 0,1 0 0,-1-1 0,0 1 0,0 0 0,0 0 0,1-1 0,-1 1 1,0 0-1,0 0 0,0 0 0,1-1 0,-1 1 0,0 0 0,0 0 0,1 0 1,-1 0-1,0 0 0,1 0 0,-1 0 0,0-1 0,0 1 0,1 0 0,-1 0 1,0 0-1,1 0 0,-1 0 0,0 0 0,1 0 0,-1 1 0,0-1 0,0 0 0,1 0 1,-1 0-1,0 0 0,1 0 0,0 0-22,0 0 0,-1 0 1,1 0-1,0 0 0,0 0 1,0 0-1,-1 1 0,1-1 0,0 0 1,0 0-1,0 1 0,-1-1 0,1 0 1,0 1-1,-1-1 0,1 0 0,0 1 1,-1-1-1,1 1 0,0 0 1,-1-1-1,1 1 0,-1-1 0,1 1 1,-1 0-1,1-1 0,-1 1 0,0 0 1,1 0-1,-1-1 0,0 1 0,1 0 1,-1 0-1,0-1 0,0 1 0,0 0 1,0 0-1,0 0 0,0-1 1,0 1-1,0 0 0,0 0 0,0 0 1,0-1-1,-1 1 0,1 0 0,0 1 1,-4 5 48,1 1 1,-1 0-1,0-1 1,-9 12 0,-29 37 378,-3-2 1,-63 59-1,-48 55 34,151-162-456,-1 2-3,0-1 0,0 1 1,1 0-1,-1 0 0,2 1 1,-1-1-1,1 1 0,-3 12 1,6-20-7,1 0 0,0 1 0,-1-1 0,1 1 0,0-1 0,0 1 0,0-1 0,0 1 0,0-1 0,0 1 0,1-1 0,-1 0 0,0 1 0,1-1 0,-1 1 0,1-1 0,-1 0 0,1 1 0,0-1 0,-1 0 0,1 0 0,0 1 0,0-1 1,0 0-1,0 0 0,0 0 0,0 0 0,0 0 0,1 0 0,-1-1 0,0 1 0,0 0 0,3 0 0,3 2-2,0-1-1,1 0 1,0 0 0,0-1 0,12 1 0,159 0-16,-81-3-268,16 3-610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9.281"/>
    </inkml:context>
    <inkml:brush xml:id="br0">
      <inkml:brushProperty name="width" value="0.05" units="cm"/>
      <inkml:brushProperty name="height" value="0.05" units="cm"/>
    </inkml:brush>
  </inkml:definitions>
  <inkml:trace contextRef="#ctx0" brushRef="#br0">8 165 20044,'-1'-2'140,"0"0"-1,0-1 1,0 1-1,0 0 0,0-1 1,1 1-1,-1 0 1,1-1-1,-1 1 0,1-1 1,0 1-1,0-1 1,0 1-1,0-1 0,1 1 1,-1 0-1,1-1 1,-1 1-1,1 0 0,0-1 1,0 1-1,0 0 1,0 0-1,0-1 1,1 1-1,-1 0 0,1 0 1,-1 1-1,1-1 1,2-2-1,4-4 11,0 0 0,1 1 0,0 0 0,0 0 0,13-6-1,-9 6-93,0 1-1,1 0 0,0 1 0,0 0 0,1 1 0,17-2 0,-26 4-53,-1 1 0,1 1 0,-1-1-1,1 1 1,0 0 0,-1 1 0,1-1-1,-1 1 1,1 0 0,-1 0 0,1 1 0,-1-1-1,0 1 1,0 0 0,0 1 0,0 0-1,0-1 1,0 1 0,5 5 0,-8-5-1,0-1 1,0 1-1,-1-1 0,1 1 1,-1 0-1,0-1 1,1 1-1,-1 0 0,-1 0 1,1 0-1,0 0 1,-1 0-1,1 0 1,-1 0-1,0 0 0,0 0 1,0 0-1,0 0 1,-1 0-1,-1 5 0,-1 4 15,-1 0-1,0 0 0,-9 18 1,-108 176 206,40-75 186,75-122-319,1 1 0,0 1-1,0-1 1,1 0 0,-3 13-1,7-23-85,0 1 0,0-1 0,0 0 1,-1 1-1,1-1 0,0 0 0,0 1 0,0-1 0,0 0 0,0 1 0,0-1 0,0 0 0,0 1 0,0-1 0,0 0 0,0 1 0,0-1 0,0 0 0,1 1 0,-1-1 0,0 0 0,0 0 0,0 1 0,0-1 0,0 0 0,1 1 0,-1-1 0,0 0 0,0 0 0,1 1 0,-1-1 0,0 0 0,0 0 0,1 0 0,-1 1 0,0-1 0,1 0 0,-1 0 0,0 0 0,0 0 0,1 0 0,-1 1 0,1-1 0,15-6 50,5-8-20,0-1 1,-1 0 0,-1-2 0,18-20-1,-6 7-9,197-206 85,-208 213-86,-13 20-22,-5 6-10,-5 11-15,-52 131 27,33-94 78,-18 66 0,38-111-47,1 0-1,-1 0 1,1 0-1,0 9 1,1-15-30,0 0 1,0 1 0,0-1-1,0 0 1,0 1 0,0-1-1,0 0 1,0 1-1,1-1 1,-1 1 0,0-1-1,0 0 1,0 1-1,0-1 1,0 0 0,1 0-1,-1 1 1,0-1-1,0 0 1,1 1 0,-1-1-1,0 0 1,0 0-1,1 0 1,-1 1 0,0-1-1,1 0 1,-1 0-1,1 0 1,0 0 8,0 0-1,0 0 1,0 0-1,0 0 1,0-1-1,0 1 1,1 0-1,-1-1 1,0 1-1,0-1 1,0 1-1,-1-1 1,1 0-1,2 0 1,28-23 177,-1-1 1,33-36-1,48-62 47,39-74-112,-132 172-109,-17 25-16,-1 0 0,0 0 0,0 0 0,0 0 0,0-1 0,1 1 0,-1 0 0,0 0 0,0 0 0,0 0 0,1 0 0,-1 0 0,0 0 0,0 0 0,1 0-1,-1 0 1,0 0 0,0 0 0,0 0 0,1 0 0,-1 0 0,0 0 0,0 0 0,1 0 0,-1 0 0,0 0 0,0 0 0,0 0 0,1 0 0,-1 0 0,0 1 0,0-1 0,0 0 0,0 0 0,1 0 0,-1 0 0,0 0-1,0 1 1,0-1 0,0 0 0,0 0 0,1 0 0,-1 1 0,0-1 0,0 0 0,0 0 0,0 0 0,0 1 0,0-1 0,0 0 0,0 0 0,0 0 0,0 1 0,0-1 0,0 0 0,0 0 0,0 1 0,0-1 0,0 0 0,-1 9 1,0-1 1,0 0-1,0 0 1,-1 1-1,-1-1 1,-4 11-1,0 0 7,-44 122 68,-14 49-13,64-186-53,0 0-1,0 0 1,0 0-1,0 0 1,1 0 0,0-1-1,0 1 1,0 0-1,0 0 1,1 6 0,-1-9-7,1-1 1,-1 1-1,0-1 1,1 1 0,-1 0-1,1-1 1,-1 1-1,0-1 1,1 1 0,-1-1-1,1 1 1,-1-1 0,1 1-1,0-1 1,-1 1-1,1-1 1,-1 0 0,1 1-1,0-1 1,-1 0-1,1 0 1,1 1 0,0-1 3,0 0 0,0 0 0,1 0 0,-1 0 0,0 0 0,0-1 0,0 1 0,1-1 0,-1 1 1,2-2-1,16-5 10,0-2 1,-1 0 0,0-1 0,-1-1 0,0 0 0,-1-1-1,0-2 1,-1 1 0,0-2 0,18-22 0,-31 34-14,0-1 1,-1 1 0,1-1 0,-1 0-1,0 0 1,0 0 0,0 0 0,0-1-1,-1 1 1,0 0 0,0-1 0,0 1-1,0-1 1,-1 1 0,0-1 0,0 1-1,0-1 1,0 1 0,-1-1 0,1 1-1,-1-1 1,-1 1 0,1-1 0,-4-7-1,5 12-29,0 0-1,0 0 1,0 0-1,0 0 0,0-1 1,0 1-1,0 0 1,0 0-1,-1 0 0,1 0 1,0 0-1,0 0 0,0-1 1,0 1-1,0 0 1,-1 0-1,1 0 0,0 0 1,0 0-1,0 0 1,0 0-1,-1 0 0,1 0 1,0 0-1,0 0 1,0 0-1,-1 0 0,1 0 1,0 0-1,0 0 1,0 0-1,0 0 0,-1 0 1,1 0-1,0 0 1,0 0-1,0 0 0,0 0 1,-1 0-1,-1 2-1362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0.070"/>
    </inkml:context>
    <inkml:brush xml:id="br0">
      <inkml:brushProperty name="width" value="0.05" units="cm"/>
      <inkml:brushProperty name="height" value="0.05" units="cm"/>
    </inkml:brush>
  </inkml:definitions>
  <inkml:trace contextRef="#ctx0" brushRef="#br0">83 29 12267,'1'-1'12425,"-8"7"-12113,1 0-210,1 1 0,0 0 0,0 1-1,0-1 1,1 1 0,0 0 0,1 0 0,0 0 0,0 0-1,-2 11 1,0 2-60,-2 6-1,1-1 1,2 1-1,0 0 1,1 54 0,4-76-36,-1 0-1,1-1 1,0 1 0,0-1 0,0 1 0,1-1 0,-1 0 0,4 6 0,-4-9-2,0 1 0,0 0 1,0-1-1,0 1 0,1-1 0,-1 0 1,1 1-1,-1-1 0,1 0 0,-1 0 1,1 0-1,0 0 0,0 0 0,-1 0 0,1 0 1,0-1-1,0 1 0,0 0 0,0-1 1,0 0-1,0 1 0,2-1 0,5-1 51,-1 0-1,0 0 0,0-1 0,0 0 1,0-1-1,0 1 0,0-2 0,-1 1 1,1-1-1,-1 0 0,12-9 1,7-6 260,40-38 0,-14 2-113,-2-1 0,47-70 1,-97 126-203,0 0 0,0 0 1,0 0-1,0-1 0,0 1 1,0 0-1,0 0 0,0 0 1,0 0-1,0 0 0,1 0 0,-1 0 1,0 0-1,0-1 0,0 1 1,0 0-1,0 0 0,0 0 1,1 0-1,-1 0 0,0 0 1,0 0-1,0 0 0,0 0 0,0 0 1,0 0-1,1 0 0,-1 0 1,0 0-1,0 0 0,0 0 1,0 0-1,0 0 0,1 0 1,-1 0-1,0 0 0,0 0 0,0 0 1,0 0-1,0 0 0,0 0 1,1 1-1,-1-1 0,0 0 1,0 0-1,0 0 0,0 0 1,0 0-1,0 0 0,0 0 0,0 0 1,0 1-1,1-1 0,-1 0 1,0 0-1,0 0 0,0 0 1,2 8-5,-3 2 2,0-1 0,0 1 0,-1 0-1,-6 17 1,2-5 8,-9 32 26,-20 90 83,35-140-111,-1 0 1,0 0 0,1 0 0,-1 0-1,1 0 1,0 0 0,1 0-1,-1 0 1,1 0 0,-1 0-1,1 0 1,0-1 0,3 8-1,-3-10 2,0 0 0,0 0 0,-1 0 0,1 0 0,0 0 0,0-1 0,0 1 0,0 0 0,0-1 0,0 1 0,0 0 0,0-1 0,0 1-1,0-1 1,0 1 0,1-1 0,1 1 0,0-1 14,0 0 0,0 0-1,0 0 1,0-1 0,0 1-1,0-1 1,0 1 0,0-1-1,4-2 1,5-2 45,0-1 0,0 0 0,-1-1 0,1 0 0,-2-1-1,1-1 1,-1 1 0,-1-2 0,1 1 0,-2-1 0,1 0 0,-1-1 0,-1 0-1,10-20 1,-7 12-30,-1-1-1,-1 1 1,-1-2 0,-1 1-1,-1-1 1,-1 0-1,0 0 1,0-31-1,-3 41-26,-1 8-6,1 0 0,-1-1 0,-1 1 0,1-1 0,0 1 0,-1 0 0,0-1 0,0 1 0,-2-6 0,0 5-31,-6 13 25,-16 22 12,24-30-6,0 0-1,0 0 0,0 0 1,0 1-1,1-1 1,-1 0-1,1 1 1,-1-1-1,0 0 0,1 1 1,0-1-1,-1 0 1,1 1-1,0-1 1,0 3-1,0-4-16,0 1-1,1-1 1,-1 1 0,0-1-1,0 0 1,1 1 0,-1-1-1,0 1 1,1-1 0,-1 0-1,0 0 1,1 1 0,-1-1 0,1 0-1,-1 0 1,0 1 0,1-1-1,-1 0 1,1 0 0,-1 0-1,1 0 1,-1 1 0,1-1-1,-1 0 1,1 0 0,-1 0-1,0 0 1,2 0 0,3-1-394,1 1 1,0-1 0,-1-1-1,11-2 1,16-6-1861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0.383"/>
    </inkml:context>
    <inkml:brush xml:id="br0">
      <inkml:brushProperty name="width" value="0.05" units="cm"/>
      <inkml:brushProperty name="height" value="0.05" units="cm"/>
    </inkml:brush>
  </inkml:definitions>
  <inkml:trace contextRef="#ctx0" brushRef="#br0">226 7 21365,'-10'0'692,"1"0"1,-1 1-1,1 1 1,0 0 0,-1 0-1,1 0 1,0 1-1,-16 8 1,16-6-678,1 1 0,-1-1-1,1 2 1,0-1 0,0 1 0,1 0 0,-1 1-1,2 0 1,-1 0 0,1 0 0,0 1 0,1 0-1,0 0 1,1 0 0,0 1 0,0 0-1,1-1 1,0 1 0,1 1 0,-3 16 0,5-23-17,0 0 1,0 0 0,0 0 0,0 0 0,0 0 0,1 0-1,0 0 1,1 6 0,-1-8 0,0-1-1,0 1 1,-1 0 0,1-1 0,0 1-1,0-1 1,0 1 0,1-1 0,-1 0-1,0 1 1,0-1 0,1 0-1,-1 0 1,1 0 0,-1 0 0,1 0-1,-1 0 1,1 0 0,0-1-1,-1 1 1,1-1 0,3 1 0,2 0 1,-1-1-1,1 0 1,-1-1 0,1 0 0,-1 0 0,1 0 0,-1 0 0,0-1 0,0 0 0,0-1 0,0 0 0,0 1 0,9-7 0,3-3 23,0 0 1,30-28-1,-26 18 48,-1 0 0,18-25 0,-30 34-13,0 1 0,-1-2 0,0 1 0,-1-1 0,9-26 0,-32 64-2,-15 31-84,2 2 0,-38 107-1,59-130-374,8-33 367,0-1-1,-1 1 1,1-1-1,0 1 1,0 0-1,0-1 1,0 1-1,0-1 1,0 1-1,0-1 0,0 1 1,0-1-1,1 1 1,-1-1-1,0 1 1,0-1-1,0 1 1,1-1-1,-1 1 1,0-1-1,0 1 1,1-1-1,-1 1 1,0-1-1,1 1 0,-1-1 1,1 1-1,16 1-1498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1.245"/>
    </inkml:context>
    <inkml:brush xml:id="br0">
      <inkml:brushProperty name="width" value="0.05" units="cm"/>
      <inkml:brushProperty name="height" value="0.05" units="cm"/>
    </inkml:brush>
  </inkml:definitions>
  <inkml:trace contextRef="#ctx0" brushRef="#br0">179 282 22053,'-38'56'1049,"-63"106"1488,97-154-2441,4-7-69,-1 0-1,0 1 1,0-1 0,1 1 0,-1-1 0,0 1-1,1-1 1,0 1 0,-1-1 0,1 1-1,0 2 1,6-5 124,-2-1-119,1-1 1,-1 1-1,1-1 1,-1 0-1,0 0 1,0 0-1,0-1 1,-1 1-1,1-1 0,-1 0 1,0 0-1,0 0 1,0 0-1,2-6 1,-11 23 407,6-12-415,-1 1 0,0-1-1,0 0 1,1 1 0,-1-1-1,1 1 1,-1-1 0,1 1-1,0-1 1,-1 1 0,1-1 0,0 2-1,-3 5 45,-8 8-51,-3 13-50,-17 54 1,25-66 38,2 1 1,0-1-1,1 1 0,0 0 1,1 23-1,2-40-7,-1 1-1,1 0 1,0-1 0,0 1-1,1-1 1,-1 1-1,0 0 1,1-1-1,-1 1 1,0-1 0,1 1-1,0-1 1,-1 1-1,1-1 1,0 1 0,0-1-1,0 0 1,0 1-1,0-1 1,0 0 0,0 0-1,0 0 1,1 0-1,-1 0 1,0 0-1,1 0 1,-1 0 0,1-1-1,-1 1 1,1 0-1,-1-1 1,1 1 0,-1-1-1,1 0 1,-1 1-1,1-1 1,0 0-1,-1 0 1,1 0 0,-1 0-1,1 0 1,2-1-1,4 0 4,0-1 0,1-1 0,-1 1-1,0-1 1,-1 0 0,15-9 0,10-8 6,-1-1 1,-2-2-1,0 0 1,-2-2-1,0-2 1,-2 0 0,-1-1-1,24-37 1,-16 15 100,-2-1 0,-2-2 0,-3 0 1,26-80-1,-49 125-86,6-13 78,5-32 0,-12 47-84,0 0-1,0 0 1,-1 0-1,0 0 0,0 0 1,0 0-1,-1 0 1,0 1-1,0-1 1,-3-9-1,4 14-10,-1-1 0,0 1 0,1-1 0,-1 1 0,0-1 0,1 1 0,-1-1 0,0 1 0,0 0 0,0-1 0,0 1 1,-1 0-1,1 0 0,0 0 0,0 0 0,-1 0 0,1 0 0,-1 0 0,1 1 0,-1-1 0,1 0 0,-1 1 0,1-1 0,-1 1 0,1 0 0,-1-1 0,0 1 0,1 0 0,-1 0 0,1 0 0,-1 0 0,0 0 0,1 0 0,-1 1 0,-2 0 0,-1 1 4,-1 0-1,1 0 1,0 1-1,0-1 0,0 2 1,0-1-1,0 0 1,1 1-1,-5 4 1,-22 25 12,2 1 0,2 1 0,-44 76 0,62-97-20,1 0 1,1 1 0,1 0-1,-6 19 1,12-32-6,-1 0 0,1-1 0,-1 1 1,1 0-1,0-1 0,0 1 0,0 0 0,0 0 0,0-1 0,0 1 0,1 0 0,-1-1 0,0 1 1,1 0-1,-1-1 0,1 1 0,1 2 0,-1-3 0,0 0 0,0 0 0,0 0 0,0 0 0,0-1 0,0 1 0,0 0 0,0 0 0,1-1 0,-1 1 0,0-1 1,0 1-1,1-1 0,-1 1 0,0-1 0,1 0 0,1 1 0,5-1-3,0 0 1,0-1 0,0 1-1,0-2 1,14-3-1,24-8 20,-21 5 2,42-7-1,-61 14-15,0 1 0,1-1 0,-1 1 0,1 0 0,-1 0 0,1 1 0,-1 0 0,0 0 0,1 0 0,-1 1 0,11 4 0,-15-4-2,1-1 1,-1 1-1,1-1 0,-1 1 0,0 0 0,0 0 0,0 0 1,0 0-1,0 0 0,0 0 0,-1 1 0,1-1 0,-1 1 1,1-1-1,1 5 0,-2-2-3,1 0 1,-1 1-1,0-1 1,0 0-1,-1 1 1,0-1-1,0 10 0,-2 2-1,-1 0-1,-1-1 0,0 1 0,-8 17 1,1-6-169,-23 41 1,30-62-21,-1 3-499,7-16 565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1.554"/>
    </inkml:context>
    <inkml:brush xml:id="br0">
      <inkml:brushProperty name="width" value="0.05" units="cm"/>
      <inkml:brushProperty name="height" value="0.05" units="cm"/>
    </inkml:brush>
  </inkml:definitions>
  <inkml:trace contextRef="#ctx0" brushRef="#br0">292 0 20820,'-71'57'3329,"-98"101"0,165-155-3295,-2 3 16,0 0 0,1 0 0,-1 1 0,1-1 0,0 1-1,1 1 1,-4 7 0,5-1-45,3-13-6,1-1 0,-1 0 0,0 0 0,0 1 0,0-1 0,1 0 0,-1 0 0,0 1 0,0-1 0,1 0 0,-1 0-1,0 1 1,0-1 0,1 0 0,-1 0 0,0 0 0,1 0 0,-1 0 0,0 0 0,1 1 0,-1-1 0,0 0 0,1 0 0,-1 0-1,0 0 1,1 0 0,2-1-4,0 1-1,0-1 0,0 0 1,0 1-1,0-1 0,0-1 1,5-2-1,78-48 25,-58 33 9,1 1-1,42-19 0,-62 33-27,0 1 0,0 0 0,0 0 0,1 1-1,-1 0 1,1 1 0,-1 0 0,1 1 0,-1-1 0,1 2 0,-1-1 0,1 2 0,9 1 0,-17-2-2,0-1 0,1 1-1,-1-1 1,0 1 0,0 0 0,0 0 0,1 0 0,-1 0-1,0 0 1,0 1 0,-1-1 0,1 0 0,0 1 0,0 0-1,-1-1 1,1 1 0,-1 0 0,1 0 0,-1 0 0,0 0-1,0 0 1,0 0 0,2 4 0,-3-2-1,1 1 0,-1 0 0,0 0 0,0-1 0,0 1 0,0 0 0,-1 0 0,0-1 0,0 1 0,-3 8 0,-1 3 29,-2 0 0,0 0 0,0 0 0,-1-1 1,-1 0-1,-1-1 0,0 0 0,-1 0 0,0-1 1,-1 0-1,0-1 0,-1-1 0,-1 0 0,0-1 1,0 0-1,-27 13 0,37-20-27,-1-1 1,1 0-1,0 0 1,-1-1-1,1 1 0,-1-1 1,0 0-1,1 0 0,-1 0 1,0-1-1,0 0 1,1 0-1,-1 0 0,-8-1 1,-16-13-687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2.849"/>
    </inkml:context>
    <inkml:brush xml:id="br0">
      <inkml:brushProperty name="width" value="0.05" units="cm"/>
      <inkml:brushProperty name="height" value="0.05" units="cm"/>
    </inkml:brush>
  </inkml:definitions>
  <inkml:trace contextRef="#ctx0" brushRef="#br0">11 226 20700,'-1'0'119,"1"-1"0,-1 1 0,0 0 0,1-1-1,-1 1 1,1-1 0,-1 1 0,1-1-1,-1 1 1,1-1 0,-1 0 0,1 1-1,-1-1 1,1 0 0,0 1 0,-1-1 0,1 0-1,0 1 1,0-1 0,-1 0 0,1 0-1,0 1 1,0-1 0,0 0 0,0 0-1,0 1 1,0-1 0,0 0 0,0 0 0,0 1-1,1-1 1,-1 0 0,0 0 0,0 1-1,1-2 1,15-24 908,-15 24-992,13-14 88,0 0 0,1 1 1,1 1-1,0 0 1,1 1-1,1 1 1,0 1-1,0 0 1,1 1-1,0 1 1,1 1-1,0 1 0,30-7 1,-45 13-123,0 0-1,0 0 1,0 1-1,0-1 1,1 1-1,-1 1 1,0-1 0,10 3-1,-13-2-1,0-1 0,-1 1 0,1 0 0,0 0-1,0 0 1,0 0 0,-1 0 0,1 1 0,0-1 0,-1 1-1,1-1 1,-1 1 0,0-1 0,0 1 0,1 0 0,-1-1-1,0 1 1,0 0 0,0 0 0,-1 0 0,1 0 0,0 0-1,0 3 1,0 2 1,0 0 0,-1 0 1,0 0-1,0 0 0,0 0 0,-1 0 0,0 0 0,-1 0 0,1 0 0,-4 8 0,-5 10 28,-17 33-1,26-56-25,-32 55 66,-55 73 1,18-29-5,69-101-63,1 1 0,0-1-1,0 0 1,-1 0 0,1 0 0,0 1 0,0-1-1,0 0 1,-1 0 0,1 1 0,0-1 0,0 0-1,0 0 1,0 1 0,-1-1 0,1 0 0,0 1-1,0-1 1,0 0 0,0 0 0,0 1 0,0-1-1,0 0 1,0 1 0,0-1 0,0 0 0,0 1-1,0-1 1,0 0 0,0 1 0,0-1 0,0 0-1,1 0 1,-1 1 0,0-1 0,0 0 0,0 0-1,0 1 1,1-1 0,-1 0 0,0 0 0,0 1-1,0-1 1,1 0 0,-1 0 0,0 0 0,0 1-1,1-1 1,-1 0 0,0 0 0,1 0 0,-1 0-1,0 0 1,0 0 0,1 0 0,-1 1 0,0-1-1,1 0 1,-1 0 0,0 0 0,1 0 0,-1 0-1,0 0 1,1-1 0,4-1 6,1-1 0,-1-1 0,0 1 0,0-1 0,0 0 0,0 0 0,-1 0 0,1-1 0,3-5 0,10-8 14,84-91 61,92-126 1,-187 227-82,-3 2-1,0 0 1,0 0-1,1 1 0,0 0 0,0 0 0,1 0 1,7-5-1,-13 10-1,1 0 0,-1 0 0,0 0 0,1 0 0,-1 0 0,0-1 0,1 1 0,-1 0 0,1 0 1,-1 0-1,0 0 0,1 1 0,-1-1 0,0 0 0,1 0 0,-1 0 0,0 0 0,1 0 0,-1 0 0,0 0 1,1 1-1,-1-1 0,0 0 0,1 0 0,-1 0 0,0 1 0,0-1 0,1 0 0,-1 1 0,0-1 0,0 0 0,1 0 1,-1 1-1,0-1 0,0 0 0,0 1 0,0-1 0,0 0 0,0 1 0,1-1 0,-1 0 0,0 1 0,0-1 1,0 1-1,0-1 0,1 22-36,-4 24 7,-15 71 0,8-65 41,-2 54-1,12-101-8,-1 2-3,1 1-1,0-1 1,0 1-1,3 12 1,-2-18 0,-1-1 0,0 1 1,1 0-1,-1-1 0,1 0 1,0 1-1,-1-1 0,1 1 1,0-1-1,0 0 0,0 1 1,0-1-1,0 0 0,0 0 1,0 0-1,1 0 0,-1 0 1,0 0-1,1 0 0,-1 0 0,0 0 1,1-1-1,-1 1 0,1-1 1,-1 1-1,1-1 0,-1 1 1,4-1-1,1 0 6,0 0 0,-1 0 0,1-1 0,0 0 0,-1 0 0,1 0 0,-1-1 0,1 0 0,-1 0 0,10-5 0,1-3 91,30-22 0,-30 19-19,0-1-1,-1-1 1,-1 0 0,-1 0 0,0-1 0,20-34 0,-25 36-44,-1 1 0,-1-1 0,0-1 0,0 1 0,-2-1 0,0 0 0,-1 0 0,0-1 0,1-28 0,-8 15-4,4 29-29,0-1 1,0 1-1,0-1 1,0 1 0,0 0-1,-1-1 1,1 1-1,0-1 1,0 1-1,0 0 1,0-1-1,0 1 1,-1-1-1,1 1 1,0 0-1,0-1 1,0 1 0,-1 0-1,1-1 1,0 1-1,-1 0 1,1 0-1,0-1 1,-1 1-1,1 0 1,0 0-1,-1 0 1,1-1-1,0 1 1,-1 0-1,1 0 1,-1 0 0,1 0-1,0 0 1,-1 0-1,1 0 1,-1 0-1,1 0 1,-1 0-1,1 0 1,0 0-1,-1 0 1,1 0-1,-1 0 1,1 0-1,0 0 1,-1 0 0,1 1-1,-1-1 1,1 0-1,0 0 1,-1 0-1,1 1 1,0-1-1,-1 0 1,1 1-1,0-1 1,0 0-1,-1 0 1,1 1 0,0-1-1,0 1 1,0-1-1,-1 0 1,1 1-1,0-1 1,0 1-1,-9 12 10,1 1-1,0 0 1,1 0-1,-6 18 1,-18 63 21,27-84-29,1 1 0,1 0 0,0 0 0,0 0 0,1 17 0,1-28-3,0 0 1,0 0-1,0 0 1,0 1-1,0-1 1,0 0-1,0 0 1,0 0-1,1 0 0,-1 1 1,0-1-1,1 0 1,-1 0-1,1 0 1,0 0-1,-1 0 1,1 0-1,0 0 0,-1 0 1,1 0-1,0 0 1,0-1-1,0 1 1,0 0-1,0 0 1,0-1-1,0 1 0,0-1 1,0 1-1,0-1 1,0 1-1,0-1 1,1 0-1,-1 1 1,0-1-1,0 0 1,0 0-1,0 0 0,1 0 1,-1 0-1,0 0 1,0 0-1,0 0 1,1-1-1,-1 1 1,0 0-1,1-1 0,6-2 5,0 0 0,0 0 0,0-1-1,-1 0 1,12-8 0,0-2 15,0-1 1,-1-1-1,-1 0 1,0-1-1,16-22 1,-24 28-9,-1-1-1,0-1 1,-1 1 0,0-1-1,-1 0 1,-1-1 0,0 1 0,-1-1-1,5-22 1,-9 31-7,-1 6-6,0 0 0,-1 0 0,1 0 0,0 0 0,0 0 0,0 0 0,0 1 0,0-1 0,0 0 0,0 0 0,1 1 0,-1-1 0,0 1 0,1-1 0,-1 0 0,1 1 0,-1-1 0,1 1 0,0-1 0,0 1 0,-1 2 0,0 3-5,-10 27-6,5-19 22,1-1 0,1 1-1,1 0 1,-3 21 0,6-35-10,0 0 1,0 0-1,-1 0 1,1 0-1,0-1 1,0 1-1,0 0 0,0 0 1,0 0-1,1 0 1,-1-1-1,0 1 0,0 0 1,0 0-1,1 0 1,-1-1-1,0 1 1,1 0-1,-1 0 0,1-1 1,-1 1-1,1 0 1,-1-1-1,1 1 1,-1 0-1,1-1 0,0 1 1,-1-1-1,1 1 1,0-1-1,-1 0 0,1 1 1,0-1-1,0 1 1,-1-1-1,1 0 1,0 0-1,0 0 0,0 1 1,0-1-1,-1 0 1,1 0-1,0 0 1,0 0-1,0 0 0,0 0 1,-1-1-1,1 1 1,1 0-1,5-3-4,0 1 0,1-1 1,-2 0-1,12-6 0,-9 4 13,0 0-5,0 1 1,0 0-1,0 0 1,1 1-1,0 1 1,0-1-1,19-1 1,-26 4-6,0 0 1,1 0 0,-1 0-1,0 1 1,0-1-1,0 1 1,0 0 0,0 0-1,0 0 1,-1 0 0,1 0-1,0 0 1,0 1-1,-1 0 1,1-1 0,-1 1-1,1 0 1,-1 0 0,0 0-1,0 1 1,0-1-1,0 1 1,0-1 0,0 1-1,-1-1 1,1 1-1,-1 0 1,0 0 0,0 0-1,1 4 1,0 2-2,0-1 0,-1 1 0,0 0 0,0-1 0,-1 1 0,0 0 0,-3 16 0,-16 58 48,19-80-29,1-4-14,1 1 0,0-1-1,0 0 1,0 0 0,-1 0-1,1 0 1,0 0 0,-1 0-1,1 0 1,-1 0 0,1-1-1,-1 1 1,0 0 0,2-3-1,-1 2 2,6-8 8,0 0-1,-1 0 0,0-1 1,-1 0-1,10-23 0,18-65 42,-27 79-42,36-147 8,-42 163-14,11 20-146,14 22-222,-19-29-1283,-4-9 1023,0-3-31,27-12-1848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3.011"/>
    </inkml:context>
    <inkml:brush xml:id="br0">
      <inkml:brushProperty name="width" value="0.05" units="cm"/>
      <inkml:brushProperty name="height" value="0.05" units="cm"/>
    </inkml:brush>
  </inkml:definitions>
  <inkml:trace contextRef="#ctx0" brushRef="#br0">9 0 21020,'-1'0'1009,"-6"20"-785,24 1-584,9-2-2841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3.337"/>
    </inkml:context>
    <inkml:brush xml:id="br0">
      <inkml:brushProperty name="width" value="0.05" units="cm"/>
      <inkml:brushProperty name="height" value="0.05" units="cm"/>
    </inkml:brush>
  </inkml:definitions>
  <inkml:trace contextRef="#ctx0" brushRef="#br0">314 451 23253,'-24'-3'535,"0"1"0,0 1 0,-27 2-1,43 0-455,0 0 0,0 1 0,1 0 0,-1 0 0,0 1 0,1-1 0,-1 2 0,1-1 0,0 1 0,0 0 0,1 1 0,-1-1 0,-7 9 0,5-4-42,0 1 1,1 0-1,0 0 1,0 1-1,-7 16 1,11-19-31,0-1 0,1 0 0,0 1 0,1 0 0,0-1 0,0 1 0,0 0 1,1 0-1,0 15 0,1-21-7,0-1-1,0 1 1,0-1 0,1 1 0,-1-1-1,1 1 1,-1-1 0,1 1 0,-1-1 0,1 1-1,0-1 1,-1 1 0,1-1 0,0 0-1,0 0 1,0 1 0,0-1 0,0 0 0,0 0-1,1 0 1,1 1 0,-1 0 1,1-1 1,-1 0-1,1-1 1,-1 1-1,1 0 1,0-1-1,-1 1 1,1-1-1,-1 0 1,1 0-1,5-1 1,1 0 14,1-1 0,0 0 1,-1-1-1,0 0 0,0 0 0,11-6 0,0-3 70,-1 0 0,0-2 0,-1 0-1,22-22 1,62-73 348,-38 31-30,87-142 0,-132 187-359,-1-1-1,-2 0 0,16-48 1,-73 165-95,-17 39 61,-60 138 42,110-240-46,1 0-1,1 0 0,1 0 1,0 0-1,2 1 0,-2 27 0,5-42-4,0-1-1,0 1 0,0-1 0,1 0 0,0 1 0,0-1 0,4 10 0,-4-13-17,0 1 1,1 0-1,0-1 1,0 0-1,-1 1 1,1-1-1,1 0 1,-1 0-1,0 0 1,1 0-1,-1 0 0,1-1 1,-1 1-1,1-1 1,3 2-1,46 15-717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436"/>
    </inkml:context>
    <inkml:brush xml:id="br0">
      <inkml:brushProperty name="width" value="0.025" units="cm"/>
      <inkml:brushProperty name="height" value="0.025" units="cm"/>
    </inkml:brush>
  </inkml:definitions>
  <inkml:trace contextRef="#ctx0" brushRef="#br0">49 351 12139,'0'0'10320,"-8"6"-7673,-24 17-693,23-12-74,15-7-848,12-5-36,-13-1-908,0 0 1,0-1-1,0 0 0,0 0 1,-1 0-1,1-1 0,-1 1 1,0-1-1,0 0 0,4-5 1,36-50 687,-35 44-725,107-175-51,-73 116 0,-42 73 0,-1 0 0,0 0 0,1 0 0,-1 0 0,1 0 0,0 0 0,-1 0 0,1 0 0,0 1 0,0-1 0,0 0 0,-1 0 0,1 1 0,0-1 0,0 0 0,0 1 0,0-1 0,2 0 0,-3 1 0,1 1 0,-1-1 0,0 0 0,1 1 0,-1-1 0,1 0 0,-1 1 0,1-1 0,-1 0 0,0 1 0,1-1 0,-1 1 0,0-1 0,0 1 0,1-1 0,-1 1 0,0-1 0,0 1 0,0-1 0,1 1 0,-1-1 0,0 1 0,0-1 0,0 1 0,0 0 0,2 55 0,-3-42 0,2 82 0,2 42 0,8-91-1213,4-20-2720,-9-19-5655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4.224"/>
    </inkml:context>
    <inkml:brush xml:id="br0">
      <inkml:brushProperty name="width" value="0.05" units="cm"/>
      <inkml:brushProperty name="height" value="0.05" units="cm"/>
    </inkml:brush>
  </inkml:definitions>
  <inkml:trace contextRef="#ctx0" brushRef="#br0">142 19 17332,'-1'-1'327,"0"1"1,0-1-1,0 0 1,0 0-1,0 0 1,0 0-1,0 1 1,0-1-1,0 1 1,0-1-1,0 1 1,0-1 0,-1 1-1,1-1 1,0 1-1,0 0 1,0 0-1,-1 0 1,1 0-1,0-1 1,0 2-1,-1-1 1,-1 0-1,1 1-139,0 0 0,0 0-1,0 0 1,0 0 0,0 1-1,1-1 1,-1 0 0,0 1-1,1-1 1,-1 1 0,1 0 0,-3 2-1,-3 8-322,1 0-1,0 0 1,-8 21 0,11-24 565,-8 19-418,1 1 0,1 0 1,2 0-1,1 1 1,-2 33-1,7-59-10,1-1 0,0 1 0,0-1 0,0 0 0,1 1 0,-1-1-1,1 0 1,2 7 0,-3-10-1,0 1-1,1 0 1,-1-1-1,1 1 1,-1-1 0,0 1-1,1-1 1,-1 1-1,1-1 1,-1 1-1,1-1 1,0 1-1,-1-1 1,1 1-1,-1-1 1,1 0 0,0 0-1,-1 1 1,2-1-1,0 0 2,-1 0 0,1 0 0,-1 0 0,0 0 0,1 0 0,-1 0 0,1-1-1,-1 1 1,1 0 0,-1-1 0,0 0 0,1 1 0,1-2 0,18-12 23,-1 0-1,-1-2 1,0 0 0,-1-1-1,23-27 1,-26 28-12,70-82 35,9-10-5,-93 107-42,-1 0 0,1 0 0,0 0 0,0 0 0,0 0 0,0 0 0,0 1-1,0-1 1,0 0 0,0 1 0,0-1 0,0 1 0,0-1 0,0 1 0,0-1 0,0 1 0,1 0 0,1-1 0,-2 2-2,-1 0 0,1-1 0,0 1 0,0 0 0,-1 0 0,1-1 0,-1 1 0,1 0 0,-1 0 0,1 0 0,-1 0 1,1 0-1,-1 0 0,0-1 0,0 1 0,1 0 0,-1 0 0,0 0 0,0 0 0,0 0 0,0 0 0,0 0 0,0 0 0,0 0 0,-1 2 0,-1 21-18,-1 0 0,-1-1 0,-1 1 0,-15 42 0,12-43 50,1 2 1,0-1-1,2 0 0,-2 32 1,7-56-27,0 1 0,-1 0 0,1-1 0,0 1 0,0 0 0,0 0 0,0-1 0,0 1 0,0 0 0,0-1 0,0 1 0,0 0 0,1 0 0,-1-1 0,0 1 0,0 0 0,1-1 0,-1 1 0,0-1 0,1 1 0,-1 0 0,0-1 0,1 1 0,-1-1 0,1 1 0,-1-1 0,1 1 1,-1-1-1,1 1 0,-1-1 0,1 1 0,0-1 0,-1 0 0,1 1 0,0-1 0,-1 0 0,1 0 0,0 0 0,-1 1 0,1-1 0,0 0 0,0 0 0,-1 0 0,1 0 0,0 0 0,-1 0 0,1 0 0,0 0 0,-1-1 0,1 1 0,1-1 0,4-1 42,-1 0 1,1-1-1,-1 1 0,9-8 0,-11 9-32,48-37 187,-1-2 1,45-47-1,-4 3-136,-86 79-63,0 1 0,0 0-1,1 0 1,0 0 0,12-6 0,-18 10-4,1 0 1,0 0-1,-1-1 1,1 1 0,-1 0-1,1 0 1,0 0-1,-1 0 1,1 0 0,0 0-1,-1 0 1,1 0-1,0 0 1,-1 0-1,1 0 1,-1 0 0,1 1-1,0-1 1,-1 0-1,1 0 1,-1 1 0,1-1-1,-1 0 1,1 1-1,0-1 1,0 1 0,0 1-3,-1-1 1,1 1-1,0 0 1,-1-1 0,1 1-1,-1 0 1,1 0-1,-1 0 1,0-1 0,1 1-1,-1 0 1,0 0-1,0 0 1,-1 2 0,-2 19-3,-1 0 1,-1-1 0,-2 1-1,-14 35 1,-9 36 66,29-92-59,1 0 0,-1-1 1,1 1-1,0 0 0,-1 0 1,1-1-1,0 1 0,0 0 1,0 0-1,0-1 1,1 1-1,-1 0 0,1 2 1,0-3-2,-1-1 0,0 0 0,0 0 0,0 1 0,1-1 0,-1 0 0,0 0 0,0 0 1,1 1-1,-1-1 0,0 0 0,1 0 0,-1 0 0,0 0 0,1 0 0,-1 0 0,0 0 1,1 0-1,-1 0 0,0 1 0,1-1 0,-1 0 0,0-1 0,1 1 0,-1 0 0,0 0 0,0 0 1,1 0-1,17-10 80,17-21 95,60-67 0,-64 63-154,1 1 0,41-32 0,-70 63-25,0 1 0,0 0-1,0 0 1,0 0 0,0 0 0,0 0-1,1 1 1,-1-1 0,1 1 0,5-2 0,-8 3 0,0 0 1,-1 1-1,1-1 1,-1 0-1,1 0 1,-1 0-1,1 0 1,-1 0-1,1 0 1,-1 1 0,1-1-1,-1 0 1,1 1-1,-1-1 1,1 0-1,-1 1 1,1-1-1,-1 0 1,0 1-1,1-1 1,-1 1 0,1-1-1,-1 1 1,1 0-1,-1 1-2,1 0 1,0 1-1,-1-1 0,1 0 0,-1 0 0,0 1 1,1-1-1,-1 0 0,-1 3 0,0 18-7,-8 32 0,0 8 43,9-62-32,-1 0 0,1 0 0,0 0 0,0 0 1,0 0-1,0 0 0,0 0 0,0 1 1,0-1-1,0 0 0,0 0 0,1 0 0,-1 0 1,0 0-1,1 0 0,-1 0 0,1 0 0,-1 0 1,1 0-1,-1-1 0,2 2 0,-1-2 0,-1 1 0,1-1 0,0 0 1,-1 0-1,1 0 0,0 0 0,-1 0 0,1 0 0,0 0 0,0-1 0,-1 1 0,1 0 0,0 0 0,-1 0 1,1-1-1,0 1 0,-1 0 0,1-1 0,-1 1 0,1 0 0,-1-1 0,2 0 0,4-4 6,-1 0 0,0 0-1,0-1 1,6-7-1,14-23-331,-23 34-596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4.743"/>
    </inkml:context>
    <inkml:brush xml:id="br0">
      <inkml:brushProperty name="width" value="0.05" units="cm"/>
      <inkml:brushProperty name="height" value="0.05" units="cm"/>
    </inkml:brush>
  </inkml:definitions>
  <inkml:trace contextRef="#ctx0" brushRef="#br0">132 7 21893,'1'-1'124,"0"0"1,0 0 0,0 1-1,0-1 1,0 1-1,0-1 1,0 1 0,0 0-1,0-1 1,0 1-1,0 0 1,1 0 0,-1-1-1,0 1 1,0 0 0,0 0-1,2 1 1,-2-1-79,-1 1 0,1 0 0,-1 0 0,0 0 1,1-1-1,-1 1 0,0 0 0,1 0 0,-1 0 0,0 0 1,0 0-1,0 0 0,0 0 0,0-1 0,0 1 0,0 0 1,0 0-1,0 0 0,0 0 0,0 0 0,0 0 0,-1 0 1,1 0-1,0-1 0,-2 2 0,-10 38 401,-3 0 0,-26 51-1,-4 8 323,7-7 12,38-91-769,-1 0 1,1 0-1,0-1 0,0 1 1,-1 0-1,1 0 0,0 0 1,0 0-1,0-1 0,0 1 1,0 0-1,0 0 0,0 0 1,0 0-1,0 0 0,1 1 1,-1-2-8,0 0 0,1 0 0,-1 0 0,0 0 1,1 0-1,-1 1 0,0-1 0,1 0 0,-1 0 1,0 0-1,1 0 0,-1 0 0,0 0 1,0 0-1,1 0 0,-1 0 0,0 0 0,1-1 1,-1 1-1,0 0 0,1 0 0,-1 0 0,0 0 1,0 0-1,1 0 0,-1-1 0,0 1 0,1 0 1,25-22 144,-22 18-141,146-152 285,-8 8-204,-138 144-88,0 0-1,0 1 1,0-1 0,1 1-1,-1-1 1,1 1-1,0 1 1,0-1-1,0 1 1,7-3 0,-12 5-3,1 0 0,-1 0 0,1 0 0,-1 0 1,0 0-1,1 0 0,-1 0 0,1 0 1,-1 0-1,0 0 0,1 1 0,-1-1 1,0 0-1,1 0 0,-1 0 0,0 1 0,1-1 1,-1 0-1,0 0 0,0 1 0,1-1 1,-1 0-1,0 0 0,0 1 0,1-1 1,-1 0-1,0 1 0,0-1 0,0 0 0,0 1 1,1-1-1,-1 0 0,0 1 0,0-1 1,0 1-1,0-1 0,0 1 0,-1 17-33,-4 5 31,-1 0 0,-1-1 1,-2 0-1,0 0 0,-16 27 1,12-23 22,0 1 0,-14 46 1,26-72-22,1 0 1,0 0-1,-1 0 1,1 0-1,0 0 0,0 0 1,0 0-1,0 0 1,0-1-1,0 1 0,0 0 1,0 0-1,0 0 1,0 0-1,1 2 0,-1-3 1,1 0 0,-1 0 0,0 0-1,0 1 1,1-1 0,-1 0-1,0 0 1,0 0 0,1 0 0,-1 0-1,0 0 1,1 0 0,-1 0-1,0 0 1,1 0 0,-1 0 0,0 0-1,0 0 1,1 0 0,-1 0-1,0 0 1,1 0 0,-1 0 0,0 0-1,0 0 1,1 0 0,-1-1-1,0 1 1,1 0 0,-1 0 0,24-19-7,60-74 30,7-8 26,-75 86-42,1-1 0,1 2 0,35-23 0,-52 36-10,1 0 0,-1 0 1,0 0-1,1 1 0,-1-1 1,1 0-1,-1 1 1,1-1-1,0 1 0,-1-1 1,1 1-1,-1 0 0,1 0 1,0 0-1,-1 0 0,1 0 1,3 0-1,-4 1 0,-1 0 1,1 0-1,0 0 0,0 0 0,-1 0 0,1 0 1,-1 0-1,1 0 0,-1 0 0,1 1 1,-1-1-1,0 0 0,1 0 0,-1 0 0,0 1 1,0-1-1,0 0 0,0 0 0,0 1 0,0-1 1,0 0-1,-1 0 0,1 0 0,0 1 0,-1-1 1,0 1-1,-7 31-17,-1-1 0,-2 0 0,-20 40 0,14-32 51,-15 47 1,32-86-66,-1 0 0,1 1 0,-1-1 0,1 0 0,0 0 0,-1 0 0,1 1 0,0-1 0,0 0 0,0 0 0,0 1 0,0-1 0,0 0 0,0 1 0,1-1 1,-1 0-1,1 2 0,0-3-71,0 0 1,-1-1-1,1 1 1,0 0-1,0 0 1,0-1-1,0 1 1,0-1-1,-1 1 1,1-1-1,0 1 1,0-1-1,-1 0 1,1 1-1,0-1 1,-1 0-1,1 1 1,0-1-1,-1 0 1,1 0-1,0-1 1,22-28-4101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243"/>
    </inkml:context>
    <inkml:brush xml:id="br0">
      <inkml:brushProperty name="width" value="0.05" units="cm"/>
      <inkml:brushProperty name="height" value="0.05" units="cm"/>
    </inkml:brush>
  </inkml:definitions>
  <inkml:trace contextRef="#ctx0" brushRef="#br0">9 260 21245,'-8'19'1569,"8"-19"-1528,0 0 1,0 1 0,0-1-1,0 0 1,0 0 0,0 1-1,0-1 1,0 0 0,0 1-1,0-1 1,0 0 0,0 0-1,0 1 1,0-1 0,0 0-1,0 0 1,0 1-1,0-1 1,0 0 0,1 0-1,-1 1 1,0-1 0,0 0-1,0 0 1,0 0 0,1 1-1,-1-1 1,0 0 0,0 0-1,0 0 1,1 0 0,-1 1-1,1-1 1,2 0 70,-1-1 1,1 1-1,0-1 1,0 1-1,0-1 1,-1 0 0,1 0-1,0 0 1,-1 0-1,1-1 1,3-1-1,22-14 214,0-1-1,-1-2 0,31-29 1,65-76-14,-86 82-248,-34 40-11,-17 18-6,1 0 0,0 1 1,1 1-1,1 0 0,0 0 0,2 1 0,0 0 0,-12 37 0,19-53-46,2 1 0,-1-1 0,0 1-1,0-1 1,1 1 0,0 0 0,-1-1-1,1 1 1,0-1 0,0 1 0,1-1 0,-1 1-1,0 0 1,1-1 0,-1 1 0,2 2-1,0-3-1,-1 0 0,1 0 0,-1-1 0,1 1 0,0-1 0,0 1 0,0-1-1,0 0 1,0 0 0,0 0 0,0 0 0,0 0 0,0 0 0,0 0 0,1-1 0,-1 1-1,0-1 1,4 1 0,161 16 23,-69-10-4,-93-6 22,-8 2 28,0 0-28,0 0 1,0 0-1,-1-1 0,1 1 0,-1-1 0,0 0 0,1 0 1,-1 0-1,0 0 0,0-1 0,-1 0 0,-6 2 0,8-3 5,0 1-1,0-1 0,0 1 1,0-1-1,0 0 1,0 0-1,0-1 0,-1 1 1,1 0-1,0-1 0,0 0 1,0 0-1,0 0 0,0 0 1,1 0-1,-1-1 1,0 1-1,1-1 0,-1 0 1,-3-2-1,3-1-18,-1 0-1,0 0 1,1 0-1,0-1 1,1 1-1,-1-1 1,1 0 0,0 0-1,0 0 1,1 0-1,-1 0 1,1 0 0,1 0-1,-1 0 1,1 0-1,0 0 1,1 0 0,-1-1-1,1 1 1,1 0-1,-1 0 1,4-10 0,-3 11-26,-1 0 0,1 0 0,0 1 0,1-1 1,-1 0-1,1 1 0,0-1 0,0 1 1,0 0-1,0 0 0,1 0 0,-1 1 0,1-1 1,0 1-1,1 0 0,-1 0 0,0 0 0,1 1 1,-1-1-1,1 1 0,0 0 0,0 1 1,0-1-1,0 1 0,0 0 0,0 0 0,8 0 1,4 2-52,0 2 1,0 0-1,27 8 1,0 1-595,16-1-794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799"/>
    </inkml:context>
    <inkml:brush xml:id="br0">
      <inkml:brushProperty name="width" value="0.05" units="cm"/>
      <inkml:brushProperty name="height" value="0.05" units="cm"/>
    </inkml:brush>
  </inkml:definitions>
  <inkml:trace contextRef="#ctx0" brushRef="#br0">71 60 18540,'1'-4'220,"1"-1"274,0 0 0,1 0 0,-1 0 0,1 0-1,0 1 1,0-1 0,1 1 0,-1 0 0,9-7-1,-12 11-450,0-1-1,1 1 0,-1 0 0,0 0 1,1-1-1,-1 1 0,1 0 0,-1 0 0,0 0 1,1 0-1,-1 0 0,0 0 0,1 0 1,-1 0-1,1 0 0,-1 0 0,0 0 0,1 0 1,-1 0-1,1 0 0,-1 0 0,0 0 1,1 0-1,-1 0 0,0 0 0,1 1 0,-1-1 1,0 0-1,1 0 0,-1 0 0,1 1 1,5 13 549,-2 18-206,-4-31-359,0 33 196,-1-1 0,-2 0 0,-7 35 0,-28 100 44,21-102-249,-5 18-58,-14 71 703,35-148-574,0-1 0,0 1 0,1-1 0,0 9-1,0-14-73,0-1-1,1 1 1,-1-1 0,0 1-1,0-1 1,0 1-1,0-1 1,0 1-1,1-1 1,-1 1 0,0-1-1,0 1 1,1-1-1,-1 1 1,0-1-1,1 1 1,-1-1-1,1 1 1,-1-1 0,0 0-1,1 1 1,-1-1-1,1 0 1,-1 0-1,1 1 1,-1-1-1,1 0 1,-1 0 0,1 0-1,0 1 1,-1-1-1,1 0 1,-1 0-1,1 0 1,-1 0-1,1 0 1,-1 0 0,1 0-1,0 0 1,24-10 189,11-13-107,-1-2 0,-1-1 0,-1-1-1,35-38 1,-46 44-67,198-207 128,-176 175-135,-2-1 1,56-94-1,-79 109-47,-16 26-726,-7 13-109,-15 15-1274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953"/>
    </inkml:context>
    <inkml:brush xml:id="br0">
      <inkml:brushProperty name="width" value="0.05" units="cm"/>
      <inkml:brushProperty name="height" value="0.05" units="cm"/>
    </inkml:brush>
  </inkml:definitions>
  <inkml:trace contextRef="#ctx0" brushRef="#br0">27 1 18900,'4'37'2457,"1"6"247,-7 17-1776,0 5-232,-12 1-447,7-1-137,4-12-64,-4-8-32,19-13 2632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6.189"/>
    </inkml:context>
    <inkml:brush xml:id="br0">
      <inkml:brushProperty name="width" value="0.05" units="cm"/>
      <inkml:brushProperty name="height" value="0.05" units="cm"/>
    </inkml:brush>
  </inkml:definitions>
  <inkml:trace contextRef="#ctx0" brushRef="#br0">156 0 21949,'-9'18'800,"-7"15"304,-1 11-584,-4 17-328,-2 8-48,4 6-72,-2 6-40,5-1-8,6-6-8,6-13 24,4-10 0,7-18-224,2-5-584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6.902"/>
    </inkml:context>
    <inkml:brush xml:id="br0">
      <inkml:brushProperty name="width" value="0.05" units="cm"/>
      <inkml:brushProperty name="height" value="0.05" units="cm"/>
    </inkml:brush>
  </inkml:definitions>
  <inkml:trace contextRef="#ctx0" brushRef="#br0">1 240 17404,'0'11'471,"1"0"1,1 0 0,0-1 0,0 1 0,6 13-1,-7-21-384,1 0 0,-1 0 0,1 0 0,0 0 0,0 0 0,0-1 0,0 1-1,0-1 1,1 1 0,-1-1 0,1 0 0,-1 0 0,1 0 0,0 0 0,0 0 0,0-1 0,0 1-1,0-1 1,0 0 0,1 0 0,3 1 0,0-1 35,0 0 1,0-1-1,0 0 1,-1 0-1,1 0 0,0-1 1,0 0-1,0 0 0,0-1 1,0 0-1,-1 0 1,1-1-1,-1 0 0,0 0 1,0 0-1,0-1 0,0 0 1,0 0-1,-1 0 1,8-8-1,-5 4-11,0-1 0,0 0-1,-1 0 1,0 0 0,-1-1 0,0 0 0,-1 0-1,0-1 1,0 1 0,-1-1 0,4-18 0,-6 19-67,0 1 0,0-1 1,-2 1-1,1-1 0,-1 0 0,0 0 1,-1 1-1,0-1 0,-1 1 1,0-1-1,0 1 0,-7-18 1,8 26-43,1 0 0,0 0 0,-1 0 0,1-1 1,-1 1-1,0 0 0,1 0 0,-1 0 0,0 0 0,1 0 1,-1 0-1,0 1 0,0-1 0,0 0 0,0 0 0,0 0 1,0 1-1,0-1 0,0 1 0,0-1 0,0 1 0,0-1 1,-1 1-1,1-1 0,0 1 0,0 0 0,0 0 0,-1 0 1,1 0-1,0 0 0,0 0 0,0 0 0,-1 0 0,1 0 1,0 0-1,0 1 0,0-1 0,-1 0 0,1 1 0,0-1 1,0 1-1,0-1 0,0 1 0,0 0 0,0-1 1,0 1-1,-1 1 0,-5 5 1,0 0 1,1 0-1,-1 1 1,-8 15-1,-74 129 49,79-130-48,0 0 1,1 0-1,2 1 1,0 1-1,-4 27 1,10-46-7,1 1 1,-1-1 0,1 1 0,0-1 0,0 1-1,1-1 1,0 1 0,0-1 0,0 1-1,0-1 1,3 6 0,-3-9-4,1 1 0,-1-1 0,1 0 1,0 1-1,0-1 0,0 0 0,0 0 0,0 0 0,0 0 1,0 0-1,1-1 0,-1 1 0,1-1 0,-1 1 0,1-1 0,-1 0 1,1 0-1,0 0 0,0-1 0,-1 1 0,5 0 0,6 0-6,-1 0-1,1-1 1,-1 0-1,0-1 0,1-1 1,-1 0-1,0-1 0,0 0 1,0 0-1,21-10 1,-11 2 18,1-1 0,-1-1 0,-1-1 0,26-21 0,-26 16 4,-1 0-1,0-1 0,-2-1 0,-1-1 0,25-40 1,-22 27 14,-1-1 1,-3-1 0,16-46-1,-24 51 46,-7 32-68,-1 0 0,0 0 0,0 0 0,0-1 1,0 1-1,0 0 0,0 0 0,0 0 0,0-1 0,0 1 0,0 0 0,0 0 0,0 0 0,0-1 1,0 1-1,0 0 0,0 0 0,0 0 0,0-1 0,0 1 0,0 0 0,0 0 0,0 0 0,0-1 0,0 1 1,0 0-1,0 0 0,-1 0 0,1 0 0,0-1 0,0 1 0,0 0 0,0 0 0,0 0 0,-1 0 1,1 0-1,0-1 0,0 1 0,0 0 0,-1 0 0,1 0 0,0 0 0,0 0 0,0 0 0,-1 0 0,1 0 1,0 0-1,0 0 0,0 0 0,-1 0 0,1 0 0,0 0 0,-1 0 0,-8 4 66,2 2-37,1 0 0,-1 1 0,1 0 0,1 0 0,-1 1 0,-5 10 0,-2 2 6,-16 23 31,1 0 1,2 2 0,3 1 0,-22 59 0,42-97-53,1-5-8,1 1 1,-1-1-1,1 1 1,0 0-1,0-1 0,0 1 1,1 0-1,-1 0 1,1-1-1,0 1 1,0 0-1,0 0 1,0 0-1,1-1 0,0 1 1,1 6-1,-1-9-4,0 1 0,0-1 0,0 0-1,1 0 1,-1 0 0,0 0 0,0 0 0,0 0 0,1 0-1,-1-1 1,0 1 0,1 0 0,-1-1 0,1 1-1,-1-1 1,1 1 0,-1-1 0,1 0 0,-1 0-1,1 1 1,0-1 0,-1 0 0,1 0 0,-1-1-1,1 1 1,-1 0 0,1 0 0,-1-1 0,1 1-1,-1-1 1,3-1 0,7-2 29,-1-1-1,0 0 1,13-8-1,32-25 91,64-57 0,-21 15-96,-67 55-20,-10 8 4,0 2 0,42-25 0,-50 38-14,-11 10-12,-13 20-12,9-26 26,-28 54-10,19-38 23,1 0-1,0 1 1,-12 35 0,22-53-13,0 0 1,-1 1-1,1-1 0,0 0 1,0 0-1,0 1 0,-1-1 1,1 0-1,1 1 0,-1-1 1,0 0-1,0 0 0,0 1 1,1 1-1,0-3 0,-1 1 1,0-1-1,1 1 1,-1-1 0,0 0-1,1 1 1,-1-1-1,1 1 1,-1-1-1,1 0 1,-1 1-1,0-1 1,1 0-1,0 0 1,-1 1-1,1-1 1,-1 0-1,1 0 1,-1 0 0,1 0-1,-1 0 1,2 0-1,1 0 5,1 0 0,0-1 0,-1 1 0,1-1 0,0 0 1,-1 0-1,0-1 0,4-1 0,26-14 59,0-1 1,46-37 0,-52 35-44,1 1 1,1 2 0,55-26 0,-83 42-21,0 1-1,0-1 0,0 1 1,0-1-1,0 1 1,1-1-1,-1 1 0,0 0 1,0 0-1,0 0 1,0-1-1,0 1 0,0 0 1,0 0-1,1 1 1,-1-1-1,0 0 1,0 0-1,0 0 0,0 1 1,0-1-1,1 1 1,-1 0-3,-1 1 1,1-1-1,-1 1 1,1-1 0,-1 0-1,0 1 1,1-1-1,-1 1 1,0-1 0,0 1-1,0-1 1,0 1-1,-1-1 1,1 1-1,0-1 1,-1 0 0,1 1-1,-2 2 1,-10 37-8,-21 44 0,1-3 52,3-5-450,27-71-539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7.090"/>
    </inkml:context>
    <inkml:brush xml:id="br0">
      <inkml:brushProperty name="width" value="0.05" units="cm"/>
      <inkml:brushProperty name="height" value="0.05" units="cm"/>
    </inkml:brush>
  </inkml:definitions>
  <inkml:trace contextRef="#ctx0" brushRef="#br0">1 64 21741,'0'0'4761,"0"-2"-3577,14-26-856,5 16-344,11 0-1184,3 3 3360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7.697"/>
    </inkml:context>
    <inkml:brush xml:id="br0">
      <inkml:brushProperty name="width" value="0.05" units="cm"/>
      <inkml:brushProperty name="height" value="0.05" units="cm"/>
    </inkml:brush>
  </inkml:definitions>
  <inkml:trace contextRef="#ctx0" brushRef="#br0">175 343 19708,'3'-1'400,"1"0"0,-1 0 0,1 0-1,-1 0 1,0-1 0,1 1 0,-1-1 0,0 0-1,0 0 1,0 0 0,0 0 0,-1-1 0,1 1-1,0-1 1,-1 0 0,0 1 0,0-1 0,0 0-1,0 0 1,0 0 0,0-1 0,1-3 0,16-29 44,-12 24-278,0 0-1,5-16 1,-10 25-151,-1 0 0,0-1 1,-1 1-1,1-1 0,0 1 0,-1 0 0,0-1 0,0 1 0,0-1 1,0 1-1,-1-1 0,1 1 0,-2-6 0,2 8-16,-1 0-1,1 0 1,-1 0 0,1 1 0,-1-1-1,0 0 1,1 0 0,-1 0-1,0 1 1,1-1 0,-1 0-1,0 1 1,0-1 0,0 1 0,1-1-1,-1 1 1,0-1 0,0 1-1,0-1 1,0 1 0,0 0-1,0-1 1,0 1 0,0 0 0,0 0-1,0 0 1,0 0 0,0 0-1,0 0 1,0 0 0,0 0-1,0 0 1,0 1 0,0-1 0,0 0-1,0 1 1,0-1 0,0 1-1,-1 0 1,-5 2-18,0 0 0,0 1 0,-12 9 0,-87 70-47,88-67 76,1 1-1,0 1 1,-21 30-1,35-45-8,1 1 1,0 0-1,0-1 1,1 1-1,-3 7 1,3-11-3,1 1 0,0 0 0,0-1 0,0 1 0,0 0 0,0-1 0,0 1 1,0 0-1,0 0 0,0-1 0,0 1 0,0 0 0,0 0 0,0-1 1,0 1-1,1 0 0,-1-1 0,0 1 0,1 0 0,-1-1 0,0 1 1,1-1-1,-1 1 0,1 0 0,-1-1 0,1 1 0,-1-1 0,1 1 1,-1-1-1,1 1 0,-1-1 0,1 0 0,0 1 0,-1-1 0,1 0 1,0 0-1,-1 1 0,1-1 0,0 0 0,-1 0 0,1 0 0,0 0 1,0 0-1,7 1-2,-1-1 0,1 0 1,-1 0-1,1-1 1,-1 0-1,0 0 0,12-4 1,56-23 15,-28 10-7,-8 5-3,0 1 1,47-7-1,-69 16-5,0 1 1,1 1-1,-1 1 1,0 0-1,0 1 1,0 1-1,32 7 1,-45-8-3,0 0 0,0 0 1,0 1-1,-1-1 0,1 1 1,0 0-1,-1 0 0,1 0 1,-1 1-1,0-1 0,1 1 1,-1 0-1,-1 0 0,1 0 1,0 0-1,-1 0 0,1 1 1,-1-1-1,0 1 0,0 0 1,-1-1-1,1 1 0,-1 0 0,0 0 1,0 0-1,0 0 0,0 0 1,-1 0-1,1 0 0,-1 1 1,0-1-1,-1 0 0,1 0 1,-1 0-1,1 0 0,-3 5 1,-1 5 2,0-1 1,-11 22-1,-2 7 59,16-41-38,7-21 19,-1 9-29,6-30 16,-2 0 0,6-63 0,-6-83 62,-7 128-81,-2 54-7,0-1-7,0 0 0,1 0 1,0 0-1,0 0 0,2-8 0,-3 14 5,1-1 0,-1 0-1,1 0 1,-1 0 0,1 0-1,-1 0 1,1 1-1,-1-1 1,1 0 0,0 0-1,-1 1 1,1-1 0,0 0-1,0 1 1,-1-1 0,1 1-1,0-1 1,0 1-1,0-1 1,0 1 0,0 0-1,0 0 1,0-1 0,0 1-1,0 0 1,-1 0-1,1 0 1,0 0 0,0 0-1,0 0 1,0 0 0,0 0-1,0 0 1,0 0 0,0 1-1,0-1 1,0 0-1,2 2 1,38 15-331,-29-11-53,-1-1 1,1-1-1,0 0 0,14 3 0,17-2-1556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8.447"/>
    </inkml:context>
    <inkml:brush xml:id="br0">
      <inkml:brushProperty name="width" value="0.05" units="cm"/>
      <inkml:brushProperty name="height" value="0.05" units="cm"/>
    </inkml:brush>
  </inkml:definitions>
  <inkml:trace contextRef="#ctx0" brushRef="#br0">134 25 20348,'-4'-18'1545,"-3"11"199,-2 11-464,-6 24-728,-5 10-320,-1 24-240,0 8 0,4-5 24,3-6 8,9-20 9,5-13-1,17-23-64,13-15-657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117"/>
    </inkml:context>
    <inkml:brush xml:id="br0">
      <inkml:brushProperty name="width" value="0.025" units="cm"/>
      <inkml:brushProperty name="height" value="0.025" units="cm"/>
    </inkml:brush>
  </inkml:definitions>
  <inkml:trace contextRef="#ctx0" brushRef="#br0">0 0 3716,'0'0'416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5.934"/>
    </inkml:context>
    <inkml:brush xml:id="br0">
      <inkml:brushProperty name="width" value="0.025" units="cm"/>
      <inkml:brushProperty name="height" value="0.025" units="cm"/>
    </inkml:brush>
  </inkml:definitions>
  <inkml:trace contextRef="#ctx0" brushRef="#br0">638 120 5701,'-31'-6'2206,"0"1"-1,0 1 0,0 2 0,-1 1 1,-50 6-1,69-3-2013,1 0-1,-1 1 1,1 1 0,0 0-1,0 0 1,0 1 0,1 1-1,-1 0 1,2 0 0,-1 1 0,0 1-1,1 0 1,1 0 0,-1 1-1,2 0 1,-15 18 0,0 8-117,0 1 0,3 1 0,0 1 0,3 1 0,1 0 0,2 1 1,-11 53-1,10-20 176,4 1 1,3 0-1,1 96 1,8-148-226,1 0 1,1 0 0,1 0-1,0 0 1,2 0 0,1-1 0,0 0-1,2 0 1,0-1 0,1 0 0,1-1-1,1 0 1,1-1 0,28 32 0,-33-41 13,1-1 1,0 1 0,0-2 0,0 0 0,1 0 0,0 0 0,0-1 0,1-1 0,0 0 0,0 0 0,0-1-1,0 0 1,1-1 0,-1-1 0,1 1 0,0-2 0,0 0 0,0 0 0,-1-1 0,1-1 0,0 0-1,0 0 1,0-1 0,-1-1 0,1 0 0,-1 0 0,1-1 0,-1-1 0,13-7 0,18-12 287,-2-2 0,0-2 1,-2-1-1,-1-2 1,-1-1-1,-2-2 0,-2-2 1,46-63-1,-35 36-164,-4-1 0,-2-2-1,-3-2 1,45-127 0,-64 150 29,-2 0 0,-1-1 0,-3 0 0,-2-1 0,-1 0 0,-3-91 0,-3 132-132,-1-1 0,0 0 0,0 0 0,0 0 1,-1 1-1,0-1 0,0 1 0,-1-1 0,0 1 0,0 0 1,0 0-1,-1 0 0,0 1 0,0-1 0,0 1 1,-1 0-1,0 0 0,0 0 0,-7-4 0,3 3 22,-1 1 0,0 0-1,0 1 1,0 0 0,0 0-1,-1 1 1,0 1-1,1 0 1,-1 0 0,0 1-1,-13 0 1,-1 0-241,0 2-1,1 1 1,-1 1 0,1 1-1,-1 1 1,1 1-1,1 1 1,-40 17 0,30-7-411,0 1 1,1 2-1,2 1 1,0 1-1,-31 31 0,-6 10-4993,0 3-3898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30.463"/>
    </inkml:context>
    <inkml:brush xml:id="br0">
      <inkml:brushProperty name="width" value="0.05" units="cm"/>
      <inkml:brushProperty name="height" value="0.05" units="cm"/>
    </inkml:brush>
  </inkml:definitions>
  <inkml:trace contextRef="#ctx0" brushRef="#br0">9 355 12083,'-2'6'295,"1"-2"-2,-1 1 0,1-1 0,0 1 1,1-1-1,-1 1 0,1 0 0,0 4 1,0-7-256,1-1 1,-1 1 0,1 0-1,-1-1 1,1 1 0,0-1 0,0 1-1,0-1 1,0 1 0,0-1-1,0 1 1,0-1 0,0 0 0,0 0-1,1 0 1,-1 1 0,0-1-1,1 0 1,-1-1 0,1 1 0,-1 0-1,1 0 1,2 0 0,8 3 49,0 0 0,0 0 1,1-1-1,0-1 1,17 1-1,71-1 110,-51-3-135,370 25 126,-99-4-174,0-23-207,23-31 263,137-9 298,180 35-229,-229 5-104,660 3 8,-663-4-32,463-64 0,-313-3 30,212-23 32,365 62-94,-640 39 44,-3-36-4,-127-5-18,-2 30 20,-153 18-21,148 5 30,-294-20-6,0-3 1,123-23-1,-93 3 192,77-13 882,-140 29-487,87-1 0,-123 9-577,-1 1-1,1 1 0,-1 0 0,0 1 0,1 1 1,23 9-1,-10-1 348,-1 2 0,33 22 0,-25-14 3653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7.025"/>
    </inkml:context>
    <inkml:brush xml:id="br0">
      <inkml:brushProperty name="width" value="0.05" units="cm"/>
      <inkml:brushProperty name="height" value="0.05" units="cm"/>
    </inkml:brush>
  </inkml:definitions>
  <inkml:trace contextRef="#ctx0" brushRef="#br0">28 36 10506,'-1'-4'14087,"-5"-11"-11597,6 14-2441,0 1 101,1-1-1,-1 0 1,0 0 0,0 1 0,0-1 0,0 0 0,0 1 0,-1-1-1,1 0 1,0 0 0,0 1 0,0-1 0,0 0 0,-1 1-1,1-1 1,0 1 0,-1-2 0,-18 0 261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7.794"/>
    </inkml:context>
    <inkml:brush xml:id="br0">
      <inkml:brushProperty name="width" value="0.05" units="cm"/>
      <inkml:brushProperty name="height" value="0.05" units="cm"/>
    </inkml:brush>
  </inkml:definitions>
  <inkml:trace contextRef="#ctx0" brushRef="#br0">418 35 11947,'24'-35'13328,"-30"46"-11126,-12 14-1842,-1-1 0,-28 28 0,-1-3-240,2 2 1,2 2-1,3 2 0,2 2 1,2 1-1,-39 86 1,74-140-117,0 0 0,0 1 0,0-1 0,-1 0 0,-4 5 0,5-7 113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8.251"/>
    </inkml:context>
    <inkml:brush xml:id="br0">
      <inkml:brushProperty name="width" value="0.05" units="cm"/>
      <inkml:brushProperty name="height" value="0.05" units="cm"/>
    </inkml:brush>
  </inkml:definitions>
  <inkml:trace contextRef="#ctx0" brushRef="#br0">30 1 21733,'0'0'6148,"-4"2"-5755,2 0-378,-1 0 0,1 1-1,0-1 1,1 0 0,-1 0-1,0 1 1,0-1 0,1 1 0,0 0-1,-1-1 1,1 1 0,0 0 0,1 0-1,-1 0 1,0 0 0,1 0 0,-1-1-1,1 6 1,-1 12-2,4 35-1,-1-28 14,11 121 22,59 267 0,-59-363-18,32 83 0,-44-130-732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0.915"/>
    </inkml:context>
    <inkml:brush xml:id="br0">
      <inkml:brushProperty name="width" value="0.05" units="cm"/>
      <inkml:brushProperty name="height" value="0.05" units="cm"/>
    </inkml:brush>
  </inkml:definitions>
  <inkml:trace contextRef="#ctx0" brushRef="#br0">42 83 15987,'14'-79'7278,"-14"75"-4657,-5 35-2064,0 1 0,0 57 0,3-38-459,-21 395 260,23-441 68,-1-6-374,0-1 0,0 1 0,0 0 0,0 0 0,1-1 0,-1 1 0,0-1 0,1 1 1,-1 0-1,1-1 0,-1-1 0,-2-16 11,1 0 1,1 1-1,1-1 1,0 0 0,1 0-1,7-32 1,-1 13-61,2 1 0,1 0 0,26-60 0,-25 73-8,0 0-1,2 2 1,1-1 0,0 2-1,2 0 1,24-26 0,-34 41-2,-1 2 0,1-1 0,0 0 0,0 1 0,0 0 1,0 1-1,1-1 0,0 1 0,-1 0 0,1 1 0,0 0 1,10-2-1,-14 3 2,1 1 0,-1 0 1,0 0-1,0 0 0,0 0 0,1 1 1,-1-1-1,0 1 0,0 0 1,0 0-1,0 0 0,0 0 1,0 0-1,0 1 0,0-1 0,0 1 1,-1 0-1,1 0 0,-1 0 1,1 0-1,-1 0 0,0 1 1,0-1-1,0 1 0,0-1 0,0 1 1,-1 0-1,1 0 0,-1-1 1,2 6-1,0 1 38,0 0 1,-1 0-1,-1 1 0,1-1 1,-2 1-1,1-1 0,-1 1 1,-1-1-1,1 1 1,-2-1-1,1 1 0,-1-1 1,-1 0-1,0 0 0,0 0 1,0 0-1,-1 0 0,-8 12 1,6-12 52,0 0 0,0 0 0,-1-1 0,0 0 0,0 0 1,-1-1-1,-11 10 0,13-13-62,1 0-1,-1-1 1,-1 1 0,1-1 0,0 0 0,-1-1-1,0 0 1,1 0 0,-1 0 0,0-1-1,-10 2 1,12-3-20,0-1-1,0 1 0,0-1 0,0 0 1,0 0-1,1 0 0,-1 0 1,0-1-1,1 0 0,-1 0 1,-4-3-1,6 4-25,1-1-1,1 1 1,-1 0 0,0-1 0,0 1 0,0-1 0,1 1-1,-1-1 1,1 0 0,-1 0 0,1 0 0,0 0-1,0 0 1,0 0 0,0 0 0,0 0 0,0 0-1,0-1 1,1 1 0,-1 0 0,1 0 0,0-1-1,-1 1 1,1 0 0,1-4 0,-1 4-107,1 0 0,-1 0 0,1 0 0,0 0-1,0 1 1,0-1 0,0 0 0,0 1 0,0-1 0,1 1 0,-1-1 0,0 1 0,1 0 0,-1-1 0,1 1 0,-1 0-1,1 0 1,2-1 0,22-9-2069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257"/>
    </inkml:context>
    <inkml:brush xml:id="br0">
      <inkml:brushProperty name="width" value="0.05" units="cm"/>
      <inkml:brushProperty name="height" value="0.05" units="cm"/>
    </inkml:brush>
  </inkml:definitions>
  <inkml:trace contextRef="#ctx0" brushRef="#br0">141 104 22117,'-6'-2'494,"1"1"1,-1-1 0,1 1 0,-1 0-1,1 0 1,-1 0 0,0 1 0,1 0-1,-1 0 1,-6 1 0,9 0-485,0 0 0,0 0-1,0 1 1,0-1 0,0 1 0,1-1 0,-1 1 0,0 0 0,1 0 0,0 0-1,-1 0 1,1 0 0,0 0 0,0 1 0,0-1 0,0 1 0,1 0-1,-1-1 1,1 1 0,-2 5 0,-2 5-34,1 0 0,0 1 0,1 0 0,1 0-1,-2 27 1,3-15 7,2 0 0,4 33 0,-4-51 19,1 1 0,0-1 1,0 1-1,1-1 0,0 0 1,7 14-1,-9-20-2,0-1 1,0 1-1,0 0 1,1-1-1,-1 1 1,0 0-1,1-1 1,-1 0-1,1 1 1,-1-1-1,1 0 0,0 0 1,-1 0-1,1 0 1,0 0-1,0 0 1,0 0-1,0 0 1,-1-1-1,1 1 1,0-1-1,0 0 0,0 1 1,0-1-1,1 0 1,-1 0-1,0 0 1,0 0-1,0-1 1,0 1-1,0-1 1,0 1-1,-1-1 0,4-1 1,0 0 23,1-2 0,0 1 0,-1-1 0,0 1 0,0-2 0,0 1 0,0 0 0,0-1 0,-1 0 0,0 0 0,4-6 0,5-10 263,16-36 1,-20 38-84,-1 0 0,-1-1 1,-1 0-1,-1 0 0,4-28 0,-8 38-130,0 1 0,0-1-1,-1 1 1,0-1 0,-1 1-1,0-1 1,-1 1-1,0-1 1,0 1 0,-1 0-1,0 0 1,0 0 0,-10-16-1,12 22-61,-1 1 0,1 0-1,-1 0 1,1 0 0,-1 0-1,0 0 1,0 1 0,0-1 0,0 0-1,0 1 1,0 0 0,0-1-1,0 1 1,-1 0 0,1 0-1,0 0 1,-1 0 0,-3 0 0,4 1-12,0 0 0,1 0 1,-1 1-1,0-1 0,0 0 1,1 1-1,-1-1 1,0 1-1,0 0 0,1 0 1,-1-1-1,1 1 0,-1 0 1,1 0-1,-1 1 1,1-1-1,0 0 0,-1 0 1,1 1-1,0-1 0,0 1 1,0-1-1,0 1 1,0-1-1,-1 4 0,-3 7-45,1 0-1,0 0 0,0 0 0,1 1 1,1-1-1,0 1 0,1-1 0,0 1 1,3 24-1,-2-35-5,0 0-1,0 0 1,0 1 0,1-1 0,-1 0 0,1 0-1,-1 0 1,1 0 0,0 0 0,0 0 0,2 3-1,-2-4-25,0 0 0,-1-1-1,1 1 1,0 0-1,-1-1 1,1 1-1,0-1 1,0 1-1,0-1 1,0 1 0,0-1-1,-1 0 1,1 1-1,0-1 1,0 0-1,0 0 1,0 0 0,0 1-1,2-1 1,1-1-113,0 0 0,0 0 0,0 0 0,0-1 0,-1 1 0,1-1 1,0 0-1,-1 0 0,1 0 0,-1-1 0,1 1 0,3-4 0,39-40 1676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630"/>
    </inkml:context>
    <inkml:brush xml:id="br0">
      <inkml:brushProperty name="width" value="0.05" units="cm"/>
      <inkml:brushProperty name="height" value="0.05" units="cm"/>
    </inkml:brush>
  </inkml:definitions>
  <inkml:trace contextRef="#ctx0" brushRef="#br0">107 0 12179,'-2'22'4478,"-6"29"1,-12 22-524,-32 67-2720,29-82-160,23-58-1070,0 0 1,0 0 0,0 0 0,-1 1 0,1-1 0,0 0 0,0 1 0,0-1-1,0 0 1,0 0 0,0 1 0,0-1 0,0 0 0,-1 0 0,1 1-1,0-1 1,0 0 0,0 1 0,1-1 0,-1 0 0,0 1 0,0-1 0,0 0-1,0 0 1,0 1 0,0-1 0,0 0 0,0 0 0,0 1 0,1-1 0,-1 0-1,0 0 1,0 1 0,11-4 86,28-24-74,-9 6 21,-19 15-37,0 0 0,1 1 0,0 0 0,0 1 0,0 0 0,1 1 0,-1 1 0,21-3 0,-29 5-6,1 0 1,-1 0 0,0 0-1,1 0 1,-1 1-1,1-1 1,-1 1 0,1 0-1,-1 1 1,0-1 0,0 1-1,0 0 1,0 0 0,0 0-1,0 0 1,0 1 0,-1-1-1,1 1 1,-1 0-1,0 0 1,1 1 0,-2-1-1,1 1 1,0-1 0,-1 1-1,1 0 1,1 5 0,-1-2 65,0 1 1,-1-1-1,0 1 1,0 0-1,-1 0 1,0 0-1,-1 0 1,1 0-1,-2 0 1,1-1-1,-1 1 0,0 0 1,0 0-1,-1 0 1,0 0-1,-1-1 1,0 1-1,0-1 1,0 0-1,-1 0 1,0 0-1,-1-1 1,1 1-1,-8 7 1,7-9-14,0 0 0,0 0 0,0 0 0,-1-1 0,0 0 0,0 0 0,0 0 0,0-1 0,0 0 0,-1 0 0,1 0 0,-1-1 0,0 0 0,0-1 0,0 1 0,0-1 0,0-1 0,0 1 0,0-1 0,0 0 0,0-1 0,0 0 0,0 0 0,0 0 0,0-1 0,0 0 0,-9-5 0,5 1-9,-9-5-2792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832"/>
    </inkml:context>
    <inkml:brush xml:id="br0">
      <inkml:brushProperty name="width" value="0.05" units="cm"/>
      <inkml:brushProperty name="height" value="0.05" units="cm"/>
    </inkml:brush>
  </inkml:definitions>
  <inkml:trace contextRef="#ctx0" brushRef="#br0">11 0 21341,'0'0'6961,"-7"18"-6833,4 10-96,3 12-48,3 4-8,-1 5 32,0 0 8,1-5-8,1-6 104,4-13-600,1-8-568,7-20 3024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2.969"/>
    </inkml:context>
    <inkml:brush xml:id="br0">
      <inkml:brushProperty name="width" value="0.05" units="cm"/>
      <inkml:brushProperty name="height" value="0.05" units="cm"/>
    </inkml:brush>
  </inkml:definitions>
  <inkml:trace contextRef="#ctx0" brushRef="#br0">0 1 20628,'3'103'6921,"6"68"-5848,1 25-1244,-9-150 201,6 86 16,-5-110-18,1 1-1,2-1 1,10 35 0,-15-57-24,0 0 0,0 0-1,0 0 1,0 0 0,1 0-1,-1 0 1,0 0 0,0 1-1,0-1 1,0 0 0,0 0 0,0 0-1,0 0 1,1 0 0,-1 0-1,0 0 1,0 0 0,0 0 0,0 0-1,0 0 1,0 0 0,1 0-1,-1 0 1,0 0 0,0 0 0,0 0-1,0 0 1,0 0 0,0 0-1,0 0 1,1 0 0,-1 0-1,0 0 1,0-1 0,0 1 0,0 0-1,0 0 1,0 0 0,0 0-1,0 0 1,0 0 0,1 0 0,-1 0-1,0 0 1,0 0 0,0-1-1,0 1 1,0 0 0,0 0-1,0 0 1,0 0 0,0 0 0,0 0-1,0-1 1,0 1 0,0 0-1,0 0 1,0 0 0,0 0 0,0 0-1,0-1 1,4-8 89,-2-12 29,-2 1 0,0 0 0,-1 0 0,-6-38 0,3 33-81,-30-196 117,34 217-190,2 9-21,6 18 1,10 41 0,-15-48 52,1 0 0,1 0 1,0-1-1,1 1 0,0-1 0,1 0 0,15 21 0,-21-34-1,0 0 0,1-1 1,-1 1-1,1 0 0,-1-1 0,1 1 0,0-1 0,0 0 0,0 1 0,-1-1 0,1 0 0,0 0 0,0 0 0,1-1 1,-1 1-1,0 0 0,0-1 0,0 1 0,0-1 0,1 0 0,-1 0 0,0 0 0,0 0 0,0 0 0,1 0 1,-1 0-1,0-1 0,0 1 0,0-1 0,0 0 0,0 1 0,0-1 0,0 0 0,0 0 0,0-1 0,0 1 0,2-2 1,4-3-1,-1 0 0,0-1 0,0 0 0,-1 0 0,1-1 1,-2 0-1,7-11 0,1-5 21,-2 0 0,-1-1-1,-1 0 1,-1-1 0,6-35 0,-9 45-21,-5 16 0,0 0 1,0 0-1,0 0 1,1 0-1,-1 0 1,0 0 0,0 0-1,0 0 1,0 0-1,0 0 1,0 0 0,0 0-1,0 0 1,0 0-1,1 0 1,-1 0 0,0 0-1,0 0 1,0 0-1,0 0 1,0 0 0,0 0-1,0 0 1,0 0-1,0 0 1,0 0-1,1 0 1,-1 0 0,0 0-1,0 0 1,0 1-1,0-1 1,0 0 0,0 0-1,0 0 1,0 0-1,0 0 1,0 0 0,0 0-1,0 0 1,0 0-1,0 0 1,0 0-1,0 0 1,0 1 0,0-1-1,1 0 1,-1 0-1,0 0 1,0 0 0,0 0-1,0 0 1,0 0-1,0 0 1,-1 0 0,1 1-1,0-1 1,0 0-1,0 0 1,0 0 0,0 0-1,0 0 1,0 0-1,0 0 1,3 30-62,-3-22 57,3 53-45,-2-31 57,0 1-1,10 43 0,-11-72-5,0 1 0,1-1 0,0 1 0,-1-1-1,1 0 1,0 0 0,0 1 0,0-1 0,0 0-1,1 0 1,-1 0 0,0 0 0,1 0 0,0 0 0,-1-1-1,1 1 1,3 2 0,-4-4-1,1 1-1,-1-1 1,1 1-1,-1-1 1,1 0 0,0 0-1,-1 1 1,1-1 0,-1-1-1,1 1 1,-1 0-1,1 0 1,-1 0 0,1-1-1,-1 1 1,1-1 0,-1 1-1,1-1 1,-1 0-1,2 0 1,7-7-2,0 1-1,0-1 1,-1 0 0,0-1-1,10-12 1,-16 17 4,31-35 9,-18 19-4,1 0 0,0 1 0,1 1 0,2 1 0,32-23 0,-51 39-8,1 0 0,-1 0 0,0 1 0,0-1 0,1 0 0,-1 1 0,1-1 0,-1 1 0,0-1 0,1 1-1,-1 0 1,1 0 0,-1-1 0,1 1 0,-1 0 0,1 0 0,-1 1 0,1-1 0,-1 0 0,1 0 0,1 1 0,-1 1-2,-1-1 0,0 0 0,0 0 0,0 1 0,0-1 1,0 1-1,0-1 0,0 1 0,0-1 0,0 1 1,-1-1-1,1 1 0,-1 0 0,1-1 0,-1 1 1,0 0-1,1 0 0,-1-1 0,0 4 0,1 29-15,-3 54-1,-1 26 64,3-113-43,0 1-1,0-1 1,0 0-1,1 1 1,-1-1-1,0 0 1,0 0 0,1 1-1,-1-1 1,1 0-1,-1 0 1,1 0-1,0 1 1,1 1-1,-2-3 1,1 0 0,-1 0-1,0 1 1,1-1 0,-1 0 0,1 0-1,-1 0 1,1 0 0,-1 1 0,0-1-1,1 0 1,-1 0 0,1 0 0,-1 0-1,1 0 1,-1 0 0,1 0 0,-1-1-1,1 1 1,-1 0 0,0 0 0,1 0-1,-1 0 1,1 0 0,-1-1 0,0 1-1,1-1 1,3-1 12,-1-1-1,0 0 0,0 0 1,0 0-1,0 0 0,0-1 1,4-6-1,12-26 57,-1 0-1,-2-2 1,-2 0-1,18-72 1,-28 95-57,-2 7-6,0 0 0,-1 0 0,0-1 1,0 1-1,-2-15 0,1 20-15,-2 8-13,-11 32 22,13-36-1,0 1 0,-1 0 1,1 0-1,0 0 0,0 0 1,0 0-1,0 0 0,1 0 1,-1 0-1,1 1 0,-1-2 0,1 0 0,-1-1 0,0 1 0,1 0 0,-1-1 0,1 1 0,-1-1 0,1 1 0,-1 0 0,1-1 0,-1 1 0,1-1 0,0 0 0,-1 1 0,1-1 0,0 1 0,-1-1 0,1 0 0,0 1 0,-1-1 0,1 0 0,0 0 0,0 0 0,-1 0 0,3 0 0,-1 0-2,0 0 0,0 0 1,0-1-1,0 1 0,0-1 0,0 0 1,0 1-1,0-1 0,0 0 0,0 0 1,0 0-1,-1 0 0,4-3 0,21-21-3,-21 21 5,71-82 25,-13 14 13,-46 56-36,-14 17-19,-1 0 19,3-3 78,-7 2-59,0 3-28,0 1 0,-1-1 1,1 0-1,1 1 0,-1-1 0,0 1 0,1-1 0,0 1 1,0 0-1,-1 6 0,-4 46-44,5-34 38,0-4 6,-4 97-8,5-97 19,0 0-1,2 0 0,1 0 1,5 22-1,-7-36-4,0-1 1,0 0-1,0 1 0,0-1 0,1 0 1,0 0-1,-1 0 0,1 0 0,0 0 1,0-1-1,1 1 0,-1-1 0,0 1 1,1-1-1,0 0 0,-1 0 0,5 3 0,-4-4 0,0 0-1,0 0 0,0 0 0,1 0 0,-1-1 0,0 1 0,1-1 0,-1 0 0,0 0 0,1 0 1,-1 0-1,0-1 0,0 1 0,7-3 0,-2 0-4,1 0 1,-1-1-1,0 0 1,0 0-1,-1-1 0,1 0 1,-1 0-1,0-1 1,-1 0-1,1 0 1,-1-1-1,6-8 0,-8 8-65,1 0 0,-1 0 0,-1 0 0,4-11-1,9-37-872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3.172"/>
    </inkml:context>
    <inkml:brush xml:id="br0">
      <inkml:brushProperty name="width" value="0.05" units="cm"/>
      <inkml:brushProperty name="height" value="0.05" units="cm"/>
    </inkml:brush>
  </inkml:definitions>
  <inkml:trace contextRef="#ctx0" brushRef="#br0">38 12 25637,'-21'-7'593,"5"2"351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17.267"/>
    </inkml:context>
    <inkml:brush xml:id="br0">
      <inkml:brushProperty name="width" value="0.025" units="cm"/>
      <inkml:brushProperty name="height" value="0.025" units="cm"/>
    </inkml:brush>
  </inkml:definitions>
  <inkml:trace contextRef="#ctx0" brushRef="#br0">398 51 3940,'-32'-28'7782,"-3"11"-3490,29 15-4070,0 1 0,-1 0-1,1 0 1,0 1 0,-1 0 0,1 0-1,0 0 1,-1 1 0,1 0 0,0 0-1,-1 1 1,1 0 0,0 0 0,0 0 0,1 1-1,-11 5 1,-6 4 10,1 1-1,1 0 1,0 2-1,1 0 1,-26 27-1,38-34-146,0 0-1,0 0 0,1 1 1,0 0-1,1 0 0,0 0 1,1 1-1,-1-1 0,2 1 1,-1 0-1,2 0 0,-1 1 1,1-1-1,1 0 0,-1 14 1,2 8 61,2-1 1,1 0 0,1 0-1,1 0 1,2 0 0,19 53 0,-21-73-127,1 1 1,-1-1-1,2 0 1,0-1 0,0 0-1,1 0 1,0 0 0,16 13-1,-17-17 58,0 0 0,0-1-1,1-1 1,0 1 0,0-1 0,1-1-1,-1 1 1,1-1 0,-1-1 0,1 0-1,0 0 1,0 0 0,11-1-1,-7 0 95,-1-2 0,0 1-1,0-2 1,0 0 0,0 0-1,0-1 1,0 0-1,0-1 1,-1-1 0,21-10-1,-16 5-6,-1 0 0,1-1 0,-2-1 0,0 0 0,0-1 1,20-25-1,-18 16 17,0 0 1,-1-1-1,-1-1 1,-1-1-1,-2 0 1,0 0-1,-2-1 1,0 0 0,8-51-1,-15 64-56,0 0 0,-1 0 0,-1 0 0,0-1 0,-1 1 0,0 0 0,-4-15 0,4 25-156,1 0-1,-1 0 0,-1 0 1,1 0-1,0 0 1,-1 1-1,1-1 1,-1 0-1,0 1 0,0-1 1,0 1-1,0 0 1,0 0-1,0 0 1,-1 0-1,1 0 1,-1 0-1,1 0 0,-1 1 1,0-1-1,0 1 1,1 0-1,-1 0 1,0 0-1,0 0 0,0 1 1,0-1-1,0 1 1,-1 0-1,1-1 1,0 2-1,0-1 1,0 0-1,0 0 0,0 1 1,-4 1-1,3-1-771,-1 1 0,0 0 0,1 0-1,-1 0 1,1 1 0,-1 0 0,1 0-1,0 0 1,0 0 0,1 0 0,-7 7 0,7-6-350,-20 19-7389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3.814"/>
    </inkml:context>
    <inkml:brush xml:id="br0">
      <inkml:brushProperty name="width" value="0.05" units="cm"/>
      <inkml:brushProperty name="height" value="0.05" units="cm"/>
    </inkml:brush>
  </inkml:definitions>
  <inkml:trace contextRef="#ctx0" brushRef="#br0">23 138 19788,'-1'0'216,"-1"-1"-1,1 1 1,0 0 0,0-1-1,0 1 1,0-1-1,0 0 1,0 1 0,0-1-1,0 0 1,0 1-1,0-1 1,0 0 0,0 0-1,1 0 1,-1 0-1,0 0 1,0 0 0,1 0-1,-1 0 1,1 0-1,-1 0 1,1 0 0,0-1-1,-1 1 1,1 0-1,0 0 1,0 0 0,0-2-1,0 0-95,1 1-1,0 0 1,0-1 0,0 1-1,0 0 1,0 0 0,1 0-1,-1 0 1,1 0 0,-1 0-1,1 0 1,0 0 0,4-3-1,4-4-37,1 1-1,0 0 0,1 0 1,-1 1-1,2 1 0,-1 0 1,1 1-1,-1 0 0,2 0 1,21-3-1,-32 7-77,0 1 0,-1-1-1,1 1 1,0 0 0,0 0 0,-1 0-1,1 0 1,0 0 0,0 1 0,-1-1-1,1 1 1,0-1 0,-1 1 0,1 0-1,-1 0 1,1 1 0,-1-1 0,0 0-1,1 1 1,-1-1 0,0 1 0,0 0-1,0 0 1,0 0 0,0 0 0,0 0-1,-1 0 1,1 0 0,2 5 0,-2 1 6,1-1 0,-1 1 0,0 0 0,-1 0 1,1-1-1,-2 1 0,1 0 0,-1 0 1,-1 11-1,-1 7 38,-2 1 1,-1-1 0,-12 39-1,-34 74 144,49-133-182,-58 122 260,37-83 40,-32 91-1,54-133-296,0 1 0,1-1 0,-1 1 0,1-1-1,-1 1 1,1-1 0,0 1 0,0 0-1,1-1 1,0 4 0,-1-6-11,0 0-1,1-1 1,-1 1 0,0 0-1,0-1 1,1 1 0,-1 0-1,1-1 1,-1 1 0,0 0-1,1-1 1,-1 1 0,1-1-1,0 1 1,-1-1 0,1 1-1,-1-1 1,1 0 0,0 1-1,0-1 1,0 1-1,1-1-1,-1 0 1,0 0 0,0 0-1,1 0 1,-1 0 0,0 0-1,0 0 1,0-1 0,1 1-1,-1 0 1,0-1 0,0 1-1,0-1 1,0 1 0,2-2-1,59-38 22,-16 9-14,-4 5-34,-4 5-301,-1-3 1,45-37-1,-53 34-1212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4.003"/>
    </inkml:context>
    <inkml:brush xml:id="br0">
      <inkml:brushProperty name="width" value="0.05" units="cm"/>
      <inkml:brushProperty name="height" value="0.05" units="cm"/>
    </inkml:brush>
  </inkml:definitions>
  <inkml:trace contextRef="#ctx0" brushRef="#br0">13 50 24197,'-10'10'1096,"8"2"593,9-1-1001,17-6-616,11 1-64,13-10-32,3-3 8,10-5 16,-2-4 8,6 0-88,-2-1-360,-3 4-1073,-2 5-311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4.674"/>
    </inkml:context>
    <inkml:brush xml:id="br0">
      <inkml:brushProperty name="width" value="0.05" units="cm"/>
      <inkml:brushProperty name="height" value="0.05" units="cm"/>
    </inkml:brush>
  </inkml:definitions>
  <inkml:trace contextRef="#ctx0" brushRef="#br0">293 385 21373,'-10'0'946,"-1"1"1,1 0-1,0 1 1,0 0 0,-13 4-1,10-1-488,0 0 0,0 1 0,-19 12-1,20-10-428,0 1-1,0 0 0,1 1 0,0 0 0,1 1 0,0 0 1,1 0-1,-11 17 0,14-17-29,0 1 1,0 0-1,2 0 0,-1 0 1,-3 17-1,6-20-3,1-1 0,0 0 0,0 1 1,0-1-1,1 0 0,1 1 0,-1-1 0,1 1 0,3 7 0,-4-14 2,0 0-1,1 0 1,-1-1-1,1 1 1,0 0-1,-1-1 1,1 1-1,0 0 1,0-1-1,0 1 1,0-1-1,0 0 1,0 1-1,1-1 1,-1 0-1,0 1 1,1-1-1,-1 0 1,1 0 0,-1 0-1,1 0 1,-1-1-1,1 1 1,0 0-1,0-1 1,-1 1-1,1-1 1,0 1-1,0-1 1,-1 0-1,1 0 1,0 0-1,0 0 1,0 0-1,2-1 1,2 0-4,1-1 0,-1 0 1,0 0-1,0-1 0,0 0 0,-1 0 1,1 0-1,-1-1 0,7-4 1,6-8 45,0 0 0,-1-2 1,-1 0-1,-1 0 1,0-2-1,-2 0 1,0 0-1,-1-1 1,-1-1-1,-1 0 0,-1 0 1,-1-1-1,-1 0 1,6-33-1,-12 50 131,-2 8-154,0 0 0,0-1-1,0 1 1,0 0 0,0 0 0,1-1 0,-1 1-1,1 0 1,-1 3 0,-16 94-48,-3 104 1,20-202 30,-3 27 3,-2 58 15,5-76-16,1 1 0,0 0 0,0-1 0,1 1 0,5 15 0,-7-24-3,1-1 0,-1 1-1,1-1 1,-1 0 0,1 1 0,0-1-1,0 0 1,0 1 0,0-1 0,0 0-1,0 0 1,0 0 0,2 1 0,-3-1-1,1-1 0,0 0 0,0 1 0,-1-1 0,1 0 0,0 0 0,0 0 0,-1 0 0,1 0 0,0 0 0,0 0 0,0 0 0,-1 0 0,1 0 0,0-1 0,0 1 0,-1 0 0,1 0 0,0-1 0,-1 1 0,1 0 0,0-1 0,-1 1 0,1-1 0,0 1 0,-1-1 0,1 1 0,0-1 0,7-9-44,0 0 0,-1 0 0,0 0 0,-1-1 0,0 0 0,0 0 0,5-18 0,9-25-859,-2-1 0,-2 0 0,-2-2 0,-4 1 0,7-102 0,-12-1-1796,3-49-274,-6 199 4716,1 15-879,1 14 140,-4 67 1893,-14 122 1,0-19-1877,14-187-1011,-1 14 38,4 30-1,-3-43-39,0-1-1,1 1 0,-1-1 1,1 0-1,0 1 0,0-1 1,1 0-1,-1 0 0,0 0 1,1 0-1,0 0 0,0 0 1,0 0-1,0-1 0,3 4 1,-3-5-5,0 1 1,1-1-1,-1 0 1,0 0-1,0-1 1,1 1-1,-1 0 1,0-1-1,1 1 1,-1-1-1,5 0 1,32-2 9,-15 0-3,-1 3-16,12 0-71,-33-1-79,0-1 1,0 1 0,-1-1-1,1 1 1,0-1 0,0 0-1,-1 0 1,1 0 0,0 0-1,-1 0 1,1 0 0,-1 0-1,0 0 1,1 0 0,1-3-1,-7 19-4620,-6 10 2788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5.068"/>
    </inkml:context>
    <inkml:brush xml:id="br0">
      <inkml:brushProperty name="width" value="0.05" units="cm"/>
      <inkml:brushProperty name="height" value="0.05" units="cm"/>
    </inkml:brush>
  </inkml:definitions>
  <inkml:trace contextRef="#ctx0" brushRef="#br0">0 0 20348,'2'0'4865,"30"14"-3800,-15 9-113,2 14-344,1 12-144,-10 21-112,-3 9-16,-7 15-24,-7 8-32,0 1-120,-2-5-64,9-22-56,2-19-16,7-34 16,1-10-48,4-26-368,4-15-888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0.303"/>
    </inkml:context>
    <inkml:brush xml:id="br0">
      <inkml:brushProperty name="width" value="0.05" units="cm"/>
      <inkml:brushProperty name="height" value="0.05" units="cm"/>
    </inkml:brush>
  </inkml:definitions>
  <inkml:trace contextRef="#ctx0" brushRef="#br0">7 721 15627,'-4'-10'2692,"2"16"672,2-3-3152,0 0 1,0 0 0,0 0-1,0-1 1,1 1-1,0 0 1,1 4 0,-1-4-195,0-1 0,1 1 1,-1-1-1,1 1 1,0-1-1,-1 0 0,1 1 1,0-1-1,1 0 1,-1 0-1,0-1 0,0 1 1,1 0-1,-1-1 1,1 1-1,0-1 0,2 1 1,0-1-7,-1 0 1,0 0 0,0 0 0,1-1 0,-1 0 0,0 0-1,0 0 1,1-1 0,-1 1 0,7-3 0,2 0-1,-1-2 0,1 0 0,-1-1 0,0 0 1,0 0-1,17-14 0,2-6 59,36-36-1,-48 42 21,2 0 1,0 1-1,2 2 0,38-25 1,-38 31-82,1 0 0,0 2 1,0 0-1,1 2 0,31-5 1,129-8-2,-154 17 1,0 0-6,1-2 0,-1-1 0,40-13 0,87-41 26,-139 52-28,10-2-2,1 0-1,0 2 1,0 1 0,36-3 0,123-1-15,26-4 10,-193 11 8,0-2 0,0 0 1,0-1-1,-1-1 0,25-13 1,97-62 25,-102 56-21,1 3-1,73-32 0,-99 50-11,-1 1 0,1 0 0,0 2 0,0 0 0,0 0 0,0 2 0,0 0 0,1 1 1,-1 0-1,0 2 0,31 5 0,19 12-30,-41-11 34,45 8 0,-62-15 6,1 0 1,0 0-1,0-1 1,-1-1-1,1 1 1,0-1-1,0-1 0,-1 0 1,11-3-1,-3-1 71,-5 2 30,0 0 1,-1 1-1,19-4 1,-26 7-89,1 0 1,-1 0-1,1 0 1,-1 0 0,1 0-1,0 1 1,-1-1 0,1 1-1,-1 0 1,0 0-1,1 1 1,-1-1 0,0 0-1,1 1 1,3 3-1,3 3 2,0 0-1,-1 1 1,0 0 0,-1 1-1,0-1 1,-1 2-1,10 15 1,-12-17-3,0 1 0,0-1 0,-1 1 1,-1 0-1,1 0 0,-2 0 0,1 0 1,-2 1-1,2 14 0,-7 4 229,4-27-8,-4-3 209,-10 4-4054,-11 10 2024,23-12 1434,0 1 0,1 0-1,-1-1 1,1 1 0,0 0 0,-1 0 0,1 0 0,0 0-1,-1 2 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0.664"/>
    </inkml:context>
    <inkml:brush xml:id="br0">
      <inkml:brushProperty name="width" value="0.05" units="cm"/>
      <inkml:brushProperty name="height" value="0.05" units="cm"/>
    </inkml:brush>
  </inkml:definitions>
  <inkml:trace contextRef="#ctx0" brushRef="#br0">1 10 11538,'1'-2'11375,"-1"1"-11272,0 1 0,0-1 0,1 1 1,-1 0-1,0-1 0,0 1 0,1 0 0,-1-1 0,0 1 1,0 0-1,1-1 0,-1 1 0,0 0 0,1 0 0,-1-1 1,0 1-1,1 0 0,-1 0 0,1 0 0,-1-1 1,0 1-1,1 0 0,-1 0 0,1 0 0,-1 0 0,0 0 1,1 0-1,-1 0 0,1 0 0,-1 0 0,1 0 0,-1 0 1,2 1-93,0 0 0,0-1 1,-1 1-1,1 0 1,-1 0-1,1 1 1,-1-1-1,0 0 0,1 0 1,-1 1-1,0-1 1,0 1-1,0-1 1,0 1-1,0-1 0,2 4 1,-1 1-2,0-1 0,0 1 0,-1 0 0,1 0 0,0 7 0,-1 11 17,-1 44 0,-1-61-7,-1 28 143,-3 1 0,-10 42 0,14-74-144,0-1 1,0 1-1,1 0 0,-1 0 0,1 0 0,0-1 1,0 1-1,0 0 0,2 7 0,5-11 75,0-2-79,0 0 1,0-1 0,0 0 0,-1 0 0,1 0 0,7-5 0,43-32 25,-29 20-33,-27 19-32,1 0 1,-1 0-1,1 1 1,-1-1 0,1-1-1,-1 1 1,0 0 0,1 0-1,-1 0 1,0-1 0,0 1-1,0 0 1,0-1 0,0 1-1,0-1 1,0 0-1,-1 1 1,1-1 0,-1 1-1,1-1 1,-1 0 0,1 0-1,-1 1 1,0-1 0,0 0-1,0 0 1,0 1 0,0-1-1,0 0 1,-1 0-1,1 1 1,0-1 0,-1 0-1,1 1 1,-1-1 0,-1-2-1,-9-21-1167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1.784"/>
    </inkml:context>
    <inkml:brush xml:id="br0">
      <inkml:brushProperty name="width" value="0.05" units="cm"/>
      <inkml:brushProperty name="height" value="0.05" units="cm"/>
    </inkml:brush>
  </inkml:definitions>
  <inkml:trace contextRef="#ctx0" brushRef="#br0">4 754 19220,'-1'-10'44,"0"-1"-1,0 1 1,1 0-1,0-1 1,1 1 0,0 0-1,1-1 1,0 1-1,1 0 1,0 0-1,0 0 1,6-10-1,-2 7 42,0 1-1,1 0 0,1 0 0,0 0 1,0 1-1,1 0 0,20-15 0,6 0 76,1 1 0,1 2 0,1 2 1,64-26-1,359-120-170,-275 117 12,-107 31-6,127-48 0,-170 49-1,-26 12 100,1 0 0,0 1-1,0 0 1,0 1 0,1 0 0,-1 1 0,21-2 0,-30 5-20,1 0 0,-1 1 0,0 0 0,1 0 0,-1 0 0,0 0 0,1 0-1,-1 0 1,0 1 0,0 0 0,0-1 0,0 1 0,-1 0 0,1 0 0,0 1 0,-1-1-1,1 1 1,-1-1 0,3 5 0,3 5 96,0 1 0,0 0 0,6 16 1,-6-13-55,44 99 422,15 30-412,-63-137-77,-1 0 0,1 0 0,-1 1 0,-1 0 1,1-1-1,-1 1 0,0 14 0,0 2 314,-4 33 0,0-7-343,2-50-202,0-6-542,-2-19-411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2.128"/>
    </inkml:context>
    <inkml:brush xml:id="br0">
      <inkml:brushProperty name="width" value="0.05" units="cm"/>
      <inkml:brushProperty name="height" value="0.05" units="cm"/>
    </inkml:brush>
  </inkml:definitions>
  <inkml:trace contextRef="#ctx0" brushRef="#br0">0 371 18404,'7'-7'2443,"-3"2"-2256,3-2 225,-1 1 0,1-1 0,0 1 0,15-9 1,-21 14-368,0 0 1,0 1-1,1-1 0,-1 0 1,0 1-1,0-1 1,1 1-1,-1-1 1,0 1-1,1-1 0,-1 1 1,1 0-1,-1 0 1,0 0-1,1 0 0,-1 0 1,1 0-1,-1 0 1,0 0-1,1 1 1,-1-1-1,0 0 0,1 1 1,-1-1-1,0 1 1,1 0-1,-1-1 1,0 1-1,0 0 0,0 0 1,0 0-1,0 0 1,0 0-1,0 0 0,0 0 1,0 0-1,0 0 1,0 0-1,-1 0 1,1 1-1,0-1 0,-1 0 1,1 1-1,-1 1 1,5 10 91,-1 1 0,0 0-1,-1 0 1,1 22 0,1 63 48,-4-57-110,0 2-31,-1-11 11,10 65-1,-10-97-44,0 0-1,0 0 0,0 0 1,0 0-1,1 0 1,-1 1-1,0-1 0,1 0 1,-1 0-1,1 0 1,-1 0-1,1 0 0,0 0 1,-1-1-1,1 1 1,1 1-1,-1-1-1,-1-1-1,0 0 1,1 0-1,-1 0 1,1 0 0,-1 0-1,1 0 1,-1 0-1,1-1 1,-1 1 0,0 0-1,1 0 1,-1 0 0,1 0-1,-1 0 1,1-1-1,-1 1 1,0 0 0,1 0-1,-1-1 1,0 1-1,1 0 1,-1-1 0,0 1-1,1 0 1,-1-1-1,0 1 1,1-1 0,4-6 87,-1-1 0,1 1 1,4-15-1,82-212 676,-27 63-570,-53 143-185,11-28-7,2 1 0,37-60 0,-57 108-115,1 0 0,0 0 0,10-11 0,-13 16-37,0 1 0,0-1 0,0 1 0,0 0 0,1 0 0,-1 0 0,0 0 0,0 0 0,5-1 0,-7 2 142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4.879"/>
    </inkml:context>
    <inkml:brush xml:id="br0">
      <inkml:brushProperty name="width" value="0.05" units="cm"/>
      <inkml:brushProperty name="height" value="0.05" units="cm"/>
    </inkml:brush>
  </inkml:definitions>
  <inkml:trace contextRef="#ctx0" brushRef="#br0">257 398 19684,'-26'-5'2667,"11"1"-1640,-1 1 1,0 0 0,0 2 0,-30-1-1,41 3-979,1-1-1,-1 1 1,1 0-1,0 0 0,-1 0 1,1 1-1,0 0 1,0 0-1,0 0 0,0 0 1,0 0-1,0 1 0,1-1 1,-1 1-1,1 0 1,0 1-1,0-1 0,0 0 1,0 1-1,1 0 1,-1-1-1,-2 7 0,-2 5-39,2 1 0,-1 0-1,2 0 1,0 0-1,1 1 1,1-1-1,0 1 1,1-1-1,1 1 1,0 0 0,2 0-1,0-1 1,0 1-1,8 21 1,-9-33-9,1-1 1,-1 1-1,1-1 1,0 1-1,1-1 1,-1 0-1,1 0 1,0 0-1,0 0 1,5 4-1,-7-7 1,1 1 1,0-1-1,0 0 0,-1 0 0,1 0 1,0 0-1,0 0 0,0-1 1,0 1-1,0-1 0,1 1 0,-1-1 1,0 0-1,0 0 0,0 0 1,0 0-1,0 0 0,0 0 0,1 0 1,-1-1-1,0 1 0,0-1 1,0 0-1,3-1 0,0 0 2,0 0-1,0-1 0,-1 0 1,1 0-1,-1 0 1,1-1-1,-1 1 0,0-1 1,5-6-1,27-43 14,-16 16 77,-1-1 0,-3 0-1,-1-1 1,-1-1 0,-3 0-1,-1-1 1,-2 0 0,-2 0-1,-2-1 1,-1-79 0,-4 103-21,-1 0 0,0 0 0,-1 1 0,-1-1 0,-9-24 0,12 41-58,0-1-1,1 0 0,-1 0 0,0 0 1,0 1-1,0-1 0,0 0 0,0 1 0,0-1 1,-1 1-1,1-1 0,-3-1 0,3 3-9,1 0-1,-1-1 1,1 1 0,0 0-1,-1 0 1,1 0-1,-1 0 1,1 0-1,-1 0 1,1 0 0,0 0-1,-1 0 1,1 0-1,-1 1 1,1-1-1,-1 0 1,1 0-1,0 0 1,-1 0 0,1 1-1,0-1 1,-1 0-1,1 0 1,0 1-1,-1-1 1,1 0-1,0 1 1,-1-1 0,1 0-1,0 1 1,0-1-1,-1 0 1,1 1-1,-3 5 2,1-1-1,0 0 0,0 1 1,0-1-1,1 1 0,-2 8 1,-3 39 1,3 0 0,2 1 0,2-1 0,13 91 0,-10-122 7,2 0 1,0 0-1,1 0 0,15 31 1,48 75-1269,-53-99 366,-17-29 871,0 0-12,0 1 0,0-1 0,1 1 0,-1-1 0,0 1 1,0-1-1,0 0 0,1 1 0,-1-1 0,0 1 0,0-1 1,1 0-1,-1 1 0,0-1 0,1 0 0,-1 1 0,0-1 0,1 0 1,-1 0-1,1 1 0,-1-1 0,0 0 0,1 0 0,-1 0 0,1 0 1,-1 1-1,1-1 0,-1 0 0,0 0 0,1 0 0,-1 0 0,1 0 1,-1 0-1,1 0 0,0 0 0,2-3-151,0-1-1,0 1 1,0 0 0,0-1 0,0 0-1,-1 1 1,1-1 0,-1 0-1,2-6 1,105-233-4247,-104 232 4664,0 0 0,-1 0-1,-1 0 1,5-22 0,-8 32-192,0 1 0,0 0 0,0-1 1,0 1-1,0 0 0,0-1 1,-1 1-1,1 0 0,0-1 1,0 1-1,0 0 0,0-1 1,0 1-1,-1 0 0,1-1 1,0 1-1,0 0 0,0 0 0,-1-1 1,1 1-1,0 0 0,-1 0 1,1-1-1,0 1 0,0 0 1,-1 0-1,1 0 0,0 0 1,-1-1-1,1 1 0,0 0 0,-1 0 1,1 0-1,0 0 0,-1 0 1,1 0-1,0 0 0,-1 0 1,1 0-1,0 0 0,-1 0 1,1 0-1,-1 0 0,1 0 1,0 1-1,-1-1 0,1 0 0,0 0 1,0 0-1,-1 0 0,1 1 1,0-1-1,-1 0 0,-2 1 134,0 0-73,0 0 1,0 0-1,1 0 0,-1 1 1,0-1-1,1 1 0,-1-1 0,1 1 1,0 0-1,-1 0 0,1 0 1,0 1-1,0-1 0,0 0 1,1 1-1,-1-1 0,0 1 1,1-1-1,0 1 0,0 0 1,0 0-1,-2 5 0,0 6-48,0-1-1,1 1 1,0 23-1,1-28 18,1 3-55,-2 9 16,3 32 0,-1-49-32,0 1 0,1-1 1,0 0-1,-1 0 0,1 0 0,1 0 0,-1 0 0,0 0 1,1-1-1,0 1 0,0 0 0,0-1 0,0 1 0,5 4 1,-6-7 0,0-1 1,-1 1-1,1-1 1,0 1-1,0-1 1,0 1-1,0-1 1,0 0-1,0 1 1,0-1-1,-1 0 1,1 0-1,0 0 1,0 0-1,0 0 1,0 0-1,0 0 1,0 0 0,0 0-1,0 0 1,0 0-1,0-1 1,0 1-1,0 0 1,0-1-1,0 1 1,-1 0-1,1-1 1,0 1-1,0-1 1,0 0-1,-1 1 1,1-1-1,0 1 1,-1-1 0,1 0-1,0 0 1,0-1-1,3-3 48,1-1 0,-1 0 1,-1 0-1,5-9 0,4-16 155,-1 0 1,-2-1-1,-1 0 0,-1 0 1,-2-1-1,-1 0 1,-1-44-1,-3 47-121,7 131-370,-1-30-726,-3-28-413,1-9 1116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5.297"/>
    </inkml:context>
    <inkml:brush xml:id="br0">
      <inkml:brushProperty name="width" value="0.05" units="cm"/>
      <inkml:brushProperty name="height" value="0.05" units="cm"/>
    </inkml:brush>
  </inkml:definitions>
  <inkml:trace contextRef="#ctx0" brushRef="#br0">6 1 12195,'-1'6'3176,"-3"96"2435,8 6-3670,17 109-1005,-18-187-399,36 193 187,-13-93-557,-22-99-135,-2-19 16,-2-10 24,0-4 48,-3-274 311,6 205-404,24-132 0,-20 170-15,2 0 0,13-32-1,-16 50-7,0 1-1,1 0 1,1 0 0,0 0-1,1 1 1,14-16-1,-18 24-6,0 1-1,0 0 1,0 0 0,1 0-1,-1 0 1,1 1-1,0 0 1,0 0 0,10-3-1,-11 5 2,-1 0-1,0 0 1,0 0 0,1 0-1,-1 1 1,0 0 0,1 0-1,-1 0 1,0 0-1,1 1 1,-1 0 0,0-1-1,0 2 1,1-1 0,4 2-1,-8-2 5,0-1 0,0 1 0,0-1 0,0 1 0,0 0 0,-1-1 0,1 1 0,0 0 0,0 0 0,0 0 0,-1-1 0,1 1 0,0 0 0,-1 0 0,1 0 0,-1 0 0,1 0 0,-1 0 0,1 0 0,-1 1 0,0-1 0,1 0 0,-1 2 0,0 0 33,0-1-1,-1 1 1,1-1-1,-1 1 1,1-1 0,-1 1-1,0-1 1,0 0-1,0 1 1,-2 2-1,-4 5 214,0 0-1,0 0 1,-13 12-1,-3 2 199,-28 22 0,42-39-434,-1 1 0,0-2 1,0 1-1,-1-2 0,0 1 0,-16 5 0,6-8-425,20-3 358,1 0-1,-1 0 1,1 0 0,-1 0-1,1-1 1,0 1-1,-1 0 1,1 0-1,-1 0 1,1-1 0,0 1-1,-1 0 1,1-1-1,-1 1 1,1 0 0,0-1-1,0 1 1,-1-1-1,1 1 1,0 0 0,0-1-1,-1 1 1,1-1-1,0 1 1,0-1-1,0 1 1,0-1 0,0 1-1,-1-1 1,1 1-1,0-1 1,0 1 0,0 0-1,0-1 1,1 1-1,-1-1 1,0 1 0,0-1-1,0 1 1,0-1-1,1 0 1,6-19-2723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1.704"/>
    </inkml:context>
    <inkml:brush xml:id="br0">
      <inkml:brushProperty name="width" value="0.025" units="cm"/>
      <inkml:brushProperty name="height" value="0.025" units="cm"/>
    </inkml:brush>
  </inkml:definitions>
  <inkml:trace contextRef="#ctx0" brushRef="#br0">212 23 1890,'-19'17'176,"2"1"0,-1 1 1,2 1-1,1 0 0,1 1 0,0 1 0,1 0 1,-12 32-1,23-51-209,-6 12 199,0 0-1,1 1 1,0-1-1,1 2 1,1-1-1,1 0 1,0 1-1,1 0 1,-1 26-1,1 20-39,4 138-71,0-180 20,2 0 1,0 0-1,2 0 1,0-1-1,1 1 1,1-1-1,12 24 1,-16-38-41,1 1 0,0-1 0,1 0 0,0 0 0,0-1 0,0 1-1,0-1 1,1 0 0,0 0 0,0-1 0,0 0 0,1 0 0,-1 0 0,1-1 0,0 0 0,0 0 0,0-1 0,0 0 0,1 0 0,-1-1 0,13 2-1,11-2 109,0-2 0,0 0 0,0-2 0,32-8 0,3 1-105,-53 9 89,0-1 0,0-1 0,0-1 0,0 1 0,-1-2 0,1 0 0,-1 0 0,-1-1 0,1-1 0,-1 0 0,0 0 0,0-1-1,-1-1 1,0 0 0,-1 0 0,0-1 0,13-18 0,223-270 2115,-238 288-2040,-1 0 1,0-1-1,0 0 0,-1 1 0,0-2 0,-1 1 0,0-1 1,-1 1-1,-1-1 0,2-13 0,0-17 543,-3-66-1,-1 62-949,0 38 243,0-1 0,-1 0 0,0 1 1,0-1-1,-1 1 0,0-1 1,-1 1-1,1 0 0,-2-1 1,1 1-1,-1 1 0,-5-8 0,5 9 42,-1 1 0,1-1 0,-1 1 0,-1 1 0,1-1 0,0 1 0,-1 0 0,0 0 0,0 0 0,0 1 0,-1 0 0,1 1 0,-1-1 0,1 1 0,-12-2 0,-8 0-62,-1 1 0,1 1 0,-1 2 0,1 1 0,-1 1 0,1 1 0,-1 1 0,1 1 0,1 1 0,-1 2-1,1 1 1,0 0 0,-35 21 0,51-26-481,1 1 1,0 1-1,1 0 0,-1 0 0,1 0 0,0 1 0,0 0 0,1 0 1,-10 15-1,0 4-3472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5.714"/>
    </inkml:context>
    <inkml:brush xml:id="br0">
      <inkml:brushProperty name="width" value="0.05" units="cm"/>
      <inkml:brushProperty name="height" value="0.05" units="cm"/>
    </inkml:brush>
  </inkml:definitions>
  <inkml:trace contextRef="#ctx0" brushRef="#br0">22 16 14051,'-15'49'8456,"8"3"-5298,8 53-3619,1-60 1173,-2-41-707,13 302 326,-7-239-208,4-1 1,27 102 0,-27-132-13,-10-32 30,-5-24-9,-14-61-62,3-1 0,4 0 0,4-1 0,3 0 0,7-105 0,0 161-76,1 1 0,2-1-1,0 1 1,17-48 0,-18 65 1,0 0 1,1 0-1,0 0 1,0 1 0,1 0-1,0 0 1,8-8-1,-9 11 1,0 1 0,0 0-1,0 0 1,1 1-1,-1 0 1,1 0 0,0 0-1,-1 0 1,1 1-1,1 0 1,-1 0 0,8-1-1,-12 3 3,0-1 0,0 1 0,0-1-1,1 1 1,-1 0 0,0 0 0,1 0 0,-1 0 0,0 1-1,0-1 1,1 0 0,-1 1 0,0 0 0,0 0 0,0-1-1,0 1 1,0 0 0,0 0 0,0 1 0,0-1 0,3 3-1,-4-2 4,1 1 0,-1-1 0,1 1 0,-1-1 0,0 1 0,0-1 0,0 1 0,0 0 0,0 0 0,-1-1 0,1 1 0,-1 0 0,0 0 0,0 5 0,-1 6 62,-1-1 1,0 1 0,-1-1 0,-1 0 0,-9 25 0,-3-3 194,-24 41 0,31-61-238,-1-1 0,0 0 0,-1-1 1,0 0-1,-14 13 0,13-19-356,12-7 298,0 0-1,0 1 1,-1-1-1,1 0 1,0 0-1,0 0 0,0 0 1,-1 0-1,1 0 1,0 0-1,0 0 1,-1 0-1,1 0 0,0 0 1,0 0-1,0 0 1,-1 0-1,1 0 1,0 0-1,0 0 0,-1 0 1,1 0-1,0-1 1,0 1-1,0 0 1,-1 0-1,1 0 0,0 0 1,0 0-1,0 0 1,0-1-1,0 1 1,-1 0-1,1 0 0,0 0 1,0-1-1,0 1 1,0 0-1,0 0 0,0 0 1,0-1-1,-1 1 1,1 0-1,0 0 1,0 0-1,0-1 0,0 1 1,2-22-3692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6.882"/>
    </inkml:context>
    <inkml:brush xml:id="br0">
      <inkml:brushProperty name="width" value="0.05" units="cm"/>
      <inkml:brushProperty name="height" value="0.05" units="cm"/>
    </inkml:brush>
  </inkml:definitions>
  <inkml:trace contextRef="#ctx0" brushRef="#br0">1 931 21845,'0'14'435,"-1"4"519,5 33 0,-4-47-880,1 0 0,-1-1 1,1 1-1,0 0 0,1-1 1,-1 1-1,1-1 0,-1 1 1,1-1-1,0 0 0,0 0 1,0 0-1,1 0 0,4 5 1,-6-7-63,1 0 0,-1 0 1,0-1-1,1 1 0,-1 0 1,0-1-1,1 1 0,-1-1 1,1 0-1,-1 1 1,1-1-1,-1 0 0,1 0 1,-1 0-1,1 0 0,-1 0 1,0 0-1,1 0 0,-1-1 1,1 1-1,-1 0 0,1-1 1,-1 1-1,0-1 0,1 0 1,-1 1-1,0-1 0,2-1 1,3-2 38,-1-1 0,1 1 0,-1-1 0,6-8 0,5-6 135,0-1 0,-2 0 0,-1-1 0,17-36 1,-23 43-58,-1-1 1,-1 0-1,0-1 1,-1 1-1,0-1 1,-1 0 0,-1 0-1,0-17 1,-2 27-56,-1 0 1,0 0 0,0 0-1,0 0 1,-1 0 0,1 0-1,-1 1 1,-1-1 0,-2-6-1,4 10-55,0 1 0,0-1 0,0 1 0,0-1 0,0 1 0,0-1 0,-1 1 0,1 0 0,0 0 0,-1-1 0,1 1 0,-1 0 0,1 0 0,-1 0 0,1 1 0,-1-1 0,0 0 0,0 1 0,1-1-1,-1 1 1,0-1 0,0 1 0,0 0 0,1 0 0,-1 0 0,0 0 0,0 0 0,0 0 0,1 0 0,-1 1 0,0-1 0,-3 2 0,1-1-13,1 1-1,0 0 1,0 0 0,0 0-1,0 1 1,0-1 0,0 1 0,0 0-1,1 0 1,-1-1 0,1 2-1,0-1 1,0 0 0,0 0 0,-2 7-1,-2 5-8,0 1 1,-4 19-1,7-26 4,-10 43 6,2 0 0,2 1 1,3 0-1,0 74 0,6-114-7,0-1 1,1 1-1,0-1 1,1 0-1,1 1 1,0-1-1,9 23 1,-11-33-2,-1 0 0,1 0-1,0-1 1,0 1 0,0 0 0,0 0 0,0-1 0,1 1-1,-1 0 1,0-1 0,1 1 0,-1-1 0,1 0 0,0 0-1,-1 1 1,1-1 0,0 0 0,0 0 0,0 0 0,0-1-1,0 1 1,0 0 0,0-1 0,0 0 0,0 1 0,0-1-1,0 0 1,0 0 0,0 0 0,0 0 0,0 0 0,0 0-1,0-1 1,0 1 0,0-1 0,0 1 0,0-1 0,0 0 0,0 0-1,-1 0 1,4-2 0,8-5-1,-1 0 0,0-2 0,-1 1 0,18-19-1,-27 25 4,22-24 4,-1-1 0,-1-1 0,-1-1-1,-2-1 1,-1 0 0,-2-2 0,-1 0-1,-1 0 1,-2-2 0,12-55 0,-9 14 6,-4 0 1,-3-1 0,-3-151 0,-6 211-12,2 9 2,-1 0 0,0 0 1,-1 0-1,0 0 0,0 0 0,0 0 0,-1 0 1,-1 1-1,1-1 0,-4-7 0,5 15-2,1-1 0,0 1-1,0 0 1,0-1 0,-1 1-1,1 0 1,0-1 0,0 1-1,0 0 1,-1 0 0,1-1-1,0 1 1,-1 0 0,1 0-1,0-1 1,-1 1 0,1 0-1,0 0 1,-1 0 0,1 0-1,0 0 1,-1-1 0,1 1-1,0 0 1,-1 0 0,1 0-1,-1 0 1,1 0 0,0 0-1,-1 0 1,1 0 0,-1 0-1,1 0 1,0 1 0,-1-1 0,1 0-1,0 0 1,-1 0 0,1 0-1,0 1 1,-1-1 0,1 0-1,0 0 1,-1 0 0,1 1-1,0-1 1,0 0 0,-1 1-1,1-1 1,0 0 0,0 1-1,0-1 1,-1 0 0,1 1-1,0-1 1,-11 26-58,4 4 10,2 1 1,-3 54-1,6 69 11,2-140 35,8 191 21,-4-163-14,2 1-1,20 71 1,-24-106-7,0-1 0,1 1 0,0-1 0,1 0 0,-1 0 0,1 0 0,0-1 0,1 1 0,9 9 0,-13-15 1,0 1 1,1-1-1,0 0 0,-1 0 0,1 0 0,0 0 1,-1-1-1,1 1 0,0 0 0,0-1 0,-1 1 1,1-1-1,0 1 0,0-1 0,0 0 1,0 0-1,2 0 0,-1-1 1,0 1 0,0-1 0,0 0 1,0 0-1,-1-1 0,1 1 0,0 0 0,-1-1 0,1 0 0,-1 1 1,1-1-1,-1 0 0,4-5 0,5-5 8,-1-1 1,0 0-1,-1 0 0,-1-1 0,0 0 1,7-18-1,30-95 85,-27 63-7,-4 0 0,-2-1 1,-3 0-1,0-75 1,-9 17 47,-20-152 0,21 266-178,1 8 27,2 5-6,-1 6 5,-1 1 0,-1-1 0,0 0 0,-1 14 0,1 1 4,5 122-10,8 124 41,-8-217-6,2 1 1,30 101 0,-25-118-3,-12-36 6,-2-9 10,-13-46 38,-24-61 0,18 59-58,-13-60 0,66 176-148,-17-25 127,2-2 0,35 50-1,-50-80 18,0 0-1,0 0 1,1-1 0,-1 1-1,1-1 1,0 0-1,0 0 1,1 0 0,-1 0-1,1-1 1,-1 0-1,1 0 1,0 0 0,-1 0-1,1-1 1,0 0 0,6 1-1,-5-2 0,1 0-1,0 0 1,-1 0-1,1-1 1,-1 0 0,1-1-1,-1 1 1,0-1-1,0-1 1,0 1-1,0-1 1,10-6-1,-8 4 4,0-1 0,0 0 0,-1 0-1,0 0 1,0-1 0,0-1-1,-1 1 1,0-1 0,-1 0 0,0 0-1,0 0 1,0-1 0,-1 0 0,4-14-1,-4 9 7,-1 0-1,0 0 1,-1 0 0,0 0-1,-1 0 1,-1-1-1,0 1 1,-1 0 0,-4-19-1,-2 5 3,7 28-12,0 0 1,0 0-1,0 0 1,0 1 0,0-1-1,0 0 1,0 0-1,0 0 1,0 0-1,0 0 1,-1 0 0,1 0-1,0 0 1,0 0-1,0 0 1,0 0 0,0 0-1,0 0 1,0 0-1,-1 0 1,1 0-1,0 0 1,0 0 0,0 0-1,0 0 1,0 0-1,0 0 1,0 0-1,-1 0 1,1 0 0,0 0-1,0 0 1,0 0-1,0 0 1,0 0-1,0 0 1,0 0 0,0 0-1,-1 0 1,1 0-1,0-1 1,0 1-1,0 0 1,0 0 0,0 0-1,0 0 1,0 0-1,0 0 1,0 0-1,-4 6-8,1 1 0,0-1-1,0 1 1,1 0 0,0 0-1,0 1 1,1-1 0,0 0-1,-1 15 1,2 1-2,5 47 1,-4-62 9,0 1 0,1-1 1,0 0-1,0 0 1,1 0-1,5 12 0,-7-18 0,1 0-1,-1 0 1,0 0-1,1 0 1,-1 0 0,1 0-1,-1 0 1,1-1-1,0 1 1,0-1-1,0 1 1,0-1-1,0 0 1,0 0-1,0 1 1,0-1-1,0-1 1,0 1 0,1 0-1,-1-1 1,0 1-1,1-1 1,-1 1-1,0-1 1,1 0-1,-1 0 1,4-1-1,8-2 2,0-1-1,0 0 0,-1-2 0,0 1 0,0-1 1,15-10-1,8-3 8,-4 2-1,1 1-1,1 3 1,0 0 0,40-8 0,-59 19 12,-15 2-18,0 0 0,0 0 0,0 0 1,0 0-1,0 0 0,1 0 0,-1 0 0,0 0 0,0 0 0,0 0 0,0 0 0,0 0 1,0 0-1,0 0 0,0 0 0,0 0 0,0 0 0,0 0 0,0 0 0,0 0 1,0 0-1,0 1 0,0-1 0,0 0 0,1 0 0,-1 0 0,0 0 0,0 0 0,0 0 1,0 0-1,0 0 0,0 0 0,0 0 0,0 0 0,0 0 0,0 0 0,0 0 1,0 0-1,0 0 0,0 0 0,0 1 0,0-1 0,0 0 0,0 0 0,0 0 0,0 0 1,0 0-1,0 0 0,0 0 0,0 0 0,0 0 0,0 0 0,0 0 0,0 0 1,0 0-1,0 0 0,0 0 0,0 0 0,0 1 0,0-1 0,-1 0 0,1 0 0,0 0 1,0 0-1,0 0 0,0 0 0,0 0 0,0 0 0,-11 7 9,11-7-5,-5 1 9,0 0-1,0 0 1,0 0 0,0 0 0,0-1 0,-1 0 0,1 0 0,0-1 0,0 1-1,0-1 1,0 0 0,0-1 0,1 1 0,-1-1 0,0 0 0,1 0-1,-1 0 1,1-1 0,-6-3 0,3 1 9,0 1 0,1-2 0,-1 1 0,1-1 0,0 0 0,0 0 0,1 0 0,0-1 0,0 0 0,-7-13 0,11 18-22,0 0 0,1 0 0,-1 0 0,0-1 0,1 1 0,-1 0 0,1 0 0,0-1 0,0 1 0,0 0 0,0 0 0,0-1 0,0 1 0,1 0 0,-1-1 0,1 1 0,-1 0 0,1 0 0,0 0 0,0 0 0,0 0 0,0 0 0,0 0 0,1 0 0,-1 0 0,1 0 0,-1 0 0,3-1 0,4-4-119,0 1 0,1 0-1,0 0 1,18-9 0,-5 4-431,24-17-1205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266"/>
    </inkml:context>
    <inkml:brush xml:id="br0">
      <inkml:brushProperty name="width" value="0.05" units="cm"/>
      <inkml:brushProperty name="height" value="0.05" units="cm"/>
    </inkml:brush>
  </inkml:definitions>
  <inkml:trace contextRef="#ctx0" brushRef="#br0">0 18 20612,'4'-10'1521,"1"3"1951,5 23-2631,1 15-297,6 25-416,3 7-64,4 13-40,8 1 0,-3 0 8,3-2 64,-1-8-656,-4-4-601,-6-18-2583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485"/>
    </inkml:context>
    <inkml:brush xml:id="br0">
      <inkml:brushProperty name="width" value="0.05" units="cm"/>
      <inkml:brushProperty name="height" value="0.05" units="cm"/>
    </inkml:brush>
  </inkml:definitions>
  <inkml:trace contextRef="#ctx0" brushRef="#br0">6 354 19132,'-5'7'3745,"20"0"-3041,13-14-200,8-5-32,23-9-24,4-7-160,19-5 104,3-2-31,-8-4-129,-6 6 80,-20 3-272,-7-3 24,-19 3-408,-8-2-481,-19-3-327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673"/>
    </inkml:context>
    <inkml:brush xml:id="br0">
      <inkml:brushProperty name="width" value="0.05" units="cm"/>
      <inkml:brushProperty name="height" value="0.05" units="cm"/>
    </inkml:brush>
  </inkml:definitions>
  <inkml:trace contextRef="#ctx0" brushRef="#br0">76 232 12299,'-31'14'2928,"6"0"2665,6-4-1600,40-15-3521,14-14-128,23-13-47,12-5-1,14-5-104,7 6-88,-2 2 152,-6 1-592,-19 1 472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8.018"/>
    </inkml:context>
    <inkml:brush xml:id="br0">
      <inkml:brushProperty name="width" value="0.05" units="cm"/>
      <inkml:brushProperty name="height" value="0.05" units="cm"/>
    </inkml:brush>
  </inkml:definitions>
  <inkml:trace contextRef="#ctx0" brushRef="#br0">0 0 19260,'35'141'2844,"-24"-90"-2149,2 0 0,3-1-1,27 62 1,-39-103-673,1 0 1,0 0-1,1-1 1,0 1-1,0-1 1,8 7-1,-13-13-7,1-1-1,0 1 1,0 0 0,0-1-1,0 1 1,0-1 0,0 0-1,1 1 1,-1-1 0,0 0-1,1 0 1,-1-1 0,0 1-1,1 0 1,-1-1 0,1 0-1,0 1 1,-1-1 0,1 0-1,-1 0 1,1-1 0,-1 1-1,1 0 1,-1-1 0,1 0-1,-1 1 1,0-1 0,5-2-1,0-2 80,0 1 0,-1-1 0,0 0-1,0 0 1,-1-1 0,1 0 0,-1 0-1,6-8 1,34-61 630,-17 25-440,-12 28-219,-16 22-65,1 0 0,-1 0-1,0 0 1,0 0 0,0 0 0,0-1 0,0 1-1,0 0 1,0 0 0,0 0 0,0 0 0,0 0-1,0 0 1,1 0 0,-1 0 0,0 0 0,0 0-1,0 0 1,0 0 0,0 0 0,0 0 0,0 0-1,0 0 1,0 0 0,0 0 0,1 0 0,-1 0-1,0 0 1,0 0 0,0 1 0,0-1 0,0 0-1,0 0 1,0 0 0,0 0 0,0 0 0,0 0-1,0 0 1,0 0 0,0 0 0,0 0 0,0 0-1,1 0 1,-1 0 0,0 0 0,0 1 0,0-1-1,0 0 1,0 0 0,0 0 0,0 0 0,0 0-1,0 0 1,0 0 0,0 0 0,0 0 0,0 0-1,0 1 1,0-1 0,0 0 0,0 0 0,0 0-1,0 0 1,0 0 0,-1 0 0,2 3 1,4 5 4,-1 0-1,0 1 1,0-1 0,-1 1 0,0 0 0,0 0-1,-1 0 1,0 1 0,1 16 0,-3-17 1,1 1-1,1 0 1,0 0 0,0 0-1,1-1 1,0 0 0,1 1-1,0-1 1,0 0 0,8 10 0,-12-18-7,1-1 1,-1 1 0,1-1 0,0 1 0,-1-1 0,1 1-1,0-1 1,-1 1 0,1-1 0,0 1 0,0-1 0,0 0-1,-1 1 1,1-1 0,0 0 0,0 0 0,0 0 0,0 0-1,0 0 1,-1 0 0,1 0 0,0 0 0,0 0 0,0 0 0,0 0-1,0 0 1,-1-1 0,1 1 0,0 0 0,0-1 0,0 1-1,-1-1 1,1 1 0,0-1 0,-1 1 0,1-1 0,0 1-1,0-2 1,3-2 0,1 0 0,-1 0 0,0-1 0,5-7 0,65-115 29,-55 93-484,-10 18-900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8.530"/>
    </inkml:context>
    <inkml:brush xml:id="br0">
      <inkml:brushProperty name="width" value="0.05" units="cm"/>
      <inkml:brushProperty name="height" value="0.05" units="cm"/>
    </inkml:brush>
  </inkml:definitions>
  <inkml:trace contextRef="#ctx0" brushRef="#br0">0 167 17948,'58'297'5639,"24"175"-3056,-79-428-1878,-2-41-348,-4-9 82,-4-13-155,1 0-1,-5-26 1,-1-23-239,3 0 0,3 0 0,4-1 0,2 1 0,3-1 0,21-121 0,-17 156-45,2 0 1,18-47 0,-22 70-2,0-1 1,0 2-1,1-1 1,1 0 0,0 1-1,0 0 1,1 1-1,0 0 1,1 0 0,13-11-1,-18 18-3,0-1 1,0 0-1,0 1 0,1 0 0,-1 0 1,1 0-1,-1 1 0,1-1 1,0 1-1,-1 0 0,1 0 0,0 1 1,0 0-1,0-1 0,0 2 0,0-1 1,-1 0-1,1 1 0,9 3 1,-10-3-1,-1 0 1,1 1 0,0 0 0,-1 0 0,0 0 0,1 1 0,-1-1 0,0 1 0,0-1 0,-1 1-1,1 0 1,0 0 0,-1 0 0,0 0 0,0 1 0,0-1 0,0 1 0,0-1 0,-1 1 0,1 0 0,-1 0-1,0-1 1,0 1 0,0 5 0,0 4 26,-1 0 0,0 0 0,-1 0 0,0 0 1,-1 0-1,-1 0 0,0-1 0,0 1 0,-1-1 0,-1 0 0,-12 23 0,10-22 43,-1 1-1,-1-1 0,0-1 1,-1 0-1,0 0 0,-1-1 1,0 0-1,-1-1 1,-19 14-1,25-21-44,0 0-1,0 0 1,0 0-1,0-1 1,-11 3 0,15-4-38,1-1-1,-1 0 1,0 0 0,1 1 0,-1-1 0,0-1 0,1 1 0,-1 0-1,0 0 1,1 0 0,-1-1 0,-1 0 0,2 1-25,0-1 1,0 1 0,1-1 0,-1 0-1,0 1 1,1-1 0,-1 1-1,1-1 1,-1 0 0,0 1-1,1-1 1,0 0 0,-1 0-1,1 0 1,-1 1 0,1-1-1,0 0 1,0 0 0,-1 0-1,1 0 1,0 0 0,0 1-1,0-1 1,0-1 0,5-25-1137,7-9 2289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9.309"/>
    </inkml:context>
    <inkml:brush xml:id="br0">
      <inkml:brushProperty name="width" value="0.05" units="cm"/>
      <inkml:brushProperty name="height" value="0.05" units="cm"/>
    </inkml:brush>
  </inkml:definitions>
  <inkml:trace contextRef="#ctx0" brushRef="#br0">54 608 21861,'-3'2'1401,"0"1"-1181,-1 0-1,1 1 0,0-1 1,1 1-1,-1-1 0,1 1 1,-1 0-1,1 0 0,0 0 1,1 0-1,-1 1 0,1-1 1,-2 7-1,-1 11-48,-3 32 0,6-46-102,-1 9-50,0 1-1,1-1 1,1 1-1,1-1 1,1 0-1,0 1 1,7 24-1,-8-39-16,0-1 0,0 1-1,0 0 1,0-1-1,0 1 1,1-1-1,-1 0 1,1 1-1,0-1 1,0 0 0,0 0-1,4 3 1,-5-4 1,0 0-1,1 0 1,-1-1 0,1 1 0,-1-1 0,1 0-1,-1 1 1,1-1 0,0 0 0,-1 0 0,1 0-1,-1 0 1,1 0 0,0 0 0,-1 0 0,1 0-1,-1-1 1,1 1 0,-1-1 0,1 1 0,-1-1-1,1 0 1,-1 1 0,0-1 0,1 0 0,1-2-1,7-4 71,-1-1-1,1 0 0,-2-1 0,1 0 0,-1-1 0,-1 0 1,12-19-1,1-6 262,16-42 0,-22 38-39,18-80 1,-36 227-360,0 50 133,4-151-68,1 1 0,0 0 0,0-1 0,1 1-1,0-1 1,5 13 0,-6-19-1,-1 0 0,1 0 0,-1 1 0,1-1 0,0 0-1,-1 0 1,1 0 0,0 0 0,0 0 0,0 0 0,0-1 0,0 1 0,0 0-1,0 0 1,0-1 0,0 1 0,0 0 0,0-1 0,0 1 0,1-1 0,-1 0-1,0 1 1,0-1 0,1 0 0,-1 0 0,0 1 0,0-1 0,1 0-1,-1-1 1,0 1 0,0 0 0,1 0 0,-1 0 0,0-1 0,0 1 0,1-1-1,-1 1 1,0-1 0,0 1 0,0-1 0,0 0 0,0 1 0,0-1 0,0 0-1,0 0 1,2-1 0,7-8 6,1 1 0,-1-1 0,0-1 0,-1 0 0,-1-1 0,11-16 0,-2-2 22,20-49 0,-27 54-19,-1-1 1,-2 1 0,-1-2 0,0 1 0,-2-1 0,-2 0 0,1-29 0,-5 18-1,-1-1 1,-1 1-1,-3 0 0,-14-50 0,11 47-9,2 0 1,2 0-1,-2-65 0,7 88-4,1 18 3,0 0 0,-1 0 0,1 0 0,0 0 0,0 0 0,0 0 0,0 0-1,-1 0 1,1 0 0,0 0 0,0 0 0,0 0 0,0 0 0,-1 0 0,1 0 0,0 0 0,0 0 0,0 0-1,0 0 1,0 0 0,-1 0 0,1 1 0,0-1 0,0 0 0,0 0 0,0 0 0,0 0 0,0 0 0,-1 0-1,1 0 1,0 1 0,0-1 0,0 0 0,0 0 0,0 0 0,0 0 0,0 0 0,0 1 0,0-1 0,0 0-1,0 0 1,0 0 0,0 0 0,0 0 0,0 1 0,0-1 0,0 0 0,0 0 0,0 0 0,0 0 0,0 1-1,0-1 1,0 0 0,0 0 0,-2 13-12,0 0-1,1 0 0,1 0 1,0 0-1,2 14 1,1 8 2,2 42 27,3 0 1,3 0-1,4-1 0,39 116 1,-39-143-2,-10-29-2,1-2 0,1 1 0,0-1 1,18 30-1,-24-46-1,-1-5-8,0-5-20,0 0 0,-1-1 0,1 1 0,-4-12 0,3 16-22,-1-1 1,0 1-1,0-1 0,-1 1 0,1 0 0,-1 0 0,0 0 0,0 0 0,0 1 1,-4-4-1,-19-16-344,0 1 0,-43-26 0,-17-14 215,84 61 287,1 1-99,1 0 1,-1 0-1,1-1 0,0 1 0,-1 0 0,1 0 0,0 0 1,-1-1-1,1 1 0,0 0 0,0-1 0,-1 1 0,1 0 1,0 0-1,0-1 0,-1 1 0,1 0 0,0-1 0,0 1 1,0-1-1,0 1 0,-1 0 0,1-1 0,0 1 0,0 0 1,0-1-1,0 1 0,0-1 0,0 1 0,0 0 0,0-1 1,0 1-1,0-1 0,0 1 0,0 0 0,1-1 0,-1 1 1,0 0-1,0-1 0,0 1 0,0-1 0,1 1 0,-1 0 1,0 0-1,0-1 0,1 1 0,-1 0 0,0-1 0,1 1 1,-1 0-1,0 0 0,1-1 0,12-13 69,0 0 1,1 1-1,0 0 0,1 1 1,1 0-1,23-12 0,112-52-183,-100 56-1030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0.507"/>
    </inkml:context>
    <inkml:brush xml:id="br0">
      <inkml:brushProperty name="width" value="0.05" units="cm"/>
      <inkml:brushProperty name="height" value="0.05" units="cm"/>
    </inkml:brush>
  </inkml:definitions>
  <inkml:trace contextRef="#ctx0" brushRef="#br0">9 263 21301,'-5'9'1328,"2"-2"2265,25-9-3153,22-24-192,9-10-72,22-13-32,-1-5-64,-9 12-64,-1 5 160,-13 18-800,-4 5-705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0.770"/>
    </inkml:context>
    <inkml:brush xml:id="br0">
      <inkml:brushProperty name="width" value="0.05" units="cm"/>
      <inkml:brushProperty name="height" value="0.05" units="cm"/>
    </inkml:brush>
  </inkml:definitions>
  <inkml:trace contextRef="#ctx0" brushRef="#br0">0 1 22877,'0'0'2458,"3"3"-1769,0 0-643,1 1-1,0-1 1,0 1 0,0-1-1,0 0 1,0-1-1,1 1 1,7 2 0,47 17-85,-12-5 58,-28-10-6,-7-2-6,0 0-1,0 0 0,12 9 1,-22-13-4,0 0 0,0 1 0,-1-1 0,1 1 0,0-1 0,0 1 0,-1-1 1,1 1-1,-1 0 0,1 0 0,-1 0 0,0 0 0,0 0 0,0 0 0,0 0 0,0 0 1,0 1-1,-1-1 0,1 0 0,-1 0 0,0 1 0,1-1 0,-1 4 0,-2 3 32,0 1 0,0 0 0,-1-1 0,-1 1 0,1-1 0,-1 0 0,-6 8-1,-40 62 178,38-62-175,-57 78-1766,39-62-2241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3.365"/>
    </inkml:context>
    <inkml:brush xml:id="br0">
      <inkml:brushProperty name="width" value="0.025" units="cm"/>
      <inkml:brushProperty name="height" value="0.025" units="cm"/>
    </inkml:brush>
  </inkml:definitions>
  <inkml:trace contextRef="#ctx0" brushRef="#br0">370 303 865,'0'0'945,"1"-11"-700,1-2-416,7-77 1879,-9 81-1200,0 0 0,0 0 0,-1 0-1,0 0 1,-1 0 0,0 0 0,0 0 0,-6-14-1,5 17-292,0 0-1,1 1 0,-2-1 1,1 1-1,-1 0 0,0 0 0,0 0 1,0 0-1,-1 0 0,1 1 1,-1 0-1,0 0 0,0 1 1,-1-1-1,1 1 0,-1 0 0,0 0 1,0 1-1,0 0 0,0 0 1,0 0-1,0 1 0,0 0 1,-1 0-1,1 0 0,0 1 0,-12 1 1,10-1-150,0 2 1,-1-1 0,1 1-1,0 0 1,1 1-1,-1 0 1,0 0 0,1 0-1,-1 1 1,1 0-1,0 1 1,0 0 0,1 0-1,0 0 1,0 1-1,0 0 1,0 0 0,1 0-1,0 1 1,0 0-1,-6 12 1,2-3-41,1 0 0,0 0 0,2 0 0,0 1 0,0 0-1,2 0 1,0 1 0,1-1 0,-1 24 0,4-16 44,1 0 1,2 0-1,0-1 0,2 1 1,1-1-1,0 0 0,2 0 1,1-1-1,14 27 0,-4-14-48,2-2-1,1 0 1,2-1-1,52 55 0,-73-85 2,-1-1 0,0 1-1,1-1 1,-1 0 0,1 0-1,-1 0 1,1-1 0,0 1-1,0 0 1,0-1 0,0 0-1,0 0 1,0 0 0,0 0-1,1 0 1,-1-1 0,0 1-1,0-1 1,1 0 0,-1 0-1,0 0 1,1-1 0,-1 1-1,0-1 1,0 1 0,0-1-1,1 0 1,-1 0 0,0-1-1,0 1 1,5-4 0,6-5 175,-1 0 0,0-1 0,0 0 0,-1-1 0,11-14 0,-4 5-402,26-27 267,-2-1-1,55-86 1,-86 116 62,0 0 0,-2-1-1,0 0 1,-2-1 0,0 0 0,-1-1 0,-1 0 0,-1 0 0,-1 0-1,-1 0 1,0-24 0,-3 40-50,-1-1-1,1 0 0,-1 1 1,-1 0-1,1-1 0,-1 1 1,0 0-1,0 0 0,-1 0 1,0 0-1,0 0 0,-1 0 1,1 1-1,-1-1 0,0 1 1,0 0-1,-1 1 0,0-1 1,0 1-1,0 0 0,0 0 1,0 0-1,-1 1 0,0 0 1,0 0-1,0 0 0,-6-2 1,1 2-65,-1-1 0,1 2 0,0 0 0,-1 0 0,0 1 0,1 0 0,-1 1 0,0 0 0,1 1 0,-1 0 0,0 1 0,1 0 0,-1 1 0,-16 7 0,5 1-393,1 2 0,0 1 0,0 0-1,2 2 1,0 0 0,-25 27 0,-8 5-2538,2-8-2021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1.485"/>
    </inkml:context>
    <inkml:brush xml:id="br0">
      <inkml:brushProperty name="width" value="0.05" units="cm"/>
      <inkml:brushProperty name="height" value="0.05" units="cm"/>
    </inkml:brush>
  </inkml:definitions>
  <inkml:trace contextRef="#ctx0" brushRef="#br0">298 634 18972,'2'-4'385,"-1"-1"-1,-1 0 1,1 1-1,-1-1 1,1 0-1,-2 0 1,1 1 0,0-1-1,-1 0 1,0 1-1,0-1 1,-2-6-1,2 9-273,0 0-1,-1 0 0,1 0 0,0 0 1,-1 0-1,0 0 0,1 1 0,-1-1 1,0 1-1,1-1 0,-1 1 0,0 0 1,0-1-1,0 1 0,-1 0 1,1 0-1,0 0 0,0 1 0,0-1 1,-1 1-1,1-1 0,0 1 0,-1 0 1,1-1-1,0 1 0,-5 1 0,2 0-30,-1-1 0,1 1-1,-1 1 1,1-1-1,0 1 1,-1 0-1,1 0 1,0 1 0,0 0-1,1 0 1,-1 0-1,1 0 1,-1 0-1,1 1 1,-6 7-1,-5 6-25,1 0-1,-18 30 0,15-20-34,2 1 0,-15 34-1,23-46-13,2 0-1,0 0 0,1 0 0,0 1 0,-2 30 0,6-45-4,0 0 0,0 0 0,0 0 0,0 0 0,0 0 0,1 1 0,-1-1 0,1 0 0,-1-1 0,2 4 0,-1-4 0,-1-1 0,0 1 0,1 0 0,-1-1 0,1 1 0,-1-1 0,1 1 0,-1-1 0,1 0 0,-1 1 0,1-1 1,-1 1-1,1-1 0,0 0 0,-1 0 0,1 1 0,0-1 0,-1 0 0,1 0 0,0 0 0,-1 1 0,2-1 0,1-1 1,0 0 0,0 1 1,0-1-1,0-1 0,0 1 0,0 0 0,0-1 0,0 1 0,0-1 0,-1 0 0,1 0 0,-1 0 0,0 0 0,5-5 0,17-20 17,0-1 0,-2-1 0,-1-1-1,19-36 1,-11 12 176,37-99 0,-51 107-17,-1 0 0,-2-1 1,8-62-1,-17 84-125,-1 0-1,-2 0 1,0 0 0,-2 1 0,0-1-1,-2 0 1,-1 1 0,-9-31-1,4 34-23,10 21-27,-1 0-1,1-1 1,0 1-1,0 0 1,0-1-1,-1 1 0,1 0 1,0 0-1,0-1 1,-1 1-1,1 0 0,0 0 1,-1 0-1,1 0 1,0-1-1,-1 1 0,1 0 1,0 0-1,-1 0 1,1 0-1,0 0 0,-1 0 1,1 0-1,-1 0 1,1 0-1,0 0 0,-1 0 1,1 0-1,-1 0 1,-1 2-2,1 0 0,-1 0 0,1 0 0,-1 0 0,1 0 0,-1 0 0,1 0 0,0 1 1,0-1-1,0 0 0,1 1 0,-1-1 0,0 1 0,1 2 0,-72 399-31,62-336 41,8-57-7,-10 98 14,12-95-15,0 0 0,0 0 0,2 0 0,-1 0 0,7 22 0,-7-33-1,0 0 0,0-1-1,0 1 1,0 0 0,1 0-1,-1 0 1,1-1 0,-1 1-1,1-1 1,0 1 0,0-1-1,0 0 1,1 0 0,-1 1-1,4 1 1,-4-3-10,0 0 0,1 0 0,-1 0 0,1 0 0,-1-1 0,1 1 0,-1-1 0,1 1 0,-1-1 0,1 0 0,-1 0 0,1 0 1,-1 0-1,1-1 0,2 0 0,2-1-150,0 0-1,0-1 1,0 0 0,-1 0 0,1-1 0,-1 0 0,0 0 0,0 0 0,0-1 0,10-10 0,21-31-1707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1.764"/>
    </inkml:context>
    <inkml:brush xml:id="br0">
      <inkml:brushProperty name="width" value="0.05" units="cm"/>
      <inkml:brushProperty name="height" value="0.05" units="cm"/>
    </inkml:brush>
  </inkml:definitions>
  <inkml:trace contextRef="#ctx0" brushRef="#br0">147 94 22509,'-8'2'284,"1"0"0,-1 1 0,1 0 1,0 0-1,0 1 0,0 0 0,0 0 0,1 1 0,0 0 1,0 0-1,0 0 0,0 1 0,1-1 0,0 1 1,0 1-1,1-1 0,-7 12 0,6-8-269,1-1 0,0 1 0,1 0 0,0 1 0,0-1 0,1 0 0,0 1 0,1-1 0,0 1 0,1-1 0,0 1 0,3 16 0,-3-23-18,1 0 1,0 0-1,0 0 0,1 0 0,-1 0 0,1 0 0,0 0 0,0-1 0,0 1 0,0-1 1,0 1-1,1-1 0,0 0 0,0 0 0,6 5 0,-7-6 3,1 0 0,-1-1 0,1 0 0,0 1 0,0-1 0,0 0 0,-1 0 0,1 0 0,0-1 1,0 1-1,0-1 0,0 0 0,0 0 0,0 0 0,1 0 0,-1 0 0,0 0 0,0-1 0,0 0 0,-1 1 0,1-1 0,4-2 0,1-1 43,0-1 0,0 0 1,0 0-1,-1-1 0,1 0 0,-2 0 0,1-1 1,-1 1-1,0-2 0,7-9 0,-2 0 156,0 0 0,-1-1 0,12-31 0,-16 32-38,0-1 1,-2 1-1,5-36 1,-7 43-128,-2 0-1,0 0 1,0-1 0,0 1 0,-2 0 0,1 0 0,-1 0 0,-4-11 0,6 19-33,-1 1 0,1-1 1,-1 1-1,1-1 1,-1 1-1,0-1 0,0 1 1,0 0-1,0-1 0,1 1 1,-2 0-1,1 0 0,0 0 1,0 0-1,-2-1 0,3 1-2,-1 1-1,0 0 1,1 0 0,-1 0-1,1 0 1,-1 0-1,0 0 1,1 0-1,-1 0 1,0 0-1,1 0 1,-1 0-1,1 0 1,-1 1-1,0-1 1,1 0-1,-1 0 1,1 1-1,-1-1 1,1 0 0,-1 0-1,1 1 1,-1-1-1,1 1 1,-1 0-1,-3 3-24,1 1 0,0-1 0,0 1 0,0-1 0,0 1 0,1 0-1,-2 7 1,-10 28-1715,-14 74-1,21-70-1716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2.197"/>
    </inkml:context>
    <inkml:brush xml:id="br0">
      <inkml:brushProperty name="width" value="0.05" units="cm"/>
      <inkml:brushProperty name="height" value="0.05" units="cm"/>
    </inkml:brush>
  </inkml:definitions>
  <inkml:trace contextRef="#ctx0" brushRef="#br0">93 1 19308,'-13'65'1113,"-18"84"704,-13 181 1,44-273-1665,9 85-1,-4-92 71,-2 0 0,-5 62-1,-9-55 1509,7-81-793,-1 5-781,5-4-31,1 0 0,1 0-1,7-37 1,-4 33-89,23-139 72,65-207 0,-89 360-108,0-1 0,2 1 1,-1 0-1,2 1 0,12-20 1,-16 27-4,1 1 1,0-1 0,0 1-1,1 0 1,-1 0 0,1 1-1,0-1 1,0 1 0,0 0-1,0 0 1,1 1 0,-1 0-1,1 0 1,0 0 0,7-1-1,-5 1-4,1 1-1,-1 0 0,15 0 0,-22 1 5,0 0-1,1 0 1,-1 0 0,0 0 0,1 1 0,-1-1-1,0 0 1,0 1 0,1-1 0,-1 1 0,0 0-1,0-1 1,2 3 0,-2-3 0,-1 1 1,1-1-1,-1 1 1,0 0-1,1-1 0,-1 1 1,0 0-1,0 0 1,1-1-1,-1 1 1,0 0-1,0 0 0,0-1 1,0 1-1,0 0 1,0 0-1,0-1 1,0 1-1,0 0 0,-1 0 1,1-1-1,0 1 1,0 0-1,-1-1 0,1 1 1,0 0-1,-1 0 1,-8 16-11,-20 28 0,5-9 17,-104 151 114,56-84-1625,68-98-260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2.635"/>
    </inkml:context>
    <inkml:brush xml:id="br0">
      <inkml:brushProperty name="width" value="0.05" units="cm"/>
      <inkml:brushProperty name="height" value="0.05" units="cm"/>
    </inkml:brush>
  </inkml:definitions>
  <inkml:trace contextRef="#ctx0" brushRef="#br0">75 1 16660,'-28'235'5054,"9"-86"-3862,3 21 658,10 291 0,6-415-1224,-5-58-292,4 0-265,1 1 0,1-1 0,3-20-1,-1 3 0,8-79 55,26-211-19,-21 216-97,32-106 0,-43 192-6,0-1 0,1 2 0,1-1 0,1 1 0,19-31 0,-24 43-4,0 0 0,0 0 0,0 1 0,0-1 0,1 1 0,-1-1 0,1 1 0,0 0 0,0 0 0,1 1 0,-1-1 1,0 1-1,1 0 0,-1 0 0,1 1 0,0-1 0,0 1 0,-1 0 0,1 0 0,0 1 0,0-1 0,0 1 0,0 0 0,0 0 1,0 1-1,7 1 0,-10-2-1,0 1 1,0-1 0,0 1 0,0 0-1,0 0 1,-1 0 0,1 0 0,0 0-1,0 0 1,-1 0 0,1 0 0,0 1-1,-1-1 1,1 1 0,-1-1 0,0 1-1,1-1 1,0 4 0,0-2-1,-1 0 1,0 0-1,0 1 1,0-1-1,-1 0 1,1 0-1,-1 1 1,1-1-1,-1 0 1,-1 7-1,-1 1 7,0 1 0,-1-1 0,0 1 0,0-1 0,-10 19 0,-4 1 29,-1-1 0,-1-1-1,-2 0 1,0-2 0,-2 0 0,-1-2 0,-41 34 0,60-55-52,-16 12 28,20-15-52,0-1 0,1 1 0,-1-1 0,0 0 1,0 1-1,0-1 0,0 0 0,0 1 0,0-1 0,0 0 1,0 0-1,0 0 0,0 0 0,0 0 0,1 0 0,-1 0 1,0 0-1,0 0 0,0-1 0,0 1 0,-1-1 1,-9-10-1569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3.957"/>
    </inkml:context>
    <inkml:brush xml:id="br0">
      <inkml:brushProperty name="width" value="0.05" units="cm"/>
      <inkml:brushProperty name="height" value="0.05" units="cm"/>
    </inkml:brush>
  </inkml:definitions>
  <inkml:trace contextRef="#ctx0" brushRef="#br0">11 948 22597,'-2'10'334,"-1"4"217,1-1 0,-1 17 0,3-29-500,0 1 1,-1-1-1,1 1 1,0 0 0,0-1-1,0 1 1,0-1 0,1 1-1,-1-1 1,0 1 0,1-1-1,-1 1 1,1-1 0,-1 1-1,1-1 1,0 1-1,0-1 1,-1 0 0,1 0-1,0 1 1,0-1 0,0 0-1,1 0 1,-1 0 0,0 0-1,0 0 1,3 1 0,-1-1-36,-1-1 1,1 0-1,-1 0 0,1-1 1,0 1-1,-1-1 1,1 1-1,-1-1 1,1 0-1,-1 0 1,1 0-1,-1 0 1,0 0-1,1 0 1,-1-1-1,0 1 1,0-1-1,0 0 1,3-3-1,-1 2-1,27-24 56,-1-1 0,-1-2 0,-2-1 0,-1-1 0,-1-1 0,39-72 0,-53 83 13,0 0 0,8-31 1,-16 46-36,-1-1 0,0 1 1,-1-1-1,1 0 1,-2 0-1,1 0 1,-1 0-1,0 1 0,0-1 1,-4-13-1,4 20-43,0 0 0,0 0 0,0 0 0,0 0 0,-1 0 0,1 1 0,0-1 0,-1 0 0,1 0 0,0 0 0,-1 1-1,1-1 1,-1 0 0,0 0 0,1 1 0,-1-1 0,1 0 0,-1 1 0,0-1 0,0 1 0,1-1 0,-1 1 0,0-1 0,0 1 0,0 0 0,1-1 0,-1 1-1,0 0 1,0 0 0,0 0 0,0-1 0,0 1 0,0 0 0,1 0 0,-1 0 0,0 0 0,0 1 0,0-1 0,0 0 0,0 0 0,0 0 0,0 1 0,1-1-1,-1 0 1,0 1 0,0-1 0,0 1 0,1-1 0,-1 1 0,-1 0 0,-2 3 10,-1-1 0,1 1 0,0 0 0,0 0 0,0 1 0,-6 7 0,-9 20-2,1 0 1,2 1 0,1 1-1,2 0 1,1 1-1,2 0 1,-9 53-1,18-82-14,1 0 1,-1 0-1,1 0 1,1 0-1,-1 0 1,1 0-1,0 0 1,2 9-1,-2-13-1,0-1-1,-1 1 0,1 0 1,0 0-1,0-1 0,0 1 1,0 0-1,0-1 0,1 1 1,-1-1-1,0 1 0,1-1 1,-1 0-1,1 0 0,-1 0 1,1 1-1,0-2 0,-1 1 1,1 0-1,0 0 1,0 0-1,0-1 0,0 1 1,0-1-1,-1 1 0,1-1 1,0 0-1,0 0 0,3 0 1,2-1-3,0 0 0,0 0 1,0 0-1,0-1 0,-1 0 0,1-1 1,-1 1-1,9-6 0,49-32-4,-55 33 10,17-12 3,-2-1 1,0-1-1,-1-1 1,-1-1 0,-2-2-1,0 0 1,-1 0-1,-2-2 1,-1 0 0,-1-1-1,-1-1 1,-1 0-1,-2-1 1,-1 0-1,9-47 1,-16 59 3,0 1 1,-1-1-1,-1 0 0,-2-23 1,1 36 4,-1-1 1,0 0 0,0 0 0,0 0 0,0 1 0,-1-1-1,0 1 1,0-1 0,-1 1 0,0 0 0,1 0 0,-2 0-1,1 0 1,-1 0 0,1 1 0,-6-6 0,8 9-7,0 0 0,-1 0 1,1 0-1,0 1 0,0-1 0,-1 0 1,1 0-1,0 1 0,-1-1 0,1 1 1,-1-1-1,1 1 0,-1 0 1,1 0-1,-1-1 0,1 1 0,-1 0 1,1 0-1,-1 0 0,1 1 0,-1-1 1,-1 1-1,1 0-2,-1 0-1,1 0 1,0 0 0,0 1-1,0-1 1,0 1-1,0-1 1,0 1 0,0 0-1,1 0 1,-1 0 0,-1 3-1,-3 5-3,0 1-1,1 0 1,0 0-1,-5 19 0,-1 10-3,1 1 0,2 1 0,2 0 0,2 0 0,2 0 0,2 0 0,7 62 0,-6-92-1,1-1 0,0 0 0,1 0 0,1 0 0,0 0 0,7 16 0,-9-24 1,0 0 0,0 0-1,-1-1 1,2 1-1,-1 0 1,0-1 0,0 0-1,1 1 1,0-1 0,-1 0-1,1 0 1,0 0 0,0-1-1,0 1 1,0-1-1,0 1 1,0-1 0,1 0-1,-1 0 1,0-1 0,0 1-1,1-1 1,-1 1 0,1-1-1,5 0 1,1-2 4,1 0 1,-1-1 0,0 0-1,0-1 1,0 0-1,0 0 1,-1-1-1,1 0 1,-1-1 0,-1 0-1,1 0 1,-1-1-1,0 0 1,0-1-1,6-8 1,4-5 7,-1 0 1,-2-1-1,0-1 1,21-44-1,-18 22 3,-1 0 0,-3-1 0,-1 0-1,-3-1 1,-2 0 0,-1-1 0,-3 0 0,-2 0-1,-8-94 1,5 134-9,-5-33 19,6 40-22,0 0 0,0 0 0,-1-1 0,1 1 0,0 0 0,-1 0 0,1-1 0,-1 1 0,0 0 0,1 0 0,-1 0 0,0 0 0,0 0 0,1 0 0,-1 0 0,0 0 1,0 0-1,0 0 0,0 1 0,0-1 0,0 0 0,-3 0 0,3 1 0,-1 0 0,0 0 0,1 1 0,-1-1 0,0 1 0,1-1 0,-1 1 0,1 0 1,-1 0-1,1 0 0,-1 0 0,1 0 0,-1 0 0,1 0 0,0 0 0,0 0 0,0 1 0,-1-1 0,1 0 0,1 1 0,-1-1 1,0 1-1,-1 3 0,-18 39 2,18-36-1,1 0 0,-1 0 0,1 0 0,1 1 0,-1-1 0,1 0 0,1 1 0,0-1 0,0 0 0,0 1 0,6 14 0,-6-19-2,5 37-21,-1 1-1,-2-1 0,-4 73 0,0-39 9,0 9 9,-1-32 18,2 0 1,2 0-1,10 54 1,-11-102-8,0 1 0,0-1 1,1 0-1,-1 0 1,1 1-1,0-1 1,0 0-1,0 0 0,1-1 1,-1 1-1,5 5 1,-6-9 0,-1 1 1,1-1 0,0 1-1,-1-1 1,1 1-1,0-1 1,-1 0 0,1 1-1,0-1 1,0 0 0,-1 1-1,1-1 1,0 0-1,0 0 1,0 0 0,-1 0-1,1 0 1,0 0 0,0 0-1,-1 0 1,1 0-1,0 0 1,0-1 0,1 1-1,-1-1 16,1 0 0,0-1 0,0 1-1,-1 0 1,1-1 0,-1 1 0,1-1-1,-1 0 1,0 1 0,1-1 0,-1 0-1,0 0 1,1-2 0,4-10 41,0-1 1,-1 1-1,-1-1 0,0 0 1,-1 0-1,-1 0 0,0 0 1,-1 0-1,-1-1 0,-1-15 1,-1 11-55,0-1 1,-1 1-1,-1 0 0,-1 0 1,-1 1-1,-17-38 1,23 55-19,-1 0 1,0 0-1,0 0 1,0 0 0,0 0-1,0 1 1,0-1-1,0 0 1,0 1-1,-1-1 1,1 1-1,-1-1 1,1 1-1,-1 0 1,0 0 0,0-1-1,1 1 1,-1 0-1,0 1 1,0-1-1,-3-1 1,3 3-4,1-1 0,-1 1 0,1-1 1,-1 1-1,1 0 0,-1 0 0,1-1 0,0 1 0,0 0 1,-1 0-1,1 1 0,0-1 0,0 0 0,0 0 0,0 0 1,0 1-1,0-1 0,0 1 0,1-1 0,-1 1 1,0-1-1,1 1 0,-1-1 0,1 1 0,-1 2 0,-5 14-48,-4 30 0,8-42 56,2 0-1,-1 0 0,1 0 0,-1-1 0,2 1 0,-1 0 0,1 0 0,-1 0 0,4 9 0,-3-13-2,0-1 1,0 0-1,0 1 1,0-1-1,0 1 1,0-1-1,0 0 0,1 0 1,-1 0-1,1 0 1,-1 0-1,0 0 0,1 0 1,0 0-1,-1 0 1,1-1-1,-1 1 0,1-1 1,0 1-1,0-1 1,-1 0-1,1 0 1,0 1-1,-1-1 0,1 0 1,0 0-1,0-1 1,-1 1-1,1 0 0,0-1 1,1 0-1,9-2-15,0 0 1,0-1-1,14-7 0,-19 8 14,251-124-218,-246 120 175,0-1 0,0 0 0,20-20 0,-29 25 47,1-1-1,-1 1 1,0-1 0,0 0-1,0 0 1,-1-1-1,0 1 1,1-1-1,-2 1 1,1-1 0,0 1-1,-1-1 1,0 0-1,1-7 1,-2 11 5,0 0 1,1 0-1,-1 0 0,0-1 1,0 1-1,0 0 0,0 0 1,0 0-1,0 0 0,-1-1 1,1 1-1,0 0 1,0 0-1,-1 0 0,1 0 1,-1 0-1,1 0 0,-1 0 1,0 0-1,1 0 0,-1 0 1,0 0-1,0 0 0,1 0 1,-3-1-1,1 1 2,1 1 0,-1 0 0,1 0 0,-1-1 0,1 1 0,-1 0 0,1 0 1,-1 0-1,0 1 0,1-1 0,-1 0 0,1 1 0,-1-1 0,1 1 0,-1-1 0,-1 2 0,-7 3 14,0 0-1,1 1 1,-1 1 0,-8 7 0,7-5-6,-14 11 5,1 1 0,1 1-1,1 1 1,-27 35 0,48-56-18,-1 1 0,0-1 1,1 1-1,-1 0 0,1 0 0,0-1 0,0 1 0,0 0 0,0 0 0,0 5 0,1-7-1,0-1 0,0 1 1,0-1-1,0 0 0,0 1 0,0-1 0,0 0 0,1 1 0,-1-1 0,0 1 1,0-1-1,0 0 0,1 1 0,-1-1 0,0 0 0,0 1 0,1-1 1,-1 0-1,0 0 0,0 1 0,1-1 0,-1 0 0,0 0 0,1 1 0,-1-1 1,1 0-1,-1 0 0,1 0 0,1 1 0,0-1-1,0 0 0,-1 0 1,1 0-1,0 0 1,0-1-1,0 1 1,0 0-1,-1-1 1,4 0-1,83-31 1,-59 21 6,-1 0-1,1 2 1,1 1-1,0 1 1,53-5 0,-78 12-8,-1 0 1,1 0 0,0 0 0,-1 1 0,1 0 0,-1 0-1,1 0 1,-1 0 0,6 2 0,-8-1 1,0-1 0,0 0 0,-1 1 0,1 0 0,0-1 0,0 1 0,-1 0 0,1 0 0,-1 0 0,1 0 0,-1 0 0,0 0 0,0 0-1,0 0 1,0 0 0,0 1 0,-1-1 0,2 4 0,5 32 60,-4-39-10,0 0-36,0-1 0,0 0-1,-1 0 1,1 0 0,-1 0-1,1 0 1,-1 0 0,0-1-1,0 1 1,0-1 0,0 0-1,0 0 1,-1 1 0,1-1-1,-1 0 1,0 0 0,0 0-1,1-4 1,6-17 79,5-28 0,-10 43-73,5-38 10,-2 0 1,-3-1-1,-2-72 0,-1 66-131,-3 60-1452,4 20-435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4.407"/>
    </inkml:context>
    <inkml:brush xml:id="br0">
      <inkml:brushProperty name="width" value="0.05" units="cm"/>
      <inkml:brushProperty name="height" value="0.05" units="cm"/>
    </inkml:brush>
  </inkml:definitions>
  <inkml:trace contextRef="#ctx0" brushRef="#br0">401 144 23525,'-3'-6'339,"-1"1"-1,1-1 1,-1 1-1,1-1 1,-2 1 0,1 0-1,0 1 1,-1-1-1,0 1 1,-6-5 0,8 7-234,0 1 0,0-1 0,0 1 1,-1 0-1,1 0 0,0 0 0,0 1 1,-1-1-1,1 1 0,0-1 0,-1 1 1,1 0-1,0 0 0,-1 1 0,1-1 1,0 1-1,0 0 0,-1-1 0,1 1 1,0 1-1,-5 1 0,-1 2-60,1 0 0,-1 0 1,1 1-1,1 0 0,-1 0 0,1 1 1,0 0-1,1 0 0,-9 12 0,-4 8-48,-21 44-1,35-63 15,-22 43-4,-37 101-1,56-127-4,1-1-1,1 1 1,1 0-1,1 0 1,1 0 0,2 47-1,1-67-3,0 0 1,1 0-1,0 0 0,0 0 1,0 0-1,1 0 0,0 0 1,2 4-1,-3-7 2,-1-1-1,1 0 1,0 0 0,0 0-1,0 1 1,0-1-1,0 0 1,0 0 0,0-1-1,1 1 1,-1 0-1,0 0 1,1 0 0,-1-1-1,0 1 1,1-1 0,-1 1-1,0-1 1,1 0-1,-1 1 1,1-1 0,-1 0-1,1 0 1,-1 0 0,1 0-1,-1 0 1,1 0-1,-1 0 1,1-1 0,-1 1-1,0-1 1,1 1-1,1-2 1,7-2 1,0-1 1,0 0-1,-1 0 0,0-1 0,0-1 1,-1 1-1,13-13 0,51-62 17,-67 75-17,26-34 14,0-2-1,-3-1 1,41-83 0,-56 96-2,0-2 0,-2 1 0,-1-2 0,-2 1 1,-1-1-1,5-61 0,-12 92-12,1-5 1,-1 0 0,0 1 1,-1-1-1,-2-12 0,3 18-3,0 0 0,0 0-1,0 0 1,-1 0-1,1 0 1,0 0 0,-1 1-1,1-1 1,-1 0-1,1 0 1,-1 0 0,1 1-1,-1-1 1,1 0-1,-1 1 1,0-1 0,1 0-1,-1 1 1,0-1-1,0 1 1,0-1 0,1 1-1,-1 0 1,0-1-1,0 1 1,0 0 0,0-1-1,0 1 1,0 0-1,1 0 1,-1 0 0,0 0-1,0 0 1,0 0-1,0 0 1,0 0 0,0 0-1,0 0 1,0 1-1,0-1 1,1 0 0,-1 1-1,0-1 1,0 0 0,-1 2-1,-8 3-25,1 1 0,0 0 0,0 1 0,0 0-1,1 0 1,0 1 0,1 0 0,-8 10 0,-6 10-327,-22 38 0,17-14-961,6-3-701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5.139"/>
    </inkml:context>
    <inkml:brush xml:id="br0">
      <inkml:brushProperty name="width" value="0.05" units="cm"/>
      <inkml:brushProperty name="height" value="0.05" units="cm"/>
    </inkml:brush>
  </inkml:definitions>
  <inkml:trace contextRef="#ctx0" brushRef="#br0">64 454 21437,'-26'96'3242,"17"-71"-2901,2 0 0,0 1 0,2 0 0,1 1 0,-1 41-1,5-65-336,0 0 0,0 0 0,1 1-1,-1-1 1,1 0 0,0 0 0,0 0 0,0 1-1,0-1 1,1 0 0,-1-1 0,4 6-1,-3-6 2,-1-1-1,1 1 0,0-1 0,-1 0 0,1 0 1,0 1-1,0-1 0,-1 0 0,1-1 0,0 1 1,0 0-1,0 0 0,0-1 0,0 1 0,0-1 1,0 0-1,1 0 0,-1 0 0,0 0 0,0 0 1,4 0-1,0-2 49,1 1 0,-1-1 1,0 0-1,0-1 0,0 1 0,0-1 1,0 0-1,-1-1 0,1 1 0,8-9 1,5-5 196,23-27 1,-39 41-233,19-23 97,-2 0-1,-1-1 0,0-1 0,-3-1 1,0-1-1,-2 0 0,-1-1 0,16-56 1,-27 70-94,-8 23-30,-10 23-6,-25 67 61,-49 167 0,87-254-39,1-1 1,0 1-1,0 0 1,1-1-1,0 1 0,1 15 1,0-23-6,1-1 1,-1 0-1,0 1 1,0-1-1,0 0 1,1 1-1,-1-1 1,0 0-1,1 0 1,-1 1-1,0-1 1,0 0-1,1 0 1,-1 0-1,0 1 1,1-1-1,-1 0 1,1 0-1,-1 0 1,0 0-1,1 0 1,-1 0-1,0 0 1,1 0-1,-1 0 1,1 0-1,-1 0 1,0 0-1,1 0 1,-1 0-1,0 0 1,1 0-1,-1 0 1,1 0-1,-1 0 1,0-1-1,1 1 1,-1 0-1,0 0 1,0 0-1,1-1 1,-1 1-1,1-1 1,18-13 103,19-25-34,-1-1 0,-2-3-1,-1-1 1,-3-1 0,44-85 0,-53 83-63,-2-1 0,27-98-1,2-102-10,-50 245-77,-5 8 66,-5 11 21,7-5-5,0 0 0,0 1 0,1-1 0,1 1 0,0-1 0,-1 20 0,3 72 13,0-103-16,6 65 1,17 84 0,-12-97 5,-3 0 0,-3 0 0,0 56 1,-5-101-5,-3 32 5,3-37-5,0 0 1,-1-1-1,1 1 0,-1-1 1,1 1-1,-1 0 1,1-1-1,-1 1 0,0-1 1,1 1-1,-1-1 1,0 0-1,0 1 0,0-1 1,0 0-1,-1 0 1,1 0-1,-1 2 0,1-3 1,-1 0-1,1 0 1,0 0-1,0 0 1,0 0-1,0-1 1,0 1-1,0 0 1,0 0-1,0-1 1,0 1-1,1-1 1,-1 1-1,0-1 1,0 1-1,0-1 1,0 1-1,0-1 1,1 0-1,-1 1 1,0-1 0,1 0-1,-1 0 1,0 0-1,1 1 1,-2-3-1,-16-25 16,6-3-19,0-1 1,2 0 0,1-1 0,-7-52-1,12 61 4,-3-10-2,3 17 1,0-1-1,2 1 1,0-1 0,1-27-1,1 43-1,0 1 0,0 0 0,1 0 0,-1-1-1,0 1 1,0 0 0,1 0 0,-1 0 0,1 0-1,-1-1 1,1 1 0,0 0 0,-1 0 0,1 0-1,0 0 1,0 0 0,0 1 0,0-1-1,0 0 1,0 0 0,0 0 0,0 1 0,0-1-1,0 1 1,0-1 0,0 1 0,0-1 0,0 1-1,1-1 1,-1 1 0,0 0 0,2 0 0,5-1-3,0 1 0,-1 0 0,1 1 1,11 1-1,2 1-1,18-1-978,65-6 0,-60-1-1134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5.578"/>
    </inkml:context>
    <inkml:brush xml:id="br0">
      <inkml:brushProperty name="width" value="0.05" units="cm"/>
      <inkml:brushProperty name="height" value="0.05" units="cm"/>
    </inkml:brush>
  </inkml:definitions>
  <inkml:trace contextRef="#ctx0" brushRef="#br0">179 160 21197,'-28'76'3514,"-1"39"-2388,18-65-729,-36 179 334,37-166-514,-1 107 0,11-167 295,0-8-212,6-49 76,26-105-1,-14 83-340,12-73-39,44-166-176,-69 298 162,-4 11 10,1 0 1,-1 0-1,1 0 0,0 0 1,1 1-1,0-1 0,0 1 0,0-1 1,0 1-1,1 0 0,0 0 1,0 0-1,9-7 0,-13 11 5,1 0-1,0 1 0,0-1 0,0 1 0,0-1 0,0 1 0,0-1 0,0 1 0,0 0 0,1-1 0,-1 1 0,0 0 1,0 0-1,0 0 0,0 0 0,0 0 0,0 0 0,0 0 0,1 0 0,-1 0 0,0 0 0,0 1 0,0-1 1,1 1-1,0 0-4,0 1 0,0-1 1,0 1-1,0 0 1,-1-1-1,1 1 0,0 0 1,-1 0-1,0 0 0,1 0 1,0 2-1,4 9-23,0 0 0,-2 1 0,5 16 0,-6-19 20,79 310 91,-82-318-56,1-1 0,0 1 0,-1 0 0,1 0 0,-1-1 0,0 1 0,0 0 0,0 0 0,0 0 0,0 0 0,-1-1 0,-1 6 0,1-7 1,0 1-1,0-1 1,0 0 0,0 0-1,0 0 1,-1 0 0,1 0-1,-1 0 1,1 0 0,0 0-1,-1 0 1,1-1 0,-1 1-1,0 0 1,1-1 0,-1 0-1,1 1 1,-1-1 0,0 0-1,1 0 1,-1 0 0,-2 0-1,-34 1 226,0-2-1,-1-1 0,-52-11 0,43 5-2501,-76-2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6.312"/>
    </inkml:context>
    <inkml:brush xml:id="br0">
      <inkml:brushProperty name="width" value="0.05" units="cm"/>
      <inkml:brushProperty name="height" value="0.05" units="cm"/>
    </inkml:brush>
  </inkml:definitions>
  <inkml:trace contextRef="#ctx0" brushRef="#br0">261 593 24253,'-30'24'738,"0"0"-1,2 2 1,-44 54-1,59-64-579,0 1-1,2 0 1,0 1 0,1 1-1,1 0 1,0 0 0,2 1-1,-8 26 1,14-42-141,1 0 0,-1 0 0,1-1 0,0 1 0,-1 0 0,2 0 0,-1 0 0,0-1 0,1 1 0,0 0 0,-1-1 0,2 1 0,-1 0 0,2 4 0,-2-7-15,0 0-1,-1 0 1,1 0-1,0 0 1,0 0 0,0 0-1,0 0 1,0 0-1,0-1 1,0 1 0,0 0-1,0-1 1,0 1-1,0-1 1,0 1-1,0-1 1,1 1 0,0-1-1,0 0 0,1 0 0,-1 0 0,0 0 0,0 0 1,0 0-1,0-1 0,1 1 0,-1-1 0,0 0 0,0 1 0,0-1 0,0 0 0,2-2 0,12-7 15,-2 0-1,1-1 0,-2-1 1,1 0-1,-2-1 1,14-16-1,63-94 50,-86 119-64,142-243-240,-141 239 200,-1 4-229,-3 7 166,-4 13-9,-59 119-164,-5 9 274,60-122 21,1-1 0,1 1 0,0 0 0,-4 42 0,10-60-13,-1 0 0,1 1 0,0-1 0,0 0 1,1 1-1,-1-1 0,1 0 0,0 0 0,0 1 0,1-1 1,-1 0-1,4 5 0,-4-8-1,0 1 0,0-1 0,0 1 0,1-1 0,-1 0 0,0 0 0,1 1 0,-1-1 0,1 0 1,0-1-1,-1 1 0,1 0 0,0 0 0,-1-1 0,1 1 0,0-1 0,0 1 0,0-1 0,-1 0 0,1 0 0,0 1 0,0-1 0,0-1 0,0 1 0,0 0 0,-1 0 0,4-2 0,5-1 32,0-1 0,-1 0 0,1 0 0,-1-1 0,-1 0 0,1-1 0,-1 0-1,1 0 1,-2-1 0,9-8 0,-16 14-37,51-47 56,-2-3 0,-2-2 0,-3-2 1,-2-2-1,-3-1 0,-2-3 0,-3 0 1,-3-3-1,28-79 0,-30 59-52,31-139 1,-59 221-8,-1 1 0,0 0 0,1 0 0,-1 0 0,0-1 0,0 1 0,0 0 0,0 0 0,0 0 0,0-1 0,0 1 0,0 0 0,0 0 0,-1 0 0,1-1 0,-1-1 0,0 3 0,0 0 1,0 0-1,1 0 1,-1 1-1,0-1 1,1 0-1,-1 0 1,0 0-1,0 1 1,1-1-1,-1 0 1,0 1-1,1-1 1,-1 0 0,1 1-1,-1-1 1,1 1-1,-1-1 1,0 1-1,1-1 1,0 1-1,-1 0 1,0 0-1,-20 24-5,2 0 0,0 1 0,-28 54 0,29-48 19,-13 22 38,-43 107-1,66-139-39,0 0-1,2 1 1,1 0 0,0 1-1,2-1 1,0 0-1,2 1 1,1 25 0,2-37-10,0 0 1,0-1 0,1 1 0,1 0 0,0-1 0,0 0 0,1 0-1,10 17 1,4 0 14,37 43 0,0-2 33,-55-67-19,-11-18 27,-64-111-81,-55-83-27,23 70 95,103 137-44,3 3 0,0 0 1,0 0 0,-1-1-1,1 1 1,0 0-1,-1 0 1,1 0 0,0-1-1,0 1 1,0 0-1,-1 0 1,1-1 0,0 1-1,0 0 1,0 0-1,-1-1 1,1 1 0,0 0-1,0-1 1,0 1-1,0 0 1,0 0 0,0-1-1,0 1 1,0 0-1,0-1 1,0 1 0,0 0-1,0-1 1,0 1-1,0 0 1,0-1 0,0 1-1,0 0 1,0-1-1,0 1 1,0 0 0,0 0-1,1-1 1,-1 1-1,0 0 1,0-1 0,0 1-1,0 0 1,1 0 0,-1 0-1,0-1 1,0 1-1,1 0 1,-1 0 0,0 0-1,1-1 1,-1 1-1,0 0 1,0 0 0,1 0-1,-1 0 1,0 0-1,1 0 1,-1 0 0,0 0-1,1 0 1,-1 0-1,1 0 1,139-27-4,5-1-51,-63 8-185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4.067"/>
    </inkml:context>
    <inkml:brush xml:id="br0">
      <inkml:brushProperty name="width" value="0.05" units="cm"/>
      <inkml:brushProperty name="height" value="0.05" units="cm"/>
    </inkml:brush>
  </inkml:definitions>
  <inkml:trace contextRef="#ctx0" brushRef="#br0">1 264 18580,'0'0'7815,"3"-3"-7287,11-5-224,0-1-1,0 2 1,1 0-1,27-9 1,66-14 145,-42 18-401,0 3 0,0 3 0,67 3-1,69-5-27,78-29 22,-212 23-168,-1-2 0,70-27 0,-92 25-708,-10 1-963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38.819"/>
    </inkml:context>
    <inkml:brush xml:id="br0">
      <inkml:brushProperty name="width" value="0.025" units="cm"/>
      <inkml:brushProperty name="height" value="0.025" units="cm"/>
    </inkml:brush>
  </inkml:definitions>
  <inkml:trace contextRef="#ctx0" brushRef="#br0">0 217 4420,'0'0'5018,"10"1"-3592,102-1 559,197-25 1,-176 13-744,1 5-1,0 6 0,176 21 0,167-3-419,0-44 1036,637 12 516,-324 17-1310,-557-12-458,319-56 0,-547 65-614,93-18 640,1 5 1,118-2-1,-217 16-471,-16-22-2553,-12 11-3950,8 1 246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4.411"/>
    </inkml:context>
    <inkml:brush xml:id="br0">
      <inkml:brushProperty name="width" value="0.05" units="cm"/>
      <inkml:brushProperty name="height" value="0.05" units="cm"/>
    </inkml:brush>
  </inkml:definitions>
  <inkml:trace contextRef="#ctx0" brushRef="#br0">1 99 22869,'0'0'1712,"7"-5"-882,3-2-604,1 1 0,0 0 0,0 1 0,22-7 0,58-14 360,-81 23-587,98-20 102,-95 21-88,0 0-1,0 1 1,1 1-1,-1 0 1,0 1 0,16 3-1,-27-4 14,0 1 0,0-1 0,0 0 0,0 1 0,0-1 0,0 1 0,0 0 0,0 0-1,-1-1 1,1 1 0,0 0 0,-1 1 0,1-1 0,-1 0 0,1 0 0,-1 1 0,1-1 0,-1 1 0,0-1 0,0 1-1,0-1 1,0 1 0,0 0 0,0 0 0,0 0 0,0-1 0,-1 1 0,1 0 0,-1 0 0,1 0 0,-1 0 0,0 0-1,0 0 1,0 0 0,0 0 0,0 0 0,0 0 0,0 0 0,-1 0 0,0 2 0,-2 6 148,-1 0 0,0 0 0,-1-1 1,0 1-1,0-1 0,-9 10 0,-78 103 509,-69 107-438,120-155-577,11-14-975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5.869"/>
    </inkml:context>
    <inkml:brush xml:id="br0">
      <inkml:brushProperty name="width" value="0.05" units="cm"/>
      <inkml:brushProperty name="height" value="0.05" units="cm"/>
    </inkml:brush>
  </inkml:definitions>
  <inkml:trace contextRef="#ctx0" brushRef="#br0">320 412 17092,'0'-4'515,"0"1"1,0 0 0,-1 0-1,1-1 1,-1 1 0,0 0-1,0 0 1,0 0 0,0 0-1,0 0 1,-1 0 0,0 0-1,1 1 1,-1-1 0,0 0-1,-4-4 1,2 4-220,0 0 1,0 0-1,1 1 0,-2-1 1,1 1-1,0 0 0,0 0 0,-1 0 1,1 1-1,-9-2 0,6 1-241,0 1-1,-1 0 0,1 1 0,0 0 0,-1 0 1,1 1-1,0-1 0,-1 1 0,1 1 0,0 0 1,0 0-1,0 0 0,0 1 0,-11 6 0,10-4-52,1 1-1,1 0 1,-1 0-1,1 0 1,0 1-1,0 0 1,1 0-1,0 0 1,0 1-1,-4 10 1,-2 8-24,-15 52-1,21-61 17,1-1 0,1 1-1,1 0 1,0 0 0,1 19-1,1-27 4,0-1 0,1 1-1,1-1 1,-1 1 0,1-1-1,1 0 1,-1 0 0,1 0-1,1 0 1,0 0 0,0-1-1,7 11 1,-9-16 1,-1 1 0,1-1 0,0 1 0,1-1 0,-1 0 0,0 0 0,1 0 0,-1 0 1,1 0-1,-1-1 0,1 1 0,0-1 0,0 0 0,0 0 0,-1 0 0,1 0 0,0 0 0,1 0 0,-1-1 0,0 0 0,0 1 0,0-1 0,0 0 0,0-1 0,0 1 0,0 0 0,0-1 0,0 0 1,0 0-1,0 0 0,0 0 0,0 0 0,0 0 0,0-1 0,-1 1 0,1-1 0,-1 0 0,5-3 0,4-6 0,0 1 1,0-2-1,-1 1 0,0-1 0,-1-1 1,-1 0-1,8-15 0,4-14 12,17-47 1,-17 34 10,-3-1 0,17-100 0,-28 118 23,-2 0 0,-2 0 1,-2 0-1,-1 0 1,-7-45-1,8 84-42,-1-1-1,1 0 1,0 0 0,0 0-1,0 0 1,0 0-1,0 0 1,0 0 0,0 0-1,0 0 1,0 0 0,-1 0-1,1 0 1,0 0-1,0 0 1,0 0 0,0 0-1,0 0 1,0 0 0,0 0-1,0 0 1,-1 0 0,1 0-1,0 0 1,0 0-1,0-1 1,0 1 0,0 0-1,0 0 1,0 0 0,0 0-1,0 0 1,0 0-1,0 0 1,-1 0 0,1 0-1,0 0 1,0 0 0,0 0-1,0-1 1,0 1-1,0 0 1,0 0 0,0 0-1,0 0 1,0 0 0,0 0-1,0 0 1,0 0-1,0 0 1,0-1 0,0 1-1,0 0 1,0 0 0,0 0-1,0 0 1,0 0-1,0 0 1,0 0 0,0 0-1,0-1 1,1 1 0,-4 7 8,1 40-13,1 0 0,6 49 0,-2-29 8,-1-13 1,-2-14 13,2 0 1,2 0-1,14 66 0,-17-102-35,1 0 1,-1-1-1,0 1 0,1 0 1,0-1-1,0 0 0,4 6 1,-5-8-39,-1 0 0,1-1 0,0 1 0,-1 0 0,1-1 0,0 1 0,0-1 0,0 1 0,-1-1 0,1 1 0,0-1 0,0 0 0,0 1 0,0-1 0,0 0 0,0 0 0,0 0 0,0 0 0,0 0 1,0 0-1,-1 0 0,1 0 0,0 0 0,0 0 0,0 0 0,0 0 0,0-1 0,0 1 0,0 0 0,0-1 0,0 1 0,-1-1 0,1 1 0,0-1 0,0 1 0,-1-1 0,1 0 0,1 0 0,17-25-3736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6.457"/>
    </inkml:context>
    <inkml:brush xml:id="br0">
      <inkml:brushProperty name="width" value="0.05" units="cm"/>
      <inkml:brushProperty name="height" value="0.05" units="cm"/>
    </inkml:brush>
  </inkml:definitions>
  <inkml:trace contextRef="#ctx0" brushRef="#br0">164 47 17684,'1'-1'6402,"-14"5"-4390,0 1-1675,-2-1 149,0 2 1,-25 12-1,35-15-458,1-1 0,0 1 0,0 0 0,0 0 0,0 0 0,1 1 0,-1-1 0,1 1 0,0 0 0,0 0 0,0 0 0,0 0 0,1 0 0,-3 8 0,1 2-40,0 0 1,2 0-1,0 0 1,0 0-1,2 27 0,2-10-11,9 50 0,-10-71 20,1-1 1,1 0-1,0 1 0,0-1 1,1 0-1,8 13 0,-12-21 3,0 0-1,1 0 0,-1-1 1,0 1-1,1 0 0,-1 0 0,1-1 1,-1 1-1,1-1 0,-1 1 1,1 0-1,0-1 0,-1 1 1,1-1-1,0 1 0,-1-1 0,1 0 1,0 1-1,0-1 0,-1 0 1,1 1-1,0-1 0,0 0 1,0 0-1,-1 0 0,1 0 0,0 0 1,0 0-1,0 0 0,-1 0 1,1 0-1,0 0 0,0 0 1,0 0-1,-1-1 0,1 1 0,0 0 1,0-1-1,-1 1 0,1 0 1,1-2-1,1-1 4,1 0 0,-1 0 0,0-1 0,-1 1 0,1-1 0,-1 1 0,4-9 0,17-38 100,-3-2-1,24-94 1,-19 56-10,-21 75-73,-3 12-16,0-1 1,0 1-1,0-1 0,0 1 0,0-1 0,1 1 0,0 0 0,0 0 1,4-6-1,-6 8-6,0 1 1,1 0-1,-1 0 1,1-1 0,-1 1-1,0 0 1,1 0-1,-1 0 1,1-1-1,-1 1 1,0 0 0,1 0-1,-1 0 1,1 0-1,-1 0 1,0 0-1,1 0 1,-1 0-1,1 0 1,-1 0 0,1 0-1,-1 0 1,1 0-1,-1 0 1,0 1-1,1-1 1,-1 0 0,1 0-1,-1 0 1,0 1-1,1-1 1,-1 0-1,0 0 1,1 1-1,-1-1 1,0 0 0,1 1-1,-1-1 1,0 0-1,0 1 1,1-1-1,-1 0 1,0 1 0,0-1-1,0 1 1,0-1-1,1 0 1,-1 1-1,0-1 1,0 1-1,11 28-78,-11-26 74,14 46-44,-7-22 80,1-1 0,16 36 0,-23-60-28,-1 0 0,1 0 1,0 0-1,1-1 0,-1 1 0,0 0 1,0 0-1,1-1 0,-1 1 0,1-1 1,-1 0-1,1 1 0,0-1 0,0 0 1,-1 0-1,1 0 0,2 1 0,-2-2 0,0 0 0,-1 1 0,1-1-1,0 0 1,-1 0 0,1 0 0,0 0 0,0-1-1,-1 1 1,1 0 0,0-1 0,-1 1 0,1-1-1,-1 0 1,1 1 0,2-3 0,4-2 12,-1-1 1,1-1 0,-1 1-1,0-1 1,10-13-1,-16 18-8,76-94 182,-76 95-186,-1 0 0,1 0 0,-1 1 0,1-1 0,-1 0 0,1 1 0,0-1 0,-1 0 0,1 1 0,0-1 0,0 1 0,-1-1 0,1 1 0,0-1 0,0 1 0,0 0 0,0-1 0,-1 1 0,1 0 0,0-1 0,0 1 0,2 0 0,-3 0 0,1 1-1,0-1 1,-1 1 0,1-1 0,-1 1 0,1-1-1,-1 1 1,1 0 0,-1-1 0,1 1 0,-1-1-1,1 1 1,-1 0 0,0-1 0,0 1 0,1 0-1,-1 0 1,0-1 0,0 1 0,1 1 0,0 7 15,0 0 0,-1 0 0,0 10 1,0-18-14,-9 66 639,3-119 335,1 13-828,4 25-129,0 0 0,1 0 1,1 0-1,0 1 0,4-19 0,-4 31-28,-1-1 1,0 1-1,1 0 0,-1 0 1,1-1-1,-1 1 0,1 0 1,0 0-1,0 0 0,-1 0 1,1 0-1,0 0 0,0 0 1,0 0-1,0 0 0,0 1 1,0-1-1,0 0 1,0 0-1,1 1 0,-1-1 1,0 1-1,0-1 0,0 1 1,1 0-1,-1-1 0,0 1 1,1 0-1,-1 0 0,0 0 1,1 0-1,-1 0 0,0 0 1,1 0-1,1 1 0,5 1-100,-1 0 0,0 1 0,1-1 1,12 8-1,-11-5-31,-3-2-260,0 0 0,1 0 0,-1-1 0,1 0 0,0 0 0,0 0 0,0-1 0,0 0 0,0 0 0,12-1-1,15-6 307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7.094"/>
    </inkml:context>
    <inkml:brush xml:id="br0">
      <inkml:brushProperty name="width" value="0.05" units="cm"/>
      <inkml:brushProperty name="height" value="0.05" units="cm"/>
    </inkml:brush>
  </inkml:definitions>
  <inkml:trace contextRef="#ctx0" brushRef="#br0">155 243 20868,'0'-1'158,"0"0"0,-1-1-1,1 1 1,0 0-1,0-1 1,-1 1 0,1 0-1,-1-1 1,1 1-1,-1 0 1,1 0-1,-1 0 1,0-1 0,0 1-1,0 0 1,0 0-1,1 0 1,-1 0 0,0 0-1,-1 1 1,1-1-1,0 0 1,0 0 0,0 1-1,0-1 1,-1 0-1,1 1 1,0 0-1,0-1 1,-1 1 0,1 0-1,-1-1 1,1 1-1,0 0 1,-1 0 0,1 0-1,0 0 1,-3 1-1,0-1-71,0 0 0,1 1-1,-1-1 1,0 1 0,0 0 0,0 0-1,1 1 1,-1-1 0,0 1-1,1-1 1,-1 1 0,-5 5 0,2 0-81,2 0 0,-1 1 1,1-1-1,0 1 0,0 0 0,1 0 1,0 1-1,0 0 0,1-1 1,1 1-1,-1 0 0,-1 12 0,2-5-8,0 0 0,1 0-1,0 0 1,2 0 0,-1 0-1,5 20 1,-4-33 4,-1-1-1,0 0 1,1 0-1,0 0 1,-1 1-1,1-1 1,0 0-1,0 0 1,0 0-1,0 0 1,1-1-1,-1 1 1,1 0-1,-1 0 1,1-1-1,-1 1 1,1-1-1,3 3 1,-3-4 0,-1 1 1,1-1-1,-1 0 0,1 0 1,-1 0-1,1 0 1,0 0-1,-1 0 0,1 0 1,-1 0-1,1-1 0,0 1 1,-1-1-1,1 1 0,-1-1 1,1 1-1,-1-1 0,0 0 1,1 0-1,-1 0 1,0 0-1,1 0 0,-1 0 1,0 0-1,0 0 0,0 0 1,1-3-1,9-8 34,-2-1 1,1 0-1,-2-1 0,0 0 0,-1-1 1,0 1-1,-1-1 0,7-27 0,-6 12 61,0 0 0,-3 0-1,3-51 1,-8 54 7,1 23-39,-3 23-119,19 222-31,-15-230 96,0 4 6,1 0 0,5 15 0,-6-27-14,-1 0-1,1 0 1,0 0 0,0 0-1,1-1 1,-1 1-1,1-1 1,-1 1-1,1-1 1,0 1-1,0-1 1,0 0 0,0 0-1,0 0 1,0 0-1,5 3 1,-5-5 4,-1 1 0,1-1 0,0 1 0,0-1 0,0 0 0,-1 0 0,1 0 0,0 0 0,0 0 1,0 0-1,0 0 0,-1-1 0,1 1 0,0-1 0,0 1 0,-1-1 0,1 0 0,0 1 0,-1-1 0,1 0 0,-1 0 0,1 0 0,-1 0 1,1-1-1,-1 1 0,3-3 0,3-3 65,-1-1 1,1 1-1,8-16 0,-3 1 38,0 0-1,-2 0 1,-1-1 0,0 0-1,9-48 1,-11 34-55,-2 1 1,-1-1-1,-2-48 1,-4 60-51,0 31-29,-1 41-32,4 6 51,2 0 0,11 63 0,-14-113 7,1 1 1,0-1-1,0 0 1,0 0-1,0 1 1,0-1-1,0 0 1,1 0-1,0 0 1,-1-1-1,1 1 1,0 0-1,0 0 0,4 2 1,-5-4-2,0-1 0,0 1 0,0-1 1,-1 1-1,1-1 0,0 0 0,0 0 0,0 1 0,0-1 0,0 0 1,0 0-1,0 0 0,0 0 0,0 0 0,0 0 0,0 0 0,0 0 1,2-1-1,0 0 1,-1-1 0,1 1 0,0 0-1,-1-1 1,1 0 0,-1 1 0,0-1 0,4-4 0,5-7 11,0 0 1,-1 0-1,-1-1 0,0 0 1,-1-1-1,12-29 0,-3 0 27,12-57 0,-24 84-43,-1-1 0,-1 0-1,3-31 1,0 92-38,-1 0-1,0 45 1,-4-43 72,11 72 0,-11-115-31,-1 1-1,1-1 1,-1 0-1,1 0 1,0 0-1,-1 0 1,1 0 0,0 0-1,0 0 1,1-1-1,1 4 1,-2-4-12,0-1 0,-1 1 0,1-1 0,0 1 1,-1-1-1,1 0 0,0 1 0,-1-1 0,1 0 1,0 1-1,0-1 0,-1 0 0,1 0 0,0 0 1,0 0-1,-1 0 0,1 0 0,0 0 0,0 0 1,0 0-1,-1 0 0,2-1 0,3-1-142,-1 0-1,0 0 1,1-1 0,-1 0-1,0 0 1,-1 0 0,1 0-1,0-1 1,3-5-1,38-42-2289,4-10-368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7.420"/>
    </inkml:context>
    <inkml:brush xml:id="br0">
      <inkml:brushProperty name="width" value="0.05" units="cm"/>
      <inkml:brushProperty name="height" value="0.05" units="cm"/>
    </inkml:brush>
  </inkml:definitions>
  <inkml:trace contextRef="#ctx0" brushRef="#br0">78 1 16732,'-17'78'6471,"-2"0"-4112,-17 82-769,34-154-1537,1 0-1,0 0 0,0 0 0,1 1 0,0-1 1,1 11-1,-1-17-52,0 1 0,1-1 0,-1 0 1,0 1-1,0-1 0,1 0 0,-1 1 0,0-1 0,1 0 0,-1 1 1,1-1-1,-1 0 0,0 0 0,1 1 0,-1-1 0,1 0 1,-1 0-1,0 0 0,1 0 0,-1 0 0,1 1 0,-1-1 1,1 0-1,-1 0 0,1 0 0,-1 0 0,1 0 0,-1-1 1,0 1-1,1 0 0,-1 0 0,1 0 0,-1 0 0,1 0 0,-1-1 1,0 1-1,1 0 0,-1 0 0,1 0 0,-1-1 0,0 1 1,1 0-1,-1-1 0,0 1 0,1 0 0,-1-1 0,0 1 1,0-1-1,1 1 0,8-11 6,0 1 1,-1-1-1,0 0 0,8-17 1,8-10 33,-11 19-21,1 1 1,1 0-1,29-27 1,-39 40-25,0 0 0,1 1 0,-1 0 1,1 0-1,0 0 0,0 1 0,1 0 0,-1 0 0,1 1 1,-1 0-1,1 0 0,0 0 0,0 1 0,0 0 1,0 0-1,11 0 0,-14 2-4,0 0 1,0 0-1,0 0 1,0 0 0,0 1-1,0-1 1,-1 1-1,1 0 1,0 0-1,-1 1 1,0-1-1,1 1 1,-1-1-1,0 1 1,0 0-1,-1 0 1,1 1-1,-1-1 1,1 0-1,-1 1 1,0-1-1,0 1 1,-1 0 0,1 0-1,-1 0 1,2 5-1,0 3 29,0 1 0,-1-1 0,-1 1 0,0 0 0,0 0 0,-1 0 0,-3 15 0,2-15 179,-2 0 0,0 0 0,0 0 1,-1-1-1,-1 0 0,0 1 0,-10 15 1,12-23-125,1-1 1,-1 0 0,0 0-1,-1-1 1,1 1 0,-1-1-1,1 1 1,-1-1-1,0 0 1,-5 2 0,6-3-66,0-1-1,0 0 1,0 0 0,0 0 0,0-1 0,0 1 0,0-1-1,0 1 1,0-1 0,0 0 0,-1 0 0,1 0 0,0-1-1,0 1 1,0-1 0,0 0 0,-4-1 0,2 0-242,-1-1-1,1 1 1,0-1 0,1 0 0,-1-1-1,0 1 1,-5-7 0,-7-6-2377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8.777"/>
    </inkml:context>
    <inkml:brush xml:id="br0">
      <inkml:brushProperty name="width" value="0.05" units="cm"/>
      <inkml:brushProperty name="height" value="0.05" units="cm"/>
    </inkml:brush>
  </inkml:definitions>
  <inkml:trace contextRef="#ctx0" brushRef="#br0">10 48 20820,'-10'-14'3426,"12"19"-770,8 22-2251,-5-5-363,-2 1 0,0 1-1,-2 39 1,1-2-14,0-35-14,-2-13 3,1 0 0,1 0-1,5 24 1,-7-37-13,0 1-1,0-1 1,0 1-1,0 0 1,0-1 0,1 1-1,-1-1 1,0 1-1,0-1 1,0 1-1,1-1 1,-1 1 0,0-1-1,1 1 1,-1-1-1,0 1 1,1-1-1,-1 1 1,1-1 0,-1 0-1,1 1 1,-1-1-1,1 0 1,-1 1-1,1-1 1,-1 0 0,1 0-1,-1 1 1,1-1-1,-1 0 1,1 0-1,-1 0 1,1 0 0,0 0-1,-1 0 1,1 0-1,-1 0 1,1 0-1,0 0 1,-1 0 0,1 0-1,-1 0 1,1-1-1,-1 1 1,1 0-1,-1 0 1,1 0-1,-1-1 1,1 1 0,-1 0-1,2-2 1,3-1 36,-1-2 0,1 1 0,-1 0 0,5-7 0,-5 6-10,87-123 445,-42 56-295,-47 69-173,0 0 0,0 0-1,1 1 1,-1-1 0,1 0 0,0 1 0,5-4-1,-7 5-6,0 1 0,-1 0 0,1-1 0,0 1 0,-1 0-1,1 0 1,0 0 0,0 0 0,0-1 0,-1 1 0,1 0-1,0 0 1,0 1 0,-1-1 0,1 0 0,0 0 0,0 0 0,-1 0-1,1 1 1,0-1 0,0 0 0,-1 1 0,1-1 0,0 0-1,-1 1 1,1-1 0,-1 1 0,1-1 0,0 1 0,-1 0 0,1-1-1,-1 1 1,0-1 0,1 1 0,-1 0 0,1-1 0,-1 1-1,0 0 1,1 1 0,4 10-5,-1-1 0,0 1 1,-1 1-1,0-1 0,1 22 0,-1-16 20,7 29 0,-10-46-14,0-1 0,0 1 0,0 0 0,0-1 0,0 1 0,0 0 0,1-1 0,-1 1 0,0-1 0,0 1 0,1 0 0,-1-1-1,0 1 1,1-1 0,-1 1 0,0-1 0,1 1 0,-1-1 0,1 1 0,-1-1 0,1 1 0,-1-1 0,1 0 0,0 1 0,-1-1-1,1 0 1,-1 1 0,1-1 0,0 0 0,-1 0 0,1 0 0,0 0 0,-1 0 0,1 1 0,-1-1 0,1 0 0,1-1 0,0 0 6,0 0 0,0 0 0,0 0 1,0-1-1,-1 1 0,1-1 1,0 1-1,-1-1 0,1 0 1,-1 0-1,3-3 0,22-36 359,35-77-1,-17 29-150,-29 65-189,-15 24-26,0-1 0,1 1 0,-1 0-1,0 0 1,0-1 0,0 1-1,1 0 1,-1 0 0,0-1 0,0 1-1,1 0 1,-1 0 0,0 0 0,1-1-1,-1 1 1,0 0 0,1 0 0,-1 0-1,0 0 1,1 0 0,-1 0-1,0 0 1,1 0 0,-1 0 0,0 0-1,1 0 1,-1 0 0,0 0 0,1 0-1,-1 0 1,0 0 0,1 0-1,-1 0 1,0 0 0,1 0 0,-1 1-1,7 11-13,0 23 8,-2 1-1,-1 0 0,-1 46 1,0 0 24,3-16 8,-6-65-26,0-1-1,0 0 1,0 0 0,0 0 0,1 0 0,-1 0 0,0 1-1,0-1 1,0 0 0,0 0 0,0 0 0,0 0 0,0 0 0,1 1-1,-1-1 1,0 0 0,0 0 0,0 0 0,0 0 0,0 0 0,1 0-1,-1 0 1,0 0 0,0 0 0,0 0 0,0 0 0,1 0-1,-1 0 1,0 0 0,0 0 0,0 0 0,0 0 0,1 0 0,-1 0-1,0 0 1,0 0 0,0 0 0,0 0 0,1 0 0,-1 0 0,0 0-1,0 0 1,0 0 0,0 0 0,0 0 0,1 0 0,-1-1-1,0 1 1,0 0 0,0 0 0,7-5-31,-4-1-48,0 1 0,0-1-1,0 1 1,-1-1 0,3-9 0,5-16-502,20-30-944,1-11-418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143"/>
    </inkml:context>
    <inkml:brush xml:id="br0">
      <inkml:brushProperty name="width" value="0.05" units="cm"/>
      <inkml:brushProperty name="height" value="0.05" units="cm"/>
    </inkml:brush>
  </inkml:definitions>
  <inkml:trace contextRef="#ctx0" brushRef="#br0">161 147 22197,'-21'17'1421,"-1"1"308,-28 29 0,44-40-1634,-1 1 0,1 0 0,1 0 0,0 1 0,0-1 0,0 1 1,-5 17-1,5-12-85,1 1 0,-4 27 0,8-39-14,-1 0 0,1 1 0,0-1 0,0 0 0,0 1 0,0-1 0,1 0 0,-1 1 0,1-1 0,0 0 0,0 0 0,0 1 0,0-1 0,1 0 0,-1 0 0,1 0 0,0 0 0,-1-1 0,4 4 0,-4-5 0,0 0 0,1 0-1,-1 0 1,1 0 0,-1 0 0,0-1-1,1 1 1,0 0 0,-1-1 0,1 1-1,-1-1 1,1 0 0,0 1-1,-1-1 1,1 0 0,0 0 0,-1 0-1,1 0 1,3-1 0,-1 0-2,-1 0 0,1 0-1,0-1 1,-1 1 0,1-1 0,-1 0 0,1 0 0,3-3 0,4-4 10,-1-1-1,1 0 1,14-20 0,-12 13 95,-2-1-1,1 0 1,-2-1 0,-1 0-1,0 0 1,-1-1 0,-1 0-1,-1-1 1,-1 0 0,-1 0-1,-1 0 1,0 0 0,-2-32 0,0 47-65,-1 1 1,-1 0 0,1 0 0,-1 0 0,0 0 0,0 0 0,0 0 0,-1 0 0,0 0-1,0 0 1,-4-6 0,6 11-31,0-1 1,0 1-1,0-1 0,-1 1 0,1 0 0,0-1 1,0 1-1,-1 0 0,1-1 0,0 1 0,-1 0 1,1-1-1,0 1 0,-1 0 0,1 0 0,0-1 1,-1 1-1,1 0 0,-1 0 0,1 0 0,-1 0 1,1-1-1,0 1 0,-1 0 0,1 0 0,-1 0 1,1 0-1,-1 0 0,1 0 0,0 0 0,-1 0 1,1 0-1,-1 1 0,1-1 0,-1 0 0,1 0 1,0 0-1,-1 0 0,1 1 0,-1-1 0,1 0 1,0 0-1,-1 1 0,1-1 0,0 0 0,-1 1 1,1-1-1,0 0 0,-1 1 0,1-1 0,0 0 1,0 1-1,0-1 0,-1 0 0,1 1 0,0-1 1,0 1-1,0-1 0,0 1 0,0-1 0,0 1 1,0-1-1,-9 34 28,8-31-27,-34 257 24,35-253-26,-2 1-1,2 1 1,-1-1 0,1 1-1,0 0 1,1-1 0,3 16-1,-4-23-1,0 0-1,0 0 0,1 0 0,-1-1 0,0 1 0,1 0 1,-1 0-1,1 0 0,-1 0 0,1-1 0,-1 1 0,1 0 1,-1 0-1,1-1 0,0 1 0,-1-1 0,1 1 0,0 0 0,-1-1 1,1 1-1,0-1 0,0 1 0,0-1 0,1 1 0,-1-1 1,1 0-1,-1 0 1,0 0-1,1-1 0,-1 1 1,0 0-1,1-1 0,-1 1 1,0-1-1,0 1 1,1-1-1,-1 1 0,0-1 1,0 0-1,1-1 0,6-4-5,-1-1 0,0 0-1,10-13 1,-14 17-1,19-25-865,-1-2 0,-1-1-1,26-54 1,-9 1-3308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325"/>
    </inkml:context>
    <inkml:brush xml:id="br0">
      <inkml:brushProperty name="width" value="0.05" units="cm"/>
      <inkml:brushProperty name="height" value="0.05" units="cm"/>
    </inkml:brush>
  </inkml:definitions>
  <inkml:trace contextRef="#ctx0" brushRef="#br0">234 0 21357,'1'28'1408,"-8"14"760,-5 12-431,-14 22-577,-4 8-416,-3 10-448,-1-2-144,10-12-120,3-10-8,10-26 8,6-11-64,2-20-264,-3-13-384,-2-15-1344,-6-9 615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482"/>
    </inkml:context>
    <inkml:brush xml:id="br0">
      <inkml:brushProperty name="width" value="0.05" units="cm"/>
      <inkml:brushProperty name="height" value="0.05" units="cm"/>
    </inkml:brush>
  </inkml:definitions>
  <inkml:trace contextRef="#ctx0" brushRef="#br0">1 0 21044,'8'30'1105,"8"5"271,5 4-424,11-1-496,10 3-280,9-8-136,5-7 0,3-14 8,-6-5 8,-4-10-1032,-12-8-3121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670"/>
    </inkml:context>
    <inkml:brush xml:id="br0">
      <inkml:brushProperty name="width" value="0.05" units="cm"/>
      <inkml:brushProperty name="height" value="0.05" units="cm"/>
    </inkml:brush>
  </inkml:definitions>
  <inkml:trace contextRef="#ctx0" brushRef="#br0">1 0 24197,'0'0'2153,"0"2"-1401,21 45-496,-9-15-80,2 7-128,0 3-16,-4-4 0,-3-3 88,2-9-680,0-5-664,1-21 3248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59.170"/>
    </inkml:context>
    <inkml:brush xml:id="br0">
      <inkml:brushProperty name="width" value="0.025" units="cm"/>
      <inkml:brushProperty name="height" value="0.025" units="cm"/>
    </inkml:brush>
  </inkml:definitions>
  <inkml:trace contextRef="#ctx0" brushRef="#br0">0 125 5765,'0'0'7485,"1"-9"-7213,-1 7-178,-1-1-1,1 1 1,0-1 0,1 1-1,-1-1 1,0 1 0,1 0-1,-1-1 1,1 1-1,0-1 1,0 1 0,0 0-1,0 0 1,0-1 0,0 1-1,0 0 1,1 0-1,-1 0 1,1 0 0,0 1-1,0-1 1,-1 0 0,1 1-1,0-1 1,0 1-1,1-1 1,-1 1 0,0 0-1,0 0 1,0 0 0,1 0-1,-1 1 1,1-1-1,-1 1 1,1-1 0,-1 1-1,0 0 1,4 0 0,25 0 304,0 1 1,0 1-1,0 2 0,-1 1 1,42 13-1,-24-6-293,50 5-1,-12-8 289,533 37 2364,-44-66-1528,0-1 275,-242 23-1428,527-13 414,-334-3 260,-25 2-707,-345 1 300,181-36 0,-310 40-174,20-2 142,-47 9-343,-26-2-5824,11-11 251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0.166"/>
    </inkml:context>
    <inkml:brush xml:id="br0">
      <inkml:brushProperty name="width" value="0.05" units="cm"/>
      <inkml:brushProperty name="height" value="0.05" units="cm"/>
    </inkml:brush>
  </inkml:definitions>
  <inkml:trace contextRef="#ctx0" brushRef="#br0">5 92 21605,'0'5'1415,"-3"64"1196,2 39-1673,1-92-878,2-1 0,0 1 0,1-1 1,8 28-1,-10-40-53,0-1-1,0 1 1,0-1 0,0 1 0,0-1 0,1 1 0,-1-1 0,1 0 0,0 0-1,-1 0 1,1 0 0,0 0 0,0 0 0,0 0 0,5 2 0,-5-3 9,-1-1 1,1 0-1,0 1 1,-1-1-1,1 0 1,0 0-1,-1 0 1,1-1-1,0 1 1,-1 0-1,1-1 1,0 1-1,-1-1 1,1 1-1,-1-1 1,1 0-1,-1 1 0,1-1 1,-1 0-1,0 0 1,1 0-1,-1 0 1,0 0-1,0-1 1,0 1-1,1 0 1,-1-1-1,1-1 1,14-18 202,0-1 0,-2 0 0,17-34 0,30-79 204,-57 125-409,0-2 5,-3 10-17,-1 0 0,1 0 0,0 0-1,-1 0 1,1 0 0,0 0 0,0 0-1,1 0 1,-1 0 0,0 1-1,1-1 1,-1 0 0,1 1 0,-1-1-1,3-1 1,-3 3-2,-1 0-1,0 0 0,0 0 1,0-1-1,0 1 1,1 0-1,-1 0 0,0 0 1,0 0-1,0 0 1,1 0-1,-1 0 0,0 0 1,0 0-1,0 0 1,1 0-1,-1 0 0,0 0 1,0 0-1,0 0 1,1 0-1,-1 0 0,0 1 1,0-1-1,0 0 1,0 0-1,1 0 0,-1 0 1,0 0-1,0 0 1,0 0-1,0 1 0,0-1 1,1 0-1,-1 0 1,0 0-1,0 0 1,0 0-1,0 1 0,0-1 1,0 0-1,0 0 1,0 0-1,0 1 0,0-1 1,0 0-1,4 11-7,-2 1-1,0-1 0,0 1 1,-1-1-1,0 1 1,-2 15-1,1-6 5,-1 33 17,0-34-1,0 1 0,2-1 0,5 39 0,-6-58-10,0-1 0,0 0 0,0 1-1,0-1 1,0 0 0,0 1-1,0-1 1,0 0 0,1 1-1,-1-1 1,0 0 0,0 1-1,0-1 1,0 0 0,1 1 0,-1-1-1,0 0 1,0 0 0,0 1-1,1-1 1,-1 0 0,0 0-1,0 0 1,1 1 0,-1-1-1,0 0 1,1 0 0,-1 0-1,0 0 1,1 1 0,-1-1 0,0 0-1,1 0 1,-1 0 0,1 0-1,11-9 110,9-24 106,-20 32-216,73-138 458,15-27-338,-83 154-118,-5 10-3,0-1 0,1 1 0,-1 0 0,0-1 1,0 1-1,1 0 0,0 0 0,-1 0 0,1 0 0,0 0 0,0 1 0,0-1 0,0 0 0,3-1 0,-4 3-1,-1 0-1,1-1 1,-1 1 0,1 0-1,-1 0 1,1 0 0,0 0-1,-1 0 1,1 0 0,-1 0-1,1 0 1,-1 1 0,1-1-1,-1 0 1,1 0 0,-1 0 0,1 0-1,-1 1 1,1-1 0,-1 0-1,1 1 1,-1-1 0,1 0-1,-1 1 1,0-1 0,1 0-1,-1 1 1,0-1 0,1 1-1,-1-1 1,0 1 0,1-1-1,-1 0 1,0 1 0,0-1-1,0 1 1,0 0 0,1-1-1,-1 1 1,0-1 0,0 1-1,0 0 1,3 31-47,-3-27 40,0 26-17,-6 45 1,1-27 39,5-48-14,0 0 0,0 0 1,0 0-1,0 0 0,0 0 0,0 0 0,0 0 0,0 0 0,0 0 0,0 0 0,1 0 0,-1 0 0,0 0 0,1 0 1,-1 0-1,0 0 0,1-1 0,0 2 0,0-1 0,-1-1 0,1 0 1,-1 0-1,1 0 0,-1 1 0,1-1 1,-1 0-1,1 0 0,-1 0 0,1 0 1,-1 0-1,1 0 0,-1 0 0,1 0 1,-1 0-1,1 0 0,-1-1 0,0 1 1,1 0-1,-1 0 0,1 0 0,-1 0 1,1-1-1,0 1 0,3-3 9,1-1 0,-1 1 1,0 0-1,6-8 0,18-24 37,-21 25-40,1 1-1,0 0 1,9-9-1,-15 16-122,-4 5-432,-3 10-884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0.337"/>
    </inkml:context>
    <inkml:brush xml:id="br0">
      <inkml:brushProperty name="width" value="0.05" units="cm"/>
      <inkml:brushProperty name="height" value="0.05" units="cm"/>
    </inkml:brush>
  </inkml:definitions>
  <inkml:trace contextRef="#ctx0" brushRef="#br0">9 1 19636,'-4'10'2185,"1"8"743,1 3-2072,4 12-848,5-1-24,7 4-928,7 1-184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1.090"/>
    </inkml:context>
    <inkml:brush xml:id="br0">
      <inkml:brushProperty name="width" value="0.05" units="cm"/>
      <inkml:brushProperty name="height" value="0.05" units="cm"/>
    </inkml:brush>
  </inkml:definitions>
  <inkml:trace contextRef="#ctx0" brushRef="#br0">189 732 22893,'-4'-1'146,"-1"0"1,1 1 0,0 0-1,0 0 1,-1 0-1,1 0 1,0 1-1,0 0 1,0 0-1,-1 0 1,1 0-1,0 0 1,0 1 0,1 0-1,-1 0 1,0 0-1,-4 4 1,1-1-111,1 1-1,0 1 1,1-1 0,-1 1 0,1 0 0,0 0 0,-6 15 0,-4 6-37,-14 41 1,26-60 1,0 0 0,0 0 0,1 1 0,0-1 0,1 0 1,0 1-1,0 0 0,2 18 0,-1-28 1,0 1 1,0 0 0,0 0-1,0-1 1,0 1 0,1 0-1,-1 0 1,0 0 0,0-1-1,1 1 1,-1 0 0,0-1-1,1 1 1,-1 0 0,1-1-1,-1 1 1,1 0 0,-1-1-1,1 1 1,-1-1 0,1 1-1,0-1 1,-1 1 0,1-1-1,0 0 1,-1 1 0,1-1-1,0 0 1,-1 1 0,1-1-1,0 0 1,0 0 0,0 0-1,-1 0 1,1 1 0,0-1-1,0 0 1,-1 0 0,1-1-1,0 1 1,0 0 0,0 0-1,-1 0 1,1 0 0,0-1-1,0 1 1,-1 0 0,1-1-1,0 1 1,-1-1 0,1 1-1,0-1 1,5-3 74,-1 1 0,1-1 0,-1 0 1,7-8-1,8-11 235,0 0 0,-2-1 1,-1-1-1,-1 0 0,14-33 1,-11 17 16,-2-1-1,21-76 1,-31 85-223,-2 0-1,3-46 0,-23 210-325,7-78 217,3 0-1,1 61 1,4-107 5,1-1 1,-1 0-1,1 1 0,1-1 1,-1 0-1,4 10 1,-4-15-3,-1 0 0,1 0 1,-1 0-1,1 0 0,0 0 0,0 0 1,-1 0-1,1 0 0,0 0 0,0 0 1,0-1-1,0 1 0,0 0 0,0 0 1,0-1-1,0 1 0,0-1 0,0 1 0,1-1 1,-1 0-1,0 1 0,0-1 0,0 0 1,0 0-1,1 0 0,-1 0 0,0 0 1,0 0-1,0 0 0,1 0 0,-1 0 1,0-1-1,0 1 0,0 0 0,0-1 1,1 1-1,-1-1 0,2-1 0,6-3 2,0-1 0,1-1 0,-2 0 0,1 0 0,-1-1 0,0 1 0,-1-2 0,12-15 0,-10 13 0,25-34 51,-1-2 0,-3 0 1,-1-2-1,-3-2 0,23-60 0,-32 65 12,-3 0 1,-1 0-1,-2-2 1,-3 1 0,-1-1-1,0-64 1,-7 105-62,0 0 0,-1 0 0,1 1 0,-1-1 0,0 0 0,-3-6 0,4 12-4,0 1 0,0-1 0,0 1 0,0-1 0,-1 1 0,1 0 0,0-1 0,-1 1 0,1-1 0,0 1 0,0 0 0,-1-1 0,1 1 0,-1 0 0,1 0 0,0-1 0,-1 1 0,1 0 0,-1 0 0,1-1 0,0 1 0,-1 0 0,1 0 0,-1 0 1,1 0-1,-1 0 0,1 0 0,-1 0 0,0 0 0,0 0-1,-1 1 0,1-1 0,-1 1 1,1 0-1,-1 0 0,1-1 1,0 1-1,-1 0 0,1 1 0,0-1 1,0 0-1,0 0 0,-2 2 0,-12 17-10,0 1-1,2 1 0,0 0 0,1 1 0,-13 38 0,13-33 7,-26 64 14,-41 154 0,77-239-9,0 1 0,1-1 1,-1 1-1,1 0 0,1-1 1,0 1-1,1 14 0,-1-21 0,0-1 0,1 1-1,-1 0 1,0-1 0,1 1-1,-1 0 1,1-1 0,-1 1-1,1 0 1,-1-1 0,1 1-1,-1-1 1,1 1 0,0-1-1,-1 1 1,1-1 0,0 1-1,0-1 1,-1 0 0,1 1-1,0-1 1,0 0 0,-1 0-1,1 0 1,0 1 0,0-1-1,0 0 1,-1 0 0,1 0-1,0 0 1,0 0 0,1-1-1,28-7-15,-26 7 14,23-8 1,1 1-1,0 1 1,0 1-1,1 2 0,0 0 1,33 2-1,-20 2 1,-1-2 0,1-2 0,-1-1 0,0-2 0,58-19 0,-98 26 2,1-1 1,-1 1-1,1-1 1,-1 0-1,0 1 1,1-1-1,-1 0 1,0 0-1,1 0 1,-1 0 0,0 0-1,2-2 1,-3 2 0,0 1 0,1-1 0,-1 1 0,0-1 0,0 0 0,1 1 0,-1-1 0,0 1 1,0-1-1,0 0 0,0 1 0,0-1 0,0 0 0,0 1 0,0-1 0,0 0 0,0 1 0,-1-1 1,1 0-1,0 1 0,-1-2 0,-1-2 12,-1 0 0,0 0 0,0 1 0,0-1 0,0 1 0,-7-6 0,-3-3 2,-12-14 21,1-1 1,2-1 0,-33-52-1,53 76-46,15 4-71,1 1-98,0-1-1,1-1 1,-1 0-1,26-7 1,4-9-1781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1.976"/>
    </inkml:context>
    <inkml:brush xml:id="br0">
      <inkml:brushProperty name="width" value="0.05" units="cm"/>
      <inkml:brushProperty name="height" value="0.05" units="cm"/>
    </inkml:brush>
  </inkml:definitions>
  <inkml:trace contextRef="#ctx0" brushRef="#br0">0 353 18332,'11'2'5332,"-1"2"-5087,1-1 1,-1 0 0,1-1 0,-1 0-1,1-1 1,0 0 0,21-2-1,-21-1-161,0-1 0,0 0 0,0-1 0,0 0 0,0-1-1,-1 0 1,0-1 0,0 0 0,0-1 0,-1 0-1,0 0 1,0-1 0,-1 0 0,12-14 0,-11 11 73,0-1 0,-1 0 0,0-1 0,-1 0 0,0 0 0,-1 0 0,-1-1 0,0 0 0,0 0 0,-2 0 0,3-16 0,-6 24-77,0 0-1,0 0 0,0 0 0,-1 0 1,0 0-1,0 0 0,-3-10 0,3 15-66,1 0 0,-1 0 0,1 0 0,-1 0 0,1 0-1,-1 0 1,1 0 0,-1 1 0,0-1 0,1 0 0,-1 0-1,0 0 1,0 1 0,0-1 0,1 0 0,-1 1 0,0-1-1,0 1 1,0-1 0,-1 0 0,0 1-7,1 1-1,-1-1 1,1 0-1,0 0 1,-1 0 0,1 1-1,0-1 1,-1 1 0,1-1-1,0 1 1,-1-1-1,1 1 1,0 0 0,0 0-1,0 0 1,0-1 0,0 1-1,0 0 1,0 0-1,-2 2 1,-4 6-6,-1 0 0,2 1 1,-1 0-1,1 0 0,-5 12 0,-23 59-24,25-58 23,2-5-1,-40 110 10,39-102-3,1 0 1,-7 54 0,14-79-6,0 0 0,-1 1 0,1-1 1,0 1-1,0-1 0,0 1 0,0-1 1,0 0-1,0 1 0,0-1 0,0 1 1,1-1-1,-1 0 0,1 1 0,-1-1 1,1 0-1,-1 1 0,1-1 0,0 0 1,-1 0-1,3 3 0,-2-4 0,-1 0 0,1 0 0,0 0 1,-1 0-1,1 0 0,0 0 0,-1 0 0,1 0 0,0 0 0,-1 0 0,1 0 0,-1 0 0,1 0 1,0 0-1,-1-1 0,1 1 0,0 0 0,0-1 0,20-14 5,71-81 55,7-7 4,-83 89-55,0 0 0,1 1-1,1 1 1,30-16 0,-45 26-9,1 1 0,-1-1 0,1 1 0,0 0 1,0 0-1,-1 0 0,1 0 0,0 1 0,0-1 0,0 1 0,0 0 1,7 1-1,-9 0 0,-1-1 0,1 1 1,-1-1-1,1 1 1,-1 0-1,1 0 0,-1-1 1,1 1-1,-1 0 0,0 0 1,0 1-1,1-1 1,-1 0-1,0 0 0,0 1 1,0-1-1,0 0 0,0 1 1,-1-1-1,1 1 0,0-1 1,-1 1-1,1-1 1,-1 1-1,1 0 0,-1-1 1,0 1-1,0 0 0,0-1 1,0 3-1,-4 23 803,-1-50-471,-1 0 0,-16-43 0,13 42-270,1 0 0,-8-38 0,15 55-61,-1-20-3,2 26-1,0 0 0,0 0 0,0 1 0,0-1 0,0 0 0,1 1 0,-1-1-1,0 0 1,0 1 0,1-1 0,-1 0 0,1 1 0,-1-1 0,0 0 0,1 1 0,-1-1 0,1 1 0,0-1 0,-1 1 0,1-1 0,-1 1-1,1 0 1,0-1 0,-1 1 0,1 0 0,0-1 0,-1 1 0,1 0 0,0 0 0,0 0 0,0-1 0,11 1-77,0 0 0,0 0 0,13 2 0,24 1-490,-5-7-698,0-6-1087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3.019"/>
    </inkml:context>
    <inkml:brush xml:id="br0">
      <inkml:brushProperty name="width" value="0.05" units="cm"/>
      <inkml:brushProperty name="height" value="0.05" units="cm"/>
    </inkml:brush>
  </inkml:definitions>
  <inkml:trace contextRef="#ctx0" brushRef="#br0">355 68 22741,'0'-3'193,"0"0"1,-1 0-1,0 0 1,0 0-1,0 0 1,0 0-1,0 0 1,0 0-1,-1 0 1,0 0-1,1 1 1,-1-1-1,0 0 1,0 1-1,0 0 1,-1-1-1,1 1 1,-1 0-1,1 0 1,-1 1-1,1-1 1,-1 0-1,0 1 1,0 0-1,0-1 1,0 1-1,0 0 0,0 1 1,0-1-1,0 0 1,-1 1-1,1 0 1,0 0-1,0 0 1,-5 0-1,2 1-153,-1-1-1,0 1 0,1 0 0,-1 1 0,1 0 0,0 0 1,0 0-1,-1 0 0,1 1 0,1 0 0,-8 5 1,5-2-29,0 0-1,0 1 1,1 0 0,0 1 0,0 0 0,-9 12 0,2 4-30,0 1-1,1 0 0,2 0 0,-11 37 0,6-13 8,-12 66-1,24-93 12,1-1 0,1 1 0,1 0 1,1 0-1,4 36 0,-3-53-2,0 1 1,0-2 0,0 1-1,0 0 1,1 0 0,0 0-1,0 0 1,0-1 0,0 1 0,1-1-1,0 0 1,0 0 0,0 0-1,0 0 1,1 0 0,-1-1-1,1 1 1,0-1 0,6 4-1,-4-5-3,1 1 0,0-1 0,0 0 0,0 0 0,0 0 0,0-1 1,0 0-1,0-1 0,0 0 0,1 0 0,-1 0 0,13-3 0,-2 0 2,0-1 1,0-1-1,0-1 1,-1 0-1,27-14 1,-37 17 9,-1 0-1,0 0 1,0-1 0,0 0-1,-1 0 1,1-1 0,-1 1-1,0-1 1,-1-1-1,1 1 1,-1 0 0,0-1-1,0 0 1,0 0 0,-1 0-1,0 0 1,-1-1 0,3-7-1,-4 12 0,-1 0 0,0-1 0,0 1-1,0 0 1,0-1 0,0 1-1,0 0 1,-1-1 0,1 1-1,-1 0 1,0-1 0,0 1 0,1 0-1,-1 0 1,-1 0 0,1 0-1,0 0 1,0 0 0,-1 0 0,1 0-1,-1 1 1,0-1 0,1 0-1,-1 1 1,0-1 0,0 1-1,0 0 1,0 0 0,0 0 0,0 0-1,0 0 1,-4-1 0,3 1-4,0 0 1,0 0-1,0 0 1,0 1-1,0-1 1,0 1-1,0 0 0,0 0 1,0 0-1,-1 0 1,1 1-1,0-1 1,0 1-1,0-1 1,0 1-1,0 0 1,0 1-1,0-1 1,1 0-1,-1 1 1,0-1-1,1 1 1,-5 3-1,4-2-7,1 1 0,-1-1 0,0 0 1,1 1-1,0 0 0,0-1 0,0 1 0,0 0 0,1 0 0,-1 0 0,-1 8 0,3-12 6,0 1-1,0-1 0,0 0 0,0 0 0,0 0 1,0 1-1,0-1 0,0 0 0,0 0 0,0 0 1,0 1-1,0-1 0,0 0 0,0 0 0,0 0 1,0 1-1,0-1 0,0 0 0,1 0 0,-1 0 1,0 0-1,0 1 0,0-1 0,0 0 0,0 0 1,0 0-1,0 0 0,1 0 0,-1 1 0,0-1 1,0 0-1,0 0 0,0 0 0,1 0 0,-1 0 1,0 0-1,0 0 0,0 0 0,1 1 1,8-5-20,8-9-2,0-6-1,18-23-1,-27 29 23,1 1 1,1 1-1,0 0 1,1 1-1,0-1 0,0 2 1,14-9-1,-24 17-1,1 0 0,-1 0 0,1 1-1,0-1 1,0 1 0,-1-1 0,1 1 0,0-1 0,0 1 0,0 0-1,0 0 1,-1 0 0,1 0 0,0 0 0,0 1 0,0-1-1,0 0 1,-1 1 0,1-1 0,0 1 0,-1 0 0,1 0 0,0 0-1,-1 0 1,1 0 0,-1 0 0,1 0 0,-1 0 0,1 0-1,-1 1 1,0-1 0,0 0 0,0 1 0,0-1 0,2 3 0,2 5-10,0 0 1,0 1-1,-1 0 1,5 18-1,-2-5 6,-2 0 0,-1 0 0,1 30-1,-2 70 40,-3-122-33,5-35-1820,-5-26-484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3.421"/>
    </inkml:context>
    <inkml:brush xml:id="br0">
      <inkml:brushProperty name="width" value="0.05" units="cm"/>
      <inkml:brushProperty name="height" value="0.05" units="cm"/>
    </inkml:brush>
  </inkml:definitions>
  <inkml:trace contextRef="#ctx0" brushRef="#br0">120 115 9778,'7'-5'1391,"1"1"896,-1-1 1,-1 0-1,1 0 0,-1-1 1,1 0-1,8-12 1772,-16 15-1928,-12-11-2162,-26-20 38,28 25-33,7 9 16,0 4-1,-1-3 4,2 0 3,1 0-1,-1 0 1,0 0-1,0 1 0,1-1 1,-1 1-1,1-1 0,0 1 1,-1 0-1,1 0 0,0 0 1,0 0-1,0 0 0,0 0 1,0 1-1,1-1 1,-1 1-1,1-1 0,-1 1 1,0 4-1,-13 43-44,2 1-1,2 0 1,-6 98 0,16-140 47,0 2 3,0 1-1,0 0 1,2-1-1,1 13 1,-2-22-2,0-1 0,0 1 0,0 0 0,0-1 0,1 1 0,-1-1 0,1 1 0,-1-1 1,1 1-1,0-1 0,-1 1 0,1-1 0,0 1 0,0-1 0,0 0 0,0 0 0,0 1 0,0-1 0,1 0 1,-1 0-1,0 0 0,1 0 0,-1 0 0,0-1 0,1 1 0,-1 0 0,1-1 0,-1 1 0,1-1 0,-1 1 1,1-1-1,0 0 0,-1 1 0,1-1 0,0 0 0,-1 0 0,3-1 0,3 0-9,-1-1 0,1 0-1,-1 0 1,0 0 0,0-1-1,0 0 1,0 0 0,0-1-1,-1 0 1,1 0 0,7-7-1,8-10-434,24-30 0,-33 38 67,33-41-1493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4.420"/>
    </inkml:context>
    <inkml:brush xml:id="br0">
      <inkml:brushProperty name="width" value="0.05" units="cm"/>
      <inkml:brushProperty name="height" value="0.05" units="cm"/>
    </inkml:brush>
  </inkml:definitions>
  <inkml:trace contextRef="#ctx0" brushRef="#br0">36 255 19108,'-7'17'722,"0"1"1,2 0-1,0 0 0,1 1 1,-2 27-1,5-39-707,1 1 0,0 0 1,0 0-1,1-1 0,0 1 0,0 0 0,1-1 1,0 1-1,0-1 0,1 1 0,0-1 0,0 0 0,1 0 1,0 0-1,9 10 0,-12-15-6,0-1 1,0 1-1,0-1 1,0 0-1,1 0 0,-1 1 1,1-1-1,-1 0 1,0 0-1,1-1 0,0 1 1,-1 0-1,1 0 0,0-1 1,-1 1-1,1-1 1,2 1-1,-3-1 19,1 0 1,-1-1-1,0 1 1,1-1-1,-1 1 1,0-1-1,0 1 0,1-1 1,-1 1-1,0-1 1,0 0-1,0 0 0,0 0 1,0 0-1,0 0 1,0 0-1,0 0 0,0 0 1,0 0-1,-1 0 1,1 0-1,0 0 0,0-2 1,6-13 185,0 1 0,-1-1 0,0-1 0,-1 1 0,-1-1-1,2-24 1,-3 14-132,-1 0 0,-2-1 1,-3-34-1,3 56-63,0 4-10,0 0 0,0 0 0,0 0 0,0 0 0,-1 0 0,1 0 0,0 0-1,-1 0 1,1 0 0,-1 1 0,0-1 0,1 0 0,-1 0 0,0 1 0,0-1 0,0 0 0,-1 1 0,-1-3 0,2 4-6,1 0 0,0 0 0,-1 0 0,1 0 0,0 0 0,0 0 0,-1 0 0,1 0 0,0 0-1,-1 0 1,1 1 0,0-1 0,0 0 0,-1 0 0,1 0 0,0 0 0,0 1 0,-1-1 0,1 0 0,0 0 0,0 1 0,0-1 0,0 0 0,-1 0 0,1 1 0,0-1 0,0 0 0,0 0 0,0 1-1,0-1 1,0 0 0,0 1 0,0-1 0,0 0 0,0 1 0,0-1 0,0 1 0,-6 30 8,2 1 0,1 0 0,2 0-1,3 39 1,-1-25-25,-1-33 13,4 72 18,-2-74-15,0-1 0,0 0 0,1 1 0,0-1 0,1 0 1,4 9-1,-7-17 2,0 0 0,0 0 0,-1-1 0,1 1 0,0 0 0,0-1 0,1 1 0,-1 0 0,0-1 0,0 0 0,1 1 0,-1-1 0,1 0 1,-1 0-1,1 1 0,0-1 0,-1 0 0,1-1 0,0 1 0,0 0 0,0 0 0,-1-1 0,1 1 0,0-1 0,0 0 0,0 0 0,0 1 0,0-1 0,0 0 1,0 0-1,0-1 0,0 1 0,0 0 0,0-1 0,0 1 0,-1-1 0,1 0 0,0 1 0,0-1 0,-1 0 0,1 0 0,0 0 0,-1 0 0,4-3 0,6-5 114,0-1-1,-1 0 0,0-1 0,0 0 0,-1 0 1,-1-1-1,12-20 0,-2-1 276,23-63-1,-33 73-314,-1 0-1,-1 0 1,-1 0-1,-1-1 1,-1 0-1,-1 0 1,-1 0-1,-1 0 1,-4-30-1,-3 32-23,7 22-53,0 0-1,-1 0 1,1 0-1,0 0 1,0-1-1,0 1 1,0 0-1,0 0 1,-1 0-1,1 0 1,0 0-1,0 0 1,0 0-1,0 0 1,-1 0-1,1 0 1,0 0 0,0 0-1,0 0 1,0 0-1,-1 0 1,1 0-1,0 0 1,0 0-1,0 0 1,0 0-1,-1 0 1,1 0-1,0 0 1,0 0-1,0 0 1,0 0-1,-1 0 1,1 0-1,0 0 1,0 0-1,0 1 1,0-1-1,0 0 1,0 0-1,-1 0 1,1 0-1,0 0 1,0 0-1,0 1 1,0-1-1,0 0 1,0 0-1,0 0 1,0 1-1,-3 4-3,1 0-1,1 0 0,-1 0 0,1 0 0,-1 8 1,1-11 1,-8 53 2,2 1 0,1 64 0,6-119 1,0 0 1,-1-1-1,1 1 0,0 0 0,0 0 0,0 0 0,1 0 0,-1 0 0,0-1 1,0 1-1,0 0 0,1 0 0,-1 0 0,0-1 0,1 1 0,-1 0 1,0 0-1,1-1 0,-1 1 0,1 0 0,0 0 0,0-1 2,-1 0 1,1 0-1,0-1 0,-1 1 0,1 0 0,-1 0 0,1-1 1,-1 1-1,1 0 0,-1-1 0,1 1 0,-1-1 0,1 1 1,-1 0-1,0-1 0,1 1 0,-1-1 0,0 1 0,1-1 1,-1 1-1,1-2 0,18-37 133,-10 13-64,-1 0 0,-1 0-1,-2-1 1,3-29 0,-6 37-46,-1-1 1,-1 1-1,-1-1 1,0 1-1,-2 0 1,-7-29-1,1 27-24,9 21-4,0 0 1,0 0-1,-1 0 1,1 0-1,0 0 1,0 0 0,0 0-1,-1 0 1,1 1-1,0-1 1,0 0 0,0 0-1,-1 0 1,1 0-1,0 0 1,0 0 0,0 1-1,0-1 1,-1 0-1,1 0 1,0 0 0,0 0-1,0 1 1,0-1-1,0 0 1,0 0 0,0 0-1,-1 1 1,1-1-1,0 0 1,0 0-1,0 0 1,0 1 0,0-1-1,0 0 1,0 0-1,0 1 1,0-1 0,0 0-1,0 0 1,0 0-1,1 1 1,-4 46-97,3-43 102,-2 53-38,0-25 36,1 1-1,1-1 0,3 1 1,7 43-1,-9-71 1,0-1-1,1 0 1,-1 0 0,1 1-1,0-1 1,5 7 0,-7-10-2,1 0 0,-1-1 0,1 1 1,0 0-1,0 0 0,-1-1 0,1 1 1,0 0-1,0-1 0,0 1 0,0-1 1,0 1-1,0-1 0,0 0 0,0 1 1,0-1-1,0 0 0,0 0 0,0 0 0,0 1 1,0-1-1,0 0 0,0 0 0,0-1 1,0 1-1,0 0 0,0 0 0,0 0 1,0-1-1,0 1 0,0 0 0,0-1 1,0 1-1,1-2 0,3-1 1,0-1 0,0-1 0,0 1 0,0-1 0,-1 1 0,0-1 0,0 0 0,-1-1 0,1 1 0,3-10 0,16-21 21,-14 23-20,-1 0 0,-1 0 0,0-1 0,-1 0 0,-1-1 0,7-24 0,-6 19 0,1 0 0,10-22-1,-16 40-2,-1 1 0,1-1 0,0 0 0,0 1 0,0-1 0,0 1 0,0 0 0,0-1 0,1 1 0,-1 0 0,0-1 0,1 1 0,-1 0 0,1 0 0,-1 0 0,1 0 0,-1 0 0,1 1 0,0-1 0,2 0 0,-2 1-2,0 0-1,-1 0 0,1 1 1,0-1-1,0 0 0,-1 1 0,1-1 1,0 1-1,-1 0 0,1 0 1,-1 0-1,1 0 0,-1 0 0,1 0 1,-1 0-1,0 0 0,1 0 1,-1 0-1,0 1 0,2 2 0,11 15-8,-2 1 0,0 1 0,-1-1 0,12 33 0,-13-28 23,-9-24-10,-1 0 0,0-1 0,1 1 0,-1 0 0,0 0 0,1 0 0,-1-1-1,1 1 1,0 0 0,-1 0 0,1-1 0,0 1 0,-1 0 0,1-1 0,0 1 0,0-1 0,-1 1 0,3 0 0,-3-1 0,1 0 0,0 0 0,-1 0 1,1 0-1,-1 0 0,1 0 0,0 0 1,-1-1-1,1 1 0,0 0 0,-1 0 1,1 0-1,-1-1 0,1 1 0,-1 0 1,1-1-1,0 1 0,-1-1 0,0 1 1,2-1-1,2-4 10,0 0-1,0 0 1,-1-1-1,5-8 1,-3 6-3,16-30 30,-9 15-27,1 0 0,1 1-1,1 1 1,22-25-1,-35 44-12,1 0 0,-1-1-1,0 1 1,1 0 0,0 1 0,-1-1 0,1 0-1,0 1 1,0-1 0,0 1 0,0 0-1,0 0 1,0 0 0,5-1 0,-6 2-2,0 1 1,0-1 0,0 0-1,0 1 1,-1-1 0,1 1-1,0-1 1,0 1 0,-1 0-1,1-1 1,0 1-1,-1 0 1,1 0 0,-1 1-1,1-1 1,-1 0 0,1 0-1,-1 1 1,0-1 0,0 1-1,1-1 1,-1 1 0,0-1-1,1 4 1,4 9 1,-1-1 1,-1 0-1,0 1 1,-1 0-1,0 0 1,-1 0 0,0 1-1,-2-1 1,1 0-1,-4 25 1,3-36 41,-9-27-347,1-10-796,-5-14-1285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4.795"/>
    </inkml:context>
    <inkml:brush xml:id="br0">
      <inkml:brushProperty name="width" value="0.05" units="cm"/>
      <inkml:brushProperty name="height" value="0.05" units="cm"/>
    </inkml:brush>
  </inkml:definitions>
  <inkml:trace contextRef="#ctx0" brushRef="#br0">0 40 17732,'0'1'6050,"1"2"-5628,17 10-8381,25 8 3134,-29-15 4616,-5 4 5440,-3-4-4213,0-1-415,-1 0 0,-1 0 0,1 0 0,-1 1 0,1-1 0,-1 1-1,6 13 1,-7-13-163,15 28 1091,-17-32-1493,-1-1 0,1 0-1,0 0 1,0-1 0,-1 1 0,1 0-1,0 0 1,0 0 0,0 0 0,0-1-1,0 1 1,0 0 0,1-1 0,-1 1-1,0-1 1,0 1 0,0-1 0,0 0-1,1 0 1,-1 1 0,0-1 0,0 0-1,1 0 1,-1 0 0,0 0 0,3-1-1,2-2 17,1-1 0,-1 0 0,0 0 0,0 0 0,0-1 0,-1 0 0,0 0 0,0-1-1,0 1 1,6-10 0,2-1 47,83-101 386,-95 116-474,0-1 0,0 1 0,0 0 0,0 0 0,0 0 0,0 0 0,0 0 0,0 0 0,0 0 0,1 0 0,-1 1 0,0-1 0,0 0 0,1 1 0,-1-1 0,0 1 0,1-1 0,-1 1 0,1 0 0,-1 0 0,1-1 0,-1 1 0,3 0 0,-3 1 0,1 0 1,-1 0-1,0-1 0,0 1 1,0 0-1,0 0 0,0 0 1,1 1-1,-2-1 0,1 0 1,0 0-1,0 0 1,0 1-1,-1-1 0,1 0 1,0 1-1,-1-1 0,1 3 1,3 8 34,-2 0-1,1 0 1,-2 1 0,1 12 0,2 115 155,-5-139-201,1 0 0,0 0 1,0 1-1,1-1 0,-1 0 0,0 0 1,0 1-1,1-1 0,-1 0 0,0 0 1,1 0-1,-1 0 0,1 1 0,0-1 0,-1 0 1,1 0-1,0 0 0,0 0 0,-1 0 1,1 0-1,2 1 0,-2-2-19,0 0-1,0 0 1,0 0 0,0 0-1,0-1 1,0 1-1,0 0 1,-1 0 0,1-1-1,0 1 1,0 0 0,0-1-1,0 1 1,0-1-1,0 1 1,-1-1 0,1 1-1,0-1 1,-1 0-1,1 1 1,0-1 0,-1 0-1,1 0 1,-1 1 0,2-3-1,18-26-987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042"/>
    </inkml:context>
    <inkml:brush xml:id="br0">
      <inkml:brushProperty name="width" value="0.05" units="cm"/>
      <inkml:brushProperty name="height" value="0.05" units="cm"/>
    </inkml:brush>
  </inkml:definitions>
  <inkml:trace contextRef="#ctx0" brushRef="#br0">1 162 24317,'3'5'1248,"10"-1"769,6-3-841,19-4-592,17-8-200,8-6-176,10-9-104,6-4-96,-5-2 40,-8 4-200,-17 4-480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232"/>
    </inkml:context>
    <inkml:brush xml:id="br0">
      <inkml:brushProperty name="width" value="0.05" units="cm"/>
      <inkml:brushProperty name="height" value="0.05" units="cm"/>
    </inkml:brush>
  </inkml:definitions>
  <inkml:trace contextRef="#ctx0" brushRef="#br0">0 289 20852,'28'-17'1865,"12"-8"887,15-10-1647,8 0-185,5-2-656,0 2-112,3 7 32,-7 0-144,-9 4-1456,-8-1-3497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04.196"/>
    </inkml:context>
    <inkml:brush xml:id="br0">
      <inkml:brushProperty name="width" value="0.025" units="cm"/>
      <inkml:brushProperty name="height" value="0.025" units="cm"/>
    </inkml:brush>
  </inkml:definitions>
  <inkml:trace contextRef="#ctx0" brushRef="#br0">1 127 3171,'0'0'12337,"8"0"-11360,466-34 2786,-318 18-3314,732-13 1115,-446 25-1057,-116-20 1607,-312 22-1717,-19 2-372,-18 0-2254,5-3-4868,11-12-681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589"/>
    </inkml:context>
    <inkml:brush xml:id="br0">
      <inkml:brushProperty name="width" value="0.05" units="cm"/>
      <inkml:brushProperty name="height" value="0.05" units="cm"/>
    </inkml:brush>
  </inkml:definitions>
  <inkml:trace contextRef="#ctx0" brushRef="#br0">219 219 10114,'8'-29'1197,"-5"17"1040,0-1-1,0 0 1,-1 0 0,1-25-1,-3 36-2124,0 1 1,0 0-1,0 0 0,-1-1 1,1 1-1,0 0 0,-1-1 1,1 1-1,0 0 0,-1 0 1,0 0-1,1 0 0,-2-2 0,2 3-57,-1-1 0,1 1 0,-1 0 0,1-1 0,-1 1 0,1 0-1,-1-1 1,1 1 0,-1 0 0,1 0 0,-1 0 0,1-1 0,-1 1-1,0 0 1,1 0 0,-1 0 0,1 0 0,-1 0 0,1 0-1,-1 0 1,0 0 0,-2 1 51,1 0 0,-1 0-1,0 0 1,1 1 0,0-1 0,-1 0-1,1 1 1,0 0 0,0-1 0,-3 3-1,-5 8 66,0 0 0,1 0 0,0 0 0,1 1-1,-10 20 1,10-19-122,-15 31 0,3 0 0,1 1-1,2 1 1,-12 54 0,25-82-24,1 0 1,0 1-1,1-1 0,1 1 1,1-1-1,4 35 0,-4-49-12,1 0 0,0 0 0,1 0 1,-1 0-1,1 0 0,0 0 0,0 0 0,1-1 0,-1 1 0,1-1 0,0 0 0,0 1 0,6 4 0,-6-7 5,-1 0 0,1 0 0,0 0 0,0-1 0,0 1 0,0-1 0,0 0 0,0 0 0,1 0 0,-1 0 0,0 0 0,0-1 0,1 0 0,-1 0 0,0 0 0,1 0 0,-1 0 0,0 0 0,1-1-1,5-1 1,4-3 66,1 0 0,-1-1-1,1-1 1,-2 0 0,1-1-1,-1 0 1,0 0-1,-1-2 1,12-11 0,7-6 45,-2-2 1,-1-1-1,-1-1 1,-2-2-1,-1 0 1,-1-1-1,-2-1 1,-2-2-1,17-43 1,-29 63-79,-1-1 0,0-1 0,-1 1 0,-1-1 0,1-36 0,-4 48-44,0 1-1,0 0 1,0 0-1,-1 0 1,0 0-1,-1-1 1,1 1 0,-1 1-1,0-1 1,-1 0-1,1 0 1,-1 1-1,0-1 1,-1 1-1,1 0 1,-1 0 0,0 0-1,0 1 1,-1-1-1,1 1 1,-7-4-1,6 5-12,1 1 0,-1 0-1,1 0 1,-1 0 0,0 1-1,0-1 1,0 1 0,0 0-1,0 1 1,0-1 0,0 1-1,0 0 1,0 0 0,0 1-1,0 0 1,0 0 0,0 0-1,0 0 1,1 1 0,-1-1-1,-9 6 1,-6 3-192,1 2 0,0 1 0,-29 23 0,31-22-95,-60 45-1350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3.512"/>
    </inkml:context>
    <inkml:brush xml:id="br0">
      <inkml:brushProperty name="width" value="0.05" units="cm"/>
      <inkml:brushProperty name="height" value="0.05" units="cm"/>
    </inkml:brush>
  </inkml:definitions>
  <inkml:trace contextRef="#ctx0" brushRef="#br0">10 179 23829,'-9'0'4729,"39"-28"-4393,-2 3-104,14-6-120,5-1-24,7 6-80,-1 5-8,-4 11 0,-2 4-8,-8 12 0,-6-1-80,-5 2-320,-5 0-216,-7 0-1104,-4 0-289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3.765"/>
    </inkml:context>
    <inkml:brush xml:id="br0">
      <inkml:brushProperty name="width" value="0.05" units="cm"/>
      <inkml:brushProperty name="height" value="0.05" units="cm"/>
    </inkml:brush>
  </inkml:definitions>
  <inkml:trace contextRef="#ctx0" brushRef="#br0">1 71 11883,'-1'-1'13264,"10"-9"-12605,-8 9-642,2-3 26,1 0 0,0 1 0,0 0 0,0-1 0,0 2 0,0-1 1,1 0-1,-1 1 0,1 0 0,0 0 0,0 0 0,7-1 0,23-5 5,1 2 0,0 1 0,0 2 0,65 4 0,-96-1-43,1 1-1,-1 0 1,1 1-1,-1-1 1,0 1-1,1 0 1,-1 0 0,0 1-1,0-1 1,7 6-1,-10-6 22,0 0-1,-1-1 0,1 1 0,0 0 1,-1 0-1,1 0 0,-1 0 0,0 0 1,1 1-1,-1-1 0,0 0 0,0 0 1,-1 1-1,1-1 0,0 1 0,-1-1 1,0 1-1,1-1 0,-1 1 0,0-1 1,0 1-1,0-1 0,-1 1 0,1-1 1,-2 4-1,-3 12 226,-1-1 1,0 0-1,-2 0 1,-13 21-1,-44 59 190,53-82-477,-1 0 0,-18 15 0,9-13-1166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4.885"/>
    </inkml:context>
    <inkml:brush xml:id="br0">
      <inkml:brushProperty name="width" value="0.05" units="cm"/>
      <inkml:brushProperty name="height" value="0.05" units="cm"/>
    </inkml:brush>
  </inkml:definitions>
  <inkml:trace contextRef="#ctx0" brushRef="#br0">0 116 22421,'2'-15'1224,"-2"13"140,2 5-215,2 11-881,0 0 1,0 0-1,-1 0 1,-1 1 0,1 24-1,-1-6-127,74 468 447,-72-482-566,1 0 0,0 1 1,2-2-1,10 23 0,-16-39-14,0-1 1,0 1 0,0-1-1,0 1 1,0-1 0,0 0-1,0 0 1,0 1 0,1-1-1,-1 0 1,0 0 0,1 0-1,-1-1 1,2 2 0,-2-2 1,0 1 1,0-1-1,0 0 1,1 0-1,-1 0 1,0 0-1,0 0 1,0 0-1,0-1 1,0 1 0,0 0-1,0 0 1,0-1-1,0 1 1,0-1-1,-1 1 1,1-1-1,0 1 1,0-1-1,0 1 1,0-1 0,-1 0-1,1 0 1,1-1-1,8-11 115,0-1 1,-1 0-1,0-1 0,-2 0 0,12-29 0,-12 27-58,120-325 630,-20-11-465,-103 339-224,-1 4 45,4-12-240,-7 22 180,0 0 0,0 0 0,0 0-1,0 0 1,0 0 0,0 0 0,0 0 0,0 0 0,0 1-1,0-1 1,0 0 0,0 0 0,0 0 0,0 0 0,0 0-1,0 0 1,0 0 0,0 0 0,1 0 0,-1 0 0,0 0 0,0 0-1,0 0 1,0 0 0,0 0 0,0 0 0,0 0 0,0 0-1,0 0 1,0 0 0,0 0 0,0 0 0,0 0 0,0 0-1,0 0 1,0 0 0,0 0 0,0 0 0,0 0 0,0 0-1,0 0 1,0 0 0,0 0 0,1-1 0,-1 1 0,0 0 0,0 0-1,0 0 1,0 0 0,0 0 0,0 0 0,0 13-623,-6 24-1297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5.524"/>
    </inkml:context>
    <inkml:brush xml:id="br0">
      <inkml:brushProperty name="width" value="0.05" units="cm"/>
      <inkml:brushProperty name="height" value="0.05" units="cm"/>
    </inkml:brush>
  </inkml:definitions>
  <inkml:trace contextRef="#ctx0" brushRef="#br0">1 129 24645,'-1'18'485,"1"0"-1,1 0 0,0 0 1,1 0-1,7 25 1,-7-32-484,2 1-1,0-1 1,0 0 0,1 0 0,1 0 0,0-1 0,0 0 0,1 0 0,8 9 0,-13-16-87,1 0 0,0 0 0,0 0 0,0-1 0,0 1 0,1-1 1,-1 0-1,1 0 0,-1 0 0,1 0 0,0-1 0,0 0 1,-1 1-1,1-1 0,0-1 0,0 1 0,0 0 0,1-1 0,-1 0 1,0 0-1,0 0 0,0-1 0,0 1 0,0-1 0,0 0 1,0 0-1,-1 0 0,1-1 0,0 1 0,0-1 0,-1 0 0,1 0 1,-1 0-1,6-5 0,5-5-442,-1-1 0,0 1 0,-2-2 0,1 0 0,18-29 0,37-82-1492,-17 10 4026,-48 110-430,-7 6-69,1 1-1356,0-1 0,0 1 0,0 0 0,0 0 0,0 0 0,1 1 0,-1-1 0,1 1-1,-1 0 1,1 0 0,0 0 0,0 1 0,1-1 0,-4 5 0,-6 10 189,-15 33 0,21-39-256,-6 13 31,0 0 1,2 0-1,1 1 1,-10 45-1,19-58 16,5-11 31,10-17 42,32-56 132,-34 50-281,0-1 1,2 2-1,0 0 1,1 1-1,34-31 1,-47 47-54,-1 1 1,1 0-1,0 1 1,-1-1 0,1 0-1,0 1 1,0-1 0,0 1-1,0 0 1,1 0 0,-1 0-1,0 0 1,0 1-1,0-1 1,5 1 0,-6 1-5,0-1 0,0 1 0,0-1 0,0 1 0,0 0 0,0 0 0,0 0 0,0 0 0,-1 1 1,1-1-1,0 0 0,-1 1 0,1-1 0,-1 1 0,0-1 0,1 1 0,-1 0 0,0 0 0,0 0 0,0-1 0,0 1 0,0 0 0,0 4 1,7 18 8,-1 0 1,-2 0-1,0 1 0,1 41 1,-6-64-5,1 1 0,-1-1 0,0 1 0,1-1 0,-1 0 0,1 1 0,0-1 0,-1 1 0,1-1 0,2 4 0,-2-6-2,-1 0-1,0 0 1,0 1 0,1-1-1,-1 0 1,0 0-1,1 1 1,-1-1-1,0 0 1,1 0 0,-1 0-1,1 0 1,-1 1-1,0-1 1,1 0-1,-1 0 1,0 0-1,1 0 1,-1 0 0,1 0-1,-1 0 1,0 0-1,1 0 1,-1 0-1,1-1 1,-1 1 0,0 0-1,1 0 1,-1 0-1,0 0 1,1 0-1,-1-1 1,0 1-1,1 0 1,-1 0 0,1-1-1,4-4 4,0 0 0,-1-1 0,1 1 1,-1-1-1,4-8 0,-4 7 0,17-27 16,-13 19-10,1 1 0,0 0 0,1 0 0,1 1-1,0 0 1,15-13 0,-24 25-11,-1 0 1,0-1-1,1 1 0,-1 0 1,1 1-1,-1-1 0,1 0 1,-1 0-1,1 1 0,-1-1 1,1 0-1,0 1 0,-1 0 1,1-1-1,0 1 0,-1 0 1,1 0-1,0 0 0,0 0 0,-1 0 1,1 0-1,0 1 0,-1-1 1,3 1-1,-2 1-3,0-1-1,0 0 0,1 1 1,-1 0-1,0 0 1,0 0-1,-1 0 1,1 0-1,0 0 0,-1 0 1,1 0-1,-1 0 1,0 1-1,3 4 1,8 36-34,-10-35 43,-1-1 1,1 1-1,1-1 0,-1 0 0,1 0 0,1 0 0,3 7 1,-6-14-6,-1 1 1,0-1 0,1 0 0,-1 1 0,1-1 0,-1 0 0,1 1-1,-1-1 1,1 0 0,-1 0 0,1 0 0,-1 1 0,1-1-1,-1 0 1,1 0 0,-1 0 0,1 0 0,-1 0 0,1 0 0,-1 0-1,1 0 1,0 0 0,-1 0 0,1 0 0,-1-1 0,1 1-1,-1 0 1,1 0 0,-1 0 0,1-1 0,-1 1 0,0 0 0,1 0-1,-1-1 1,1 1 0,-1-1 0,0 1 0,1 0 0,-1-1 0,1 1-1,-1-1 1,0 1 0,0-1 0,1 0 0,17-26 19,-15 23-14,36-66 49,-19 32-18,42-58 0,-62 95-39,15-15-140,-15 16 114,1 0 0,-1-1 1,0 1-1,1 0 1,-1 0-1,0 0 0,0-1 1,1 1-1,-1 0 0,0 0 1,1 0-1,-1 0 1,0 0-1,1 0 0,-1 0 1,1 0-1,-1 0 1,0 0-1,1 0 0,-1 0 1,0 0-1,1 0 1,-1 0-1,0 0 0,1 0 1,-1 0-1,0 1 0,1-1 1,-1 0-1,0 0 1,1 0-1,-1 0 0,0 1 1,0-1-1,1 0 1,-1 0-1,0 1 0,0-1 1,0 0-1,1 1 1,-1-1-1,0 0 0,0 0 1,0 1-1,0-1 0,1 0 1,-1 1-1,0-1 1,0 0-1,0 1 0,0-1 1,0 0-1,0 1 1,0 0-1,1 16-1936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5.992"/>
    </inkml:context>
    <inkml:brush xml:id="br0">
      <inkml:brushProperty name="width" value="0.05" units="cm"/>
      <inkml:brushProperty name="height" value="0.05" units="cm"/>
    </inkml:brush>
  </inkml:definitions>
  <inkml:trace contextRef="#ctx0" brushRef="#br0">49 0 21245,'-16'68'1322,"4"0"1,-8 137 0,19-157-1031,3 1 0,1-1 0,3 0 1,2 0-1,14 50 0,-8-56-248,22 43 1,-10-23-2,-24-59-38,-1 0 1,0 0-1,0 0 1,0 0 0,-1 1-1,1-1 1,-1 0-1,1 1 1,-1-1-1,0 0 1,-1 5-1,1-8 0,0 1-1,0-1 1,0 0-1,-1 0 1,1 1-1,0-1 1,0 0-1,0 0 1,0 1-1,-1-1 0,1 0 1,0 0-1,0 0 1,0 1-1,-1-1 1,1 0-1,0 0 1,0 0-1,-1 0 1,1 0-1,0 1 0,0-1 1,-1 0-1,1 0 1,0 0-1,-1 0 1,1 0-1,0 0 1,0 0-1,-1 0 1,1 0-1,0 0 0,-1 0 1,1 0-1,0 0 1,0 0-1,-1 0 1,1 0-1,0-1 1,-1 1-1,1 0 0,0 0 1,0 0-1,-1 0 1,1-1-1,0 1 1,0 0-1,0 0 1,-1 0-1,1-1 1,0 1-1,0 0 0,0 0 1,0-1-1,-1 1 1,1 0-1,0 0 1,0-1-1,0 1 1,0 0-1,0 0 1,0-1-1,0 1 0,0-1 1,-3-6 53,1-1 1,-1 1-1,2-1 0,-1 0 1,0-14-1,0 3 5,-20-258 223,21 216-264,3-1-1,17-96 1,-15 135-16,1 0-1,1 1 0,1 0 1,16-36-1,-20 52-9,-1 1 0,1 0-1,0-1 1,1 1-1,0 0 1,-1 1-1,1-1 1,1 1 0,-1-1-1,1 1 1,0 0-1,0 1 1,0-1-1,0 1 1,0 0-1,1 1 1,-1-1 0,1 1-1,0 0 1,0 0-1,0 1 1,11-2-1,-4 3-8,-1 0 0,0 0-1,0 2 1,1-1 0,-1 1-1,0 1 1,-1 0 0,1 1-1,20 9 1,-30-12 8,0 0 1,0 0-1,0 1 1,0-1-1,0 0 1,0 1-1,-1-1 1,1 1-1,0-1 0,-1 1 1,1 0-1,-1 0 1,0 0-1,1-1 1,-1 2-1,0-1 1,0 0-1,0 0 0,-1 0 1,1 0-1,0 4 1,-1-2 15,0 0 1,0 0-1,0 0 1,-1 0 0,1 0-1,-1 0 1,0 0-1,0 0 1,-1 0-1,1-1 1,-4 6-1,-3 5 74,-1 0 0,-1-1 0,0 0-1,-1 0 1,-12 10 0,5-6 44,0-1-1,-40 26 1,49-37-124,0 0 1,0 0-1,0-1 0,0 0 0,-1-1 0,0 0 0,0 0 0,0-1 0,-17 2 0,24-4-75,1 0 0,0 0 0,0 0 0,-1 0 0,1-1 0,0 1 0,0 0 0,-1-1 0,1 0 0,0 1 0,0-1 0,0 0 0,0 0 0,0 0 0,0 0 1,0-1-1,0 1 0,-2-3 0,0-14-597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6.768"/>
    </inkml:context>
    <inkml:brush xml:id="br0">
      <inkml:brushProperty name="width" value="0.05" units="cm"/>
      <inkml:brushProperty name="height" value="0.05" units="cm"/>
    </inkml:brush>
  </inkml:definitions>
  <inkml:trace contextRef="#ctx0" brushRef="#br0">240 554 24949,'-14'9'321,"-1"0"0,1 1 0,1 0 0,0 1 0,1 1 0,0 0 0,0 0 0,1 2 0,-14 22-1,10-12-309,1 2 0,1 0 0,1 0 0,-14 49 0,20-56 7,-5 35 1,10-49-18,1 1 1,-1-1 0,1 0-1,0 0 1,1 1-1,-1-1 1,1 0-1,0 0 1,0 0 0,1 0-1,3 8 1,-5-12-3,1 0 1,-1-1-1,0 1 1,1-1 0,-1 1-1,0 0 1,1-1-1,-1 1 1,1-1-1,0 1 1,-1-1 0,1 1-1,-1-1 1,1 0-1,-1 1 1,1-1 0,0 0-1,-1 1 1,1-1-1,0 0 1,0 0-1,-1 0 1,1 1 0,0-1-1,1 0 1,-1-1-1,1 1 0,0 0 1,-1-1-1,1 1 0,-1-1 1,1 1-1,-1-1 0,1 0 1,-1 0-1,1 0 0,1-1 1,3-3-1,0-1 1,0 0-1,0 0 1,5-8-1,11-18 20,-2-1-1,-1 0 0,-2-2 0,-1 0 0,-1-1 0,-3-1 0,0 0 1,-3-1-1,-1 1 0,-2-2 0,-1 1 0,-1-41 0,-4 59-33,-2 40-140,-5 68-69,2-43 217,2 0-1,4 67 0,-1-110 8,0 0 1,1-1-1,-1 1 1,0 0-1,1 0 1,-1 0-1,1-1 1,-1 1-1,1 0 1,0-1-1,0 1 1,-1 0-1,1-1 1,0 1-1,1-1 1,-1 1-1,0-1 1,2 2-1,-2-3 0,-1 0 0,1 1 0,-1-1-1,1 0 1,0 0 0,-1 0 0,1 0 0,-1 0 0,1 0 0,0 0-1,-1 0 1,1 0 0,0 0 0,-1 0 0,1 0 0,-1 0 0,1-1 0,0 1-1,-1 0 1,1 0 0,0-1 0,1-1 0,0 1-1,1-1 1,-1 0 0,0 0 0,-1 0-1,1 0 1,2-4 0,11-17 26,-2 0-1,0-1 1,-2-1 0,13-38-1,23-113 238,-39 130-125,-1 0 0,-2 0 0,-2-1 0,-3 0 0,-1 1 0,-10-63 1,1 72-81,5 27-51,0 12-7,0 18-13,4-18 11,-16 104-16,-5 147 0,18-180 44,2-50-18,-2 24 16,2 0-1,2 0 1,8 52-1,-8-93-20,0-3-1,1 1-1,-1 0 0,1-1 1,-1 1-1,1 0 1,0-1-1,0 1 0,0-1 1,1 1-1,-1-1 1,1 0-1,0 1 0,0-1 1,0 0-1,1 0 1,4 5-1,-6-8 0,0 1-1,0-1 1,0 1-1,0-1 1,0 0 0,-1 0-1,1 1 1,0-1-1,0 0 1,0 0-1,0 0 1,0 0 0,0 0-1,0 0 1,0-1-1,0 1 1,0 0 0,0 0-1,0-1 1,0 1-1,0 0 1,0-1-1,0 1 1,0-1 0,-1 1-1,1-1 1,0 0-1,0 1 1,-1-1 0,1 0-1,0 1 1,-1-1-1,1 0 1,-1 0 0,1 0-1,-1 1 1,1-1-1,0-2 1,3-4 8,-1-1 0,1 1 1,3-14-1,3-18 24,-1-2 1,-2 1-1,-2-1 0,-2 0 1,-4-78-1,1 115-52,0 9-7,0-5 24,1 26-10,1-1 1,1 1-1,2-1 1,0 0 0,10 27-1,-14-50 11,-1 0 1,1 0-1,0 0 1,0-1-1,0 1 0,0 0 1,1 0-1,-1-1 1,0 1-1,1-1 1,-1 1-1,1-1 0,0 1 1,-1-1-1,1 0 1,0 0-1,0 0 0,0 0 1,0 0-1,0 0 1,0-1-1,0 1 0,0-1 1,0 1-1,0-1 1,0 0-1,0 0 1,0 1-1,0-2 0,1 1 1,-1 0-1,0 0 1,0-1-1,0 1 0,0-1 1,0 1-1,0-1 1,2-2-1,5-1-2,-1 0-1,1-1 1,-1 0-1,-1-1 1,1 0-1,-1 0 1,9-10-1,-6 6 11,-1-1 1,0-1-1,0 1 0,-1-1 0,-1-1 0,0 0 0,-1 0 0,0 0 0,-1 0 0,0-1 1,4-23-1,-9 15 19,0 22-26,0 0 0,0 0 0,0 0 0,0 0 0,0-1 0,0 1 0,0 0 0,0 0 0,0 0 0,0 0 0,0-1 0,0 1 0,0 0 0,0 0 0,0 0 1,-1 0-1,1 0 0,0 0 0,0-1 0,0 1 0,0 0 0,0 0 0,0 0 0,0 0 0,-1 0 0,1 0 0,0 0 0,0 0 0,0 0 0,0 0 0,0-1 0,0 1 0,-1 0 0,1 0 0,0 0 0,0 0 0,0 0 0,0 0 0,-1 0 0,1 0 0,0 0 0,-6 6-15,2 1 5,1-1 1,-1 1 0,1-1 0,1 1 0,-1 0-1,-2 13 1,1-4-2,-15 50-94,4 1 0,-10 94 0,26-161 13,0-1 0,-1 1 0,1 0 0,0 0 0,0 0 0,-1 0 0,1 0 0,0-1 0,-1 1 0,1 0 0,0-1 0,-1 1 0,1 0 0,0-1 0,-1 1 0,1-1 0,-1 1 0,1-1 0,-1 1 0,1-2 0,16-22 1169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7.252"/>
    </inkml:context>
    <inkml:brush xml:id="br0">
      <inkml:brushProperty name="width" value="0.05" units="cm"/>
      <inkml:brushProperty name="height" value="0.05" units="cm"/>
    </inkml:brush>
  </inkml:definitions>
  <inkml:trace contextRef="#ctx0" brushRef="#br0">50 0 26062,'-5'93'2732,"2"-33"-2244,-17 93 0,11-100-373,3 0 0,-1 72 1,7-116-108,2 21 10,-1-28-17,-1-1-1,0 0 1,0 0-1,1 0 1,-1 1-1,1-1 1,-1 0-1,1 0 1,-1 0-1,1 0 1,0 0-1,-1 0 1,1 0-1,0 0 1,0 0-1,0 0 1,0 0-1,2 1 1,-2-2-1,-1 0 1,1 1-1,-1-1 0,1 0 1,0 0-1,-1 0 0,1 0 1,0 0-1,-1 0 1,1 0-1,-1 0 0,1 0 1,0 0-1,-1 0 0,1-1 1,0 1-1,-1 0 1,1 0-1,-1-1 0,1 1 1,-1 0-1,1-1 1,-1 1-1,1 0 0,-1-1 1,1 1-1,0-2 0,11-11 14,0-1 0,-1 0 0,-1-1 0,0 0-1,10-23 1,1-1 17,-11 22-21,6-10 13,26-35 0,-38 56-24,1 1-1,0-1 0,0 1 1,0 0-1,1 0 1,0 0-1,0 1 1,0 0-1,0 0 0,1 1 1,10-5-1,-16 7-2,1 1 0,-1 0 0,0-1 0,0 1 0,0 0 0,1 0 0,-1 0 0,0 0 0,0 0 0,1 0 0,-1 0 0,0 0 0,0 1 0,1-1 0,-1 0 0,0 1 0,0-1 0,0 1 0,0-1 0,1 1 0,1 1 0,-2 0-3,1-1-1,-1 1 1,1 0-1,-1 0 0,0 0 1,0 0-1,0 0 1,0 0-1,0 0 0,0 0 1,0 3-1,2 7-23,-1 0 0,-1 0-1,0 21 1,-1-26 26,0 24 1,-1 1 0,-2-1-1,-13 62 1,13-80 33,0 0 0,-1-1-1,-1 1 1,0-1 0,-1 0-1,0 0 1,-1 0 0,-1-1-1,1 0 1,-2-1-1,1 0 1,-12 10 0,17-17-19,0 0 0,-1-1 0,0 0 0,0 1 0,0-2 0,0 1 0,0 0-1,0-1 1,0 1 0,0-1 0,-1 0 0,1-1 0,0 1 0,-7-1 0,8 0-64,1 0 0,-1 0 0,1-1 0,-1 1 0,1-1-1,-1 1 1,1-1 0,0 0 0,-1 0 0,1 0 0,0-1 0,0 1 0,-1-1 0,1 1-1,0-1 1,1 1 0,-1-1 0,0 0 0,0 0 0,1 0 0,-1 0 0,1 0 0,0 0-1,-1-1 1,0-3 0,-7-23-1770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8.003"/>
    </inkml:context>
    <inkml:brush xml:id="br0">
      <inkml:brushProperty name="width" value="0.05" units="cm"/>
      <inkml:brushProperty name="height" value="0.05" units="cm"/>
    </inkml:brush>
  </inkml:definitions>
  <inkml:trace contextRef="#ctx0" brushRef="#br0">34 906 25013,'-12'-6'603,"-10"-3"2088,28 9-2628,-1 0-1,0 0 1,0 1-1,0-1 1,5 3-1,-4-2-62,-1 0-1,0 0 1,0 0-1,1-1 1,5 0-1,-6 0 3,0 0 0,0 0-1,0-1 1,0 0-1,0 0 1,0 0-1,5-3 1,1 0 0,-8 4 3,0-1 0,0-1 0,0 1 0,0 0 0,0-1 0,-1 0 0,1 1 0,0-1 0,-1 0 0,0 0 0,1-1 0,-1 1 0,0 0-1,0-1 1,0 1 0,-1-1 0,3-4 0,0-2 72,0 0 0,-1 0 0,-1-1 0,2-10 0,3-8 161,2-4-89,-2-1-1,5-55 1,-3 30-124,-10 57-23,1 0-1,0 0 1,-1-1-1,1 1 1,-1 0-1,1 0 1,-1 0-1,0 0 1,1 0 0,-1 0-1,0 0 1,-1-2-1,1 3 1,1-1 0,0 1 0,-1-1 0,1 1 0,-1 0 1,1-1-1,-1 1 0,1-1 0,-1 1 0,0 0 0,1 0 0,-1-1 0,1 1 0,-1 0 0,0 0 0,1 0 0,-1-1 0,0 1 0,1 0 0,-1 0 0,1 0 0,-1 0 1,0 0-1,1 0 0,-1 1 0,0-1 0,1 0 0,-1 0 0,0 0 0,1 0 0,-1 1 0,0 0 0,-3 1-2,1 0-1,0 1 1,0 0 0,1-1-1,-1 1 1,0 0-1,1 0 1,0 1 0,-1-1-1,1 1 1,1-1-1,-1 1 1,-2 7 0,-70 258 174,70-246-142,0 0 0,2 0 0,0 1 0,3 33 0,0-48-24,0 0-1,0 1 1,1-1-1,0 0 1,1 0-1,0-1 1,0 1-1,1 0 1,0-1-1,1 0 1,0 0-1,0 0 1,1-1-1,7 8 0,-11-12-6,0-1 0,1 1-1,-1-1 1,1 0-1,0 0 1,0 0-1,0-1 1,0 1 0,0-1-1,0 1 1,0-1-1,1 0 1,-1 0-1,0-1 1,1 1 0,-1-1-1,0 1 1,1-1-1,-1 0 1,1 0-1,-1-1 1,0 1 0,1-1-1,-1 1 1,0-1-1,1 0 1,-1 0-1,0-1 1,0 1-1,0-1 1,0 0 0,6-3-1,1-3 3,0-1 1,0 0-1,-1 0 1,0-1-1,-1 0 0,0-1 1,9-14-1,35-68 7,49-124 1,-75 158-5,82-221 8,-95 238-4,-2 0 0,-2-1 0,-2-1 0,2-76 0,-9 111-5,0 1 0,0-1 0,-1 0 0,0 0 1,-1 0-1,0 0 0,0 1 0,-1-1 0,-6-12 1,9 20-6,-1-1 0,1 1 0,-1 0 1,1 0-1,-1 0 0,0 1 1,0-1-1,0 0 0,1 0 0,-1 0 1,0 0-1,0 1 0,0-1 1,0 1-1,0-1 0,0 0 0,0 1 1,-1 0-1,1-1 0,0 1 0,0 0 1,0-1-1,0 1 0,-1 0 1,1 0-1,0 0 0,0 0 0,0 0 1,-1 0-1,1 1 0,0-1 1,0 0-1,0 0 0,0 1 0,0-1 1,0 1-1,-1-1 0,1 1 1,-1 1-1,-3 1-1,1 1 0,-1 0 0,1 0 0,1 0 0,-1 0 0,-5 7 0,-4 11-2,0 0 1,1 0 0,1 2 0,1-1 0,-7 27 0,1 8 6,-9 63-1,16-66 12,-3 74 0,12-107-8,0 1-1,2 0 0,0-1 1,1 1-1,2-1 1,8 26-1,-11-41-5,1 0 0,0 0-1,0 0 1,1 0 0,0-1 0,0 1 0,0-1-1,1 0 1,0 0 0,10 8 0,-11-11-1,0 0-1,0 0 1,0-1 0,0 0 0,1 0 0,-1 0-1,0 0 1,1-1 0,0 0 0,-1 0 0,1 0 0,0 0-1,-1-1 1,1 0 0,0 0 0,-1 0 0,1 0-1,7-2 1,-7 1-15,0 0 0,1-1 0,-1 1 0,0-1 0,0 0 0,0 0 0,-1-1 0,1 1 0,0-1-1,-1 0 1,0-1 0,7-5 0,11-18-520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8.160"/>
    </inkml:context>
    <inkml:brush xml:id="br0">
      <inkml:brushProperty name="width" value="0.05" units="cm"/>
      <inkml:brushProperty name="height" value="0.05" units="cm"/>
    </inkml:brush>
  </inkml:definitions>
  <inkml:trace contextRef="#ctx0" brushRef="#br0">32 29 22621,'-19'-5'1936,"6"1"2545,36-13-5129,14 15-392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11.991"/>
    </inkml:context>
    <inkml:brush xml:id="br0">
      <inkml:brushProperty name="width" value="0.025" units="cm"/>
      <inkml:brushProperty name="height" value="0.025" units="cm"/>
    </inkml:brush>
  </inkml:definitions>
  <inkml:trace contextRef="#ctx0" brushRef="#br0">2779 234 6887,'-11'-6'1638,"-48"-21"-759,-2 2-1,-1 3 1,-1 2-1,0 4 1,-120-17-1,69 22-181,0 5 0,-188 13 0,186 6-303,0 4 0,1 6 0,1 4 0,1 6 0,2 4 0,2 5 0,2 5 0,2 5 0,-146 95 0,207-117-362,2 1 0,2 3 0,1 1 0,-66 75 0,80-77 7,1 0 0,2 2 0,1 0 0,2 1-1,2 1 1,-24 72 0,27-57-14,2 1 0,2 0-1,3 0 1,2 1 0,2 0-1,3 0 1,2 0 0,3 0 0,2 0-1,2-1 1,28 91 0,-22-97-33,3-1 0,1 0 0,2-1 0,2-2 1,3 0-1,1-1 0,1-2 0,3-1 0,1-1 0,2-2 1,1-1-1,2-2 0,41 28 0,-17-21 30,2-4-1,2-2 1,137 50-1,219 38 315,-253-83 239,255 27 1,-328-59-212,1-3 1,-1-5-1,1-4 1,119-22-1,-61-4 519,182-63 0,-239 60-539,-1-5 0,170-94 0,-230 111-96,-1-1 1,-2-1 0,0-2 0,-2-2 0,47-50 0,-63 59-150,-1 0 0,0 0 0,-2-1 0,0-1-1,-1 0 1,-1-1 0,-1 0 0,-2 0 0,0-1 0,-1 0 0,5-33-1,-7 3-65,-2-1 0,-3 1-1,-2 0 1,-2 0 0,-2 0 0,-3 1-1,-29-91 1,1 37 11,-4 2 1,-92-163-1,83 180-337,-3 2-1,-3 2 1,-5 3-1,-3 3 0,-91-86 1,108 120-21,-1 2 0,-2 3 0,-2 1 0,-1 3 0,-2 2 0,-1 3 1,-1 2-1,-2 3 0,-82-22 0,62 28-2619,-2 3 1,-103-4-1,11 12-7573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9.372"/>
    </inkml:context>
    <inkml:brush xml:id="br0">
      <inkml:brushProperty name="width" value="0.05" units="cm"/>
      <inkml:brushProperty name="height" value="0.05" units="cm"/>
    </inkml:brush>
  </inkml:definitions>
  <inkml:trace contextRef="#ctx0" brushRef="#br0">0 768 23685,'40'230'2986,"-22"-131"-2486,-17-95-474,1 8 9,0 0 0,1 1 0,0-2 0,9 19 0,-12-28-30,1-1 0,0 1 0,-1 0 0,1-1 0,0 1 0,0-1 0,0 1 0,0-1 0,1 0 0,-1 1 0,0-1 0,1 0 0,-1 0 0,0 0 0,1 0 0,-1 0 0,1 0 0,0 0 0,-1-1 0,1 1 0,0 0 0,-1-1 0,1 1 0,0-1 0,0 0 0,-1 0 0,1 0 0,0 0 0,0 0 1,-1 0-1,1 0 0,0 0 0,0-1 0,-1 1 0,1-1 0,0 1 0,0-1 0,-1 1 0,1-1 0,1-1 0,6-4 36,0-1 0,-1 0 1,1 0-1,-2-1 0,1 0 0,-1 0 0,0-1 1,-1 0-1,11-19 0,-16 26-33,24-41 132,-2-1 1,-3-1-1,-1-1 0,-2 0 1,-2-1-1,-3-1 0,-1 0 1,6-73-1,-16 81 100,-4 29-119,-2 13-47,-4 19 15,-8 39-63,2 0 0,3 0 0,2 1 1,-1 78-1,9-119-20,2 0 0,0 0 0,6 31 0,-6-49-6,0-1 0,0 1 0,1-1 1,-1 1-1,1-1 0,0 0 1,-1 1-1,1-1 0,0 0 0,0 1 1,-1-1-1,1 0 0,2 2 0,-2-2 1,0-1-1,-1 0 1,1 1 0,-1-1-1,1 0 1,-1 0-1,1 1 1,0-1-1,-1 0 1,1 0 0,0 0-1,-1 0 1,1 0-1,-1 0 1,1 0-1,0 0 1,-1 0-1,1 0 1,0 0 0,-1-1-1,1 1 1,0-1-1,3 0 7,-1-1-1,0-1 1,0 1-1,-1 0 1,1-1-1,0 0 1,-1 1-1,4-7 0,9-13 59,-1-1 0,-1-1 0,-1 0 0,-2-1 0,12-38 0,25-133 122,-45 187-187,2-23-6,1 48-58,0-4 44,0 16-1,-2 0 1,-1 0-1,-1 31 0,-2-33 27,2 0 1,1 0-1,9 51 1,-10-73-7,0 0 0,1 0 1,-1 0-1,1 0 0,0 0 0,0-1 1,0 1-1,0-1 0,1 1 0,5 5 1,-7-8-1,0 0 0,0 0 0,1 0 0,-1-1 0,0 1 0,1 0 0,-1-1 0,1 1 0,-1-1 0,0 1 0,1-1 0,-1 0 0,1 1 0,-1-1 0,1 0 0,0 0 0,-1 0 0,1 0 0,-1-1 0,1 1 0,-1 0 0,1-1 0,-1 1 0,0 0 0,1-1 0,-1 0 0,1 1 0,-1-1 0,3-2 0,3-2 2,1-1 0,-1 0 0,0 0 1,0-1-1,-1 0 0,1 0 0,5-10 0,4-8 15,12-26-1,-13 23-3,-2-1 0,-1 0 1,-2 0-1,0-1 0,-3-1 0,8-54 0,-10 55-7,-3 64-116,-6 72 46,1-56 72,2 1-1,7 60 1,-5-108-9,-1 1-1,1-1 1,0 1 0,0-1 0,0 1 0,0-1-1,1 0 1,-1 0 0,5 6 0,-6-9-1,1 1 1,0 0 0,0 0 0,-1-1 0,1 1 0,0-1-1,0 1 1,0 0 0,0-1 0,0 0 0,0 1-1,0-1 1,0 0 0,0 1 0,0-1 0,0 0-1,0 0 1,0 0 0,0 0 0,0 0 0,0 0-1,0 0 1,0 0 0,0 0 0,0-1 0,0 1-1,0 0 1,0-1 0,0 1 0,0 0 0,0-1-1,0 0 1,0 1 0,-1-1 0,1 1 0,0-1-1,0 0 1,-1 0 0,2-1 0,6-5-3,-1-1 1,0 0 0,-1-1-1,1 1 1,-2-1 0,1-1-1,-1 1 1,-1-1 0,7-18-1,24-101 7,-33 120-4,9-45-62,-3-1 0,-3 0 1,-1-75-1,-22-163-860,7 155 231,8 119 645,3 19 49,0 0-1,0 0 1,0 0-1,0 0 1,0 0-1,0 0 0,0 0 1,0 1-1,0-1 1,0 0-1,0 0 1,0 0-1,0 0 1,-1 0-1,1 0 0,0 0 1,0 0-1,0 0 1,0 0-1,0 0 1,0 0-1,0 0 1,0 0-1,0 1 0,0-1 1,0 0-1,0 0 1,0 0-1,0 0 1,-1 0-1,1 0 1,0 0-1,0 0 1,0 0-1,0 0 0,0 0 1,0 0-1,0 0 1,0 0-1,0 0 1,0 0-1,-1 0 1,1 0-1,0 0 0,0 0 1,0 0-1,0 0 1,0 0-1,0-1 1,0 1-1,0 0 1,0 0-1,0 0 0,0 0 1,0 0-1,0 0 1,-1 0-1,1 0 1,0 0-1,0 0 1,0 0-1,0 0 0,0 0 1,0 0-1,0-1 1,0 1-1,-8 31 164,0 9-117,2 0 1,2 1 0,1-1-1,5 78 1,1-88-45,2-2 0,1 1 1,1 0-1,1-1 0,1-1 1,2 1-1,22 40 0,-5-23 70,2-2 0,40 47 0,-69-88-28,-2-3-37,0 1-1,-1-1 1,1 0 0,0 1-1,-1-1 1,1 0-1,0 0 1,0 0-1,0 0 1,0 0 0,-2-2-1,-2-2 17,-42-31 46,-63-62-1,86 73-59,1-1-1,1-1 1,-34-55-1,53 77 1,0 1-1,1-1 1,0 0 0,0 0-1,0 0 1,0 0 0,1 0 0,0-1-1,-1-8 1,2 12-3,0-1 1,1 1-1,-1-1 0,1 1 0,-1-1 1,1 1-1,0 0 0,0-1 1,0 1-1,0 0 0,1 0 0,-1-1 1,0 1-1,1 0 0,0 1 1,-1-1-1,1 0 0,0 0 0,0 1 1,0-1-1,4-1 0,13-8 20,0 1 0,1 2 0,0 0 0,1 1 0,0 1 0,25-4 0,47-16-608,-73 15-948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9.495"/>
    </inkml:context>
    <inkml:brush xml:id="br0">
      <inkml:brushProperty name="width" value="0.05" units="cm"/>
      <inkml:brushProperty name="height" value="0.05" units="cm"/>
    </inkml:brush>
  </inkml:definitions>
  <inkml:trace contextRef="#ctx0" brushRef="#br0">1 0 26118,'5'9'600,"-2"2"-48,6-4-352,0 5 1912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0.294"/>
    </inkml:context>
    <inkml:brush xml:id="br0">
      <inkml:brushProperty name="width" value="0.05" units="cm"/>
      <inkml:brushProperty name="height" value="0.05" units="cm"/>
    </inkml:brush>
  </inkml:definitions>
  <inkml:trace contextRef="#ctx0" brushRef="#br0">14 415 10162,'-12'-26'12600,"11"30"-11453,0 11-840,1 0 0,1 0 0,0-1-1,1 1 1,7 24 0,-4-13-191,49 213 211,-35-169-260,39 90-1,-32-107-17,-24-49-37,1 0 0,0 0 1,-1 0-1,1-1 0,0 1 1,1-1-1,-1 1 0,7 4 1,-8-8-2,-1 1 0,0-1 0,0 1 1,1-1-1,-1 1 0,1-1 0,-1 0 0,0 1 1,1-1-1,-1 0 0,1 0 0,-1 0 1,1 0-1,-1-1 0,0 1 0,1 0 0,-1 0 1,1-1-1,-1 1 0,0-1 0,1 1 1,-1-1-1,0 0 0,2-1 0,1 0 47,-1-1 0,1 0 0,-1-1 0,1 1 0,-1-1 0,5-7 0,5-8 127,-2-1 0,-1-1 0,0 0-1,-1 0 1,6-27 0,24-117 634,-38 161-801,17-107 290,-5-1 0,-4 0 0,-5 0 0,-13-133 1,6 198-325,13 55-143,-4 15-1,-1 0 1,-1 1-1,0-1 0,-1 30 1,1 0-649,0 2-611,-5-9 1606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0.652"/>
    </inkml:context>
    <inkml:brush xml:id="br0">
      <inkml:brushProperty name="width" value="0.05" units="cm"/>
      <inkml:brushProperty name="height" value="0.05" units="cm"/>
    </inkml:brush>
  </inkml:definitions>
  <inkml:trace contextRef="#ctx0" brushRef="#br0">150 380 11186,'5'2'1870,"0"0"0,1 0 0,-1 0-1,0-1 1,1 0 0,9 1 0,-13-2-117,-3-3-102,-1 0-1520,0 0-1,0 1 0,0-1 0,-1 1 1,1-1-1,0 1 0,-1 0 1,0 0-1,1 0 0,-1 0 1,0 1-1,0-1 0,0 1 0,0-1 1,0 1-1,-1 0 0,1 0 1,0 1-1,0-1 0,-6 0 1,3 0-104,1 1 1,-1 0 0,1 0-1,-1 0 1,1 0 0,-1 1 0,1 0-1,-1 0 1,1 1 0,0-1-1,0 1 1,-8 4 0,9-3-31,-1 1 1,1-1-1,0 1 1,0 0-1,0 0 0,1 1 1,-1-1-1,1 1 1,0 0-1,1 0 0,-1 0 1,1 0-1,0 0 1,0 0-1,0 1 0,1-1 1,0 1-1,0-1 1,0 8-1,0 4-6,0 0 1,2 0-1,0 0 0,1 0 1,4 19-1,-4-29 7,0 0-1,0-1 1,0 1 0,1-1 0,3 8 0,-5-12 0,0-1 1,0 0 0,0 1-1,-1-1 1,1 0 0,1 1 0,-1-1-1,0 0 1,0 0 0,0 0-1,1 0 1,-1 0 0,0 0 0,1 0-1,-1-1 1,1 1 0,-1 0-1,1-1 1,-1 1 0,1-1 0,-1 0-1,1 1 1,0-1 0,-1 0-1,1 0 1,-1 0 0,1 0-1,3-1 1,-1 0-1,0-1 0,0 0 0,0 0-1,-1 0 1,1 0 0,0-1 0,-1 1-1,1-1 1,-1 0 0,0 0 0,0 0 0,0-1-1,-1 1 1,1-1 0,2-4 0,5-8 9,-2-1 0,9-20 0,-7 10 25,-1 1 1,-2-1-1,-1-1 1,0 1-1,-2-1 0,-2 0 1,0-44-1,-3 50-16,-1 0 0,-1 0 1,0 0-1,-2 0 0,-1 1 0,0-1 0,-2 1 0,0 1 0,-22-39 0,29 57-21,0 1 0,0-1 0,0 0 0,0 1 1,0-1-1,-1 1 0,1 0 0,0-1 0,-1 1 1,1 0-1,-1 0 0,1 0 0,-1 0 0,-1-1 0,2 2-6,0 0 1,1 0-1,-1 0 0,1 0 0,-1 0 0,1 0 0,-1 0 0,1 0 0,-1 0 0,0 1 0,1-1 0,-1 0 0,1 0 0,-1 0 0,1 1 0,-1-1 0,1 0 0,0 1 0,-1-1 0,1 0 0,-1 1 0,1-1 0,0 1 0,-1-1 0,1 1 0,0-1 0,-1 1 0,1-1 0,0 1 0,-3 5-160,1 1 0,0-1 0,0 1 0,0-1 0,1 1 0,0 8 0,-3 41-1756,2 5-633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078"/>
    </inkml:context>
    <inkml:brush xml:id="br0">
      <inkml:brushProperty name="width" value="0.05" units="cm"/>
      <inkml:brushProperty name="height" value="0.05" units="cm"/>
    </inkml:brush>
  </inkml:definitions>
  <inkml:trace contextRef="#ctx0" brushRef="#br0">1 208 19932,'0'-37'3670,"1"37"-3563,-1 0-1,1 1 1,0-1 0,-1 0-1,1 1 1,0-1-1,-1 1 1,1-1-1,0 1 1,-1-1-1,1 1 1,-1 0-1,1-1 1,-1 1 0,1-1-1,-1 1 1,1 1-1,5 11 65,-1-1 1,7 26-1,-4-11-94,135 507 1375,-138-510-1400,8 48 75,33 104 0,-44-172-124,-1 1 0,1 0 1,0 0-1,1-1 0,-1 1 1,1-1-1,0 0 0,5 6 1,-8-10-4,1 1 0,-1-1-1,1 0 1,-1 1 0,1-1 0,-1 0 0,1 1 0,-1-1 0,1 0 0,-1 0-1,1 0 1,-1 1 0,1-1 0,-1 0 0,1 0 0,-1 0 0,1 0 0,0 0 0,-1 0-1,1 0 1,-1 0 0,1 0 0,-1 0 0,1 0 0,-1-1 0,2 1 0,-1-1-2,1 0 1,-1 0-1,0-1 1,0 1-1,0 0 1,0-1-1,0 1 1,0 0 0,0-1-1,0 1 1,0-1-1,-1 1 1,2-3-1,4-15-8,-1 0 0,-1-1 0,0 0 1,-1 1-1,0-24 0,-3 37 9,3-74 15,-11-134 0,-28-80-3,0-2-11,35 283-6,0 0 1,1 0-1,3-22 0,3 55-116,7 75-18,16 91 94,-20-141 61,90 348 242,-96-382-278,16 38 145,-18-46-153,1 0 0,-1-1 0,1 1 1,-1 0-1,1-1 0,0 1 0,0-1 0,0 0 0,1 0 0,-1 0 0,0 0 1,1 0-1,4 3 0,-7-5-30,1 0-1,-1 0 1,1 0 0,-1 0-1,1 1 1,0-1 0,-1 0 0,1 0-1,-1 0 1,1 0 0,-1 0-1,1-1 1,0 1 0,-1 0 0,1 0-1,-1 0 1,1 0 0,-1-1-1,1 1 1,-1 0 0,1 0 0,-1-1-1,1 0 1,11-12-1911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402"/>
    </inkml:context>
    <inkml:brush xml:id="br0">
      <inkml:brushProperty name="width" value="0.05" units="cm"/>
      <inkml:brushProperty name="height" value="0.05" units="cm"/>
    </inkml:brush>
  </inkml:definitions>
  <inkml:trace contextRef="#ctx0" brushRef="#br0">1 92 23245,'0'0'971,"-1"4"17,1 1-937,0 1 1,0-1-1,1 0 0,-1 1 0,1-1 1,0 0-1,1 1 0,-1-1 0,1 0 1,0 0-1,1 0 0,-1 0 0,4 4 1,6 18-15,16 45 22,19 75 1,9 80 448,-22-86 53,-30-126-494,-2-3-2,1-1 0,0 1 1,1-1-1,0 0 1,9 14-1,-13-24-55,0 0-1,1-1 1,-1 1 0,0-1 0,1 1-1,-1 0 1,0-1 0,1 1 0,-1-1-1,1 1 1,-1-1 0,1 1 0,-1-1 0,1 1-1,-1-1 1,1 0 0,0 1 0,-1-1-1,1 0 1,0 1 0,-1-1 0,1 0-1,0 0 1,-1 0 0,1 0 0,1 1-1,-1-2 12,0 0 0,1 0 0,-1 1-1,0-1 1,0 0 0,0 0 0,0 0-1,0 0 1,0 0 0,-1 0 0,1 0-1,0 0 1,0 0 0,0-2 0,7-12 122,-2-1 0,0 1 0,0-1 0,5-27 0,-6 22-37,16-74 131,-3 0 1,-5-1-1,-4 0 0,-5-1 0,-8-102 0,4 180-241,0 14-45,0 1 0,0-1 0,-1 1-1,1-1 1,-1 0 0,0 1 0,0-1 0,-4-7-1,0 5-722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572"/>
    </inkml:context>
    <inkml:brush xml:id="br0">
      <inkml:brushProperty name="width" value="0.05" units="cm"/>
      <inkml:brushProperty name="height" value="0.05" units="cm"/>
    </inkml:brush>
  </inkml:definitions>
  <inkml:trace contextRef="#ctx0" brushRef="#br0">1 0 23837,'17'20'808,"3"2"32,1 3-375,3-1-385,-8 1-48,7-4 88,-2 0-184,-4-7-1065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2.242"/>
    </inkml:context>
    <inkml:brush xml:id="br0">
      <inkml:brushProperty name="width" value="0.05" units="cm"/>
      <inkml:brushProperty name="height" value="0.05" units="cm"/>
    </inkml:brush>
  </inkml:definitions>
  <inkml:trace contextRef="#ctx0" brushRef="#br0">149 110 18748,'-3'0'2284,"-2"4"690,-3 6-2048,6-9-894,-10 13 321,1 0 1,0 0-1,0 1 1,-16 31-1,16-18-219,0 1 1,2 0-1,1 0 0,2 0 1,0 1-1,2 0 0,2 0 0,0 1 1,5 43-1,-2-66-129,0 0-1,0 0 1,1-1 0,0 1-1,1 0 1,3 7 0,-6-14-5,1 1 0,0-1 0,-1 0 0,1 0 0,-1 0 0,1 0 0,0 0 0,0 0 0,0 0 1,0 0-1,0 0 0,0 0 0,0 0 0,0-1 0,0 1 0,0 0 0,0-1 0,0 1 1,1-1-1,-1 1 0,0-1 0,0 1 0,1-1 0,-1 0 0,0 0 0,0 0 0,1 0 0,-1 0 1,0 0-1,1 0 0,-1 0 0,0 0 0,1 0 0,-1-1 0,0 1 0,0-1 0,1 1 1,-1-1-1,0 1 0,0-1 0,0 0 0,0 1 0,0-1 0,0 0 0,2-2 0,8-6 8,0-1-1,-1-1 0,0 0 0,-1-1 1,0 0-1,-1 0 0,9-18 0,42-100 87,-14-17 208,-7 20 90,-38 126-389,1-1 0,-1 1 0,1-1 0,-1 1 0,1 0 0,0-1 0,-1 1 0,1 0 0,0 0 0,0-1 0,0 1 0,0 0 1,0 0-1,0 0 0,0 0 0,2-1 0,-3 2-4,1 0 1,-1 0 0,1 0-1,-1 0 1,1 0-1,0 0 1,-1 0 0,1 1-1,-1-1 1,1 0-1,-1 0 1,1 0 0,-1 0-1,1 1 1,-1-1-1,1 0 1,-1 1 0,0-1-1,1 0 1,-1 1-1,1-1 1,-1 0 0,0 1-1,1-1 1,-1 1-1,0-1 1,1 2 0,2 4-13,1 0 0,-2 1 1,1-1-1,3 14 0,3 24 4,-2 1-1,1 52 1,-2-21 60,-2-50-30,-4-25-21,0-1 1,0 0-1,0 0 0,0 1 0,0-1 1,0 0-1,0 0 0,1 0 0,-1 1 0,0-1 1,0 0-1,0 0 0,0 0 0,0 1 1,0-1-1,1 0 0,-1 0 0,0 0 0,0 0 1,0 0-1,0 1 0,1-1 0,-1 0 0,0 0 1,0 0-1,1 0 0,-1 0 0,0 0 1,0 0-1,0 0 0,1 0 0,-1 0 0,0 0 1,0 0-1,1 0 0,-1 0 0,0 0 1,0 0-1,0 0 0,1 0 0,-1 0 0,0 0 1,0 0-1,1 0 0,-1 0 0,0 0 1,0 0-1,0 0 0,1-1 0,-1 1 0,0 0 1,0 0-1,0 0 0,0 0 0,1-1 1,-1 1-1,10-13 17,52-112 103,-41 79-63,35-56 0,-54 99-55,0-1 0,0 0 0,0 0-1,1 0 1,0 0-1,0 1 1,0 0-1,0-1 1,0 1 0,1 0-1,-1 0 1,1 1-1,7-5 1,-10 7-3,0 0 0,0 0 0,0 0 0,0 0 0,0 0 1,0 0-1,0 0 0,0 0 0,0 0 0,0 0 0,-1 0 0,1 1 0,0-1 0,0 0 0,0 1 1,0-1-1,0 1 0,-1-1 0,1 1 0,0-1 0,0 1 0,-1 0 0,1-1 0,0 1 0,-1 0 1,1 0-1,-1-1 0,1 1 0,-1 0 0,1 0 0,-1 0 0,0-1 0,1 1 0,-1 0 0,0 0 1,1 2-1,7 40-51,-8-40 49,6 188 72,-6-145 122,3-50-4,6-11-99,-1-1 0,-1 0 0,-1 0 0,8-26 0,-2 2 2,6-14-13,-5 12-40,1 2 0,35-69 0,-48 107-37,0 0 0,0 0 0,0 1-1,0-1 1,0 1 0,0-1-1,1 1 1,-1 0 0,1-1-1,-1 1 1,1 0 0,1-2-1,-2 3 1,-1 0-1,0 0 0,1 0 0,-1 0 0,1 0 0,-1 0 1,1 0-1,-1 0 0,0 0 0,1 0 0,-1 0 0,1 0 0,-1 1 1,1-1-1,-1 0 0,0 0 0,1 0 0,-1 0 0,0 1 1,1-1-1,-1 0 0,1 0 0,-1 1 0,0-1 0,0 0 0,1 1 1,-1-1-1,0 0 0,0 1 0,1-1 0,-1 1 0,3 5-9,-1 0 0,0 0-1,0 0 1,-1 0-1,1 8 1,-1-10 7,6 39-27,21 156 62,-27-175-7,-1-24-25,0 0 0,1 0 0,-1 0 0,0 0 1,0 0-1,0 0 0,0-1 0,0 1 0,0 0 0,0 0 0,1 0 0,-1 0 0,0 0 0,0 0 0,0 0 0,0 0 1,0 0-1,0 0 0,0 0 0,1 0 0,-1 0 0,0 0 0,0 0 0,0 0 0,0 0 0,0 0 0,0 0 0,1 0 1,-1 0-1,0 0 0,0 1 0,0-1 0,0 0 0,0 0 0,0 0 0,0 0 0,0 0 0,1 0 0,-1 0 0,0 0 1,0 0-1,0 0 0,0 1 0,0-1 0,0 0 0,0 0 0,0 0 0,0 0 0,0 0 0,0 0 0,0 1 1,0-1-1,0 0 0,0 0 0,0 0 0,0 0 0,0 0 0,0 0 0,0 0 0,0 1 0,0-1 0,0 0 0,0 0 1,0 0-1,0 0 0,0 0 0,0 0 0,0 1 0,4-11 1,36-107-745,-21 62-490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2.708"/>
    </inkml:context>
    <inkml:brush xml:id="br0">
      <inkml:brushProperty name="width" value="0.05" units="cm"/>
      <inkml:brushProperty name="height" value="0.05" units="cm"/>
    </inkml:brush>
  </inkml:definitions>
  <inkml:trace contextRef="#ctx0" brushRef="#br0">5 254 24269,'-1'7'2107,"-1"5"-1803,1 1-1,0-1 0,1 1 0,3 23 1,12 55 111,-12-77-317,-2-5-64,8 30 39,-9-37-68,1 0-1,0 0 0,-1-1 1,1 1-1,0 0 0,0-1 1,0 1-1,0 0 1,0-1-1,0 1 0,0-1 1,1 0-1,-1 1 0,0-1 1,1 0-1,2 2 0,-4-3 0,1 0-1,-1 0 1,1 0-1,0 1 0,-1-1 1,1 0-1,-1 0 0,1 0 1,0 0-1,-1 0 0,1 0 1,-1 0-1,1 0 0,-1-1 1,1 1-1,0 0 0,-1 0 1,1 0-1,-1-1 0,1 1 1,-1 0-1,1-1 1,-1 1-1,1 0 0,-1-1 1,1 1-1,-1 0 0,1-2 1,10-15 98,-8 12-72,26-56 168,-2-1 0,20-70 1,-18 48-166,-17 59-29,-12 24-5,0 1 1,0 0-1,0 0 0,0-1 1,0 1-1,1 0 0,-1 0 1,0 0-1,0-1 0,0 1 1,0 0-1,0 0 1,1 0-1,-1 0 0,0-1 1,0 1-1,0 0 0,1 0 1,-1 0-1,0 0 0,0 0 1,1 0-1,-1 0 0,0 0 1,0 0-1,1 0 0,-1 0 1,0 0-1,0 0 0,1 0 1,-1 0-1,0 0 0,0 0 1,0 0-1,1 0 1,-1 0-1,0 0 0,0 0 1,1 0-1,-1 0 0,0 0 1,0 0-1,0 1 0,1-1 1,-1 0-1,0 0 0,0 0 1,0 0-1,1 1 0,-1-1 1,0 0-1,0 0 0,0 0 1,0 1-1,0-1 1,6 16-43,-2 25 24,0 1 0,-4 58 0,1 29 66,-1-127-42,0 0 1,0 0-1,1 0 1,-1 0-1,0 0 1,1 0-1,-1-1 1,1 1-1,-1 0 1,1 0-1,2 2 1,-3-4-4,0 0 0,0 1 1,1-1-1,-1 0 1,0 0-1,1 0 1,-1 0-1,0 0 1,1 0-1,-1 0 1,0 0-1,0 0 1,1 0-1,-1 0 1,0 0-1,1 0 1,-1 0-1,0 0 1,1 0-1,-1 0 1,0-1-1,1 1 1,-1 0-1,0 0 1,0 0-1,1 0 1,-1-1-1,0 1 1,0 0-1,0 0 1,1 0-1,-1-1 1,0 1-1,0 0 1,0 0-1,1-1 1,-1 1-1,0-1 0,5-7 43,0-1 0,0 0 0,3-10-1,-3 9-23,149-357 270,-149 354-289,-4 10-2,0-1-1,1 1 1,-1-1-1,1 1 1,0-1 0,0 1-1,0 0 1,0 0-1,1 0 1,-1 0-1,1 0 1,0 0-1,4-2 1,-7 4-1,1 1 0,-1 0-1,1 0 1,-1-1 0,0 1-1,1 0 1,-1 0 0,1 0 0,-1 0-1,1 0 1,-1 0 0,0 0-1,1 0 1,-1 0 0,1 0 0,-1 0-1,1 0 1,-1 0 0,0 0 0,1 0-1,-1 0 1,1 1 0,-1-1-1,1 0 1,-1 0 0,0 0 0,1 1-1,-1-1 1,0 0 0,1 1 0,-1-1-1,0 0 1,1 0 0,-1 1-1,0-1 1,0 1 0,1-1 0,6 19-26,-5-15 15,3 16-6,0 0 0,-2 0 0,0 1 1,-1 36-1,0-15 19,-1 49 30,-1-53-44,6 56 1,-2-83-357,-4-11 315,1 0-1,-1 0 1,0 0 0,1 0-1,-1 0 1,1 0-1,-1 0 1,0 0-1,1 0 1,-1 0 0,0 0-1,1 0 1,-1 0-1,0-1 1,1 1-1,-1 0 1,0 0 0,0 0-1,1-1 1,-1 1-1,0 0 1,0 0 0,1-1-1,-1 1 1,0 0-1,0-1 1,0 1-1,1 0 1,-1 0 0,0-1-1,0 1 1,0-1-1,16-27-4503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3.375"/>
    </inkml:context>
    <inkml:brush xml:id="br0">
      <inkml:brushProperty name="width" value="0.05" units="cm"/>
      <inkml:brushProperty name="height" value="0.05" units="cm"/>
    </inkml:brush>
  </inkml:definitions>
  <inkml:trace contextRef="#ctx0" brushRef="#br0">38 402 22565,'-6'21'438,"-9"41"872,14-58-1219,0 0 0,1 1 0,-1-1 0,1 0 0,0 0 0,1 0 0,-1 0 0,1 0 0,0 0 0,0 0 0,0 0 0,2 4 0,-3-7-79,1 0-1,-1-1 0,0 1 1,1 0-1,-1-1 0,1 1 1,-1-1-1,1 1 1,0 0-1,-1-1 0,1 0 1,-1 1-1,1-1 0,0 1 1,-1-1-1,1 0 1,0 1-1,0-1 0,-1 0 1,1 0-1,0 0 1,0 1-1,-1-1 0,1 0 1,0 0-1,0 0 0,-1 0 1,1 0-1,0-1 1,0 1-1,-1 0 0,1 0 1,0 0-1,0-1 0,-1 1 1,1 0-1,0-1 1,-1 1-1,2-1 0,2-1 25,-1-1 1,1 0-1,-1 1 0,1-1 0,-1 0 0,4-6 0,8-11 59,-1-1 1,0 0-1,-2-1 0,-1 0 0,13-36 0,-18 41-39,-1 0 0,0-1 0,-1 0 0,-1 0 0,0 0 0,-2 0 0,0 0 0,-2-23 0,0 34 2,0 0-1,-1 1 1,0-1 0,0 1-1,0-1 1,-1 1-1,0 0 1,-4-7-1,6 12-42,1-1-1,-1 1 1,0 0-1,0 0 1,0 0-1,0 0 1,0 0-1,0 0 1,0 0-1,0 0 1,0 0-1,-1 0 1,1 1-1,0-1 0,-1 0 1,1 1-1,0-1 1,-1 1-1,1 0 1,-1-1-1,1 1 1,0 0-1,-1 0 1,1 0-1,-1 0 1,1 0-1,-1 0 1,1 0-1,-1 0 1,1 1-1,0-1 0,-1 1 1,1-1-1,-1 1 1,1-1-1,0 1 1,0 0-1,-1-1 1,1 1-1,0 0 1,0 0-1,0 0 1,-2 2-1,-3 3 12,0 1-1,1 0 1,-1 0-1,1 0 1,1 0-1,-1 1 1,-4 11-1,-21 63 43,21-55-60,1-1 0,2 2 0,0-1-1,2 1 1,1-1 0,1 49 0,2-73-6,0 0-1,1 0 1,0 0 0,-1 0 0,1-1-1,0 1 1,0 0 0,1 0 0,1 3-1,-3-6-1,1 1 0,-1 0 0,1-1 0,0 1 0,-1-1 0,1 1 0,0-1 0,-1 1 0,1-1 0,0 0 0,0 1 0,-1-1-1,1 0 1,0 1 0,0-1 0,0 0 0,-1 0 0,1 0 0,0 0 0,0 0 0,0 0 0,0 0 0,-1 0 0,1 0 0,0 0 0,0 0-1,0 0 1,0-1 0,-1 1 0,1 0 0,0-1 0,0 1 0,-1-1 0,1 1 0,0-1 0,-1 1 0,1-1 0,0 1 0,-1-1 0,2-1-1,9-9 5,1-2 0,-2 0-1,0 0 1,0-1 0,-1 0-1,11-25 1,-5 12 9,14-25 11,-4 4-6,3 1 0,40-52 0,-65 96-19,-1 0 0,1 0 0,0 0 0,0 0 0,0 0 0,0 1 0,4-3 0,-6 5 0,-1-1-1,1 1 1,0 0 0,-1 0-1,1-1 1,0 1-1,0 0 1,-1 0-1,1 0 1,0 0 0,-1 0-1,1 0 1,0 0-1,-1 0 1,1 0-1,0 0 1,0 1 0,-1-1-1,2 0 1,-1 1-2,0 0 0,0 0 0,0 0 0,0 0 0,0 0-1,0 0 1,0 0 0,0 0 0,-1 0 0,1 0 0,0 0 0,-1 0 0,1 1 0,0 1 0,5 18-6,-1 1-1,-1 0 1,-1 0-1,0 42 1,2-1 40,-4-53-25,0 3-1,0 0 0,1 0 0,7 23-1,-8-35-2,-1 0 0,0-1 0,0 1 0,0 0 0,0-1 0,1 1 0,-1 0 0,0-1 0,0 1 0,1-1 0,-1 1 0,1 0 0,-1-1-1,0 1 1,1-1 0,-1 1 0,1-1 0,-1 0 0,1 1 0,-1-1 0,1 1 0,0-1 0,-1 0 0,1 0 0,0 1 0,-1-1 0,1 0 0,-1 0-1,1 0 1,0 1 0,-1-1 0,1 0 0,0 0 0,-1 0 0,1 0 0,0 0 0,-1 0 0,1-1 0,0 1 0,-1 0 0,1 0 0,0 0-1,-1-1 1,1 1 0,0 0 0,-1-1 0,1 1 0,-1 0 0,1-1 0,0 0 0,3-2 28,0-1 1,0 0-1,-1-1 0,6-8 1,-6 10-12,62-110 329,-23 37-221,-10 18-92,-20 35-32,0 0-1,2 1 1,0 0 0,2 1 0,18-20 0,-33 41-5,-1-1 1,1 1 0,-1-1-1,0 1 1,1 0-1,-1-1 1,1 1 0,-1-1-1,1 1 1,-1 0 0,1 0-1,0-1 1,-1 1-1,1 0 1,-1 0 0,1 0-1,0 0 1,-1 0 0,1 0-1,-1 0 1,1 0-1,0 0 1,-1 0 0,1 0-1,-1 0 1,1 0 0,0 0-1,0 1-1,0 0 0,0-1 0,0 1-1,-1 0 1,1 0 0,0 0 0,-1 0 0,1 0 0,-1-1-1,1 1 1,-1 0 0,1 0 0,-1 0 0,0 1 0,1 0-1,3 18-13,-1 0-1,0 0 1,-2 1-1,-2 37 1,0-18 26,-5 160 33,5-178-32,0-15 8,0 0 1,1 0 0,0-1 0,1 1 0,-1 0 0,1 0-1,3 10 1,-4-17-16,1 1-1,-1-1 0,0 0 1,0 0-1,0 0 0,0 0 0,1 0 1,-1 1-1,0-1 0,0 0 1,0 0-1,1 0 0,-1 0 1,0 0-1,0 0 0,1 0 1,-1 0-1,0 0 0,0 0 1,0 0-1,1 0 0,-1 0 0,0 0 1,0 0-1,1 0 0,-1 0 1,0 0-1,0 0 0,0 0 1,1 0-1,-1 0 0,0 0 1,0-1-1,1 1 0,-1 0 0,0 0 1,0 0-1,0 0 0,0 0 1,1-1-1,-1 1 0,0 0 1,0 0-1,0 0 0,0-1 1,0 1-1,0 0 0,0 0 0,1 0 1,-1-1-1,0 1 0,0 0 1,0 0-1,0-1 0,8-14 53,0-8-57,-1 0 0,7-42 1,-5 22-304,7-31-771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5.428"/>
    </inkml:context>
    <inkml:brush xml:id="br0">
      <inkml:brushProperty name="width" value="0.025" units="cm"/>
      <inkml:brushProperty name="height" value="0.025" units="cm"/>
    </inkml:brush>
  </inkml:definitions>
  <inkml:trace contextRef="#ctx0" brushRef="#br0">0 27 10154,'0'0'6534,"68"0"-5862,-48 1-127,0 6-257,1-4-224,-1-1-32,0-2 64,-2 0-32,3-3-32,-1-7-224,-1 0-2242,-2-7-3492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3.907"/>
    </inkml:context>
    <inkml:brush xml:id="br0">
      <inkml:brushProperty name="width" value="0.05" units="cm"/>
      <inkml:brushProperty name="height" value="0.05" units="cm"/>
    </inkml:brush>
  </inkml:definitions>
  <inkml:trace contextRef="#ctx0" brushRef="#br0">0 505 22813,'2'1'155,"0"1"1,-1-1-1,1 0 0,0 0 1,0 0-1,-1 0 0,1 0 1,0 0-1,0 0 0,0-1 1,0 1-1,0-1 0,0 0 1,0 1-1,0-1 0,0 0 1,1 0-1,-1 0 0,0 0 1,0-1-1,0 1 0,0 0 1,0-1-1,0 0 0,0 1 1,3-3-1,6-2-124,-1-1 0,0 0 0,16-12 0,-11 7 201,-1 1-182,0-1 0,-1 0-1,0-1 1,-1 0 0,0-1-1,15-21 1,-23 29 7,-1-1-1,0 0 1,0 1-1,0-1 1,0 0 0,-1-1-1,0 1 1,-1 0-1,1 0 1,-1-1 0,0 1-1,-1-1 1,1 1-1,-1-1 1,-1 0-1,1 1 1,-1-1 0,0 1-1,-1 0 1,-3-10 0,5 14-34,-1 0 1,1 0 0,-1 0 0,0 0 0,0 1 0,0-1 0,0 0 0,0 1 0,0-1 0,0 1 0,0-1 0,-1 1 0,1-1 0,-1 1 0,1 0 0,-1 0 0,1 0 0,-1 0 0,0 0 0,1 0 0,-1 0 0,0 0 0,0 1 0,0-1 0,0 1 0,0-1-1,1 1 1,-1 0 0,0 0 0,0 0 0,0 0 0,0 0 0,0 0 0,-3 1 0,1 0-9,-1 1 0,1 0-1,-1 0 1,1 0 0,0 0-1,0 1 1,0 0 0,0 0-1,1 0 1,-1 0 0,1 0-1,-1 1 1,-2 5 0,-6 8-3,0 2 1,2-1-1,0 2 0,1-1 1,1 1-1,-5 23 1,5-15 0,2 0 0,1 0 0,-3 56 1,8-77-13,0 0 1,0-1 0,1 1-1,0 0 1,3 12 0,-4-18-2,1 0 0,-1 0 0,1 0 0,-1 0 0,1 0 0,-1 0 0,1 0 0,0 0 0,-1 0 1,1 0-1,0 0 0,0 0 0,0 0 0,0 0 0,0-1 0,0 1 0,0 0 0,0-1 0,0 1 0,0-1 1,0 1-1,0-1 0,0 0 0,1 1 0,-1-1 0,0 0 0,0 0 0,0 0 0,1 0 0,-1 0 1,0 0-1,0 0 0,0 0 0,1 0 0,-1-1 0,1 1 0,6-3 3,0-1 1,0 1-1,0-1 0,-1-1 0,1 1 1,-1-1-1,-1-1 0,1 1 0,-1-1 1,8-9-1,-5 7 1,32-35 39,55-74 0,25-55 14,-74 102-51,-39 57-5,0 1-1,1 0 1,1 0-1,0 1 1,18-15-1,-28 26-1,1-1 0,-1 1 0,1-1 0,0 1 0,-1-1-1,1 1 1,0 0 0,-1-1 0,1 1 0,0 0 0,0 0 0,-1-1 0,1 1-1,0 0 1,0 0 0,-1 0 0,1 0 0,0 0 0,0 0 0,0 0 0,-1 0 0,1 1-1,0-1 1,0 0 0,0 1 0,0 0-1,0 0-1,0-1 1,0 1 0,0 0-1,0 1 1,-1-1 0,1 0-1,0 0 1,-1 0 0,1 0-1,-1 0 1,1 1 0,-1-1-1,1 3 1,2 21-4,0 0 0,-1 0 0,-2 0 0,-1 0 0,-6 42 0,3-35 19,2 0 1,3 61-1,-1-92-13,0 0 0,0 0 0,0 0 0,0 0 0,0 0 0,1 0 0,-1 1 0,0-1 0,1 0 0,-1 0 0,1 0 0,-1 0 0,1-1 0,0 1 0,-1 0 0,2 1 0,-2-2 0,1 0 0,-1 1 0,1-1 0,-1 0 0,0 0 0,1 0 0,-1 0 0,1 0 0,-1 0 0,1 0 0,-1 0 0,1 0 0,-1 0 0,1 0 0,-1 0 0,1 0 0,-1 0 0,1 0 0,-1 0 0,0 0 0,1-1 0,-1 1 0,1 0 0,0-1 0,2-1 3,1-1 0,-1 0-1,0 0 1,0 0 0,0 0-1,2-5 1,98-153 110,-77 114-101,3 2 0,66-82 0,-92 123-16,0 0 1,0 0-1,1 0 0,0 0 1,0 1-1,0 0 0,0 0 1,0 0-1,0 0 0,1 1 1,-1 0-1,1 0 0,0 0 1,0 0-1,6-1 0,-10 3 1,1 0-1,0 0 0,-1 0 1,1 0-1,-1 1 0,1-1 1,-1 0-1,1 1 0,-1-1 0,1 1 1,-1-1-1,0 1 0,1 0 1,-1 0-1,0 0 0,1-1 1,-1 1-1,0 0 0,0 1 0,0-1 1,0 0-1,0 0 0,0 0 1,0 1-1,0-1 0,-1 0 1,1 1-1,0-1 0,-1 1 0,1-1 1,-1 0-1,1 1 0,-1 1 1,2 8-10,0-1 0,-1 1 0,0 20 0,0-16 6,0 17-134,-1-1 0,-4 32-1,-2-43-475,-4-8 1390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456"/>
    </inkml:context>
    <inkml:brush xml:id="br0">
      <inkml:brushProperty name="width" value="0.05" units="cm"/>
      <inkml:brushProperty name="height" value="0.05" units="cm"/>
    </inkml:brush>
  </inkml:definitions>
  <inkml:trace contextRef="#ctx0" brushRef="#br0">3 319 21101,'0'-4'296,"-1"-1"250,0 1 0,1 0 1,0-1-1,0 1 0,1-8 1,0 10 216,2 5-191,8 16-332,-1 0 0,0 0 0,-1 1 1,7 24-1,-4-11-160,69 208 209,-11-32-146,-68-203-137,1 4 7,0-1 0,1 0 0,0 0 0,0 0 0,1-1 0,0 1 0,8 8 0,-13-17-6,1 1 0,-1-1 1,1 1-1,-1-1 1,1 1-1,0-1 0,-1 0 1,1 1-1,-1-1 1,1 0-1,0 0 1,0 1-1,-1-1 0,1 0 1,0 0-1,-1 0 1,1 0-1,0 0 0,0 0 1,-1 0-1,1 0 1,0 0-1,0 0 0,-1 0 1,1-1-1,0 1 1,-1 0-1,1 0 0,0-1 1,-1 1-1,1-1 1,1 0-1,0-1 30,0 0 1,0 0-1,0 0 0,0 0 1,0-1-1,-1 1 0,3-4 0,10-23 218,-2 0-1,-1 0 0,-1-1 1,6-37-1,-6 29-113,94-487 621,-70 324-1006,-33 198-288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611"/>
    </inkml:context>
    <inkml:brush xml:id="br0">
      <inkml:brushProperty name="width" value="0.05" units="cm"/>
      <inkml:brushProperty name="height" value="0.05" units="cm"/>
    </inkml:brush>
  </inkml:definitions>
  <inkml:trace contextRef="#ctx0" brushRef="#br0">0 1 23629,'21'49'968,"-2"-2"281,9 4-801,1-7-128,-5-13-240,9-6-40,-8-18-256,-2-14-544,3-34-841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984"/>
    </inkml:context>
    <inkml:brush xml:id="br0">
      <inkml:brushProperty name="width" value="0.05" units="cm"/>
      <inkml:brushProperty name="height" value="0.05" units="cm"/>
    </inkml:brush>
  </inkml:definitions>
  <inkml:trace contextRef="#ctx0" brushRef="#br0">181 6 17492,'-11'19'1128,"-1"0"1,-1-1 0,-1 0 0,-17 16-1,10-10-331,-18 26-1,33-42-626,1 0-1,0 1 1,1 0 0,0 0-1,0 0 1,1 0 0,-3 14 0,5-20-158,1-1 1,-1 1 0,1-1 0,0 1 0,-1-1 0,1 1-1,0-1 1,1 1 0,-1-1 0,0 1 0,1-1-1,0 1 1,-1-1 0,1 0 0,0 1 0,0-1 0,2 3-1,-2-4-8,0 0-1,0 1 1,1-1-1,-1 0 0,1 0 1,-1 0-1,1 0 1,0 0-1,-1 0 0,1 0 1,0 0-1,0-1 1,-1 1-1,1-1 0,0 1 1,0-1-1,3 0 1,2 0 0,0 0 1,0 0 0,-1-1-1,1-1 1,0 1-1,-1-1 1,1 0-1,-1 0 1,1-1 0,10-6-1,9-8 96,44-39 0,-49 36-55,2 2 0,35-22 0,-56 39-44,0-1-1,0 1 1,0 0-1,0 0 1,0 0 0,1 1-1,-1-1 1,0 0 0,0 1-1,1 0 1,-1-1-1,0 1 1,1 0 0,2 0-1,-3 1-1,0 0 0,-1-1 1,1 1-1,0 0 0,0 0 0,-1 0 0,1 0 0,-1 0 0,1 1 1,-1-1-1,0 0 0,1 1 0,-1-1 0,0 1 0,0-1 0,0 1 1,0 0-1,0-1 0,1 3 0,5 13 9,0 0-1,5 22 1,-7-22 20,0 0 1,13 25-1,-18-41-20,1 0-1,-1 0 1,1 0-1,0 0 1,-1 0 0,1 0-1,0 0 1,0 0-1,0 0 1,0 0 0,0 0-1,0 0 1,0-1-1,0 1 1,0 0 0,0-1-1,0 1 1,2 0-1,-2-1 6,0 0 0,0 0 0,0 0 0,-1 0-1,1 0 1,0 0 0,0-1 0,0 1-1,0 0 1,0-1 0,0 1 0,0 0 0,0-1-1,-1 1 1,1-1 0,0 1 0,0-1-1,1-1 1,3-4 87,0 1 0,0-2-1,-1 1 1,8-13 0,-7 10-31,25-45 131,43-65 389,-64 106-841,1 1 0,0 0 0,1 1 0,0 0 0,0 0 0,24-15 0,-7 10-1250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5.357"/>
    </inkml:context>
    <inkml:brush xml:id="br0">
      <inkml:brushProperty name="width" value="0.05" units="cm"/>
      <inkml:brushProperty name="height" value="0.05" units="cm"/>
    </inkml:brush>
  </inkml:definitions>
  <inkml:trace contextRef="#ctx0" brushRef="#br0">8 200 23077,'-5'51'794,"2"0"0,5 54 0,17 98 413,-17-182-1054,-2-21-148,16 118 679,-12-98-554,1-1 1,0 0-1,15 33 1,-19-48-107,0-1 0,1 0 0,0 0 0,0 0 0,0 0 0,0 0 0,0 0 0,1-1-1,-1 1 1,1-1 0,0 0 0,-1 1 0,1-1 0,5 2 0,-5-3-5,-1 0 0,0-1 0,0 1 0,0-1 0,0 0-1,0 0 1,0 0 0,1 0 0,-1 0 0,0 0 0,0 0 0,0-1 0,0 1-1,0-1 1,0 0 0,0 0 0,0 1 0,0-1 0,0 0 0,0 0 0,0-1-1,0 1 1,2-3 0,4-3 60,0 0 1,-1-1-1,0 0 0,0 0 1,-1-1-1,0 0 0,10-18 0,-1-7 84,11-35 0,-23 61-140,16-54 109,-2-1 0,-3-1 0,9-88 0,-16 55-51,-8-156 0,1 253-89,0-1 0,0 1 0,0 0 0,0 0 1,0-1-1,0 1 0,0 0 0,0 0 0,0 0 0,0-1 1,-1 1-1,1 0 0,0 0 0,0 0 0,0 0 1,0-1-1,0 1 0,-1 0 0,1 0 0,0 0 1,0 0-1,0 0 0,-1-1 0,1 1 0,0 0 1,0 0-1,-1 0 0,1 0 0,0 0 0,0 0 1,0 0-1,-1 0 0,1 0 0,0 0 0,0 0 1,-1 0-1,1 0 0,0 0 0,0 0 0,-1 0 1,1 0-1,0 0 0,0 0 0,0 0 0,-1 1 1,1-1-1,0 0 0,0 0 0,0 0 0,-1 0 1,1 0-1,0 1 0,0-1 0,0 0 0,0 0 1,-1 0-1,1 1 0,0-1 0,0 0 0,0 0 1,0 0-1,0 1 0,0-1 0,0 0 0,0 0 1,0 1-1,-12 29-862,-6 20-1086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012"/>
    </inkml:context>
    <inkml:brush xml:id="br0">
      <inkml:brushProperty name="width" value="0.05" units="cm"/>
      <inkml:brushProperty name="height" value="0.05" units="cm"/>
    </inkml:brush>
  </inkml:definitions>
  <inkml:trace contextRef="#ctx0" brushRef="#br0">0 1159 19892,'3'6'465,"5"14"1502,15 25-1,-21-40-1818,1-1 0,0 0-1,1 1 1,-1-1 0,1 0 0,-1 0-1,1-1 1,0 1 0,1-1-1,-1 0 1,6 3 0,-9-5-131,1-1-1,-1 1 1,1-1 0,0 1 0,-1-1-1,1 0 1,0 0 0,-1 0 0,1 0-1,0 0 1,-1 0 0,1 0-1,0 0 1,0-1 0,-1 1 0,1-1-1,-1 1 1,1-1 0,-1 1 0,1-1-1,-1 0 1,1 0 0,-1 0 0,1 0-1,-1 0 1,2-2 0,3-3 18,0 0 1,0-1-1,8-14 1,-11 17-29,16-26 48,-2-1-1,26-63 0,10-68 110,-49 149-45,-1-1 0,-1 1 0,2-28 0,-4 36 228,2 19 312,-4 87-298,1 16-292,2-94-61,-1-5 0,1 1 0,1 0 0,1 0-1,7 26 1,-9-44-7,-1 0 0,0 0-1,1 0 1,-1 0 0,1 1 0,-1-1-1,1 0 1,0 0 0,-1 0 0,1 0-1,0 0 1,0 0 0,0-1 0,0 1 0,0 0-1,0 0 1,0-1 0,1 2 0,-1-2 1,0 0 0,0 0 0,-1 0 0,1 0 0,0 0 1,0 0-1,-1 0 0,1 0 0,0 0 0,0 0 1,0-1-1,-1 1 0,1 0 0,0-1 0,-1 1 1,1 0-1,0-1 0,-1 1 0,1-1 0,0 1 1,0-1-1,4-4 23,-1 0 0,0 0-1,0 0 1,0-1 0,4-9 0,10-19 63,-2 0 0,-1-2 0,-2 0 0,-1 0 0,9-49 0,-17 32-74,-3 50-4,-2 6-12,-5 39 8,-1 51 0,5-49 4,-1-6-1,-2 50 14,5-79-20,1 1 1,0-1-1,0 1 1,1-1-1,0 0 1,6 15-1,-8-23-2,0 0 0,0 0-1,0 0 1,1-1 0,-1 1 0,0 0-1,1-1 1,-1 1 0,1 0-1,-1-1 1,1 1 0,-1 0 0,1-1-1,-1 1 1,1-1 0,0 1-1,-1-1 1,1 1 0,0-1-1,-1 0 1,1 1 0,0-1 0,0 0-1,-1 1 1,1-1 0,1 0-1,0 0 2,-1 0-1,0-1 1,0 1-1,0-1 1,1 1-1,-1-1 1,0 1-1,0-1 1,0 0-1,0 0 1,0 1-1,0-1 0,0 0 1,0 0-1,0-1 1,6-7 10,0 0 0,-1-1-1,5-10 1,-8 14-6,76-175 102,-59 128-88,2 1 0,35-60 0,-53 107-17,-2 1-3,0 0-1,0 1 1,1-1 0,-1 1 0,1 0 0,4-4 0,-6 6-1,-1 1 0,1 0 1,-1-1-1,1 1 0,-1 0 1,1 0-1,-1 0 0,1-1 1,-1 1-1,1 0 1,-1 0-1,1 0 0,-1 0 1,1 0-1,-1 0 0,1 0 1,-1 0-1,1 0 0,-1 0 1,1 0-1,0 1 1,0-1-2,0 1 0,0 0 0,0-1 0,0 1 0,0 0 0,0 0 1,0 0-1,0 0 0,-1 0 0,1 0 0,0 0 0,-1 0 1,2 1-1,31 75-10,-23-52 32,21 40 1,-25-54-17,0 0-1,-1 0 1,0 0-1,-1 0 1,0 1-1,-1 0 1,0 0-1,-1 0 1,0 0-1,-1 0 1,0 0-1,-1 0 1,-3 21-1,3-30 20,-14-217 726,0 8-603,14 202-159,10-6-29,17-5 38,0 0-1,2 2 1,-1 1 0,2 1-1,-1 2 1,1 0-1,1 3 1,47-6-1,-76 12 2,1 0-1,0 0 1,-1 0-1,1 0 1,-1 0-1,1 0 1,-1 1-1,1-1 1,-1 1-1,1 0 1,-1 0-1,1 0 1,-1 0-1,0 0 1,1 0-1,-1 1 1,0-1-1,0 1 1,0-1-1,0 1 1,2 3-1,-1-1-1,0 1 0,-1-1 0,0 1 0,0 0 0,0 0 0,0 0 0,-1 0 0,0 0 0,0 0 0,0 6 0,7 38 7,-4-22 7,0 0 0,-2 0 1,-1-1-1,-3 36 0,2-62-9,0 0 0,0 1 0,0-1 0,0 0 0,0 0 0,0 0 0,0 0-1,0 0 1,0 0 0,0 0 0,0 0 0,0 0 0,0 1 0,0-1 0,0 0 0,0 0 0,0 0-1,0 0 1,0 0 0,0 0 0,0 0 0,0 0 0,0 1 0,0-1 0,0 0 0,0 0 0,0 0-1,0 0 1,0 0 0,0 0 0,0 0 0,0 0 0,0 0 0,0 0 0,0 0 0,0 1 0,0-1-1,1 0 1,-1 0 0,0 0 0,0 0 0,0 0 0,0 0 0,0 0 0,0 0 0,0 0 0,0 0-1,0 0 1,0 0 0,1 0 0,-1 0 0,0 0 0,0 0 0,0 0 0,0 0 0,0 0 0,0 0-1,0 0 1,0 0 0,1 0 0,-1 0 0,0 0 0,0 0 0,0 0 0,0 0 0,0 0 0,0 0 0,5-5-3,0-4 7,1 1-1,-2-1 1,0-1 0,0 1-1,0-1 1,2-14 0,0-1 24,4-39-1,-8 38 5,-1 1 1,-1-1-1,-1 0 0,-2 1 0,0-1 0,-14-48 1,16 69 7,0 21-59,-1 22 28,2-37-9,0-1 0,0 0 0,0 1-1,0-1 1,0 0 0,-1 1 0,1-1 0,0 0-1,0 1 1,0-1 0,0 0 0,0 1-1,0-1 1,0 0 0,1 1 0,-1-1 0,0 0-1,0 1 1,0-1 0,0 0 0,0 1-1,0-1 1,1 0 0,-1 1 0,0-1 0,0 0-1,0 0 1,1 1 0,-1-1 0,0 0-1,0 0 1,1 1 0,-1-1 0,0 0 0,1 0-1,-1 0 1,0 0 0,1 1 0,-1-1-1,0 0 1,1 0 0,-1 0 0,0 0 0,1 0-1,-1 0 1,0 0 0,1 0 0,2 1-2,0-1 0,-1 1 0,1-1 1,0 1-1,0-1 0,0 0 0,0 0 0,0 0 0,0 0 0,-1-1 1,1 1-1,0-1 0,0 1 0,0-1 0,-1 0 0,1 0 0,0-1 1,-1 1-1,1 0 0,2-3 0,18-15-5,-1 0 1,-2-1-1,33-40 0,-20 16 15,28-50 0,6-28 11,-57 102-9,-1-1 1,-1-1 0,-1 1 0,5-24-1,-10 20 13,-2 24-23,0 1 1,0 0-1,0-1 0,0 1 1,0 0-1,0-1 0,0 1 1,0 0-1,0-1 0,0 1 1,-1 0-1,1-1 0,0 1 1,0 0-1,0-1 0,0 1 1,0 0-1,-1 0 0,1-1 1,0 1-1,0 0 1,-1 0-1,1-1 0,0 1 1,0 0-1,-1 0 0,1 0 1,0-1-1,-1 1 0,1 0 1,0 0-1,-1 0 0,1 0 1,-1 0-1,-9 7 8,5 0-5,0 1 0,1 0 1,0 0-1,1 0 0,0 0 0,-3 11 1,-11 56 13,14-62-13,-7 39-2,2 1 0,3-1 0,2 1 1,3 54-1,0-100-2,1 0-1,-1 0 1,1 0 0,1 0 0,-1-1 0,1 1 0,0 0 0,1-1 0,-1 1-1,5 6 1,-7-13 0,1 1-1,-1 0 1,1 0-1,-1 0 1,1-1-1,0 1 1,-1 0-1,1-1 1,0 1-1,0 0 0,0-1 1,-1 1-1,1-1 1,0 0-1,0 1 1,0-1-1,0 1 1,0-1-1,0 0 1,0 0-1,0 0 1,0 1-1,0-1 1,0 0-1,0 0 0,1-1 1,0 0-1,0 1 1,0-1-1,0 0 1,0 0-1,-1 0 1,1 0-1,0 0 1,-1 0-1,1 0 0,2-3 1,5-5 1,-1-1 0,-1 0 0,9-14 0,-12 18 1,206-366 54,-205 363-55,-3 4-1,0 1-1,0-1 1,0 1 0,1 0-1,-1 0 1,1 0-1,0 0 1,0 1-1,6-5 1,-9 8-1,0-1-1,1 1 1,-1 0-1,0-1 1,1 1 0,-1 0-1,1 0 1,-1-1-1,0 1 1,1 0-1,-1 0 1,1 0 0,-1 0-1,1 0 1,-1-1-1,1 1 1,-1 0-1,1 0 1,-1 0 0,1 0-1,-1 0 1,1 1-1,-1-1 1,0 0 0,1 0-1,-1 0 1,1 0-1,-1 0 1,1 1-1,0-1 1,6 15-31,-1 27 2,-6-37 29,1 35 2,-1-27 6,0 0 0,1 1 0,0-1 0,1 0 0,4 14 0,-6-26-7,0-1 0,0 1 0,0 0 0,0-1 0,1 1 0,-1 0-1,0-1 1,0 1 0,1-1 0,-1 1 0,0-1 0,0 1 0,1-1 0,-1 1 0,1-1 0,-1 1 0,1-1 0,-1 1 0,1-1-1,-1 0 1,1 1 0,-1-1 0,1 0 0,-1 1 0,1-1 0,-1 0 0,1 0 0,0 1 0,-1-1 0,1 0 0,-1 0 0,1 0-1,0 0 1,-1 0 0,1 0 0,0 0 0,-1 0 0,1 0 0,0 0 0,0-1 0,20-15-10,-16 12 11,57-46 26,-46 39-26,0-1 0,-1-1-1,-1-1 1,21-23 0,-16 10-1,-12 16-1,1 1 1,0-1 0,0 2 0,1-1 0,14-11-1,-22 20 0,0 1 0,-1-1 0,1 1 0,0-1 0,0 1 0,0 0 0,0-1 0,0 1 0,0 0 0,0-1 0,0 1 0,-1 0 0,1 0 0,0 0 0,0 0 1,0 0-1,0 0 0,0 0 0,0 0 0,0 0 0,0 1 0,0-1 0,0 0 0,0 1 0,0-1 0,0 0 0,-1 1 0,1-1 0,0 1 0,0 0 0,0-1 0,-1 1 0,1-1 0,0 1 0,-1 0 0,1 0 0,-1-1 0,1 1 0,0 2 0,4 4-3,-1 1 0,0 0 0,6 16 0,1 3 7,-10-25-19,0-1 0,-1 0 1,1 1-1,0-1 0,0 0 0,0 0 0,0 0 0,0 0 0,0 0 0,0 0 0,0 0 0,1 0 0,-1 0 1,0 0-1,0-1 0,1 1 0,-1 0 0,0-1 0,1 1 0,-1-1 0,1 1 0,-1-1 0,3 0 0,-2 0-105,0-1 0,0 0 0,0 1-1,0-1 1,0 0 0,0 0 0,-1 0-1,1 0 1,0-1 0,-1 1 0,1 0-1,-1-1 1,0 1 0,1-1 0,-1 1-1,0-1 1,1-2 0,14-21-2617,3-8-2237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294"/>
    </inkml:context>
    <inkml:brush xml:id="br0">
      <inkml:brushProperty name="width" value="0.05" units="cm"/>
      <inkml:brushProperty name="height" value="0.05" units="cm"/>
    </inkml:brush>
  </inkml:definitions>
  <inkml:trace contextRef="#ctx0" brushRef="#br0">1 129 19452,'128'-125'7251,"-128"125"-7240,0 0-1,0 0 1,0 0 0,0-1-1,0 1 1,0 0 0,0 0-1,0 0 1,0 0 0,0 0-1,0-1 1,1 1 0,-1 0 0,0 0-1,0 0 1,0 0 0,0 0-1,0 0 1,1-1 0,-1 1-1,0 0 1,0 0 0,0 0-1,0 0 1,1 0 0,-1 0-1,0 0 1,0 0 0,0 0-1,0 0 1,1 0 0,-1 0-1,0 0 1,0 0 0,0 0-1,0 0 1,1 0 0,-1 0-1,0 0 1,0 0 0,0 0-1,1 0 1,-1 0 0,0 1 0,2 0 40,-1 0-41,1 0-1,-1 0 1,0 0-1,0 0 0,0 0 1,1 0-1,-1 0 1,-1 1-1,1-1 1,0 0-1,0 0 1,0 1-1,-1-1 1,1 1-1,0-1 0,0 3 1,0 1 12,0-1-1,-1 1 1,1 0-1,-1 0 1,0 7 0,-2 9 69,-8 36 0,8-48-73,-36 134 169,21-84 320,-17 100 1,33-152-445,1 0 1,-1-1-1,1 1 1,1 0-1,-1-1 1,3 13-1,-2-18-53,-1 0-1,0 1 0,1-1 1,-1 0-1,1 0 0,-1 0 1,1 0-1,0 1 0,-1-1 1,1 0-1,0 0 0,0 0 0,0 0 1,0 0-1,0-1 0,0 1 1,0 0-1,0 0 0,0-1 1,0 1-1,1-1 0,-1 1 1,0-1-1,0 1 0,1-1 1,-1 0-1,0 1 0,0-1 1,1 0-1,-1 0 0,0 0 1,1 0-1,-1 0 0,0 0 0,1 0 1,-1-1-1,0 1 0,0 0 1,1-1-1,1 0 0,4-3 26,1 0 0,-1-1 0,0 1-1,0-1 1,0-1 0,-1 1 0,0-1-1,0-1 1,8-10 0,16-15 48,-27 30-97,15-14-273,-1-1 0,0 0 0,19-27-1,-26 26-1304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480"/>
    </inkml:context>
    <inkml:brush xml:id="br0">
      <inkml:brushProperty name="width" value="0.05" units="cm"/>
      <inkml:brushProperty name="height" value="0.05" units="cm"/>
    </inkml:brush>
  </inkml:definitions>
  <inkml:trace contextRef="#ctx0" brushRef="#br0">0 216 18620,'0'0'6345,"27"9"-5144,-3-11-97,8-10-128,3-4-88,3-12-256,-6-2-184,8-7-215,-3 2-57,1 2-240,4 1-321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468"/>
    </inkml:context>
    <inkml:brush xml:id="br0">
      <inkml:brushProperty name="width" value="0.05" units="cm"/>
      <inkml:brushProperty name="height" value="0.05" units="cm"/>
    </inkml:brush>
  </inkml:definitions>
  <inkml:trace contextRef="#ctx0" brushRef="#br0">1 1 26814,'0'0'1365,"-1"3"-1050,1 3-299,0 1-1,1 0 1,0-1 0,0 1 0,0-1-1,1 1 1,0-1 0,0 1-1,3 6 1,3 8-26,54 152 0,-47-137 30,1-1 0,37 57 0,-48-84-25,-4-6-7,0 0 0,0-1 1,0 1-1,0 0 0,0-1 0,0 1 1,1-1-1,-1 0 0,0 1 1,1-1-1,-1 0 0,1 0 1,0 0-1,3 2 0,-5-3 0,0 0-1,0 0 1,0 0-1,0 0 1,0 0 0,0 0-1,0 0 1,1 0-1,-1 0 1,0 0-1,0 0 1,0 0 0,0 0-1,0 0 1,0 0-1,0 0 1,1 0-1,-1 0 1,0 0 0,0 0-1,0 0 1,0 0-1,0 0 1,0-1-1,0 1 1,0 0 0,0 0-1,1 0 1,-1 0-1,0 0 1,0 0-1,0 0 1,0 0 0,0 0-1,0-1 1,0 1-1,0 0 1,0 0-1,0 0 1,0 0 0,0 0-1,0 0 1,0 0-1,0 0 1,0-1 0,0 1-1,0 0 1,0 0-1,0 0 1,0 0-1,0 0 1,0 0 0,0 0-1,0-1 1,-3-11-682,-8-12-907,-14-3-1538,-5-3-4291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656"/>
    </inkml:context>
    <inkml:brush xml:id="br0">
      <inkml:brushProperty name="width" value="0.05" units="cm"/>
      <inkml:brushProperty name="height" value="0.05" units="cm"/>
    </inkml:brush>
  </inkml:definitions>
  <inkml:trace contextRef="#ctx0" brushRef="#br0">13 274 20652,'-13'8'4881,"34"-11"-4024,13-15-49,22-17-280,16-7-56,8-9-184,-3 4-104,-21 10-120,-10 8-16,-27 11-16,-17 18 40,0 0-224,-27-2-2857,-3 15 969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6.406"/>
    </inkml:context>
    <inkml:brush xml:id="br0">
      <inkml:brushProperty name="width" value="0.025" units="cm"/>
      <inkml:brushProperty name="height" value="0.025" units="cm"/>
    </inkml:brush>
  </inkml:definitions>
  <inkml:trace contextRef="#ctx0" brushRef="#br0">1 21 9001,'0'0'4772,"68"-8"-3299,-39 8 65,1 4-513,4 3-449,4 1-255,4-1-161,2-5-128,0-2 0,2-4-384,-9-14-2531,-8 0-4420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811"/>
    </inkml:context>
    <inkml:brush xml:id="br0">
      <inkml:brushProperty name="width" value="0.05" units="cm"/>
      <inkml:brushProperty name="height" value="0.05" units="cm"/>
    </inkml:brush>
  </inkml:definitions>
  <inkml:trace contextRef="#ctx0" brushRef="#br0">1 6 13403,'3'3'3401,"8"2"1440,3-1-3233,2-4-616,-2 2-192,1-2-408,1-2-192,3 0-176,1-1 57,-3-3-818,-1-1-543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8.067"/>
    </inkml:context>
    <inkml:brush xml:id="br0">
      <inkml:brushProperty name="width" value="0.05" units="cm"/>
      <inkml:brushProperty name="height" value="0.05" units="cm"/>
    </inkml:brush>
  </inkml:definitions>
  <inkml:trace contextRef="#ctx0" brushRef="#br0">0 1 18740,'0'10'1688,"2"1"465,12 4-1049,-4 3-64,13 3-208,3 2-199,6 3-313,1 0-96,11 2-192,-2 0-8,-2-3 0,1-4-16,-17-12 88,-3-6-216,-3-13-848,3-6-433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036"/>
    </inkml:context>
    <inkml:brush xml:id="br0">
      <inkml:brushProperty name="width" value="0.05" units="cm"/>
      <inkml:brushProperty name="height" value="0.05" units="cm"/>
    </inkml:brush>
  </inkml:definitions>
  <inkml:trace contextRef="#ctx0" brushRef="#br0">605 25 18668,'-18'-6'1755,"0"1"0,-25-3 1,31 7-1376,-1 0 0,1 0-1,0 2 1,-15 1 0,16 0-358,0 0-1,1 1 1,-1 0 0,1 1-1,0 0 1,0 1-1,0 0 1,1 0-1,-1 1 1,2 0-1,-1 1 1,-13 13 0,-6 9-37,1 2 0,1 1 0,2 1 0,2 0 0,1 2 0,1 1 0,-25 65 0,24-42 2,2 0 1,3 1-1,3 1 0,-9 86 1,19-117 3,2 0-1,0-1 1,2 1 0,2 0 0,5 32 0,-5-50 2,0-1 0,1 1 0,0-1 0,1 0 0,0 0 0,12 17 0,-12-21 1,0 0-1,0-1 1,1 0 0,0 0-1,0-1 1,0 0 0,1 0-1,0 0 1,0-1 0,14 7 0,-7-6 2,0-1 1,0 0 0,0-1 0,0 0 0,1-1 0,-1-1 0,1 0 0,-1-1-1,1-1 1,-1 0 0,1-1 0,-1-1 0,19-5 0,-10 1 16,0-1 0,0-1 1,-1 0-1,0-2 0,-1-1 1,0-1-1,24-19 0,-11 2 86,-2-2 0,-1-1-1,-1-1 1,-2-1 0,-2-2-1,34-63 1,-39 63 91,-2-1 1,-2-1-1,-1-1 0,-2-1 0,-2 1 1,12-75-1,-21 92-90,-2-1-1,0 1 1,-1 0-1,-2 0 1,-8-45 0,6 52-52,0 0 1,-2 0 0,0 1 0,0 0 0,-2 0 0,1 0-1,-2 1 1,0 0 0,-13-14 0,15 20-32,1 2-1,-1-1 1,0 1 0,-1 0 0,0 0-1,1 1 1,-2 0 0,1 1 0,0 0-1,-1 0 1,-15-4 0,18 6-77,-1 1 0,1-1 1,-1 2-1,1-1 0,-1 1 0,1 0 0,-1 0 1,0 1-1,1 0 0,-1 0 0,1 0 1,0 1-1,-1 0 0,1 0 0,0 1 1,0 0-1,-9 6 0,-12 11-1356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645"/>
    </inkml:context>
    <inkml:brush xml:id="br0">
      <inkml:brushProperty name="width" value="0.05" units="cm"/>
      <inkml:brushProperty name="height" value="0.05" units="cm"/>
    </inkml:brush>
  </inkml:definitions>
  <inkml:trace contextRef="#ctx0" brushRef="#br0">457 1 21261,'0'0'56,"0"0"1,0 0 0,0 0 0,0 0 0,0-1 0,0 1 0,1 0 0,-1 0-1,0 0 1,0 0 0,0 0 0,0 0 0,0 0 0,0 0 0,0 0-1,0 0 1,1 0 0,-1 0 0,0 0 0,0 0 0,0 0 0,0 0 0,0 0-1,0 0 1,0 0 0,0 0 0,1 1 0,-1-1 0,0 0 0,0 0 0,0 0-1,0 0 1,0 0 0,0 0 0,0 0 0,0 0 0,0 0 0,0 0 0,0 0-1,1 0 1,-1 1 0,0-1 0,0 0 0,0 0 0,0 0 0,0 0-1,0 0 1,0 0 0,0 0 0,0 0 0,0 1 0,0-1 0,0 0 0,0 0-1,0 0 1,0 0 0,0 0 0,0 0 0,0 0 0,0 1 0,0-1 0,0 0-1,0 0 1,-1 0 0,1 0 0,-4 14 806,-10 16-837,-133 215 1549,123-212-1285,-1 0-1,-2-1 0,-1-2 1,-61 51-1,83-76-265,2-2-11,1 1 1,-1-1 0,0 0-1,-1 0 1,1-1 0,0 1-1,-1-1 1,1 0-1,-1 0 1,0-1 0,0 1-1,0-1 1,-5 1 0,9-2-12,0 0 1,0 0-1,0 0 1,0-1-1,0 1 1,0 0-1,0 0 1,0-1-1,0 1 1,0 0-1,0-1 1,0 1-1,0-1 1,0 1-1,1-1 1,-1 0-1,0 1 1,0-1-1,1 0 1,-1 1-1,0-1 1,0-1-1,0 0 2,0 0 0,0 0 0,0-1 0,0 1 0,1 0-1,-1-1 1,1 1 0,-1 0 0,1-4 0,0-4 3,0 1 1,1-1-1,0 1 0,3-14 1,4-3-12,1 1 0,0 0 0,2 1-1,1 0 1,1 1 0,0 0 0,2 1 0,1 1 0,32-34 0,-44 50-1,1 1 0,0-1 1,1 1-1,-1 0 0,0 1 1,1-1-1,0 1 1,0 0-1,9-2 0,-13 4 1,0 1-1,0-1 1,0 1-1,1 0 1,-1 0-1,0 0 1,0 0-1,1 0 1,-1 0 0,0 0-1,0 1 1,1-1-1,-1 1 1,0 0-1,0 0 1,0 0-1,0 0 1,0 0-1,0 0 1,0 0-1,0 0 1,-1 1-1,1-1 1,0 1-1,-1 0 1,1-1-1,-1 1 1,2 3 0,1 1-5,0 0 1,-1 0 0,0 1 0,0-1 0,-1 1 0,0 0 0,0 0 0,-1 0 0,2 13 0,-2 3 11,-3 40 0,0-46 8,1 0-1,1 0 0,1-1 1,5 31-1,-6-45-9,0-1 0,0 1 1,1-1-1,-1 1 0,1-1 0,0 1 1,-1-1-1,1 0 0,0 1 0,0-1 1,0 0-1,-1 0 0,1 1 1,1-1-1,-1 0 0,0 0 0,0 0 1,0 0-1,1 0 0,-1-1 0,0 1 1,1 0-1,-1-1 0,0 1 0,1-1 1,-1 1-1,3 0 0,0-1 3,0 0-1,0 0 1,0-1-1,0 1 1,0-1 0,-1 0-1,1 0 1,0 0-1,0 0 1,4-3 0,52-28-922,-35 18-490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908"/>
    </inkml:context>
    <inkml:brush xml:id="br0">
      <inkml:brushProperty name="width" value="0.05" units="cm"/>
      <inkml:brushProperty name="height" value="0.05" units="cm"/>
    </inkml:brush>
  </inkml:definitions>
  <inkml:trace contextRef="#ctx0" brushRef="#br0">1 29 21525,'0'0'3200,"1"0"-2368,40 10-23,-13-13 31,0-4-208,7-2-304,2 0-128,-4 2-176,0 4-8,-8 3-144,-6 3-360,-12 10-1248,-7 1 103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080"/>
    </inkml:context>
    <inkml:brush xml:id="br0">
      <inkml:brushProperty name="width" value="0.05" units="cm"/>
      <inkml:brushProperty name="height" value="0.05" units="cm"/>
    </inkml:brush>
  </inkml:definitions>
  <inkml:trace contextRef="#ctx0" brushRef="#br0">1 0 23189,'10'14'832,"4"0"528,11-3-959,7-6-33,6-1-176,4-4-96,5-6-32,1-1-96,-1-3-1201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349"/>
    </inkml:context>
    <inkml:brush xml:id="br0">
      <inkml:brushProperty name="width" value="0.05" units="cm"/>
      <inkml:brushProperty name="height" value="0.05" units="cm"/>
    </inkml:brush>
  </inkml:definitions>
  <inkml:trace contextRef="#ctx0" brushRef="#br0">0 0 23357,'0'0'4041,"0"2"-3489,0 0-272,9 43-136,0-19-128,-2 2-16,3 7 8,-1 1-8,3-5 16,4-1 16,0-7-272,1-2-280,-4-6-1248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567"/>
    </inkml:context>
    <inkml:brush xml:id="br0">
      <inkml:brushProperty name="width" value="0.05" units="cm"/>
      <inkml:brushProperty name="height" value="0.05" units="cm"/>
    </inkml:brush>
  </inkml:definitions>
  <inkml:trace contextRef="#ctx0" brushRef="#br0">1 207 20364,'11'7'1217,"6"-3"335,18-10-776,7-9-16,18-12-248,1-1-112,2-7-288,-2 6-55,-13 2-106,-6 4-359,-16 8-768,-7 2-328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952"/>
    </inkml:context>
    <inkml:brush xml:id="br0">
      <inkml:brushProperty name="width" value="0.05" units="cm"/>
      <inkml:brushProperty name="height" value="0.05" units="cm"/>
    </inkml:brush>
  </inkml:definitions>
  <inkml:trace contextRef="#ctx0" brushRef="#br0">1 138 15323,'-1'1'6548,"6"-10"-5091,2-1-1051,-1 0 1,2 1-1,-1 0 1,1 0-1,1 0 1,0 1 0,0 0-1,15-10 1,-15 13-339,-1 0 1,1 0 0,-1 1 0,1 0-1,0 1 1,1 0 0,-1 0-1,1 1 1,-1 0 0,1 0 0,16 1-1,-23 1-69,0 0-1,0 0 1,-1 0-1,1 1 1,0-1-1,0 1 1,-1 0-1,1 0 1,0 0-1,-1 0 1,1 0-1,-1 0 1,1 1-1,-1-1 1,0 1-1,1 0 1,-1 0-1,0 0 1,3 4 0,-3-4 1,-1 1 0,0 0 0,1 0 1,-1 0-1,0 0 0,0 0 1,-1 0-1,1 0 0,0 0 1,-1 0-1,0 0 0,0 0 1,0 0-1,0 1 0,-1-1 1,1 0-1,-2 5 0,-3 9 43,-1 1-1,-1-1 1,-1-1-1,0 0 1,-1 0-1,-19 26 1,-74 79 413,40-54 95,78-67-470,74-27-73,-17 3 29,33 2-914,-60 16-914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5.689"/>
    </inkml:context>
    <inkml:brush xml:id="br0">
      <inkml:brushProperty name="width" value="0.05" units="cm"/>
      <inkml:brushProperty name="height" value="0.05" units="cm"/>
    </inkml:brush>
  </inkml:definitions>
  <inkml:trace contextRef="#ctx0" brushRef="#br0">0 1 20812,'0'0'6458,"16"12"-6090,1 6-176,6 6-8,-2 6-112,2 0-16,-2 0-24,-2-6-8,1-8 0,-5-2 64,-4-9-368,-1-5-544,-3-7-1033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897"/>
    </inkml:context>
    <inkml:brush xml:id="br0">
      <inkml:brushProperty name="width" value="0.025" units="cm"/>
      <inkml:brushProperty name="height" value="0.025" units="cm"/>
    </inkml:brush>
  </inkml:definitions>
  <inkml:trace contextRef="#ctx0" brushRef="#br0">170 43 6694,'0'0'16362,"-11"-5"-14984,4 2-1127,5 2-197,-1-1-1,1 1 1,0 0-1,-1 0 1,1 0-1,-1 0 1,1 0 0,-1 1-1,1-1 1,-1 1-1,1-1 1,-1 1-1,0 0 1,1 0-1,-1 0 1,0 1 0,1-1-1,-1 1 1,1-1-1,-1 1 1,1 0-1,-1 0 1,1 0 0,-1 0-1,1 0 1,0 1-1,-3 1 1,-3 4 93,1 0 0,0 1 0,1 0 0,-1 0 0,2 0 0,-1 0 0,1 1-1,0 0 1,1 0 0,0 1 0,1-1 0,0 1 0,0 0 0,1 0 0,0 0 0,0 13 0,2-22-129,0 0 0,0 0 0,0 0 0,0 0 0,0 0 0,1 0 0,-1 0 0,0 0-1,1 0 1,-1 0 0,1 0 0,-1 0 0,1-1 0,-1 1 0,1 0 0,0 0 0,-1 0 0,1-1 0,0 1 0,0 0-1,-1-1 1,1 1 0,0-1 0,0 1 0,0-1 0,0 1 0,0-1 0,0 0 0,0 1 0,0-1 0,0 0 0,0 0 0,0 0-1,0 0 1,0 0 0,0 0 0,0 0 0,0 0 0,0 0 0,0 0 0,0 0 0,1-1 0,3 0 42,-1 0 1,0 0 0,0 0-1,1 0 1,-1-1 0,0 0-1,0 0 1,-1 0 0,6-3-1,0-4 15,0 0 0,0-1 0,-1 0-1,-1 0 1,1 0 0,8-18-1,-13 23-35,0-1 0,0 0 0,-1 0 0,1 0-1,-1 0 1,-1-1 0,1 1 0,-1 0 0,0-1-1,-1 1 1,1-1 0,-1 1 0,0-1 0,-2-9-1,1 15-27,1 0 0,-1 0-1,1 0 1,-1 0-1,0 1 1,1-1-1,-1 0 1,0 0-1,0 1 1,1-1-1,-1 0 1,0 1-1,0-1 1,0 1-1,0-1 1,0 1-1,0-1 1,0 1-1,0 0 1,0-1 0,0 1-1,0 0 1,0 0-1,0 0 1,0 0-1,0 0 1,0 0-1,0 0 1,0 0-1,0 0 1,0 1-1,0-1 1,0 0-1,0 1 1,0-1-1,-1 1 1,0 0-11,0-1-1,0 1 1,0 0 0,0 0 0,0-1-1,1 1 1,-1 1 0,0-1 0,1 0-1,-1 0 1,1 0 0,-1 1-1,1-1 1,0 1 0,-1-1 0,1 1-1,0 0 1,-1 2 0,1-3-121,1 0 1,0-1-1,0 1 1,0-1-1,0 1 1,0 0 0,0-1-1,0 1 1,0-1-1,0 1 1,0 0-1,0-1 1,0 1-1,0-1 1,0 1-1,0-1 1,1 1-1,-1 0 1,0-1-1,0 1 1,1-1 0,-1 1-1,0-1 1,1 1-1,-1-1 1,1 0-1,-1 1 1,1-1-1,-1 1 1,1-1-1,-1 0 1,1 1-1,-1-1 1,1 0-1,-1 0 1,1 1-1,-1-1 1,1 0 0,-1 0-1,1 0 1,0 0-1,0 0 1,30-2-7930,-31 2 7987,23-6-8393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8.552"/>
    </inkml:context>
    <inkml:brush xml:id="br0">
      <inkml:brushProperty name="width" value="0.025" units="cm"/>
      <inkml:brushProperty name="height" value="0.025" units="cm"/>
    </inkml:brush>
  </inkml:definitions>
  <inkml:trace contextRef="#ctx0" brushRef="#br0">9 11 5157,'0'0'11317,"-8"2"-10020,13 1-1062,1-1 0,0 0-1,0-1 1,1 0-1,-1 0 1,11 1-1,-11-2-157,8 2-249,110 9 952,-61-15-2566,-5-10-4451,-16-6-5838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5.925"/>
    </inkml:context>
    <inkml:brush xml:id="br0">
      <inkml:brushProperty name="width" value="0.05" units="cm"/>
      <inkml:brushProperty name="height" value="0.05" units="cm"/>
    </inkml:brush>
  </inkml:definitions>
  <inkml:trace contextRef="#ctx0" brushRef="#br0">174 1 21501,'0'0'4673,"-2"30"-4553,-3-4-112,-6 20-16,1 6 0,-11 16 8,0 4 16,-2 4 24,0-5 8,4-4 8,-1-8-8,10-13 0,3-7-16,5-20-464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6.358"/>
    </inkml:context>
    <inkml:brush xml:id="br0">
      <inkml:brushProperty name="width" value="0.05" units="cm"/>
      <inkml:brushProperty name="height" value="0.05" units="cm"/>
    </inkml:brush>
  </inkml:definitions>
  <inkml:trace contextRef="#ctx0" brushRef="#br0">13 46 14723,'-2'1'1083,"1"1"0,0 0-1,-1-1 1,1 1 0,0 0-1,0 0 1,0 0 0,0 0 0,-1 4-1,2-5-1000,0 0 0,1-1 0,-1 1 0,0 0 0,0-1 0,1 1 0,-1 0 0,0 0 0,1-1 0,-1 1 0,1-1 0,-1 1 0,0 0 0,1-1 0,0 1 0,-1-1 0,1 1 0,-1-1 0,1 1 0,0-1 0,-1 1 0,1-1 0,0 0 0,-1 1 0,1-1 0,0 0 0,-1 0 0,1 0 0,0 1 0,0-1 0,1 0 0,10 3 39,1-1 0,0-1 0,-1 1-1,1-2 1,0 0 0,22-3 0,78-18 186,-106 20-278,13-4 12,63-15 88,-73 17-131,-1-1 0,0 1 1,0-1-1,0-1 1,0 0-1,9-6 0,-17 6-2082,-2 3 1924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6.591"/>
    </inkml:context>
    <inkml:brush xml:id="br0">
      <inkml:brushProperty name="width" value="0.05" units="cm"/>
      <inkml:brushProperty name="height" value="0.05" units="cm"/>
    </inkml:brush>
  </inkml:definitions>
  <inkml:trace contextRef="#ctx0" brushRef="#br0">2 128 21981,'-2'7'1016,"7"-1"376,8-3-272,11-1-199,6-4-9,10-7-296,8-3-128,4-7-200,4-2-104,-10 1-112,-6 1-40,-10 5 88,-6 4-88,-11 1-1320,-6-2-640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184"/>
    </inkml:context>
    <inkml:brush xml:id="br0">
      <inkml:brushProperty name="width" value="0.05" units="cm"/>
      <inkml:brushProperty name="height" value="0.05" units="cm"/>
    </inkml:brush>
  </inkml:definitions>
  <inkml:trace contextRef="#ctx0" brushRef="#br0">153 0 16804,'0'0'6820,"-3"5"-5927,-3 6-755,0 1 0,1-1 0,0 1 0,-5 19 0,-11 60-199,7-28 92,-17 39 16,19-68 423,2 1-1,1 0 0,2 0 0,-6 70 0,13-102 291,5-6-519,10-9-132,-1 0-1,-1-1 0,0 0 1,15-21-1,43-69 260,-50 71-281,8-12-15,-13 18-23,1 1 1,39-45-1,-54 68-116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341"/>
    </inkml:context>
    <inkml:brush xml:id="br0">
      <inkml:brushProperty name="width" value="0.05" units="cm"/>
      <inkml:brushProperty name="height" value="0.05" units="cm"/>
    </inkml:brush>
  </inkml:definitions>
  <inkml:trace contextRef="#ctx0" brushRef="#br0">1 0 14963,'3'32'2297,"8"0"751,1-6-1303,7-3-545,1-4-264,3-5-456,1-4-240,-3-8-184,-2-2-48,-5-7-928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669"/>
    </inkml:context>
    <inkml:brush xml:id="br0">
      <inkml:brushProperty name="width" value="0.05" units="cm"/>
      <inkml:brushProperty name="height" value="0.05" units="cm"/>
    </inkml:brush>
  </inkml:definitions>
  <inkml:trace contextRef="#ctx0" brushRef="#br0">79 0 22293,'0'0'3072,"-5"28"-2439,3-5-257,-5 10-344,-2 6-40,-1 3 16,-3-2 8,6-3 16,-5-4 0,7-12 8,-4-3-280,9-11-713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856"/>
    </inkml:context>
    <inkml:brush xml:id="br0">
      <inkml:brushProperty name="width" value="0.05" units="cm"/>
      <inkml:brushProperty name="height" value="0.05" units="cm"/>
    </inkml:brush>
  </inkml:definitions>
  <inkml:trace contextRef="#ctx0" brushRef="#br0">1 46 20596,'0'0'1201,"24"-3"207,-1-3-520,16-2-416,4 1-144,3-2-232,-1 2-24,-13 3-56,-4 4 56,-7-1-912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1.310"/>
    </inkml:context>
    <inkml:brush xml:id="br0">
      <inkml:brushProperty name="width" value="0.05" units="cm"/>
      <inkml:brushProperty name="height" value="0.05" units="cm"/>
    </inkml:brush>
  </inkml:definitions>
  <inkml:trace contextRef="#ctx0" brushRef="#br0">0 51 17164,'31'-6'3714,"46"-13"1,-58 13-3565,0 1-1,0 0 1,0 2-1,0 0 1,0 1 0,32 1-1,-48 1-142,0 0 0,-1 1 0,1-1 1,0 1-1,0 0 0,-1 0 0,1 0 0,0 0 0,-1 0 0,1 1 0,-1-1 0,0 1 1,1-1-1,-1 1 0,0 0 0,0 0 0,0 0 0,0 0 0,0 0 0,-1 1 1,1-1-1,-1 0 0,1 1 0,-1-1 0,0 1 0,0 0 0,0-1 0,0 1 0,-1 0 1,1 0-1,-1-1 0,1 1 0,-1 0 0,0 0 0,0 0 0,0 0 0,-1-1 0,1 1 1,-1 0-1,1 0 0,-2 2 0,-1 6 14,-1 0 1,0-1-1,-1 1 0,0-1 1,0 0-1,-1 0 0,-9 11 1,12-16 96,-1 0 0,0-1 0,0 1 0,0-1 0,-1 0 0,0 0 0,0 0 0,0-1 0,0 0 0,0 0 0,0 0 0,-1 0 0,0-1 0,1 0 0,-8 2 0,11-4 422,21 10-652,29 12-217,-45-21 272,-1 0 0,0-1 1,0 1-1,0-1 0,1 0 1,-1 1-1,0-1 0,1 0 1,-1 0-1,0-1 0,0 1 1,1 0-1,1-1 0,28-10-1288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042"/>
    </inkml:context>
    <inkml:brush xml:id="br0">
      <inkml:brushProperty name="width" value="0.05" units="cm"/>
      <inkml:brushProperty name="height" value="0.05" units="cm"/>
    </inkml:brush>
  </inkml:definitions>
  <inkml:trace contextRef="#ctx0" brushRef="#br0">98 1 20540,'1'0'5006,"7"4"-3534,-6-3-1434,-1 0-1,1 0 1,-1 1 0,1-1 0,-1 1 0,0-1 0,1 1 0,-1-1-1,0 1 1,0 0 0,0 0 0,0-1 0,0 1 0,-1 0-1,1 0 1,0 3 0,0 1-12,-1 0 0,1 0 1,-1 1-1,-1-1 0,-1 10 0,-6 26-4,-1-1 1,-3 0-1,-1 0 1,-3-1-1,-22 43 1,33-74 14,-1 1 1,-12 16 0,18-26-37,0 0 0,0 0 0,0 0 0,0 0 1,0 0-1,1 0 0,-1 0 0,0 0 0,0 0 0,0 0 0,0 0 0,1 0 1,-1 0-1,0 1 0,0-1 0,0 0 0,0 0 0,0 0 0,0 0 0,1 0 0,-1 0 1,0 0-1,0 0 0,0 1 0,0-1 0,0 0 0,0 0 0,0 0 0,0 0 1,0 0-1,0 1 0,0-1 0,0 0 0,1 0 0,-1 0 0,0 0 0,0 1 1,0-1-1,0 0 0,0 0 0,0 0 0,-1 0 0,1 0 0,0 1 0,0-1 0,0 0 1,0 0-1,0 0 0,0 0 0,0 0 0,0 1 0,0-1 0,0 0 0,0 0 1,0 0-1,-1 0 0,1 0 0,0 0 0,0 1 0,0-1 0,0 0 0,0 0 1,0 0-1,-1 0 0,1 0 0,0 0 0,0 0 0,0 0 0,-1 0 0,5 1 4,1 1-4,1 0 1,-1-1 0,1 1 0,0-1-1,-1-1 1,1 1 0,0-1-1,0 0 1,-1-1 0,1 1 0,0-1-1,-1 0 1,10-3 0,6-3 0,-1-2 1,28-14 0,11-6-233,-22 14-163,-5 2 265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433"/>
    </inkml:context>
    <inkml:brush xml:id="br0">
      <inkml:brushProperty name="width" value="0.05" units="cm"/>
      <inkml:brushProperty name="height" value="0.05" units="cm"/>
    </inkml:brush>
  </inkml:definitions>
  <inkml:trace contextRef="#ctx0" brushRef="#br0">0 0 21645,'0'0'5465,"0"2"-4977,9 29-240,-6-6-200,-1 3-32,0 4 0,1-1-8,-1-1 8,2-4-8,-1-5 8,-1-3-152,-2-4-504,2-6-600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9.503"/>
    </inkml:context>
    <inkml:brush xml:id="br0">
      <inkml:brushProperty name="width" value="0.025" units="cm"/>
      <inkml:brushProperty name="height" value="0.025" units="cm"/>
    </inkml:brush>
  </inkml:definitions>
  <inkml:trace contextRef="#ctx0" brushRef="#br0">1 60 4516,'0'0'14542,"63"-41"-14029,-30 31-129,3 2-192,8 7-128,-1 1-192,-4 1-1794,-6 10-3363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760"/>
    </inkml:context>
    <inkml:brush xml:id="br0">
      <inkml:brushProperty name="width" value="0.05" units="cm"/>
      <inkml:brushProperty name="height" value="0.05" units="cm"/>
    </inkml:brush>
  </inkml:definitions>
  <inkml:trace contextRef="#ctx0" brushRef="#br0">1 148 21893,'0'0'3937,"23"5"-2689,3-12-408,11-7-464,10-5-112,6-7-120,1-1-64,0 3-56,2 4 0,-15 10-24,-8 5-336,-19 6-928,-14 6-777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3.163"/>
    </inkml:context>
    <inkml:brush xml:id="br0">
      <inkml:brushProperty name="width" value="0.05" units="cm"/>
      <inkml:brushProperty name="height" value="0.05" units="cm"/>
    </inkml:brush>
  </inkml:definitions>
  <inkml:trace contextRef="#ctx0" brushRef="#br0">81 7 20148,'0'0'1635,"7"-1"1226,7-1-2401,-4 1-98,-1-1 1,1 1 0,0 1-1,-1 0 1,16 2-1,-23-2-341,0 1 0,-1-1-1,1 1 1,0-1 0,-1 1-1,1-1 1,-1 1 0,1 0-1,-1 0 1,1 0 0,-1 0-1,1 0 1,-1 0 0,0 0-1,0 1 1,1-1 0,-1 0-1,0 1 1,0-1 0,0 1-1,-1-1 1,1 1 0,0-1-1,0 1 1,-1-1 0,1 1-1,-1 0 1,0 0 0,1-1-1,-1 1 1,0 0 0,0-1-1,0 1 1,0 0 0,0 0-1,-1-1 1,1 1 0,0 0-1,-2 2 1,-2 12-13,0 1-1,-2-1 1,0 0 0,-1 0-1,0 0 1,-1-1 0,-14 18-1,10-16 23,-1 0-1,-1-1 1,0-1 0,-1 0-1,-27 21 1,12-20 54,28-15-32,10-1-103,38 0 19,-23 1-218,1-1-1,0-1 1,36-7 0,-15-6-883,-2-4 771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3.953"/>
    </inkml:context>
    <inkml:brush xml:id="br0">
      <inkml:brushProperty name="width" value="0.05" units="cm"/>
      <inkml:brushProperty name="height" value="0.05" units="cm"/>
    </inkml:brush>
  </inkml:definitions>
  <inkml:trace contextRef="#ctx0" brushRef="#br0">91 0 12195,'-3'1'9023,"-9"2"-7810,0 9-1118,-21 28-34,25-31 31,6-6 59,4 8 7,1 50 279,1 67 1018,-16 31-1129,-5 147-151,51 184-162,-3-144 28,-27-250 166,-14 155-1,-8-77 892,22-210-1929,-3 27-455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5.521"/>
    </inkml:context>
    <inkml:brush xml:id="br0">
      <inkml:brushProperty name="width" value="0.05" units="cm"/>
      <inkml:brushProperty name="height" value="0.05" units="cm"/>
    </inkml:brush>
  </inkml:definitions>
  <inkml:trace contextRef="#ctx0" brushRef="#br0">4715 87 9450,'-16'14'2440,"1"0"0,-14 18 0,18-19-1761,0 0 0,-2-1 0,-17 15 0,25-24-509,0 0-1,-1 1 1,1-2-1,-1 1 0,1-1 1,-1 0-1,0 0 1,0 0-1,0-1 0,0 0 1,0 0-1,0 0 1,-9-1-1,-15-3 288,-54-11-1,54 8-274,-52-4 1,35 11 195,0 2 1,-79 15-1,-42 4-20,131-20-325,1-2 1,-1-1-1,1-2 0,0-1 0,-37-10 0,24 2 65,-1 2 1,0 2-1,-1 3 1,1 2-1,-82 4 1,-123 15 141,179-15-159,-105-13 1,142 7-47,-403-36 87,322 36-98,1-5 1,0-5-1,-152-39 0,239 45-6,0 1-1,-1 2 1,1 1-1,-1 1 1,0 2-1,0 2 1,0 1-1,0 1 0,-55 12 1,17 4 7,30-7 4,-42 7 1,68-16 3,0-1 0,0 0 0,0-1 0,0-1 0,0 0 0,-24-6 0,-55-18 343,62 14-312,-1 2 1,0 2-1,-1 0 0,-57-2 0,-68 22 41,21-1-53,116-12-44,-1 0 1,1-2 0,0 0-1,-24-6 1,30 4 15,6 2 0,1 0-1,-1 0 1,1-1-1,-1-1 1,1 0-1,0 0 1,-12-7-1,20 10-16,-5 3-97,1 0 31,-28 17 111,9 0 1561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4.988"/>
    </inkml:context>
    <inkml:brush xml:id="br0">
      <inkml:brushProperty name="width" value="0.05" units="cm"/>
      <inkml:brushProperty name="height" value="0.05" units="cm"/>
    </inkml:brush>
  </inkml:definitions>
  <inkml:trace contextRef="#ctx0" brushRef="#br0">193 394 9466,'1'-16'2509,"-1"11"-1015,1 0 0,-1 0 0,0 0-1,-1 0 1,1 0 0,-3-9 0,2 13-1328,0-1 0,1 1 0,-1 0 0,0 0 0,0-1 0,0 1 1,0 0-1,0 0 0,0 0 0,0 0 0,0 0 0,0 0 1,0 1-1,-1-1 0,1 0 0,0 0 0,-1 1 0,1-1 0,0 1 1,-1-1-1,1 1 0,-1 0 0,1 0 0,-1 0 0,1-1 0,-1 1 1,1 0-1,-2 1 0,-2-1-120,-1 1 0,1 0 0,0 0 0,1 0 0,-1 0 0,0 1 0,0 0 0,1 0 0,-1 0 0,1 1 0,-1 0 0,1-1 0,0 2 0,0-1 0,0 0 0,1 1 0,-1-1 0,1 1 0,0 0 0,0 0 0,0 1 0,-2 4 0,-4 7-59,1 0 1,1 0 0,0 1-1,-7 33 1,10-35 12,1 1 0,1 0 0,0 0 0,2 18 0,0-26 0,0 0 0,1 0 0,0 0 0,0 0 0,1 0 0,0 0 0,1-1 0,0 1 0,7 14 0,-9-21 0,0 1 0,0-1 0,-1 1 0,1-1-1,1 0 1,-1 0 0,0 1 0,0-1 0,0 0 0,1 0 0,-1 0 0,0 0-1,1 0 1,-1-1 0,1 1 0,-1 0 0,1-1 0,0 1 0,-1-1 0,1 1-1,-1-1 1,1 0 0,0 1 0,-1-1 0,1 0 0,0 0 0,-1-1 0,1 1-1,0 0 1,-1 0 0,1-1 0,0 1 0,-1-1 0,1 1 0,-1-1 0,1 0-1,-1 0 1,2-1 0,4-2 9,-1-1-1,0 0 1,0 0-1,0 0 1,-1-1-1,8-10 1,0-4 90,-1 0 0,-1 0 0,0-1 0,-2-1 1,0 0-1,-2 0 0,6-29 0,-12 47 140,-7 50 171,1-16-411,2-4 7,1-9-1,0 0 0,1 0 0,0 0 0,4 26 0,-3-42-5,0-1 0,0 0 0,0 0 0,0 1 0,0-1 0,0 0 0,0 0 0,0 1 0,0-1 0,0 0 0,0 0 0,0 0 0,1 1 0,-1-1 1,0 0-1,0 0 0,0 1 0,0-1 0,0 0 0,1 0 0,-1 0 0,0 0 0,0 1 0,0-1 0,1 0 0,-1 0 0,0 0 0,0 0 0,0 0 0,1 0 0,-1 0 0,0 1 0,0-1 0,1 0 0,-1 0 0,0 0 0,0 0 0,1 0 0,-1 0 0,11-8 0,8-16 2,10-22 6,-19 28-7,2 0 0,0 0 0,1 1 0,21-20 0,-34 36-2,1 0 0,0 0 0,0 0 0,0 0 1,0 1-1,0-1 0,0 0 0,0 0 0,0 1 0,0-1 0,0 1 0,1-1 1,-1 1-1,0 0 0,0-1 0,0 1 0,1 0 0,-1 0 0,0 0 0,0 0 0,1 0 1,-1 0-1,0 0 0,2 0 0,-1 1 0,-1 0-1,0 0 1,0 0-1,0 0 1,0 0 0,0 0-1,0 1 1,0-1 0,0 0-1,0 0 1,0 1-1,-1-1 1,1 1 0,0-1-1,-1 0 1,1 4 0,2 7-7,-1 1 1,0-1-1,-1 22 1,-1-27 6,-3 156 72,10-186-23,6-32 1,-3-1 1,-3 0 0,1-79-1,-8 130-18,-1 9-8,-5 24-20,2 0 0,0 0-1,2 0 1,2 1 0,2 34 0,-2-58-1,0-2-2,0 0 1,0 0 0,1 0-1,-1 0 1,0-1-1,1 1 1,0 0-1,-1 0 1,1 0 0,1-1-1,-1 1 1,2 3-1,-3-5 0,1-1 0,-1 0 0,0 0 0,1 0 0,-1 0 0,0 0 0,0 1 0,1-1 0,-1 0 0,0 0 0,1 0 0,-1 0 0,0 0 0,1 0 0,-1 0 0,0 0 0,1 0 0,-1 0 0,0 0 0,1 0 0,-1 0 0,0 0 0,0 0 0,1-1 0,-1 1 0,0 0 0,1 0 0,-1 0 0,0 0 0,0 0 0,1-1 0,-1 1 0,0 0 0,0 0 0,1-1 0,-1 1 0,0 0 0,0 0 0,0-1 0,11-13 0,-9 11 0,16-26 5,-1-2 0,-2 0 0,12-35 0,2-3 6,-28 67-11,0 0 0,-1 0 0,1 0 0,0 0 0,0 1 0,0-1 0,1 0 0,-1 0 0,0 1 0,1-1 0,-1 1 0,1-1 0,-1 1 0,4-2 0,-5 3-1,0 0 1,0 0 0,1 0 0,-1 0-1,0 0 1,0 0 0,1 0 0,-1 0-1,0 0 1,0 1 0,0-1 0,1 0-1,-1 0 1,0 0 0,0 0 0,0 0-1,1 1 1,-1-1 0,0 0 0,0 0-1,0 0 1,0 1 0,0-1 0,1 0-1,-1 0 1,0 1 0,0-1 0,0 0-1,0 0 1,0 1 0,0-1 0,0 0 0,0 0-1,0 1 1,0 20-15,-22 128-16,19-121 35,1-10 0,1 0-1,0 0 0,4 23 1,-3-41-5,0 0 1,0 0-1,0 0 1,0 0 0,0 0-1,0 0 1,0 0-1,0 0 1,0 0-1,0 0 1,1-1 0,-1 1-1,0 0 1,0 0-1,0 0 1,0 0-1,0 0 1,0 0-1,0 0 1,1 0 0,-1 0-1,0 0 1,0 0-1,0 0 1,0 0-1,0 0 1,0 1 0,0-1-1,1 0 1,-1 0-1,0 0 1,0 0-1,0 0 1,0 0 0,0 0-1,0 0 1,0 0-1,0 0 1,0 0-1,0 0 1,0 0-1,1 1 1,-1-1 0,0 0-1,0 0 1,0 0-1,0 0 1,0 0-1,0 0 1,0 0 0,0 1-1,5-7-43,0 0 0,0 1 0,0-2 0,-1 1 0,0 0 1,0-1-1,-1 0 0,1 0 0,-2 0 0,3-8 0,19-85-1367,-18 71 767,17-83-5016,14-206 0,-37 312 6018,0-1 0,1 0-1,0 1 1,0 0 0,5-13 3536,-11 34-1280,2 5-2047,1 0-1,1 23 1,-1 8-71,3 301 493,4-152-964,-5-195 8,-1-16 91,-2-52-40,-3-1 0,-3 1-1,-20-77 1,27 134-41,2 5-21,0 0 1,-1 0 0,1 0-1,0 0 1,-1 0-1,1 0 1,0 0 0,0-1-1,0 1 1,0 0-1,0 0 1,0 0-1,0 0 1,0 0 0,1-2-1,1 1-20,1 0-1,-1 0 1,0 1 0,1-1-1,0 0 1,-1 1 0,1 0-1,0 0 1,-1 0-1,1 0 1,0 0 0,0 0-1,0 1 1,0-1 0,4 1-1,-4-1 0,12-2-43,0 0 0,-1-2 0,1 0 1,-1 0-1,18-11 0,6-6-1258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6.030"/>
    </inkml:context>
    <inkml:brush xml:id="br0">
      <inkml:brushProperty name="width" value="0.05" units="cm"/>
      <inkml:brushProperty name="height" value="0.05" units="cm"/>
    </inkml:brush>
  </inkml:definitions>
  <inkml:trace contextRef="#ctx0" brushRef="#br0">1 351 12243,'20'-71'8494,"23"-93"-1458,-41 155-6484,-2 15-439,1 0 0,-1 0 0,0 0 0,0 0 0,-1 0 0,0 0 0,-3 11 0,0 7-68,-6 62-14,1 124 0,12-178 9,-3-32-39,0 1 1,0-1-1,0 1 1,1-1-1,-1 0 1,0 1-1,0-1 1,0 1 0,0-1-1,0 0 1,0 1-1,1-1 1,-1 0-1,0 1 1,0-1-1,0 0 1,1 1-1,-1-1 1,0 0-1,0 1 1,1-1-1,-1 0 1,0 0-1,1 0 1,-1 1-1,0-1 1,1 0-1,-1 0 1,1 0-1,-1 0 1,0 1-1,1-1 1,-1 0-1,0 0 1,1 0-1,-1 0 1,1 0 0,-1 0-1,0 0 1,1 0-1,-1 0 1,1 0-1,-1-1 1,0 1-1,1 0 1,-1 0-1,0 0 1,1 0-1,-1-1 1,0 1-1,1 0 1,-1 0-1,0 0 1,1-1-1,-1 1 1,0 0-1,1-1 1,-1 1-1,0 0 1,0-1-1,0 1 1,1 0-1,-1-1 1,8-10 28,0 0 0,-1 0 1,0-1-1,-1 0 0,-1 0 0,0-1 0,5-17 0,-1 5 18,8-21 38,-3-1-1,-1-1 0,-3 0 1,-1-1-1,3-74 0,-14 99-61,-4 35-21,-6 40-26,2-5 13,3 0 0,1 0 0,0 66 0,6-109 11,1 4 1,-1 1-1,1 0 1,3 14-1,-4-21-1,1 0 0,-1 1 1,0-1-1,1 0 0,-1 0 0,0 0 1,1 0-1,-1 0 0,1 0 0,0 0 0,-1 0 1,1 0-1,0 0 0,0 0 0,-1 0 1,1-1-1,0 1 0,0 0 0,0-1 0,0 1 1,0 0-1,0-1 0,0 1 0,0-1 1,0 1-1,0-1 0,0 0 0,1 0 0,-1 1 1,0-1-1,0 0 0,0 0 0,0 0 1,1 0-1,-1 0 0,1 0 0,2-2 0,1 0 1,-1 1-1,0-1 0,0-1 0,0 1 0,0 0 1,0-1-1,-1 0 0,1 0 0,-1 0 1,0 0-1,6-8 0,3-5 6,16-28 0,-23 34-2,18-32 23,-2-1 0,19-59 0,-13 30 22,-26 72-49,0 3-3,0 11-10,-17 202-92,0 0 112,16-215-7,-1 9 4,1 0 0,0 1-1,0-1 1,1 0 0,0 0 0,6 18-1,-7-27-3,0-1 0,0 1 0,1-1 0,-1 1 0,0 0 0,1-1 0,-1 1 0,1-1 0,-1 1 0,1-1-1,-1 1 1,1-1 0,-1 0 0,1 1 0,-1-1 0,1 1 0,0-1 0,-1 0 0,1 0 0,-1 1 0,1-1-1,0 0 1,-1 0 0,1 0 0,0 0 0,-1 0 0,1 0 0,1 0 0,0 0 0,-1 0 0,1-1 0,-1 1 0,1-1 0,0 0 0,-1 1 0,0-1 0,1 0 0,-1 0 0,1 0 0,1-1 0,7-9 2,1 0 1,-2 0 0,1-1-1,-2 0 1,1-1-1,9-20 1,36-91 28,-45 102-26,16-38 17,-25 60-23,0-1 1,0 1-1,0 0 1,1 0-1,-1 0 1,0-1-1,0 1 1,0 0 0,0 0-1,0 0 1,0 0-1,0-1 1,1 1-1,-1 0 1,0 0-1,0 0 1,0 0-1,0 0 1,1 0-1,-1 0 1,0-1-1,0 1 1,0 0-1,0 0 1,1 0-1,-1 0 1,0 0-1,0 0 1,0 0-1,1 0 1,-1 0 0,0 0-1,0 0 1,0 0-1,1 0 1,-1 0-1,0 0 1,0 0-1,0 0 1,1 0-1,-1 1 1,0-1-1,0 0 1,0 0-1,0 0 1,1 0-1,-1 0 1,0 0-1,0 0 1,0 1-1,0-1 1,0 0-1,1 0 1,-1 0 0,0 0-1,0 1 1,0-1-1,0 0 1,0 0-1,0 0 1,0 1-1,0-1 1,0 0-1,0 0 1,0 0-1,0 1 1,2 7-14,-2 0 1,1 1-1,-1-1 0,-1 15 1,0-8-1,-1 35-10,0 87 26,2-135-2,0 0 0,0 0 0,1 0 0,-1 0 0,1 0 0,-1-1 0,1 1 0,-1 0 0,1 0 0,1 2-1,-2-4 1,1 1 0,-1-1-1,0 0 1,0 0-1,1 0 1,-1 1 0,0-1-1,0 0 1,1 0 0,-1 0-1,0 0 1,0 1-1,1-1 1,-1 0 0,0 0-1,1 0 1,-1 0-1,0 0 1,0 0 0,1 0-1,-1 0 1,0 0-1,1 0 1,-1 0 0,0 0-1,1 0 1,-1 0-1,13-11-18,2-12-210,-1 0 1,-1-1-1,13-33 0,-2 3-1175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6.889"/>
    </inkml:context>
    <inkml:brush xml:id="br0">
      <inkml:brushProperty name="width" value="0.05" units="cm"/>
      <inkml:brushProperty name="height" value="0.05" units="cm"/>
    </inkml:brush>
  </inkml:definitions>
  <inkml:trace contextRef="#ctx0" brushRef="#br0">25 157 22749,'2'-44'2724,"-2"41"-1586,1 5-1018,0 0-1,0 0 1,0 0 0,0 0-1,-1 0 1,1 0-1,-1 0 1,1 0 0,-1 4-1,2 35-10,-3 0 0,-9 71 0,4-50-82,3-28-10,-3 28 62,2-1-1,6 83 1,1-129-47,0-12 20,-2-4-45,0-1 0,0 0 0,0 1-1,0-1 1,0 0 0,0 0 0,-1 1 0,1-1 0,-1 0 0,0 0 0,1-3 0,5-25 17,-2-1 0,-1 1 1,-1-53-1,-7 24-3,-3 0-1,-16-60 0,26 161-180,1-31 154,-1-1-1,1 0 1,1 1-1,0-1 1,0-1-1,1 1 0,10 14 1,-14-22 5,1 1 0,0-1 1,0 0-1,0 0 0,0 0 1,0 0-1,0-1 0,0 1 0,1 0 1,-1-1-1,0 0 0,1 1 1,0-1-1,-1 0 0,1 0 0,-1-1 1,1 1-1,0 0 0,0-1 1,0 0-1,-1 1 0,1-1 1,0 0-1,0-1 0,-1 1 0,1 0 1,0-1-1,0 0 0,-1 1 1,1-1-1,0 0 0,-1 0 0,1-1 1,3-1-1,3-3 2,0-1-1,0 1 0,-1-1 1,0-1-1,0 0 1,-1 0-1,0 0 1,0-1-1,9-17 0,0-2 4,-2 0-1,12-34 1,-13 25 11,-2 0 1,-1-1 0,9-69-1,-36 253-222,-12 199 281,29-325-16,1 0-1,7 38 1,-8-53-50,1-1 0,0 1 0,0-1 0,1 1 0,-1-1 1,1 0-1,0 0 0,0 0 0,1 0 0,-1 0 0,1 0 0,0 0 0,0-1 0,0 0 0,0 1 1,1-1-1,-1 0 0,7 4 0,-8-7-7,0 1 1,0 0-1,0-1 1,0 1 0,-1-1-1,1 0 1,0 1-1,0-1 1,0 0-1,0 0 1,0-1 0,0 1-1,0 0 1,0 0-1,0-1 1,-1 1-1,1-1 1,0 0-1,0 0 1,0 1 0,-1-1-1,1 0 1,-1-1-1,1 1 1,0 0-1,-1 0 1,0-1 0,1 1-1,-1 0 1,2-4-1,2-1 1,-1-1-1,0 1 1,-1-1-1,1 0 1,-1 0-1,3-12 0,-2 1-236,0 0-1,-2 0 0,0-1 0,-2 1 0,0 0 0,0-1 0,-6-30 0,6 50 179,0-1 0,0 0-1,0 0 1,0 0 0,0 0-1,-1 0 1,1 1 0,0-1-1,0 0 1,0 0 0,0 0-1,0 0 1,0 0-1,0 0 1,0 1 0,0-1-1,0 0 1,0 0 0,-1 0-1,1 0 1,0 0 0,0 0-1,0 0 1,0 0 0,0 0-1,0 0 1,-1 1 0,1-1-1,0 0 1,0 0 0,0 0-1,0 0 1,0 0-1,-1 0 1,1 0 0,0 0-1,0 0 1,0 0 0,0 0-1,0 0 1,-1 0 0,1 0-1,0-1 1,0 1 0,0 0-1,0 0 1,0 0 0,0 0-1,-1 0 1,1 0-1,0 0 1,0 0 0,0 0-1,0 0 1,0-1 0,0 1-1,0 0 1,0 0 0,0 0-1,-1 0 1,1 0 0,0 0-1,0-1 1,0 1 0,0 0-1,0 0 1,0 0 0,0 0-1,0-1 1,-6 13-531,3-1 394,1 0-1,0 0 1,1 1 0,0-1-1,1 1 1,0-1 0,1 0-1,0 1 1,1-1 0,5 20-1,-6-30 185,0 0-1,-1 1 1,1-1-1,0 0 1,0 0-1,0 1 1,0-1-1,0 0 1,0 0-1,0 0 1,0 0-1,0 0 1,0 0-1,1-1 1,-1 1-1,0 0 1,1 0-1,-1-1 1,0 1-1,1-1 1,-1 0-1,1 1 1,-1-1-1,1 0 1,-1 0-1,1 0 1,-1 0-1,1 0 1,-1 0-1,1 0 1,-1 0-1,0 0 1,1-1-1,-1 1 1,1-1-1,2-1 1,6-2-111,-1 0 0,1-2 0,0 1 0,9-8 0,-8 5 21,107-75-625,59-37 870,-102 73 4550,-79 48-4532,0-1 1,1 1-1,-1 0 0,0 0 0,0 0 0,1 0 1,-1 1-1,1-1 0,-1 1 0,1 0 0,0 0 1,-1 1-1,1-1 0,-3 4 0,-7 6 23,-20 26 0,24-27 16,-5 5-12,2 0 0,0 1 0,1 0 0,1 0 0,-10 24 0,18-35-142,0 0 0,0 1 0,0-1 1,1 0-1,0 1 0,0-1 0,1 1 0,0-1 1,0 7-1,1-8-38,0-1-1,0 0 1,0 0 0,0 0-1,1 0 1,0 0 0,-1 0-1,1 0 1,1-1 0,-1 1-1,1 0 1,-1-1 0,1 0-1,0 0 1,4 3 0,-3-2-8,1-1 1,0 1 0,0-1 0,0-1-1,0 1 1,1-1 0,-1 0-1,1 0 1,-1 0 0,1-1-1,0 0 1,-1 0 0,1 0 0,0-1-1,8 0 1,-3-1-80,1 0 0,-1-1-1,1 0 1,-1-1 0,0 0-1,19-8 1,28-17-1132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8.714"/>
    </inkml:context>
    <inkml:brush xml:id="br0">
      <inkml:brushProperty name="width" value="0.05" units="cm"/>
      <inkml:brushProperty name="height" value="0.05" units="cm"/>
    </inkml:brush>
  </inkml:definitions>
  <inkml:trace contextRef="#ctx0" brushRef="#br0">1 1 14843,'0'0'9353,"0"5"-8613,5 16-586,1 0 1,1 0-1,0-1 1,15 27-1,-7-14-108,-4-8-34,41 86 4,-44-96-9,1 0 1,1-1-1,0 0 0,1 0 0,12 11 1,-21-23-2,-1-1 0,1 1 0,-1-1 1,1 0-1,0 1 0,-1-1 1,1 0-1,0 0 0,0 0 1,0 0-1,0-1 0,0 1 1,0 0-1,2 0 0,-3-1-9,0-1-1,0 1 0,-1 0 1,1-1-1,0 1 1,0 0-1,0-1 0,-1 1 1,1-1-1,0 1 1,-1-1-1,1 0 0,0 1 1,-1-1-1,1 0 1,-1 1-1,1-1 0,-1 0 1,1 0-1,-1 1 1,0-1-1,1 0 0,-1 0 1,0 0-1,0 1 1,1-1-1,-1 0 0,0 0 1,0 0-1,0 0 1,0 0-1,0-1 1,-1-19-187,-8-3 1016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8.900"/>
    </inkml:context>
    <inkml:brush xml:id="br0">
      <inkml:brushProperty name="width" value="0.05" units="cm"/>
      <inkml:brushProperty name="height" value="0.05" units="cm"/>
    </inkml:brush>
  </inkml:definitions>
  <inkml:trace contextRef="#ctx0" brushRef="#br0">2 223 13243,'-2'0'10250,"2"-2"-8890,0 0-471,16-43-193,9 22-376,4-3-136,8-4-128,2 4-40,-4 5-8,-4 3 8,-8 8-16,-6 1 160,1 4-968,1-1-481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9.427"/>
    </inkml:context>
    <inkml:brush xml:id="br0">
      <inkml:brushProperty name="width" value="0.05" units="cm"/>
      <inkml:brushProperty name="height" value="0.05" units="cm"/>
    </inkml:brush>
  </inkml:definitions>
  <inkml:trace contextRef="#ctx0" brushRef="#br0">1 358 21925,'0'18'1076,"0"-17"-1038,0-1-1,0 0 1,0 1 0,0-1 0,0 0 0,0 1-1,1-1 1,-1 0 0,0 1 0,0-1 0,0 0-1,1 0 1,-1 1 0,0-1 0,0 0 0,0 0-1,1 1 1,-1-1 0,0 0 0,1 0 0,-1 0-1,0 1 1,1-1 0,-1 0 0,0 0 0,1 0-1,1 0 13,-1-1 0,1 1-1,-1-1 1,1 0-1,-1 1 1,1-1-1,-1 0 1,1 0-1,-1 0 1,0 0-1,1 0 1,-1 0 0,0-1-1,0 1 1,0 0-1,0-1 1,2-2-1,9-12 53,-1-2 0,0 1 0,-1-2 0,7-19 0,27-81-29,4-13 11,-46 129-71,-1 7-15,1 7 5,0 1 1,-1-1 0,0 1-1,-2 21 1,-7 52 27,5-63-27,-2 12-39,1 0-255,-1 35-1,5-67-764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410"/>
    </inkml:context>
    <inkml:brush xml:id="br0">
      <inkml:brushProperty name="width" value="0.025" units="cm"/>
      <inkml:brushProperty name="height" value="0.025" units="cm"/>
    </inkml:brush>
  </inkml:definitions>
  <inkml:trace contextRef="#ctx0" brushRef="#br0">1 0 17008,'0'0'897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203"/>
    </inkml:context>
    <inkml:brush xml:id="br0">
      <inkml:brushProperty name="width" value="0.05" units="cm"/>
      <inkml:brushProperty name="height" value="0.05" units="cm"/>
    </inkml:brush>
  </inkml:definitions>
  <inkml:trace contextRef="#ctx0" brushRef="#br0">28 0 20060,'0'0'4977,"-8"28"-4281,4 4-487,6 5-121,-6 6-56,-1 3-8,2-4-16,-1-4 8,2-6-8,2-6 16,0-12-8,0-1 128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375"/>
    </inkml:context>
    <inkml:brush xml:id="br0">
      <inkml:brushProperty name="width" value="0.05" units="cm"/>
      <inkml:brushProperty name="height" value="0.05" units="cm"/>
    </inkml:brush>
  </inkml:definitions>
  <inkml:trace contextRef="#ctx0" brushRef="#br0">1 79 21669,'0'0'2800,"0"-1"-1960,1-1-191,41-38-289,-26 26-48,9 3-200,-2 2-80,12 8-32,1 1 0,-6 7-360,3 3-481,-12 2-663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719"/>
    </inkml:context>
    <inkml:brush xml:id="br0">
      <inkml:brushProperty name="width" value="0.05" units="cm"/>
      <inkml:brushProperty name="height" value="0.05" units="cm"/>
    </inkml:brush>
  </inkml:definitions>
  <inkml:trace contextRef="#ctx0" brushRef="#br0">7 3 20332,'-1'-2'1923,"0"2"-1831,1 0-1,0 0 1,0 0 0,0 0-1,0 0 1,0-1-1,0 1 1,0 0-1,-1 0 1,-1 2 2289,2-2-2290,0 0 1,-1 0 0,1 0-1,0 0 1,0 0-1,0 1 1,0-1-1,0 0 1,0 0 0,0 0-1,0 0 1,0 0-1,0 17 933,6 25-1591,-1-24 574,40 133 14,-37-128-14,1-1 1,1-1 0,1 0 0,21 31 0,-30-49-18,-1-2-51,-1 0 0,1 0-1,0 1 1,0-1 0,-1 0-1,1 0 1,0 0 0,0 0-1,0 0 1,1 0 0,-1 0-1,0 0 1,0 0 0,0 0-1,1-1 1,-1 1 0,0-1-1,1 1 1,-1-1 0,0 1-1,3-1 1,-2-4-1425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939"/>
    </inkml:context>
    <inkml:brush xml:id="br0">
      <inkml:brushProperty name="width" value="0.05" units="cm"/>
      <inkml:brushProperty name="height" value="0.05" units="cm"/>
    </inkml:brush>
  </inkml:definitions>
  <inkml:trace contextRef="#ctx0" brushRef="#br0">1 256 18788,'0'0'5465,"2"0"-4585,31-16-352,-14 2-167,4-7-233,1-3-48,-1-8-32,2 1-32,-6-4-104,0 1-320,-8 8-809,-6 3 1977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1.393"/>
    </inkml:context>
    <inkml:brush xml:id="br0">
      <inkml:brushProperty name="width" value="0.05" units="cm"/>
      <inkml:brushProperty name="height" value="0.05" units="cm"/>
    </inkml:brush>
  </inkml:definitions>
  <inkml:trace contextRef="#ctx0" brushRef="#br0">48 31 19388,'0'0'4764,"10"-8"-4052,-3 4-681,-1 1 1,1 0-1,-1 0 1,1 1-1,8-3 0,-14 5-30,0-1 0,1 1 0,-1-1 0,0 1 0,0 0 0,1-1 0,-1 1 0,0 0 0,1 0 0,-1 0 0,1 0 0,-1 0 0,0 1 0,1-1 0,-1 0 0,0 1 0,0-1 0,1 1 0,-1-1 0,0 1 0,0-1 0,0 1 0,1 0 0,-1 0 0,0-1 0,0 1 0,0 0 0,0 0 0,0 0 0,-1 0 0,1 0 0,0 1 0,0-1 0,-1 0 0,1 0 0,-1 0 0,1 1-1,-1-1 1,1 0 0,-1 1 0,1 1 0,-1 3 14,0 0 0,0 0 0,-1 0-1,1 0 1,-1 0 0,0 0 0,-1-1 0,0 1-1,0 0 1,0-1 0,-3 6 0,-5 9 49,-21 29 0,22-38 87,-1 0 1,0 0 0,-20 16-1,-2 2 588,31-28-656,7-2-73,-1 1 0,1-1 1,-1-1-1,1 1 0,-1-1 0,0 0 0,9-4 0,14-5-403,4 4-364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1.700"/>
    </inkml:context>
    <inkml:brush xml:id="br0">
      <inkml:brushProperty name="width" value="0.05" units="cm"/>
      <inkml:brushProperty name="height" value="0.05" units="cm"/>
    </inkml:brush>
  </inkml:definitions>
  <inkml:trace contextRef="#ctx0" brushRef="#br0">1 22 16516,'-1'-1'128,"1"0"1,0 0-1,1 0 1,-1 0-1,0 1 1,0-1-1,0 0 1,0 0-1,1 0 1,-1 1-1,0-1 1,1 0-1,-1 0 1,0 1-1,1-1 0,-1 0 1,1 1-1,-1-1 1,1 0-1,0 1 1,-1-1-1,1 1 1,0-1-1,-1 1 1,1-1-1,0 1 1,-1 0-1,1-1 1,0 1-1,0 0 1,0-1-1,-1 1 1,1 0-1,0 0 1,0 0-1,0 0 1,0 0-1,-1 0 1,1 0-1,0 0 1,0 0-1,0 0 1,-1 0-1,1 1 1,0-1-1,0 0 1,0 1-1,-1-1 1,2 1-1,1 1 10,0 0 0,0 0 0,0 0 0,0 0 0,0 1 0,0 0 1,-1-1-1,0 1 0,1 0 0,1 4 0,3 6-47,-2 0 1,1 0 0,-2 1-1,1 0 1,-2 0 0,0 0-1,1 21 1,-1 3-69,-4 62-1,-4-54-108,-2 1 0,-2-1 0,-2-1 0,-26 69 0,14-51 1109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2.448"/>
    </inkml:context>
    <inkml:brush xml:id="br0">
      <inkml:brushProperty name="width" value="0.05" units="cm"/>
      <inkml:brushProperty name="height" value="0.05" units="cm"/>
    </inkml:brush>
  </inkml:definitions>
  <inkml:trace contextRef="#ctx0" brushRef="#br0">195 71 16131,'-5'-69'6649,"5"68"-5259,-2 1-1325,0 0-1,0 0 0,0 1 1,1-1-1,-1 1 0,0 0 0,0-1 1,1 1-1,-1 0 0,0 0 0,1 0 1,-1 0-1,1 0 0,-1 1 0,1-1 1,-1 0-1,1 1 0,0-1 1,0 1-1,-2 2 0,-18 37 79,16-29-67,-22 54-29,3 2 0,3 1 0,3 0 0,-15 121 0,30-168-46,1 0 1,1 0 0,1 0-1,1 0 1,1 0-1,8 40 1,-8-53 1,1-1 1,0 1-1,0 0 0,1-1 0,0 0 0,1 0 1,0 0-1,0 0 0,0-1 0,1 0 1,0 0-1,1 0 0,-1-1 0,1 0 0,1 0 1,-1-1-1,1 1 0,0-2 0,8 5 1,-8-6-49,1 0 0,-1 0 0,0 0 0,10 1 1,37-1-777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186"/>
    </inkml:context>
    <inkml:brush xml:id="br0">
      <inkml:brushProperty name="width" value="0.05" units="cm"/>
      <inkml:brushProperty name="height" value="0.05" units="cm"/>
    </inkml:brush>
  </inkml:definitions>
  <inkml:trace contextRef="#ctx0" brushRef="#br0">1 98 25886,'5'-7'672,"0"-3"64,9-4-344,-3-4-280,-2 1-40,3 3-64,-5 3 8,-2 4 1784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680"/>
    </inkml:context>
    <inkml:brush xml:id="br0">
      <inkml:brushProperty name="width" value="0.05" units="cm"/>
      <inkml:brushProperty name="height" value="0.05" units="cm"/>
    </inkml:brush>
  </inkml:definitions>
  <inkml:trace contextRef="#ctx0" brushRef="#br0">0 351 21885,'0'0'3823,"2"-1"-3499,4-2-295,-1-1 0,0 0 0,0 1 1,0-2-1,0 1 0,-1-1 0,1 1 0,-1-1 0,0 0 0,6-11 0,-1 2-6,28-37 41,-3-1 1,-3-2-1,30-67 0,-98 216 152,6 1-1,3 1 0,-18 118 1,40-152-207,6-63-9,0 0 1,0 0-1,0 0 0,0 0 0,1 0 0,-1 0 0,0 0 0,0 0 1,0 0-1,0-1 0,0 1 0,0 0 0,0 0 0,0 0 0,0 0 1,0 0-1,1 0 0,-1 0 0,0 0 0,0 0 0,0 0 1,0 0-1,0 0 0,0 0 0,0 0 0,0 0 0,0 0 0,1 0 1,-1 0-1,0 0 0,0 0 0,0 0 0,0 0 0,0 0 1,0 1-1,0-1 0,0 0 0,0 0 0,1 0 0,-1 0 0,0 0 1,0 0-1,0 0 0,0 0 0,0 0 0,0 0 0,0 0 1,0 0-1,0 1 0,0-1 0,0 0 0,0 0 0,0 0 0,0 0 1,0 0-1,0 0 0,0 0 0,0 0 0,0 1 0,0-1 1,0 0-1,0 0 0,0 0 0,0 0 0,0 0 0,0 0 0,0 0 1,0 0-1,0 1 0,4-4-59,0 1 1,-1 0-1,1-1 1,0 0-1,-1 0 1,0 0-1,0 0 1,0 0-1,0-1 1,0 1-1,-1-1 1,1 0-1,-1 1 1,0-1-1,2-6 1,9-16-1211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930"/>
    </inkml:context>
    <inkml:brush xml:id="br0">
      <inkml:brushProperty name="width" value="0.05" units="cm"/>
      <inkml:brushProperty name="height" value="0.05" units="cm"/>
    </inkml:brush>
  </inkml:definitions>
  <inkml:trace contextRef="#ctx0" brushRef="#br0">9 137 19868,'-9'7'2857,"9"-5"-2545,2 0-112,32 29 48,-13-24 48,3-7-32,6-5-40,5-13-96,3-8-48,4-7-32,1-8 0,-3 8-40,-3 3-496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233"/>
    </inkml:context>
    <inkml:brush xml:id="br0">
      <inkml:brushProperty name="width" value="0.025" units="cm"/>
      <inkml:brushProperty name="height" value="0.025" units="cm"/>
    </inkml:brush>
  </inkml:definitions>
  <inkml:trace contextRef="#ctx0" brushRef="#br0">2 188 5061,'6'-12'5066,"8"-10"5265,-10 23-7076,-2 15-2726,-5 34 224,-14 60 1,10-69 2609,6-39-1624,21-102-712,-10 53-966,-2 0 1,4-80-1,-12 125-39,-2 17-60,1 0 1,0 1 0,2-1-1,-1 0 1,4 16-1,-4-29 34,0 1 0,1-1-1,-1 1 1,0-1 0,1 1-1,-1-1 1,1 0 0,0 1-1,0-1 1,0 0 0,0 0-1,0 0 1,1 0 0,-1 0-1,1 0 1,-1 0 0,1 0-1,0 0 1,-1-1 0,1 1-1,0-1 1,4 3 0,-4-3 11,1-1 0,0 1 0,0-1 1,0 1-1,0-1 0,0 0 1,0 0-1,0 0 0,0-1 0,-1 1 1,1-1-1,0 0 0,0 1 0,0-1 1,5-3-1,4-2 49,1-1 1,-1 0-1,-1-1 0,1-1 1,-1 0-1,15-15 1,-10 6 22,-1 0 0,-1 0 0,-1-1 0,21-40 0,-32 58-42,-2 9-28,-3 16-18,-25 66 22,18-63-6,1 0 1,1 0-1,2 1 0,0 0 0,2 0 1,-1 38-1,5-65-91,1 1 0,-1-1-1,0 0 1,0 0 0,1 0 0,-1 1 0,0-1 0,1 0-1,-1 0 1,1 0 0,0 0 0,-1 0 0,1 0-1,0 0 1,0 0 0,0 0 0,-1 0 0,1 0-1,0 0 1,0 0 0,0-1 0,1 1 0,-1 0 0,0-1-1,0 1 1,0-1 0,0 1 0,0-1 0,1 0-1,-1 0 1,0 1 0,0-1 0,1 0 0,-1 0 0,0 0-1,0 0 1,3-1 0,-2 1-105,-1 0-1,1 0 1,0 0-1,0-1 1,-1 1-1,1-1 1,0 0-1,-1 1 1,1-1-1,-1 0 1,1 0-1,-1 0 1,1 0-1,-1 0 1,0 0 0,1 0-1,-1 0 1,0-1-1,0 1 1,0-1-1,0 1 1,0 0-1,0-1 1,0 0-1,0 1 1,-1-1-1,2-2 1,-1-13-5107,-1 1-3101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4.365"/>
    </inkml:context>
    <inkml:brush xml:id="br0">
      <inkml:brushProperty name="width" value="0.05" units="cm"/>
      <inkml:brushProperty name="height" value="0.05" units="cm"/>
    </inkml:brush>
  </inkml:definitions>
  <inkml:trace contextRef="#ctx0" brushRef="#br0">29 158 16564,'0'0'2711,"3"-16"501,5-3-3002,-4 12 138,0 0-199,0 0 0,1 1 0,-1-1 0,1 1 0,1 0-1,-1 1 1,1-1 0,12-8 0,-6 6 30,-1 1 0,1 0 0,0 1 0,15-6 0,-21 10-123,1 0 0,-1 0-1,1 0 1,0 1 0,0 0 0,10-1 0,-16 2-52,1 0 1,-1 0-1,1 1 1,-1-1-1,1 0 1,-1 0 0,1 1-1,-1-1 1,0 1-1,1-1 1,-1 1 0,1 0-1,-1-1 1,0 1-1,0 0 1,0 0-1,1 0 1,-1 0 0,0 0-1,0 0 1,0 0-1,0 0 1,-1 1-1,1-1 1,0 0 0,0 0-1,-1 1 1,1-1-1,-1 1 1,1-1 0,-1 0-1,1 1 1,-1-1-1,0 3 1,1 6 24,-1 0 0,-1 0 0,0 0 0,0-1 0,-1 1 0,0 0 0,0-1 0,-8 19 0,-4 4 49,-20 34 0,11-27-31,-28 38 1,42-64-14,-1-1 1,0 0 0,-1 0-1,-1-2 1,0 1 0,-21 14 0,31-24-15,1 0 1,0 0-1,-1 0 1,1-1 0,-1 1-1,1 0 1,-1-1 0,1 1-1,-1-1 1,0 0-1,1 1 1,-1-1 0,-2 0-1,4 0-9,0 0-1,-1 0 0,1-1 1,0 1-1,-1 0 0,1 0 1,0 0-1,-1-1 0,1 1 1,0 0-1,-1 0 0,1-1 1,0 1-1,0 0 0,0 0 1,-1-1-1,1 1 0,0 0 1,0-1-1,0 1 0,0 0 1,-1-1-1,1 1 0,0 0 1,0-1-1,0 1 1,0-1-1,0 1 0,0 0 1,0-1-1,0 1 0,0 0 1,0-1-1,1-2 13,-1 0 0,1 0 0,0 0 1,0 0-1,0 1 0,1-1 0,-1 0 0,0 1 1,1-1-1,0 1 0,0 0 0,2-3 0,0 1-26,0 1 0,0 0 0,0 0 0,0 0 0,1 1 0,0-1 0,-1 1 0,1 0 0,0 0 0,0 1 0,0-1-1,0 1 1,0 0 0,0 1 0,1-1 0,-1 1 0,8 0 0,5 2-266,1 1 0,0 0 0,24 9 0,-10-3 2079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8.322"/>
    </inkml:context>
    <inkml:brush xml:id="br0">
      <inkml:brushProperty name="width" value="0.05" units="cm"/>
      <inkml:brushProperty name="height" value="0.05" units="cm"/>
    </inkml:brush>
  </inkml:definitions>
  <inkml:trace contextRef="#ctx0" brushRef="#br0">8 43 20028,'-2'-5'923,"1"0"0,0 1 0,0-1 0,0 0 0,0 0-1,1-8 2008,3 16-2694,2 3-214,0-1 0,0 1-1,-1 0 1,0 1 0,0-1-1,-1 1 1,1 0 0,1 7-1,20 68-12,-14-45 4,-1-2 3,24 71-26,-29-93 52,1-1 1,0 1-1,0-1 1,1-1-1,16 20 1,-21-28-26,-1-1-1,1 0 1,0 0-1,0 0 1,1 0 0,-1 0-1,0-1 1,1 1 0,-1-1-1,1 1 1,-1-1 0,1 0-1,0 0 1,-1 0-1,1 0 1,0-1 0,0 1-1,5 0 1,-17-10-5351,-26-7 5972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8.555"/>
    </inkml:context>
    <inkml:brush xml:id="br0">
      <inkml:brushProperty name="width" value="0.05" units="cm"/>
      <inkml:brushProperty name="height" value="0.05" units="cm"/>
    </inkml:brush>
  </inkml:definitions>
  <inkml:trace contextRef="#ctx0" brushRef="#br0">30 304 16684,'-30'17'9294,"31"-19"-9139,-1-1 1,1 1-1,0-1 1,-1 1-1,1-1 1,0 1-1,0 0 1,1-1-1,-1 1 1,0 0-1,1 0 1,3-4-1,1-1 85,14-26 116,-1 0-1,18-45 0,-19 39-266,29-48-1,-39 77-1519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9.727"/>
    </inkml:context>
    <inkml:brush xml:id="br0">
      <inkml:brushProperty name="width" value="0.05" units="cm"/>
      <inkml:brushProperty name="height" value="0.05" units="cm"/>
    </inkml:brush>
  </inkml:definitions>
  <inkml:trace contextRef="#ctx0" brushRef="#br0">20 274 13667,'-2'0'15730,"-1"3"-16529,1-2 886,1 1 1,0-1-1,0 0 0,0 0 0,0 1 1,1-1-1,-1 1 0,0-1 1,0 0-1,0 3 0,-3 6-93,83-192 258,-44 102-240,-20 39 2,-15 41-13,0 0 0,0 0-1,0 0 1,0 0-1,0 0 1,1 0 0,-1 1-1,0-1 1,0 0-1,0 0 1,0 0 0,0 0-1,0 0 1,0 0-1,0 0 1,0 0 0,0 0-1,0 0 1,0 0-1,0 0 1,0 0 0,0 0-1,1 0 1,-1 0-1,0 0 1,0 0 0,0 0-1,0 0 1,0 0-1,0 0 1,0 0 0,0 0-1,0 0 1,0 0-1,0 0 1,0 0 0,0 0-1,1 0 1,-1 0-1,0 0 1,0 0 0,0 0-1,0 0 1,0 0-1,0-1 1,0 1 0,0 0-1,0 0 1,0 0-1,0 0 1,0 0 0,0 0-1,0 0 1,0 0-1,0 0 1,2 16 5,-1 23 1,5 78 9,-6-88-8,1 1 1,1-1-1,8 35 0,-9-62-4,1-5-2,1-6-168,0 0 0,-1-1 1,1 1-1,-2-1 1,0 1-1,0-1 0,0 1 1,-1-1-1,-2-10 0,1-30-1719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0.224"/>
    </inkml:context>
    <inkml:brush xml:id="br0">
      <inkml:brushProperty name="width" value="0.05" units="cm"/>
      <inkml:brushProperty name="height" value="0.05" units="cm"/>
    </inkml:brush>
  </inkml:definitions>
  <inkml:trace contextRef="#ctx0" brushRef="#br0">80 13 22445,'-2'-1'-158,"0"-1"2609,-5 8-234,2 3-2100,0 0-1,1 0 1,-1 1-1,2-1 1,-1 1 0,1 0-1,-2 14 1,1-1-44,1 1 1,0 32 0,6-59 55,1-2-73,0 0 0,0-1 0,0 0 0,-1 0 0,0 0 0,-1 0 0,1 0-1,-1-1 1,0 1 0,-1-1 0,0 0 0,1-9 0,0 1 94,-1-1-1,-1 0 1,-1 1-1,-3-22 1,4 36-130,0 0-1,0 0 1,0 0 0,0 1-1,0-1 1,0 0-1,0 0 1,0 1 0,-1-1-1,1 0 1,0 0 0,-1 1-1,1-1 1,0 0 0,-1 1-1,1-1 1,-1 0-1,1 1 1,-1-1 0,1 1-1,-1-1 1,0 1 0,0-1-1,0 1-14,1 0 0,-1 0 0,1 1-1,-1-1 1,0 0 0,1 0 0,-1 1-1,1-1 1,-1 0 0,1 1 0,-1-1-1,1 1 1,-1-1 0,1 1 0,0-1-1,-1 1 1,1-1 0,-1 1 0,1-1-1,-1 2 1,-14 35-28,13-32 23,-4 18 1,0 1 0,1 0 0,-2 44 0,7-65 18,3-6-9,1-2-15,0 0 0,0-1-1,-1 1 1,1-1 0,-1 0-1,0 0 1,-1 0 0,4-13 0,10-20-1228,2 19-2912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0.803"/>
    </inkml:context>
    <inkml:brush xml:id="br0">
      <inkml:brushProperty name="width" value="0.05" units="cm"/>
      <inkml:brushProperty name="height" value="0.05" units="cm"/>
    </inkml:brush>
  </inkml:definitions>
  <inkml:trace contextRef="#ctx0" brushRef="#br0">1 3 17476,'-1'-2'8832,"6"2"-7239,-2 1-1563,-1 1 1,0-1-1,0 1 0,0 0 1,0 0-1,0 0 1,0 0-1,0 0 1,0 0-1,-1 1 1,1-1-1,-1 0 1,2 6-1,15 40 110,-12-26-93,22 52 5,2-2 0,71 119 0,-98-185-47,1-1 1,-1 1-1,1-1 0,1 1 0,-1-1 0,1-1 0,0 1 1,6 4-1,-4-6 112,-6-4-113,0 0 1,-1 1-1,1-1 1,-1 0-1,1 1 1,-1-1-1,0 0 1,1 1-1,-1-1 1,0 0-1,1 0 0,-1 0 1,0 1-1,0-1 1,0 0-1,0 0 1,0-1-1,2-4-45,-1 3-2,-1-1 0,1 1-1,0-1 1,-1 1 0,0 0 0,0-1 0,0 1 0,0-1 0,0 1 0,-1-1 0,1 1-1,-1-1 1,0 1 0,0 0 0,-1 0 0,1-1 0,-4-4 0,-12-14-1558,-5 0-394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1.019"/>
    </inkml:context>
    <inkml:brush xml:id="br0">
      <inkml:brushProperty name="width" value="0.05" units="cm"/>
      <inkml:brushProperty name="height" value="0.05" units="cm"/>
    </inkml:brush>
  </inkml:definitions>
  <inkml:trace contextRef="#ctx0" brushRef="#br0">1 321 18636,'0'0'4688,"0"-7"-2463,3-6-1870,0 1-1,1-1 0,1 1 0,8-20 0,33-52 360,-35 63-738,-6 15 30,-1 0 0,1 0 1,0 0-1,1 1 0,-1-1 0,1 1 1,0 1-1,1-1 0,-1 1 0,1 0 1,-1 1-1,12-5 0,-9 4-76,1-1-1,-1 0 0,0-1 1,-1 0-1,13-11 0,-8 2-878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1.732"/>
    </inkml:context>
    <inkml:brush xml:id="br0">
      <inkml:brushProperty name="width" value="0.05" units="cm"/>
      <inkml:brushProperty name="height" value="0.05" units="cm"/>
    </inkml:brush>
  </inkml:definitions>
  <inkml:trace contextRef="#ctx0" brushRef="#br0">8 25 22789,'0'-3'5256,"1"2"-5233,-1 0 0,0 1 0,0-1-1,1 0 1,-1 0 0,1 0 0,-1 1 0,1-1 0,-1 0 0,1 1-1,-1-1 1,1 0 0,-1 1 0,1-1 0,0 1 0,0-1 0,-1 1-1,1-1 1,0 1 0,0 0 0,-1-1 0,1 1 0,0 0 0,0-1-1,0 1 1,0 0 0,37-7-8,-37 8-14,0-1 1,0 0-1,0 0 0,0 1 1,0-1-1,0 1 0,-1-1 1,1 1-1,0-1 0,0 1 1,-1-1-1,1 1 0,0 0 1,-1-1-1,1 1 0,-1 0 1,1 0-1,-1 0 1,1-1-1,-1 1 0,1 0 1,-1 0-1,0 0 0,1 0 1,-1 0-1,0 0 0,0 0 1,0-1-1,0 1 0,0 0 1,0 2-1,-1 30 142,1-31-129,-2 7 42,0 1 0,-1 0 1,0-1-1,0 0 0,-1 0 1,-1 0-1,1 0 0,-2 0 0,1-1 1,-8 9-1,-12 20 96,23-33-139,0 0 69,17-1-51,-10-2-39,1 0-1,-1-1 1,0 0-1,0 0 0,0 0 1,1-1-1,-1 0 1,0 0-1,0 0 0,0 0 1,0-1-1,0 0 1,-1 0-1,1 0 0,0-1 1,-1 1-1,0-1 1,1 0-1,5-6 0,19-22 870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2.076"/>
    </inkml:context>
    <inkml:brush xml:id="br0">
      <inkml:brushProperty name="width" value="0.05" units="cm"/>
      <inkml:brushProperty name="height" value="0.05" units="cm"/>
    </inkml:brush>
  </inkml:definitions>
  <inkml:trace contextRef="#ctx0" brushRef="#br0">2 1 22573,'-1'3'345,"1"0"1,-1-1-1,1 1 0,0 0 1,0 0-1,0 0 0,1-1 1,-1 1-1,2 4 0,1 3-124,1-1 0,0 1 0,6 9 0,-2-4 49,58 97 233,-41-75-455,28 61 0,-48-87-44,-2 0 0,1 0 0,-2 1 0,0-1 0,0 1-1,-1-1 1,0 1 0,-1 0 0,0-1 0,-1 1 0,0-1 0,-4 14 0,-2 3-355,-1 0 0,-1 0 1,-23 46-1,-7 1-1039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2.707"/>
    </inkml:context>
    <inkml:brush xml:id="br0">
      <inkml:brushProperty name="width" value="0.05" units="cm"/>
      <inkml:brushProperty name="height" value="0.05" units="cm"/>
    </inkml:brush>
  </inkml:definitions>
  <inkml:trace contextRef="#ctx0" brushRef="#br0">363 102 16035,'0'-1'104,"-1"-8"886,0 0 0,0-1 0,-1 1 0,0 0 0,-4-11 0,5 18-855,1 0 1,-1 0-1,-1 0 0,1 0 0,0 0 0,0 0 0,-1 0 1,1 0-1,-1 1 0,0-1 0,1 1 0,-1-1 1,0 1-1,0-1 0,0 1 0,0 0 0,0 0 0,0 0 1,0 0-1,-1 1 0,1-1 0,0 0 0,0 1 0,-1-1 1,1 1-1,0 0 0,-3 0 0,-1 0-38,1 1 1,0-1-1,-1 1 0,1 0 1,0 1-1,0-1 0,0 1 0,0 0 1,0 0-1,0 0 0,1 1 0,-6 3 1,2 1-36,0-1 1,1 1-1,-1 0 1,1 1-1,-11 15 1,0 6-115,1 1 0,-24 57 0,34-69 90,-11 23-38,3 0 0,1 1 1,3 0-1,1 1 0,-5 54 1,12-75 0,2-1 1,1 1 0,0-1-1,2 1 1,0-1 0,1 0 0,2 0-1,0 0 1,1 0 0,1-1-1,1 0 1,18 34 0,-20-45-64,0 0 0,1 0 0,0 0 0,0-1 0,1 0 0,0 0 0,1-1 0,-1 0 0,1-1 0,1 0 0,-1 0 0,1-1 0,0 0 0,0-1 0,18 6 0,35 1-1295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573"/>
    </inkml:context>
    <inkml:brush xml:id="br0">
      <inkml:brushProperty name="width" value="0.025" units="cm"/>
      <inkml:brushProperty name="height" value="0.025" units="cm"/>
    </inkml:brush>
  </inkml:definitions>
  <inkml:trace contextRef="#ctx0" brushRef="#br0">1 145 7559,'0'0'13901,"59"-18"-12011,-8-5 64,13-4-417,8-1-480,6 6-704,-3 5-225,-8 8-128,-9 9-1089,-14 0-1762,-12 0-1569,-14 9-449,-14-3-2145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3.423"/>
    </inkml:context>
    <inkml:brush xml:id="br0">
      <inkml:brushProperty name="width" value="0.05" units="cm"/>
      <inkml:brushProperty name="height" value="0.05" units="cm"/>
    </inkml:brush>
  </inkml:definitions>
  <inkml:trace contextRef="#ctx0" brushRef="#br0">1 14 21541,'0'-3'4740,"1"-7"-3150,0 10-1579,-1 0-1,0 0 1,1 0-1,-1 0 1,0 0-1,1 1 0,-1-1 1,0 0-1,1 0 1,-1 0-1,0 1 1,1-1-1,-1 0 1,0 0-1,0 1 1,1-1-1,-1 0 0,0 1 1,0-1-1,0 0 1,1 1-1,-1-1 1,0 0-1,0 1 1,0-1-1,0 0 1,0 1-1,0-1 0,0 0 1,0 1-1,0-1 1,0 1-1,0 16 108,0-13-69,-3 44 115,6 90-1,-2-126-148,-1-10 14,0-7-252,3-22-838,-8 0-627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3.845"/>
    </inkml:context>
    <inkml:brush xml:id="br0">
      <inkml:brushProperty name="width" value="0.05" units="cm"/>
      <inkml:brushProperty name="height" value="0.05" units="cm"/>
    </inkml:brush>
  </inkml:definitions>
  <inkml:trace contextRef="#ctx0" brushRef="#br0">0 167 10362,'0'0'15736,"7"-1"-14485,-1-2-1178,0 1 1,0 0 0,-1-1-1,1 0 1,-1-1 0,0 1 0,0-1-1,0 0 1,6-6 0,44-51 249,-26 27-197,-1 3 18,-26 30 82,-8 10-329,-16 18-824,2-13-1903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4.439"/>
    </inkml:context>
    <inkml:brush xml:id="br0">
      <inkml:brushProperty name="width" value="0.05" units="cm"/>
      <inkml:brushProperty name="height" value="0.05" units="cm"/>
    </inkml:brush>
  </inkml:definitions>
  <inkml:trace contextRef="#ctx0" brushRef="#br0">28 117 13171,'-28'37'11162,"44"-53"-9882,-1 2-25,25-32-1,-33 36-1079,2 0 0,-1 0 0,18-14 0,-23 21-170,-1 1 0,1 0 0,1-1-1,-1 1 1,0 1 0,1-1 0,-1 0 0,0 1 0,1 0-1,0 0 1,-1 0 0,1 0 0,0 0 0,0 1-1,-1 0 1,1 0 0,4 0 0,-7 0-4,-1 0 0,1 0 0,0 1 1,-1-1-1,1 0 0,-1 0 0,1 1 1,0-1-1,-1 0 0,1 1 0,-1-1 0,1 1 1,-1-1-1,0 1 0,1-1 0,-1 1 0,1-1 1,-1 1-1,0-1 0,1 1 0,-1-1 0,0 1 1,0-1-1,0 1 0,1 0 0,-1-1 0,0 1 1,0 0-1,0-1 0,0 1 0,0-1 1,0 1-1,0 0 0,0-1 0,0 1 0,0 0 1,-1 0-1,-6 24 31,6-24-31,-9 23 27,-22 34 0,20-39-5,1 1 1,-16 40-1,27-60-23,0 1 0,-1-1 0,1 1 0,0-1 0,0 1 1,0-1-1,0 1 0,0-1 0,-1 1 0,1-1 0,0 1 0,0-1 0,0 1 0,0-1 0,0 1 0,0-1 0,1 1 0,-1-1 0,0 1 0,0-1 0,0 1 0,0-1 0,1 0 0,-1 1 0,0-1 0,0 1 1,1-1-1,-1 1 0,0-1 0,1 0 0,-1 1 0,0-1 0,1 0 0,-1 1 0,1-1 0,-1 0 0,2 1-1,0-1-1,0 1 1,-1-1 0,1 0 0,0 0-1,0 0 1,-1 0 0,1 0 0,0-1-1,-1 1 1,3-1 0,4-1-2,0 0 0,0-1 0,-1 0 0,11-6 0,-8 2-27,0 0-1,-1-1 0,18-18 1,1-5-1128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9.483"/>
    </inkml:context>
    <inkml:brush xml:id="br0">
      <inkml:brushProperty name="width" value="0.05" units="cm"/>
      <inkml:brushProperty name="height" value="0.05" units="cm"/>
    </inkml:brush>
  </inkml:definitions>
  <inkml:trace contextRef="#ctx0" brushRef="#br0">45 23 22981,'-1'-2'279,"0"0"0,1 1 0,-1-1 1,0 0-1,0 1 0,0-1 0,0 1 0,0-1 0,-1 1 1,1 0-1,0-1 0,-3-1 0,4 3-204,-1 0-1,1 0 0,0 0 1,-1 0-1,1-1 0,0 1 1,-1 0-1,1 0 1,-1 0-1,1 0 0,0 0 1,-1 0-1,1 0 0,-1 0 1,1 0-1,0 0 0,-1 0 1,1 0-1,0 0 1,-1 1-1,1-1 0,-1 0 1,1 0-1,-1 1 0,-7 13 270,4 1-286,2 0 0,0 0 0,0 0-1,2 0 1,1 27 0,0-14-44,21 303 28,-13-295 195,-4-12-2830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9.810"/>
    </inkml:context>
    <inkml:brush xml:id="br0">
      <inkml:brushProperty name="width" value="0.05" units="cm"/>
      <inkml:brushProperty name="height" value="0.05" units="cm"/>
    </inkml:brush>
  </inkml:definitions>
  <inkml:trace contextRef="#ctx0" brushRef="#br0">1 1 11042,'0'0'12952,"1"5"-12421,29 96 257,3 10-537,-24-52-142,-8-42-53,2 0 0,0 0-1,1 0 1,7 20 0,-11-36-43,0-1-1,0 1 0,0 0 1,1-1-1,-1 1 0,0-1 0,0 1 1,1 0-1,-1-1 0,0 1 1,1-1-1,-1 1 0,1-1 1,-1 0-1,0 1 0,1-1 1,-1 1-1,1-1 0,-1 0 1,1 1-1,0-1 0,-1 0 1,1 0-1,-1 1 0,1-1 1,0 0-1,-1 0 0,1 0 1,-1 0-1,1 0 0,0 0 1,-1 0-1,1 0 0,0 0 1,-1 0-1,1 0 0,-1 0 1,1 0-1,0 0 0,-1-1 1,1 1-1,-1 0 0,1 0 1,-1-1-1,1 1 0,-1 0 1,1-1-1,-1 1 0,1-1 1,-1 1-1,1-1 0,-1 1 1,1-1-1,-1 0 0,5-4 131,0-1-1,-1 1 1,6-12-1,-7 13-115,135-241 553,-130 226-1797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52.900"/>
    </inkml:context>
    <inkml:brush xml:id="br0">
      <inkml:brushProperty name="width" value="0.05" units="cm"/>
      <inkml:brushProperty name="height" value="0.05" units="cm"/>
    </inkml:brush>
  </inkml:definitions>
  <inkml:trace contextRef="#ctx0" brushRef="#br0">169 22 10474,'0'0'8875,"12"-18"-2668,-10 14-5323,-12 10 721,2-1-1560,5-3-29,0 0 0,0 1 0,0-1 0,1 1 0,-1-1-1,1 1 1,-1 0 0,1 0 0,0 0 0,0 0 0,0 0 0,0 0 0,-1 6 0,-69 151 294,46-122-264,21-33-38,1 0 0,0 0 0,0 1 0,1 0 0,0 0 0,-5 9 0,8-8 0,0-1-2810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53.353"/>
    </inkml:context>
    <inkml:brush xml:id="br0">
      <inkml:brushProperty name="width" value="0.05" units="cm"/>
      <inkml:brushProperty name="height" value="0.05" units="cm"/>
    </inkml:brush>
  </inkml:definitions>
  <inkml:trace contextRef="#ctx0" brushRef="#br0">111 1 12163,'0'0'13005,"-3"4"-12222,-5 17-482,0-1 0,-8 40 0,0-3-280,-43 147 84,58-201 300,4 5-311,16-2-130,23 2-2,-40-8 15,0 0 0,0 0 1,0 0-1,0-1 1,0 1-1,0 0 1,0-1-1,0 0 1,0 0-1,0 1 1,0-1-1,-1 0 1,1 0-1,0-1 0,0 1 1,-1 0-1,1-1 1,-1 1-1,1-1 1,1-2-1,2-1-133,25-29-954,5-11-350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6.489"/>
    </inkml:context>
    <inkml:brush xml:id="br0">
      <inkml:brushProperty name="width" value="0.05" units="cm"/>
      <inkml:brushProperty name="height" value="0.05" units="cm"/>
    </inkml:brush>
  </inkml:definitions>
  <inkml:trace contextRef="#ctx0" brushRef="#br0">306 89 20668,'-3'-7'540,"0"-1"0,0 1-1,-1 0 1,1-1-1,-2 2 1,1-1 0,-1 0-1,-5-5 1,7 9-438,0 1 0,1 1 0,-1-1 0,0 0 0,0 1 1,0-1-1,0 1 0,0 0 0,0 0 0,0 0 0,0 0 0,-1 1 1,1-1-1,0 1 0,0 0 0,-1 0 0,1 0 0,0 0 0,-1 1 1,1-1-1,0 1 0,-6 2 0,1-1-72,0 2 0,0-1 1,0 1-1,1 0 0,0 1 0,-1 0 1,1 0-1,1 1 0,-1 0 0,1 0 1,0 0-1,0 1 0,1-1 0,-8 14 0,3-4-15,2 0-1,0 1 1,0 0-1,1 0 1,-8 35-1,12-39-6,-6 41 29,8-51-36,1 0 0,0 0 0,0 0 0,0 0 0,1 0 1,-1 1-1,1-1 0,-1-1 0,1 1 0,0 0 0,0 0 0,0 0 0,1 0 0,1 3 0,-2-5-1,0 0-1,0 0 0,0 0 0,-1 0 0,1-1 0,0 1 0,0 0 0,0-1 0,0 1 0,0 0 1,0-1-1,0 1 0,1-1 0,-1 0 0,0 1 0,0-1 0,0 0 0,0 0 0,1 1 1,-1-1-1,0 0 0,0 0 0,2-1 0,0 1-1,0-1 1,0 0-1,0 0 1,0 0-1,0-1 0,0 1 1,0-1-1,4-3 0,3-2 5,-1-2-1,0 1 0,13-16 1,5-10 20,-11 13 3,33-32-1,-48 51-24,0 1 0,1 0 0,-1 0-1,0 0 1,1 0 0,-1 0-1,0 0 1,1 1 0,-1-1 0,1 0-1,0 1 1,-1-1 0,1 1-1,2-1 1,-3 1-2,0 0 0,-1 0 0,1 1 0,0-1-1,0 0 1,0 0 0,0 0 0,-1 1 0,1-1 0,0 1 0,0-1-1,-1 0 1,1 1 0,0-1 0,0 1 0,-1 0 0,1-1-1,-1 1 1,1-1 0,0 2 0,2 2-8,-1 1 0,0-1 0,0 1 0,-1 0 1,1-1-1,-1 1 0,0 0 0,1 7 0,4 48-39,-2 96 0,-17 61 277,13-214-195,0 0-1,0 0 0,0 0 0,0-1 0,-1 1 0,0 0 1,1 0-1,-1 0 0,0 0 0,-1 0 0,1-1 0,0 1 1,-1 0-1,1-1 0,-1 0 0,0 1 0,0-1 0,0 0 0,0 0 1,0 0-1,-1 0 0,1 0 0,0 0 0,-1-1 0,0 1 1,1-1-1,-1 0 0,0 1 0,0-1 0,1-1 0,-1 1 1,0 0-1,0-1 0,0 1 0,0-1 0,-3 0 0,-13 0 29,-1-1-1,1 0 0,0-2 1,0 0-1,1-1 0,-32-11 1,45 14-94,3-2 15,-4-7 7,0 3 8,4 5 1,0 0 1,0-1-1,0 1 1,0-1-1,1 1 1,-1-1-1,1 0 1,0 0-1,0 0 1,0 1-1,0-1 1,0 0-1,0 0 1,1 0-1,0 0 0,-1 0 1,1-1-1,0 1 1,1 0-1,0-5 1,8-27-492,3 0 0,0 0-1,34-62 1,-11 34-1633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6.864"/>
    </inkml:context>
    <inkml:brush xml:id="br0">
      <inkml:brushProperty name="width" value="0.05" units="cm"/>
      <inkml:brushProperty name="height" value="0.05" units="cm"/>
    </inkml:brush>
  </inkml:definitions>
  <inkml:trace contextRef="#ctx0" brushRef="#br0">1 188 18916,'0'1'139,"0"0"0,1 0 0,-1 0 0,0 0 0,1 0 0,0-1 0,-1 1 0,1 0 0,-1 0 0,1 0 0,0-1 0,-1 1 0,1-1 0,0 1 0,0 0 0,0-1 0,0 1 0,-1-1 0,1 1 0,0-1 0,0 0 0,0 1 0,0-1 0,0 0 0,0 0 0,0 0 0,0 0 0,0 0 0,0 0 0,0 0 0,0 0 0,1 0 0,40-2 377,-39 2-315,18-3-66,0 0 1,0-1-1,0-1 0,0-1 1,-1-1-1,0 0 0,25-14 1,-43 20-75,0 0-1,1-1 1,-1 1 0,0-1 0,0 0 0,0 0-1,0 1 1,0-1 0,0-1 0,-1 1 0,1 0-1,0 0 1,-1-1 0,0 1 0,0 0-1,0-1 1,0 1 0,0-1 0,0 0 0,0 1-1,-1-1 1,1 0 0,-1 1 0,0-1 0,0 0-1,0 0 1,0 1 0,-1-1 0,1 0 0,-1 1-1,1-1 1,-1 0 0,0 1 0,-1-3 0,0 1 13,0 0 1,-1-1 0,1 2-1,-1-1 1,0 0-1,0 0 1,0 1 0,-1 0-1,1 0 1,-1 0 0,0 0-1,1 0 1,-1 1 0,0-1-1,-1 1 1,1 0 0,0 1-1,-9-3 1,9 3-64,0 0 1,0 1-1,0-1 1,0 1-1,-1 0 1,1 1-1,0-1 0,0 1 1,0-1-1,0 1 1,0 0-1,0 1 1,0-1-1,0 1 1,-5 3-1,3-1-4,0 0 0,1 0 0,0 1 0,0-1 0,0 1 0,1 1 1,-1-1-1,-5 10 0,-1 6 2,0 0 0,2 1 0,1 0 0,-9 31 0,11-31 4,1 0 0,-5 38 1,10-55-14,-1 0 1,1-1 0,0 1 0,0 0 0,0 0 0,1 0 0,0 0 0,0 0 0,0 0 0,0-1 0,1 1 0,0 0 0,0-1 0,0 0 0,0 1 0,1-1 0,0 0 0,0 0 0,3 4 0,-4-7-6,1 1 1,-1 0 0,0-1 0,1 0 0,-1 0 0,1 0 0,0 0 0,-1 0 0,1 0-1,0 0 1,-1-1 0,1 0 0,0 1 0,0-1 0,3 0 0,0-1-101,1 0 1,0 0-1,-1 0 0,0-1 1,9-2-1,27-15-1091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7.482"/>
    </inkml:context>
    <inkml:brush xml:id="br0">
      <inkml:brushProperty name="width" value="0.05" units="cm"/>
      <inkml:brushProperty name="height" value="0.05" units="cm"/>
    </inkml:brush>
  </inkml:definitions>
  <inkml:trace contextRef="#ctx0" brushRef="#br0">105 1 23205,'-12'12'434,"0"1"0,1 0 0,0 1 0,-17 29 0,23-33-393,1 1 0,-1 0 0,2 0 0,-1 0 1,1 0-1,1 1 0,0-1 0,0 16 1,2-14-26,0 1 1,3 27 0,-2-37-10,0 0-1,0 0 1,0 0 0,0-1 0,1 1 0,3 6 0,-4-9-2,0 0-1,-1 0 1,1 0 0,0 0 0,0 0 0,0 0 0,0 0 0,0 0-1,0 0 1,0-1 0,0 1 0,0 0 0,1-1 0,-1 1-1,0-1 1,0 1 0,0-1 0,1 0 0,-1 0 0,2 1 0,-1-1 10,1 0 0,-1-1 1,0 1-1,0-1 1,0 1-1,0-1 1,0 0-1,0 0 1,0 0-1,0 0 1,0 0-1,0 0 1,-1 0-1,1-1 1,0 1-1,-1-1 0,3-2 1,23-33 284,-24 33-264,22-38 396,38-88 1,-62 127-135,1 8-223,1 13-39,-1 0 0,-1 30 1,1 2 50,-1-47-67,3-4-7,0 0-10,0-1 0,0 0-1,0 0 1,-1 0-1,1 0 1,-1 0 0,1-1-1,-1 1 1,0-1-1,0 0 1,5-6-1,35-47 38,-22 27-20,-10 15-9,22-26 16,-30 37-26,0 0 0,0 0 1,0 0-1,0 0 0,1 1 1,-1 0-1,1 0 0,0 0 0,5-3 1,-8 5-3,0 0 1,0 0 0,-1 0-1,1 0 1,0 0 0,0 0-1,0 0 1,-1 0 0,1 0 0,0 1-1,0-1 1,-1 0 0,1 0-1,0 1 1,0-1 0,-1 0-1,1 1 1,0-1 0,-1 1-1,1-1 1,-1 1 0,1-1-1,0 1 1,-1-1 0,1 1-1,-1 0 1,1-1 0,-1 1 0,0 0-1,1-1 1,-1 1 0,0 0-1,1 0 1,-1-1 0,0 1-1,0 0 1,0 0 0,0 1-1,5 33-13,-5-33 14,0 22 19,-2-1 0,-6 39 0,4-37 40,-2 41 0,6-65-57,0-1 1,0 1 0,0-1-1,0 1 1,0-1 0,0 1 0,0-1-1,0 1 1,0-1 0,0 1-1,0-1 1,1 1 0,-1-1-1,0 0 1,0 1 0,0-1 0,1 1-1,-1-1 1,0 1 0,0-1-1,1 0 1,-1 1 0,8-4 51,7-16 25,-14 18-74,37-55 131,80-109 24,-116 162-159,0 0 0,0 0 0,1 1 0,-1-1 0,1 1 0,-1 0 0,1-1 1,0 1-1,0 1 0,0-1 0,4-2 0,-7 4-1,1 0-1,-1 0 1,1 0-1,-1 0 1,1 0 0,-1 0-1,1 0 1,-1 0 0,1 0-1,-1 0 1,0 0-1,1 1 1,-1-1 0,1 0-1,-1 0 1,1 0-1,-1 1 1,0-1 0,1 0-1,-1 0 1,0 1 0,1-1-1,-1 0 1,0 1-1,1-1 1,-1 0 0,0 1-1,1 0 1,0 1-2,0 0 0,0 0 1,-1 1-1,1-1 0,-1 0 1,1 1-1,-1-1 0,1 5 0,-1 26 17,-8 62-1,-1 14 75,9-109-89,0 1 0,0-1 0,0 1 0,0-1 0,0 1 0,0-1 0,0 1 0,0-1 0,0 1 0,0-1 0,0 1 0,0-1 0,0 1 0,1-1 0,-1 1 1,0-1-1,0 1 0,0-1 0,1 1 0,-1-1 0,0 0 0,1 1 0,-1-1 0,0 1 0,1-1 0,-1 0 0,1 1 0,10-7 3,10-20-387,-7-4-800,-2-3 109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900"/>
    </inkml:context>
    <inkml:brush xml:id="br0">
      <inkml:brushProperty name="width" value="0.025" units="cm"/>
      <inkml:brushProperty name="height" value="0.025" units="cm"/>
    </inkml:brush>
  </inkml:definitions>
  <inkml:trace contextRef="#ctx0" brushRef="#br0">1 0 16592,'0'0'12524,"50"64"-12460,-38-46-353,-5 1-640,-4 2-288,-3-3-128,0 3-64,0-5-641,-4-2-961,-8-3-1089,0-5-3075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7.819"/>
    </inkml:context>
    <inkml:brush xml:id="br0">
      <inkml:brushProperty name="width" value="0.05" units="cm"/>
      <inkml:brushProperty name="height" value="0.05" units="cm"/>
    </inkml:brush>
  </inkml:definitions>
  <inkml:trace contextRef="#ctx0" brushRef="#br0">1 119 23581,'0'0'1391,"7"1"-1112,-1-1-281,0 0 0,0 0 0,1 0 1,-1 0-1,0-1 0,0 0 0,0-1 1,0 1-1,-1-1 0,1 0 0,0-1 1,-1 0-1,1 1 0,-1-1 0,8-6 1,-8 5 49,-1 0-1,1 0 1,-1 0 0,0-1 0,0 1-1,-1-1 1,5-6 0,-8 10 5,1-1 0,0 1 1,-1 0-1,1 0 0,-1 0 0,1-1 1,-1 1-1,1 0 0,-1 0 0,0-1 0,0 1 1,0 0-1,0-1 0,0 1 0,0 0 1,0-1-1,0 1 0,0 0 0,-1-1 0,1 1 1,0 0-1,-1 0 0,1-1 0,-1 1 0,0 0 1,1 0-1,-1 0 0,0 0 0,0 0 1,0 0-1,1 0 0,-1 0 0,0 0 0,0 0 1,0 0-1,-1 0 0,1 1 0,-2-2 1,2 1-27,-1 1 1,1-1 0,-1 1 0,1 0 0,-1-1-1,0 1 1,1 0 0,-1 0 0,1 0 0,-1 0-1,0 0 1,1 0 0,-1 0 0,1 1 0,-1-1-1,0 1 1,1-1 0,-1 1 0,1-1 0,0 1-1,-1 0 1,1 0 0,-1 0 0,1 0 0,0 0-1,0 0 1,-1 0 0,1 0 0,0 0 0,0 1-1,0-1 1,1 0 0,-2 3 0,-5 5-20,2 0 0,-1 1 0,-5 15 0,1-2-1,1 1 1,1 0-1,1 1 0,1 0 1,2 0-1,0 0 0,2 0 1,0 1-1,4 42 0,-1-65-6,-1-1-1,0 1 1,1 0-1,0 0 0,0 0 1,0 0-1,0-1 0,0 1 1,0-1-1,1 1 0,-1-1 1,1 1-1,0-1 0,0 0 1,0 0-1,0 1 0,0-1 1,0-1-1,3 3 0,-3-3-2,1 0 0,-1 0 0,0-1-1,1 1 1,-1-1 0,0 1 0,1-1-1,-1 0 1,1 0 0,-1 0 0,0 0 0,1-1-1,-1 1 1,1 0 0,-1-1 0,0 0-1,0 0 1,1 1 0,-1-1 0,0-1-1,0 1 1,0 0 0,3-3 0,5-3-37,-2 0 1,1-1-1,-1 0 0,0 0 1,-1-1-1,8-11 1,37-63-1375,-15 14-392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383"/>
    </inkml:context>
    <inkml:brush xml:id="br0">
      <inkml:brushProperty name="width" value="0.05" units="cm"/>
      <inkml:brushProperty name="height" value="0.05" units="cm"/>
    </inkml:brush>
  </inkml:definitions>
  <inkml:trace contextRef="#ctx0" brushRef="#br0">8 1 12179,'-7'26'7983,"8"2"-4539,2-14-3344,1 0-1,6 14 0,3 10 1029,3 31-599,-11-43-499,1 0 0,1 0 0,2-1 0,0 1 0,1-2 0,16 26 0,-17-37-27,-6-10 2,0 0-1,-1 1 1,0-1 0,1 1-1,-1-1 1,0 1-1,0 0 1,-1 0-1,1 0 1,0 5-1,-5-3 35,1-5-55,9-9 30,0 1-1,1-1 1,0 1 0,1 1 0,10-8-1,-16 12-7,0 1-1,0-1 0,1 1 0,-1 0 0,0-1 1,0 2-1,1-1 0,-1 0 0,0 0 1,1 1-1,-1 0 0,1 0 0,-1 0 0,1 0 1,-1 0-1,0 1 0,1 0 0,-1-1 1,0 1-1,1 0 0,3 2 0,-5-2 7,0-1-1,-1 1 1,1-1 0,0 0-1,0 0 1,0 0-1,0 0 1,-1 0-1,1 0 1,0-1-1,0 1 1,0-1 0,-1 1-1,1-1 1,0 0-1,-1 1 1,1-1-1,0 0 1,-1 0 0,1 0-1,-1 0 1,1 0-1,-1-1 1,0 1-1,2-2 1,6-6-3,0-1 1,11-14-1,-15 16 17,8-4 74,-12 12-91,-1 0-1,1 0 0,-1 0 0,1 0 0,-1 0 1,1 0-1,-1 1 0,1-1 0,-1 0 0,1 0 1,-1 1-1,1-1 0,-1 0 0,0 1 0,1-1 1,-1 0-1,0 1 0,1-1 0,-1 1 0,0-1 1,1 1-1,-1-1 0,0 1 0,0-1 0,0 0 1,1 1-1,-1-1 0,0 1 0,0 0 0,0-1 1,0 1-1,2 7 44,0 0 0,-1 1 0,0-1 0,0 0 0,-1 0 1,-1 16-1,1 12 77,1-13-18,2 35 144,-2-53-209,-1 0 0,1-1 1,0 0-1,1 1 0,-1-1 0,1 0 1,0 1-1,0-1 0,3 6 1,-4-10-34,0 1 1,0 0-1,0 0 1,0 0-1,1-1 0,-1 1 1,0-1-1,0 1 1,0-1-1,1 1 1,-1-1-1,0 0 1,0 1-1,1-1 1,-1 0-1,0 0 1,1 0-1,-1 0 1,0 0-1,0 0 1,1 0-1,-1-1 0,0 1 1,1 0-1,-1-1 1,1 0-1,33-15 153,-33 15-159,63-44 219,-63 44-508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570"/>
    </inkml:context>
    <inkml:brush xml:id="br0">
      <inkml:brushProperty name="width" value="0.05" units="cm"/>
      <inkml:brushProperty name="height" value="0.05" units="cm"/>
    </inkml:brush>
  </inkml:definitions>
  <inkml:trace contextRef="#ctx0" brushRef="#br0">2 0 22653,'0'0'5233,"0"2"-4921,0 0-112,0 1-168,-2 52-8,2-54-152,2 1-336,1 2-960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909"/>
    </inkml:context>
    <inkml:brush xml:id="br0">
      <inkml:brushProperty name="width" value="0.05" units="cm"/>
      <inkml:brushProperty name="height" value="0.05" units="cm"/>
    </inkml:brush>
  </inkml:definitions>
  <inkml:trace contextRef="#ctx0" brushRef="#br0">87 0 21365,'-81'177'3424,"80"-175"-3410,1 0 0,-1 0-1,0 0 1,0 0 0,1 0-1,0 0 1,-1 0 0,1 1-1,0 2 1,0-5-13,0 0 0,0 1 0,0-1 0,0 0 0,0 0 0,0 0 0,0 1 0,1-1 0,-1 0 0,0 0 0,0 0-1,0 1 1,0-1 0,1 0 0,-1 0 0,0 0 0,0 0 0,0 1 0,1-1 0,-1 0 0,0 0 0,0 0 0,0 0 0,1 0 0,-1 0 0,0 0 0,0 0 0,1 0 0,-1 0 0,0 0 0,0 0 0,1 0 0,-1 0 0,0 0 0,0 0 0,1 0 0,-1 0-1,0 0 1,0 0 0,1 0 0,-1 0 0,0 0 0,5-3 3,0 1 0,-1-1 0,0 0 0,1 0 0,6-6 0,6-6 21,45-36 83,-55 45-98,1 1 0,0 1 0,0-1 0,1 1 0,-1 0 0,12-3-1,-18 6-11,0 1 0,0-1-1,0 1 1,-1 0 0,1-1-1,0 1 1,0 0 0,0 0-1,0 0 1,0 0 0,0 0-1,0 1 1,-1-1 0,1 0-1,0 1 1,0 0 0,0-1-1,-1 1 1,1 0 0,2 1-1,-3 0 10,0-1 1,0 0-1,0 1 0,0-1 1,0 1-1,0-1 0,0 1 0,0 0 1,-1-1-1,1 1 0,-1 0 0,1-1 1,-1 1-1,0 0 0,0 0 1,0-1-1,0 4 0,-1 4 107,0 0 0,0 0 0,-1 0 0,-1 0 0,1-1 0,-1 1 0,-5 8 0,-48 87 1755,46-88-1597,-1-1 0,0 1 1,-2-2-1,-16 17 0,25-28-233,0 1 0,0-1-1,0 0 1,0-1 0,0 1 0,-1-1 0,-8 4 0,12-6-52,0 1 0,-1-1 0,1 0 0,0 0 0,0 0 0,0 0 0,-1 0 0,1 0 0,0 0 0,0 0 0,0 0 0,-1 0 0,1-1 0,0 1 0,0-1 0,0 1 0,0 0 0,0-1 0,0 0 0,0 1 0,0-1 1,0 0-1,0 0 0,0 1 0,0-1 0,0 0 0,1 0 0,-1 0 0,0 0 0,1 0 0,-1 0 0,0 0 0,1 0 0,-1 0 0,1 0 0,0-1 0,-1 1 0,1-2 0,-1 0-154,0 0 0,1 0 0,0 1 0,-1-1-1,1 0 1,0 0 0,0 0 0,0 0 0,1 0-1,-1 0 1,1 0 0,0 0 0,1-3 0,9-17 395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9.437"/>
    </inkml:context>
    <inkml:brush xml:id="br0">
      <inkml:brushProperty name="width" value="0.05" units="cm"/>
      <inkml:brushProperty name="height" value="0.05" units="cm"/>
    </inkml:brush>
  </inkml:definitions>
  <inkml:trace contextRef="#ctx0" brushRef="#br0">118 337 23085,'-3'0'157,"1"1"1,-1-1-1,0 1 0,1 0 1,-1 0-1,0 1 1,1-1-1,0 0 0,-1 1 1,1 0-1,0-1 0,0 1 1,-1 0-1,1 0 0,1 0 1,-1 0-1,-2 4 1,-4 5-106,1 0 1,-9 15 0,9-10-43,0-1 0,1 1 0,0 1 0,-4 21 0,8-27 2,0 0 0,1-1 0,0 1 0,1 0 1,0 0-1,1 0 0,0 0 0,3 10 0,-4-18-6,1-1 0,-1 0 0,1 0 0,0 1 0,0-1 0,0 0 0,0 0 0,1 0 0,-1 0-1,0 0 1,1-1 0,1 3 0,-2-3 3,0-1-1,0 1 0,0 0 1,1-1-1,-1 1 0,0-1 1,0 0-1,0 1 1,0-1-1,1 0 0,-1 1 1,0-1-1,0 0 0,1 0 1,-1 0-1,0 0 0,0 0 1,0-1-1,1 1 1,-1 0-1,0 0 0,0-1 1,0 1-1,1-1 0,1 0 1,4-3 41,-1-1 1,1 1 0,-1-1-1,0 0 1,0 0 0,0-1-1,9-11 1,31-52 266,-35 52-240,18-28 146,-2-2 1,-3 0 0,-1-2 0,-3-1 0,-2 0 0,22-99 0,-38 137-187,0 1 1,-1-1-1,0 1 1,-2-20 0,1 31-37,0-1 1,0 1-1,0 0 1,0 0-1,0 0 1,0 0-1,0-1 0,0 1 1,0 0-1,-1 0 1,1 0-1,0 0 1,0 0-1,0-1 1,0 1-1,0 0 1,0 0-1,-1 0 1,1 0-1,0 0 1,0 0-1,0 0 1,0 0-1,-1 0 1,1-1-1,0 1 1,0 0-1,0 0 1,0 0-1,-1 0 1,1 0-1,0 0 1,0 0-1,0 0 1,0 0-1,-1 0 1,1 0-1,0 0 1,0 1-1,0-1 1,0 0-1,-1 0 1,1 0-1,0 0 1,0 0-1,0 0 1,0 0-1,-1 0 1,1 0-1,0 1 1,0-1-1,0 0 1,0 0-1,0 0 1,0 0-1,0 0 1,0 1-1,-1-1 1,1 0-1,0 0 1,0 0-1,0 0 1,0 1-1,0-1 1,-10 14 37,-18 49 8,3 0 0,-26 105 0,49-161-45,-33 144 62,33-137-60,0-1 0,1 1 1,1 0-1,0 0 0,1 0 0,0-1 1,1 1-1,6 24 0,-7-35-6,1 1 0,-1-1 0,0 0-1,1 0 1,0 0 0,0 0 0,0 0 0,0 0 0,0 0 0,1-1-1,-1 1 1,1-1 0,-1 0 0,1 1 0,0-1 0,0-1 0,0 1 0,4 2-1,-2-3 1,1 1 0,-1-1-1,0 0 1,0 0-1,0-1 1,1 0-1,-1 0 1,0 0 0,0 0-1,1-1 1,4-1-1,7-2 3,-1-2 0,0 1-1,0-2 1,-1 0 0,0-1-1,19-13 1,-17 9 10,0-1 0,0-1 0,-1-1 0,-1 0-1,20-25 1,-26 27 2,0 0-1,-1 0 0,0 0 1,-1-1-1,-1 0 0,0-1 1,-1 1-1,4-20 0,-8 29-5,0 0 0,-1 0 0,1 0 0,-1-1 0,-1 1 0,0-9 0,1 13-5,-1 0-1,1 0 1,0 1 0,0-1 0,-1 0 0,1 1 0,0-1 0,-1 0 0,1 0 0,0 1 0,-1-1 0,1 1 0,-1-1 0,1 0 0,-1 1 0,1-1 0,-1 1 0,0-1 0,1 1 0,-2-1 0,1 1-1,0 0 1,0 0-1,0 0 1,0 0-1,0 0 1,0 0-1,0 0 1,0 1-1,0-1 1,0 0 0,0 1-1,0-1 1,0 0-1,1 1 1,-1-1-1,0 1 1,0 0-1,0-1 1,1 1 0,-1 0-1,-1 0 1,-4 6-2,0-1-1,0 1 1,0 1 0,1-1 0,0 1 0,0 0 0,1 0 0,0 1-1,0-1 1,1 1 0,-3 11 0,1 1 3,1 0-1,1 0 1,-2 40 0,5-53 0,0-1 1,1 1-1,0 0 0,0-1 0,1 1 1,0-1-1,0 1 0,0-1 0,1 0 1,7 14-1,-8-19-20,0 1 0,0 0 1,0 0-1,1-1 0,-1 1 0,1-1 1,-1 0-1,1 0 0,0 0 0,0 0 1,0 0-1,0 0 0,0-1 0,0 0 1,1 1-1,-1-1 0,0 0 0,1-1 1,-1 1-1,0-1 0,1 1 0,-1-1 1,1 0-1,-1 0 0,1 0 0,-1-1 1,4 0-1,39-15-1341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0.487"/>
    </inkml:context>
    <inkml:brush xml:id="br0">
      <inkml:brushProperty name="width" value="0.05" units="cm"/>
      <inkml:brushProperty name="height" value="0.05" units="cm"/>
    </inkml:brush>
  </inkml:definitions>
  <inkml:trace contextRef="#ctx0" brushRef="#br0">92 87 21205,'0'0'177,"-1"0"0,1 0 0,0-1 0,0 1 0,-1 0 0,1 0 0,0-1 0,0 1 0,-1 0 0,1 0 1,0 0-1,-1 0 0,1 0 0,0-1 0,-1 1 0,1 0 0,-1 0 0,1 0 0,0 0 0,-1 0 0,1 0 1,0 0-1,-1 0 0,1 0 0,0 0 0,-1 0 0,1 0 0,0 1 0,-1-1 0,1 0 0,0 0 0,-1 0 0,-9 12 1043,-1 19-1373,-9 64 479,4 1 0,4 1 1,1 107-1,11-194-315,-1-8-5,1 1-1,0 0 1,0-1 0,0 1 0,1 0-1,-1 0 1,0-1 0,1 1-1,0-1 1,0 1 0,1 4 0,-1-7-5,-1 0 1,0 0 0,0 1-1,0-1 1,0 0-1,0 0 1,1 0 0,-1 1-1,0-1 1,0 0 0,0 0-1,1 0 1,-1 0-1,0 0 1,0 1 0,0-1-1,1 0 1,-1 0 0,0 0-1,0 0 1,1 0-1,-1 0 1,0 0 0,0 0-1,1 0 1,-1 0 0,0 0-1,0 0 1,1 0 0,-1 0-1,0 0 1,0 0-1,1 0 1,-1 0 0,0 0-1,1-1 1,8-8 46,7-19 21,-5 3-38,-2-2 1,-1 1-1,-1-1 0,-1 0 0,3-38 1,0-140 37,-8 166-56,-1 11-4,-1-1 1,-1 1-1,-9-42 0,10 64-15,-2 8-6,0 4 6,0 0 1,0 0-1,0 0 0,1 1 0,0-1 0,0 1 0,1-1 0,-1 1 0,2 0 0,-1 12 0,-2 4 2,3-22 4,-4 32 3,-1 36-1,5-60 0,0-1-1,1 1 1,-1 0-1,2 0 1,-1-1-1,2 1 1,-1 0-1,1-1 1,5 12-1,-7-18-2,0-1 0,0 1 1,0 0-1,0 0 0,0-1 0,0 1 0,1-1 1,-1 1-1,0-1 0,1 0 0,-1 1 0,1-1 0,0 0 1,-1 0-1,1 0 0,0 0 0,0 0 0,0-1 1,-1 1-1,1 0 0,0-1 0,0 1 0,0-1 0,0 0 1,0 0-1,0 0 0,0 0 0,0 0 0,0 0 1,0 0-1,2-1 0,1-1 0,0 0 0,0 0-1,0-1 1,0 1 0,-1-1 0,0 0 0,1-1 0,-1 1 0,0-1 0,6-6-1,2-4 7,-1-1-1,0-1 0,-1 0 1,0 0-1,7-18 0,30-90 49,-13 32-16,-35 114-66,-7 28 4,-19 132 13,22-136 30,4 91 0,2-124-16,0 0 0,1 0 1,0 0-1,9 24 0,-10-34-3,0 0-1,0 0 1,0 0 0,1-1-1,-1 1 1,1 0-1,0-1 1,-1 1-1,1-1 1,0 0 0,1 0-1,-1 1 1,0-1-1,1 0 1,-1-1 0,1 1-1,-1 0 1,1-1-1,0 0 1,0 1 0,0-1-1,-1 0 1,1-1-1,0 1 1,0 0-1,4 0 1,-1-2-2,0 1 1,0-1-1,-1-1 1,1 1-1,-1-1 0,1 1 1,-1-2-1,1 1 0,-1 0 1,0-1-1,0 0 1,0-1-1,0 1 0,5-6 1,1-1 3,1-1 1,-2-1-1,0 1 1,10-17-1,-13 17 4,0 0-1,-1 0 1,-1 0-1,0-1 1,0 0-1,-1 0 1,2-14-1,-6 26-5,1 0 0,-1 0 0,0 0 0,0 0 1,0 0-1,0 0 0,0-1 0,0 1 0,0 0 0,0 0 0,0 0 0,1 0 0,-1 0 1,0 0-1,0 0 0,0 0 0,0-1 0,0 1 0,0 0 0,0 0 0,0 0 0,0 0 1,0 0-1,0 0 0,0 0 0,0-1 0,0 1 0,0 0 0,0 0 0,0 0 0,0 0 1,0 0-1,0 0 0,0-1 0,0 1 0,0 0 0,0 0 0,0 0 0,0 0 0,0 0 0,-1 0 1,1 0-1,0 0 0,0-1 0,0 1 0,0 0 0,0 0 0,0 0 0,0 0 0,0 0 1,0 0-1,-1 0 0,1 0 0,0 0 0,0 0 0,0 0 0,0 0 0,0 0 0,0 0 1,-1 0-1,1 0 0,0 0 0,0 0 0,0 0 0,0 0 0,0 0 0,-6 6-26,-1 10 7,0 0-1,1 0 0,0 1 1,-3 22-1,-9 75 28,18-111-32,-2 48 107,8-29-202,-6-21 102,0-1 1,1 1-1,-1-1 1,0 1-1,1-1 0,-1 0 1,1 1-1,-1-1 1,0 0-1,1 1 1,-1-1-1,1 0 1,-1 1-1,1-1 0,-1 0 1,1 0-1,-1 0 1,1 0-1,-1 1 1,1-1-1,0 0 0,-1 0 1,1 0-1,-1 0 1,1 0-1,-1 0 1,1 0-1,-1 0 1,1-1-1,-1 1 0,1 0 1,1 0-106,-1-1 0,0 0-1,1 1 1,-1-1 0,0 0 0,1 0 0,-1 1 0,0-1 0,0 0 0,0 0-1,2-2 1,15-25-3615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1.388"/>
    </inkml:context>
    <inkml:brush xml:id="br0">
      <inkml:brushProperty name="width" value="0.05" units="cm"/>
      <inkml:brushProperty name="height" value="0.05" units="cm"/>
    </inkml:brush>
  </inkml:definitions>
  <inkml:trace contextRef="#ctx0" brushRef="#br0">1 4 22077,'0'0'1513,"9"4"2037,-6-2-3516,0 0-1,-1 0 0,1 0 0,0 0 0,-1 1 0,0-1 0,0 1 0,0-1 0,0 1 0,0 0 0,0 0 0,-1 0 0,1 0 0,-1 0 0,0 0 0,0 0 0,0 1 0,0-1 0,-1 0 0,1 0 0,-1 5 0,3 73 320,-4 0-1,-17 117 1,-1 19-105,17-80-109,10-157-99,-2-6-11,-1-1 0,2-33 0,1-8-19,-8 68-10,46-262-473,-35 224 214,-7 40 223,0 1 27,0 0 1,0 0-1,0 0 0,7 8 1,-8-7 3,1 0 0,-1-1 0,1 1 0,0-1 0,0 0 0,5 3 0,-7-5 3,0-1 1,-1 1-1,1-1 1,0 1-1,0-1 0,0 1 1,0-1-1,0 0 0,-1 0 1,1 0-1,0 0 1,0 0-1,0-1 0,0 1 1,0 0-1,0-1 1,-1 1-1,1-1 0,0 0 1,0 0-1,1-1 0,3-2 2,0 0 0,0 0 0,-1-1-1,0 0 1,1 0 0,-2 0 0,1-1-1,-1 1 1,0-1 0,0 0 0,0-1-1,-1 1 1,4-11 0,3-11 21,13-55 0,-19 66-14,2-13 17,3-56 0,-9 84-23,1-2 47,-3 8 39,-5 15-40,0 0-1,1 0 1,-4 27 0,-7 66-26,14-92-12,-8 62 96,4 1 0,3 1-1,9 107 1,-3-175-92,1 0 0,0 0 1,7 18-1,-8-28-12,0 0 1,1 0 0,-1-1-1,1 0 1,0 1 0,0-1-1,1 0 1,0 0-1,0-1 1,8 8 0,-12-11-1,1-1 0,-1 1 1,1-1-1,-1 1 1,1-1-1,-1 0 0,1 1 1,-1-1-1,1 0 1,-1 1-1,1-1 0,-1 0 1,1 0-1,-1 1 1,1-1-1,0 0 0,-1 0 1,1 0-1,-1 0 1,1 0-1,0 0 1,-1 0-1,1 0 0,-1 0 1,1 0-1,0 0 1,-1-1-1,2 1 0,-2-1 3,1 0-1,-1 1 1,1-1-1,-1 0 1,1 0-1,-1 0 1,0 0-1,1 0 1,-1 1-1,0-1 1,0 0-1,0 0 1,1 0-1,-1 0 1,0 0-1,-1-1 0,-4-42 100,4 41-99,-13-55 79,9 40-78,0-1 0,1 1 1,1-1-1,1 0 1,1 0-1,0-24 0,2 40-15,3 7-44,33 44 4,-30-37 47,0 0 1,1-1-1,1 0 0,0 0 0,20 17 0,-27-25 2,1 0 0,0-1 0,0 1 1,1-1-1,-1 0 0,0 1 0,0-1 0,1-1 0,-1 1 0,1 0 0,-1-1 0,0 0 0,1 0 1,-1 0-1,1 0 0,-1 0 0,1-1 0,-1 1 0,0-1 0,1 0 0,-1 0 0,0 0 0,0-1 1,1 1-1,-1-1 0,0 0 0,-1 0 0,4-2 0,5-4 1,0-1 1,-1 0-1,0-1 0,0 0 0,-1-1 1,-1 0-1,0 0 0,0 0 0,-1-1 0,8-20 1,-10 21 6,0-1 1,-1 1-1,0-1 1,-1 0-1,-1-1 0,0 1 1,-1 0-1,0-1 1,0 1-1,-2-1 1,-2-23-1,2 33-4,0 1 0,0-1 1,0 0-1,0 0 0,0 0 0,0 0 1,-1 1-1,-2-4 0,4 5-2,-1 0 0,1 1 0,-1-1-1,0 1 1,1-1 0,-1 1 0,1-1 0,-1 1 0,0 0-1,1-1 1,-1 1 0,0 0 0,0-1 0,1 1 0,-1 0-1,0 0 1,0 0 0,1 0 0,-1 0 0,0-1 0,0 1-1,1 1 1,-1-1 0,0 0 0,0 0 0,1 0 0,-1 0-1,0 0 1,0 1 0,1-1 0,-1 0 0,0 1 0,1-1-1,-1 0 1,0 1 0,1-1 0,-1 1 0,1-1 0,-1 1-1,1 0 1,-2 0 0,-2 3 1,0 1-1,0 0 1,1 0-1,-1 0 1,1 0 0,0 0-1,1 1 1,-4 9-1,-13 52 4,18-63-5,-20 107 14,19-95-11,1 0 0,1 0-1,0 0 1,1 0 0,4 17-1,-5-30-3,1 1 0,0-1 0,0 1 0,0-1 0,1 1 1,-1-1-1,1 0 0,0 0 0,0 0 0,0 0 0,0 0 0,0 0 0,1 0 0,-1-1 0,1 1 0,0-1 0,0 0 0,0 0 0,0 0 0,0 0 0,0 0 0,0-1 0,5 2 0,-2-1-42,-1-1 0,1 0 0,0-1 0,-1 1 0,1-1 1,0 0-1,-1 0 0,1-1 0,-1 0 0,1 0 0,-1 0 0,1-1 0,-1 1 0,8-5 1,19-9-812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1.684"/>
    </inkml:context>
    <inkml:brush xml:id="br0">
      <inkml:brushProperty name="width" value="0.05" units="cm"/>
      <inkml:brushProperty name="height" value="0.05" units="cm"/>
    </inkml:brush>
  </inkml:definitions>
  <inkml:trace contextRef="#ctx0" brushRef="#br0">10 0 21749,'-7'0'7825,"5"2"-7649,2 0-96,0-1-24,0 3-128,7 50-664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2.123"/>
    </inkml:context>
    <inkml:brush xml:id="br0">
      <inkml:brushProperty name="width" value="0.05" units="cm"/>
      <inkml:brushProperty name="height" value="0.05" units="cm"/>
    </inkml:brush>
  </inkml:definitions>
  <inkml:trace contextRef="#ctx0" brushRef="#br0">1 1 22453,'0'0'3846,"1"7"-2324,20 61-749,-11-38-537,7 33 0,-3 37-8,4 131-1,3 37-148,-15-234-301,19 62 1,-18-77 270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39.334"/>
    </inkml:context>
    <inkml:brush xml:id="br0">
      <inkml:brushProperty name="width" value="0.05" units="cm"/>
      <inkml:brushProperty name="height" value="0.05" units="cm"/>
    </inkml:brush>
  </inkml:definitions>
  <inkml:trace contextRef="#ctx0" brushRef="#br0">2900 357 13811,'-1'-4'39,"-1"0"0,0 0 0,0 0 0,0 1-1,0-1 1,-1 1 0,0 0 0,1-1 0,-1 1 0,0 0 0,0 1 0,-1-1 0,1 1-1,-1-1 1,1 1 0,-1 0 0,0 0 0,1 0 0,-6-1 0,-3 1-48,1 0 0,-1 0 0,0 1 0,1 0 0,-22 3 0,-137-2 2257,140-2-1679,-1-2-1,1-1 0,-46-13 0,-44-26 216,74 26-321,1 2 0,-53-11 0,28 17 46,0 3 0,-134 5 1,119 4-351,-118-13 1,199 10-158,-73-9 31,-111-2 1,162 13-31,0 0 0,0 2 0,0 1 0,0 1 0,1 1 1,0 2-1,0 0 0,-28 14 0,-251 145 478,272-146-388,1 1 1,2 2 0,0 1 0,1 1-1,2 1 1,1 2 0,-24 35 0,13-7-64,-43 95 1,-15 69-9,48-107-6,14-34 10,-30 117 0,49-146-15,3 0-1,3 0 1,-3 85-1,11-110-7,0 0-1,2-1 1,1 1-1,1 0 0,1-1 1,1 0-1,1 0 1,1-1-1,2 0 1,0-1-1,19 28 1,27 39 10,71 85 1,-98-140-10,1-1 0,2-1 0,1-2-1,2-1 1,40 25 0,-18-19-20,0-3 0,119 48 0,-131-65 3,0-2 1,1-1 0,1-3 0,89 8 0,151-22-33,3-24 61,-51 4 2,-156 18-9,169-18-8,-175 13-6,94-25 0,-36-3 18,140-61 0,-198 67 3,-2-5 0,-2-2 0,77-56 0,-127 79-9,-1-2 0,-1 0 1,32-36-1,-43 43 4,-1-2 0,-1 0-1,0 0 1,0 0 0,-2-1 0,0 0 0,9-29 0,-7 6 23,-1 0 0,-1-1 0,1-44 0,-8-117 70,-3 145-57,-3 0 1,-2 0 0,-3 1 0,-2 0 0,-3 1-1,-1 1 1,-3 1 0,-2 0 0,-3 2-1,-57-88 1,-3 14 168,-106-176 278,69 84-333,99 181-152,-1 1 1,-2 1 0,-1 2-1,-31-28 1,48 48-7,0 1-1,-1 1 1,-1 0 0,1 0 0,-1 1-1,0 1 1,-1 0 0,0 0 0,0 2-1,0-1 1,0 2 0,-1 0 0,1 0-1,-1 1 1,0 1 0,-18 0 0,-10 5 1001,-41 9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274"/>
    </inkml:context>
    <inkml:brush xml:id="br0">
      <inkml:brushProperty name="width" value="0.025" units="cm"/>
      <inkml:brushProperty name="height" value="0.025" units="cm"/>
    </inkml:brush>
  </inkml:definitions>
  <inkml:trace contextRef="#ctx0" brushRef="#br0">4 200 13196,'0'0'3545,"-1"-10"-491,0 4-2767,1 1 43,-1 0-1,1 0 1,-1-1-1,1 1 1,1 0-1,-1 0 1,1-1-1,0 1 1,0 0 0,1 0-1,-1 0 1,1 0-1,0 0 1,0 0-1,1 1 1,0-1-1,4-5 1,2 1-97,0 1 1,0 1 0,1 0-1,0 0 1,0 1-1,0 0 1,1 0-1,0 2 1,0-1-1,1 1 1,14-3 0,-6 3-240,0 1 1,1 1 0,-1 0-1,1 2 1,36 3 0,-55-3-12,1 0 1,-1 0-1,0 1 1,0-1-1,0 1 1,0-1-1,0 1 1,0 0-1,0 0 1,0 0-1,0 0 1,0 0-1,0 0 1,0 1-1,0-1 1,2 3-1,-3-3 42,0 1 0,-1-1 0,1 0 0,-1 1 0,1-1-1,0 0 1,-1 1 0,0-1 0,1 1 0,-1-1 0,0 1 0,0-1 0,0 1-1,0-1 1,0 1 0,0-1 0,0 1 0,-2 2 0,1 0 131,-1 0 1,1 0-1,-1 0 1,0 0-1,-1 0 1,1-1-1,-1 1 1,1-1-1,-1 1 1,0-1-1,0 0 1,-1 0-1,1 0 0,-1-1 1,-4 3-1,-7 2-27,0 0 0,0-2-1,0 0 1,0 0 0,-1-2-1,0 0 1,0 0 0,0-2-1,-23 0 1,37-3-346,9-4-399,10-2-1594,37-1-5712,-20 3 1238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0:37.456"/>
    </inkml:context>
    <inkml:brush xml:id="br0">
      <inkml:brushProperty name="width" value="0.025" units="cm"/>
      <inkml:brushProperty name="height" value="0.025" units="cm"/>
    </inkml:brush>
  </inkml:definitions>
  <inkml:trace contextRef="#ctx0" brushRef="#br0">330 20 14830,'0'0'1441,"-6"10"-699,-17 33-287,2 1 0,2 1 0,3 0-1,1 1 1,-14 74 0,10-12 1621,-8 161 1,23-174-1329,-50 503 1643,20-419-2173,12-78 268,5 1 0,-6 140 0,22-235-460,1 0 1,0 0 0,1 0-1,0 0 1,0 0 0,0 0-1,1 0 1,0 0 0,0 0-1,1-1 1,0 1 0,5 7-1,-4-9-9,0 0 0,0-1 0,1 1-1,0-1 1,0-1 0,0 1 0,0 0-1,1-1 1,-1 0 0,1-1 0,0 1-1,-1-1 1,1 0 0,7 1 0,45 9 75,0-3 0,0-3-1,118-1 1,-83-4-70,902 50-992,-656-29 782,408 44 270,244 11 60,527-47 2,-965-21-138,1735-5 68,-2097-7-71,938-10-22,0 32 212,563 36-33,-983-6-89,-13-1 1016,-639-45-1047,135-1 70,-170-3-106,0-1 1,-1-2-1,1 0 1,0-1-1,-1-1 1,29-12 0,-39 12 5,1 0 1,-1-2 0,0 1 0,-1-1 0,0-1-1,0 0 1,-1-1 0,0 1 0,0-2-1,-1 1 1,-1-1 0,0 0 0,11-23-1,2-12 5,-2-1-1,15-66 0,-13 44-20,36-108-13,120-451-358,-165 576 355,-3-1 0,-1 0 0,-2-56 0,-6 80 37,-1 0 0,-1 0 0,-1 0 0,-2 1 0,-1-1 0,-1 1 0,-14-31 0,6 20-19,-3 1-1,-1 0 0,-1 1 0,-36-46 0,44 68 4,-1 0 1,0 1-1,0 1 1,-2 0-1,0 0 0,0 2 1,-1 0-1,0 1 0,-1 1 1,0 0-1,-29-9 0,-60-10 15,-1 5-1,-150-13 0,45 7 81,-301-62-41,-233-35-10,-330 37-118,-6 60-46,335 13 93,-669 3-4,2 41-187,-685-17 214,1297-31 34,-452-4-21,388 43 148,641-2-1056,-404 83 0,436-47-3290,70-13-6555,123-39 10684,-42 13-13541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0:43.184"/>
    </inkml:context>
    <inkml:brush xml:id="br0">
      <inkml:brushProperty name="width" value="0.025" units="cm"/>
      <inkml:brushProperty name="height" value="0.025" units="cm"/>
    </inkml:brush>
  </inkml:definitions>
  <inkml:trace contextRef="#ctx0" brushRef="#br0">2025 230 5669,'0'0'9919,"-8"2"-8616,1 0-1027,0-1 1,0 1-1,0-1 0,0-1 1,0 1-1,0-1 1,0-1-1,0 1 1,0-1-1,0 0 1,0-1-1,1 0 1,-9-2-1,-22-8 141,-1 2-1,-1 2 1,1 1-1,-62-2 1,56 6-300,1-2 0,0-2 0,-59-17 1,25-1-94,-173-53 559,201 66-503,-1 2 1,0 3-1,-62-2 1,25 7-100,-126 15 1,179-9 7,1 2-1,-1 1 1,2 2-1,-1 1 0,1 2 1,-55 28-1,74-32 27,1 1-1,0 0 0,0 1 1,1 0-1,0 1 0,1 0 1,0 1-1,1 0 1,1 0-1,-1 1 0,2 0 1,0 1-1,0 0 0,-5 18 1,-5 22 20,2 1 1,-11 85-1,6-28-69,11-70 66,2 0-1,2 1 0,1-1 0,3 1 0,1 0 0,3 0 0,11 64 1,-9-85-4,1-1 0,0 0 1,2 0-1,0-1 0,2 0 1,23 37-1,-23-43-24,0-1 1,1-1-1,0 0 1,1 0-1,1-1 1,0 0-1,0-1 1,1-1-1,0 0 0,18 7 1,11 2 23,0-2 1,1-2 0,1-1-1,87 11 1,191 0 37,-252-21-46,39 3-13,1-4-1,-1-6 1,1-4-1,185-39 0,285-121 123,-337 93-71,-204 63-37,-1-1 0,-1-2 0,0-2-1,-1-2 1,-1-1 0,-1-1 0,43-35 0,-65 44 39,-1 1 0,0-2 0,-1 0 0,0 0 0,-1-1 0,0 0 0,-1 0 0,13-29 0,-18 30 19,0 0 0,0 1 0,-1-2 0,-1 1 0,0 0 0,-1 0 1,0-1-1,-1 1 0,0 0 0,-1-1 0,-1 1 0,-5-21 0,3 22-9,0 1 0,-1-1-1,-1 1 1,0-1 0,0 2-1,-1-1 1,0 1 0,-1 0-1,0 0 1,-1 1 0,0 0-1,0 1 1,-1 0-1,0 0 1,-21-11 0,0 1 156,-2 2 1,0 0 0,-1 3-1,-46-13 1,-16 5-44,-1 3 1,-126-6-1,-7-1-2141,171 16-1686,-107-32 0,91 13-2458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0:45.604"/>
    </inkml:context>
    <inkml:brush xml:id="br0">
      <inkml:brushProperty name="width" value="0.025" units="cm"/>
      <inkml:brushProperty name="height" value="0.025" units="cm"/>
    </inkml:brush>
  </inkml:definitions>
  <inkml:trace contextRef="#ctx0" brushRef="#br0">460 47 4100,'0'0'13410,"-8"-2"-12716,2 0-640,-31-8 530,35 10-555,0-1-1,0 1 0,0 0 1,0 1-1,1-1 1,-1 0-1,0 0 0,0 1 1,0-1-1,1 1 1,-1-1-1,0 1 1,0 0-1,1 0 0,-1 0 1,1 0-1,-1 0 1,1 0-1,-1 0 1,1 1-1,-1-1 0,0 2 1,-75 108 1319,-96 186 0,154-263-1168,2 1-1,2 0 1,1 1 0,1 1 0,2 0 0,2 1 0,2 0 0,1 0 0,-2 58 0,9-37-269,10 77 1,-8-113 66,2 0 0,0 0 0,1-1 0,2 0 0,0-1 0,15 30 0,-21-47-52,1 0 0,-1 0 0,0 0 1,1-1-1,0 1 0,0-1 1,0 0-1,0 1 0,1-2 0,-1 1 1,1 0-1,0-1 0,0 1 0,0-1 1,0 0-1,0 0 0,0-1 0,7 3 1,-5-4 68,-1 1 1,1-1-1,0 0 1,-1-1 0,1 1-1,0-1 1,-1 0 0,1-1-1,0 1 1,-1-1-1,0 0 1,10-5 0,3-4 93,0 0 0,0-2 1,-2 0-1,1-1 0,-2-1 1,23-26-1,233-315 552,-250 327-412,-3-2 1,0 0 0,-2-1 0,-2-1 0,0-1 0,-3 1 0,0-2 0,-3 0 0,0 0 0,-3 0 0,-1-1-1,-1 0 1,-2 0 0,-8-71 0,4 90-201,-1 0-1,-1 0 0,-1 1 1,0 0-1,-1 0 0,-1 0 1,0 1-1,-1 0 0,-1 0 1,-11-12-1,16 21-41,0 0 0,-1 0 0,0 1 0,0 0 0,-1 0 0,1 0 0,-1 1 0,0 0-1,0 1 1,-13-5 0,15 6-48,-1 1 0,1 0 0,-1 0 0,0 1 0,1-1 0,-1 1 0,0 1 0,1-1 0,-1 1 0,0 0-1,1 0 1,-1 0 0,1 1 0,0 0 0,-1 0 0,-6 4 0,1 2-911,0 0 1,0 1-1,1 0 1,0 0-1,0 1 0,1 1 1,-13 18-1,-1 6-5418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1:18.100"/>
    </inkml:context>
    <inkml:brush xml:id="br0">
      <inkml:brushProperty name="width" value="0.025" units="cm"/>
      <inkml:brushProperty name="height" value="0.025" units="cm"/>
    </inkml:brush>
  </inkml:definitions>
  <inkml:trace contextRef="#ctx0" brushRef="#br0">82 1406 5477,'0'0'5750,"-11"0"-3861,7 0-1809,2-1-50,0 1 0,0 0 0,0-1 0,-1 1 0,1 0 0,0 0 0,0 0 0,-1 1 0,1-1 0,0 0 0,0 1 0,0-1 0,0 1 0,-1 0 0,1 0 0,0 0 0,0 0 0,1 0 1,-1 0-1,0 1 0,0-1 0,0 0 0,1 1 0,-1 0 0,1-1 0,-1 1 0,1 0 0,0 0 0,0 0 0,0-1 0,0 1 0,0 1 0,0-1 0,0 0 0,0 0 0,1 0 0,-1 0 1,1 0-1,0 4 0,-2 29 469,2 0 1,1 0-1,2 0 1,11 50-1,45 137 58,-16-68-360,-10 11 162,14 196 0,-43-329-159,-4-26-86,0 0 0,1 0-1,0 1 1,1-1 0,-1-1 0,1 1 0,0 0 0,0 0-1,1-1 1,0 1 0,0-1 0,0 0 0,1 0 0,6 8-1,-5-10-39,0 1-1,0-1 1,0 0-1,1 0 0,-1 0 1,1-1-1,0 0 0,-1 0 1,1-1-1,0 1 0,0-1 1,0-1-1,1 1 1,9-1-1,47-1 21,0-2 1,0-3 0,0-3-1,-1-3 1,0-2-1,95-36 1,424-123 1923,-394 130-1898,-1-9 0,-3-8 0,293-139 0,-339 131-100,345-168 803,19 35-224,-342 148-572,278-98 8,-11-29-23,-165 43 49,-121 61-19,282-111-1,-403 181-40,-1 0-1,0-1 0,-1-1 1,31-19-1,-43 24 12,0-1-1,-1 0 1,1 0 0,-1-1-1,0 1 1,-1-1 0,1 0-1,-1 0 1,0 0 0,0 0-1,0-1 1,-1 1 0,0-1-1,0 0 1,0 1 0,-1-1-1,1 0 1,-2 0 0,1-9-1,0-5 53,-1 1 0,-1-1 0,0 0 0,-2 0 0,0 0 0,-2 1-1,0 0 1,-1 0 0,-10-22 0,2 11-27,-3 1-1,0 0 1,-2 1 0,-36-42-1,13 18-28,18 21-1,-2 1 0,-41-38 0,58 60 21,-1 1 0,0-1-1,0 2 1,-1-1 0,0 2 0,0-1-1,0 2 1,-1-1 0,0 1 0,0 1 0,0 0-1,-12-1 1,-59-1 38,0 3-1,0 4 0,1 3 1,-147 30-1,-316 108-13,13 23-14,-551 155 84,906-276 53,-617 167 602,18 58-314,708-241-728,0 3 0,2 3 1,2 2-1,-69 54 0,128-87-72,3-2-104,0 0 0,0-1 0,0 1 0,0 0 0,-1-1 0,1 1 0,-1-1 0,1 0 0,-1 1 0,0-1 0,1-1 0,-1 1 0,0 0 0,1-1-1,-5 1 1,-7-4-6952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1:34.394"/>
    </inkml:context>
    <inkml:brush xml:id="br0">
      <inkml:brushProperty name="width" value="0.025" units="cm"/>
      <inkml:brushProperty name="height" value="0.025" units="cm"/>
    </inkml:brush>
  </inkml:definitions>
  <inkml:trace contextRef="#ctx0" brushRef="#br0">319 620 4933,'-3'-9'902,"-2"-7"1158,-1-1 1,-1 1 0,0-1-1,-11-15 1,14 98-32,7 16-2070,4-1 1,3 0 0,29 108 0,-22-104 550,-4 2-1,3 95 0,-12 176 1501,-2-38-844,3-224-1361,23 125 0,-22-186 166,3-1-1,0 0 1,2 0 0,26 52 0,-28-68 24,1-1 0,1 0 0,0 0-1,1-2 1,1 1 0,1-2 0,0 1 0,1-2-1,27 20 1,-5-11 73,0-1 0,1-2 0,1-1 0,1-2-1,1-2 1,0-2 0,0-2 0,1-1 0,0-2 0,1-2 0,73-1-1,24-11-49,1-6 0,167-37 0,-66 9 6,410-9 54,3 52 40,-232 3-74,1142 13 47,-1008-14-83,493 25 32,-621 10-93,371 23-118,101-32 119,-100-5 45,1256-3 33,-1600-24 33,715-29 4,-1-37-19,63-2 68,767 52-309,-1193 23 138,264-27 59,-525 11 157,142-6 252,-6-55-169,-654 67-194,1-1 0,-1-1-1,0-2 1,31-14 0,-48 18 67,-1-2 0,1 1 0,-1-2 0,0 1 0,-1-2 0,0 1 0,0-1 0,-1-1 0,0 0 0,0 0 0,11-20 0,19-42 335,57-153-1,-74 171-402,-5 5-54,-2-1-1,-2 0 1,-2-1 0,6-83 0,-7-213-61,-10 192 58,1 140 12,-5-165-17,1 158 15,0 0 0,-2-1 0,0 2-1,-1-1 1,-2 1 0,-9-21 0,1 10-29,-2 0 0,-1 1 0,-1 1 0,-1 2-1,-2 0 1,-1 1 0,-1 1 0,-1 1 0,-56-40 0,40 37-8,-1 3 1,-2 2-1,0 1 0,-1 3 0,-1 1 1,-78-17-1,-324-42 0,-6 37-708,327 31 561,-2112-100 118,1083 66 243,509 13-185,-2181-93-49,-699 87-133,581 152 40,1716-55 405,-873 83-189,19 137-411,1170-100 800,344-65-409,432-95-1549,47-15-2916,28-5-2578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1:37.007"/>
    </inkml:context>
    <inkml:brush xml:id="br0">
      <inkml:brushProperty name="width" value="0.025" units="cm"/>
      <inkml:brushProperty name="height" value="0.025" units="cm"/>
    </inkml:brush>
  </inkml:definitions>
  <inkml:trace contextRef="#ctx0" brushRef="#br0">6205 595 5285,'-10'-3'6694,"-135"-48"-4375,-55-22-1883,121 38-248,-2 3-1,-1 4 1,-2 3 0,0 4 0,-117-13-1,-2201-124 3604,2072 160-3341,-508 70 0,689-48-303,2 7-1,2 6 0,1 6 0,2 7 0,-241 120 0,330-139-139,1 1 0,1 3-1,-90 81 1,110-86 1,1 1 1,1 2-1,2 1 1,1 1-1,2 2 0,-27 53 1,43-72 1,1-1-1,1 1 1,0 0 0,1 1 0,1-1 0,-3 37 0,7-43-9,0 0 0,0 0-1,1-1 1,1 1 0,0 0 0,0-1 0,1 1 0,1-1-1,0 0 1,0 0 0,1 0 0,8 13 0,8 7 21,2-1 0,1-2 0,40 38 1,93 71 20,-85-78-36,17 14-23,4-5 0,2-4 1,3-4-1,3-4 0,149 58 1,-98-57 82,2-8 1,3-6-1,199 28 1,1318 100 28,-1405-161-239,-1-12 1,382-52 0,-290 1 19,-2-16 0,447-147 0,-745 196 132,-2-2 0,0-2 0,97-58 0,-132 67 27,-1 0 1,-1-2-1,0 0 0,-2-2 0,0 0 0,0-1 0,-2 0 1,-1-2-1,0 0 0,-2-1 0,16-33 0,-18 26 33,-1 1 0,-1-1 1,-2-1-1,-1 0 0,-2 0 0,-1 0 0,-1-1 0,-1 1 0,-2-1 1,-2 0-1,-1 1 0,-1-1 0,-1 1 0,-2 0 0,-1 1 0,-2 0 1,0 0-1,-2 1 0,-2 0 0,-17-28 0,-2 4 0,-3 3-1,-1 1 0,-2 1 1,-3 2-1,-1 2 0,-3 2 1,-78-56-1,-9 9-10,-245-123-1,263 155-459,-2 6-1,-2 5 1,-3 5-1,-209-42 1,-124 18-7003,201 37-2711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19.854"/>
    </inkml:context>
    <inkml:brush xml:id="br0">
      <inkml:brushProperty name="width" value="0.05" units="cm"/>
      <inkml:brushProperty name="height" value="0.05" units="cm"/>
    </inkml:brush>
  </inkml:definitions>
  <inkml:trace contextRef="#ctx0" brushRef="#br0">888 154 9834,'-6'-5'1516,"1"-1"0,-1 1-1,-1 0 1,1 0 0,-13-6-1,15 9-1309,0 1 1,0-1-1,-1 1 0,1 0 0,-1 0 0,1 0 0,-1 1 0,1-1 1,-1 1-1,1 0 0,-8 1 0,-15 4 583,0 2 1,-47 17-1,9-3-114,8-4-371,-69 29 0,105-36-298,1 0-1,0 2 1,1 0 0,0 1 0,1 1 0,-24 22-1,18-9-7,0 0 0,2 1 0,0 1-1,3 1 1,0 1 0,2 1 0,1 0 0,2 1-1,1 1 1,2 0 0,1 1 0,1 0-1,3 0 1,-4 43 0,5-27-24,3-1 0,2 1 0,1 0-1,13 73 1,-9-104 10,0-1-1,0 1 0,2-1 0,1 0 0,0-1 0,11 18 1,-11-24 3,0-1 0,1 1 1,0-2-1,0 1 0,1-1 1,1-1-1,-1 0 1,2 0-1,19 11 0,-11-10 15,0-1-1,1 0 1,0-2-1,0-1 1,0 0-1,1-2 1,32 3 0,-2-3 25,-1-3 1,58-6 0,-76 2-12,1-1-1,-1-2 0,0-2 0,-1 0 1,40-17-1,-49 15-2,-1-1 1,0-1 0,-1-1-1,0-1 1,-1 0-1,-1-2 1,32-33-1,-13 6 10,-2-2-1,-2-1 0,-3-2 1,-1-1-1,-3-2 0,-1 0 1,23-72-1,-25 50 11,-3 0 0,-4-2 0,-2 0 0,8-151 0,-22 205 4,-2 1 0,0 0 0,0 0-1,-2 0 1,-1 0 0,-8-29 0,8 40 3,1 0 1,-1 0 0,0 1 0,-1 0 0,0 0 0,0 0 0,-1 0-1,1 1 1,-2 0 0,1 0 0,-1 1 0,0-1 0,-1 2 0,1-1-1,-17-8 1,9 7-8,-1 1-1,0 0 0,-1 2 1,1 0-1,-1 0 0,0 2 1,0 0-1,-27 1 0,16 1-58,0 2-1,0 1 0,0 2 0,-38 11 1,53-12-200,-1 1 0,-24 12 0,-19 21-917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1.370"/>
    </inkml:context>
    <inkml:brush xml:id="br0">
      <inkml:brushProperty name="width" value="0.05" units="cm"/>
      <inkml:brushProperty name="height" value="0.05" units="cm"/>
    </inkml:brush>
  </inkml:definitions>
  <inkml:trace contextRef="#ctx0" brushRef="#br0">576 165 12451,'-38'-38'6764,"27"27"-5866,-1-1 0,-17-13 0,25 22-767,-1 0 0,1 1 0,-1-1 0,0 1 0,0 0 1,0 0-1,0 0 0,0 1 0,-1-1 0,1 1 0,-6 0 0,0 1 1,0 0 0,1 0 0,-1 1 0,1 1 0,0 0-1,-1 0 1,1 1 0,0 0 0,-10 5 0,5-1-67,1 1 0,0 0 0,1 1 0,0 0 1,-18 17-1,11-6-59,1 1 0,0 1 0,2 1 0,0 0 0,2 1 1,-17 35-1,19-30-7,1 1 0,2 0 0,2 1-1,0 0 1,2 0 0,1 0 0,-1 63 0,8-25-8,2 1 0,21 106 0,56 123 0,-68-259 2,-6-16 4,1 0 0,2-1 1,0 0-1,1 0 1,20 28-1,-26-44 7,0 0 0,0-1 1,1 0-1,-1 0 0,2-1 0,-1 1 0,0-1 0,1-1 1,0 1-1,0-1 0,0 0 0,1-1 0,-1 0 0,1 0 1,0-1-1,0 1 0,0-2 0,0 1 0,0-1 1,12 0-1,-7-2 7,-1 0 1,0 0-1,0-1 1,0-1 0,0 0-1,0-1 1,-1 0-1,1-1 1,-1 0 0,13-9-1,5-5 48,-1-1 0,37-34 0,6-12 139,-3-3 0,111-149 0,-110 119-47,109-211 0,-160 274-130,-1 0 0,-2-1 0,16-61 0,-29 85 2,0 1-1,0-1 1,-1 0 0,-1 0 0,0 0 0,-3-18-1,2 22 13,-1 1-1,0 0 0,-1 0 0,0 0 1,0 0-1,0 1 0,-1-1 0,-1 1 1,1 0-1,-11-13 0,1 6 3,0 0 1,-2 2-1,1-1 0,-1 2 1,-1 0-1,0 1 0,0 1 0,-1 0 1,-23-7-1,-24-6-58,-88-16 0,91 24-145,-141-25-2182,141 34 3173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5.294"/>
    </inkml:context>
    <inkml:brush xml:id="br0">
      <inkml:brushProperty name="width" value="0.05" units="cm"/>
      <inkml:brushProperty name="height" value="0.05" units="cm"/>
    </inkml:brush>
  </inkml:definitions>
  <inkml:trace contextRef="#ctx0" brushRef="#br0">10 1 20252,'0'0'3334,"0"4"-2910,3 108 158,-1 50-397,-8 2-144,-2 180-6,24-1-40,7-201-944,0 12-1825,-9 30 2022,-15 289 1,-7-387 1290,-1 39 2546,15-116-2765,36 48-298,-37-48-17,0 0 0,0 0 0,-1 0 0,0 0-1,4 19 1,-5-17-693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5.674"/>
    </inkml:context>
    <inkml:brush xml:id="br0">
      <inkml:brushProperty name="width" value="0.05" units="cm"/>
      <inkml:brushProperty name="height" value="0.05" units="cm"/>
    </inkml:brush>
  </inkml:definitions>
  <inkml:trace contextRef="#ctx0" brushRef="#br0">0 64 15747,'9'-15'415,"-7"11"-323,0 0 1,1 0 0,-1 0 0,1 0-1,0 0 1,0 0 0,0 1-1,0-1 1,0 1 0,1 0 0,7-5-1,-11 8-27,1 0 0,0 0-1,-1 0 1,1 1-1,0-1 1,-1 0 0,1 0-1,0 0 1,-1 1-1,1-1 1,-1 0 0,1 1-1,0-1 1,-1 0-1,1 1 1,-1-1 0,1 1-1,-1-1 1,1 1-1,-1-1 1,0 1 0,1-1-1,-1 1 1,0-1-1,1 1 1,-1 0 0,0-1-1,1 1 1,-1 0-1,0-1 1,0 1 0,0-1-1,0 1 1,0 0-1,0-1 1,0 1 0,0 0-1,0 0 1,0 0-1,1 33 1412,-2-32-1319,-16 144 2630,1-32-2154,10-22-506,5 1 1,11 95 0,37 184-146,-28-238 17,3 141-1075,-21-146 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616"/>
    </inkml:context>
    <inkml:brush xml:id="br0">
      <inkml:brushProperty name="width" value="0.025" units="cm"/>
      <inkml:brushProperty name="height" value="0.025" units="cm"/>
    </inkml:brush>
  </inkml:definitions>
  <inkml:trace contextRef="#ctx0" brushRef="#br0">25 0 7944,'0'0'20979,"49"17"-20370,-9-17-257,7 0-224,-2-1-64,-6-4-256,-7 2-1153,-8 2-1794,-15 1-1537</inkml:trace>
  <inkml:trace contextRef="#ctx0" brushRef="#br0" timeOffset="1">0 165 13741,'0'0'9033,"69"-10"-7400,-25-4-160,5-1-928,0 1-545,-3 2-1345,-9 0-3011,-6 0-1474,-5-2-3907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6.416"/>
    </inkml:context>
    <inkml:brush xml:id="br0">
      <inkml:brushProperty name="width" value="0.05" units="cm"/>
      <inkml:brushProperty name="height" value="0.05" units="cm"/>
    </inkml:brush>
  </inkml:definitions>
  <inkml:trace contextRef="#ctx0" brushRef="#br0">62 370 17492,'-4'4'593,"-22"19"2550,25-23-3067,1 1 1,-1-1 0,1 1 0,-1-1 0,1 0-1,-1 1 1,1-1 0,-1 0 0,1 0-1,-1 1 1,0-1 0,1 0 0,-1 0 0,0 0-1,1 0 1,-1 0 0,1 0 0,-1 0-1,0 0 1,1 0 0,-1 0 0,1 0-1,-1 0 1,0 0 0,1 0 0,-1-1 0,1 1-1,-1 0 1,0-1 0,1 1 0,-1 0-1,1-1 1,-1 1 0,1 0 0,-1-1 0,1 1-1,0-1 1,-1 1 0,1-1 0,-1 1-1,1-1 1,0 1 0,0-1 0,-1 1-1,1-1 1,0-1 0,-2-4 97,0-1 1,1 0-1,0 0 0,0 1 1,1-1-1,0 0 0,0 0 1,1 0-1,1-7 0,16-65 177,-11 54-333,1 0 0,1 0 1,1 1-1,1 0 0,1 0 1,1 2-1,17-24 0,-28 44-13,0-1-1,0 1 0,0 0 1,1-1-1,-1 1 0,1 1 1,3-4-1,-5 5-2,-1 0 0,0 0 0,1-1 0,-1 1 0,1 0-1,-1 0 1,0 0 0,1 0 0,-1 0 0,1 0 0,-1 0 0,0 0 0,1 0 0,-1 0 0,1 0 0,-1 0-1,0 0 1,1 1 0,-1-1 0,1 0 0,-1 0 0,0 0 0,1 1 0,6 13 39,-1 23-14,-2 0 0,-2 0 1,-2 53-1,-1 4-11,2-67-10,1 46 34,15 92 0,-15-153-583,1-1 1,6 18 0,-8-26-1675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7.193"/>
    </inkml:context>
    <inkml:brush xml:id="br0">
      <inkml:brushProperty name="width" value="0.05" units="cm"/>
      <inkml:brushProperty name="height" value="0.05" units="cm"/>
    </inkml:brush>
  </inkml:definitions>
  <inkml:trace contextRef="#ctx0" brushRef="#br0">1 116 15867,'0'0'8544,"10"-11"-6984,-5 5-1446,37-44 453,-37 45-550,-1 1 0,1-1 0,1 1 0,-1 0 1,0 1-1,1-1 0,0 1 0,10-4 0,-9 5-16,0 0-1,1 0 1,-1 1 0,0 0 0,1 0 0,-1 1-1,1 0 1,-1 0 0,1 1 0,-1 0 0,0 0-1,9 3 1,-11-2 1,0 0 1,0 0-1,0 0 0,0 1 0,0 0 0,-1 0 0,1 0 1,-1 1-1,0 0 0,0 0 0,0 0 0,0 0 0,-1 0 0,0 1 1,0-1-1,0 1 0,3 7 0,-1-1 55,-1 1 1,0-1-1,0 1 0,-2 0 0,1 1 0,-2-1 1,1 0-1,-2 1 0,0-1 0,0 1 0,-1-1 1,0 0-1,-4 13 0,1-9 85,-1 0 0,0-1 0,-1 1 0,-1-1 0,0 0 1,-1-1-1,-1 0 0,0 0 0,-15 16 0,-5 0-52,18-19-72,0 0 0,1 1 0,1 0 0,-13 20 0,20-29-18,0 0-1,0 1 1,1-1-1,0 1 1,0 0-1,0-1 1,0 1-1,0 0 1,1 0-1,-1 0 1,1-1-1,0 1 0,1 0 1,-1 0-1,0 0 1,1-1-1,0 1 1,0 0-1,0-1 1,1 1-1,-1-1 1,1 1-1,2 3 1,-3-4-3,1 0 0,0 0 0,-1-1 0,1 1 0,1 0 0,-1-1 0,0 0 0,1 1 0,-1-1 0,1 0 0,0 0 0,-1 0 0,1-1 0,0 1 0,0-1 0,0 1 0,1-1 0,-1 0 0,0 0 0,0 0 0,1-1 0,-1 1 0,0-1 0,1 0 0,-1 0 0,0 0 0,5-1 0,-2 0-52,0-1 0,0 0-1,0 0 1,0-1-1,-1 0 1,1 0-1,-1 0 1,0 0 0,0-1-1,0 0 1,0 0-1,-1 0 1,0 0-1,6-8 1,19-32-1461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7.785"/>
    </inkml:context>
    <inkml:brush xml:id="br0">
      <inkml:brushProperty name="width" value="0.05" units="cm"/>
      <inkml:brushProperty name="height" value="0.05" units="cm"/>
    </inkml:brush>
  </inkml:definitions>
  <inkml:trace contextRef="#ctx0" brushRef="#br0">97 1 11122,'0'0'10521,"-1"8"-9340,-2 18-968,-28 176 638,-1 74-157,25-186-648,-15 283 14,23-319-53,9 64 0,1 10 18,-5 6 20,-6-131-29,0-9-316,0-20-967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1.439"/>
    </inkml:context>
    <inkml:brush xml:id="br0">
      <inkml:brushProperty name="width" value="0.05" units="cm"/>
      <inkml:brushProperty name="height" value="0.05" units="cm"/>
    </inkml:brush>
  </inkml:definitions>
  <inkml:trace contextRef="#ctx0" brushRef="#br0">2 0 18284,'0'0'800,"0"2"-272,-1 33-272,1-7-120,0 7-48,3 5-40,-3 4 0,4 11 0,-1 6 8,1 14-24,-1 1 24,2 6-520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1.733"/>
    </inkml:context>
    <inkml:brush xml:id="br0">
      <inkml:brushProperty name="width" value="0.05" units="cm"/>
      <inkml:brushProperty name="height" value="0.05" units="cm"/>
    </inkml:brush>
  </inkml:definitions>
  <inkml:trace contextRef="#ctx0" brushRef="#br0">42 1 16251,'-10'70'937,"1"-11"-465,2-10-232,2-17-144,0-7-48,-1-11 120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027"/>
    </inkml:context>
    <inkml:brush xml:id="br0">
      <inkml:brushProperty name="width" value="0.05" units="cm"/>
      <inkml:brushProperty name="height" value="0.05" units="cm"/>
    </inkml:brush>
  </inkml:definitions>
  <inkml:trace contextRef="#ctx0" brushRef="#br0">120 1 12067,'-10'32'859,"2"0"0,2 1 0,1 0 1,2 0-1,0 51 0,3 197 3888,0-274-4646,-1-1 0,1 1 0,-1-1 0,-1 0 0,1 1 0,-1-1 0,0 0 0,0 0 0,-5 9 1,5-13 55,-2-4-64,-2-4-70,-1 0 1,1 0-1,1-1 0,-1 0 0,1 0 0,0 0 0,0-1 1,1 0-1,0 0 0,-2-8 0,4 13-11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754"/>
    </inkml:context>
    <inkml:brush xml:id="br0">
      <inkml:brushProperty name="width" value="0.05" units="cm"/>
      <inkml:brushProperty name="height" value="0.05" units="cm"/>
    </inkml:brush>
  </inkml:definitions>
  <inkml:trace contextRef="#ctx0" brushRef="#br0">0 0 19596,'0'0'3374,"1"3"-1888,4 10-1001,-2 0 0,0 1 0,-1-1 0,0 0 0,-1 1 0,0-1 0,-2 18 0,1-21-347,-8 132 352,23-165-490,-11 14-8,1 0 1,0 0 0,0 1-1,14-16 1,-17 22 5,0 0 1,1 0-1,-1 0 0,1 0 1,0 1-1,-1-1 0,1 1 1,0-1-1,0 1 1,0 0-1,0 0 0,0 0 1,1 1-1,-1-1 0,0 1 1,0 0-1,0 0 0,1 0 1,3 0-1,-2 1-1,-1-1 1,0 1-1,1 0 0,-1 0 1,0 1-1,0-1 0,0 1 0,1 0 1,-2 0-1,1 0 0,0 1 0,0-1 1,-1 1-1,1 0 0,3 4 0,-3-2-2,0 0-1,-1 0 0,1 1 1,-1-1-1,0 1 0,-1-1 1,1 1-1,-1 0 0,0 0 1,1 7-1,-1-4 53,-1 0 1,0 0-1,-1 0 1,0 0-1,0 0 0,0 0 1,-2 0-1,1 0 1,-1 0-1,0-1 0,-1 1 1,0-1-1,0 1 1,-1-1-1,-6 11 0,3-9 71,0-1-1,-1 0 1,-1-1-1,1 0 1,-20 14-1,-52 26 128,53-32-244,25-15-21,0-6-2592,-7-23-376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927"/>
    </inkml:context>
    <inkml:brush xml:id="br0">
      <inkml:brushProperty name="width" value="0.05" units="cm"/>
      <inkml:brushProperty name="height" value="0.05" units="cm"/>
    </inkml:brush>
  </inkml:definitions>
  <inkml:trace contextRef="#ctx0" brushRef="#br0">0 0 22437,'0'0'5265,"0"2"-4929,0 0-232,2-1-80,30 38-16,-11-37-24,1-2 0,8-6 8,-2-2-144,0-1-528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3.656"/>
    </inkml:context>
    <inkml:brush xml:id="br0">
      <inkml:brushProperty name="width" value="0.05" units="cm"/>
      <inkml:brushProperty name="height" value="0.05" units="cm"/>
    </inkml:brush>
  </inkml:definitions>
  <inkml:trace contextRef="#ctx0" brushRef="#br0">25 1 14075,'-1'7'2537,"-5"2"879,3 8-1991,1 4-529,-1 11-80,1 6-136,0 15-256,-1 12-136,1 17-184,2 11-64,0 8-184,2 8-592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3.813"/>
    </inkml:context>
    <inkml:brush xml:id="br0">
      <inkml:brushProperty name="width" value="0.05" units="cm"/>
      <inkml:brushProperty name="height" value="0.05" units="cm"/>
    </inkml:brush>
  </inkml:definitions>
  <inkml:trace contextRef="#ctx0" brushRef="#br0">1 1 8842,'0'89'280,"3"-12"-112,1-10-72,1-18-672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974"/>
    </inkml:context>
    <inkml:brush xml:id="br0">
      <inkml:brushProperty name="width" value="0.025" units="cm"/>
      <inkml:brushProperty name="height" value="0.025" units="cm"/>
    </inkml:brush>
  </inkml:definitions>
  <inkml:trace contextRef="#ctx0" brushRef="#br0">119 0 17232,'0'0'9866,"-1"13"-8505,-4 22-1025,-2-1 1,-2 0-1,-1-1 0,-26 57 1,24-64-338,6-15 212,0 0 0,1 1 0,1-1 1,0 1-1,0 0 0,1 0 0,1 0 1,-2 19-1,4-30-199,1-1-1,-1 1 1,1 0-1,-1 0 1,1-1 0,-1 1-1,1-1 1,0 1 0,-1 0-1,1-1 1,0 1-1,-1-1 1,1 1 0,0-1-1,0 0 1,0 1-1,-1-1 1,1 0 0,0 0-1,0 0 1,0 1 0,0-1-1,0 0 1,-1 0-1,1 0 1,0 0 0,1-1-1,35 1 261,-27 0-186,4 0-228,1-1 0,0-1-1,0 0 1,15-5 0,13-10-2905,-8-9-3850,-18 3-1111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4.094"/>
    </inkml:context>
    <inkml:brush xml:id="br0">
      <inkml:brushProperty name="width" value="0.05" units="cm"/>
      <inkml:brushProperty name="height" value="0.05" units="cm"/>
    </inkml:brush>
  </inkml:definitions>
  <inkml:trace contextRef="#ctx0" brushRef="#br0">43 0 11370,'-12'76'1585,"3"-4"4992,-3-2-5297,6-18-775,5-8-225,-1-18-208,2-6-8,2-6-32,-1-4 0,1 6-16,0 1 0,-2 13-16,0 5 0,0 11-112,0 3-168,-2 0-201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4.760"/>
    </inkml:context>
    <inkml:brush xml:id="br0">
      <inkml:brushProperty name="width" value="0.05" units="cm"/>
      <inkml:brushProperty name="height" value="0.05" units="cm"/>
    </inkml:brush>
  </inkml:definitions>
  <inkml:trace contextRef="#ctx0" brushRef="#br0">190 4 22829,'-4'-1'328,"-1"0"0,0 0 1,0 1-1,1 0 0,-1-1 1,0 2-1,0-1 0,1 1 1,-1-1-1,0 1 0,1 0 1,-1 1-1,1-1 0,-1 1 0,1 0 1,-5 3-1,3-1-263,0 0-1,1 1 1,0 0-1,-1 0 1,2 0-1,-1 0 1,1 1-1,0 0 1,0 0-1,-5 10 1,1 2-62,0 1 0,2 0 1,0 0-1,1 1 0,-5 36 0,7-28-10,1 1 1,2-1-1,4 45 0,-3-68 5,0 0 1,0 0 0,0 0-1,0 0 1,1-1 0,-1 1 0,1 0-1,1-1 1,-1 1 0,1-1-1,-1 0 1,1 1 0,0-2 0,1 1-1,-1 0 1,6 4 0,-6-6-3,0 0-1,1 0 1,-1 0 0,1 0-1,0-1 1,0 1 0,0-1-1,0 0 1,-1 0 0,1-1 0,0 1-1,1-1 1,-1 0 0,0 0-1,0 0 1,0 0 0,0-1-1,0 0 1,0 0 0,6-2 0,-4 1 2,0-1 0,0 1 0,0-1 0,-1-1 0,1 1 0,-1-1 0,0 0 0,0 0 0,0 0 0,-1-1 0,1 0 0,-1 1 0,0-2 0,-1 1 0,1 0 0,-1-1 0,4-10 0,-4 9 10,0 0-1,-1 0 0,0 0 0,-1-1 1,1 1-1,-2 0 0,1-1 1,-1 1-1,0 0 0,0-1 0,-1 1 1,0-1-1,0 1 0,-1 0 1,-3-9-1,5 15-1,0 0 1,0 1-1,0-1 1,-1 0-1,1 0 1,0 1-1,0-1 1,-1 0-1,1 0 1,0 1-1,-1-1 0,1 0 1,-1 1-1,1-1 1,-1 1-1,1-1 1,-1 1-1,0-1 1,1 1-1,-1-1 1,1 1-1,-1-1 1,0 1-1,1 0 1,-1-1-1,0 1 1,0 0-1,1 0 0,-1 0 1,0-1-1,0 1 1,1 0-1,-1 0 1,0 0-1,0 0 1,0 0-1,1 0 1,-1 1-1,0-1 1,0 0-1,1 0 1,-1 0-1,0 1 0,1-1 1,-1 0-1,0 1 1,1-1-1,-1 1 1,0-1-1,1 1 1,-1-1-1,1 1 1,-1-1-1,1 1 1,-1-1-1,1 1 1,-1 1-1,-5 4 31,1 1 1,0 0-1,0 0 0,-4 9 0,-10 26-320,2 1 0,1 0-1,-16 76 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33.192"/>
    </inkml:context>
    <inkml:brush xml:id="br0">
      <inkml:brushProperty name="width" value="0.05" units="cm"/>
      <inkml:brushProperty name="height" value="0.05" units="cm"/>
    </inkml:brush>
  </inkml:definitions>
  <inkml:trace contextRef="#ctx0" brushRef="#br0">0 61 11634,'0'0'8980,"4"0"-8051,12-1-769,-1 0 0,1-1 0,0 0-1,21-7 1,-28 8-52,-1 0-1,1 1 1,0 0 0,0 0-1,0 1 1,0 0-1,-1 1 1,15 4 0,11 1 115,-22-5-156,-1-1 1,0-1-1,0 0 0,0 0 0,1-1 0,19-4 0,-1-3 143,33-13 1,1-1-165,-59 20-37,0 1 1,0 0 0,0 0-1,1 0 1,-1 1 0,0 0-1,0 0 1,1 0 0,-1 1-1,9 2 1,-3 0 67,0 1 0,0 1 1,13 7-1,9 4 32,-25-13-97,-1-1-1,0 0 1,1 0 0,-1-1 0,1 0 0,0 0 0,-1-1-1,1 1 1,0-2 0,8 0 0,13-4 104,39-11 0,-4 0 23,-48 13-100,0 2 1,1 0-1,-1 0 0,0 2 1,0 0-1,0 0 0,0 2 0,0 0 1,0 1-1,15 6 0,-23-8-35,1 1 1,0-1-1,-1-1 0,1 0 0,0 0 0,-1 0 0,1-1 0,10-2 1,9-2 14,33-8 0,16-3 28,-73 15-32,0 0 1,1 1-1,-1-1 0,0 1 1,0 0-1,0 0 0,1 1 1,-1-1-1,0 1 0,-1 0 1,1 0-1,0 0 0,0 0 1,-1 1-1,6 4 0,-6-4 3,1-1 0,-1 1-1,1 0 1,0-1 0,0 0-1,0 0 1,0 0 0,0 0 0,1-1-1,-1 0 1,0 0 0,1 0-1,-1 0 1,6 0 0,0-2-4,-1-1 1,1 0-1,-1 0 0,18-8 1,-19 7-6,1 0-1,0 0 1,0 1 0,0 0 0,0 1-1,10-1 1,44 3 16,-25 4-13,-29-4 92,-9 0 45,0 0-138,0 0-1,0 0 0,-1 0 1,1 0-1,0 0 0,-1 0 1,1 0-1,0-1 0,-1 1 1,1 0-1,-1 0 0,1 0 1,-1-1-1,0 1 0,1 0 1,-1-1-1,0 1 0,1 0 1,-1-1-1,0 1 0,-1 0 1,-3 4-110,-32 33-863,28-29-313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5.743"/>
    </inkml:context>
    <inkml:brush xml:id="br0">
      <inkml:brushProperty name="width" value="0.05" units="cm"/>
      <inkml:brushProperty name="height" value="0.05" units="cm"/>
    </inkml:brush>
  </inkml:definitions>
  <inkml:trace contextRef="#ctx0" brushRef="#br0">10 1 26406,'-2'0'800,"0"0"8,0 0-472,1 0-216,-1 0-72,11 1-2488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5.570"/>
    </inkml:context>
    <inkml:brush xml:id="br0">
      <inkml:brushProperty name="width" value="0.05" units="cm"/>
      <inkml:brushProperty name="height" value="0.05" units="cm"/>
    </inkml:brush>
  </inkml:definitions>
  <inkml:trace contextRef="#ctx0" brushRef="#br0">120 1 22261,'-2'1'3144,"-40"36"-2759,24-9-81,1 9 48,-6 5-64,11 0-80,7-3-48,5-8-104,7-6-16,12-17 32,9-6 40,11-18 32,8-10-48,2-16 64,2-5-160,-11-6-1408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6.909"/>
    </inkml:context>
    <inkml:brush xml:id="br0">
      <inkml:brushProperty name="width" value="0.05" units="cm"/>
      <inkml:brushProperty name="height" value="0.05" units="cm"/>
    </inkml:brush>
  </inkml:definitions>
  <inkml:trace contextRef="#ctx0" brushRef="#br0">11 1 18140,'0'0'8546,"0"2"-7730,-2-1-488,1 1-184,-1 0-112,0 0 32,0 1-912,1 1-785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047"/>
    </inkml:context>
    <inkml:brush xml:id="br0">
      <inkml:brushProperty name="width" value="0.05" units="cm"/>
      <inkml:brushProperty name="height" value="0.05" units="cm"/>
    </inkml:brush>
  </inkml:definitions>
  <inkml:trace contextRef="#ctx0" brushRef="#br0">22 0 20148,'-9'11'1577,"2"-1"287,1-1 1465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548"/>
    </inkml:context>
    <inkml:brush xml:id="br0">
      <inkml:brushProperty name="width" value="0.05" units="cm"/>
      <inkml:brushProperty name="height" value="0.05" units="cm"/>
    </inkml:brush>
  </inkml:definitions>
  <inkml:trace contextRef="#ctx0" brushRef="#br0">1 60 20612,'9'0'1497,"-1"-2"471,10 0-872,1 0-279,13-1-193,6 1-160,6 0-256,3 2-136,2 0-64,-3 2 8,-9 0-8,-4-4 72,-10-3-296,-6-6-424,-6-6-721,-6 1-391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720"/>
    </inkml:context>
    <inkml:brush xml:id="br0">
      <inkml:brushProperty name="width" value="0.05" units="cm"/>
      <inkml:brushProperty name="height" value="0.05" units="cm"/>
    </inkml:brush>
  </inkml:definitions>
  <inkml:trace contextRef="#ctx0" brushRef="#br0">6 2 16371,'-4'17'2961,"2"-1"176,11-7-1937,10-2-296,13-7-376,7-4-192,6-4-200,1-5-16,-3-1-88,-6 2-648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155"/>
    </inkml:context>
    <inkml:brush xml:id="br0">
      <inkml:brushProperty name="width" value="0.05" units="cm"/>
      <inkml:brushProperty name="height" value="0.05" units="cm"/>
    </inkml:brush>
  </inkml:definitions>
  <inkml:trace contextRef="#ctx0" brushRef="#br0">207 52 22349,'1'-8'402,"0"4"82,-1 0-1,1 0 1,0 0-1,0 0 1,0 0 0,4-7-1,-5 11-440,1-1 0,0 0 0,-1 1 1,1-1-1,0 0 0,-1 1 0,1-1 0,0 1 0,0-1 0,-1 1 0,1-1 0,0 1 0,0 0 0,0-1 1,0 1-1,-1 0 0,1 0 0,0-1 0,0 1 0,0 0 0,0 0 0,0 0 0,0 0 0,0 0 0,0 1 0,-1-1 1,1 0-1,0 0 0,0 0 0,0 1 0,0-1 0,0 1 0,-1-1 0,1 0 0,0 1 0,0-1 0,-1 1 1,2 0-1,1 1-44,0 0 0,0 0 1,0 0-1,0 1 0,-1-1 1,1 1-1,-1-1 0,1 1 1,-1 0-1,0 0 0,0 0 1,0 0-1,-1 0 0,1 0 1,-1 1-1,1-1 0,-1 1 1,1 4-1,-2-3 2,1 0 0,-1-1 0,0 1 0,0 0 0,0 0 0,-1 0 0,0 0 0,0-1 0,0 1 0,0 0 0,-1-1 0,0 1 0,-4 7 0,-15 20 88,-1-2-1,-1 0 1,-2-2 0,-49 45 0,-9 10 502,79-79-545,0 0 0,1 1 0,0-1 0,0 1 0,0-1 0,-4 10 0,6-13-43,1 0 0,0 0 1,0 0-1,-1 0 0,1 0 0,0 0 1,0 0-1,0 0 0,0 0 1,0 0-1,0 1 0,0-1 1,0 0-1,1 0 0,-1 0 1,0 0-1,1 0 0,-1 0 0,0 0 1,1 0-1,-1 0 0,1-1 1,0 1-1,-1 0 0,1 0 1,0 0-1,-1-1 0,1 1 1,0 0-1,0 0 0,0-1 0,0 1 1,0-1-1,0 1 0,0-1 1,-1 1-1,1-1 0,2 1 1,5 1-7,0 0 1,0 0 0,0-1 0,0 0-1,1 0 1,-1-1 0,0 0 0,0-1 0,14-2-1,10-3 28,34-11 0,-46 10-7,8 0-12,6-2-183,38-16 0,-51 12-945,-11-1-751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317"/>
    </inkml:context>
    <inkml:brush xml:id="br0">
      <inkml:brushProperty name="width" value="0.025" units="cm"/>
      <inkml:brushProperty name="height" value="0.025" units="cm"/>
    </inkml:brush>
  </inkml:definitions>
  <inkml:trace contextRef="#ctx0" brushRef="#br0">72 1 11915,'0'0'16571,"-1"11"-15904,-4 16-364,-1 0 0,-13 35 1,10-39-259,1 2 1,1-1 0,2 1 0,0 0 0,-1 44 0,6-67-114,0 0-1,1 0 1,-1 0 0,1 0-1,0 0 1,0 0 0,-1 0-1,1 0 1,0 0-1,0-1 1,1 1 0,-1 0-1,0-1 1,1 1 0,-1-1-1,1 1 1,-1-1 0,1 0-1,0 1 1,-1-1-1,1 0 1,0 0 0,0 0-1,0-1 1,0 1 0,0 0-1,0-1 1,0 1 0,4-1-1,30 1-4502,-5-11-3856,-7-9-3691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329"/>
    </inkml:context>
    <inkml:brush xml:id="br0">
      <inkml:brushProperty name="width" value="0.05" units="cm"/>
      <inkml:brushProperty name="height" value="0.05" units="cm"/>
    </inkml:brush>
  </inkml:definitions>
  <inkml:trace contextRef="#ctx0" brushRef="#br0">4 1 19820,'-3'8'1849,"3"1"679,7 0-1504,7 0-215,9-1-265,5-1-200,7-1-272,5-3-48,2-3 24,-2-2-392,-5-6-1105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781"/>
    </inkml:context>
    <inkml:brush xml:id="br0">
      <inkml:brushProperty name="width" value="0.05" units="cm"/>
      <inkml:brushProperty name="height" value="0.05" units="cm"/>
    </inkml:brush>
  </inkml:definitions>
  <inkml:trace contextRef="#ctx0" brushRef="#br0">71 1 22821,'-10'19'499,"-34"73"1691,41-84-2050,0 1 0,0 0 0,1-1 0,0 1 1,1 0-1,0 0 0,0 0 0,1 17 0,0-25-133,0 0 0,0 0 0,0 0 0,1 0-1,-1 0 1,0 1 0,1-1 0,-1 0 0,0 0 0,1 0 0,-1 0-1,1-1 1,-1 1 0,1 0 0,0 0 0,-1 0 0,1 0 0,0 0-1,0-1 1,0 1 0,-1 0 0,1-1 0,0 1 0,0-1 0,0 1-1,0-1 1,0 1 0,0-1 0,0 1 0,0-1 0,0 0 0,0 0 0,0 0-1,1 0 1,-1 1 0,0-1 0,0-1 0,0 1 0,0 0 0,0 0-1,0 0 1,2-1 0,5-1 49,0-1-1,-1 0 1,1 0-1,11-7 1,-17 9-39,37-21 113,-1-1 0,-2-2 0,0-2 0,-2-1 0,44-46 0,-75 71-96,-2 6 1,0-1-31,-1 1 0,0-1 0,1 1-1,-1-1 1,0 1 0,-1-1 0,1 1 0,0-1-1,-1 1 1,1-1 0,-3 6 0,-13 31 30,6-16-14,1-1-3,-6 15 40,-14 56 1,28-89-56,0-1 0,1 1 0,-1-1 0,1 1 1,0-1-1,0 1 0,1 4 0,-1-8-2,0 0 0,0 1 0,0-1 0,0 1 0,0-1 0,1 1 0,-1-1 0,0 1 0,0-1 0,1 0 0,-1 1-1,0-1 1,0 1 0,1-1 0,-1 0 0,1 1 0,-1-1 0,0 0 0,1 0 0,-1 1 0,1-1 0,-1 0 0,1 1 0,1-1 0,-1 0-1,0 0 1,0 0-1,0 0 1,1-1 0,-1 1-1,0 0 1,0 0-1,0-1 1,0 1-1,1-1 1,-1 1-1,0-1 1,1 0-1,25-17 38,0 0-1,45-44 1,-6 6 49,-41 35-61,-14 12-16,0-1 0,1 1 0,1 1 0,-1 0 0,1 0 0,15-5 0,-27 13-8,0-1 0,-1 1 0,1 0 0,0-1 0,-1 1 0,1 0 0,0-1 0,-1 1 0,1 0 0,0 0 0,0 0 0,-1 0 0,1 0 0,0 0 0,0 0 0,-1 0 0,1 0 0,0 0 0,0 0 0,-1 1 0,1-1 0,0 0 0,-1 0-1,1 1 1,0-1 0,-1 1 0,1-1 0,0 0 0,-1 1 0,1-1 0,-1 1 0,1-1 0,-1 1 0,1 0 0,-1-1 0,1 1 0,-1-1 0,0 1 0,1 0 0,-1-1 0,0 1 0,1 0 0,-1 0 0,0-1 0,0 1 0,0 0 0,0-1 0,0 1-1,0 0 1,0 0 0,0-1 0,0 1 0,0 0 0,0 0 0,0-1 0,-1 2 0,0 5 6,0-1-1,0 1 0,-1-1 1,0 1-1,-6 9 1,-103 186 109,100-191-510,2-9-503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936"/>
    </inkml:context>
    <inkml:brush xml:id="br0">
      <inkml:brushProperty name="width" value="0.05" units="cm"/>
      <inkml:brushProperty name="height" value="0.05" units="cm"/>
    </inkml:brush>
  </inkml:definitions>
  <inkml:trace contextRef="#ctx0" brushRef="#br0">18 0 25629,'-9'9'737,"2"1"199,5 3-552,9-5-240,9 3-416,10-4-1424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9.289"/>
    </inkml:context>
    <inkml:brush xml:id="br0">
      <inkml:brushProperty name="width" value="0.05" units="cm"/>
      <inkml:brushProperty name="height" value="0.05" units="cm"/>
    </inkml:brush>
  </inkml:definitions>
  <inkml:trace contextRef="#ctx0" brushRef="#br0">282 1 19684,'-113'108'6448,"80"-80"-6180,2 1-1,-47 57 0,78-85-273,0-1 1,0 1 0,0-1-1,0 1 1,0-1-1,0 1 1,0-1-1,1 1 1,-1-1 0,0 1-1,0-1 1,0 1-1,1-1 1,-1 1 0,0-1-1,1 1 1,-1-1-1,0 0 1,1 1 0,-1-1-1,1 0 1,-1 1-1,1-1 1,-1 0 0,0 1-1,1-1 1,-1 0-1,1 0 1,0 0-1,-1 0-7,3 1-6,-1 0 0,1-1 0,0 0 1,0 1-1,-1-1 0,1-1 0,0 1 1,0 0-1,-1 0 0,1-1 0,3-1 1,5 0-13,18-2 29,44-1 1,-64 5 5,1 1 1,0-1 0,0 2-1,0-1 1,0 1-1,-1 1 1,1 0 0,9 4-1,-18-6 4,1 0-1,0-1 0,0 1 1,0 0-1,-1 0 0,1 1 1,0-1-1,-1 0 0,1 0 1,-1 1-1,0-1 0,1 1 1,-1-1-1,0 1 0,0 0 1,0-1-1,0 1 0,0 0 1,0 0-1,-1 0 0,1 0 1,-1 0-1,1-1 0,-1 1 1,0 0-1,1 0 1,-1 0-1,0 0 0,0 0 1,-1 0-1,1 0 0,0 0 1,-1 0-1,1 0 0,-1 0 1,1 0-1,-1 0 0,0 0 1,-1 2-1,-2 2 152,1 0 0,-1-1 0,0 1 0,-1-1 0,1 0-1,-1 0 1,0 0 0,-1 0 0,1-1 0,-8 5 0,0-3-36,1 1-1,-1-2 1,-1 0 0,1 0-1,-1-2 1,0 1-1,0-2 1,0 0-1,0 0 1,0-1 0,-1-1-1,1-1 1,-16-2-1,28 3-162,0 0 0,0-1 0,0 1 0,0 0 0,0-1-1,0 0 1,0 1 0,0-1 0,1 0 0,-1 0 0,0 0-1,0 0 1,1-1 0,-1 1 0,-1-2 0,-6-7-1066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599"/>
    </inkml:context>
    <inkml:brush xml:id="br0">
      <inkml:brushProperty name="width" value="0.05" units="cm"/>
      <inkml:brushProperty name="height" value="0.05" units="cm"/>
    </inkml:brush>
  </inkml:definitions>
  <inkml:trace contextRef="#ctx0" brushRef="#br0">99 107 21597,'-3'1'294,"1"-1"0,0 1 0,0-1 0,0 1 0,-1 0 0,1 0 0,0 0 0,0 0 1,0 0-1,0 1 0,1-1 0,-1 0 0,0 1 0,0-1 0,1 1 0,-1 0 0,1 0 0,0-1 1,-2 4-1,-22 41 271,22-42-420,-3 10-120,1 0-1,0 0 1,1 1 0,1-1 0,0 1 0,0 0 0,2 0 0,0 0-1,1 0 1,2 21 0,-2-35-25,0 0 0,0 0 0,0 1 0,0-1 0,0 0 0,1 0 0,-1 0 0,0 0 0,1 0 0,-1 0 0,1 0 0,-1 1 0,1-1 0,0-1 0,-1 1 0,1 0 0,0 0 0,0 0 0,0 0 0,-1 0 0,1-1 0,0 1 0,0 0 0,0-1 0,0 1 0,0-1 0,1 1 0,-1-1 0,0 1 0,0-1 0,0 0 0,0 0 0,0 1 0,1-1 0,-1 0 0,0 0 0,0 0 0,0 0 0,0 0 0,1-1 0,-1 1 0,0 0 0,2-1 0,3-2 4,0 1-1,0-1 1,0 0 0,0-1 0,0 0 0,-1 0 0,6-4 0,12-14 117,-1 0 0,-1-1 1,0-1-1,31-51 0,-27 33 152,-2-2 0,25-64 0,-53 125-233,-6 30 0,3-11-38,-1 3 2,-16 78 36,22-96-24,0 0 0,2-1 0,1 37 0,0-56-16,0 0 0,0 0 1,1 0-1,-1 0 0,0 0 1,0 0-1,0 1 0,1-1 1,-1 0-1,0 0 0,1 0 1,-1 0-1,1 0 0,0 0 1,-1-1-1,1 1 0,0 0 1,-1 0-1,1 0 0,0 0 1,1 0-1,-1 0 1,0-1 1,0 0-1,0 0 1,0 0-1,0 0 1,0 0-1,0 0 0,0 0 1,0 0-1,0 0 1,0 0-1,0 0 0,0-1 1,0 1-1,0 0 1,0-1-1,0 1 1,2-2-1,5-3 24,0-1 1,0 0 0,13-14-1,-15 15-1,72-71 348,103-131 0,-181 207-373,0-1 1,1 0-1,-1 1 1,0-1-1,1 0 0,-1 1 1,1-1-1,-1 0 1,1 1-1,-1-1 1,1 1-1,-1-1 0,1 1 1,0-1-1,-1 1 1,1 0-1,0-1 0,-1 1 1,1 0-1,0-1 1,-1 1-1,1 0 1,0 0-1,0 0 0,-1-1 1,1 1-1,0 0 1,1 0-1,-1 2-1,-1-1 1,1 0-1,-1 0 1,1 0-1,-1 1 0,1-1 1,-1 0-1,0 0 1,0 1-1,0-1 1,0 0-1,0 1 0,0-1 1,0 0-1,0 0 1,-1 3-1,-2 16 5,-1 0-1,-9 27 1,5-21-131,7-24-257,4-7-506,11-23-759,4-9 710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802"/>
    </inkml:context>
    <inkml:brush xml:id="br0">
      <inkml:brushProperty name="width" value="0.05" units="cm"/>
      <inkml:brushProperty name="height" value="0.05" units="cm"/>
    </inkml:brush>
  </inkml:definitions>
  <inkml:trace contextRef="#ctx0" brushRef="#br0">0 2 23909,'0'0'6345,"2"-2"-7137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973"/>
    </inkml:context>
    <inkml:brush xml:id="br0">
      <inkml:brushProperty name="width" value="0.05" units="cm"/>
      <inkml:brushProperty name="height" value="0.05" units="cm"/>
    </inkml:brush>
  </inkml:definitions>
  <inkml:trace contextRef="#ctx0" brushRef="#br0">4 0 22069,'-4'11'6121,"6"-11"-6097,0 0 8,-1 0-192,1 0-352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1.802"/>
    </inkml:context>
    <inkml:brush xml:id="br0">
      <inkml:brushProperty name="width" value="0.05" units="cm"/>
      <inkml:brushProperty name="height" value="0.05" units="cm"/>
    </inkml:brush>
  </inkml:definitions>
  <inkml:trace contextRef="#ctx0" brushRef="#br0">0 63 21445,'0'-1'5513,"2"-1"-4345,0 0-640,45-29-240,-22 29-240,10 0-32,-4 2-40,-4 0 24,2 0 0,-11-2 0,1 1-40,-5-5-224,-5-1-984,-2 0-745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005"/>
    </inkml:context>
    <inkml:brush xml:id="br0">
      <inkml:brushProperty name="width" value="0.05" units="cm"/>
      <inkml:brushProperty name="height" value="0.05" units="cm"/>
    </inkml:brush>
  </inkml:definitions>
  <inkml:trace contextRef="#ctx0" brushRef="#br0">0 119 22869,'0'0'1152,"26"2"496,8-16-847,8-3-33,12-4-384,-2-2-152,-1 5-152,-14 3-56,-5 8-424,-10 1-1016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333"/>
    </inkml:context>
    <inkml:brush xml:id="br0">
      <inkml:brushProperty name="width" value="0.05" units="cm"/>
      <inkml:brushProperty name="height" value="0.05" units="cm"/>
    </inkml:brush>
  </inkml:definitions>
  <inkml:trace contextRef="#ctx0" brushRef="#br0">136 1 22717,'0'0'3207,"-2"4"-2137,-11 20-818,1 1-1,1 0 1,-14 50 0,6-17-171,14-45-70,-31 102 46,32-99-51,1-1 1,0 0-1,2 1 1,0-1-1,1 27 1,0-38-2,1-1 0,-1 1 0,1 0 0,0-1 0,-1 1 0,2-1 0,-1 1 0,0-1 0,1 0 0,0 1 0,-1-1 0,1 0 0,1 0 0,-1 0 0,0-1 0,1 1 0,-1 0 1,1-1-1,0 1 0,0-1 0,4 2 0,-3-2-101,0 0-1,0-1 1,0 0 0,1 0 0,-1 0 0,0 0-1,1-1 1,-1 1 0,0-1 0,1 0 0,-1-1-1,1 1 1,-1-1 0,0 0 0,1 0 0,-1 0 0,6-3-1,25-12-1402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442"/>
    </inkml:context>
    <inkml:brush xml:id="br0">
      <inkml:brushProperty name="width" value="0.025" units="cm"/>
      <inkml:brushProperty name="height" value="0.025" units="cm"/>
    </inkml:brush>
  </inkml:definitions>
  <inkml:trace contextRef="#ctx0" brushRef="#br0">151 117 9321,'0'0'10105,"1"-8"-10307,1-66-2803,-2 56 5560,0 2 3687,-3 18-3163,-9 12-2598,-12 25 380,1 1-1,-25 64 0,39-81-731,1 0 1,1 0-1,1 1 0,1 0 1,1 0-1,-1 34 0,6-56-121,-1-1 0,0 0 0,0 1 0,0-1 0,1 0-1,-1 1 1,1-1 0,-1 0 0,1 1 0,0-1 0,-1 0-1,1 0 1,0 0 0,0 0 0,0 0 0,0 0 0,0 0-1,0 0 1,0 0 0,0 0 0,0-1 0,0 1 0,0 0-1,1-1 1,-1 1 0,0-1 0,0 1 0,1-1 0,-1 1-1,0-1 1,1 0 0,-1 0 0,1 0 0,-1 0 0,0 0-1,1 0 1,-1 0 0,0 0 0,1 0 0,-1-1 0,2 0-1,3 1 22,0-2-1,1 1 0,-1-1 0,0 0 0,0 0 0,0 0 0,0-1 0,6-3 0,1-4-19,1-1 0,-2 0 0,1-1-1,-2 0 1,1-1 0,-2 0 0,0-1-1,0 0 1,-1 0 0,-1-1 0,-1 0-1,0-1 1,7-22 0,-14 38-9,0 1 0,0-1 0,0 0 0,0 0 0,0 0 0,0 0 0,0 0 0,0 1 0,0-1 0,0 0 0,0 0 0,0 0 0,0 0 0,-1 0 0,1 1 0,0-1 0,0 0 0,0 0 0,0 0 0,0 0 0,0 0 0,0 0 0,0 0 0,-1 0 0,1 1 0,0-1 0,0 0 0,0 0 0,0 0 0,0 0 0,0 0 0,-1 0 0,1 0 0,0 0 0,0 0 0,0 0 0,0 0 0,-1 0 0,1 0 0,0 0 0,0 0 0,0 0 0,0 0 0,0 0 0,-1 0 0,1 0 0,0 0 0,0 0 0,0 0 0,0 0 0,0 0 0,0-1 0,-1 1 0,1 0 0,0 0 0,0 0 0,0 0 0,0 0 0,0 0 0,0 0 0,0-1 0,0 1 0,-1 0 0,1 0 0,0 0 0,0 0 0,0 0 0,0-1 0,-10 12 0,-1 4 0,1 0 0,1 1 0,0 0 0,2 0 0,-1 1 0,2 0 0,0 1 0,1-1 0,1 1 0,-3 33 0,7-49 0,0-1 0,0 0 0,0 1 0,0-1 0,0 0 0,0 1 0,0-1 0,0 0 0,1 1 0,-1-1 0,1 0 0,-1 0 0,1 1 0,-1-1 0,1 0 0,0 0 0,-1 0 0,1 0 0,0 0 0,0 0 0,0 0 0,0 0 0,0 0 0,0 0 0,0 0 0,0-1 0,0 1 0,1 0 0,-1-1 0,0 1 0,0-1 0,1 1 0,-1-1 0,0 0 0,0 1 0,1-1 0,-1 0 0,1 0 0,-1 0 0,0 0 0,1 0 0,-1 0 0,0 0 0,1-1 0,1 0 0,2 0 0,-1 0 0,1-1 0,0 1 0,-1-1 0,1 0 0,-1 0 0,0-1 0,0 0 0,0 1 0,0-1 0,6-6 0,-6 4-286,-1 0 1,0 0-1,0 0 0,0 0 0,4-11 1,-3 2-1361,0 0 0,-1 0 0,-1-1 0,0 1 0,-1-23 0,-1-13-5374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661"/>
    </inkml:context>
    <inkml:brush xml:id="br0">
      <inkml:brushProperty name="width" value="0.025" units="cm"/>
      <inkml:brushProperty name="height" value="0.025" units="cm"/>
    </inkml:brush>
  </inkml:definitions>
  <inkml:trace contextRef="#ctx0" brushRef="#br0">51 1 1858,'0'0'21919,"0"9"-19746,1 0-1459,0-6-440,-1 0 0,1 0 0,-1 0 0,0 0 1,0 0-1,0 0 0,-1 0 0,1 0 0,-1 0 0,1 0 1,-3 5-1,3-8-241,0 0 1,0 0-1,0 1 0,0-1 1,0 0-1,0 0 1,0 1-1,0-1 0,0 0 1,0 0-1,0 0 1,0 1-1,0-1 1,0 0-1,-1 0 0,1 0 1,0 1-1,0-1 1,0 0-1,0 0 0,0 0 1,-1 0-1,1 1 1,0-1-1,0 0 1,0 0-1,-1 0 0,1 0 1,0 0-1,0 0 1,0 0-1,-1 0 1,1 1-1,0-1 0,0 0 1,0 0-1,-1 0 1,1 0-1,0 0 0,0 0 1,-1 0-1,1 0 1,0 0-1,0 0 1,0-1-1,-1 1 0,1 0 1,0 0-1,0 0 1,-1 0-1,1 0-4,-1-1 0,1 1 1,-1 0-1,1 0 0,-1 0 0,1 0 0,-1 0 1,1 0-1,-1 0 0,1 0 0,0 0 0,-1 0 0,1 0 1,-1 0-1,1 0 0,-1 0 0,1 0 0,-1 0 1,1 1-1,-1-1 0,1 0 0,-1 0 0,1 1 0,0-1 1,-1 0-1,1 0 0,0 1 0,-1-1 0,1 0 1,0 1-1,-1-1 0,1 1 0,0-1 0,-1 0 0,1 1 1,0-1-1,0 1 0,-9 32-29,5-17 0,1-7 0,2-5 0,-1 0 0,1 0 0,-1 0 0,1 0 0,0 1 0,1-1 0,-1 8 0,1-11 0,1 1 0,-1-1 0,0 0 0,1 0 0,0 0 0,-1 0 0,1 1 0,-1-1 0,1 0 0,0 0 0,0 0 0,0 0 0,0-1 0,0 1 0,0 0 0,0 0 0,0 0 0,0-1 0,0 1 0,0-1 0,0 1 0,0-1 0,1 1 0,-1-1 0,0 1 0,0-1 0,1 0 0,-1 0 0,0 0 0,0 0 0,2 0 0,6 2-39,5 0-377,-1-1 0,0 1 0,1-2 0,14-1 0,-26 1 298,0 0-1,0 0 0,0 0 1,0-1-1,-1 1 0,1 0 1,0-1-1,0 0 0,0 1 1,0-1-1,0 0 0,-1 0 1,1 0-1,0 0 1,-1 0-1,1-1 0,-1 1 1,1 0-1,-1-1 0,0 1 1,1-1-1,-1 1 0,0-1 1,0 0-1,0 0 0,0 1 1,0-1-1,-1 0 1,1 0-1,-1 0 0,1 0 1,-1 0-1,1 0 0,-1 0 1,0-2-1,0-15-6426,0-4-2973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643"/>
    </inkml:context>
    <inkml:brush xml:id="br0">
      <inkml:brushProperty name="width" value="0.05" units="cm"/>
      <inkml:brushProperty name="height" value="0.05" units="cm"/>
    </inkml:brush>
  </inkml:definitions>
  <inkml:trace contextRef="#ctx0" brushRef="#br0">165 59 25037,'-19'13'383,"0"1"0,1 1 0,1 1-1,1 0 1,-21 27 0,32-37-374,1 0 1,0 0-1,0 0 0,1 0 1,-1 1-1,2-1 0,-1 1 1,1 0-1,0 0 0,0 0 1,1 0-1,-1 0 0,2 0 1,-1 0-1,1 1 0,0-1 1,1 0-1,0 0 0,0 0 1,0 0-1,4 12 0,-4-18-12,-1 0 0,1 1 0,-1-1 0,1 1 0,0-1 0,0 0 0,-1 0 0,1 1 0,0-1 0,0 0 0,0 0 0,0 0 0,0 0 0,1 0 0,-1 0 0,0-1 0,0 1 0,1 0 0,-1 0-1,0-1 1,1 1 0,1 0 0,-1-1 3,1 0 0,-1 0-1,1 0 1,-1 0 0,1 0-1,-1-1 1,0 1-1,1-1 1,-1 0 0,0 1-1,1-1 1,2-2 0,4-2 33,1-1 0,-1 0 0,-1 0 0,1-1 0,8-9 0,3-5 151,0 0-1,-2-1 0,0 0 1,-2-2-1,0 0 0,-2-1 1,20-46-1,-32 66-133,-1 0 0,1 0 0,-1 0-1,0 0 1,-1 0 0,1 0 0,-1 0-1,-1-7 1,1 11-39,0 0 0,0 0 0,0 0 0,-1-1-1,1 1 1,-1 0 0,1 0 0,-1 0 0,1 0 0,-1 0-1,1 0 1,-1 0 0,0 0 0,0 0 0,0 0 0,1 0 0,-1 0-1,0 0 1,0 1 0,0-1 0,0 0 0,0 1 0,0-1-1,-1 1 1,1-1 0,0 1 0,0-1 0,0 1 0,0 0-1,-1 0 1,1-1 0,0 1 0,0 0 0,-1 0 0,1 0 0,0 0-1,0 1 1,-2-1 0,-2 1 0,0 0-1,0 0 0,-1 1 1,1 0-1,1 0 1,-1 0-1,0 0 0,0 1 1,1-1-1,0 1 1,-1 1-1,1-1 1,0 0-1,1 1 0,-6 5 1,-3 7-431,0 1 0,-16 28 0,19-30-313,-1 3-1348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3.143"/>
    </inkml:context>
    <inkml:brush xml:id="br0">
      <inkml:brushProperty name="width" value="0.05" units="cm"/>
      <inkml:brushProperty name="height" value="0.05" units="cm"/>
    </inkml:brush>
  </inkml:definitions>
  <inkml:trace contextRef="#ctx0" brushRef="#br0">89 71 18780,'3'-7'683,"1"1"0,0-1 0,0 1 0,0 0-1,1 0 1,0 1 0,10-9 0,-1 1 2636,-13 19-2758,-1 5-475,0-1 0,0 1 0,0-1 0,-2 1-1,1-1 1,-4 12 0,-22 70 226,17-63-215,-17 53 131,-19 62 27,37-112-216,2 1-1,-5 49 1,12-74-35,-1-5-2,1 1 0,-1 0 1,1 0-1,0-1 0,0 1 1,1 0-1,-1 0 0,1-1 0,0 1 1,-1 0-1,2-1 0,-1 1 0,2 3 1,-2-6-2,-1 0 1,1-1-1,0 1 1,0 0 0,-1-1-1,1 1 1,0-1-1,0 1 1,0-1-1,0 1 1,-1-1 0,1 1-1,0-1 1,0 0-1,0 1 1,0-1-1,0 0 1,0 0 0,0 0-1,0 0 1,0 0-1,0 0 1,0 0-1,0 0 1,0 0 0,0-1-1,0 1 1,0 0-1,0-1 1,0 1-1,0-1 1,0 1 0,-1-1-1,1 1 1,0-1-1,0 1 1,1-2-1,4-3 12,1 0 1,-1 0-1,10-11 0,8-12 32,-2-2 0,28-46 0,32-72 47,-64 113-75,1 2-11,-19 33-6,0 0-1,0 0 0,0 0 0,0 1 1,0-1-1,0 0 0,0 0 0,0 0 1,0 1-1,0-1 0,0 0 0,0 0 1,0 0-1,0 1 0,0-1 0,0 0 0,0 0 1,0 0-1,0 0 0,1 1 0,-1-1 1,0 0-1,0 0 0,0 0 0,0 0 1,0 0-1,1 1 0,-1-1 0,0 0 1,0 0-1,0 0 0,0 0 0,1 0 1,-1 0-1,0 0 0,0 0 0,0 0 0,1 0 1,-1 0-1,0 0 0,0 0 0,0 0 1,1 0-1,-1 0 0,0 0 0,0 0 1,0 0-1,1 0 0,-1 0 0,0 0 1,0 0-1,0 0 0,0 0 0,1 0 1,-1 0-1,0-1 0,0 1 0,0 0 0,0 0 1,1 0-1,-1 0 0,0-1 0,-1 13-14,-1 0-1,0-1 1,-1 1-1,-7 18 1,2-4 10,-8 23 10,8-25 5,0 0-1,2 1 1,1 0 0,-3 34-1,7-58-8,1 1-1,0 0 1,0-1-1,0 1 0,0 0 1,0-1-1,1 1 1,-1-1-1,0 1 1,1 0-1,-1-1 1,1 1-1,0-1 1,-1 1-1,1-1 1,0 1-1,0-1 1,0 0-1,0 1 1,0-1-1,0 0 0,0 0 1,1 0-1,-1 0 1,0 0-1,1 0 1,-1 0-1,1 0 1,-1 0-1,1-1 1,2 2-1,1-1-106,-1-1 0,1 1-1,0-1 1,0 0 0,-1 0 0,1-1-1,0 0 1,-1 1 0,1-1 0,5-2-1,10-4-1250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3.502"/>
    </inkml:context>
    <inkml:brush xml:id="br0">
      <inkml:brushProperty name="width" value="0.05" units="cm"/>
      <inkml:brushProperty name="height" value="0.05" units="cm"/>
    </inkml:brush>
  </inkml:definitions>
  <inkml:trace contextRef="#ctx0" brushRef="#br0">40 1 16492,'1'22'8355,"-9"9"-5964,1-8-1754,1 1-268,-1 4-112,-3 35 0,9-55-251,0 0 0,1 0 0,0 0 0,1 0 0,-1 0 0,2 0 0,-1 0 0,1-1 0,3 10 0,-4-16-3,-1 0-1,0-1 1,1 1 0,-1 0-1,0-1 1,1 1 0,-1 0-1,1-1 1,-1 1 0,1 0-1,-1-1 1,1 1 0,0-1-1,-1 1 1,1-1 0,0 1-1,-1-1 1,1 0 0,0 1-1,0-1 1,-1 0 0,1 0-1,0 1 1,0-1 0,0 0-1,-1 0 1,1 0 0,0 0-1,0 0 1,1 0 0,1-1 12,1 0 0,-1 0 1,0 0-1,0 0 0,0 0 1,0-1-1,4-2 1,159-114 306,-53 36-283,-30 24 16,-81 57-54,-1 0 0,1 1 1,-1-1-1,1 0 1,0 0-1,-1 1 1,1-1-1,0 1 1,-1-1-1,1 1 0,2 0 1,3 5-10,-7 11-4,-6 11 17,-2 0 0,0-1 0,-17 34-1,13-34 21,1 1 1,-13 54-1,24-79-26,-1 0 0,1 0 1,-1-1-1,1 1 0,0 0 1,0 0-1,0 0 0,0 0 1,0-1-1,0 1 0,1 0 0,-1 0 1,0 0-1,1-1 0,0 1 1,-1 0-1,1 0 0,0-1 1,0 1-1,1 2 0,-1-4-7,-1 0 0,1 1 1,0-1-1,-1 0 0,1 0 0,-1 1 0,1-1 0,0 0 0,-1 0 0,1 0 0,-1 0 0,1 0 0,0 1 0,-1-1 0,1-1 0,0 1 0,-1 0 0,1 0 0,0 0 1,-1 0-1,2-1 0,0 1-44,0-1 1,0-1 0,0 1-1,0 0 1,0 0 0,0-1-1,0 1 1,2-3 0,21-26-1336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2.343"/>
    </inkml:context>
    <inkml:brush xml:id="br0">
      <inkml:brushProperty name="width" value="0.05" units="cm"/>
      <inkml:brushProperty name="height" value="0.05" units="cm"/>
    </inkml:brush>
  </inkml:definitions>
  <inkml:trace contextRef="#ctx0" brushRef="#br0">38 70 21061,'4'-6'617,"6"-7"280,-7 4 2727,1 15-3091,0 3-463,-1 1-1,1-1 1,-2 1-1,1 0 1,-1 1-1,-1-1 1,1 20 0,-8 80 514,2-70-475,-25 276 435,-11 196 188,41-579-464,7-92-136,6 48-97,45-176 0,-45 239-32,2 1 0,2 0 0,1 1 1,3 2-1,2 0 0,35-48 0,-50 79-7,1 1-1,1 1 1,0 0-1,1 0 1,0 1 0,0 1-1,21-12 1,-24 15-3,0 2 0,0-1 1,0 2-1,1-1 1,-1 1-1,1 0 1,0 1-1,0 0 0,0 1 1,0 0-1,0 1 1,16 0-1,-21 2 3,0-1-1,0 0 1,-1 1-1,1 0 1,0 0-1,-1 1 1,1-1-1,-1 1 1,0 0-1,0 0 1,0 0-1,0 1 1,-1-1-1,1 1 1,-1 0 0,0 0-1,0 0 1,0 0-1,-1 1 1,0-1-1,1 1 1,1 7-1,1 2 0,0 1-1,-1-1 1,0 1-1,-2 0 1,1 0-1,-1 20 1,-2-16 28,-2-1 0,0 1-1,0-1 1,-2 1 0,0-1 0,-1 0 0,-9 18 0,3-10 89,-2 0-1,0-1 1,-33 45-1,40-61-69,-2-1 0,1 1 0,-1-1-1,0-1 1,-1 0 0,0 0 0,0 0 0,0-1 0,-1 0-1,0-1 1,0 0 0,-20 6 0,23-9-26,-1 0 1,0-1-1,0 0 1,0 0-1,0-1 1,0 0-1,0 0 0,0-1 1,0 1-1,0-2 1,0 1-1,1-2 1,-1 1-1,0-1 1,1 0-1,0 0 0,0-1 1,-11-6-1,4-1-78,-1-1-1,1-1 0,1 0 1,1 0-1,0-1 0,0-1 1,2 0-1,-1-1 0,-13-29 0,19 29-1389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2.300"/>
    </inkml:context>
    <inkml:brush xml:id="br0">
      <inkml:brushProperty name="width" value="0.05" units="cm"/>
      <inkml:brushProperty name="height" value="0.05" units="cm"/>
    </inkml:brush>
  </inkml:definitions>
  <inkml:trace contextRef="#ctx0" brushRef="#br0">1 81 23077,'-1'-1'6812,"12"-11"-6641,-8 10-163,-1 0-4,0 0 0,1 0 0,-1 0 0,0 0 0,1 0 0,-1 1 0,1-1 0,0 1 0,-1-1 0,1 1 0,0 0 0,0 0 0,0 1 0,0-1 0,0 0 0,0 1 0,0 0 0,0 0 0,0 0 0,0 0 0,0 0 0,0 1 0,0-1 0,0 1 0,2 1 0,8 2-3,0 1 0,-1-1 0,1-1 0,0-1 0,1 1 0,-1-2 0,0 0 0,1-1 0,-1 0-1,21-3 1,-10-2 15,-1 0 0,0-1-1,0-1 1,-1-2 0,0 0-1,24-14 1,-45 22-8,-7 3-82,-19-5-226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5.794"/>
    </inkml:context>
    <inkml:brush xml:id="br0">
      <inkml:brushProperty name="width" value="0.05" units="cm"/>
      <inkml:brushProperty name="height" value="0.05" units="cm"/>
    </inkml:brush>
  </inkml:definitions>
  <inkml:trace contextRef="#ctx0" brushRef="#br0">58 17 15603,'-46'2'3597,"34"-1"761,25 4-4329,0 1 0,-1 0-1,0 0 1,-1 2 0,0-1-1,0 1 1,18 18 0,-14-13-22,0 0 1,1-1-1,1-1 1,20 11-1,-22-16-9,0-1 1,0 0-1,0 0 0,0-2 0,1 0 1,-1-1-1,1 0 0,27-2 0,5-3 14,75-16-1,-107 16-5,80-10 39,110 0-1,-12 2-21,74-35 7,-6-22 6,-221 57-28,-35 8-5,-5 3-5,0-1 1,0 0 0,1 1 0,-1 0 0,0-1 0,1 1 0,-1 0-1,0-1 1,1 1 0,-1 0 0,0 0 0,1 0 0,1 1-1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8.957"/>
    </inkml:context>
    <inkml:brush xml:id="br0">
      <inkml:brushProperty name="width" value="0.05" units="cm"/>
      <inkml:brushProperty name="height" value="0.05" units="cm"/>
    </inkml:brush>
  </inkml:definitions>
  <inkml:trace contextRef="#ctx0" brushRef="#br0">0 14 22109,'2'-3'674,"-2"2"-593,0 0 0,0 1 1,1-1-1,-1 0 0,0 1 0,1-1 1,-1 1-1,0-1 0,1 0 0,-1 1 1,1-1-1,-1 1 0,0-1 0,1 1 1,0 0-1,0-2 0,0 2 116,-1 0 0,1 0 0,-1 0 0,1 0 0,-1 0 0,1 0 0,-1 0 0,1 1 0,-1-1 0,1 0 0,-1 0 0,1 0 0,-1 0 0,1 1 0,-1-1 0,1 0 0,-1 0 0,1 1 0,-1-1 0,0 0 0,1 1 0,41 38 15,-18-16-153,43 33-1,86 44-42,-136-92-797,-3-2-707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9.161"/>
    </inkml:context>
    <inkml:brush xml:id="br0">
      <inkml:brushProperty name="width" value="0.05" units="cm"/>
      <inkml:brushProperty name="height" value="0.05" units="cm"/>
    </inkml:brush>
  </inkml:definitions>
  <inkml:trace contextRef="#ctx0" brushRef="#br0">265 1 21813,'-16'19'1040,"-1"4"680,-3 7-936,-1 10-319,2 2-65,-2 11-192,-2 4-48,2 10-112,-1 6-16,-1 6-8,4 0-24,1-4 24,8-8-24,1-11 112,4-10-320,5-13-1217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9.845"/>
    </inkml:context>
    <inkml:brush xml:id="br0">
      <inkml:brushProperty name="width" value="0.05" units="cm"/>
      <inkml:brushProperty name="height" value="0.05" units="cm"/>
    </inkml:brush>
  </inkml:definitions>
  <inkml:trace contextRef="#ctx0" brushRef="#br0">0 76 12035,'2'-4'908,"0"0"0,0 1 0,0-1 1,0 1-1,1-1 0,-1 1 0,1 0 1,0 0-1,0 0 0,0 1 0,4-4 1,-2 3-429,0 0 1,0 1 0,0-1 0,0 1 0,1 0 0,-1 1 0,7-2 0,8 0-563,-1 2 0,1 0 1,33 3-1,-28-1 738,198 17-594,-218-17-122,0-1 0,0 0 0,0 0 0,0 0 0,0-1 0,0 0 0,0 0 0,0 0 0,0 0 0,-1-1 0,1 0 0,0 0 0,-1 0 0,8-5 0,3-5 1594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0.030"/>
    </inkml:context>
    <inkml:brush xml:id="br0">
      <inkml:brushProperty name="width" value="0.05" units="cm"/>
      <inkml:brushProperty name="height" value="0.05" units="cm"/>
    </inkml:brush>
  </inkml:definitions>
  <inkml:trace contextRef="#ctx0" brushRef="#br0">0 0 21004,'9'2'809,"5"0"383,9 1-472,12-3-224,4 2-48,10-2-200,-2 2-128,0 0-120,0-2 88,-10 3-1000,-9-3-4873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020"/>
    </inkml:context>
    <inkml:brush xml:id="br0">
      <inkml:brushProperty name="width" value="0.025" units="cm"/>
      <inkml:brushProperty name="height" value="0.025" units="cm"/>
    </inkml:brush>
  </inkml:definitions>
  <inkml:trace contextRef="#ctx0" brushRef="#br0">1 1 12844,'0'0'19122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0.855"/>
    </inkml:context>
    <inkml:brush xml:id="br0">
      <inkml:brushProperty name="width" value="0.05" units="cm"/>
      <inkml:brushProperty name="height" value="0.05" units="cm"/>
    </inkml:brush>
  </inkml:definitions>
  <inkml:trace contextRef="#ctx0" brushRef="#br0">431 0 19316,'-5'13'6879,"-38"67"-6388,-200 255 532,106-155-417,134-176-599,14-17-667,-6 8 351,14-20-1054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072"/>
    </inkml:context>
    <inkml:brush xml:id="br0">
      <inkml:brushProperty name="width" value="0.05" units="cm"/>
      <inkml:brushProperty name="height" value="0.05" units="cm"/>
    </inkml:brush>
  </inkml:definitions>
  <inkml:trace contextRef="#ctx0" brushRef="#br0">86 1 20004,'-2'10'1537,"-5"8"71,-1 13-736,-3 10-112,-3 11-328,-2 2-120,4 6-136,1-4-71,6-5-65,7-4 8,0-7-24,1-6 8,2-12 8,2-2-16,4-10 24,-2-1-192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241"/>
    </inkml:context>
    <inkml:brush xml:id="br0">
      <inkml:brushProperty name="width" value="0.05" units="cm"/>
      <inkml:brushProperty name="height" value="0.05" units="cm"/>
    </inkml:brush>
  </inkml:definitions>
  <inkml:trace contextRef="#ctx0" brushRef="#br0">41 1 19428,'-16'5'1857,"1"6"175,8 1-1160,5 4-448,4-1-136,13-2-152,1-3-24,19-4-64,6-3 8,6-6-16,4-8 56,-6-5 505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882"/>
    </inkml:context>
    <inkml:brush xml:id="br0">
      <inkml:brushProperty name="width" value="0.05" units="cm"/>
      <inkml:brushProperty name="height" value="0.05" units="cm"/>
    </inkml:brush>
  </inkml:definitions>
  <inkml:trace contextRef="#ctx0" brushRef="#br0">47 0 20780,'0'0'4371,"2"5"-3603,2 12-662,-1-1-1,-1 1 1,-1-1-1,0 1 1,-2 26 0,-14 87-56,-28 100 253,42-227-263,3-9-312,7-23-458,-2-6-601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161"/>
    </inkml:context>
    <inkml:brush xml:id="br0">
      <inkml:brushProperty name="width" value="0.05" units="cm"/>
      <inkml:brushProperty name="height" value="0.05" units="cm"/>
    </inkml:brush>
  </inkml:definitions>
  <inkml:trace contextRef="#ctx0" brushRef="#br0">1 41 21453,'0'0'3280,"0"1"-2672,0 1-191,28 38-145,0-29-56,21-6 24,10-3-32,22-11-64,5-5-24,5-7-56,-7 0-24,-19 5 8,-11 2-16,-29 7-960,-24 7-393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364"/>
    </inkml:context>
    <inkml:brush xml:id="br0">
      <inkml:brushProperty name="width" value="0.05" units="cm"/>
      <inkml:brushProperty name="height" value="0.05" units="cm"/>
    </inkml:brush>
  </inkml:definitions>
  <inkml:trace contextRef="#ctx0" brushRef="#br0">3 97 22453,'-2'7'872,"4"0"152,8 0-440,20-7-256,7-5-104,19-9-64,0-5-15,12-4-81,1 2-16,-6 2-64,1 3-633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674"/>
    </inkml:context>
    <inkml:brush xml:id="br0">
      <inkml:brushProperty name="width" value="0.05" units="cm"/>
      <inkml:brushProperty name="height" value="0.05" units="cm"/>
    </inkml:brush>
  </inkml:definitions>
  <inkml:trace contextRef="#ctx0" brushRef="#br0">379 1 21821,'-9'14'928,"-9"7"480,-6 18-1072,-9 6-72,-13 18-160,2 7-40,-6 11 0,0 5 88,10-4 56,5-8 72,16-13 33,8-10-81,15-16-56,10-6-56,10-9-104,10-6 16,17-16-552,10-10-561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987"/>
    </inkml:context>
    <inkml:brush xml:id="br0">
      <inkml:brushProperty name="width" value="0.05" units="cm"/>
      <inkml:brushProperty name="height" value="0.05" units="cm"/>
    </inkml:brush>
  </inkml:definitions>
  <inkml:trace contextRef="#ctx0" brushRef="#br0">196 0 23757,'-33'60'358,"4"2"0,2 0 0,2 2 0,-27 117 0,47-162-335,-20 92 203,25-99 41,5-8 163,-4-5-373,1 1 0,0-1 0,-1 0-1,1 1 1,-1-1 0,1 0 0,-1 0 0,1 0 0,-1 0-1,0-1 1,2-1 0,158-176 570,-69 72-572,39-25 98,-20 22-1017,-100 96-589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152"/>
    </inkml:context>
    <inkml:brush xml:id="br0">
      <inkml:brushProperty name="width" value="0.05" units="cm"/>
      <inkml:brushProperty name="height" value="0.05" units="cm"/>
    </inkml:brush>
  </inkml:definitions>
  <inkml:trace contextRef="#ctx0" brushRef="#br0">0 0 24045,'11'25'752,"1"1"-96,0-2-183,6 3-257,5-5-120,-1-4-40,3 0-328,-6-4 2920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326"/>
    </inkml:context>
    <inkml:brush xml:id="br0">
      <inkml:brushProperty name="width" value="0.05" units="cm"/>
      <inkml:brushProperty name="height" value="0.05" units="cm"/>
    </inkml:brush>
  </inkml:definitions>
  <inkml:trace contextRef="#ctx0" brushRef="#br0">60 0 21557,'-8'32'792,"-5"1"184,3 4-472,-1 0-216,4-2-144,2-5-104,2-4 32,1-9-912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363"/>
    </inkml:context>
    <inkml:brush xml:id="br0">
      <inkml:brushProperty name="width" value="0.025" units="cm"/>
      <inkml:brushProperty name="height" value="0.025" units="cm"/>
    </inkml:brush>
  </inkml:definitions>
  <inkml:trace contextRef="#ctx0" brushRef="#br0">17 0 11627,'0'0'13741,"-1"59"-11627,-2-42-705,1 0-672,1-1-513,-1 0-160,1-1-32,-1-1-192,1-2-512,0-2-962,1-4-1633,-2-3-1602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680"/>
    </inkml:context>
    <inkml:brush xml:id="br0">
      <inkml:brushProperty name="width" value="0.05" units="cm"/>
      <inkml:brushProperty name="height" value="0.05" units="cm"/>
    </inkml:brush>
  </inkml:definitions>
  <inkml:trace contextRef="#ctx0" brushRef="#br0">176 25 23645,'16'-24'2517,"-15"23"-1419,0 3-493,0 0-589,0 0 1,-1 0-1,0 0 1,1 0-1,-1 0 1,0 0-1,0 0 1,0 0-1,0 0 1,0 0-1,0 0 1,-1 0-1,1 0 1,-2 3-1,-13 35 62,11-30-75,-93 197 161,21-48-36,74-156-96,7-2-7,13 0-3,1 0 1,-1-2-1,1 0 0,30-5 0,11-2 16,-34 7-91,-4 0-279,0-1 0,0-1 1,28-7-1,-22 1-1189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4.207"/>
    </inkml:context>
    <inkml:brush xml:id="br0">
      <inkml:brushProperty name="width" value="0.05" units="cm"/>
      <inkml:brushProperty name="height" value="0.05" units="cm"/>
    </inkml:brush>
  </inkml:definitions>
  <inkml:trace contextRef="#ctx0" brushRef="#br0">162 4 16732,'3'-1'1470,"8"-1"1101,-2 9 2648,3 9-5110,-2 2 0,0-1 0,-1 1 0,-1 1 0,0 0 0,-1 0 0,-2 0 0,0 1-1,-1 0 1,-1 0 0,0 0 0,-2 0 0,0 0 0,-2 0 0,0 0 0,-1 1 0,-1-1 0,-1-1 0,0 1-1,-12 29 1,1-13-68,-2-1-1,-1-1 0,-2 0 0,-1-1 0,-2-1 0,-1-1 1,-34 34-1,15-29-1339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55.730"/>
    </inkml:context>
    <inkml:brush xml:id="br0">
      <inkml:brushProperty name="width" value="0.05" units="cm"/>
      <inkml:brushProperty name="height" value="0.05" units="cm"/>
    </inkml:brush>
  </inkml:definitions>
  <inkml:trace contextRef="#ctx0" brushRef="#br0">2385 145 8842,'-19'-3'711,"-129"-15"4676,-230-60-1,330 65-4765,1 2-1,-56-6 1,71 14-481,0 2 0,0 1 1,0 1-1,-42 8 0,-43 16 115,2 6 0,-163 66 0,235-80-268,0 2-1,1 2 0,1 1 0,1 2 0,1 3 0,1 0 0,2 3 0,1 1 1,-59 67-1,29-17 42,5 2 0,3 4 1,-79 159-1,100-166 1,-39 122 0,61-156-29,3 0 0,2 0 0,2 1-1,-2 66 1,10-77-7,2 1 0,1-2 0,2 1-1,1 0 1,2-1 0,1-1-1,2 1 1,1-2 0,2 0-1,1 0 1,35 50 0,-25-46-5,2-1 0,0-2 0,3 0 0,1-3 0,1 0 0,1-2 1,2-2-1,76 44 0,-88-57-7,1-2 0,0-1 1,1-1-1,1-1 0,-1-1 1,2-2-1,-1 0 0,0-2 1,1-1-1,0-2 0,0 0 1,-1-2-1,31-4 0,-6-5 19,-1-2 0,0-2-1,-1-3 1,-1-1-1,75-41 1,223-153 58,-125 70-52,-170 112-17,130-83 30,-145 87-143,-2-1 0,57-58 0,-36 23-111,-2-3 0,43-73 1,77-146 157,-160 261 84,5-9 2,87-156 24,-76 131 16,27-77 0,-51 117 51,-1 1 1,0-1-1,-1 0 0,-1 0 1,2-27-1,-5 37-7,0 0 1,-1 0-1,0 0 0,0 0 1,0 0-1,-1 1 1,0-1-1,0 0 1,-1 1-1,0-1 0,0 1 1,0 0-1,-1 0 1,0 0-1,0 1 0,-6-6 1,-47-45-186,-3 3 0,-2 3 0,-110-68 0,67 55-1067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08.221"/>
    </inkml:context>
    <inkml:brush xml:id="br0">
      <inkml:brushProperty name="width" value="0.05" units="cm"/>
      <inkml:brushProperty name="height" value="0.05" units="cm"/>
    </inkml:brush>
  </inkml:definitions>
  <inkml:trace contextRef="#ctx0" brushRef="#br0">961 115 7426,'-4'-8'564,"0"-1"0,-1 1 0,0 0 0,-1 1 0,0-1 1,0 1-1,-12-11 0,12 13-281,0 1-1,-1 0 1,0 0 0,0 0-1,0 1 1,0 0 0,0 1-1,-1-1 1,-13-1 0,4 1 117,0 2-1,-1 0 1,1 0 0,0 2-1,0 0 1,0 1 0,0 1 0,-21 6-1,-15 8 48,-61 27-1,73-27-447,-3 4 512,1 2-1,-49 34 1,74-45-414,1 2 0,0 0 0,1 1 0,0 1 0,1 0 0,-15 24 0,11-13 9,1 1-1,2 1 1,-20 46 0,27-48-88,0-1 0,2 1 1,1 1-1,1-1 0,1 1 0,2 0 1,0 0-1,2-1 0,2 1 0,6 45 1,0-34-22,2 0 0,1 0 0,2-1 0,1-1 0,3 0 0,36 61 0,-35-67 8,2-1 0,38 44 0,-49-64-5,1-1 0,0 0 0,0-1 0,1 0 0,0 0 1,0-1-1,1-1 0,0 0 0,0 0 0,18 4 0,59 13-11,33 11 26,-107-28-13,-1 0 0,0 1 0,0 0-1,0 1 1,-1 1 0,15 12 0,16 23 3,-34-32 0,1-1 1,0 0 0,0-1 0,25 16 0,-32-24-8,0 1 0,1-1 0,-1-1 1,0 1-1,1-1 0,0 0 0,-1 0 1,1 0-1,-1 0 0,1-1 1,0 0-1,0 0 0,-1 0 0,1-1 1,0 1-1,-1-1 0,1 0 1,-1 0-1,1-1 0,6-2 0,3-3-2,0-1-1,0 0 0,-1-1 0,23-20 0,47-51 56,-17 14 8,174-137 54,-206 174-96,-5 5-9,-1-1 1,-1-2-1,32-39 1,-5-15 197,-3-2 1,77-173 0,-118 233-54,0-1 0,-2 0 1,6-28-1,-12 44-107,-1 1 0,0 0 0,-1-1 0,0 1 0,0-1 1,0 1-1,-1 0 0,0-1 0,0 1 0,-1 0 0,0-1 0,0 1 0,-1 0 1,0 0-1,-4-7 0,-8-9 25,0 1 0,-2 0 0,0 2 0,-2-1 0,0 2 0,-1 1 0,0 0-1,-2 2 1,-42-26 0,47 34-33,0 1 0,0 1 0,-1 0 0,1 1 0,-1 1 0,0 1 0,0 0 0,-1 2-1,-31 0 1,-6 5 121,-101 21-1,109-15-603,0-2 0,0-2 0,-55-1 0,26-11-2472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18.343"/>
    </inkml:context>
    <inkml:brush xml:id="br0">
      <inkml:brushProperty name="width" value="0.05" units="cm"/>
      <inkml:brushProperty name="height" value="0.05" units="cm"/>
    </inkml:brush>
  </inkml:definitions>
  <inkml:trace contextRef="#ctx0" brushRef="#br0">1892 82 10410,'-12'1'1963,"-39"6"-1061,25-2-237,0-2 0,-26 0 0,47-3-450,0-1-1,0 0 1,1 0 0,-1-1 0,1 1-1,-1-1 1,1 0 0,-1 0 0,1-1 0,0 1-1,0-1 1,0 0 0,1 0 0,-1 0-1,0-1 1,1 1 0,0-1 0,-4-6-1,4 6-150,0 0 0,0 0 0,0 1 0,-1-1 0,0 1 0,1-1 0,-1 1-1,-1 0 1,1 1 0,0-1 0,-1 1 0,1-1 0,-1 2 0,0-1 0,1 0 0,-1 1-1,-6-1 1,-11 1 11,1 2-1,0 1 1,-36 7-1,-15 2 99,32-9 230,-1-2 0,1-1 0,-63-11 0,82 10-347,0 0-1,0 1 0,0 2 1,-1 0-1,2 1 0,-1 1 1,0 0-1,0 2 0,1 1 0,0 0 1,0 2-1,-36 19 0,-45 31 12,70-38-9,0-2 1,-2-1 0,-57 22 0,85-38-48,-80 29 332,76-25-325,-1 0 0,1 0 0,1 0 0,-1 1 0,1 1 0,-13 11 0,-5 14-18,0 0 0,2 2 0,2 0 0,1 2 0,-21 49 0,5 6-30,4 1-1,-23 103 1,25-60 7,5 0 1,6 2-1,-3 180 0,21-265 28,0-5-4,5 75 0,-1-114-2,0 1-1,0-1 1,1 0-1,1 0 0,-1 0 1,1-1-1,0 1 1,1-1-1,0 0 1,0 0-1,1-1 1,9 11-1,-5-6 17,0 0 0,-1 1 0,8 14 0,-1 3-1,-8-12-14,2 0 0,19 26 0,-25-37-10,0-1-1,1-1 1,0 1-1,0-1 1,0 0 0,0 0-1,1 0 1,0-1 0,0 1-1,0-1 1,11 3-1,58 11-42,-60-14 60,-1-1 0,0 2-1,1 0 1,-1 0 0,0 1 0,-1 1 0,20 11 0,7 11 23,-18-13-14,43 24 0,-56-35-26,1 0 0,-1-1 1,1 0-1,0 0 0,0-1 1,0-1-1,0 1 0,14-1 0,37-6-1,-49 3 17,1 1 1,0 0 0,-1 1 0,1 0 0,0 1 0,22 4-1,63 27 4,-61-18-2,56 12-1,-80-24-10,1 0 0,-1 0 0,0-1 0,1-1-1,-1-1 1,1 0 0,-1 0 0,17-5-1,3-4-4,-1-1 0,40-21-1,-44 19 3,-1 1 0,2 1 0,51-12 0,-47 18 21,1 3 0,1 1 0,65 6 0,-40-1-4,-52-4-10,0 0 1,0 0 0,0-1-1,1 0 1,-2 0-1,1-1 1,0 0 0,0 0-1,0-1 1,-1 0-1,0 0 1,1-1 0,-1 0-1,0 0 1,-1-1-1,1 0 1,-1 0 0,0 0-1,10-12 1,72-87-2,-6 6 20,-56 71 0,-15 17-15,-1-1-1,0 0 1,-1-1-1,0 0 1,0 0-1,9-21 1,5-21 15,27-105-1,-1-61 48,-40 161-30,3-76-1,-1-2-22,-7 104-13,14-138-8,-16 142 20,-2-1-1,-1 1 1,-10-54-1,7 69 26,0-1 0,-1 0 0,-1 1 0,-1 0 0,0 0 0,-13-18 0,-61-75 582,42 59-379,-8-14 99,-43-53-66,71 94-243,0 1 0,-2 1 1,-28-21-1,21 22-76,0 1 0,0 2 0,-2 1 0,-47-16 0,21 8-1088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49.628"/>
    </inkml:context>
    <inkml:brush xml:id="br0">
      <inkml:brushProperty name="width" value="0.05" units="cm"/>
      <inkml:brushProperty name="height" value="0.05" units="cm"/>
    </inkml:brush>
  </inkml:definitions>
  <inkml:trace contextRef="#ctx0" brushRef="#br0">1541 112 3641,'-13'0'550,"1"0"1,0-1-1,-23-4 1,30 3 165,0 1 1,0-1-1,1 0 1,-1-1-1,1 1 1,0-1-1,0 1 0,0-1 1,0-1-1,0 1 1,1 0-1,-6-7 1,4 4-342,0 0 1,0 1-1,-1 0 1,0 0-1,0 0 1,0 1-1,0 0 1,-1 0-1,0 1 1,0 0-1,0 0 1,0 0-1,0 1 1,-10-2-1,4 2-203,1 1-1,-1 1 0,0 0 0,0 0 0,1 2 0,-1-1 0,-23 7 0,-26 9 220,1 2-1,1 3 0,-72 36 1,97-39-397,1 1 0,1 1 0,1 2 0,1 2 0,1 0 0,-42 48 0,19-9 66,4 2 0,2 3-1,-44 86 1,54-88-39,-8 13 16,-64 161 0,65-109-38,-31 166 1,57-200 10,4 1 0,-1 147 0,15-212 10,2-1-1,1 0 1,1-1 0,2 1-1,1-1 1,17 44 0,-16-56-14,1 0 0,0 0 1,2-1-1,0-1 1,2 0-1,0-1 1,0 0-1,2-1 0,0 0 1,29 22-1,39 25 3,-15-13 17,105 100 1,-112-85-17,-19-19-9,2-2-1,61 48 0,-90-81-6,1 0 0,0-1 0,0-1 0,1-1 0,0 0 0,0-1 0,1-1 0,0 0 0,0-1 0,0-2 0,36 4 1,-31-7 3,-1-1 1,1-1-1,-1-1 1,0-1 0,0-1-1,0-1 1,-1-1 0,25-11-1,22-14 37,71-47 0,-23 13-2,119-39 29,-120 56-41,-90 38-19,-1-1 0,0-1 0,-1 0 0,-1-2 0,0-1 0,-1-1 0,-1-1 0,-1 0 0,0-2 0,-1 0 0,-1-1 0,-1 0 0,-1-2 1,18-36-1,-7 2 17,-2-1 0,16-65 0,23-127 61,-52 205-67,48-267 93,-54 264 25,-2 0 0,-2 0 0,-2-1 1,-12-74-1,-50-165 453,27 135-391,26 110-146,-34-136 190,36 153-98,-2 0 1,0 0-1,-2 0 1,-23-36 0,27 50-30,-1 1 1,-1 0-1,0 0 1,0 1 0,-1 0-1,0 0 1,-1 2-1,-17-12 1,10 10-11,-1 0 0,1 2 1,-2 0-1,1 1 0,-22-4 0,-22 0 32,-1 3-1,-116 1 1,136 6-131,-172-14-549,156 9-605,-2 2-795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18.202"/>
    </inkml:context>
    <inkml:brush xml:id="br0">
      <inkml:brushProperty name="width" value="0.05" units="cm"/>
      <inkml:brushProperty name="height" value="0.05" units="cm"/>
    </inkml:brush>
  </inkml:definitions>
  <inkml:trace contextRef="#ctx0" brushRef="#br0">553 318 17636,'-66'100'1320,"-90"188"0,27-46-242,99-190-861,1 1 1,3 1-1,3 2 0,1 0 1,4 1-1,-16 80 1,25-76-217,2 0 0,4 1 0,5 92 1,6-71-11,3 0 0,23 85 0,-27-138 3,2 0-1,21 45 1,-26-66-2,0 0 0,1-1 0,0 1 0,0-1 0,1-1 0,0 1 0,0-1 0,1 0 0,0 0 0,0-1 0,0 0 0,13 8 1,-13-11 1,1-1 1,-1 1 0,0-1-1,1 0 1,0-1 0,-1 0-1,1 0 1,0 0 0,0-1 0,-1 0-1,1-1 1,11-2 0,11-3 4,53-18 1,-71 20-1,3-1 1,193-60 19,-149 50-9,97-12 1,-81 21-8,-1 4 0,106 10 1,153 34 18,-15-2-6,-188-32-16,175-11 0,125-45-21,-248 22 20,1 7 0,0 8 1,195 14-1,-167 13 17,125 7 1,2-25-9,238-74-8,-73 5-8,105 47 43,-306 18-16,-213 2-12,123-21 1,-165 16-11,0-2-1,-1-3 1,0-1 0,51-25-1,190-130 64,-102 54 60,-171 108-108,237-148 63,-218 132-70,-1-1-1,-1-2 1,-2-1 0,-1-2 0,30-39 0,-33 33 16,-1-1-1,20-42 0,-34 58 20,-1 0-1,-1-1 0,0 0 1,-2 0-1,6-38 1,-11 54 39,0 1 1,-1-1-1,0 0 0,0 1 1,0-1-1,0 1 1,-1-1-1,0 1 1,0-1-1,-1 1 0,0 0 1,1-1-1,-2 1 1,1 0-1,-1 0 1,1 0-1,-1 1 1,-1-1-1,1 1 0,-1 0 1,1-1-1,-6-3 1,-3-1-26,0-1 1,1-1 0,1 0-1,0 0 1,0-1 0,1-1-1,1 1 1,-9-17 0,2-7-69,1 0 1,3-1-1,0 0 0,-4-40 1,13 68 12,-1-9 2,0 0 0,-1 1 0,-10-26 0,12 39 0,0-1 1,0 1-1,0 0 0,-1 0 1,0 0-1,0 0 0,0 0 0,0 1 1,0-1-1,0 1 0,-1 0 1,0 0-1,0 0 0,0 1 1,0-1-1,0 1 0,0 0 1,-7-2-1,-20-4 31,-60-8 1,61 13-7,0-2 0,-44-14 0,-50-29-106,-48-15-191,73 39-157,-1 5 1,0 3 0,-111-2-1,-307 16-12,154 5 520,-246-41-25,-158 1-25,-37 86-75,-154 2 101,629-60-21,-95 2 15,332 10-23,0 5 0,-142 30 1,-147 77 179,243-68-42,-168 33-1,288-76-179,-80 11 127,88-14-199,0-1 1,0 0 0,0-1 0,1 0-1,-1-1 1,0 0 0,-11-4-1,-28-17-646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5.682"/>
    </inkml:context>
    <inkml:brush xml:id="br0">
      <inkml:brushProperty name="width" value="0.05" units="cm"/>
      <inkml:brushProperty name="height" value="0.05" units="cm"/>
    </inkml:brush>
  </inkml:definitions>
  <inkml:trace contextRef="#ctx0" brushRef="#br0">100 111 11218,'0'0'6371,"-13"8"-3281,6-3-3027,4-2-34,0-1 0,0 0 0,0 1 1,0 0-1,0 0 0,1 0 0,-1 0 0,1 0 0,0 0 0,-1 1 0,2-1 0,-1 1 0,0-1 0,-2 8 0,-8 32 95,2 0-1,-6 59 1,14-85-120,2 1 0,0-1-1,1 0 1,0 1-1,2-1 1,0 0 0,1 0-1,11 32 1,-14-45 0,1-1-1,-1 1 1,1-1-1,0 1 1,0-1 0,0 1-1,0-1 1,1 0 0,-1 0-1,1 0 1,0 0 0,0-1-1,0 1 1,0-1-1,5 3 1,-5-4 7,1 0 1,-1 0-1,0 0 0,0-1 1,0 0-1,1 0 0,-1 0 0,0 0 1,0 0-1,0 0 0,1-1 1,-1 0-1,0 0 0,0 0 1,0 0-1,0 0 0,0 0 0,0-1 1,5-3-1,9-6 143,1-1 1,-1-1-1,-1-1 1,0-1-1,-1 0 1,-1-1-1,-1 0 1,20-30-1,-7 3 341,-1-1 0,28-71 0,-20 12-24,-15 41-374,-18 62-98,0 0-1,0 0 0,0 0 0,0 0 1,0 0-1,0 0 0,0 0 0,0 0 1,1 0-1,-1 0 0,0 0 0,0 0 0,0 0 1,0 0-1,0 0 0,0 0 0,0 0 1,0 0-1,0 0 0,1 0 0,-1 0 1,0 0-1,0 0 0,0 0 0,0 0 0,0 0 1,0 0-1,0 0 0,0 0 0,0 0 1,1 0-1,-1 0 0,0 0 0,0 0 1,0 0-1,0 0 0,0 0 0,0 1 1,0-1-1,0 0 0,0 0 0,0 0 0,0 0 1,0 0-1,0 0 0,0 0 0,0 0 1,0 0-1,0 0 0,0 1 0,0-1 1,0 0-1,0 0 0,0 0 0,0 0 1,0 0-1,0 0 0,0 0 0,0 0 0,0 1 1,0-1-1,0 0 0,0 0 0,0 0 1,0 0-1,0 0 0,0 0 0,3 12-47,0 34-65,-2 76 0,-1 5 139,1-106-18,1 0-1,1 0 0,12 39 1,-14-55-3,1 1 0,0-1 0,1 0 0,-1 0 0,1 0 0,0-1 0,0 1 1,0-1-1,1 1 0,5 4 0,-7-7 4,0-1 1,0 1-1,1-1 1,-1 1-1,0-1 1,1 0-1,-1 0 1,1 0-1,0 0 1,-1-1-1,1 1 1,-1-1-1,1 1 1,0-1 0,0 0-1,-1 0 1,1 0-1,0-1 1,-1 1-1,1 0 1,0-1-1,-1 0 1,4-1-1,2-2 62,-1 1 0,0-1 1,0-1-1,0 0 0,-1 0 0,1 0 0,-1 0 0,0-1 1,-1 0-1,0-1 0,0 1 0,0-1 0,-1 0 0,7-13 1,1-5 295,-1-1 1,15-54 0,-19 55-274,-1-1 1,-2 0 0,0 0 0,-2 0 0,0 0 0,-3-31 0,0 53-64,0 0-1,0 0 1,0-1 0,0 1-1,-1 1 1,0-1 0,0 0-1,0 0 1,-4-5 0,0 0 42,6 7 88,1-8-87,0 2-177,5 24 15,0 4 87,-1 0-1,3 31 0,-8-46 5,1 1-1,0-1 0,0 0 1,0 0-1,1 0 1,-1 0-1,1 0 0,0 0 1,1 0-1,-1-1 0,1 1 1,0-1-1,0 1 0,0-1 1,1 0-1,0-1 0,7 7 1,-8-7 1,1-1 0,0 0 0,0 0 0,0 0 0,1-1 0,-1 1 0,0-1 0,1 0 0,-1 0 0,0-1 1,1 1-1,-1-1 0,1 0 0,-1 0 0,1 0 0,-1-1 0,1 0 0,-1 0 0,1 0 0,-1 0 0,5-3 0,-3 1 4,0 0 0,0 0-1,0-1 1,-1 0-1,0 0 1,0-1-1,0 1 1,0-1 0,0 0-1,-1-1 1,0 1-1,0-1 1,-1 0-1,0 0 1,5-9 0,2-10 26,-1 1 0,9-42 1,-16 56-35,0 4-6,-1-1 0,0 1-1,0-1 1,0 0 0,-2-10 0,1 16-25,-2 5-56,-2 7 66,0 0 1,1-1 0,1 1-1,0 0 1,0 0 0,0 18-1,-1 1 6,-3 15 6,1 2 0,3-1-1,5 61 1,-2-98 14,1 0-1,0 0 1,0 0 0,1 0-1,0 0 1,6 10 0,-8-17-2,-1 0 0,1-1 0,0 1 1,0-1-1,0 1 0,0-1 0,0 1 0,0-1 1,0 0-1,1 1 0,-1-1 0,1 0 0,-1 0 0,1 0 1,-1 0-1,1 0 0,-1 0 0,1-1 0,0 1 1,-1 0-1,1-1 0,0 1 0,0-1 0,-1 0 1,1 1-1,0-1 0,0 0 0,0 0 0,-1 0 1,1-1-1,0 1 0,0 0 0,0-1 0,-1 1 0,1-1 1,0 1-1,-1-1 0,1 0 0,3-2 0,5-4 13,0 0 0,-1-1 0,1 0-1,-1-1 1,-1 0 0,13-18 0,40-66 47,-42 60-48,-2-1 1,-1 0 0,-1-2-1,-2 1 1,14-63 0,-23 69-23,-4 27-14,-5 7-98,-2 6 96,1 1-1,0 0 0,1-1 0,1 2 0,0-1 0,-4 19 0,1 2 8,-3 50 0,9-75 17,1-1 0,-1 1 0,2 0 0,-1 0-1,1-1 1,0 1 0,1-1 0,3 11 0,-3-15 0,-1 1 0,1-1 1,0 0-1,0 0 1,0 0-1,1 0 0,-1 0 1,1 0-1,0-1 0,-1 1 1,1-1-1,0 0 1,1 0-1,-1 0 0,0 0 1,0-1-1,1 1 0,6 1 1,3 1 1,0-2 1,1 1-1,-1-2 1,1 0 0,-1 0-1,1-1 1,-1-1-1,0-1 1,1 1-1,-1-2 1,0 0 0,0-1-1,24-10 1,-33 13-105,-1 0 1,0 0-1,0-1 1,1 0 0,-1 1-1,0-1 1,-1 0-1,1 0 1,0-1 0,0 1-1,-1-1 1,0 1-1,1-1 1,-1 0-1,0 0 1,0 0 0,-1 0-1,1 0 1,2-6-1,2-19-3569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5.852"/>
    </inkml:context>
    <inkml:brush xml:id="br0">
      <inkml:brushProperty name="width" value="0.05" units="cm"/>
      <inkml:brushProperty name="height" value="0.05" units="cm"/>
    </inkml:brush>
  </inkml:definitions>
  <inkml:trace contextRef="#ctx0" brushRef="#br0">1 1 21397,'0'0'3160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419"/>
    </inkml:context>
    <inkml:brush xml:id="br0">
      <inkml:brushProperty name="width" value="0.05" units="cm"/>
      <inkml:brushProperty name="height" value="0.05" units="cm"/>
    </inkml:brush>
  </inkml:definitions>
  <inkml:trace contextRef="#ctx0" brushRef="#br0">141 1 27446,'0'0'385,"0"0"-254,0 3-127,0-1 0,-1 1 1,1-1-1,-1 1 0,1-1 0,-1 1 0,0-1 1,0 1-1,0-1 0,-2 3 0,-3 7-6,-24 87 191,-32 189 1,49-237 8,10-41-172,0 0-1,1 1 0,0-1 1,-1 18-1,3-26-25,0-1 0,0 0 0,0 1 0,0-1 0,-1 0 0,1 1-1,0-1 1,-1 0 0,1 0 0,-1 1 0,1-1 0,-1 0 0,-1 2 0,1-1-122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721"/>
    </inkml:context>
    <inkml:brush xml:id="br0">
      <inkml:brushProperty name="width" value="0.025" units="cm"/>
      <inkml:brushProperty name="height" value="0.025" units="cm"/>
    </inkml:brush>
  </inkml:definitions>
  <inkml:trace contextRef="#ctx0" brushRef="#br0">0 201 17072,'0'0'11894,"3"10"-11018,-2 1-787,12 42 1038,-12-51-1083,0 0-1,0 0 0,0 0 1,0 0-1,0 0 0,0-1 1,0 1-1,1 0 0,-1 0 1,1-1-1,-1 1 1,1-1-1,-1 0 0,1 1 1,0-1-1,0 0 0,0 0 1,0 0-1,0 0 1,0 0-1,0-1 0,0 1 1,0-1-1,4 1 0,1-1-22,0 0-1,0-1 0,-1 0 1,1 0-1,0-1 0,0 1 1,-1-2-1,1 1 0,-1-1 1,1 0-1,-1 0 0,0 0 1,10-9-1,2-3-1092,-1 0 0,29-34 1,-79 115 1535,19-36 1,8-18-302,0-2-20,0 1 0,1-1 0,0 1 0,1 0 0,1 0 0,-1 1 0,2-1 0,-1 1 0,2-1 0,0 1 0,0 13 0,1-23-198,0-1 0,1 0 1,-1 0-1,0 0 0,1 0 0,-1 0 1,1 0-1,-1 0 0,1 0 1,-1 0-1,1 0 0,0 0 1,0-1-1,-1 1 0,1 0 0,0 0 1,1 0-1,12 3-7886,-9-4-355</inkml:trace>
  <inkml:trace contextRef="#ctx0" brushRef="#br0" timeOffset="1">376 1 18065,'0'0'4004,"46"67"-2018,-26-35-96,-1 3 31,-5 5-768,-4 0-512,-10 3-193,0 7-287,-21 3 31,-10 6-64,-8 7-64,-9 2-288,-2-4-1154,-3-6-1728,3-17-3909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697"/>
    </inkml:context>
    <inkml:brush xml:id="br0">
      <inkml:brushProperty name="width" value="0.05" units="cm"/>
      <inkml:brushProperty name="height" value="0.05" units="cm"/>
    </inkml:brush>
  </inkml:definitions>
  <inkml:trace contextRef="#ctx0" brushRef="#br0">39 1 16131,'0'0'8170,"0"5"-7104,0 45-1001,1 19 754,-16 134 0,-9-34-654,23-166-1169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994"/>
    </inkml:context>
    <inkml:brush xml:id="br0">
      <inkml:brushProperty name="width" value="0.05" units="cm"/>
      <inkml:brushProperty name="height" value="0.05" units="cm"/>
    </inkml:brush>
  </inkml:definitions>
  <inkml:trace contextRef="#ctx0" brushRef="#br0">0 123 22709,'0'0'3553,"25"-14"-3121,-4 7-168,19-5-160,7-1 8,9 1-56,6 0-24,-6 5-8,0 2-16,-11-1 8,-3 3 8,-12-2 0,0-1 24,-9-1 72,-7 2-360,-12-4 208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0.766"/>
    </inkml:context>
    <inkml:brush xml:id="br0">
      <inkml:brushProperty name="width" value="0.05" units="cm"/>
      <inkml:brushProperty name="height" value="0.05" units="cm"/>
    </inkml:brush>
  </inkml:definitions>
  <inkml:trace contextRef="#ctx0" brushRef="#br0">313 63 16876,'25'-59'5577,"-25"59"-5524,0 0 0,0 0-1,0 0 1,0 0 0,0-1 0,0 1 0,0 0 0,0 0 0,0 0 0,0 0 0,0 0-1,0-1 1,0 1 0,0 0 0,0 0 0,0 0 0,0 0 0,0 0 0,0 0 0,-1 0-1,1-1 1,0 1 0,0 0 0,0 0 0,0 0 0,0 0 0,0 0 0,0 0 0,-1 0-1,1 0 1,0 0 0,0 0 0,0 0 0,0 0 0,0-1 0,-1 1 0,1 0 0,0 0-1,0 0 1,0 0 0,0 0 0,0 0 0,-1 0 0,1 1 0,0-1 0,0 0-1,0 0 1,0 0 0,0 0 0,-1 0 0,1 0 0,0 0 0,0 0 0,0 0 0,0 0-1,0 0 1,0 0 0,0 1 0,-1-1 0,1 0 0,-9 4-120,2 2 176,1 1 0,0 0 0,0 0 0,1 0 0,-8 12 0,-5 9 176,-94 131 708,91-125-974,1 1 0,-26 69 0,31-62-2,2 0 1,-13 77 0,22-89-10,1 0 0,2 0 1,1 0-1,8 60 0,-1-35 16,4 0-1,1 0 0,27 71 1,-37-120-251,1 0 1,0 0-1,0 0 1,0-1 0,1 1-1,0-1 1,6 7 0,8 2-1595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1.549"/>
    </inkml:context>
    <inkml:brush xml:id="br0">
      <inkml:brushProperty name="width" value="0.05" units="cm"/>
      <inkml:brushProperty name="height" value="0.05" units="cm"/>
    </inkml:brush>
  </inkml:definitions>
  <inkml:trace contextRef="#ctx0" brushRef="#br0">209 1 20700,'0'0'2632,"2"6"-1499,-1-1-998,0 0 0,0 1-1,-1-1 1,1 1 0,-1 0-1,0-1 1,-1 1 0,0-1-1,1 1 1,-2-1 0,-2 9 0,-5 14 294,-13 25 1,15-36-300,7-17-129,-152 320 952,147-311-879,3-7-35,1 0 0,0 1-1,-1-1 1,1 0 0,0 0-1,0 1 1,0-1 0,1 0-1,-2 5 1,10-8 94,19-2-88,43-13 0,-47 9-31,0 2 1,0 1-1,0 0 0,27 1 1,-36 3-15,0 0 0,-1 1 1,1 1-1,0 1 0,0 0 1,-1 0-1,0 1 0,21 10 0,-33-13-114,0-1 0,0 1 0,1 0 0,-1-1-1,0 0 1,0 1 0,0-1 0,1 0 0,-1 1-1,0-1 1,0 0 0,1 0 0,1 0-1,3-6-1640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1.953"/>
    </inkml:context>
    <inkml:brush xml:id="br0">
      <inkml:brushProperty name="width" value="0.05" units="cm"/>
      <inkml:brushProperty name="height" value="0.05" units="cm"/>
    </inkml:brush>
  </inkml:definitions>
  <inkml:trace contextRef="#ctx0" brushRef="#br0">68 32 21269,'16'-29'4330,"-16"28"-3617,1 0-138,10 10-586,-5-3 14,-2-4-2,-1 2-1,1-1 1,-1 0-1,0 1 1,0-1 0,-1 1-1,1 0 1,-1 0 0,1 0-1,-1 0 1,0 0-1,2 9 1,5 35 88,-3 1-1,1 55 1,-2-35 57,-4-47-128,10 183 493,-11-164-353,-2-1 0,-2 1 0,-9 41-1,11-69-137,-2-1-1,0 1 1,-1-1-1,0 0 1,0-1-1,-10 15 1,10-18-129,0-2 0,0 1 0,-1-1 0,0 0 0,0 0 0,0 0 0,-1-1 1,1 0-1,-1 0 0,-13 6 0,-21 3-1660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5.555"/>
    </inkml:context>
    <inkml:brush xml:id="br0">
      <inkml:brushProperty name="width" value="0.05" units="cm"/>
      <inkml:brushProperty name="height" value="0.05" units="cm"/>
    </inkml:brush>
  </inkml:definitions>
  <inkml:trace contextRef="#ctx0" brushRef="#br0">0 9 24157,'0'0'912,"2"0"161,24 2-113,1-4-504,9-1-160,12-1-136,-3 2-88,6 2-56,-7 0-8,0 4 16,-2-1-8,-6-3-88,1 0-320,-18-3-1352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5.772"/>
    </inkml:context>
    <inkml:brush xml:id="br0">
      <inkml:brushProperty name="width" value="0.05" units="cm"/>
      <inkml:brushProperty name="height" value="0.05" units="cm"/>
    </inkml:brush>
  </inkml:definitions>
  <inkml:trace contextRef="#ctx0" brushRef="#br0">0 66 22133,'0'0'1184,"14"-2"496,14-7-759,7-5-145,9-2-288,4 2-176,2 5-264,-2 8-24,-6 1 40,-6 7-96,-9 7-1368,-8 7-2449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7.331"/>
    </inkml:context>
    <inkml:brush xml:id="br0">
      <inkml:brushProperty name="width" value="0.05" units="cm"/>
      <inkml:brushProperty name="height" value="0.05" units="cm"/>
    </inkml:brush>
  </inkml:definitions>
  <inkml:trace contextRef="#ctx0" brushRef="#br0">8 30 16780,'-2'-1'7409,"-3"0"-5173,5 1-2235,0 0 0,0 0-1,0 0 1,1 0-1,-1 0 1,0 0-1,0 0 1,0 0 0,0 0-1,0 0 1,0 0-1,1 0 1,-1-1-1,0 1 1,0 0-1,0 0 1,0 0 0,0 0-1,0 0 1,1 0-1,-1 0 1,0 0-1,0 0 1,0 0 0,0-1-1,0 1 1,0 0-1,0 0 1,0 0-1,0 0 1,0 0-1,0 0 1,0-1 0,1 1-1,-1 0 1,0 0-1,0 0 1,0 0-1,0 0 1,0-1 0,0 1-1,0 0 1,0 0-1,0 0 1,0 0-1,-1 0 1,1 0-1,0-1 1,0 1 0,0 0-1,0 0 1,0 0-1,0 0 1,0 0-1,0 0 1,0-1 0,0 1-1,0 0 1,-1 0-1,1 0 1,0 0-1,0 0 1,0 0-1,0 0 1,0 0 0,0 0-1,0 0 1,-1 0-1,13-5 13,0 2 0,0 0 0,0 0 0,1 1 0,13 0 0,69-1 35,-77 3-41,0 1 0,0 0 1,0 2-1,0 0 0,30 10 0,-42-11-7,0 1-1,0 0 0,0 0 0,0 0 0,-1 0 0,1 1 1,-1 0-1,7 7 0,-10-8-3,1 0 0,-1 0 0,1 1 0,-1-1 0,0 1 0,0-1 0,0 1 0,-1 0 0,1 0 0,-1 0 0,0 0 0,0 0 0,-1 0 0,1 7 0,-1-7 11,0 1-1,-1 0 1,0 0 0,0 0 0,0-1 0,0 1 0,-1 0-1,0-1 1,0 1 0,0-1 0,0 0 0,-1 0 0,0 0-1,0 0 1,0 0 0,-4 3 0,-8 9 122,-2-2-1,-23 18 1,20-17 13,10-7-68,-101 85 313,100-83-384,1 1-1,0 1 0,0-1 1,1 2-1,1-1 0,0 1 1,-8 19-1,15-30-98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8.019"/>
    </inkml:context>
    <inkml:brush xml:id="br0">
      <inkml:brushProperty name="width" value="0.05" units="cm"/>
      <inkml:brushProperty name="height" value="0.05" units="cm"/>
    </inkml:brush>
  </inkml:definitions>
  <inkml:trace contextRef="#ctx0" brushRef="#br0">320 449 16035,'1'-5'636,"0"1"-1,0-1 0,0 1 1,0-1-1,-1 1 0,0-1 1,0 0-1,0 1 0,0-1 1,-1 1-1,1-1 0,-3-6 1,1 8-509,1 1 0,-1-1 0,1 0 0,-1 1 0,0-1 1,0 1-1,0 0 0,0-1 0,-1 1 0,1 0 0,-1 0 1,1 1-1,-1-1 0,1 1 0,-1-1 0,0 1 0,0 0 0,0 0 1,-5-2-1,0 2-93,1-1 0,-1 1 0,0 1 1,1-1-1,-1 1 0,0 1 0,0-1 0,1 2 1,-1-1-1,1 1 0,-1 0 0,1 0 1,0 1-1,-1 0 0,1 0 0,1 0 0,-1 1 1,0 0-1,1 1 0,0 0 0,-9 8 1,5-4-48,1 1 1,0-1 0,1 2 0,0-1 0,0 1 0,1 0-1,1 0 1,0 1 0,0 0 0,1 0 0,-6 24 0,10-30 8,0-1 0,0 1 0,1-1 1,0 0-1,0 1 0,0-1 1,1 1-1,0-1 0,0 1 0,3 8 1,-3-12-1,0 1 1,0-1-1,0 0 1,0 1-1,1-1 0,-1 0 1,1 0-1,-1 0 1,1 0-1,0-1 1,0 1-1,0 0 1,0-1-1,0 1 1,0-1-1,0 0 1,0 1-1,1-1 0,-1 0 1,1-1-1,-1 1 1,1 0-1,-1-1 1,5 1-1,2-1 3,-1 0 0,1-1-1,-1 0 1,1-1-1,-1 0 1,0 0 0,0 0-1,0-1 1,0-1 0,-1 1-1,1-1 1,-1-1 0,8-5-1,10-8 22,0-1 0,27-29-1,-18 14 69,-2-2 0,49-69-1,-67 83 33,-1 0 0,0 0 0,-2-1-1,-1-1 1,0 0 0,11-47 0,-19 61-54,-1 1 0,0-1 0,0 0 1,-1 0-1,0 0 0,-3-18 0,2 25-51,1 1-1,-1-1 1,0 0-1,0 0 1,0 1 0,0-1-1,0 0 1,-1 1-1,1-1 1,-1 1-1,1 0 1,-1-1-1,0 1 1,0 0-1,0 0 1,0 0 0,0 0-1,-1 1 1,1-1-1,0 1 1,-1-1-1,0 1 1,1 0-1,-1 0 1,0 0 0,1 0-1,-4 0 1,-1 0-6,-1 0 1,1 1 0,0 0-1,0 1 1,0 0-1,0 0 1,0 0 0,0 1-1,0 0 1,0 0 0,-6 4-1,-12 6 0,-36 23-1,40-22 2,-219 139 98,238-151-256,-1 1-1,1-1 0,-1 0 0,1 0 1,-1 0-1,0 0 0,0 0 0,1-1 0,-1 1 1,-5-1-1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8.824"/>
    </inkml:context>
    <inkml:brush xml:id="br0">
      <inkml:brushProperty name="width" value="0.05" units="cm"/>
      <inkml:brushProperty name="height" value="0.05" units="cm"/>
    </inkml:brush>
  </inkml:definitions>
  <inkml:trace contextRef="#ctx0" brushRef="#br0">130 0 15603,'0'2'8106,"-18"36"-7290,8-4-272,-2 15-280,-3 5-64,0 9-96,-5-2-24,6-6-31,0-10 7,7-13-16,2-10 96,30-46-1041,-8-16-1159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2.729"/>
    </inkml:context>
    <inkml:brush xml:id="br0">
      <inkml:brushProperty name="width" value="0.025" units="cm"/>
      <inkml:brushProperty name="height" value="0.025" units="cm"/>
    </inkml:brush>
  </inkml:definitions>
  <inkml:trace contextRef="#ctx0" brushRef="#br0">586 86 4805,'0'0'6929,"-4"-9"-3956,2 4-2768,0 1-1,0 0 0,-1 1 1,1-1-1,-1 0 0,1 1 0,-1-1 1,0 1-1,-1 0 0,1 0 1,0 0-1,-1 0 0,0 1 1,0 0-1,1-1 0,-1 1 1,-1 1-1,1-1 0,0 0 1,0 1-1,-6-1 0,-5-2-45,0 1-1,0 0 1,0 1-1,0 1 0,0 0 1,-1 2-1,1-1 1,0 2-1,0 0 1,0 0-1,0 2 1,0 0-1,1 0 1,-1 2-1,1 0 1,0 0-1,1 1 1,-24 17-1,14-7-118,1 1 0,1 0 0,0 2 0,-32 41 0,46-52-7,0 0-1,1 0 1,0 1-1,0 0 1,1 0-1,1 0 1,0 1-1,0-1 1,1 1 0,0 0-1,1 0 1,0 0-1,1 0 1,0 0-1,1 14 1,1-22-15,-1 1 1,1 0 0,0 0 0,0-1 0,0 1-1,1 0 1,-1-1 0,1 1 0,0-1-1,0 0 1,0 0 0,1 0 0,-1 0-1,1 0 1,5 5 0,-2-4 37,0 1 0,0-2-1,1 1 1,0-1 0,-1 1 0,1-2 0,13 4-1,5 0 273,1-2-1,0-1 0,43-1 0,-39-2 23,0-2 0,-1-1 1,1-1-1,-1-1 0,53-18 0,-65 17-179,0-1-1,-1 0 1,1-1-1,-1-1 1,-1-1-1,0 0 1,0-1-1,-1-1 1,-1 0 0,23-26-1,-32 33-137,0 0-1,0 0 1,-1 0 0,0-1-1,0 0 1,0 1 0,0-1 0,-1 0-1,0-1 1,0 1 0,-1 0-1,0 0 1,0-1 0,-1 1-1,1-1 1,-1 1 0,0 0-1,-1-1 1,0 1 0,0 0-1,0-1 1,-1 1 0,0 0-1,0 0 1,-1 0 0,1 0-1,-1 0 1,0 1 0,-1-1 0,0 1-1,1 0 1,-2 0 0,1 0-1,0 1 1,-1-1 0,0 1-1,0 0 1,0 1 0,-1-1-1,-7-3 1,0 0-223,-1 1 0,1 1-1,-1 0 1,0 1 0,-1 0 0,-24-3-1,-90 1-8876,85 6-494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056"/>
    </inkml:context>
    <inkml:brush xml:id="br0">
      <inkml:brushProperty name="width" value="0.05" units="cm"/>
      <inkml:brushProperty name="height" value="0.05" units="cm"/>
    </inkml:brush>
  </inkml:definitions>
  <inkml:trace contextRef="#ctx0" brushRef="#br0">127 1 20180,'-5'28'1305,"-8"10"103,-1 12-296,-5 13-312,-2 1-192,3 3-304,3-4-135,4-12-121,2-7-16,8-18 0,1-7 56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258"/>
    </inkml:context>
    <inkml:brush xml:id="br0">
      <inkml:brushProperty name="width" value="0.05" units="cm"/>
      <inkml:brushProperty name="height" value="0.05" units="cm"/>
    </inkml:brush>
  </inkml:definitions>
  <inkml:trace contextRef="#ctx0" brushRef="#br0">7 1 23117,'-7'0'3393,"30"10"-3313,5-1-96,9 2-24,12-1 32,5 2 8,9-3 0,7 2 24,-3-6 0,-8 0 120,-6-3-1016,-6-4 1944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907"/>
    </inkml:context>
    <inkml:brush xml:id="br0">
      <inkml:brushProperty name="width" value="0.05" units="cm"/>
      <inkml:brushProperty name="height" value="0.05" units="cm"/>
    </inkml:brush>
  </inkml:definitions>
  <inkml:trace contextRef="#ctx0" brushRef="#br0">0 293 19348,'10'-7'1304,"0"2"-1,1-1 0,22-7 1,-16 8-928,0 0 0,19-2 0,11 2-758,49 1 1,-79 3 693,267 9-306,34-3 38,-266-7-36,1-3 0,-1-2 0,0-3-1,55-17 1,195-91 58,-137 49-20,-129 59 11,-34 10-47,-5 7-13,3-6 2,-1 2-2,0 0 0,-1 0 0,1 0 0,-1-1 0,1 1 0,-1 0 0,0-1 0,0 1 0,0-1 0,-1 0 0,1 0 0,0 0 0,-1 0 0,1 0 0,-5 2 0,-18 7-375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0.594"/>
    </inkml:context>
    <inkml:brush xml:id="br0">
      <inkml:brushProperty name="width" value="0.05" units="cm"/>
      <inkml:brushProperty name="height" value="0.05" units="cm"/>
    </inkml:brush>
  </inkml:definitions>
  <inkml:trace contextRef="#ctx0" brushRef="#br0">435 345 12011,'5'-7'1376,"-1"0"0,0-1 0,0 1 1,-1-1-1,0 0 0,2-9 1,-5 16-1214,1-1 0,-1 1 0,0-1 0,0 0 0,0 1 0,0-1 0,0 1 1,0-1-1,0 0 0,0 1 0,-1-1 0,1 1 0,0-1 0,-1 1 0,0-1 1,1 1-1,-1-1 0,0 1 0,0 0 0,0-1 0,1 1 0,-1 0 0,-1 0 1,1 0-1,0 0 0,0 0 0,0 0 0,-1 0 0,1 0 0,0 0 0,-1 0 1,1 1-1,-1-1 0,1 0 0,-1 1 0,1-1 0,-1 1 0,1 0 0,-1 0 1,-1-1-1,-5 1-72,-1-1 0,1 1 0,0 0 0,0 1 0,0 0 0,0 0 0,0 1 0,0 0 0,0 0-1,1 1 1,-1 0 0,1 1 0,-1-1 0,-11 10 0,2-2-103,1 1-1,1 1 1,0 0-1,-25 30 0,19-17 2,0 2-1,2 1 1,-22 42-1,32-52 5,0 1 0,1 0 0,1 1 0,1 0 0,1 0 1,-4 32-1,8-45 1,1-1 0,0 1 0,0 0 0,1-1 0,-1 1 0,2 0 0,-1-1 0,1 1 0,3 7 0,-4-13 2,0 0 1,0 1-1,1-1 0,-1 0 0,1 0 0,-1 0 1,1 0-1,0 0 0,0 0 0,0 0 0,0 0 1,0-1-1,0 1 0,0-1 0,1 0 0,-1 1 1,0-1-1,1 0 0,-1-1 0,1 1 0,-1 0 1,1-1-1,0 1 0,-1-1 0,1 0 0,0 0 1,-1 0-1,1 0 0,2-1 0,2 0-1,0 0 0,0-1-1,0 1 1,0-2 0,0 1-1,-1-1 1,1 0 0,-1 0-1,0-1 1,0 0 0,9-7-1,4-6 9,33-37 0,-51 52-3,42-48 26,-3-1 1,39-65 0,-58 80 15,0-2 0,-3-1-1,-1 0 1,16-57 0,-30 83-6,0 1 0,-1-1 0,0 0 0,-1 1 0,0-1 0,-1 0 0,-1 0 0,0 0 0,-5-22 0,4 30-30,1 1 1,0-1-1,-1 1 0,0-1 1,0 1-1,0 0 0,-1 0 1,1 0-1,-1 0 0,0 1 1,0-1-1,-1 1 1,1-1-1,-1 1 0,1 0 1,-1 1-1,0-1 0,0 1 1,0-1-1,0 1 0,-1 0 1,1 1-1,-1-1 1,1 1-1,-1 0 0,1 0 1,-1 0-1,0 0 0,-8 1 1,-1 0-13,1 1-1,-1 1 1,0 0 0,1 0 0,-22 8 0,-63 30 0,77-30 4,0 0 0,-1-2 1,-1 0-1,1-2 0,-42 7 0,59-12 11,-1-1-1,0-1 1,0 1-1,-9-3 0,-15-1-1935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1.312"/>
    </inkml:context>
    <inkml:brush xml:id="br0">
      <inkml:brushProperty name="width" value="0.05" units="cm"/>
      <inkml:brushProperty name="height" value="0.05" units="cm"/>
    </inkml:brush>
  </inkml:definitions>
  <inkml:trace contextRef="#ctx0" brushRef="#br0">225 1 15699,'2'-1'334,"0"1"1,0 0-1,1 0 0,-1 0 0,0 0 0,1 1 0,-1-1 0,0 0 0,0 1 1,0 0-1,1-1 0,-1 1 0,0 0 0,0 0 0,0 0 0,0 1 0,0-1 0,0 0 1,-1 1-1,3 1 0,-2 0-132,0 0-1,0 0 1,0 0 0,0 1-1,-1-1 1,1 1 0,-1-1 0,0 1-1,0-1 1,0 1 0,1 5-1,-1 6-39,-1 0-1,0 1 0,-1-1 1,-5 31-1,-2-7 133,-3 0 0,-1-1 1,-21 48-1,-64 103 663,60-129-523,-47 59 0,82-116-347,8-4-71,14-1-23,0-2 1,0-1 0,25-8 0,33-9 15,-21 12 8,59-4 1,-85 12-5,1 2 0,0 1 1,45 7-1,-70-7-129,1 1 1,-1-1 0,0 2 0,0-1 0,0 1 0,9 5 0,-3 1-1417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8.625"/>
    </inkml:context>
    <inkml:brush xml:id="br0">
      <inkml:brushProperty name="width" value="0.05" units="cm"/>
      <inkml:brushProperty name="height" value="0.05" units="cm"/>
    </inkml:brush>
  </inkml:definitions>
  <inkml:trace contextRef="#ctx0" brushRef="#br0">41 2 19972,'-41'-2'7386,"60"9"-7001,5-4-345,-1 0-1,0-1 1,35-2 0,7 1 3,-43 0-35,36 2 16,-1 2-1,65 14 0,-95-16-1000,-25-3-488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8.856"/>
    </inkml:context>
    <inkml:brush xml:id="br0">
      <inkml:brushProperty name="width" value="0.05" units="cm"/>
      <inkml:brushProperty name="height" value="0.05" units="cm"/>
    </inkml:brush>
  </inkml:definitions>
  <inkml:trace contextRef="#ctx0" brushRef="#br0">0 90 20556,'0'6'1489,"2"-1"223,17-5-448,10-7-327,21-11-73,10-4-144,8 1-392,8-1-32,-13 15-240,-4 4-24,-12 13-16,-6 8-16,-10 3-168,-4 2-1152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8.611"/>
    </inkml:context>
    <inkml:brush xml:id="br0">
      <inkml:brushProperty name="width" value="0.05" units="cm"/>
      <inkml:brushProperty name="height" value="0.05" units="cm"/>
    </inkml:brush>
  </inkml:definitions>
  <inkml:trace contextRef="#ctx0" brushRef="#br0">6 31 23221,'-2'-7'1280,"0"-2"833,1-2 967,1 9-2816,0 1 8,0 2-336,0 1-528,0 2-1312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9.520"/>
    </inkml:context>
    <inkml:brush xml:id="br0">
      <inkml:brushProperty name="width" value="0.05" units="cm"/>
      <inkml:brushProperty name="height" value="0.05" units="cm"/>
    </inkml:brush>
  </inkml:definitions>
  <inkml:trace contextRef="#ctx0" brushRef="#br0">524 439 16203,'7'-21'2366,"-4"12"-1362,0-1 1,0 0-1,0 1 0,-1-1 1,1-18-1,-3 25-896,-1 0-1,1 1 1,0-1 0,-1 1-1,1-1 1,-1 0 0,0 1 0,0 0-1,0-1 1,0 1 0,0-1 0,-1 1-1,1 0 1,-1 0 0,1 0-1,-1 0 1,0 0 0,0 0 0,0 0-1,0 1 1,0-1 0,0 1 0,0-1-1,-1 1 1,1 0 0,0 0-1,-5-2 1,0 1-91,0 1 0,1-1 0,-1 1 0,0 0 0,0 1 0,0 0 0,0 0 0,0 0 0,0 1 0,1 0 0,-1 0 0,0 1 0,0-1 0,1 2 0,-1-1 0,1 1 0,0 0 0,0 0 0,-9 7 0,-2 1-20,2 1 0,-1 1 1,1 0-1,1 1 1,-18 23-1,8-7 18,-24 42-1,39-57-9,1 0-1,0 1 0,1-1 0,1 2 0,-4 16 0,9-31-5,1 0-1,-1 0 1,1 0 0,-1 0 0,1 0 0,0 0 0,-1 0 0,1 0 0,0 0 0,1 0 0,-1 0 0,0 0 0,0 0-1,1 0 1,-1 0 0,1 0 0,0 0 0,0-1 0,-1 1 0,1 0 0,0 0 0,1-1 0,-1 1 0,0 0 0,0-1-1,1 1 1,-1-1 0,1 0 0,-1 1 0,1-1 0,0 0 0,-1 0 0,1 0 0,0 0 0,0 0 0,3 1-1,1-1 2,0 0-1,-1-1 0,1 1 0,0-1 0,-1 0 0,1-1 0,0 1 0,-1-1 0,1 0 0,-1 0 0,1-1 1,5-2-1,14-7 13,-1-1 0,-1 0 0,0-2 0,-1-1 0,-1-1 0,31-29 0,-25 19 4,-1-2-1,-1-1 0,-2 0 1,22-36-1,-30 39 94,-1-1 0,22-55 1,-32 68-27,1 0 1,-2 0-1,0 0 1,0 0 0,-2-1-1,0 1 1,0-1 0,-2-16-1,0 27-54,1 0 0,-1 1 0,0-1 0,0 1 0,0-1-1,-1 1 1,1-1 0,-1 1 0,0 0 0,0 0 0,0 0 0,0 0 0,0 0-1,-1 0 1,-3-3 0,1 2-6,0 1-1,0-1 1,0 1-1,-1 1 1,1-1-1,-1 1 1,1 0 0,-11-2-1,-6 0 1,1 1-1,-1 1 1,0 1-1,-22 2 1,19 1-23,1 0 1,-1 2 0,1 0-1,0 2 1,1 0-1,-1 2 1,1 1 0,1 0-1,-1 2 1,2 1 0,0 0-1,0 1 1,1 2 0,1 0-1,0 1 1,-26 28-1,39-36 8,0 0-1,0 0 1,1 0-1,-5 9 1,9-14-64,0-1 1,-1 1 0,1 0 0,0 0-1,1 0 1,-1-1 0,0 1-1,1 0 1,0 0 0,0 0 0,0 0-1,0 0 1,0 0 0,0 0 0,1 0-1,-1-1 1,2 4 0,10 11-1340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1.432"/>
    </inkml:context>
    <inkml:brush xml:id="br0">
      <inkml:brushProperty name="width" value="0.05" units="cm"/>
      <inkml:brushProperty name="height" value="0.05" units="cm"/>
    </inkml:brush>
  </inkml:definitions>
  <inkml:trace contextRef="#ctx0" brushRef="#br0">12 25 14051,'-6'-24'13671,"5"28"-13627,0 0-1,0 0 1,0 1-1,0-1 1,1 0 0,-1 0-1,1 1 1,0-1-1,0 0 1,1 1 0,-1-1-1,2 4 1,17 61-24,-10-39 13,-7-22-29,1 6 2,1 0-1,1-1 1,0 0-1,8 15 1,-12-25-3,1-1 0,-1 1 0,1-1 0,0 1 0,0-1 0,0 0 0,0 0 0,0 0 1,0 0-1,1 0 0,-1 0 0,1-1 0,-1 1 0,1-1 0,-1 0 0,1 1 0,0-1 0,0-1 0,0 1 1,-1 0-1,1-1 0,0 1 0,0-1 0,0 0 0,6 0 0,35-10-1195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8.349"/>
    </inkml:context>
    <inkml:brush xml:id="br0">
      <inkml:brushProperty name="width" value="0.025" units="cm"/>
      <inkml:brushProperty name="height" value="0.025" units="cm"/>
    </inkml:brush>
  </inkml:definitions>
  <inkml:trace contextRef="#ctx0" brushRef="#br0">766 189 8648,'0'0'3764,"0"-10"-2093,1 4-1662,0 1 194,0 0 0,0 0-1,-1 0 1,0 0 0,0 0 0,0 0 0,0 0 0,-1 0 0,0 0 0,0 0 0,0 0 0,-1 0 0,1 0 0,-1 1 0,-1-1-1,1 1 1,0-1 0,-1 1 0,0 0 0,0 0 0,0 0 0,-1 0 0,1 1 0,-7-6 0,-3 2 140,-1-1 1,-1 2 0,1 0-1,-1 0 1,0 2 0,0 0-1,0 0 1,-1 1 0,0 1-1,-19 0 1,-6 1 20,0 2 1,-70 11 0,94-9-313,0 0 1,1 1-1,0 0 1,0 2-1,0-1 1,1 2 0,0 0-1,-21 14 1,25-12 43,-1 0 1,2 1 0,0 0 0,0 0 0,1 1-1,0 0 1,0 1 0,2 0 0,-1 0-1,-6 18 1,-1 5-29,2 2 0,1 0 0,2 1 0,1 0 0,3 0-1,0 1 1,3-1 0,1 1 0,2 0 0,2 0 0,1 0 0,2-1 0,2 1-1,2-1 1,1-1 0,1 0 0,3 0 0,1-1 0,1-1 0,23 37 0,-29-58-56,-1-1 1,1 0-1,1 0 1,0-1 0,1 0-1,1-1 1,-1 0-1,2-1 1,-1-1 0,1 0-1,1-1 1,0 0 0,0-1-1,0-1 1,1 0-1,0-2 1,0 1 0,0-2-1,0 0 1,1-1 0,31 0-1,-23-2 110,1-1 1,-1 0-1,0-2 0,0-2 0,0 0 1,47-16-1,-41 8 103,0-2 0,-1-1 0,-1-1 0,47-36 0,-45 30-96,-2-2 1,-1 0 0,-1-2-1,-2-2 1,0 0 0,23-38 0,-34 44 5,-1 0 0,-2-1 0,0 0 0,-1 0 0,-1-2 0,-2 1 0,0-1 0,-2 0 0,4-45 0,-8 53-64,0 0 0,-2-1 1,0 1-1,-1 0 0,0 0 0,-2 0 1,0 1-1,-1-1 0,-13-30 0,10 35-29,1 0-1,-2 0 0,0 1 1,0 0-1,-1 0 0,-1 1 0,1 0 1,-2 1-1,0 1 0,0-1 0,0 2 1,-17-9-1,8 6-288,0 1 0,-1 2 1,0 0-1,0 1 0,0 0 0,-38-4 0,-138 0-4162,29 3-504,84-2-6042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1.744"/>
    </inkml:context>
    <inkml:brush xml:id="br0">
      <inkml:brushProperty name="width" value="0.05" units="cm"/>
      <inkml:brushProperty name="height" value="0.05" units="cm"/>
    </inkml:brush>
  </inkml:definitions>
  <inkml:trace contextRef="#ctx0" brushRef="#br0">335 17 21229,'0'-17'2635,"0"25"-2327,-1 1 1,0-1 0,-5 14 0,-167 361 1470,21-52-942,151-328-858,2-9-833,5-23 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2.965"/>
    </inkml:context>
    <inkml:brush xml:id="br0">
      <inkml:brushProperty name="width" value="0.05" units="cm"/>
      <inkml:brushProperty name="height" value="0.05" units="cm"/>
    </inkml:brush>
  </inkml:definitions>
  <inkml:trace contextRef="#ctx0" brushRef="#br0">27 58 17588,'-26'-4'7892,"32"10"-7634,1 1-190,0 0 1,1-1-1,0 0 1,0-1-1,1 1 1,-1-2 0,1 1-1,0-1 1,0-1-1,1 0 1,-1 0 0,1 0-1,-1-1 1,1-1-1,10 1 1,8-2 117,0-1-1,0-1 1,40-8-1,84-27 243,-58 13-364,7 4-40,1 5 0,1 4 0,0 4 0,141 9 0,-226 0 1,0 1 0,0 1 0,0 0 1,23 9-1,-38-12-19,-2 0 123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6.235"/>
    </inkml:context>
    <inkml:brush xml:id="br0">
      <inkml:brushProperty name="width" value="0.05" units="cm"/>
      <inkml:brushProperty name="height" value="0.05" units="cm"/>
    </inkml:brush>
  </inkml:definitions>
  <inkml:trace contextRef="#ctx0" brushRef="#br0">379 260 18708,'0'0'2159,"-11"0"2150,-2 1-4224,1 1 1,0 0-1,0 0 0,0 1 0,0 1 1,0 0-1,0 1 0,1 0 1,0 1-1,0 0 0,1 0 0,-1 1 1,2 1-1,-1 0 0,1 0 0,0 1 1,-9 11-1,1 4-106,2 0 1,0 1-1,2 1 0,0 0 1,-11 36-1,23-58 21,1 0 0,-1-1 0,1 1 0,-1-1 0,1 1 0,0-1 0,0 1 0,1 0 0,-1-1 0,1 1 0,1 3 0,-2-5-1,1-1 0,-1 0 0,1 1-1,0-1 1,0 0 0,-1 1 0,1-1 0,0 0 0,0 0 0,0 0 0,0 0 0,0 0-1,1 0 1,-1 0 0,0 0 0,0-1 0,1 1 0,-1 0 0,0-1 0,1 1 0,-1-1 0,1 1-1,-1-1 1,0 0 0,1 1 0,-1-1 0,1 0 0,-1 0 0,3 0 0,0-1 2,1 0 0,-1 1 1,1-2-1,-1 1 0,1 0 0,-1-1 1,0 0-1,0 0 0,0 0 1,0 0-1,6-5 0,38-37 63,-41 37-47,19-20 207,-1-2 1,-2 0-1,38-63 1,-48 69 18,0-1-1,-2 0 1,-1-1 0,-1 0 0,-2-1 0,7-35 0,-12 54-174,-1 1 1,-1-1-1,1 0 1,-1 0-1,-1 0 1,1 0 0,-1 0-1,0 1 1,-3-11-1,2 14-57,1 0 0,0 0-1,-1 1 1,0-1 0,0 0-1,1 1 1,-2-1 0,1 1-1,0 0 1,0 0 0,-1 0-1,1 0 1,-1 0 0,1 0-1,-1 1 1,0-1 0,0 1-1,0 0 1,0 0 0,0 0-1,0 0 1,-5-1 0,-44-4 10,37 5-3,0-1 0,1 0 0,-16-5 0,10 0 2,10 4-18,-1-1 0,0 1-1,-16-2 1,23 5-9,0 0-1,0 0 1,0 0-1,0 0 1,0 1-1,0 0 1,0 0-1,0 0 1,0 0 0,0 0-1,1 1 1,-1 0-1,-4 2 1,0 2-24,0-1 0,0 1 1,1 0-1,0 0 0,0 1 1,1 0-1,0 1 0,0-1 1,0 1-1,-6 12 0,9-13-311,0-1 0,1 1 0,-1 0-1,1 0 1,1 0 0,-1 1-1,1-1 1,0 13 0,2 9-1660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6.704"/>
    </inkml:context>
    <inkml:brush xml:id="br0">
      <inkml:brushProperty name="width" value="0.05" units="cm"/>
      <inkml:brushProperty name="height" value="0.05" units="cm"/>
    </inkml:brush>
  </inkml:definitions>
  <inkml:trace contextRef="#ctx0" brushRef="#br0">296 0 23261,'-7'3'2925,"0"3"-2733,0-1 0,1 1 1,-1 0-1,1 1 0,0-1 0,0 1 1,1 0-1,0 1 0,-7 13 1,-37 86-424,37-79 350,-134 351 58,132-335-102,13-41 37,4-4-90,1 1 0,-1-1 0,0 0 0,0 0 0,0-1 0,0 1 1,0-1-1,0 1 0,0-1 0,0 0 0,2-3 0,7-3 29,4-2-19,1 1 0,0 1-1,0 1 1,0 0 0,1 1 0,0 1 0,0 0 0,33-2 0,-37 5-127,1 2 0,-1 0 1,1 1-1,-1 0 0,1 1 1,-1 1-1,0 0 0,0 1 0,0 0 1,-1 1-1,1 1 0,12 7 1,-3 1-1489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0.277"/>
    </inkml:context>
    <inkml:brush xml:id="br0">
      <inkml:brushProperty name="width" value="0.05" units="cm"/>
      <inkml:brushProperty name="height" value="0.05" units="cm"/>
    </inkml:brush>
  </inkml:definitions>
  <inkml:trace contextRef="#ctx0" brushRef="#br0">20 86 19276,'-1'1'194,"0"0"-1,1-1 0,-1 1 1,0 0-1,0-1 1,0 1-1,0-1 1,0 1-1,0-1 1,0 1-1,0-1 0,0 0 1,0 0-1,0 1 1,0-1-1,0 0 1,-1 0-1,1 0-78,1-1-1,0 1 1,0-1-1,0 1 1,-1 0 0,1-1-1,0 1 1,0-1-1,0 1 1,0 0-1,0-1 1,0 1-1,0-1 1,0 1 0,0-1-1,0 1 1,0 0-1,0-1 1,0 1-1,1-1 1,-1 1 0,0-1-1,0 1 1,0 0-1,1-1 1,-1 1-1,0-1 1,2-3 78,0 1-1,1-1 1,-1 1 0,0-1 0,1 1-1,0 0 1,0 0 0,6-6 0,2 3-121,1 0 1,0 1 0,0 0 0,0 1 0,1 0-1,-1 1 1,24-3 0,6 2-80,43 2 0,47 15 76,-123-13-273,0-3-380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1.062"/>
    </inkml:context>
    <inkml:brush xml:id="br0">
      <inkml:brushProperty name="width" value="0.05" units="cm"/>
      <inkml:brushProperty name="height" value="0.05" units="cm"/>
    </inkml:brush>
  </inkml:definitions>
  <inkml:trace contextRef="#ctx0" brushRef="#br0">1 16 20004,'0'0'4769,"8"0"-4118,11 0-626,0 2 0,0 0 0,0 1 0,0 1 0,23 7 0,39 8-2,-59-15-15,0-1 0,0-1 0,23-1 0,-38-2-9,1 1 0,-1-1 0,0 0 0,1-1 0,-1 0 0,0 0 0,0-1 0,0 0 0,0 0 0,-1 0 0,1-1 0,10-8 0,2-4-256,-2 2-417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9.116"/>
    </inkml:context>
    <inkml:brush xml:id="br0">
      <inkml:brushProperty name="width" value="0.05" units="cm"/>
      <inkml:brushProperty name="height" value="0.05" units="cm"/>
    </inkml:brush>
  </inkml:definitions>
  <inkml:trace contextRef="#ctx0" brushRef="#br0">9 68 12211,'18'-68'9432,"-26"110"-4128,3 33-5716,3-37 757,-2 14-341,-1 8 27,2-1-1,7 76 0,-4-129-25,1 0 0,0 0 0,1 0 0,-1 0 0,4 6 0,-5-11 0,0-1 0,1 1 0,-1 0 0,0-1-1,1 1 1,-1 0 0,1-1 0,-1 1 0,1 0 0,0-1 0,-1 1 0,1-1 0,-1 1 0,1-1 0,0 0 0,0 1 0,-1-1 0,1 1 0,1-1-1,-1 0 9,0 0 0,0 0 0,0 0 0,0 0 0,0-1 0,0 1-1,0 0 1,0 0 0,0-1 0,0 1 0,0-1 0,0 1 0,-1-1-1,1 1 1,0-1 0,0 0 0,0 1 0,-1-1 0,2-1 0,22-26 182,-2 0 0,-1-1 1,18-35-1,6-7-38,-13 22-78,-17 24-40,2 0-1,0 1 1,2 1 0,34-34-1,-53 56-38,1 0-1,0 0 0,0 1 0,0-1 1,0 0-1,0 1 0,0-1 0,0 1 0,0-1 1,0 1-1,0-1 0,0 1 0,0 0 0,0 0 1,0-1-1,0 1 0,0 0 0,0 0 1,2 0-1,-2 1-1,0-1 0,0 0 0,0 1 0,-1-1 0,1 1 0,0-1 0,0 1 0,-1 0 0,1-1 0,0 1 0,-1 0 0,1-1 0,-1 1 0,1 0 0,-1 0 0,1 0 0,-1-1 0,1 3 0,1 5-13,0-1 0,0 1 0,-1 0 0,0 12 0,0-12 9,1 36-7,-6 65 0,1 22 80,7-99-44,-4-31-22,0 0 1,1-1-1,-1 1 1,0 0-1,0-1 1,0 1-1,0-1 1,1 1-1,-1 0 1,0-1-1,1 1 1,-1-1-1,0 1 1,1-1-1,-1 1 1,1-1-1,-1 1 1,0-1-1,1 1 1,-1-1-1,1 0 1,0 1-1,-1-1 1,1 0-1,-1 0 1,1 1-1,-1-1 1,1 0-1,0 0 1,-1 0-1,1 1 1,0-1-1,-1 0 1,1 0-1,0 0 1,-1 0-1,1 0 1,-1-1-1,1 1 1,0 0-1,-1 0 1,1 0-1,0 0 1,-1-1-1,1 1 1,-1 0-1,2-1 1,7-6 50,0-1-1,-1 0 1,0-1 0,0 0 0,-1 0 0,0 0 0,8-14 0,3-3 64,44-65 225,52-100 0,-113 189-358,1 9-1006,3 26-709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063"/>
    </inkml:context>
    <inkml:brush xml:id="br0">
      <inkml:brushProperty name="width" value="0.05" units="cm"/>
      <inkml:brushProperty name="height" value="0.05" units="cm"/>
    </inkml:brush>
  </inkml:definitions>
  <inkml:trace contextRef="#ctx0" brushRef="#br0">0 29 17428,'0'-7'6769,"0"5"-5617,2 0-279,40-15-377,-16 19-152,14 5-184,9 3-120,8 2-40,-5 1 8,-3-8 16,-9-2 8,-3-4 8,0-5 24,-7-2-408,-9 1-824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267"/>
    </inkml:context>
    <inkml:brush xml:id="br0">
      <inkml:brushProperty name="width" value="0.05" units="cm"/>
      <inkml:brushProperty name="height" value="0.05" units="cm"/>
    </inkml:brush>
  </inkml:definitions>
  <inkml:trace contextRef="#ctx0" brushRef="#br0">1 0 21789,'0'0'2016,"1"0"-1272,40 2-360,-5-2-152,15 0-72,5 0-32,9 5-72,-4 4-16,4 0 128,-2 3-576,-8 2-1016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717"/>
    </inkml:context>
    <inkml:brush xml:id="br0">
      <inkml:brushProperty name="width" value="0.05" units="cm"/>
      <inkml:brushProperty name="height" value="0.05" units="cm"/>
    </inkml:brush>
  </inkml:definitions>
  <inkml:trace contextRef="#ctx0" brushRef="#br0">392 87 23725,'-14'-1'384,"-1"1"0,0 0 0,0 1 0,0 1 0,1 0 0,-1 1 0,1 0 0,-22 9 0,22-6-386,0 0 0,1 2-1,0-1 1,0 2 0,1 0 0,0 0 0,1 1 0,-1 1 0,2-1 0,0 2-1,0 0 1,1 0 0,-10 17 0,8-9-11,1-1 0,1 2 0,1-1 0,-11 40 0,17-49 5,-1 0-1,1 0 0,1 1 1,0-1-1,1 0 1,0 0-1,1 0 0,0 1 1,1-1-1,0 0 1,5 16-1,-6-23 4,1 0 0,0 0-1,0-1 1,0 1 0,1 0 0,-1-1 0,1 1-1,0-1 1,0 0 0,0 0 0,0 0-1,0 0 1,1-1 0,6 5 0,-4-5-2,-1 1 1,1-1-1,0 0 1,0-1 0,0 1-1,0-1 1,0 0-1,0-1 1,9 0-1,3-1 13,0-1-1,0-1 0,0-1 1,0 0-1,-1-2 0,21-8 1,-9 1 164,-1 0 0,0-2 0,-1-1 0,-1-1 0,41-34 0,-57 42-64,1-1 1,-2 0-1,1 0 1,-1-1-1,-1 0 1,0 0-1,-1-1 1,0 0 0,0-1-1,-2 1 1,1-1-1,-2 0 1,0-1-1,0 1 1,2-21-1,-6 25-83,1-1-1,-2 0 1,1 1-1,-2-1 0,1 1 1,-1-1-1,0 1 1,-1-1-1,0 1 0,-1 0 1,0 0-1,0 1 1,-1-1-1,0 1 0,-1 0 1,1 0-1,-1 1 1,-9-9-1,7 8-67,-1 1 0,1 0 0,-1 1 1,0 0-1,-1 0 0,1 1 0,-1 0 0,0 1 0,-1 0 0,1 0 1,-1 1-1,1 1 0,-1 0 0,0 0 0,-19 0 0,-28 3-1179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9.621"/>
    </inkml:context>
    <inkml:brush xml:id="br0">
      <inkml:brushProperty name="width" value="0.025" units="cm"/>
      <inkml:brushProperty name="height" value="0.025" units="cm"/>
    </inkml:brush>
  </inkml:definitions>
  <inkml:trace contextRef="#ctx0" brushRef="#br0">1 0 9513,'0'0'17499,"5"8"-16154,-3-5-1232,0-1-1,0 1 1,0-1-1,1 1 1,-1-1-1,1 0 0,-1 0 1,1 0-1,0 0 1,0 0-1,0 0 1,3 0-1,1 1 103,0-2-1,0 1 0,0-1 1,0 0-1,0-1 1,10 0-1,31-2 707,67-12 0,-35 4-1594,1 5-3613,-92 3-12002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9.649"/>
    </inkml:context>
    <inkml:brush xml:id="br0">
      <inkml:brushProperty name="width" value="0.05" units="cm"/>
      <inkml:brushProperty name="height" value="0.05" units="cm"/>
    </inkml:brush>
  </inkml:definitions>
  <inkml:trace contextRef="#ctx0" brushRef="#br0">384 522 10098,'0'-2'550,"1"1"0,0 0-1,-1 0 1,1 0 0,-1-1-1,0 1 1,1 0 0,-1 0 0,0-1-1,0 1 1,0 0 0,0-1-1,0 1 1,0 0 0,0-1 0,0 1-1,-1 0 1,1 0 0,-1-2-1,0 2-269,0-1 0,-1 1 0,1 0-1,0 0 1,-1 0 0,1 0-1,-1 0 1,0 0 0,1 1 0,-1-1-1,0 0 1,1 1 0,-1-1-1,-2 1 1,-5-3-145,0 0-1,1 1 1,-2 0-1,1 1 1,0 0-1,0 1 1,0-1-1,0 2 1,0-1-1,-1 1 1,1 1-1,0 0 1,0 0-1,1 1 1,-1 0-1,0 0 1,1 1-1,0 0 1,0 0-1,0 1 1,0 0 0,-9 9-1,6-4-131,1-1 0,0 2 0,0-1 1,1 1-1,-11 19 0,16-24-2,1-1 0,0 1 0,0 0 1,1 0-1,-1 0 0,1 0 0,0 0 1,1 1-1,0-1 0,0 1 0,0-1 1,1 0-1,0 1 0,1 9 0,-1-15-2,0 1 1,0-1-1,1 0 0,-1 1 0,0-1 0,1 0 0,-1 1 0,1-1 0,0 0 0,-1 0 0,1 0 0,0 1 0,0-1 0,0 0 1,-1 0-1,1 0 0,0 0 0,0 0 0,1-1 0,-1 1 0,0 0 0,0 0 0,0-1 0,1 1 0,-1-1 0,0 1 0,0-1 0,1 1 1,-1-1-1,0 0 0,1 0 0,-1 1 0,0-1 0,1 0 0,-1 0 0,1 0 0,-1-1 0,0 1 0,2-1 0,3 0-4,1-1-1,-1 0 0,0-1 0,0 1 0,0-1 0,0-1 0,6-3 0,11-10 4,0-1 0,-1-1 0,-1-1 0,19-23 0,-6 1 16,36-57 1,-46 62 58,-2-1 1,25-60-1,-40 84 6,-2-1-1,0 0 1,-1-1 0,-1 1-1,0-1 1,-1 1 0,0-1 0,-2 0-1,0 0 1,-2-22 0,1 34-58,0 0 0,1 0 0,-1 0 1,-1 0-1,1 0 0,0 1 1,-1-1-1,0 0 0,0 1 1,0-1-1,0 1 0,-1 0 0,1-1 1,-1 1-1,0 0 0,0 1 1,0-1-1,0 0 0,-1 1 0,1 0 1,0 0-1,-1 0 0,0 0 1,0 0-1,1 1 0,-1 0 0,0-1 1,0 1-1,-5 0 0,-2 0-10,0 1 0,0 0 0,0 0 0,0 1 0,1 1 0,-1 0 0,0 0 0,1 1 0,-20 8 0,-8 8-4,0 2 0,1 1 0,1 2 0,1 1 0,1 2 0,-32 33 0,56-49-10,8-9-102,4 4-1533,5 21-471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236"/>
    </inkml:context>
    <inkml:brush xml:id="br0">
      <inkml:brushProperty name="width" value="0.05" units="cm"/>
      <inkml:brushProperty name="height" value="0.05" units="cm"/>
    </inkml:brush>
  </inkml:definitions>
  <inkml:trace contextRef="#ctx0" brushRef="#br0">81 63 9018,'10'-14'901,"10"-17"3547,-4 13 3483,-16 27-5373,-1 11-2118,-1 0 1,-1 0-1,-6 23 1,-22 68 176,14-54-497,11-36-94,-16 59 86,-13 84 0,35-162-106,0-7-713,3-19-375,-3-2 689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440"/>
    </inkml:context>
    <inkml:brush xml:id="br0">
      <inkml:brushProperty name="width" value="0.05" units="cm"/>
      <inkml:brushProperty name="height" value="0.05" units="cm"/>
    </inkml:brush>
  </inkml:definitions>
  <inkml:trace contextRef="#ctx0" brushRef="#br0">6 151 18092,'-5'-7'8546,"5"5"-7610,19-34-480,12 15-312,11 0-80,14 0-48,4 1-8,10 6-8,-2 6 8,-10 8-8,-3 0 0,-19 7-128,-2 0-376,-15 0-1296,-5-2 335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641"/>
    </inkml:context>
    <inkml:brush xml:id="br0">
      <inkml:brushProperty name="width" value="0.05" units="cm"/>
      <inkml:brushProperty name="height" value="0.05" units="cm"/>
    </inkml:brush>
  </inkml:definitions>
  <inkml:trace contextRef="#ctx0" brushRef="#br0">0 22 21165,'0'0'848,"2"0"392,38 2-304,-3-8-272,7 1-160,10 0-192,7 1-159,6 3-89,-1-1-32,-10 2 56,-6 2-144,-22-2 2760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1.077"/>
    </inkml:context>
    <inkml:brush xml:id="br0">
      <inkml:brushProperty name="width" value="0.05" units="cm"/>
      <inkml:brushProperty name="height" value="0.05" units="cm"/>
    </inkml:brush>
  </inkml:definitions>
  <inkml:trace contextRef="#ctx0" brushRef="#br0">0 163 20068,'30'-1'2290,"39"-6"-1,76-23-1293,-63 12-623,211-31-133,-212 40-198,136 4 0,-188 7-38,42 0 68,-64-2-86,-1-1-1,1 0 1,0 0-1,-1-1 1,1 1-1,-1-2 1,13-4-1,-18 6 19,1 0 0,-1 0-1,1 0 1,-1 0-1,0 0 1,1 0 0,-1 0-1,0 0 1,0 0 0,2-3-1,0-14 1727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1.623"/>
    </inkml:context>
    <inkml:brush xml:id="br0">
      <inkml:brushProperty name="width" value="0.05" units="cm"/>
      <inkml:brushProperty name="height" value="0.05" units="cm"/>
    </inkml:brush>
  </inkml:definitions>
  <inkml:trace contextRef="#ctx0" brushRef="#br0">270 525 21253,'8'-4'580,"1"-1"1,-1 1-1,1-2 1,-1 1-1,-1-1 1,1 0 0,-1-1-1,7-7 1,-12 12-522,-1 0 1,1 1 0,0-1 0,-1 0-1,0 0 1,1 0 0,-1-1-1,0 1 1,0 0 0,0 0-1,-1 0 1,1-1 0,0 1-1,-1-1 1,0 1 0,1 0 0,-1-1-1,0 1 1,0-1 0,0 1-1,-1 0 1,1-1 0,0 1-1,-1-1 1,0 1 0,0 0 0,1 0-1,-1-1 1,0 1 0,-1 0-1,1 0 1,0 0 0,-1 0-1,1 0 1,-1 0 0,0 1-1,-2-4 1,0 2-30,1 0 0,-1 0-1,0 0 1,0 0 0,-1 1-1,1 0 1,0 0 0,-1 0-1,1 0 1,-1 0 0,0 1-1,0 0 1,1 0 0,-1 0-1,0 1 1,0 0 0,0 0 0,0 0-1,0 0 1,0 1 0,1 0-1,-9 2 1,5 0-33,-1 0-1,1 1 1,0 0-1,0 0 1,1 1-1,-1 0 1,1 1-1,0 0 1,1 0 0,-1 0-1,-8 12 1,-1 3 2,0 1 0,2 1 1,0 1-1,2 0 0,0 0 1,2 1-1,1 1 0,0-1 1,2 1-1,2 1 0,-5 42 1,10-63-3,0 0 1,0 0 0,0 0 0,1 1 0,0-1 0,3 10 0,-3-15-1,-1 1 0,1-1 0,0 1 0,-1-1 0,1 1 1,0-1-1,0 1 0,0-1 0,0 0 0,1 0 0,-1 0 1,0 1-1,0-1 0,1 0 0,-1 0 0,0-1 0,1 1 1,-1 0-1,1 0 0,0-1 0,-1 1 0,1-1 0,-1 1 1,1-1-1,0 0 0,-1 1 0,1-1 0,0 0 0,2-1 1,4 0-5,0-1 0,0-1 1,0 0-1,0 0 0,-1 0 1,1-1-1,-1 0 0,0 0 1,0-1-1,-1 0 0,12-11 1,18-16 42,-3-2 1,0 0 0,-2-3 0,-2 0-1,-2-2 1,-1-1 0,-2-1-1,-2-1 1,-1-1 0,14-46 0,-29 72-11,-2-1 1,0 0 0,-1-1 0,-1 1-1,0 0 1,-2-1 0,0 1 0,-4-26-1,3 36-12,-1 0 0,0 1 0,0-1 0,-1 1 0,1 0 0,-2 0 0,1 0 0,-1 0 0,-8-10 0,8 12-7,0 1 0,0 0 0,0 0 0,-1 1 0,1-1 0,-1 1 0,0 0 0,0 0 0,0 1 0,0-1 0,0 1 0,-1 0 0,1 1 0,-10-2 0,6 2-9,-1 0-1,0 1 1,0 0-1,1 0 1,-1 1-1,0 1 1,1-1 0,-1 2-1,1-1 1,0 1-1,-1 1 1,1 0-1,1 0 1,-1 1-1,-11 8 1,-6 5-50,2 1 0,0 1-1,-31 35 1,44-44-47,7-8-172,-1 1-1,1 1 1,0-1 0,0 1-1,1 0 1,-1-1 0,1 2-1,0-1 1,-4 10-1,7-5-1679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2.143"/>
    </inkml:context>
    <inkml:brush xml:id="br0">
      <inkml:brushProperty name="width" value="0.05" units="cm"/>
      <inkml:brushProperty name="height" value="0.05" units="cm"/>
    </inkml:brush>
  </inkml:definitions>
  <inkml:trace contextRef="#ctx0" brushRef="#br0">189 1 21349,'0'0'3502,"2"4"-2202,0 2-1158,-1-1 0,1 0 0,-1 1 0,0-1 0,-1 1 0,1 0 0,-1-1 0,0 1-1,0-1 1,-1 1 0,-1 6 0,-19 69 158,17-64-220,-91 231 157,32-96-151,60-143-80,1-6-3,1 1 0,-1 0 0,1-1 0,0 1 0,0 0 0,0 0 0,1 0 0,-1 0 0,1 0-1,0 5 1,1-9-2,-1 1-1,0-1 0,0 1 0,0 0 0,0-1 0,1 1 0,-1-1 0,0 1 0,1-1 0,-1 1 0,0-1 0,1 0 1,-1 1-1,1-1 0,-1 1 0,1-1 0,-1 0 0,0 1 0,1-1 0,-1 0 0,1 1 0,0-1 0,-1 0 1,1 0-1,-1 0 0,1 0 0,-1 1 0,1-1 0,0 0 0,-1 0 0,1 0 0,-1 0 0,1 0 0,-1 0 1,1-1-1,0 1 0,0 0 0,25-7-1,-23 6 1,66-25 21,-15 6 4,65-16 0,-58 23-409,-3 0-983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5.260"/>
    </inkml:context>
    <inkml:brush xml:id="br0">
      <inkml:brushProperty name="width" value="0.05" units="cm"/>
      <inkml:brushProperty name="height" value="0.05" units="cm"/>
    </inkml:brush>
  </inkml:definitions>
  <inkml:trace contextRef="#ctx0" brushRef="#br0">41 18 18916,'-16'7'2329,"2"3"463,5 1-1456,8 1-551,2-1-169,15-6-352,9-2-96,15-4-112,12-6 8,15-6-8,7-1-8,1-1 136,-7 1-352,-12 7-1280,-14 1 3792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5.434"/>
    </inkml:context>
    <inkml:brush xml:id="br0">
      <inkml:brushProperty name="width" value="0.05" units="cm"/>
      <inkml:brushProperty name="height" value="0.05" units="cm"/>
    </inkml:brush>
  </inkml:definitions>
  <inkml:trace contextRef="#ctx0" brushRef="#br0">0 7 24853,'0'0'1425,"23"-3"-1017,9 1-344,6 0-16,13 4 8,3 0 8,4 12-144,3-2-712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172"/>
    </inkml:context>
    <inkml:brush xml:id="br0">
      <inkml:brushProperty name="width" value="0.05" units="cm"/>
      <inkml:brushProperty name="height" value="0.05" units="cm"/>
    </inkml:brush>
  </inkml:definitions>
  <inkml:trace contextRef="#ctx0" brushRef="#br0">162 0 11819,'0'0'10170,"-2"7"-9135,-5 23-482,1 0 0,-2 56 0,1-12-288,-89 521 294,96-593-558,-36 144 1017,57-256 227,-4 25-1183,49-213 58,-51 244-97,3 0 0,2 1 0,37-69 0,-46 101-16,2 0 0,26-34 0,-36 51-11,1 0-1,-1 0 1,1 0 0,0 0-1,0 1 1,1-1 0,-1 1-1,1 0 1,-1 0-1,1 1 1,0-1 0,0 1-1,0 0 1,0 1 0,0-1-1,1 1 1,-1 0 0,7 0-1,-7 1-8,0 1-1,0 0 1,0 1-1,0-1 1,0 1-1,-1 0 0,1 0 1,-1 1-1,1-1 1,-1 1-1,0 0 1,0 0-1,0 0 1,0 1-1,-1-1 0,1 1 1,-1 0-1,4 5 1,1 4-6,1 0 0,-2 0 0,0 0 0,11 28 0,-16-33 24,1-1-1,-1 1 0,-1-1 0,1 1 1,-1 0-1,0-1 0,-1 1 1,-1 14-1,1-18 34,-1 1 1,-1 0-1,1-1 1,0 1-1,-1-1 0,0 1 1,0-1-1,-1 0 1,1 0-1,-1 0 1,0 0-1,0 0 0,0-1 1,0 0-1,-7 6 1,2-3 27,-1 0 0,0-1-1,-1 0 1,1-1 0,-1 1 0,0-2 0,0 0 0,0 0 0,0 0 0,0-2 0,-1 1-1,1-1 1,-1-1 0,1 0 0,-1 0 0,0-1 0,1 0 0,0-1 0,-1 0 0,1-1-1,-17-6 1,26 8-71,-1 1-1,1-1 1,0 1-1,0-1 1,-1 1-1,1-1 1,0 0-1,0 0 0,0 0 1,0 0-1,0 0 1,0 0-1,0 0 1,0 0-1,0 0 1,1 0-1,-1 0 0,0 0 1,1-1-1,-2-1 1,2 2-45,1 0 0,-1-1 0,0 1 0,0 0 1,0 0-1,1-1 0,-1 1 0,1 0 0,-1 0 0,1 0 0,-1-1 0,1 1 1,0 0-1,-1 0 0,1 0 0,0 0 0,0 0 0,0 0 0,0 1 0,0-1 1,1-1-1,19-13-769,8-2 1979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0.648"/>
    </inkml:context>
    <inkml:brush xml:id="br0">
      <inkml:brushProperty name="width" value="0.025" units="cm"/>
      <inkml:brushProperty name="height" value="0.025" units="cm"/>
    </inkml:brush>
  </inkml:definitions>
  <inkml:trace contextRef="#ctx0" brushRef="#br0">62 0 6790,'0'0'16037,"-2"13"-15065,-8 412 4456,11-277-2673,-1-158-2734,7-230 484,-4 200-440,2 0 0,2 1-1,22-75 1,-26 107-65,1 0 0,-1 0 0,1 1 0,0-1 0,0 1 0,1 0 0,9-10 0,-13 15 0,0-1 0,0 1 0,1 0 0,-1-1 0,0 1 0,1 0 0,-1 0 0,1 0 0,-1 0 0,1 0 0,0 0 0,-1 1 0,1-1 0,0 0 0,0 1 0,-1 0 0,1-1 0,0 1 0,0 0 0,0 0 0,0 0 0,-1 0 0,1 0 0,0 0 0,0 0 0,0 1 0,-1-1 0,1 1 0,0-1 0,0 1 0,-1 0 0,1 0 0,0 0 0,-1 0 0,1 0 0,-1 0 0,3 2 0,-2 0 0,0-1 0,0 1 0,0 0 0,0 0 0,-1 0 0,1 0 0,-1 0 0,0 0 0,0 0 0,0 0 0,0 1 0,0-1 0,-1 0 0,0 1 0,1-1 0,-1 0 0,-1 1 0,1-1 0,0 0 0,-1 1 0,-1 5 0,0-3 0,0 1 0,0 0 0,-1-1 0,0 1 0,0-1 0,-1 0 0,1 0 0,-1 0 0,-7 7 0,-1-1 8,-1-1 1,0-1-1,0 0 0,-30 16 0,35-21-114,-1 0 1,-1-1-1,1 0 0,0-1 0,-1 0 0,0 0 0,-17 2 0,41-5-2553,-1-1 1,0-1-1,0 0 1,14-4-1,5-3-7457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390"/>
    </inkml:context>
    <inkml:brush xml:id="br0">
      <inkml:brushProperty name="width" value="0.05" units="cm"/>
      <inkml:brushProperty name="height" value="0.05" units="cm"/>
    </inkml:brush>
  </inkml:definitions>
  <inkml:trace contextRef="#ctx0" brushRef="#br0">0 0 25093,'0'0'3833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982"/>
    </inkml:context>
    <inkml:brush xml:id="br0">
      <inkml:brushProperty name="width" value="0.05" units="cm"/>
      <inkml:brushProperty name="height" value="0.05" units="cm"/>
    </inkml:brush>
  </inkml:definitions>
  <inkml:trace contextRef="#ctx0" brushRef="#br0">18 831 21389,'-17'31'2653,"16"-29"-1694,4-3-556,0-1-376,1 0 0,-1 0 1,1 0-1,-1-1 0,0 1 0,0-1 0,0 0 1,-1 0-1,1 0 0,-1 0 0,4-5 0,1-2 17,553-803 1908,-558 810-1804,-3 18 36,-24 121-23,5-36-135,-7 108 0,22-116-10,10 168-1,0-230 18,-5-29 18,1-9-204,0 4 91,-1-1-120,1 1 0,-1-1 0,1 1 0,-1-1 0,-1 1 0,1-1 0,-1 0 0,0 1 0,-1-5 0,-7-18-1644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8.170"/>
    </inkml:context>
    <inkml:brush xml:id="br0">
      <inkml:brushProperty name="width" value="0.05" units="cm"/>
      <inkml:brushProperty name="height" value="0.05" units="cm"/>
    </inkml:brush>
  </inkml:definitions>
  <inkml:trace contextRef="#ctx0" brushRef="#br0">0 23 21997,'0'0'3208,"2"-2"-1815,0 1-561,45-17-352,-19 18-288,-2 0-96,9 0-64,-3 0-8,-4 0-8,2 0 88,-8-2-1536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4.147"/>
    </inkml:context>
    <inkml:brush xml:id="br0">
      <inkml:brushProperty name="width" value="0.05" units="cm"/>
      <inkml:brushProperty name="height" value="0.05" units="cm"/>
    </inkml:brush>
  </inkml:definitions>
  <inkml:trace contextRef="#ctx0" brushRef="#br0">76 42 9482,'-6'-17'1601,"5"-7"15742,0 24-17130,6 2-190,-2 1-16,0-1 0,0 0 0,1 0 1,-1 0-1,1 0 0,0 0 0,-1-1 1,1 0-1,0 0 0,0 0 0,0 0 0,0-1 1,0 1-1,4-1 0,4 0-3,97 1 23,-95 0-25,0 1 0,-1 1 0,1 0 1,0 1-1,23 9 0,-25-7-5,0-1 0,-1 1 0,0 1-1,0 0 1,0 1 0,-1 0 0,0 1 0,-1 0-1,0 0 1,0 1 0,-1 0 0,0 0 0,-1 1-1,0 0 1,-1 0 0,0 1 0,-1 0 0,0 0 0,-1 0-1,0 1 1,-1-1 0,-1 1 0,0 0 0,0 0-1,-1 0 1,-1 0 0,-1 15 0,-2-7 3,0 0 0,-1-1 0,-2 1-1,0-1 1,-1 0 0,0-1 0,-2 0 0,0 0 0,-16 22 0,-11 12 57,-73 82 0,73-94-8,-1-1-1,-2-2 1,-1-1-1,-84 56 1,85-73 42,35-19-38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4.853"/>
    </inkml:context>
    <inkml:brush xml:id="br0">
      <inkml:brushProperty name="width" value="0.05" units="cm"/>
      <inkml:brushProperty name="height" value="0.05" units="cm"/>
    </inkml:brush>
  </inkml:definitions>
  <inkml:trace contextRef="#ctx0" brushRef="#br0">0 18 24989,'0'0'3145,"12"1"-2881,16 3-176,14 1-112,11-1-8,10 1 0,7-1 24,-2-3 8,-1-1 16,-13-3-8,-3-4-280,-16-7-992,0-4-521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5.056"/>
    </inkml:context>
    <inkml:brush xml:id="br0">
      <inkml:brushProperty name="width" value="0.05" units="cm"/>
      <inkml:brushProperty name="height" value="0.05" units="cm"/>
    </inkml:brush>
  </inkml:definitions>
  <inkml:trace contextRef="#ctx0" brushRef="#br0">0 37 11963,'0'0'13074,"32"5"-12754,17-10-96,7-2 41,9-4-33,0 1 8,-6 5-168,-1 1-24,-11 4 0,-8 0-849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6.350"/>
    </inkml:context>
    <inkml:brush xml:id="br0">
      <inkml:brushProperty name="width" value="0.05" units="cm"/>
      <inkml:brushProperty name="height" value="0.05" units="cm"/>
    </inkml:brush>
  </inkml:definitions>
  <inkml:trace contextRef="#ctx0" brushRef="#br0">15 102 9962,'1'-12'596,"6"-36"7443,-6 44-7446,-1 0 0,1 0-1,1 0 1,-1 1 0,0-1-1,1 0 1,0 1 0,0-1-1,3-3 1,-5 7-568,0 0-1,0 0 1,0 0 0,0 1-1,0-1 1,0 0 0,0 0-1,0 0 1,0 1 0,0-1 0,0 0-1,0 0 1,0 0 0,0 1-1,1-1 1,-1 0 0,0 0-1,0 0 1,0 0 0,0 1 0,0-1-1,0 0 1,0 0 0,1 0-1,-1 0 1,0 0 0,0 0-1,0 1 1,0-1 0,1 0 0,-1 0-1,0 0 1,0 0 0,0 0-1,1 0 1,-1 0 0,0 0-1,0 0 1,0 0 0,1 0-1,-1 0 1,0 0 0,0 0 0,0 0-1,1 0 1,-1 0 0,0 0-1,0 0 1,0 0 0,1 0-1,-1 0 1,0 0 0,0-1 0,0 1-1,0 0 1,1 0 0,-1 0-1,0 0 1,0 0 0,0 0-1,0-1 1,0 1 0,0 0-1,1 0 1,-1 0 0,0 0 0,0-1-1,0 1 1,0 22 459,0-16-400,-13 199 181,6-125-246,-20 237 211,26-313-219,1 0 1,0 0 0,0 0-1,0-1 1,1 1 0,0 0-1,-1 0 1,3 4 0,-3-7-7,0-1 0,1 1 0,-1 0 0,1-1 0,-1 1 0,0-1 0,1 1 0,-1-1 0,1 0 0,-1 1 0,1-1 0,-1 1 0,1-1 0,0 0 0,-1 1 0,1-1 0,-1 0 0,1 0 0,0 0 0,-1 1 0,1-1 0,0 0 0,-1 0 0,1 0 0,0 0 1,-1 0-1,1 0 0,0 0 0,-1 0 0,1 0 0,-1-1 0,1 1 0,0 0 0,-1 0 0,1 0 0,-1-1 0,1 1 0,0 0 0,-1-1 0,1 1 0,-1-1 0,1 1 0,-1 0 0,1-1 0,-1 1 0,1-2 0,11-8 94,-1-1-1,0-1 0,-1 1 0,0-2 1,-1 0-1,0 0 0,14-28 1,-9 15 30,181-372 989,-181 366-1107,-14 31-12,0 1 1,0 0-1,0 0 1,1 0-1,-1-1 0,0 1 1,0 0-1,0 0 1,0-1-1,0 1 1,0 0-1,0 0 1,0-1-1,0 1 1,1 0-1,-1 0 0,0 0 1,0 0-1,0-1 1,0 1-1,0 0 1,1 0-1,-1 0 1,0 0-1,0-1 1,1 1-1,-1 0 0,0 0 1,0 0-1,0 0 1,1 0-1,-1 0 1,0 0-1,0 0 1,1 0-1,-1 0 1,0 0-1,0 0 1,1 0-1,-1 0 0,0 0 1,0 0-1,0 0 1,1 0-1,-1 0 1,0 0-1,0 0 1,1 0-1,-1 1 1,0-1-1,4 13-42,-3 21-11,-2 1-1,-2-1 1,-11 59-1,9-60 53,-5 22 17,4-30 5,2 1 0,1-1 0,0 1 0,3 34 0,-1-59-20,1-1 0,0 1 0,0 0 0,0-1 1,0 1-1,1 0 0,-1-1 0,0 1 0,0-1 0,0 1 1,0-1-1,0 1 0,1 0 0,-1-1 0,0 1 1,1-1-1,-1 1 0,0-1 0,1 1 0,-1-1 0,1 1 1,-1-1-1,0 0 0,1 1 0,-1-1 0,1 0 1,0 1-1,-1-1 0,1 0 0,-1 1 0,1-1 1,-1 0-1,1 0 0,0 0 0,-1 0 0,1 0 0,-1 1 1,1-1-1,0 0 0,-1 0 0,1 0 0,-1-1 1,1 1-1,0 0 0,-1 0 0,1 0 0,-1 0 0,1-1 1,-1 1-1,1 0 0,0 0 0,-1-1 0,1 1 1,-1 0-1,1-1 0,-1 1 0,1-1 0,29-25 14,-30 26-13,195-237 221,-54 59-72,-113 150-113,-26 27 544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2.696"/>
    </inkml:context>
    <inkml:brush xml:id="br0">
      <inkml:brushProperty name="width" value="0.05" units="cm"/>
      <inkml:brushProperty name="height" value="0.05" units="cm"/>
    </inkml:brush>
  </inkml:definitions>
  <inkml:trace contextRef="#ctx0" brushRef="#br0">57 0 13499,'-5'4'288,"1"-1"1,-1 1-1,1 0 0,0 0 1,1 0-1,-1 0 0,1 1 1,-1-1-1,2 1 0,-1 0 1,0 0-1,1 0 0,0 1 1,0-1-1,0 0 0,1 1 1,0-1-1,0 1 0,0 0 1,1-1-1,0 7 0,0 7-204,1-1-1,0 0 0,2 0 0,0 0 0,8 25 1,-5-26-65,0 0 0,0 0 1,2 0-1,0-1 1,1 0-1,20 26 0,-23-35-1,0 0 0,0 0 0,1-1 1,-1 0-1,2 0 0,-1 0 0,1-1 0,-1 0 0,2-1 0,-1 0 0,0 0 0,1 0 0,-1-1 0,1-1 0,13 3 0,-8-4 12,-1 0 0,1-1 0,0-1 0,0 0 0,-1 0 0,1-2 0,-1 0 0,1 0 0,-1-1 0,19-9 0,11-8 66,68-43-1,-86 48-79,204-111 76,-180 104-81,1 2 0,95-25-1,-129 42-6,1 1 0,-1 0 0,1 1 0,0 1 0,28 2 0,-35 0 1,-1 1 0,1 0 0,-1 0 0,0 1 1,1 0-1,-1 0 0,-1 1 0,1 0 0,0 1 0,-1 0 0,10 8 1,57 53 127,-52-43-67,1-1 0,43 28-1,-52-41-47,22 15 33,-35-22-47,0-1 0,-1 1 0,1-1 0,0 1 1,-1 0-1,1 0 0,-1-1 0,0 1 0,0 0 0,0 0 0,0 0 1,0 0-1,0 0 0,0 1 0,0 3 0,-1-5-3,0-1-1,0 0 1,0 1-1,0-1 1,0 1-1,0-1 1,0 1-1,0-1 1,0 0-1,0 1 1,0-1-1,0 1 1,0-1 0,0 0-1,-1 1 1,1-1-1,0 0 1,0 1-1,0-1 1,-1 1-1,1-1 1,0 0-1,0 0 1,-1 1-1,1-1 1,0 0 0,-1 1-1,1-1 1,-1 0-1,1 0 1,0 0-1,-1 0 1,1 1-1,0-1 1,-1 0-1,1 0 1,-1 0-1,1 0 1,-1 0 0,1 0-1,0 0 1,-1 0-1,1 0 1,-1 0-1,1 0 1,0 0-1,-1 0 1,1 0-1,-1 0 1,1-1-1,0 1 1,-1 0-1,1 0 1,0 0 0,-1-1-1,1 1 1,0 0-1,-1-1 1,1 1-1,0 0 1,-1-1-1,-11-8-310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3.149"/>
    </inkml:context>
    <inkml:brush xml:id="br0">
      <inkml:brushProperty name="width" value="0.05" units="cm"/>
      <inkml:brushProperty name="height" value="0.05" units="cm"/>
    </inkml:brush>
  </inkml:definitions>
  <inkml:trace contextRef="#ctx0" brushRef="#br0">0 393 20612,'25'-21'1018,"26"-26"0,20-18-749,-49 49-218,0 1 1,1 1-1,1 1 1,0 1-1,1 1 1,0 1-1,48-11 1,-58 18-55,0 0 0,1 1 1,-1 1-1,1 1 0,-1 0 1,25 4-1,-30-2 0,0 0-1,0 1 1,0 0 0,-1 0-1,1 1 1,-1 1-1,0 0 1,0 0 0,0 0-1,13 12 1,-6 0 17,0 0 0,-1 1 0,-1 1 0,0 0 0,17 36 0,28 39 67,-51-84-75,0 0-1,0-1 1,1 0-1,0-1 1,0 0-1,19 12 1,-19-15-6,0-1 0,0 0 1,0-1-1,0 0 0,1 0 0,-1-1 0,1 0 0,0-1 0,0 0 1,-1-1-1,1 0 0,0 0 0,0-1 0,-1 0 0,1-1 1,11-3-1,17-7 5,0-1 1,61-30-1,-42 17 7,-13 8 9,1 1 1,67-14 0,-84 25-17,0 2 0,1 0 1,0 2-1,-1 2 1,41 3-1,-62-3 19,-1 0 0,1 0 1,-1 0-1,1-1 0,-1 0 0,0 0 1,1-1-1,-1 0 0,0 0 0,0 0 0,0-1 1,-1 0-1,1 0 0,0-1 0,-1 1 1,0-1-1,0 0 0,6-6 0,7-9 283,-1-1-1,0-1 1,16-27-1,-9 14 31,96-130 290,-117 160-1267,-4 5-450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3.931"/>
    </inkml:context>
    <inkml:brush xml:id="br0">
      <inkml:brushProperty name="width" value="0.05" units="cm"/>
      <inkml:brushProperty name="height" value="0.05" units="cm"/>
    </inkml:brush>
  </inkml:definitions>
  <inkml:trace contextRef="#ctx0" brushRef="#br0">27 83 21445,'0'-44'2537,"0"41"-1514,-2 6-527,-2 6-453,1-1 0,0 1 0,1 0-1,0 0 1,-2 15 0,0 53-38,3-54 23,-1 17-12,2 0 0,2 0 0,1 0 0,3 0 0,12 50 0,-16-81-16,1-1 1,0 1-1,1 0 1,-1-1-1,8 11 0,-10-17 0,1 0 0,-1 0 0,1 0 0,0 0 0,-1 0 0,1-1 0,0 1 0,0 0 0,0-1 0,0 0 0,1 1 0,-1-1 0,0 0 0,1 0 0,-1 0 0,0-1 0,1 1 0,-1 0-1,1-1 1,-1 0 0,1 1 0,-1-1 0,1 0 0,3-1 0,2 0 4,-1-1 0,0 0 0,0-1 0,0 0 0,0 0 0,0 0 0,-1-1 0,1 0 0,-1 0 0,0 0 0,7-8 0,5-5 29,-1-1 1,17-23-1,-11 9 50,-3-2 0,0 0-1,-2-1 1,24-66 0,-18 41 42,-6 19-72,-17 40-54,-1 1-1,0-1 0,0 0 0,1 1 0,-1-1 1,0 0-1,1 1 0,-1-1 0,0 1 1,1-1-1,-1 1 0,1-1 0,-1 1 1,1-1-1,-1 1 0,1-1 0,0 1 0,-1 0 1,1-1-1,-1 1 0,1 0 0,0 0 1,-1-1-1,1 1 0,0 0 0,-1 0 1,1 0-1,0 0 0,-1 0 0,1 0 0,0 0 1,0 0-1,-1 0 0,1 0 0,0 0 1,-1 0-1,1 1 0,0-1 0,-1 0 0,1 0 1,-1 1-1,1-1 0,0 0 0,-1 1 1,1-1-1,-1 1 0,1-1 0,-1 1 1,1-1-1,-1 1 0,1-1 0,-1 1 0,0-1 1,1 1-1,-1 0 0,0-1 0,1 1 1,-1 0-1,0-1 0,0 2 0,4 10-33,-1 0 0,0 0 0,-1 1 0,0-1 0,0 15 0,0-1 0,1 5 10,3 42 33,3-1 0,27 101 0,-33-163-4,0-1 1,0 0 0,1 0-1,7 13 1,-10-20-5,0-1 1,0 1 0,0-1-1,0 1 1,1-1 0,-1 0-1,0 0 1,0 1-1,1-1 1,-1 0 0,1 0-1,-1 0 1,1 0 0,0-1-1,-1 1 1,1 0 0,0-1-1,-1 1 1,1-1-1,0 0 1,0 1 0,-1-1-1,1 0 1,0 0 0,0 0-1,0 0 1,-1 0-1,1-1 1,0 1 0,2-1-1,3-3 36,1 1 0,-1-1-1,-1-1 1,1 1 0,0-1-1,-1 0 1,0-1-1,-1 1 1,1-1 0,-1-1-1,5-7 1,-6 11-12,18-26 218,-1 0-1,-2-2 0,0 0 0,-2-1 1,18-49-1,-24 52-128,-2 0 0,-1 0 0,-2-1 0,0 0 0,-2-1 0,0-54 1,-5 74-100,1 1 1,-1 0 0,0 0-1,-1-1 1,-4-11 0,5 20-23,1 1 0,-1-1 1,1 1-1,-1-1 1,0 1-1,1-1 0,-1 1 1,0-1-1,0 1 1,0 0-1,0-1 0,-1 1 1,1 0-1,0 0 0,0 0 1,-1 0-1,1 0 1,-1 0-1,1 0 0,-1 1 1,1-1-1,-1 0 1,1 1-1,-1-1 0,0 1 1,1 0-1,-1-1 0,0 1 1,1 0-1,-1 0 1,0 0-1,1 0 0,-1 1 1,0-1-1,1 0 1,-1 1-1,1-1 0,-1 1 1,0-1-1,-1 2 0,-17 8-896,-3 4-817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1.164"/>
    </inkml:context>
    <inkml:brush xml:id="br0">
      <inkml:brushProperty name="width" value="0.025" units="cm"/>
      <inkml:brushProperty name="height" value="0.025" units="cm"/>
    </inkml:brush>
  </inkml:definitions>
  <inkml:trace contextRef="#ctx0" brushRef="#br0">64 26 4164,'0'0'26195,"-6"3"-25581,1 1-520,1 0-1,-1 1 1,1-1 0,0 1-1,0 0 1,1 0-1,-1 0 1,1 1-1,0-1 1,1 1-1,-1 0 1,1 0 0,0-1-1,1 1 1,-1 1-1,1-1 1,0 0-1,1 11 1,-1-13-93,1 0 1,0 0-1,1-1 0,-1 1 1,1 0-1,-1-1 0,1 1 1,0-1-1,0 1 0,1-1 1,-1 1-1,1-1 0,0 0 1,3 6-1,-3-8-1,-1 0 0,1 0 0,-1 0 0,1 0-1,0 0 1,-1 0 0,1-1 0,0 1 0,0 0 0,-1-1 0,1 1 0,0-1-1,0 0 1,0 0 0,0 0 0,0 0 0,-1 0 0,1 0 0,0 0 0,0-1-1,0 1 1,0 0 0,0-1 0,-1 0 0,1 1 0,0-1 0,-1 0 0,1 0-1,0 0 1,-1 0 0,1 0 0,1-2 0,3-2 0,1-1 0,-1 0 0,0 0 0,-1 0 0,0-1 0,1 0 0,-2 0 0,1 0 0,-1-1 0,-1 1 0,1-1 0,-1 0 0,0 0 0,-1 0 0,0 0 0,0-1 0,-1 1 0,0 0 0,-1-1 0,0-11 0,0 19 0,0-1 0,0 1 0,-1 0 0,1-1 0,0 1 0,-1 0 0,0-1 0,1 1 0,-1 0 0,0-1 0,1 1 0,-1 0 0,0 0 0,0 0 0,0 0 0,0 0 0,0 0 0,0 0 0,0 0 0,-1 0 0,1 0 0,0 1 0,-2-2 0,0 1 0,0 0 0,0 0 0,-1 1 0,1-1 0,0 1 0,-1-1 0,1 1 0,-1 0 0,-5 1 0,3 0 0,0-1 0,1 1 0,-1 1 0,1-1 0,-1 1 0,1 0 0,0 1 0,-1-1 0,1 1 0,0 0 0,-8 6 0,-6 18-4046,16-19-3631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4.804"/>
    </inkml:context>
    <inkml:brush xml:id="br0">
      <inkml:brushProperty name="width" value="0.05" units="cm"/>
      <inkml:brushProperty name="height" value="0.05" units="cm"/>
    </inkml:brush>
  </inkml:definitions>
  <inkml:trace contextRef="#ctx0" brushRef="#br0">1 341 20172,'0'0'3089,"4"-1"-2322,8-3-656,0 0 0,0 0 1,-1-1-1,0-1 0,0 0 0,0 0 1,-1-1-1,0-1 0,0 1 0,14-16 1,-9 8-10,-1-1 0,0 0 1,-1-1-1,-1 0 0,15-31 1,-22 38 35,0 0 1,-2 0 0,1-1 0,2-13 0,-5 21-93,-1 1 1,1-1 0,-1 1-1,0-1 1,0 1-1,1-1 1,-2 1 0,1-1-1,0 1 1,0-1-1,-1 1 1,0 0-1,1-1 1,-1 1 0,0 0-1,0-1 1,0 1-1,0 0 1,-1 0 0,1 0-1,-1 0 1,1 0-1,-4-3 1,4 4-30,0 0 0,0 1-1,-1-1 1,1 0 0,-1 1 0,1-1 0,-1 1 0,1-1-1,-1 1 1,1 0 0,-1 0 0,1-1 0,-1 1 0,0 0-1,1 1 1,-1-1 0,1 0 0,-1 0 0,1 1 0,-1-1-1,1 0 1,-1 1 0,1 0 0,-1-1 0,1 1 0,-2 1-1,-1 1-8,0 0 0,0 0 0,0 0-1,0 1 1,1-1 0,0 1-1,-4 5 1,-8 15-3,0 1 0,1 1 0,2 1 1,-10 29-1,6-8 20,-14 74 0,27-110-21,1 1 0,1 0-1,0 0 1,2 19 0,-2-31-5,1-1 0,0 1 1,0-1-1,1 1 0,-1-1 1,0 1-1,0-1 0,0 1 1,0-1-1,0 1 0,0-1 1,1 1-1,-1-1 0,0 1 1,0-1-1,1 0 0,-1 1 1,0-1-1,1 1 0,-1-1 1,1 0-1,-1 1 0,1-1 1,0 0-1,-1 0 1,1 0-1,0 0 1,-1 0-1,1 0 1,0-1-1,-1 1 1,1 0-1,0 0 1,-1-1 0,1 1-1,-1-1 1,1 1-1,-1 0 1,1-1-1,-1 1 1,1-1-1,-1 1 1,1-2-1,67-80 39,-54 61-20,1 2 0,0 0 0,2 1 0,0 0-1,2 1 1,27-19 0,-42 33-21,-1 1 0,1-1 0,0 1 0,0 0 0,1 0 0,-1 1 0,0-1 0,1 1 0,-1 0 1,0 0-1,1 0 0,-1 1 0,1 0 0,0-1 0,-1 2 0,1-1 0,-1 0 0,1 1 0,-1 0 0,1 0 0,-1 1 0,0-1 0,1 1 0,-1 0 0,0 0 0,0 0 0,7 5 0,-4 0-5,1 0-1,-1 0 1,0 1-1,0 0 1,-1 0-1,0 1 0,-1 0 1,0 0-1,0 0 1,-1 0-1,0 1 1,3 11-1,2 13 34,-1 0 0,3 42 0,-6-88 65,6-43 46,-2-1 0,1-88 0,-9 112-108,5-101 13,-6 129-78,4 9-333,11 14-99,-9-10-87,0 0 0,1-1 0,1 0 1,9 9-1,11 1-1410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5.196"/>
    </inkml:context>
    <inkml:brush xml:id="br0">
      <inkml:brushProperty name="width" value="0.05" units="cm"/>
      <inkml:brushProperty name="height" value="0.05" units="cm"/>
    </inkml:brush>
  </inkml:definitions>
  <inkml:trace contextRef="#ctx0" brushRef="#br0">158 0 14267,'-25'167'5710,"14"-57"-5082,6 171 1,7-233-355,13 73 1,-11-101-211,1-1 0,0 1 1,2-1-1,0 0 0,1-1 0,14 26 1,-20-42-15,-1 0 1,0 0 0,1 0-1,-1-1 1,1 1-1,0 0 1,-1-1 0,1 1-1,0-1 1,4 3-1,-6-4-22,0 0-1,1 1 1,-1-1-1,0 0 1,1 0-1,-1 0 1,0 0-1,1 0 1,-1 0-1,0 0 1,1 0-1,-1 0 1,0 0-1,1 0 1,-1 0-1,0 0 1,1-1-1,-1 1 1,0 0-1,1 0 0,-1 0 1,0 0-1,1 0 1,-1-1-1,0 1 1,1 0-1,4-15 757,-5 7-692,0 1 0,-1-1 0,1 1 0,-1-1 0,-1 1 1,0-1-1,0 1 0,0 0 0,-1 0 0,0 0 0,0 0 1,-1 0-1,-7-10 0,-7-7-79,-1 0 1,-24-23-1,20 22 149,-66-73 1277,88 96-854,6 1-649,198-35-332,-143 28-505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351"/>
    </inkml:context>
    <inkml:brush xml:id="br0">
      <inkml:brushProperty name="width" value="0.05" units="cm"/>
      <inkml:brushProperty name="height" value="0.05" units="cm"/>
    </inkml:brush>
  </inkml:definitions>
  <inkml:trace contextRef="#ctx0" brushRef="#br0">108 119 19892,'-3'0'267,"1"0"1,-1 0-1,1-1 0,0 2 0,-1-1 0,1 0 0,-1 0 1,1 1-1,0-1 0,-1 1 0,1 0 0,0 0 0,0 0 1,-1 0-1,1 0 0,0 0 0,-2 2 0,0 0-176,1 1-1,-1-1 1,1 1-1,0-1 0,0 1 1,0 0-1,0 0 0,-1 6 1,-2 2-166,1 1 0,0 0 1,1 1-1,0-1 0,-1 16 1,3-16 73,0 0 0,1 0 0,1 0 1,0 0-1,1-1 0,3 18 0,-4-29 2,0 0-1,0 0 1,0 0-1,0 0 1,1 0-1,-1 0 1,0-1-1,1 1 1,-1 0-1,0 0 0,1 0 1,-1 0-1,1-1 1,-1 1-1,1 0 1,0-1-1,-1 1 1,1 0-1,0-1 1,-1 1-1,1-1 1,0 1-1,0-1 1,1 1-1,-1-1 2,0 0-1,0 0 1,0 0 0,0 0-1,0 0 1,0 0 0,1-1-1,-1 1 1,0 0 0,0-1-1,0 1 1,0-1-1,-1 1 1,1-1 0,0 0-1,0 1 1,1-2 0,5-4 18,-1-1 0,0 0 1,9-13-1,67-105 159,-80 122-179,-1 0 1,1 1-1,0-1 0,1 0 1,-1 1-1,0-1 1,1 1-1,-1 0 0,1 0 1,0 0-1,0 0 1,3-1-1,-5 2-2,0 1-1,-1 0 1,1 0-1,0 0 1,-1 0-1,1 0 1,0 0 0,0 0-1,-1 0 1,1 0-1,0 0 1,-1 0 0,1 1-1,0-1 1,0 0-1,-1 0 1,1 1-1,-1-1 1,1 0 0,0 1-1,-1-1 1,2 1-1,-1 1-6,1 0-1,-1 0 1,0 0-1,1 0 1,-1 0-1,0 0 1,0 0 0,0 1-1,0-1 1,0 3-1,8 35-77,-2 1 0,-2 0-1,0 66 1,-2-54 89,2 479 172,-5-516-163,-4 76-9,3-83 16,-1 1 0,1-2 1,-2 1-1,1 0 1,-1 0-1,-1-1 0,-7 16 1,10-23 17,1 1 0,-1 0 0,0-1 0,0 0 0,0 1 0,0-1 0,0 1 0,-1-1 0,1 0 1,0 0-1,-1 0 0,1 0 0,0 0 0,-1 0 0,1 0 0,-1 0 0,0 0 0,1-1 0,-1 1 0,0-1 0,1 1 0,-1-1 1,0 1-1,1-1 0,-1 0 0,0 0 0,0 0 0,1 0 0,-1 0 0,0-1 0,0 1 0,1 0 0,-1-1 0,0 1 1,1-1-1,-1 0 0,0 1 0,1-1 0,-1 0 0,1 0 0,-1 0 0,-1-2 0,-2-2 75,0 0 0,0 0-1,0 0 1,0-1 0,1 0 0,0 0 0,0 0-1,0-1 1,-4-11 0,1-1-74,1-2 0,0 1 1,1-1-1,2 0 0,0 0 0,1 0 1,1 0-1,2-24 0,2 16-13,1 0 0,1 1 0,2-1 0,0 1 0,17-37 0,-2 17-291,2 1 1,2 1 0,3 1 0,1 1 0,2 2 0,48-49 0,-60 70-104,44-36 0,-56 51 355,-1 1 0,1 0 0,1 0-1,-1 0 1,1 1 0,0 0-1,0 1 1,0 0 0,17-3-1,-23 6 14,-1 0 0,1 0 0,0 0 0,-1 0 0,1 0-1,-1 1 1,1-1 0,-1 1 0,0 0 0,1 0-1,-1 0 1,0 0 0,1 0 0,-1 0 0,0 1 0,0-1-1,0 1 1,0-1 0,0 1 0,0 0 0,-1 0-1,1 0 1,-1 0 0,1 0 0,-1 0 0,0 0 0,1 0-1,-1 1 1,0-1 0,-1 0 0,2 4 0,1 5-23,0 1 0,0-1 1,-1 1-1,-1 0 1,0 14-1,-1-21 21,-1 103 104,1-106 60,0-8 88,1-241 1553,-2 114-1535,1 132-338,2 5-20,3 10 77,0 0 1,0 0-1,2 15 0,11 36-17,-15-59 31,-1-1 0,1 1-1,0-1 1,0 1 0,0-1-1,1 0 1,0 0 0,7 6 0,-10-9 0,1-1 1,0 1-1,-1-1 1,1 0-1,0 1 1,0-1-1,0 0 1,0 0-1,0-1 1,0 1-1,1 0 1,-1-1-1,0 1 1,0-1 0,1 0-1,-1 1 1,0-1-1,4-1 1,-2 1-2,0-1 0,-1 0 1,1-1-1,0 1 0,-1-1 1,0 1-1,1-1 0,-1 0 1,0 0-1,4-4 0,5-4-1,-1-1 0,-1 0 0,0-1 0,11-16 0,-7 7 26,0 0-1,-1 0 1,-1-1 0,-1 0-1,-1-1 1,13-45 0,-22 63-16,0 4-6,-1 0 0,1-1 1,-1 1-1,0 0 0,1-1 0,-1 1 0,0-1 0,0 1 1,0-1-1,0 1 0,0 0 0,0-1 0,0 1 0,-1-1 1,1 1-1,0-1 0,-1 1 0,1 0 0,-1-1 0,-1-1 1,2 3-3,0 0-1,0-1 1,0 1 0,0 0 0,-1 0 0,1 0 0,0 0 0,0 0 0,0 0 0,0 0 0,-1 0 0,1 0-1,0 0 1,0 0 0,0 0 0,0 0 0,0 0 0,-1 0 0,1 0 0,0 0 0,0 0 0,0 0 0,0 0-1,-1 0 1,1 0 0,0 0 0,0 0 0,0 1 0,0-1 0,0 0 0,0 0 0,-1 0 0,1 0 0,0 0 0,0 0-1,0 0 1,0 0 0,0 1 0,0-1 0,0 0 0,0 0 0,0 0 0,0 0 0,-1 0 0,1 1 0,0-1-1,0 0 1,0 0 0,-5 13-52,0-1 0,1 1 0,0 0-1,-3 17 1,0 2 2,4-21 38,-6 19 13,1 0-1,2 1 1,1 0 0,1 0 0,1 37-1,3-63-1,1-1-1,-1 0 0,1 1 1,0-1-1,0 1 1,3 6-1,-4-11 3,1 1-1,-1 0 1,1 0-1,-1-1 1,1 1-1,-1 0 1,1-1-1,-1 1 1,1 0-1,0-1 1,-1 1-1,1-1 1,0 1-1,0-1 1,-1 1-1,1-1 1,0 0-1,0 1 1,0-1-1,-1 0 1,1 1-1,0-1 1,0 0-1,0 0 1,0 0-1,0 0 1,0 0-1,-1 0 1,1 0-1,0 0 1,0 0-1,0-1 1,0 1-1,0 0 1,-1 0-1,1-1 1,0 1-1,0-1 1,-1 1-1,1-1 1,0 1-1,0-1 1,0 0-1,11-9 15,-1-1 0,0 0 0,-1 0 0,0-1 0,-1-1 0,13-22 0,0 2 23,-5 8-11,1-2-1,22-25 0,-35 46-24,1 0-1,-1 1 0,1-1 0,0 1 0,1 0 1,-1 0-1,1 1 0,0 0 0,11-5 1,-16 9-7,-1-1 1,1 1 0,0-1-1,-1 1 1,1 0 0,0-1 0,-1 1-1,1 0 1,0 0 0,0 0 0,-1 0-1,1 1 1,0-1 0,-1 0-1,1 1 1,-1-1 0,1 1 0,0 0-1,-1-1 1,1 1 0,-1 0 0,1 0-1,-1 0 1,0 0 0,1 0-1,-1 0 1,0 0 0,0 1 0,0-1-1,0 0 1,0 1 0,0-1 0,0 0-1,0 1 1,-1 0 0,2 2-1,1 4-21,0 1-1,-1-1 1,0 1-1,-1 0 1,0 0-1,1 8 0,-1 180 14,-1-196 15,0 0 0,0 0 0,0 0-1,0 0 1,0 0 0,0 0 0,0 0 0,0 0 0,1 0 0,-1 0 0,0 0 0,0-1 0,1 1 0,-1 0 0,1 0-1,-1 0 1,1 0 0,0 0 0,-1-1 0,1 1 0,0 0 0,0 1 0,0-2 1,0 0 0,0 0-1,-1-1 1,1 1 0,0 0 0,0 0 0,-1 0-1,1 0 1,0-1 0,0 1 0,-1 0 0,1-1-1,0 1 1,-1 0 0,1-1 0,0 1 0,-1-1-1,1 1 1,-1-1 0,1 1 0,0-2 0,6-6 22,0 0 0,10-18 0,26-53 89,7-13-36,-42 79-81,1 0 1,1 1-1,-1 0 1,17-15-1,-25 26-19,0 0-1,0 0 0,0 0 1,0 0-1,0 0 0,0 0 1,0 0-1,0 1 0,1-1 1,-1 0-1,0 1 0,1-1 1,-1 1-1,0 0 0,1-1 1,-1 1-1,0 0 0,1 0 1,-1-1-1,0 1 0,3 1 1,-3-1-12,-1 1 1,1-1 0,0 1 0,0 0 0,0-1 0,0 1 0,-1 0 0,1 0 0,0 0-1,0-1 1,-1 1 0,1 0 0,-1 0 0,1 0 0,-1 0 0,1 0 0,-1 0 0,0 0-1,0 0 1,1 2 0,0 7-278,0 0-1,0 1 1,-1-1-1,-1 14 1,-7 36-907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661"/>
    </inkml:context>
    <inkml:brush xml:id="br0">
      <inkml:brushProperty name="width" value="0.05" units="cm"/>
      <inkml:brushProperty name="height" value="0.05" units="cm"/>
    </inkml:brush>
  </inkml:definitions>
  <inkml:trace contextRef="#ctx0" brushRef="#br0">119 0 17308,'3'39'787,"-2"-1"0,-2 1 0,-1-1 0,-9 43 0,3-47-234,-2-1 0,0-1 0,-3 0-1,-1 0 1,-21 36 0,32-63-504,0 1 0,1-1 0,-1 1 0,1 0 0,0-1 0,-1 10 0,3-13-47,0-1 0,-1 0-1,1 1 1,0-1 0,0 0-1,0 1 1,0-1 0,1 0-1,-1 1 1,0-1 0,0 0-1,1 1 1,-1-1 0,1 0-1,-1 1 1,1-1 0,0 0-1,0 0 1,-1 0 0,1 0-1,0 0 1,0 0 0,0 0-1,0 0 1,0 0 0,0 0-1,0 0 1,0-1 0,1 1-1,-1 0 1,0-1 0,0 1-1,1-1 1,-1 1 0,0-1-1,1 0 1,0 1 0,11 0 14,0-1 1,1 0 0,-1-1 0,0 0 0,0-1-1,24-7 1,-15 4-5,29-8-116,0-3-355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816"/>
    </inkml:context>
    <inkml:brush xml:id="br0">
      <inkml:brushProperty name="width" value="0.05" units="cm"/>
      <inkml:brushProperty name="height" value="0.05" units="cm"/>
    </inkml:brush>
  </inkml:definitions>
  <inkml:trace contextRef="#ctx0" brushRef="#br0">1 153 23301,'23'-16'1152,"-1"1"929,15-13-1737,9-4-232,15 1 120,4 1-400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7.566"/>
    </inkml:context>
    <inkml:brush xml:id="br0">
      <inkml:brushProperty name="width" value="0.05" units="cm"/>
      <inkml:brushProperty name="height" value="0.05" units="cm"/>
    </inkml:brush>
  </inkml:definitions>
  <inkml:trace contextRef="#ctx0" brushRef="#br0">7 0 22989,'-4'39'559,"1"-1"1,4 54-1,14 75-798,-7-91 344,61 440 19,-66-494-110,0-3 10,3 37 188,-20-82 497,3-14-380,2 1-1,-7-77 1,5-87-128,10 131-186,9-83 0,-4 126-25,0 0 0,2 1 0,1 0 0,1 0-1,22-47 1,-25 65-1,0 1 0,1 0 0,0 0 0,1 1 0,0-1 0,0 1 0,1 1 0,0-1 0,0 1 0,1 1 0,-1 0 0,2 0 0,-1 0 0,1 1 0,14-5 0,-6 4-15,-1 1 0,1 1 1,0 0-1,0 2 0,0 0 0,0 1 1,0 0-1,23 3 0,-36-1 14,0-1-1,0 1 0,0 0 0,-1 0 0,1 1 1,0-1-1,-1 1 0,1 0 0,5 3 0,-9-4 7,0 0 1,1 0-1,-1 0 0,0 1 0,0-1 0,0 0 0,1 0 0,-1 1 0,-1-1 0,1 1 0,0-1 0,0 1 0,0-1 0,-1 1 0,1-1 0,-1 1 0,1 0 0,-1-1 0,0 1 0,0 0 0,1-1 0,-1 1 0,0 0 0,-1-1 0,1 1 0,0 0 0,0-1 1,-1 1-1,0 2 0,-2 5 29,-1-1 1,1 0-1,-2-1 1,1 1 0,-1-1-1,0 0 1,-10 11-1,-3 1 234,-26 21-1,32-30-147,-1 0 0,0 0 1,-1-2-1,-22 12 0,30-18-108,0 1-1,0-1 1,-1 0 0,1 0 0,0 0 0,-1-1-1,1 0 1,-1-1 0,1 1 0,-1-1-1,0 0 1,1-1 0,-1 0 0,-7-2 0,-1-5-1018,8-2-446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7.847"/>
    </inkml:context>
    <inkml:brush xml:id="br0">
      <inkml:brushProperty name="width" value="0.05" units="cm"/>
      <inkml:brushProperty name="height" value="0.05" units="cm"/>
    </inkml:brush>
  </inkml:definitions>
  <inkml:trace contextRef="#ctx0" brushRef="#br0">34 0 20772,'-6'50'817,"-7"53"77,-2 154 0,19-225-799,-4-32-87,0 0 0,0 1-1,0-1 1,0 0 0,0 1 0,0-1 0,0 0 0,0 1-1,0-1 1,0 0 0,1 1 0,-1-1 0,0 0 0,0 1-1,0-1 1,0 0 0,0 0 0,1 1 0,-1-1 0,0 0-1,0 0 1,0 1 0,1-1 0,-1 0 0,0 0-1,0 1 1,1-1 0,-1 0 0,0 0 0,1 0 0,-1 0-1,0 0 1,1 1 0,-1-1 0,0 0 0,1 0 0,-1 0-1,0 0 1,1 0 0,-1 0 0,0 0 0,1 0 0,-1 0-1,0 0 1,1 0 0,-1 0 0,0 0 0,0-1-1,1 1 1,-1 0 0,0 0 0,1 0 0,-1 0 0,0-1-1,0 1 1,1 0 0,-1 0 0,0 0 0,0-1 0,1 1-1,-1 0 1,0 0 0,0-1 0,0 1 0,1 0 0,-1-1-1,0 1 1,0 0 0,0-1 0,6-10 186,-1 0 0,0 0-1,-1 0 1,0-1 0,-1 0 0,-1 1 0,1-1 0,0-22-1,-3 32-170,3-26 95,-1-1 1,-1 1-1,-2-1 1,0 1-1,-2-1 1,-1 1 0,-16-55-1,18 79-173,-5 16-331,5 6 75,1-1 0,1 0 0,1 1 0,4 24 0,1 4-991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8.141"/>
    </inkml:context>
    <inkml:brush xml:id="br0">
      <inkml:brushProperty name="width" value="0.05" units="cm"/>
      <inkml:brushProperty name="height" value="0.05" units="cm"/>
    </inkml:brush>
  </inkml:definitions>
  <inkml:trace contextRef="#ctx0" brushRef="#br0">178 1 19100,'-26'31'699,"2"2"-1,1 0 1,-20 41 0,32-53-664,2 1 0,0 0 0,1 0 0,1 0 0,1 1 1,-5 38-1,11-57-27,0 0 1,-1 0 0,1 1-1,0-1 1,1 0 0,-1 0-1,1 0 1,0 0 0,0 0-1,0 0 1,0 0-1,4 7 1,-4-11-2,-1 1 0,1 0 0,0 0 1,-1-1-1,1 1 0,0 0 0,0-1 0,0 1 0,-1-1 0,1 1 0,0-1 1,0 1-1,0-1 0,0 1 0,0-1 0,0 0 0,0 0 0,0 1 0,0-1 1,2 0-1,-1 0 13,0-1 1,1 1 0,-1-1 0,0 1 0,1-1-1,-1 0 1,0 0 0,0 0 0,0 0-1,0 0 1,0-1 0,2-1 0,5-5 113,0 0 0,-1 0 0,0-1 0,0 0 0,-1 0 0,0-1 0,-1 0 0,0 0-1,0-1 1,-1 0 0,-1 0 0,7-23 0,-8 21-33,0 0 0,0-1 0,-1 1 0,-1-1 1,0 0-1,-1 0 0,-1 1 0,0-1 0,0 0 0,-2 1 0,-3-15 0,-8-3 8,14 30-112,0 1 0,0-1 0,-1 0 0,1 1-1,0-1 1,-1 1 0,1-1 0,0 0 0,-1 1-1,1-1 1,-1 1 0,1-1 0,-1 1 0,1-1-1,-1 1 1,1 0 0,-1-1 0,1 1 0,-1-1-1,0 1 1,1 0 0,-1 0 0,0-1 0,1 1-1,-1 0 1,0 0 0,1 0 0,-1 0-1,0 0 1,1 0 0,-1 0 0,0 0 0,0 0-1,1 0 1,-1 0 0,0 0 0,1 0 0,-1 1-1,0-1 1,1 0 0,-1 1 0,1-1 0,-1 0-1,0 1 1,-2 2-24,1 0 0,0 0 0,0-1 0,0 1 1,0 1-1,0-1 0,1 0 0,0 0 0,-1 1 0,0 3 0,-7 42-166,4-20 103,-1-3-291,1 1-1,2 0 0,0 0 1,2 41-1,8-28-798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8.795"/>
    </inkml:context>
    <inkml:brush xml:id="br0">
      <inkml:brushProperty name="width" value="0.05" units="cm"/>
      <inkml:brushProperty name="height" value="0.05" units="cm"/>
    </inkml:brush>
  </inkml:definitions>
  <inkml:trace contextRef="#ctx0" brushRef="#br0">167 207 19500,'-24'34'345,"1"1"1,2 0-1,2 2 0,1 1 0,2 0 1,1 1-1,-11 50 0,24-82-339,1-1-1,1 0 1,-1 0-1,1 0 1,0 0-1,2 12 1,-2-18-5,0 1 0,0 0 1,0-1-1,0 1 1,1 0-1,-1 0 1,0-1-1,0 1 0,1-1 1,-1 1-1,1 0 1,-1-1-1,0 1 0,1-1 1,-1 1-1,1-1 1,-1 1-1,1-1 1,0 1-1,-1-1 0,1 0 1,-1 1-1,1-1 1,1 1-1,-1-1 3,1 0 0,-1-1 0,1 1 0,-1 0 0,1-1 0,-1 1 0,0 0 0,1-1 0,-1 0 0,0 1 0,1-1 0,-1 0 0,0 0 0,0 0 0,0 0 0,0 0-1,2-1 1,13-16 115,0-1-1,-2 0 0,0 0 0,-1-2 1,19-41-1,-15 27 125,-2 0-1,-2-1 1,12-45 0,-19 55-1,-1 0 0,-1 0-1,-1 0 1,-2 0 0,-2-39 0,-6 24 114,7 40-345,0-1 1,-1 1-1,1-1 0,0 1 0,-1 0 0,1-1 0,-1 1 0,0 0 0,1-1 0,-1 1 1,0 0-1,0 0 0,0 0 0,0 0 0,0-1 0,0 1 0,0 1 0,0-1 0,0 0 1,0 0-1,-1 0 0,-1-1 0,2 2-13,1 0 1,0 1 0,-1-1-1,1 0 1,0 0-1,-1 0 1,1 0-1,0 0 1,-1 0-1,1 0 1,0 1-1,-1-1 1,1 0 0,0 0-1,0 1 1,-1-1-1,1 0 1,0 0-1,0 1 1,0-1-1,-1 0 1,1 0-1,0 1 1,0-1 0,0 0-1,0 1 1,0-1-1,-1 0 1,1 1-1,0-1 1,0 0-1,0 1 1,-4 18-49,0 0-1,1 1 1,-2 33 0,3-15 20,-6 40-6,0 5 42,3 103 0,5-179 0,4 35 29,-4-40-33,1 0 0,0 1 0,0-1-1,-1 0 1,1 0 0,0 0 0,1 1 0,-1-1 0,0 0 0,1 0 0,-1-1 0,1 1 0,0 0 0,2 2 0,-3-4-2,0 1 1,0 0 0,0-1 0,0 1 0,0-1 0,0 1 0,0-1 0,0 1 0,0-1 0,0 0 0,1 0 0,-1 0-1,0 1 1,0-1 0,0 0 0,0 0 0,1-1 0,-1 1 0,0 0 0,0 0 0,0 0 0,0-1 0,1 1 0,0-2 0,25-17 22,-23 15-19,12-11 24,-1-2 0,0 0 1,-2-1-1,1 0 0,-2-1 0,17-35 0,-18 30 3,0-1-1,-2 0 1,-1-1 0,-1 0 0,4-32 0,-15 188-403,-3-46 352,2-29 50,2 79 0,3-132-28,0 0 0,0 0 0,0 0 0,0 0 1,1 0-1,-1 0 0,1 0 0,-1 0 1,1 0-1,0 0 0,-1 0 0,1 0 1,0-1-1,2 4 0,-2-5 5,-1 0 1,1 1-1,-1-1 0,1 0 1,0 0-1,-1 0 0,1 0 0,-1 0 1,1 0-1,0 0 0,-1 0 1,1 0-1,-1 0 0,1 0 1,-1 0-1,1 0 0,0 0 1,-1 0-1,1 0 0,-1-1 0,1 1 1,-1 0-1,1-1 0,-1 1 1,1 0-1,-1-1 0,1 1 1,-1 0-1,0-1 0,2 0 1,5-7 108,-1 0 0,1 0 0,-2 0 1,7-12-1,15-27 24,-2-1 1,-2-1-1,-2 0 1,-3-2-1,-1-1 1,10-60-1,-21 87-173,-3 35-76,-4 41-74,-7 286 92,7-326 72,1 16 5,0-26-19,0 0-1,0 0 1,0 0-1,1 0 1,-1 0 0,0 0-1,0 0 1,1 0 0,-1 0-1,0 0 1,1 0 0,-1 0-1,1-1 1,-1 1-1,1 0 1,0 0 0,-1 0-1,1-1 1,1 2 0,-2-2 2,1 0 1,-1 0 0,1 0 0,-1 0-1,1 0 1,-1 0 0,1 0 0,-1-1 0,1 1-1,-1 0 1,0 0 0,1 0 0,-1 0-1,1-1 1,-1 1 0,1 0 0,-1 0-1,1-1 1,-1 1 0,0 0 0,1-1-1,-1 1 1,0-1 0,1 1 0,-1 0-1,0-1 1,0 1 0,1-1 0,-1 1-1,0-1 1,0 1 0,0-1 0,1 0-1,20-44-1509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9.465"/>
    </inkml:context>
    <inkml:brush xml:id="br0">
      <inkml:brushProperty name="width" value="0.05" units="cm"/>
      <inkml:brushProperty name="height" value="0.05" units="cm"/>
    </inkml:brush>
  </inkml:definitions>
  <inkml:trace contextRef="#ctx0" brushRef="#br0">69 14 11058,'-29'267'8067,"-7"95"-5318,35-349-2683,-2 24 204,3 39-1,1-65-231,0 0-1,1 0 1,0 0-1,1-1 1,0 1-1,0-1 1,1 0-1,6 11 1,-8-18-29,-1 0 0,1 0 0,0 0 0,0-1 0,1 1 0,-1 0 0,0-1 0,1 0-1,0 1 1,0-1 0,4 3 0,-5-4-1,0-1 0,-1 1 1,1-1-1,-1 1 0,1-1 0,-1 0 0,1 0 0,0 0 0,-1 1 0,1-1 0,0-1 0,-1 1 0,1 0 0,0 0 0,-1-1 0,1 1 1,-1-1-1,1 1 0,-1-1 0,1 0 0,-1 1 0,1-1 0,-1 0 0,0 0 0,1 0 0,-1 0 0,1-2 0,4-2 35,-1-1-1,0 0 0,-1 0 1,1-1-1,-1 0 0,0 1 1,-1-1-1,0-1 1,0 1-1,2-10 0,3-14 87,5-37-1,-11 55-103,9-86 45,-9 66-63,2 1 1,1-1-1,2 1 1,15-47-1,-13 52-1,-2-1 0,0 0 1,-2 0-1,-1-1 0,-1 1 0,-2-42 0,10-88 10,-10 156-46,-2 6-14,-1 33-27,-8 134 104,10-132 16,2 1 1,9 54-1,39 121-27,-28-134 9,-4 2-1,9 98 0,-27-176 110,-4-11 71,-17-34 57,2 0 0,-25-77-1,29 73-191,-2-2-10,-12-32 23,-23-100 1,52 176-76,-1 0 0,1 1 0,-1-1 0,1 0 1,0 1-1,0-1 0,0 0 0,0 1 0,0-1 0,0 0 0,1 1 0,-1-1 0,0 0 0,1 1 0,1-3 0,-2 3-6,1 1 1,-1-1-1,1 1 0,-1-1 0,1 1 0,0-1 0,-1 1 0,1 0 0,-1-1 1,1 1-1,0 0 0,-1-1 0,1 1 0,0 0 0,0 0 0,-1 0 0,1 0 0,0 0 1,0 0-1,-1 0 0,1 0 0,0 0 0,-1 0 0,2 0 0,5 2 15,-1 0-1,0 1 1,1-1-1,-1 1 1,9 6-1,-11-7-46,12 8-11,1 0 1,0-1-1,0-2 1,1 1-1,-1-2 1,2-1-1,-1 0 1,31 4-1,8-8 1325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5.530"/>
    </inkml:context>
    <inkml:brush xml:id="br0">
      <inkml:brushProperty name="width" value="0.025" units="cm"/>
      <inkml:brushProperty name="height" value="0.025" units="cm"/>
    </inkml:brush>
  </inkml:definitions>
  <inkml:trace contextRef="#ctx0" brushRef="#br0">43 128 6502,'0'0'19250,"3"-5"-18043,20-19 1297,-22 23-2452,-1 0 1,1 0 0,-1 0 0,0 0 0,1 0-1,-1 0 1,0 0 0,0 0 0,0 0 0,0 0-1,0-1 1,0 1 0,0 0 0,0 0 0,0 0-1,0 0 1,-1 0 0,1 0 0,0 0 0,-1 0-1,1 0 1,-1 0 0,1 0 0,-1 0 0,1 1-1,-1-1 1,0 0 0,1 0 0,-1 0 0,0 1-1,-1-2 1,-25-21 494,27 22-525,-1 1-1,0-1 0,0 1 0,1-1 1,-1 1-1,0-1 0,0 1 0,0 0 1,0-1-1,1 1 0,-1 0 1,0 0-1,0 0 0,0 0 0,0 0 1,0 0-1,0 0 0,0 0 0,0 0 1,1 0-1,-1 0 0,0 1 1,0-1-1,0 0 0,0 1 0,0-1 1,1 0-1,-1 1 0,0-1 0,0 1 1,1 0-1,-2 0 0,1 1-10,0 1 0,0-1-1,0 0 1,0 0 0,1 1-1,-1-1 1,1 0 0,-1 1-1,1-1 1,0 1 0,0-1-1,1 4 1,-1 3-11,1 0 1,1 0-1,0 0 1,0 0-1,1-1 0,4 11 1,-5-16 4,0 0 0,0 1 0,0-1 0,0 0 0,1 0 0,-1 0 0,1-1 0,0 1 0,0-1 0,0 1 0,0-1 0,1 0 0,-1 0 0,0-1 0,1 1 0,-1-1 0,1 1 0,0-1 0,-1 0 0,1 0 0,0-1 0,0 1 0,7-1 0,-8 0-2,0-1 1,0 0-1,-1 1 1,1-1-1,0-1 1,0 1-1,0 0 1,0-1-1,-1 1 1,1-1-1,-1 0 1,1 0-1,-1 0 0,0 0 1,0 0-1,0-1 1,0 1-1,0 0 1,0-1-1,-1 0 1,1 1-1,-1-1 1,0 0-1,0 0 1,0 0-1,0 0 1,0 0-1,0 0 1,0-5-1,-1 5-3,0 0 0,0-1 0,0 1 0,0 0 0,0 0 0,-1 0 0,1 0 0,-1 0 0,0 0 0,0 0 0,0 0 0,0 0 0,0 0 0,-1 1 0,1-1 0,-1 0 0,0 1 0,1-1 0,-5-2 0,5 4 0,0 0 0,-1-1 0,1 2 0,0-1 0,-1 0 0,1 0 0,-1 0 0,1 1 0,-1-1 0,0 1 0,1-1 0,-1 1 0,0-1 0,1 1 0,-1 0 0,0 0 0,1 0 0,-1 0 0,0 0 0,1 1 0,-1-1 0,0 0 0,1 1 0,-1-1 0,1 1 0,-1-1 0,1 1 0,-1 0 0,1 0 0,-1 0 0,1 0 0,-1 0 0,1 0 0,0 0 0,0 0 0,0 0 0,-2 2 0,-1 2 0,-1 1 0,1-1 0,1 1 0,-1 0 0,1 0 0,0 0 0,0 0 0,1 1 0,0-1 0,-3 13 0,2-2 0,1 1 0,-1 33 0,3-50 0,0-1 0,0 1 0,0-1 0,0 0 0,0 1 0,0-1 0,0 1 0,0-1 0,0 1 0,0-1 0,0 1 0,0-1 0,0 0 0,1 1 0,-1-1 0,0 1 0,0-1 0,0 0 0,1 1 0,-1-1 0,0 0 0,0 1 0,1-1 0,-1 0 0,0 1 0,1-1 0,-1 0 0,0 1 0,1-1 0,-1 0 0,0 0 0,1 0 0,-1 1 0,1-1 0,-1 0 0,1 0 0,-1 0 0,0 0 0,1 0 0,-1 0 0,1 0 0,-1 0 0,1 0 0,-1 0 0,0 0 0,1 0 0,-1 0 0,1 0 0,-1 0 0,1 0 0,-1 0 0,0-1 0,1 1 0,-1 0 0,1 0 0,-1 0 0,0-1 0,1 1 0,-1 0 0,0-1 0,1 1 0,-1 0 0,0-1 0,0 1 0,1 0 0,-1-1 0,0 1 0,0-1 0,24-24 0,-9 3 0,21-47 0,-33 62 0,0 1 0,-1 0 0,1-1 0,-1 0 0,-1 1 0,1-1 0,-1 0 0,-1 0 0,1 0 0,-1 0 0,0 0 0,-2-13 0,2 20 0,0-1 0,-1 1 0,1-1 0,0 1 0,0-1 0,0 1 0,-1-1 0,1 1 0,0 0 0,0-1 0,-1 1 0,1-1 0,0 1 0,-1 0 0,1-1 0,-1 1 0,1 0 0,0 0 0,-1-1 0,1 1 0,-1 0 0,1 0 0,-1 0 0,1-1 0,0 1 0,-1 0 0,1 0 0,-1 0 0,1 0 0,-1 0 0,1 0 0,-1 0 0,1 0 0,-1 0 0,1 0 0,-1 0 0,1 0 0,-1 1 0,1-1 0,-1 0 0,1 0 0,0 0 0,-1 1 0,1-1 0,-1 0 0,1 0 0,0 1 0,-1-1 0,1 0 0,-1 1 0,1-1 0,0 0 0,0 1 0,-1 0 0,-18 22 0,13-7 0,0 0 0,1 0 0,1 1 0,1 0 0,0 0 0,1 0 0,0 34 0,2-51 0,0-1 0,0 1 0,0 0 0,0 0 0,0-1 0,0 1 0,0 0 0,1 0 0,-1 0 0,0-1 0,0 1 0,0 0 0,0 0 0,0 0 0,0-1 0,1 1 0,-1 0 0,0 0 0,0 0 0,0 0 0,1 0 0,-1-1 0,0 1 0,0 0 0,0 0 0,1 0 0,-1 0 0,0 0 0,0 0 0,0 0 0,1 0 0,-1 0 0,0 0 0,0 0 0,1 0 0,-1 0 0,0 0 0,0 0 0,1 0 0,-1 0 0,0 0 0,0 0 0,0 0 0,1 0 0,-1 0 0,0 1 0,0-1 0,0 0 0,1 0 0,-1 0 0,0 0 0,0 0 0,0 1 0,0-1 0,1 0 0,-1 0 0,0 0 0,0 0 0,0 1 0,0-1 0,0 0 0,0 0 0,0 1 0,0-1 0,0 0 0,0 0 0,1 0 0,-1 1 0,12-17 0,-2 3 0,-2-1 0,0 0 0,0-1 0,-2 0 0,0 0 0,0 0 0,-2-1 0,0 1 0,0-1 0,0-20 0,-3 36 0,-1-1 0,0 1 0,0-1 0,0 0 0,0 1 0,0-1 0,0 0 0,0 1 0,0-1 0,-1 1 0,1-1 0,0 0 0,0 1 0,0-1 0,-1 1 0,1-1 0,0 1 0,-1-1 0,1 1 0,0-1 0,-1 1 0,1-1 0,-1 1 0,1-1 0,-1 1 0,1 0 0,-1-1 0,1 1 0,-1 0 0,1-1 0,-1 1 0,0 0 0,1 0 0,-1-1 0,1 1 0,-1 0 0,0 0 0,1 0 0,-1 0 0,1 0 0,-1 0 0,0 0 0,1 0 0,-1 0 0,0 0 0,1 0 0,-1 1 0,1-1 0,-1 0 0,0 0 0,1 0 0,-1 1 0,1-1 0,-1 0 0,1 1 0,-1-1 0,1 1 0,-1 0 0,-33 25 0,24-14-69,0 0-1,0 0 1,1 1-1,1 1 1,0 0 0,1 0-1,1 0 1,0 1-1,-4 15 1,9-25-2834,1-8-2410,0-3 978,0-12-9293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340"/>
    </inkml:context>
    <inkml:brush xml:id="br0">
      <inkml:brushProperty name="width" value="0.05" units="cm"/>
      <inkml:brushProperty name="height" value="0.05" units="cm"/>
    </inkml:brush>
  </inkml:definitions>
  <inkml:trace contextRef="#ctx0" brushRef="#br0">183 350 19188,'-2'-12'989,"0"1"0,0 0 0,-1 0 0,0 1-1,-1-1 1,-5-11 0,8 20-864,0 1 1,0-1-1,0 1 0,0-1 0,0 1 0,0-1 1,0 1-1,-1 0 0,1 0 0,0-1 0,-1 1 0,1 0 1,-1 0-1,0 1 0,1-1 0,-1 0 0,0 0 1,-2 0-1,2 1-115,-1 0-1,1 0 1,0 1 0,0-1-1,-1 1 1,1-1 0,0 1 0,0 0-1,0 0 1,0-1 0,0 2 0,0-1-1,0 0 1,0 0 0,0 1 0,0-1-1,1 1 1,-1-1 0,-1 3-1,-4 3-8,1 1-1,0 0 0,0 0 0,1 1 0,0-1 0,0 1 0,1 0 1,1 1-1,-1-1 0,-2 12 0,-1 14-2,-6 51 0,10-61 8,-4 52 8,6-70-16,1 0 0,1 0 0,0 0 0,-1 0 0,2 0 0,-1 0 0,1-1 0,3 9 0,-4-14 1,-1 0 0,1 0-1,-1 0 1,1 0-1,-1-1 1,1 1-1,-1 0 1,1 0-1,0 0 1,-1-1 0,1 1-1,0 0 1,0-1-1,0 1 1,-1-1-1,1 1 1,0-1-1,0 1 1,0-1 0,0 1-1,0-1 1,0 0-1,0 0 1,0 1-1,0-1 1,0 0-1,0 0 1,0 0 0,0 0-1,0 0 1,0 0-1,0-1 1,0 1-1,0 0 1,0 0-1,0-1 1,0 1 0,0-1-1,0 1 1,0-1-1,0 1 1,-1-1-1,1 1 1,0-1-1,0 0 1,0 1 0,0-2-1,7-6 3,-1 0-1,1-1 1,-2 0 0,1 0-1,-1 0 1,-1-1 0,6-11-1,28-80 99,-34 88-79,16-50 184,19-95 0,-33 116-100,-1 0 0,-2-1 0,-2-56 0,-5 79-97,3 20-8,0 0 0,0 0 0,0 0 1,0 0-1,0 0 0,0 0 0,0 0 1,0 0-1,0 0 0,0 1 0,0-1 1,0 0-1,0 0 0,0 0 0,0 0 1,0 0-1,0 0 0,0 0 0,-1 0 1,1 0-1,0 0 0,0 0 0,0 0 1,0 0-1,0 1 0,0-1 0,0 0 1,0 0-1,0 0 0,0 0 0,0 0 1,0 0-1,-1 0 0,1 0 0,0 0 1,0 0-1,0 0 0,0 0 0,0 0 1,0 0-1,0 0 0,0 0 0,0 0 1,-1 0-1,1 0 0,0 0 0,0 0 1,0 0-1,0 0 0,0 0 0,0 0 1,0-1-1,0 1 0,0 0 0,0 0 1,0 0-1,0 0 0,-1 0 0,1 0 1,0 0-1,0 0 0,0 0 0,0 0 1,0 0-1,0 0 0,0 0 0,0-1 1,-7 33-118,-29 434-169,34-425 298,2 0-1,5 41 1,-5-77-15,1 0 1,0 0-1,0 0 1,1 0-1,-1-1 0,1 1 1,0 0-1,0-1 1,5 7-1,-6-9 0,0-1 1,0 0-1,0 0 1,0 0-1,1 0 0,-1 0 1,0 0-1,0-1 1,1 1-1,-1 0 1,1-1-1,-1 1 0,1-1 1,-1 1-1,0-1 1,1 0-1,0 0 0,-1 1 1,1-1-1,-1 0 1,1 0-1,-1-1 0,1 1 1,-1 0-1,1 0 1,-1-1-1,1 1 1,-1-1-1,0 1 0,1-1 1,2-1-1,6-4-2,1 0 0,-1-1-1,0-1 1,-1 0 0,0 0-1,0-1 1,0 0 0,-1 0-1,7-12 1,-1 1 27,-1 0 1,-1-1-1,16-37 1,-22 42-15,-3 11-1,-1-1-1,1 0 0,-1 0 0,0 0 1,-1 0-1,1 0 0,-1-1 0,0-9 1,-1 15-10,-1 1 1,1 0-1,0 0 1,0 0 0,-1 0-1,1 0 1,0-1-1,-1 1 1,1 0 0,0 0-1,-1 0 1,1 0-1,0 0 1,-1 0 0,1 0-1,0 0 1,-1 0-1,1 0 1,0 0 0,0 0-1,-1 0 1,1 1-1,0-1 1,-1 0 0,1 0-1,0 0 1,-1 0-1,1 1 1,0-1 0,0 0-1,-1 0 1,1 0-1,0 1 1,0-1 0,0 0-1,-1 0 1,1 1-1,0-1 1,0 0 0,-3 5-30,0 0 0,0 1 1,1-1-1,-1 0 1,2 1-1,-1-1 1,0 1-1,0 10 0,-2-1-20,-8 33-11,2 1 1,-6 91-1,16-137 65,0 0-1,0 0 1,0 0-1,0 0 1,1 0-1,-1 0 1,1 0-1,0 0 1,1 4-1,-1-6-1,0 0-1,0 0 0,0 0 0,0 0 0,0 0 0,0 0 0,0-1 0,0 1 0,0 0 0,0-1 0,0 1 0,0-1 0,0 1 0,1-1 0,-1 0 0,0 1 0,0-1 0,0 0 0,1 0 0,-1 0 0,0 0 0,0 0 0,1 0 0,-1 0 0,0 0 0,0-1 0,1 1 0,0-1 0,13-2-3,-1-1 0,-1-1 1,1 0-1,-1-1 0,0-1 0,13-7 0,74-56 41,-82 57-34,-1 1 2,-10 9 3,-1-1 0,0-1-1,0 1 1,0-1 0,0 0-1,-1-1 1,0 1-1,0-1 1,4-7 0,-9 12 1,1 0 0,-1 0 0,1-1 0,-1 1 0,0-1 1,0 1-1,0 0 0,0-1 0,0 1 0,0-1 0,0 1 0,0 0 0,0-1 1,-1 1-1,1 0 0,0-1 0,-1 1 0,1 0 0,-1-1 0,0 1 1,0-2-1,-22-24 226,13 17-132,-16-20 113,6 8-99,1-1 0,-28-44-1,47 67-154,-1 0-1,1-1 1,0 1 0,0 0-1,0-1 1,0 1-1,0 0 1,0-1-1,0 1 1,0 0-1,0-1 1,0 1-1,0 0 1,0-1 0,0 1-1,0 0 1,0-1-1,0 1 1,0 0-1,1-1 1,-1 1-1,0 0 1,0-1 0,0 1-1,0 0 1,1 0-1,-1-1 1,0 1-1,0 0 1,1 0-1,-1-1 1,0 1-1,0 0 1,1 0 0,-1 0-1,1-1 1,8-3-781,13 4-1210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667"/>
    </inkml:context>
    <inkml:brush xml:id="br0">
      <inkml:brushProperty name="width" value="0.05" units="cm"/>
      <inkml:brushProperty name="height" value="0.05" units="cm"/>
    </inkml:brush>
  </inkml:definitions>
  <inkml:trace contextRef="#ctx0" brushRef="#br0">313 0 23261,'0'0'976,"-7"13"256,5 15-559,-12 31-617,-4 13-48,-10 24 40,-3 6-8,-2 3-8,-1 0 40,1-12-8,0-9 0,5-26 32,5-14-80,7-30-592,6-16-465,8-42 321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870"/>
    </inkml:context>
    <inkml:brush xml:id="br0">
      <inkml:brushProperty name="width" value="0.05" units="cm"/>
      <inkml:brushProperty name="height" value="0.05" units="cm"/>
    </inkml:brush>
  </inkml:definitions>
  <inkml:trace contextRef="#ctx0" brushRef="#br0">1 11 15483,'16'-9'3097,"-4"8"-64,-7 20-2185,-3 14-120,-6 25-480,-4 7-56,1 12-72,0 5-40,3-3-8,2 0-16,6-7-32,5-6 8,6-12-8,7-10 8,-1-17-344,-2-13-360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2.317"/>
    </inkml:context>
    <inkml:brush xml:id="br0">
      <inkml:brushProperty name="width" value="0.05" units="cm"/>
      <inkml:brushProperty name="height" value="0.05" units="cm"/>
    </inkml:brush>
  </inkml:definitions>
  <inkml:trace contextRef="#ctx0" brushRef="#br0">1 966 19388,'-1'1'3332,"8"-3"-1601,153-58-274,-83 30-1928,1 2 0,83-16 0,-153 42 298,-1 0-84,0 1 0,-1-1 0,1 2 0,0-1 0,0 1 0,0 0 0,0 0 0,0 0-1,8 3 1,-13-3 179,-1 1-1,0-1 1,0 1 0,1-1-1,-1 1 1,0 0-1,0 0 1,0-1 0,0 1-1,0 0 1,0 0-1,0 0 1,0 0-1,0 0 1,-1 0 0,1 0-1,0 1 1,-1-1-1,2 2 1,-1 0-8,0 0 0,-1 0 0,1 0-1,-1 1 1,1-1 0,-1 0 0,0 7 0,-2 5 21,0 0 0,-9 26 0,8-28-9,-5 19 92,-40 185 1881,47-205-1315,3-13 140,5-18 123,3-18-554,-2-2 0,-1 1 0,-2-1 0,-2 0 0,-1 0 0,-3 0 0,0 0 0,-12-60 0,11 84-294,2 10-6,-1 1 1,1 0-1,-1-1 0,0 1 0,0 0 0,-1 0 0,1 0 0,-1 0 1,0 0-1,0 0 0,0 0 0,-3-3 0,5 6 3,-1 1-1,1 0 1,0-1-1,-1 1 1,1 0 0,-1 0-1,1-1 1,0 1-1,-1 0 1,1 0-1,-1 0 1,1-1-1,0 1 1,-1 0 0,1 0-1,-1 0 1,1 0-1,-1 0 1,1 0-1,-1 0 1,1 0-1,-1 0 1,1 0 0,0 0-1,-1 0 1,1 0-1,-1 1 1,1-1-1,-1 0 1,1 0-1,0 0 1,-1 1 0,1-1-1,-1 0 1,1 0-1,0 1 1,-1-1-1,1 0 1,0 1-1,-1-1 1,1 0 0,0 1-1,0-1 1,0 1-1,-1-1 1,1 0-1,0 1 1,0-1-1,0 1 1,0-1 0,-1 1-1,1 0 1,-9 28-125,6-15 107,1 0 0,1 1 1,0 18-1,1-28 19,0 1 0,1 0 0,0 0 0,0 0 1,0-1-1,0 1 0,1 0 0,0-1 0,0 1 0,6 9 0,-7-14 2,0 1 0,0-1-1,0 0 1,1 1 0,-1-1-1,0 0 1,1 0 0,-1 0-1,1 0 1,-1 0 0,1 0-1,-1-1 1,1 1 0,0-1-1,-1 1 1,1-1 0,0 1-1,3-1 1,-2 0 8,1 0-1,-1 0 0,1-1 1,-1 1-1,0-1 1,1 0-1,-1 0 1,0 0-1,4-2 0,4-3 41,0 0 0,0-1 0,-1-1 0,13-11 0,-5 4 69,-2-2 0,0 0 0,0-1 0,-2 0 0,0-1 0,-2-1 0,0 0 0,-1-1 0,-1 0 0,0 0 0,-2-1 0,-1 0 0,-1-1 0,0 0 0,2-32 0,-5 36-37,-1 0 0,-1 0 0,-1-1 0,-1 1-1,0 0 1,-2-1 0,-8-35 0,10 53-78,0 0 0,1 0 0,-1 0 0,0 0 1,0 0-1,-1 0 0,1 0 0,0 0 0,-1 0 0,1 0 0,-1 1 0,-2-3 0,4 4-3,-1-1-1,0 1 1,1 0 0,-1-1-1,0 1 1,0 0-1,1 0 1,-1-1-1,0 1 1,0 0-1,0 0 1,1 0 0,-1 0-1,0 0 1,0 0-1,0 0 1,1 0-1,-1 1 1,0-1-1,0 0 1,0 0 0,1 1-1,-2 0 1,-2 1-11,1 1 1,0 0 0,0-1-1,0 1 1,0 1 0,1-1-1,-1 0 1,1 1 0,0-1 0,0 1-1,-3 7 1,-11 28-15,2 0 0,2 1-1,-8 50 1,9-20 22,-3 80-1,12-124 11,2-1 0,1 0 0,0 0 0,2 0 0,8 33 1,-9-50-8,1-1 0,0 0 0,0 1 0,0-1 0,1 0 0,0 0 0,1-1 1,-1 1-1,7 5 0,-6-7-5,-1-2 0,1 1 1,-1 0-1,1-1 0,0 0 0,1 0 1,-1 0-1,0-1 0,1 0 0,-1 0 1,1 0-1,0-1 0,9 2 0,-6-3 4,0 1 0,0-1-1,0-1 1,0 0 0,-1 0 0,1 0-1,0-1 1,-1-1 0,1 1-1,-1-1 1,0-1 0,12-6-1,-15 7 14,0 0 0,0 0 0,0 0 0,-1-1 0,1 0 0,-1 0 0,0 0 0,0 0 0,-1 0 0,1-1 0,-1 0-1,0 0 1,0 0 0,-1 0 0,1 0 0,-1-1 0,0 1 0,0-1 0,-1 1 0,1-7 0,-1 3 18,-1 0 1,-1-1-1,1 1 1,-1 0 0,-1 0-1,0 0 1,0 0 0,-1 0-1,0 0 1,-7-13-1,4 11 3,0 0 0,-1 0 0,0 1 0,-1 0 0,0 0 0,-19-17-1,25 25-32,1 1-1,-1 0 0,1 0 1,-1 0-1,1 0 0,-1 0 1,0 0-1,0 0 0,1 0 1,-1 1-1,-2-1 0,3 1-1,0 0-1,0 0 0,1 0 1,-1 0-1,0 0 0,1 0 1,-1 0-1,0 1 0,0-1 1,1 0-1,-1 1 0,0-1 0,1 0 1,-1 1-1,1-1 0,-1 1 1,0-1-1,1 1 0,-1-1 1,1 1-1,-1 0 0,1-1 1,0 1-1,-1-1 0,1 1 1,0 0-1,-1 0 0,1-1 0,0 1 1,0 0-1,-1-1 0,1 2 1,-2 6-17,0 1 1,1-1 0,0 0-1,0 1 1,1-1 0,0 1-1,1-1 1,0 1 0,0-1-1,3 13 1,-2-18 18,-1 1-1,0 0 1,1-1 0,-1 1-1,1-1 1,0 1 0,0-1 0,1 0-1,-1 0 1,1 0 0,3 4 0,-4-6-1,0 1 0,0-1 0,0 0 0,0 0 0,1 0 0,-1 0 1,0 0-1,1 0 0,-1 0 0,0-1 0,1 1 0,-1-1 0,1 0 1,-1 1-1,1-1 0,-1-1 0,1 1 0,4-1 0,0-1 4,-1 0 0,0 0 0,0-1 0,-1 0 0,1 0 0,-1 0 0,1-1-1,-1 0 1,0 0 0,0 0 0,0 0 0,-1-1 0,0 0 0,0 0 0,0 0 0,3-7-1,2-2 17,0-1 0,-2 0 0,0 0 0,10-33 0,-13 32 2,-1-1 0,0 0 0,0-18-1,-2 29-11,-1 0-1,0 0 0,0 0 0,-1 0 0,0 0 1,0 0-1,0 0 0,0 1 0,-1-1 0,0 0 0,-5-8 1,7 13-10,-1 1 0,1-1 0,0 1 1,0-1-1,-1 1 0,1-1 0,-1 1 1,1 0-1,0-1 0,-1 1 0,1-1 1,-1 1-1,1 0 0,-1-1 0,1 1 0,-1 0 1,1 0-1,-1 0 0,1-1 0,-1 1 1,0 0-1,1 0 0,-1 0 0,1 0 1,-1 0-1,1 0 0,-1 0 0,0 0 0,0 0-3,0 1 0,0-1-1,0 1 1,0 0-1,0-1 1,0 1-1,0 0 1,0 0-1,1-1 1,-1 1 0,0 0-1,0 0 1,0 1-1,-15 32-145,5 2 126,1 1 0,2 0 0,2 0 1,1 1-1,2-1 0,1 1 0,5 52 0,-2-80 25,1 0 0,0 0 0,0 0 0,1 0 0,7 15 0,-10-23-1,1 0 0,0 0 0,0 0 0,1 0 0,-1 0 0,0 0 0,1 0 0,-1 0 0,1 0-1,-1-1 1,1 1 0,0-1 0,0 1 0,0-1 0,0 1 0,0-1 0,0 0 0,0 0 0,0 0-1,0 0 1,0-1 0,1 1 0,-1 0 0,0-1 0,1 0 0,-1 0 0,0 1 0,5-2 0,-2 0 2,-1 0 1,1 0 0,-1-1-1,0 0 1,1 0 0,-1 0-1,0 0 1,0-1 0,-1 0 0,1 0-1,0 0 1,3-3 0,6-8 31,18-26 0,-27 35-24,19-26 42,36-65 1,-53 84-54,0 0 1,-1-1-1,0 1 1,-1-1-1,-1 0 1,0 0-1,0 0 1,-1 0-1,0-16 1,-2 28-5,0 0-1,0-1 1,0 1-1,0 0 1,0 0-1,0 0 1,-1 0 0,1 0-1,0 0 1,-1 0-1,1-1 1,0 1-1,-1 0 1,1 0 0,-1 0-1,0 0 1,1 1-1,-1-1 1,0 0 0,1 0-1,-1 0 1,0 0-1,-1 0 1,1 1-7,0 0 0,0 0 1,0 0-1,1 0 0,-1 0 0,0 0 0,0 0 1,0 0-1,0 1 0,0-1 0,0 0 0,1 1 1,-1-1-1,0 1 0,0-1 0,0 1 0,1-1 1,-1 1-1,0-1 0,1 1 0,-1 0 1,0-1-1,1 1 0,-1 0 0,1-1 0,-1 1 1,0 2-1,-7 10-86,0 1 0,1 0 0,1 0 0,0 1 0,-7 26 1,-13 83 20,24-116 79,2-6 2,-13 87 39,12-78-37,0 1-1,1-1 0,1 0 0,0 0 1,4 20-1,-4-29-5,-1 0-1,1 0 1,-1 0-1,1-1 1,0 1-1,0 0 1,0 0-1,0-1 1,0 1-1,0 0 1,0-1-1,0 1 1,1-1-1,-1 0 1,1 1-1,1 0 1,-1-1 2,-1 0 0,0-1 0,0 0 0,1 1 0,-1-1 0,0 0 0,1 0 1,-1 0-1,0 1 0,1-1 0,-1-1 0,1 1 0,-1 0 0,0 0 0,1 0 0,-1-1 1,0 1-1,2-1 0,2-2 17,0 0 1,0 0-1,0-1 1,0 1-1,0-1 1,-1 0-1,0 0 1,0 0-1,6-9 1,9-14 137,-2-1 0,-1-1-1,-2 0 1,14-37 0,33-134 338,-41 114-340,11-112 1,-25 136-104,-3 1-1,-8-100 1,4 148-50,0 0 0,-1 0 0,0 1 0,-1-1 0,-1 1 0,0 0 0,-6-14 0,10 25-2,0 1 1,0 0 0,0-1-1,-1 1 1,1 0 0,0-1 0,0 1-1,0 0 1,-1-1 0,1 1-1,0 0 1,0 0 0,0-1-1,-1 1 1,1 0 0,0 0-1,-1-1 1,1 1 0,0 0-1,-1 0 1,1 0 0,0 0 0,-1 0-1,1-1 1,0 1 0,-1 0-1,1 0 1,0 0 0,-1 0-1,1 0 1,0 0 0,-1 0-1,1 0 1,-1 0 0,1 0-1,0 0 1,-1 1 0,1-1 0,0 0-1,-1 0 1,1 0 0,0 0-1,-1 0 1,1 1 0,0-1-1,0 0 1,-1 0 0,1 1-1,0-1 1,0 0 0,-1 1-1,-9 20-76,-1 17 32,1 1-1,2 1 1,-3 43-1,5 127 48,7-186 5,1 0 0,0-1 0,2 1 1,1-1-1,9 27 0,-9-37-4,0 0-1,1 0 1,1-1-1,0 1 1,0-2-1,2 1 1,-1-1 0,1 0-1,1-1 1,13 12-1,-3-7 0,0-1-1,30 15 1,6 4 19,-51-30-22,-1 1 0,1-1 0,0 1 0,-1 0 1,0 0-1,4 5 0,-7-8-5,-1 0 0,1 0 0,0 0 0,-1-1 0,1 1 0,-1 0 0,0 0 0,1 0 0,-1 0 0,0 0 0,1 0 0,-1 0 0,0 0 0,0 0 0,0 0 1,0 0-1,0 0 0,0 0 0,0 0 0,0 0 0,0 0 0,-1 0 0,1 0 0,0 0 0,-1 0 0,1 0 0,0 0 0,-1 0 0,1 0 0,-1-1 0,0 1 0,1 0 0,-1 0 0,0-1 0,1 1 0,-1 0 0,0-1 0,0 1 0,1 0 0,-1-1 0,0 1 1,-1 0-1,-2 1-41,0-1 1,0 1 0,0-1-1,0 1 1,0-1-1,0 0 1,0-1 0,-1 1-1,1-1 1,0 1 0,0-1-1,-1-1 1,1 1 0,0-1-1,0 1 1,0-1-1,-1 0 1,1-1 0,0 1-1,0-1 1,-4-2 0,-7-4-43,1 0 1,1-1-1,0 0 0,-16-15 1,3 2-12,2 0-1,0-2 1,2-1 0,0-1-1,2 0 1,-23-41-1,39 61 135,2 0 0,-1 0-1,1-1 1,0 1-1,-2-10 1,3 15-12,1 0 0,0-1 0,0 1 1,0-1-1,0 1 0,0 0 0,0-1 0,0 1 0,0 0 0,0-1 1,1 1-1,-1 0 0,1-1 0,-1 1 0,1 0 0,-1-1 0,1 1 1,0 0-1,0 0 0,-1 0 0,1 0 0,0 0 0,0 0 1,0 0-1,0 0 0,0 0 0,0 0 0,0 0 0,1 1 0,-1-1 1,2 0-1,11-3 1,1 1 0,-1 1 0,1 0 0,-1 1 0,1 1 1,27 2-1,2 0-25,76-2-565,-69 0-465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2.471"/>
    </inkml:context>
    <inkml:brush xml:id="br0">
      <inkml:brushProperty name="width" value="0.05" units="cm"/>
      <inkml:brushProperty name="height" value="0.05" units="cm"/>
    </inkml:brush>
  </inkml:definitions>
  <inkml:trace contextRef="#ctx0" brushRef="#br0">1 0 28310,'0'0'856,"0"2"-696,0 0-752,1 0-640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4.573"/>
    </inkml:context>
    <inkml:brush xml:id="br0">
      <inkml:brushProperty name="width" value="0.05" units="cm"/>
      <inkml:brushProperty name="height" value="0.05" units="cm"/>
    </inkml:brush>
  </inkml:definitions>
  <inkml:trace contextRef="#ctx0" brushRef="#br0">5 165 18828,'-5'-7'6657,"24"-5"-5712,11 9-209,9-3-120,15-1-240,9 0-112,7-3-152,0-2-56,4-2-40,-8-2 16,-6-7-208,-11 0-384,-23-1 128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4.757"/>
    </inkml:context>
    <inkml:brush xml:id="br0">
      <inkml:brushProperty name="width" value="0.05" units="cm"/>
      <inkml:brushProperty name="height" value="0.05" units="cm"/>
    </inkml:brush>
  </inkml:definitions>
  <inkml:trace contextRef="#ctx0" brushRef="#br0">1 213 22957,'37'-16'808,"10"-10"424,32-13-880,12-3-72,5 4-119,4 8-105,-3 14-449,-5 11-607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5.597"/>
    </inkml:context>
    <inkml:brush xml:id="br0">
      <inkml:brushProperty name="width" value="0.05" units="cm"/>
      <inkml:brushProperty name="height" value="0.05" units="cm"/>
    </inkml:brush>
  </inkml:definitions>
  <inkml:trace contextRef="#ctx0" brushRef="#br0">142 1 18772,'0'0'2063,"-1"6"-121,-55 447 1159,56-452-3093,-34 182 83,-7 40 27,39-205-104,-5 52 47,7-64-51,0 0 1,0 0-1,1 0 0,0-1 1,0 1-1,0 0 0,1 0 1,4 10-1,-6-15-7,1 0 1,0 0-1,-1 0 1,1 0-1,0 0 0,-1 0 1,1 0-1,0 0 1,0 0-1,0 0 1,0-1-1,0 1 0,0 0 1,0-1-1,0 1 1,0-1-1,0 1 1,0-1-1,0 1 0,0-1 1,2 1-1,0-1 2,-1 0 0,0 0-1,1-1 1,-1 1 0,0 0 0,1-1-1,-1 1 1,0-1 0,1 0-1,2-1 1,6-4 16,-1 0 1,1-1-1,13-12 0,-16 13 3,106-84-541,-45 38-460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6.146"/>
    </inkml:context>
    <inkml:brush xml:id="br0">
      <inkml:brushProperty name="width" value="0.05" units="cm"/>
      <inkml:brushProperty name="height" value="0.05" units="cm"/>
    </inkml:brush>
  </inkml:definitions>
  <inkml:trace contextRef="#ctx0" brushRef="#br0">305 0 24925,'-23'8'230,"0"1"-1,0 1 1,1 1-1,0 0 1,-29 22-1,39-24-201,1 0-1,1 1 1,0 0-1,0 1 1,1 0-1,0 0 1,1 1-1,1 0 0,-1 1 1,-8 22-1,9-17-30,2 0-1,0-1 0,0 2 0,2-1 0,-1 21 1,3-30 0,1 0 0,0 0-1,0 0 1,1 1 0,0-1 0,1 0 0,0 0 0,0 0 0,1-1 0,0 1 0,1-1 0,5 10 0,-7-15 1,0 0-1,0 0 1,1 0 0,-1 0 0,1 0 0,0 0 0,0-1 0,0 0 0,0 1 0,0-1-1,0 0 1,1 0 0,-1-1 0,1 1 0,0-1 0,6 2 0,-4-2 2,0 0 1,0-1 0,0 0 0,0 0-1,0 0 1,0-1 0,0 0 0,0 0-1,11-4 1,-3 0 61,0-2 1,0 1-1,0-2 0,-1 0 0,0 0 1,-1-1-1,17-16 0,-14 9 92,-1 0 1,-1-1-1,-1 0 0,0-1 0,-1 0 0,-1-1 0,-1 0 1,0-1-1,-2 0 0,0 0 0,-1-1 0,-1 0 1,-1 0-1,-1 0 0,0-31 0,-5 5-51,2 46-103,0-1 0,0 1 1,0-1-1,0 1 1,-1-1-1,1 1 1,-1 0-1,1-1 1,-1 1-1,1-1 0,-1 1 1,0 0-1,0-1 1,1 1-1,-1 0 1,0 0-1,0 0 1,0 0-1,0 0 0,-1 0 1,1 0-1,0 0 1,0 0-1,-3-1 1,4 2-3,0 0 0,-1 0-1,1 0 1,-1 0 0,1 0 0,-1 0 0,1 1 0,0-1 0,-1 0 0,1 0 0,-1 0 0,1 0 0,0 1 0,-1-1 0,1 0-1,-1 0 1,1 1 0,0-1 0,0 0 0,-1 1 0,1-1 0,0 0 0,-1 1 0,1-1 0,0 0 0,0 1 0,-7 10-64,0 1 1,1-1 0,0 1 0,1 1-1,-6 22 1,-1 0-103,-50 140-2030,60-171 1546,7-7 165,2-3 413,-1 1 1,1-1-1,-1 0 1,0-1-1,-1 0 1,8-9-1,29-55-1,-14 24 91,-10 18 12,1-3 182,39-47 0,-57 77-194,0 1-1,0-1 0,0 1 0,0-1 0,0 1 0,1 0 0,-1 0 1,1-1-1,-1 1 0,1 0 0,-1 0 0,1 0 0,0 1 0,-1-1 0,1 0 1,0 1-1,-1-1 0,1 1 0,0-1 0,0 1 0,0 0 0,0 0 0,-1 0 1,1 0-1,2 0 0,-2 1-11,0 0 1,0 1-1,-1-1 0,1 0 0,0 1 1,-1-1-1,0 1 0,1-1 1,-1 1-1,0 0 0,0 0 1,0 0-1,0-1 0,0 1 1,0 0-1,0 0 0,-1 0 1,1 0-1,-1 1 0,1 2 1,1 10 27,0 0 0,-2 0 1,0 0-1,0 0 0,-1 1 1,-4 17-1,4-31 147,2-2-214,-1-1-1,1 1 1,-1 0 0,1 0-1,-1-1 1,1 1 0,-1 0-1,1-1 1,-1 1 0,1 0 0,-1-1-1,0 1 1,1-1 0,-1 1-1,1-1 1,-1 1 0,0-1-1,0 1 1,1-1 0,-1 0-1,0-1-860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066"/>
    </inkml:context>
    <inkml:brush xml:id="br0">
      <inkml:brushProperty name="width" value="0.05" units="cm"/>
      <inkml:brushProperty name="height" value="0.05" units="cm"/>
    </inkml:brush>
  </inkml:definitions>
  <inkml:trace contextRef="#ctx0" brushRef="#br0">96 0 15819,'-1'1'250,"-1"0"-1,1-1 0,0 1 0,-1 0 1,1 0-1,0 0 0,-1 0 0,1 0 1,0 0-1,0 0 0,0 0 0,0 1 1,0-1-1,0 0 0,0 1 0,0-1 1,1 1-1,-1-1 0,0 1 0,1-1 1,-1 1-1,1-1 0,-1 4 0,-5 45-663,5-36 793,-42 531 2747,32-392-2605,7-112-354,0 5 231,1 1-1,8 90 0,-5-133-370,1 0-1,0 0 1,0 0-1,0 0 0,0 0 1,4 6-1,-5-10-23,0 1 1,1-1-1,-1 1 0,0-1 0,1 1 0,-1-1 1,1 1-1,-1-1 0,0 1 0,1-1 0,-1 0 1,1 1-1,-1-1 0,1 0 0,0 1 0,-1-1 1,1 0-1,-1 0 0,1 1 0,-1-1 0,1 0 1,0 0-1,-1 0 0,1 0 0,0 0 0,-1 0 1,1 0-1,-1 0 0,1 0 0,0 0 0,-1 0 1,1 0-1,-1-1 0,1 1 0,0 0 0,-1 0 1,1-1-1,-1 1 0,1 0 0,-1-1 0,1 1 1,-1 0-1,1-1 0,-1 1 0,1-2 0,7-7 38,0 0-1,-1-1 0,0 0 1,0 0-1,-1-1 0,-1 0 0,0 0 1,7-23-1,-2 9 23,34-98 159,14-35 32,-57 156-250,0 0 0,0 0 0,0 0 0,0 0 0,0 0-1,0 0 1,0 0 0,1 1 0,2-4 0,-4 5-5,0 0 0,1 0 0,-1 0 0,0 0 0,0 0 0,1 0 0,-1 0 0,0 0 0,0 0 0,1 0 0,-1 0 0,0 0 0,0 0 0,1 0 0,-1 0 0,0 1 0,0-1 0,1 0 0,-1 0 0,0 0 0,0 0 0,0 0 0,1 0 0,-1 1 0,0-1 0,0 0 0,0 0 0,0 0 0,1 1 0,-1-1 0,0 0 0,0 0 0,0 0 0,0 1 0,0-1 0,0 0 0,0 0 0,0 1 0,0-1 0,0 0 0,0 0 0,1 1 0,-1-1 0,-1 0 0,3 10-44,-1 0 0,0 18 0,-3 57-18,-15 88 1,3-39 116,13-128-42,1 0-1,-1 1 1,1-1 0,2 12 0,-2-18-12,0 1 1,0-1 0,0 0 0,0 0 0,0 0-1,0 0 1,0 0 0,0 1 0,0-1 0,1 0 0,-1 0-1,0 0 1,0 0 0,0 0 0,0 1 0,0-1-1,0 0 1,0 0 0,1 0 0,-1 0 0,0 0 0,0 0-1,0 0 1,0 0 0,1 0 0,-1 0 0,0 1-1,0-1 1,0 0 0,0 0 0,1 0 0,-1 0 0,0 0-1,0 0 1,0 0 0,0 0 0,1 0 0,-1 0-1,0-1 1,0 1 0,0 0 0,0 0 0,0 0 0,1 0-1,-1 0 1,0 0 0,0 0 0,0 0 0,0 0 0,0 0-1,1-1 1,-1 1 0,0 0 0,15-21 24,130-259-788,-67 86-2656,-64 158 1949,-12 35 315,-1 5 717,-4 12-61,-12 35 230,-3-1 0,-1 0-1,-44 77 1,117-195 2517,-4-24-698,-1 1 223,-48 89-1655,0 2-103,-1 1 0,0-1 0,0 0 0,0 0 0,0 0 1,0 0-1,0 1 0,0-1 0,0 0 0,0 0 0,1 0 0,-1 0 0,0 0 0,0 1 0,0-1 0,0 0 0,0 0 0,1 0 0,-1 0 0,0 0 0,0 0 0,0 0 0,0 0 1,1 0-1,-1 0 0,0 0 0,0 1 0,0-1 0,1 0 0,-1 0 0,0 0 0,0 0 0,0 0 0,1-1 0,-1 1 0,0 0 0,0 0 0,0 0 0,0 0 0,1 0 0,-1 0 0,0 0 1,0 0-1,0 0 0,0 0 0,1 0 0,-1-1 0,0 1 0,0 0 0,0 0 0,0 0 0,0-1 0,2 21 66,-2-1-1,0 1 1,-1-1-1,-1 0 1,-8 35-1,5-26 58,1 1 0,-1 30 1,5-59-137,0 0 1,0 0-1,0 0 0,0 0 1,0 0-1,0 0 1,0 0-1,0 0 1,0-1-1,0 1 1,0 0-1,0 0 0,0 0 1,0 0-1,0 0 1,0 0-1,0 0 1,1 0-1,-1 0 1,0 0-1,0 0 0,0 0 1,0 0-1,0 0 1,0 0-1,0 0 1,0-1-1,0 1 1,0 0-1,1 0 0,-1 0 1,0 0-1,0 0 1,0 0-1,0 0 1,0 0-1,0 0 1,0 0-1,0 0 0,0 0 1,0 1-1,1-1 1,-1 0-1,0 0 1,0 0-1,0 0 1,0 0-1,0 0 0,0 0 1,0 0-1,0 0 1,0 0-1,0 0 1,0 0-1,0 0 1,1 0-1,-1 0 0,0 0 1,0 1-1,0-1 1,1-2 17,14-12 32,-2-2 1,0 0-1,0 0 1,17-32-1,34-80 118,-31 60-39,-32 65-93,-1 6-31,0 23-39,-2-1-1,0 1 1,-2-1-1,-1 0 1,-10 33-1,5-23 45,1 1 8,4-22-2,1 1 0,0 0 0,2 0 0,-1 0 0,2 0 0,0 18 0,1-30-87,0-3 56,0 0-1,0 0 0,1-1 1,-1 1-1,0 0 1,0 0-1,0 0 1,0 0-1,1 0 1,-1 0-1,0 0 1,0 0-1,0 0 0,1 0 1,-1 0-1,0 0 1,0 0-1,0 0 1,1 0-1,-1 0 1,0 0-1,0 0 0,0 0 1,1 0-1,-1 0 1,0 0-1,0 0 1,0 0-1,1 0 1,-1 0-1,0 0 0,0 0 1,0 1-1,0-1 1,1 0-1,-1 0 1,0 0-1,0 0 1,0 1-1,0-1 0,0 0 1,0 0-1,1 0 1,-1 0-1,0 1 1,0-1-1,0 0 1,0 0-1,0 0 1,0 1-1,0-1 0,0 0 1,0 0-1,0 0 1,0 1-1,0-1 1,0 0-1,0 0 1,0 0-1,0 1 0,0-1 1,0 0-1,0 0 1,-1 1-1,28-23-1353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800"/>
    </inkml:context>
    <inkml:brush xml:id="br0">
      <inkml:brushProperty name="width" value="0.025" units="cm"/>
      <inkml:brushProperty name="height" value="0.025" units="cm"/>
    </inkml:brush>
  </inkml:definitions>
  <inkml:trace contextRef="#ctx0" brushRef="#br0">1 0 5573,'0'0'18001,"6"53"-17072,10-52-544,2 2-321,0-2-705,2-1-2402,-2 0-1665,0 0-1570,-5 0-1570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15.658"/>
    </inkml:context>
    <inkml:brush xml:id="br0">
      <inkml:brushProperty name="width" value="0.025" units="cm"/>
      <inkml:brushProperty name="height" value="0.025" units="cm"/>
    </inkml:brush>
  </inkml:definitions>
  <inkml:trace contextRef="#ctx0" brushRef="#br0">31 102 7527,'0'0'11131,"10"6"-9957,-1-1-954,0-1 0,0-1-1,0 1 1,0-1 0,0-1 0,1 0-1,-1 0 1,1-1 0,0 0 0,-1-1-1,11 0 1,60-9 421,0-3-1,83-24 1,-142 28-102,-34 7 333,-38 7 322,-24 6-566,0-3 1,-105-3-1,209 6-901,-10-11 302,0-1-1,0-1 0,1 0 0,-1-2 0,32-7 0,89-37 93,-92 28-255,65-15 0,-130 40 102,-1 1 0,-31 18 1,-15 7 115,25-15 152,0-2 0,-1-2 0,-1-1 0,0-2 0,-1-2 1,0-2-1,0-2 0,-62-1 0,93-6-177,12-2-79,19-5-94,46-6-1686,2 2 1,81-6-1,-31 5-6836,-63 6-2008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501"/>
    </inkml:context>
    <inkml:brush xml:id="br0">
      <inkml:brushProperty name="width" value="0.05" units="cm"/>
      <inkml:brushProperty name="height" value="0.05" units="cm"/>
    </inkml:brush>
  </inkml:definitions>
  <inkml:trace contextRef="#ctx0" brushRef="#br0">339 2 21893,'-9'-1'117,"0"0"1,0 1-1,0 0 1,0 1 0,0-1-1,0 2 1,0-1-1,1 1 1,-1 1-1,0-1 1,1 2 0,0-1-1,0 1 1,0 0-1,0 1 1,1 0 0,-1 0-1,1 0 1,0 1-1,1 0 1,0 1-1,0-1 1,-10 14 0,12-13-107,-1-1 1,1 1-1,0 0 1,0 1-1,1-1 1,0 0 0,1 1-1,-1 0 1,1 0-1,1 0 1,-2 11-1,3-19-10,1 1 1,-1-1-1,0 0 0,0 1 0,0-1 0,0 0 0,0 1 0,1-1 1,-1 0-1,0 1 0,0-1 0,0 0 0,1 1 0,-1-1 0,0 0 1,1 0-1,-1 1 0,0-1 0,0 0 0,1 0 0,-1 0 0,0 1 0,1-1 1,-1 0-1,1 0 0,-1 0 0,0 0 0,1 0 0,-1 0 0,0 0 1,1 0-1,-1 0 0,1 0 0,-1 0 0,0 0 0,1 0 0,-1 0 1,0 0-1,1 0 0,-1 0 0,1 0 0,24-7 29,-12 3-9,-9 4-21,1 1 1,-1-1-1,0 1 1,0 0-1,1 0 1,-1 0-1,0 0 1,0 1-1,0-1 0,0 1 1,-1 0-1,1 1 1,0-1-1,-1 0 1,0 1-1,1 0 0,-1 0 1,0 0-1,0 0 1,-1 0-1,5 7 1,2 4 6,0 0 1,-1 0 0,0 1-1,6 19 1,-11-26 112,0 0-1,0 1 1,0-1-1,-1 0 1,-1 1 0,2 14-1,-4-20-24,1 0 0,0 1 0,-1-1 0,0 0-1,0 0 1,0 0 0,0 1 0,0-1 0,-1 0 0,1 0-1,-1-1 1,0 1 0,0 0 0,0 0 0,0-1-1,0 0 1,-1 1 0,1-1 0,-1 0 0,-4 3 0,-4 2-66,0-1 0,-1-1 0,1 1 0,-1-2 0,0 0 0,-1 0 0,1-1 0,0-1 0,-1 0 0,0-1 0,0 0 0,1-1 0,-1 0 0,0-1 0,1 0 0,-22-6 0,32 7-162,0-1 0,0 1 1,0-1-1,-1 0 0,1 0 0,0 0 0,0 0 1,0 0-1,0 0 0,1-1 0,-1 1 0,0-1 0,0 1 1,1-1-1,-1 0 0,-2-3 0,4-13-2094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863"/>
    </inkml:context>
    <inkml:brush xml:id="br0">
      <inkml:brushProperty name="width" value="0.05" units="cm"/>
      <inkml:brushProperty name="height" value="0.05" units="cm"/>
    </inkml:brush>
  </inkml:definitions>
  <inkml:trace contextRef="#ctx0" brushRef="#br0">380 37 23533,'-21'9'280,"1"1"1,-1 1-1,1 1 0,1 1 0,0 1 1,1 0-1,1 1 0,0 1 0,-22 27 0,15-13-250,2 1-1,1 1 0,1 1 0,-29 66 1,41-79-18,-12 38 0,19-53-8,0 0 0,0 1 0,0-1 0,0 1 0,1-1 0,0 1 0,0-1 0,1 1 0,-1-1 0,1 1 0,0-1 0,3 8 0,-3-12 1,-1 0 0,1 1 0,-1-1 0,1 0 0,0 1 0,0-1 0,-1 0 0,1 0 0,0 0 0,0 0 1,0 0-1,0 0 0,1 0 0,-1 0 0,0 0 0,0 0 0,1-1 0,-1 1 0,0 0 0,1-1 0,-1 1 0,2 0 0,0-1 15,-1 0-1,1 0 1,-1 0-1,1-1 0,-1 1 1,1 0-1,-1-1 0,1 0 1,-1 0-1,0 1 0,1-1 1,1-2-1,6-3 85,0 0 0,-1 0-1,0-1 1,14-15 0,-3 1-8,-2-1 0,-1-1 0,0 0 1,-2-2-1,0 0 0,-2 0 1,10-29-1,-2-2-44,-3-1 0,15-78 0,-30 118-48,0 7-6,-2 0-1,1 0 0,-1-20 1,-8 50-161,-1-5 103,-120 384-225,127-398 284,-4 16-79,1 1-1,0-1 1,1 1-1,0 23 1,3-39 4,0-1 1,0 1-1,0-1 1,0 1-1,1-1 1,-1 1-1,0 0 1,1-1-1,0 1 0,-1-1 1,1 0-1,0 1 1,0-1-1,0 0 1,-1 1-1,3 1 1,21 9-1586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8.315"/>
    </inkml:context>
    <inkml:brush xml:id="br0">
      <inkml:brushProperty name="width" value="0.05" units="cm"/>
      <inkml:brushProperty name="height" value="0.05" units="cm"/>
    </inkml:brush>
  </inkml:definitions>
  <inkml:trace contextRef="#ctx0" brushRef="#br0">209 0 23941,'-46'126'588,"6"2"-1,5 2 0,6 1 1,5 1-1,-7 172 1,29-279-580,1 39 20,1-58-23,1 0 0,-1 0-1,1 0 1,1 0 0,-1 0-1,1-1 1,0 1 0,3 5 0,-5-10-3,1-1 1,-1 1-1,1 0 1,-1 0 0,0-1-1,1 1 1,-1 0 0,1-1-1,0 1 1,-1-1-1,1 1 1,-1-1 0,1 1-1,0-1 1,0 1-1,-1-1 1,1 1 0,0-1-1,0 0 1,-1 1 0,1-1-1,0 0 1,0 0-1,0 0 1,-1 0 0,1 0-1,0 0 1,0 0 0,0 0-1,0 0 1,-1 0-1,1 0 1,0 0 0,0-1-1,0 1 1,-1 0-1,1 0 1,0-1 0,1 0-1,2-2 21,0 0 0,1 0 0,-1 0-1,-1-1 1,7-7 0,101-137 274,-24 28-245,-71 100-68,1 1 1,1 1-1,34-28 1,-43 40-47,0 0 1,0 0-1,0 1 1,0 0-1,1 1 1,0 0-1,0 1 1,0-1-1,13-1 1,-22 5 32,1 0 0,0-1 0,0 1 0,-1 0 0,1 0 0,0 0 0,0 0 0,0 0 0,-1 0 0,1 1 0,0-1 0,0 1 0,-1-1 0,1 1 0,0 0 0,-1-1 0,1 1 0,-1 0 0,1 0 0,-1 0 0,1 0 0,-1 0 0,1 1 0,-1-1 0,0 0 0,0 1 0,0-1 0,0 1 0,0-1 0,0 1 0,0-1 0,0 1 0,-1 0 0,1-1 0,-1 1 0,1 0 0,-1 0 0,1-1 0,-1 1 0,0 2 0,0 4-33,0 1 0,-1-1 0,0 0 0,0 1 0,-1-1 0,0 0 0,-4 11 1,-5 10-31,-2 0 0,-32 53 1,-44 47 244,31-49 223,54-74-333,1-2 4,0 0 0,0 0 1,1 1-1,-1-1 0,1 0 0,0 1 0,-2 6 0,4-10-44,0-1-1,0 0 1,0 0-1,1 0 1,-1 1 0,0-1-1,0 0 1,0 0-1,0 0 1,0 1-1,0-1 1,0 0-1,1 0 1,-1 0-1,0 0 1,0 1-1,0-1 1,0 0-1,1 0 1,-1 0 0,0 0-1,0 0 1,0 0-1,1 0 1,-1 1-1,0-1 1,0 0-1,1 0 1,-1 0-1,0 0 1,0 0-1,0 0 1,1 0 0,-1 0-1,0 0 1,0 0-1,1 0 1,-1-1-1,0 1 1,0 0-1,0 0 1,1 0-1,-1 0 1,0 0-1,0 0 1,0 0-1,1-1 1,13-5 42,19-15 12,-1-3-1,-1 0 1,46-48 0,-29 20-679,-4-4-521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8.534"/>
    </inkml:context>
    <inkml:brush xml:id="br0">
      <inkml:brushProperty name="width" value="0.05" units="cm"/>
      <inkml:brushProperty name="height" value="0.05" units="cm"/>
    </inkml:brush>
  </inkml:definitions>
  <inkml:trace contextRef="#ctx0" brushRef="#br0">1 183 21173,'23'-18'1432,"5"-4"824,15-8-1375,8 0-249,5 0-352,2 6-160,-4 6-280,-6 8-921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6.843"/>
    </inkml:context>
    <inkml:brush xml:id="br0">
      <inkml:brushProperty name="width" value="0.05" units="cm"/>
      <inkml:brushProperty name="height" value="0.05" units="cm"/>
    </inkml:brush>
  </inkml:definitions>
  <inkml:trace contextRef="#ctx0" brushRef="#br0">1 1066 16804,'5'-2'380,"-1"1"0,1-1 0,0 0 0,0 0 0,-1 0 0,0-1 0,1 0 0,-1 0 0,0 0 0,0 0 0,0-1 0,-1 1 0,1-1 0,4-7 0,-6 9-305,39-49 1098,62-100-1,-80 114-1031,170-296 377,-42 66-400,-145 259-114,7-17 4,2 2 0,1 0 0,0 1 0,2 1-1,21-21 1,-38 41-11,0 0 0,0 0-1,0 0 1,0 0 0,0 0 0,1 0 0,-1 1-1,0-1 1,0 0 0,1 1 0,-1-1-1,0 1 1,1-1 0,-1 1 0,1 0-1,-1-1 1,1 1 0,1 0 0,-2 1-2,0-1 1,0 1 0,0 0-1,0-1 1,0 1 0,0 0 0,0 0-1,-1 0 1,1-1 0,0 1-1,-1 0 1,1 0 0,0 0-1,-1 0 1,1 1 0,-1-1-1,0 0 1,1 0 0,-1 0-1,0 0 1,0 0 0,0 0-1,1 1 1,-2 1 0,2 10-8,0 0 0,-1-1 0,-1 1 0,0 0-1,-1-1 1,-4 16 0,-26 79 37,20-71-20,-27 81 34,2-9 13,-37 175 0,74-280-51,-7 55 28,6-54-24,1 1-1,0 0 1,1-1 0,-1 1-1,1-1 1,0 1 0,0-1 0,1 1-1,2 5 1,-4-8 10,5-10-27,8-21-382,-11 1-686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7.017"/>
    </inkml:context>
    <inkml:brush xml:id="br0">
      <inkml:brushProperty name="width" value="0.05" units="cm"/>
      <inkml:brushProperty name="height" value="0.05" units="cm"/>
    </inkml:brush>
  </inkml:definitions>
  <inkml:trace contextRef="#ctx0" brushRef="#br0">1 21 16684,'10'9'2056,"6"-2"361,3-2-1009,8-5-312,6-5-248,4-5-448,5-1-184,0 2 0,2 2-424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8.456"/>
    </inkml:context>
    <inkml:brush xml:id="br0">
      <inkml:brushProperty name="width" value="0.05" units="cm"/>
      <inkml:brushProperty name="height" value="0.05" units="cm"/>
    </inkml:brush>
  </inkml:definitions>
  <inkml:trace contextRef="#ctx0" brushRef="#br0">508 111 12667,'1'-1'8530,"-10"-4"-7189,0 2-1147,0 1-1,0 0 1,0 1 0,-1 0-1,1 0 1,0 1 0,0 0-1,-1 0 1,1 1 0,0 1-1,0-1 1,0 1-1,0 1 1,0 0 0,0 0-1,-14 8 1,7-3-161,1 1 1,0 0-1,0 2 0,1-1 0,0 2 1,1 0-1,1 0 0,-16 20 1,7-3-37,1 1 1,2 1-1,0 1 0,-17 46 1,17-28-6,1 1-1,-12 69 1,25-95 5,-4 50 0,8-68 3,0-1-1,0 1 1,1 0-1,-1-1 1,1 1-1,1-1 1,-1 1 0,1-1-1,1 0 1,-1 1-1,1-1 1,5 8-1,-7-12 2,0-1 0,1 1 0,-1-1 0,0 1 0,1-1 0,0 0 0,-1 1 0,1-1 0,0 0 0,0 0 0,-1 0 0,1 0 0,0-1 0,0 1 0,0-1 0,0 1 0,0-1 0,0 1 0,0-1 0,0 0 0,0 0 0,0 0 0,0 0 0,0 0 0,0-1 0,0 1 0,0-1 0,0 1 0,0-1 0,3-1 0,2-1 11,0 0 0,0-1 0,-1 0-1,1-1 1,-1 1 0,0-1 0,6-6 0,13-15 24,-2-1 1,0 0 0,20-35-1,51-99 20,-52 77 3,-4-1 1,46-157-1,-47 131-86,-35 116-64,-1 1 75,1 0 0,-1-1-1,0 1 1,0 0 0,-1 0-1,0 0 1,0 0 0,-1 0-1,1 0 1,-1 0 0,-3 10-1,-59 220-44,-21-6 79,11-29 16,65-180-28,5-13 2,0 0 0,0 0-1,1 0 1,-2 13 0,4-21-5,0 0-1,0 1 1,0-1-1,0 0 1,0 0-1,0 0 1,-1 0 0,1 1-1,0-1 1,0 0-1,0 0 1,0 0-1,0 1 1,0-1-1,0 0 1,0 0-1,0 0 1,0 1-1,0-1 1,0 0-1,0 0 1,0 0-1,0 0 1,1 1-1,-1-1 1,0 0 0,0 0-1,0 0 1,0 0-1,0 1 1,0-1-1,0 0 1,1 0-1,-1 0 1,0 0-1,0 0 1,0 1-1,0-1 1,0 0-1,1 0 1,-1 0-1,0 0 1,0 0-1,0 0 1,0 0 0,1 0-1,-1 0 1,0 0-1,1 0 1,9-8 137,14-23 88,-24 31-225,93-147 440,-60 91-412,79-102-1,-107 152-31,0 1-1,1-1 1,0 1 0,0 0-1,0 0 1,0 1 0,1 0-1,8-5 1,-14 9-3,0 0 0,0-1 0,0 1 0,0 0 0,0-1 1,-1 1-1,1 0 0,0 0 0,0 0 0,0 0 0,0 0 0,0 0 0,0 0 1,0 0-1,0 0 0,0 0 0,0 0 0,0 1 0,0-1 0,-1 0 0,1 1 1,0-1-1,0 1 0,0-1 0,0 1 0,-1-1 0,1 1 0,0-1 0,-1 1 1,1 0-1,0-1 0,-1 1 0,1 0 0,-1 0 0,1-1 0,-1 1 0,1 0 1,0 1-1,0 2-15,0 1 0,1-1 0,-1 1 0,-1-1-1,2 10 1,-3 11 7,0 1-1,-2 0 1,-1-1-1,-1 0 0,-1 0 1,-13 35-1,11-32 27,4-5 28,4-23-40,0 0 1,1 0-1,-1 0 1,0 0-1,1 0 0,-1 0 1,0 0-1,1 0 1,-1 0-1,0 0 0,0 0 1,1-1-1,-1 1 0,0 0 1,1 0-1,-1 0 1,0 0-1,0-1 0,1 1 1,-1 0-1,0 0 0,0 0 1,1-1-1,-1 1 1,0 0-1,0-1 0,0 1 1,0 0-1,1 0 1,-1-1-1,0 1 0,0-1 1,26-39 128,7-23-7,26-44-40,-49 92-83,0 0-1,1 1 1,0 0 0,22-20 0,-31 32-4,-1 1 0,1-1 0,0 1 0,-1 0 0,1 0 0,0 0 0,0 0 0,0 0 0,0 0 0,0 0 0,0 0 0,0 1 0,0-1 0,4 1 0,-5 0-2,0 0 0,0 1 0,0-1 0,1 0 0,-1 1 0,0 0 0,0-1-1,0 1 1,0 0 0,0-1 0,0 1 0,0 0 0,0 0 0,0 0 0,-1 0 0,1 0 0,0 0 0,0 0 0,-1 0 0,1 0 0,-1 0 0,1 0 0,-1 1 0,1-1 0,-1 0 0,1 3-1,2 10-16,1 1 1,-2 0-1,0 1 0,-1-1 0,0 0 0,-1 0 0,-3 18 0,-21 108 143,7-61 250,17-76-218,2-9-36,4-8-184,0 1-1,5-19 1,-1-6-1184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9.578"/>
    </inkml:context>
    <inkml:brush xml:id="br0">
      <inkml:brushProperty name="width" value="0.05" units="cm"/>
      <inkml:brushProperty name="height" value="0.05" units="cm"/>
    </inkml:brush>
  </inkml:definitions>
  <inkml:trace contextRef="#ctx0" brushRef="#br0">288 405 16972,'0'-3'619,"0"-1"240,0 0 0,0-1-1,0 1 1,-1 0 0,1 0 0,-3-6-1,3 9-787,-1 0-1,1 0 0,0 1 1,-1-1-1,0 0 0,1 0 1,-1 0-1,1 1 0,-1-1 1,0 0-1,0 0 0,1 1 1,-1-1-1,0 1 0,0-1 1,0 1-1,0-1 0,0 1 1,0-1-1,1 1 0,-1 0 1,0 0-1,0-1 0,0 1 1,0 0-1,0 0 0,0 0 1,0 0-1,0 0 0,0 0 1,0 0-1,0 1 0,-2-1 1,-3 2-52,1 0 1,-1 0-1,1 0 1,0 1-1,-1 0 1,1 0-1,0 0 1,1 0-1,-1 1 1,1 0-1,-1 0 1,1 0 0,-5 7-1,-6 9-45,-24 40 0,15-16 16,2 1 0,2 0 0,2 1-1,-16 68 1,32-107 10,0 0-1,0 1 1,1 0 0,0-1-1,0 1 1,1 0-1,0-1 1,1 1 0,1 11-1,-1-18 2,-1 0 0,0 0 0,1-1-1,-1 1 1,0 0 0,1-1 0,-1 1 0,1 0-1,-1-1 1,1 1 0,-1-1 0,1 1 0,-1-1 0,1 1-1,0-1 1,-1 1 0,1-1 0,0 0 0,-1 1-1,1-1 1,0 0 0,0 0 0,-1 0 0,1 1-1,0-1 1,0 0 0,-1 0 0,2 0 0,1 0 4,-1-1 1,0 1 0,0 0 0,0-1 0,0 0-1,0 1 1,1-1 0,-1 0 0,3-2 0,9-7 48,-1 0 0,0 0 0,-1-1 0,0-1 0,13-17 0,50-72 228,-73 97-272,34-50 186,-3-2 1,-2-2-1,24-64 1,-23 37 112,33-143 0,-59 208-287,-4 17-21,-1 0 1,0 0-1,0-1 1,0 1-1,-1 0 0,1-1 1,-1-5-1,-13 26-122,-8 24 65,-21 59 0,24-53 45,-11 25 16,3 1-1,3 2 0,4 0 0,-11 88 1,29-155-3,0 0-1,1-1 1,0 1 0,0 0 0,3 9 0,-3-14-2,1-1 0,-1 0 0,1 1 0,0-1 0,0 0 0,0 0 0,0 0 1,0 0-1,1 0 0,-1 0 0,1 0 0,-1 0 0,1 0 0,0-1 0,-1 1 0,1-1 1,0 1-1,0-1 0,0 0 0,0 1 0,4 0 0,0 0 0,1 0 1,0-1-1,0 0 0,0 0 0,0 0 1,0-1-1,0 0 0,0-1 0,-1 1 1,10-3-1,6-2 11,40-13 0,-47 12-2,-1 0 0,1 0 0,-1-1 0,-1-1 0,22-16 0,-31 21 0,-1 0-1,1-1 1,-1 1-1,0-1 1,0 0-1,0 0 1,0 0-1,-1 0 1,4-9-1,-5 10 6,0 0-1,0 0 0,-1 0 0,1 0 0,-1 0 0,0 0 1,0 0-1,0 0 0,0 0 0,0 0 0,-1 0 0,1 0 1,-1 0-1,0 0 0,0 1 0,0-1 0,-2-3 0,2 3 12,-3-3 21,4 6-44,0 0-1,0 0 0,0 0 0,0 0 0,0 0 0,0-1 0,0 1 0,0 0 1,0 0-1,0 0 0,0 0 0,0 0 0,0 0 0,0 0 0,1 0 0,-1 0 0,0-1 1,0 1-1,0 0 0,0 0 0,0 0 0,0 0 0,0 0 0,0 0 0,0 0 1,0 0-1,0 0 0,0 0 0,1 0 0,-1 0 0,0 0 0,0 0 0,0 0 0,0 0 1,0 0-1,0 0 0,0 0 0,0 0 0,1 0 0,-1 0 0,0 0 0,0 0 1,0 0-1,0 0 0,0 0 0,0 0 0,0 0 0,0 0 0,1 0 0,-1 0 1,0 0-1,0 0 0,0 0 0,0 0 0,0 0 0,0 0 0,0 0 0,0 0 0,0 0 1,0 1-1,0-1 0,0 0 0,1 0 0,6 3-10,1 1-1,0 0 0,-1 1 1,0-1-1,0 1 1,0 1-1,9 9 1,41 51-14,-53-61 25,-3-3 42,-2-19 102,0 13-144,1-1 0,-1 1-1,1-1 1,-1 1 0,0 0-1,-1-1 1,1 1 0,-1 0 0,1 0-1,-1 0 1,-1 0 0,1 0 0,0 0-1,-1 0 1,0 1 0,0-1-1,-6-4 1,8 7-32,-2 0-42,0 10 21,3-7 48,-1 2 0,0 0-1,1 0 0,-1-1 1,1 1-1,0 0 0,1 4 1,-1-7 2,0 0 0,0 1 0,1-1 0,-1 0 0,0 0 0,1 0 0,-1 0 0,1 0 0,-1-1 0,1 1 0,-1 0 0,1 0 0,0 0-1,-1 0 1,1 0 0,0-1 0,0 1 0,0 0 0,0-1 0,-1 1 0,1-1 0,0 1 0,0-1 0,0 1 0,0-1 0,0 0 0,0 1 0,0-1 0,0 0 0,1 0 0,-1 0 0,0 0 0,1 0 0,2 0 1,0 0 0,0-1 0,0 0 0,0 1-1,0-2 1,0 1 0,-1 0 0,1-1 0,0 0 0,-1 1 0,1-1-1,4-4 1,38-33 18,-36 30-11,21-21 10,-1-2 1,-2-1 0,-1-1-1,-2-1 1,26-48-1,-23 31-1,-3-1 0,-2-2 0,20-72 0,-39 112-13,0-1 1,-2 0-1,2-18 0,-5 30-42,0 5 21,-3 6-11,-4 20-52,-8 50 0,3-8 48,-38 204-1,46-229 34,2-1 1,2 1-1,2 0 1,8 57-1,-7-87 1,1-1 0,5 16 0,-7-25 3,1-1 0,-1 0 0,1 1-1,-1-1 1,1 0 0,0 0 0,0 0 0,1 0 0,-1 0 0,1-1 0,-1 1 0,1-1 0,3 3-1,-6-5 0,1 1 0,-1-1-1,0 0 1,1 1-1,-1-1 1,1 0-1,-1 1 1,1-1-1,-1 0 1,1 0 0,-1 0-1,1 1 1,-1-1-1,1 0 1,0 0-1,-1 0 1,1 0 0,-1 0-1,1 0 1,-1 0-1,1 0 1,-1 0-1,1 0 1,0-1-1,-1 1 1,1 0 0,-1 0-1,1 0 1,-1-1-1,1 1 1,-1 0-1,1 0 1,-1-1-1,0 1 1,1-1 0,-1 1-1,1 0 1,-1-1-1,0 1 1,1-1-1,-1 1 1,0-1 0,1 0-1,4-24 83,-5 8-61,-1 0 1,-1 0-1,-1 0 0,0 0 1,-1 1-1,-8-22 1,-46-93 13,23 64-26,-56-81-1,80 136-22,9 10-15,5 7-32,0-2 50,-1 0 0,1 0 0,0 0 0,0 0 0,0-1 0,0 0 0,0 1 0,1-1 0,-1 0 0,1-1 0,-1 1 0,1 0 0,5 0 0,0 1 31,0-2 0,1 1 0,-1-1 0,0-1 0,14 0 0,2-2-330,-1-2 0,0 0-1,39-13 1,-2-5-1683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0.339"/>
    </inkml:context>
    <inkml:brush xml:id="br0">
      <inkml:brushProperty name="width" value="0.05" units="cm"/>
      <inkml:brushProperty name="height" value="0.05" units="cm"/>
    </inkml:brush>
  </inkml:definitions>
  <inkml:trace contextRef="#ctx0" brushRef="#br0">345 8 13243,'-4'-7'12298,"-14"11"-11960,0 1 0,0 0 0,1 2 0,0 0-1,-29 18 1,20-10-285,1 2-1,-46 40 1,61-48-53,2-2-1,0 1-1,0 0 0,1 0 1,0 1-1,0 0 0,1 0 1,0 1-1,1 0 1,-6 14-1,10-22 1,0 0 2,6-2-16,3-1 10,0-1 0,1 0 0,-1 0-1,8-4 1,27-8-14,-31 11 13,0 1 0,0 1 0,0 0-1,1 0 1,-1 1 0,0 1 0,1 0 0,-1 0 0,0 1 0,0 1 0,0 0-1,0 1 1,-1 0 0,1 1 0,-1 0 0,0 1 0,-1 0 0,1 0 0,-1 2-1,0-1 1,12 13 0,-19-17 6,-1-1 0,1 2 0,0-1 0,-1 0 0,0 0-1,0 1 1,0-1 0,0 1 0,-1 0 0,1-1 0,-1 1 0,0 0-1,0 0 1,0 0 0,-1 0 0,1 0 0,-1 0 0,0 0 0,0 0-1,-1 0 1,1 0 0,-1 0 0,0 0 0,0 0 0,0 0 0,0-1 0,-1 1-1,1 0 1,-1-1 0,0 1 0,0-1 0,-5 6 0,1-2 82,0 0 0,0 0 0,-1-1 1,0 1-1,-1-1 0,1-1 0,-1 0 1,0 0-1,-1 0 0,1-1 0,-1 0 1,0-1-1,-11 3 0,12-4-20,-1 0-1,0-1 0,0-1 1,0 1-1,0-1 1,0-1-1,1 0 1,-1 0-1,0 0 0,0-1 1,-9-4-1,14 5-58,-1-1 0,1 0 1,-1 0-1,1 0 0,0-1 0,0 1 0,0-1 0,1 0 0,-1 0 0,1-1 0,-1 1 0,1-1 0,0 1 1,0-1-1,1 0 0,-1 0 0,1-1 0,0 1 0,0 0 0,0-1 0,0 1 0,0-6 0,1 9-49,1 1-1,0-1 0,0 0 0,0 1 1,-1-1-1,1 0 0,0 1 1,0-1-1,0 0 0,0 1 0,0-1 1,0 0-1,0 1 0,0-1 1,1 1-1,-1-1 0,0 0 0,0 1 1,1-1-1,-1 0 0,0 1 1,0-1-1,1 1 0,-1-1 1,1 1-1,-1-1 0,1 1 0,-1-1 1,0 1-1,1-1 0,0 1 1,-1-1-1,1 1 0,-1 0 0,1-1 1,-1 1-1,2 0 0,16-3-1979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0.840"/>
    </inkml:context>
    <inkml:brush xml:id="br0">
      <inkml:brushProperty name="width" value="0.05" units="cm"/>
      <inkml:brushProperty name="height" value="0.05" units="cm"/>
    </inkml:brush>
  </inkml:definitions>
  <inkml:trace contextRef="#ctx0" brushRef="#br0">207 0 20060,'-39'111'3871,"-30"48"-2401,-17 45-1307,74-159-128,12-44-32,0 0-1,0 0 0,0 0 0,0 0 1,0 0-1,0-1 0,0 1 0,0 0 1,0 0-1,0 0 0,1 0 0,-1 0 1,0 0-1,0-1 0,1 1 0,0 1 1,-1-2 0,1 1 0,-1-1 0,1 0 0,0 0 0,-1 0 1,1 1-1,-1-1 0,1 0 0,-1 0 0,1 0 0,0 0 0,-1 0 0,1 0 1,-1 0-1,1 0 0,0 0 0,-1 0 0,1 0 0,-1 0 0,1-1 1,-1 1-1,1 0 0,-1 0 0,1-1 0,-1 1 0,1 0 0,0-1 0,6-4 27,-1 1-1,0-1 0,0 0 0,0 0 0,-1-1 0,0 1 0,8-13 0,-3 6 7,70-104 173,-61 85-198,1 1 1,1 0-1,1 2 1,35-33-1,-54 58-14,0 1 0,0-1 0,1 1 0,-1 0 0,1 0 0,-1 0 0,1 0-1,6-2 1,-9 4 1,0 0-1,0 0 0,-1 0 0,1 0 0,0 0 0,0 0 1,0 0-1,-1 0 0,1 0 0,0 0 0,0 0 0,-1 0 1,1 0-1,0 1 0,0-1 0,-1 0 0,1 1 0,0-1 1,-1 1-1,1-1 0,0 1 0,-1-1 0,1 1 1,-1-1-1,1 1 0,-1-1 0,1 1 0,-1 0 0,1-1 1,-1 1-1,1 0 0,-1-1 0,0 1 0,0 0 0,1 0 1,-1-1-1,0 1 0,0 0 0,0 0 0,0-1 1,0 1-1,0 2 0,1 7-20,-1 0 1,0 0 0,0 0-1,-1 0 1,-5 19-1,-18 52 1,12-44 27,4-14 2,5-15 3,0 0 0,0 0 1,1 1-1,0-1 0,0 1 1,1-1-1,0 16 0,1-24-6,0 0 0,0 0-1,0 1 1,0-1 0,0 0 0,0 0-1,0 0 1,0 0 0,0 0 0,0 1-1,0-1 1,1 0 0,-1 0 0,0 0-1,0 0 1,0 0 0,0 0 0,0 1-1,0-1 1,1 0 0,-1 0 0,0 0-1,0 0 1,0 0 0,0 0 0,0 0-1,1 0 1,-1 0 0,0 0 0,0 0-1,0 0 1,0 0 0,1 0 0,-1 0-1,0 0 1,0 0 0,0 0 0,0 0-1,1 0 1,-1 0 0,0 0 0,0 0-1,0 0 1,0 0 0,0-1 0,1 1-1,-1 0 1,0 0 0,0 0 0,0 0-1,0 0 1,0 0 0,0 0 0,0-1-1,0 1 1,1 0 0,8-9 150,43-53 349,18-21-295,-61 73-204,1 0-1,1 1 1,-1 0 0,2 1 0,17-10 0,-28 17-9,0 0 1,1 0-1,-1 1 1,1-1-1,-1 0 1,1 1-1,-1-1 1,1 1-1,-1-1 0,1 1 1,-1 0-1,1 0 1,0 0-1,-1 0 1,1 0-1,-1 0 1,1 0-1,-1 0 1,1 0-1,0 1 1,-1-1-1,1 1 1,-1-1-1,1 1 0,-1 0 1,0-1-1,1 1 1,-1 0-1,0 0 1,1 0-1,-1 0 1,0 0-1,0 0 1,0 1-1,0-1 1,0 0-1,0 1 1,0-1-1,-1 0 0,1 1 1,0-1-1,0 4 1,3 5-28,-1 1 0,-1-1-1,0 1 1,1 22 0,-2-25 34,5 25 4,-4-28 18,-1 0-1,0 0 0,0 0 0,0 0 1,-1 1-1,1-1 0,-1 0 1,0 0-1,-2 10 0,2-15-5,0 0-12,0 0 0,0 1-1,0-1 1,-1 0 0,1 0-1,0 0 1,0 0 0,0 0-1,0 0 1,0 0 0,0 0-1,0 1 1,0-1 0,0 0-1,-1 0 1,1 0 0,0 0-1,0 0 1,0 0 0,0 0-1,0 0 1,0 0 0,-1 0-1,1 0 1,0 0 0,0 0-1,0 0 1,0 0 0,0 0-1,0 0 1,-1 0 0,1 0-1,0 0 1,0 0 0,0 0-1,0 0 1,0 0 0,0 0-1,0 0 1,-1 0 0,1 0-1,0-1 1,0 1 0,0 0-1,0 0 1,0 0 0,0 0 0,0 0-1,0 0 1,0 0 0,0 0-1,-1-1 1,1 1 0,0 0-1,0 0 1,0 0 0,0 0-1,0 0 1,0 0 0,0 0-1,0-1 1,0 1 0,-11-7-1146,-41-24-1846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0.185"/>
    </inkml:context>
    <inkml:brush xml:id="br0">
      <inkml:brushProperty name="width" value="0.025" units="cm"/>
      <inkml:brushProperty name="height" value="0.025" units="cm"/>
    </inkml:brush>
  </inkml:definitions>
  <inkml:trace contextRef="#ctx0" brushRef="#br0">10 36 9961,'0'0'17585,"-3"5"-16859,3-4-690,-1-1-1,1 1 0,-1-1 1,1 1-1,-1-1 1,1 1-1,-1 0 0,1-1 1,0 1-1,-1 0 1,1-1-1,0 1 1,-1 0-1,1 0 0,0-1 1,0 1-1,0 0 1,0 0-1,0-1 1,0 1-1,0 0 0,0 0 1,0-1-1,0 1 1,0 0-1,1-1 1,-1 1-1,0 0 0,0 0 1,1-1-1,-1 1 1,0 0-1,1-1 1,-1 1-1,1-1 0,-1 1 1,1 0-1,-1-1 1,1 1-1,1 0 0,42 6 1268,-39-7-1293,307 7 798,-266-7-601,-46 0 49,-43-4-164,0 3 0,0 2-1,-1 1 1,-51 11 0,51-4-92,27-5 0,0-1 0,-34 2 0,72-21 0,13 3 0,0 2 0,1 0 0,0 3 0,0 1 0,1 1 0,0 2 0,0 2 0,0 1 0,52 6 0,-66 0 0,-38-1 0,-39-3 0,-71-26 0,-7 0 0,121 26-110,12 5-288,10 6-1672,7-2-4235,2-4-2621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1.512"/>
    </inkml:context>
    <inkml:brush xml:id="br0">
      <inkml:brushProperty name="width" value="0.05" units="cm"/>
      <inkml:brushProperty name="height" value="0.05" units="cm"/>
    </inkml:brush>
  </inkml:definitions>
  <inkml:trace contextRef="#ctx0" brushRef="#br0">279 417 11618,'74'-77'12693,"-73"77"-11927,1-4 654,-8 1-286,2 2-1098,0 0 0,0 0 1,0 1-1,0 0 0,-1-1 0,1 1 0,0 1 0,0-1 0,0 1 0,0-1 1,0 1-1,-4 2 0,-2 0-7,1 1 0,0 0 0,0 1 0,-14 9 1,4 0-35,1 1 1,0 1 0,-27 32 0,28-28-3,1 1 0,1 0 1,1 1-1,1 0 0,0 1 0,2 1 0,-15 44 0,24-62 6,1 1 1,-1 0-1,1 0 0,0 13 0,1-19 1,0 1 0,0-1 0,0 1 0,0-1 0,0 0 0,1 1 0,-1-1 0,0 0 0,1 1 0,-1-1 0,1 0 0,0 1 0,-1-1 0,1 0 0,0 0-1,0 0 1,-1 0 0,1 0 0,0 0 0,0 0 0,0 0 0,1 0 0,-1 0 0,0 0 0,0 0 0,0-1 0,1 1 0,-1-1 0,0 1 0,1-1 0,-1 1 0,2-1 0,2 1 4,1-1-1,-1 0 1,1-1 0,-1 1 0,0-1-1,1 0 1,-1 0 0,0-1-1,1 0 1,-1 0 0,0 0 0,7-5-1,8-4 23,29-23 0,-9 2-11,-1-3-1,-1-1 1,-3-2 0,0-1-1,-3-2 1,-1-1 0,-3-1-1,-1-2 1,-2 0 0,35-93-1,-55 125-5,17-54 5,-20 61-2,-1 0-1,0-1 1,0 1 0,-1 0 0,0-1-1,0 1 1,0-1 0,-2-7-1,2 13-7,0 0-1,0 1 1,-1-1-1,1 0 1,0 0-1,0 1 1,0-1-1,0 0 0,-1 1 1,1-1-1,0 0 1,-1 1-1,1-1 1,-1 1-1,1-1 1,0 0-1,-1 1 0,0-1 1,1 1-1,-1-1 1,1 1-1,-1-1 1,1 1-1,-1 0 1,0-1-1,1 1 0,-1 0 1,0-1-1,1 1 1,-1 0-1,0 0 1,0 0-1,1 0 1,-1 0-1,0 0 0,0 0 1,1 0-1,-1 0 1,0 0-1,1 0 1,-1 0-1,0 0 1,-1 1-1,-1 0 3,-1 1-1,1 0 1,0 0-1,0 0 1,0 0-1,0 1 1,0-1-1,-3 4 1,-30 37-36,1 2 1,-48 82-1,62-92 31,3-9 1,12-16 1,-1-1 0,1 1 0,0 0 0,1 0 0,1 0 0,-1 1 0,-2 13 0,7-24-2,0 0-1,-1 1 0,1-1 0,0 0 1,0 0-1,0 0 0,0 0 0,0 0 1,0 1-1,0-1 0,0 0 0,0 0 0,0 0 1,0 0-1,0 0 0,0 0 0,0 1 1,0-1-1,0 0 0,0 0 0,0 0 0,0 0 1,0 0-1,0 1 0,1-1 0,-1 0 1,0 0-1,0 0 0,0 0 0,0 0 0,0 0 1,0 0-1,0 1 0,0-1 0,0 0 1,1 0-1,-1 0 0,0 0 0,0 0 1,0 0-1,0 0 0,0 0 0,0 0 0,1 0 1,-1 0-1,0 0 0,9-4 10,15-14 2,-18 13-11,-1 1-2,15-12 2,1 1 0,32-17-1,-48 29-3,0 1 0,0-1 0,0 1 0,1 0-1,-1 0 1,1 1 0,-1-1 0,1 1 0,-1 0-1,1 1 1,0 0 0,-1 0 0,1 0 0,0 0-1,0 1 1,-1 0 0,9 2 0,-11-1-3,1 0 0,-1 0 0,1 1 0,-1-1 0,0 1 0,0 0 0,0-1 1,0 1-1,0 1 0,0-1 0,-1 0 0,0 1 0,0-1 0,0 1 0,0 0 0,0 0 0,-1-1 0,0 1 1,2 8-1,0 3-13,-1-1 1,0 0-1,-1 1 1,-2 20-1,0-12 19,-2 0 1,0 0-1,-2-1 0,-1 0 1,0 0-1,-1 0 0,-19 36 1,25-55 8,-1-1 0,1 1 0,-1-1 0,0 1-1,0-1 1,1 1 0,-2-1 0,-2 3 0,4-5-44,1 1 0,-1-1 0,0 0 0,0 1 0,1-1 0,-1 0 0,0 1 0,0-1 0,0 0 0,1 0 0,-1 0 0,0 0 0,0 0 0,0 0 0,0 0 0,1 0 0,-1 0 0,0 0 0,0 0 0,0-1 0,1 1 0,-1 0 0,0-1 0,0 1 0,1 0 0,-1-1 0,0 1 0,0-1 0,1 1 0,-1-1 0,1 1 0,-1-1 0,0 0 0,1 1 0,-1-1 0,0-1 0,-13-21-3102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1.652"/>
    </inkml:context>
    <inkml:brush xml:id="br0">
      <inkml:brushProperty name="width" value="0.05" units="cm"/>
      <inkml:brushProperty name="height" value="0.05" units="cm"/>
    </inkml:brush>
  </inkml:definitions>
  <inkml:trace contextRef="#ctx0" brushRef="#br0">23 1 17612,'-8'7'2776,"1"3"393,5 6-2489,-3 3-304,5 1-744,3 1-56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2.612"/>
    </inkml:context>
    <inkml:brush xml:id="br0">
      <inkml:brushProperty name="width" value="0.05" units="cm"/>
      <inkml:brushProperty name="height" value="0.05" units="cm"/>
    </inkml:brush>
  </inkml:definitions>
  <inkml:trace contextRef="#ctx0" brushRef="#br0">337 436 19572,'-1'-12'731,"-1"-1"-1,0 0 1,0 0-1,-1 1 1,-1-1-1,0 1 1,-1 0-1,-9-19 0,9 24-586,1-1 0,-1 1 0,0 0 0,-1 0 0,0 1 0,0 0 0,0 0 0,-1 0 0,0 1 0,0 0 0,0 0 0,-1 1 0,-14-7 0,18 9-143,1 1 0,-1 0 0,0 0 0,0 1 1,0-1-1,0 1 0,1 0 0,-1 0 0,0 0 0,0 0 0,0 1 0,0-1 1,0 1-1,0 0 0,1 0 0,-1 0 0,0 1 0,1 0 0,-1-1 0,1 1 0,0 0 1,-1 1-1,1-1 0,0 0 0,0 1 0,1 0 0,-1 0 0,-3 4 0,-3 4-21,1 1 1,0 1-1,1 0 0,0 0 0,1 0 0,-6 17 0,4-6 11,1-1-1,1 1 1,1-1-1,1 2 1,-1 41-1,4-63 10,1 0-1,1 1 1,-1-1 0,0 0-1,1 0 1,0 0 0,0 1 0,0-1-1,0 0 1,0 0 0,0 0-1,4 5 1,-4-7 0,0 0 0,0 0 0,0-1 0,0 1 0,0 0 0,1 0-1,-1-1 1,0 1 0,0-1 0,1 1 0,-1-1 0,0 1 0,1-1 0,-1 0 0,0 0 0,1 0 0,-1 0-1,1 0 1,-1 0 0,0 0 0,1 0 0,-1 0 0,0-1 0,1 1 0,-1 0 0,0-1 0,1 0 0,-1 1-1,2-2 1,9-4 5,0-1 0,-1-1-1,0 0 1,0 0-1,-1-1 1,0 0 0,0-1-1,12-16 1,63-96 44,-75 105-45,20-30 21,-2-2 0,-2-1-1,-3-2 1,32-99 0,-55 145-89,-4 13 29,-12 25-40,-20 70 0,-4 45-37,39-144 112,-14 51 9,4 0 1,-11 106 0,22-150-8,1 28 2,-1-37-3,0 1 0,1-1-1,-1 1 1,1-1 0,-1 1-1,1-1 1,-1 0 0,1 1-1,0-1 1,0 0-1,0 1 1,0-1 0,0 0-1,0 0 1,0 0 0,0 0-1,0 0 1,1 0 0,-1 0-1,3 1 1,-3-1 2,1 0-1,0-1 1,0 1-1,0-1 1,0 0 0,0 1-1,0-1 1,0 0-1,0 0 1,0 0 0,0 0-1,0-1 1,0 1 0,0-1-1,0 1 1,-1-1-1,4-1 1,30-19 53,-27 16-43,21-17 32,-1-1 1,-1-2-1,-1-1 0,29-36 1,79-126 75,-120 165-120,-10 23-55,-3 6 27,-1 10-18,-20 126-114,-4 32 174,24-166-13,-1-3-1,1-1 0,-1 0 0,1 1 0,0-1 0,0 1-1,1-1 1,-1 0 0,1 1 0,0-1 0,0 0 0,1 0 0,-1 0 0,1 0 0,4 8 0,-5-11 2,1 0 0,-1 0 1,0 0-1,1 0 1,-1 0-1,0 0 0,1-1 1,-1 1-1,1 0 0,-1-1 1,1 1-1,0-1 1,-1 1-1,1-1 0,0 0 1,-1 0-1,1 0 0,-1 0 1,1 0-1,0 0 1,-1 0-1,1-1 0,0 1 1,-1 0-1,1-1 0,-1 0 1,1 1-1,-1-1 1,3-1-1,7-4 26,-1 0-1,0 0 1,11-9 0,-16 11-16,37-29 65,-2-2 1,54-59-1,58-94-30,-152 188-49,0 0 0,0 1 0,0-1 0,0 0 0,0 0 0,0 0 0,-1 0 0,1 0-1,0 0 1,0 0 0,0 0 0,0 1 0,0-1 0,0 0 0,0 0 0,0 0 0,0 0 0,0 0 0,0 0 0,0 0 0,0 0 0,1 1 0,-1-1 0,0 0 0,0 0 0,0 0 0,0 0 0,0 0 0,0 0 0,0 0 0,0 0 0,0 0 0,0 1 0,0-1 0,0 0 0,0 0 0,0 0 0,1 0 0,-1 0 0,0 0-1,0 0 1,0 0 0,0 0 0,0 0 0,0 0 0,0 0 0,0 0 0,1 0 0,-1 0 0,0 0 0,0 0 0,0 0 0,0 0 0,0 0 0,0 0 0,0 0 0,0 0 0,1 0 0,-1 0 0,0 0 0,0 0 0,0 0 0,0 0 0,0 0 0,0 0 0,-1 11-17,-8 11 4,-2 0 0,-1 0 0,-18 26 0,7-13 21,13-20 3,-23 25-1,23-30 3,2 0-1,-1 1 1,-12 22-1,20-33-9,1 0-1,0 1 0,0-1 0,0 0 0,-1 0 0,1 1 1,0-1-1,0 0 0,0 1 0,0-1 0,0 0 0,0 1 0,-1-1 1,1 0-1,0 1 0,0-1 0,0 0 0,0 1 0,0-1 1,0 0-1,0 1 0,1-1 0,-1 0 0,0 1 0,0-1 0,0 0 1,0 1-1,0-1 0,0 0 0,1 0 0,-1 1 0,0-1 1,0 0-1,0 1 0,1-1 0,-1 0 0,0 0 0,0 0 0,1 1 1,15-1 32,21-10 11,23-7 1,-43 13-219,0 0 0,-1-2 0,19-7 0,-15-3-1516,-2-2-752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2.750"/>
    </inkml:context>
    <inkml:brush xml:id="br0">
      <inkml:brushProperty name="width" value="0.05" units="cm"/>
      <inkml:brushProperty name="height" value="0.05" units="cm"/>
    </inkml:brush>
  </inkml:definitions>
  <inkml:trace contextRef="#ctx0" brushRef="#br0">45 13 21733,'-13'-9'1416,"5"6"496,-5 6-839,5 13-737,8 3-216,-2 1-48,2-3-952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4.980"/>
    </inkml:context>
    <inkml:brush xml:id="br0">
      <inkml:brushProperty name="width" value="0.05" units="cm"/>
      <inkml:brushProperty name="height" value="0.05" units="cm"/>
    </inkml:brush>
  </inkml:definitions>
  <inkml:trace contextRef="#ctx0" brushRef="#br0">5 1111 17636,'-1'5'433,"-2"28"2569,3-32-2953,0-1-1,0 1 0,0-1 0,0 0 1,0 1-1,0-1 0,0 1 0,0-1 1,0 1-1,0-1 0,0 1 0,0-1 1,0 1-1,1-1 0,-1 0 1,0 1-1,0-1 0,0 1 0,1-1 1,-1 0-1,0 1 0,1-1 0,-1 0 1,0 1-1,1-1 0,-1 0 0,0 1 1,1-1-1,-1 0 0,1 0 0,-1 0 1,1 1-1,-1-1 0,0 0 0,1 0 1,-1 0-1,1 0 0,-1 0 1,1 0-1,-1 0 0,1 0 0,-1 0 1,1 0-1,-1 0 0,0 0 0,1 0 1,-1 0-1,1 0 0,-1-1 0,1 1 1,-1 0-1,0 0 0,1 0 0,-1-1 1,1 1-1,-1 0 0,1-1 0,5-3 128,-1 0-1,1 0 1,-1-1-1,0 0 0,0 0 1,-1 0-1,0-1 1,7-9-1,3-5 114,289-404 1780,-249 338-2004,-4-3-1,-4-2 1,39-107 0,-35 54-8,-50 144-59,1 0 0,-1 0-1,0 0 1,0 0 0,0 0-1,0 0 1,0 0 0,0 0-1,0 0 1,0 1 0,0-1-1,0 0 1,0 0 0,0 0-1,0 0 1,0 0 0,0 0-1,0 0 1,0 0 0,0 0-1,0 0 1,0 0 0,0 0-1,0 0 1,1 0 0,-1 0-1,0 0 1,0 0-1,0 0 1,0 0 0,0 0-1,0 0 1,0 0 0,0 0-1,0 0 1,0 0 0,0 0-1,0 0 1,0-1 0,0 1-1,0 0 1,1 8-30,-9 45-22,-14 56 1,8-48 66,-37 170 14,-75 438 45,119-642-59,3-24 19,2-14 72,1-169 488,2 28-451,-3-55-154,2 203-51,1 3 44,1 0 0,-1 0 0,0 0 0,1 1 0,-1-1 0,1 0 0,-1 1 0,1-1 0,-1 1 0,1-1 0,-1 1 0,1 0 0,0-1 0,-1 1 0,1 0 0,0 0 0,-1 0 0,3 1 0,32 8-288,-25-6 219,16 4-46,1 0 72,0 1 0,-1 2-1,38 17 1,-58-23 57,0 0-1,0 0 1,-1 1 0,1 0 0,-1 0 0,0 0-1,0 1 1,-1 0 0,0 0 0,0 0-1,0 1 1,-1 0 0,0-1 0,0 2 0,-1-1-1,0 0 1,3 10 0,-2 0-8,-1 0 0,-1 0 0,-1 1 0,0-1 0,-1 1 1,-5 32-1,-1-16 54,-1 1 0,-15 44 0,23-110 454,-1 7-355,33-345 376,-32 354-511,0-3-6,1-1 0,5-19-1,-1 28-49,0 11-20,3 14-25,-3-1 77,0-1 1,1 0-1,0 0 0,1 0 1,0-1-1,17 19 1,-22-28 17,0 0 1,1 0 0,-1-1 0,1 1 0,-1-1-1,1 0 1,0 0 0,0 0 0,0 0 0,1-1-1,-1 1 1,0-1 0,0 0 0,1 0 0,-1-1-1,1 1 1,-1-1 0,0 0 0,1 0 0,-1-1-1,1 1 1,-1-1 0,0 0 0,1 0 0,-1-1-1,0 1 1,6-4 0,8-4 1,0-1 0,-1-1 0,0 0 0,-1-1 0,0-1 1,-1-1-1,-1 0 0,14-18 0,0-2 18,-2-2 1,38-66-1,-50 76 6,0-2 0,15-48 0,-25 64-12,-1 0 0,0 0 0,-1-1 0,0 0-1,-1 1 1,-1-1 0,0 0 0,0 1 0,-3-14 0,2 22-7,0 0 0,0 0 0,0 0 0,-1 0 0,1 0-1,-1 0 1,0 1 0,-3-5 0,4 7-5,0 0 0,1 0-1,-1 1 1,0-1-1,1 0 1,-1 0 0,0 1-1,0-1 1,0 1-1,0-1 1,0 1 0,1-1-1,-1 1 1,0 0-1,0-1 1,0 1 0,0 0-1,0 0 1,0 0-1,0-1 1,0 1 0,0 0-1,0 1 1,0-1-1,0 0 1,0 0 0,0 0-1,0 0 1,0 1 0,0-1-1,0 0 1,0 1-1,0-1 1,0 1 0,0-1-1,0 1 1,1 0-1,-1-1 1,0 1 0,0 0-1,0 1 1,-5 4-10,0 0-1,0 1 1,1 0 0,0 0 0,1 1-1,-8 14 1,-18 55-31,22-56 35,-6 19 0,-68 210 0,75-223 5,2 1-1,0 1 0,2-1 1,1 1-1,2-1 0,0 1 0,6 30 1,-4-46-1,0-1 0,2 1 0,-1 0 0,11 22 0,-11-31-1,-1 1 0,1 0 1,0-1-1,0 0 0,0 0 0,0 0 0,1 0 0,0 0 1,-1 0-1,1-1 0,1 0 0,-1 0 0,0 0 1,10 4-1,-7-5-2,0 0 1,0-1-1,0 1 1,0-1-1,1-1 1,-1 1-1,0-1 0,1 0 1,-1-1-1,0 0 1,0 0-1,1-1 1,-1 1-1,0-2 1,11-4-1,-5 1 5,1-1 0,-2 0 0,1-1 0,-1 0 1,0-1-1,19-18 0,-15 10 14,-2 0 1,0 0 0,-1-1 0,-1-1-1,-1 0 1,17-40 0,-21 43 0,-1 0 1,-1-1-1,-1 1 1,0-1-1,-1 0 0,-1 0 1,-1-1-1,0 1 1,-3-25-1,-8-1 76,9 41-82,1 0 0,-1-1-1,0 1 1,0 0 0,0 0-1,0 1 1,0-1 0,0 0-1,-1 0 1,1 1 0,-1-1-1,1 0 1,-1 1 0,0-1-1,1 1 1,-5-2 0,6 3-7,-1-1-1,0 1 1,1 0 0,-1 0-1,1 0 1,-1 0 0,1 0 0,-1 0-1,1 0 1,-1 0 0,1 0-1,-1 0 1,1 1 0,-1-1 0,1 0-1,-1 0 1,1 0 0,-1 1-1,1-1 1,-1 0 0,1 1 0,-1-1-1,1 0 1,0 1 0,-1-1 0,1 0-1,-1 1 1,1-1 0,0 1-1,0-1 1,-1 1 0,-7 18-17,7-16 14,-5 15-10,0 1 0,2-1 0,0 1 0,1 0 0,1 0 0,0 0 0,2 0 0,1 20 0,0-36 10,-1 0 1,1 0 0,-1 0-1,1 0 1,0 0 0,0-1-1,0 1 1,0 0-1,1 0 1,-1-1 0,1 1-1,0-1 1,-1 1 0,1-1-1,0 0 1,1 0 0,-1 0-1,0 0 1,0 0-1,1 0 1,4 2 0,-3-2-1,0-1 0,1 1 0,-1-1 0,1 0 0,-1-1-1,1 1 1,-1-1 0,1 0 0,0 0 0,-1 0 0,1 0 0,-1-1 0,9-2 0,1-1 3,0-1 0,0 0-1,-1-2 1,1 1 0,-1-1 0,-1-1-1,0-1 1,0 1 0,0-2 0,-1 0-1,14-16 1,1-5 36,-1-1 1,39-67-1,-52 79-38,-12 19-1,0 1-1,1 0 1,-1 0 0,0 0-1,0 0 1,0-1 0,0 1-1,0 0 1,1 0 0,-1 0-1,0 0 1,0 0 0,0-1-1,0 1 1,1 0 0,-1 0-1,0 0 1,0 0-1,0 0 1,1 0 0,-1 0-1,0 0 1,0 0 0,1 0-1,-1 0 1,0 0 0,0 0-1,0 0 1,1 0 0,-1 0-1,0 0 1,0 0 0,1 0-1,-1 0 1,0 0-1,0 0 1,0 1 0,0-1-1,1 0 1,-1 0 0,0 0-1,0 0 1,0 0 0,0 1-1,1-1 1,-1 0 0,0 0-1,0 0 1,0 0-1,0 1 1,0-1 0,0 0-1,0 0 1,1 0 0,-1 1-1,0-1 1,0 0 0,0 0-1,0 1 1,0-1 0,0 0-1,0 0 1,0 0 0,0 1-1,0-1 1,0 0-1,0 0 1,-1 1 0,1-1-1,-1 10-23,-1-1-1,-1 0 1,0 1-1,-7 15 0,1-3 2,-26 69-19,-24 66 41,49-124 4,1 1 1,-8 56 0,16-84-4,0 1 1,1-1-1,0 1 0,0-1 0,1 0 1,-1 1-1,3 7 0,-3-13 1,1 0 0,-1 0-1,1 0 1,-1 1 0,1-1 0,0 0-1,-1 0 1,1 0 0,0 0 0,0 0 0,-1 0-1,1 0 1,0 0 0,0 0 0,0 0-1,0-1 1,0 1 0,1 0 0,-1-1-1,0 1 1,0-1 0,0 1 0,0-1 0,1 0-1,-1 1 1,0-1 0,1 0 0,-1 0-1,0 0 1,0 0 0,1 0 0,-1 0 0,0 0-1,1 0 1,-1 0 0,0-1 0,2 0-1,4-1 5,1-2-1,-1 1 0,1-1 1,-1 0-1,0 0 0,-1-1 1,1 0-1,-1 0 0,0-1 1,8-9-1,-9 10 0,19-20 17,-1-1-1,-1-2 0,-2 0 1,-1-1-1,19-37 0,-5-4 25,31-92-1,-51 126-52,-7 27-34,-3 10 2,0 16-33,-4 7 40,-2 0 0,0 0 0,-2 0-1,-8 26 1,1-1 32,1-5 2,4-17 6,1 0 0,1 1 0,-3 51 0,8-77-5,0 0 1,0 0-1,0 0 0,1 1 0,-1-1 1,0 0-1,1 0 0,0 0 0,-1 0 1,3 4-1,-2-6 1,-1 0-1,0 1 1,1-1-1,-1 1 1,1-1-1,-1 1 1,1-1 0,-1 0-1,1 1 1,-1-1-1,1 0 1,-1 1-1,1-1 1,-1 0 0,1 0-1,-1 0 1,1 1-1,0-1 1,-1 0 0,1 0-1,-1 0 1,1 0-1,0 0 1,0 0-1,2-1 9,0 0-1,0-1 0,0 1 0,0 0 0,0-1 1,0 0-1,-1 0 0,1 1 0,-1-2 1,5-3-1,15-17 52,-1 0-1,-2-1 1,0-2 0,16-28 0,55-117 87,-69 126-119,-3-2 1,-2 0-1,-1 0 0,11-72 0,-14 38-42,1-161 0,-14 264-50,-1-1-1,-5 26 1,1-11 38,-73 314 1,33-169 39,42-166-13,0 2 1,-1 0 0,2 0 0,0 1 0,2-1 0,0 1 0,0-1 0,4 26 1,3-19 13,-5-23-15,-1-1 1,0 1-1,1 0 1,-1 0-1,1 0 0,-1 0 1,1-1-1,0 1 1,-1 0-1,1-1 0,0 1 1,-1 0-1,1-1 1,0 1-1,0-1 1,0 1-1,0-1 0,-1 1 1,1-1-1,0 0 1,2 1-1,-2-1 2,-1 0 0,1-1 0,-1 1 0,1 0 0,-1 0 0,1-1 0,-1 1 0,1 0 0,-1-1 0,1 1 0,-1-1 0,1 1 0,-1-1 0,1 1 0,-1-1 0,0 1 0,1-1 0,-1 1 0,0-1 0,0 1 0,1-1-1,-1 1 1,0-1 0,0 0 0,0 1 0,0-1 0,0 1 0,1-1 0,-1 0 0,0 1 0,-1-1 0,1 1 0,0-1 0,0 0 0,0 1 0,0-2 0,-4-26 71,-8-10-14,-30-65 0,28 74-59,2-1-1,0 0 1,-9-46 0,20 72-17,10 5-3,0 0 0,0 0 0,-1 1 0,13 4 0,21 4-22,-16-7 42,-1-2 0,1 0 0,0-1 1,-1-2-1,1-1 0,-1 0 0,1-2 1,-2-1-1,27-10 0,-48 15-39,1 0-1,-1 0 0,0 0 0,0 0 1,0 0-1,0-1 0,0 0 1,0 0-1,0 1 0,-1-2 1,1 1-1,-1 0 0,1 0 1,-1-1-1,0 1 0,0-1 0,0 0 1,3-5-1,-3-15-1426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5.139"/>
    </inkml:context>
    <inkml:brush xml:id="br0">
      <inkml:brushProperty name="width" value="0.05" units="cm"/>
      <inkml:brushProperty name="height" value="0.05" units="cm"/>
    </inkml:brush>
  </inkml:definitions>
  <inkml:trace contextRef="#ctx0" brushRef="#br0">0 0 18692,'9'14'1224,"2"2"9,3 1-697,7 4-304,2 0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5.467"/>
    </inkml:context>
    <inkml:brush xml:id="br0">
      <inkml:brushProperty name="width" value="0.05" units="cm"/>
      <inkml:brushProperty name="height" value="0.05" units="cm"/>
    </inkml:brush>
  </inkml:definitions>
  <inkml:trace contextRef="#ctx0" brushRef="#br0">272 1 20868,'-9'9'804,"0"-1"-1,-1 1 0,1-2 0,-2 1 1,-19 10-1,26-16-728,-1 0 0,1 0 1,-1-1-1,0 1 0,0-1 1,1 0-1,-1-1 0,0 1 0,0-1 1,0 0-1,0 0 0,0 0 1,1-1-1,-1 0 0,0 0 1,0 0-1,-7-3 0,3 1-44,7 2-57,5 8-152,1-2 134,0 0 1,0 0-1,1 0 0,-1 0 1,1-1-1,0 0 0,0 0 1,0 0-1,1-1 1,0 1-1,-1-1 0,1-1 1,0 1-1,0-1 0,0 0 1,8 1-1,2 0 23,-8-2 16,0 1 1,0 0-1,0 0 1,0 1-1,0 0 1,8 4-1,-14-6 4,0 1 0,0-1 0,0 1 0,0 0 0,0-1-1,-1 1 1,1 0 0,-1 0 0,1 0 0,-1 0 0,0 1 0,0-1-1,0 0 1,0 0 0,0 1 0,0-1 0,0 1 0,-1-1 0,1 0-1,-1 1 1,0-1 0,0 1 0,0-1 0,0 1 0,-1 3 0,0 3 10,-1 1 0,-1-1 0,1 0 1,-2 0-1,1 0 0,-1-1 0,0 1 0,-10 13 1,3-6 168,-1 0 0,0-1-1,-19 18 1,24-27-74,0 0 0,0 0 0,-1 0 0,0-1 0,0 0 0,-17 7 0,19-10-86,1 0 0,-1-1 0,0 0 0,0 1 0,1-2 0,-1 1 0,0-1 0,0 0 0,0 0 0,0-1 0,0 1 0,-7-3 0,-25-9-278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6.175"/>
    </inkml:context>
    <inkml:brush xml:id="br0">
      <inkml:brushProperty name="width" value="0.05" units="cm"/>
      <inkml:brushProperty name="height" value="0.05" units="cm"/>
    </inkml:brush>
  </inkml:definitions>
  <inkml:trace contextRef="#ctx0" brushRef="#br0">81 0 17828,'-4'12'6863,"-15"53"-6346,0 13-317,3 0 0,-5 87 0,20-161-148,1 0-1,0 1 0,0-1 1,0 0-1,1 0 0,-1 0 1,1 1-1,0-1 1,3 7-1,-4-10-25,1-1 1,-1 1-1,1-1 1,-1 1-1,0 0 1,1-1-1,-1 1 1,1-1-1,0 1 0,-1-1 1,1 0-1,-1 1 1,1-1-1,-1 0 1,1 1-1,0-1 1,-1 0-1,1 0 1,0 1-1,0-1 1,-1 0-1,1 0 0,1 0 1,0 0 29,0-1 0,-1 1 0,1-1 1,0 1-1,0-1 0,0 0 0,0 1 0,-1-1 1,1 0-1,0-1 0,-1 1 0,3-2 0,21-19 329,-2-1 0,29-36 1,-9 11-225,-1 0-62,-2 3-63,2 1 1,73-59 0,-112 101-40,0-1-1,1 1 1,-1 0-1,0 0 1,1 0-1,0 1 1,-1-1 0,8-1-1,-10 3 1,1 0 0,-1 0 0,0 0 0,0 0 0,0 0 0,1 1 0,-1-1 0,0 0 0,0 0 0,0 1 0,0-1 0,0 1 0,1-1 0,-1 1 0,0-1-1,0 1 1,0 0 0,0 0 0,-1-1 0,1 1 0,0 0 0,0 0 0,0 0 0,-1 0 0,1 0 0,0 0 0,-1 0 0,1 0 0,-1 0 0,1 0 0,-1 1 0,0-1 0,1 0 0,-1 1 0,4 13-16,-1 0 0,0 0 0,-1 0 0,-1 0 0,0 0 0,-1 1 1,-3 16-1,-21 107 42,7-57 13,17-82-34,0 0 0,0 1 0,0-1 0,0 0 0,0 0 0,0 0 0,0 0 0,0 0 0,0 1 0,0-1 0,0 0 0,0 0 1,0 0-1,0 0 0,1 0 0,-1 1 0,0-1 0,0 0 0,0 0 0,0 0 0,0 0 0,0 0 0,0 0 0,0 0 0,1 1 1,-1-1-1,0 0 0,0 0 0,0 0 0,0 0 0,0 0 0,0 0 0,1 0 0,-1 0 0,0 0 0,0 0 0,0 0 0,0 0 0,0 0 1,1 0-1,-1 0 0,0 0 0,0 0 0,0 0 0,0 0 0,0 0 0,1 0 0,-1 0 0,0 0 0,0 0 0,0 0 0,0 0 1,0 0-1,1 0 0,-1 0 0,0 0 0,0-1 0,0 1 0,0 0 0,0 0 0,0 0 0,0 0 0,1 0 0,-1 0 0,0-1 1,0 1-1,0 0 0,0 0 0,11-10 39,6-12 76,-2-1 1,17-32 0,8-14-1200,-38 67-663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6.597"/>
    </inkml:context>
    <inkml:brush xml:id="br0">
      <inkml:brushProperty name="width" value="0.05" units="cm"/>
      <inkml:brushProperty name="height" value="0.05" units="cm"/>
    </inkml:brush>
  </inkml:definitions>
  <inkml:trace contextRef="#ctx0" brushRef="#br0">341 90 19364,'-3'-2'291,"-1"0"1,1 1-1,0-1 0,0 1 0,0 0 1,-1 0-1,1 0 0,-1 0 0,1 1 0,-1-1 1,1 1-1,-1 0 0,1 0 0,-1 0 1,1 0-1,-1 1 0,1-1 0,-1 1 1,-4 2-1,-4 1-152,-1 0 1,2 1 0,-1 1-1,-11 6 1,7-1-129,1-1 0,0 2 0,1 0 0,0 1 1,1 0-1,1 1 0,0 0 0,1 1 0,0 1 0,1 0 0,1 0 1,1 0-1,0 1 0,1 1 0,1-1 0,-8 34 0,14-46-13,-1 0-1,0 0 0,1-1 1,0 1-1,0 0 0,1 0 1,-1 0-1,1-1 0,0 1 1,2 7-1,-2-11 5,-1 0-1,1-1 1,-1 1-1,1 0 1,-1 0-1,1 0 0,0 0 1,-1-1-1,1 1 1,0 0-1,0 0 1,0-1-1,-1 1 1,1-1-1,0 1 1,0-1-1,0 1 1,0-1-1,0 0 1,1 1-1,1-1 8,-1 0-1,0 0 1,0 0-1,0 0 1,0 0-1,1-1 1,-1 1-1,0-1 1,0 0-1,0 1 1,0-1-1,0 0 1,3-2 0,16-12 147,-1 0 0,-1-1 0,0-1 0,-1-1 0,24-32 0,-22 27-47,95-119 323,-101 122-375,-1 0 1,-1-1-1,-1 0 0,0-1 0,11-37 0,-22 59-56,0 0-1,-1 0 1,1 0 0,0 0-1,0 1 1,0-1 0,0 0-1,0 0 1,0 0 0,0 0-1,0 0 1,0 0 0,0 0-1,0 0 1,0 0 0,0 0 0,-1 0-1,1 0 1,0 0 0,0 0-1,0-1 1,0 1 0,0 0-1,0 0 1,0 0 0,0 0-1,0 0 1,0 0 0,0 0-1,0 0 1,0 0 0,0 0-1,0 0 1,-9 14-12,-11 23-25,-9 28 23,3 1 1,3 1-1,-15 72 0,35-126 14,2-9-4,0 0 0,0 1 1,0-1-1,0 0 0,1 1 0,0-1 1,0 0-1,0 0 0,0 1 1,0-1-1,3 8 0,-3-12-4,0 0-1,0 1 1,0-1-1,0 0 1,0 0-1,1 1 1,-1-1-1,0 0 1,0 1 0,0-1-1,1 0 1,-1 0-1,0 0 1,0 1-1,0-1 1,1 0-1,-1 0 1,0 0-1,1 1 1,-1-1-1,0 0 1,0 0-1,1 0 1,-1 0-1,0 0 1,1 0-1,-1 0 1,0 0 0,1 0-1,-1 1 1,0-1-1,1-1 1,-1 1-1,0 0 1,1 0-1,-1 0 1,0 0-1,1 0 1,-1 0-1,0 0 1,0 0-1,1-1 1,28-20-1032,12-18-467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7.078"/>
    </inkml:context>
    <inkml:brush xml:id="br0">
      <inkml:brushProperty name="width" value="0.05" units="cm"/>
      <inkml:brushProperty name="height" value="0.05" units="cm"/>
    </inkml:brush>
  </inkml:definitions>
  <inkml:trace contextRef="#ctx0" brushRef="#br0">343 362 19468,'-83'112'2789,"12"-17"-1254,-80 141 1,148-231-1518,-2 3 11,0 0 0,1 1 0,0-1-1,0 1 1,1 1 0,0-1 0,1 0 0,0 0 0,-1 11 0,3-18-25,0-1 0,0 0 0,0 0 1,0 1-1,0-1 0,0 0 0,1 1 0,-1-1 0,0 0 1,1 0-1,-1 0 0,1 1 0,-1-1 0,2 2 1,-1-2-1,-1-1 0,1 0 0,-1 1 0,1-1 0,-1 0 1,1 1-1,0-1 0,-1 0 0,1 1 0,-1-1 1,1 0-1,0 0 0,-1 0 0,1 0 0,0 0 1,-1 0-1,1 0 0,-1 0 0,1 0 0,0 0 0,0 0 1,4-2 21,0 1 0,0-1 0,0 0 1,-1-1-1,1 1 0,7-6 1,26-20 82,-2-1 1,-1-2 0,-1-1-1,50-63 1,-48 49-86,-3-2-1,-1-2 1,34-72-1,-53 94 14,-2-1 0,0 0 0,-2 0 0,-1-1 0,5-38-1,-11 55 14,-1 0 0,-1-1-1,0 1 1,-1 0-1,-1-1 1,-3-15-1,2 20 2,1 1-1,-1 1 0,0-1 0,-1 0 0,0 1 1,0 0-1,0-1 0,-1 2 0,0-1 0,-12-11 1,16 16-51,-1 1 0,1-1 0,-1 1 1,1 0-1,-1-1 0,0 1 1,0 0-1,0 0 0,0 0 0,0 0 1,0 1-1,0-1 0,0 0 1,0 1-1,0 0 0,0-1 0,0 1 1,-1 0-1,1 0 0,-4 0 0,3 1-5,0 0-1,0 0 1,0 1-1,1-1 1,-1 0-1,0 1 1,1 0-1,-1 0 1,1-1-1,-1 2 1,1-1-1,-4 4 1,-1 3-5,1 0-1,0 0 1,1 1 0,0-1 0,0 1-1,-6 21 1,8-21 3,0 0 0,1 1 0,1-1 0,0 0 0,0 1 0,1-1 0,0 1 0,1-1 0,0 1 0,5 18 0,-3-21-13,-1-1 0,1 0 1,0 0-1,1 0 0,0 0 1,0 0-1,0-1 0,1 0 1,0 0-1,0 0 0,1 0 1,-1-1-1,1 0 0,1 0 1,7 5-1,49 22-390,-46-24 306,-1 0-1,0 1 1,0 1 0,25 20 0,-37-26 90,0 0 0,0 0 0,-1 1 0,1-1 0,-1 1 0,0 0 0,0 0 0,-1 0 0,1 0-1,-1 1 1,0-1 0,-1 0 0,1 1 0,-1 0 0,0-1 0,-1 1 0,1 0 0,-1-1 0,-1 11 0,0-5 9,-2 1-1,1-1 1,-1 1 0,-1-1 0,0 0 0,-1-1-1,0 1 1,0-1 0,-10 13 0,-2 2 74,-2-2 1,-29 31-1,48-53-73,-32 26 162,14-18-122,18-9-43,-1 0 1,1 0 0,-1 0-1,0 1 1,1-1-1,-1 0 1,1-1 0,-1 1-1,1 0 1,-1 0-1,1 0 1,-1 0 0,1 0-1,-1 0 1,1-1-1,-1 1 1,1 0 0,-1 0-1,1-1 1,0 1-1,-1 0 1,1-1 0,-1 1-1,1-1 1,0 1-1,-1 0 1,1-2 0,-5-15-719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213"/>
    </inkml:context>
    <inkml:brush xml:id="br0">
      <inkml:brushProperty name="width" value="0.025" units="cm"/>
      <inkml:brushProperty name="height" value="0.025" units="cm"/>
    </inkml:brush>
  </inkml:definitions>
  <inkml:trace contextRef="#ctx0" brushRef="#br0">0 31 10890,'0'0'10239,"2"10"-9123,85 412 6064,-99-511-5509,-1-166 0,14 247-1688,0-1-1,0 1 1,1 0 0,0-1-1,0 1 1,1 0 0,1 0-1,5-10 1,-8 16 11,0-1 0,0 1 0,0 0 0,1 0 0,-1 0-1,0 0 1,1 1 0,0-1 0,-1 0 0,1 1 0,0-1 0,0 1 0,0-1 0,0 1 0,0 0 0,0 0 0,0 0 0,1 0 0,-1 0 0,0 0 0,0 1-1,1-1 1,-1 1 0,1 0 0,-1 0 0,0 0 0,1 0 0,-1 0 0,1 0 0,-1 0 0,0 1 0,1-1 0,-1 1 0,4 1 0,-4 0 3,1 0 1,-1 0-1,0 0 0,0 0 1,0 1-1,0-1 1,0 0-1,-1 1 1,1 0-1,-1-1 0,0 1 1,1 0-1,-1 0 1,0 0-1,-1-1 1,1 1-1,0 0 0,-1 0 1,0 0-1,0 4 1,1 63 280,-3-61-268,0 0-1,0 0 1,-1 0 0,0-1-1,0 1 1,-1-1 0,0 0-1,0 0 1,-1 0 0,0 0-1,-8 9 1,9-13-8,0 1-1,-1 0 1,1-1-1,-1 0 1,1 0-1,-1 0 1,-1-1-1,1 0 1,0 0 0,-1 0-1,1-1 1,-1 1-1,0-1 1,0 0-1,0-1 1,0 0-1,-10 1 1,16-2-10,-1 1 0,1-1 0,-1 0 0,0 0 0,1 0 0,-1 0 0,0 0 0,1 0 0,-1 0 0,0 0 1,1 0-1,-1 0 0,0 0 0,1 0 0,-1 0 0,0-1 0,1 1 0,-1 0 0,1 0 0,-1-1 0,1 1 0,-1 0 0,0-1 0,1 1 0,-1-1 0,1 1 0,0-1 0,-1 1 0,1-1 0,-1 1 0,1-1 0,0 1 1,-1-1-1,1 0 0,0 1 0,-1-1 0,1 1 0,0-1 0,0 0 0,0 1 0,0-1 0,0 0 0,0 1 0,0-1 0,0 0 0,0 1 0,0-1 0,0 0 0,0 1 0,0-2 0,1 1-87,0-1-1,0 1 1,0-1-1,0 1 1,0-1-1,0 1 1,0 0-1,0-1 1,0 1-1,1 0 0,-1 0 1,0 0-1,1 0 1,-1 0-1,1 0 1,-1 0-1,1 1 1,3-2-1,34-7-6039,2 0-3478,-11 3-3039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7.797"/>
    </inkml:context>
    <inkml:brush xml:id="br0">
      <inkml:brushProperty name="width" value="0.05" units="cm"/>
      <inkml:brushProperty name="height" value="0.05" units="cm"/>
    </inkml:brush>
  </inkml:definitions>
  <inkml:trace contextRef="#ctx0" brushRef="#br0">72 46 12011,'6'-11'1658,"-4"8"-587,-1 0-1,1 0 0,-1 0 1,1 0-1,-1-1 0,0 1 1,-1 0-1,2-7 0,2 14-1,1 1-977,-1 0 0,0 1 1,0 0-1,0 0 0,-1 0 1,1 0-1,-2 1 0,1-1 1,-1 1-1,0-1 0,0 1 0,1 12 1,2 16-25,1 41 0,-6-76-68,1 81 591,-17 157 0,-36 78 646,17-116-1021,29-160-195,-33 270 97,39-296-67,0 0 1,1-1 0,3 16-1,-4-30-45,0 1 0,0 0 0,0 0 0,0 0 0,0 0 0,0 0 0,0 0 0,0 0 0,0-1 0,0 1 0,0 0 0,0 0 0,0 0 0,0 0 0,0 0 0,0 0 0,0 0 0,0 0 0,0 0 0,1-1 0,-1 1 0,0 0 0,0 0 0,0 0 0,0 0 0,0 0 0,0 0 0,0 0 0,0 0 0,0 0 0,1 0 0,-1 0 0,0 0 0,0 0-1,0 0 1,0 0 0,0 0 0,0 0 0,0 0 0,0 0 0,1 0 0,-1 0 0,0 0 0,0 0 0,0 0 0,0 0 0,0 0 0,0 0 0,0 0 0,1 0 0,-1 0 0,0 0 0,0 0 0,0 0 0,0 0 0,0 0 0,0 0 0,0 0 0,0 0 0,0 1 0,0-1 0,1 0 0,-1 0 0,0 0 0,0 0 0,0 0 0,0 0 0,0 0 0,0 1-1,6-12 140,33-105 429,65-169-306,27 5-243,-111 245-37,49-63-1,-56 82-25,1 1 1,0 0-1,1 1 1,1 1-1,27-19 0,-39 30 5,0 0 0,-1 0 0,1 0-1,0 0 1,7-1 0,-10 2 25,0 1-1,-1 0 1,1 0 0,-1 0 0,1 0 0,0 0-1,-1 0 1,1 0 0,-1 0 0,1 0-1,0 1 1,-1-1 0,1 0 0,-1 0 0,1 0-1,-1 1 1,1-1 0,0 0 0,-1 1-1,1-1 1,-1 0 0,0 1 0,1-1 0,-1 1-1,1-1 1,-1 1 0,1-1 0,-1 1-1,0-1 1,0 1 0,1-1 0,-1 1 0,0-1-1,0 1 1,1 0 0,-1-1 0,0 1-1,0-1 1,0 1 0,0 0 0,0-1 0,0 1-1,0 0 1,0 0 0,0 16-23,-1 0-1,0 0 1,-2 0 0,1-1 0,-2 1-1,-8 23 1,-1-5 51,-31 59 0,41-94 137,0-6-108,0-10-1,5-8 7,0 1 1,2 0 0,0 1 0,11-33 0,-7 24-33,1-1-4,19-68 21,-23 86-38,0-1-1,2 1 0,-1 0 0,14-19 1,-19 32-4,0 0 0,-1-1 0,1 1-1,0 0 1,1 0 0,-1 0 0,0 0 0,0 0 0,0 0 0,1 0 0,-1 0 0,2 0 0,-3 1 0,1 0-1,-1-1 1,1 1 0,-1 0-1,1 0 1,-1 0 0,1 0-1,-1 0 1,1 0 0,-1 0 0,1 1-1,-1-1 1,1 0 0,-1 0-1,1 0 1,-1 0 0,1 1-1,-1-1 1,0 0 0,1 0-1,-1 1 1,1-1 0,-1 0-1,1 1 1,1 3-13,1-1 0,-1 1-1,0 0 1,0-1 0,0 1 0,2 8-1,3 6 20,-2-8-170,0 0 1,0 0-1,1-1 1,1 0-1,-1 0 1,2 0-1,-1-1 1,1 0-1,0 0 1,1-1-1,12 9 1,18 5-1844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8.719"/>
    </inkml:context>
    <inkml:brush xml:id="br0">
      <inkml:brushProperty name="width" value="0.05" units="cm"/>
      <inkml:brushProperty name="height" value="0.05" units="cm"/>
    </inkml:brush>
  </inkml:definitions>
  <inkml:trace contextRef="#ctx0" brushRef="#br0">263 226 21949,'-9'-3'351,"-1"0"1,0 0 0,0 1-1,0 1 1,0 0-1,0 0 1,0 1 0,-15 2-1,19-1-298,0 0-1,0 1 0,1 0 1,-1 0-1,1 1 1,-1-1-1,1 1 1,0 0-1,0 1 0,0-1 1,1 1-1,-1 0 1,1 0-1,0 1 0,0-1 1,-3 6-1,-2 2-63,1 0 0,0 1 1,1 0-1,1 0 0,0 0 0,0 1 0,2 0 0,0 0 0,0 1 0,1-1 1,1 1-1,-1 23 0,3-36 10,0 0 0,0 0 0,0 0 0,1 0 0,-1 0-1,1 0 1,-1 0 0,1 0 0,0-1 0,-1 1 0,1 0 0,0 0 0,0 0 0,0-1 0,2 3 0,-2-3 2,0-1 1,0 1-1,0 0 0,0-1 1,1 1-1,-1 0 1,0-1-1,0 1 0,0-1 1,1 0-1,-1 1 1,0-1-1,0 0 0,1 0 1,-1 0-1,0 0 1,1 0-1,0 0 0,4-2 15,0 1-1,0-1 1,0 0 0,0 0-1,-1-1 1,1 0-1,-1 0 1,10-7-1,22-19 77,-2-2 1,-1-2-1,-1 0 0,-2-3 0,-1 0 0,-2-2 0,-2-1 1,33-64-1,-57 120-219,-14 32 14,-26 72 0,8-29 111,21-66 5,3-8 7,0 0-1,2 0 1,0 0 0,1 0 0,-2 33-1,5-50-5,0 0 0,0 0 0,0 0 0,0-1 0,0 1 0,0 0 0,0 0 0,1 0-1,-1-1 1,0 1 0,0 0 0,1 0 0,-1-1 0,0 1 0,1 0 0,-1-1 0,1 1 0,-1 0-1,1-1 1,-1 1 0,1-1 0,-1 1 0,1 0 0,0-1 0,-1 0 0,1 1 0,0-1 0,-1 1-1,1-1 1,0 0 0,0 1 0,-1-1 0,1 0 0,0 0 0,0 0 0,0 0 0,-1 0 0,1 1-1,0-1 1,0-1 0,0 1 0,-1 0 0,1 0 0,0 0 0,0 0 0,0 0 0,-1-1 0,1 1-1,0 0 1,-1-1 0,1 1 0,1-1 0,4-3 30,1 0 0,-1 0 0,1-1 0,-1 0 0,0 0 1,-1 0-1,9-10 0,32-49 86,-39 54-120,39-65-1403,-4-1 0,43-111-1,-73 158 775,-10 23 420,1 0 0,-1 0 1,1-1-1,1 2 0,-1-1 0,1 0 1,7-7-1,-11 18 142,0 0 1,0 0-1,-1 1 0,1-1 1,-1 0-1,0 0 0,-2 6 1,-18 41 601,-1-1-1,-45 74 1,16-31 536,46-86-916,4-7-95,0 0 0,1 1-1,-1-1 1,0 0 0,1 1 0,-1-1-1,1 0 1,-1 1 0,1-1 0,0 1-1,-1 1 521,7-5-53,5-4-293,-3 1-106,1 1 0,-1 0 0,12-3-1,-18 6-121,1 0 0,0 1 0,0-1 0,-1 1 0,1-1 0,0 1 0,0 0-1,0 0 1,0 1 0,-1-1 0,1 1 0,0-1 0,0 1 0,-1 0 0,1 0 0,3 1-1,-2 1-5,0 1 0,0-1-1,0 1 1,0-1-1,0 1 1,-1 0 0,1 0-1,-1 1 1,0-1-1,0 1 1,-1-1 0,0 1-1,4 10 1,1 6 77,8 43 0,-14-60-60,10 66 345,-3 0 1,-3 1-1,-3 0 1,-15 135-1,9-171-329,-2 0 1,-1-1-1,-2 1 0,-1-1 0,-1-1 0,-2 0 1,-2-1-1,-25 42 0,40-73-26,-1 0 0,1 0 0,-1 0-1,1 0 1,-1-1 0,1 1 0,-1 0 0,0 0 0,0 0-1,1 0 1,-1-1 0,0 1 0,0 0 0,0-1 0,0 1 0,0-1-1,0 1 1,0-1 0,0 1 0,0-1 0,0 0 0,-2 1 0,2-2 13,0 0 0,0 1 0,0-1 0,0 0 0,0 0 0,0 0 0,0 0 0,0 0 0,0 0 0,1 0 0,-1-1 0,0 1 0,1 0 0,-1 0 0,1 0 0,-1-1 0,1 1 1,0 0-1,-1-1 0,1 1 0,0-3 0,-5-24 106,1-1 0,2 1 0,1-1 0,1 1 0,1-1 0,6-31 0,1 16-105,1 1 1,3 0-1,21-53 1,-14 53-27,2 1-1,2 1 1,1 0 0,3 2-1,39-45 1,172-166-48,-236 249 53,40-40 1,51-65 1,-83 93 1,0 0 1,-1 0 0,-1-1-1,0 0 1,-1 0-1,-1-1 1,0 0 0,-1 0-1,-1-1 1,4-20-1,-8 35-2,1-1-1,-1 0 0,0 1 0,0-1 1,0 0-1,0 1 0,0-1 0,0 0 0,0 1 1,0-1-1,-1 0 0,1 1 0,-1-1 1,1 0-1,-1 1 0,1-1 0,-1 1 1,0-1-1,0 1 0,0-1 0,0 1 1,0 0-1,0-1 0,0 1 0,-1 0 1,1 0-1,0 0 0,-1 0 0,1 0 1,0 0-1,-1 0 0,1 1 0,-1-1 1,0 0-1,1 1 0,-1-1 0,1 1 1,-1 0-1,0 0 0,-2-1 0,-2 1-2,0 1 0,0-1 0,0 1 0,0 0 0,1 0 0,-1 1 0,0 0 0,1 0 0,-1 0 0,1 1 0,-6 3 0,-4 5-7,-1 0 0,2 2 0,-1 0 0,2 0 0,0 1 0,0 1 0,-12 20 0,6-5-16,0 0 0,-27 65 0,39-78 18,1 0 0,0 0-1,1 0 1,1 1 0,-3 25 0,7-39 5,0 0 0,-1 1-1,1-1 1,1 0 0,-1 0 0,1 1-1,0-1 1,-1 0 0,2 0 0,-1 0-1,0 0 1,1 0 0,0 0 0,0 0 0,0 0-1,1-1 1,-1 1 0,1-1 0,0 0-1,-1 0 1,2 0 0,-1 0 0,0 0-1,0 0 1,1-1 0,0 0 0,7 4 0,0-2-2,1 0 1,-1-1 0,1 0 0,0-1 0,0 0-1,0-1 1,0 0 0,18-2 0,1-1 39,0-2 0,37-10 1,43-18-165,18-17-602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2.973"/>
    </inkml:context>
    <inkml:brush xml:id="br0">
      <inkml:brushProperty name="width" value="0.05" units="cm"/>
      <inkml:brushProperty name="height" value="0.05" units="cm"/>
    </inkml:brush>
  </inkml:definitions>
  <inkml:trace contextRef="#ctx0" brushRef="#br0">0 427 15987,'0'-7'859,"1"0"0,0 0 0,0 0 0,0 0 0,1 1 0,0-1-1,0 0 1,4-8 0,-2 8-552,0 0 1,1 0-1,-1 0 0,1 1 1,0 0-1,11-10 0,-9 10-310,-1 1 0,1 0 1,0 0-1,0 1 0,0 0 0,1 0 0,-1 1 0,1 0 1,0 0-1,0 1 0,0 0 0,0 0 0,0 1 0,0 0 1,11 0-1,-16 1-2,-1 0 0,1 0 0,0 0 0,0 1-1,-1-1 1,1 1 0,0 0 0,-1 0 0,1-1 0,-1 2 0,1-1 0,-1 0 0,1 0 0,-1 1 0,0 0 0,1-1 0,-1 1-1,3 3 1,-3-2-3,0 0 0,-1 0-1,1 0 1,-1 0 0,0 0-1,0 0 1,0 0 0,0 1-1,0-1 1,-1 0 0,1 1-1,-1-1 1,0 5 0,-2 8 2,0 0-1,-1 1 1,0-1 0,-12 29 0,0-5 60,9-24-24,-1 1-1,2 0 1,0 1 0,-2 19 0,7-36-30,-1 0 0,1-1 0,0 1 0,0 0 0,0-1 0,0 1 1,0 0-1,0-1 0,0 1 0,0 0 0,1-1 0,-1 1 0,0 0 1,0-1-1,0 1 0,1-1 0,-1 1 0,0 0 0,1-1 0,-1 1 1,0-1-1,1 1 0,-1-1 0,1 1 0,-1-1 0,1 1 0,-1-1 1,1 0-1,-1 1 0,1-1 0,-1 0 0,1 1 0,0-1 0,-1 0 1,1 0-1,0 1 0,-1-1 0,1 0 0,0 0 0,-1 0 1,1 0-1,0 0 0,-1 0 0,1 0 0,0 0 0,-1 0 0,1 0 1,-1-1-1,1 1 0,0 0 0,0-1 0,4 0 7,0-1 0,0 1 0,-1-1 0,1-1 0,4-2 0,8-7 30,0 0-1,-2-1 1,1 0 0,-2-2-1,21-24 1,56-89 56,-80 112-87,16-29 20,-21 32-16,1 1 1,1 0-1,9-11 1,-17 22-13,1 1 1,-1-1-1,0 1 1,1 0-1,-1-1 1,0 1-1,0 0 1,1-1-1,-1 1 1,1 0-1,-1-1 1,0 1-1,1 0 1,-1 0-1,1-1 1,-1 1-1,1 0 1,-1 0-1,0 0 1,1 0-1,-1 0 1,1 0-1,-1 0 1,1 0-1,-1 0 1,1 0 0,-1 0-1,1 0 1,6 11-68,-3 27-60,-3-33 114,0 16-30,10 89-23,-9-96 73,1 0 0,0-1 0,1 1 0,0-1 0,12 22 0,-15-32-6,1-1 1,-1 1-1,1-1 1,-1 1-1,1-1 1,0 0-1,0 1 1,0-1-1,0 0 0,1 0 1,-1-1-1,0 1 1,1 0-1,-1-1 1,1 1-1,0-1 1,4 2-1,-4-3 12,0 0 1,0 1-1,0-1 0,-1 0 0,1-1 1,0 1-1,0 0 0,-1-1 0,1 0 1,0 0-1,-1 1 0,1-2 0,0 1 0,-1 0 1,4-2-1,4-5 95,0 1 0,-1-1 0,0-1 0,0 0 0,-1 0 0,0-1-1,6-11 1,3-3 456,26-53 0,-39 67-443,1 0-1,-1-1 1,-1 1 0,0-1 0,-1 0 0,0 1 0,0-1 0,-1-18 0,-1 26-90,0 0 0,-1 1-1,1-1 1,-1 1 0,0-1 0,0 1-1,0-1 1,0 1 0,0 0-1,0-1 1,-1 1 0,-2-3 0,3 3-4,1-24-25,0 26 5,0 0 3,7 9 6,16 14-55,51 41 1,-62-55 27,1 0-1,0-1 1,0-1-1,0 0 1,1-1-1,29 9 1,-39-14 10,1 0 1,-1-1 0,1 1-1,-1-1 1,0 0-1,1-1 1,-1 1-1,1-1 1,-1 0-1,0 0 1,1 0 0,-1-1-1,0 1 1,0-1-1,0 0 1,0 0-1,0-1 1,0 1-1,-1-1 1,1 0 0,-1 0-1,0 0 1,0 0-1,0 0 1,3-5-1,3-5 13,0 0-1,0-1 0,-2 0 0,1-1 1,7-22-1,-11 24 6,1 0 0,-2 0 0,0 0 0,0 0 0,-1-1 0,-1 1 0,-1-1 0,1 1 0,-2-1 0,-3-21 0,4 34-15,0 0-1,-1 0 0,1 0 0,0-1 0,-1 1 0,1 0 1,0 0-1,-1 0 0,0 0 0,1 0 0,-1 0 1,0 0-1,1 0 0,-3-2 0,3 3-2,0 0 0,-1 0 0,1 0-1,0 0 1,-1 0 0,1 0 0,-1 0 0,1 0-1,0 0 1,-1 0 0,1 0 0,0 0 0,-1 0-1,1 0 1,0 0 0,-1 1 0,1-1 0,0 0-1,-1 0 1,1 0 0,0 0 0,-1 1 0,1-1-1,0 0 1,-1 0 0,1 1 0,0-1 0,0 0 0,0 1-1,-1-1 1,-3 6-48,0 0 0,1 1-1,-6 11 1,8-16 47,-16 42-13,1 1 0,2 1 0,2 0 0,3 0 0,-8 92 0,17-135 15,-1 1 0,1-1 0,0 0 1,0 1-1,1-1 0,-1 0 1,1 0-1,-1 1 0,1-1 1,0 0-1,0 0 0,3 5 1,-4-8 0,1 1 0,-1-1 0,1 1 1,-1-1-1,1 1 0,-1-1 1,1 1-1,0-1 0,-1 0 1,1 0-1,0 1 0,-1-1 0,1 0 1,-1 0-1,1 1 0,0-1 1,0 0-1,-1 0 0,1 0 0,0 0 1,-1 0-1,2 0 0,0-1 2,1 0 0,-1 1 0,1-1 0,-1 0-1,1 0 1,-1-1 0,0 1 0,4-3 0,22-18 58,42-42 0,-53 46-48,1 1 0,1 1-1,0 0 1,1 1 0,39-21 0,-56 34-14,0 1 0,0 0 0,0 0 0,0 0 0,-1 0 0,1 0 0,1 1 0,-1-1-1,0 1 1,0 0 0,0-1 0,0 2 0,0-1 0,0 0 0,0 1 0,0-1 0,0 1 0,0 0 0,0 0 0,0 0 0,0 0 0,-1 1 0,1-1 0,0 1 0,4 3 0,0 2-11,0 1 0,0 0-1,-1 0 1,0 1 0,-1 0-1,6 11 1,5 7 21,-16-26-7,1 0 1,-1 0-1,1 0 1,-1 0-1,1 0 1,0 0-1,-1 0 1,1 0-1,0 0 1,0 0-1,0 0 1,0-1 0,0 1-1,0 0 1,0-1-1,0 1 1,0 0-1,0-1 1,0 0-1,1 1 1,-1-1-1,0 0 1,0 1-1,0-1 1,1 0 0,-1 0-1,0 0 1,0 0-1,1 0 1,-1 0-1,0 0 1,0-1-1,0 1 1,1 0-1,-1-1 1,0 1-1,2-1 1,2-3 5,1 0 0,-1 0-1,0-1 1,0 1 0,8-11 0,-3 3 4,1 0 2,3-3 7,0 1 0,19-15 0,-30 26-22,0 1 1,0-1 0,1 1 0,-1 0-1,1 0 1,-1 0 0,1 1 0,-1-1-1,1 1 1,0 0 0,0 0 0,0 1-1,-1-1 1,1 1 0,0-1-1,0 1 1,8 1 0,-10 0-5,1 1 1,0-1-1,-1 0 1,1 1-1,-1 0 1,0 0-1,0 0 1,1 0-1,-1 0 0,-1 0 1,1 0-1,0 0 1,0 1-1,-1-1 1,1 1-1,-1 0 1,0-1-1,0 1 1,0 0-1,0 0 0,0-1 1,0 6-1,2 8-8,0 0 0,0 25 0,-3-41 15,-3 49 65,-1-6-568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3.318"/>
    </inkml:context>
    <inkml:brush xml:id="br0">
      <inkml:brushProperty name="width" value="0.05" units="cm"/>
      <inkml:brushProperty name="height" value="0.05" units="cm"/>
    </inkml:brush>
  </inkml:definitions>
  <inkml:trace contextRef="#ctx0" brushRef="#br0">23 0 22157,'-2'4'1129,"-5"34"-678,1-1-1,1 1 1,2 0-1,3 59 1,1-90-444,-1 1 1,1-1-1,0 0 1,0 0-1,1 0 1,3 10-1,-4-16-3,0 1 0,-1-1-1,1 0 1,0 1-1,0-1 1,-1 0 0,1 1-1,0-1 1,0 0-1,0 0 1,1 0 0,-1 0-1,0 0 1,0 0 0,1 0-1,-1-1 1,0 1-1,1 0 1,-1-1 0,1 1-1,-1-1 1,1 1-1,-1-1 1,1 0 0,-1 1-1,1-1 1,-1 0 0,1 0-1,-1 0 1,1 0-1,-1-1 1,1 1 0,-1 0-1,1-1 1,2 0-1,5-3 68,0-1-1,0 0 1,0-1-1,-1 0 0,0 0 1,0-1-1,-1 0 0,0 0 1,13-16-1,-3 3 91,-14 17-140,16-18 116,1 0 1,1 1 0,44-32 0,-63 51-142,-1-1 0,1 1 0,0 0 0,1 0 0,-1 0 0,0 0 1,0 0-1,0 1 0,0-1 0,1 1 0,-1-1 0,0 1 0,1 0 0,-1 0 1,0 0-1,1 0 0,-1 0 0,4 1 0,-4 0-2,0 0-1,-1 0 1,1 0 0,-1 0-1,1 0 1,-1 1-1,1-1 1,-1 0 0,0 1-1,0-1 1,0 1-1,1-1 1,-1 1 0,-1 0-1,1-1 1,0 1 0,1 3-1,1 6-11,-1 0-1,0 0 0,-1 0 1,0 1-1,-1 21 1,-5 40 39,2-37 58,2 0 0,3 51-1,-2-85-97,1-8-11,4-25 1778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4.360"/>
    </inkml:context>
    <inkml:brush xml:id="br0">
      <inkml:brushProperty name="width" value="0.05" units="cm"/>
      <inkml:brushProperty name="height" value="0.05" units="cm"/>
    </inkml:brush>
  </inkml:definitions>
  <inkml:trace contextRef="#ctx0" brushRef="#br0">272 364 19900,'-1'-4'549,"0"0"0,0 0-1,-1 0 1,1 0 0,-1 0-1,0 0 1,0 1 0,0-1-1,-1 1 1,1-1 0,-1 1-1,0 0 1,0 0 0,-4-3-1,5 4-494,0 0-1,0 1 0,-1-1 1,1 1-1,-1-1 0,1 1 0,-1 0 1,0 0-1,1 0 0,-1 1 0,0-1 1,0 1-1,1-1 0,-1 1 1,0 0-1,0 0 0,0 0 0,0 0 1,1 1-1,-1-1 0,0 1 0,0 0 1,-2 0-1,-2 3-56,0 0-1,0 0 1,0 1 0,1 0-1,0 0 1,0 0 0,0 1-1,0 0 1,1 0 0,-7 11-1,-3 5-22,2 0-1,-11 25 1,16-31 21,2 0 0,-1 1 0,2 0 0,0 0 0,1 0 1,1 1-1,1-1 0,-1 23 0,3-38 1,-1-1 0,1 0 1,0 1-1,0-1 0,0 0 1,0 1-1,0-1 0,0 0 0,1 1 1,-1-1-1,0 0 0,1 1 0,-1-1 1,1 0-1,-1 0 0,1 1 1,0-1-1,-1 0 0,1 0 0,0 0 1,0 0-1,0 0 0,0 0 0,0 0 1,0 0-1,0 0 0,0-1 0,1 2 1,1-2-4,-1 0 0,1 0 0,-1-1-1,0 1 1,1-1 0,-1 1 0,0-1 0,1 0 0,-1 0 0,0 0 0,0 0 0,0 0 0,0-1 0,0 1 0,0 0-1,0-1 1,0 0 0,2-1 0,17-17-1,-1-1 0,-1-1 0,-1-1 0,25-40-1,53-109 74,-69 120-33,-3-2-1,-2-1 0,24-89 1,-43 126-32,-3 18-3,0 0 0,0 0 0,0 0 1,0 0-1,0 0 0,0 0 1,0 0-1,0 0 0,0 0 1,0 0-1,0 0 0,0 0 0,0 0 1,0 0-1,0 0 0,0 0 1,0 0-1,-1 0 0,1 0 1,0 0-1,0 0 0,0 0 1,0 0-1,0 0 0,-7 26-159,-23 129-135,-9 167 1,35-280 305,2-1 0,4 63 1,-2-100-11,1 0 0,-1 1 1,1-1-1,0 0 0,0 0 1,1 0-1,-1 0 0,1 0 1,0 0-1,0-1 1,0 1-1,0 0 0,1-1 1,5 6-1,-6-7 1,0-1-1,0 0 1,0 0 0,0 0-1,1 0 1,-1 0 0,0-1-1,1 1 1,-1 0 0,0-1 0,1 0-1,-1 0 1,0 0 0,1 0-1,-1 0 1,1 0 0,-1 0-1,0-1 1,1 1 0,-1-1 0,0 0-1,0 0 1,1 0 0,2-2-1,9-4 9,-1-2 0,0 0 0,0 0 0,-1-1 0,0-1-1,0 0 1,15-21 0,1 0 14,-2-3 0,-1 0 0,-2-1 1,-1-1-1,-2-1 0,-2-1 0,-1-1 0,-2 0 0,11-49 0,-24 78-16,0-1 0,-1 0-1,0 0 1,-1-20-1,0 32-8,-1 0-1,1 0 1,0 0-1,0 0 0,0 0 1,0 0-1,-1 0 0,1 0 1,0 0-1,0 0 0,0 0 1,0 0-1,-1 0 0,1 0 1,0 0-1,0 0 1,0 0-1,0 0 0,-1 0 1,1 0-1,0 0 0,0 0 1,0 1-1,0-1 0,0 0 1,-1 0-1,1 0 1,0 0-1,0 0 0,0 0 1,0 1-1,0-1 0,0 0 1,0 0-1,0 0 0,-1 0 1,1 1-1,0-1 0,0 0 1,0 0-1,0 0 1,0 0-1,0 1 0,0-1 1,0 0-1,0 0 0,0 0 1,0 0-1,0 1 0,-7 14-100,-65 242-418,62-224 525,2-9 15,1 0 0,1 0 0,-4 45 0,9-68-18,1 0 1,0 1-1,0-1 1,0 0-1,0 0 0,1 1 1,-1-1-1,0 0 1,0 0-1,1 0 1,-1 1-1,2 1 0,-2-3 1,0 0 0,0 1 0,1-1 0,-1 0-1,0 0 1,1 1 0,-1-1 0,0 0-1,1 0 1,-1 0 0,0 1 0,1-1 0,-1 0-1,0 0 1,1 0 0,-1 0 0,1 0-1,-1 0 1,0 0 0,1 0 0,-1 0 0,1 0-1,-1 0 1,0 0 0,1 0 0,0 0-1,3-2 12,0 0-1,0 0 0,0 0 0,0 0 0,7-6 0,-4 3 4,21-13 32,1 0 0,0 2 0,51-20 0,-68 31-52,-1 1 1,1 0 0,0 1-1,0 1 1,1 0 0,-1 1-1,0 0 1,1 0-1,-1 2 1,0-1 0,1 2-1,-1-1 1,17 6 0,-25-6-1,0 1 0,0 0 0,0 0 0,0 0 0,-1 0 0,1 1 0,-1-1 0,1 1 0,-1 0 0,0 0 0,0 0 0,0 0 0,0 1 0,-1-1 0,0 1 0,1 0 0,-1 0 0,2 5 0,0 3 8,0 1 0,-1-1 0,-1 1 0,2 20 0,-3-30 155,-2-9 130,-8-83 409,2-108 0,6 145-646,0-41-50,1 92-5,0 0 0,0 0 0,0 0 1,0 0-1,0 0 0,0 0 0,0 0 0,1 0 0,-1 0 0,0 0 0,1 0 0,-1 0 1,0 0-1,1 0 0,1-1 0,-2 1-1,0 1 0,1 0-1,-1 0 1,0-1 0,1 1 0,-1 0 0,1 0 0,-1 0 0,1 0-1,-1 0 1,0 0 0,1 0 0,-1 0 0,1 0 0,-1 0-1,1 0 1,-1 0 0,1 0 0,-1 0 0,0 0 0,1 0-1,-1 0 1,1 0 0,0 1 0,3 2-101,1-1 0,-1 1 0,0 0 1,7 8-1,-3-4-187,29 20-1289,10 0-579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4.826"/>
    </inkml:context>
    <inkml:brush xml:id="br0">
      <inkml:brushProperty name="width" value="0.05" units="cm"/>
      <inkml:brushProperty name="height" value="0.05" units="cm"/>
    </inkml:brush>
  </inkml:definitions>
  <inkml:trace contextRef="#ctx0" brushRef="#br0">172 0 14411,'-1'1'10178,"-1"-1"-10034,1 1 1,0 0-1,-1-1 0,1 1 0,0 0 0,0 0 1,0 0-1,0 0 0,0 0 0,0 1 0,0-1 1,0 0-1,0 0 0,0 1 0,1-1 0,-2 3 1,-13 31-137,9-19 118,-25 59-44,-32 111-1,53-146-66,1 1 0,2 0 0,2 0 0,0 67 0,5-99-11,0 0 1,1 0 0,0 0 0,1 0 0,0 0 0,4 12 0,-5-18-1,0-1 1,1 0 0,-1 1 0,0-1 0,1 0-1,-1 0 1,1 0 0,0 0 0,0 0 0,0 0-1,0 0 1,0-1 0,0 1 0,0-1-1,0 1 1,1-1 0,-1 0 0,1 0 0,-1 0-1,1 0 1,-1 0 0,1-1 0,-1 1 0,1-1-1,3 0 1,14 0-121,0-2 0,0 0-1,0-1 1,0-1 0,18-7 0,-34 10 44,62-16-1229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5.121"/>
    </inkml:context>
    <inkml:brush xml:id="br0">
      <inkml:brushProperty name="width" value="0.05" units="cm"/>
      <inkml:brushProperty name="height" value="0.05" units="cm"/>
    </inkml:brush>
  </inkml:definitions>
  <inkml:trace contextRef="#ctx0" brushRef="#br0">194 109 18852,'-9'-1'693,"0"2"0,1-1 0,-1 1 0,0 1 0,-10 3 0,14-4-547,0 1 0,1 0 1,-1 0-1,1 1 0,0 0 0,0-1 1,0 1-1,0 1 0,0-1 0,-6 8 1,1 1-139,0 1 0,1 0 0,0 1 0,1 0 0,0 0 0,1 0 0,1 1 0,0 0 0,1 0 0,1 0 0,0 1 0,1-1 0,1 1 0,0 0 0,1-1 0,3 22 0,-2-33-5,-1-1 0,1 1 0,0-1 1,0 0-1,0 1 0,0-1 1,0 0-1,1 0 0,0 0 1,0 0-1,0 0 0,0 0 0,0-1 1,0 1-1,1-1 0,4 5 1,-5-6 32,1 0-1,-1 0 1,1 0 0,-1 0 0,1 0 0,0-1 0,-1 1 0,1-1 0,0 0 0,-1 0 0,1 0 0,0 0 0,-1 0 0,1 0 0,0-1 0,-1 1 0,1-1 0,0 0 0,-1 0 0,1 0 0,3-2-1,5-3 172,0-1-1,-1 0 1,0 0-1,0-1 1,0 0-1,-1-1 1,-1 0-1,0 0 1,0-1-1,8-13 1,-1 0 94,-1-2 0,-1 1 0,14-43 0,-21 50-196,0 0 0,-2-1 1,0 0-1,2-27 0,-5 39-92,-1 0 1,0 1-1,0-1 0,0 0 0,-1 1 1,0-1-1,0 1 0,0-1 0,-1 1 0,0-1 1,0 1-1,0 0 0,-1 0 0,0 0 0,0 0 1,0 0-1,0 1 0,-6-7 0,8 10-23,0 0-1,0 0 0,0 0 1,-1 0-1,1 0 1,0 0-1,0 0 0,0 1 1,-1-1-1,1 0 0,0 1 1,-1-1-1,1 1 1,0-1-1,-1 1 0,1 0 1,-1 0-1,1-1 0,-1 1 1,1 0-1,-1 0 0,1 1 1,0-1-1,-1 0 1,1 0-1,-1 1 0,1-1 1,0 1-1,-1-1 0,1 1 1,0 0-1,-1-1 0,1 1 1,0 0-1,0 0 1,0 0-1,0 0 0,0 0 1,-2 2-1,-2 4-232,-1 0 1,2 1-1,-1-1 0,1 1 0,-4 10 0,5-11-26,-13 31-916,7-3 1745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5.745"/>
    </inkml:context>
    <inkml:brush xml:id="br0">
      <inkml:brushProperty name="width" value="0.05" units="cm"/>
      <inkml:brushProperty name="height" value="0.05" units="cm"/>
    </inkml:brush>
  </inkml:definitions>
  <inkml:trace contextRef="#ctx0" brushRef="#br0">277 0 18356,'-16'25'662,"1"0"0,1 1 1,-12 29-1,-23 82-434,29-78 38,8-24-162,-62 189 406,58-167-353,-16 110-1,31-158-133,0-1 0,1 1-1,0-1 1,1 13 0,-1-20-6,0 0 0,0 0 0,1 0 0,-1 0 0,0 0 0,0 0 0,0-1 0,1 1 0,-1 0 0,0 0 0,1 0 0,-1-1 0,1 1 1,-1 0-1,1 0 0,-1-1 0,1 1 0,-1 0 0,1-1 0,0 1 0,-1-1 0,1 1 0,0-1 0,0 1 0,-1-1 0,1 1 0,0-1 0,0 0 0,0 1 0,0-1 0,-1 0 0,1 0 0,0 0 0,0 0 0,0 0 0,0 0 0,0 0 0,0 0 1,0 0-1,-1 0 0,1 0 0,0 0 0,0-1 0,0 1 0,0 0 0,-1-1 0,1 1 0,0 0 0,0-1 0,0 0 0,10-5 230,-1-1 0,0 0 1,0-1-1,0 0 0,13-15 0,-9 9-18,63-63 674,86-78-272,-155 148-621,-7 5-11,1 0 1,0 0 0,0 0-1,0 0 1,0 0 0,0 1 0,0-1-1,0 1 1,1-1 0,-1 1-1,1 0 1,-1 0 0,1 0-1,-1 0 1,1 1 0,-1-1 0,1 1-1,5-1 1,-8 1-2,1 0 0,-1 1 0,1-1 0,-1 0 1,1 0-1,-1 1 0,1-1 0,-1 0 0,0 1 0,1-1 0,-1 1 0,1-1 0,-1 0 0,0 1 1,1-1-1,-1 1 0,0-1 0,0 1 0,1-1 0,-1 1 0,0-1 0,0 1 0,0-1 0,1 1 1,-1 0-1,2 11-20,0-1 0,0 1 0,-1 0 1,0 0-1,-2 14 0,-8 65 25,6-64 9,-20 152 162,23-177-164,-1 0 0,1-1-1,0 1 1,0 0 0,0 0-1,0-1 1,0 1 0,0 0-1,0-1 1,1 1-1,-1 0 1,1 0 0,-1-1-1,1 1 1,0-1 0,-1 1-1,3 2 1,-3-4 1,1 1 0,-1-1 1,1 0-1,-1 0 0,1 1 0,-1-1 0,1 0 0,-1 0 0,1 0 1,0 0-1,-1 0 0,1 0 0,-1 0 0,1 0 0,0 0 1,-1 0-1,1 0 0,-1 0 0,1 0 0,0 0 0,20-12 271,13-15 85,-2-2 0,44-50 1,-51 51-332,1 1 1,1 1 0,1 1 0,35-23-1,-58 45-39,0 0 0,1 0 0,-1 1-1,1-1 1,-1 1 0,1 1 0,11-3 0,-15 3-2,-1 1 0,1 0 0,0 0 1,0 0-1,0 0 0,-1 1 0,1-1 1,0 0-1,0 1 0,0-1 0,-1 1 1,1 0-1,0-1 0,-1 1 0,1 0 1,-1 0-1,1 0 0,-1 0 0,1 0 1,-1 0-1,0 1 0,1-1 0,-1 0 1,0 1-1,0-1 0,0 1 1,1 2-1,1 3-13,0-1 1,-1 1-1,1 0 1,-2 0-1,1 0 0,-1 0 1,0 0-1,0 0 1,-1 8-1,-1 10-25,-5 30 0,3-38 30,-10 61 7,-3 32 65,15-109-55,1 1 1,0 0-1,0 0 0,0 0 0,0 0 0,0 0 0,0 0 0,0 0 0,1 0 0,-1 0 0,1 0 1,-1 0-1,1-1 0,0 1 0,1 2 0,-2-4 0,1 1 0,-1-1 0,1 0 0,-1 1 1,1-1-1,-1 0 0,1 0 0,-1 0 0,1 1 0,-1-1 0,1 0 0,-1 0 1,1 0-1,-1 0 0,1 0 0,-1 0 0,1 0 0,-1 0 0,1 0 0,-1 0 0,2-1 1,19-10 130,3-7-13,0-2 0,33-35-1,38-54 367,-17 18-292,-74 87-206,-1 0 0,1 1 0,0-1 0,0 1 0,8-5 0,-11 7 7,0 1 0,-1 0-1,1-1 1,0 1 0,0 0 0,-1-1-1,1 1 1,0 0 0,-1 0 0,1 0 0,0 0-1,0 0 1,0 0 0,-1 0 0,1 0-1,0 0 1,0 0 0,-1 0 0,1 0 0,0 0-1,-1 1 1,1-1 0,0 0 0,0 1-1,-1-1 1,1 0 0,0 1 0,-1-1 0,1 1-1,-1-1 1,1 1 0,-1-1 0,1 1-1,-1-1 1,1 1 0,-1 0 0,1-1 0,-1 1-1,0 0 1,1-1 0,-1 1 0,0 0 0,1 0-1,1 5-28,-1 0 0,0 0 0,0 0-1,0 0 1,0 0 0,-1 0 0,0 1 0,0-1-1,-1 0 1,-1 8 0,-3 11-64,-11 27 0,9-28 23,-20 58-1125,19-56-341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6.952"/>
    </inkml:context>
    <inkml:brush xml:id="br0">
      <inkml:brushProperty name="width" value="0.05" units="cm"/>
      <inkml:brushProperty name="height" value="0.05" units="cm"/>
    </inkml:brush>
  </inkml:definitions>
  <inkml:trace contextRef="#ctx0" brushRef="#br0">336 90 17948,'2'-22'2223,"-1"17"-1515,-1 0 1,1 0-1,-1-1 0,0 1 0,0 0 1,-1 0-1,0 0 0,0 0 1,-3-10-1,4 14-657,-1 1 1,0-1 0,0 0-1,0 1 1,0-1-1,1 1 1,-1-1 0,0 1-1,0 0 1,0-1-1,0 1 1,0 0 0,0 0-1,0 0 1,0 0-1,0 0 1,0 0-1,0 0 1,0 0 0,0 0-1,0 0 1,0 0-1,0 0 1,0 1 0,0-1-1,0 0 1,0 1-1,0-1 1,0 1 0,1-1-1,-1 1 1,0 0-1,0-1 1,0 2 0,-15 8-14,2 1 0,0 0 0,0 1 0,1 1 0,0 0 0,-14 20 0,-60 94-82,56-75-339,-24 57-1,54-106 70,2-7-70,-1 3 376,1-1 1,-1 0 0,1 0 0,-1 1 0,1-1 0,0 0 0,0 1 0,0-1-1,0 1 1,0-1 0,0 1 0,0 0 0,1-1 0,-1 1 0,0 0-1,1 0 1,-1 0 0,1 0 0,-1 0 0,1 0 0,0 0 0,-1 0-1,1 1 1,0-1 0,-1 1 0,1-1 0,0 1 0,0 0 0,0 0-1,-1-1 1,1 1 0,0 0 0,2 1 0,3 0-30,0 0 0,0 0 1,-1 1-1,1 0 0,0 1 0,-1-1 1,0 1-1,8 4 0,4 5-76,-1 0-1,0 1 1,0 0-1,-1 2 1,-1 0 0,20 25-1,-25-27 87,0 0-1,-1 1 1,0 0-1,-1 1 1,-1 0-1,0 0 1,-1 0-1,7 33 1,-11-41 28,-2 0 1,1 0-1,0 0 1,-1-1 0,-1 1-1,1 0 1,-3 11-1,2-15 37,1 0-1,-1 0 1,-1-1-1,1 1 1,0 0-1,-1-1 1,1 1-1,-1-1 1,0 1-1,1-1 1,-1 0-1,0 1 1,-1-1-1,1 0 1,0-1-1,-1 1 1,1 0-1,-1-1 1,1 1-1,-4 1 1,-3-1 103,1 0 1,-1 0 0,1 0-1,-1-1 1,0 0 0,0-1-1,0 0 1,0 0 0,1-1-1,-1 0 1,0-1-1,-8-2 1,-7-2 42,0-2-1,1-1 1,-24-12-1,-10-7-222,54 26-387,2 7-3198,-2 18-1476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217"/>
    </inkml:context>
    <inkml:brush xml:id="br0">
      <inkml:brushProperty name="width" value="0.05" units="cm"/>
      <inkml:brushProperty name="height" value="0.05" units="cm"/>
    </inkml:brush>
  </inkml:definitions>
  <inkml:trace contextRef="#ctx0" brushRef="#br0">44 0 19180,'0'0'6650,"-10"12"-5378,6 20-600,-1 26-624,0 13-48,0 19-8,-1 3 8,1-4 32,2-7-8,3-24 48,0-16-304,7-47-2585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558"/>
    </inkml:context>
    <inkml:brush xml:id="br0">
      <inkml:brushProperty name="width" value="0.025" units="cm"/>
      <inkml:brushProperty name="height" value="0.025" units="cm"/>
    </inkml:brush>
  </inkml:definitions>
  <inkml:trace contextRef="#ctx0" brushRef="#br0">1 206 15310,'0'0'15017,"6"-9"-13901,7-14-895,-2 0-1,0-1 1,-2-1 0,0 0-1,9-51 1,-10 148-221,-8-36 0,0-21 0,0 0 0,0 0 0,2 1 0,-1-1 0,2 0 0,0 0 0,6 15 0,-8-29-93,-1 0-1,1 1 1,-1-1 0,1 0-1,-1 0 1,1 0 0,0 0 0,0 0-1,-1-1 1,1 1 0,0 0-1,0 0 1,0 0 0,0-1-1,0 1 1,0 0 0,0-1-1,0 1 1,0-1 0,0 1-1,1-1 1,-1 0 0,1 1 0,-1-1-149,0-1 0,0 1 0,0 0 0,0 0 0,0-1 0,0 1 1,0-1-1,0 1 0,0 0 0,0-1 0,-1 0 0,1 1 1,0-1-1,0 0 0,-1 1 0,1-1 0,0 0 0,-1 0 0,1 1 1,-1-1-1,1 0 0,-1 0 0,1 0 0,-1 0 0,1 0 1,-1 0-1,0-1 0,8-27-10830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342"/>
    </inkml:context>
    <inkml:brush xml:id="br0">
      <inkml:brushProperty name="width" value="0.05" units="cm"/>
      <inkml:brushProperty name="height" value="0.05" units="cm"/>
    </inkml:brush>
  </inkml:definitions>
  <inkml:trace contextRef="#ctx0" brushRef="#br0">1 1 18092,'0'0'3521,"0"1"-3425,1 1-104,1 2 40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979"/>
    </inkml:context>
    <inkml:brush xml:id="br0">
      <inkml:brushProperty name="width" value="0.05" units="cm"/>
      <inkml:brushProperty name="height" value="0.05" units="cm"/>
    </inkml:brush>
  </inkml:definitions>
  <inkml:trace contextRef="#ctx0" brushRef="#br0">106 390 18212,'0'0'6919,"-2"5"-5843,-24 45 263,16-31-1267,0 0-1,-10 26 1,11-13-68,0 0 0,2 0 0,2 1 0,1 0 0,1 0 0,2 0 1,1 0-1,7 50 0,-6-75-5,0-1 0,1 0 1,0 0-1,0 0 0,0 0 1,1 0-1,0-1 0,0 1 0,0-1 1,6 7-1,-9-12 2,1 0-1,0 1 1,0-1 0,1 0-1,-1 0 1,0 0 0,0 0 0,0-1-1,1 1 1,-1 0 0,0 0-1,1-1 1,-1 1 0,1-1 0,-1 1-1,1-1 1,-1 0 0,1 1-1,-1-1 1,1 0 0,-1 0 0,1 0-1,-1 0 1,1 0 0,-1-1-1,1 1 1,-1 0 0,3-1 0,2-2 11,-1 1 0,0-1 1,0 0-1,0 0 1,-1-1-1,1 1 1,4-6-1,19-19 76,-2-1 1,0-1-1,36-57 0,53-111 52,-28 20-83,-77 150-39,0 0 0,-2 0-1,0-1 1,4-48 0,-11 68-16,-1-1 1,-1 1 0,0 0-1,0 0 1,-1 0-1,0 0 1,0 1 0,-1-1-1,0 0 1,-1 1-1,0 0 1,0 0 0,-1 0-1,0 0 1,0 1-1,0 0 1,-1 0 0,-1 0-1,1 1 1,-1 0 0,-8-6-1,14 10-18,-1 1-1,0 0 0,1-1 1,-1 1-1,0 0 1,0 0-1,0 0 1,0 0-1,0 0 1,0 1-1,0-1 1,0 0-1,0 1 1,-1 0-1,1-1 0,0 1 1,0 0-1,0 0 1,0 0-1,-1 0 1,1 1-1,0-1 1,0 1-1,0-1 1,0 1-1,0 0 0,0 0 1,0 0-1,0 0 1,0 0-1,0 0 1,0 0-1,1 1 1,-1-1-1,0 1 1,1-1-1,-1 1 0,1-1 1,0 1-1,0 0 1,-2 3-1,-8 13-92,2 1 0,0 0-1,1 0 1,-8 31 0,-14 84 46,28-123 71,0 1-4,-14 92 35,15-95-40,0 0 1,1 0-1,1 1 1,-1-1 0,1 0-1,1 0 1,0 0-1,0 0 1,4 8 0,-4-13-6,0 0 1,0-1 0,1 1-1,-1-1 1,1 0 0,-1 0 0,1 0-1,0 0 1,0 0 0,1 0 0,-1-1-1,1 0 1,-1 0 0,6 3 0,6 1-15,-1-1 0,26 6 0,-28-8 23,0 1 0,0-1 0,0 2 1,11 5-1,-16-5-5,0 0-1,-1 0 1,1 0 0,-1 1-1,-1 0 1,1 0 0,-1 1 0,0-1-1,0 1 1,-1 0 0,0 0 0,0 1-1,-1-1 1,0 1 0,0 0-1,-1 0 1,0 0 0,1 8 0,1 14 2,-1 0 1,-2 1 0,-3 43 0,-2-24 126,3-48-193,0-5-163,-6-14-775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9.197"/>
    </inkml:context>
    <inkml:brush xml:id="br0">
      <inkml:brushProperty name="width" value="0.05" units="cm"/>
      <inkml:brushProperty name="height" value="0.05" units="cm"/>
    </inkml:brush>
  </inkml:definitions>
  <inkml:trace contextRef="#ctx0" brushRef="#br0">327 136 17924,'1'-15'1440,"1"2"-317,0 0 0,-2 0 1,1 0-1,-3-14 1,2 26-1026,0-1 1,0 0 0,0 0 0,0 1 0,-1-1 0,1 0 0,-1 1 0,1-1 0,-1 0-1,1 1 1,-1-1 0,0 1 0,0-1 0,0 1 0,0-1 0,0 1 0,0 0-1,-1-1 1,1 1 0,0 0 0,0 0 0,-1 0 0,1 0 0,-1 0 0,1 0 0,-1 1-1,0-1 1,1 0 0,-1 1 0,1-1 0,-1 1 0,0 0 0,0-1 0,1 1 0,-1 0-1,0 0 1,-3 0 0,-2 2-76,1-1-1,-1 1 0,0 0 1,0 1-1,1-1 0,0 1 1,-1 1-1,1-1 0,0 1 1,1 0-1,-1 0 0,1 1 1,0 0-1,-5 5 1,-10 13-56,2-1 0,-16 27 0,26-37 48,1-2-20,-53 85-3,53-82 2,0 1-1,1 0 1,0 0 0,1 1 0,-4 18 0,8-32-3,1 0 1,-1 1 0,1-1 0,0 0 0,0 0 0,-1 1 0,1-1 0,0 0 0,0 1 0,0-1-1,0 0 1,1 0 0,-1 1 0,0-1 0,1 0 0,-1 1 0,0-1 0,1 0 0,-1 0 0,1 0-1,0 0 1,-1 1 0,1-1 0,0 0 0,0 0 0,0 0 0,0-1 0,0 1 0,1 1 0,0-1-7,0-1 1,0 1-1,0-1 1,0 0-1,0 0 1,0 0-1,0 0 1,0-1 0,0 1-1,0 0 1,0-1-1,0 1 1,-1-1-1,1 0 1,0 0-1,0 1 1,0-1 0,2-3-1,8-4 17,0-2 0,0 1 0,-1-2 0,-1 1-1,0-2 1,0 1 0,-1-1 0,-1-1 0,13-24 0,-20 36-5,-1 0 1,1 1-1,-1-1 1,1 0-1,-1 0 1,1 0-1,0 0 1,-1 1-1,1-1 1,0 0-1,0 0 1,-1 1-1,1-1 1,2 0-1,-3 1-2,0 0 0,1 0 0,-1 0 0,0 0 0,1 0 0,-1 0 0,0 0 0,1 0 0,-1 0 0,0 0-1,1 0 1,-1 1 0,0-1 0,1 0 0,-1 0 0,0 0 0,0 0 0,1 1 0,-1-1 0,0 0 0,0 0 0,1 1-1,-1-1 1,0 0 0,0 1 0,0-1 0,0 0 0,1 0 0,-1 1 0,2 4-52,-1 0 0,1 0 0,-1 0 0,1 9 0,6 83-262,-7-61 302,2 0 0,11 47-1,-14-80 20,1 0 0,0 0 0,0-1-1,0 1 1,0-1 0,0 1 0,0-1 0,1 1-1,-1-1 1,1 0 0,3 4 0,-4-5 1,0-1 0,0 1 0,0-1 0,0 1 0,0-1 0,0 1 0,1-1 0,-1 0 0,0 1 0,0-1 0,0 0 0,1 0 0,-1 0 0,0 0 0,0 0 0,0 0 0,1 0 0,-1-1 0,0 1 0,0 0 0,0-1 0,0 1 0,1-1 0,-1 1 0,0-1 0,0 1 0,0-1 0,0 0 0,0 1 0,0-1 0,1-2 0,16-13 48,0-2 0,-2 0 1,0-1-1,21-33 1,-17 24-17,12-17 3,-16 20-28,2 0-1,0 2 1,29-29 0,-45 51-13,-1-1 0,0 1 0,1 0-1,-1 0 1,1-1 0,-1 1 0,1 0 0,0 0 0,-1 1 0,1-1-1,0 0 1,0 0 0,-1 1 0,1-1 0,0 1 0,0 0 0,0 0-1,0-1 1,0 1 0,3 1 0,-3-1-3,-1 1 0,1 0 0,0 0 0,-1 0 0,1 0 0,-1 0 0,0 0 0,1 0 0,-1 1 0,0-1 0,0 0 0,1 1 0,-1-1 0,0 1 0,-1-1 0,1 1 0,1 3 0,3 7-28,-1 1 0,-1 1 0,0-1 0,2 21 1,-4-23 29,4 36-16,-5-33 28,1-1 0,0 0 0,2 0 0,-1 0 0,1 0 0,7 18 0,-9-31-2,-1 1 0,0-1 1,0 0-1,1 1 0,-1-1 0,0 0 0,1 1 0,-1-1 0,0 0 0,1 1 0,-1-1 0,0 0 0,1 0 0,-1 1 0,1-1 1,-1 0-1,0 0 0,1 0 0,-1 0 0,1 1 0,-1-1 0,1 0 0,-1 0 0,1 0 0,-1 0 0,1 0 0,-1 0 1,0 0-1,1 0 0,-1-1 0,1 1 0,-1 0 0,1 0 0,-1 0 0,1 0 0,-1-1 0,0 1 0,1 0 0,-1 0 1,0-1-1,1 1 0,-1 0 0,1 0 0,-1-1 0,0 1 0,0-1 0,1 1 0,-1-1 0,20-23 265,-17 20-232,26-39 276,26-34-86,-50 70-226,1 1-1,0 0 1,0 0-1,0 0 1,1 1 0,0 0-1,0 0 1,11-5-1,-16 9-6,0 0 0,0 0-1,1 0 1,-1 1 0,0-1-1,0 1 1,1-1 0,-1 1-1,0 0 1,1 0 0,-1 0 0,0 0-1,1 0 1,-1 1 0,0-1-1,0 1 1,1-1 0,-1 1-1,2 1 1,-1-1-4,0 1-1,-1 0 1,1 0-1,-1 0 1,0 0-1,0 1 1,1-1-1,-1 1 1,-1-1-1,1 1 1,0 0-1,1 3 1,2 5-9,-2-1 1,1 1 0,-1 0 0,-1-1 0,0 1 0,1 21 0,-2-23-128,-1 0-1,-1 0 1,1 0 0,-2 0 0,1 0 0,-1-1-1,-4 12 1,4-16 83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0.450"/>
    </inkml:context>
    <inkml:brush xml:id="br0">
      <inkml:brushProperty name="width" value="0.05" units="cm"/>
      <inkml:brushProperty name="height" value="0.05" units="cm"/>
    </inkml:brush>
  </inkml:definitions>
  <inkml:trace contextRef="#ctx0" brushRef="#br0">208 673 13387,'-11'6'2252,"-37"24"4600,4 3-4364,37-27-2420,-1 1 0,1 1-1,0-1 1,1 1 0,0 0 0,0 1 0,1 0 0,-9 18-1,5-4-81,1 0 0,-6 30 0,11-41 0,1-1 0,1 1 0,0 0 0,1-1 0,0 1 0,2 21 0,-1-32 11,-1 1-1,0 0 0,1-1 1,-1 1-1,1 0 0,0-1 0,-1 1 1,1-1-1,0 1 0,0-1 1,0 1-1,0-1 0,1 2 0,-1-3 3,-1 1-1,1-1 1,0 0-1,0 1 0,-1-1 1,1 0-1,0 1 1,-1-1-1,1 0 0,0 0 1,0 1-1,0-1 0,-1 0 1,1 0-1,0 0 1,0 0-1,0 0 0,-1 0 1,3-1-1,0 0 3,1-1 0,-1 1 0,1-1 0,-1 0-1,0 0 1,0 0 0,1 0 0,-2-1 0,6-5-1,19-21 58,-2-1 0,-1-1 0,23-39-1,54-110 215,-98 174-261,41-80 406,-3-2 1,49-159-1,-83 221-314,-4 16-59,-1-1 0,2 1 0,5-12 0,-9 22-45,0 0 1,0 0-1,0 0 1,0 0-1,0 1 1,0-1-1,0 0 1,0 0-1,1 0 1,-1 0-1,0 0 1,0 0-1,0 0 1,0 0-1,0 1 1,0-1-1,0 0 1,0 0-1,0 0 1,0 0-1,1 0 0,-1 0 1,0 0-1,0 0 1,0 0-1,0 0 1,0 0-1,0 0 1,0 0-1,1 0 1,-1 0-1,0 0 1,0 0-1,0 0 1,0 0-1,0 0 1,0 0-1,1 0 1,-1 0-1,0 0 1,0 0-1,0 0 1,0 0-1,0 0 1,0 0-1,0 0 1,1 0-1,-1 0 1,0 17-48,0 1 0,-1 0 0,-6 26 1,-44 222-58,-12 84 227,60-331-106,2 0 0,0 0-1,1 0 1,2 20 0,-2-38-16,0 1 1,0 0-1,1-1 1,-1 1-1,1-1 1,-1 1-1,1 0 1,0-1-1,-1 1 1,1-1-1,0 0 0,0 1 1,0-1-1,0 1 1,0-1-1,0 0 1,2 2-1,-2-3-4,0 0 1,0 1-1,0-1 0,0 0 0,0 1 1,0-1-1,0 0 0,0 0 0,0 0 1,1 0-1,-1 0 0,0 0 0,0 0 0,0 0 1,0-1-1,0 1 0,0 0 0,0 0 1,0-1-1,1 0 0,4-2-79,0-1-1,-1 0 1,1 0-1,-1 0 1,0-1-1,8-9 1,15-19-655,-9 11-544,23-23 0,-34 39 1022,-1-1-1,1 1 1,1 1-1,-1-1 0,1 1 1,0 1-1,12-5 1,-13 6 395,0 0 0,-1-1 0,1 0 0,-1 0 0,1-1-1,-1 0 1,-1 0 0,1 0 0,6-7 0,-4 1 342,0-1 0,0 0 0,-1 0 0,10-20 0,-7 12-241,-1-1 1,-1 0 0,-2 0 0,1 0 0,-2-1-1,-1 0 1,-1-1 0,2-27 0,-6 48-209,0 0-1,0 0 1,-1 0 0,1 0 0,0 0-1,-1 0 1,1 0 0,-1 0 0,-1-3 0,2 4-19,0 1 1,-1-1 0,1 1 0,0-1-1,-1 1 1,1 0 0,0-1-1,-1 1 1,1 0 0,-1-1 0,1 1-1,0 0 1,-1 0 0,1-1 0,-1 1-1,1 0 1,-1 0 0,1 0 0,-1 0-1,1 0 1,-1-1 0,1 1 0,-1 0-1,1 0 1,-2 0 0,0 1 3,0 0 1,-1 0 0,1 0-1,0 1 1,-1-1-1,1 0 1,0 1-1,0-1 1,0 1 0,0 0-1,1 0 1,-1 0-1,0 0 1,-2 3 0,-17 28-24,2-1 1,1 2 0,1 1 0,2 0 0,1 1 0,-15 64 0,26-88 13,0 0 0,1 0 0,1 0 0,-1 0 1,2 0-1,1 18 0,-1-28-4,0 0 0,0 0 0,0-1 0,0 1 0,1 0 0,-1-1 0,1 1 0,-1-1 0,1 1 0,0 0 0,0-1 0,0 0 0,-1 1 0,1-1 0,0 1 0,1-1 0,-1 0 0,2 2-1,-1-2 2,0-1 0,-1 1 0,1-1 0,-1 0 0,1 1-1,0-1 1,-1 0 0,1 0 0,0 0 0,-1-1-1,1 1 1,0 0 0,-1-1 0,1 1 0,-1-1-1,1 1 1,-1-1 0,1 0 0,-1 1 0,1-1-1,0-1 1,82-53 119,-62 38-90,1 1 0,42-21 0,-51 31-34,-1 1 1,1 0 0,0 1 0,0 1-1,27-4 1,-37 7-1,1 0 0,-1 0 0,1 0 0,-1 0 0,1 1 0,-1 0 0,1 0 0,-1 0 0,0 1 1,5 1-1,-7-1 0,1-1 1,-1 1 0,0 0 0,1-1-1,-1 1 1,0 0 0,0 0 0,0 0-1,-1 1 1,1-1 0,0 0 0,-1 1-1,0-1 1,1 1 0,-1-1 0,0 1 0,1 4-1,-1-1 9,1 0-1,-1 0 1,-1 0-1,1 1 1,-1-1-1,0 0 1,0 0-1,-1 1 1,0-1-1,0 0 1,0 0 0,-1 0-1,0 0 1,0 0-1,0 0 1,-1-1-1,-4 8 1,7-13 5,0 1-1,0-1 1,0 1 0,0-1 0,-1 1 0,1-1 0,0 0 0,0 1 0,-1-1 0,1 1 0,0-1-1,0 0 1,-1 1 0,1-1 0,-1 1 0,1-1 0,0 0 0,-1 0 0,1 1 0,-1-1 0,1 0-1,0 0 1,-1 1 0,1-1 0,-1 0 0,1 0 0,-1 0 0,1 0 0,-1 0 0,1 0 0,-1 0-1,1 0 1,-1 0 0,1 0 0,-1 0 0,1 0 0,-1 0 0,1 0 0,-1 0 0,1-1 0,-1 1-1,-1-2 34,1 1 0,0-1 0,0 0 0,0 0 0,0 0 0,0 0 0,0 0 0,1 0 0,-1 0 0,1 0 0,-1-3 0,-4-19 30,2 0 0,0 0 1,2-1-1,1 1 0,0 0 1,2-1-1,1 1 0,1 0 1,11-35-1,-14 56-83,0-1 0,0 1 1,1 0-1,-1 0 0,1 0 0,0 0 0,0 1 0,0-1 1,3-2-1,-4 4-2,0 0 0,0 1 0,0-1 0,0 0 0,0 1 1,0-1-1,0 1 0,1-1 0,-1 1 0,0 0 0,0-1 0,1 1 0,-1 0 0,0 0 1,0 0-1,1 0 0,-1 0 0,0 0 0,1 0 0,-1 1 0,0-1 0,0 0 1,0 1-1,1-1 0,-1 1 0,0-1 0,0 1 0,1 0 0,7 5-70,0 1-1,-1-1 1,0 1 0,14 16-1,-14-14 54,1 0 0,0 0-1,1-1 1,13 9 0,-20-15 24,1 0 0,-1 0 0,0-1 1,1 0-1,0 1 0,-1-1 0,1 0 0,0-1 1,0 1-1,-1-1 0,1 0 0,0 1 1,0-2-1,0 1 0,-1 0 0,1-1 0,0 0 1,6-2-1,0-1 4,1-1 1,-1-1 0,-1 0-1,1 0 1,-1-1-1,0 0 1,0 0-1,-1-1 1,0-1 0,0 1-1,7-12 1,9-14 49,35-64 0,-31 43 32,-3-1 0,-2-1 0,-2-1 0,-3-1 0,-2-1 0,12-100 0,-63 336-494,16-92 404,10-40 14,-31 172 32,34-176-31,2 1 1,2 0-1,4 50 0,-1-83-9,0 1 0,0-1 0,1 0 0,0 0 1,0 1-1,1-1 0,0-1 0,1 1 0,8 14 0,-10-19 2,0-1 0,0 0 1,0 1-1,0-1 0,0 0 1,1 0-1,-1-1 0,1 1 1,-1 0-1,1-1 0,0 0 1,-1 1-1,1-1 0,0 0 1,0 0-1,0-1 0,0 1 0,0-1 1,0 1-1,0-1 0,0 0 1,0 0-1,0 0 0,0-1 1,0 1-1,0-1 0,0 1 1,0-1-1,0 0 0,2-2 1,-1 2-2,-1 0 0,1 0 0,-1-1 0,0 0 0,1 1 0,-1-1 1,0 0-1,0-1 0,-1 1 0,1-1 0,0 1 0,-1-1 0,1 0 1,-1 1-1,0-1 0,0-1 0,0 1 0,0 0 0,-1 0 0,1-1 1,-1 1-1,2-8 0,-3 7-62,1-1 1,-1 1 0,0-1-1,-1 1 1,1-1 0,-1 1-1,0-1 1,0 1-1,0-1 1,-1 1 0,1 0-1,-1 0 1,0 0-1,0 0 1,-1 0 0,1 0-1,-1 0 1,-4-4 0,-76-80-1887,55 61 1963,0-2 1,3-1-1,-33-48 0,53 71 102,0-1 145,0 1 0,1-1 0,0 0 0,0-1 0,1 1 0,-1 0 0,-2-15 0,6 22-238,0 1 0,0-1 0,0 0 0,0 1 0,0-1 0,0 1 0,0-1 0,0 1 0,1-1 0,-1 1 0,0-1 0,0 0 1,0 1-1,1-1 0,-1 1 0,0-1 0,0 1 0,1 0 0,-1-1 0,1 1 0,-1-1 0,0 1 0,1-1 0,-1 1 0,1 0 0,-1-1 0,1 1 0,-1 0 0,1 0 0,-1-1 0,1 1 0,-1 0 0,2 0 0,19-2 102,-17 2-105,259-5-1588,-223 2-708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0.909"/>
    </inkml:context>
    <inkml:brush xml:id="br0">
      <inkml:brushProperty name="width" value="0.05" units="cm"/>
      <inkml:brushProperty name="height" value="0.05" units="cm"/>
    </inkml:brush>
  </inkml:definitions>
  <inkml:trace contextRef="#ctx0" brushRef="#br0">1 176 23189,'2'55'2550,"0"-37"-2491,0 1-1,2 0 0,0-1 0,11 31 0,-15-48-56,0 1 0,1-1 0,0 1 0,-1-1 0,1 0 0,0 1 0,0-1 0,0 0 0,0 1 0,0-1 0,0 0 0,0 0 0,0 0 0,0 0 0,1 0 0,-1 0 0,0 0 0,1 0 0,-1 0 0,1-1 0,1 2 0,-1-2 0,0-1 0,0 1 0,0 0 0,0 0 1,0-1-1,0 1 0,0-1 0,0 0 0,0 1 1,0-1-1,0 0 0,-1 0 0,1 0 0,0 0 1,-1 0-1,1-1 0,-1 1 0,1-1 0,1-1 1,25-29 19,-2-1-1,-1-1 1,32-59 0,-18 29-4,-29 48-14,3-4 8,0 0 0,18-21 0,-30 40-15,-1 1 1,1-1-1,0 0 1,-1 1-1,1-1 1,0 0-1,0 1 1,-1-1-1,1 1 1,0-1-1,0 1 1,0 0-1,-1-1 1,1 1-1,0 0 1,0 0-1,0-1 1,0 1-1,1 0 1,-1 0-3,-1 1 1,1-1 0,-1 0-1,1 1 1,-1-1 0,1 0-1,-1 1 1,1-1 0,-1 1-1,1-1 1,-1 1 0,0-1-1,1 1 1,-1-1 0,0 1-1,1-1 1,-1 1 0,0-1 0,0 1-1,1 0 1,-1-1 0,0 1-1,0-1 1,0 1 0,0 1-1,2 17-57,-1 0-1,-1 0 0,-1 0 1,-1 0-1,-5 27 0,3-23 49,-27 170-131,22-155-655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4.486"/>
    </inkml:context>
    <inkml:brush xml:id="br0">
      <inkml:brushProperty name="width" value="0.05" units="cm"/>
      <inkml:brushProperty name="height" value="0.05" units="cm"/>
    </inkml:brush>
  </inkml:definitions>
  <inkml:trace contextRef="#ctx0" brushRef="#br0">0 153 23629,'15'-17'561,"1"1"-1,0 1 1,1 0-1,1 1 1,26-16 0,-33 23-517,0 1-1,1 0 1,-1 1 0,1 1 0,0 0 0,1 0 0,-1 1 0,1 1-1,-1 0 1,23 0 0,-32 2-43,0 0 0,0 0 1,0 0-1,-1 0 0,1 1 0,0-1 0,0 1 0,0 0 0,-1 0 1,1 0-1,0 0 0,-1 0 0,1 1 0,-1-1 0,0 1 0,1 0 0,-1-1 1,0 1-1,0 0 0,0 0 0,0 0 0,0 1 0,-1-1 0,1 0 0,-1 1 1,1-1-1,-1 1 0,0 0 0,0-1 0,0 1 0,0 0 0,-1 0 1,1-1-1,-1 1 0,1 0 0,-1 0 0,0 5 0,-1 6 12,0-1-1,-1 1 1,-1-1-1,1 0 1,-2 0-1,-8 21 1,0-3 23,1 2 0,-10 53 0,18-72-35,1-1 0,1 0 0,0 0 1,1 0-1,1 1 0,0-1 0,0 0 0,2 0 1,5 21-1,-7-30 1,1 0-1,0-1 1,0 1-1,0-1 1,0 1 0,1-1-1,-1 0 1,1 0-1,0 0 1,0 0 0,0 0-1,0 0 1,1-1 0,-1 0-1,1 0 1,-1 0-1,1 0 1,0 0 0,0-1-1,0 1 1,0-1-1,0 0 1,0 0 0,0-1-1,0 1 1,6-1-1,10 0 11,-1-1-1,1-1 1,-1 0-1,24-7 1,-39 8-10,86-20-716,-52 16-1828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4.655"/>
    </inkml:context>
    <inkml:brush xml:id="br0">
      <inkml:brushProperty name="width" value="0.05" units="cm"/>
      <inkml:brushProperty name="height" value="0.05" units="cm"/>
    </inkml:brush>
  </inkml:definitions>
  <inkml:trace contextRef="#ctx0" brushRef="#br0">18 1 22901,'0'0'6249,"0"2"-6753,-17 10 1408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7.973"/>
    </inkml:context>
    <inkml:brush xml:id="br0">
      <inkml:brushProperty name="width" value="0.05" units="cm"/>
      <inkml:brushProperty name="height" value="0.05" units="cm"/>
    </inkml:brush>
  </inkml:definitions>
  <inkml:trace contextRef="#ctx0" brushRef="#br0">711 31 11618,'9'-6'540,"-5"4"273,0-1 0,0 0 0,0 0 1,0 0-1,4-7 6631,-24 25-7655,-22 22 181,-52 39 0,-194 122 222,205-149-172,42-28-26,2 1 0,1 2 0,0 1 0,-32 33-1,55-49 21,9-7-11,-1-1-1,1 1 1,0 0 0,0 0-1,0 0 1,0 1-1,0-1 1,0 1 0,-2 3-1,4-6 6,0 2 54,10-6-22,61-36 3094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097"/>
    </inkml:context>
    <inkml:brush xml:id="br0">
      <inkml:brushProperty name="width" value="0.05" units="cm"/>
      <inkml:brushProperty name="height" value="0.05" units="cm"/>
    </inkml:brush>
  </inkml:definitions>
  <inkml:trace contextRef="#ctx0" brushRef="#br0">46 219 18068,'-5'-2'478,"1"0"1,-1-1 0,0 0-1,1 0 1,0 0 0,0-1-1,-5-5 1,8 8-397,0 0 1,1-1 0,-1 1-1,0 0 1,1-1 0,-1 1-1,1 0 1,0-1 0,0 1-1,-1-1 1,1 1-1,0-1 1,0 1 0,0-1-1,0 1 1,1-1 0,-1 1-1,0-1 1,1 1 0,-1 0-1,1-1 1,-1 1-1,1 0 1,-1-1 0,1 1-1,0 0 1,0 0 0,0-1-1,0 1 1,0 0 0,2-2-1,6-7 82,1 1 0,0 0 0,1 0 0,-1 1 0,2 1 0,-1 0 0,1 0 0,0 1-1,1 0 1,-1 2 0,1-1 0,16-3 0,15-1-149,-1 2 0,65-3-1,59 5 33,-84 5-726,106-15 0,-171 11-529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296"/>
    </inkml:context>
    <inkml:brush xml:id="br0">
      <inkml:brushProperty name="width" value="0.05" units="cm"/>
      <inkml:brushProperty name="height" value="0.05" units="cm"/>
    </inkml:brush>
  </inkml:definitions>
  <inkml:trace contextRef="#ctx0" brushRef="#br0">7 73 21301,'-5'10'1152,"3"-3"552,9 0-816,14-3-536,9-4-136,14-4-128,3-3-7,9-7-17,-3 2-16,-1-2 120,-4 0-472,-6-4-889,-9 1-2231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39.479"/>
    </inkml:context>
    <inkml:brush xml:id="br0">
      <inkml:brushProperty name="width" value="0.025" units="cm"/>
      <inkml:brushProperty name="height" value="0.025" units="cm"/>
    </inkml:brush>
  </inkml:definitions>
  <inkml:trace contextRef="#ctx0" brushRef="#br0">1 59 5830,'0'0'16532,"2"-11"-13164,5-35-2572,-7 44-25,0 7-291,1 55 303,-1-60-780,0 0-1,0 1 1,0-1-1,0 0 1,0 0-1,0 1 0,0-1 1,0 0-1,0 1 1,0-1-1,0 0 0,1 0 1,-1 1-1,0-1 1,0 0-1,0 0 1,1 0-1,-1 1 0,0-1 1,0 0-1,0 0 1,1 0-1,-1 1 1,0-1-1,0 0 0,1 0 1,-1 0-1,0 0 1,0 0-1,1 0 1,-1 0-1,0 0 0,1 0 1,-1 0-1,0 0 1,0 0-1,1 0 1,-1 0-1,0 0 0,1 0 1,-1 0-1,0 0 1,0 0-1,1 0 1,-1 0-1,0 0 0,1 0 1,-1-1-1,0 1 1,0 0-1,1 0 1,-1 0-1,0 0 0,0-1 1,0 1-1,1 0 1,-1 0-1,0-1 1,0 1-1,0 0 0,0 0 1,0-1-1,1 1 1,-1 0-1,0 0 1,0-1-1,0 1 0,0-1 1,12-16-1057,-5-2-2202,-2-2-2648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563"/>
    </inkml:context>
    <inkml:brush xml:id="br0">
      <inkml:brushProperty name="width" value="0.05" units="cm"/>
      <inkml:brushProperty name="height" value="0.05" units="cm"/>
    </inkml:brush>
  </inkml:definitions>
  <inkml:trace contextRef="#ctx0" brushRef="#br0">2 1 19276,'-1'-1'2768,"5"10"-2118,1-1-535,0-1 0,1 0 0,0 0 1,0 0-1,0-1 0,1 0 0,0 0 0,0 0 0,12 6 0,13 4-32,0-3 1,64 20-1,21 7 283,-113-38-264,0 0-1,0 0 0,0 0 1,0 0-1,0 1 0,5 4 0,-8-6-43,0 0-1,0 0 0,0 0 0,0 1 1,-1-1-1,1 0 0,0 1 0,-1-1 1,1 0-1,-1 1 0,1-1 0,-1 1 1,0-1-1,0 1 0,1-1 0,-1 1 1,0-1-1,0 1 0,0-1 0,-1 1 1,1-1-1,0 1 0,0-1 0,-1 2 1,-2 4 121,0 0 0,0 0 0,0 0 0,-1-1 0,0 0 0,0 1 0,-8 8 0,-42 39 286,22-23-286,-79 90-250,85-91-754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0.701"/>
    </inkml:context>
    <inkml:brush xml:id="br0">
      <inkml:brushProperty name="width" value="0.05" units="cm"/>
      <inkml:brushProperty name="height" value="0.05" units="cm"/>
    </inkml:brush>
  </inkml:definitions>
  <inkml:trace contextRef="#ctx0" brushRef="#br0">470 405 15507,'2'-3'800,"0"0"0,0 0 0,0 0-1,-1 0 1,1 0 0,-1-1-1,1 1 1,-1-1 0,0 1 0,0-5-1,-1 6-654,0-1 0,0 1 0,-1 0-1,1 0 1,-1 0 0,0-1 0,0 1 0,0 0-1,0 0 1,0 0 0,0 0 0,0 0-1,-1 1 1,1-1 0,-1 0 0,1 0 0,-1 1-1,-2-2 1,-4-5 74,0 1 1,-1 0-1,0 1 1,-1 0-1,1 0 0,-1 1 1,-1 0-1,1 1 0,-19-6 1,23 9-199,0-1 1,-1 1 0,1 0-1,0 1 1,-1 0 0,1 0-1,-1 0 1,1 1-1,0 0 1,-1 0 0,1 0-1,0 1 1,0 0 0,0 1-1,0-1 1,0 1-1,0 0 1,-7 5 0,1 2-25,0 1 0,1-1 0,0 2 0,1-1 0,0 2 0,1-1 0,0 1 0,1 1 0,-12 26 0,12-19 0,0 1-1,1 0 0,1 0 0,1 1 0,1-1 0,-1 25 1,4-37-2,1 0-1,0 1 1,3 14 0,-3-23 3,0 0 0,0 0 1,1 0-1,-1 0 0,1 0 0,-1-1 0,1 1 0,0 0 0,-1 0 0,1-1 0,0 1 1,0-1-1,0 1 0,1-1 0,-1 1 0,0-1 0,0 0 0,1 1 0,-1-1 0,1 0 1,-1 0-1,1 0 0,0 0 0,-1 0 0,1 0 0,0-1 0,2 2 0,0-2 1,-1 0 0,1 0 0,-1-1 0,0 1 0,1-1 0,-1 1-1,1-1 1,-1 0 0,0 0 0,0-1 0,0 1 0,0-1 0,0 1 0,0-1 0,0 0-1,0 0 1,4-4 0,5-5 6,-1-1-1,14-17 1,-22 25-3,24-29 10,-2-1-1,-1-1 1,-2-2-1,-1 0 0,-2-1 1,18-51-1,-32 73-2,-1 0 1,-1 0-1,0 0 0,-1 0 0,-1-1 0,-1 1 0,-2-31 0,1 38-2,-1 0-1,1 0 1,-1 0-1,-1 0 1,0 0-1,0 0 1,-1 1-1,0 0 0,0-1 1,-1 2-1,0-1 1,-1 0-1,1 1 1,-2 0-1,-7-8 0,10 12-4,-1 1 0,1-1 0,0 1 0,-1-1 0,1 1 0,-1 1 0,0-1 0,1 1 0,-1-1-1,0 1 1,0 1 0,0-1 0,0 1 0,0 0 0,0 0 0,0 0 0,0 1 0,0-1 0,0 1 0,0 1-1,1-1 1,-1 1 0,0-1 0,-5 4 0,-11 5-2,0 2 0,1 0 0,-33 26 0,44-31 0,-8 6-39,0 2 0,1-1-1,-26 31 1,40-42-452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007"/>
    </inkml:context>
    <inkml:brush xml:id="br0">
      <inkml:brushProperty name="width" value="0.05" units="cm"/>
      <inkml:brushProperty name="height" value="0.05" units="cm"/>
    </inkml:brush>
  </inkml:definitions>
  <inkml:trace contextRef="#ctx0" brushRef="#br0">0 68 11450,'4'-16'4323,"1"0"-1,8-16 0,-12 29-3160,10 23 93,-8-12-1180,-1 0 0,-1 1 0,0-1 0,0 0 1,0 18-1,-1-4 1,-7 270 461,-1-22-333,8-242-484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207"/>
    </inkml:context>
    <inkml:brush xml:id="br0">
      <inkml:brushProperty name="width" value="0.05" units="cm"/>
      <inkml:brushProperty name="height" value="0.05" units="cm"/>
    </inkml:brush>
  </inkml:definitions>
  <inkml:trace contextRef="#ctx0" brushRef="#br0">1 172 24045,'0'0'2377,"26"-7"-1417,6-3-720,11-4-104,20-4-64,9-3-48,7-3-24,-2-1 16,-7 4 8,-10 4 88,-11 10-1224,-14 0 3000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443"/>
    </inkml:context>
    <inkml:brush xml:id="br0">
      <inkml:brushProperty name="width" value="0.05" units="cm"/>
      <inkml:brushProperty name="height" value="0.05" units="cm"/>
    </inkml:brush>
  </inkml:definitions>
  <inkml:trace contextRef="#ctx0" brushRef="#br0">13 132 21549,'-9'12'1328,"5"0"536,6-3-735,16 0-625,8-6-184,14-4-160,9-6-56,14-13-16,7-4-8,6-8-8,-4-1-16,-4 1-512,-5 4-456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070"/>
    </inkml:context>
    <inkml:brush xml:id="br0">
      <inkml:brushProperty name="width" value="0.05" units="cm"/>
      <inkml:brushProperty name="height" value="0.05" units="cm"/>
    </inkml:brush>
  </inkml:definitions>
  <inkml:trace contextRef="#ctx0" brushRef="#br0">1 349 13979,'0'0'9323,"4"0"-7418,31-2-1590,-1-2 0,0-2 0,48-14-1,-23 6-240,561-103 0,-580 111-73,193-38 39,-198 35-24,-1-2 0,0-1 0,0-1 0,46-26 0,-75 36-86,-1 1 0,1-1 0,-1 0 0,0 0 0,0-1 0,0 1 0,0-1 1,5-6-1,-2-6 2058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660"/>
    </inkml:context>
    <inkml:brush xml:id="br0">
      <inkml:brushProperty name="width" value="0.05" units="cm"/>
      <inkml:brushProperty name="height" value="0.05" units="cm"/>
    </inkml:brush>
  </inkml:definitions>
  <inkml:trace contextRef="#ctx0" brushRef="#br0">325 443 17516,'2'-35'3307,"-1"22"-2131,-1 0 0,0 0 1,0 0-1,-5-25 0,4 35-1076,0 0-1,0 0 0,0 1 0,0-1 1,-1 0-1,1 0 0,-1 0 1,1 1-1,-1-1 0,0 1 1,0 0-1,0-1 0,-1 1 1,1 0-1,0 0 0,-1 0 0,1 0 1,-1 1-1,0-1 0,0 1 1,1 0-1,-1-1 0,0 1 1,0 1-1,-4-2 0,2 1-80,0 0 0,0 0 0,0 1 0,0-1 0,1 1 0,-1 0 0,0 1 0,0-1 0,0 1 0,0 0 0,0 0 0,1 1 0,-1-1-1,1 1 1,-1 0 0,1 0 0,-1 1 0,1-1 0,-6 6 0,5-3-24,0 0 0,0 0 0,1 1 0,-1-1 0,1 1 0,1 0 0,-1 1 0,1-1 0,0 1 0,0-1 0,1 1 0,-3 11 0,-4 26-5,2 0-1,2 0 1,1 1 0,4 47 0,0-83 7,0 0 0,1 0-1,1 0 1,-1 0 0,1-1 0,1 1 0,4 12 0,-5-18 1,-1-1 0,0 1 0,1-1 0,-1 0 0,1 0 1,0 1-1,-1-1 0,1 0 0,0-1 0,0 1 0,1 0 1,-1-1-1,0 1 0,1-1 0,-1 1 0,0-1 0,1 0 1,0 0-1,-1 0 0,1-1 0,-1 1 0,1-1 0,0 1 0,0-1 1,-1 0-1,1 0 0,0 0 0,4-1 0,0 0 2,0-1 0,0 0 0,0-1-1,-1 1 1,1-1 0,-1 0 0,1-1 0,-1 0-1,0 0 1,0 0 0,-1 0 0,1-1-1,-1 0 1,0 0 0,7-11 0,2-3 11,-1 0 0,-1-1 0,16-35 1,-15 25 34,-1-1 1,-2-1 0,-1 0 0,-1 0 0,-2-1-1,-1 1 1,-2-1 0,-1-1 0,-1 1 0,-2 0-1,-7-43 1,6 66-16,0-1 0,-1 1 0,0 0 0,-1 0 0,0 0 0,0 0 0,-1 1 0,-1 0 0,-9-14 0,12 19-26,0 1 1,0 0-1,-1 0 1,1 0-1,-1 0 1,0 0-1,1 1 1,-1 0-1,0-1 1,0 1-1,-1 1 1,1-1-1,0 1 1,0 0-1,-1 0 1,1 0-1,-1 0 1,1 1-1,-1-1 0,1 1 1,-1 1-1,1-1 1,-1 0-1,-6 3 1,0 0-3,0 1 0,0 0 0,1 1 0,-1 1 0,1-1 0,0 1 0,1 1 0,-1 0 0,1 0 0,1 1 0,0 0 0,0 1 0,-9 11 0,0 4-231,0 1 1,1 0 0,-23 53 0,37-75 172,0 2-236,-1 0 1,1 0 0,0 0 0,1 1 0,-1-1-1,1 0 1,0 1 0,0 5 0,5 3 38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984"/>
    </inkml:context>
    <inkml:brush xml:id="br0">
      <inkml:brushProperty name="width" value="0.05" units="cm"/>
      <inkml:brushProperty name="height" value="0.05" units="cm"/>
    </inkml:brush>
  </inkml:definitions>
  <inkml:trace contextRef="#ctx0" brushRef="#br0">34 1 19708,'6'3'307,"-1"1"1,1 0-1,-1 0 0,1 0 0,-1 1 0,0 0 1,-1 0-1,1 0 0,-1 0 0,0 1 0,-1-1 1,1 1-1,-1 0 0,0 1 0,-1-1 0,1 0 1,-1 1-1,2 12 0,0 1-263,-2 0 1,0 0-1,-1 0 0,-2 1 1,-2 22-1,-2-2 375,-1 0 0,-20 63 0,18-79-78,-1 1 1,-2-2-1,0 1 1,-28 42-1,36-63-94,7-5-193,9-3-40,-1-1 1,0 0 0,0-1 0,12-8 0,36-16 16,-44 25-66,1 0 0,-1 1 0,0 0 0,1 2 0,0 0 0,0 0 0,27 3 0,3 4-1180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3.669"/>
    </inkml:context>
    <inkml:brush xml:id="br0">
      <inkml:brushProperty name="width" value="0.05" units="cm"/>
      <inkml:brushProperty name="height" value="0.05" units="cm"/>
    </inkml:brush>
  </inkml:definitions>
  <inkml:trace contextRef="#ctx0" brushRef="#br0">260 20 15627,'-1'-19'7601,"1"19"-7437,0 0 1,0 0-1,-1 0 0,1 0 1,0 0-1,0-1 0,0 1 1,-1 0-1,1 0 0,0 0 0,0 0 1,-1 0-1,1 0 0,0 0 1,0 0-1,0 0 0,-1 0 1,1 1-1,0-1 0,-12 6 3672,0 4-5100,7-5 1308,0 1-1,0 0 0,1 0 1,0 0-1,0 0 0,0 1 1,1 0-1,0-1 1,-2 9-1,1-4-23,-36 93 2,5 1 1,4 2 0,6 2-1,-23 208 1,47-309-23,-2 38 1,1 53 0,3-88-2,-1-1 1,1 1-1,1 0 0,0-1 1,1 1-1,0-1 0,0 0 1,1 0-1,1 0 0,9 16 1,-11-23 2,0 1 1,0-1-1,0 0 0,1 0 1,0 0-1,0 0 1,-1-1-1,1 1 1,1-1-1,-1 0 1,0 0-1,0 0 0,1-1 1,-1 0-1,1 0 1,0 0-1,-1 0 1,1-1-1,-1 0 0,1 0 1,8-1-1,1 0-83,0-1 0,0-1 0,-1 0 0,1-1-1,23-10 1,11-10-1231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4.242"/>
    </inkml:context>
    <inkml:brush xml:id="br0">
      <inkml:brushProperty name="width" value="0.05" units="cm"/>
      <inkml:brushProperty name="height" value="0.05" units="cm"/>
    </inkml:brush>
  </inkml:definitions>
  <inkml:trace contextRef="#ctx0" brushRef="#br0">137 9 11026,'4'-2'1662,"0"1"-1,1-1 0,-1 1 1,0 0-1,0 1 0,6-1 1,-8 1-1312,0 0 0,0 0 0,0 0 0,1 1 0,-1-1 0,0 1 1,0-1-1,0 1 0,0 0 0,0-1 0,2 3 0,-2-1-275,0-1 0,0 1 0,0 0 0,0 0 0,0 1 0,-1-1 0,1 0 0,-1 0 0,0 1 0,0-1 0,1 1 0,-1-1-1,-1 1 1,1 0 0,0-1 0,-1 1 0,1 0 0,-1-1 0,0 1 0,0 0 0,0 0 0,-1 2 0,-1 24 44,-1 0 0,-1-1 0,-2 0 1,-1 0-1,-13 34 0,-63 130-23,42-111-58,-9 20 6,49-100-43,0 1 0,1-1-1,-1 1 1,1-1 0,-1 1-1,1 0 1,-1-1 0,1 1-1,0 0 1,0-1 0,0 1 0,0-1-1,0 4 1,1-5 0,-1 0-1,0 1 1,0-1 0,1 1-1,-1-1 1,0 0 0,0 1 0,1-1-1,-1 0 1,0 1 0,1-1-1,-1 0 1,1 0 0,-1 1-1,0-1 1,1 0 0,-1 0 0,1 0-1,-1 1 1,1-1 0,-1 0-1,1 0 1,-1 0 0,0 0 0,1 0-1,-1 0 1,1 0 0,-1 0-1,1 0 1,6-2 6,-1 1 1,1-1-1,-1 0 1,0 0-1,7-4 0,-1 0 0,26-9-5,73-27 44,-94 37-70,-1 0-1,1 2 1,0 0 0,32-1-1,-46 4-73,0 0-1,0 0 1,0 0-1,0 0 1,0 1-1,0-1 1,-1 1-1,1 0 1,0 0-1,0 0 1,-1 0-1,1 0 1,0 1-1,2 1 1,6 9 1123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144"/>
    </inkml:context>
    <inkml:brush xml:id="br0">
      <inkml:brushProperty name="width" value="0.025" units="cm"/>
      <inkml:brushProperty name="height" value="0.025" units="cm"/>
    </inkml:brush>
  </inkml:definitions>
  <inkml:trace contextRef="#ctx0" brushRef="#br0">18 1 3683,'0'0'15151,"-17"62"-14543,17-38-255,0 3-257,0 3-64,3 1-449,4-3-1120,-3-2-1698,1-2-1153,-4-1-1057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4.635"/>
    </inkml:context>
    <inkml:brush xml:id="br0">
      <inkml:brushProperty name="width" value="0.05" units="cm"/>
      <inkml:brushProperty name="height" value="0.05" units="cm"/>
    </inkml:brush>
  </inkml:definitions>
  <inkml:trace contextRef="#ctx0" brushRef="#br0">50 1 24877,'0'0'3021,"2"3"-2781,120 249-77,-105-219-96,-2 0 0,-2 2 0,18 65 1,-28-83 2,0 1 1,-1-1-1,0 1 1,-2 0-1,0 0 1,-1 0-1,-1-1 0,-1 1 1,0 0-1,-7 18 1,1-10-76,-1-1 0,-1 0 1,-2-1-1,0 0 0,-2-1 1,0 0-1,-1-2 0,-2 0 0,0 0 1,-23 19-1,-20 9-730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9.824"/>
    </inkml:context>
    <inkml:brush xml:id="br0">
      <inkml:brushProperty name="width" value="0.05" units="cm"/>
      <inkml:brushProperty name="height" value="0.05" units="cm"/>
    </inkml:brush>
  </inkml:definitions>
  <inkml:trace contextRef="#ctx0" brushRef="#br0">96 0 19308,'0'1'4286,"-8"8"-4057,0 1 0,1 0 0,0 1 0,0 0 0,1 0 0,1 0 0,0 1 0,0-1 0,2 1 0,-4 14 0,-3 20-321,-4 61 1,13-92 189,-2 39 12,3-50 51,6-8 608,57-78 155,10-10-655,-5 26-216,-59 58-52,1 1-1,0 0 0,0 0 0,1 1 0,18-9 0,-28 15-1,1-1-1,-1 0 0,0 1 0,1-1 0,-1 1 1,1-1-1,-1 1 0,1-1 0,0 1 0,-1 0 1,1 0-1,-1 0 0,1 0 0,0 0 0,-1 0 1,1 0-1,-1 1 0,1-1 0,-1 1 1,1-1-1,-1 1 0,1-1 0,-1 1 0,1 0 1,-1 0-1,0 0 0,1 0 0,-1 0 0,0 0 1,0 0-1,0 0 0,0 0 0,0 0 0,0 1 1,0-1-1,0 0 0,0 1 0,-1-1 0,1 1 1,0-1-1,-1 1 0,1 1 0,1 7-15,0 0 0,-1 0 0,0 1-1,-1-1 1,-1 14 0,1-17 12,-11 288 17,39-362 567,1 2-362,4 2 1,3 1-1,51-69 0,-85 128-216,2-4-1,1 0 0,0 1 0,0-1 0,1 1 0,0 0 0,0 0 1,1 1-1,12-9 0,-18 14-2,0 0 1,-1-1 0,1 1-1,0 0 1,-1 0 0,1 0 0,-1 0-1,1 0 1,0 0 0,-1 0-1,1 0 1,0 0 0,-1 0-1,1 1 1,0-1 0,-1 0 0,1 0-1,-1 1 1,1-1 0,0 0-1,-1 1 1,1-1 0,-1 0-1,1 1 1,-1-1 0,1 1 0,-1-1-1,0 1 1,1-1 0,-1 1-1,1-1 1,-1 2 0,9 21-42,-6 0 30,-1 0 0,0-1 0,-2 1 0,-4 35-1,-18 93 46,16-118-26,2-9 4,4-20 10,6-28-76,4-12-474,0-7-602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0.413"/>
    </inkml:context>
    <inkml:brush xml:id="br0">
      <inkml:brushProperty name="width" value="0.05" units="cm"/>
      <inkml:brushProperty name="height" value="0.05" units="cm"/>
    </inkml:brush>
  </inkml:definitions>
  <inkml:trace contextRef="#ctx0" brushRef="#br0">47 218 13267,'45'-46'4366,"-5"6"-1190,33-45 0,-72 83-3061,0 1 0,0-1 0,1 0 1,-1 0-1,0 0 0,0 0 0,-1 0 0,1 0 0,0 0 0,-1 0 0,1 0 0,-1 0 0,1 0 0,-1 0 1,0 0-1,0-3 0,0 4-63,-1 0 0,1 1 1,0 0-1,0-1 0,0 1 0,-1-1 1,1 1-1,0-1 0,0 1 0,-1-1 1,1 1-1,0 0 0,-1-1 1,1 1-1,-1 0 0,1-1 0,0 1 1,-1 0-1,1-1 0,-1 1 0,1 0 1,-1 0-1,0-1 0,-1 1 17,1 0-1,-1 0 1,1 0-1,-1 0 1,1 0-1,-1 0 1,1 1-1,-1-1 1,1 0-1,-1 1 0,-2 0 1,-2 3 5,-1-1 0,1 1-1,-1 0 1,1 1 0,0-1 0,1 1-1,-1 0 1,1 1 0,-6 7 0,-4 7-63,-18 32 0,29-46-9,-42 79 10,42-76-9,0 0 1,0 1-1,1 0 1,1-1-1,0 1 1,0 0-1,-1 15 1,4-25-3,-1-1 1,0 1-1,0 0 1,0 0 0,0 0-1,0 0 1,0-1-1,0 1 1,1 0 0,-1 0-1,0 0 1,0 0-1,0 0 1,0 0 0,1 0-1,-1 0 1,0-1-1,0 1 1,0 0 0,1 0-1,-1 0 1,0 0-1,0 0 1,0 0 0,1 0-1,-1 0 1,0 0-1,0 0 1,0 0 0,1 0-1,-1 0 1,0 0-1,0 1 1,0-1 0,0 0-1,1 0 1,-1 0-1,0 0 1,0 0 0,0 0-1,0 0 1,1 0-1,-1 1 1,0-1 0,0 0-1,0 0 1,0 0-1,0 0 1,0 1 0,0-1-1,1 0 1,-1 0-1,0 0 1,0 0 0,0 1-1,0-1 1,0 0-1,0 0 1,0 0 0,0 1-1,0-1 1,0 0-1,15-18 77,-12 13-62,0 1-3,14-20 24,0 1-1,2 0 0,1 2 1,24-22-1,-42 41-38,1 0 1,-1 1-1,0-1 1,0 1-1,1-1 1,-1 1-1,1 0 1,0 0-1,-1 0 1,1 0 0,0 0-1,-1 0 1,1 1-1,0 0 1,0-1-1,-1 1 1,1 0-1,5 1 1,-6 0-5,0 0 0,0 0 1,0 0-1,0 0 1,0 1-1,0-1 1,0 0-1,0 1 1,0 0-1,-1-1 0,1 1 1,-1 0-1,1 0 1,-1 0-1,0 0 1,0 0-1,0 0 0,0 0 1,0 1-1,0-1 1,0 5-1,4 14-15,-2 0 0,0 1 1,-2-1-1,0 1 0,-5 37 0,2 11 82,19-88 270,30-65-140,-31 52-121,2 0-1,1 0 0,2 2 0,25-29 0,-44 56-69,1-2-6,1 0 0,0 1-1,1-1 1,7-4 0,-12 7 4,1 1 1,0-1-1,0 1 1,-1-1-1,1 1 1,0 0-1,0-1 1,0 1 0,-1 0-1,1 0 1,0 0-1,0 0 1,0 0-1,0 0 1,-1 0-1,1 0 1,0 0-1,0 0 1,0 0-1,0 0 1,-1 1-1,1-1 1,0 0-1,0 1 1,0-1-1,-1 0 1,1 1-1,0-1 1,-1 1-1,1-1 1,0 1 0,-1-1-1,1 1 1,-1 0-1,1-1 1,-1 1-1,1 0 1,-1-1-1,1 3 1,3 7-16,-1 0 0,0 0 0,-1 1 0,-1-1 0,1 1 0,-2 0 0,1-1 0,-3 18 0,2-7 8,-9 171 47,15-208 3,18-70-200,-8 31 1043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1.175"/>
    </inkml:context>
    <inkml:brush xml:id="br0">
      <inkml:brushProperty name="width" value="0.05" units="cm"/>
      <inkml:brushProperty name="height" value="0.05" units="cm"/>
    </inkml:brush>
  </inkml:definitions>
  <inkml:trace contextRef="#ctx0" brushRef="#br0">145 1 23765,'-5'6'283,"0"1"0,1 0-1,0 0 1,0 1 0,1-1-1,0 1 1,0 0 0,-2 12 0,2-6-218,-27 96 110,-20 152-1,42-196-171,3 0 0,2 1-1,12 114 1,-7-166 0,-1-2 5,1 0-1,0 0 1,6 18-1,-4-24 100,-1-10-14,1-14 82,-1-20-21,-1 1 0,-1-1 0,-7-57 0,-25-107-83,22 156-111,6 56-115,1 5 126,2 0-1,0 0 1,1 0-1,3 17 1,-3-26 28,1 0 0,-1 0 0,1 0 0,1 0 1,-1-1-1,1 1 0,0-1 0,0 1 0,1-1 0,0 0 1,8 10-1,-8-14-7,-1 1 0,0-1 0,1 0 0,0 0 0,-1 0 1,1-1-1,0 1 0,0-1 0,0 0 0,0 0 0,0 0 0,0-1 0,0 1 1,0-1-1,0 0 0,1 0 0,-1-1 0,7-1 0,7-1-253,0-2-1,31-10 0,-49 14 255,35-12-855,-1-2 0,0-1-1,-1-2 1,60-44 0,-91 61 850,0-1 1,0 0-1,0 0 1,0 0-1,-1 0 1,1 0-1,-1 0 1,3-4-1,-4 5 29,0 1-1,1 0 0,-1-1 0,0 1 0,0 0 0,0 0 1,0-1-1,0 1 0,0 0 0,0-1 0,0 1 0,0 0 1,0 0-1,0-1 0,0 1 0,0 0 0,0-1 0,0 1 1,0 0-1,0 0 0,-1-1 0,1 1 0,0 0 0,0-1 1,0 1-1,0 0 0,0 0 0,-1-1 0,-13 0 775,9 3-646,1-1 0,-1 1 0,1 0 0,-1 0 0,1 0 0,0 1 0,0-1 0,0 1 0,0 0 0,1 0 0,-1 1 0,1-1 0,0 1 0,-6 7 0,-2 7-30,0 0 1,-9 21-1,14-29-67,-5 14 167,0-1 0,1 2 1,-8 31-1,17-55-186,1 0 0,0 1 0,-1-1 0,1 0 0,0 0 0,0 0 0,0 0 0,0 1 1,0-1-1,0 0 0,0 0 0,0 0 0,0 0 0,1 1 0,-1-1 0,0 0 0,1 0 0,0 2 0,0-3-17,-1 1 0,1-1 0,0 0 0,-1 0 0,1 1 0,-1-1-1,1 0 1,0 0 0,-1 0 0,1 0 0,0 1 0,-1-1 0,1 0 0,0 0 0,-1 0 0,1-1 0,-1 1 0,1 0-1,0 0 1,-1 0 0,1 0 0,0-1 0,-1 1 0,1-1 0,7-3 43,0 0-1,0-1 1,12-9 0,-15 10-32,38-30 106,61-42 6,-93 69-133,0 1 1,0 0 0,1 1 0,-1 0-1,1 1 1,0 0 0,24-4 0,-33 8-6,-1 0 1,0 0 0,1-1 0,-1 2 0,1-1-1,-1 0 1,0 0 0,1 1 0,-1 0-1,0-1 1,1 1 0,-1 0 0,0 0-1,0 0 1,0 0 0,0 0 0,0 1 0,2 1-1,-1 0-1,-1-1 0,1 1 0,-1 1 0,0-1 1,0 0-1,0 0 0,0 1 0,0-1 0,-1 1 0,2 4 0,1 9-5,-1-1 0,-1 1 1,0-1-1,-1 19 0,0-26 11,-2 28-19,0-28 66,0 0 0,1 0 0,1-1 0,-1 1 0,1 0 0,1 0 0,3 13-1,-5-22-36,0 0 0,0 1 0,0-1 0,1 1-1,-1-1 1,0 0 0,0 1 0,0-1-1,1 0 1,-1 1 0,0-1 0,0 0 0,1 0-1,-1 1 1,0-1 0,0 0 0,1 0-1,-1 1 1,0-1 0,1 0 0,-1 0 0,1 0-1,-1 0 1,0 1 0,1-1 0,-1 0-1,0 0 1,1 0 0,-1 0 0,1 0 0,-1 0-1,0 0 1,1 0 0,0 0 0,13-10 274,12-23 8,-25 32-286,31-49 120,46-61-23,-68 99-109,-1 1 1,2 0-1,-1 1 0,2 0 1,-1 1-1,23-14 1,-32 21-3,0 1 0,0 0 1,0 0-1,0 1 0,0-1 0,0 0 1,0 1-1,0-1 0,0 1 1,0-1-1,0 1 0,0 0 1,1 0-1,-1 0 0,0 0 0,0 1 1,0-1-1,4 1 0,-4 0-3,-1 0 0,1 1 0,0-1 0,-1 0-1,1 1 1,-1-1 0,1 1 0,-1-1 0,0 1-1,1 0 1,-1 0 0,0-1 0,0 1 0,0 0-1,-1 0 1,1 0 0,0 0 0,-1 0 0,1 0-1,-1 3 1,3 7-9,-2 1 1,0-1-1,-1 1 0,0 0 0,0 0 0,-4 16 0,0-8-19,-1 1-1,-14 38 1,17-55-123,-1 0 1,1 0-1,-1 0 1,-5 7-1,-12 8-1477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1.877"/>
    </inkml:context>
    <inkml:brush xml:id="br0">
      <inkml:brushProperty name="width" value="0.05" units="cm"/>
      <inkml:brushProperty name="height" value="0.05" units="cm"/>
    </inkml:brush>
  </inkml:definitions>
  <inkml:trace contextRef="#ctx0" brushRef="#br0">253 82 16155,'6'-14'1900,"-4"11"-1407,0 0-1,0 0 0,0-1 0,-1 1 1,0-1-1,1 1 0,-1-1 0,-1 1 1,1-1-1,0 0 0,-1 0 0,0 1 0,0-9 1,0 12-437,-1-1 0,1 1 0,0-1 1,0 0-1,-1 1 0,1-1 1,0 1-1,-1-1 0,1 1 0,0-1 1,-1 1-1,1-1 0,-1 1 0,1-1 1,-1 1-1,1 0 0,-1-1 0,0 1 1,1 0-1,-1-1 0,1 1 0,-1 0 1,0 0-1,1 0 0,-1-1 0,0 1 1,1 0-1,-1 0 0,1 0 1,-1 0-1,0 0 0,1 0 0,-1 0 1,0 1-1,1-1 0,-1 0 0,0 0 1,0 1-1,-2 0 42,0 0 1,0 0-1,0 1 0,1-1 0,-1 1 1,0 0-1,-3 3 0,-5 6-61,2 0-1,-1 1 0,2-1 1,-1 2-1,2-1 1,0 1-1,0 0 0,1 1 1,-5 18-1,-2 9-47,-14 83 0,16-35 2,3 0 0,5 1 0,14 162 0,-10-232 28,2-1 1,0 1 0,2-1 0,0 0 0,14 34-1,-18-50 107,-3-34 227,2 23-300,0-1 1,-1 1 0,0 0 0,-4-12-1,-49-130 324,32 96-283,-20-76 1,41 125-113,8 8-47,2 2 46,-1 0 0,1 1-1,7 7 1,-10-8-18,-1 0 0,0-1 1,1 0-1,0 0 0,0 0 0,0-1 0,0 0 0,1 0 1,-1 0-1,1-1 0,0 0 0,0-1 0,0 1 0,7 0 1,-4-3-200,0 0 1,19-4 0,28-11 1323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2.188"/>
    </inkml:context>
    <inkml:brush xml:id="br0">
      <inkml:brushProperty name="width" value="0.05" units="cm"/>
      <inkml:brushProperty name="height" value="0.05" units="cm"/>
    </inkml:brush>
  </inkml:definitions>
  <inkml:trace contextRef="#ctx0" brushRef="#br0">292 145 22093,'-15'4'417,"1"1"1,0 0 0,0 1 0,0 1-1,0 0 1,1 1 0,1 0 0,-1 1-1,1 0 1,-19 20 0,14-11-398,1 1 0,1 0 0,1 1 0,0 1 0,-18 39 0,29-55-23,1 0-1,0 0 0,-1 0 0,2 0 0,-1 0 1,1 1-1,-1-1 0,1 0 0,1 1 1,-1-1-1,1 11 0,0-16 4,0 1 1,1-1-1,-1 0 0,0 1 0,0-1 1,1 0-1,-1 1 0,0-1 1,1 0-1,-1 0 0,0 1 0,1-1 1,-1 0-1,0 0 0,1 0 1,-1 1-1,0-1 0,1 0 0,-1 0 1,1 0-1,-1 0 0,0 0 0,1 0 1,-1 0-1,1 0 0,-1 0 1,0 0-1,1 0 0,-1 0 0,1 0 1,-1 0-1,1 0 0,-1 0 1,0 0-1,1 0 0,-1-1 0,0 1 1,1 0-1,-1 0 0,0-1 1,1 1-1,-1 0 0,1-1 0,19-15 27,9-18 34,-1-2 1,45-76-1,-63 97-52,14-25 36,-2-1 0,-1-1 0,-2-1 0,15-51 0,-39 144-99,-16 64 12,3-23 70,-8 120 0,26-210-25,-1 1 0,1 0 0,0-1 0,0 1-1,0 0 1,0-1 0,0 1 0,1 0-1,-1-1 1,0 1 0,1-1 0,-1 1 0,1-1-1,0 1 1,-1-1 0,2 3 0,-2-4 0,1 0-1,-1 0 1,1 0 0,-1 0 0,0 0 0,1 0-1,-1 0 1,0 0 0,1 0 0,-1 0 0,0 0 0,1 0-1,-1 0 1,0 0 0,1 0 0,-1 0 0,0 0 0,1-1-1,-1 1 1,0 0 0,1 0 0,-1 0 0,0 0-1,1-1 1,-1 1 0,1-1 0,14-16 62,50-89-591,-26 32-816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2.565"/>
    </inkml:context>
    <inkml:brush xml:id="br0">
      <inkml:brushProperty name="width" value="0.05" units="cm"/>
      <inkml:brushProperty name="height" value="0.05" units="cm"/>
    </inkml:brush>
  </inkml:definitions>
  <inkml:trace contextRef="#ctx0" brushRef="#br0">185 0 21141,'-76'241'3889,"38"-116"-3460,38-123-424,-52 183 435,45-155-403,2 0 1,2 1-1,0-1 0,2 38 1,2-61-31,4 32 19,-5-37-19,1-1-1,-1 1 1,1-1 0,-1 0 0,1 1 0,0-1-1,-1 0 1,1 0 0,0 0 0,0 1 0,0-1-1,0 0 1,0 0 0,0 0 0,0 0 0,0-1-1,1 1 1,-1 0 0,0 0 0,1-1 0,-1 1-1,0-1 1,2 1 0,-1 0 7,0-1-1,0 0 1,0 0 0,0 0 0,0 0 0,0 0-1,0-1 1,0 1 0,0 0 0,0-1-1,0 1 1,0-1 0,0 0 0,-1 0 0,1 0-1,0 0 1,-1 0 0,1 0 0,1-2-1,28-30 207,-23 24-158,23-30 96,-1-2 0,-2-2-1,-2 0 1,29-69 0,-30 52-106,-2-2 0,27-129 1,-44 162-42,-3 10-7,1 0-1,0 1 0,1-1 0,1 1 0,10-19 1,-16 36-7,0 1 0,1-1 0,-1 1 0,0-1 0,0 1 0,0-1 0,1 1 1,-1 0-1,0-1 0,1 1 0,-1-1 0,0 1 0,1 0 0,-1-1 0,0 1 0,1 0 1,-1-1-1,0 1 0,1 0 0,-1 0 0,1 0 0,-1-1 0,1 1 0,0 0 0,3 9-50,-3 19 4,-9 30 38,-4 0 0,-22 68 0,3-8 13,-12 91-352,40-192 63,-1 4-2414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3.191"/>
    </inkml:context>
    <inkml:brush xml:id="br0">
      <inkml:brushProperty name="width" value="0.05" units="cm"/>
      <inkml:brushProperty name="height" value="0.05" units="cm"/>
    </inkml:brush>
  </inkml:definitions>
  <inkml:trace contextRef="#ctx0" brushRef="#br0">56 264 13243,'2'2'568,"0"-1"1,1 1-1,0-1 0,-1 0 1,1 0-1,0 0 1,0 0-1,-1-1 0,1 1 1,0-1-1,0 1 1,0-1-1,0 0 0,0 0 1,0 0-1,3-1 1,-1-1-191,0 1 1,0-1 0,-1 1-1,1-1 1,-1-1 0,1 1-1,-1-1 1,8-5 0,-3 0-162,-1 0 1,0 0-1,0-1 1,-1 0-1,0-1 1,-1 1-1,9-17 1,-10 15-117,0 0 1,-1-1-1,0 1 0,-1-1 1,2-15-1,-4 24-85,-1 0 0,1 0 0,-1 0 0,0 0 0,0 0-1,0 0 1,0 0 0,-1 0 0,1 0 0,-1 1 0,0-1 0,0 0 0,0 0 0,0 0 0,0 1 0,0-1 0,-1 1-1,0-1 1,1 1 0,-1 0 0,0-1 0,0 1 0,0 0 0,0 0 0,-1 0 0,1 0 0,-3-1 0,3 2-10,0 0 0,0 0 1,0 1-1,0-1 1,0 1-1,0-1 0,1 1 1,-1 0-1,0-1 1,0 1-1,0 0 0,0 0 1,0 1-1,0-1 0,0 0 1,0 1-1,0-1 1,-4 2-1,2 0-2,1 0 1,-1 1-1,0-1 0,1 1 0,-1-1 1,1 1-1,0 0 0,-4 5 0,-3 5-3,0 0-1,2 1 1,-13 26-1,-1 6-10,-22 69 1,37-94 4,2 0 1,0 1-1,1-1 0,1 1 1,0 40-1,3-61 5,0 1 0,0-1 0,0 1-1,1-1 1,-1 1 0,0 0 0,1-1 0,-1 1-1,1-1 1,-1 1 0,1-1 0,0 0 0,0 1-1,1 1 1,-2-2 1,1-1-1,0 0 1,-1 1-1,1-1 1,0 1-1,-1-1 1,1 0-1,0 1 1,-1-1-1,1 0 1,0 0-1,0 0 1,-1 1-1,1-1 1,0 0-1,0 0 1,-1 0-1,1 0 1,0 0-1,0 0 1,0-1-1,3 0 4,1-1 0,-1 1 0,0-1 0,-1 0-1,1-1 1,0 1 0,0 0 0,3-4 0,37-34 46,49-55 1,23-22-27,-110 112-24,9-8-6,0 0-1,0 0 1,2 2 0,31-18-1,-47 28 3,1 0-1,0 0 1,-1 1-1,1-1 0,-1 0 1,1 1-1,0-1 1,0 1-1,-1 0 1,1-1-1,0 1 1,0 0-1,0 0 0,-1 0 1,1 0-1,0 0 1,0 1-1,-1-1 1,1 1-1,0-1 0,0 1 1,-1-1-1,3 2 1,-2 0-5,-1 0 1,1 0 0,-1 0-1,0 0 1,1 1 0,-1-1-1,0 0 1,-1 0-1,1 1 1,0-1 0,-1 1-1,1-1 1,-1 0 0,0 1-1,0-1 1,0 1 0,0 2-1,-1 28-18,-2 0 1,-2 0-1,-12 47 0,3-15 94,13-50 12,1-15-75,0 0-1,0 0 0,0 0 1,0 1-1,0-1 1,0 0-1,0 0 0,0 0 1,0 0-1,0 0 0,0 0 1,0 0-1,0 1 0,0-1 1,0 0-1,0 0 1,1 0-1,-1 0 0,0 0 1,0 0-1,0 0 0,0 0 1,0 0-1,0 1 1,0-1-1,0 0 0,0 0 1,1 0-1,-1 0 0,0 0 1,0 0-1,0 0 0,0 0 1,0 0-1,0 0 1,0 0-1,1 0 0,-1 0 1,0 0-1,0 0 0,0 0 1,0 0-1,0 0 1,0 0-1,1 0 0,-1 0 1,0 0-1,0 0 0,0 0 1,3-2 29,-1-1 1,0 1-1,0 0 1,0-1 0,0 1-1,0-1 1,2-3-1,43-76 190,8-11-155,-47 80-66,2 0 0,-1 1 0,2 1 0,22-21-1,-30 29-5,1 0-1,0 1 1,0-1-1,0 1 1,0 0-1,0 0 1,7-2-1,-10 4 2,0 0 0,0-1-1,1 1 1,-1 0 0,0 0 0,0 0-1,0 0 1,0 0 0,0 0 0,0 0-1,1 1 1,-1-1 0,0 0 0,0 1-1,0-1 1,0 0 0,0 1 0,0-1 0,0 1-1,0 0 1,0-1 0,-1 1 0,1 0-1,0 0 1,0-1 0,0 1 0,-1 0-1,1 0 1,0 0 0,-1 0 0,1 0-1,-1 0 1,1 0 0,-1 0 0,0 0-1,1 0 1,-1 0 0,0 2 0,3 8-13,-1 0 0,-1 1 0,0-1 0,-1 1 0,0-1 0,-1 1-1,-2 14 1,-21 83-24,21-96 31,-3 11-141,1 0-440,-2 0 0,-10 25 0,64-132-1943,-4 16 3450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3.550"/>
    </inkml:context>
    <inkml:brush xml:id="br0">
      <inkml:brushProperty name="width" value="0.05" units="cm"/>
      <inkml:brushProperty name="height" value="0.05" units="cm"/>
    </inkml:brush>
  </inkml:definitions>
  <inkml:trace contextRef="#ctx0" brushRef="#br0">338 367 21661,'-115'107'4013,"83"-72"-3797,1 1 0,2 2-1,2 1 1,1 1 0,-31 66-1,53-96-178,-10 22 72,13-30-104,1 0 0,-1 0 0,1-1 0,0 1 1,0 0-1,0 0 0,0 0 0,0 0 0,0 0 0,0-1 0,0 1 0,1 0 0,-1 0 0,1 0 0,0 2 0,0-4-4,-1 1 0,0 0 0,1-1 1,-1 1-1,1 0 0,0-1 0,-1 1 0,1-1 0,-1 1 0,1-1 0,0 1 0,-1-1 1,1 1-1,0-1 0,0 0 0,-1 1 0,1-1 0,0 0 0,0 0 0,0 1 0,-1-1 1,1 0-1,0 0 0,0 0 0,0 0 0,-1 0 0,1 0 0,0-1 0,0 1 0,0 0 1,0 0-1,-1 0 0,2-1 0,28-15 28,-30 16-28,17-12 18,-1 0 0,0-2-1,25-27 1,36-53 29,-64 77-39,29-38 19,-2-3 0,-3 0-1,-2-3 1,51-124 0,-77 160-4,9-45 0,-16 59 22,-1 1-1,0-1 1,-1 0 0,0 1 0,0-1-1,-4-19 1,3 27-12,1 0 0,-1 0 0,0 1 1,0-1-1,0 0 0,0 1 0,-1-1 0,1 1 0,-1-1 1,-2-3-1,3 6-23,1-1 0,-1 1 1,1-1-1,-1 1 0,1 0 1,-1-1-1,0 1 0,1 0 1,-1 0-1,1-1 1,-1 1-1,1 0 0,-1 0 1,0 0-1,1 0 0,-1 0 1,0 0-1,1 0 0,-1 0 1,1 0-1,-1 0 0,-1 0 1,1 1 3,-1 0 0,1 0 0,-1-1 0,1 1 0,0 0 1,-1 0-1,1 1 0,0-1 0,-1 0 0,1 0 0,0 1 0,-1 1 0,-14 22 11,2 1 0,1 1 0,1 0 0,-14 46-1,13-36-24,-14 39-3,4 1 1,-14 80 0,34-146 1,2 0 1,0 0-1,0 1 1,1-1-1,0 0 1,1 1-1,4 20 1,-4-30-1,0 1 0,0 0 0,0-1 0,0 1 0,1-1 0,-1 1 1,1-1-1,0 0 0,-1 0 0,1 1 0,0-1 0,0 0 0,0-1 0,4 4 0,-2-3 0,-1-1-1,0 0 1,0 0-1,0 0 1,1 0-1,-1 0 1,1-1-1,-1 1 0,0-1 1,1 0-1,-1 0 1,1 0-1,-1-1 1,7 0-1,5-3-71,-1-1 0,25-10 0,45-23 148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252"/>
    </inkml:context>
    <inkml:brush xml:id="br0">
      <inkml:brushProperty name="width" value="0.05" units="cm"/>
      <inkml:brushProperty name="height" value="0.05" units="cm"/>
    </inkml:brush>
  </inkml:definitions>
  <inkml:trace contextRef="#ctx0" brushRef="#br0">191 0 22445,'-1'6'1409,"-1"9"-974,-1 0 0,-1 1 0,0-1 0,-1-1 0,-11 24 0,-3 11-168,-18 45-134,-23 72 218,49-132-158,2 0-1,-9 67 1,18-93-135,-1-1 0,1 1 1,1 14-1,-1-21-50,0 0 1,0-1-1,1 1 0,-1 0 1,0-1-1,0 1 0,0 0 1,1-1-1,-1 1 0,0 0 1,1-1-1,-1 1 0,0 0 1,1-1-1,-1 1 0,1-1 1,-1 1-1,1-1 0,-1 1 1,1-1-1,-1 1 0,1-1 1,0 0-1,-1 1 0,1-1 1,0 0-1,-1 0 0,1 1 1,0-1-1,-1 0 0,2 0 1,0 0 9,0 0 1,0-1 0,0 1 0,0 0-1,0-1 1,-1 0 0,1 1 0,0-1 0,0 0-1,-1 0 1,1 0 0,1-2 0,23-19 135,-1-2 1,-1 0-1,-1-2 0,23-33 1,-12 16-48,-5 7-24,1-3-47,1 2 0,2 2 1,38-33-1,-67 64-39,1 0 0,1 1 0,-1-1 1,0 1-1,1 0 0,10-4 0,-14 7 1,-1-1 1,0 1-1,0 0 0,0 0 1,1 0-1,-1 0 0,0 0 0,0 0 1,1 0-1,-1 0 0,0 0 0,0 0 1,0 1-1,1-1 0,-1 0 0,0 1 1,0-1-1,0 1 0,0 0 0,0-1 1,0 1-1,0 0 0,0-1 0,0 1 1,0 0-1,0 0 0,0 0 0,-1 0 1,1 0-1,0 0 0,-1 0 0,1 0 1,0 0-1,-1 0 0,1 1 0,-1 0 1,3 8-7,0 0 1,-1 0 0,0 0-1,-1 0 1,0 0 0,0 1 0,-1-1-1,-2 14 1,-16 87 11,13-87 2,-7 30 5,5-24 27,-4 35-1,11-65-34,0 0 0,0 0 0,0 0 0,0 0 0,0-1-1,0 1 1,1 0 0,-1 0 0,0 0 0,0 0 0,0 0-1,0 0 1,0 0 0,1-1 0,-1 1 0,0 0 0,0 0 0,0 0-1,0 0 1,1 0 0,-1 0 0,0 0 0,0 0 0,0 0-1,1 0 1,-1 0 0,0 0 0,0 0 0,0 0 0,1 0-1,-1 0 1,0 0 0,0 0 0,0 0 0,0 0 0,1 1 0,-1-1-1,0 0 1,0 0 0,0 0 0,0 0 0,1 0 0,-1 0-1,0 0 1,0 1 0,0-1 0,0 0 0,0 0 0,0 0-1,0 0 1,0 1 0,1-1 0,-1 0 0,0 0 0,0 0 0,0 0-1,0 1 1,0-1 0,0 0 0,0 0 0,0 0 0,0 1-1,0-1 1,0 0 0,0 0 0,0 0 0,0 1 0,14-15 99,48-65 156,31-37-156,-72 94-97,0 0-1,45-35 1,-64 56-6,3-3-2,0 0-1,0 0 0,0 0 0,0 1 0,1 0 0,0 0 0,-1 0 0,1 1 1,0 0-1,0 0 0,1 0 0,-1 1 0,8-1 0,-13 2 1,1 0 0,-1 0 0,1 1 0,-1-1 0,1 0 0,-1 1 0,1-1 0,-1 1 0,0-1 0,1 1 0,-1 0 0,0 0 0,1 0 0,-1-1 0,0 1 0,0 0 0,0 1 0,0-1 0,0 0 0,1 1 0,0 1-1,0 1-1,0-1 0,-1 0 1,0 1-1,1-1 1,-1 0-1,0 1 0,0 4 1,1 8-6,-2 0 0,1 0 0,-3 16 0,1-24 7,1 15 11,-2 0-1,-1 0 0,-1 0 0,-1 0 0,-15 43 0,19-65-5,1 0 1,0 0-1,-1 0 0,1 0 0,-1 0 0,1 0 1,-1 0-1,0 0 0,1 0 0,-1-1 0,0 1 1,1 0-1,-1-1 0,0 1 0,0 0 0,0-1 1,-1 2-1,1-2-13,0-1 0,0 1 1,0 0-1,1 0 0,-1-1 0,0 1 1,0-1-1,1 1 0,-1 0 0,0-1 1,1 1-1,-1-1 0,0 0 0,1 1 0,-1-1 1,1 0-1,-1 1 0,1-1 0,-1 0 1,1 1-1,0-1 0,-1 0 0,1 0 1,0 1-1,-1-2 0,-10-26-1100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488"/>
    </inkml:context>
    <inkml:brush xml:id="br0">
      <inkml:brushProperty name="width" value="0.025" units="cm"/>
      <inkml:brushProperty name="height" value="0.025" units="cm"/>
    </inkml:brush>
  </inkml:definitions>
  <inkml:trace contextRef="#ctx0" brushRef="#br0">10 1 5221,'0'0'2755,"-6"81"-930,3-41-63,3-3-193,0 1-672,0-1-576,0-1-321,0 2-737,0-3-2050,0 5-1985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408"/>
    </inkml:context>
    <inkml:brush xml:id="br0">
      <inkml:brushProperty name="width" value="0.05" units="cm"/>
      <inkml:brushProperty name="height" value="0.05" units="cm"/>
    </inkml:brush>
  </inkml:definitions>
  <inkml:trace contextRef="#ctx0" brushRef="#br0">31 0 25317,'-9'0'1249,"-2"4"567,1-1-792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839"/>
    </inkml:context>
    <inkml:brush xml:id="br0">
      <inkml:brushProperty name="width" value="0.05" units="cm"/>
      <inkml:brushProperty name="height" value="0.05" units="cm"/>
    </inkml:brush>
  </inkml:definitions>
  <inkml:trace contextRef="#ctx0" brushRef="#br0">106 39 15891,'9'-5'1177,"2"-1"73,0 0 1,0 1-1,1 0 0,14-3 0,-25 7-1139,1 0-1,-1 1 1,1-1-1,-1 1 0,1 0 1,0 0-1,-1 0 1,1-1-1,-1 1 0,1 1 1,0-1-1,-1 0 1,1 0-1,-1 0 1,1 1-1,-1-1 0,1 1 1,-1 0-1,1-1 1,-1 1-1,1 0 0,-1 0 1,0 0-1,0 0 1,1 0-1,-1 0 0,0 0 1,0 0-1,0 0 1,0 0-1,0 1 1,0-1-1,0 0 0,-1 1 1,1-1-1,0 1 1,-1-1-1,1 1 0,-1-1 1,0 1-1,1 2 1,0 10 18,0 0 1,-1-1 0,0 1 0,-1 0 0,-1-1 0,0 1 0,-5 13 0,-33 96 48,-32 37-71,7-14-58,53-114-37,1 0-1,-11 53 1,20-78-10,1 1 1,0-1-1,1 1 1,0-1-1,0 1 1,0-1-1,3 12 0,-3-16 0,1 0-1,0-1 1,0 1-1,0-1 1,0 1-1,1-1 1,-1 1-1,1-1 1,-1 0-1,1 0 1,0 1-1,0-1 1,0-1-1,0 1 1,0 0-1,1 0 0,-1-1 1,0 1-1,1-1 1,-1 0-1,1 0 1,3 2-1,5 0 4,0-1-1,0 0 0,0-1 0,1 0 1,-1 0-1,0-1 0,11-2 0,81-14 8,-90 14-23,57-13-560,-4-4-817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179"/>
    </inkml:context>
    <inkml:brush xml:id="br0">
      <inkml:brushProperty name="width" value="0.05" units="cm"/>
      <inkml:brushProperty name="height" value="0.05" units="cm"/>
    </inkml:brush>
  </inkml:definitions>
  <inkml:trace contextRef="#ctx0" brushRef="#br0">57 0 23301,'21'18'1032,"-9"10"248,-3 17-271,-11 20-401,-10 10-168,-6 9-208,-3-5-32,0-10-136,6-10-32,6-27-128,9-31-288,2-11-1272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319"/>
    </inkml:context>
    <inkml:brush xml:id="br0">
      <inkml:brushProperty name="width" value="0.05" units="cm"/>
      <inkml:brushProperty name="height" value="0.05" units="cm"/>
    </inkml:brush>
  </inkml:definitions>
  <inkml:trace contextRef="#ctx0" brushRef="#br0">98 1 21165,'-12'26'1200,"-9"4"416,-2 5-928,4-2-280,3-7-352,9-7 16,11-19-952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678"/>
    </inkml:context>
    <inkml:brush xml:id="br0">
      <inkml:brushProperty name="width" value="0.05" units="cm"/>
      <inkml:brushProperty name="height" value="0.05" units="cm"/>
    </inkml:brush>
  </inkml:definitions>
  <inkml:trace contextRef="#ctx0" brushRef="#br0">300 0 22109,'-36'38'665,"7"-6"207,-3-1 1,0-1 0,-42 29-1,53-49-499,21-10-365,0 0 0,0 0 1,0 0-1,0 0 0,0 0 1,0 0-1,-1-1 0,1 1 1,0 0-1,0 0 0,0 0 1,0 0-1,0-1 0,0 1 1,0 0-1,0 0 0,0 0 0,0-1 1,0 1-1,0 0 0,0 0 1,0 0-1,0 0 0,0-1 1,0 1-1,0 0 0,0 0 1,0 0-1,0-1 0,0 1 1,0 0-1,0 0 0,0 0 1,1 0-1,-1 0 0,0-1 1,0 1-1,0 0 0,0 0 1,0 0-1,0 0 0,1 0 0,-1 0 1,0-1-1,0 1 0,0 0 1,0 0-1,1 0 0,-1 0 1,5-6 65,0 0 0,0 1 1,1 0-1,6-5 1,-1 2-63,-1 1 1,1 1-1,1 0 1,-1 1-1,1 0 1,0 0 0,0 1-1,0 1 1,1 0-1,23-2 1,-30 5-42,0 0 1,0 0-1,0 1 1,0-1-1,0 1 0,0 1 1,0-1-1,0 1 1,0 0-1,-1 0 1,1 1-1,-1 0 1,1 0-1,-1 0 0,0 0 1,-1 1-1,1 0 1,0 0-1,-1 0 1,0 1-1,0-1 1,0 1-1,-1 0 0,1 0 1,2 6-1,-3-5 47,0 0-1,0 0 0,-1 0 1,0 1-1,0-1 0,0 0 1,-1 1-1,0-1 0,0 1 1,-1-1-1,0 1 0,0 0 1,0-1-1,-1 1 0,0-1 1,0 1-1,-1-1 0,1 1 1,-2-1-1,1 0 0,-1 0 1,1 0-1,-2 0 0,1-1 1,-1 1-1,0-1 1,0 0-1,0 0 0,-1 0 1,1 0-1,-1-1 0,0 0 1,-1 0-1,-9 5 0,-7 2 169,-2-1 0,0-1 0,0-1-1,0-2 1,-1 0 0,0-2 0,0 0 0,0-2 0,-1-1-1,1 0 1,-28-5 0,37 1-1658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972"/>
    </inkml:context>
    <inkml:brush xml:id="br0">
      <inkml:brushProperty name="width" value="0.05" units="cm"/>
      <inkml:brushProperty name="height" value="0.05" units="cm"/>
    </inkml:brush>
  </inkml:definitions>
  <inkml:trace contextRef="#ctx0" brushRef="#br0">192 0 22869,'-5'5'461,"-1"-1"0,1 1 0,1 0 0,-1 0 0,1 1 0,0-1 0,-7 13 0,-18 44 98,27-55-505,-23 55 109,4 1 1,2 0-1,3 2 1,3 0-1,3 1 1,2 0 0,3 130-1,6-179-152,0 0-1,2 0 1,-1 0 0,2 0-1,10 29 1,-7-35 28,-2-10-136,-4-1 54,-1-1-1,1 0 1,-1 0-1,0 0 0,1 0 1,-1 0-1,0 0 1,1 0-1,-1 0 0,0 0 1,0 0-1,0 0 1,0 0-1,0 0 0,0 0 1,0-1-1,-5-27-931,-5-12 1253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6.129"/>
    </inkml:context>
    <inkml:brush xml:id="br0">
      <inkml:brushProperty name="width" value="0.05" units="cm"/>
      <inkml:brushProperty name="height" value="0.05" units="cm"/>
    </inkml:brush>
  </inkml:definitions>
  <inkml:trace contextRef="#ctx0" brushRef="#br0">0 42 22133,'0'0'4633,"2"0"-3721,33 2-344,-3 0-144,3-4-48,19-3-200,2-2-64,12-4 80,6 2-136,-16-3 488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6.859"/>
    </inkml:context>
    <inkml:brush xml:id="br0">
      <inkml:brushProperty name="width" value="0.05" units="cm"/>
      <inkml:brushProperty name="height" value="0.05" units="cm"/>
    </inkml:brush>
  </inkml:definitions>
  <inkml:trace contextRef="#ctx0" brushRef="#br0">385 1 22077,'-7'4'3495,"-2"4"-3051,-1 0 0,1 0 0,0 1 0,1 1 0,-10 12 1,-38 62-70,44-65-297,-30 49-35,2 3 1,-59 149-1,84-179-41,2 1 0,2 0 0,2 1 0,2 0 0,1 1 0,3 0 0,2 49-1,2-76-3,0 1 0,2-1 0,0 0 0,1 0 0,0 0 0,11 25 0,-10-32 4,0 0-1,1-1 1,0 0-1,0 1 1,1-2-1,0 1 1,0-1-1,1 0 1,0-1-1,1 0 1,10 7 0,-5-5-33,1-1 1,0 0-1,0-1 1,31 10-1,6-6-1130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7.968"/>
    </inkml:context>
    <inkml:brush xml:id="br0">
      <inkml:brushProperty name="width" value="0.05" units="cm"/>
      <inkml:brushProperty name="height" value="0.05" units="cm"/>
    </inkml:brush>
  </inkml:definitions>
  <inkml:trace contextRef="#ctx0" brushRef="#br0">336 514 19868,'1'-5'583,"0"0"0,0 0-1,0 0 1,0 0 0,-1 0 0,0 0-1,0-1 1,0 1 0,-1 0 0,-1-5-1,1 5-355,-1 1-1,1-1 0,-1 1 1,-1 0-1,1 0 0,-1 0 1,1 0-1,-1 0 0,0 0 1,0 1-1,-5-4 0,2 0-126,-2 1-1,1 0 1,-1 1-1,0 0 1,0 0-1,0 0 1,-1 1-1,1 0 1,-1 1-1,-18-5 1,22 7-98,0 1 0,0-1 0,-1 1 1,1 0-1,0 0 0,0 0 0,0 1 0,0 0 1,0 0-1,0 0 0,0 0 0,1 1 0,-1 0 1,0 0-1,1 0 0,-1 1 0,1 0 0,0-1 1,0 1-1,0 1 0,-7 6 0,1 2-9,0 0-1,1 1 0,0 0 1,1 0-1,1 1 1,0 0-1,-6 17 0,10-22 6,1-1 0,-1 0 0,1 1 0,0-1 0,1 1 0,0 0 0,1-1 0,0 1 0,0 0 0,0-1-1,1 1 1,1 0 0,-1-1 0,5 12 0,-5-18-1,0 1 1,1 0-1,-1 0 1,1 0-1,0-1 0,0 1 1,0-1-1,0 0 1,0 1-1,0-1 0,0 0 1,1 0-1,-1 0 1,1-1-1,0 1 0,0 0 1,-1-1-1,1 0 1,0 0-1,0 0 0,0 0 1,0 0-1,0-1 0,0 1 1,1-1-1,-1 0 1,0 0-1,0 0 0,0 0 1,0 0-1,4-2 1,4 0-4,-1 0 0,1-2 0,-1 1 0,0-1 0,0-1 0,0 1 0,18-14 0,-3 0 7,-1-2-1,-1-1 1,0-1-1,-2 0 0,25-35 1,-18 17 11,-1-1-1,37-76 1,-55 96 7,0 0 1,-1 0 0,8-36 0,-15 49-1,1 1-1,-1 0 1,0 0 0,-1 0 0,0-1 0,0 1 0,-1 0 0,0 0 0,0-1 0,0 1 0,-1 0 0,0 0-1,-1 0 1,1 1 0,-5-9 0,5 12-9,0 0-1,-1 0 1,1 0-1,0 0 1,-1 0-1,0 1 1,0-1-1,1 1 1,-1 0-1,-1 0 0,1 0 1,0 0-1,0 0 1,-1 1-1,1-1 1,-4 0-1,1 1-7,1 0-1,0 1 0,0 0 0,-1 0 0,1 0 1,0 0-1,-1 1 0,1 0 0,0 0 0,-6 2 1,-7 4-16,-1 1 1,1 0-1,1 2 0,-30 20 1,-210 165-917,254-193-250,8 3 1016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325"/>
    </inkml:context>
    <inkml:brush xml:id="br0">
      <inkml:brushProperty name="width" value="0.05" units="cm"/>
      <inkml:brushProperty name="height" value="0.05" units="cm"/>
    </inkml:brush>
  </inkml:definitions>
  <inkml:trace contextRef="#ctx0" brushRef="#br0">164 1 22109,'0'0'3747,"-3"3"-2001,-7 12-1522,1 0 1,1 1-1,0 0 1,1 0 0,0 1-1,-4 19 1,-4 7-162,15-42-63,-66 205 75,60-180-70,1-1 0,1 1 0,1 0 0,2 0 0,1 0 1,3 35-1,-3-58-12,0-1 1,1 0 0,-1 1 0,0-1 0,1 0 0,-1 0 0,1 0-1,0 1 1,0-1 0,0 0 0,0 0 0,0 0 0,0 0 0,1-1-1,-1 1 1,1 0 0,2 3 0,-3-5-5,0 0 0,-1 1 0,1-1 0,0 0 0,0 0 0,-1 0 0,1 0 0,0 0 0,-1 0 0,1 0 0,0 0 0,0 0 0,-1 0 0,1 0 0,0 0 0,-1 0 0,1 0 0,0-1-1,-1 1 1,2-1 0,0 0-34,0 0 0,0-1 0,0 0-1,0 1 1,0-1 0,0 0 0,-1 0-1,3-2 1,12-26-1059,-5-6-673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851"/>
    </inkml:context>
    <inkml:brush xml:id="br0">
      <inkml:brushProperty name="width" value="0.025" units="cm"/>
      <inkml:brushProperty name="height" value="0.025" units="cm"/>
    </inkml:brush>
  </inkml:definitions>
  <inkml:trace contextRef="#ctx0" brushRef="#br0">1 1 3555,'0'10'2344,"0"96"-2785,2 62 4226,-1 14-3441,0-63-7561,-1-94 6705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530"/>
    </inkml:context>
    <inkml:brush xml:id="br0">
      <inkml:brushProperty name="width" value="0.05" units="cm"/>
      <inkml:brushProperty name="height" value="0.05" units="cm"/>
    </inkml:brush>
  </inkml:definitions>
  <inkml:trace contextRef="#ctx0" brushRef="#br0">1 13 18164,'3'7'2448,"4"3"265,9 2-1177,10-3-479,8 2-33,15-4-344,7-4-232,10-3-264,3-5-136,-4-9-24,-4-2-8,-10-3-48,-11 1-744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782"/>
    </inkml:context>
    <inkml:brush xml:id="br0">
      <inkml:brushProperty name="width" value="0.05" units="cm"/>
      <inkml:brushProperty name="height" value="0.05" units="cm"/>
    </inkml:brush>
  </inkml:definitions>
  <inkml:trace contextRef="#ctx0" brushRef="#br0">1 136 21589,'0'0'4185,"15"1"-3241,15-8-240,14-5-176,14-5-240,15-4-136,11-2-120,1 2-24,-1 3 168,-9 4-136,-15 11-1416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9.356"/>
    </inkml:context>
    <inkml:brush xml:id="br0">
      <inkml:brushProperty name="width" value="0.05" units="cm"/>
      <inkml:brushProperty name="height" value="0.05" units="cm"/>
    </inkml:brush>
  </inkml:definitions>
  <inkml:trace contextRef="#ctx0" brushRef="#br0">0 176 16371,'7'-3'933,"16"-10"1866,1 2-1,34-10 0,-49 18-2593,0 1 0,0 0 1,0 1-1,1 0 0,-1 1 0,0 0 0,1 0 0,-1 1 0,0 0 0,13 4 0,8 2-94,-2 2-89,0-2-1,1-2 1,0 0-1,51 1 1,-46-8-13,-1-2-1,0-1 1,44-12-1,94-37 24,-12 3-12,-124 42-19,0 1 0,57-4 0,-83 11-11,-1 0-79,1 1 1,0 0-1,0 0 0,-1 1 0,14 2 1,-6 3-899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0.790"/>
    </inkml:context>
    <inkml:brush xml:id="br0">
      <inkml:brushProperty name="width" value="0.05" units="cm"/>
      <inkml:brushProperty name="height" value="0.05" units="cm"/>
    </inkml:brush>
  </inkml:definitions>
  <inkml:trace contextRef="#ctx0" brushRef="#br0">1 84 12811,'2'-3'873,"24"-26"8000,-21 25-8489,-1 1 1,1-1-1,0 1 1,-1 0-1,1 0 1,1 1 0,-1-1-1,8-2 1,0 1-214,0-1 1,1 2 0,-1 0-1,1 0 1,0 1 0,-1 1-1,22 0 1,-34 1-168,-1 1-1,1-1 0,0 0 1,0 0-1,0 1 0,0-1 1,-1 0-1,1 1 1,0-1-1,0 1 0,-1-1 1,1 1-1,0-1 0,-1 1 1,1-1-1,-1 1 1,1 0-1,-1-1 0,1 1 1,-1 0-1,1-1 0,-1 1 1,1 0-1,-1 0 1,0 0-1,0-1 0,1 1 1,-1 0-1,0 0 0,0 0 1,0 0-1,0 0 1,0-1-1,0 1 0,0 0 1,0 0-1,0 0 0,0 0 1,-1-1-1,1 1 1,0 0-1,-1 1 0,-1 4 16,0 0 0,-1 0 0,1-1 0,-5 8 0,-5 3 18,1 0-1,-2-1 1,0 0-1,-28 23 1,23-21 4,1 0 0,-22 27 0,38-43-41,0 0 1,0 0 0,0 1-1,0-1 1,0 1 0,1-1 0,-1 1-1,0-1 1,1 1 0,-1-1-1,1 1 1,-1-1 0,1 1 0,0 0-1,0-1 1,-1 1 0,1 0-1,1 2 1,-1-3 0,1 0-1,-1-1 0,1 1 1,0 0-1,0 0 0,-1-1 1,1 1-1,0 0 0,0-1 1,0 1-1,0-1 0,0 1 1,0-1-1,0 1 1,0-1-1,0 0 0,0 1 1,0-1-1,0 0 0,0 0 1,0 0-1,0 0 0,0 0 1,0 0-1,0 0 1,0 0-1,0 0 0,2-1 1,11 0 8,0-1 1,0-1 0,15-6-1,-27 9-11,45-14-173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1.510"/>
    </inkml:context>
    <inkml:brush xml:id="br0">
      <inkml:brushProperty name="width" value="0.05" units="cm"/>
      <inkml:brushProperty name="height" value="0.05" units="cm"/>
    </inkml:brush>
  </inkml:definitions>
  <inkml:trace contextRef="#ctx0" brushRef="#br0">258 436 16900,'3'-8'1346,"0"0"0,0-1 1,0 1-1,-1-1 1,-1 0-1,2-11 1,-3 18-1214,0 1 1,0-1 0,0 1 0,-1-1 0,1 1 0,0-1 0,-1 1 0,1 0-1,-1-1 1,1 1 0,-1 0 0,1-1 0,-1 1 0,0 0 0,0 0 0,0-1 0,0 1-1,-2-1 1,2 0-87,-1 1-1,0 1 0,0-1 1,0 0-1,0 0 1,-1 1-1,1-1 0,0 1 1,0 0-1,0 0 1,0 0-1,0 0 0,0 0 1,-1 0-1,1 0 1,-4 2-1,0-1-40,0 1 0,0 1 0,0-1 0,0 1 0,1 0 0,-1 1 1,1-1-1,-1 1 0,1 0 0,1 0 0,-1 1 0,1-1 0,-1 1 0,1 0 0,-4 7 0,-6 9-23,1 1 0,-15 36-1,-18 56 4,40-96 15,0 1 0,2 0 0,0 1 0,-1 23 0,5-40-2,-1-1 1,1 1-1,0 0 1,0-1-1,1 1 0,-1 0 1,1 0-1,-1-1 1,1 1-1,0 0 0,0-1 1,0 1-1,0-1 1,0 0-1,1 1 0,1 2 1,-2-4-1,1 0 1,-1 0-1,0 0 1,1 0-1,-1 0 0,1 0 1,-1-1-1,1 1 1,0 0-1,-1-1 0,1 1 1,0-1-1,-1 0 1,1 0-1,0 1 0,-1-1 1,1 0-1,0 0 1,1-1-1,5 0 1,0-1 0,0 0 0,-1-1 0,1 1 0,-1-2 0,0 1 0,0-1 1,0 0-1,7-6 0,7-7 11,0-1 1,-2 0 0,0-2 0,-1 0 0,-1-1-1,19-33 1,3-10 142,30-72 0,-57 112-77,-1-2 0,-1 1 0,-1-1-1,-1-1 1,4-27 0,-11 46-57,0 1-1,0-1 1,-1 1 0,0-1 0,0 1-1,-1 0 1,0-1 0,-1 1 0,1-1 0,-1 1-1,0 0 1,-1 0 0,0 0 0,0 0-1,-1 1 1,1-1 0,-1 1 0,-1 0-1,1 0 1,-1 0 0,0 1 0,-1-1 0,-5-4-1,6 6-15,-1 0-1,1 1 0,-1-1 0,1 1 1,-1 0-1,0 1 0,0-1 0,-1 1 1,1 0-1,0 1 0,-1 0 0,1 0 1,-1 0-1,1 1 0,-13 0 0,9 1-13,0 1 1,0 1-1,0-1 0,1 2 0,-1-1 0,0 1 0,1 1 0,0 0 0,-12 8 1,-97 75-91,60-43-491,54-42-141,6-1-911,5 10-1389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2.724"/>
    </inkml:context>
    <inkml:brush xml:id="br0">
      <inkml:brushProperty name="width" value="0.05" units="cm"/>
      <inkml:brushProperty name="height" value="0.05" units="cm"/>
    </inkml:brush>
  </inkml:definitions>
  <inkml:trace contextRef="#ctx0" brushRef="#br0">119 53 16131,'0'-11'3404,"-1"8"-2661,1 0 0,0-1 0,0 1 0,1-1 0,-1 1 0,1 0 0,1-6 0,-2 8-643,1 1 1,-1-1-1,0 0 0,1 1 1,-1-1-1,0 1 0,1-1 1,-1 1-1,1-1 0,-1 1 1,1-1-1,-1 1 0,1 0 1,0-1-1,-1 1 0,1 0 1,-1-1-1,1 1 1,0 0-1,1-1 5,-1 1 0,1 0 0,-1 0 0,1 0 1,-1 0-1,1 1 0,-1-1 0,1 0 0,-1 1 0,1-1 1,-1 1-1,2 0 0,37 17-107,-38-17 0,0 1 0,0-1 0,0 0 0,0 1 0,0 0-1,0-1 1,0 1 0,-1 0 0,1 0 0,-1 0-1,1 0 1,-1 1 0,0-1 0,0 0 0,0 0 0,0 1-1,0-1 1,0 1 0,-1-1 0,1 1 0,-1-1-1,1 1 1,-1-1 0,0 1 0,0-1 0,-1 5-1,0 1 1,-1 0 0,0 0 0,0 0 0,-1 0 0,0-1 0,-6 12 0,-13 18 80,-2-2 1,-2 0-1,-43 45 0,38-44 0,25-29-62,4-6-12,0 1-1,0 0 1,0 0 0,1 0 0,-1-1-1,1 2 1,-1-1 0,1 0-1,0 0 1,-1 0 0,1 1 0,1-1-1,-1 0 1,0 1 0,0-1-1,1 1 1,0-1 0,-1 5 0,1-6-3,1 0 0,-1-1 0,1 1 1,-1 0-1,1-1 0,-1 1 0,1 0 1,-1-1-1,1 1 0,-1 0 1,1-1-1,0 1 0,-1-1 0,1 1 1,0-1-1,0 0 0,-1 1 0,1-1 1,0 0-1,0 1 0,0-1 1,-1 0-1,1 0 0,0 0 0,1 0 1,24 2 13,-23-2-11,17-1-28,1 0 0,38-9 1,-31 3-272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9.853"/>
    </inkml:context>
    <inkml:brush xml:id="br0">
      <inkml:brushProperty name="width" value="0.05" units="cm"/>
      <inkml:brushProperty name="height" value="0.05" units="cm"/>
    </inkml:brush>
  </inkml:definitions>
  <inkml:trace contextRef="#ctx0" brushRef="#br0">381 0 22021,'0'0'1281,"-6"4"1317,-5 6-2351,1 2 0,0-1 0,1 2 0,1-1-1,0 1 1,-7 15 0,-5 6-132,-258 469 287,277-502-384,1 1 1,-1 0-1,0-1 1,0 1-1,1 0 1,-1-1 0,1 1-1,0 0 1,-1-1-1,1 1 1,0 0-1,0 0 1,0 0-1,0-1 1,1 4-1,0-4-5,-1 0 0,1 0 0,0-1-1,0 1 1,0-1 0,-1 1-1,1-1 1,0 1 0,0-1 0,0 1-1,0-1 1,0 0 0,0 0-1,0 1 1,0-1 0,0 0 0,0 0-1,0 0 1,0 0 0,0 0-1,0 0 1,0 0 0,0-1 0,0 1-1,0 0 1,0-1 0,0 1-1,1-1 1,22-6 58,-1-2 1,34-17-1,3 0-41,-41 18-27,0 1 1,0 2-1,1 0 0,-1 1 0,1 0 0,0 2 0,21 0 0,-34 2-3,0 0 1,1 1-1,-1 0 0,0 0 0,0 1 0,0 0 0,-1 0 0,1 0 0,0 1 0,-1 0 0,1 0 0,-1 1 0,0 0 0,0 0 0,-1 0 0,1 1 0,-1 0 1,0 0-1,0 0 0,-1 1 0,1-1 0,5 12 0,-18-65-703,5 36-2022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0.441"/>
    </inkml:context>
    <inkml:brush xml:id="br0">
      <inkml:brushProperty name="width" value="0.05" units="cm"/>
      <inkml:brushProperty name="height" value="0.05" units="cm"/>
    </inkml:brush>
  </inkml:definitions>
  <inkml:trace contextRef="#ctx0" brushRef="#br0">582 1 20140,'-7'13'1402,"0"-1"0,0 1 0,-1-2 0,-16 19 0,-44 40 137,57-59-1242,-41 35 93,-74 51 0,3-3-401,98-72 22,0 0 0,-33 42 0,54-60-11,0 1 0,0 0 0,0-1 0,1 1 1,0 1-1,0-1 0,0 0 0,1 1 0,-1-1 1,1 1-1,1 0 0,-1 0 0,0 8 0,2-12 1,0-1 0,0 0-1,0 0 1,1 0 0,-1 1-1,0-1 1,1 0 0,-1 0-1,1 0 1,0 0 0,-1 0-1,1 0 1,0 0 0,-1 0-1,1 0 1,0 0 0,0 0-1,0 0 1,0 0 0,0-1-1,0 1 1,0 0 0,0-1-1,0 1 1,0-1 0,1 1 0,-1-1-1,0 0 1,0 1 0,2-1-1,6 2 6,-1-1 0,1 0 1,12-1-1,-12 0-4,33 1 11,20-1-16,123 18 1,-167-15 4,-1 1 1,0 0 0,0 1 0,-1 1-1,1 1 1,-1 0 0,-1 1 0,1 1-1,-1 1 1,-1 0 0,24 21-1,-36-29 100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0.891"/>
    </inkml:context>
    <inkml:brush xml:id="br0">
      <inkml:brushProperty name="width" value="0.05" units="cm"/>
      <inkml:brushProperty name="height" value="0.05" units="cm"/>
    </inkml:brush>
  </inkml:definitions>
  <inkml:trace contextRef="#ctx0" brushRef="#br0">525 75 23557,'0'-5'361,"1"0"1,-1 0-1,0 0 0,0 0 1,-1 0-1,1 0 1,-1 0-1,-3-7 0,3 10-284,0 1 0,1-1 0,-1 1 0,-1 0-1,1-1 1,0 1 0,0 0 0,0 0 0,-1-1 0,1 1-1,-1 0 1,1 0 0,-1 1 0,1-1 0,-1 0 0,1 0-1,-1 1 1,0-1 0,1 1 0,-1 0 0,0-1 0,1 1-1,-1 0 1,0 0 0,0 0 0,1 0 0,-1 0 0,0 0-1,-3 1 1,-4 1-27,0 0-1,1 1 0,-1 0 0,0 0 1,1 0-1,0 1 0,0 1 0,0-1 1,0 1-1,1 1 0,-9 7 1,-4 5-50,1 1 0,-29 37 0,8-3-4,1 3-1,4 1 0,1 2 1,4 1-1,-45 124 0,69-166 2,1 0-1,1 0 0,0 0 0,1 1 0,0 28 1,3-45 2,0 1-1,0 0 1,0-1 0,0 1 0,1 0 0,-1-1 0,1 1 0,0-1 0,0 1-1,0-1 1,0 1 0,0-1 0,0 0 0,1 1 0,-1-1 0,1 0 0,2 2-1,-3-2 2,1-1 0,0 0 0,1 0 0,-1 0 0,0 0-1,0 0 1,0-1 0,1 1 0,-1-1 0,0 1-1,0-1 1,1 0 0,-1 0 0,0 0 0,1 0 0,-1 0-1,0-1 1,1 1 0,-1-1 0,4-1 0,5-1 3,1-2 1,-1 0-1,-1 0 1,1-1 0,-1 0-1,0-1 1,0 0 0,-1-1-1,11-10 1,2-5 21,0-1-1,24-35 1,-21 23 48,-2 0 0,25-54 0,-40 75-51,-2-1 0,0 1 0,-1-1 0,-1-1 1,0 1-1,-1-1 0,-1 1 0,-1-1 0,0-20 0,-1 29-15,-1 0 0,0 1-1,-1 0 1,0-1-1,0 1 1,0 0 0,-1 0-1,0 0 1,-1 0-1,-4-7 1,6 10-15,-1 1 1,0-1-1,0 1 1,-1 0-1,1-1 1,-1 1-1,1 1 1,-1-1-1,0 1 1,0-1-1,0 1 0,0 0 1,-1 0-1,1 1 1,0-1-1,-1 1 1,1 0-1,-7 0 1,-7 0-661,-1 0 1,1 2-1,-29 4 1,7 0-1594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1.732"/>
    </inkml:context>
    <inkml:brush xml:id="br0">
      <inkml:brushProperty name="width" value="0.05" units="cm"/>
      <inkml:brushProperty name="height" value="0.05" units="cm"/>
    </inkml:brush>
  </inkml:definitions>
  <inkml:trace contextRef="#ctx0" brushRef="#br0">158 0 16371,'0'0'2182,"6"5"1372,0 3-3092,-1-1 0,0 1 0,0 0 0,-1 1 0,6 14 0,15 55 992,-11-32-1189,51 134 120,8 28 220,-55-150-327,15 101-1,-26-106-238,-3 0 0,-2 0 0,-3 0-1,-2 1 1,-2-2 0,-2 1 0,-3-1-1,-22 69 1,16-75-70,-1 0-1,-3-1 1,-2-1-1,-2-1 0,-1-2 1,-2 0-1,-2-1 1,-2-2-1,-43 42 1,-22 2-1412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1.176"/>
    </inkml:context>
    <inkml:brush xml:id="br0">
      <inkml:brushProperty name="width" value="0.025" units="cm"/>
      <inkml:brushProperty name="height" value="0.025" units="cm"/>
    </inkml:brush>
  </inkml:definitions>
  <inkml:trace contextRef="#ctx0" brushRef="#br0">81 0 3043,'0'12'2461,"-8"278"5639,-14 13-11871,15-39 9306,4-75-4632,-7-54 1521,7-125-4627,-4-18-3726,2 2 4201,-11-12-5954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8.419"/>
    </inkml:context>
    <inkml:brush xml:id="br0">
      <inkml:brushProperty name="width" value="0.05" units="cm"/>
      <inkml:brushProperty name="height" value="0.05" units="cm"/>
    </inkml:brush>
  </inkml:definitions>
  <inkml:trace contextRef="#ctx0" brushRef="#br0">389 88 14171,'2'-12'1774,"-1"6"-726,0 1 1,0-1-1,0 0 1,-1 0-1,0 1 1,-1-8-1,1 12-926,-1-1 0,1 1 0,-1 0 0,1-1 0,-1 1 0,1 0 0,-1-1 0,0 1 0,0 0 0,0 0 0,0 0 0,0 0 0,0 0 0,0 0 0,0 0 0,0 0 0,0 0 0,0 0-1,-1 0 1,1 1 0,0-1 0,-1 1 0,1-1 0,0 1 0,-1-1 0,1 1 0,-1 0 0,1-1 0,-3 1 0,-6-1-3,-1 0-1,0 1 0,1 0 1,-1 1-1,0 0 1,1 1-1,-1 0 1,1 0-1,0 1 0,-17 7 1,20-7-120,0 1-1,0 0 1,0 0 0,0 1 0,1 0-1,0 0 1,0 1 0,0-1 0,0 1 0,1 0-1,0 1 1,1 0 0,-1-1 0,-4 11-1,-5 18 0,2 0-1,2 1 0,1 0 1,2 1-1,1 0 0,2 0 1,1 51-1,3-61 6,1-1 1,2 1-1,1-1 0,0 0 0,16 45 0,-6-32 4,2-1-1,42 70 1,-50-94-8,11 18 12,0 1-1,15 41 0,-33-72-7,0 0-1,0 0 0,-1 0 0,1 0 0,-1 0 0,0 0 0,0 0 1,1 0-1,-1 0 0,-1-1 0,1 1 0,0 3 0,-1-4 0,1-1 1,0 1-1,0 0 0,-1-1 0,1 1 0,-1 0 0,1-1 0,0 1 1,-1-1-1,1 1 0,-1 0 0,1-1 0,-1 1 0,0-1 0,1 0 1,-1 1-1,0-1 0,1 1 0,-1-1 0,0 0 0,-1 1 0,-1-1 5,0 1-1,0-1 0,-1 0 0,1 0 1,0-1-1,0 1 0,-1-1 0,1 1 0,0-1 1,0 0-1,0 0 0,-4-2 0,-4-3 3,0 0 0,0-1-1,0 0 1,1 0-1,0-1 1,1-1 0,-1 0-1,-12-16 1,5 3-2,1-1 1,-24-44-1,34 55-11,0 1 0,1-1 0,0 0-1,1 0 1,1 0 0,0-1 0,0 1-1,0-20 1,2 25 0,2 0 0,-1 0 0,1-1 0,0 1 0,1 1-1,0-1 1,0 0 0,0 0 0,1 1 0,0-1 0,0 1 0,0 0 0,1 0 0,0 0 0,1 0 0,7-8-1,-3 6-70,-1 0 0,1 1 0,0 0 0,1 1 0,0 0 0,0 0 0,0 1 0,1 1 1,-1 0-1,1 0 0,0 1 0,0 0 0,1 1 0,-1 0 0,0 1 0,1 0 0,-1 1 0,1 0 0,-1 1 0,1 0 0,-1 1 0,0 0 0,0 1 0,0 0 0,18 8 0,4 6-3402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8.822"/>
    </inkml:context>
    <inkml:brush xml:id="br0">
      <inkml:brushProperty name="width" value="0.05" units="cm"/>
      <inkml:brushProperty name="height" value="0.05" units="cm"/>
    </inkml:brush>
  </inkml:definitions>
  <inkml:trace contextRef="#ctx0" brushRef="#br0">331 1 24125,'-2'1'68,"-46"25"913,1 3 0,-62 49 0,95-66-955,1 1 0,0 0 0,1 1 0,-16 23 0,22-27-28,0 0 1,0 0-1,2 0 1,-1 1-1,1 0 1,1 0-1,0 0 1,-2 14-1,4-18-3,0 0-1,1 0 0,0 1 0,0-1 0,0 0 0,1 0 0,3 12 0,-4-18 2,1 1 1,-1 0-1,1 0 1,0 0-1,0-1 1,0 1-1,0 0 1,0-1-1,0 1 1,0-1-1,0 1 0,1-1 1,-1 0-1,0 1 1,1-1-1,-1 0 1,1 0-1,0 0 1,-1 0-1,1 0 1,0 0-1,0-1 1,-1 1-1,1 0 1,0-1-1,0 0 1,0 1-1,0-1 1,0 0-1,0 0 1,0 0-1,2 0 0,3-1 5,-1-1-1,0 0 1,0 0-1,1 0 0,-1 0 1,-1-1-1,1 0 0,0 0 1,-1-1-1,1 0 1,-1 0-1,9-9 0,2-3 39,-1-1 0,19-26 0,-19 22 111,-1-1 0,20-42 0,-28 51 20,-1-1-1,0 1 1,-1-1 0,-1 0 0,0 0 0,2-24 0,-6 27 111,-3 17-101,-2 21-129,2 22-61,4 86 1,1-110 9,-1 16 9,3-1 0,1 1 0,15 59 0,-18-97-9,0 1-1,0-1 0,0 1 1,1-1-1,-1 1 0,1-1 0,0 0 1,0 0-1,5 6 0,-6-8 2,0-1-1,0 1 0,0 0 0,0-1 0,0 1 0,0-1 0,0 1 0,0-1 0,0 0 0,0 1 0,0-1 0,0 0 1,1 0-1,-1 0 0,0 0 0,0 0 0,0 0 0,0 0 0,0 0 0,0 0 0,1-1 0,-1 1 0,0 0 0,0-1 1,0 1-1,0-1 0,0 1 0,0-1 0,0 1 0,0-1 0,0 0 0,0 0 0,9-8-100,0 0-1,0 0 1,-2-1 0,1 0-1,-1-1 1,12-20-1,-10 15-281,15-26-1125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9.380"/>
    </inkml:context>
    <inkml:brush xml:id="br0">
      <inkml:brushProperty name="width" value="0.05" units="cm"/>
      <inkml:brushProperty name="height" value="0.05" units="cm"/>
    </inkml:brush>
  </inkml:definitions>
  <inkml:trace contextRef="#ctx0" brushRef="#br0">48 81 23845,'-4'7'2563,"0"0"-2394,-1 1 0,2-1 0,-1 1 0,1 0 0,0 0 0,1 0 0,0 0 0,-2 15 0,-4 78-188,7-83 70,1-11-50,-4 203 40,5-167-27,2 0 0,16 78 0,-16-109-13,1 0 0,0 1 1,0-2-1,1 1 0,1 0 1,12 18-1,-17-28-2,0 0 1,1 0-1,0 1 0,0-1 1,0 0-1,-1 0 0,2-1 1,-1 1-1,0 0 0,0-1 1,1 1-1,-1-1 0,0 0 1,1 1-1,-1-1 0,1-1 1,0 1-1,-1 0 0,1-1 1,0 1-1,-1-1 0,1 0 1,0 0-1,0 0 0,-1 0 1,1 0-1,0 0 0,0-1 1,-1 0-1,1 1 0,0-1 1,-1 0-1,1 0 0,-1 0 1,1-1-1,-1 1 0,3-3 1,1-1-52,1 0 0,-1 0 0,-1-1 1,1 0-1,-1-1 0,0 1 0,0-1 0,-1 0 1,1 0-1,-2 0 0,1-1 0,-1 1 1,2-9-1,5-15-838,9-61 1,-18 87 811,28-183-2082,31-155 1204,-43 270 2049,-16 69 628,-3 9-1028,-6 34-362,0 0 1,3 0-1,-1 52 1,9 124-150,5-126-581,22 109 0,-25-170-952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9.945"/>
    </inkml:context>
    <inkml:brush xml:id="br0">
      <inkml:brushProperty name="width" value="0.05" units="cm"/>
      <inkml:brushProperty name="height" value="0.05" units="cm"/>
    </inkml:brush>
  </inkml:definitions>
  <inkml:trace contextRef="#ctx0" brushRef="#br0">96 0 15819,'0'0'8644,"0"5"-6892,0 9-1450,0-1 0,-1 1 0,0-1 0,-5 17 0,-2 19-202,5-6-74,2 0 0,7 74 1,26 83-21,41 76 46,-60-232-33,-12-40-18,6 18 21,-7-21-22,0-1-1,0 0 1,0 1 0,0-1 0,0 1 0,0-1-1,0 0 1,0 1 0,1-1 0,-1 1 0,0-1-1,0 0 1,0 1 0,1-1 0,-1 0 0,0 1 0,0-1-1,1 0 1,-1 1 0,0-1 0,1 0 0,-1 0-1,0 1 1,1-1 0,-1 0 0,0 0 0,1 0 0,-1 1-1,0-1 1,1 0 0,-1 0 0,1 0 0,-1 0-1,0 0 1,1 0 0,-1 0 0,1 0 0,-1-2-24,0 1 0,0-1 0,0 1 0,-1-1 0,1 0 1,0 1-1,-1-1 0,1 1 0,-1-1 0,0 1 0,1-1 1,-3-2-1,0-2-90,-29-69-1134,-3-8-226,-53-90 0,75 151 1384,2 5 255,-16-36-1,26 50 1004,1 3-1090,0 0-1,0 0 0,-1-1 1,1 1-1,0 0 1,0 0-1,0 0 1,0-1-1,0 1 0,0 0 1,0 0-1,0 0 1,0-1-1,0 1 1,0 0-1,0 0 0,0 0 1,1-1-1,-1 1 1,0 0-1,0 0 1,0 0-1,0 0 0,0-1 1,0 1-1,0 0 1,0 0-1,1 0 1,-1 0-1,0-1 0,0 1 1,0 0-1,0 0 1,1 0-1,-1 0 1,0 0-1,0 0 0,0 0 1,0 0-1,1 0 1,-1 0-1,0-1 1,0 1-1,0 0 0,1 0 1,-1 0-1,0 0 1,1 0-1,21-11 64,0 1 1,2 0-1,24-6 0,10-4-106,27-12 36,-58 22 926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0.240"/>
    </inkml:context>
    <inkml:brush xml:id="br0">
      <inkml:brushProperty name="width" value="0.05" units="cm"/>
      <inkml:brushProperty name="height" value="0.05" units="cm"/>
    </inkml:brush>
  </inkml:definitions>
  <inkml:trace contextRef="#ctx0" brushRef="#br0">1 1 22629,'0'0'2856,"2"0"-1655,-1 0-665,1 2-216,0-1-72,0 1-248,1 2-1536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0.395"/>
    </inkml:context>
    <inkml:brush xml:id="br0">
      <inkml:brushProperty name="width" value="0.05" units="cm"/>
      <inkml:brushProperty name="height" value="0.05" units="cm"/>
    </inkml:brush>
  </inkml:definitions>
  <inkml:trace contextRef="#ctx0" brushRef="#br0">28 1 22485,'-3'5'1448,"-3"4"537,3 0-249,-4-4-992,0 2-64,5-9-1912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1.857"/>
    </inkml:context>
    <inkml:brush xml:id="br0">
      <inkml:brushProperty name="width" value="0.05" units="cm"/>
      <inkml:brushProperty name="height" value="0.05" units="cm"/>
    </inkml:brush>
  </inkml:definitions>
  <inkml:trace contextRef="#ctx0" brushRef="#br0">161 26 19388,'-7'-26'8425,"5"32"-7963,-4 20-379,1 0-1,2 0 0,-1 27 0,-1 2-36,-6 64 15,-48 210-1,4-134 31,54-193-88,1 0-1,-1 0 1,1-1 0,-1 1-1,1 0 1,0 0-1,0 0 1,0 0 0,0 0-1,0-1 1,0 1-1,1 0 1,-1 0 0,1 0-1,1 3 1,-2-4-1,1-1-1,-1 1 1,1-1-1,0 1 1,-1 0 0,1-1-1,0 0 1,-1 1-1,1-1 1,0 1 0,0-1-1,0 0 1,-1 0-1,1 1 1,0-1 0,0 0-1,0 0 1,-1 0-1,1 0 1,0 0 0,0 0-1,0 0 1,0 0-1,0 0 1,7-2 9,0-1 0,0 1 1,0-1-1,-1-1 0,11-5 0,-12 6-4,207-95 121,-181 86-127,1 2-1,0 1 1,0 1-1,64-5 1,-89 12-21,0 1-1,0 0 1,0 0 0,0 1-1,0 0 1,0 0 0,0 1-1,14 5 1,-20-6-716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135"/>
    </inkml:context>
    <inkml:brush xml:id="br0">
      <inkml:brushProperty name="width" value="0.05" units="cm"/>
      <inkml:brushProperty name="height" value="0.05" units="cm"/>
    </inkml:brush>
  </inkml:definitions>
  <inkml:trace contextRef="#ctx0" brushRef="#br0">85 668 10410,'-13'18'950,"-2"5"2068,-21 38-1,33-53-2530,-1 0 0,1 0 0,1 0 0,-1 0 1,1 1-1,1-1 0,0 1 0,0-1 0,0 11 0,1-8-24,0-6-175,0-1 1,0 1 0,1 0 0,0-1-1,-1 1 1,1 0 0,3 6-1,-4-10-244,1-1-1,-1 1 1,0-1-1,1 1 0,-1-1 1,0 1-1,1-1 1,-1 1-1,1-1 0,-1 1 1,1-1-1,-1 0 1,1 1-1,0-1 0,-1 0 1,1 1-1,-1-1 1,1 0-1,0 0 0,-1 0 1,1 0-1,-1 1 0,2-1 1,0-1 18,0 1 0,0 0 0,0-1 0,0 1 1,0-1-1,0 0 0,0 0 0,0 0 0,0 0 0,0 0 1,1-1-1,11-10 153,-1 0 1,0 0 0,-1-1 0,-1-1-1,0 1 1,-1-2 0,12-22-1,-12 22-123,38-65 291,63-141-1,-85 157-292,-3-1-1,29-130 1,-51 191-89,2-12 9,0 0-1,-1-1 1,0 1 0,-2-28-1,0 42-8,0 1 0,0-1 1,0 1-1,0 0 0,0-1 0,0 1 0,0-1 0,-1 1 0,1 0 0,-1-1 0,1 1 0,-1 0 0,1-1 0,-1 1 0,0 0 0,0 0 0,1 0 0,-1 0 1,0-1-1,0 1 0,0 0 0,0 0 0,0 1 0,-1-1 0,1 0 0,0 0 0,0 1 0,0-1 0,-2 0 0,1 1 0,0 0 0,-1 0-1,1 1 1,0-1 0,0 1 0,0 0-1,0-1 1,0 1 0,0 0 0,0 0-1,1 0 1,-1 0 0,0 1 0,0-1-1,1 0 1,-1 1 0,1-1 0,-1 1-1,0 1 1,-8 9 1,1 0 0,0 0 1,1 1-1,0 0 0,1 1 0,-7 20 0,-25 92-8,13-10 8,6 1 0,4 1-1,6 1 1,8 205-1,4-282 2,11 131 18,-8-153-34,-4-21-40,0 0 0,0 0 0,0 0 0,0 0-1,-1 0 1,1 0 0,0-1 0,0 1 0,-1 0 0,1 0 0,0-3 0,4-29-1092,5-14-932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710"/>
    </inkml:context>
    <inkml:brush xml:id="br0">
      <inkml:brushProperty name="width" value="0.05" units="cm"/>
      <inkml:brushProperty name="height" value="0.05" units="cm"/>
    </inkml:brush>
  </inkml:definitions>
  <inkml:trace contextRef="#ctx0" brushRef="#br0">129 25 10874,'-2'-14'13356,"-7"18"-10509,-9 21-3129,0 11 372,2 0 1,2 1-1,1 1 0,2 0 1,1 1-1,-6 65 0,15-99-84,1 0-1,0 0 0,0-1 1,0 1-1,1 0 0,1 5 1,-2-9-5,0-1 0,0 1 0,1 0 1,-1 0-1,0-1 0,1 1 0,-1 0 1,1-1-1,-1 1 0,1-1 0,-1 1 1,1 0-1,0-1 0,-1 1 1,1-1-1,-1 0 0,1 1 0,0-1 1,0 1-1,-1-1 0,1 0 0,0 0 1,0 1-1,-1-1 0,1 0 1,0 0-1,0 0 0,-1 0 0,1 0 1,0 0-1,0 0 0,0 0 0,-1 0 1,1 0-1,0 0 0,0-1 0,0 1 1,-1 0-1,1 0 0,0-1 1,0 0-1,7-2 7,-1 0 1,0-1 0,0 0-1,-1 0 1,1-1 0,-1 1-1,0-2 1,0 1-1,7-8 1,3-8 18,22-33 1,-28 38-14,0 0 0,2 1 0,24-27 0,-35 41-14,0 1 0,0-1 0,0 0-1,0 0 1,0 1 0,0-1 0,0 0 0,0 1-1,0-1 1,0 1 0,1-1 0,-1 1-1,0 0 1,0 0 0,0-1 0,1 1 0,-1 0-1,0 0 1,0 0 0,0 0 0,1 0-1,-1 1 1,2-1 0,-2 1-2,1 0-1,0 0 1,0 0 0,0 0 0,0 0-1,-1 1 1,1-1 0,0 1 0,-1-1-1,0 1 1,1 0 0,1 1 0,3 7-13,-1 0 1,0 0 0,7 21 0,-10-28 13,35 117-7,-35-116 9,-1-1 1,0 0-1,1 1 0,0-1 0,0 0 0,0 0 0,0 0 1,0 0-1,1-1 0,-1 1 0,6 3 0,-7-5 0,1 0-1,-1 0 0,1 0 1,0-1-1,-1 1 0,1 0 1,0-1-1,-1 0 1,1 1-1,0-1 0,0 0 1,0 0-1,-1 0 1,1 0-1,0 0 0,0 0 1,0-1-1,-1 1 1,1-1-1,0 1 0,0-1 1,-1 1-1,1-1 0,-1 0 1,3-2-1,6-3 9,0-1 1,-1-1-1,0 0 0,-1 0 0,12-15 1,-1-2 21,15-26 1,-33 51-24,-1 0 0,0-1 1,1 1-1,-1 0 0,0-1 1,0 1-1,1 0 0,-1-1 0,0 1 1,0-1-1,0 1 0,0-1 0,0 1 1,1 0-1,-1-1 0,0 1 0,0-1 1,0 1-1,0-1 0,0 1 1,0-1-1,0 1 0,-1 0 0,1-1 1,0 1-1,0-1 0,0 1 0,0-1 1,-1 1-1,1 0 0,0-1 0,0 1 1,-1-1-1,1 1 0,0 0 1,0-1-1,-1 1 0,1 0 0,0 0 1,-1-1-1,1 1 0,-1 0 0,1 0 1,0-1-1,-1 1 0,1 0 0,-1 0 1,1 0-1,-1 0 0,1 0 1,0 0-1,-1 0 0,1 0 0,-1 0 1,0 0-1,-31-1-10,23 2 61,5-1-24,0-1 1,-1 1-1,1-1 1,0 0-1,0 0 1,0 0-1,0 0 1,0-1-1,-5-3 1,7 4-3,0 0 0,1-1 0,-1 1 0,0-1 0,1 1 1,0-1-1,-1 1 0,1-1 0,0 0 0,0 1 0,0-1 1,0 0-1,0 0 0,-1-3 0,1 1-3,1-1 1,-1 1-1,1 0 0,0 0 1,1 0-1,-1-1 0,0 1 0,1 0 1,0 0-1,0 0 0,1 0 1,-1 0-1,1 0 0,0 0 0,0 0 1,2-3-1,5-7-122,1 1 1,0 0-1,1 1 0,0 0 1,1 1-1,0 0 0,1 1 1,0 0-1,1 1 1,0 0-1,0 1 0,1 1 1,0 1-1,0 0 0,0 0 1,1 2-1,22-4 0,-35 7-1857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880"/>
    </inkml:context>
    <inkml:brush xml:id="br0">
      <inkml:brushProperty name="width" value="0.05" units="cm"/>
      <inkml:brushProperty name="height" value="0.05" units="cm"/>
    </inkml:brush>
  </inkml:definitions>
  <inkml:trace contextRef="#ctx0" brushRef="#br0">6 9 21653,'-2'0'4513,"1"0"-3209,-1 0-216,4 0-1072,41-4-256,3-1-1312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2.722"/>
    </inkml:context>
    <inkml:brush xml:id="br0">
      <inkml:brushProperty name="width" value="0.025" units="cm"/>
      <inkml:brushProperty name="height" value="0.025" units="cm"/>
    </inkml:brush>
  </inkml:definitions>
  <inkml:trace contextRef="#ctx0" brushRef="#br0">1 0 1249,'0'0'-512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4.503"/>
    </inkml:context>
    <inkml:brush xml:id="br0">
      <inkml:brushProperty name="width" value="0.05" units="cm"/>
      <inkml:brushProperty name="height" value="0.05" units="cm"/>
    </inkml:brush>
  </inkml:definitions>
  <inkml:trace contextRef="#ctx0" brushRef="#br0">213 55 10770,'10'-6'675,"-4"3"767,-1 0 1,1-1-1,-1 0 1,0 0-1,0 0 1,0 0-1,0-1 1,-1 0-1,5-7 1617,-17 12-1221,2 0-1786,1 1 0,-1-1 0,0 1-1,0 1 1,0-1 0,1 1 0,-1 0 0,1 0 0,-1 1 0,1 0 0,-5 3 0,-1 1-26,2 1 1,-1 0-1,1 0 0,-16 19 0,7-3-36,0 2 0,1 0 0,-20 44 0,36-67 10,-10 20-18,-11 32 1,20-49-11,0 0 0,1 0 0,-1 1 0,1-1 0,1 1 0,-1-1 0,1 1 0,0-1 1,0 0-1,3 13 0,-2-18 14,-1 0 0,1 1 0,-1-1 0,1 1 0,0-1 0,0 0-1,0 0 1,0 1 0,0-1 0,0 0 0,0 0 0,0 0 0,0 0 0,1 0 0,-1 0 0,0-1 0,1 1 0,-1 0 0,1-1 0,-1 1 0,0-1 0,1 1 0,-1-1 0,1 0 0,0 1 0,-1-1 0,2 0 0,7 0-23,-1 0 1,0 0-1,14-3 1,-12 1 32,13-1-6,0 1 1,1 0-1,-1 2 0,40 5 1,-57-4 6,0 0-1,-1 1 1,1 0 0,-1 0 0,1 1-1,-1 0 1,0 0 0,0 0 0,7 6 0,-9-6-5,-1 1 0,0-1 1,0 0-1,0 1 0,0-1 1,0 1-1,-1 0 0,0 0 1,0 0-1,0 0 0,0 0 1,-1 1-1,1-1 1,-1 0-1,1 8 0,-1-6 5,-1 0-1,0-1 1,0 1-1,0 0 1,-1 0-1,0 0 1,0-1-1,0 1 1,-1 0-1,1-1 1,-1 1-1,-1-1 1,1 0-1,-1 0 0,0 0 1,0 0-1,0 0 1,-1 0-1,0-1 1,0 0-1,0 0 1,0 0-1,-1 0 1,0-1-1,-8 6 1,6-5 14,0 0 1,0-1-1,0 0 1,0 0-1,0-1 1,0 0-1,-1 0 1,1-1-1,-1 0 1,0 0-1,1-1 1,-1 0-1,0 0 1,1-1-1,-1 1 1,1-2-1,-1 1 1,1-1-1,-9-3 1,2-1 20,1-1 0,0 0 0,-13-10 0,22 14-75,0 0-1,-1-1 1,1 1 0,0-1-1,0 0 1,1 0 0,-1-1-1,1 1 1,0-1-1,0 1 1,-2-8 0,4 11-35,1-1 1,-1 1-1,1-1 1,-1 1 0,1-1-1,0 1 1,0-1-1,0 1 1,0-1-1,0 1 1,0-1-1,0 1 1,1-3 0,14-24-1819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5.220"/>
    </inkml:context>
    <inkml:brush xml:id="br0">
      <inkml:brushProperty name="width" value="0.05" units="cm"/>
      <inkml:brushProperty name="height" value="0.05" units="cm"/>
    </inkml:brush>
  </inkml:definitions>
  <inkml:trace contextRef="#ctx0" brushRef="#br0">195 0 23085,'-5'9'495,"1"0"-1,0 0 1,0 1-1,1-1 1,-3 14-1,-3 8 24,-108 334 858,104-319-1314,-9 61-1,19-84-35,0 0-1,2 1 0,1-1 0,4 35 0,-3-52-17,0 0 0,0-1 0,0 1 0,4 7 0,-5-12-6,0-1 0,0 1 1,0 0-1,1-1 0,-1 1 1,0-1-1,1 1 0,-1-1 1,0 1-1,1-1 0,-1 1 1,1-1-1,-1 1 0,1-1 0,-1 1 1,1-1-1,-1 0 0,1 1 1,-1-1-1,1 0 0,-1 1 1,1-1-1,0 0 0,-1 0 1,1 0-1,-1 0 0,1 1 1,0-1-1,-1 0 0,1 0 0,0 0 1,-1 0-1,1 0 0,-1-1 1,1 1-1,0 0 0,-1 0 1,1 0-1,-1 0 0,1-1 1,0 1-1,-1 0 0,1-1 1,-1 1-1,1 0 0,0-2 0,4-1 27,-1-1-1,0-1 1,0 1-1,0 0 1,0-1-1,-1 0 1,0 0-1,0 0 1,4-8-1,16-54 195,-16 42-166,-2 0-1,-1-1 0,-1 0 0,-1 1 0,-1-1 0,-5-42 0,1 54-27,0 14-5,-2 18-3,3 1-21,1 0 0,1 0 1,3 26-1,-1-33-1,-1 0 1,2-1 0,0 1 0,0-1-1,1 0 1,9 18 0,-12-26-1,1 0-1,0 0 1,0 0-1,0-1 1,0 1 0,0 0-1,1-1 1,-1 0 0,1 0-1,0 1 1,0-2 0,-1 1-1,1 0 1,0 0 0,0-1-1,1 0 1,-1 0-1,7 2 1,-5-2 1,0-1 0,1 0 0,-1 0 1,1-1-1,-1 1 0,1-1 0,-1 0 0,0-1 0,0 1 0,10-5 0,2-2 7,-1-1 0,1-1 0,-2 0-1,0-2 1,23-20 0,-17 12 2,-2-1 0,0 0 0,-1-2 1,19-33-1,-28 43-2,-2-1 1,0 0-1,-1-1 0,0 0 1,-1 0-1,-1 0 1,0 0-1,-1-1 1,1-20-1,-3 34-6,-1 1 0,0-1 0,0 1 0,0-1 1,0 1-1,-1-1 0,1 1 0,0-1 0,-1 1 0,1-1 0,-1-1 0,0 3 0,1 0-1,0-1 0,0 1 0,0 0 0,-1 0 0,1 0 0,0 0 0,0-1 0,0 1 0,-1 0 1,1 0-1,0 0 0,0 0 0,-1 0 0,1 0 0,0 0 0,0 0 0,-1 0 0,1 0 0,0 0 1,0 0-1,-1 0 0,1 0 0,0 0 0,-1 0 0,1 0 0,0 0 0,0 0 0,-1 0 0,1 0 1,0 0-1,0 1 0,0-1 0,-1 0 0,1 0 0,0 1 0,-3 1-1,0 0 0,1 1-1,0 0 1,-1-1 0,1 1-1,0 0 1,1 0 0,-3 5-1,-17 36-5,2 1-1,3 1 0,1 1 0,2 0 0,-12 91 1,24-130 6,1 0 1,0 0-1,0 0 1,0 0-1,1-1 1,0 1-1,3 9 1,-4-15-2,1 0 1,0-1-1,-1 1 0,1 0 1,0-1-1,0 1 1,0-1-1,0 0 0,0 1 1,1-1-1,-1 0 1,0 0-1,1 1 1,-1-1-1,0 0 0,1 0 1,-1-1-1,1 1 1,0 0-1,-1 0 0,1-1 1,0 1-1,-1-1 1,1 0-1,0 1 0,0-1 1,-1 0-1,1 0 1,0 0-1,0 0 0,-1 0 1,1 0-1,0-1 1,0 1-1,-1-1 1,4 0-1,5-3-1,-1 0 1,1 0 0,-1 0-1,0-1 1,-1-1-1,1 0 1,-1 0-1,0 0 1,0-1 0,-1 0-1,7-9 1,8-10 8,36-57 1,-29 34 4,-3-1-1,25-63 1,-48 108-18,-2 10-11,-1-5 16,1 18-23,-1-1 0,-1 0 0,-1 0 0,-8 33 0,0 5-4,7-32 25,-9 62 9,-3 132-1,15-210-3,0-1 1,0 1 0,1 0-1,2 10 1,-2-17-1,-1 1-1,0 0 1,0-1 0,0 1-1,1 0 1,-1-1 0,0 1-1,1-1 1,-1 1 0,1 0-1,-1-1 1,1 1 0,-1-1 0,1 1-1,-1-1 1,1 0 0,-1 1-1,1-1 1,-1 1 0,1-1-1,0 0 1,-1 0 0,1 1 0,0-1-1,-1 0 1,1 0 0,0 0-1,-1 1 1,1-1 0,0 0-1,-1 0 1,1 0 0,0 0-1,-1-1 1,1 1 0,0 0 0,0 0-1,-1 0 1,1 0 0,0-1-1,-1 1 1,1 0 0,-1-1-1,1 1 1,0 0 0,-1-1-1,1 1 1,-1-1 0,2 0 0,5-5 1,0 0 0,0-1 0,0 0 0,0 0 0,-1 0 0,-1-1 0,1 1 0,-1-1 0,0-1 0,5-12 0,3-10-332,14-53 0,-3-7 1422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5.361"/>
    </inkml:context>
    <inkml:brush xml:id="br0">
      <inkml:brushProperty name="width" value="0.05" units="cm"/>
      <inkml:brushProperty name="height" value="0.05" units="cm"/>
    </inkml:brush>
  </inkml:definitions>
  <inkml:trace contextRef="#ctx0" brushRef="#br0">6 52 22709,'-2'7'4745,"-1"-41"-5889,15 10-3105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6.097"/>
    </inkml:context>
    <inkml:brush xml:id="br0">
      <inkml:brushProperty name="width" value="0.05" units="cm"/>
      <inkml:brushProperty name="height" value="0.05" units="cm"/>
    </inkml:brush>
  </inkml:definitions>
  <inkml:trace contextRef="#ctx0" brushRef="#br0">258 236 18428,'20'-27'1230,"30"-44"2105,-45 62-2819,-1 1 0,1-1 0,-2 0 0,1 0 0,-1 0 1,3-15-1,-5 22-433,-1 0-1,1 0 1,-1 0 0,0 0 0,0 0 0,0 0 0,0 0 0,0 0 0,0 0-1,-1 0 1,1 0 0,0 0 0,-1 0 0,0 0 0,0 0 0,1 0 0,-1 0 0,0 1-1,0-1 1,-1 0 0,1 1 0,0-1 0,0 1 0,-1-1 0,1 1 0,-1-1-1,0 1 1,1 0 0,-1 0 0,0 0 0,1 0 0,-1 0 0,0 0 0,0 0-1,-2 0 1,0 0-51,0 1 1,0-1-1,0 1 0,0 0 0,0 0 0,0 1 0,0-1 0,0 1 1,0 0-1,0 0 0,1 0 0,-1 0 0,0 1 0,1-1 0,-1 1 0,1 0 1,-1 0-1,-2 3 0,-6 5-31,0 1 1,2 1 0,-1 0 0,1 0-1,1 1 1,1 0 0,-1 1-1,-5 14 1,-8 19-24,-16 55-1,30-81-17,0 1 0,2 1 0,0-1 0,2 1 0,0 0-1,1 0 1,1 29 0,2-50 28,0-1 1,1 1-1,-1 0 1,0 0-1,1-1 0,-1 1 1,1 0-1,-1 0 1,1-1-1,0 1 0,0-1 1,0 3-1,0-4 5,-1 1 0,1-1 0,-1 0 1,1 1-1,-1-1 0,1 1 0,-1-1 0,1 0 0,0 0 0,-1 1 0,1-1 0,-1 0 1,1 0-1,0 0 0,-1 1 0,1-1 0,-1 0 0,1 0 0,0 0 0,-1 0 1,1 0-1,0 0 0,0-1 0,3 0-14,0-1 0,-1 1 0,1-1 0,-1 0-1,1 0 1,-1-1 0,0 1 0,0-1 0,0 0 0,4-4 0,23-29-40,43-63 0,-46 58 70,49-53-1,-75 92-12,0 1 1,1-1-1,-1 1 1,1-1-1,0 1 1,-1-1-1,1 1 1,0 0-1,0 0 1,0 0-1,0 0 1,0 0-1,0 1 1,0-1-1,4 0 1,-5 1-7,1 0 1,-1 1-1,1-1 1,-1 1 0,1-1-1,-1 1 1,0-1-1,1 1 1,-1 0 0,0 0-1,0 0 1,1 0 0,-1 0-1,0 0 1,0 0-1,0 0 1,0 0 0,0 0-1,0 0 1,-1 1-1,1-1 1,0 0 0,-1 1-1,2 2 1,7 17-69,-1 1 0,-1 0-1,-1 1 1,0 0 0,2 30 0,4 124 42,-11-139 35,1 235 23,-6-214-9,-2 0 0,-22 93 1,24-135-10,-1-1-1,0-1 1,-1 1 0,-1-1 0,-1 0-1,-14 22 1,19-33 13,1 0 0,-1 0 0,-1-1 0,1 1 1,0-1-1,-1 0 0,0 1 0,1-2 0,-1 1 0,-1 0 0,1-1 0,0 0 0,0 0 0,-1 0 0,1 0 0,-1-1 0,0 0 0,1 0 0,-1 0 0,0 0 0,0-1 1,0 0-1,1 0 0,-1 0 0,0-1 0,0 1 0,-5-2 0,2-1 27,-1-1 1,1 1-1,0-1 1,0-1-1,0 0 1,0 0-1,1 0 1,0-1 0,0 0-1,0 0 1,1-1-1,-8-9 1,0-4 5,-1-1 0,2 0 0,-13-29 0,16 30-27,2 1-1,0-1 1,1 0 0,1 0 0,-5-36 0,10 49-51,0 0-1,1 0 1,0 0 0,0 1 0,0-1 0,1 0 0,0 0-1,1 0 1,-1 1 0,1-1 0,1 1 0,-1-1 0,1 1-1,0 0 1,1 0 0,-1 0 0,1 0 0,0 1-1,1-1 1,-1 1 0,9-7 0,21-13-946,8-1-987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6.703"/>
    </inkml:context>
    <inkml:brush xml:id="br0">
      <inkml:brushProperty name="width" value="0.05" units="cm"/>
      <inkml:brushProperty name="height" value="0.05" units="cm"/>
    </inkml:brush>
  </inkml:definitions>
  <inkml:trace contextRef="#ctx0" brushRef="#br0">285 1 24613,'-3'6'2285,"-18"29"-1143,10-15-1011,0-2 0,-1 0 0,-19 21 1,29-37-96,-6-11 20,1 0 0,0-1 0,-9-15 0,10 14 24,-1 1 0,-15-18 0,22 27-79,-1 0 1,0 1-1,1-1 1,-1 0-1,0 0 1,0 1-1,1-1 1,-1 0-1,0 1 1,0-1-1,0 1 1,0-1-1,0 1 1,0-1-1,0 1 1,0 0-1,0-1 1,0 1-1,0 0 1,0 0-1,0 0 1,0 0-1,0 0 1,0 0-1,0 0 1,0 0-1,0 0 1,0 1-1,0-1 1,0 0-1,0 1 1,0-1-1,0 0 0,0 1 1,0 0-1,0-1 1,1 1-1,-1-1 1,0 1-1,0 0 1,0-1-1,1 1 1,-1 0-1,0 0 1,1 0-1,-1 0 1,1 0-1,-1 1 1,-4 6-14,1 0 0,0 0 0,1 1 0,-4 12-1,6-17 14,-14 43-7,3 1 0,2 0-1,-7 83 1,17-129 5,0 0 1,-1 0-1,1 0 1,0 0-1,1 0 1,-1 0-1,0 0 1,1 0-1,-1-1 1,1 1-1,-1 0 0,1 0 1,0 0-1,0 0 1,0-1-1,2 4 1,-2-4-1,0-1 0,0 1 0,0-1 0,-1 0 0,1 1 0,0-1 0,0 0 0,0 0 1,0 0-1,0 0 0,0 0 0,0 0 0,0 0 0,0 0 0,0 0 0,0 0 0,0 0 0,0-1 0,0 1 0,0 0 0,0-1 0,0 1 1,0-1-1,0 1 0,0-1 0,0 1 0,-1-1 0,1 0 0,0 1 0,0-1 0,1-1 0,51-51 24,-40 39-17,0 0 0,1 1 1,27-19-1,-34 27-6,4-2-3,0 0 1,0 1-1,20-8 0,-29 13 1,0 0 0,0 0 1,1 1-1,-1-1 0,0 1 0,0-1 0,1 1 0,-1 0 0,0 0 0,1 0 0,-1 0 0,0 0 0,1 0 0,-1 1 0,0-1 0,0 1 0,1-1 0,-1 1 0,0 0 0,0 0 0,0 0 1,0 0-1,0 1 0,0-1 0,0 0 0,0 1 0,1 1 0,5 8-15,8 5 7,-15-15 10,0-1 0,0 0 0,0 1 1,0-1-1,0 0 0,0 0 0,0 0 0,0 0 1,0 0-1,1 0 0,-1 0 0,0 0 0,0 0 1,0-1-1,0 1 0,0 0 0,0-1 0,0 1 1,0-1-1,0 1 0,1-2 0,6-2 3,0-2-1,1 1 0,1 1-1,-1 0 1,1 0 0,13-4 0,-20 8-4,0 0 0,0-1 0,0 1 0,-1 0 1,1 0-1,0 0 0,0 1 0,0-1 0,0 1 0,0-1 1,-1 1-1,1 0 0,0 0 0,-1 0 0,1 1 1,0-1-1,-1 1 0,0-1 0,1 1 0,-1 0 0,0 0 1,0 0-1,0 0 0,2 3 0,-1-1-5,0 0 0,0 0-1,0 0 1,-1 0 0,0 1 0,0-1-1,0 1 1,-1-1 0,1 1-1,0 9 1,0-1 8,-2 1 0,0 20-1,-2-1 212,2-36-1079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150"/>
    </inkml:context>
    <inkml:brush xml:id="br0">
      <inkml:brushProperty name="width" value="0.05" units="cm"/>
      <inkml:brushProperty name="height" value="0.05" units="cm"/>
    </inkml:brush>
  </inkml:definitions>
  <inkml:trace contextRef="#ctx0" brushRef="#br0">285 390 22333,'-8'-2'2118,"1"0"-1893,0 0 0,0 1 1,0-1-1,0 1 0,0 1 1,-10 0-1,13 0-178,0 0 0,0 1 0,1-1 0,-1 1 0,0 0 0,0 1 1,1-1-1,-1 1 0,1-1 0,-1 1 0,1 0 0,0 0 0,0 0 0,0 1 0,0-1 0,-4 5 0,-3 6-12,-1 1 0,2 0 0,0 0 0,-12 28 1,-23 69-26,25-60 7,11-31-9,1-1 1,1 1-1,-3 23 0,8-41-6,1-1-1,0 1 1,0 0 0,0 0-1,0 0 1,0-1-1,0 1 1,0 0-1,1 0 1,0 2-1,-1-3 0,0-1 0,0 0-1,1 1 1,-1-1 0,0 0 0,0 1 0,1-1-1,-1 0 1,0 1 0,0-1 0,1 0-1,-1 0 1,0 1 0,1-1 0,-1 0-1,1 0 1,-1 0 0,0 1 0,1-1 0,-1 0-1,0 0 1,1 0 0,-1 0 0,1 0-1,-1 0 1,1 0 0,-1 0 0,0 0-1,1 0 1,3-1 7,-1-1 0,1 1 0,-1-1-1,0 0 1,0 0 0,0 0 0,0 0 0,0 0-1,-1-1 1,1 1 0,2-4 0,24-27 164,-2-1 0,45-72 0,30-87 383,-83 149-323,28-89 1,-41 111-134,-1-1 0,-1 1 0,-1-1 0,-1 0 0,-2-45 0,-1 63-68,1 0-1,-1 1 1,0-1 0,0 0 0,-1 1 0,-2-7 0,4 10-27,0 1 0,0-1-1,-1 1 1,1 0 0,0-1 0,0 1-1,-1 0 1,1-1 0,0 1 0,-1 0-1,1-1 1,0 1 0,-1 0 0,1 0-1,0-1 1,-1 1 0,1 0 0,-1 0-1,1 0 1,0-1 0,-1 1 0,1 0-1,-1 0 1,1 0 0,-1 0 0,0 0-2,0 1 0,0-1 1,0 0-1,0 1 1,0-1-1,1 1 0,-1 0 1,0-1-1,0 1 1,1 0-1,-1-1 0,0 1 1,1 0-1,-1 0 1,1-1-1,-2 3 0,-8 15-4,1 1-1,1 0 1,0 0-1,-7 30 1,3-9 4,-6 15 2,-9 22 15,4 1 1,-16 100-1,38-169-25,0 0 0,0-1 0,1 1 0,0 0 0,0 0-1,1-1 1,3 15 0,-3-22-10,-1 1 0,0-1 0,1 0 0,0 0 0,-1 0-1,1 0 1,0 0 0,-1 0 0,1 0 0,0 0 0,0 0 0,0 0 0,0 0 0,0 0 0,0 0-1,0-1 1,0 1 0,0 0 0,0-1 0,2 1 0,0 0-63,0 0 1,0-1-1,0 1 1,0-1-1,0 1 0,0-1 1,1 0-1,3-1 1,6-1-627,1-1 0,25-9 0,-31 10 326,44-16-1650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401"/>
    </inkml:context>
    <inkml:brush xml:id="br0">
      <inkml:brushProperty name="width" value="0.05" units="cm"/>
      <inkml:brushProperty name="height" value="0.05" units="cm"/>
    </inkml:brush>
  </inkml:definitions>
  <inkml:trace contextRef="#ctx0" brushRef="#br0">252 0 18620,'0'0'1714,"-3"1"42,-5 6-1337,-1-1 0,1 1 0,0 0 0,1 1 0,0 0 0,-10 14 0,-3 2-79,-39 39 267,32-36-116,-38 49-1,63-73-460,1 0 1,-1 0-1,1-1 1,-1 1-1,1 0 0,0 0 1,0 0-1,0 1 1,1-1-1,-1 0 0,1 0 1,-1 0-1,1 1 1,0-1-1,1 0 0,-1 4 1,1-2-17,1 0 0,-1 0 0,1 0-1,0 0 1,0 0 0,1 0 0,-1 0 0,1-1 0,4 7 0,-3-6-53,0-1-1,0 1 0,0-1 1,1 1-1,-1-1 1,1-1-1,0 1 1,0-1-1,1 1 1,-1-1-1,1-1 0,-1 1 1,1-1-1,0 0 1,0 0-1,0-1 1,10 1-1,-12-2-117,0 0 0,0-1 0,0 1 0,0-1 0,0 0 0,5-2 0,27-15-1250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745"/>
    </inkml:context>
    <inkml:brush xml:id="br0">
      <inkml:brushProperty name="width" value="0.05" units="cm"/>
      <inkml:brushProperty name="height" value="0.05" units="cm"/>
    </inkml:brush>
  </inkml:definitions>
  <inkml:trace contextRef="#ctx0" brushRef="#br0">420 0 22733,'-20'10'898,"0"0"-1,1 2 1,1 0 0,-33 27-1,-59 68-643,81-78-72,1-1-162,6-6-8,0 0-1,2 2 1,-22 32-1,25-25-33,17-31 20,-1 0 0,1 1 0,0-1 1,0 1-1,0-1 0,0 1 0,0-1 1,-1 1-1,1-1 0,0 0 1,0 1-1,0-1 0,0 1 0,0-1 1,1 1-1,-1-1 0,0 1 0,0-1 1,0 1-1,0-1 0,0 0 1,1 1-1,-1-1 0,0 1 0,0-1 1,0 0-1,1 1 0,-1-1 0,0 0 1,1 1-1,-1-1 0,0 0 1,1 1-1,-1-1 0,1 0 0,0 1 0,0-1-1,0 0 0,1 0 0,-1 1 0,0-1 1,0 0-1,0 0 0,0-1 0,0 1 0,1 0 1,-1 0-1,0 0 0,1-1 0,16-7-3,-1 0 0,-1-1-1,0 0 1,19-15 0,4-3 29,-33 23-21,21-13 8,43-20 0,-63 34-12,0 0 1,1 0-1,-1 0 1,1 1-1,0 1 1,0-1 0,0 1-1,0 0 1,0 1-1,0 0 1,11 1-1,-16-1-1,0 1-1,0 0 0,0-1 1,-1 1-1,1 0 0,0 0 1,0 1-1,-1-1 0,1 1 1,-1-1-1,1 1 0,-1 0 1,1 0-1,-1 0 0,0 0 1,0 0-1,0 0 0,0 1 0,1 2 1,-1-1-3,0 0 1,-1 0-1,0 0 1,0 0-1,0 1 1,0-1 0,-1 0-1,1 0 1,-1 1-1,0-1 1,0 0-1,-1 5 1,-2 5 22,0 1 0,-1-1 0,-1 0 0,0-1 0,-1 1 0,-13 21 0,6-12 242,-26 31 0,33-47-128,0 0-1,-1 0 0,0 0 0,0-1 0,0 0 0,-1-1 0,-14 9 0,20-13-105,-1 0 0,0 0 1,0 0-1,1 0 0,-1 0 1,0-1-1,0 1 0,0-1 0,0 0 1,0 0-1,0 0 0,0 0 1,0 0-1,0-1 0,0 1 0,1-1 1,-1 0-1,0 0 0,0 0 0,1 0 1,-1-1-1,-3-1 0,2 0-53,-1-1 1,1 1-1,-1-1 0,1 0 0,0-1 0,1 1 0,-1-1 0,1 1 0,0-1 0,-4-7 1,-9-28-915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9.369"/>
    </inkml:context>
    <inkml:brush xml:id="br0">
      <inkml:brushProperty name="width" value="0.05" units="cm"/>
      <inkml:brushProperty name="height" value="0.05" units="cm"/>
    </inkml:brush>
  </inkml:definitions>
  <inkml:trace contextRef="#ctx0" brushRef="#br0">38 249 21133,'-1'0'6475,"-1"9"-5297,-2 20-1579,-8 125 460,-6 192 63,21-289-97,-3-53-23,1 0 0,0 0 0,-1 0 0,2 0 0,-1 0 0,0 0 0,1 0 0,-1-1 0,5 7 0,-5-10 0,-1 1 0,1 0 0,0-1-1,0 1 1,-1 0 0,1-1 0,0 1-1,0-1 1,0 1 0,0-1-1,0 0 1,0 1 0,0-1 0,0 0-1,0 0 1,0 0 0,0 0 0,0 0-1,0 0 1,0 0 0,0 0-1,0 0 1,0 0 0,0 0 0,0 0-1,0-1 1,0 1 0,0-1 0,1 0-1,2-1 13,1 0 0,-1-1 0,0 1 0,1-1 0,5-5 0,11-13 99,-1 1 0,31-44-1,31-57 192,-62 90-231,86-143 239,24-36-18,-104 176-260,-26 34-34,1 0-1,-1-1 0,0 1 0,1-1 1,-1 1-1,0 0 0,1-1 0,-1 1 1,1 0-1,-1 0 0,1-1 0,-1 1 1,1 0-1,-1 0 0,1 0 0,-1-1 1,1 1-1,-1 0 0,1 0 0,-1 0 0,1 0 1,-1 0-1,1 0 0,-1 0 0,1 0 1,-1 0-1,1 1 0,-1-1 0,1 0 1,-1 0-1,1 0 0,-1 0 0,1 1 1,-1-1-1,1 0 0,-1 1 0,0-1 1,1 0-1,-1 1 0,1-1 0,-1 0 1,0 1-1,1-1 0,-1 1 0,0-1 0,0 0 1,1 1-1,-1-1 0,0 1 0,0-1 1,0 1-1,1-1 0,-1 1 0,0-1 1,0 1-1,0-1 0,0 2 0,6 32-37,-6-32 35,2 46 1,-2 1 1,-2-1-1,-10 57 0,-3 55 60,15-158-58,-1-1 1,1 1-1,0 0 1,0 0-1,1-1 1,-1 1 0,0 0-1,1-1 1,-1 1-1,1-1 1,-1 1-1,1 0 1,0-1-1,1 3 1,-2-4 0,1 1 0,-1-1 0,1 1-1,-1-1 1,1 0 0,-1 1 0,1-1 0,0 0 0,-1 0 0,1 1 0,0-1 0,-1 0 0,1 0-1,0 0 1,-1 0 0,1 0 0,0 0 0,-1 0 0,1 0 0,0 0 0,-1 0 0,1 0 0,-1 0 0,2-1-1,4-2 10,0 0 0,0 0 0,-1 0 0,1-1-1,8-7 1,-4 3 5,-5 4-13,-1 1 1,1 0 0,0 0-1,1 0 1,-1 1-1,0-1 1,1 1 0,-1 1-1,1-1 1,11-1-1,-15 3-3,1 0-1,0 0 0,-1 1 0,1-1 0,-1 1 1,1-1-1,-1 1 0,1 0 0,-1 0 0,1 0 1,-1 0-1,0 0 0,0 1 0,1-1 0,-1 1 1,0 0-1,0-1 0,-1 1 0,1 0 0,0 0 1,0 0-1,-1 0 0,0 0 0,1 1 0,-1-1 1,2 4-1,-1 0 1,0 1 0,0 0 1,0 0-1,0 0 0,-1 0 1,0 0-1,-1 7 0,1 0 13,0-11 8,2-7 20,9-12 1,-1-1 0,-1 0 0,0 0 0,14-37 0,1-3 21,16-28 11,22-48 23,104-164-1,-140 263-99,-27 34 3,0 0-1,0-1 1,0 1-1,0 0 0,0-1 1,1 1-1,-1 0 1,0 0-1,0 0 1,0-1-1,1 1 0,-1 0 1,0 0-1,0 0 1,1-1-1,-1 1 1,0 0-1,0 0 0,1 0 1,-1 0-1,0 0 1,1 0-1,-1-1 1,0 1-1,1 0 0,-1 0 1,0 0-1,1 0 1,-1 0-1,0 0 1,0 0-1,1 0 0,-1 1 1,0-1-1,1 0 1,-1 0-1,0 0 1,1 0-1,-1 0 1,0 0-1,0 1 0,1-1 1,-1 0-1,0 0 1,0 0-1,1 1 1,-1-1-1,0 0 0,0 0 1,0 1-1,0-1 1,1 0-1,-1 0 1,0 1-1,0-1 0,2 19-118,-4-5-104,-1 1 0,0-1 0,-1 1 0,-6 14 0,-10 22-1547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5.553"/>
    </inkml:context>
    <inkml:brush xml:id="br0">
      <inkml:brushProperty name="width" value="0.05" units="cm"/>
      <inkml:brushProperty name="height" value="0.05" units="cm"/>
    </inkml:brush>
  </inkml:definitions>
  <inkml:trace contextRef="#ctx0" brushRef="#br0">620 62 22869,'-4'3'1015,"-11"12"-675,1 0 1,0 2 0,1-1 0,1 2-1,-18 31 1,11-17-225,-153 268-40,66-108 158,104-191-177,3-7 3,3-12 8,91-232-452,-61 150-37,-3-1 1,20-123-1,-51 223 425,0 0 0,1 0 0,-1 0 0,0 0 0,0 0 0,0 0 0,0 1 0,0-1 0,0 0 0,0 0 0,-1 0 0,1 0-1,0 0 1,0 0 0,-1 0 0,1 1 0,0-1 0,-1 0 0,0-1 0,1 2 4,-1 0-1,1-1 1,-1 1-1,1 0 1,-1 0-1,1 0 1,-1 0 0,1-1-1,-1 1 1,1 0-1,-1 0 1,1 0-1,-1 0 1,1 0 0,-1 0-1,1 0 1,-1 1-1,1-1 1,-1 0-1,1 0 1,-1 0 0,1 0-1,-2 1 1,-1 1 30,1-1 1,-1 1-1,0 0 1,1 0-1,-1 0 1,1 0-1,0 0 1,-5 5-1,2 3-1,0 0 0,0 0 0,1 1 0,1-1 0,-1 1 0,2 0 0,-1 0 0,2 0-1,-1 0 1,1 19 0,2-4 24,0 1 1,2-1-1,8 37 0,-6-41-53,1-1 0,0 0-1,2-1 1,17 33 0,-19-42-3,1 0-1,0-1 0,0 0 1,1-1-1,1 1 1,-1-1-1,1-1 1,1 0-1,16 12 1,-24-19 2,-1 0 1,1 0-1,-1 0 0,1 0 1,0 0-1,-1-1 1,1 1-1,0 0 0,-1-1 1,1 0-1,0 1 0,0-1 1,0 0-1,-1 0 1,1 0-1,2 0 0,-3 0 6,-1 0 1,1-1-1,0 1 0,-1-1 0,1 1 0,-1-1 0,1 1 0,-1-1 0,1 1 0,-1-1 1,1 1-1,-1-1 0,0 0 0,1 1 0,-1-1 0,0 0 0,1 1 0,-1-1 0,0 0 1,0 1-1,0-1 0,0 0 0,0 1 0,1-1 0,-1 0 0,-1-1 0,0-8 115,0 0-1,-1 0 1,0 0-1,-5-13 1,3 7-138,-5-17 82,-21-53 1,26 74-63,-2 1 1,1 0-1,-2 0 1,1 1-1,-1 0 1,-1 0 0,-17-17-1,23 24-12,-1 1-1,0 0 1,0-1 0,-1 1-1,1 0 1,0 1 0,-1-1-1,1 1 1,-1-1-1,1 1 1,-1 0 0,0 0-1,1 1 1,-1-1-1,0 1 1,0 0 0,1 0-1,-1 0 1,0 0 0,0 1-1,1-1 1,-1 1-1,0 0 1,1 0 0,-1 0-1,1 1 1,-1-1 0,1 1-1,0 0 1,-1 0-1,1 0 1,0 0 0,-4 5-1,-2 1-5,0 1 0,1 0-1,0 0 1,1 1 0,0-1-1,0 2 1,1-1 0,0 1-1,-5 13 1,10-20 6,-1-1 0,1 1 0,0 0 0,0 0 0,0 0 0,0 0 0,1 0 0,0 0 0,-1 0 0,1 0 0,1 0 0,-1-1 0,1 1 0,-1 0 0,3 6 0,-1-7-2,-1 0 1,1 0 0,0 0 0,0-1 0,0 1 0,1-1-1,-1 0 1,1 1 0,-1-1 0,1 0 0,0-1 0,-1 1-1,1 0 1,0-1 0,0 1 0,0-1 0,0 0 0,1 0-1,3 0 1,13 4-1,0-2 0,1 0 0,-1-2 0,1 0 0,28-3 0,104-18 50,-147 19-42,114-22 113,-118 23 8,-6-4-105,-3-1-16,0 1 0,1-1-1,-1 1 1,-1 1 0,1 0 0,-1 0-1,1 0 1,-1 1 0,-14-3 0,-99-11 10,-233 0 1,206 25 34,142-8-38,26-3-6,125-26-24,-87 15 24,1 2 0,99-5 0,39 23 17,-190-6-35,0-1 1,-1-1-1,1 1 1,0-1-1,12-3 1,-17 3-76,-1 0 0,1 1-1,0-1 1,0 0 0,0 0 0,-1 0 0,1 0 0,-1-1 0,1 1-1,-1 0 1,1-1 0,-1 1 0,0-1 0,1 1 0,-1-1 0,0 0 0,0 1-1,0-1 1,0 0 0,-1 0 0,1 0 0,0-2 0,2-12 1911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130"/>
    </inkml:context>
    <inkml:brush xml:id="br0">
      <inkml:brushProperty name="width" value="0.025" units="cm"/>
      <inkml:brushProperty name="height" value="0.025" units="cm"/>
    </inkml:brush>
  </inkml:definitions>
  <inkml:trace contextRef="#ctx0" brushRef="#br0">87 0 4356,'0'0'10527,"-5"9"-6923,-9 14-1808,5-11-837,1 1 1,1 0-1,0 0 1,1 0-1,0 1 1,1 0-1,0 0 1,-2 15-1,7-28-967,1 0 1,-1 0-1,1 1 1,-1-1-1,1 0 1,-1 0-1,1 0 0,0 0 1,0 0-1,-1 0 1,1 0-1,0 0 0,0 0 1,0-1-1,0 1 1,0 0-1,0-1 0,0 1 1,0 0-1,0-1 1,1 1-1,-1-1 1,0 0-1,0 1 0,0-1 1,1 0-1,-1 0 1,0 0-1,0 1 0,1-1 1,-1-1-1,2 1 1,58-1-2953,-42 1 1622,-11-1 1036,3 1 169,-1 0 0,0 1 0,0-1 0,16 5 0,-25-5 189,0 0 0,0 0 1,0 1-1,0-1 1,0 1-1,0-1 0,0 1 1,0-1-1,-1 1 1,1-1-1,0 1 0,0 0 1,0 0-1,-1-1 1,1 1-1,0 0 0,-1 0 1,1 0-1,0 0 1,-1 0-1,1 1 0,-1-1 97,0 1 1,0 0-1,0-1 0,0 1 0,-1-1 0,1 1 0,0-1 0,-1 1 1,1-1-1,-1 1 0,0-1 0,0 1 0,1-1 0,-1 0 1,0 1-1,0-1 0,0 0 0,0 0 0,-2 2 0,-11 11 842,0 0 0,-1-2 0,-31 22 0,33-25-1017,-1-1 0,0 0 0,-1-1 1,0-1-1,-18 6 0,33-12-85,0 0 1,-1 0-1,1 0 0,0 0 0,-1 0 1,1 0-1,0 0 0,-1 0 0,1 0 1,0 0-1,0-1 0,-1 1 0,1 0 1,0 0-1,0 0 0,-1 0 0,1 0 1,0-1-1,0 1 0,-1 0 0,1 0 1,0 0-1,0-1 0,0 1 0,-1 0 0,1 0 1,0-1-1,0 1 0,0 0 0,0 0 1,0-1-1,-1 1 0,1 0 0,0-1 1,0 1-1,0 0 0,0 0 0,0-1 1,0 1-1,0 0 0,0-1 0,0 1 1,0 0-1,0-1 0,0 1 0,1 0 1,-1 0-1,0-1 0,4-17-2968,11-14-2072,6-10-1680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080"/>
    </inkml:context>
    <inkml:brush xml:id="br0">
      <inkml:brushProperty name="width" value="0.025" units="cm"/>
      <inkml:brushProperty name="height" value="0.025" units="cm"/>
    </inkml:brush>
  </inkml:definitions>
  <inkml:trace contextRef="#ctx0" brushRef="#br0">0 1 897,'0'0'1249,"61"3"-961,-40-3-192,6 0-32,-1 0-544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7.314"/>
    </inkml:context>
    <inkml:brush xml:id="br0">
      <inkml:brushProperty name="width" value="0.05" units="cm"/>
      <inkml:brushProperty name="height" value="0.05" units="cm"/>
    </inkml:brush>
  </inkml:definitions>
  <inkml:trace contextRef="#ctx0" brushRef="#br0">1 5 21421,'0'0'5113,"31"-3"-4929,-3 1-72,21 2-64,5 0-24,20 4-8,0 4-16,-4 6 0,-5 2 0,-22 5-200,-6-3-560,-18-1 2960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7.625"/>
    </inkml:context>
    <inkml:brush xml:id="br0">
      <inkml:brushProperty name="width" value="0.05" units="cm"/>
      <inkml:brushProperty name="height" value="0.05" units="cm"/>
    </inkml:brush>
  </inkml:definitions>
  <inkml:trace contextRef="#ctx0" brushRef="#br0">0 33 21373,'11'3'513,"0"-2"1,1 1-1,-1-1 1,0-1 0,1 0-1,13-2 1,68-16 76,-71 12-589,0 1 0,1 2 0,42-3-1,-61 6-1,0 0 0,0 1-1,0-1 1,0 1 0,-1 0-1,1 0 1,0 0-1,0 1 1,-1-1 0,1 1-1,0 0 1,-1 0-1,4 3 1,-5-4 2,0 1-1,0 0 1,0 0-1,0 1 1,-1-1-1,1 0 1,-1 1 0,0-1-1,1 0 1,-1 1-1,0 0 1,0-1-1,-1 1 1,1 0 0,0-1-1,-1 1 1,0 0-1,0 0 1,0 3-1,-1 6 52,0-1 0,-1 0 0,0 0-1,0 0 1,-9 19 0,-27 52 450,18-41-201,-54 107 606,57-118-869,-2 0 0,-36 45 1,41-60-450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8.884"/>
    </inkml:context>
    <inkml:brush xml:id="br0">
      <inkml:brushProperty name="width" value="0.05" units="cm"/>
      <inkml:brushProperty name="height" value="0.05" units="cm"/>
    </inkml:brush>
  </inkml:definitions>
  <inkml:trace contextRef="#ctx0" brushRef="#br0">34 974 10050,'-2'4'811,"-21"31"8893,15-9-7143,8-26-2522,0 1 0,0-1 0,0 0 0,0 1 0,0-1 0,0 0 0,0 0 0,0 1 0,0-1 0,0 0 0,0 1 0,0-1 0,0 0 0,0 1 0,0-1-1,0 0 1,1 1 0,-1-1 0,0 0 0,0 1 0,0-1 0,0 0 0,1 0 0,-1 1 0,0-1 0,0 0 0,1 0 0,-1 0 0,0 1 0,0-1 0,1 0 0,-1 0 0,0 0 0,1 1 0,0-1 10,0 0 1,0-1-1,0 1 1,0 0-1,0 0 1,0 0-1,0-1 1,-1 1-1,1 0 1,0-1-1,0 1 1,0-1-1,0 1 1,1-2-1,7-6 155,0-1 0,0 0 0,0-1 0,12-18 0,253-405 990,-207 317-1146,160-283 60,-209 369-91,-37 88 149,17-54-163,-112 378 105,105-339-111,2 0 0,1 1 0,3-1 0,1 1 0,2 0 0,2 0 1,10 50-1,-9-72 11,5 18 18,-7-38-114,-6-6-313,-1-1-4,0-1 1,0 1-1,0-1 0,1 0 1,0-1-1,-9-13 0,-10-28-1199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9.021"/>
    </inkml:context>
    <inkml:brush xml:id="br0">
      <inkml:brushProperty name="width" value="0.05" units="cm"/>
      <inkml:brushProperty name="height" value="0.05" units="cm"/>
    </inkml:brush>
  </inkml:definitions>
  <inkml:trace contextRef="#ctx0" brushRef="#br0">1 55 16924,'17'12'1728,"2"2"40,8-3-463,8-8-489,0-3-160,7-10-296,2-4-136,-4-9-144,2 2-32,-12-6 1272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9.396"/>
    </inkml:context>
    <inkml:brush xml:id="br0">
      <inkml:brushProperty name="width" value="0.05" units="cm"/>
      <inkml:brushProperty name="height" value="0.05" units="cm"/>
    </inkml:brush>
  </inkml:definitions>
  <inkml:trace contextRef="#ctx0" brushRef="#br0">116 98 21109,'-7'10'358,"1"1"1,-1 0-1,1 0 1,1 0-1,0 0 1,-6 24-1,2-8-255,-5 10-70,2 0 1,2 1-1,1 1 0,-5 50 1,14-87-32,-1 0 1,1 1-1,0-1 0,0 0 1,0 0-1,1 0 0,-1 0 1,0 0-1,1 0 1,-1 0-1,1 0 0,0 0 1,-1-1-1,3 4 1,-3-5 1,1 1 1,-1-1 0,1 0 0,0 1 0,-1-1 0,1 0 0,-1 0 0,1 1-1,-1-1 1,1 0 0,0 0 0,-1 0 0,1 0 0,0 0 0,-1 0 0,1 0-1,0 0 1,-1 0 0,1 0 0,-1 0 0,1 0 0,0 0 0,-1 0 0,1-1-1,-1 1 1,1 0 0,0 0 0,-1-1 0,1 0 0,6-4 54,0 0 0,0-1 1,0 1-1,-1-2 0,8-9 0,25-34 268,-3-2-1,-1-1 1,-3-1-1,-3-2 1,42-110-1,-60 143-143,-11 23-182,0 0 1,0 0-1,0 1 0,0-1 0,0 0 1,0 0-1,0 0 0,0 0 0,0 0 1,0 0-1,0 1 0,0-1 1,0 0-1,0 0 0,0 0 0,0 0 1,0 0-1,0 0 0,1 0 0,-1 0 1,0 1-1,0-1 0,0 0 0,0 0 1,0 0-1,0 0 0,0 0 1,0 0-1,1 0 0,-1 0 0,0 0 1,0 0-1,0 0 0,0 0 0,0 0 1,0 0-1,0 0 0,1 0 1,-1 0-1,0 0 0,0 0 0,0 0 1,0 0-1,0 0 0,0 0 0,1 0 1,-1 0-1,0 0 0,0 0 0,0 0 1,0 0-1,0 0 0,0 0 1,0 0-1,0 0 0,1-1 0,-1 1 1,0 0-1,0 0 0,0 0 0,0 0 1,2 24 44,-2 1-1,-1 0 1,-1-1 0,0 1 0,-10 35 0,2-2 16,-5 31-25,-18 145 5,32-227-40,1 1 0,0-1 0,1 14 0,-1-20-2,0-1 0,0 1 0,0-1 0,0 1 0,0 0 0,1-1 0,-1 1 0,0-1 0,0 1 0,0-1 0,1 1 0,-1 0 0,0-1 0,0 1 0,1-1 0,-1 1 0,1-1 0,-1 0 0,0 1 0,1-1 0,-1 1 0,1-1 0,-1 0 0,1 1 0,-1-1 0,1 0 0,-1 1 0,1-1 0,-1 0 0,1 0 0,0 0 1,-1 1-1,1-1 0,-1 0 0,1 0 0,0 0 0,-1 0 0,1 0 0,-1 0 0,1 0 0,0 0 0,-1-1 0,1 1 0,-1 0 0,1 0 0,-1 0 0,1-1 0,0 1 0,-1 0 0,1 0 0,-1-1 0,1 1 0,-1 0 0,1-1 0,2-2-28,1 1 0,-1-1 0,0 0 0,0 0 0,5-6 0,25-36-989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0.507"/>
    </inkml:context>
    <inkml:brush xml:id="br0">
      <inkml:brushProperty name="width" value="0.05" units="cm"/>
      <inkml:brushProperty name="height" value="0.05" units="cm"/>
    </inkml:brush>
  </inkml:definitions>
  <inkml:trace contextRef="#ctx0" brushRef="#br0">147 143 14867,'-36'-138'8409,"35"134"-6701,-10 24-897,8 1-766,0 0 1,2 0-1,1 34 1,0 5-40,-11 268 16,-6 143 456,16-455-469,0 16 28,-1-1 0,-2 1 0,-13 53 0,17-85-29,0 0 0,0 0-1,0 0 1,0 1 0,-1-1-1,1 0 1,0 0-1,0 0 1,0 0 0,0 0-1,-1 0 1,1 0 0,0 0-1,0 1 1,0-1-1,-1 0 1,1 0 0,0 0-1,0 0 1,0 0 0,-1 0-1,1 0 1,0 0 0,0 0-1,0 0 1,-1 0-1,1 0 1,0 0 0,0-1-1,0 1 1,-1 0 0,1 0-1,0 0 1,0 0-1,0 0 1,0 0 0,-1 0-1,1 0 1,0-1 0,0 1-1,0 0 1,0 0 0,0 0-1,-1 0 1,1-1-1,0 1 1,0 0 0,0-1-1,-7-7 150,4-1-89,0 1 1,1-1-1,0 0 0,0 0 0,1 0 1,0 0-1,1-12 0,-2-9 40,-4-65-4,4 0 0,4 0 0,24-153 0,-18 211-102,-6 31-20,0 9-25,1 2 37,0 0-1,-1 1 1,0-1-1,0 0 1,0 1-1,-1-1 1,2 11-1,1 47-45,-1-24 39,-3-29 13,1-1 2,-1 0-1,1-1 0,0 1 1,1 0-1,0-1 1,0 1-1,1-1 1,0 0-1,5 9 0,-8-16-2,1-1-1,0 1 1,-1-1-1,1 1 1,-1-1-1,1 1 1,-1-1-1,1 0 0,0 1 1,-1-1-1,1 0 1,0 1-1,0-1 1,-1 0-1,1 0 1,0 0-1,-1 0 1,1 0-1,0 0 0,0 0 1,-1 0-1,1 0 1,0 0-1,0 0 1,-1 0-1,1-1 1,0 1-1,-1 0 1,1 0-1,0-1 0,-1 1 1,1 0-1,0-1 1,-1 1-1,1-1 1,-1 1-1,1-1 1,-1 1-1,1-1 1,-1 1-1,1-1 0,0 0 1,21-29-73,-19 27 64,132-241-2619,-128 232 2424,28-57 459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0.878"/>
    </inkml:context>
    <inkml:brush xml:id="br0">
      <inkml:brushProperty name="width" value="0.05" units="cm"/>
      <inkml:brushProperty name="height" value="0.05" units="cm"/>
    </inkml:brush>
  </inkml:definitions>
  <inkml:trace contextRef="#ctx0" brushRef="#br0">59 2 19916,'-1'0'5309,"-1"-1"-3381,-7 9-1112,6-3-808,0 0 0,1 0-1,0 1 1,0-1 0,0 1 0,1-1 0,0 1 0,0 0 0,0-1 0,0 11 0,6 70-35,-1-32 15,-26 461 10,8-325 14,15-164-400,-1-26 363,0 0 0,0 1 0,0-1 0,0 0 0,0 0 0,0 1 0,0-1 0,0 0 0,0 0 0,0 1 0,0-1 0,0 0 0,1 0 0,-1 0 0,0 1 0,0-1 0,0 0 0,0 0 0,1 0 0,-1 1 0,0-1 0,0 0 0,1 0 0,-1 0 0,0 0 0,0 0 0,0 1 0,1-1 0,-1 0 0,0 0 0,1 0 0,-1 0 0,0 0 0,0 0 0,1 0 0,-1 0 0,3-2-115,-1 1-1,0-1 1,0 0 0,0 0 0,0 0-1,0 0 1,0 0 0,-1 0-1,1 0 1,-1 0 0,2-4 0,26-43-1390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1.190"/>
    </inkml:context>
    <inkml:brush xml:id="br0">
      <inkml:brushProperty name="width" value="0.05" units="cm"/>
      <inkml:brushProperty name="height" value="0.05" units="cm"/>
    </inkml:brush>
  </inkml:definitions>
  <inkml:trace contextRef="#ctx0" brushRef="#br0">227 1 15603,'-21'17'4972,"-1"17"-3399,16-25-1330,-30 57 211,4 0 0,1 2 0,-34 118 0,61-170-394,1 0 1,0 1-1,1-1 1,0 20-1,2-35-53,0 0 0,0 0 0,0 0-1,0 0 1,0-1 0,0 1 0,1 0 0,-1 0-1,0 0 1,0 0 0,1 0 0,-1 0-1,0-1 1,1 1 0,-1 0 0,1 0 0,-1-1-1,1 1 1,0 1 0,0-2 2,-1 0-1,1 0 1,-1 0-1,1 0 1,-1 0-1,1 0 1,-1 0-1,1 0 1,-1 0-1,1 0 1,-1 0-1,0 0 1,1 0-1,-1 0 1,1 0 0,-1-1-1,1 1 1,-1 0-1,1 0 1,-1 0-1,1-1 1,-1 1-1,1-1 1,23-24 334,-3-3-129,-2-1 0,-1-1-1,-1-1 1,-1 0-1,-2-1 1,-2-1 0,0 0-1,-2 0 1,-2-1 0,4-36-1,-10 30 77,-2 40-275,0-1 0,1 0 0,-1 1 0,0-1 0,0 0 0,0 1 0,0-1 0,0 0 0,0 1 0,0-1 0,0 0 0,-1 1 0,1-1 0,0 0 0,0 1 0,-1-1 0,1 1 0,0-1 0,0 0 0,-1 1 0,1-1 0,-1 1 0,1-1 0,-1 1 0,1-1 0,-1 1-1,0-1 2,0 1-6,0 1 1,0-1-1,1 0 1,-1 1-1,0-1 1,0 1-1,1-1 1,-1 1-1,0 0 1,0-1-1,1 1 1,-1 0-1,1 0 1,-1-1-1,1 1 1,-1 1-1,-21 39 80,-52 152-145,71-186-115,1 0-1,0 0 0,1 0 1,-1 0-1,1 1 1,1-1-1,0 9 1,0-16 139,0 0 0,0 1 1,0-1-1,0 0 0,0 0 0,0 0 0,0 0 1,0 1-1,0-1 0,0 0 0,0 0 1,0 0-1,0 1 0,0-1 0,0 0 1,0 0-1,0 0 0,0 0 0,1 0 1,-1 1-1,0-1 0,0 0 0,0 0 1,0 0-1,0 0 0,1 0 0,-1 0 0,0 0 1,0 1-1,0-1 0,0 0 0,1 0 1,-1 0-1,0 0 0,0 0 0,0 0 1,1 0-1,-1 0 0,0 0 0,0 0 1,0 0-1,1 0 0,-1 0 0,0 0 1,0 0-1,0 0 0,0 0 0,1-1 1,-1 1-1,0 0 0,0 0 0,0 0 0,0 0 1,1 0-1,-1 0 0,0 0 0,0-1 1,0 1-1,0 0 0,0 0 0,19-16-2741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1.534"/>
    </inkml:context>
    <inkml:brush xml:id="br0">
      <inkml:brushProperty name="width" value="0.05" units="cm"/>
      <inkml:brushProperty name="height" value="0.05" units="cm"/>
    </inkml:brush>
  </inkml:definitions>
  <inkml:trace contextRef="#ctx0" brushRef="#br0">154 1 20044,'-150'238'3528,"146"-233"-3040,10-17 237,0 5-709,0 0 0,0 1 0,1 0 0,-1 0 0,1 1 0,1 0 0,-1 0 0,1 0 0,-1 1 0,1 0 0,1 1 0,-1 0 0,0 0 0,1 0 0,0 1 0,-1 1 0,1 0 0,0 0 0,0 0 0,14 2 0,-17-1-16,0 1-1,0-1 1,-1 1-1,1 1 1,0-1-1,-1 1 1,1 0-1,-1 0 1,1 1-1,-1 0 1,0 0-1,0 0 1,0 0-1,-1 1 1,1-1-1,-1 1 1,0 1-1,0-1 1,0 0-1,0 1 1,-1 0-1,0 0 1,0 0-1,0 0 1,-1 0-1,0 1 1,0-1-1,0 1 1,0 0-1,-1-1 1,1 13-1,-2-9 86,0 1 0,0-1-1,-1 1 1,0-1 0,-1 1 0,0-1-1,-1 0 1,0 0 0,0 0-1,-1 0 1,0 0 0,-1-1-1,1 1 1,-2-1 0,1-1 0,-10 11-1,8-10 65,0 0 1,0-1-1,-1 0 0,0-1 0,0 1 0,-1-2 1,0 1-1,0-1 0,0 0 0,-1-1 1,1 0-1,-1-1 0,0 0 0,-20 4 0,27-7-183,0 1-1,0-1 1,0 0-1,0 0 1,0 0-1,-1 0 1,1 0-1,0-1 1,0 1 0,0-1-1,0 0 1,0 0-1,0 0 1,1 0-1,-1-1 1,0 1-1,0-1 1,1 0-1,-1 1 1,1-1-1,0 0 1,-1-1-1,1 1 1,0 0-1,0-1 1,0 1-1,1-1 1,-1 1-1,1-1 1,-1 0-1,1 0 1,0 1-1,0-1 1,0 0-1,0 0 1,1 0-1,-1-1 1,1 1-1,0 0 1,0 0-1,0 0 1,0 0-1,0 0 1,1-3-1,7-36-2589,5-2-3067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2.033"/>
    </inkml:context>
    <inkml:brush xml:id="br0">
      <inkml:brushProperty name="width" value="0.05" units="cm"/>
      <inkml:brushProperty name="height" value="0.05" units="cm"/>
    </inkml:brush>
  </inkml:definitions>
  <inkml:trace contextRef="#ctx0" brushRef="#br0">133 131 18332,'1'0'248,"0"0"0,0-1 0,0 1 0,0 0 0,0 0 0,0 0 0,0-1 0,0 1 0,0-1 0,0 1 0,0 0 0,0-1 0,0 0 0,0 1 0,-1-1 0,1 1 0,0-1 0,0 0 0,-1 0 0,1 0 0,0 1 0,-1-1 0,1-1 0,1-1-56,-1 0-1,0 0 1,0 0 0,0 0 0,0 0-1,0 0 1,0-6 0,-1-2-48,0 1-1,0-1 1,-4-21-1,4 31-107,-1-1-1,1 0 0,0 1 0,-1-1 1,0 1-1,1-1 0,-1 1 0,0-1 1,0 1-1,0-1 0,0 1 0,-1-2 1,1 3-25,0-1 0,1 1 0,-1 0 0,0-1 0,1 1 0,-1 0 0,0 0 0,1 0 0,-1-1 0,0 1 1,1 0-1,-1 0 0,0 0 0,0 0 0,1 0 0,-1 1 0,0-1 0,1 0 0,-1 0 0,0 0 0,1 0 0,-1 1 0,0-1 0,1 0 1,-1 1-1,0-1 0,1 1 0,-1-1 0,1 1 0,-1-1 0,1 1 0,-1-1 0,1 1 0,-1-1 0,1 1 0,-1 0 0,-8 10 19,1 0-1,1 0 0,-1 0 0,2 1 0,-1 0 0,-7 23 0,-22 81 10,28-88-30,3-12-5,1 0 0,0 1 0,1-1 0,0 1 0,2 0 1,0 23-1,1-38-5,0-1 1,0 1 0,0-1-1,0 0 1,0 1 0,1-1 0,-1 1-1,0-1 1,1 0 0,-1 1-1,1-1 1,0 0 0,-1 0 0,1 0-1,0 1 1,0-1 0,-1 0-1,1 0 1,0 0 0,3 2 0,-3-3-1,1 0 1,-1 0 0,1 1-1,0-1 1,-1 0 0,1-1-1,-1 1 1,1 0 0,-1 0-1,1-1 1,0 1 0,-1-1-1,1 1 1,-1-1 0,0 1-1,1-1 1,-1 0 0,1 0 0,-1 0-1,0 0 1,0 0 0,2-1-1,20-18 15,0-1 0,30-37 0,-12 13 14,-7 8-7,-12 13-6,0 1-1,32-25 1,-53 47-16,0 0 1,0 0-1,0 0 1,0 1-1,0-1 1,1 0-1,-1 1 1,0-1-1,0 1 1,0 0-1,0-1 0,1 1 1,-1 0-1,0-1 1,0 1-1,1 0 1,-1 0-1,2 0 1,-2 1-1,-1-1-1,1 0 1,0 1 0,-1-1 0,1 1 0,0-1 0,-1 1 0,1-1 0,-1 1-1,1-1 1,-1 1 0,1 0 0,-1-1 0,1 1 0,-1 0 0,0-1 0,1 1 0,-1 0-1,0 0 1,0-1 0,1 2 0,0 6-10,0 0 1,0 0-1,-1 0 0,-1 13 0,0-8 3,-8 101 10,1-33 46,8-80-42,0 0 0,0-1-1,-1 1 1,1 0-1,0 0 1,0 0 0,0 0-1,0 0 1,0 0 0,0 0-1,0 0 1,0 0 0,1 0-1,-1 0 1,0 0-1,1 0 1,-1-1 0,0 1-1,1 0 1,-1 0 0,2 1-1,-1-3 10,0 1-1,0-1 0,1 1 0,-1-1 0,0 0 1,0 1-1,0-1 0,0 0 0,0 0 1,0 0-1,0 0 0,0 0 0,0 0 0,0-2 1,65-83 364,-50 63-355,0 1-1,1 0 1,2 1 0,29-26-1,-44 44-23,0 0-1,0 0 1,0 0-1,1 1 1,-1-1-1,1 1 1,0 0 0,0 0-1,0 1 1,0 0-1,5-1 1,-8 2-2,0 0 0,0 0 0,0 0 0,0 0 0,-1 0 0,1 1 0,0-1 0,0 1 0,-1 0 0,1-1 0,0 1 1,0 0-1,-1 0 0,1 0 0,-1 0 0,1 0 0,-1 0 0,1 1 0,-1-1 0,0 0 0,0 1 0,0-1 0,1 1 0,-1-1 0,-1 1 0,1 0 0,0-1 0,0 1 1,-1 0-1,1-1 0,-1 1 0,1 2 0,3 10-23,-1 1 1,-1 0 0,-1-1-1,0 1 1,0 0 0,-2 0-1,0 0 1,0-1 0,-2 1-1,0-1 1,-6 21 0,9-34-30,0-1-1,-1 1 1,1 0 0,0 0 0,0 0 0,-1 0 0,1 0 0,0 0 0,-1-1-1,1 1 1,-1 0 0,1 0 0,-1-1 0,1 1 0,-1 0 0,0-1-1,1 1 1,-1 0 0,0-1 0,1 1 0,-1-1 0,0 1 0,0-1 0,0 0-1,1 1 1,-1-1 0,0 0 0,0 1 0,0-1 0,0 0 0,0 0 0,0 0-1,-1 0 1,-6-6-1581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083"/>
    </inkml:context>
    <inkml:brush xml:id="br0">
      <inkml:brushProperty name="width" value="0.025" units="cm"/>
      <inkml:brushProperty name="height" value="0.025" units="cm"/>
    </inkml:brush>
  </inkml:definitions>
  <inkml:trace contextRef="#ctx0" brushRef="#br0">5 1 8168,'0'0'18220,"-2"8"-17035,1-2-1049,1 0 0,-1 1 0,1-1 0,0 0 0,0 0 0,1 0 0,0 0 0,0 0 0,0 0-1,1 0 1,-1-1 0,2 1 0,-1 0 0,0-1 0,1 0 0,6 9 0,3 6-33,15 29 448,3-2 1,37 45-1,-57-80-464,0 0 0,1-1-1,0-1 1,1 0-1,0 0 1,1-1 0,-1 0-1,2-2 1,-1 1-1,1-1 1,0-1-1,21 6 1,-26-8-1266,-21-2-1777,-25-4-4782,17-6-472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2.251"/>
    </inkml:context>
    <inkml:brush xml:id="br0">
      <inkml:brushProperty name="width" value="0.05" units="cm"/>
      <inkml:brushProperty name="height" value="0.05" units="cm"/>
    </inkml:brush>
  </inkml:definitions>
  <inkml:trace contextRef="#ctx0" brushRef="#br0">1 27 23669,'0'0'1880,"23"-11"-1295,13 8-505,10-1-72,14 4 8,10-3 48,17-2-2865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3.609"/>
    </inkml:context>
    <inkml:brush xml:id="br0">
      <inkml:brushProperty name="width" value="0.05" units="cm"/>
      <inkml:brushProperty name="height" value="0.05" units="cm"/>
    </inkml:brush>
  </inkml:definitions>
  <inkml:trace contextRef="#ctx0" brushRef="#br0">9 228 21893,'-1'-1'157,"0"0"1,0 0 0,0 0 0,1-1 0,-1 1-1,0 0 1,1-1 0,-1 1 0,1 0-1,0-1 1,-1 1 0,1-1 0,0 1 0,0-1-1,0 1 1,0-1 0,0 1 0,0-1-1,0 1 1,0 0 0,0-1 0,1 1 0,-1-1-1,1 1 1,1-3 0,1-4-44,1 1 0,0-1 0,8-8 0,-8 10 90,7-10-96,0 1 0,2 0-1,0 1 1,21-17 0,-27 24-76,1 1-1,0 1 0,0 0 1,1 0-1,0 0 0,-1 1 1,2 0-1,-1 1 0,0 0 1,15-2-1,-21 4-34,1 1 0,-1-1 1,0 1-1,0 0 0,1 0 0,-1 1 0,0-1 0,0 1 0,1-1 0,-1 1 0,0 0 0,5 3 1,-6-3-1,0 0 0,0 1 0,0-1 1,0 1-1,-1 0 0,1 0 1,0 0-1,-1 0 0,1 0 0,-1 0 1,0 0-1,0 0 0,0 0 0,0 1 1,0-1-1,0 0 0,-1 1 1,1 2-1,3 16 5,-1 0 1,-1 0 0,-1 1-1,-2 22 1,-14 88 77,1 4-17,14-129-58,0 0 0,0 1 0,1-1 0,0 0 0,0 0 1,3 8-1,-4-13-3,0-1 1,1 0 0,-1 1 0,1-1 0,0 1 0,0-1-1,-1 0 1,1 0 0,0 1 0,0-1 0,0 0 0,0 0-1,0 0 1,0 0 0,1 0 0,-1 0 0,0-1-1,0 1 1,1 0 0,-1 0 0,1-1 0,-1 1 0,0-1-1,1 1 1,-1-1 0,1 0 0,-1 0 0,1 1-1,-1-1 1,1 0 0,-1 0 0,1-1 0,-1 1 0,1 0-1,1-1 1,8-2 12,0-1 0,0-1-1,0 0 1,-1 0-1,0-1 1,0 0 0,-1-1-1,17-15 1,0-2 42,40-47 0,-45 44 52,-2 0 0,22-38 0,-33 50-17,-1 0 0,0 0 0,-1 0 0,-1 0 0,0-1 0,3-26 0,-7 39-69,-1 0 1,0 1 0,1-1 0,-1 0 0,-1 1 0,1-1-1,0 0 1,-1 1 0,1-1 0,-1 1 0,0-1 0,0 1-1,0-1 1,0 1 0,-2-4 0,2 5-8,-1-1 0,1 1-1,0 0 1,0 0 0,-1 0 0,1 0 0,-1 0 0,1 0-1,-1 0 1,0 0 0,1 0 0,-1 1 0,0-1 0,1 1-1,-1-1 1,0 1 0,-3 0 0,1 0-7,0 0 0,0 0 1,0 1-1,0-1 0,0 1 1,0 0-1,0 0 0,1 1 0,-1-1 1,0 1-1,1 0 0,-1 0 1,1 0-1,-1 1 0,1-1 0,0 1 1,0-1-1,-3 5 0,0 1-31,0 0-1,0 0 0,1 1 1,1 0-1,-5 10 0,7-14-147,0 0-1,1 0 0,-1 1 0,1-1 0,0 0 0,0 0 0,1 1 0,-1-1 0,1 1 0,2 9 0,-2-14 58,0 1 1,1-1-1,-1 0 0,1 1 0,-1-1 1,1 0-1,0 0 0,-1 1 1,1-1-1,0 0 0,0 0 1,0 0-1,1 1 0,16 9 319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4.077"/>
    </inkml:context>
    <inkml:brush xml:id="br0">
      <inkml:brushProperty name="width" value="0.05" units="cm"/>
      <inkml:brushProperty name="height" value="0.05" units="cm"/>
    </inkml:brush>
  </inkml:definitions>
  <inkml:trace contextRef="#ctx0" brushRef="#br0">181 1 18020,'-51'55'2752,"26"-29"-1665,0 1 0,2 1 0,-21 33 0,32-34-532,12-25-456,8-1-5,-2 0-81,1 0-1,0-1 1,-1 0-1,1 0 1,-1-1-1,1 0 1,-1 0-1,1 0 0,-1-1 1,0 0-1,0 0 1,1-1-1,8-5 1,85-53 102,-99 60-112,1 0 1,0 0-1,0 0 1,0 0-1,-1 1 1,1-1-1,0 0 1,0 1 0,0-1-1,0 1 1,0 0-1,0 0 1,1 0-1,1 0 1,-3 0 0,0 0-1,0 1 1,0-1 0,0 1 0,0-1 0,0 1-1,0-1 1,0 1 0,0-1 0,0 1 0,0 0-1,-1 0 1,1-1 0,0 1 0,0 0 0,-1 0-1,1 0 1,0 0 0,0 1 0,0 3 9,1 0 0,-1 0-1,1 0 1,-1 0 0,-1 0 0,1 0 0,-1 0-1,0 0 1,-1 8 0,0-2 6,0 1 1,-1-1-1,-1 1 1,0-1-1,0 0 1,-7 14-1,10-25-17,0 1 1,0-1-1,-1 0 0,1 1 0,0-1 1,0 0-1,0 0 0,0 1 1,0-1-1,0 0 0,0 1 0,0-1 1,0 0-1,0 0 0,0 1 1,0-1-1,0 0 0,0 1 0,0-1 1,1 0-1,-1 0 0,0 1 1,0-1-1,0 0 0,0 0 0,0 1 1,1-1-1,-1 0 0,0 0 1,0 0-1,0 1 0,1-1 0,-1 0 1,0 0-1,0 0 0,1 0 0,-1 1 1,0-1-1,1 0 0,-1 0 1,0 0-1,0 0 0,1 0 0,-1 0 1,0 0-1,1 0 0,-1 0 1,0 0-1,0 0 0,1 0 0,-1 0 1,0 0-1,1 0 0,-1 0 1,0 0-1,0 0 0,1 0 0,-1-1 1,7-3 35,-1-1-1,0 0 1,0 0 0,0 0 0,-1-1 0,9-11 0,-9 10-5,60-75 283,32-35-46,-94 113-264,0 1 0,0-1-1,1 1 1,-1 0 0,1 1 0,0-1 0,0 1 0,0-1 0,6-1-1,-9 4-3,-1-1-1,1 1 1,-1 0-1,1 0 1,0 0-1,-1 0 1,1 0-1,0 0 1,-1 0-1,1 0 1,0 1-1,-1-1 1,1 0-1,-1 0 1,1 0-1,-1 1 0,1-1 1,0 0-1,-1 1 1,1-1-1,-1 0 1,1 1-1,-1-1 1,1 1-1,-1 0 1,2 1 2,-1 0 0,0 0 0,-1 0 0,1 0 1,0 0-1,0 0 0,-1 0 0,1 0 0,-1 0 0,0 0 0,0 3 1,0 40 32,-2 1 0,-2-1 0,-18 79 1,19-110-30,1-2 35,4-17-19,2-12-268,7-16-879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4.779"/>
    </inkml:context>
    <inkml:brush xml:id="br0">
      <inkml:brushProperty name="width" value="0.05" units="cm"/>
      <inkml:brushProperty name="height" value="0.05" units="cm"/>
    </inkml:brush>
  </inkml:definitions>
  <inkml:trace contextRef="#ctx0" brushRef="#br0">460 62 18092,'0'-2'327,"0"0"-1,1 0 1,-1-1 0,0 1-1,0 0 1,0 0 0,0 0 0,-1-1-1,1 1 1,-1 0 0,1 0-1,-1 0 1,0 0 0,0 0-1,0 0 1,0 0 0,0 0 0,0 0-1,0 0 1,-3-2 0,2 2-129,0 0-1,-1 1 1,1-1 0,0 1 0,-1 0 0,0 0 0,1 0-1,-1 0 1,0 0 0,1 0 0,-1 1 0,0-1-1,0 1 1,1 0 0,-5 0 0,5 0 114,5 3-158,-2-2-154,-1-1 0,1 0-1,0 0 1,-1 0-1,1 1 1,-1-1 0,1 0-1,0 1 1,-1-1-1,1 1 1,-1-1 0,1 1-1,-1-1 1,1 1-1,-1-1 1,1 1 0,-1-1-1,0 1 1,1-1-1,-1 1 1,0 0 0,0-1-1,1 1 1,-1 0-1,0 1 1,1-1 0,0 2 3,1 0 0,-1 0 0,0 0 1,0 1-1,0-1 0,0 0 0,-1 1 0,1-1 0,-1 1 0,0-1 1,0 1-1,0-1 0,-1 0 0,1 1 0,-1-1 0,0 1 0,0-1 1,0 0-1,-2 6 0,-37 71 138,-65 95 1,-63 67-42,138-201-80,23-30-12,5-8-6,0 0-1,0 0 1,0 0-1,0-1 1,0 1-1,-1 0 1,1-1-1,-1 0 1,0 0-1,0 1 1,-5 2-1,8-5-12,-1 0 0,1 0 0,-1 0 0,1 0 0,-1 0 0,1 1 0,-1-1 0,1 0 0,-1 0 0,1 0 0,-1 0-1,1 0 1,-1-1 0,1 1 0,-1 0 0,1 0 0,-1 0 0,1 0 0,-1 0 0,1-1 0,-1 1 0,1 0 0,0-1 0,-1 1 0,1 0 0,-1 0 0,1-1-1,0 1 1,-1-1 0,1 1 0,-1-1 0,-6-15-616,6 14 492,-8-31-1497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5.381"/>
    </inkml:context>
    <inkml:brush xml:id="br0">
      <inkml:brushProperty name="width" value="0.05" units="cm"/>
      <inkml:brushProperty name="height" value="0.05" units="cm"/>
    </inkml:brush>
  </inkml:definitions>
  <inkml:trace contextRef="#ctx0" brushRef="#br0">143 20 13315,'21'46'8240,"-6"1"-5736,-9-28-2410,0 0 0,1-1 0,14 25 0,16 13-20,-25-40-52,-1 1-1,-1 0 1,0 0 0,14 38-1,-24-55-17,0 0-1,0 0 1,0 0 0,0 0-1,0 0 1,0 0-1,-1 0 1,1 0-1,0 0 1,0 0-1,0 0 1,0 0 0,0 0-1,0 0 1,0 0-1,0 0 1,0 0-1,0 0 1,0 0-1,0 0 1,0 0 0,0 0-1,0 0 1,-1 0-1,1 0 1,0 0-1,0 0 1,0 0 0,0 0-1,0 0 1,0 0-1,0 1 1,0-1-1,-8-13-31,-10-23-285,11 14 47,2-1-1,0 0 0,-2-45 1,7-68 16,10 66 449,-16 283 713,1-89-689,4-105-166,0-7 2,0 1 1,1-1-1,1 1 0,0-1 0,0 0 0,6 21 1,-7-33-52,0 1 1,0-1 0,1 1-1,-1 0 1,0-1 0,0 1-1,0-1 1,1 1-1,-1-1 1,0 1 0,0-1-1,1 1 1,-1-1 0,1 1-1,-1-1 1,0 0 0,1 1-1,-1-1 1,1 1 0,-1-1-1,1 0 1,-1 0-1,1 1 1,-1-1 0,1 0-1,-1 0 1,1 1 0,0-1-1,-1 0 1,1 0 0,-1 0-1,1 0 1,0 0 0,-1 0-1,1 0 1,-1 0-1,1 0 1,-1 0 0,1 0-1,0-1 1,-1 1 0,1 0-1,-1 0 1,1 0 0,-1-1-1,1 1 1,-1 0 0,1-1-1,19-20 285,-12 7-224,0 0 0,-1-1 0,0 1 0,-1-1 0,-1-1 1,7-28-1,-10 33-74,0 0 1,-1 0 0,0 0-1,-1 0 1,0 0 0,0 0-1,-1 0 1,-1 0 0,0 1 0,0-1-1,-5-11 1,6 20-35,0-1 0,0 1-1,0 0 1,0 0 0,0 0 0,-1-1 0,1 1 0,-1 0 0,0 1-1,1-1 1,-1 0 0,0 0 0,0 1 0,0-1 0,-3-1-1,3 3-27,0-1-1,0 1 1,0-1-1,0 1 1,-1 0-1,1 0 0,0 0 1,0 0-1,0 0 1,0 0-1,0 1 0,0-1 1,0 1-1,0-1 1,0 1-1,0 0 0,0 0 1,0 0-1,0 0 1,-3 2-1,-20 15-348,2 1-1,0 1 1,-34 37 0,33-31 553,-1-2 1,-49 38 0,73-61-60,-1 0 0,0 1-1,1-1 1,-1 0 0,0 0 0,0-1 0,1 1-1,-1 0 1,0-1 0,0 1 0,0-1 0,0 1 0,0-1-1,0 0 1,0 0 0,-3 0 0,4 0-45,1 0 0,0-1 0,0 1 1,-1 0-1,1 0 0,0 0 0,-1-1 0,1 1 1,0 0-1,0 0 0,-1-1 0,1 1 0,0 0 0,0-1 1,0 1-1,-1 0 0,1-1 0,0 1 0,0 0 0,0-1 1,0 1-1,0 0 0,0-1 0,0 1 0,-1 0 1,1-1-1,0 1 0,0 0 0,1-1 0,7-20 599,2 7-553,0 1 0,1-1 0,0 2 0,2 0 0,-1 0 0,1 1 0,1 0-1,0 1 1,0 1 0,1 1 0,0 0 0,19-7 0,-15 7-61,0 2-1,1 0 0,0 1 0,0 1 1,0 0-1,1 2 0,-1 1 0,1 0 0,38 5 1,-32 3-8,-26-7-66,-1 0 0,1 1 0,0-1-1,-1 0 1,1 1 0,0-1 0,-1 1 0,1-1 0,0 1-1,-1-1 1,1 1 0,-1-1 0,1 1 0,-1 0 0,1-1-1,-1 1 1,0 0 0,1-1 0,-1 1 0,0 0 0,0 0-1,1-1 1,-1 1 0,0 0 0,0 0 0,0-1 0,0 1 0,0 0-1,0 0 1,0-1 0,0 1 0,0 1 0,-6 7-3382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5.770"/>
    </inkml:context>
    <inkml:brush xml:id="br0">
      <inkml:brushProperty name="width" value="0.05" units="cm"/>
      <inkml:brushProperty name="height" value="0.05" units="cm"/>
    </inkml:brush>
  </inkml:definitions>
  <inkml:trace contextRef="#ctx0" brushRef="#br0">727 14 19044,'-45'-3'1362,"-14"-2"102,0 3 1,-99 9 0,141-5-1382,1 0 1,0 1-1,0 1 0,0 1 1,0 1-1,1 0 0,0 0 0,0 2 1,0 0-1,1 0 0,1 2 1,-1-1-1,1 2 0,-16 17 1,12-8-80,2 1 1,0 1-1,1 0 1,1 1 0,1 1-1,1 0 1,2 0-1,-8 27 1,5-6-23,2 1 1,2 0-1,-4 80 0,11-103 14,1-1 0,1 1 0,2 0 0,0-1 0,0 0 0,2 0 0,1 0-1,13 32 1,-14-44 3,0 1-1,1-1 1,0 0 0,1-1-1,0 0 1,0 0-1,1 0 1,0-1-1,0 0 1,1 0 0,0-1-1,1 0 1,-1-1-1,1 0 1,1-1 0,-1 0-1,1 0 1,17 4-1,-8-4 11,1-1-1,-1-1 1,1-1-1,0-1 1,-1-1 0,1-1-1,0-1 1,0 0-1,-1-2 1,0 0-1,1-1 1,26-12 0,-13 4 88,-2-2 0,0-1 1,0-2-1,-2-1 1,0-1-1,39-36 1,-32 21 185,0-2 0,-2-1 1,31-45-1,-46 53-108,-1 0 0,-1-1-1,-2 0 1,-1-2 0,15-45 0,-26 62-114,0 0 0,-1 0 0,0-1 0,-2 1 0,0-1 0,-1 0 0,0 1 0,-2-1 0,0 1 0,-5-22 0,4 25-40,-1 1 1,0 0-1,-1 0 0,0 0 0,-1 0 0,-1 1 0,1 0 1,-2 1-1,1-1 0,-2 1 0,1 1 0,-1 0 1,-17-14-1,18 18-53,1 1-1,0 0 1,-1 0 0,0 1 0,0 0 0,0 1 0,0 0-1,0 0 1,-1 0 0,1 1 0,0 1 0,-1-1 0,1 1 0,-1 1-1,1-1 1,0 2 0,-10 1 0,-44 10-803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6.720"/>
    </inkml:context>
    <inkml:brush xml:id="br0">
      <inkml:brushProperty name="width" value="0.05" units="cm"/>
      <inkml:brushProperty name="height" value="0.05" units="cm"/>
    </inkml:brush>
  </inkml:definitions>
  <inkml:trace contextRef="#ctx0" brushRef="#br0">0 37 22197,'0'0'3548,"0"3"-2993,1 4-467,0 1-1,1 0 1,0-1-1,0 1 1,5 11-1,4 17-17,10 104 40,-15-91-73,13 56 0,-19-103-34,1 0-1,0 1 1,-1-1 0,1 0-1,0 0 1,0 0 0,0 0-1,0 0 1,0 0-1,1 0 1,1 3 0,-2-5-3,-1 0 1,1 1 0,-1-1-1,1 0 1,-1 0 0,1 0-1,-1 1 1,1-1 0,-1 0 0,1 0-1,-1 0 1,1 0 0,-1 0-1,1 0 1,-1 0 0,1 0-1,-1 0 1,1 0 0,-1 0-1,1 0 1,-1 0 0,1 0-1,-1-1 1,1 1 0,-1 0 0,1 0-1,-1-1 1,1 1 0,-1 0-1,1-1 1,4-5 2,0 1 1,0-1-1,-1 0 0,1 0 1,5-12-1,-8 14-3,49-91 30,32-51 13,-69 124-33,0 1-1,2 1 1,1 0-1,27-24 0,-40 40-7,0 0 0,1 1-1,0-1 1,0 1 0,0 0-1,0 0 1,1 1 0,-1 0-1,9-3 1,-11 5-2,-1-1-1,1 1 1,0 0-1,-1 0 1,1 0-1,-1 0 1,1 0 0,0 1-1,-1-1 1,1 1-1,-1 0 1,1 0-1,-1 0 1,1 0-1,-1 0 1,0 0-1,0 0 1,1 1 0,-1 0-1,0-1 1,0 1-1,0 0 1,-1 0-1,4 3 1,1 4 1,0 1 1,0-1-1,-1 1 0,0 1 1,-1-1-1,0 1 0,-1-1 1,4 16-1,11 95 47,-16-105-41,2 19 10,3 50 90,-7-82-46,-1-4-49,0-1 0,0 0 1,1 1-1,-1-1 0,0 0 0,1 0 1,-1 0-1,1 1 0,-1-5 1,-1-17-164,2-33 0,2 9 1670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7.095"/>
    </inkml:context>
    <inkml:brush xml:id="br0">
      <inkml:brushProperty name="width" value="0.05" units="cm"/>
      <inkml:brushProperty name="height" value="0.05" units="cm"/>
    </inkml:brush>
  </inkml:definitions>
  <inkml:trace contextRef="#ctx0" brushRef="#br0">182 81 21173,'-4'-7'453,"0"-1"0,-1 1 0,1 0 0,-1 0 0,-1 0 0,-9-9 0,14 14-373,-1 1 0,0-1 0,0 1 0,0-1-1,0 1 1,0 0 0,0 0 0,-1 0 0,1 0 0,0 0 0,-1 0 0,1 1-1,0-1 1,-1 1 0,1 0 0,0 0 0,-1-1 0,1 1 0,-1 1 0,1-1-1,-1 0 1,1 1 0,0-1 0,-1 1 0,1 0 0,0-1 0,0 1-1,-3 2 1,0 0-51,1 0 0,0 1 0,0-1 0,1 1 0,-1 0 0,1 0 0,0 1 0,0-1 0,0 1 0,0-1 0,1 1 0,0 0 0,0 0 0,0 0 0,-2 10 0,-1 9-28,-5 50-1,10-70 5,-3 20-11,1 1 1,1-1-1,2 0 0,5 42 1,3-40-2,-9-25 6,0-1 1,0 1-1,0-1 1,1 0-1,-1 1 0,0-1 1,1 0-1,-1 1 0,0-1 1,1 0-1,-1 0 1,0 1-1,1-1 0,-1 0 1,0 0-1,1 1 0,-1-1 1,1 0-1,-1 0 1,0 0-1,1 0 0,0 0 1,0 0-1,0 0 0,-1 0 0,1-1 0,0 1 0,-1 0 0,1-1 0,-1 1 0,1-1 0,0 1 0,-1-1 0,1 1 1,-1-1-1,1 1 0,-1-1 0,1 0 0,-1 1 0,0-1 0,1-1 0,16-33 7,-1 0-1,-2-1 1,14-60-1,-20 69 9,31-122 43,-39 149-58,0 0 0,0 0 0,0 0-1,0 0 1,0 0 0,0 1-1,1-1 1,-1 0 0,0 0-1,0 0 1,0 0 0,0 0 0,0 0-1,0 0 1,0 0 0,0 0-1,0 0 1,0 0 0,0 0-1,0 0 1,0 0 0,1 0 0,-1 0-1,0 0 1,0 0 0,0 0-1,0 0 1,0 0 0,0 0-1,0 0 1,0 0 0,0 0 0,0 0-1,1 0 1,-1 0 0,0 0-1,0 0 1,0 0 0,0 0-1,0 0 1,0 0 0,0 0 0,0 0-1,0 0 1,0 0 0,0 0-1,0 0 1,1-1 0,2 19-69,0 27-41,-12 235-545,0-107-2407,11-156 429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7.547"/>
    </inkml:context>
    <inkml:brush xml:id="br0">
      <inkml:brushProperty name="width" value="0.05" units="cm"/>
      <inkml:brushProperty name="height" value="0.05" units="cm"/>
    </inkml:brush>
  </inkml:definitions>
  <inkml:trace contextRef="#ctx0" brushRef="#br0">91 399 11074,'-51'197'9408,"14"0"-6396,36-189-2915,0-1 0,1 1 0,0-1 0,0 0-1,0 1 1,3 9 0,-3-16-83,0 0 1,0 0-1,1 0 0,-1 0 0,1 0 1,-1 0-1,1 0 0,-1 0 0,1 0 1,-1 0-1,1 0 0,0-1 1,-1 1-1,1 0 0,0 0 0,0-1 1,0 1-1,0 0 0,0-1 1,1 1-1,0 0 1,0-1 0,-1 0 1,1 0-1,0 0 0,0 0 1,-1 0-1,1 0 0,0-1 1,0 1-1,-1-1 0,1 1 0,0-1 1,0 1-1,-1-1 0,1 0 1,2-2-1,9-5 53,-1-1-1,0 0 1,-1 0-1,0-1 1,0-1 0,16-21-1,49-80 83,-70 101-140,20-32 46,-2-2 0,33-83 0,-46 96-26,-1-1 0,-1 0 0,-2 0 0,-2-1 0,2-35 0,-6 57 51,-2-1 0,1 0-1,-2 0 1,1 0-1,-2 0 1,0 1 0,-6-16-1,7 22 8,0 0 0,-1 1-1,0-1 1,0 1 0,0 0-1,0 0 1,-1 0 0,0 0-1,0 1 1,-1-1 0,1 1-1,-1 0 1,0 1 0,0-1-1,0 1 1,-11-5 0,14 7-77,0 0 0,0 0 1,0 1-1,-1-1 0,1 1 1,0 0-1,0-1 1,0 1-1,0 0 0,-1 0 1,1 0-1,0 1 0,0-1 1,0 1-1,0-1 1,-1 1-1,1 0 0,0-1 1,0 1-1,0 0 0,1 0 1,-1 1-1,0-1 0,0 0 1,0 0-1,1 1 1,-1-1-1,1 1 0,-1 0 1,1-1-1,0 1 0,0 0 1,-1 0-1,1 0 1,-1 2-1,-4 10-4,0 0 0,1-1 1,1 1-1,-4 19 0,6-22 14,-11 44-18,3 1 0,3 0-1,1 0 1,4 0 0,5 75-1,-2-121-3,0 0 0,0 1 0,1-1 0,1 0-1,-1 0 1,2 0 0,-1-1 0,11 19 0,-13-26-3,0 0 0,1 0 0,-1-1 1,1 1-1,-1 0 0,1 0 1,0-1-1,-1 1 0,1-1 0,0 0 1,0 1-1,0-1 0,0 0 0,0 0 1,1 0-1,-1-1 0,0 1 0,0 0 1,1-1-1,-1 0 0,0 1 0,1-1 1,-1 0-1,0 0 0,1 0 0,-1 0 1,0-1-1,1 1 0,-1-1 0,0 1 1,0-1-1,4-2 0,6-2-14,-1-1 1,0 0-1,0-1 0,17-15 1,-23 19 15,21-19-15,-11 9 12,1 1 0,0 0 0,1 0-1,0 2 1,25-11 0,-40 20 0,0 0 0,0 0 0,0 1 0,0-1 0,0 1-1,0-1 1,0 1 0,0 0 0,1 0 0,-1 0 0,0 0 0,0 0-1,0 0 1,1 1 0,-1-1 0,0 1 0,0-1 0,0 1 0,0 0-1,0 0 1,0 0 0,0 0 0,-1 0 0,1 0 0,0 1 0,0-1-1,-1 1 1,1-1 0,-1 1 0,1-1 0,-1 1 0,0 0-1,0 0 1,0 0 0,2 2 0,0 5-16,0 0 0,0 0 0,0 0 0,-1 1 0,-1-1 0,2 18 0,-3 2-203,0 1-1,-2-1 1,-1 0-1,-2 0 1,-8 31-1,-4-2 1947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8.743"/>
    </inkml:context>
    <inkml:brush xml:id="br0">
      <inkml:brushProperty name="width" value="0.05" units="cm"/>
      <inkml:brushProperty name="height" value="0.05" units="cm"/>
    </inkml:brush>
  </inkml:definitions>
  <inkml:trace contextRef="#ctx0" brushRef="#br0">12 242 19428,'-1'1'303,"-1"1"-1,1-1 1,0 1 0,0 0-1,0-1 1,0 1 0,0 0-1,1 0 1,-1 0-1,1 0 1,-1 0 0,1 0-1,-1 0 1,1 0 0,0 0-1,0 3 1,1-2-233,0-1 0,0 1 1,0 0-1,0 0 1,0-1-1,1 1 0,-1 0 1,1-1-1,0 1 0,3 2 1,-1 0-27,0 0 0,1-1-1,-1 1 1,1-1 0,0-1 0,6 5 0,-10-7-30,1 0-1,0 0 1,0 0-1,0-1 1,0 1-1,0 0 1,0-1-1,0 1 1,0-1-1,0 0 1,0 0-1,1 0 1,-1 0 0,0 0-1,0 0 1,0-1-1,0 1 1,0-1-1,0 1 1,0-1-1,0 0 1,0 0-1,2-1 1,5-4 32,-2 0 1,1-1-1,0 0 1,-1 0-1,-1-1 1,1 1-1,-1-2 1,-1 1-1,1-1 0,6-16 1,-1 1 40,-1 0 0,13-51 0,-19 57-52,0-1 0,1-34 0,-5 51-29,0 0-1,0 0 1,0 1-1,0-1 1,0 0-1,-1 1 1,1-1-1,-1 0 1,1 0-1,-1 1 1,0-1-1,1 1 1,-3-4-1,3 5-2,-1 0 0,1 0-1,0-1 1,0 1 0,-1 0-1,1 0 1,0 0 0,-1-1-1,1 1 1,0 0 0,-1 0-1,1 0 1,0 0 0,-1 0 0,1 0-1,0 0 1,-1 0 0,1 0-1,0 0 1,-1 0 0,1 0-1,0 0 1,-1 0 0,1 0-1,0 0 1,-1 0 0,0 0 0,-12 14 98,4 1-66,2 0-1,0 1 1,0-1 0,1 1 0,-4 23-1,-16 91-2,23-111-28,-6 32-3,3 0 1,-1 91-1,11-103 14,-4-39-15,0 1 1,0-1 0,0 0 0,0 1 0,0-1 0,0 0 0,0 1 0,0-1 0,0 0 0,0 1 0,0-1 0,1 0 0,-1 0 0,0 1 0,0-1 0,0 0 0,0 0 0,1 1 0,-1-1 0,0 0-1,0 0 1,0 1 0,1-1 0,-1 0 0,0 0 0,0 0 0,1 1 0,-1-1 0,0 0 0,0 0 0,1 0 0,-1 0 0,0 0 0,1 0 0,-1 1 0,0-1 0,1 0 0,-1 0 0,0 0 0,1 0 0,-1 0-1,0 0 1,0 0 0,1 0 0,-1-1 0,0 1 0,1 0 0,11-13 37,-10 10-29,41-56 93,64-79 55,-90 119-145,1 0-1,2 0 0,0 2 0,36-24 1,-48 35-15,1 1 1,-1 1 0,1 0 0,0 0 0,0 0 0,1 1-1,-1 1 1,1 0 0,-1 0 0,14-1 0,-18 3 0,1 1 0,0-1 0,-1 1 0,1 0 0,-1 0 0,1 1 0,-1-1 0,0 1 0,1 0 0,-1 1 0,0-1 0,0 1 0,-1 0 0,1 0 0,0 1 0,-1 0 0,0-1 0,7 9 0,1 5 33,0 0 1,-1 0-1,-1 1 0,-1 0 0,0 0 0,-2 1 1,0 0-1,-1 1 0,-1 0 0,-1 0 0,0 0 1,1 33-1,-7-71 435,0 0 0,-6-27 0,1 13-340,6 24-107,-64-320 241,64 321-282,4 18-74,36 108-944,-18-74 2044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488"/>
    </inkml:context>
    <inkml:brush xml:id="br0">
      <inkml:brushProperty name="width" value="0.025" units="cm"/>
      <inkml:brushProperty name="height" value="0.025" units="cm"/>
    </inkml:brush>
  </inkml:definitions>
  <inkml:trace contextRef="#ctx0" brushRef="#br0">1 704 5349,'0'0'24135,"7"-9"-22801,-2 2-1190,-1 0-1,1-1 1,-1 1-1,-1-1 0,1 0 1,-1 0-1,-1 0 1,3-13-1,0-4 76,-2-1 1,0-27-1,0-40-219,-5 0 0,-3 1 0,-21-111 0,24 197 0,1 5 0,1 0 0,-1 0 0,1 0 0,0-1 0,-1 1 0,1 0 0,0 0 0,0 0 0,0-1 0,0 1 0,0 0 0,0 0 0,0-1 0,1 1 0,-1 0 0,1-2 0,18 20 0,-16-13 0,38 36 49,83 62-1,-111-93-169,0 0-1,0-1 1,1-1-1,0 0 1,1 0-1,-1-2 0,1 0 1,0-1-1,0 0 1,1-1-1,27 2 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9.526"/>
    </inkml:context>
    <inkml:brush xml:id="br0">
      <inkml:brushProperty name="width" value="0.05" units="cm"/>
      <inkml:brushProperty name="height" value="0.05" units="cm"/>
    </inkml:brush>
  </inkml:definitions>
  <inkml:trace contextRef="#ctx0" brushRef="#br0">229 1 23053,'-5'0'244,"0"0"1,-1 1-1,1 0 1,0 0-1,0 1 1,0-1-1,1 1 0,-1 0 1,0 0-1,1 1 1,-1 0-1,1-1 1,0 1-1,0 1 0,0-1 1,0 1-1,-6 7 1,-2 3-183,1 2 0,1-1 1,-13 27-1,6-9-55,3 0 0,-20 62-1,29-78-7,1 1 0,1 0 0,0 0-1,1 1 1,1-1 0,1 0 0,2 23 0,-2-39-2,0 0 0,0 0 0,1 0 0,-1 1 0,0-1 0,1 0 0,0 0 0,-1 0 0,1 0 0,0 0 0,0 0 0,0 0 0,0 0 0,0-1 0,1 1 0,-1 0 0,0-1 0,1 1 0,0-1 0,-1 1 0,1-1 0,3 3-1,-2-4-2,-1 0-1,1 0 0,-1 1 1,0-2-1,1 1 0,-1 0 1,1 0-1,-1-1 0,0 1 1,1-1-1,-1 0 0,0 0 1,0 0-1,0 0 0,1 0 1,-1 0-1,0-1 0,0 1 1,2-3-1,20-14-27,-4 2 25,1 2-1,0 0 1,41-20-1,-55 31 4,0 1 0,0-1 0,0 1 0,0 0 0,1 1 0,-1 0 0,1 0 0,0 0 0,-1 1 0,1 1 0,-1-1 0,1 1 0,-1 0 0,1 1 0,-1 0 0,0 0 0,10 4 0,-6 0-26,0 0 1,-1 1-1,0 0 1,-1 1-1,1 0 1,-1 0-1,-1 1 1,0 0-1,0 0 1,-1 1-1,0 0 1,0 1 0,6 15-1,2 5 2,-2 1-1,-1 0 1,11 53-1,-19-66 54,0 0 0,-2 0-1,0 0 1,-1 0 0,-1 0-1,-1 0 1,0 0 0,-7 30 0,6-41 39,0 0 1,0 0 0,-1 0 0,0-1-1,-1 1 1,1-1 0,-1 0-1,-1 0 1,1 0 0,-1-1 0,-1 0-1,1 0 1,-1 0 0,0 0-1,0-1 1,0 0 0,-1 0 0,0-1-1,0 0 1,0 0 0,-1 0-1,-13 4 1,17-7-35,-1 0 0,1 1 0,-1-1 0,0-1 0,1 1 0,-1-1 0,0 0 0,0 0 0,0 0 0,1-1 0,-1 1 0,0-1 0,1 0 0,-1-1 0,0 1 0,1-1 0,0 0 0,-1 0 0,1 0 0,0-1 0,0 1 0,0-1 0,0 0 0,1 0 0,-1 0 0,1-1 0,0 1 0,0-1 0,0 0 0,0 0 0,1 0 0,-5-8 0,3-2-22,0 0 0,1 0-1,1-1 1,0 1-1,0 0 1,2-1 0,0 1-1,0-1 1,1 1 0,5-19-1,4-18-13,26-72 0,45-95 18,-64 181-33,1 1 1,2 2-1,44-60 1,-45 74-69,-15 17 8,0-1-1,-1 1 1,1-1-1,-1 0 1,0 0-1,0 0 1,0 0-1,-1-1 1,1 1-1,-1-1 1,0 0 0,0 1-1,1-7 1,-2 4-140,0 6 85,-1 0-1,1-1 0,-1 1 0,1-1 0,-1 1 0,0-1 1,1 1-1,-1-1 0,0 1 0,0-1 0,0 1 1,-1-1-1,1 1 0,-1-3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073"/>
    </inkml:context>
    <inkml:brush xml:id="br0">
      <inkml:brushProperty name="width" value="0.05" units="cm"/>
      <inkml:brushProperty name="height" value="0.05" units="cm"/>
    </inkml:brush>
  </inkml:definitions>
  <inkml:trace contextRef="#ctx0" brushRef="#br0">79 14 18532,'-1'-13'4405,"0"22"-2671,-35 365-230,-2 46-1459,38-420-45,-2 32 40,2 45-1,2-70 50,2-8-40,4-14 27,-7 13-62,15-31 116,2-6-22,2 1-1,29-43 1,-43 72-107,1 0 0,0 0 1,0 1-1,1 0 1,0 0-1,1 1 1,-1 0-1,2 0 1,-1 1-1,0 0 1,1 1-1,0 0 1,19-6-1,-24 9-5,-1 1-1,1 0 0,0 0 0,-1 1 0,1-1 0,0 1 1,-1 0-1,1 0 0,0 1 0,-1-1 0,1 1 0,0 0 0,-1 0 1,1 1-1,-1-1 0,0 1 0,1 0 0,-1 0 0,0 1 0,0-1 1,0 1-1,-1 0 0,1 0 0,-1 0 0,1 0 0,-1 1 1,0 0-1,0-1 0,0 1 0,3 7 0,-1-1 15,-1-1 0,0 1 0,-1 0-1,0 0 1,0 0 0,-1 1 0,0-1 0,-1 1 0,0-1-1,-1 1 1,0-1 0,-3 18 0,0-16 111,0-1 1,0 0 0,-2 0-1,1 0 1,-1-1-1,-1 0 1,0 0-1,0 0 1,-1 0 0,-1-1-1,1 0 1,-1-1-1,-1 0 1,1 0-1,-11 6 1,12-9-27,0 0 1,0-1-1,-1 0 0,1 0 0,-1-1 1,0 0-1,0 0 0,0-1 1,-13 2-1,15-3-76,0-1 0,1 0 0,-1 0 0,1-1 0,-1 1 0,0-1 0,1 0 0,-1-1 1,1 1-1,0-1 0,0 0 0,-1-1 0,1 1 0,1-1 0,-7-4 0,7 4-16,0-1 0,0 0 0,0 0 0,0 0 0,1 0 0,0 0 0,-6-10 0,8 12-65,0 1 0,1 0-1,-1 0 1,0-1 0,1 1 0,-1 0-1,1-1 1,-1 1 0,1 0 0,0-1-1,-1 1 1,1-1 0,0 1 0,0-1-1,0 1 1,0 0 0,0-1-1,1 1 1,-1-1 0,0 1 0,1-1-1,-1 1 1,1 0 0,-1-1 0,1 1-1,0 0 1,-1 0 0,1-1 0,0 1-1,0 0 1,0 0 0,0 0 0,0 0-1,1-1 1,13-5-1966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505"/>
    </inkml:context>
    <inkml:brush xml:id="br0">
      <inkml:brushProperty name="width" value="0.05" units="cm"/>
      <inkml:brushProperty name="height" value="0.05" units="cm"/>
    </inkml:brush>
  </inkml:definitions>
  <inkml:trace contextRef="#ctx0" brushRef="#br0">242 0 19500,'-10'28'866,"1"1"-1,1 0 0,2 0 1,-4 40-1,2 119-1085,6-86 465,0-51-229,2 1-1,3 0 1,2-1 0,15 62-1,11 25 100,-31-134-107,1-1 0,0 0 0,0 0 0,0 0 0,1 0 0,-1 0 0,3 3 0,-4-6-8,0 0-1,0 0 1,0 0 0,0 0-1,0 0 1,0 0 0,0 0-1,0 0 1,0 0 0,0 0-1,0 0 1,0-1 0,0 1-1,0 0 1,0 0-1,0 0 1,0 0 0,0 0-1,1 0 1,-1 0 0,0 0-1,0 0 1,0 0 0,0 0-1,0 0 1,0 0 0,0 0-1,0 0 1,0 0 0,-9-16-101,-72-113-1106,-53-95 370,127 211 965,1 1-1,1-1 1,0 0-1,-3-17 0,7 29-92,1 1 0,0-1 0,0 0 0,-1 1 0,1-1 0,0 0-1,0 0 1,0 1 0,0-1 0,0 0 0,0 0 0,0 1-1,0-1 1,0 0 0,1 1 0,-1-1 0,0 0 0,0 0-1,1 1 1,-1-1 0,0 0 0,1 1 0,-1-1 0,0 1-1,1-1 1,-1 1 0,1-1 0,-1 0 0,1 1 0,-1 0-1,1-1 1,0 1 0,-1-1 0,1 1 0,0 0 0,-1-1-1,1 1 1,0 0 0,3-1 80,0 1 0,0 0 0,-1 0 0,1 0 0,0 1 0,5 0-1,-1 1-16,42 5 111,76 1 1,-108-8-267,1-1 0,-1-1 0,0 0 0,1-2 1,-1 0-1,-1-1 0,29-11 0,-4-6-802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691"/>
    </inkml:context>
    <inkml:brush xml:id="br0">
      <inkml:brushProperty name="width" value="0.05" units="cm"/>
      <inkml:brushProperty name="height" value="0.05" units="cm"/>
    </inkml:brush>
  </inkml:definitions>
  <inkml:trace contextRef="#ctx0" brushRef="#br0">61 50 21485,'-17'0'968,"1"-3"72,6-4-320,-1-11-1224,4-3 992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1.517"/>
    </inkml:context>
    <inkml:brush xml:id="br0">
      <inkml:brushProperty name="width" value="0.05" units="cm"/>
      <inkml:brushProperty name="height" value="0.05" units="cm"/>
    </inkml:brush>
  </inkml:definitions>
  <inkml:trace contextRef="#ctx0" brushRef="#br0">187 430 17404,'12'-14'1728,"13"-18"1415,-24 30-2911,1 0 1,-1 0-1,0 0 1,0 0 0,0-1-1,-1 1 1,1 0-1,0 0 1,-1-1-1,1 1 1,-1 0 0,0-1-1,0-2 1,0 4-145,-1-1 0,1 1-1,-1 0 1,0 0 0,1 0 0,-1-1 0,0 1 0,0 0 0,0 0 0,0 0 0,0 0 0,0 0-1,0 0 1,0 1 0,0-1 0,0 0 0,0 0 0,-1 1 0,1-1 0,0 1 0,0-1 0,-1 1-1,1 0 1,0-1 0,-1 1 0,1 0 0,-1 0 0,1 0 0,-3 0 0,-2 0 20,1 0 1,-1 0-1,0 1 1,0-1-1,0 1 1,-5 2 0,4 0-93,0 0 1,0 1 0,0 0 0,1 0 0,0 1 0,0 0 0,0 0 0,0 0 0,1 0 0,0 1 0,0 0 0,1 0 0,-1 1 0,1-1 0,0 1 0,1 0 0,-5 12 0,-1 7-26,0 1 0,1 0 0,-4 39 0,-1 37-9,12-90 2,0 0-1,2 0 1,0 0 0,0 0-1,6 22 1,-6-33 6,-1 0 1,1-1-1,-1 1 0,1 0 1,0-1-1,-1 1 1,1-1-1,0 1 0,0-1 1,0 1-1,1-1 1,-1 1-1,0-1 1,3 2-1,-4-3 3,1 1 0,0-1 0,0 1 0,0-1 0,0 0 0,0 0 1,0 0-1,0 1 0,0-1 0,0 0 0,0 0 0,0 0 0,0 0 0,0 0 0,0-1 0,0 1 0,0 0 0,-1 0 1,3-1-1,1-2-13,1 1 1,-1-1 0,0 0 0,0 0 0,-1 0 0,1-1-1,0 1 1,3-7 0,22-29 4,-1-1 1,-3-1-1,-1-2 0,20-51 0,-34 73 14,26-57 32,-4-2 0,-3-1-1,36-162 1,-60 222-50,-4 44-77,-18 466 84,15-447 8,-2 0 5,2-25-206,1-1 0,1 1-1,1 21 1,-1-38 155,0 0 0,0 1 0,0-1 0,0 1 0,0-1 0,0 0 0,0 1-1,0-1 1,0 1 0,1-1 0,-1 0 0,0 1 0,0-1 0,0 0 0,1 1 0,-1-1-1,0 0 1,0 1 0,1-1 0,-1 0 0,0 0 0,0 1 0,1-1 0,-1 0 0,0 0-1,1 1 1,0-1 0,11 0-1033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2.169"/>
    </inkml:context>
    <inkml:brush xml:id="br0">
      <inkml:brushProperty name="width" value="0.05" units="cm"/>
      <inkml:brushProperty name="height" value="0.05" units="cm"/>
    </inkml:brush>
  </inkml:definitions>
  <inkml:trace contextRef="#ctx0" brushRef="#br0">320 1 14963,'-43'33'7041,"-1"-2"-3562,-47 36-2773,81-58-662,1 0-1,0 1 1,0 0 0,0 0 0,2 1-1,-11 17 1,6-2-44,1 0 1,1 1-1,1 0 0,1 1 0,2 0 1,0 1-1,3-1 0,-2 39 1,5-64-9,0 1 0,0 0 0,0-1-1,1 1 1,0-1 0,-1 1 0,1-1 0,2 4 0,-3-6 5,0-1 0,1 1 0,-1-1 0,1 1 0,-1-1 0,0 1 0,1-1 0,-1 1 0,1-1 0,-1 0 0,1 1 0,-1-1-1,1 0 1,0 1 0,-1-1 0,1 0 0,-1 0 0,1 0 0,0 1 0,-1-1 0,1 0 0,-1 0 0,1 0 0,0 0 0,-1 0 0,1 0 0,0 0-1,-1-1 1,1 1 0,-1 0 0,1 0 0,0 0 0,-1 0 0,1-1 0,-1 1 0,1 0 0,-1-1 0,1 1 0,-1 0 0,1-1 0,-1 1 0,1-1 0,-1 1-1,1-1 1,-1 0 0,9-7-5,-2 0 0,1-1 0,-1 0 0,0 0 0,-1-1-1,0 0 1,-1 0 0,0-1 0,5-13 0,2-3 17,22-51 26,38-73 42,-72 150-77,20-26-1,-19 27 0,-1-1 0,0 1-1,1 0 1,-1 0 0,1-1 0,-1 1-1,1 0 1,-1 0 0,1-1-1,-1 1 1,1 0 0,-1 0 0,1 0-1,0 0 1,-1 0 0,1 0-1,-1 0 1,1 0 0,-1 0 0,1 0-1,-1 0 1,1 0 0,-1 0-1,1 0 1,-1 1 0,1-1 0,-1 0-1,1 0 1,-1 1 0,1-1-1,-1 0 1,1 1 0,-1-1 0,1 0-1,-1 1 1,0-1 0,1 0-1,-1 1 1,0-1 0,1 1 0,-1-1-1,0 1 1,0-1 0,1 1-1,-1-1 1,0 1 0,0-1 0,0 1-1,0 0 1,4 9-15,0 0 1,-1-1-1,-1 1 0,0 0 1,2 18-1,0 57 19,-4-50 5,0-5 8,-1-20-10,1 0 1,0 0-1,1 0 1,0 0-1,4 19 1,-5-29-6,0 0 0,1 0 0,-1 0 0,0 1 0,0-1 0,0 0 1,0 0-1,0 0 0,1 0 0,-1 0 0,0 1 0,0-1 0,0 0 0,0 0 0,1 0 0,-1 0 0,0 0 1,0 0-1,0 0 0,1 0 0,-1 0 0,0 0 0,0 0 0,0 0 0,1 0 0,-1 0 0,0 0 0,0 0 1,0 0-1,1 0 0,-1 0 0,0 0 0,0 0 0,0 0 0,1 0 0,-1 0 0,0 0 0,0 0 0,0-1 1,0 1-1,1 0 0,-1 0 0,0 0 0,0 0 0,0 0 0,0-1 0,0 1 0,1 0 0,-1 0 0,0 0 1,0 0-1,0-1 0,0 1 0,0 0 0,0 0 0,0 0 0,0-1 0,10-14 47,23-47 138,-3 4-30,49-72-1,-76 126-151,9-13 4,0 1 0,1 0 0,27-25 0,-39 40-9,1 0-1,-1 0 1,0 0-1,1 0 1,-1 0-1,1 0 1,-1 0-1,1 1 1,-1-1-1,1 1 1,-1-1-1,1 1 1,0-1-1,-1 1 1,1 0-1,0 0 1,3 0-1,-4 0 1,0 1 0,0-1 0,0 1 0,0-1 0,0 1 1,0-1-1,-1 1 0,1 0 0,0-1 0,0 1 0,0 0 0,-1 0 0,1 0 0,0 0 0,-1 0 0,1 0 0,0 0 0,-1 0 0,0 0 0,1 1 0,2 6 1,-1 1-1,0 0 1,-1 0-1,0 0 0,0 10 1,-1-15 2,-4 144 68,0-40 37,4-108-103,0 0 0,0 0 0,0 0-1,1 0 1,-1 0 0,0 0-1,0 0 1,0 0 0,0 0-1,0 0 1,0 0 0,0 0 0,0 0-1,0 0 1,0 0 0,0 0-1,1 0 1,-1 0 0,0 0-1,0 0 1,0 0 0,0 0-1,0 0 1,0 0 0,0 0 0,0 0-1,0 0 1,0 0 0,0 0-1,0 0 1,1 0 0,-1 0-1,0 0 1,0 0 0,0 0 0,0 0-1,0 1 1,0-1 0,0 0-1,0 0 1,0 0 0,0 0-1,0 0 1,0 0 0,0 0 0,0 0-1,0 0 1,0 0 0,0 0-1,0 1 1,0-1 0,0 0-1,0 0 1,0 0 0,0 0-1,0 0 1,0 0 0,0 0 0,0 0-1,0 0 1,0 0 0,0 0-1,0 0 1,0 1 0,0-1-1,0 0 1,3-5 91,48-147 421,-43 131-503,2 0 1,0 1-1,0 1 0,2-1 0,1 2 0,24-28 0,-36 44-16,1 0 1,-1 0-1,1 1 0,0-1 0,0 0 0,0 1 0,0 0 0,0 0 0,0-1 0,0 1 0,0 0 1,1 1-1,-1-1 0,4-1 0,-5 3-1,0-1 1,1 0-1,-1 0 1,0 1-1,0-1 1,1 1-1,-1-1 1,0 1-1,0 0 1,0-1-1,0 1 1,0 0-1,0 0 1,0-1-1,0 1 1,0 0-1,0 0 1,-1 0-1,1 0 1,0 0-1,0 1 1,-1-1-1,1 0 1,-1 0-1,1 0 1,-1 1-1,0-1 1,1 0-1,-1 0 1,0 2-1,4 14-7,-1 1 1,-1-1-1,0 1 0,-1-1 0,-2 21 0,-12 90 32,12-114-88,0 0-111,-1 1 1,0-1-1,-1 0 0,-1 0 1,0-1-1,-1 1 1,-8 17-1,-1-13-1176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2.513"/>
    </inkml:context>
    <inkml:brush xml:id="br0">
      <inkml:brushProperty name="width" value="0.05" units="cm"/>
      <inkml:brushProperty name="height" value="0.05" units="cm"/>
    </inkml:brush>
  </inkml:definitions>
  <inkml:trace contextRef="#ctx0" brushRef="#br0">67 11 11650,'-22'65'6223,"-9"29"-1151,27-79-4866,1 1-1,0 0 1,0 31 0,5-36-134,5-13-11,7-15 40,32-68 240,0 1-147,-40 73-184,2 1-1,-1-1 1,1 2-1,1-1 1,12-10 0,-19 18-12,0 1 0,1-1 0,-1 0 1,0 1-1,1 0 0,-1-1 1,1 1-1,0 0 0,-1 0 1,5 0-1,-6 1 2,0-1-1,1 1 1,-1 0 0,0 1 0,0-1 0,0 0 0,1 0-1,-1 0 1,0 1 0,0-1 0,0 1 0,1-1-1,-1 1 1,0-1 0,0 1 0,0-1 0,0 1-1,0 0 1,0 0 0,0 0 0,0 0 0,-1-1-1,1 1 1,0 0 0,0 0 0,0 2 0,4 6 9,-1 0 1,-1 0-1,1 0 1,-2 0-1,1 1 1,-1 0-1,-1-1 1,1 20-1,-4 81 219,-6-33 754,7-74-568,0-9-698,-8-23-555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231"/>
    </inkml:context>
    <inkml:brush xml:id="br0">
      <inkml:brushProperty name="width" value="0.05" units="cm"/>
      <inkml:brushProperty name="height" value="0.05" units="cm"/>
    </inkml:brush>
  </inkml:definitions>
  <inkml:trace contextRef="#ctx0" brushRef="#br0">120 175 4233,'-6'5'750,"1"1"1,-1-1-1,1 1 1,0 0-1,-4 6 1,2-2-697,7-9-18,-9 20 2284,-12-1 6502,2-4-7916,6-5-78,5-5 840,6-2-749,3 6-419,-5 26-61,3-28-300,1-8-134,0 0-1,0 0 0,0 0 0,0 0 1,0 0-1,0 0 0,0 1 0,0-1 1,0 0-1,-1 0 0,1 0 0,0 0 1,0 0-1,0 1 0,0-1 1,0 0-1,0 0 0,0 0 0,0 0 1,0 1-1,1-1 0,-1 0 0,0 0 1,0 0-1,0 0 0,0 0 1,0 0-1,0 1 0,0-1 0,0 0 1,0 0-1,0 0 0,0 0 0,0 0 1,1 0-1,-1 1 0,0-1 1,0 0-1,0 0 0,0 0 0,0 0 1,0 0-1,1 0 0,-1 0 0,0 0 1,0 0-1,6 3 41,-4-2-35,0 0-1,0 0 0,0 0 0,0 0 1,0-1-1,1 1 0,-1 0 0,0-1 0,1 0 1,-1 1-1,0-1 0,1 0 0,-1 0 1,0-1-1,5 0 0,-3 0 15,0-1 0,0 1 0,-1-1 0,1-1 0,0 1 0,-1 0 0,1-1 0,-1 0 0,0 1 1,5-7-1,11-12 67,-2 0 1,0-2-1,-2 1 1,0-2-1,-2 0 1,0-1 0,-2 0-1,16-52 1,-25 70-65,-1-1 1,0 1-1,0-1 1,-1 1-1,0-9 1,1 15-17,-1 0 1,0 0 0,0 0 0,0 0 0,0 0-1,-1 0 1,1 0 0,0 0 0,0 0-1,-1 0 1,1 0 0,0 0 0,-1 0 0,1 0-1,-1 0 1,1 0 0,-1 1 0,1-1 0,-1 0-1,0 0 1,0 1 0,1-1 0,-1 0 0,0 1-1,0-1 1,0 0 0,1 1 0,-1 0 0,0-1-1,0 1 1,0-1 0,0 1 0,0 0-1,0 0 1,0-1 0,0 1 0,0 0 0,0 0-1,0 0 1,0 0 0,0 0 0,0 0 0,0 1-1,0-1 1,0 0 0,0 0 0,-1 1 0,-2 1 11,1-1 1,0 1 0,-1 0 0,1 0 0,0 0 0,0 1 0,0-1-1,0 1 1,1 0 0,-1 0 0,1 0 0,-1 0 0,-2 5 0,-24 49 44,25-50-53,-12 31-11,2 0 0,1 0 0,1 2 0,3-1 0,1 1 0,2 1 0,-1 45 0,7-80-7,0-1-1,1 1 1,-1-1 0,1 0-1,2 7 1,-3-11 1,0-1 0,0 1 1,1 0-1,-1 0 0,0 0 0,1-1 1,-1 1-1,1 0 0,-1 0 1,1-1-1,-1 1 0,1 0 0,-1-1 1,1 1-1,0-1 0,-1 1 0,1 0 1,0-1-1,0 0 0,-1 1 0,1-1 1,0 1-1,0-1 0,0 0 0,0 0 1,-1 1-1,1-1 0,0 0 0,0 0 1,0 0-1,0 0 0,0 0 0,-1 0 1,1 0-1,0 0 0,0 0 0,0-1 1,0 1-1,0 0 0,-1-1 0,2 0 1,5-2-5,0 0 0,0-1 1,-1 0-1,0-1 0,0 1 0,0-1 1,0 0-1,9-12 0,37-54 32,-37 49-11,35-58 37,-49 78-53,0 1 0,0-1 0,0 1 0,0-1 0,1 1 0,-1-1 1,0 1-1,1-1 0,0 1 0,-1 0 0,1 0 0,0 0 0,-1 0 0,1 0 0,0 0 0,0 1 0,3-2 0,-3 2-3,-1 0-1,1 0 0,0 0 0,-1 1 0,1-1 1,0 0-1,-1 1 0,1-1 0,-1 1 0,1 0 1,0-1-1,-1 1 0,1 0 0,-1 0 0,0 0 1,3 2-1,3 3-17,-1 2 0,1-1 0,-1 1-1,-1 0 1,8 13 0,-13-20 22,28 49-27,11 20 48,-38-68-22,0 0 1,0 0-1,1 0 1,-1-1 0,1 1-1,-1 0 1,1-1-1,0 0 1,0 1-1,0-1 1,0 0 0,0 0-1,0 0 1,0 0-1,0 0 1,3 1-1,-3-2 0,0 0 0,-1 0-1,1 0 1,0 0 0,0 0-1,0-1 1,-1 1 0,1-1-1,0 1 1,0-1 0,-1 1-1,1-1 1,0 0 0,-1 0-1,1 0 1,1-1 0,5-5-4,0-1 1,-1 1-1,0-1 1,-1-1-1,10-14 1,-10 14 9,16-25 5,31-42 12,-46 67-20,1 0 0,0 1 0,0 0 0,0 0 0,17-11 0,-24 18-4,1 0 0,0 0 0,-1 1 0,1-1 1,0 0-1,-1 0 0,1 1 0,0-1 0,0 1 1,0 0-1,0-1 0,-1 1 0,1 0 0,0 0 1,0 0-1,0 0 0,0 1 0,0-1 0,3 1 1,-2 1-2,-1-1 0,1 1-1,-1-1 1,1 1 0,-1 0 0,0 0 0,1 0 0,-1 0 0,0 0 0,0 0 0,2 4 0,3 6 0,0 0-1,-1 1 1,0 0-1,4 16 1,-9-26 6,13 47 31,-10-33-19,11 29 0,-15-45-14,0 0 0,0-1 0,0 1 0,0-1 0,1 1 0,-1 0 0,0-1 0,0 1 0,1-1 0,-1 1 0,0-1 0,1 1 0,-1 0 0,0-1 0,1 0 0,-1 1 0,1-1 0,-1 1 1,1-1-1,-1 1 0,1-1 0,-1 0 0,1 0 0,0 1 0,-1-1 0,1 0 0,-1 0 0,1 1 0,0-1 0,-1 0 0,1 0 0,-1 0 0,1 0 0,0 0 0,-1 0 0,1 0 0,0 0 0,-1 0 0,1 0 0,0-1 0,2-1 8,-1 1 0,0-1-1,1 0 1,-1 0 0,0 0-1,0 0 1,0-1 0,-1 1 0,3-4-1,48-85 162,-37 61-128,1 1 1,36-47 0,-51 75-44,0 0 1,-1 0-1,1 0 1,0 0-1,0 0 1,0 0-1,0 1 0,0-1 1,0 0-1,0 1 1,0-1-1,0 0 1,0 1-1,0-1 1,1 1-1,-1 0 1,0-1-1,2 1 1,-2 0-1,0 0-1,0 1 1,0-1 0,0 0 0,0 0 0,0 1 0,0-1 0,0 1 0,-1-1 0,1 1 0,0-1 0,0 1-1,-1 0 1,1-1 0,0 1 0,-1 0 0,1 0 0,0 1 0,3 4-3,0 1 0,-1 0 0,0 0 0,3 14 0,-5-19 5,7 28 12,-2 0-1,-1 1 0,-1 0 0,-1-1 0,-2 41 1,-2-60 22,2-12 4,0-19-70,1-7-410,-1-5-1028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432"/>
    </inkml:context>
    <inkml:brush xml:id="br0">
      <inkml:brushProperty name="width" value="0.05" units="cm"/>
      <inkml:brushProperty name="height" value="0.05" units="cm"/>
    </inkml:brush>
  </inkml:definitions>
  <inkml:trace contextRef="#ctx0" brushRef="#br0">16 1 24757,'0'0'904,"0"1"353,-16 31-505,16-9-624,7 1-72,4-3 32,5-3-104,8-9-728,2-9-632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790"/>
    </inkml:context>
    <inkml:brush xml:id="br0">
      <inkml:brushProperty name="width" value="0.05" units="cm"/>
      <inkml:brushProperty name="height" value="0.05" units="cm"/>
    </inkml:brush>
  </inkml:definitions>
  <inkml:trace contextRef="#ctx0" brushRef="#br0">28 307 18780,'0'3'347,"1"1"1,0-1-1,0 0 0,0-1 0,0 1 1,0 0-1,0 0 0,1 0 1,2 3-1,-3-5-265,0 0 1,1-1-1,-1 1 0,0-1 0,0 1 1,0-1-1,0 1 0,1-1 1,-1 0-1,0 1 0,0-1 1,1 0-1,-1 0 0,0 0 1,1 0-1,-1 0 0,0 0 0,0-1 1,1 1-1,-1 0 0,0-1 1,0 1-1,0-1 0,1 1 1,-1-1-1,0 1 0,0-1 1,1 0-1,21-13 80,-1-1 0,0 0-1,-2-2 1,1 0 0,23-28 0,-32 33-133,-1-1 0,-1 0 0,0-1 0,9-17 0,-17 27 9,0 0 0,1 0 0,-2-1 0,1 1 0,0 0 0,-1-1 0,1 1 0,-1-1 0,-1 0 0,1 1 0,-1-1 0,1 0 0,-1 1-1,-1-1 1,1 0 0,-1 1 0,0-1 0,0 1 0,-2-8 0,1 9 16,1 1 1,-1-1-1,0 1 0,0-1 1,0 1-1,-1 0 1,1 0-1,0 0 0,-1 0 1,1 0-1,-1 1 0,0-1 1,1 1-1,-1 0 1,0-1-1,0 1 0,0 1 1,0-1-1,0 0 0,0 1 1,0-1-1,0 1 1,0 0-1,-4 0 0,1 1-8,0-1-1,0 1 1,0 0-1,0 0 1,1 1-1,-1 0 1,1 0-1,-1 0 1,1 0 0,0 1-1,0 0 1,-6 4-1,1 3-28,0-1-1,1 2 1,0-1-1,0 1 1,1 1-1,1-1 1,0 1-1,-11 26 1,3 1-15,-17 68 0,29-97-2,-3 10 3,2 2 0,-3 20 1,7-38-5,-1 0 0,1 0 0,0 0-1,0 0 1,0 0 0,0 0 0,1 0 0,0 0 0,0 0 0,0 0 0,0 0-1,0 0 1,1-1 0,0 1 0,0 0 0,0-1 0,5 6 0,-5-7-3,0 0 0,0-1 1,0 1-1,1-1 0,-1 0 1,1 0-1,-1 0 0,1 0 1,-1 0-1,1-1 0,-1 1 1,1-1-1,0 1 0,-1-1 1,1 0-1,0 0 0,-1 0 1,1-1-1,0 1 0,-1 0 1,1-1-1,0 0 0,-1 0 1,5-2-1,6-2-238,-1-1 0,1-1 0,16-12 0,-22 14-39,47-31-1702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0.191"/>
    </inkml:context>
    <inkml:brush xml:id="br0">
      <inkml:brushProperty name="width" value="0.025" units="cm"/>
      <inkml:brushProperty name="height" value="0.025" units="cm"/>
    </inkml:brush>
  </inkml:definitions>
  <inkml:trace contextRef="#ctx0" brushRef="#br0">94 5528 6150,'-7'8'-443,"-8"8"2046,5-7-615,0 2 0,0-1 0,1 2 0,0-1 1,1 1-1,-8 14 0,47-44 2188,680-582-1073,-368 310-2019,100-91 78,414-370 739,-94 88 221,178-136-823,56 15 1089,-805 633-1320,534-406 1279,20-6-840,-739 557-489,16-12 122,0-1 0,21-23 0,-51 73-2644,-9-12-421,-2-3-1901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6.620"/>
    </inkml:context>
    <inkml:brush xml:id="br0">
      <inkml:brushProperty name="width" value="0.05" units="cm"/>
      <inkml:brushProperty name="height" value="0.05" units="cm"/>
    </inkml:brush>
  </inkml:definitions>
  <inkml:trace contextRef="#ctx0" brushRef="#br0">20 2 19100,'-1'-2'7237,"0"2"-7182,1 0 1,0 0-1,-1 1 1,1-1-1,0 0 1,-1 0 0,1 0-1,0 0 1,-1 0-1,1 0 1,0 0-1,0 1 1,-1-1-1,1 0 1,0 0-1,-1 0 1,1 0-1,0 1 1,0-1-1,0 0 1,-1 0-1,1 1 1,0-1-1,0 0 1,0 1-1,0-1 1,0 0-1,-1 0 1,1 1-1,0 0 1,-2 6-28,0 1 0,0 0 1,0 0-1,1 0 0,0 0 0,1 0 1,0 0-1,0 0 0,3 14 0,-1 14-18,-3 44 4,4 76 52,-3-155-65,0 0 0,0 0 0,0 0 1,0 0-1,0 0 0,0 0 0,0 0 0,1 0 0,-1 0 0,0 0 0,0 0 1,1 0-1,-1 0 0,1 0 0,-1 0 0,1 0 0,-1-1 0,1 1 0,0 0 1,-1 0-1,1 0 0,0-1 0,-1 1 0,3 1 0,-2-3 1,1 1 1,-1 0-1,1 0 0,0-1 0,-1 1 1,1-1-1,-1 0 0,1 1 0,-1-1 0,1 0 1,-1 0-1,0 0 0,0 0 0,1 0 0,-1 0 1,0 0-1,2-2 0,26-28 46,-2-1 0,30-43 0,-38 47-35,1 2 0,1 0 1,1 1-1,1 1 1,27-21-1,-47 43-14,0 0-1,-1 0 1,1 0-1,0 0 1,0 1 0,0-1-1,0 1 1,0 0-1,1 0 1,-1 0 0,0 0-1,0 1 1,1-1-1,-1 1 1,0 0-1,1 0 1,-1 0 0,5 1-1,-4 0-2,-1 1 1,0-1-1,0 0 0,0 1 0,-1 0 1,1 0-1,0 0 0,-1 0 0,1 0 0,-1 1 1,0-1-1,1 1 0,-1-1 0,0 1 1,-1 0-1,1 0 0,0 0 0,0 3 0,5 10-4,-1 0-1,-1 0 0,-1 0 1,0 1-1,1 17 0,5 85 67,-9-113-49,-1-5-5,0-1-1,0 0 1,0 0 0,0 0-1,0 0 1,0 1 0,0-1-1,0 0 1,0 0 0,0 0 0,0 0-1,0 1 1,1-1 0,-1 0-1,0 0 1,0 0 0,0 0-1,0 0 1,0 0 0,0 1-1,1-1 1,-1 0 0,0 0-1,0 0 1,0 0 0,0 0-1,1 0 1,-1 0 0,0 0-1,0 0 1,0 0 0,1 0-1,-1 0 1,0 0 0,0 0-1,0 0 1,0 0 0,1 0-1,-1 0 1,0 0 0,0 0-1,0 0 1,0 0 0,1 0-1,-1 0 1,0 0 0,0-1-1,0 1 1,0 0 0,0 0-1,1 0 1,-1 0 0,0 0-1,0 0 1,0-1 0,0 1-1,0 0 1,0 0 0,0 0-1,1 0 1,-1-1 0,0 1-1,11-11 72,40-73 223,-9 14-190,-30 51-93,30-40 21,-38 53-34,1 1 0,-1 0 0,1 0 0,1 0 0,-1 1 0,1 0 0,10-6 0,-15 9-3,0 1-1,0-1 1,0 1-1,0-1 1,0 1-1,0 0 1,0 0-1,0-1 1,0 1-1,0 0 1,0 0 0,0 0-1,0 0 1,0 0-1,1 0 1,-1 0-1,0 1 1,0-1-1,0 0 1,0 1 0,0-1-1,0 1 1,0-1-1,0 1 1,0-1-1,0 1 1,-1-1-1,1 1 1,0 0-1,0 0 1,0-1 0,-1 1-1,1 0 1,0 0-1,-1 0 1,1 0-1,-1 0 1,1 1-1,2 4-3,-1-1-1,0 1 1,0 0 0,-1 0-1,1 6 1,4 40 17,-3 0 1,-3 0 0,-1 0 0,-11 63 0,9-120-456,0-11 75,7-32-876,5-13 625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7.106"/>
    </inkml:context>
    <inkml:brush xml:id="br0">
      <inkml:brushProperty name="width" value="0.05" units="cm"/>
      <inkml:brushProperty name="height" value="0.05" units="cm"/>
    </inkml:brush>
  </inkml:definitions>
  <inkml:trace contextRef="#ctx0" brushRef="#br0">166 2 12667,'-49'-1'10447,"42"1"-9951,1 1-1,0 0 1,0 0-1,0 1 1,-7 3 0,9-4-487,0 1 0,0 0 0,1 1 1,-1-1-1,1 0 0,-1 1 0,1 0 0,0 0 1,0 0-1,1 0 0,-1 1 0,0-1 1,1 1-1,0-1 0,0 1 0,0 0 1,0 0-1,1 0 0,-2 8 0,-2 10-3,1 1 0,1 0 0,1 0 0,1 0 0,1 0 0,1 0 0,5 29 0,-6-51-2,0 1 0,1-1 0,-1 0 0,0 1 0,1-1-1,-1 1 1,0-1 0,1 0 0,0 1 0,-1-1 0,1 0-1,0 0 1,0 1 0,-1-1 0,1 0 0,0 0 0,0 0-1,0 0 1,1 0 0,-1 0 0,0 0 0,0-1 0,0 1 0,1 0-1,-1-1 1,0 1 0,3 0 0,-2-1 9,0 0 1,0 0-1,0 0 1,0-1-1,0 1 0,0-1 1,0 1-1,0-1 1,0 0-1,0 1 1,-1-1-1,1 0 0,0 0 1,-1-1-1,1 1 1,0 0-1,-1 0 1,1-1-1,1-2 0,13-17 94,-1 1 0,-1-2 0,17-34-1,-18 32-76,0 0 0,2 0 0,18-21 0,-32 44-30,0-1 0,0 1-1,0 0 1,1-1 0,-1 1-1,0 0 1,0 0 0,1 0-1,-1 0 1,1 0 0,-1 0-1,1 0 1,-1 1 0,1-1-1,0 1 1,-1-1 0,1 1-1,0-1 1,2 1 0,-3 0-3,1 1 0,-1-1 1,0 0-1,1 1 0,-1 0 0,0-1 1,1 1-1,-1 0 0,0-1 0,0 1 1,0 0-1,0 0 0,0 0 1,0 0-1,0 0 0,0 0 0,0 0 1,1 3-1,2 5-14,1 1 0,-1 0 0,0 1 0,3 18 0,-5-23 20,0 1-1,8 29 34,-10-35-30,0-1-1,0 1 0,1-1 1,-1 1-1,0-1 1,0 1-1,0-1 0,0 1 1,1-1-1,-1 1 1,0-1-1,1 1 0,-1-1 1,0 1-1,1-1 1,-1 0-1,1 1 0,-1-1 1,0 0-1,1 1 1,-1-1-1,1 0 0,-1 1 1,1-1-1,-1 0 1,1 0-1,-1 0 0,1 1 1,-1-1-1,1 0 1,0 0-1,-1 0 0,1 0 1,-1 0-1,1 0 1,-1 0-1,1 0 0,-1 0 1,1-1-1,-1 1 1,1 0-1,-1 0 0,1 0 1,-1 0-1,1-1 1,-1 1-1,1 0 0,-1-1 1,1 1-1,0-1 1,41-47 183,-36 39-158,0 1 0,1 0 0,0 0 0,0 1 0,1 0 0,0 0 0,0 1 0,0 0 0,1 0 0,12-5 0,-20 10-31,1 0-1,0 1 0,0-1 1,0 1-1,0-1 1,0 1-1,0 0 0,0-1 1,0 1-1,0 0 1,0 1-1,1-1 0,-1 0 1,0 0-1,0 1 1,-1-1-1,1 1 0,0 0 1,0 0-1,3 1 1,-3 0-3,0 0 1,0 0 0,0 0 0,0 0 0,0 0 0,0 1-1,0-1 1,-1 1 0,1-1 0,-1 1 0,0 0-1,2 4 1,0 3-4,-1 1 0,0-1 0,0 0 0,-1 1 0,0 0-1,-2 18 1,-4 8 19,-12 46-1,6-34-17,10-48-772,0-4 432,2-11-249,12-30-893,15-13 188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7.772"/>
    </inkml:context>
    <inkml:brush xml:id="br0">
      <inkml:brushProperty name="width" value="0.05" units="cm"/>
      <inkml:brushProperty name="height" value="0.05" units="cm"/>
    </inkml:brush>
  </inkml:definitions>
  <inkml:trace contextRef="#ctx0" brushRef="#br0">156 606 15227,'-3'5'604,"1"0"1,-1 1-1,0-1 0,0 0 0,-1-1 0,0 1 1,1-1-1,-1 1 0,-1-1 0,-7 6 0,-1-2 540,-1 0 0,-24 10 0,30-14-861,5-3-256,1 0-1,0 0 1,0 0 0,0 1-1,0-1 1,0 0-1,0 1 1,0 0 0,0-1-1,1 1 1,-1 0-1,0 0 1,1 0-1,0 0 1,-1 0 0,1 0-1,0 0 1,0 0-1,0 1 1,1-1 0,-1 0-1,0 1 1,1-1-1,0 1 1,-1-1 0,1 0-1,0 1 1,0-1-1,0 1 1,1-1 0,-1 1-1,1-1 1,-1 0-1,2 4 1,-2-5-31,1 0 0,-1 0 0,0-1 0,1 1 0,-1 0 1,0 0-1,1-1 0,-1 1 0,1 0 0,-1-1 0,1 1 0,0 0 0,-1-1 0,1 1 0,0-1 0,-1 1 1,1-1-1,0 0 0,-1 1 0,1-1 0,0 1 0,0-1 0,0 0 0,-1 0 0,1 0 0,2 1 0,-1-1-2,0 0-1,1-1 0,-1 1 1,0-1-1,0 1 0,1-1 0,-1 0 1,0 0-1,0 0 0,2-1 1,5-3-9,-1 0 1,0-1-1,13-12 1,-9 5 33,0-1 1,-1-1 0,0 0-1,-2 0 1,1-1 0,-2 0-1,10-25 1,-18 29 111,14-199-174,-1 29 96,-12 142 42,-2-1-1,-8-56 0,3 78 115,6 19-202,0 0 1,0 0-1,0 0 0,0 0 1,-1 0-1,1 0 0,0 0 1,0-1-1,0 1 0,0 0 1,0 0-1,-1 0 0,1 0 1,0 0-1,0 0 1,0 1-1,0-1 0,-1 0 1,1 0-1,0 0 0,0 0 1,0 0-1,0 0 0,0 0 1,-1 0-1,1 0 0,0 0 1,0 0-1,0 0 1,0 1-1,0-1 0,0 0 1,-1 0-1,1 0 0,0 0 1,0 0-1,0 0 0,0 1 1,0-1-1,0 0 0,0 0 1,0 0-1,0 0 1,0 1-1,0-1 0,0 0 1,0 0-1,0 0 0,0 0 1,0 1-1,-8 39 255,-6 113-188,9 280 0,6-422-63,9 75 33,-9-78-23,1 0 0,0 0-1,0 0 1,1-1 0,0 1-1,1-1 1,-1 0-1,7 10 1,-2-10 31,-7-6-7,-1 1 15,4-10-36,-1-2 7,-1 0-1,0-1 0,0 1 1,-1-1-1,0 0 0,-1 1 1,0-1-1,-1 0 0,0 1 0,-1-1 1,-2-10-1,-3-8 16,-2 1 1,-22-51-1,29 72-37,-1 1-1,0 0 1,0 0-1,-1 0 1,1 0-1,-1 1 1,0-1-1,-1 1 1,0 0-1,1 0 1,-1 1-1,-7-6 1,12 10-7,-1 0-1,1 0 1,-1 0 0,1-1 0,-1 1 0,1 0-1,0 0 1,-1 0 0,1 0 0,-1 0-1,1 0 1,-1 0 0,1 0 0,-1 0 0,1 0-1,-1 0 1,1 0 0,-1 0 0,1 0 0,0 0-1,-1 0 1,1 1 0,-1-1 0,1 0-1,-1 0 1,1 1 0,0-1 0,-1 0 0,1 0-1,0 1 1,-1-1 0,1 0 0,0 1 0,-1-1-1,1 1 1,0-1 0,0 0 0,-1 1-1,1-1 1,0 1 0,0-1 0,0 0 0,0 1-1,0-1 1,-1 1 0,1-1 0,0 1 0,0-1-1,0 1 1,0-1 0,0 1 0,1-1-1,-1 1 1,1 31 6,-1-29-7,1 2-1,0 0 0,0 1 0,0-1 0,0 0 0,1 0 0,0 0 0,0 0 0,0 0 0,4 7 0,-4-10-3,1 1 0,-1-1 0,0 1-1,0-1 1,1 0 0,0 0 0,-1 0 0,1 0-1,0 0 1,0-1 0,0 1 0,0-1-1,0 0 1,0 0 0,0 0 0,7 1 0,2-1-202,1 0 1,-1-1 0,1 0-1,-1-1 1,1 0 0,-1-1-1,0 0 1,0-1 0,13-5-1,35-12-1666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8.130"/>
    </inkml:context>
    <inkml:brush xml:id="br0">
      <inkml:brushProperty name="width" value="0.05" units="cm"/>
      <inkml:brushProperty name="height" value="0.05" units="cm"/>
    </inkml:brush>
  </inkml:definitions>
  <inkml:trace contextRef="#ctx0" brushRef="#br0">242 0 20148,'-9'2'387,"0"-1"0,0 1-1,1 1 1,-1 0 0,0 0 0,1 0-1,0 1 1,-1 1 0,1-1-1,1 1 1,-1 1 0,1-1 0,0 1-1,-8 8 1,1 2-247,1-1 0,0 2 0,1 0 0,1 0 1,-11 22-1,18-33-130,1 0 1,0 1 0,0 0 0,0-1 0,1 1-1,-1 0 1,2 0 0,-1 0 0,1 0-1,0 1 1,0-1 0,1 0 0,1 14-1,-1-20-8,1 0 0,-1 1 0,0-1-1,1 0 1,-1 0 0,1 0-1,-1 0 1,1 0 0,-1 0-1,1 0 1,0 0 0,-1 0 0,1 0-1,0 0 1,0 0 0,0-1-1,-1 1 1,1 0 0,0 0-1,0-1 1,0 1 0,0-1 0,1 1-1,-1-1 1,0 1 0,0-1-1,0 0 1,0 1 0,0-1 0,0 0-1,1 0 1,-1 0 0,0 0-1,0 0 1,0 0 0,1 0-1,-1-1 1,0 1 0,0 0 0,0 0-1,0-1 1,0 1 0,0-1-1,0 1 1,2-2 0,4-1 28,0-1-1,0 0 1,0-1 0,0 0 0,9-8 0,10-13 110,32-41 1,-36 38-75,41-37 0,-59 62-65,0 1-1,-1 0 0,1 0 1,1 0-1,-1 1 0,0-1 1,8-2-1,-10 4-1,-1 1-1,1 0 1,-1-1 0,0 1 0,1 0-1,-1 0 1,1 0 0,-1 0 0,0 0-1,1 0 1,-1 1 0,1-1 0,-1 0-1,0 1 1,1-1 0,-1 1 0,0-1-1,1 1 1,-1 0 0,0-1 0,0 1-1,0 0 1,0 0 0,0 0 0,0 0-1,0 0 1,0 0 0,0 0 0,0 0-1,0 1 1,0 1 0,3 4 1,-1 0-1,0 0 1,-1 0-1,1 1 1,-2-1 0,1 1-1,-1-1 1,1 14-1,-3 68 46,0-54-14,-1-5 4,1-24-9,0 1 0,1 0 0,0 0 0,0 0 0,0-1 0,1 1 0,0 0 0,0 0 0,4 10 0,-5-17-20,0 0 1,0 0-1,0 0 1,0 1-1,1-1 1,-1 0-1,0 0 1,0 0-1,0 0 1,0 1-1,1-1 1,-1 0-1,0 0 1,0 0-1,0 0 1,1 0-1,-1 0 1,0 0-1,0 0 1,0 0-1,1 0 1,-1 0-1,0 0 1,0 1-1,1-1 1,-1-1-1,0 1 1,0 0-1,0 0 1,1 0-1,-1 0 1,0 0-1,0 0 1,0 0-1,1 0 1,-1 0-1,0 0 1,0 0-1,0 0 1,1-1-1,-1 1 1,0 0-1,0 0 1,0 0-1,0 0 1,0-1-1,1 1 1,-1 0-1,0 0 1,0-1-1,10-11 113,-9 9-65,46-76 376,-35 57-396,0 0 1,2 0-1,24-28 1,-37 48-43,0 1 0,0 0 0,0 0 0,0 0 0,1-1 0,-1 1 0,0 1 0,1-1 0,-1 0 0,1 0 0,-1 0 0,1 1 1,-1-1-1,1 1 0,2-1 0,-3 1-6,0 0 0,-1 0 0,1 0 0,0 0 0,0 0 0,0 1 0,-1-1 0,1 0 0,0 1 0,0-1 0,-1 0 0,1 1 0,0-1 0,-1 1 0,1-1 0,0 1 0,-1 0 0,1-1 0,-1 1 0,1-1 0,-1 1 0,1 1 0,1 2-103,0 1-1,0-1 0,0 1 1,-1 0-1,1 0 1,-1 0-1,-1 0 0,1 8 1,-1 38-1527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9.044"/>
    </inkml:context>
    <inkml:brush xml:id="br0">
      <inkml:brushProperty name="width" value="0.05" units="cm"/>
      <inkml:brushProperty name="height" value="0.05" units="cm"/>
    </inkml:brush>
  </inkml:definitions>
  <inkml:trace contextRef="#ctx0" brushRef="#br0">332 127 10546,'-2'-11'2073,"1"-1"128,0-1 0,-1 1 0,-1-1 0,-6-17-1,8 28-2069,1 0-1,-1 0 0,0 0 0,0 0 0,0 0 1,0 1-1,0-1 0,0 0 0,-1 1 1,1-1-1,0 1 0,-1-1 0,1 1 0,-1 0 1,0-1-1,1 1 0,-1 0 0,0 0 1,0 0-1,0 0 0,0 1 0,0-1 0,0 0 1,0 1-1,0-1 0,0 1 0,0 0 1,0 0-1,0 0 0,0 0 0,0 0 0,0 0 1,0 0-1,0 1 0,-2 0 0,-1 1-92,0 0-1,0 0 0,1 1 1,-1 0-1,1 0 0,0 0 1,-1 0-1,1 1 0,1-1 1,-1 1-1,1 0 0,-1 0 1,1 0-1,0 1 0,-4 7 1,-2 6-35,1 0 1,1 1 0,-6 19 0,-1 15-6,2 0 1,3 0 0,-4 95-1,12-68 6,17 152-1,-11-194-2,2 0 0,1-1 0,3 0 0,0-1 1,3 0-1,18 36 0,-17-44 0,-8-16 9,0 1 0,-1 1 1,0-1-1,-1 1 0,6 24 1,-10-36-1,-4-5 0,-33-45-9,3-2 1,1-1 0,2-1 0,3-2 0,2-1 0,3-1-1,-27-103 1,47 151-2,-1-9-16,10 15-24,1 2 36,0-1 0,0 1 1,1 1-1,-1-1 0,11 4 0,-6-2 1,0-1 0,19 1 0,-21-4-28,1 1-1,0-1 0,-1-1 1,0 0-1,1-1 0,-1 0 1,0-1-1,-1 0 0,1 0 1,12-10-1,24-19-1132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0.120"/>
    </inkml:context>
    <inkml:brush xml:id="br0">
      <inkml:brushProperty name="width" value="0.05" units="cm"/>
      <inkml:brushProperty name="height" value="0.05" units="cm"/>
    </inkml:brush>
  </inkml:definitions>
  <inkml:trace contextRef="#ctx0" brushRef="#br0">234 39 19260,'1'-1'309,"-1"-1"0,0 1 0,0-1 1,0 0-1,-1 1 0,1-1 0,0 1 0,-1-1 0,1 1 0,0-1 0,-1 1 0,0-1 0,1 1 1,-1 0-1,0-1 0,0 1 0,0 0 0,0 0 0,0-1 0,0 1 0,0 0 0,-3-2 0,2 2-144,0 0-1,-1 0 0,0 1 0,1-1 0,-1 1 0,1-1 0,-1 1 1,0 0-1,1 0 0,-1 0 0,1 0 0,-1 1 0,-4 0 0,-1 1-119,0 1-1,1 0 0,0 0 0,-1 1 1,1 0-1,0 0 0,1 0 0,-1 1 0,1 0 1,0 0-1,0 1 0,1 0 0,-1 0 1,1 0-1,1 0 0,-1 1 0,-5 10 0,1 1-42,0 0-1,1 0 0,1 1 1,1 0-1,-8 38 1,11-41-4,1 1 1,0 24-1,2-38 0,0 0-1,0 0 1,0 0-1,0 0 1,1 0-1,-1 0 1,1 0 0,0 0-1,0-1 1,0 1-1,0 0 1,0 0-1,1-1 1,-1 1-1,1-1 1,-1 1-1,1-1 1,0 1-1,0-1 1,0 0-1,5 3 1,-6-4 1,1-1 0,0 1 0,0-1 0,-1 1 0,1-1 0,0 0 0,0 1 0,0-1 0,0 0 1,0 0-1,-1 0 0,1-1 0,0 1 0,0 0 0,0-1 0,0 1 0,-1-1 0,1 0 0,0 0 0,-1 1 0,1-1 0,0 0 0,1-2 0,5-2 4,-1-1-1,0-1 0,9-9 1,4-8 11,0-1 0,-2-1 0,-1-1 1,-1 0-1,-1-1 0,-1-1 0,-2 0 1,-1-1-1,8-34 0,-17 53-23,0 5-5,-3 8 1,-4 22-35,2 404-122,3-426 170,0 18 6,1-1-1,1 0 1,8 38-1,-9-56-5,-1 1 0,0-1 0,1 0 1,-1 0-1,1 1 0,-1-1 0,1 0 0,0 0 0,0 0 0,-1 0 0,1 0 0,0 0 0,2 2 0,-3-3 0,0 0 0,1 0 0,-1 1 0,1-1 0,-1 0 0,1 0 0,-1 0 0,1 0 0,-1 0 0,1 0 0,-1 0 0,1 0 1,-1 0-1,0 0 0,1 0 0,-1 0 0,1 0 0,-1 0 0,1 0 0,-1-1 0,1 1 0,-1 0 0,0 0 0,1 0 0,0-1 0,2-2-1,0 0 0,0-1 0,0 1 0,0-1 0,0 1 0,-1-1 0,4-6 0,6-16-208,-1-1 0,14-46 0,-2-16-1318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0.553"/>
    </inkml:context>
    <inkml:brush xml:id="br0">
      <inkml:brushProperty name="width" value="0.05" units="cm"/>
      <inkml:brushProperty name="height" value="0.05" units="cm"/>
    </inkml:brush>
  </inkml:definitions>
  <inkml:trace contextRef="#ctx0" brushRef="#br0">89 0 23389,'-31'180'3099,"22"-122"-2959,-15 131-81,1 210 0,23-385-56,-1-5-2,0 1 0,1 0 0,1-1 0,0 1 0,0 0 0,1-1 0,0 1 0,0-1 0,1 0 0,5 11 0,-8-19-1,0 0 0,1 0 0,-1 0 0,1 0 0,-1-1 0,1 1 0,-1 0 0,1 0-1,0 0 1,-1 0 0,1-1 0,0 1 0,-1 0 0,1-1 0,0 1 0,0 0 0,0-1-1,0 1 1,0-1 0,0 0 0,0 1 0,0-1 0,-1 0 0,1 1 0,1-1 0,-1 0-1,0 0 1,0 0 0,0 0 0,1 0 0,1-1 0,-1-1 0,1 1 0,-1-1 0,0 1 0,1-1 0,-1 0 0,0 0 0,0 0 1,0 0-1,0 0 0,1-3 0,10-15 5,0 0 1,-2-1 0,0-1-1,-1 0 1,10-34 0,-17 47-3,94-312 60,-22-5 17,-50 208-31,-25 173-60,-56 348 219,15-146 37,38-234-249,0-10-5,1 1-1,1-1 1,0 1 0,1 0 0,0 0 0,4 25 0,-3-38-59,-1 0 1,0 1-1,1-1 1,-1 0 0,1 0-1,0 1 1,-1-1-1,1 0 1,0 0 0,0 0-1,0 0 1,0 1-1,10 2-1259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1.116"/>
    </inkml:context>
    <inkml:brush xml:id="br0">
      <inkml:brushProperty name="width" value="0.05" units="cm"/>
      <inkml:brushProperty name="height" value="0.05" units="cm"/>
    </inkml:brush>
  </inkml:definitions>
  <inkml:trace contextRef="#ctx0" brushRef="#br0">0 107 19892,'2'6'145,"30"100"1952,-27-90-1786,2-1 0,0 1 0,1-1 0,14 19 0,-18-29-238,0 0 0,0 0-1,1-1 1,-1 0 0,1 0 0,0 0 0,0 0-1,1-1 1,-1 0 0,1 0 0,-1 0 0,1-1-1,0 0 1,0 0 0,0 0 0,11 1-1,-12-2-31,0-1-1,0 0 0,0 0 0,0 0 0,0-1 1,0 0-1,0 0 0,0 0 0,0 0 1,0-1-1,0 0 0,0 0 0,-1 0 0,1 0 1,-1-1-1,1 0 0,-1 0 0,0 0 0,0-1 1,6-6-1,-4 2 59,-1 0 0,-1 0 0,1 0 0,-1 0 0,0-1-1,-1 1 1,0-1 0,0 0 0,-1 0 0,1-12 0,0 1 126,-1-1 1,-1 1-1,-3-33 1,1 43-166,-1 0 0,0 0 0,0 0 0,-1 1 0,0 0 1,0-1-1,-9-16 0,11 25-57,0 0 0,1 0 0,-1-1 0,0 1 0,0 0 0,0 0 0,0 0 0,0 0 0,0 0 0,0 0 0,0 0 0,0 0 0,-1 0 0,1 1 0,0-1 0,-1 0 0,1 1 0,0-1-1,-1 1 1,1 0 0,0-1 0,-1 1 0,1 0 0,-2 0 0,1 0-1,0 1 0,0-1-1,0 1 1,0 0-1,0 0 1,0 0 0,1 0-1,-1 0 1,0 0 0,1 0-1,-1 1 1,1-1-1,-1 1 1,-2 2 0,-4 8-2,1-1 0,-1 1 0,-9 24 0,16-35 1,-25 58 11,3 0 0,2 2 0,-25 122 0,45-175-10,0-5-3,0 0 0,1 0 0,-1 0 0,1 0 0,-1 1-1,1-1 1,0 0 0,0 0 0,1 0 0,-1 0 0,0 0 0,1 1-1,0-1 1,0 0 0,2 5 0,-3-8 0,1 0 0,-1 0 1,1 1-1,-1-1 0,0 0 0,1 0 0,-1 1 1,1-1-1,-1 0 0,0 0 0,1 0 0,-1 0 1,1 0-1,-1 0 0,1 0 0,-1 0 0,1 0 1,-1 0-1,1 0 0,-1 0 0,0 0 0,1 0 1,-1 0-1,1 0 0,-1 0 0,1-1 0,-1 1 1,0 0-1,1 0 0,-1 0 0,1-1 0,-1 1 1,0 0-1,1-1 0,13-11 2,-1-1 0,0 0 0,0-1 0,-2 0-1,0-1 1,13-21 0,-9 14 13,12-18 8,85-114 17,-108 149-39,1 0 0,-1 0 0,1 1 0,1-1 0,-1 1-1,10-5 1,-14 8-2,0 1 0,0-1 0,0 1 1,1-1-1,-1 1 0,0-1 0,0 1 0,1 0 0,-1-1 0,0 1 0,1 0 0,-1 0 0,0 0 0,1 0 0,-1 0 0,0 1 0,1-1 0,-1 0 1,0 1-1,1-1 0,-1 1 0,0-1 0,0 1 0,0-1 0,1 1 0,-1 0 0,0 0 0,0-1 0,0 1 0,0 0 0,0 0 0,0 0 0,-1 0 1,1 0-1,1 2 0,1 3-8,0 0 1,0 0 0,-1 0-1,1 0 1,-2 1-1,1-1 1,-1 0 0,2 13-1,-4 55-15,0-54 20,-9 159 78,10-150-51,0-29-21,0 0 1,0 0-1,0 1 1,0-1-1,0 0 1,0 0-1,0 0 1,1 1-1,-1-1 1,0 0-1,0 0 1,0 0-1,0 0 1,0 1-1,0-1 1,0 0-1,1 0 1,-1 0-1,0 0 1,0 1-1,0-1 1,0 0-1,0 0 1,1 0-1,-1 0 1,0 0-1,0 0 1,0 0-1,1 0 1,-1 0-1,0 0 1,0 1-1,0-1 1,1 0-1,-1 0 1,0 0-1,0 0 1,0 0-1,1 0 1,-1-1-1,0 1 1,0 0-1,0 0 1,1 0-1,-1 0 1,0 0-1,0 0 1,0 0 0,1 0-1,-1 0 1,0 0-1,0-1 1,0 1-1,0 0 1,0 0-1,1 0 1,-1 0-1,0-1 1,0 1-1,0 0 1,0 0-1,0 0 1,0 0-1,0-1 1,12-14 66,-12 15-66,82-143 265,27-39-191,-104 176-76,-3 1-1,1 0 0,0 1 0,1-1 0,-1 1 0,1 0 0,0 0 0,0 1 0,0-1 0,0 1 0,1 0 0,-1 0 0,1 0 0,0 0 0,6-2 0,-9 5-2,-1 0 0,0 0 0,1-1 0,-1 1 0,1 0 0,-1 1-1,0-1 1,1 0 0,-1 0 0,0 1 0,1-1 0,-1 0 0,0 1 0,1-1 0,-1 1 0,0 0 0,0 0 0,0-1 0,0 1 0,1 0 0,-1 0 0,0 0 0,0 0 0,-1 0-1,1 0 1,0 0 0,0 0 0,0 0 0,-1 1 0,1-1 0,-1 0 0,1 1 0,-1-1 0,1 0 0,-1 0 0,0 1 0,1 1 0,1 8-18,0 1 0,0-1 1,0 18-1,-2-27 18,-1 49-58,-2 0 0,-2 0 0,-2-1 0,-3 0 0,-15 50 0,14-68-626,9-26 32,1-8-160,-1-14-968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2.439"/>
    </inkml:context>
    <inkml:brush xml:id="br0">
      <inkml:brushProperty name="width" value="0.05" units="cm"/>
      <inkml:brushProperty name="height" value="0.05" units="cm"/>
    </inkml:brush>
  </inkml:definitions>
  <inkml:trace contextRef="#ctx0" brushRef="#br0">252 438 15155,'0'-7'947,"-2"-1"0,1 1 0,-1 0 0,0-1-1,0 1 1,-1 0 0,0 0 0,-7-11 0,9 16-864,0 0-1,1 1 1,-1-1 0,0 1-1,0 0 1,-1-1-1,1 1 1,0 0 0,0-1-1,-1 1 1,1 0 0,0 0-1,-1 0 1,1 0 0,-1 1-1,0-1 1,1 0 0,-1 1-1,0-1 1,1 1 0,-1-1-1,0 1 1,1 0 0,-1 0-1,0-1 1,0 1 0,1 1-1,-1-1 1,0 0 0,0 0-1,1 1 1,-1-1 0,0 1-1,1-1 1,-1 1 0,0 0-1,1-1 1,-1 1 0,1 0-1,-1 0 1,1 0 0,-3 3-1,-2 1-26,0 1-1,1 0 1,-1 0 0,1 1-1,1 0 1,-1-1 0,1 2-1,-4 7 1,-3 11-62,-8 28 0,14-36 29,-48 159 4,46-145-22,1 0 0,1 0 0,-1 53 0,6-78-5,1 0-1,-1 0 1,1 0 0,0 0-1,1 0 1,0 0 0,2 7 0,-3-13-1,-1 0 1,1 0-1,-1 0 1,1 0-1,-1-1 1,1 1 0,0 0-1,-1 0 1,1 0-1,0 0 1,0 0-1,-1-1 1,1 1 0,0 0-1,0-1 1,0 1-1,0-1 1,0 1-1,0-1 1,0 1-1,0-1 1,0 0 0,0 0-1,0 1 1,1-1-1,-1 0 1,0 0-1,0 0 1,0 0 0,0 0-1,0 0 1,0 0-1,0-1 1,0 1-1,0 0 1,1-1 0,-1 1-1,0-1 1,0 1-1,0-1 1,-1 1-1,1-1 1,0 1 0,0-1-1,0 0 1,1-1-1,7-6 4,0 0-1,-1-1 1,0 0 0,0 0-1,-1-1 1,0 0-1,-1-1 1,8-15 0,-1 3 11,143-292 544,-129 248-252,-3-1-1,27-128 1,-45 164-205,-3 0 1,0-52 0,-6 61-67,3 22-35,0 1 0,0 0 0,0 0 1,0 0-1,-1 0 0,1 0 0,0 0 0,0 0 0,0-1 1,0 1-1,0 0 0,0 0 0,-1 0 0,1 0 0,0 0 1,0 0-1,0 0 0,0 0 0,-1 0 0,1 0 0,0 0 1,0 0-1,0 0 0,0 0 0,-1 0 0,1 0 0,0 0 1,0 0-1,0 0 0,0 0 0,0 0 0,-1 0 0,1 0 1,0 0-1,0 0 0,0 0 0,0 1 0,0-1 0,-1 0 1,1 0-1,0 0 0,0 0 0,0 0 0,0 0 0,0 1 1,0-1-1,0 0 0,0 0 0,0 0 0,-1 0 0,1 0 1,0 1-1,0-1 0,-14 35-8,-62 333-6,53-239 28,17-97-12,-19 118 13,22-121-15,1-1 1,1 1-1,3 29 1,-2-57-9,0 1 0,0-1-1,0 1 1,1-1 0,-1 1 0,1-1 0,-1 1 0,1-1 0,-1 1 0,1-1 0,0 0 0,1 2 0,-2-2-3,0-1-1,1 0 1,-1 1 0,1-1-1,-1 0 1,1 0 0,-1 1 0,1-1-1,-1 0 1,1 0 0,-1 1-1,1-1 1,-1 0 0,1 0 0,-1 0-1,1 0 1,-1 0 0,1 0-1,-1 0 1,1 0 0,-1 0 0,1 0-1,0 0 1,2-1-84,0-1 1,-1 1-1,1 0 1,-1-1-1,1 0 0,-1 1 1,1-1-1,-1 0 1,3-3-1,27-30-1409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2.739"/>
    </inkml:context>
    <inkml:brush xml:id="br0">
      <inkml:brushProperty name="width" value="0.05" units="cm"/>
      <inkml:brushProperty name="height" value="0.05" units="cm"/>
    </inkml:brush>
  </inkml:definitions>
  <inkml:trace contextRef="#ctx0" brushRef="#br0">4 349 21261,'2'6'286,"-2"-1"87,2 0-1,-1 0 1,1 0-1,3 9 1,-5-14-338,1 1 0,-1-1 0,0 1 0,1-1 0,-1 1 0,1-1 0,-1 1 0,0-1 0,1 1 0,-1-1 0,1 0 0,-1 1 0,1-1 0,-1 0 0,1 1 0,-1-1 0,1 0 0,0 0 0,-1 1 0,1-1 1,-1 0-1,1 0 0,0 0 0,-1 0 0,1 0 0,-1 0 0,1 0 0,0 0 0,-1 0 0,1 0 0,0 0 0,-1 0 0,1 0 0,-1-1 0,1 1 0,-1 0 0,1 0 0,0-1 0,-1 1 0,1 0 0,-1-1 0,1 1 0,-1 0 0,1-1 0,-1 1 0,0-1 0,1 1 0,-1-1 0,0 1 0,1-1 0,13-16 115,-1-1-1,-1 1 0,0-2 1,17-37-1,-11 21-54,-8 17-11,5-11 269,15-38 0,-27 61-246,0-1 0,-1 1 0,0-1 0,-1 0 1,0 0-1,0 0 0,0 0 0,-1 0 0,0 0 1,0 0-1,-3-14 0,3 20-93,0 1 0,0-1 0,0 0 0,0 0 0,-1 0 0,1 0 0,0 1 0,-1-1 0,1 0 0,0 0-1,-1 1 1,1-1 0,-1 0 0,1 1 0,-1-1 0,0 0 0,1 1 0,-1-1 0,0 1 0,1-1 0,-1 1 0,0-1 0,0 1 0,1 0 0,-1-1 0,0 1 0,0 0 0,0 0 0,1-1 0,-1 1 0,0 0-1,0 0 1,0 0 0,0 0 0,1 0 0,-1 0 0,0 0 0,0 1 0,0-1 0,0 0 0,1 0 0,-1 1 0,0-1 0,0 0 0,0 1 0,1-1 0,-1 1 0,0-1 0,1 1 0,-1-1 0,0 2-1,-5 4 22,0 0 0,0 1 0,1 0-1,0 0 1,1 1 0,-1-1-1,-4 15 1,-21 64 44,21-59-70,-13 39 27,3 1-1,3 0 1,-11 100 0,26-159-30,0-3 0,0 1 0,1 0 0,-1 0 0,1 0 0,1 0 0,-1 0-1,1 0 1,0 0 0,0-1 0,1 1 0,-1 0 0,1-1 0,5 10 0,-6-14-5,0 1 0,1-1 0,-1 1 1,0-1-1,1 0 0,-1 1 0,1-1 0,-1 0 0,1 0 1,-1 0-1,1 0 0,0-1 0,0 1 0,-1 0 0,1-1 0,0 1 1,0-1-1,0 1 0,0-1 0,0 0 0,-1 0 0,1 0 1,0 0-1,0 0 0,0 0 0,0-1 0,0 1 0,0-1 1,-1 1-1,3-2 0,4-1-1,0 0-1,-1-1 1,1 0 0,-1-1 0,13-10 0,-3 0-63,22-25 0,23-31-469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277"/>
    </inkml:context>
    <inkml:brush xml:id="br0">
      <inkml:brushProperty name="width" value="0.025" units="cm"/>
      <inkml:brushProperty name="height" value="0.025" units="cm"/>
    </inkml:brush>
  </inkml:definitions>
  <inkml:trace contextRef="#ctx0" brushRef="#br0">75 57 6726,'0'0'14932,"7"-9"-13187,23-28-127,-30 37-1474,1-1 0,-1 0 0,1 0 0,0 1 0,-1-1 0,1 0 0,0 1 0,-1-1 0,1 0 0,0 1 0,0 0 0,0-1 0,0 1 0,-1-1 0,1 1 0,0 0 0,0-1 0,0 1 0,0 0 0,0 0 0,1 0 0,6 12 1342,-6 30-545,-2-38-653,-3 32-89,-2 0-1,-1-1 1,-2 0-1,-1 0 1,-2-1 0,-22 47-1,12-27 39,-19 75-1,39-127-236,1-1 0,-1 1 0,1 0 0,-1 0 0,1 0 0,0 0 0,-1 0 0,1 0 0,0 0 0,1 0 0,-1 0 0,0 0 0,0 0 0,1 0 0,-1 0 0,1 0 0,0-1 0,-1 1 0,3 3 0,-1-4 0,-1 0 0,1-1 0,0 1 0,-1-1 0,1 1 0,0-1 0,-1 0 0,1 0 0,0 0 0,0 0 0,0 0 0,-1 0 0,1 0 0,0 0 0,0-1 0,-1 1 0,1-1 0,0 1 0,-1-1 0,1 1 0,-1-1 0,1 0 0,1-1 0,32-16 0,-1-1 0,61-47 0,24-15 0,-116 79-264,0 0 1,0 1-1,0 0 1,0-1-1,0 1 1,0 0-1,1 0 0,-1 1 1,5-1-1,-7 1 137,0 0 0,0 0 0,-1 0 0,1 0 1,0 1-1,0-1 0,-1 0 0,1 0 0,0 1 0,0-1 0,-1 1 0,1-1 0,0 1 0,-1-1 0,1 1 0,-1-1 0,1 1 1,-1-1-1,1 1 0,-1 0 0,1-1 0,-1 1 0,1 0 0,-1 0 0,0-1 0,1 1 0,-1 0 0,0 0 0,0-1 0,0 1 1,1 0-1,-1 0 0,0 0 0,0-1 0,0 1 0,0 0 0,-1 0 0,1 1 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3.122"/>
    </inkml:context>
    <inkml:brush xml:id="br0">
      <inkml:brushProperty name="width" value="0.05" units="cm"/>
      <inkml:brushProperty name="height" value="0.05" units="cm"/>
    </inkml:brush>
  </inkml:definitions>
  <inkml:trace contextRef="#ctx0" brushRef="#br0">0 57 20572,'4'-14'1833,"1"2"775,4-1-1183,5 6-737,5 2-312,16 2-280,13 3-48,15-2 1952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4.322"/>
    </inkml:context>
    <inkml:brush xml:id="br0">
      <inkml:brushProperty name="width" value="0.05" units="cm"/>
      <inkml:brushProperty name="height" value="0.05" units="cm"/>
    </inkml:brush>
  </inkml:definitions>
  <inkml:trace contextRef="#ctx0" brushRef="#br0">0 1016 25109,'196'-384'1791,"95"-168"-1248,-282 535-526,12-23 13,-20 38-29,0 0 1,0 1-1,0-1 0,0 0 0,1 1 0,-1-1 1,1 1-1,-1 0 0,1-1 0,-1 1 1,1 0-1,0 0 0,3-2 0,-4 3 0,0 0 0,0 0 0,-1 1 0,1-1 0,0 0 1,0 0-1,0 1 0,-1-1 0,1 0 0,0 1 0,-1-1 0,1 1 0,0-1 0,-1 1 0,1-1 0,-1 1 0,1 0 0,0-1 0,-1 1 0,1 0 0,-1-1 0,0 1 0,1 0 0,-1-1 0,0 1 1,1 0-1,-1 0 0,0 0 0,0-1 0,0 1 0,1 1 0,5 34 24,-2 18 23,-5 95 0,-18 61 0,8-109-39,-34 259 59,45-360-68,0 0 0,0 0 0,0 0-1,0 0 1,0 0 0,0 1 0,0-1 0,0 0-1,0 0 1,0 0 0,0 0 0,0 0 0,0 1-1,0-1 1,0 0 0,0 0 0,0 0 0,0 0-1,0 0 1,0 0 0,0 1 0,0-1-1,0 0 1,0 0 0,0 0 0,0 0 0,0 0-1,0 0 1,0 1 0,0-1 0,0 0 0,0 0-1,0 0 1,0 0 0,1 0 0,-1 0 0,0 0-1,0 0 1,0 1 0,0-1 0,0 0-1,0 0 1,0 0 0,1 0 0,-1 0 0,0 0-1,0 0 1,0 0 0,0 0 0,0 0 0,0 0-1,1 0 1,-1 0 0,0 0 0,0 0 0,8-7-63,7-13-381,-10 7-224,0 0 1,0 0 0,4-28 0,-8 40 627,8-48-1915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452"/>
    </inkml:context>
    <inkml:brush xml:id="br0">
      <inkml:brushProperty name="width" value="0.05" units="cm"/>
      <inkml:brushProperty name="height" value="0.05" units="cm"/>
    </inkml:brush>
  </inkml:definitions>
  <inkml:trace contextRef="#ctx0" brushRef="#br0">0 546 25253,'11'4'87,"0"-1"1,0-1-1,0 0 0,0 0 0,1-1 0,-1 0 0,0-1 0,1-1 0,-1 0 0,21-4 0,1-4 87,-1-1 0,40-18 0,-49 18-133,2 0 0,-1 1 0,1 2 0,51-9 0,-69 16-43,0-1 1,0 1-1,0 1 1,-1-1-1,1 1 1,0 0-1,0 1 1,0-1-1,-1 1 1,1 1-1,-1-1 1,0 1-1,0 0 1,0 1-1,0 0 1,0-1-1,-1 2 1,1-1-1,-1 1 1,0 0-1,-1 0 1,7 8 0,-4-2 5,-1 0 1,1 0 0,-2 0 0,0 1 0,0 0 0,-1 0-1,-1 1 1,0-1 0,0 1 0,-2-1 0,2 16 0,-3 36 150,0-58-34,-1 0 0,0 0 0,0 0 0,0 0 0,0 0 0,-1 0 0,-5 11 0,6-15 400,-3-9-89,-3-6-335,1-2 1,1 1-1,0-1 0,0 0 1,-1-15-1,-12-88-39,11 65-20,4 17-21,2 27-31,1-1-1,-2 0 1,-3-17 0,17 67-75,-10-29 84,1 0 0,1 0 1,0 0-1,0 0 1,1-1-1,0 0 1,1 0-1,7 10 1,-12-19 1,1 1 1,-1-1 0,0 1 0,1-1 0,-1 0-1,1 0 1,0 0 0,-1 0 0,1 0 0,0 0-1,-1 0 1,1 0 0,0-1 0,0 1 0,0-1-1,0 1 1,0-1 0,0 0 0,0 1 0,3-2-1,-2 1 1,0-1 0,-1 0 0,1 0 0,0 0 0,-1 0 0,1 0-1,-1-1 1,1 1 0,-1-1 0,0 0 0,1 0 0,2-3 0,5-6 1,-1-1 0,0 0 0,-1-1 0,8-17 0,-13 26 4,22-45 19,32-85 1,-48 106-7,0 0 0,-3 0 1,0 0-1,4-54 0,-10 70-6,0 1-1,-1-1 0,-2-12 0,2 20-5,1 0 0,-2 1-1,1-1 1,0 0-1,-1 0 1,1 0-1,-1 1 1,0-1 0,0 1-1,-1 0 1,-4-6-1,7 9-2,0-1-1,-1 1 0,0-1 1,1 1-1,-1-1 0,1 1 1,-1-1-1,1 1 1,-1 0-1,0-1 0,1 1 1,-1 0-1,0-1 0,0 1 1,1 0-1,-1 0 0,0 0 1,0 0-1,1 0 0,-1 0 1,0 0-1,1 0 1,-1 0-1,0 0 0,-1 0 1,1 1-2,0-1 1,0 1 0,0 0-1,0 0 1,0-1 0,0 1 0,0 0-1,0 0 1,0 0 0,0 0-1,0 0 1,1 1 0,-2 0 0,-2 7-4,0-1 0,1 1 1,-3 12-1,4-16 4,-13 56-13,2 0 0,3 2 0,3-1 0,2 1 1,6 103-1,0-152 10,0 0 0,1 0 0,1 0 0,0 0 0,1 0 0,1 0 1,11 23-1,-13-31-6,0 0 0,1-1 0,0 1 0,0-1 0,1 0 0,-1 0 0,1-1 0,0 1 0,0-1 0,1 0 0,-1 0 0,1-1 0,0 1 0,0-1 0,0-1 0,0 1 0,1-1 0,11 3 0,-8-4-1,1 0 0,-1-1-1,0 0 1,0 0-1,1-1 1,-1 0 0,0-1-1,0-1 1,0 1 0,0-1-1,-1-1 1,14-6-1,-15 6 8,0 0 0,-1-1 0,1 1 0,-1-1-1,0-1 1,0 0 0,-1 0 0,0 0 0,0-1 0,0 1-1,-1-1 1,0-1 0,0 1 0,7-16 0,-6 5 4,-1-1 0,0 0 0,-2 0 0,0-1 0,-1 1 0,-1-33 0,-1 36 10,-1-1 0,-1 1 0,-1 0 1,0 0-1,-1 1 0,-1-1 0,0 1 0,-10-21 1,13 33-10,0 0 0,1 1 1,-1-1-1,0 0 0,-1 1 1,1-1-1,0 1 0,-1-1 1,1 1-1,-1 0 0,-6-3 1,9 5-3,-1-1 0,0 1 0,1 0 1,-1 0-1,0-1 0,1 1 0,-1 0 1,0 0-1,0 0 0,1 0 0,-1 0 1,0 0-1,1 0 0,-1 0 0,0 1 1,0-1-1,1 0 0,-1 0 0,0 0 1,1 1-1,-1-1 0,-1 1 0,1 0 0,0 0-1,0 0 0,0 1 1,0-1-1,0 0 0,0 1 1,1-1-1,-1 1 0,0-1 1,1 1-1,-1-1 1,1 1-1,-1-1 0,1 3 1,-3 22-20,1 0 0,1 0 0,6 51 0,-4-62 17,1 11-2,7 29 0,-7-46 4,0-1 0,0 1 1,1-1-1,0 0 0,1 0 0,0 0 0,6 8 0,-10-15-2,1 1 0,1-1 1,-1 1-1,0-1 1,0 1-1,0-1 0,1 0 1,-1 1-1,1-1 1,-1 0-1,1 0 1,-1 0-1,1 0 0,0-1 1,0 1-1,-1 0 1,1-1-1,0 1 0,0-1 1,0 1-1,2-1 1,-1 0 0,-1-1 0,0 1 0,1-1 0,-1 0 1,0 0-1,0 1 0,1-2 0,-1 1 0,0 0 0,0 0 1,0-1-1,0 1 0,0-1 0,2-2 0,3-4 6,1-1 0,-1 0-1,0-1 1,-1 0-1,6-13 1,2-9 25,-2-1-1,16-63 1,-15 45-14,-8 40-26,0 14-34,1 18-16,-5-18 68,4 30-27,-1 0 1,-1 55 0,-2-31 19,0-13 1,-2-27 1,2 1 1,0-1-1,0 0 1,2 0 0,6 25-1,-9-41-4,0-1 0,1 1 0,-1 0 0,0 0 0,0-1 0,1 1 0,-1 0 0,0-1 0,1 1 0,-1 0 0,1-1 0,-1 1 0,1-1 0,-1 1 0,1 0 0,-1-1 0,1 1 0,0-1 0,-1 0 0,1 1 0,0-1 0,-1 0 0,1 1 0,0-1 0,-1 0 0,1 0 0,0 1 0,0-1 0,-1 0 0,1 0 0,0 0 0,0 0 0,-1 0 0,1 0 0,0 0 0,0 0-1,-1-1 1,1 1 0,0 0 0,0 0 0,-1 0 0,1-1 0,0 1 0,-1-1 0,1 1 0,0 0 0,-1-1 0,1 1 0,0-1 0,5-4-7,-1 0 0,1 0 0,-1 0 0,5-7 0,-7 8 7,11-13 7,-1-1-1,-1 0 0,0-1 1,-2 0-1,0-1 0,-1 0 1,-1-1-1,-1 0 1,-1 0-1,-1 0 0,0-1 1,-2 0-1,1-43 1,-13 155-81,4-26 77,-5 66 0,10-107-1,1 0 0,0 0 0,8 34 0,-9-55-1,0-1 1,0 1-1,1 0 0,-1-1 0,0 1 0,1-1 0,0 1 0,-1-1 1,1 1-1,0-1 0,0 1 0,0-1 0,0 0 0,0 1 1,0-1-1,0 0 0,0 0 0,0 0 0,1 0 0,-1 0 1,0 0-1,1 0 0,-1 0 0,1-1 0,1 2 0,-1-2 0,0 0 0,-1-1-1,1 1 1,0 0 0,0-1-1,0 1 1,0-1-1,-1 1 1,1-1 0,0 0-1,-1 0 1,1 0 0,0 0-1,-1 0 1,1 0-1,-1 0 1,0-1 0,1 1-1,-1 0 1,0-1 0,0 1-1,1-3 1,7-8-201,0 0 0,-2-1-1,1-1 1,-2 1 0,0-1 0,0 0 0,-2-1 0,4-15 0,8-36-2559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843"/>
    </inkml:context>
    <inkml:brush xml:id="br0">
      <inkml:brushProperty name="width" value="0.05" units="cm"/>
      <inkml:brushProperty name="height" value="0.05" units="cm"/>
    </inkml:brush>
  </inkml:definitions>
  <inkml:trace contextRef="#ctx0" brushRef="#br0">311 1 20100,'1'244'4058,"-1"-5"-3220,3-198-769,2 0 0,1 0 0,20 69 0,-19-88-42,-2-3 86,16 33-1,-20-50 23,0-6 45,0 0-165,-1 0-1,1 0 1,-1 0 0,0 0-1,0 0 1,0 0 0,-1 0 0,1 0-1,-1 0 1,0 1 0,0-1-1,-1 0 1,1 0 0,-1 1-1,-2-5 1,-6-10-126,-21-28-1,24 36 40,-7-8-104,-1 0 1,0 2 0,-29-26-1,-58-35-276,64 50 726,-57-53 0,91 76 34,18 6 209,7 6-456,1-2 0,0-1 0,0 0 0,0-2 0,24 1 0,50-6 78,-85 1-245,0-1 0,0 0 0,0 0 0,-1-1-1,1-1 1,16-7 0,-1-7-953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982"/>
    </inkml:context>
    <inkml:brush xml:id="br0">
      <inkml:brushProperty name="width" value="0.05" units="cm"/>
      <inkml:brushProperty name="height" value="0.05" units="cm"/>
    </inkml:brush>
  </inkml:definitions>
  <inkml:trace contextRef="#ctx0" brushRef="#br0">1 0 21157,'28'18'-289,"7"-3"-271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6.327"/>
    </inkml:context>
    <inkml:brush xml:id="br0">
      <inkml:brushProperty name="width" value="0.05" units="cm"/>
      <inkml:brushProperty name="height" value="0.05" units="cm"/>
    </inkml:brush>
  </inkml:definitions>
  <inkml:trace contextRef="#ctx0" brushRef="#br0">91 1 22237,'-5'4'242,"2"-3"-138,0 1 0,1 0 0,-1 0 0,1 1 0,0-1-1,-4 4 1,14-1-113,26 8 32,-23-9-26,0 0 0,0 0 0,-1 1 0,0 0 0,1 1 0,-2 0 0,1 1 0,-1 0 0,11 11 0,-12-9 30,0 0 0,-1 1 0,-1 0 0,1 0 0,-2 1 0,1-1 0,-2 1 0,7 22 0,-9-28 79,-2-1 0,1 1-1,0 0 1,-1-1 0,0 1-1,0-1 1,0 1 0,-1 0 0,1-1-1,-1 1 1,0-1 0,-1 1-1,1-1 1,-1 1 0,0-1 0,0 0-1,0 0 1,0 0 0,-1 0-1,0 0 1,1-1 0,-2 1-1,1-1 1,0 1 0,-7 4 0,3-3 74,0-1 0,-1 0 0,0 0 0,0 0 0,0-1 0,0 0 0,0-1 1,0 0-1,-1 0 0,1 0 0,-16 0 0,17-2-199,0 0-1,-1 0 1,1-1 0,0 0 0,0 0-1,-1 0 1,1-1 0,0 0 0,1-1-1,-1 1 1,0-1 0,1-1 0,-1 1-1,-6-6 1,-6-10-1061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6.962"/>
    </inkml:context>
    <inkml:brush xml:id="br0">
      <inkml:brushProperty name="width" value="0.05" units="cm"/>
      <inkml:brushProperty name="height" value="0.05" units="cm"/>
    </inkml:brush>
  </inkml:definitions>
  <inkml:trace contextRef="#ctx0" brushRef="#br0">1 185 26510,'0'34'246,"0"21"73,9 83 0,-9-136-314,8 25 41,-8-26-45,0-1 1,0 0-1,0 0 0,0 1 1,1-1-1,-1 0 1,0 1-1,0-1 0,1 0 1,-1 0-1,0 1 0,0-1 1,1 0-1,-1 0 1,0 0-1,1 0 0,-1 1 1,0-1-1,1 0 0,-1 0 1,0 0-1,1 0 0,-1 0 1,0 0-1,1 0 1,-1 0-1,1 0 0,0 0 4,0-1-1,0 1 0,0-1 0,0 1 1,0-1-1,-1 1 0,1-1 0,0 0 1,0 0-1,0 1 0,-1-1 0,1 0 1,0 0-1,0-1 0,16-25 87,-2 0-1,23-56 1,-17 35-28,-5 12-20,-3 5-20,1 0 0,2 1-1,1 1 1,24-33 0,-39 59-24,0 1 0,0-1 0,0 1 0,1 0-1,-1 0 1,1 0 0,-1 0 0,1 0 0,0 0 0,-1 1-1,1-1 1,0 1 0,0 0 0,0-1 0,5 0-1,-6 3 0,0-1-1,0 0 0,0 0 0,-1 1 0,1-1 0,0 1 0,0-1 1,-1 1-1,1 0 0,0 0 0,-1 0 0,1 0 0,0 0 0,-1 0 0,0 0 1,1 1-1,-1-1 0,0 0 0,1 1 0,-1-1 0,0 1 0,0-1 1,0 1-1,0 0 0,0 1 0,6 11-7,-1 0-1,-1 0 1,0 0-1,-1 1 1,0-1-1,1 23 1,4 96 24,-8-93 0,4 239 147,6-464-820,-9 126-826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7.444"/>
    </inkml:context>
    <inkml:brush xml:id="br0">
      <inkml:brushProperty name="width" value="0.05" units="cm"/>
      <inkml:brushProperty name="height" value="0.05" units="cm"/>
    </inkml:brush>
  </inkml:definitions>
  <inkml:trace contextRef="#ctx0" brushRef="#br0">130 34 28574,'-17'24'7,"2"0"0,0 1-1,2 1 1,0 0 0,2 1 0,1 0 0,1 0-1,2 1 1,0 1 0,2-1 0,1 1-1,0 45 1,4-68-15,0 1 1,1-1-1,0 0 0,0 0 0,0 0 0,1 0 1,0 0-1,0 0 0,4 8 0,-5-13 2,-1 0-1,1 0 1,0 0-1,-1 0 1,1 0-1,0 0 1,0 0-1,0 0 1,0 0-1,0 0 1,0-1-1,0 1 1,0 0 0,1-1-1,-1 1 1,0-1-1,0 0 1,0 1-1,3 0 1,-2-2-5,0 1 0,0 0 1,0 0-1,0-1 0,0 1 1,0-1-1,0 0 1,0 0-1,-1 0 0,1 1 1,0-2-1,0 1 1,-1 0-1,1 0 0,-1 0 1,3-3-1,6-7-12,0 0 1,-1-1-1,0 0 0,-1 0 0,0-1 1,-1 0-1,-1-1 0,6-13 0,2-14 40,15-64 0,-20 60 61,-2 0 0,1-90 0,-17 431-159,4-201 124,-3 28-569,8-116 361,-2 12-364,3-19-79,3-10-479,5-24-468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7.897"/>
    </inkml:context>
    <inkml:brush xml:id="br0">
      <inkml:brushProperty name="width" value="0.05" units="cm"/>
      <inkml:brushProperty name="height" value="0.05" units="cm"/>
    </inkml:brush>
  </inkml:definitions>
  <inkml:trace contextRef="#ctx0" brushRef="#br0">8 953 21301,'-2'16'144,"-1"4"200,1 0-1,1 34 0,1-53-316,0 0-1,0 0 1,0 0-1,0 0 1,0 1-1,0-1 1,1 0-1,-1 0 1,0 0-1,0 0 1,1 0-1,-1 1 1,1-1-1,-1 0 1,1 0-1,0 0 1,-1 0-1,1 0 1,0-1-1,0 1 1,-1 0-1,1 0 1,0 0-1,1 0 0,0-1-3,-1 0 0,1 0-1,-1-1 1,0 1-1,1-1 1,-1 1-1,0-1 1,1 1-1,-1-1 1,0 0-1,1 1 1,-1-1-1,0 0 1,0 0-1,0 0 1,0 0-1,0 0 1,0 0-1,0-1 1,0 1 0,1-2-1,21-28 150,0-1 1,17-35-1,35-78-33,-39 70-108,46-136 1,-73 180 22,0 0 0,-3-1 0,0 0 1,-2 0-1,-2 0 0,-1-1 0,-4-50 0,1 68 60,0 0-1,-1 1 1,-1-1-1,0 1 1,-1 0-1,-1 0 1,0 1-1,-1-1 1,0 1-1,-15-20 1,20 30-59,0 1 1,0-1 0,-1 1 0,1-1 0,-1 1 0,1 0 0,-1 0 0,0 0 0,0 0 0,0 0 0,-5-2 0,6 4-33,0 0 0,1-1 0,-1 1 0,0 0 1,0 0-1,1 0 0,-1 0 0,0 1 1,1-1-1,-1 0 0,0 1 0,1-1 0,-1 1 1,0 0-1,1-1 0,-1 1 0,1 0 0,-1 0 1,1 0-1,0 0 0,-1 0 0,1 0 0,0 1 1,0-1-1,0 0 0,-2 3 0,-9 12 27,1 0-1,1 0 1,-14 30 0,-20 61-63,23-55 15,10-26-3,2-4 4,0 1 0,1-1 0,1 1 0,-5 28 0,12-49-5,0 0 1,-1-1 0,1 1-1,0 0 1,0-1 0,0 1-1,0 0 1,0-1 0,0 1-1,1 0 1,-1-1 0,0 1-1,1-1 1,0 1 0,0 2-1,0-3-1,1 0 0,-1-1-1,0 1 1,0 0 0,0-1-1,0 1 1,1-1 0,-1 1-1,0-1 1,0 0 0,1 1 0,-1-1-1,0 0 1,1 0 0,-1 0-1,0 0 1,0 0 0,1 0-1,-1 0 1,3-1 0,22-3-23,0 2 0,0 0 0,0 2-1,37 4 1,-53-2 10,0 0-1,-1 0 0,1 1 0,-1 0 0,0 1 0,0 0 0,-1 0 1,1 1-1,-1 0 0,0 1 0,0 0 0,0 0 0,-1 1 0,0-1 1,9 12-1,-6-3-20,0 0 1,0 0-1,-1 1 0,-1 1 1,-1-1-1,0 1 1,-2 0-1,0 1 0,0-1 1,2 25-1,-4-15-75,-1 0-1,-2 0 1,0 1 0,-2-1-1,-1 0 1,-7 33-1,-12 16 2019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8.615"/>
    </inkml:context>
    <inkml:brush xml:id="br0">
      <inkml:brushProperty name="width" value="0.05" units="cm"/>
      <inkml:brushProperty name="height" value="0.05" units="cm"/>
    </inkml:brush>
  </inkml:definitions>
  <inkml:trace contextRef="#ctx0" brushRef="#br0">6 0 21733,'-2'5'178,"1"-1"0,0 1 0,0 0 0,1 0 0,-1 0 0,1 0 0,0 0 0,0 0 0,1 0 0,0 0 0,0-1 0,2 9 0,0 4-31,15 89-15,94 608 170,-100-625-241,26 229 1076,-38-316-1077,1 0 0,-1 0 1,0 1-1,0-1 1,0 0-1,0 0 1,-1 0-1,1 1 1,-1 3-1,0-8-32,0 1-1,0 0 1,1 0-1,-1 0 1,0 0-1,1-1 1,-1 1-1,1 0 1,0 0-1,-1-1 1,1 1 0,0 0-1,0-1 1,0-2-1,-9-46 65,3-1-1,2 0 1,2-1-1,5-52 1,0 77-94,0-1 1,2 0-1,1 1 1,2 0-1,0 0 1,2 1-1,0 0 1,29-48-1,-33 65-1,0 1-1,0-1 0,1 1 1,0 0-1,0 1 0,1 0 1,0 0-1,16-11 1,-21 17-9,0-1 1,0 1 0,0-1-1,0 1 1,0 0 0,1 0 0,-1 0-1,0 1 1,0-1 0,1 1-1,-1 0 1,0-1 0,1 2-1,-1-1 1,0 0 0,1 1 0,-1-1-1,0 1 1,0 0 0,1 0-1,-1 0 1,0 1 0,0-1-1,0 1 1,0-1 0,-1 1 0,1 0-1,0 0 1,-1 1 0,4 3-1,1 2-8,0 1 1,0 0-1,-1 0 0,0 1 0,-1 0 0,0 0 0,-1 0 0,0 1 0,-1-1 0,0 1 0,0 0 0,1 18 0,0 9 53,-2 0-1,-4 50 1,-2-41 243,-1-57 332,-6-95-141,-4-26-366,6 88-110,-1 0-1,-2 1 0,-23-52 1,35 94-1,0-1 0,0 1 1,0 0-1,0 0 0,0 0 1,0 0-1,0 0 0,0-1 1,0 1-1,0 0 0,0 0 1,0 0-1,0 0 1,0 0-1,-1 0 0,1-1 1,0 1-1,0 0 0,0 0 1,0 0-1,0 0 0,0 0 1,0 0-1,-1 0 0,1 0 1,0 0-1,0 0 0,0 0 1,0 0-1,-1-1 0,1 1 1,0 0-1,0 0 0,0 0 1,0 0-1,0 0 0,-1 0 1,1 0-1,0 1 1,0-1-1,0 0 0,0 0 1,0 0-1,-1 0 0,1 0 1,0 0-1,0 0 0,0 0 1,0 0-1,0 0 0,-1 0 1,1 0-1,0 1 0,0-1 1,0 0-1,0 0 0,0 0 1,0 0-1,0 0 0,0 1 1,0-1-1,0 0 0,-1 0 1,-3 9-338,3 11-559,0-1 0,0 0-1,2 1 1,4 24-1,-4-37 422,4 40-5006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855"/>
    </inkml:context>
    <inkml:brush xml:id="br0">
      <inkml:brushProperty name="width" value="0.025" units="cm"/>
      <inkml:brushProperty name="height" value="0.025" units="cm"/>
    </inkml:brush>
  </inkml:definitions>
  <inkml:trace contextRef="#ctx0" brushRef="#br0">1 149 8648,'0'0'20697,"0"9"-20083,0 266 2194,2-313-2808,8-46 0,2-19 0,-11-55 0,-2 189 0,0-18 0,0 1 0,1-1 0,1 1 0,0-1 0,5 21 0,-6-32 0,1 1 0,0-1 0,0 0 0,0 1 0,0-1 0,1 0 0,-1 1 0,0-1 0,1 0 0,0 0 0,-1 0 0,1 0 0,0 0 0,0-1 0,0 1 0,0-1 0,1 1 0,-1-1 0,0 0 0,1 1 0,-1-1 0,0-1 0,1 1 0,0 0 0,-1 0 0,1-1 0,-1 0 0,1 1 0,-1-1 0,1 0 0,0 0 0,-1-1 0,1 1 0,3-1 0,0-1 0,1 1 0,-1-2 0,0 1 0,1-1 0,-1 0 0,0 0 0,-1 0 0,1-1 0,0 0 0,-1 0 0,0-1 0,0 1 0,0-1 0,-1 0 0,0-1 0,4-5 0,7-11 0,0 0 0,17-41 0,-11 12 0,-20 128 0,-13 25 0,6-64 0,1-1 0,3 1 0,1-1 0,6 69 0,-4-102-136,0 0-1,1-1 1,-1 1-1,1-1 1,0 1 0,0-1-1,0 0 1,0 0-1,0 0 1,1 0-1,0 0 1,-1 0 0,6 3-1,-5-3-286,0-1-1,1 1 1,-1-1-1,1 0 1,-1 0-1,1-1 1,0 1-1,-1-1 1,1 1-1,0-1 1,0-1-1,8 2 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9.472"/>
    </inkml:context>
    <inkml:brush xml:id="br0">
      <inkml:brushProperty name="width" value="0.05" units="cm"/>
      <inkml:brushProperty name="height" value="0.05" units="cm"/>
    </inkml:brush>
  </inkml:definitions>
  <inkml:trace contextRef="#ctx0" brushRef="#br0">27 369 21717,'-7'25'63,"1"1"0,1 0 0,1 0 0,1 1 0,1-1 0,3 43 0,0-66-29,-1 0 1,1-1-1,0 1 0,-1-1 1,1 1-1,0-1 0,0 1 1,3 2-1,-4-4-21,0-1 0,0 0 0,1 1 1,-1-1-1,0 0 0,1 1 0,-1-1 0,0 0 0,1 1 1,-1-1-1,0 0 0,1 0 0,-1 0 0,1 1 0,-1-1 1,0 0-1,1 0 0,-1 0 0,1 0 0,-1 0 0,1 0 1,-1 0-1,1 0 0,0 0 11,0-1 1,0 1-1,0 0 1,0-1-1,-1 1 1,1-1-1,0 1 1,0-1-1,-1 0 1,1 1-1,0-1 0,0 0 1,-1 0-1,1 1 1,0-2-1,4-7 80,0 0-1,0 0 1,-1 0 0,-1-1-1,1 1 1,-2-1-1,1 0 1,0-11-1,8-83 527,-10-34 319,0 133-724,0 18-110,-1 24-5,-3 11-36,-2 212 85,9-228-163,-4-32 0,0 0 0,0 1 0,0-1 0,0 0-1,0 1 1,0-1 0,0 0 0,0 0 0,0 1-1,0-1 1,0 0 0,0 1 0,0-1 0,0 0-1,1 0 1,-1 1 0,0-1 0,0 0 0,0 1 0,0-1-1,1 0 1,-1 0 0,0 0 0,0 1 0,0-1-1,1 0 1,-1 0 0,0 0 0,0 1 0,1-1-1,-1 0 1,0 0 0,1 0 0,-1 0 0,0 0 0,0 0-1,1 0 1,-1 0 0,0 0 0,1 1 0,-1-1-1,0 0 1,1-1 0,-1 1 0,12-14-277,13-33-590,27-69 0,12-59-843,23-103-3985,-71 238 2486,-16 40 3182,0 1 1,0-1-1,0 0 0,0 0 1,0 0-1,0 0 0,0 1 1,0-1-1,0 0 0,1 0 0,-1 0 1,0 0-1,0 0 0,0 1 1,0-1-1,0 0 0,0 0 1,0 0-1,1 0 0,-1 0 1,0 0-1,0 0 0,0 1 1,0-1-1,0 0 0,1 0 1,-1 0-1,0 0 0,0 0 1,0 0-1,0 0 0,1 0 1,-1 0-1,0 0 0,0 0 1,0 0-1,0 0 0,1 0 1,-1 0-1,0 0 0,0 0 1,0 0-1,0 0 0,1 0 1,-1 0-1,0-1 0,0 1 1,0 0-1,0 0 0,1 0 1,-1 0-1,0 0 0,0 0 1,0 0-1,0-1 0,0 1 1,0 0-1,0 0 0,1 0 0,0 9-59,-1 1-1,0 0 0,0 0 0,-1 0 0,-3 17 0,1-4 280,-43 219 5635,5-33-957,38-196-4599,2-10-176,0 0-1,1 1 1,-1-1-1,1 0 1,0 0-1,0 1 1,0-1 0,0 0-1,0 0 1,1 0-1,0 5 1,0-7-79,-1-1 1,0 0 0,0 0 0,0 1-1,0-1 1,1 0 0,-1 0 0,0 0-1,0 1 1,1-1 0,-1 0 0,0 0-1,0 0 1,1 0 0,-1 1 0,0-1-1,0 0 1,1 0 0,-1 0-1,0 0 1,1 0 0,-1 0 0,0 0-1,0 0 1,1 0 0,-1 0 0,0 0-1,1 0 1,-1 0 0,0 0 0,0 0-1,1 0 1,-1 0 0,0 0 0,1-1-1,-1 1 1,0 0 0,0 0 0,1 0-1,-1-1 1,13-8 160,-11 7-117,8-7 6,0 1 0,0 1-1,1 0 1,0 0-1,1 1 1,23-10 0,-31 15-81,1 0 0,0 0 0,0 0 0,-1 1 0,1-1 0,0 1 0,0 0 0,0 1 0,0-1 0,-1 1 0,1 0 0,0 0 0,-1 0 0,1 1 0,0 0 0,-1 0 0,0 0 0,1 0 0,-1 1 0,0-1 0,0 1 0,4 4 0,1 3-28,1 0 1,-1 0 0,-1 1 0,0 0 0,0 1-1,-1 0 1,-1 0 0,0 0 0,-1 1 0,0 0 0,-1 0-1,6 27 1,-4-7 105,-2 1-1,-1 0 0,-2 0 0,-3 38 1,1-52 156,-1-1 1,-1 1-1,-6 18 0,8-31-65,-1-1-1,-1 0 0,1 0 0,-1 1 0,0-2 0,0 1 0,-1 0 0,0-1 0,0 1 0,0-1 0,-1 0 0,-6 5 0,9-8-115,0-1 1,0 1-1,0-1 0,0 0 0,0 0 0,0 0 0,0 0 0,-1 0 0,1 0 0,0-1 0,-1 1 1,1-1-1,0 1 0,-1-1 0,1 0 0,-1 0 0,1 0 0,0 0 0,-1-1 0,1 1 0,-1-1 1,1 1-1,0-1 0,0 0 0,-1 0 0,1 0 0,0 0 0,0 0 0,0-1 0,0 1 0,0 0 0,0-1 1,0 0-1,1 1 0,-1-1 0,-2-3 0,-4-5-21,0-1 1,1 1-1,0-2 1,1 1-1,-8-19 1,7 13-17,0-1 0,1 0 1,1 0-1,1-1 0,1 0 0,0 0 0,0-34 1,4 37-6,0 0-1,1 0 1,1 1 0,0-1 0,1 1 0,1-1 0,0 1 0,2 0 0,13-25 0,7-1-3,1 2 1,40-43 0,-38 48 7,-2-1 0,47-75 0,-62 86 9,-2-1 0,-1 1-1,0-2 1,-2 1 0,-1-1-1,-2-1 1,0 1 0,1-34-1,-5 55 10,-2-1-1,1 1 1,-1-1-1,1 1 1,-1 0-1,-1-1 1,1 1-1,-4-7 1,5 11-11,0 0 1,-1 1 0,1-1 0,0 1-1,-1-1 1,1 0 0,-1 1 0,1-1-1,0 1 1,-1-1 0,1 1 0,-1-1-1,0 1 1,1 0 0,-1-1 0,1 1-1,-1 0 1,1-1 0,-1 1 0,0 0-1,1 0 1,-1 0 0,0-1 0,1 1-1,-1 0 1,0 0 0,0 0 0,-1 1 5,1-1 0,-1 1 1,0 0-1,1 0 0,-1 0 0,1 0 1,0 0-1,-1 0 0,1 1 1,0-1-1,0 0 0,0 1 0,0-1 1,0 1-1,0-1 0,-1 3 0,-10 17 29,1 1 0,1 0 0,0 1 0,2 0 0,-6 30 0,5-12-33,2 0 0,-3 56 1,9-83-8,0 53-3,1-62 0,1-1 1,-1 1-1,1-1 1,0 1-1,0-1 1,1 1-1,-1-1 1,1 1-1,0-1 1,0 0-1,4 5 0,-6-8-8,1-1 0,-1 1 0,1 0 0,0-1 0,-1 1 0,1-1-1,0 1 1,-1-1 0,1 1 0,0-1 0,0 0 0,0 1-1,0-1 1,-1 0 0,1 0 0,0 0 0,0 0 0,0 1 0,0-1-1,0 0 1,1-1 0,20-5-741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0.109"/>
    </inkml:context>
    <inkml:brush xml:id="br0">
      <inkml:brushProperty name="width" value="0.05" units="cm"/>
      <inkml:brushProperty name="height" value="0.05" units="cm"/>
    </inkml:brush>
  </inkml:definitions>
  <inkml:trace contextRef="#ctx0" brushRef="#br0">153 359 24397,'15'-11'232,"0"-2"0,0 1 0,-2-2 0,1 0 0,-2 0 0,0-1 0,-1-1 0,0 0 0,-1 0 0,-1-1 0,-1-1 0,0 1 0,-1-1 0,-1-1 0,6-32 0,-11 46-185,-1 1-1,1 0 1,-1-1 0,0 1 0,-1-1 0,1 1 0,-1-1 0,1 1 0,-4-9 0,3 12-27,1-1 0,-1 0 0,0 1 0,0 0 1,0-1-1,0 1 0,0-1 0,-1 1 0,1 0 0,0 0 1,-1 0-1,1 0 0,0 0 0,-1 0 0,0 0 0,1 0 0,-1 1 1,1-1-1,-1 0 0,0 1 0,1-1 0,-1 1 0,0 0 1,0 0-1,1 0 0,-1 0 0,-3 0 0,-2 1 12,1 0 0,-1 0-1,1 1 1,0 0 0,-1 0 0,1 1 0,0-1-1,0 1 1,0 1 0,1-1 0,-1 1-1,-7 7 1,-7 7 14,-31 35 1,34-33-35,2 0 1,-1 2-1,2-1 0,-21 47 1,29-56-14,1 0 1,1 0-1,0 1 1,1-1-1,0 1 1,1 0-1,1 0 1,0 0-1,0 0 1,1 0-1,4 23 1,-4-33-1,1 0 1,0 0 0,0 1 0,0-1-1,0 0 1,0 0 0,1 0 0,0 0-1,-1-1 1,1 1 0,0 0 0,0-1-1,1 1 1,-1-1 0,0 1 0,1-1-1,-1 0 1,1 0 0,0-1 0,0 1-1,0 0 1,0-1 0,0 0 0,0 1-1,0-1 1,0 0 0,0-1 0,1 1-1,-1-1 1,0 1 0,1-1 0,-1 0-1,0 0 1,0-1 0,1 1 0,4-2-1,8-2-19,1-1-1,-1 0 0,0-1 0,24-14 1,-19 10-25,22-10-135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1.330"/>
    </inkml:context>
    <inkml:brush xml:id="br0">
      <inkml:brushProperty name="width" value="0.05" units="cm"/>
      <inkml:brushProperty name="height" value="0.05" units="cm"/>
    </inkml:brush>
  </inkml:definitions>
  <inkml:trace contextRef="#ctx0" brushRef="#br0">218 30 20724,'0'-1'177,"0"0"0,0 0 0,0 0-1,0 0 1,0-1 0,0 1-1,0 0 1,0 0 0,-1 0 0,1-1-1,0 1 1,-1 0 0,1 0-1,-1 0 1,1 0 0,-1 0 0,0 0-1,1 0 1,-1 0 0,0 0-1,0 0 1,1 0 0,-1 1 0,0-1-1,0 0 1,-1 0 0,0 0-53,0 1-1,0 0 1,0-1 0,0 1 0,0 0 0,1 0-1,-1 1 1,0-1 0,0 0 0,0 0 0,0 1 0,1-1-1,-1 1 1,0 0 0,-1 0 0,-7 5 37,-1-1-1,2 1 1,-1 1 0,-11 10 0,10-8-137,1 2 0,1-1 0,0 1 1,1 1-1,0 0 0,0 0 1,2 0-1,-1 1 0,2 0 0,-1 0 1,2 1-1,-5 18 0,5-9-34,0 0 1,1 0-1,2 0 1,0 1-1,2-1 0,5 41 1,-5-55 5,1 1 0,0-1 1,1 0-1,0 0 0,0 0 1,1 0-1,7 10 0,-11-17 3,1 0 1,1-1-1,-1 1 0,0-1 1,0 1-1,1-1 1,-1 0-1,0 1 0,1-1 1,0 0-1,-1 0 0,1 0 1,0 0-1,-1 0 0,1 0 1,0-1-1,0 1 0,0-1 1,-1 1-1,1-1 0,0 0 1,0 1-1,0-1 0,0 0 1,0 0-1,0 0 0,0-1 1,0 1-1,0 0 0,-1-1 1,1 1-1,0-1 0,0 0 1,0 0-1,-1 1 0,1-1 1,0 0-1,-1 0 0,1-1 1,-1 1-1,3-2 0,6-5 6,-1-1-1,0 1 1,0-2-1,0 1 1,-1-1-1,9-17 1,34-68 58,-48 90-60,13-29 57,-2-1-1,-1-1 1,-2 0 0,11-60-1,-22 96-58,0 0 0,0 0 0,0 0 0,0 0 0,0 0 0,1 0 0,-1 0 0,0 1 0,0-1 0,0 0 0,0 0 0,0 0 0,0 0 0,1 0 0,-1 0 0,0 0 0,0 0-1,0 0 1,0 0 0,0 0 0,0 0 0,1 0 0,-1 0 0,0 0 0,0 0 0,0 0 0,0-1 0,0 1 0,0 0 0,0 0 0,1 0 0,-1 0 0,0 0 0,0 0 0,0 0-1,0 0 1,0 0 0,0 0 0,0-1 0,0 1 0,0 0 0,0 0 0,0 0 0,1 0 0,-1 0 0,0 0 0,0 0 0,0-1 0,0 1 0,0 0 0,0 0 0,0 0-1,0 0 1,0 0 0,0 0 0,0-1 0,0 1 0,0 0 0,0 0 0,0 0 0,0 0 0,0 0 0,-1 0 0,1 0 0,0-1 0,0 1 0,0 0 0,0 0 0,4 8-8,6 37-31,-2 1 0,-2 0 0,0 54 0,-3-56-14,1 55-406,3 37-2306,-7-133 2564,0 0 0,0-1 0,1 1 0,-1-1 0,1 1 1,-1-1-1,1 1 0,1 2 0,4-6-942,3-13-541,9-27-3542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1.697"/>
    </inkml:context>
    <inkml:brush xml:id="br0">
      <inkml:brushProperty name="width" value="0.05" units="cm"/>
      <inkml:brushProperty name="height" value="0.05" units="cm"/>
    </inkml:brush>
  </inkml:definitions>
  <inkml:trace contextRef="#ctx0" brushRef="#br0">31 100 8986,'4'-94'5416,"-2"89"-1704,0 6-2742,1 7-531,-2 19 89,0-1 1,-2 1 0,-6 36-1,4-36-359,-6 51 330,-14 223 1632,23-299-2082,0 0-1,0-1 1,0 1-1,0-1 1,0 1 0,0 0-1,1-1 1,-1 1 0,1-1-1,-1 1 1,2 1 0,-2-3-32,0 0 1,0 1 0,1-1-1,-1 0 1,0 0 0,0 0 0,0 0-1,1 0 1,-1 1 0,0-1-1,0 0 1,1 0 0,-1 0-1,0 0 1,0 0 0,1 0-1,-1 0 1,0 0 0,1 0 0,-1 0-1,0 0 1,0 0 0,1 0-1,-1 0 1,0 0 0,0 0-1,1 0 1,-1 0 0,0 0 0,0 0-1,1-1 1,-1 1 0,0 0-1,0 0 1,1-1 0,2-2 109,1 0-1,-1 0 1,0 0 0,0-1 0,3-5 0,15-22 320,-1 2-146,37-43 0,-52 66-292,1 0 1,0 0-1,1 0 1,-1 1-1,1 0 1,0 0-1,1 1 1,-1-1-1,1 2 1,0-1-1,16-4 1,-20 7-9,-1 1-1,1 0 1,0-1 0,0 1 0,-1 0 0,1 1 0,0-1 0,0 1 0,0 0 0,-1-1 0,1 2 0,-1-1 0,1 0 0,-1 1 0,1-1 0,-1 1 0,0 0 0,0 0 0,1 1 0,-2-1 0,1 1 0,0-1 0,0 1 0,-1 0 0,0 0 0,1 0 0,-1 0 0,0 0 0,2 6 0,2 4 5,-1-1 1,0 1 0,0 1 0,-2-1 0,1 1 0,1 23 0,-2-11 55,-2 0 0,0 1 0,-7 49 0,5-66 56,-1 1 0,0-1 0,-1 0-1,0 0 1,0 0 0,-1-1 0,-1 1 0,1-1 0,-2 0 0,1 0 0,-1 0-1,-13 14 1,16-21-87,0 1 1,0-1-1,0 0 0,0 0 0,0 0 0,-1 0 0,1-1 1,-1 1-1,1-1 0,-1 0 0,0 0 0,1 0 1,-1-1-1,0 1 0,0-1 0,1 0 0,-1 0 0,0 0 1,0 0-1,0-1 0,1 0 0,-1 1 0,0-2 0,1 1 1,-1 0-1,1 0 0,-1-1 0,1 0 0,0 0 0,-4-3 1,0 1-82,0-1 0,1 0 1,0 0-1,0 0 1,1-1-1,-1 0 0,1 0 1,0 0-1,1-1 1,0 0-1,0 0 1,0 0-1,-4-11 0,8 5-1413,6 6-826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2.416"/>
    </inkml:context>
    <inkml:brush xml:id="br0">
      <inkml:brushProperty name="width" value="0.05" units="cm"/>
      <inkml:brushProperty name="height" value="0.05" units="cm"/>
    </inkml:brush>
  </inkml:definitions>
  <inkml:trace contextRef="#ctx0" brushRef="#br0">36 1 14195,'0'27'6782,"-9"12"-3860,0 0-2133,-2 65-429,4 0-1,9 116 1,0-152-149,15 100 1,-16-164-157,0 1 0,0 0 1,0 0-1,1 0 1,0-1-1,2 5 0,-4-8-43,1 0 0,-1-1-1,0 1 1,1-1 0,-1 1-1,1-1 1,-1 1 0,1-1-1,-1 1 1,1-1 0,-1 0-1,1 1 1,0-1-1,-1 0 1,1 1 0,0-1-1,-1 0 1,1 0 0,0 1-1,-1-1 1,1 0 0,0 0-1,-1 0 1,1 0 0,0 0-1,-1 0 1,1 0 0,0 0-1,-1-1 1,1 1-1,0 0 1,-1 0 0,1 0-1,0-1 1,-1 1 0,1 0-1,0-1 1,-1 1 0,1 0-1,-1-1 1,1 1 0,-1-1-1,1 0 1,7-6 38,-1-1 0,0 1 0,0-1 0,-1 0 0,0-1 0,-1 0 0,0 0 0,4-10 1,9-13 17,-6 10-33,2-3-3,20-26 0,-31 45-31,1 1 1,1 0 0,-1 0-1,1 1 1,0-1-1,0 1 1,0 0-1,0 0 1,1 1-1,10-6 1,-14 8-4,0 1 0,1-1 1,-1 1-1,0 0 0,1 0 1,-1-1-1,0 1 0,0 1 1,1-1-1,-1 0 0,0 1 1,1-1-1,-1 1 0,0-1 1,0 1-1,0 0 1,0 0-1,0 0 0,0 0 1,0 1-1,0-1 0,0 0 1,0 1-1,-1-1 0,1 1 1,0 0-1,-1 0 0,0-1 1,1 1-1,-1 0 0,0 0 1,1 3-1,5 7-5,-2 0 1,0 0-1,0 1 0,4 16 1,0 14 20,-1 1 0,-3 0 1,-1 0-1,-3 51 1,-5-177-1668,8 12 1146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261"/>
    </inkml:context>
    <inkml:brush xml:id="br0">
      <inkml:brushProperty name="width" value="0.05" units="cm"/>
      <inkml:brushProperty name="height" value="0.05" units="cm"/>
    </inkml:brush>
  </inkml:definitions>
  <inkml:trace contextRef="#ctx0" brushRef="#br0">91 18 27958,'-9'11'64,"1"1"0,0-1 1,1 2-1,1-1 0,0 1 0,0 0 0,1 0 1,-4 17-1,2 3-80,0 1 0,-1 38 1,6-56 11,-1 40 6,3-52-4,0-1 0,1 0-1,-1 0 1,1 0-1,-1 1 1,1-1-1,0 0 1,0 0-1,1 0 1,-1 0-1,1-1 1,-1 1-1,4 5 1,-4-8 0,0 1 0,0 0-1,0-1 1,-1 1 0,1-1 0,0 1 0,0-1 0,0 1 0,0-1 0,0 0 0,0 1 0,0-1 0,0 0 0,0 0-1,0 0 1,0 1 0,0-1 0,0-1 0,0 1 0,0 0 0,0 0 0,0 0 0,0 0 0,0-1 0,0 1-1,0 0 1,0-1 0,0 1 0,0-1 0,0 1 0,0-1 0,0 1 0,0-1 0,-1 0 0,2-1 0,4-3-7,-1 0 0,0 0 0,-1 0 1,7-10-1,18-34 21,-1-1 0,25-66 0,-21 46 11,-32 69-24,14-25 18,-4 18-34,-10 8 15,1-1 0,-1 1 0,0 0 0,1 0-1,-1 0 1,0 0 0,1 1 0,-1-1 0,0 0 0,1 0 0,-1 0 0,0 0 0,1 0 0,-1 0 0,0 0 0,1 1 0,-1-1 0,0 0-1,1 0 1,-1 0 0,0 1 0,0-1 0,0 0 0,1 0 0,-1 1 0,0-1 0,0 0 0,0 0 0,1 1 0,-1-1 0,0 0-1,0 1 1,3 6-29,0 1 0,0 0-1,-1-1 1,0 1 0,0 0-1,0 13 1,0 56-37,-1-43 54,-1 16 20,0-17 15,5 40 0,-5-72-19,0 1 0,0-1-1,0 0 1,1 1 0,-1-1 0,0 0 0,1 1-1,-1-1 1,0 0 0,1 0 0,-1 1 0,1-1-1,0 0 1,-1 0 0,1 0 0,0 0 0,0 0-1,0 0 1,1 1 0,-1-2 1,1 0 0,-1 0-1,0-1 1,0 1 0,0 0 0,0-1 0,0 1 0,0-1-1,0 1 1,0-1 0,0 0 0,0 1 0,0-1 0,0 0-1,0 0 1,0 0 0,-1 0 0,1 1 0,0-1 0,-1 0-1,1 0 1,-1-1 0,1 1 0,0-2 0,22-38 59,-2-1 0,20-53 0,-24 49-23,48-84 0,-62 125-43,0 1 1,0-1-1,0 1 1,7-7-1,-9 11 1,-1-1-1,1 1 1,-1 0-1,1-1 1,-1 1-1,1-1 1,-1 1-1,1 0 1,-1 0-1,1-1 1,0 1-1,-1 0 1,1 0-1,-1-1 1,1 1-1,0 0 1,-1 0 0,1 0-1,0 0 1,-1 0-1,1 0 1,-1 0-1,1 0 1,0 0-1,-1 1 1,1-1-1,0 0 1,-1 0-1,1 0 1,-1 1-1,1-1 1,-1 0-1,1 1 1,0-1-1,-1 1 1,1-1-1,-1 0 1,0 1-1,1-1 1,-1 1-1,1-1 1,-1 1-1,0-1 1,1 1-1,-1 0 1,0 0-1,4 8-30,-1-1-1,0 1 1,0 0-1,-1 1 1,0-1 0,-1 0-1,0 0 1,0 1-1,-2 14 1,1-4 4,-2 107 6,2 29 64,3-138-37,-2-18-2,-1 1 0,0-1 0,0 0 0,0 0 0,1 1 0,-1-1 0,0 0 1,0 1-1,1-1 0,-1 0 0,0 0 0,0 0 0,1 1 0,-1-1 0,0 0 0,1 0 0,-1 0 0,0 0 0,1 1 0,-1-1 0,1 0 0,-1 0 0,0 0 0,1 0 0,2-1 5,-1 0 0,0 1 0,1-1 1,-1 0-1,0-1 0,0 1 0,0 0 0,1-1 0,1-1 1,2-2-1,-1 2-7,1-1 0,0 1 0,-1 0 0,1 0 0,0 0 0,0 1 1,0 0-1,1 0 0,-1 1 0,0 0 0,1 0 0,-1 0 0,1 1 0,-1 0 0,1 0 0,-1 1 0,1 0 0,-1 0 0,1 0 1,-1 1-1,0 0 0,0 0 0,0 0 0,0 1 0,0 0 0,0 0 0,-1 1 0,0-1 0,1 1 0,-1 0 0,-1 1 0,1-1 0,0 1 1,-1 0-1,0 0 0,0 0 0,-1 1 0,5 9 0,-1-1-7,-2 1 0,1-1 0,-2 1 0,0 0 0,-1 1 0,0-1 1,-1 1-1,-1 23 0,-1-20 16,-1 0 1,-1 0 0,0 0-1,-2 0 1,0-1 0,-11 29-1,11-39-1,1 0 1,-1-1-1,0 0 0,0 0 0,-8 9 0,11-14 0,0-1 0,0 0 0,0 1 0,0-1 0,-1 0 0,1 0 0,0 0 0,0 0 0,-1 0 0,1 0 0,-1 0 0,1 0 0,-1-1 0,1 1 0,-1 0 0,1-1 0,-1 0 0,0 1 0,1-1 0,-1 0 0,0 0 0,1 1 0,-1-1 0,0-1 0,1 1 1,-1 0-1,0 0 0,1-1 0,-1 1 0,1-1 0,-1 1 0,0-1 0,-1 0 0,0-2 11,0 0 0,0 0 0,-1 0 1,2 0-1,-1 0 0,0-1 0,1 1 1,-1-1-1,1 0 0,0 0 0,0 0 1,1 0-1,-3-6 0,0-6 10,0 1-1,-2-23 0,4 11-23,1 0 1,1 1-1,1-1 0,1 1 0,2-1 1,11-44-1,63-152-7,-4 12 28,-70 199-19,-1-1 0,-1-1 1,0 1-1,1-15 0,-3 25-20,-1 8-26,-4 23 26,2 1 0,2-1 0,1 37-1,14 89 135,-13-145-108,-1 3-2,2-1 0,-1 1 0,1 0 0,1-1 0,0 1 0,1-1 0,9 19 0,-13-30-22,0 0-1,0 0 1,0 1 0,0-1-1,0 0 1,0 0 0,0 1-1,0-1 1,0 0 0,0 0-1,1 0 1,-1 1-1,0-1 1,0 0 0,0 0-1,0 0 1,1 1 0,-1-1-1,0 0 1,0 0 0,0 0-1,1 0 1,-1 0-1,0 1 1,0-1 0,1 0-1,-1 0 1,0 0 0,0 0-1,1 0 1,-1 0 0,0 0-1,0 0 1,1 0 0,-1 0-1,0 0 1,0 0-1,1 0 1,-1 0 0,0 0-1,0 0 1,1 0 0,-1-1-1,0 1 1,0 0 0,1 0-1,-1 0 1,0 0-1,0 0 1,0 0 0,1-1-1,-1 1 1,0 0 0,0 0-1,0 0 1,0-1 0,0 1-1,1 0 1,-1 0-1,0-1 1,0 1 0,0 0-1,0 0 1,0-1 0,0 1-1,0 0 1,1-24-2445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432"/>
    </inkml:context>
    <inkml:brush xml:id="br0">
      <inkml:brushProperty name="width" value="0.05" units="cm"/>
      <inkml:brushProperty name="height" value="0.05" units="cm"/>
    </inkml:brush>
  </inkml:definitions>
  <inkml:trace contextRef="#ctx0" brushRef="#br0">0 1 21885,'0'42'568,"0"2"-168,6-1-88,2-4-272,5-4 0,8-11-448,7-1-304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775"/>
    </inkml:context>
    <inkml:brush xml:id="br0">
      <inkml:brushProperty name="width" value="0.05" units="cm"/>
      <inkml:brushProperty name="height" value="0.05" units="cm"/>
    </inkml:brush>
  </inkml:definitions>
  <inkml:trace contextRef="#ctx0" brushRef="#br0">50 1 17588,'-17'101'3546,"10"-42"-2574,-1 116-1,9-162-904,1 0 0,0 0 0,0-1 0,1 1 0,1-1 0,0 1-1,1-1 1,0-1 0,1 1 0,0-1 0,11 14 0,8 8-38,1-2 0,37 35 0,-34-37-10,-22-21-18,1 1 0,-1 0-1,-1 1 1,0 0-1,0 0 1,-1 0 0,0 1-1,0-1 1,-1 1-1,-1 0 1,0 0 0,-1 1-1,0-1 1,0 1-1,-1-1 1,-1 1 0,0-1-1,-1 1 1,-3 19-1,2-18 34,0 0 0,-1 0-1,-1 0 1,0-1 0,-1 1-1,0-1 1,-10 17 0,14-26 32,-1-1 0,0 1 1,1 0-1,-1-1 1,0 0-1,0 1 0,-1-1 1,1 0-1,0 0 1,-1 0-1,1 0 0,-1-1 1,1 1-1,-1-1 1,0 1-1,0-1 1,0 0-1,0 0 0,0 0 1,0-1-1,0 1 1,0-1-1,0 1 0,0-1 1,0 0-1,0 0 1,0-1-1,0 1 1,0-1-1,0 1 0,0-1 1,0 0-1,0 0 1,0 0-1,0-1 0,0 1 1,1-1-1,-4-1 1,-1-2 68,0-1 1,0 1 0,1-1-1,-1 0 1,2-1-1,-1 0 1,1 0 0,0 0-1,0 0 1,-5-11-1,-1-6 6,0-1 0,-8-29-1,12 27-106,0 0-1,2 0 0,1-1 0,1 0 0,1 0 0,3-42 0,1 48-24,1 1 0,0-1 1,2 1-1,0 0 0,1 0 0,2 0 0,0 1 0,20-36 0,-21 46-22,0 1 0,1-1 0,0 1 0,0 1 0,1 0 1,0 0-1,0 0 0,1 1 0,0 1 0,0-1 0,20-7 0,12-7-759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4.389"/>
    </inkml:context>
    <inkml:brush xml:id="br0">
      <inkml:brushProperty name="width" value="0.05" units="cm"/>
      <inkml:brushProperty name="height" value="0.05" units="cm"/>
    </inkml:brush>
  </inkml:definitions>
  <inkml:trace contextRef="#ctx0" brushRef="#br0">0 71 26614,'15'-11'233,"0"0"0,0 1 0,1 1-1,17-7 1,-28 13-216,1 1 0,-1 0 0,1 1 0,-1-1 0,1 1 0,-1 0 0,1 0 0,0 1 0,0 0 0,-1 0 0,1 0 0,0 1 0,-1-1 0,1 1 0,0 1-1,-1-1 1,6 3 0,-7-2-16,0 1-1,-1 0 1,1-1 0,-1 2-1,1-1 1,-1 0-1,0 0 1,0 1-1,-1 0 1,1-1-1,-1 1 1,0 0 0,0 0-1,0 1 1,0-1-1,-1 0 1,0 1-1,0-1 1,1 6-1,2 14 16,-1 0-1,-1 35 1,-2-35 1,2 42 20,-3-21-10,3 0-1,2-1 0,12 60 1,-15-98-23,1 0 0,0 0 0,0-1 0,1 1 0,-1 0 0,1-1 0,1 0 0,-1 1 0,1-1 0,8 8 0,-11-11-1,1-1 0,-1 0 0,1 0 1,-1 0-1,1 0 0,0 0 0,-1 0 0,1 0 1,0-1-1,0 1 0,0-1 0,0 1 0,-1-1 1,1 0-1,0 0 0,2 0 0,-1 0 3,0-1 0,-1 1 0,1-1 0,0 0 0,-1 0 0,1 0 0,-1 0 0,1-1 0,-1 1 0,1-1 0,-1 1 0,0-1 0,0 0 0,2-2 0,6-6 18,0-1 1,-1 0 0,-1-1 0,0 0-1,-1 0 1,0-1 0,6-14-1,1-9 22,14-54-1,-17 48-22,5-44-1,-14 74-13,-1 0 0,0 0-1,-1 0 1,0 0 0,-1-1 0,-1 1-1,0 0 1,-4-15 0,5 25-16,1 0 0,-1 0 1,1 1-1,-1-1 0,0 1 0,0-1 0,1 0 1,-1 1-1,0 0 0,0-1 0,-1 1 1,1-1-1,0 1 0,-3-2 0,4 3-27,-1 0-1,1 0 1,-1 0-1,1 0 1,-1 0-1,1 0 1,-1 0-1,1 0 1,-1 0-1,1 0 1,-1 0-1,1 0 1,-1 0-1,1 0 1,-1 1-1,1-1 1,-1 0-1,1 0 1,-1 1-1,1-1 1,-1 0-1,1 1 1,0-1-1,-1 0 1,1 1-1,-1-1 1,1 0-1,0 1 1,0-1-1,-1 1 1,-2 5-253,0-1 0,0 1 0,1 0 1,-1 0-1,1 0 0,-1 9 1,-5 34 1025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4.994"/>
    </inkml:context>
    <inkml:brush xml:id="br0">
      <inkml:brushProperty name="width" value="0.05" units="cm"/>
      <inkml:brushProperty name="height" value="0.05" units="cm"/>
    </inkml:brush>
  </inkml:definitions>
  <inkml:trace contextRef="#ctx0" brushRef="#br0">101 49 21341,'1'-1'4589,"-10"5"-4335,4-1-203,0 0 0,0 0 0,0 1-1,1-1 1,-1 1 0,1 0 0,0 0-1,0 0 1,0 1 0,1 0 0,0-1-1,0 1 1,0 0 0,0 1 0,1-1-1,-3 8 1,-1 2-39,1 0 1,1 0-1,1 0 0,0 1 1,1-1-1,0 1 0,1-1 0,3 31 1,-2-44-13,0-1 1,0 0-1,0 0 1,0 1-1,0-1 0,1 0 1,-1 0-1,1 1 1,-1-1-1,1 0 1,-1 0-1,1 0 1,-1 0-1,1 1 0,0-1 1,0 0-1,0 0 1,1 1-1,-1-2 3,0 0 1,0 0-1,0 0 0,0 0 0,1 0 0,-1 0 0,0-1 1,0 1-1,0 0 0,0 0 0,0-1 0,0 1 0,0-1 1,0 1-1,0-1 0,0 1 0,0-1 0,0 0 0,0 1 1,-1-1-1,1 0 0,0 0 0,0 0 0,-1 1 0,2-3 0,85-103 298,0 0-179,-77 95-115,6-5 8,29-25 0,-41 37-15,1 1 0,0-1 0,0 1 0,0 0-1,1 1 1,-1 0 0,1-1 0,-1 2 0,1-1-1,0 1 1,7-2 0,-11 3-2,0 0-1,0 0 1,0 1-1,-1-1 1,1 0 0,0 1-1,0-1 1,0 1-1,0-1 1,-1 1 0,1 0-1,0 0 1,-1 0-1,1 0 1,0 0 0,-1 0-1,1 0 1,-1 1-1,0-1 1,1 0 0,-1 1-1,0-1 1,0 1-1,0-1 1,0 1 0,0 0-1,0-1 1,-1 1-1,2 2 1,1 5-7,-1-1 1,0 1-1,0-1 0,-1 1 1,0 10-1,-1 26 18,-2 0 0,-3-1 1,-10 47-1,2-9 37,14-79 276,2-7-217,6-10 2,32-85 269,-32 72-355,2 1 0,0 0 0,1 1 0,2 0 0,27-38 0,-39 60-23,1 0 1,-1 0 0,1 1 0,0-1-1,0 1 1,1-1 0,-1 1-1,0 0 1,4-2 0,-5 4-2,-1 0 1,0-1 0,0 1-1,0 0 1,0 0-1,0 0 1,0 0-1,1 0 1,-1 0 0,0 0-1,0 0 1,0 0-1,0 1 1,0-1-1,0 0 1,1 1 0,-1-1-1,0 1 1,0-1-1,0 1 1,0 0-1,0-1 1,-1 1 0,1 0-1,0 0 1,0-1-1,0 1 1,-1 0 0,1 0-1,0 0 1,-1 0-1,1 0 1,-1 0-1,1 0 1,-1 0 0,1 2-1,3 8-13,0-1-1,-1 1 0,-1-1 1,1 1-1,0 15 1,0 60-20,-3-73 36,-3 73 6,1-51 14,3 58 0,2-88 21,2-10-16,7-17 23,18-41 61,46-93 23,-56 119-121,1 2-1,29-37 0,-46 66-10,1 0-1,0 1 1,0-1-1,0 1 1,0 0-1,1 0 1,0 1-1,0-1 1,0 1-1,1 1 0,9-5 1,-15 7-2,0 1 0,0 0-1,0 0 1,0 0 0,0 0 0,1 0 0,-1 0 0,0 0-1,0 0 1,0 0 0,0 1 0,0-1 0,0 0 0,0 1-1,0-1 1,0 0 0,0 1 0,0 0 0,0-1 0,0 1 0,-1-1-1,1 1 1,0 0 0,0 0 0,1 1 0,0 1-6,-1 0 0,1 0 0,0 0 0,-1 0 0,0 0 0,1 0 0,0 5 0,3 22-21,0 0 1,-2 0-1,-2 57 1,-1-43 30,0-12-12,1 23-60,-7 66 0,5-119-10,1 1-1,0-1 0,-1 0 0,1 1 0,-1-1 1,0 0-1,0 0 0,0 0 0,-1 3 0,2-5 14,0 0 0,-1 1 0,1-1 0,0 0 0,-1 0 0,1 1 0,0-1 0,-1 0 0,1 0 0,0 1 0,-1-1 0,1 0 0,0 0 0,-1 0 0,1 0 0,-1 0 0,1 0 0,0 0 0,-1 1 0,1-1 0,-1 0 0,0-1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6.613"/>
    </inkml:context>
    <inkml:brush xml:id="br0">
      <inkml:brushProperty name="width" value="0.025" units="cm"/>
      <inkml:brushProperty name="height" value="0.025" units="cm"/>
    </inkml:brush>
  </inkml:definitions>
  <inkml:trace contextRef="#ctx0" brushRef="#br0">210 0 10698,'0'0'19709,"-11"15"-19111,-19 32-339,1 2-1,3 1 0,-29 73 0,43-90-167,1 0 0,1 1 1,2-1-1,2 2 0,0-1 0,3 1 0,0 44 0,4-74-204,-1 0 1,1 0-1,0 0 1,0 0-1,0-1 0,0 1 1,1-1-1,0 1 0,0-1 1,0 1-1,1-1 1,-1 0-1,1 0 0,0 0 1,0 0-1,1-1 0,-1 1 1,1-1-1,0 0 1,-1 0-1,1 0 0,1 0 1,-1-1-1,0 0 1,5 2-1,4 1-1008,0-1 0,1-1 1,-1 0-1,1 0 0,-1-2 1,1 1-1,24-2 0,0-2-14307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5.737"/>
    </inkml:context>
    <inkml:brush xml:id="br0">
      <inkml:brushProperty name="width" value="0.05" units="cm"/>
      <inkml:brushProperty name="height" value="0.05" units="cm"/>
    </inkml:brush>
  </inkml:definitions>
  <inkml:trace contextRef="#ctx0" brushRef="#br0">1 50 19364,'0'-6'933,"5"-19"2005,-5 24-2758,0 0-1,1 0 1,-1 0-1,0 0 1,1 0-1,-1 0 1,1 0-1,-1 0 0,1 0 1,0 0-1,-1 0 1,1 0-1,0 1 1,-1-1-1,1 0 1,0 0-1,0 1 1,0-1-1,0 0 0,0 1-131,-1 0 0,1 0 0,-1 0 0,1 0 0,-1 0 0,1 0-1,-1 0 1,1 0 0,-1 0 0,1 0 0,-1 0 0,1 1 0,-1-1-1,0 0 1,1 0 0,-1 0 0,1 1 0,-1-1 0,0 0 0,1 1-1,-1-1 1,0 0 0,1 1 0,-1-1 0,0 0 0,1 1 0,-1-1-1,0 1 1,1 0 0,6 14 243,-6-13-212,5 17 88,0 0 0,-2 1 0,0-1-1,2 38 1,-5 82 74,-25 71-45,14-146-182,3 0 0,1 79-1,6-136-11,0 0-1,1-1 0,0 1 0,0 0 1,0-1-1,4 9 0,-4-13-1,0 0 1,0 0-1,0-1 0,0 1 1,0 0-1,0-1 0,0 1 1,1-1-1,-1 0 0,1 1 1,-1-1-1,1 0 0,-1 0 1,1 0-1,0 0 0,0 0 1,-1 0-1,1 0 0,0-1 1,0 1-1,0-1 0,0 1 1,0-1-1,0 0 0,2 1 1,33 0-379,0 0 1,47-7-1,-35-2-1083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142"/>
    </inkml:context>
    <inkml:brush xml:id="br0">
      <inkml:brushProperty name="width" value="0.05" units="cm"/>
      <inkml:brushProperty name="height" value="0.05" units="cm"/>
    </inkml:brush>
  </inkml:definitions>
  <inkml:trace contextRef="#ctx0" brushRef="#br0">273 0 23629,'-8'4'407,"0"0"0,0 1 0,1-1 0,0 1-1,0 1 1,0-1 0,0 1 0,1 0 0,0 1 0,-7 9 0,-7 12-367,-21 39 0,28-45 180,-11 19-161,-26 64 1,41-83-51,2 0 1,0 0-1,1 1 1,-5 46-1,10-61-8,1-1-1,0 0 0,1 1 0,-1-1 0,1 0 0,1 1 0,2 7 0,-4-14 0,1 1 0,-1-1 0,1 0 1,-1 0-1,1 1 0,-1-1 0,1 0 0,0 0 0,0 0 0,-1 0 1,1 0-1,0 0 0,0 0 0,0 0 0,0 0 0,0 0 0,0-1 0,0 1 1,1 0-1,-1-1 0,0 1 0,0-1 0,0 1 0,1-1 0,-1 0 1,0 1-1,1-1 0,-1 0 0,0 0 0,1 0 0,-1 0 0,0 0 0,1 0 1,-1 0-1,0-1 0,1 1 0,-1 0 0,0-1 0,0 1 0,1-1 0,-1 1 1,0-1-1,0 0 0,0 1 0,2-3 0,6-3 11,0-1 1,0 0-1,-1 0 0,0-1 0,-1 0 0,0 0 1,0-1-1,-1 0 0,8-13 0,4-11 54,19-48-1,-26 51-8,0-1 0,7-37 0,-15 54-18,-1 0 0,0 0 1,-1 0-1,-1 0 1,0 0-1,-1 0 1,-3-21-1,3 31-33,0-1 0,-1 1-1,1 0 1,-1 0 0,1 0-1,-1 0 1,-1 0 0,1 0-1,0 1 1,-1-1 0,0 1-1,0 0 1,0 0 0,0 0-1,0 0 1,-1 0 0,1 0 0,-1 1-1,0 0 1,0 0 0,0 0-1,0 0 1,0 1 0,0-1-1,0 1 1,-1 0 0,1 0-1,0 1 1,-1-1 0,1 1-1,0 0 1,-1 0 0,1 0-1,-1 1 1,1 0 0,0 0-1,-1 0 1,1 0 0,0 0 0,0 1-1,0 0 1,0 0 0,0 0-1,1 0 1,-1 1 0,-4 4-1,1-1-142,1 1-1,1 0 0,-1 0 1,-8 16-1,12-19-165,1-1 0,-1 1 0,0 0 0,1 0 0,0 0 0,0-1 0,0 1-1,0 0 1,0 0 0,1 1 0,0-1 0,0 0 0,0 4 0,6 4-4832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396"/>
    </inkml:context>
    <inkml:brush xml:id="br0">
      <inkml:brushProperty name="width" value="0.05" units="cm"/>
      <inkml:brushProperty name="height" value="0.05" units="cm"/>
    </inkml:brush>
  </inkml:definitions>
  <inkml:trace contextRef="#ctx0" brushRef="#br0">1 0 12211,'4'7'2109,"0"1"1,-1-1 0,5 12-1,2 27 986,-3 48-2072,-6-82-566,6 465 1981,-8-455-2404,2-1 0,0 1 0,1-1 0,7 24 1,-9-42-24,1-1 0,-1 0 0,1 1 0,0-1 0,0 0 1,0 1-1,0-1 0,0 0 0,1 0 0,-1 0 0,0 0 1,1 0-1,0 0 0,3 2 0,-4-3 1,1-1-1,-1 1 1,1-1-1,-1 0 0,1 0 1,-1 1-1,1-1 1,-1 0-1,0 0 1,1-1-1,-1 1 1,1 0-1,-1 0 1,1-1-1,-1 1 1,1-1-1,-1 1 1,0-1-1,1 0 1,-1 1-1,0-1 1,0 0-1,1 0 1,-1 0-1,0 0 1,2-2-1,14-14 75,0 0 0,-1-2 0,-1 0 0,13-21 0,2-3-17,-26 38-61,12-19 11,1 2 1,2 0-1,0 1 0,1 1 1,28-22-1,-47 41-18,1 0-1,-1 0 1,0 0 0,1 0 0,-1 0 0,1 1-1,-1-1 1,1 0 0,0 1 0,-1-1 0,1 1-1,0 0 1,-1 0 0,1-1 0,0 1-1,-1 0 1,1 0 0,0 1 0,2-1 0,-2 1-1,-1 0 1,1 0-1,-1 0 1,0 0 0,0 0-1,1 0 1,-1 0 0,0 0-1,0 0 1,0 0-1,0 1 1,0-1 0,0 0-1,0 1 1,-1-1 0,2 3-1,1 7 3,0 0 1,0 0-1,-1 0 0,0 19 0,-1-25-1,0 65 34,-2-1 0,-22 137 0,18-169-25,3-31 18,1-5-18,-1-7-3,-1-17-224,2 0 1,1 0 0,1 0 0,3-23 0,-1 16-172,4-54 272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784"/>
    </inkml:context>
    <inkml:brush xml:id="br0">
      <inkml:brushProperty name="width" value="0.05" units="cm"/>
      <inkml:brushProperty name="height" value="0.05" units="cm"/>
    </inkml:brush>
  </inkml:definitions>
  <inkml:trace contextRef="#ctx0" brushRef="#br0">0 61 21781,'0'-1'211,"7"-30"2965,0 20-1380,-7 11-1763,0 0 0,1 0 0,-1 0 0,0 0 0,1-1 0,-1 1 0,0 0 0,1 0 0,-1 0 1,0 1-1,0-1 0,1 0 0,-1 0 0,0 0 0,1 0 0,-1 0 0,0 0 0,0 0 0,1 0 0,-1 0 0,0 1 0,0-1 1,1 0-1,-1 0 0,0 0 0,0 1 0,0-1 0,1 0 0,-1 0 0,0 1 0,0-1 0,0 0 0,0 0 0,1 1 0,-1-1 1,0 0-1,0 1 0,5 8 47,-1 0 0,0 0 0,0 0 1,-1 1-1,3 14 0,7 55-27,-10-58-11,7 53 18,10 63 13,-20-135-71,0 1 1,1 0-1,0 0 0,-1-1 1,1 1-1,0-1 0,1 1 1,-1-1-1,0 1 0,2 2 1,-2-5-2,-1 0 1,1 1 0,-1-1-1,0 0 1,1 0 0,-1 1-1,1-1 1,-1 0 0,0 0-1,1 0 1,-1 0 0,1 0-1,-1 0 1,1 1 0,-1-1-1,0 0 1,1 0 0,-1 0-1,1 0 1,-1-1 0,1 1-1,-1 0 1,1 0 0,15-11 52,26-34 41,-3-2 0,36-55 0,-37 49-73,71-81 17,-102 126-39,20-19 1,-25 26-2,-1 0 0,1 0 0,-1 0 0,1 0 0,-1 0 0,1 0 0,0 1 0,-1-1 0,1 1 0,0-1-1,0 1 1,-1 0 0,1 0 0,0-1 0,0 1 0,-1 0 0,4 1 0,-4-1-1,0 0 1,0 1-1,0-1 0,0 0 0,-1 1 0,1-1 1,0 1-1,0-1 0,0 1 0,0-1 0,0 1 1,-1 0-1,1-1 0,0 1 0,0 0 0,-1 0 1,1-1-1,-1 1 0,1 0 0,0 0 0,-1 0 1,0 0-1,1 0 0,0 1 0,2 28-32,-3-23 25,1 37-12,-2-1 0,-10 60 0,-24 88 62,11-68 3,20-104-32,3-18-61,0-4-34,1-30-543,1-23-790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8.952"/>
    </inkml:context>
    <inkml:brush xml:id="br0">
      <inkml:brushProperty name="width" value="0.05" units="cm"/>
      <inkml:brushProperty name="height" value="0.05" units="cm"/>
    </inkml:brush>
  </inkml:definitions>
  <inkml:trace contextRef="#ctx0" brushRef="#br0">7 0 11650,'0'0'10923,"7"4"-8348,-4-2-2464,-1 0 0,1 1 0,-1-1 1,0 1-1,1-1 0,-1 1 0,0 0 0,0-1 0,-1 1 0,1 0 0,-1 0 1,3 6-1,-1 1 81,-1 0 0,0 1 1,2 16-1,4 296 308,-28-1-489,-7-109 23,14-127-3,13-84-25,0-1-1,-1 0 1,1 0 0,0 0-1,0 1 1,0-1 0,0 0-1,0 0 1,0 0 0,0 0-1,1 1 1,-1-1 0,0 0 0,1 0-1,-1 0 1,1 0 0,0 2-1,0-3 1,-1 1-1,1-1 1,-1 0-1,0 0 1,1 0-1,0 1 0,-1-1 1,1 0-1,-1 0 1,1 0-1,-1 0 1,1 0-1,-1 0 1,1 0-1,-1 0 1,1 0-1,-1 0 0,1 0 1,-1 0-1,1-1 1,-1 1-1,1 0 1,-1 0-1,1 0 1,0-1-1,5-3 41,-1 1 0,0-1 0,0 0 0,8-8-1,23-25 43,3 2 0,56-41 0,-80 66-86,1 0-1,0 1 0,0 1 0,1 0 0,0 1 0,0 1 0,0 1 0,1 0 0,0 1 0,24-2 0,-36 6 3,-1 0-1,1 0 0,-1 0 1,0 1-1,1 0 0,-1 0 1,0 0-1,1 1 0,-1 0 0,0-1 1,0 2-1,0-1 0,-1 1 1,1 0-1,0 0 0,-1 0 1,0 0-1,0 1 0,0 0 1,5 5-1,-8-7 184,1-3-148,-1 0 1,0 0 0,0 0 0,0 0 0,0 0-1,0 0 1,0 0 0,0 0 0,0 0 0,0-1-1,0 1 1,-1 0 0,1-1 0,0-2 0,0 3 11,1-3-23,-1 0-1,0 0 1,0-1 0,0 1 0,0-1 0,-1 1 0,0-1 0,0-4-1,0 7-40,-2 2-1370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9.701"/>
    </inkml:context>
    <inkml:brush xml:id="br0">
      <inkml:brushProperty name="width" value="0.05" units="cm"/>
      <inkml:brushProperty name="height" value="0.05" units="cm"/>
    </inkml:brush>
  </inkml:definitions>
  <inkml:trace contextRef="#ctx0" brushRef="#br0">49 1 19172,'0'0'2950,"-1"3"-1839,-19 169 902,-5 66-1636,23-135-168,13 133-1,-2-163-168,3-1-1,33 115 1,-39-168-22,2 0 0,-1-1 0,2 0 0,1 0 0,0-1 0,1 0 0,1-1 0,19 21 0,-24-30 3,-1 0 0,1-1 1,0 0-1,0-1 0,0 0 1,1 0-1,0 0 0,0-1 1,0 0-1,1-1 0,-1 0 1,1 0-1,0 0 0,0-1 1,0-1-1,0 0 0,0 0 0,0 0 1,0-1-1,15-2 0,-20 1-15,1 0 0,-1 0 0,0-1 0,0 1 0,0-1 0,0 0 0,0 0 0,0 0 0,0 0 0,-1-1 0,1 0 0,-1 1 0,0-1 1,0-1-1,6-5 0,-6 3-51,1 0 1,-1 0 0,1 0 0,-2-1 0,1 1 0,-1-1-1,0 1 1,0-1 0,1-10 0,1-39-1054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0.231"/>
    </inkml:context>
    <inkml:brush xml:id="br0">
      <inkml:brushProperty name="width" value="0.05" units="cm"/>
      <inkml:brushProperty name="height" value="0.05" units="cm"/>
    </inkml:brush>
  </inkml:definitions>
  <inkml:trace contextRef="#ctx0" brushRef="#br0">92 89 21429,'-4'0'291,"-1"0"0,0 1 1,0-1-1,1 1 1,-1 0-1,0 0 1,1 0-1,-1 0 0,1 1 1,0 0-1,-1 0 1,-3 3-1,5-3-226,1 0 0,0 0 0,0 0 0,-1 1-1,1-1 1,1 1 0,-1-1 0,0 1 0,1 0-1,-1 0 1,1-1 0,0 1 0,0 0 0,0 0 0,0 0-1,0 1 1,1-1 0,-1 0 0,1 4 0,0 6-52,1 0 0,0 0 1,0-1-1,2 1 1,-1-1-1,7 17 0,32 73 61,-30-76-4,2 6 0,-3-8 102,22 38-1,-32-61-139,1 0 0,-1 0 0,1 0 0,-1 0 0,1 0 0,0 0-1,-1 0 1,1 0 0,0 0 0,0 0 0,0-1 0,0 1-1,0 0 1,0-1 0,0 1 0,0 0 0,0-1 0,0 1-1,0-1 1,2 1 0,-2-1-4,-1-1 1,1 1-1,0 0 1,0 0-1,0-1 0,0 1 1,-1 0-1,1-1 0,0 1 1,0-1-1,-1 1 0,1-1 1,0 0-1,-1 1 0,1-1 1,-1 0-1,1 1 0,0-1 1,-1 0-1,1-1 0,4-7 123,-1 0 0,-1-1 0,5-17 0,-5 19-166,52-231 425,-28 112-235,-27 126-174,-1 1 0,1 0-1,0-1 1,0 1 0,0 0-1,0 0 1,0-1 0,0 1-1,0 0 1,0 0 0,0-1-1,1 1 1,-1 0 0,0 0-1,0-1 1,0 1 0,0 0-1,0 0 1,0-1 0,0 1-1,1 0 1,-1 0 0,0-1-1,0 1 1,0 0-1,1 0 1,-1 0 0,0 0-1,0-1 1,0 1 0,1 0-1,-1 0 1,0 0 0,0 0-1,1 0 1,-1 0 0,0 0-1,0 0 1,1 0 0,-1-1-1,0 1 1,0 0 0,1 0-1,4 6 7,-2 6-9,-1 0 0,0 0 0,0 0 0,-1 15 0,0-10-1,5 99 4,15 156 42,-13-225-40,-8-46-2,1 1 0,-1-1-1,1 1 1,-1-1 0,1 1 0,-1-1 0,1 1 0,0-1 0,0 0 0,0 1 0,1 1 0,-1-3 0,-1 0 0,0 0 0,1 1 0,-1-1 0,0 0 0,1 0 1,-1 0-1,1 0 0,-1 0 0,0 1 0,1-1 0,-1 0 0,0 0 0,1 0 1,-1 0-1,1 0 0,-1 0 0,0 0 0,1 0 0,-1 0 0,1-1 0,-1 1 0,0 0 1,1 0-1,-1 0 0,0 0 0,1-1 0,-1 1 0,3-2 9,0-1 0,-1 1 0,0-1 0,1 1 0,-1-1 0,0 0-1,3-5 1,23-43 155,-1-2 0,-3 0-1,25-83 1,29-174 275,-76 305-477,-1 6 18,1 7-18,-2 6-168,0 0 1,0 0-1,-2 0 1,0 0-1,0 0 1,-2 0-1,-7 21 1,-2-12-1754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0.713"/>
    </inkml:context>
    <inkml:brush xml:id="br0">
      <inkml:brushProperty name="width" value="0.05" units="cm"/>
      <inkml:brushProperty name="height" value="0.05" units="cm"/>
    </inkml:brush>
  </inkml:definitions>
  <inkml:trace contextRef="#ctx0" brushRef="#br0">73 1 19860,'75'125'4636,"-11"-22"-2777,23 67-244,-78-148-1554,0 1 0,-2 1 0,-1-1 0,0 1 1,3 45-1,-9-29-34,-1 0-1,-2-1 1,-1 1 0,-3-1 0,-13 49-1,-4-10 23,-52 115 0,13-59 13,50-109-73,-1-2-1,-1 0 1,-21 25-1,32-44-75,1 0 0,-1 0 0,0-1-1,0 1 1,-1-1 0,-8 6 0,-18 0-1276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1.523"/>
    </inkml:context>
    <inkml:brush xml:id="br0">
      <inkml:brushProperty name="width" value="0.05" units="cm"/>
      <inkml:brushProperty name="height" value="0.05" units="cm"/>
    </inkml:brush>
  </inkml:definitions>
  <inkml:trace contextRef="#ctx0" brushRef="#br0">91 83 19820,'-31'15'3686,"28"-14"-2257,12 7 1592,1 0-3006,-7-7 24,1-1-1,-1 0 1,0 0-1,1 0 0,-1 0 1,1-1-1,-1 1 1,0-1-1,1 0 1,-1 0-1,0 0 1,0 0-1,4-2 0,2-1 27,290-94 263,-288 94-312,-10 4 24,-4 1-12,-18 6 72,0 2-1,-19 11 1,20-10 63,-1 0-1,-35 11 1,18-13-42,24-6-101,1 1 0,-1 0 0,-18 8 0,29-10-22,0 0 0,0 1 0,0 0 1,0-1-1,0 1 0,1 0 0,-1 0 1,0 0-1,1 1 0,0-1 0,0 1 1,0-1-1,0 1 0,0 0 0,0 0 0,0 0 1,1 0-1,0 0 0,-2 4 0,3-6-2,-1 1 0,1-1 0,0 0 0,-1 1 0,1-1 0,0 0 0,0 0 0,0 1 0,0-1 0,0 0 1,0 1-1,0-1 0,1 0 0,-1 1 0,0-1 0,1 0 0,-1 0 0,1 0 0,-1 1 0,1-1 0,0 0 0,-1 0 0,1 0 0,0 0 0,0 0 0,0 0 0,0 0 0,0 0 0,0 0 0,0-1 0,0 1 0,0 0 0,0-1 0,0 1 0,0-1 0,3 2 0,0-1-4,-1-1 0,1 1 0,0 0 0,-1-1 0,1 0 0,0 0 0,-1 0 0,1 0 0,0-1 0,-1 0 1,1 1-1,3-3 0,11-4-3,-1-2 0,32-20 0,-27 15 22,28-13 0,-44 24-9,1 0-1,-1 1 1,1-1 0,-1 2-1,1-1 1,0 1-1,-1 0 1,1 0-1,9 1 1,-16 0-2,0 0-1,1 0 1,-1 0-1,0 0 1,1 0-1,-1 0 1,1 0-1,-1 0 1,0 0-1,1 0 1,-1 0 0,0 0-1,1 0 1,-1 0-1,0 0 1,1 0-1,-1 1 1,0-1-1,1 0 1,-1 0-1,0 0 1,1 1-1,-1-1 1,0 0 0,0 0-1,1 1 1,-1-1-1,0 0 1,0 0-1,1 1 1,-1-1-1,0 0 1,0 1-1,-7 9-10,-20 6 26,15-12 9,-1 0 0,1-1 0,-1-1 0,0 0-1,-22 1 1,-68-6 184,11-1-83,87 4-124,1 0 0,-1 1 0,1-1 0,0 1 0,-1 0 0,1 1 0,0-1 0,0 1 0,-1-1-1,1 1 1,0 0 0,1 1 0,-1-1 0,-4 4 0,6-4-15,0 0 1,0 1-1,0-1 0,0 1 0,0-1 0,0 1 1,1 0-1,0 0 0,-1 0 0,1 0 0,0 0 1,0 0-1,1 0 0,-1 0 0,1 0 0,-1 0 1,1 0-1,0 0 0,0 0 0,0 1 1,1 2-1,5 11-596,8-7-1010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2.240"/>
    </inkml:context>
    <inkml:brush xml:id="br0">
      <inkml:brushProperty name="width" value="0.05" units="cm"/>
      <inkml:brushProperty name="height" value="0.05" units="cm"/>
    </inkml:brush>
  </inkml:definitions>
  <inkml:trace contextRef="#ctx0" brushRef="#br0">29 1 19212,'0'0'3993,"-1"5"-2403,-20 252 1284,18-221-2860,1-23-7,1-1 0,0 1-1,2 16 1,-1-28-7,0-1 0,0 0 0,0 0 0,0 0 0,0 1 0,0-1 0,0 0 0,0 0 0,0 0 0,0 1 0,0-1 0,0 0 0,0 0 0,0 0 0,0 1 0,0-1 0,0 0 0,0 0 0,0 0 0,1 0 0,-1 1 0,0-1 0,0 0 0,0 0 0,0 0 0,0 0 0,0 0 0,1 1 0,-1-1 0,0 0 0,0 0 0,0 0 0,0 0 0,1 0 0,-1 0 0,0 0 0,0 0 0,0 0 0,0 0 0,1 1 0,-1-1 0,0 0 0,8-8-8,5-18-24,29-76-55,-24 55-188,3 0 0,39-69 0,-59 116 251,-1-1-1,1 0 1,-1 0 0,1 0 0,0 0 0,-1 0-1,1 1 1,0-1 0,0 0 0,0 1 0,-1-1 0,1 0-1,0 1 1,2-1 0,-3 1 14,0 0 0,1 0-1,-1 0 1,0 0 0,0 0 0,1 0-1,-1 0 1,0 0 0,1 0 0,-1 0-1,0 0 1,1 0 0,-1 1-1,0-1 1,0 0 0,1 0 0,-1 0-1,0 0 1,0 1 0,1-1 0,-1 0-1,0 0 1,0 1 0,0-1 0,1 0-1,-1 0 1,0 1 0,0-1 0,0 1-1,6 26-292,-7 16 236,-1 0 1,-3-1-1,-12 55 0,-3 26 193,20-117 11,1-10 46,19-61-92,4 4-980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233"/>
    </inkml:context>
    <inkml:brush xml:id="br0">
      <inkml:brushProperty name="width" value="0.025" units="cm"/>
      <inkml:brushProperty name="height" value="0.025" units="cm"/>
    </inkml:brush>
  </inkml:definitions>
  <inkml:trace contextRef="#ctx0" brushRef="#br0">29 18 12172,'0'0'12769,"1"12"-10506,0 52-797,-2 0-1,-12 83 0,0 2-298,9 62-1167,6-324 0,4 0 0,5 0 0,32-140 0,-42 248 0,0-1 0,1 0 0,0 1 0,0 0 0,0-1 0,1 1 0,0 0 0,0 0 0,6-8 0,-8 12 0,1 0 0,-1 0 0,1 0 0,-1 0 0,1 0 0,-1 0 0,1 0 0,0 0 0,-1 1 0,1-1 0,0 1 0,0-1 0,0 1 0,-1 0 0,1-1 0,0 1 0,0 0 0,0 0 0,0 0 0,-1 1 0,1-1 0,0 0 0,0 1 0,0-1 0,-1 1 0,1 0 0,0-1 0,-1 1 0,1 0 0,0 0 0,-1 0 0,1 0 0,-1 0 0,2 2 0,7 4 0,0 1 0,0 1 0,-1 0 0,0 0 0,11 15 0,-16-19 0,-1 0 0,1 0 0,-1 0 0,0 1 0,-1-1 0,0 1 0,0-1 0,0 1 0,0 0 0,-1 0 0,0 0 0,0 0 0,0 12 0,-2-15 0,0 0 0,0 0 0,-1-1 0,1 1 0,0 0 0,-1 0 0,0-1 0,0 1 0,0-1 0,0 1 0,0-1 0,0 0 0,0 0 0,-1 0 0,1 0 0,-1-1 0,0 1 0,1 0 0,-1-1 0,0 0 0,0 0 0,0 0 0,0 0 0,-4 1 0,-9 2 0,0 0 0,0-1 0,-20 2 0,21-3 0,8-1 0,-1 0 0,0-1 0,0 0 0,0 0 0,1 0 0,-11-2 0,18 2-56,0-1-1,0 1 1,-1 0 0,1 0 0,0 0-1,0 0 1,0 0 0,0 0 0,0-1-1,-1 1 1,1 0 0,0 0 0,0 0-1,0 0 1,0-1 0,0 1-1,0 0 1,0 0 0,0 0 0,0-1-1,0 1 1,0 0 0,0 0 0,0 0-1,0-1 1,0 1 0,0 0 0,0 0-1,0 0 1,0-1 0,0 1-1,0 0 1,0 0 0,0 0 0,0-1-1,0 1 1,0 0 0,0 0 0,0 0-1,1-1 1,-1 1 0,0 0-1,0 0 1,0 0 0,0 0 0,0 0-1,1 0 1,-1-1 0,0 1 0,0 0-1,0 0 1,1 0 0,-1 0 0,0 0-1,0 0 1,12-8-7187,10-1-1741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2.708"/>
    </inkml:context>
    <inkml:brush xml:id="br0">
      <inkml:brushProperty name="width" value="0.05" units="cm"/>
      <inkml:brushProperty name="height" value="0.05" units="cm"/>
    </inkml:brush>
  </inkml:definitions>
  <inkml:trace contextRef="#ctx0" brushRef="#br0">88 0 12331,'-1'0'918,"-1"0"-1,1 0 1,-1 0 0,1 1 0,-1-1 0,1 0 0,-1 1 0,1-1-1,-1 1 1,1 0 0,-3 1 0,-9 13 2867,10-8-3823,0 0 0,0 0 0,1 0-1,-2 9 1,2-4 894,-9 28-737,2 0-1,2 1 1,2 1-1,0 58 0,5-100-117,0 0-1,0 1 0,0-1 0,0 0 0,0 0 1,0 0-1,0 1 0,0-1 0,0 0 0,0 0 1,0 0-1,0 0 0,0 1 0,0-1 0,0 0 0,0 0 1,0 0-1,0 1 0,0-1 0,0 0 0,0 0 1,0 0-1,0 0 0,0 1 0,0-1 0,1 0 1,-1 0-1,0 0 0,0 0 0,0 0 0,0 1 1,0-1-1,1 0 0,-1 0 0,0 0 0,0 0 1,0 0-1,0 0 0,1 0 0,-1 0 0,0 0 1,0 0-1,0 0 0,0 0 0,1 0 0,7-8 9,5-15 12,73-186 166,-69 165-163,-6 21-16,-10 23-9,-1 0 1,0 0 0,0 0 0,0 0-1,1 0 1,-1 0 0,0 0 0,0 0-1,0 1 1,1-1 0,-1 0 0,0 0-1,0 0 1,0 0 0,1 0 0,-1 0-1,0 0 1,0 1 0,0-1 0,0 0-1,0 0 1,1 0 0,-1 0 0,0 1-1,0-1 1,0 0 0,0 0 0,0 0-1,0 1 1,0-1 0,0 0 0,0 0-1,0 0 1,0 1 0,1-1 0,-1 0-1,0 0 1,-1 0 0,1 1 0,0-1-1,0 0 1,0 0 0,0 1-1,0-1 1,0 0 0,0 0 0,0 0-1,0 1 1,-2 49-42,1-41 37,-39 293-307,30-244-955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9.640"/>
    </inkml:context>
    <inkml:brush xml:id="br0">
      <inkml:brushProperty name="width" value="0.05" units="cm"/>
      <inkml:brushProperty name="height" value="0.05" units="cm"/>
    </inkml:brush>
  </inkml:definitions>
  <inkml:trace contextRef="#ctx0" brushRef="#br0">0 1 23157,'6'19'744,"-5"7"96,8 6-352,5 8-296,2 2-32,7 4-16,-1-3 57,-2-2 63,-3-8-40,-6-7-16,-3-1-56,-4-15-8,-27-34-2561,6-1 3489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50.002"/>
    </inkml:context>
    <inkml:brush xml:id="br0">
      <inkml:brushProperty name="width" value="0.05" units="cm"/>
      <inkml:brushProperty name="height" value="0.05" units="cm"/>
    </inkml:brush>
  </inkml:definitions>
  <inkml:trace contextRef="#ctx0" brushRef="#br0">1 266 18020,'0'0'1930,"1"-8"1685,1-3-3372,1 0-1,1 0 1,0 1 0,0-1 0,1 1-1,1 0 1,-1 0 0,2 1 0,-1 0-1,1 0 1,1 0 0,-1 1-1,14-11 1,-5 5-220,1 0 0,0 2 0,1 0 0,0 1 0,0 0 0,34-12 0,-44 20-15,0 0 0,-1 1 0,1 0 0,0 1 0,0 0 0,0 0 0,0 0 0,0 1 0,0 1 0,14 1 0,-16-1 32,-1 1 0,0 0 0,0 0 0,1 0 1,-2 1-1,1-1 0,0 1 0,0 0 1,-1 1-1,0-1 0,1 1 0,-1 0 0,-1 0 1,1 0-1,-1 0 0,5 8 0,1 2 110,-1 2 1,-1-1-1,0 1 0,-2 0 0,1 0 0,-2 1 0,0-1 0,-1 1 0,-1 0 0,-1 0 1,0 0-1,-1 0 0,0 0 0,-7 33 0,5-37-99,-1 0 0,0 0-1,-1 0 1,-1 0 0,0 0 0,0-1-1,-2 0 1,1 0 0,-1-1 0,-1 1 0,0-2-1,-1 1 1,0-1 0,0 0 0,-1-1 0,-1 0-1,1-1 1,-1 0 0,-17 8 0,22-13-41,-1 0 0,0 0 0,0-1 0,0 0 1,0-1-1,-1 0 0,1 0 0,-12 0 0,15-1-67,-1 0-1,1 0 0,0-1 1,-1 0-1,1 1 0,0-2 1,-1 1-1,1 0 0,0-1 1,0 0-1,0 0 0,0 0 1,1 0-1,-1-1 0,-5-4 1,1-2-1309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27.609"/>
    </inkml:context>
    <inkml:brush xml:id="br0">
      <inkml:brushProperty name="width" value="0.025" units="cm"/>
      <inkml:brushProperty name="height" value="0.025" units="cm"/>
    </inkml:brush>
  </inkml:definitions>
  <inkml:trace contextRef="#ctx0" brushRef="#br0">367 63 3459,'0'0'1020,"-9"1"1948,-254 3 4215,169-4-710,291-20-4140,333 0-1298,301 10 163,-320 9-997,753-16 263,-418 38-384,110-5-38,-634-18-30,302-2 416,211 1 259,-873 1-7029,18-8-101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31.281"/>
    </inkml:context>
    <inkml:brush xml:id="br0">
      <inkml:brushProperty name="width" value="0.025" units="cm"/>
      <inkml:brushProperty name="height" value="0.025" units="cm"/>
    </inkml:brush>
  </inkml:definitions>
  <inkml:trace contextRef="#ctx0" brushRef="#br0">236 438 5125,'1'-10'-22,"24"-261"7955,-22 152-1932,-2 117-5891,-1 1 1,0 0-1,0 0 1,0-1 0,0 1-1,0 0 1,0-1-1,0 1 1,0 0-1,0 0 1,0-1-1,-1 1 1,1 0 0,-1 0-1,1-1 1,-1 1-1,1 0 1,-1 0-1,1 0 1,-1 0 0,0 0-1,0 0 1,0 0-1,0 0 1,0 0-1,0 0 1,0 0 0,0 1-1,0-1 1,0 0-1,0 1 1,0-1-1,0 1 1,-1-1-1,1 1 1,-2-1 0,1 2-56,-1-1 1,0 1 0,1-1-1,-1 1 1,1 0 0,-1 0-1,1 1 1,0-1 0,-1 0-1,1 1 1,0-1 0,0 1-1,0 0 1,0 0 0,0 0-1,0 0 1,-2 4-1,-18 25 16,1 0-1,1 2 0,2 1 0,2 0 0,1 1 1,2 0-1,-16 66 0,14-28 145,3 0 0,-5 149 0,16-166-60,12 110 1,-9-150-153,0-1 0,1 0 0,1 0 1,1 0-1,0-1 0,1 1 0,0-1 0,1-1 1,1 1-1,0-1 0,1 0 0,13 14 0,-19-23 11,0-1-1,1 0 0,-1 0 1,1-1-1,0 1 0,0-1 1,0 1-1,0-1 0,0-1 1,0 1-1,0 0 0,1-1 0,-1 0 1,1 0-1,-1 0 0,1-1 1,-1 1-1,1-1 0,-1 0 1,1-1-1,-1 1 0,1-1 1,-1 0-1,1 0 0,-1 0 1,0 0-1,1-1 0,-1 0 1,0 0-1,0 0 0,0 0 1,0-1-1,-1 1 0,5-5 1,8-6 183,-1-1 0,0 0 0,-1-1 1,-1-1-1,-1 0 0,14-22 0,0-6 4,-2-1-1,-2 0 0,-2-2 0,-2-1 0,-2 0 1,-3-1-1,-1 0 0,-2-1 0,-3 0 0,-2-1 0,-3-95 1,-2 136-191,-1 0 1,-1 1-1,0-1 1,0 1-1,0 0 1,-1 0 0,-1 0-1,0 0 1,0 0-1,0 1 1,-1-1-1,-11-12 1,11 15-215,0 1 0,-1-1 0,0 1 0,0 1 0,0-1 0,-1 1 0,0 0 0,1 1 0,-1-1 0,0 2 0,-1-1 0,1 1 0,-1 0 0,1 0 0,-1 1 0,-10-1 0,-1 0-1984,-1 1 1,1 2-1,-24 2 1,-2 9-6734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34.326"/>
    </inkml:context>
    <inkml:brush xml:id="br0">
      <inkml:brushProperty name="width" value="0.025" units="cm"/>
      <inkml:brushProperty name="height" value="0.025" units="cm"/>
    </inkml:brush>
  </inkml:definitions>
  <inkml:trace contextRef="#ctx0" brushRef="#br0">235 155 4068,'1'-9'2493,"2"-103"8776,-3 112-11195,1-1-1,-1 0 0,0 1 1,0-1-1,0 1 0,0-1 1,0 0-1,0 1 0,0-1 1,-1 0-1,1 1 0,0-1 1,0 1-1,0-1 0,-1 0 1,1 1-1,0-1 0,-1 1 1,1-1-1,0 1 0,-1-1 1,1 1-1,-1-1 0,1 1 1,-1-1-1,1 1 0,-1 0 1,1-1-1,-1 1 0,1 0 1,-1-1-1,0 1 0,1 0 1,-1 0-1,1-1 0,-1 1 1,0 0-1,1 0 0,-1 0 1,0 0-1,1 0 0,-1 0 1,0 0-1,1 0 0,-1 0 1,0 0-1,1 1 0,-1-1 1,1 0-1,-1 0 0,0 1 1,1-1-1,-1 0 0,1 1 1,-1-1-1,1 0 0,-1 1 1,1-1-1,-1 1 0,1-1 1,-1 1-1,0 0 1,-3 2 17,0 1 1,0 0 0,0 0 0,0 0 0,0 0 0,-3 7 0,-17 35 5,2 1 1,2 2-1,2 0 1,-17 77-1,15-26 108,-11 137 0,30-226-170,-8 205 821,9-195-798,2 0 0,0 0 0,2 0 1,0 0-1,1-1 0,1 0 0,1 0 0,10 19 0,-14-33-53,0-1-1,0 1 1,1-1 0,0 0-1,0 0 1,0-1-1,0 1 1,1-1-1,-1 0 1,1 0-1,0-1 1,9 6 0,-10-8 30,0 1 1,0-1 0,0 1 0,1-1-1,-1 0 1,0-1 0,0 1 0,1-1-1,-1 0 1,0 0 0,0 0-1,1-1 1,-1 1 0,0-1 0,0 0-1,0 0 1,0-1 0,0 1 0,7-4-1,2-3 126,-1-1-1,0 1 1,-1-2-1,0 0 1,0 0-1,-1-1 1,0 0-1,-1-1 1,10-16-1,4-10 130,35-76-1,-32 49-146,-3-1 0,-3-1 0,-3-1 0,-3 0 0,-3-1 0,-2-1-1,-4 1 1,-5-87 0,-1 137-110,0 1-1,-1-1 1,-1 1-1,-1-1 1,-1 1-1,0 0 1,-15-31-1,18 45-27,0-1-1,-1 1 1,1 0-1,-1 1 1,0-1 0,0 0-1,-1 1 1,1 0-1,-1-1 1,1 1-1,-1 1 1,0-1 0,0 1-1,-9-4 1,9 4-24,-1 1 0,0 1 0,0-1 0,0 1 1,0 0-1,1 0 0,-1 0 0,0 1 0,0-1 0,0 1 1,1 0-1,-1 1 0,0-1 0,1 1 0,-1 0 0,1 0 1,-7 4-1,-7 7-1053,0-1 1,1 2 0,0 0 0,-20 23 0,3-3-3860,-11 7-4267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5:49.085"/>
    </inkml:context>
    <inkml:brush xml:id="br0">
      <inkml:brushProperty name="width" value="0.025" units="cm"/>
      <inkml:brushProperty name="height" value="0.025" units="cm"/>
    </inkml:brush>
  </inkml:definitions>
  <inkml:trace contextRef="#ctx0" brushRef="#br0">946 535 4356,'0'0'7404,"-3"11"-5903,-79 300 2997,50-161-3173,-17 193 0,4 309 177,-47 442-100,14-550-358,-43 410 47,120-936-1048,-1 55 277,2-73-316,1 0-1,-1 1 0,0-1 1,1 0-1,-1 1 1,0-1-1,1 0 0,-1 1 1,0-1-1,1 0 1,-1 0-1,0 1 0,1-1 1,-1 0-1,1 0 1,-1 0-1,1 0 1,-1 0-1,0 1 0,1-1 1,-1 0-1,1 0 1,-1 0-1,1 0 0,-1 0 1,1 0-1,-1-1 1,1 1-1,-1 0 1,0 0-1,1 0 0,-1 0 1,1 0-1,-1-1 1,0 1-1,1 0 0,-1 0 1,1-1-1,-1 1 1,19-10 131,-4 2-40,0 0 0,0 0 0,1 2 0,0 0 0,0 1 0,0 0 0,1 1 0,-1 1 0,1 1 0,0 0-1,22 2 1,18 3-34,0 2 1,59 14-1,67 6-38,-102-22-10,1-4 1,-1-3 0,1-4 0,88-20 0,116-28 154,339-22 0,-341 59-162,570-51 15,745-76-10,-517 48 27,-21 2-12,567-67-25,-98 8-8,-820 97 17,695-49 7,-1328 103-22,918-60 10,-6-49 6,-827 94 18,259 4 1,-401 14-34,-1-1 1,1-1 0,-1-1 0,0-1 0,0 0 0,-1-2 0,1 0 0,-1-1 0,18-11 0,26-18-14,61-47 1,-113 77 15,87-68 16,124-122-1,69-106 16,-192 193-24,95-139 0,-143 176 10,-4-2 0,-3-2-1,40-100 1,-74 151-3,-1 0-1,0-1 1,-2 1-1,-1-1 1,-2-1 0,0 1-1,-2-1 1,-4-54-1,-6 17 24,-3 1-1,-32-101 0,16 66 26,9 26 187,-50-122 0,61 176-213,-1 0-1,-2 1 1,1 0-1,-2 0 1,0 2-1,-2-1 1,1 1-1,-2 1 1,0 1-1,-1 0 1,-18-12-1,-6 3 15,-1 2-1,-1 2 0,-48-15 1,-15-7-50,81 30 7,-103-45-31,-3 5-1,-169-42 1,115 57 18,-232-17 0,-195 21 65,359 21-54,-860-10 30,750 19-30,-958-68 18,738 29-12,-1168-19-40,-1 55 152,1699 5-113,-1092 68-92,266-5 81,637-55-2,-1012 56 61,-14 79-75,847-90 25,-640 20-87,577-36-2150,162 6-4898,158-16-271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04.091"/>
    </inkml:context>
    <inkml:brush xml:id="br0">
      <inkml:brushProperty name="width" value="0.025" units="cm"/>
      <inkml:brushProperty name="height" value="0.025" units="cm"/>
    </inkml:brush>
  </inkml:definitions>
  <inkml:trace contextRef="#ctx0" brushRef="#br0">1100 77 11050,'0'0'2061,"-9"-6"-881,-14-5-183,0 1 1,0 0-1,-1 2 1,0 1-1,-1 0 1,-48-5-1,45 9-675,-1 1 0,0 2 0,1 0-1,-1 2 1,0 1 0,1 1 0,0 2 0,0 1-1,0 1 1,-40 18 0,26-6-171,1 2 1,1 2 0,1 1-1,2 2 1,0 2 0,-32 34-1,48-42-38,1 2-1,1 0 0,1 1 0,1 1 0,1 0 0,1 1 1,2 1-1,0 0 0,2 1 0,-11 42 0,10-13 24,3 0 1,3 1-1,0 64 0,20 175 19,115 505 21,-109-710-107,47 136-1,-56-198-43,1-1-1,2-1 1,1 0-1,1-1 1,1 0-1,1-2 1,1 0-1,34 33 0,-42-48-8,1 0-1,0-1 0,0-1 0,1 0 1,0-1-1,0 0 0,1-1 0,0 0 0,0-1 1,0-1-1,0 0 0,1-1 0,0-1 0,0 0 1,0-1-1,-1 0 0,1-2 0,0 1 0,0-2 1,0 0-1,0-1 0,16-5 0,6-4 50,-1-2-1,0-1 0,0-2 1,-2-1-1,0-2 1,-2-1-1,41-34 0,-3-4 2,-4-3 0,-2-3 0,75-99 0,-43 34-19,80-147 0,-135 204 284,-2-2 0,28-79 0,-51 107-23,-1-1-1,-3 0 0,-1-1 1,6-86-1,-14 81-241,-2 0-1,-2 0 0,-3 1 0,-3-1 0,-1 1 1,-28-90-1,27 115-51,-1 1 1,-2 0-1,-1 1 0,-1 1 1,0 0-1,-2 1 1,-1 0-1,-2 1 1,0 1-1,-1 1 0,0 1 1,-2 1-1,-1 1 1,-29-19-1,22 20-14,0 2 0,-1 2 0,-1 0 0,0 2 0,0 2 0,-1 0 0,-65-6 0,-11 7 0,-118 5 0,211 4 0,-24-2 0,0 2 0,1 2 0,-1 1 0,1 3 0,-63 17 0,99-23-216,0 1 0,0-1 1,0 1-1,0-1 0,0 1 0,0 0 1,0 0-1,1 0 0,-1 0 0,1 1 1,-1-1-1,1 1 0,0 0 0,0-1 1,0 1-1,0 0 0,-1 4 0,0 0-672,2 0 1,-1 0-1,0-1 0,1 1 0,1 0 0,-1 0 0,1 9 1,0 17-6384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10.259"/>
    </inkml:context>
    <inkml:brush xml:id="br0">
      <inkml:brushProperty name="width" value="0.025" units="cm"/>
      <inkml:brushProperty name="height" value="0.025" units="cm"/>
    </inkml:brush>
  </inkml:definitions>
  <inkml:trace contextRef="#ctx0" brushRef="#br0">728 0 12812,'-16'1'1062,"-20"0"-608,-1 1 0,1 3-1,0 0 1,-49 16-1,68-16-137,1 1 1,-1 0-1,1 1 0,0 1 1,1 1-1,0 0 0,1 1 0,-1 1 1,2 0-1,0 1 0,0 0 1,-14 19-1,-3 11-94,3 3 0,1 0 1,3 1-1,1 1 0,-20 68 1,15-25 106,4 2 1,-12 98-1,25-102-128,3 1-1,4-1 1,4 1-1,14 96 1,-4-111-8,3 0 0,3-1 0,3-1 1,3-1-1,39 81 0,-52-130-172,2 0 1,1 0-1,0-1 0,1-1 1,1 0-1,1-1 1,1-1-1,1 0 0,0-2 1,1 0-1,1-1 0,1 0 1,0-2-1,0-1 0,1 0 1,1-2-1,0 0 0,0-2 1,1 0-1,0-2 0,44 6 1,-33-8 4,0-2 0,-1-1 0,1-2 0,0-1 0,0-2 0,-1-1 1,1-1-1,-1-3 0,-1 0 0,0-3 0,0 0 0,-1-2 0,-1-2 0,0 0 0,-1-2 0,-1-2 1,42-36-1,-18 8 145,-2-2 1,-2-3 0,-3-1-1,-2-3 1,-3-1 0,-2-2 0,-3-2-1,-3-1 1,-2-2 0,-3 0 0,-4-2-1,-2-1 1,-3-1 0,-3-1-1,-3 0 1,-3-1 0,0-139 0,-11 172-52,-2 1 0,-1 0 1,-2 1-1,-2-1 0,-1 1 1,-2 1-1,-17-39 0,18 54-46,0 0-1,0 1 1,-2 0-1,0 1 1,-2 0-1,0 1 1,0 1-1,-2 0 0,0 1 1,-1 0-1,0 2 1,-1 0-1,-26-14 1,12 13-60,1 1 1,-2 1 0,0 2-1,0 2 1,0 0 0,-1 3 0,0 1-1,-1 1 1,1 2 0,-43 3-1,-2 6-54,0 3 0,1 3-1,-99 31 1,164-41-385,1 0 1,-1 0-1,1 1 1,-13 8 0,21-10-180,-1 0 1,1 0-1,0 1 0,0-1 1,0 1-1,0 0 1,-5 7-1,-10 24-5460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14.948"/>
    </inkml:context>
    <inkml:brush xml:id="br0">
      <inkml:brushProperty name="width" value="0.025" units="cm"/>
      <inkml:brushProperty name="height" value="0.025" units="cm"/>
    </inkml:brush>
  </inkml:definitions>
  <inkml:trace contextRef="#ctx0" brushRef="#br0">2 346 7687,'0'-8'417,"-1"0"-31,1 4-194,-1 1 1,1-1-1,0 1 1,0-1 0,0 1-1,1-1 1,-1 0-1,1 1 1,0-1 0,0 1-1,0 0 1,0-1-1,1 1 1,-1 0 0,1 0-1,0 0 1,0 0-1,0 0 1,0 0 0,1 0-1,2-2 1,14-6-4,1 2 0,0 0 1,1 1-1,-1 1 0,1 1 1,1 1-1,40-4 0,-18 1-91,605-74 279,7 45 1536,329 29 699,-455 9-2635,-512-1 26,-13 1 3,1 0 1,0-1-1,-1 0 0,1 0 0,0 0 0,-1-1 1,1 0-1,-1 0 0,1 0 0,-1-1 0,0 0 1,1 0-1,-1 0 0,6-4 0,-11 6 3,0 0 0,0 0 0,1-1 0,-1 1-1,0 0 1,0 0 0,0-1 0,0 1 0,0 0 0,1-1-1,-1 1 1,0 0 0,0 0 0,0-1 0,0 1 0,0 0-1,0-1 1,0 1 0,0 0 0,0-1 0,0 1 0,0 0-1,0 0 1,0-1 0,0 1 0,-1 0 0,1-1 0,0 1-1,0 0 1,0 0 0,0-1 0,0 1 0,-1 0 0,1 0-1,0-1 1,0 1 0,0 0 0,-1 0 0,1 0 0,0 0-1,0-1 1,-1 1 0,1 0 0,0 0 0,-1 0 0,-16-7 401,-32-2-319,0 2 0,-1 2 0,-95 3 0,103 2-60,-1039 72 855,-154 13-224,1212-84-653,46-1-98,777-26-597,-108 0-2007,-262 15-2192,-210 2-165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559"/>
    </inkml:context>
    <inkml:brush xml:id="br0">
      <inkml:brushProperty name="width" value="0.025" units="cm"/>
      <inkml:brushProperty name="height" value="0.025" units="cm"/>
    </inkml:brush>
  </inkml:definitions>
  <inkml:trace contextRef="#ctx0" brushRef="#br0">24 161 20019,'0'0'7041,"-4"8"-4233,-11 26-859,14-33-1935,1-1 0,0 0 0,-1 0 0,1 0 0,0 1 0,0-1 0,0 0 0,-1 1 0,1-1 0,0 0 0,0 0 0,0 1 0,-1-1 0,1 0 0,0 1 0,0-1 0,0 0 0,0 1 0,0-1 0,0 0 0,0 1 0,0-1 0,0 0 0,0 1 0,0-1 0,0 0 0,0 1 0,0-1 0,0 0 0,0 1 0,0-1 0,0 0 0,1 1 0,-1-1 1,0 0-1,0 1 0,0-1 0,1 0 0,-1 0 0,0 1 0,0-1 0,0 0 0,1 0 0,-1 1 0,0-1 0,1 0 0,-1 0 0,0 0 0,0 0 0,1 1 0,-1-1 0,0 0 0,1 0 0,-1 0 0,0 0 0,1 0 0,15-5 137,-15 4-151,10-5 0,-1-1 0,1 0 0,-1 0 0,-1-1 0,1-1 0,-2 0 0,12-14 0,0-1 0,29-50 0,-29 37 0,-16 48 0,-4 8 0,-12 56 0,7-55 0,1 1 0,2-1 0,-1 26 0,3-45-34,0-1 1,0 1-1,-1 0 1,1 0-1,0-1 0,1 1 1,-1 0-1,0 0 1,0-1-1,0 1 1,0 0-1,1 0 0,-1-1 1,0 1-1,1 0 1,-1-1-1,0 1 0,1 0 1,-1-1-1,1 1 1,-1-1-1,1 1 1,-1-1-1,1 1 0,0-1 1,-1 1-1,1-1 1,0 1-1,0 0 0,1-1-152,-1 0 0,1 0 1,-1 0-1,1-1 0,-1 1 0,1 0 0,-1 0 0,1-1 0,-1 1 0,0-1 0,1 1 0,-1-1 0,0 0 0,2 0 0,3-3-1174,-1 0-1,0 1 1,0-1 0,0-1-1,-1 1 1,7-8 0,10-23-12579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15.662"/>
    </inkml:context>
    <inkml:brush xml:id="br0">
      <inkml:brushProperty name="width" value="0.025" units="cm"/>
      <inkml:brushProperty name="height" value="0.025" units="cm"/>
    </inkml:brush>
  </inkml:definitions>
  <inkml:trace contextRef="#ctx0" brushRef="#br0">176 148 10602,'13'1'2957,"287"23"320,172-24-3062,440-90 3040,-632 53-1796,-559 73-1406,-126 25-206,-640 114 199,1033-172-45,-146 37 25,124-25-165,33-15 125,1 0 0,0 0 0,0 0-1,-1 0 1,1 0 0,0 0 0,0 0 0,-1 0 0,1 0-1,0 0 1,0 0 0,0 1 0,-1-1 0,1 0-1,0 0 1,0 0 0,0 0 0,-1 0 0,1 1 0,0-1-1,0 0 1,0 0 0,0 0 0,-1 1 0,1-1-1,0 0 1,0 0 0,0 0 0,0 1 0,0-1 0,0 0-1,0 0 1,0 1 0,0-1 0,0 0 0,0 0 0,0 1-1,0-1 1,0 0 0,0 0 0,0 1 0,0-1-1,0 0 1,0 0 0,0 1 0,0-1 0,0 0 0,0 0-1,1 0 1,-1 1 0,0-1 0,0 0 0,0 0 0,0 0-1,0 0 1,1 1 0,-1-1 0,0 0 0,0 0-1,1 0 1,17 3-717,38-2 319,-1-2 0,95-15 0,115-36 584,-160 29-133,1107-247 5924,-1116 244-5685,-146 25-108,-406 60-123,327-39-99,-239 42-1523,-470 142 0,653-146-1484,37-10-2183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53.677"/>
    </inkml:context>
    <inkml:brush xml:id="br0">
      <inkml:brushProperty name="width" value="0.05" units="cm"/>
      <inkml:brushProperty name="height" value="0.05" units="cm"/>
    </inkml:brush>
  </inkml:definitions>
  <inkml:trace contextRef="#ctx0" brushRef="#br0">1 359 21101,'0'0'1486,"5"2"-1373,0 0-100,2-1 0,-1 1 1,0-2-1,0 1 0,0 0 1,0-1-1,1 0 0,-1-1 1,0 1-1,0-1 0,0-1 1,7-1-1,13-5 183,39-18 0,-18 6 143,9-2-249,1 2 1,1 3-1,1 3 0,93-12 1,-14 12-56,235-55 0,-320 56-32,1 2-1,67-4 0,-91 13-3,0 2 0,0 1 0,0 2 0,0 0 0,48 13-1,32 19 28,-67-20-5,1-2 0,0-2 0,50 6 0,-50-14-18,0-2 1,81-9-1,87-26 9,-28 4 1,141 3 24,-182 19-26,199-38 1,-278 32-10,89-16 17,-130 28-5,0 0 0,0 2-1,0 0 1,41 6 0,-28-1 89,0-2 0,37-2 0,-71-1-86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55.063"/>
    </inkml:context>
    <inkml:brush xml:id="br0">
      <inkml:brushProperty name="width" value="0.05" units="cm"/>
      <inkml:brushProperty name="height" value="0.05" units="cm"/>
    </inkml:brush>
  </inkml:definitions>
  <inkml:trace contextRef="#ctx0" brushRef="#br0">140 9 3361,'-7'-2'969,"1"0"1,-1 1-1,1 0 1,-1 0 0,0 0-1,-9 1 1,13 0-539,-1 1 1,0 0 0,1 0 0,-1 0 0,1 0-1,-1 0 1,1 1 0,0 0 0,0 0 0,-1-1-1,1 2 1,0-1 0,-4 4 0,4-2-143,-1-1 1,1 1 0,0-1 0,0 1-1,0 0 1,0 0 0,1 1-1,-3 5 1,4-9-150,0 1 0,1 0 0,-1 0 0,1 0 0,-1 0 0,1 0 0,0 0 0,0 0 0,0 0 0,0 0 0,0 0 0,1 0 0,-1 0 0,0 0 0,1 0 0,0 0 0,-1 0 0,1 0 0,0-1-1,0 1 1,0 0 0,2 3 0,1-1-40,0 0-1,0 0 0,0-1 0,1 1 0,-1-1 0,1 0 1,-1 0-1,1-1 0,0 1 0,0-1 0,1 0 1,-1 0-1,9 1 0,8 1-97,0-1 1,24 1-1,-13-2 93,-6 1-92,0-2 0,1 0 0,-1-2 0,0-1 0,0-1-1,0-1 1,38-12 0,-35 6 30,-5 1 23,1 1 1,49-8 0,-74 16-19,0 0 0,1-1 0,-1 1 1,0 0-1,0 0 0,0 0 0,1 0 0,-1 1 1,0-1-1,0 0 0,0 0 0,0 1 0,1-1 1,-1 1-1,0-1 0,0 1 0,0-1 0,0 1 1,0 0-1,0-1 0,0 1 0,0 0 0,0 0 1,1 1-1,-2 0 1,1-1-1,0 1 1,-1-1 0,1 1 0,-1 0 0,1 0-1,-1-1 1,0 1 0,0 0 0,0 0 0,0-1-1,0 1 1,0 0 0,0 0 0,-1 1 0,0 1-31,0 0 1,0 0 0,0 0 0,-1 0-1,0 0 1,1 0 0,-1-1 0,-1 1-1,1-1 1,0 1 0,-1-1 0,0 0-1,0 0 1,-4 4 0,-21 6-511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02.398"/>
    </inkml:context>
    <inkml:brush xml:id="br0">
      <inkml:brushProperty name="width" value="0.05" units="cm"/>
      <inkml:brushProperty name="height" value="0.05" units="cm"/>
    </inkml:brush>
  </inkml:definitions>
  <inkml:trace contextRef="#ctx0" brushRef="#br0">0 62 16035,'1'0'7366,"7"4"-6961,10-1-286,0-1-1,1 0 1,-1-2-1,33-2 1,230 2-36,-130 2-64,-93-2-18,403-14 18,-297 0-17,295 14 0,-373 6-2,220 12 0,1-23 2,-65-23 21,46-3-16,-224 27 2,0 3-1,94 11 1,-119-3 230,0 2 0,71 26 0,-100-32 1601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11.605"/>
    </inkml:context>
    <inkml:brush xml:id="br0">
      <inkml:brushProperty name="width" value="0.05" units="cm"/>
      <inkml:brushProperty name="height" value="0.05" units="cm"/>
    </inkml:brush>
  </inkml:definitions>
  <inkml:trace contextRef="#ctx0" brushRef="#br0">80 193 10050,'-39'13'3274,"-1"1"11023,43-13-14129,5 1-159,-1 0-1,1 0 1,-1-1 0,1 0 0,-1-1 0,1 0 0,0 0 0,-1 0 0,1-1 0,7-2 0,85-21 51,-77 18-57,-20 5-3,305-78 12,5 25 0,330 23 41,-280 9-52,-299 17-6,59 2 30,-78 4 126,-49 1-120,-4 2-16,0-1-1,0 0 1,0 0-1,0 0 1,-1-1 0,1-1-1,-1 1 1,-10-1-1,-79-2 82,67 0-92,-41 2 0,42 4-14,0 0 0,-55 18 0,-56 30 25,78-27-11,-24 8-4,-221 73 46,276-98-47,-1-2-1,0-2 1,0-1-1,-1-1 1,1-2 0,-1-1-1,-51-8 1,26-6-5,44 9 8,0 1 0,-20-2 0,30 6-2,-1-1 1,0 1-1,0 1 1,0-1-1,1 1 1,-1 0-1,0 0 1,1 1 0,-10 3-1,4 0 1,9-5-1,7 4-126,0-2 110,0 0 0,1 0 0,-1-1 1,1 0-1,-1 0 0,1 0 0,0-1 1,0 0-1,-1 0 0,1 0 0,8-2 1,73-17-153,-59 12 66,307-87-1879,-135 35 1536,-170 51 537,-79 23-85,-31 10 42,-1-3 0,-99 13 1,110-28 1,-81-2-1,123-6-27,1-1-1,0-1 0,-1-1 0,2-2 1,-1 0-1,-26-11 0,50 16-28,7 0-4,2 0-5,0 1-1,0 0 1,0 0-1,0 0 1,0 1-1,0 0 1,0 0-1,7 2 1,14 3-187,4-2-349,0-1-1,40-2 1,18-5-805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16.863"/>
    </inkml:context>
    <inkml:brush xml:id="br0">
      <inkml:brushProperty name="width" value="0.05" units="cm"/>
      <inkml:brushProperty name="height" value="0.05" units="cm"/>
    </inkml:brush>
  </inkml:definitions>
  <inkml:trace contextRef="#ctx0" brushRef="#br0">0 201 20092,'11'-36'3855,"-11"34"-3679,1 0 0,0 0 0,0 0-1,0 1 1,0-1 0,0 0 0,0 0 0,1 1-1,-1-1 1,0 1 0,1-1 0,-1 1 0,1 0 0,3-2-1,-3 2 120,1 1-152,2 1-105,-2 0-32,12 3 8,0 0 0,0-1 1,0-1-1,0 0 0,0-1 1,28-2-1,-14-6-6,-1-1 0,0-1 0,0-1 0,32-18 1,-32 15 3,1 0 0,1 2 0,39-10 0,-66 21-48,-8 6-79,-1 1 136,-1 0 0,0-1-1,-1 0 1,0 0 0,1-1-1,-2 0 1,1 0 0,0-1 0,-1 0-1,0-1 1,0 0 0,0 0-1,0-1 1,-1 0 0,1 0-1,-1-1 1,1-1 0,-1 1-1,1-1 1,-1-1 0,1 0-1,0 0 1,-1-1 0,1 0-1,0-1 1,0 0 0,-10-5-1,-50-24 324,68 32-327,1 0-18,0 0 0,0 0 0,0 0 1,0 0-1,0 0 0,0 1 1,0-1-1,0 0 0,0 0 1,0 0-1,0 0 0,0 0 0,0 0 1,0 0-1,0 0 0,0 0 1,0 1-1,0-1 0,0 0 0,0 0 1,-1 0-1,1 0 0,0 0 1,0 0-1,0 0 0,0 0 0,0 0 1,0 0-1,0 0 0,0 0 1,0 0-1,0 0 0,0 1 0,-1-1 1,1 0-1,0 0 0,0 0 1,0 0-1,0 0 0,0 0 1,0 0-1,0 0 0,0 0 0,-1 0 1,1 0-1,0 0 0,0 0 1,0 0-1,0 0 0,0-1 0,0 1 1,0 3-13,1-1 5,0 0 0,-1 0-1,1 0 1,0 0 0,0-1 0,0 1-1,1 0 1,-1 0 0,0-1 0,1 1-1,-1-1 1,1 1 0,-1-1 0,1 1-1,0-1 1,3 2 0,-1-1-5,0 0-1,1 0 1,-1-1-1,1 1 1,-1-1-1,1 0 1,7 0 0,-1-1 5,0 0-1,0 0 1,0-1 0,0 0 0,0-1 0,15-5 0,-11 2 17,1-1 0,-1-1 1,18-10-1,-27 13-3,0 0 0,0 0 1,0-1-1,0 0 0,-1 0 1,0 0-1,0-1 0,0 1 1,5-9-1,-8 11 10,-8 3-36,-1 0 8,0 0 0,0 0 0,1 1 1,-1 0-1,0 0 0,1 1 0,-1 0 0,-8 4 1,-57 28-57,43-19 70,-9 4-55,13-5-413,-1-2 1,-1 0-1,-48 13 1,40-20-1181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28.845"/>
    </inkml:context>
    <inkml:brush xml:id="br0">
      <inkml:brushProperty name="width" value="0.05" units="cm"/>
      <inkml:brushProperty name="height" value="0.05" units="cm"/>
    </inkml:brush>
  </inkml:definitions>
  <inkml:trace contextRef="#ctx0" brushRef="#br0">560 131 11466,'-17'-12'1817,"0"0"0,1-1-1,-22-23 1,3 2 200,32 32-1905,-1-1 1,0 0-1,0 1 0,0 0 1,0 0-1,0 0 0,0 0 1,0 1-1,-1 0 1,1 0-1,0 0 0,-1 0 1,1 1-1,-1-1 1,1 1-1,-1 0 0,1 1 1,-1-1-1,1 1 0,-1 0 1,1 0-1,-1 0 1,1 1-1,0-1 0,-6 4 1,-8 4 65,0 1 0,2 0-1,-1 2 1,-21 18 0,18-12-173,1 1 0,0 0 0,2 1 0,1 1 0,0 1 0,2 0 0,0 1 0,1 1 0,2 0 0,0 0 0,2 1 0,1 1 0,1-1-1,0 1 1,3 1 0,0-1 0,1 0 0,2 1 0,0 0 0,2-1 0,1 1 0,2-1 0,9 42 0,11 8-8,3-1 1,3-2-1,74 129 0,-103-199 3,10 17 7,28 37-1,-36-53-4,0 0 0,1 1-1,0-1 1,0-1 0,0 1-1,0-1 1,1 1 0,-1-1 0,1-1-1,0 1 1,0-1 0,0 1-1,0-2 1,7 3 0,-9-4 3,0 0 1,1 0 0,-1 0-1,0 0 1,0-1-1,0 0 1,1 1-1,-1-1 1,0 0-1,0-1 1,0 1 0,-1 0-1,1-1 1,0 0-1,0 0 1,3-3-1,7-5 20,-1-1-1,11-14 0,-7 8-6,100-93 25,69-73-43,-181 178 6,1-1-1,-1 0 1,-1 0-1,1 0 1,-1-1-1,0 1 1,0-1-1,-1 1 1,0-1-1,0 0 1,0 0-1,-1 0 1,1-14-1,-3-3 223,0 0 0,-8-44-1,9 67-226,-5-16 205,1-1 0,-2 1 0,-9-22 0,7 23-125,2 0 1,0-1 0,-5-28-1,7 7-69,2 0-1,3-53 0,-1 78-8,1 5 0,-1 0-1,-1 0 1,0 0-1,-3-14 1,4 19 2,-1 1 1,1 0 0,-1 0-1,0 0 1,0 0 0,0 0-1,0 0 1,0 0 0,-1 0 0,1 0-1,0 0 1,-1 1 0,0-1-1,1 0 1,-1 1 0,0 0-1,0-1 1,0 1 0,0 0-1,0 0 1,-2-1 0,-25-6 16,-1 1 0,-52-4 0,13 2-1184,39 3-207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45.811"/>
    </inkml:context>
    <inkml:brush xml:id="br0">
      <inkml:brushProperty name="width" value="0.05" units="cm"/>
      <inkml:brushProperty name="height" value="0.05" units="cm"/>
    </inkml:brush>
  </inkml:definitions>
  <inkml:trace contextRef="#ctx0" brushRef="#br0">0 0 672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56.412"/>
    </inkml:context>
    <inkml:brush xml:id="br0">
      <inkml:brushProperty name="width" value="0.05" units="cm"/>
      <inkml:brushProperty name="height" value="0.05" units="cm"/>
    </inkml:brush>
  </inkml:definitions>
  <inkml:trace contextRef="#ctx0" brushRef="#br0">1 102 13715,'0'0'1876,"2"-6"2028,2-1-3656,0 1-1,0 0 1,0 0 0,0 1-1,1-1 1,0 1 0,0 0-1,1 0 1,0 0 0,-1 1 0,1 0-1,1 0 1,-1 1 0,0-1-1,1 2 1,0-1 0,0 1 0,12-3-1,-4 2-189,-1 0 0,0 2 0,0 0 0,1 1 0,-1 0 0,0 1 0,1 0 0,-1 1 0,14 5 0,-17-4-46,140 31 76,-126-30-81,1-1 0,-1-1 0,1-2 0,27-2 0,83-20 9,-9 2-13,-23 12-10,1 4 1,0 5-1,0 5 1,131 23 0,186 26-15,-330-49 128,-1-4 0,154-16 0,-105-4 148,211-22 32,-285 37-217,-1 3-1,1 2 1,89 16-1,-30 10 200,-70-15-205,67 9 1,-104-20 2,0-1 0,1-1 1,-1 0-1,1-2 0,-1 0 0,0-1 1,31-9-1,44-23 396,-91 34-487,-3 3-287,-7 11-560,-14 7-628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14.522"/>
    </inkml:context>
    <inkml:brush xml:id="br0">
      <inkml:brushProperty name="width" value="0.05" units="cm"/>
      <inkml:brushProperty name="height" value="0.05" units="cm"/>
    </inkml:brush>
  </inkml:definitions>
  <inkml:trace contextRef="#ctx0" brushRef="#br0">1884 265 9746,'-30'-58'3406,"20"37"-1773,-1 2-1,0-1 0,-25-32 1,31 48-1479,0 0 0,1 0 0,-2 0 0,1 0 0,0 1 0,-1-1 0,1 1 0,-1 1 0,0-1 1,0 1-1,0 0 0,0 1 0,0-1 0,-8 0 0,-11 0 325,0 0 0,-33 3-1,18 0-149,-57-2 253,-118-18-1,127 6-256,-158-2-1,218 15-308,0 2-1,0 1 1,0 1 0,0 1-1,1 2 1,0 1 0,0 1-1,1 1 1,-44 23 0,34-10 2,1 2 0,0 1 0,2 2 0,2 1 0,0 2 0,-35 45 0,22-17-4,3 1 0,-66 128 0,84-137-22,2 1-1,3 0 1,2 1 0,2 1-1,3 1 1,2-1 0,2 2-1,3-1 1,2 1 0,3-1-1,2 1 1,16 87 0,-13-116 0,0 0 0,2-1 0,1 0 0,1 0 0,1-1 0,1 0 1,1-1-1,21 29 0,-19-34-2,1 0 0,1-2 0,0 0 0,1-1 0,1 0 0,0-2 0,1 0 0,0-1 0,41 18 0,1-6 3,1-2-1,1-3 1,1-3-1,82 12 1,-45-17 8,1-3 0,114-7-1,-121-6-3,-2-4 0,1-4 0,-2-4-1,0-4 1,-1-5 0,-1-3 0,-1-4-1,87-46 1,-143 61-2,0-2-1,-1-2 0,-1-1 1,-1-1-1,-1-1 1,-1-2-1,-1-1 1,-2-1-1,-1-2 0,22-32 1,-3-7 17,-4-1-1,-2-2 1,-4-2 0,-3 0 0,-4-3 0,25-110-1,-46 160 3,-1 1 0,-2-1 0,1-53 0,-5 69-7,0 0 0,0 0 0,-1 0 0,-1 0 0,0 0 0,0 1 1,-1-1-1,0 1 0,-1 0 0,0 0 0,-1 0 0,-9-12 1,1 7 4,0 0 0,0 1 0,-1 0 0,-33-22 1,-77-38 22,77 47-26,-21-14-34,12 7-294,-2 1-1,-1 4 1,-66-24-1,34 25-847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885"/>
    </inkml:context>
    <inkml:brush xml:id="br0">
      <inkml:brushProperty name="width" value="0.025" units="cm"/>
      <inkml:brushProperty name="height" value="0.025" units="cm"/>
    </inkml:brush>
  </inkml:definitions>
  <inkml:trace contextRef="#ctx0" brushRef="#br0">126 0 13357,'0'0'19111,"11"6"-18860,-3-3-249,-1 1 1,0 0 0,1 0-1,-1 1 1,-1 0-1,1 0 1,-1 0-1,1 1 1,-2 0-1,1 0 1,-1 1-1,0 0 1,0 0-1,-1 0 1,0 0-1,0 1 1,0-1-1,4 17 1,-6-4 4,0-1 0,-1 1 1,-1 0-1,-1-1 0,-1 1 0,0 0 1,-2-1-1,0 0 0,-1 0 0,-1 0 0,-11 25 1,-13 20-214,-67 106 1,94-165 182,-40 61-2636,2-15-4040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47.406"/>
    </inkml:context>
    <inkml:brush xml:id="br0">
      <inkml:brushProperty name="width" value="0.05" units="cm"/>
      <inkml:brushProperty name="height" value="0.05" units="cm"/>
    </inkml:brush>
  </inkml:definitions>
  <inkml:trace contextRef="#ctx0" brushRef="#br0">0 3500 9930,'3'-2'11326,"3"-1"-10904,48 6-115,-54-3-288,1 0 1,0 0 0,0 0 0,0 0 0,0 0-1,0 0 1,0 0 0,0 0 0,-1 0-1,1 0 1,0 0 0,0-1 0,0 1-1,0 0 1,-1-1 0,2 1 0,16-12 317,-1-1 0,0 0 0,15-17 0,23-19-101,-38 37-225,0 0-1,1 1 1,0 0 0,1 2-1,0 0 1,0 1 0,39-9-1,-43 12-6,1 0-1,-1-1 1,-1-1-1,1 0 0,-1-1 1,14-10-1,74-65 61,-11 9-8,-76 63-51,0 1 0,1 1 0,0 0 0,23-8 0,-24 11-6,26-8 2,-2-2-1,70-39 1,-77 34 5,1 1 0,1 2 0,1 1 1,1 2-1,56-16 0,-78 27-6,-1 0 0,1-1 1,-1-1-1,1 0 0,-2 0 0,16-11 0,62-54 22,-33 24-6,112-66-14,11-8-3,-169 112 1,11-9 3,0 0 0,1 1-1,1 2 1,1 0 0,46-20-1,-52 27 0,0-1-1,-1-1 0,0 0 1,0-1-1,-1-2 1,23-20-1,21-14-3,-45 36 2,0 1 1,1 1-1,1 1 0,-1 0 1,21-5-1,93-19-24,-122 30 26,0 0 0,0-1 0,-1-1 1,0 1-1,1-1 0,-1-1 1,11-7-1,49-45 13,-52 42-9,1 0-1,1 1 1,20-11 0,-22 17-5,0 0 0,35-8 1,-36 11-4,0 0 0,-1 0 1,1-1-1,20-13 1,143-88 13,-123 75-12,-19 13-1,2 1 1,0 2 0,56-16-1,-74 24 4,0-1 0,-1-1 0,0-1 0,25-18-1,28-16 7,6 6-4,-34 18-1,0-3 0,46-32 0,-49 27-7,0 2-1,2 2 0,78-34 1,-54 27 9,-3-3 1,113-80-1,19-12-3,-50 49-12,91-55 9,125-104-5,-213 150 7,12-9 2,-95 50-4,83-53-4,-125 85 2,0 1 1,2 1 0,-1 1 0,38-10 0,62-22 7,-124 42-23,0 1-181,0 0-311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5.809"/>
    </inkml:context>
    <inkml:brush xml:id="br0">
      <inkml:brushProperty name="width" value="0.05" units="cm"/>
      <inkml:brushProperty name="height" value="0.05" units="cm"/>
    </inkml:brush>
  </inkml:definitions>
  <inkml:trace contextRef="#ctx0" brushRef="#br0">0 269 17428,'0'0'2936,"41"5"1021,22 13-3742,-16-4-48,17 0-83,1-2 1,1-4-1,0-3 1,0-2-1,-1-3 1,1-3 0,0-3-1,-1-3 1,0-3-1,0-2 1,121-46-1,43-38 109,81-28-99,-243 109-77,-61 16-14,-1 1-1,0-1 0,1 1 0,-1 0 0,1 0 0,-1 1 0,0-1 1,1 1-1,9 4 0,-13-5-11,-1 1 1,1 0-1,-1 0 1,1-1-1,-1 1 1,0 0-1,1 1 1,-1-1-1,0 0 1,0 0-1,0 0 1,0 1-1,0-1 1,0 0-1,0 1 1,0-1-1,0 1 1,-1-1-1,1 1 1,-1-1-1,1 1 1,-1 0-1,0-1 1,1 1-1,-1 0 1,0-1-1,0 1 1,0 0-1,0-1 1,-1 1-1,1 0 1,0-1-1,-2 4 1,-6 15-941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2.932"/>
    </inkml:context>
    <inkml:brush xml:id="br0">
      <inkml:brushProperty name="width" value="0.05" units="cm"/>
      <inkml:brushProperty name="height" value="0.05" units="cm"/>
    </inkml:brush>
  </inkml:definitions>
  <inkml:trace contextRef="#ctx0" brushRef="#br0">1511 1432 7410,'4'-4'19989,"-11"-16"-19671,-5-6-140,2-1 1,-12-50 0,15 54-15,0 0 0,-16-35 1,6 18-14,9 23-77,-1 1 0,-1 0 1,0 1-1,-2 0 0,-20-21 1,-9-13 40,-101-119 281,110 139-236,-1 2 0,-47-30 1,39 29-121,-48-42-1,-46-66 22,5 4 176,102 106-174,-2 2 0,-59-38 0,31 31-33,-79-30-1,75 35-10,-63-36 1,118 58-448,0 0 1,0 0 0,0 0-1,-1 1 1,1 0 0,-1 1-1,0 0 1,-9-2-1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3.383"/>
    </inkml:context>
    <inkml:brush xml:id="br0">
      <inkml:brushProperty name="width" value="0.05" units="cm"/>
      <inkml:brushProperty name="height" value="0.05" units="cm"/>
    </inkml:brush>
  </inkml:definitions>
  <inkml:trace contextRef="#ctx0" brushRef="#br0">51 521 9002,'-6'4'1100,"0"0"0,0 0 1,1 1-1,-9 9 0,12-12-636,1 1 1,-1-1-1,1 1 0,0-1 1,0 1-1,-1-1 0,2 1 1,-1 0-1,0-1 1,0 1-1,1 0 0,0 0 1,-1 0-1,1-1 0,1 5 1,4 88 4268,-5-92-3793,3-24 31,23-264 276,-24 207-1187,-12-136 0,8 197-43,2 13-20,8 3-77,38-1 57,33-4 13,-22-3-38,-2 1-190,86-23 0,-87 11-1069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5.156"/>
    </inkml:context>
    <inkml:brush xml:id="br0">
      <inkml:brushProperty name="width" value="0.05" units="cm"/>
      <inkml:brushProperty name="height" value="0.05" units="cm"/>
    </inkml:brush>
  </inkml:definitions>
  <inkml:trace contextRef="#ctx0" brushRef="#br0">130 237 22229,'-5'-8'590,"2"2"-4,-1-1 1,0 1-1,-1 0 1,-8-10-1,12 15-547,0 0-1,1 0 1,-1 1-1,0-1 1,0 0-1,0 1 1,0-1-1,0 1 1,0-1 0,0 1-1,0-1 1,0 1-1,0 0 1,0-1-1,0 1 1,0 0-1,0 0 1,0 0-1,0 0 1,0 0-1,-1 0 1,1 0-1,0 0 1,0 0-1,0 1 1,0-1 0,0 0-1,0 1 1,0-1-1,0 1 1,0-1-1,0 1 1,0-1-1,0 1 1,0 0-1,1-1 1,-1 1-1,0 0 1,-1 1 0,-3 5-35,-1 1 1,1-1 0,1 1 0,0 0 0,0 0 0,0 0 0,1 1 0,0-1-1,1 1 1,-2 10 0,-1 10-11,-1 53 0,5-62 7,1 0 1,1 1-1,1-1 1,1 0-1,7 28 1,-8-42-1,0 0 0,0 0 0,1 0 0,0 0 0,0 0 0,1-1 1,0 1-1,0-1 0,4 5 0,-4-7 1,-1 0 0,1 0 0,0 0 0,0-1 1,0 1-1,0-1 0,0 0 0,0 0 0,1-1 0,-1 1 0,1-1 0,-1 0 1,1 0-1,5 0 0,-1-1 8,0 0 0,1 0 0,-1-1 0,0 0 0,0-1 0,0 0 1,0-1-1,0 1 0,-1-2 0,1 1 0,-1-1 0,0 0 0,0-1 0,0 0 0,0-1 0,11-10 1,-6 4 14,-1 0 1,0-1-1,-1-1 1,-1 0-1,0 0 1,-1-1-1,15-30 1,-13 20 43,-2 5 87,-1 0 0,11-38 0,-18 54 34,3 25-19,-4-20-160,4 64 15,-3-30-14,2 0 0,10 50 0,-12-81-11,0 1-1,0 0 1,1-1 0,0 1 0,0-1 0,0 1-1,1-1 1,-1 0 0,1 0 0,0 0-1,0-1 1,0 1 0,8 5 0,-8-7 0,-1 0-1,1-1 1,0 1 0,0-1 0,0 0 0,0 0-1,0 0 1,0 0 0,0-1 0,1 1 0,-1-1-1,0 0 1,0 0 0,1 0 0,-1 0 0,0 0-1,0-1 1,0 0 0,0 1 0,0-1 0,1 0-1,2-2 1,8-4 47,0-1-1,-1 0 0,1-1 1,-1 0-1,-1-1 1,0-1-1,0 0 1,-1 0-1,-1-1 0,0 0 1,11-19-1,-2 2 102,-2-1 0,-1 0-1,-1-2 1,13-40-1,-21 48-26,0 0-1,-2 0 1,4-42-1,-8 58-81,0 0-1,-1 0 1,0-1-1,-1 1 1,0 0-1,0 0 1,-1 0-1,0 0 1,0 0 0,-1 0-1,0 0 1,0 1-1,-1-1 1,-7-10-1,9 15-27,1 1 0,-1 0 0,0 0 0,-1 0 0,1 0 0,0 0 0,0 1 0,-1-1 0,1 1 0,-1-1 0,0 1 0,1 0 0,-1 0 0,0 0 0,0 0 0,1 1 0,-5-1 0,3 1-7,-1 0 0,1 0 1,-1 1-1,1-1 1,-1 1-1,1 0 1,0 1-1,-1-1 0,1 1 1,-5 2-1,-7 5-27,0 1 1,1 1-1,0 1 0,-16 16 0,27-25 15,-4 5-57,-17 16-145,24-23 132,0 0 1,0 0 0,0 0 0,-1 0 0,1 0 0,0-1 0,-1 1 0,1 0 0,0 0 0,-1-1-1,1 1 1,-1-1 0,1 0 0,-3 1 0,1-8-1711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5.887"/>
    </inkml:context>
    <inkml:brush xml:id="br0">
      <inkml:brushProperty name="width" value="0.05" units="cm"/>
      <inkml:brushProperty name="height" value="0.05" units="cm"/>
    </inkml:brush>
  </inkml:definitions>
  <inkml:trace contextRef="#ctx0" brushRef="#br0">136 84 20108,'-1'1'7797,"5"-16"-6021,-3 13-1752,1-5 36,0 1 1,1 0 0,0 0 0,0 0-1,5-7 1,-7 11-53,0 0-1,1 1 1,-1-1-1,1 0 1,-1 1 0,1-1-1,0 1 1,-1 0-1,1-1 1,0 1 0,0 0-1,0 0 1,0 0-1,0 0 1,0 1 0,0-1-1,0 0 1,1 1-1,-1 0 1,0-1 0,0 1-1,1 0 1,-1 0-1,0 0 1,3 1-1,-3 0-8,0 0-1,0 0 0,-1 0 0,1 0 0,0 0 0,-1 0 0,1 0 0,0 1 0,-1-1 0,0 1 0,1-1 0,-1 1 0,0-1 0,0 1 0,0 0 1,0 0-1,0-1 0,0 1 0,0 0 0,-1 0 0,1 0 0,-1 0 0,0 0 0,1 0 0,-1 0 0,0 0 0,0 3 0,1 7-3,-1 0 0,0 0 0,-3 17 0,0-9 11,-1-1 0,-1 1 1,-1-1-1,-1 0 0,0-1 1,-2 0-1,0 0 0,-22 32 0,17-31 104,-1 0 0,-1-1 0,0-1 0,-2-1-1,0 0 1,0-1 0,-24 14 0,40-28-44,9-4-70,19-7-28,0 1 0,1 1 0,-1 1 0,2 1 0,-1 1 0,46-1 0,-50 6-302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6.641"/>
    </inkml:context>
    <inkml:brush xml:id="br0">
      <inkml:brushProperty name="width" value="0.05" units="cm"/>
      <inkml:brushProperty name="height" value="0.05" units="cm"/>
    </inkml:brush>
  </inkml:definitions>
  <inkml:trace contextRef="#ctx0" brushRef="#br0">10 44 21269,'-9'-30'7513,"16"26"-6619,1 2-887,-1 0 0,1 0 1,-1 1-1,1 0 0,0 0 0,0 0 1,0 1-1,0 0 0,7 2 0,81 14-56,-53-7 47,-8-3 2,86 13-4,-102-17 12,1-1 0,-1-1 0,1 0 0,22-5 0,-29 1 28,-22 2 39,-20 0-1,22 3-49,0 0 0,0 1 0,1 0 0,-1 0 0,1 0 0,-1 1 0,1 0 0,0 0-1,-10 7 1,-5 5 105,-22 21-1,28-22-78,8-9-32,-60 56 113,58-51-124,0-1 0,0 1 1,1 1-1,-11 19 0,17-28-6,1 1 1,0-1-1,0 1 0,0-1 0,0 1 0,1-1 1,-1 1-1,1-1 0,-1 1 0,1 0 0,0-1 1,0 1-1,0-1 0,0 1 0,0 0 0,1-1 1,-1 1-1,2 2 0,-1-4-14,-1 0 0,1 0 0,-1 0 0,1 0 0,-1 0 0,1-1 0,0 1 0,0 0 0,-1 0 0,1-1 0,0 1 0,0-1 0,0 1 0,0-1 1,0 1-1,0-1 0,-1 1 0,3-1 0,-1 1-68,0-1 1,0 0-1,0 0 0,1 0 1,-1 0-1,0 0 1,0 0-1,0-1 1,0 1-1,0-1 1,4-1-1,18-8-1651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7.227"/>
    </inkml:context>
    <inkml:brush xml:id="br0">
      <inkml:brushProperty name="width" value="0.05" units="cm"/>
      <inkml:brushProperty name="height" value="0.05" units="cm"/>
    </inkml:brush>
  </inkml:definitions>
  <inkml:trace contextRef="#ctx0" brushRef="#br0">63 252 21909,'-2'1'173,"0"-1"0,0 1 0,1-1 1,-1 1-1,0 0 0,0-1 0,0 1 1,1 0-1,-1 0 0,0 1 0,1-1 0,-1 0 1,1 0-1,0 1 0,-1-1 0,1 1 1,0-1-1,0 1 0,0-1 0,0 1 0,0 0 1,0 0-1,0 0 0,0-1 0,1 1 1,-1 4-1,-3 8-216,0 0 0,-1 23 1,3-25 226,-3 26-167,-1 69-1,7-92 0,-1-1 0,2 0-1,0 1 1,1-1 0,0 0-1,1 0 1,0 0 0,8 14-1,-11-24 12,1-1-1,1 1 1,-1-1 0,0 1-1,1-1 1,0 0-1,-1 0 1,1 0-1,1 0 1,-1 0-1,0-1 1,1 1-1,-1-1 1,1 0-1,0 0 1,-1 0-1,1-1 1,0 1 0,0-1-1,0 0 1,0 0-1,1 0 1,-1-1-1,0 0 1,0 1-1,0-1 1,1-1-1,5 0 1,1-1 60,0-1 0,-1 0 0,1-1 0,-1 0 0,0-1 0,0 0 0,-1 0 0,1-1 0,-1-1 0,14-12 0,-1-1 174,-1-1 1,32-42 0,-34 37-64,0 0 1,24-50-1,-36 63-128,-1-1 1,-1 0-1,0 0 0,-1-1 0,-1 1 0,0-1 0,-1 0 0,1-19 1,-4 34-71,1 0 1,0 0-1,0-1 1,-1 1 0,1 0-1,0 0 1,-1-1 0,1 1-1,-1 0 1,1 0-1,0 0 1,-1 0 0,1 0-1,0 0 1,-1 0 0,1 0-1,-1-1 1,1 1 0,0 1-1,-1-1 1,1 0-1,-1 0 1,1 0 0,0 0-1,-1 0 1,1 0 0,-1 0-1,1 0 1,0 1-1,-1-1 1,1 0 0,0 0-1,-1 1 1,1-1 0,0 0-1,0 0 1,-1 1 0,-4 7-9,1 1 1,-1-1 0,2 1 0,-1 0 0,2 0 0,-4 15 0,0-1 4,2 0-1,-3 27 0,6-44 4,1 0 1,0 0-1,0-1 0,0 1 1,0 0-1,1 0 0,0-1 0,1 1 1,-1 0-1,1-1 0,0 1 1,0-1-1,1 0 0,4 8 1,-6-12-3,1 1 1,-1 0 0,1-1 0,-1 0 0,1 1 0,-1-1 0,1 0 0,0 0 0,0 0 0,0 0 0,0 0 0,0-1-1,0 1 1,0 0 0,0-1 0,0 0 0,4 1 0,-2-1 0,0 0-1,0-1 1,0 1 0,1-1-1,-1 0 1,0 0-1,0 0 1,5-3 0,5-3 1,0-1 1,-1 0 0,22-18-1,-12 7 48,-1-1-1,0-1 0,-2-1 1,0 0-1,-2-2 1,18-29-1,-28 39 17,0 0 0,-2-1 0,0 1-1,0-1 1,5-27 0,-9 32-28,-1 0 0,0-1 0,0 1 0,-1 0 0,-1-1 0,0 1 0,0 0 0,-1 0 0,-4-17 0,4 23-32,0-1 0,0 1 0,0 0 1,0 0-1,-1 0 0,1 0 0,-1 0 0,0 1 0,0-1 0,0 1 0,-1 0 0,1 0 0,-1 0 1,0 0-1,0 0 0,0 1 0,0 0 0,0 0 0,-1 0 0,1 0 0,0 1 0,-7-2 1,2 2-123,-1-1 0,1 1 0,-1 1 0,1-1 0,-1 2 0,1-1 0,-1 1 0,1 1 0,0 0 0,-10 3 0,1 4-1504,4 4-939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7.682"/>
    </inkml:context>
    <inkml:brush xml:id="br0">
      <inkml:brushProperty name="width" value="0.05" units="cm"/>
      <inkml:brushProperty name="height" value="0.05" units="cm"/>
    </inkml:brush>
  </inkml:definitions>
  <inkml:trace contextRef="#ctx0" brushRef="#br0">16 323 21181,'-15'46'3883,"15"-45"-3045,1-1-754,0 0 1,0-1 0,0 1-1,0 0 1,0-1 0,0 1-1,0-1 1,0 1 0,0-1-1,0 0 1,0 1 0,-1-1-1,1 0 1,0 0 0,0 0 0,0 1-1,-1-1 1,2-2 0,11-21 252,-11 19-152,26-56 496,24-78 0,-5 12-359,-46 127-226,-1 4-43,0 13-32,-4 25-48,4-42 31,-2 26 14,1 0 0,0 0 0,2-1 0,9 51 0,-9-68-38,1 1 0,1 0 0,0-1 0,0 1 0,1-1 0,0 0 0,0 0 0,1 0 0,0 0 0,0-1 0,0 0 0,1 0 0,1-1 0,-1 1 0,1-1 0,0-1 0,12 9 0,-1-6-1208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57.611"/>
    </inkml:context>
    <inkml:brush xml:id="br0">
      <inkml:brushProperty name="width" value="0.05" units="cm"/>
      <inkml:brushProperty name="height" value="0.05" units="cm"/>
    </inkml:brush>
  </inkml:definitions>
  <inkml:trace contextRef="#ctx0" brushRef="#br0">1197 0 11250,'-16'21'14425,"6"-19"-10423,-7-4-4042,-25-5 53,31 6 68,3-1-44,0 0 0,-1 1 1,1 0-1,-9 1 1,-4 0 116,-5 1-49,0 0 0,-35 6 1,-11 8 23,41-8-103,-1-1 0,0-1 0,0-1 0,0-2 0,-42-3 0,-143-19 238,197 18-263,3 0-1,-1 0 1,0 1-1,1 2 1,-1-1-1,1 2 1,-1 0-1,1 1 1,-19 6 0,23-5 26,-1 0 1,1-1-1,0-1 1,-1 0-1,0-1 0,1 0 1,-1-1-1,0-1 1,-26-4-1,38 5-5,-29 7-2193,27-7 525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475"/>
    </inkml:context>
    <inkml:brush xml:id="br0">
      <inkml:brushProperty name="width" value="0.025" units="cm"/>
      <inkml:brushProperty name="height" value="0.025" units="cm"/>
    </inkml:brush>
  </inkml:definitions>
  <inkml:trace contextRef="#ctx0" brushRef="#br0">129 1 13997,'0'0'11019,"-4"9"-8879,-14 35-105,-18 68 0,26-69-1896,1 1-1,3-1 0,-3 85 0,12-93-125,0-23 60,3-25 317,-3-2-343,-1 0 1,-1-1 0,0 1 0,-3-31-1,1 40-80,1 0 0,-1 0 0,0 0-1,0 0 1,-1 0 0,1 1-1,-2-1 1,1 0 0,0 1 0,-1 0-1,0 0 1,0-1 0,-1 2-1,1-1 1,-9-8 0,12 13 30,0 0 0,0 1 1,0-1-1,0 0 0,0 0 1,0 1-1,0-1 0,0 0 1,0 1-1,0-1 0,0 0 0,0 0 1,0 1-1,0-1 0,0 0 1,0 0-1,0 1 0,0-1 0,-1 0 1,1 0-1,0 1 0,0-1 1,0 0-1,0 0 0,-1 0 1,1 1-1,0-1 0,0 0 0,0 0 1,-1 0-1,1 0 0,0 0 1,0 1-1,-1-1 0,1 0 0,0 0 1,0 0-1,-1 0 0,1 0 1,0 0-1,0 0 0,-1 0 1,1 0-1,0 0 0,-1 0 0,1 0 1,0 0-1,0 0 0,-1 0 1,1 0-1,0 0 0,0-1 0,-1 1 1,1 0-1,0 0 0,0 0 1,-1 0-1,1 0 0,0-1 0,0 1 1,0 0-1,-1 0 0,1 0 1,0-1-1,0 1 0,8 21 54,-3-17-35,0 0 1,0-1-1,0 0 0,1 1 1,-1-2-1,1 1 0,0-1 1,0 1-1,0-2 0,0 1 1,0-1-1,0 0 1,0 0-1,10 0 0,1 0-386,0-1-1,0-1 1,0-1-1,22-4 1,2-8-2753,-18-4-2712,-12 5-1820</inkml:trace>
  <inkml:trace contextRef="#ctx0" brushRef="#br0" timeOffset="1">308 203 13453,'0'0'17072,"0"61"-16656,-1-29-288,-5 0-96,4-1 0,0-5-192,1-8-705,1-4-800,0-7-705,0-14-5157,4-16-2051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058"/>
    </inkml:context>
    <inkml:brush xml:id="br0">
      <inkml:brushProperty name="width" value="0.025" units="cm"/>
      <inkml:brushProperty name="height" value="0.025" units="cm"/>
    </inkml:brush>
  </inkml:definitions>
  <inkml:trace contextRef="#ctx0" brushRef="#br0">0 1 4100,'0'0'16885,"1"10"-16420,0 23-268,-2-16-542,1 0 0,1 1 1,0-1-1,6 21 0,-3-26-7679,-2-8 2659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0.918"/>
    </inkml:context>
    <inkml:brush xml:id="br0">
      <inkml:brushProperty name="width" value="0.05" units="cm"/>
      <inkml:brushProperty name="height" value="0.05" units="cm"/>
    </inkml:brush>
  </inkml:definitions>
  <inkml:trace contextRef="#ctx0" brushRef="#br0">216 7 20972,'0'0'71,"0"0"0,0-1-1,0 1 1,0 0-1,0 0 1,0 0 0,0-1-1,0 1 1,0 0-1,0 0 1,0-1 0,0 1-1,1 0 1,-1 0-1,0 0 1,0 0 0,0-1-1,0 1 1,0 0-1,0 0 1,0 0 0,0-1-1,1 1 1,-1 0-1,0 0 1,0 0 0,0 0-1,0 0 1,1 0-1,-1-1 1,0 1 0,0 0-1,0 0 1,1 0-1,-1 0 1,0 0 0,0 0-1,0 0 1,1 0-1,-1 0 1,10 6 2036,-9-5-1968,0 0 0,-1 0 0,1 0 0,0 1 0,0-1 1,-1 0-1,1 1 0,-1-1 0,1 1 0,-1-1 0,1 0 0,-1 1 0,0-1 0,0 1 0,0-1 0,0 1 0,0-1 1,0 1-1,0-1 0,0 1 0,-1-1 0,0 3 0,-10 25-100,-1-1-1,-1 0 1,-2-1 0,0-1-1,-2 0 1,-1-1 0,-1-1-1,-1-1 1,-24 22 0,39-40-39,0 0 1,0 0 0,1 0 0,0 1 0,0 0 0,0 0-1,1 0 1,0 0 0,0 1 0,0-1 0,1 1-1,0-1 1,1 1 0,-1 0 0,1 0 0,0 0 0,1 0-1,0 0 1,0 0 0,0 0 0,1 0 0,0 0 0,1 0-1,-1-1 1,4 8 0,-4-11-7,0 0 0,1 0 0,0 0 1,0-1-1,0 1 0,0-1 0,0 1 0,0-1 0,1 0 1,-1 0-1,1 0 0,-1 0 0,1 0 0,0 0 0,0-1 1,0 1-1,0-1 0,0 0 0,0 0 0,0 0 0,0 0 1,0-1-1,1 1 0,-1-1 0,0 0 0,0 0 0,1 0 0,-1 0 1,5-2-1,10 0-17,-1-2 0,0 0 0,0-1 0,18-8 0,-28 10 20,16-5-12,11-6 5,44-9 1,-68 20 12,0 1-1,1 1 0,-1-1 1,0 2-1,1 0 1,-1 0-1,0 1 0,1 0 1,11 3-1,-18-3-40,0 0-1,1 1 0,-1 0 1,0 0-1,0 0 1,0 0-1,0 1 0,0 0 1,0 0-1,-1 0 0,1 0 1,-1 0-1,0 0 0,0 1 1,0 0-1,-1 0 1,1 0-1,-1 0 0,0 0 1,0 0-1,0 0 0,-1 1 1,1-1-1,-1 1 1,0-1-1,0 1 0,0 7 1,-2 25-1761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7.375"/>
    </inkml:context>
    <inkml:brush xml:id="br0">
      <inkml:brushProperty name="width" value="0.05" units="cm"/>
      <inkml:brushProperty name="height" value="0.05" units="cm"/>
    </inkml:brush>
  </inkml:definitions>
  <inkml:trace contextRef="#ctx0" brushRef="#br0">99 249 12131,'-24'-2'7139,"6"8"-3523,15-3-3440,1-1 0,0 1 0,-1 0 0,1-1-1,0 1 1,1 0 0,-1 0 0,0 1 0,1-1 0,-2 6 0,-5 15-25,1 0-1,1 1 0,1-1 1,2 1-1,-1 41 1,3-32-147,3 1 1,1-1-1,11 52 0,-14-85-2,2 11 11,1 0 1,1-1 0,7 18 0,-10-27-7,0 0 1,0 0 0,0 0 0,0 0 0,0-1-1,0 1 1,0 0 0,1-1 0,-1 1 0,1 0-1,-1-1 1,1 0 0,-1 1 0,1-1 0,0 0 0,0 0-1,0 0 1,0 0 0,0 0 0,0 0 0,0-1-1,0 1 1,0-1 0,0 1 0,0-1 0,0 0-1,4 0 1,-2-1 25,0 0 0,0 0 0,0 0 0,0-1 0,0 0 0,-1 0 0,1 0 0,-1 0 0,1 0 0,-1-1-1,0 0 1,0 1 0,0-1 0,4-6 0,4-5 101,-1 0 0,9-18 0,-17 30-118,17-34 126,-2-1 0,-1 0 0,14-47 0,18-117 59,-47 197-195,7-32 61,-2 28-31,-5 8-35,-1 0 0,1 0 1,-1 0-1,0 1 0,1-1 0,-1 0 1,1 0-1,-1 1 0,0-1 0,0 0 1,1 1-1,-1-1 0,0 0 0,1 1 0,-1-1 1,0 1-1,0-1 0,0 0 0,1 1 1,-1-1-1,0 1 0,0-1 0,0 1 1,0-1-1,0 1 0,12 43 5,-2 1 0,4 52 0,-1-9 9,-10-70-10,2 12 7,10 33-1,-13-56-9,1 0 0,0 1 0,0-1-1,0 0 1,1 0 0,0-1-1,0 1 1,1-1 0,8 9 0,-11-13 2,0 0 0,0 0 0,0-1 0,0 1 1,0-1-1,1 0 0,-1 0 0,0 0 0,1 0 0,-1 0 1,1 0-1,-1-1 0,1 1 0,-1-1 0,1 1 1,-1-1-1,1 0 0,-1 0 0,1 0 0,-1 0 1,1-1-1,0 1 0,-1-1 0,0 0 0,1 1 0,-1-1 1,1 0-1,-1 0 0,0-1 0,0 1 0,1 0 1,2-4-1,3-1 50,-1-1-1,1 0 1,-2 0 0,1 0 0,-1-1-1,0 0 1,7-13 0,1-5 115,-2-1 1,0 0-1,-2-1 0,-1 0 1,-2-1-1,0 1 1,3-42-1,-6 31-63,-3-1-1,-1 1 1,-2-1-1,-1 1 1,-9-40-1,10 68-95,-1 0 0,0 0 0,0 0 0,-1 0 0,-8-16 0,11 27-10,1-1 0,0 1 0,0-1 0,0 1 0,-1 0 0,1-1 0,0 1 0,-1-1 0,1 1 0,0 0 0,-1-1 0,1 1-1,-1 0 1,1 0 0,-1-1 0,1 1 0,0 0 0,-1 0 0,1 0 0,-1-1 0,1 1 0,-1 0 0,1 0 0,-1 0 0,1 0 0,-1 0 0,1 0 0,-1 0 0,1 0-1,-1 0 1,1 0 0,-1 0 0,1 1 0,-1-1 0,1 0 0,-1 0 0,1 0 0,-1 1 0,1-1 0,0 0 0,-1 0 0,1 1 0,-1-1 0,1 0 0,0 1 0,-1-1 0,1 0-1,0 1 1,0-1 0,-1 1 0,1-1 0,0 1 0,-1 0 0,-11 23-17,-35 103-1567,38-112-531,9-15 2001,0 0 1,0 0-1,-1 0 1,1 0-1,0 0 1,0 0-1,0 1 1,-1-1-1,1 0 0,0 0 1,0 0-1,-1 0 1,1 0-1,0 0 1,0 0-1,-1 0 1,1-1-1,0 1 1,0 0-1,-1 0 1,1 0-1,0 0 1,0 0-1,0 0 1,-1 0-1,1 0 1,0-1-1,0 1 1,0 0-1,-1 0 0,1-1 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7.904"/>
    </inkml:context>
    <inkml:brush xml:id="br0">
      <inkml:brushProperty name="width" value="0.05" units="cm"/>
      <inkml:brushProperty name="height" value="0.05" units="cm"/>
    </inkml:brush>
  </inkml:definitions>
  <inkml:trace contextRef="#ctx0" brushRef="#br0">1 602 24341,'0'1'87,"0"1"-1,0-1 1,0 1 0,1-1-1,-1 1 1,0-1 0,1 1-1,-1-1 1,1 1 0,-1-1-1,1 1 1,1 1 0,-2-3-66,1 0 1,-1 0 0,0 0 0,0 0 0,1 0 0,-1 0 0,0 0 0,1 0 0,-1 0 0,0 0 0,0 0 0,1 0 0,-1 0 0,0 0 0,1 0 0,-1-1 0,0 1 0,0 0 0,1 0 0,-1 0 0,0 0 0,0 0 0,1-1 0,-1 1 0,0 0 0,0 0 0,0-1 0,1 1 0,-1 0 0,0 0 0,0-1 0,0 1 0,0 0 0,0 0 0,1-1 0,-1 1 0,4-8 144,-1 0 0,0-1 0,4-12-1,38-162 1042,21-201 0,-65 380-1141,1 8-8,9 21-33,-2 1 0,-1-1 0,-1 1-1,8 53 1,0-1-11,34 89-268,-39-138-858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4.828"/>
    </inkml:context>
    <inkml:brush xml:id="br0">
      <inkml:brushProperty name="width" value="0.05" units="cm"/>
      <inkml:brushProperty name="height" value="0.05" units="cm"/>
    </inkml:brush>
  </inkml:definitions>
  <inkml:trace contextRef="#ctx0" brushRef="#br0">0 314 25557,'0'0'2833,"21"-25"-2385,-5 1-200,17-11-160,6-6-24,5-1-16,1 2-32,-1 5-8,-2 4 0,-7 10-208,-3 7-320,-15 8-1360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5.016"/>
    </inkml:context>
    <inkml:brush xml:id="br0">
      <inkml:brushProperty name="width" value="0.05" units="cm"/>
      <inkml:brushProperty name="height" value="0.05" units="cm"/>
    </inkml:brush>
  </inkml:definitions>
  <inkml:trace contextRef="#ctx0" brushRef="#br0">0 130 25453,'5'13'673,"9"-5"143,2-2-336,14-8-296,-2-9-40,9-4-48,1-8-24,3-7 56,2-3-392,-4-9-888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247"/>
    </inkml:context>
    <inkml:brush xml:id="br0">
      <inkml:brushProperty name="width" value="0.05" units="cm"/>
      <inkml:brushProperty name="height" value="0.05" units="cm"/>
    </inkml:brush>
  </inkml:definitions>
  <inkml:trace contextRef="#ctx0" brushRef="#br0">596 545 6729,'4'-11'1482,"0"1"-1,0-2 1,-1 1-1,-1 0 0,0 0 1,-1-1-1,0 1 1,0-1-1,-3-19 0,2 29-1303,0 1 1,0-1-1,-1 1 0,1-1 0,0 1 0,-1-1 0,0 1 1,1-1-1,-1 1 0,0 0 0,0-1 0,1 1 0,-1 0 0,0 0 1,0-1-1,-1 1 0,1 0 0,0 0 0,0 0 0,0 0 1,-2 0-1,0-1 9,-1 1 0,1 0-1,0 0 1,-1 0 0,1 0 0,0 0 0,-1 1 0,1 0 0,-5 0 0,-7 0 73,1 2 0,-1 0 1,-20 5-1,22-3-223,0 1 0,1 0 0,0 0 0,0 1 0,0 1 0,0 0 0,1 0 0,0 2 0,1-1 0,0 1 0,-12 14 0,14-16-37,2 2 0,-1-1 0,1 1-1,0-1 1,1 2 0,0-1 0,1 1 0,-1-1-1,2 1 1,0 0 0,0 0 0,1 1 0,0-1 0,0 1-1,1 10 1,1-17-1,0 0 0,0-1 0,0 1 0,1 0 0,0-1 0,0 1 0,0 0-1,0-1 1,0 1 0,1-1 0,-1 0 0,1 0 0,0 1 0,0-1 0,0 0 0,1 0 0,-1-1 0,1 1-1,0 0 1,3 2 0,-4-4 0,1 0-1,-1 0 0,1 0 0,0 0 1,-1 0-1,1-1 0,0 1 1,0-1-1,-1 0 0,1 0 1,0 0-1,0 0 0,0 0 1,-1 0-1,1-1 0,0 1 0,0-1 1,-1 0-1,1 0 0,-1 0 1,1 0-1,-1-1 0,1 1 1,-1-1-1,1 1 0,-1-1 1,0 0-1,2-2 0,6-5 15,0-1-1,0-1 1,-2 0-1,1 0 1,-1-1-1,-1 0 1,0 0-1,0-1 1,4-14-1,5-16 177,16-67 0,-22 69 17,-2-1-1,5-62 1,-12 92-149,0-1-1,-2 1 1,1 0 0,-2 0 0,1 0 0,-2 0-1,1 0 1,-2 0 0,1 0 0,-2 1 0,0-1 0,0 1-1,-10-15 1,11 22-43,0-1-1,0 1 1,-1 0-1,1 0 1,-1 0-1,0 0 1,0 1-1,0 0 1,-1 0-1,1 0 1,-1 1-1,0 0 1,1 0-1,-1 0 1,0 1 0,0 0-1,0 0 1,0 0-1,0 1 1,0 0-1,-1 0 1,1 1-1,-8 1 1,-8 2-14,0 1 0,0 1-1,1 1 1,0 0 0,-22 12 0,4 1-3,0 1 0,2 2 0,-40 33 0,76-55-30,-1 0 1,1 0-1,-1 1 0,1-1 0,0 1 0,-1-1 0,1 1 0,0-1 1,-1 4-1,2-5-10,-1 1-1,1-1 1,0 1 0,0-1 0,0 1-1,0-1 1,0 1 0,0-1 0,1 0-1,-1 1 1,0-1 0,0 1 0,0-1 0,0 1-1,0-1 1,1 0 0,-1 1 0,0-1-1,0 1 1,1-1 0,-1 0 0,0 1-1,1-1 1,-1 0 0,0 0 0,1 1-1,-1-1 1,0 0 0,1 0 0,-1 1 0,1-1-1,-1 0 1,0 0 0,1 0 0,-1 0-1,1 0 1,-1 1 0,1-1 0,-1 0-1,0 0 1,1 0 0,-1 0 0,1 0 0,-1 0-1,1-1 1,0 1 0,17 1-2268,1-1-1094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683"/>
    </inkml:context>
    <inkml:brush xml:id="br0">
      <inkml:brushProperty name="width" value="0.05" units="cm"/>
      <inkml:brushProperty name="height" value="0.05" units="cm"/>
    </inkml:brush>
  </inkml:definitions>
  <inkml:trace contextRef="#ctx0" brushRef="#br0">0 1 21925,'0'0'1352,"2"9"2555,3 1-3785,0 0 0,0-1 0,0 0-1,1 0 1,1 0 0,0-1 0,0 1-1,0-2 1,1 1 0,14 10-1,-17-14-117,0-1 0,0 1 0,1-1 0,0 0 0,-1 0 0,1 0 0,0-1-1,0 0 1,0 0 0,1 0 0,-1-1 0,0 0 0,1 0 0,-1-1 0,1 0-1,-1 0 1,0 0 0,1-1 0,-1 0 0,9-2 0,-11 1-78,0 0 0,-1 0-1,1-1 1,-1 1 0,1-1 0,-1 0 0,0 0 0,0 0 0,0 0 0,0 0 0,0-1 0,-1 1 0,0-1-1,1 0 1,-1 0 0,-1 1 0,1-2 0,-1 1 0,1 0 0,-1 0 0,0 0 0,-1 0 0,1-1-1,-1-6 1,1-24-1529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867"/>
    </inkml:context>
    <inkml:brush xml:id="br0">
      <inkml:brushProperty name="width" value="0.05" units="cm"/>
      <inkml:brushProperty name="height" value="0.05" units="cm"/>
    </inkml:brush>
  </inkml:definitions>
  <inkml:trace contextRef="#ctx0" brushRef="#br0">25 2 21389,'-7'-1'5225,"-7"30"-4297,12 6-640,0 11-144,2 12-32,0 3-24,4 9-48,1 4-8,4 6-16,1 3-8,2-10 8,1-6 0,-1-25-280,-2-12-424,-3-25-1161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7.442"/>
    </inkml:context>
    <inkml:brush xml:id="br0">
      <inkml:brushProperty name="width" value="0.05" units="cm"/>
      <inkml:brushProperty name="height" value="0.05" units="cm"/>
    </inkml:brush>
  </inkml:definitions>
  <inkml:trace contextRef="#ctx0" brushRef="#br0">8 869 19780,'-5'6'1829,"3"2"2870,2-8-4643,14-6-25,0-1 0,0 0 0,-1-1 0,0-1 0,0 0 0,-1 0 0,12-12-1,11-8 10,303-202 77,-83 63-87,-193 122-2,110-104 0,-159 136-60,20-18-366,-1-3-1,32-45 1,-54 64-22,-11 10 2267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8.083"/>
    </inkml:context>
    <inkml:brush xml:id="br0">
      <inkml:brushProperty name="width" value="0.05" units="cm"/>
      <inkml:brushProperty name="height" value="0.05" units="cm"/>
    </inkml:brush>
  </inkml:definitions>
  <inkml:trace contextRef="#ctx0" brushRef="#br0">392 566 13811,'41'-56'6706,"-6"-4"-3715,-27 45-2470,-1-2 0,0 1 1,-1-1-1,-1 0 0,5-28 0,-10 41-412,1 1 0,-1 0 0,0-1 0,0 1 0,0-1-1,0 1 1,0 0 0,-1-1 0,0 1 0,0-1 0,0 1 0,0 0 0,0 0 0,0 0-1,-4-5 1,4 6-57,-1 0 0,0 0-1,0 1 1,1-1 0,-1 1-1,0 0 1,0-1 0,0 1-1,0 0 1,-1 0 0,1 0-1,0 0 1,0 1-1,-1-1 1,1 1 0,0-1-1,-1 1 1,1 0 0,0 0-1,-1 0 1,1 0 0,0 0-1,-5 1 1,-5 2-20,0 0-1,0 1 1,1 0 0,-1 0-1,1 1 1,0 1 0,0 0-1,0 1 1,1 0 0,0 0-1,-15 16 1,11-10-33,1 1 0,0 0 0,1 2 0,1-1 0,1 1 0,0 1 0,-8 18 0,11-19 1,0 1 0,2 0 0,0 0 0,0 0-1,2 0 1,0 1 0,1-1 0,1 1 0,1 0 0,3 27 0,-3-42-2,0-1 0,1 1 0,-1-1 0,1 1 1,-1-1-1,1 0 0,0 0 0,0 1 0,0-1 1,0 0-1,1 0 0,-1 0 0,1 0 0,-1 0 1,1 0-1,0-1 0,-1 1 0,1 0 0,0-1 0,0 1 1,0-1-1,4 2 0,-4-2-1,1-1 0,0 0 0,-1 1 0,1-1 1,0 0-1,-1-1 0,1 1 0,-1 0 0,1-1 0,0 1 0,-1-1 0,1 0 0,-1 0 1,1 0-1,-1 0 0,1 0 0,-1 0 0,0-1 0,0 1 0,0-1 0,3-2 0,14-13 2,0 0 0,-2-2-1,0 1 1,-1-2-1,-1-1 1,17-28-1,-15 18 23,-1 0 0,-2-1-1,-1 0 1,9-40 0,-16 52 9,-1-1 1,-2 1-1,0-1 0,-1 0 1,-1-24-1,-1 38-14,-1-1 0,0 1-1,0 0 1,0-1 0,-1 1 0,0 0-1,-1 0 1,0 0 0,0 0-1,0 1 1,-1-1 0,0 1 0,0 0-1,0 0 1,-1 0 0,0 1 0,0-1-1,-7-4 1,-2 0-2,0 1-1,0 1 0,-1 0 1,0 1-1,0 0 0,-1 1 1,-27-6-1,31 9-17,-1 1 0,1 0-1,0 0 1,-1 2 0,0 0 0,1 0 0,-1 1 0,1 0 0,0 1 0,-23 7 0,27-6-14,2 0 0,-1 0 1,0 1-1,1 0 1,-1 0-1,1 1 1,0 0-1,0 0 1,1 0-1,0 1 1,0-1-1,0 1 1,0 1-1,1-1 1,0 0-1,1 1 1,-1 0-1,1 0 0,1 0 1,-1 0-1,1 1 1,-1 7-1,0 1-283,1 0 0,1-1 0,0 1 0,1 0 0,1 0 0,1 0 0,0 0 0,1 0 0,8 24-1,13 24-1829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412"/>
    </inkml:context>
    <inkml:brush xml:id="br0">
      <inkml:brushProperty name="width" value="0.025" units="cm"/>
      <inkml:brushProperty name="height" value="0.025" units="cm"/>
    </inkml:brush>
  </inkml:definitions>
  <inkml:trace contextRef="#ctx0" brushRef="#br0">1 1 2434,'0'0'10250,"0"49"-9770,0-43-480,0-4-992,0 0-386,4 0-3586</inkml:trace>
  <inkml:trace contextRef="#ctx0" brushRef="#br0" timeOffset="1">22 197 8104,'0'0'5349,"-13"57"-3556,11-46-1120,2-8-577,0-19-5541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8.443"/>
    </inkml:context>
    <inkml:brush xml:id="br0">
      <inkml:brushProperty name="width" value="0.05" units="cm"/>
      <inkml:brushProperty name="height" value="0.05" units="cm"/>
    </inkml:brush>
  </inkml:definitions>
  <inkml:trace contextRef="#ctx0" brushRef="#br0">28 1 15627,'0'24'8775,"1"5"-4212,-3 139-3936,-8-48-585,-6 110 29,16-229-68,0 0 0,0 0-1,0 1 1,0-1 0,0 0 0,0 1 0,0-1 0,0 0-1,0 1 1,0-1 0,1 0 0,-1 0 0,1 1 0,-1-1-1,1 0 1,-1 0 0,1 0 0,-1 0 0,1 0-1,0 1 1,0-1 0,0-1 0,1 3 0,0-3 1,-1 0 1,1-1-1,-1 1 1,1 0 0,-1-1-1,1 1 1,-1-1-1,1 1 1,-1-1-1,0 0 1,1 1-1,-1-1 1,0 0-1,1 0 1,-1 0 0,0 0-1,0 0 1,0 0-1,2-3 1,74-81 63,1-2-26,-51 63-64,1 0 1,1 2-1,2 1 0,-1 1 0,2 2 0,44-19 0,-16 12-497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4.962"/>
    </inkml:context>
    <inkml:brush xml:id="br0">
      <inkml:brushProperty name="width" value="0.05" units="cm"/>
      <inkml:brushProperty name="height" value="0.05" units="cm"/>
    </inkml:brush>
  </inkml:definitions>
  <inkml:trace contextRef="#ctx0" brushRef="#br0">46 2601 12331,'-6'15'2032,"-1"-1"0,0-1 1,-14 19-1,17-25 590,5-6-2438,10-7-90,0-2-28,0-1 0,-1 0 1,0-1-1,0 0 0,-1 0 1,0-1-1,11-20 0,-6 6 20,0 0 0,2 1 0,1 1 0,1 0-1,27-27 1,-25 31-82,71-66 6,127-93 0,-85 70 2,-100 78-9,2 1-1,1 2 1,2 1 0,49-26 0,-72 45-4,-2-1 1,1 0 0,-1-1-1,0-1 1,17-17 0,49-63 15,-60 69-16,0 0 1,1 0-1,1 2 1,1 1-1,0 1 1,1 0-1,29-14 1,-38 23 2,0-1 0,-1-1 0,0 0 0,19-19-1,38-52 12,-63 72-12,2 0 0,1 0 1,-1 1-1,1 0 1,1 0-1,21-11 1,-22 13-1,0 0 0,0 0 0,0-1 0,0-1 0,-1 0 0,-1 0 0,12-14 0,71-103-2,113-121-1,-86 107 5,5-7 5,-15 44-6,-3 3-4,-68 59 9,80-63 1,-85 76-9,-2 0 0,29-35 1,-27 28 0,42-35 0,-69 65-5,1 0-1,-1 0 0,1 1 1,9-5-1,-13 7-24,-2 6-87,0 0 0,0 0 0,-1 0 1,0 0-1,-1 6 0,1-8 56,-8 18-823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5.910"/>
    </inkml:context>
    <inkml:brush xml:id="br0">
      <inkml:brushProperty name="width" value="0.05" units="cm"/>
      <inkml:brushProperty name="height" value="0.05" units="cm"/>
    </inkml:brush>
  </inkml:definitions>
  <inkml:trace contextRef="#ctx0" brushRef="#br0">69 67 12131,'-20'-15'3256,"-25"-26"0,42 39-1383,31-7-1252,-21 10-603,1 0 0,-1 0 0,1 1 0,-1 0 0,0 1 0,0-1 0,0 1 0,-1 0 1,1 1-1,9 6 0,2 1 12,45 27 32,-2 4 0,-2 2 0,-1 2 0,78 84 1,-113-107-33,-1 2 0,-1 0 0,30 47 0,-44-60-22,-1 0 1,0 0-1,-1 1 0,0-1 0,-1 1 0,0 0 0,-1 0 1,0 1-1,-1-1 0,-1 1 0,0 22 0,-4-9-308,-1-3-186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6.270"/>
    </inkml:context>
    <inkml:brush xml:id="br0">
      <inkml:brushProperty name="width" value="0.05" units="cm"/>
      <inkml:brushProperty name="height" value="0.05" units="cm"/>
    </inkml:brush>
  </inkml:definitions>
  <inkml:trace contextRef="#ctx0" brushRef="#br0">1 281 13979,'11'1'985,"-1"1"-1,1 0 1,0 1 0,13 5-1,-15-4-753,0 0 1,0 1-1,0 0 0,0 1 0,-1-1 1,0 2-1,0-1 0,0 1 0,-1 0 0,0 1 1,-1 0-1,0 0 0,7 10 0,-12-16 303,1-6 111,3-9-365,0 1 1,-1-1-1,-1-1 0,0 1 0,0 0 0,0-18 0,2-3-60,1-8-40,9-51 9,-12 81-181,0 0 0,1 0 1,1 1-1,0-1 0,8-14 1,-11 23-37,-1 1 1,1 0 0,-1 0 0,1 0 0,-1 1 0,1-1 0,0 0 0,0 0-1,0 1 1,0-1 0,4-1 0,6-2-672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342"/>
    </inkml:context>
    <inkml:brush xml:id="br0">
      <inkml:brushProperty name="width" value="0.05" units="cm"/>
      <inkml:brushProperty name="height" value="0.05" units="cm"/>
    </inkml:brush>
  </inkml:definitions>
  <inkml:trace contextRef="#ctx0" brushRef="#br0">135 371 11899,'-20'4'567,"11"-1"-70,0-1 0,0 0-1,0-1 1,0 0 0,0 0-1,0-1 1,-14-1 0,21 0-392,0 0 1,1 1 0,0-1 0,-1 0-1,1 0 1,-1 0 0,1 0 0,0 0 0,0-1-1,-1 1 1,1 0 0,0 0 0,0-1 0,0 1-1,1-1 1,-1 1 0,0-1 0,0 1 0,1-1-1,-1-2 1,-3-6 2804,4 11-2839,1-1-1,0 0 0,0 1 1,0-1-1,0 1 0,0 0 1,-1-1-1,1 1 0,0-1 1,0 1-1,-1 0 0,1 0 1,0-1-1,0 3 0,18 24 47,-1 1 1,26 55-1,-11-19-73,-24-48-27,1 1-1,1-1 1,15 17-1,-23-29 7,0-1 0,0 1 0,0-1 0,0 0 0,1 0 0,-1-1 0,1 1 0,0-1 1,0 0-1,0 0 0,0 0 0,0 0 0,0-1 0,0 1 0,1-1 0,-1 0 0,0 0 0,1-1 0,6 1 0,-8-2 24,0 1-1,-1-1 1,1 0 0,0 0-1,-1 0 1,1 0-1,-1-1 1,1 1 0,-1-1-1,1 1 1,-1-1 0,0 0-1,0 0 1,0 0-1,0 0 1,0 0 0,0-1-1,-1 1 1,3-4 0,2-4 140,-1-1-1,0 0 1,3-14 0,-6 21-147,4-16 114,-1 0-1,0 0 1,-2 0-1,0 0 0,0-25 1,-3 33-118,0-1 1,-1 1 0,0-1 0,-1 1 0,-1 0-1,0 0 1,0 0 0,-1 0 0,-10-19 0,29 97-101,26 44 58,-34-95 13,0-1-1,0 0 1,1-1 0,1 1 0,15 16-1,-23-28-6,1 0 0,0 0 0,0-1 0,-1 1 0,1 0 0,0-1-1,1 1 1,-1-1 0,0 0 0,0 0 0,1 1 0,-1-2 0,0 1-1,1 0 1,-1 0 0,1-1 0,4 1 0,-5-1 2,0-1 1,0 1-1,0-1 1,0 1-1,0-1 1,0 0 0,-1 1-1,1-1 1,0 0-1,0-1 1,-1 1-1,1 0 1,0 0-1,-1-1 1,1 1-1,-1-1 1,2-1-1,4-7 44,-1 0 1,-1-1-1,1 0 0,-2 1 1,1-1-1,2-13 0,1-3 115,-1 0-1,-2 0 0,-1-1 1,0 0-1,-2 0 1,-2 0-1,-3-42 1,1 55-74,-1 1 0,0 0 0,-1-1 0,-1 2 1,0-1-1,0 0 0,-9-12 0,9 17-34,0 1 0,-2-1 1,1 1-1,-1 1 0,0-1 0,0 1 0,-1 0 0,0 1 1,0 0-1,-17-10 0,20 14-50,1 0 1,-1 0-1,0 0 1,0 1-1,1-1 1,-1 1 0,-9-1-1,13 2-9,-1 0-1,1 0 1,0 0 0,-1 0 0,1 0-1,-1 0 1,1 1 0,-1-1-1,1 0 1,-1 1 0,1-1-1,0 1 1,-1-1 0,1 1 0,0 0-1,-1-1 1,1 1 0,0 0-1,0 0 1,0 0 0,0 0-1,-1 0 1,2 0 0,-1 0-1,0 1 1,0-1 0,0 0 0,0 2-1,0-2-427,3-1-424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671"/>
    </inkml:context>
    <inkml:brush xml:id="br0">
      <inkml:brushProperty name="width" value="0.05" units="cm"/>
      <inkml:brushProperty name="height" value="0.05" units="cm"/>
    </inkml:brush>
  </inkml:definitions>
  <inkml:trace contextRef="#ctx0" brushRef="#br0">1 159 20748,'0'0'1147,"3"-5"144,20-22-158,32-32 0,-46 51-1076,0 0 1,0 0 0,1 1 0,0 0-1,0 1 1,1 0 0,20-8 0,-29 14-57,-1-1 0,0 1 1,1-1-1,-1 1 0,1-1 1,-1 1-1,1 0 0,-1 0 1,1 0-1,-1 0 0,0 0 1,1 0-1,-1 1 0,1-1 1,-1 0-1,1 1 0,-1-1 1,0 1-1,1-1 0,-1 1 1,0 0-1,1-1 1,-1 1-1,0 0 0,0 0 1,0 0-1,0 0 0,0 0 1,0 0-1,0 0 0,0 0 1,0 1-1,0-1 0,-1 0 1,1 0-1,0 1 0,0 1 1,0 2 7,1 0 1,-1 0-1,0 1 1,-1-1-1,1 0 1,-1 0 0,0 1-1,-1-1 1,0 7-1,-11 40 515,-2 0 0,-36 88 1,49-138-317,1-2-207,0 0 0,0 0 0,0 0 0,0 1 0,0-1 0,0 0 0,0 0 0,0 0 1,0 0-1,0 0 0,-1 0 0,1 0 0,0 0 0,0 0 0,0 0 0,0 0 0,0 1 0,0-1 0,0 0 0,0 0 0,0 0 1,0 0-1,1 0 0,-1 0 0,0 0 0,0 0 0,0 0 0,0 0 0,0 0 0,0 0 0,0 1 0,0-1 0,0 0 1,0 0-1,0 0 0,0 0 0,0 0 0,0 0 0,0 0 0,0 0 0,0 0 0,0 0 0,1 0 0,-1 0 0,0 0 1,0 0-1,0 0 0,0 0 0,0 0 0,0 0 0,0 0 0,0 0 0,0 0 0,0 0 0,0 0 0,0 0 0,1 0 1,-1 0-1,0 0 0,0 0 0,0 0 0,0 0 0,0 0 0,0 0 0,0 0 0,0 0 0,0 0 0,2 0 39,2 1-32,1-1 0,-1 0 0,0 0 1,1 0-1,-1-1 0,1 1 0,-1-1 0,0 0 0,6-2 0,45-18-101,-40 15-60,37-18-1030,4-3-170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963"/>
    </inkml:context>
    <inkml:brush xml:id="br0">
      <inkml:brushProperty name="width" value="0.05" units="cm"/>
      <inkml:brushProperty name="height" value="0.05" units="cm"/>
    </inkml:brush>
  </inkml:definitions>
  <inkml:trace contextRef="#ctx0" brushRef="#br0">0 179 24829,'5'-9'728,"1"-1"369,13-3-849,5-2-184,8-1-24,6-3-16,1 1-16,-2 1 16,-6-3-224,-4-1-528,-13 0-529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8.147"/>
    </inkml:context>
    <inkml:brush xml:id="br0">
      <inkml:brushProperty name="width" value="0.05" units="cm"/>
      <inkml:brushProperty name="height" value="0.05" units="cm"/>
    </inkml:brush>
  </inkml:definitions>
  <inkml:trace contextRef="#ctx0" brushRef="#br0">0 253 21028,'0'0'785,"23"-10"399,2-10-344,13-13-152,11-7-120,6-2-288,1 1-56,-9 6-840,-2 4 304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439"/>
    </inkml:context>
    <inkml:brush xml:id="br0">
      <inkml:brushProperty name="width" value="0.05" units="cm"/>
      <inkml:brushProperty name="height" value="0.05" units="cm"/>
    </inkml:brush>
  </inkml:definitions>
  <inkml:trace contextRef="#ctx0" brushRef="#br0">477 562 9834,'-7'-6'453,"-1"-1"1588,0 0 0,0 0 0,-17-9 0,22 15-1784,0 0 0,1-1 0,-1 1 0,1 0 1,-1 1-1,0-1 0,0 0 0,1 1 0,-1 0 0,0-1 0,0 1 0,0 0 0,0 1 0,1-1 1,-1 0-1,0 1 0,0 0 0,1-1 0,-6 3 0,2 1-162,1-1-1,-1 1 1,1 0-1,0 1 1,-1-1 0,2 1-1,-1 0 1,1 0-1,0 1 1,0-1-1,0 1 1,1 0 0,-1 0-1,-2 10 1,-3 6-86,2 0 1,-9 45-1,13-46 1,-2 38 1,4-53-11,1 0 0,0-1-1,1 1 1,-1 0 0,1 0 0,0 0 0,1-1-1,0 1 1,-1-1 0,2 1 0,2 5 0,-4-10 0,-1 0 1,1 0 0,-1 0-1,1-1 1,0 1-1,0 0 1,-1-1 0,1 1-1,0 0 1,0-1-1,0 1 1,0-1 0,0 1-1,0-1 1,0 0-1,0 1 1,0-1 0,0 0-1,0 0 1,0 0 0,0 1-1,0-1 1,0 0-1,0 0 1,0-1 0,0 1-1,0 0 1,0 0-1,0 0 1,0-1 0,0 1-1,0 0 1,0-1-1,1 0 1,3-2 15,-1 0 1,1 0-1,-1-1 1,0 1-1,0-1 0,4-5 1,13-16 79,-2-2 0,0 0 0,-2 0 0,-1-2 0,14-35 0,-11 19 187,-3-1-1,20-91 1,-30 104-56,0-2 1,-3 1-1,0-51 0,-4 71-147,0 1-1,-1 0 1,-1 0-1,0 0 0,-5-15 1,5 21-30,0-1 0,-1 1 1,0 0-1,0 1 0,0-1 0,-1 1 1,0-1-1,0 1 0,-11-9 0,8 9-40,0-1 0,0 1-1,-1 1 1,0 0 0,0 0-1,0 0 1,-1 1 0,1 1-1,-1 0 1,0 0 0,0 1-1,0 0 1,-1 0 0,1 1-1,0 1 1,-1 0 0,1 0-1,0 1 1,0 0 0,-1 1-1,1 0 1,0 1 0,1 0-1,-1 0 1,0 1 0,1 0 0,0 1-1,0 0 1,0 1 0,1-1-1,-14 13 1,5 0-10,1 0 1,1 0 0,0 2-1,2 0 1,0 0 0,1 1-1,2 1 1,0 0 0,1 0 0,1 1-1,-8 39 1,16-59-217,3-5-368,15-8-817,1-9-514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784"/>
    </inkml:context>
    <inkml:brush xml:id="br0">
      <inkml:brushProperty name="width" value="0.05" units="cm"/>
      <inkml:brushProperty name="height" value="0.05" units="cm"/>
    </inkml:brush>
  </inkml:definitions>
  <inkml:trace contextRef="#ctx0" brushRef="#br0">0 187 19548,'0'-17'5831,"4"18"-5158,-1 0-659,-1 0 0,1 0 0,-1 1 0,1-1-1,-1 1 1,0-1 0,0 1 0,0 0 0,0 0 0,0 0-1,0 0 1,2 4 0,22 36-2,-21-31-1,1 0 1,12 14 0,-16-22-8,0-1 0,0 1 0,0-1 0,1 0 0,-1 0 0,1 0 0,0 0 0,0 0 0,0-1 0,-1 1 1,1-1-1,1 1 0,2 0 0,-3-2 1,-1 0 1,0 0-1,0 0 1,0 0-1,0 0 1,1 0-1,-1-1 1,0 1-1,0-1 1,0 1-1,0-1 0,0 0 1,0 0-1,0 0 1,0 0-1,0 0 1,-1 0-1,1-1 1,0 1-1,-1 0 1,3-4-1,6-6 27,-1 0-1,0-1 1,0-1-1,-1 0 1,-1 0-1,-1 0 1,9-22-1,-1-7-1074,11-56 1,-17 64-544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068"/>
    </inkml:context>
    <inkml:brush xml:id="br0">
      <inkml:brushProperty name="width" value="0.025" units="cm"/>
      <inkml:brushProperty name="height" value="0.025" units="cm"/>
    </inkml:brush>
  </inkml:definitions>
  <inkml:trace contextRef="#ctx0" brushRef="#br0">9 0 9993,'0'9'2787,"-4"150"482,0-48-3646,11 119-1,8 100-7558,-18-110 5524,1-15 5906,2 9-1717,0-71-4408,0-97-1688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967"/>
    </inkml:context>
    <inkml:brush xml:id="br0">
      <inkml:brushProperty name="width" value="0.05" units="cm"/>
      <inkml:brushProperty name="height" value="0.05" units="cm"/>
    </inkml:brush>
  </inkml:definitions>
  <inkml:trace contextRef="#ctx0" brushRef="#br0">1 1 11666,'7'17'1361,"2"4"2224,6 11-1689,5 1-896,4 13-256,1 3-40,1 14-223,-1 3-153,-1 6-120,2 0-56,-3-11-88,-2-10-8,-10-23-8,-11-26-232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0.329"/>
    </inkml:context>
    <inkml:brush xml:id="br0">
      <inkml:brushProperty name="width" value="0.05" units="cm"/>
      <inkml:brushProperty name="height" value="0.05" units="cm"/>
    </inkml:brush>
  </inkml:definitions>
  <inkml:trace contextRef="#ctx0" brushRef="#br0">6 995 17564,'-2'9'528,"0"0"0,1 0 0,1 0 0,-1 0 0,3 18 0,-2-26-493,0 1 0,1 0 0,-1 0 0,0-1 0,1 1 0,0 0-1,-1-1 1,1 1 0,0 0 0,0-1 0,0 1 0,0-1-1,0 1 1,0-1 0,0 0 0,0 1 0,1-1 0,-1 0 0,1 0-1,-1 0 1,1 0 0,-1 0 0,1 0 0,-1-1 0,1 1 0,0 0-1,-1-1 1,1 1 0,0-1 0,0 0 0,-1 1 0,1-1 0,0 0-1,0 0 1,0 0 0,3-1 0,1 0 67,-1 0 1,1 0-1,0-1 1,-1 0-1,1 0 1,-1 0-1,1-1 0,-1 0 1,0 0-1,7-6 1,7-6 264,22-24 0,-26 23-201,391-445 1215,-343 386-1291,254-322-586,-262 325-411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0.953"/>
    </inkml:context>
    <inkml:brush xml:id="br0">
      <inkml:brushProperty name="width" value="0.05" units="cm"/>
      <inkml:brushProperty name="height" value="0.05" units="cm"/>
    </inkml:brush>
  </inkml:definitions>
  <inkml:trace contextRef="#ctx0" brushRef="#br0">368 301 22461,'-1'-1'102,"0"0"0,-1-1 0,0 1 0,1 0 0,-1 0 0,0-1 0,1 1 0,-1 1 0,0-1 0,0 0 0,0 0 0,0 1 0,0-1 0,0 1 0,0-1 0,0 1 0,0 0 0,0 0 0,0 0 0,0 0 1,0 0-1,0 1 0,0-1 0,0 0 0,0 1 0,0 0 0,1-1 0,-1 1 0,0 0 0,0 0 0,-2 2 0,-7 3-129,1 0 1,0 2-1,-17 15 1,24-21 93,-5 6-68,1 0 0,-1 1 0,2 0 1,-1 0-1,1 0 0,1 1 0,-1 0 0,2 0 0,-1 0 1,2 1-1,-1-1 0,1 1 0,1 0 0,-2 12 0,2-2-5,1 0 0,0 0 0,2 1 0,0-1 0,2 0 0,6 29 0,-8-47 6,-1 1-1,1-1 0,0 1 1,0-1-1,0 0 1,1 1-1,-1-1 0,1 0 1,0 0-1,4 5 0,-6-7 2,1-1 0,-1 0-1,1 1 1,-1-1 0,1 0-1,-1 0 1,1 1-1,-1-1 1,1 0 0,-1 0-1,1 0 1,-1 0-1,1 0 1,0 0 0,-1 0-1,1 0 1,-1 0-1,1 0 1,-1 0 0,1 0-1,-1 0 1,1 0 0,-1 0-1,1-1 1,0 1-1,1-2 6,1 1 0,-1-1 0,0 1 0,0-1-1,-1 0 1,1 0 0,0 0 0,2-3-1,12-19 72,0-1-1,-2-1 0,-1 0 0,-1-1 0,-1-1 0,-2 1 0,9-39 0,-10 25 119,-1 0-1,-3 0 1,-1 0 0,-4-70-1,0 97-110,-1-1 0,0 1 0,-1 0-1,-1-1 1,0 1 0,-10-21 0,12 30-60,0 1 0,-1 1 1,1-1-1,-1 0 0,0 0 0,0 1 1,0 0-1,-1 0 0,1 0 0,-1 0 1,-4-3-1,5 5-12,0-1 0,0 1 0,0 0 0,0 0 0,0 0 0,0 1 0,0-1 0,0 1 0,-1-1 1,1 1-1,0 0 0,0 0 0,0 1 0,-1-1 0,1 1 0,0 0 0,-5 1 0,-1 1-11,0 1 0,1 0 0,-1 0 0,1 1 0,0 0 0,0 1 0,1 0 0,-10 9 0,-4 6-8,-23 33-1,-6 6 62,36-49-66,12-9-239,-1-6-705,-8-15-646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1.298"/>
    </inkml:context>
    <inkml:brush xml:id="br0">
      <inkml:brushProperty name="width" value="0.05" units="cm"/>
      <inkml:brushProperty name="height" value="0.05" units="cm"/>
    </inkml:brush>
  </inkml:definitions>
  <inkml:trace contextRef="#ctx0" brushRef="#br0">1 1 19780,'14'101'5406,"12"183"-5363,-21-224 148,-5-60-181,0 0-1,0 0 1,0 0-1,0 0 1,0 1-1,0-1 1,0 0-1,0 0 1,0 0-1,0 0 1,1 0-1,-1 0 1,0 1-1,0-1 1,0 0 0,0 0-1,0 0 1,0 0-1,1 0 1,-1 0-1,0 0 1,0 0-1,0 0 1,0 0-1,0 0 1,1 1-1,-1-1 1,0 0-1,0 0 1,0 0-1,0 0 1,1 0-1,-1 0 1,0 0 0,0-1-1,0 1 1,0 0-1,0 0 1,1 0-1,-1 0 1,0 0-1,0 0 1,0 0-1,0 0 1,0 0-1,1 0 1,-1 0-1,0 0 1,0-1-1,0 1 1,7-5 188,1-5 5,0 0 0,-1-1 0,7-13-1,-7 12-97,1 0 0,14-18 0,-12 21-95,-1-1 1,2 1-1,-1 1 0,1 0 1,0 0-1,16-7 1,76-29-22,-4 2-234,-34 5-436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3.916"/>
    </inkml:context>
    <inkml:brush xml:id="br0">
      <inkml:brushProperty name="width" value="0.05" units="cm"/>
      <inkml:brushProperty name="height" value="0.05" units="cm"/>
    </inkml:brush>
  </inkml:definitions>
  <inkml:trace contextRef="#ctx0" brushRef="#br0">1368 63 14027,'-84'-1'2896,"-96"12"0,73-5-1995,-176-15 0,-27 1 456,284 9-1254,0 1 0,0 2-1,0 0 1,1 1 0,0 2-1,-43 17 1,57-19-81,0 0 1,1 1 0,0 0-1,0 1 1,0 0-1,1 1 1,0 0 0,0 0-1,1 1 1,0 0 0,0 0-1,1 1 1,1 0-1,0 0 1,0 1 0,-8 20-1,6-6-24,2 0-1,0 1 1,2 0 0,-2 50-1,10 105-20,3-100 33,4-1-1,21 85 0,61 151 34,-82-282-46,2 0 0,1-1 0,2-1 0,1 0-1,1-1 1,42 51 0,-48-68-6,0 0 0,1-2 0,1 0 0,0 0 0,0-1-1,1-1 1,1 0 0,0-1 0,0-1 0,1-1 0,0 0 0,0-1 0,0 0-1,1-2 1,23 4 0,-5-6-4,0 0-1,0-2 1,0-2-1,0-2 1,64-13-1,-21-4-9,110-44 0,-112 33 24,-1-4-1,-2-3 1,-1-3-1,105-82 0,-97 58 17,-3-3-1,-3-4 1,84-105-1,-127 138-1,-2-1 0,-1-2-1,-3 0 1,41-93 0,8-71 29,-60 157 4,-3 1-1,8-64 0,-18 105 8,-2 0 0,1 0 0,-1-1 0,0 1 0,-1 0 0,0 0 0,0 0 0,-1 0 0,0 0-1,-5-13 1,5 16 24,-1 1 0,0-1 0,-1 0-1,1 1 1,-1-1 0,1 1 0,-1 0 0,-1 0-1,1 1 1,0-1 0,-1 1 0,0 0-1,0 0 1,0 1 0,0-1 0,-6-1 0,-14-4 214,1 0 1,-1 2-1,-51-6 1,-83 4 9,114 6-283,-683 12-621,569 7-459,-5 14-601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23.616"/>
    </inkml:context>
    <inkml:brush xml:id="br0">
      <inkml:brushProperty name="width" value="0.05" units="cm"/>
      <inkml:brushProperty name="height" value="0.05" units="cm"/>
    </inkml:brush>
  </inkml:definitions>
  <inkml:trace contextRef="#ctx0" brushRef="#br0">3288 599 9186,'-387'51'5420,"159"-20"-4963,117-15-42,-112 31-1,155-27-221,1 3 0,-121 58 1,32 4 86,4 7 0,4 7 1,-171 148-1,150-105 727,-147 129 851,240-200-1502,3 3 1,-111 149 0,98-99-268,-89 170 0,145-236-85,2 1 0,-24 79-1,38-93-3,3-1-1,2 2 0,1-1 1,-1 49-1,8-37-12,2 0-1,3-1 1,2 1-1,21 84 1,-8-72 5,3-1-1,3-1 1,38 74 0,-5-29 8,4-4 0,5-2 0,5-3 0,100 110 0,-138-177-8,1-2 0,2-2 0,1-1 1,2-3-1,1 0 0,1-3 0,1-2 0,78 32 0,789 259 46,-824-286-42,235 71-57,-223-74 30,134 16 1,-101-29 18,242-10 0,130-45 52,34-1 44,295 59-23,-308 4-55,676-51-6,-2-59 8,-371-3-14,-13-64-43,-786 151 48,101-25-18,209-79 0,-293 92 14,-2-2 0,-1-3 1,40-28-1,-56 32 4,-1 0 0,-1-1-1,-1-1 1,0-2 0,27-37 0,-40 46 7,0 0 0,-1 0 0,0-1 0,-2-1 0,0 1 0,6-22 0,-10 27 33,0 0 0,-2 0 0,1 0 0,-1-1 1,-1 1-1,0 0 0,-1 0 0,0-1 0,0 1 1,-1 0-1,-5-13 0,-10-21 169,-3 1 0,-2 2 0,-41-63 0,14 24-184,-130-247-115,-57-94 86,171 316 83,-152-182-1,54 110-128,-7 8 0,-223-172 0,-96-1-166,-27 37 63,-298-124 49,436 237 112,-290-132 19,461 239-30,-288-80 1,321 121-193,-3 8 0,0 8 0,-2 8 0,0 7 0,-301 16 0,101 43 93,34 15 2378,302-52-1904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52.376"/>
    </inkml:context>
    <inkml:brush xml:id="br0">
      <inkml:brushProperty name="width" value="0.025" units="cm"/>
      <inkml:brushProperty name="height" value="0.025" units="cm"/>
    </inkml:brush>
  </inkml:definitions>
  <inkml:trace contextRef="#ctx0" brushRef="#br0">75 155 4837,'0'0'4041,"-9"-1"-1340,3 1-2429,-30-5 1621,35 5-1710,-1-1-1,1 1 0,0-1 1,0 1-1,-1-1 0,1 0 0,0 1 1,0-1-1,0 0 0,0 0 1,0 0-1,0 0 0,0 0 1,0 0-1,0 0 0,1 0 1,-1 0-1,0 0 0,1 0 1,-1-1-1,1 1 0,-1 0 0,1 0 1,-1-1-1,1 1 0,0 0 1,0-1-1,0-2 0,0 4-57,0-1-1,1 1 0,-1 0 1,1-1-1,-1 1 0,1-1 1,-1 1-1,1 0 0,-1-1 1,1 1-1,-1 0 0,1-1 1,-1 1-1,1 0 1,0 0-1,-1 0 0,1 0 1,0-1-1,-1 1 0,1 0 1,-1 0-1,1 0 0,0 0 1,-1 1-1,1-1 0,-1 0 1,1 0-1,0 0 0,0 1 1,30 3 1124,-20-2-794,118-2 2758,73 5-1109,-153-2-1959,0-2 0,0-2 1,56-9-1,144-35 105,65-7 291,-254 47-469,56-6 57,167 7 1,-163 9-113,-48-3-1,1 3-1,96 19 1,-126-18 24,1-1-1,0-2 1,0-2 0,80-9 0,-72 3-2,0 3 1,0 2-1,53 6 0,9 5 82,148-4 0,-20-3 51,182-1-43,-286-14-29,93-3 128,179-1-227,-324 12 0,-47 1 0,0 2 0,45 4 0,-23 1 0,-41-4 0,1 1 0,-1 1 0,32 8 0,-34-6 0,0-1 0,0-1 0,0-1 0,0 0 0,34-2 0,93-16 0,-7 1 0,-85 11 0,-30 2 0,1 1 0,-1 0 0,40 5 0,-49 4-840,-13-7 622,0 0 0,0 0 0,0 0 0,0 0 0,0-1 1,0 1-1,0 0 0,0-1 0,0 1 0,1-1 0,-1 1 0,0-1 0,0 0 1,1 1-1,-1-1 0,0 0 0,3 0 0,12-3-6754,5-9-4676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6:55.904"/>
    </inkml:context>
    <inkml:brush xml:id="br0">
      <inkml:brushProperty name="width" value="0.025" units="cm"/>
      <inkml:brushProperty name="height" value="0.025" units="cm"/>
    </inkml:brush>
  </inkml:definitions>
  <inkml:trace contextRef="#ctx0" brushRef="#br0">335 163 6150,'0'0'181,"4"-10"2990,-2 2-2802,12-45 3728,-12 47-3101,-1 0-1,0-1 0,-1 1 0,0-1 0,0 1 1,0-1-1,-3-11 0,3 17-874,-1-1 1,0 1-1,0 0 0,0 0 1,0-1-1,0 1 1,0 0-1,0 0 0,0 0 1,0 0-1,-1 0 0,1 0 1,0 0-1,-1 1 0,1-1 1,-1 0-1,1 1 0,-1-1 1,1 1-1,-1 0 1,1-1-1,-1 1 0,1 0 1,-1 0-1,1 0 0,-1 0 1,-2 0-1,-1 0 11,-1 1 0,1-1-1,0 1 1,-1 0 0,1 0 0,0 0 0,-6 3-1,-2 4-102,1-1 0,0 1-1,0 1 1,1 0 0,0 1 0,1 0-1,0 0 1,0 1 0,-9 15-1,-1 4 96,0 2-1,-21 48 0,28-51 6,1 1 1,2 1-1,1 0 0,1 0 1,2 1-1,1-1 1,2 2-1,0-1 0,5 58 1,0-72-99,1-1 0,0 0 0,1 0 0,1-1 0,0 1 0,2-1 0,0 0 0,14 24 0,-13-29-31,0 0-1,0-1 1,1 0 0,0-1 0,0 1-1,1-2 1,0 0 0,1 0 0,0-1-1,0 0 1,1-1 0,18 8-1,-17-9 7,1 0 0,0-1 0,0 0 0,0-2 0,0 1-1,0-2 1,1 0 0,-1 0 0,1-1 0,-1-1-1,0-1 1,1 0 0,-1-1 0,0 0 0,0-1 0,-1 0-1,1-1 1,19-11 0,-17 6 50,0 0 0,-1-1 0,-1 0 0,0-2 0,0 1 0,-1-2 0,-1 1 0,-1-2 0,1 0 0,-2 0 0,0-1 0,-1 0 0,-1-1 0,7-19 0,-5 8 158,-2 0-1,-1-1 1,-2 1 0,0-1 0,-2-1 0,-1 1 0,-2 0 0,-1-1 0,-1 1 0,-1 0-1,-1 0 1,-2 0 0,-1 1 0,-13-34 0,14 49-214,-1 1 0,0 0 0,0 0 0,-1 1 0,-1 0 0,0 0 0,0 1 0,-1 0 0,0 1 0,-1 0 0,0 0 0,-14-7 0,3 3 0,-1 1 0,1 1 0,-2 1 0,0 1 0,-44-11 0,65 19-324,-1 0 0,0 0-1,0 0 1,0 0 0,0 0 0,0 1 0,0 0 0,0 0-1,0 0 1,0 0 0,0 0 0,0 1 0,1 0-1,-1 0 1,0 0 0,0 0 0,0 1 0,1-1-1,-1 1 1,1 0 0,-4 2 0,-11 17-6894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04.442"/>
    </inkml:context>
    <inkml:brush xml:id="br0">
      <inkml:brushProperty name="width" value="0.025" units="cm"/>
      <inkml:brushProperty name="height" value="0.025" units="cm"/>
    </inkml:brush>
  </inkml:definitions>
  <inkml:trace contextRef="#ctx0" brushRef="#br0">204 254 4068,'0'0'721,"-8"5"-342,3-2-315,-31 17 2148,32-18-1490,-1 0 0,0 0-1,-1-1 1,1 1 0,0-1-1,0-1 1,-8 2 0,12-3-690,1 1 0,-1 0 0,1 0 1,-1-1-1,1 1 0,-1 0 0,1-1 0,-1 1 0,1-1 1,-1 1-1,1 0 0,0-1 0,-1 1 0,1-1 0,0 1 1,-1-1-1,1 1 0,0-1 0,0 0 0,0 1 1,-1-1-1,1 1 0,0-1 0,0 1 0,0-1 0,0 0 1,0 1-1,0-1 0,0 1 0,0-1 0,0 0 0,0 1 1,0-1-1,1 1 0,-1-1 0,0 0 0,0 1 1,0-1-1,1 1 0,-1-1 0,1 0 0,-1-1 17,1 0-1,0 0 1,-1 0-1,1 0 0,0 0 1,0 0-1,1 0 1,-1 0-1,0 1 0,0-1 1,3-2-1,51-31 90,86-70-1,-69 48-123,-168 127 2158,-170 96 1,245-158-1657,43-28-664,-7 8 223,312-250-203,-596 529 256,268-266-185,-3 3-392,0 0 1,0 0-1,0-1 1,0 1-1,-1-1 1,0 0-1,1-1 0,-1 1 1,-8 2-1,-1-3-6331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11.116"/>
    </inkml:context>
    <inkml:brush xml:id="br0">
      <inkml:brushProperty name="width" value="0.025" units="cm"/>
      <inkml:brushProperty name="height" value="0.025" units="cm"/>
    </inkml:brush>
  </inkml:definitions>
  <inkml:trace contextRef="#ctx0" brushRef="#br0">90 1 4324,'0'0'288,"-62"9"-512,47-8-929,3 1-673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413"/>
    </inkml:context>
    <inkml:brush xml:id="br0">
      <inkml:brushProperty name="width" value="0.025" units="cm"/>
      <inkml:brushProperty name="height" value="0.025" units="cm"/>
    </inkml:brush>
  </inkml:definitions>
  <inkml:trace contextRef="#ctx0" brushRef="#br0">7 0 256,'-3'51'3972,"0"-1"-2018,3-2-737,0-2-705,0-2-447,1-3-1571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11.787"/>
    </inkml:context>
    <inkml:brush xml:id="br0">
      <inkml:brushProperty name="width" value="0.025" units="cm"/>
      <inkml:brushProperty name="height" value="0.025" units="cm"/>
    </inkml:brush>
  </inkml:definitions>
  <inkml:trace contextRef="#ctx0" brushRef="#br0">128 17 1473,'-4'1'920,"0"1"-1,1-1 0,-1 0 0,0 0 0,0 0 0,0 0 0,0-1 1,-1 1-1,1-1 0,0 0 0,-7-2 0,-32 5 5209,41-2-6012,0 0 1,0 1-1,0-1 0,0 1 1,0-1-1,1 1 0,-1 0 1,0 0-1,1 0 0,-1 0 1,1 0-1,0 0 0,-1 0 1,1 0-1,0 0 0,0 1 1,1-1-1,-1 1 0,0-1 1,1 0-1,0 1 0,-1-1 1,1 5-1,2-6-97,-1 0 0,1 0 1,0 0-1,-1 0 0,1 0 0,0 0 1,0-1-1,0 1 0,0-1 0,0 1 1,0-1-1,-1 0 0,1 1 0,0-1 1,0 0-1,0-1 0,0 1 0,4-1 1,-1 1 30,31-2 313,-1-1 0,56-14 0,41-4 273,367 22-2,-34 1-110,166-8 493,-354 8-37,123 3 543,138-1 2036,-541-5-4059,1 0 1,0-1-1,-1 0 1,1 0 0,0 1-1,0-1 1,0 0-1,0-1 1,0 1-1,0 0 1,0-1 0,-1-3-1,1 4-705,-10-18-6338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0.380"/>
    </inkml:context>
    <inkml:brush xml:id="br0">
      <inkml:brushProperty name="width" value="0.025" units="cm"/>
      <inkml:brushProperty name="height" value="0.025" units="cm"/>
    </inkml:brush>
  </inkml:definitions>
  <inkml:trace contextRef="#ctx0" brushRef="#br0">0 214 4612,'0'0'12727,"29"3"-11723,-28-7-884,0 0 1,-1-1 0,1 1-1,-1 0 1,0-1 0,0 1-1,0 0 1,-2-6-1,2-2 215,0-117-26,0 128-613,6-18-3077,4 8-5660,-7 10 3553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1.333"/>
    </inkml:context>
    <inkml:brush xml:id="br0">
      <inkml:brushProperty name="width" value="0.025" units="cm"/>
      <inkml:brushProperty name="height" value="0.025" units="cm"/>
    </inkml:brush>
  </inkml:definitions>
  <inkml:trace contextRef="#ctx0" brushRef="#br0">24 3163 4420,'0'0'2669,"0"-9"-1948,-11-194 4041,-2 4-2547,18-417-1536,2 159-258,-3 191-381,-3-149 64,-6-216 4059,5 499-4018,10-101 3800,-10 233-3998,0-2-505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1.768"/>
    </inkml:context>
    <inkml:brush xml:id="br0">
      <inkml:brushProperty name="width" value="0.025" units="cm"/>
      <inkml:brushProperty name="height" value="0.025" units="cm"/>
    </inkml:brush>
  </inkml:definitions>
  <inkml:trace contextRef="#ctx0" brushRef="#br0">10 233 9513,'0'0'8648,"-1"-1"-8640,0 0 1,0 1-1,0-1 0,1 0 1,-1 0-1,0 0 0,1 0 0,-1 0 1,1-1-1,-1 1 0,1 0 0,0 0 1,-1 0-1,1 0 0,0 0 1,0-1-1,0 1 0,0 0 0,0-1 1,29-203 1614,-29 205-1626,0 1 1,0-1 0,-1 1 0,1 0 0,0-1 0,0 1 0,0 0-1,0-1 1,0 1 0,0 0 0,0-1 0,0 1 0,0-1 0,0 1-1,0 0 1,0-1 0,0 1 0,1 0 0,-1-1 0,0 1 0,0-1-1,1 1 1,-1 0 0,0-1 0,1 1 0,-1-1 0,1 1 0,-1-1-1,0 1 1,1-1 0,-1 0 0,1 1 0,0-1 0,-1 0 0,1 1-1,-1-1 1,1 0 0,1 1 0,-1-2 19,1 0 0,-1 0 0,1 0 0,-1 0 1,1 0-1,-1 0 0,0 0 0,1-1 0,-1 1 0,0-1 0,0 1 0,1-3 0,-2 3 7,1 1-1,-1-1 0,0 1 1,0 0-1,1-1 0,-1 1 1,0-1-1,1 1 0,-1-1 1,1 1-1,-1 0 0,0-1 1,1 1-1,-1 0 0,1-1 1,-1 1-1,1 0 0,-1 0 0,1 0 1,-1-1-1,1 1 0,-1 0 1,1 0-1,-1 0 0,1 0 1,-1 0-1,1 0 0,0 0 1,-1 0-1,1 0 0,-1 0 1,1 0-1,-1 0 0,1 0 1,0 1-1,15 17 404,2 29 20,-9-14-538,8 69 0,-14-45-3923,-3-40-2413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45.598"/>
    </inkml:context>
    <inkml:brush xml:id="br0">
      <inkml:brushProperty name="width" value="0.025" units="cm"/>
      <inkml:brushProperty name="height" value="0.025" units="cm"/>
    </inkml:brush>
  </inkml:definitions>
  <inkml:trace contextRef="#ctx0" brushRef="#br0">1492 1573 4420,'0'0'10949,"6"-3"-9433,-4 3-1420,-1-1 0,1 1 0,-1-1 0,1 0-1,-1 0 1,0 1 0,1-1 0,-1 0 0,0 0 0,1 0-1,-1 0 1,0-1 0,0 1 0,0 0 0,0 0 0,0-1-1,-1 1 1,1 0 0,0-1 0,0 1 0,0-3 0,-1 2 97,0-1 1,0 0-1,-1 0 1,1 0-1,0 0 1,-1 0-1,0 1 1,0-1-1,0 0 1,0 1 0,0-1-1,0 0 1,-1 1-1,1 0 1,-3-4-1,-168-226 2472,97 137-2500,-88-157-42,15 20 522,18 73 251,-6-7-292,127 154-501,-1 0-1,0 0 1,-1 1-1,0 1 1,-1 0-1,0 0 1,-1 1-1,1 0 1,-17-7-1,6 6 53,-2 0 0,1 2 0,-1 1 0,-42-7-1,43 9 4,-1 0 0,1-1 0,1-1-1,-1-2 1,1 0 0,1-1 0,0-2-1,0 0 1,1-1 0,-30-25-1,32 22 4,9 6 135,-2 1-1,1 0 0,-1 1 0,0 0 1,-14-6-1,17 12-1397,14 6-1283,17 7-6321,-13-9 2273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55.185"/>
    </inkml:context>
    <inkml:brush xml:id="br0">
      <inkml:brushProperty name="width" value="0.025" units="cm"/>
      <inkml:brushProperty name="height" value="0.025" units="cm"/>
    </inkml:brush>
  </inkml:definitions>
  <inkml:trace contextRef="#ctx0" brushRef="#br0">68 165 4612,'0'0'18162,"3"-8"-17901,-2 1-133,3-3 216,-1 0 0,-1-1 0,0 0-1,0-12 1,-17 36 1231,11-3-1556,0-1 0,1 0 1,0 1-1,-3 18 0,24-58 825,-14 17-576,0 0 0,-1-1 1,-1 0-1,0 1 1,0-1-1,-2-18 1,0 31-248,0 0 1,1 0 0,-1 1 0,0-1 0,0 0-1,-1 0 1,1 1 0,0-1 0,0 0 0,0 1-1,0-1 1,0 0 0,-1 1 0,1-1-1,0 0 1,-1 1 0,1-1 0,-1 0 0,1 1-1,0-1 1,-1 1 0,1-1 0,-1 1 0,1-1-1,-1 1 1,0-1 0,1 1 0,-1 0-1,1-1 1,-1 1 0,0 0 0,0-1 0,1 1-1,-1 0 1,0 0 0,1 0 0,-1-1 0,0 1-1,1 0 1,-1 0 0,-1 0 0,0 1 1,0-1 1,1 1 0,-1-1 0,0 1-1,0-1 1,1 1 0,-1 0 0,0 0-1,1 0 1,-1 0 0,1 0 0,-1 0-1,1 1 1,0-1 0,0 0 0,-3 4-1,-1 2-23,1 0 0,0 0-1,0 1 1,0 0 0,1-1-1,0 1 1,0 1-1,1-1 1,0 0 0,1 1-1,0-1 1,0 1 0,1-1-1,1 16 1,-1-23-2,0-1-1,0 1 1,0-1-1,0 1 1,0-1 0,1 1-1,-1-1 1,0 1 0,0-1-1,1 1 1,-1-1-1,0 0 1,1 1 0,-1-1-1,0 1 1,1-1 0,-1 0-1,1 1 1,-1-1 0,0 0-1,1 1 1,-1-1-1,1 0 1,-1 0 0,1 0-1,-1 1 1,1-1 0,-1 0-1,1 0 1,-1 0-1,1 0 1,0 0 0,18-9 25,11-23 123,-22 20-139,0 0 0,-1-1 0,-1 0 0,0 0 0,6-20 0,-11 31-861,-8 17-7121,-7 2-689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7:59.830"/>
    </inkml:context>
    <inkml:brush xml:id="br0">
      <inkml:brushProperty name="width" value="0.025" units="cm"/>
      <inkml:brushProperty name="height" value="0.025" units="cm"/>
    </inkml:brush>
  </inkml:definitions>
  <inkml:trace contextRef="#ctx0" brushRef="#br0">519 442 5958,'-91'-51'2018,"6"0"-3236,11 2-1056,12 3 449,16 3 1536,10 2 1154,10 2 993,6 5-289,5 4-672,-1 4-705,-5 7-672,-5 6-3172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8:00.808"/>
    </inkml:context>
    <inkml:brush xml:id="br0">
      <inkml:brushProperty name="width" value="0.025" units="cm"/>
      <inkml:brushProperty name="height" value="0.025" units="cm"/>
    </inkml:brush>
  </inkml:definitions>
  <inkml:trace contextRef="#ctx0" brushRef="#br0">3894 1 9417,'-708'77'1597,"616"-66"-1454,-148 24-610,-433 121-1,492-98 1847,2 7 1,-321 170-1,398-176-899,2 4-1,4 5 1,-136 123-1,162-124-456,3 4 1,4 2-1,2 3 0,-88 146 0,89-114 161,4 2-1,6 2 1,4 3 0,6 1-1,-51 240 1,75-259 71,5-1 1,3 2-1,5-1 1,4 0-1,4 1 0,5-1 1,4-1-1,28 103 1,-23-127-160,4 0 0,3-2 0,3-1 0,3-1 0,3-2 0,3-2 0,2-1 0,4-1 1,2-3-1,2-2 0,3-2 0,2-2 0,3-3 0,69 49 0,-16-28 37,3-4-1,2-6 1,3-4 0,3-6-1,1-5 1,184 44 0,-44-33-123,2-12 1,300 14 0,1000-10 204,-903-39-72,147-2 73,-1-53-112,-286-25-85,679-179-1,-1044 207-179,-2-6 0,248-114 0,-334 129 155,-1-3 0,-2-3 1,-2-3-1,-2-3 1,-2-2-1,-1-3 1,-3-2-1,47-59 1,-76 78 25,-2-1 0,-1-1 0,-1-2 1,-3 0-1,0 0 0,-3-2 1,-1 0-1,-2-1 0,-2 0 1,-1 0-1,-2-1 0,-2 0 1,-2-1-1,-1 1 0,-3-1 1,-1 1-1,-2 0 0,-2-1 1,-1 2-1,-3-1 0,-1 1 1,-2 1-1,-1 0 0,-2 1 1,-22-37-1,-4 6-24,-3 1 0,-3 2 0,-3 2 0,-2 2 0,-96-85 0,14 34-102,-225-148 1,50 70 59,-9 13 0,-6 14 1,-548-191-1,300 171 621,-825-152-1,111 155 31,636 161-2071,4 68-3753,305 5-1224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2.999"/>
    </inkml:context>
    <inkml:brush xml:id="br0">
      <inkml:brushProperty name="width" value="0.05" units="cm"/>
      <inkml:brushProperty name="height" value="0.05" units="cm"/>
    </inkml:brush>
  </inkml:definitions>
  <inkml:trace contextRef="#ctx0" brushRef="#br0">0 264 26134,'123'-35'700,"134"-21"0,-242 53-669,615-91 106,-414 65-68,-113 18-41,145 2 0,102 28 6,-244-12-30,-1-6 1,0-3 0,128-21-1,-177 15 0,-3-1 6,1 3-1,66 0 0,-111 7-2,0 0 0,-1 0 0,1 0 0,-1 1 1,1 0-1,-1 1 0,0 0 0,14 7 0,-11-3-36,0 0 0,0 1 1,0 1-1,15 16 0,-19-18-596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0.586"/>
    </inkml:context>
    <inkml:brush xml:id="br0">
      <inkml:brushProperty name="width" value="0.05" units="cm"/>
      <inkml:brushProperty name="height" value="0.05" units="cm"/>
    </inkml:brush>
  </inkml:definitions>
  <inkml:trace contextRef="#ctx0" brushRef="#br0">1 153 23093,'9'-31'2492,"-9"31"-2439,0-1 1,1 1-1,-1-1 0,0 0 0,1 1 0,-1-1 1,0 1-1,1-1 0,-1 1 0,1-1 0,-1 1 0,0 0 1,1-1-1,0 1 0,-1 0 0,1-1 0,-1 1 1,1 0-1,-1-1 0,1 1 0,-1 0 0,1 0 0,0 0 1,-1 0-1,1 0 0,0-1 0,-1 1 0,1 0 1,-1 0-1,1 1 0,0-1 0,-1 0 0,1 0 0,0 0 1,-1 0-1,1 0 0,-1 1 0,1-1 0,0 0 1,-1 1-1,1-1 0,-1 0 0,1 1 0,-1-1 0,1 0 1,-1 1-1,1 0 0,4 3 0,-1 1-1,1 0 1,-1 0-1,0 1 1,0-1 0,-1 1-1,6 12 1,17 50-122,-15-37 88,-2-8-19,-2 1 16,2-1 0,1 0 0,1-1 0,1 0 0,1 0 0,16 20 0,-27-39-53,1 0 1,0 0 0,0 0-1,0-1 1,0 1 0,0-1-1,1 1 1,-1-1 0,7 3-1,-8-5-18,0 1 0,0-1 0,0 1 0,0-1 0,1 0-1,-1 0 1,0 0 0,0 0 0,0 0 0,0-1 0,1 1-1,-1-1 1,0 1 0,0-1 0,0 0 0,0 1-1,0-1 1,0 0 0,-1-1 0,1 1 0,0 0 0,2-2-1,12-12-597,0-1 0,-2-1 0,1-1 0,-2 0 0,20-36 0,1 3-522,5-6-134,74-114-7167,-68 98 13372,-48 84-2627,-150 345 3533,45-116-5529,22 3 98,83-234-345,0 0 0,1 0 0,0 1-1,0-1 1,1 1 0,1 16 0,0-25 52,0-1 1,0 1 0,0-1 0,0 0 0,0 1 0,0-1-1,1 1 1,-1-1 0,0 0 0,0 1 0,0-1 0,1 0-1,-1 1 1,0-1 0,0 0 0,1 1 0,-1-1 0,0 0-1,1 0 1,-1 1 0,0-1 0,1 0 0,-1 0-1,1 0 1,-1 1 0,1-1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3.261"/>
    </inkml:context>
    <inkml:brush xml:id="br0">
      <inkml:brushProperty name="width" value="0.025" units="cm"/>
      <inkml:brushProperty name="height" value="0.025" units="cm"/>
    </inkml:brush>
  </inkml:definitions>
  <inkml:trace contextRef="#ctx0" brushRef="#br0">17 0 6790,'0'0'10736,"-4"8"-8707,-8 27-220,12-34-1719,0 0 0,0 0 0,0 0 0,0 0 0,0 0 0,0 0 0,1 0 0,-1 0 0,0 0 0,1 0 0,-1 0 0,0 0 0,1 0 0,0 0 0,-1 0 0,1 0 0,-1-1 0,1 1 0,0 0 0,0 0 0,-1 0 0,1-1 1,0 1-1,0-1 0,0 1 0,0-1 0,0 1 0,0-1 0,1 1 0,33 10 1395,-28-9-1117,33 6 528,1 0 0,1-3 0,45 0 0,125-10-738,-128-1-1605,-31-6-5509,-35 5-112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0.816"/>
    </inkml:context>
    <inkml:brush xml:id="br0">
      <inkml:brushProperty name="width" value="0.05" units="cm"/>
      <inkml:brushProperty name="height" value="0.05" units="cm"/>
    </inkml:brush>
  </inkml:definitions>
  <inkml:trace contextRef="#ctx0" brushRef="#br0">6 4 24125,'-5'5'2609,"29"7"-2401,6-8-120,14-6-16,7-1 8,13-6-8,1 0-24,5 7-24,-5 2 8,-11 9-168,-8 2-656,-20-1 2848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018"/>
    </inkml:context>
    <inkml:brush xml:id="br0">
      <inkml:brushProperty name="width" value="0.05" units="cm"/>
      <inkml:brushProperty name="height" value="0.05" units="cm"/>
    </inkml:brush>
  </inkml:definitions>
  <inkml:trace contextRef="#ctx0" brushRef="#br0">0 1 23845,'11'14'552,"8"-2"-32,4-2-344,16 1-64,3-1-24,10 1-48,6-2-24,5-6 72,4-1-208,-10-7 264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332"/>
    </inkml:context>
    <inkml:brush xml:id="br0">
      <inkml:brushProperty name="width" value="0.05" units="cm"/>
      <inkml:brushProperty name="height" value="0.05" units="cm"/>
    </inkml:brush>
  </inkml:definitions>
  <inkml:trace contextRef="#ctx0" brushRef="#br0">449 0 21605,'0'0'3960,"-18"23"-2983,4 7-145,-19 24-416,-4 13-240,-15 20-144,-6 10-16,0 8 8,-1-3 16,11-24 8,8-13 0,21-32 24,6-13-136,13-22-936,7-14-697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546"/>
    </inkml:context>
    <inkml:brush xml:id="br0">
      <inkml:brushProperty name="width" value="0.05" units="cm"/>
      <inkml:brushProperty name="height" value="0.05" units="cm"/>
    </inkml:brush>
  </inkml:definitions>
  <inkml:trace contextRef="#ctx0" brushRef="#br0">98 1 19548,'13'3'1705,"-6"10"-25,0 9-384,-9 20-360,-9 9-215,-4 14-281,1 5-48,-4 4-216,2 1-72,1-3-72,-1-6-16,5-15 16,4-9 8,9-16 152,7-8-280,1-13-1144,6-5-225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702"/>
    </inkml:context>
    <inkml:brush xml:id="br0">
      <inkml:brushProperty name="width" value="0.05" units="cm"/>
      <inkml:brushProperty name="height" value="0.05" units="cm"/>
    </inkml:brush>
  </inkml:definitions>
  <inkml:trace contextRef="#ctx0" brushRef="#br0">1 0 22741,'3'21'720,"9"-3"-16,11-1-192,24-3-112,6-1-96,20-8-88,8-3-7,7-8-113,4-4-136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186"/>
    </inkml:context>
    <inkml:brush xml:id="br0">
      <inkml:brushProperty name="width" value="0.05" units="cm"/>
      <inkml:brushProperty name="height" value="0.05" units="cm"/>
    </inkml:brush>
  </inkml:definitions>
  <inkml:trace contextRef="#ctx0" brushRef="#br0">60 29 18636,'2'-18'1992,"0"8"3138,-2 38-4330,-5 19-528,-1 16-168,-2 17-96,-1 6 24,0 7-8,-1-3 16,3-15 0,0-5-8,5-26 120,2-11-160,0-19-992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383"/>
    </inkml:context>
    <inkml:brush xml:id="br0">
      <inkml:brushProperty name="width" value="0.05" units="cm"/>
      <inkml:brushProperty name="height" value="0.05" units="cm"/>
    </inkml:brush>
  </inkml:definitions>
  <inkml:trace contextRef="#ctx0" brushRef="#br0">29 0 21509,'-14'11'1048,"0"1"296,14 2-632,9 2-224,17-2-192,9-4-8,26-8-7,11-4-9,19-10-88,7-6-64,-5 3-88,-4 1 8,-26 5 240,-14 5-544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570"/>
    </inkml:context>
    <inkml:brush xml:id="br0">
      <inkml:brushProperty name="width" value="0.05" units="cm"/>
      <inkml:brushProperty name="height" value="0.05" units="cm"/>
    </inkml:brush>
  </inkml:definitions>
  <inkml:trace contextRef="#ctx0" brushRef="#br0">1 83 22061,'0'0'840,"17"2"424,16-9-800,20-11-216,7-1-32,8-2-48,5 7-96,6 9 32,5 5-608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987"/>
    </inkml:context>
    <inkml:brush xml:id="br0">
      <inkml:brushProperty name="width" value="0.05" units="cm"/>
      <inkml:brushProperty name="height" value="0.05" units="cm"/>
    </inkml:brush>
  </inkml:definitions>
  <inkml:trace contextRef="#ctx0" brushRef="#br0">361 23 21133,'-1'-2'164,"0"1"0,0-1 0,0 1 0,-1-1 0,1 1 0,0-1 1,-1 1-1,1 0 0,-1 0 0,0-1 0,1 1 0,-1 0 1,0 1-1,0-1 0,0 0 0,1 0 0,-1 1 0,0-1 0,0 1 1,0 0-1,0-1 0,0 1 0,0 0 0,0 0 0,0 0 0,0 1 1,0-1-1,0 0 0,0 1 0,0-1 0,0 1 0,-3 1 1,-1 2-135,0 0 1,0 0 0,1 0 0,-1 0 0,1 1 0,0 0-1,1 0 1,-7 9 0,-9 14-66,1 2-1,1 0 0,-18 45 1,-33 103-13,65-166 54,2-7-5,-56 178 71,51-159-57,2 1 0,1 0 0,1 0 0,1 0 0,2 40 0,1-59-13,-1-1 0,1 0 1,0 0-1,0 0 0,1 1 0,-1-1 1,1 0-1,0-1 0,1 1 1,-1 0-1,1-1 0,0 1 0,0-1 1,7 7-1,-7-7-8,1-1 1,0-1-1,1 1 0,-1 0 1,0-1-1,1 0 0,-1 0 1,1 0-1,0-1 1,-1 0-1,1 0 0,0 0 1,0 0-1,0-1 0,8 1 1,-1-2-178,0 1-1,19-5 1,36-13-1044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313"/>
    </inkml:context>
    <inkml:brush xml:id="br0">
      <inkml:brushProperty name="width" value="0.05" units="cm"/>
      <inkml:brushProperty name="height" value="0.05" units="cm"/>
    </inkml:brush>
  </inkml:definitions>
  <inkml:trace contextRef="#ctx0" brushRef="#br0">25 23 22509,'7'21'1076,"-2"0"0,5 31 0,-7-28-962,-2 0 0,-1 0 0,-4 44 1,-18 56 62,-1 24 68,22-146-241,1 3 37,0 0 0,-1 1 1,2-1-1,0 10 1,-1-15-30,0 1 0,0 0 0,1-1 0,-1 1 1,0 0-1,0-1 0,1 1 0,-1 0 1,0-1-1,1 1 0,-1-1 0,0 1 1,1-1-1,-1 1 0,1-1 0,-1 1 1,1-1-1,-1 1 0,1-1 0,-1 1 0,1-1 1,0 0-1,-1 1 0,1-1 0,-1 0 1,1 0-1,0 1 0,-1-1 0,1 0 1,0 0-1,0 0 0,-1 0 0,1 0 1,0 0-1,-1 0 0,1 0 0,0 0 0,-1 0 1,1 0-1,0-1 0,-1 1 0,1 0 1,0 0-1,-1-1 0,1 1 0,-1 0 1,2-2-1,8-3 84,-1 0 1,0-1 0,0-1-1,0 1 1,10-12 0,39-44 137,-39 40-169,81-93 115,53-58-65,-107 125-135,74-59 1,-116 105-360,-5 3-240,-9 11-1126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7.071"/>
    </inkml:context>
    <inkml:brush xml:id="br0">
      <inkml:brushProperty name="width" value="0.025" units="cm"/>
      <inkml:brushProperty name="height" value="0.025" units="cm"/>
    </inkml:brush>
  </inkml:definitions>
  <inkml:trace contextRef="#ctx0" brushRef="#br0">100 26 2723,'0'0'21076,"0"6"-20196,0 81 2548,1-102-2577,-1 7-589,0 0 1,0-1-1,0 1 0,-1 0 0,-3-14 0,3 20-228,0 0 0,0-1 0,0 1 0,0 0-1,0 0 1,0 0 0,0 0 0,-1 0 0,1 0 0,-1 0-1,0 1 1,1-1 0,-1 0 0,0 1 0,0-1 0,0 1 0,0 0-1,0 0 1,0 0 0,-1 0 0,1 0 0,0 0 0,0 0-1,-1 1 1,-4-1 0,5 1-17,1 0 0,-1 0 0,0 0-1,0 1 1,1-1 0,-1 1 0,0-1 0,0 1 0,1 0-1,-1-1 1,1 1 0,-1 0 0,1 0 0,-1 0 0,1 0-1,-1 0 1,1 1 0,0-1 0,0 0 0,-1 1 0,1-1-1,0 1 1,0-1 0,1 1 0,-1-1 0,0 1 0,0 0-1,1-1 1,-1 1 0,1 0 0,-1-1 0,1 1 0,0 0-1,0 3 1,-3 10 10,2-1 0,-1 31 0,3-38-19,-1 3-4,0 1-1,1 0 1,1-1-1,0 1 1,6 19 0,-7-29-2,-1 1 1,0 0 0,1-1 0,0 1 0,-1-1-1,1 0 1,0 1 0,0-1 0,0 1 0,0-1 0,0 0-1,0 0 1,0 0 0,0 1 0,0-1 0,1 0 0,-1 0-1,0-1 1,1 1 0,-1 0 0,0 0 0,1-1-1,-1 1 1,1-1 0,0 1 0,-1-1 0,1 0 0,-1 1-1,1-1 1,0 0 0,-1 0 0,1 0 0,-1 0 0,1-1-1,0 1 1,-1 0 0,1-1 0,-1 1 0,1-1-1,-1 1 1,1-1 0,-1 0 0,1 1 0,-1-1 0,0 0-1,1 0 1,-1 0 0,0 0 0,0 0 0,1-2 0,5-3 23,-1-1 1,-1 0 0,1 0 0,-1 0 0,0 0 0,-1-1 0,0 0 0,0 0 0,-1 0 0,0 0 0,0-1 0,-1 0 0,0 1 0,0-1 0,-1 0 0,-1 0 0,1 1 0,-2-14 0,1 21-27,0 0 0,0 0 0,-1 0 0,1 0 0,0 0 0,0 0 0,-1 0 0,1 0 0,-1 0 0,1 0 0,-1 0 0,1 0 0,-1 1 0,0-1 0,1 0 0,-1 0 0,0 1 0,1-1 0,-1 0 0,0 1 0,0-1 0,0 1 0,0-1 0,0 1 0,0-1 0,0 1 0,0 0 0,1-1 0,-1 1 0,0 0 0,0 0 0,0 0 0,-1 0 0,1 0 0,0 0 0,0 0 0,0 0 0,0 0 0,0 0 0,0 1 0,1-1 0,-1 0 0,0 1 0,0-1 0,0 1 0,0-1 0,0 1 0,0-1 0,0 1 0,1-1 0,-1 1 0,0 0 0,0 0 0,1-1 0,-1 1 0,1 0 0,-1 0 0,1 0 0,-1 0 0,1 0 0,-1-1 0,1 1 0,0 0 0,-1 2 0,-3 14 0,1 0 0,1-1 0,0 1 0,1 0 0,3 32 0,-2-10 0,0-39 0,0 0 0,0 0 0,0 1 0,0-1 0,0 0 0,0 0 0,0 0 0,0 1 0,0-1 0,0 0 0,0 0 0,0 0 0,0 1 0,0-1 0,0 0 0,0 0 0,0 0 0,0 1 0,0-1 0,0 0 0,0 0 0,0 0 0,0 1 0,0-1 0,0 0 0,1 0 0,-1 0 0,0 1 0,0-1 0,0 0 0,0 0 0,0 0 0,1 0 0,-1 0 0,0 1 0,0-1 0,0 0 0,1 0 0,-1 0 0,0 0 0,0 0 0,0 0 0,1 0 0,-1 0 0,0 0 0,0 0 0,1 0 0,9-9 0,6-17 0,-10 10 0,-1 0 0,0-1 0,-1 1 0,-1-1 0,-1 0 0,0 0 0,-1-19 0,-1 35 0,0 0 0,0 0 0,0-1 0,0 1 0,0 0 0,0 0 0,-1-1 0,1 1 0,0 0 0,-1 0 0,1-1 0,0 1 0,-1 0 0,0 0 0,1 0 0,-1 0 0,0 0 0,1 0 0,-2-1 0,1 1 0,0 1 0,0 0 0,1-1 0,-1 1 0,0 0 0,0 0 0,0-1 0,0 1 0,1 0 0,-1 0 0,0 0 0,0 0 0,0 0 0,0 0 0,1 1 0,-1-1 0,0 0 0,0 0 0,0 0 0,1 1 0,-2 0 0,-1 0 0,-1 1 0,1 0 0,0 0 0,1 0 0,-1 0 0,0 1 0,0-1 0,1 1 0,0 0 0,-1-1 0,-2 7 0,-2 5 0,2 0 0,-1 0 0,2 0 0,0 1 0,-3 24 0,33-84 0,-10 10 0,-11 23 0,0 0 0,1 0 0,1 1 0,11-17 0,-18 27-7,0 1 1,1 0-1,-1 0 1,0-1-1,0 1 0,0 0 1,0 0-1,1-1 1,-1 1-1,0 0 0,0 0 1,0 0-1,1 0 0,-1-1 1,0 1-1,0 0 1,1 0-1,-1 0 0,0 0 1,0 0-1,1 0 1,-1-1-1,0 1 0,1 0 1,-1 0-1,0 0 1,0 0-1,1 0 0,-1 0 1,0 0-1,1 0 0,-1 1 1,0-1-1,0 0 1,1 0-1,-1 0 0,0 0 1,1 0-1,-1 0 1,0 0-1,0 1 0,1-1 1,-1 0-1,0 0 1,0 0-1,0 1 0,1-1 1,-1 0-1,7 21-813,-2 36-1394,-5-50 1771,2 78-6363,-2-47 693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468"/>
    </inkml:context>
    <inkml:brush xml:id="br0">
      <inkml:brushProperty name="width" value="0.05" units="cm"/>
      <inkml:brushProperty name="height" value="0.05" units="cm"/>
    </inkml:brush>
  </inkml:definitions>
  <inkml:trace contextRef="#ctx0" brushRef="#br0">1 0 21981,'15'23'896,"5"3"184,2 6-264,5 3-296,-8-2-240,11 4-63,0-2-338,-8-9-799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655"/>
    </inkml:context>
    <inkml:brush xml:id="br0">
      <inkml:brushProperty name="width" value="0.05" units="cm"/>
      <inkml:brushProperty name="height" value="0.05" units="cm"/>
    </inkml:brush>
  </inkml:definitions>
  <inkml:trace contextRef="#ctx0" brushRef="#br0">58 1 19748,'-16'54'880,"-3"-1"-55,7-6-729,5-3-16,3-9-208,8-5-192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937"/>
    </inkml:context>
    <inkml:brush xml:id="br0">
      <inkml:brushProperty name="width" value="0.05" units="cm"/>
      <inkml:brushProperty name="height" value="0.05" units="cm"/>
    </inkml:brush>
  </inkml:definitions>
  <inkml:trace contextRef="#ctx0" brushRef="#br0">211 1 22957,'-3'4'863,"0"4"-603,-1 0 1,1 0 0,1 0-1,0 1 1,-3 15 0,-4 17 15,-10 20-62,-54 110-1,-4 13 242,74-175-384,-5 22 387,8-31-445,0 1 0,0-1 0,0 1 0,0-1 0,1 1 0,-1-1 0,0 1 0,0-1 0,0 1 0,0-1 0,1 1 0,-1-1 0,0 1 0,1-1 0,-1 1 0,0-1 0,1 0 0,-1 1 0,0-1 0,1 1 0,-1-1 0,1 0 0,-1 0 0,1 1-1,-1-1 1,1 0 0,-1 0 0,1 1 0,-1-1 0,1 0 0,-1 0 0,1 0 0,-1 0 0,1 0 0,-1 0 0,1 0 0,-1 0 0,1 0 0,-1 0 0,1 0 0,-1 0 0,1 0 0,-1-1 0,1 1 0,-1 0 0,2-1 0,19-5 82,-1-1 0,1-1 0,-1-1 0,37-22 0,-2 2-28,-29 16-123,0 2-1,35-10 1,-13 9-472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4.184"/>
    </inkml:context>
    <inkml:brush xml:id="br0">
      <inkml:brushProperty name="width" value="0.05" units="cm"/>
      <inkml:brushProperty name="height" value="0.05" units="cm"/>
    </inkml:brush>
  </inkml:definitions>
  <inkml:trace contextRef="#ctx0" brushRef="#br0">11 0 21205,'4'23'1112,"4"3"392,8 11-496,5 0-79,4 3-241,3 0-72,0 6-232,-5-1-176,-8 8-128,-6 6-40,-21 17-16,-14 4-16,-38 24 16,-21 8-480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042"/>
    </inkml:context>
    <inkml:brush xml:id="br0">
      <inkml:brushProperty name="width" value="0.05" units="cm"/>
      <inkml:brushProperty name="height" value="0.05" units="cm"/>
    </inkml:brush>
  </inkml:definitions>
  <inkml:trace contextRef="#ctx0" brushRef="#br0">642 456 11322,'2'-4'719,"1"1"-1,-1-1 0,0 1 0,0-1 0,0 0 1,0 0-1,-1 1 0,1-1 0,-1-1 0,0 1 1,0 0-1,-1 0 0,1 0 0,-1 0 0,0-6 0,-1 6-539,0 0 0,0 0-1,0 0 1,0 0-1,0 0 1,-1 0 0,0 1-1,0-1 1,0 1-1,0-1 1,0 1-1,-1 0 1,0 0 0,1 0-1,-1 0 1,0 0-1,-1 1 1,1-1-1,0 1 1,-1 0 0,1 0-1,-1 0 1,0 0-1,-4-1 1,-2-1-72,-1 1 0,0 0 1,0 0-1,-1 1 0,1 0 0,0 1 1,-1 0-1,1 1 0,-1 0 1,-20 4-1,23-2-94,0 1 1,-1 0-1,1 0 0,0 1 1,1 0-1,-1 0 0,1 1 1,0 0-1,0 1 0,0 0 1,1 0-1,0 0 0,-7 9 1,0 2-20,1 0 1,1 0-1,0 2 1,2-1-1,0 1 1,-11 31-1,15-35 4,1 0-1,1 0 1,1 0-1,0 1 1,1-1-1,1 1 0,0 0 1,1-1-1,3 27 1,-2-40 1,-1 1-1,1 0 1,0-1 0,0 1 0,0 0 0,0-1 0,0 1-1,0-1 1,1 0 0,-1 1 0,3 2 0,-3-4 0,0 0 0,1 0 0,-1 0 0,0 0 0,0-1 0,1 1 0,-1 0 0,1 0 0,-1-1 1,0 1-1,1-1 0,-1 0 0,1 1 0,-1-1 0,1 0 0,0 0 0,-1 0 0,1 0 0,-1 0 0,1 0 0,-1 0 1,1 0-1,1-1 0,5-2 2,0 0 1,0 0 0,0 0 0,0-1-1,0-1 1,-1 1 0,13-11-1,45-45 48,-38 33-16,-1-1 0,-1-1 0,-2-2-1,36-61 1,-51 78 7,-1-1 0,-1 1 1,0-1-1,-1 0 0,-1 0 0,0-1 1,-1 0-1,-1 1 0,0-1 0,-1 0 0,-1 0 1,0 0-1,-1 0 0,-5-24 0,3 29-8,0 0 0,0 1 0,-1 0 0,0-1 0,-1 1 0,0 1 0,-1-1 0,0 1 0,-11-14 0,11 16-15,0 1 1,-1 1-1,0-1 0,0 1 1,0 0-1,0 0 0,-1 1 1,0 0-1,0 1 1,0 0-1,0 0 0,-14-3 1,9 3-6,0 1 1,0 1-1,0 0 1,0 1-1,0 0 1,-1 1-1,1 0 1,0 1-1,1 1 1,-20 5-1,13 0-9,-1 0-1,1 1 1,1 1 0,0 1-1,-31 24 1,33-23-1,-50 42-10,59-47 16,0 0 0,0 0 0,1 1 0,0-1 0,0 2 0,-6 10-1,12-17-59,-1-1-1,0 1 0,0-1 1,0 1-1,1 0 0,-1 0 1,1-1-1,-1 1 0,1 0 1,0 0-1,0 0 0,0-1 1,0 1-1,0 0 0,0 0 1,0 0-1,1-1 0,-1 1 1,1 0-1,-1 0 0,1-1 1,0 1-1,-1 0 0,1-1 0,0 1 1,0-1-1,0 1 0,0-1 1,0 1-1,1-1 0,-1 0 1,0 0-1,1 0 0,-1 1 1,4 0-1,25 10-1999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479"/>
    </inkml:context>
    <inkml:brush xml:id="br0">
      <inkml:brushProperty name="width" value="0.05" units="cm"/>
      <inkml:brushProperty name="height" value="0.05" units="cm"/>
    </inkml:brush>
  </inkml:definitions>
  <inkml:trace contextRef="#ctx0" brushRef="#br0">58 33 21325,'14'-27'2521,"-12"22"2284,-1 21-4792,-1 0-1,0 0 0,-2 0 1,-3 20-1,-20 70-27,14-63 28,5-19-6,-19 94 33,25-116-36,0 0-1,0-1 0,-1 1 1,1-1-1,0 1 1,0 0-1,1-1 0,-1 1 1,0-1-1,0 1 1,2 2-1,-2-3-6,0-1-1,0 0 1,1 0 0,-1 0 0,0 1-1,0-1 1,0 0 0,1 0 0,-1 0-1,0 0 1,0 0 0,1 0 0,-1 0-1,0 1 1,1-1 0,-1 0-1,0 0 1,0 0 0,1 0 0,-1 0-1,0 0 1,0 0 0,1 0 0,-1 0-1,0 0 1,1-1 0,-1 1 0,0 0-1,0 0 1,1 0 0,-1 0 0,0 0-1,0 0 1,1-1 0,-1 1-1,0 0 1,0 0 0,4-3-115,-1 0 1,0-1-1,0 1 0,0 0 1,0-1-1,-1 1 1,3-6-1,17-34-1642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679"/>
    </inkml:context>
    <inkml:brush xml:id="br0">
      <inkml:brushProperty name="width" value="0.05" units="cm"/>
      <inkml:brushProperty name="height" value="0.05" units="cm"/>
    </inkml:brush>
  </inkml:definitions>
  <inkml:trace contextRef="#ctx0" brushRef="#br0">147 0 22189,'-16'44'1216,"-6"8"256,-1 19-648,-2 2-199,1 4-361,10-1-144,0-8-96,9-5-8,1-14 0,4-9 16,5-17 24,-3-11-32,10-47-4545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927"/>
    </inkml:context>
    <inkml:brush xml:id="br0">
      <inkml:brushProperty name="width" value="0.05" units="cm"/>
      <inkml:brushProperty name="height" value="0.05" units="cm"/>
    </inkml:brush>
  </inkml:definitions>
  <inkml:trace contextRef="#ctx0" brushRef="#br0">27 67 22333,'-14'0'1280,"2"-2"2217,43 0-3185,4-7-120,11-3-24,21-2-64,11 0-48,12 4-40,10 6 0,-9 9 16,-9 8 32,-14 2-1456,-19 3-2273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8.645"/>
    </inkml:context>
    <inkml:brush xml:id="br0">
      <inkml:brushProperty name="width" value="0.05" units="cm"/>
      <inkml:brushProperty name="height" value="0.05" units="cm"/>
    </inkml:brush>
  </inkml:definitions>
  <inkml:trace contextRef="#ctx0" brushRef="#br0">44 193 16420,'-4'2'457,"-1"0"550,-1 0-1,1 0 1,-1 0 0,1 1-1,-6 4 1,9-6-71,7 4 268,0-3-1128,0 0 0,0 0 0,0 0-1,0 0 1,0-1 0,0 0 0,0 0 0,0 0-1,1-1 1,-1 0 0,8 0 0,14-2 119,28-6 0,-42 5-177,202-30 129,218-6-1,-268 35-86,139-6 36,-292 9-77,0 0-1,0-1 1,0 0-1,0-1 0,-1 0 1,16-7-1,-25 9-15,1 0 0,0-1 1,0 1-1,-1-1 0,1 0 0,-1 1 0,1-1 0,-1 0 1,0-1-1,0 1 0,0 0 0,0 0 0,0-1 0,0 0 0,-1 1 1,1-1-1,-1 0 0,0 1 0,0-1 0,0 0 0,0 0 0,0 0 1,0 0-1,-1 0 0,0 0 0,0 0 0,1-1 0,-2-4 0,-6-12-707,-8 4-527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9.237"/>
    </inkml:context>
    <inkml:brush xml:id="br0">
      <inkml:brushProperty name="width" value="0.05" units="cm"/>
      <inkml:brushProperty name="height" value="0.05" units="cm"/>
    </inkml:brush>
  </inkml:definitions>
  <inkml:trace contextRef="#ctx0" brushRef="#br0">648 414 14267,'6'-6'1628,"0"-1"-1,-1 1 1,0-1 0,7-12 0,-11 17-1348,0 0 0,0 0 0,0 0 0,-1 0 0,1 0 1,-1 0-1,1 0 0,-1 0 0,0 0 0,1-4 1,-2 5-172,1 0 1,0 0 0,0 0 0,-1 0 0,1 0 0,0 0 0,-1 0 0,1 0-1,-1 0 1,1 0 0,-1 0 0,0 1 0,1-1 0,-1 0 0,0 0 0,0 1 0,1-1-1,-1 1 1,0-1 0,0 0 0,0 1 0,0-1 0,-2 0 0,-5-1-11,-1-1 1,0 1 0,0 0-1,0 1 1,0 0 0,-1 0-1,1 1 1,0 0 0,0 1-1,0 0 1,-1 1 0,1-1-1,0 2 1,-11 3 0,5 0-106,-1 0 0,1 1 0,1 1 0,-1 0 0,1 1 0,0 1 0,-13 12 0,14-9-3,0 1 0,2 0 0,0 0 0,0 1 0,1 1 1,1 0-1,1 0 0,0 0 0,1 1 0,1 1 0,1-1 1,0 1-1,1 0 0,1 0 0,-1 26 0,4-38 6,0-1 0,0 1 0,1 0-1,-1-1 1,1 1 0,1-1 0,-1 1 0,1-1-1,0 0 1,5 11 0,-6-14 1,0-1 0,1 1 1,-1 0-1,1 0 0,-1-1 0,1 1 1,0 0-1,0-1 0,-1 0 0,1 1 1,0-1-1,0 0 0,0 0 0,0 0 1,1 0-1,-1-1 0,0 1 0,0 0 1,0-1-1,1 0 0,-1 1 0,0-1 1,0 0-1,1 0 0,-1 0 0,0-1 1,1 1-1,-1 0 0,4-2 0,4-1-1,-1-1 0,1 0-1,-1 0 1,0-1 0,0 0-1,0-1 1,-1 0-1,10-8 1,2-4 4,-2-1 0,18-22-1,-13 12 27,-2 0 0,0-2 0,-2-1-1,28-64 1,-38 73 14,-1-1-1,-1 0 0,-1 0 1,-1-1-1,-1 1 1,-1-1-1,-1 0 0,-1-26 1,-2 41-16,0 0 0,-1 0 1,0 0-1,0 0 0,-1 1 0,0-1 1,-1 1-1,0 0 0,0 0 1,-8-12-1,8 15-14,0 1 0,-1 0-1,1 0 1,-1 0 0,0 0 0,0 1 0,-1 0 0,1 0 0,-1 0-1,0 1 1,0 0 0,0 0 0,0 0 0,0 1 0,-1 0 0,-6-2-1,-1 2-5,1 1-1,-1 0 1,0 1-1,1 1 0,-1 0 1,1 1-1,-1 0 0,1 1 1,-1 0-1,1 1 0,1 1 1,-14 6-1,-18 11-13,-81 53 0,94-54 8,15-10-8,-7 4-21,-1 0 1,0-2-1,-47 20 1,66-31-324,5 0-626,0 10-1052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45.495"/>
    </inkml:context>
    <inkml:brush xml:id="br0">
      <inkml:brushProperty name="width" value="0.025" units="cm"/>
      <inkml:brushProperty name="height" value="0.025" units="cm"/>
    </inkml:brush>
  </inkml:definitions>
  <inkml:trace contextRef="#ctx0" brushRef="#br0">42 62 10634,'0'0'15882,"-21"5"-13016,18-48-1949,-2 30-212,-1 31-319,6-15-371,-2 4 18,0-1 0,1 1-1,0 0 1,1 0 0,0 0-1,0 0 1,0 0 0,3 12-1,-3-19-25,0 0 0,1 1 0,-1-1 0,0 0 0,1 0 0,-1 0 0,0 1 0,1-1 0,-1 0 0,1 0 0,-1 0 0,0 0 0,1 0 0,-1 0 0,1 0 0,-1 0 0,0 0 0,1 0 0,-1 0 0,0 0 0,1 0 0,-1 0 0,1 0 0,-1 0 0,0 0 0,1-1 0,-1 1 0,0 0 0,1 0 0,-1 0 0,0-1 0,1 1 0,-1 0 0,0 0 0,1-1 0,-1 1 0,0 0 0,0-1-1,1 1 1,-1 0 0,0-1 0,0 1 0,0 0 0,1-1 0,-1 1 0,0 0 0,0-1 0,0 1 0,0-1 0,0 1 0,0 0 0,0-2 0,8-20 461,-4-24-277,-8 24-159,4 21-32,-1 1 0,1-1 0,0 1 0,0 0 1,-1-1-1,1 1 0,0-1 0,0 1 0,-1 0 1,1 0-1,0-1 0,-1 1 0,1 0 0,-1-1 1,1 1-1,0 0 0,-1 0 0,1 0 1,-1 0-1,1-1 0,-1 1 0,1 0 0,0 0 1,-1 0-1,1 0 0,-1 0 0,1 0 0,-1 0 1,1 0-1,-1 0 0,1 0 0,-1 0 0,1 0 1,0 1-1,-1-1 0,0 1 0,0-1 0,0 1 0,0 0 0,1 0 0,-1 0 0,1 0 0,-1 0 0,0 0 0,1 0 0,0 0 0,-1 0 0,1 0 0,-1 0 0,1 0 0,0 0 0,0 0 0,0 0 0,0 0 0,0 0 0,0 2 0,0 31 0,1-24 0,-1-6 0,3 33-151,-2-36 128,-1 0 0,0 0 0,1 0-1,-1-1 1,0 1 0,1 0 0,-1-1 0,1 1 0,-1 0 0,1-1 0,-1 1 0,1 0 0,0-1 0,-1 1-1,1-1 1,0 1 0,-1-1 0,1 0 0,0 1 0,-1-1 0,1 0 0,0 1 0,0-1 0,0 0 0,-1 0-1,1 0 1,0 1 0,0-1 0,0 0 0,0 0 0,-1 0 0,1-1 0,0 1 0,0 0 0,0 0 0,-1 0-1,1-1 1,0 1 0,0 0 0,0-1 0,1 0 0,-1 0-501,1 0 1,0-1-1,0 1 1,-1-1-1,1 1 0,-1-1 1,1 0-1,-1 0 1,0 0-1,1 0 0,-1 0 1,0 0-1,0 0 1,-1 0-1,2-3 0,-1 3-88,9-26-10161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3.885"/>
    </inkml:context>
    <inkml:brush xml:id="br0">
      <inkml:brushProperty name="width" value="0.05" units="cm"/>
      <inkml:brushProperty name="height" value="0.05" units="cm"/>
    </inkml:brush>
  </inkml:definitions>
  <inkml:trace contextRef="#ctx0" brushRef="#br0">132 1 22565,'-41'178'3372,"8"-36"-3369,23-93 32,-36 205 136,45-253-155,1 1 1,0-1-1,0 0 1,-1 0-1,1 0 1,0 1 0,0-1-1,1 0 1,-1 0-1,0 0 1,0 1-1,0-1 1,1 0 0,0 1-1,-1-2-4,0 1 1,1-1-1,-1 0 0,0 0 0,0 0 1,1 0-1,-1 0 0,0 0 0,1 0 1,-1 0-1,0 0 0,1 0 0,-1 0 1,0 0-1,0 0 0,1 0 0,-1 0 0,0 0 1,1-1-1,-1 1 0,0 0 0,0 0 1,1 0-1,-1 0 0,0 0 0,0-1 1,1 1-1,-1 0 0,0 0 0,0 0 1,0-1-1,1 1 0,-1 0 0,24-32 581,50-92 216,-32 51-421,65-86 0,-75 120-315,1 1 0,76-66 1,-107 103-342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073"/>
    </inkml:context>
    <inkml:brush xml:id="br0">
      <inkml:brushProperty name="width" value="0.05" units="cm"/>
      <inkml:brushProperty name="height" value="0.05" units="cm"/>
    </inkml:brush>
  </inkml:definitions>
  <inkml:trace contextRef="#ctx0" brushRef="#br0">0 1 20188,'25'15'1849,"5"1"127,5 0-624,2 0-351,6 1-481,-1 4-232,-1 4-224,-1 3-16,-9 3 56,-2-3-440,-7 0-1849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603"/>
    </inkml:context>
    <inkml:brush xml:id="br0">
      <inkml:brushProperty name="width" value="0.05" units="cm"/>
      <inkml:brushProperty name="height" value="0.05" units="cm"/>
    </inkml:brush>
  </inkml:definitions>
  <inkml:trace contextRef="#ctx0" brushRef="#br0">0 0 18116,'0'0'5817,"0"2"-4409,23 19-703,5-17-153,9-4-176,5 0-128,3 0-120,4-2-32,2 0-72,2 2 32,-6 0 48,-5 0-152,-12 0-1336,-9 0-185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789"/>
    </inkml:context>
    <inkml:brush xml:id="br0">
      <inkml:brushProperty name="width" value="0.05" units="cm"/>
      <inkml:brushProperty name="height" value="0.05" units="cm"/>
    </inkml:brush>
  </inkml:definitions>
  <inkml:trace contextRef="#ctx0" brushRef="#br0">1 30 21445,'9'9'1048,"8"-2"424,6-4-344,19-6-359,9-4 23,14-6-104,5 1-232,3 5-240,-3 0-112,-8 14-584,-13 5-1064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5.792"/>
    </inkml:context>
    <inkml:brush xml:id="br0">
      <inkml:brushProperty name="width" value="0.05" units="cm"/>
      <inkml:brushProperty name="height" value="0.05" units="cm"/>
    </inkml:brush>
  </inkml:definitions>
  <inkml:trace contextRef="#ctx0" brushRef="#br0">81 1 21020,'0'0'4735,"-1"4"-3980,-6 23-655,2 1 1,1 0 0,1 0 0,1 44 0,1-33-79,-39 436 139,23-309-96,17-147-3,4-21 55,1-13 25,50-191 619,19-58-508,-58 218-243,2 1 0,2 0 1,40-65-1,-51 95-10,1 1 0,1 0-1,1 1 1,-1 1 0,2-1 0,0 2-1,0 0 1,27-17 0,-34 25-5,1 0 0,-1 0 0,1 0 1,0 1-1,0 0 0,0 0 0,0 0 0,0 1 1,0 0-1,10 1 0,-12 0-2,1 1-1,0 0 1,-1 0 0,1 0-1,-1 1 1,1 0 0,-1 0-1,0 0 1,0 1-1,0-1 1,0 1 0,0 1-1,0-1 1,5 6 0,-2-2-1,-1 0 0,0 1 0,-1 0 0,0 0 0,0 0 0,-1 0 0,0 1 0,5 11 0,-8-13 5,1-1 0,-1 1 0,0 0 1,-1-1-1,0 1 0,0 0 0,0 0 1,-1 0-1,0 0 0,-1 0 0,1 0 1,-3 10-1,2-11 39,-1 0 1,1 0-1,-1 0 1,0 0-1,0 0 1,-1 0-1,0-1 0,0 0 1,0 1-1,0-1 1,-1 0-1,0 0 1,0-1-1,0 1 1,-1-1-1,0 0 1,1 0-1,-1-1 1,-1 1-1,1-1 1,0 0-1,-9 3 1,0-1 13,0-1 0,-1-1 1,0 0-1,1-1 1,-1-1-1,0 0 1,0 0-1,0-2 0,0 0 1,-24-5-1,34 5-164,1 0 0,0 0-1,0-1 1,1 1 0,-1-1-1,0 0 1,-4-2-1,-3-6-1426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6.415"/>
    </inkml:context>
    <inkml:brush xml:id="br0">
      <inkml:brushProperty name="width" value="0.05" units="cm"/>
      <inkml:brushProperty name="height" value="0.05" units="cm"/>
    </inkml:brush>
  </inkml:definitions>
  <inkml:trace contextRef="#ctx0" brushRef="#br0">451 501 21709,'-2'-6'357,"0"0"0,0 0 1,0 0-1,-1 0 0,0 0 0,-1 1 1,1-1-1,-1 1 0,0 0 1,0 0-1,-1 0 0,1 1 1,-1-1-1,0 1 0,-11-7 1,10 8-310,0-1 0,0 2 1,-1-1-1,1 0 0,0 1 1,-1 1-1,1-1 0,-1 1 1,0 0-1,1 0 0,-1 1 1,0 0-1,0 0 0,1 0 1,-1 1-1,0 0 0,1 1 1,-1-1-1,1 1 0,-1 1 1,1-1-1,0 1 0,0 0 1,-7 5-1,3 0-55,0 0 0,1 1 0,0 0 0,1 1 0,-1 0 0,2 0 0,0 1 0,0 0 0,1 0 0,0 0 0,-5 15 0,2-1 4,1 0 0,1 0 0,1 1-1,-3 35 1,8-56 1,1 1 1,-1-1-1,1 0 0,0 0 1,1 1-1,-1-1 0,1 0 1,0 0-1,0 0 0,1 0 1,0 0-1,3 7 0,-4-10 0,0 0-1,1-1 0,0 1 0,-1 0 1,1 0-1,0-1 0,0 0 0,0 1 1,0-1-1,0 0 0,1 0 0,-1 0 1,0 0-1,0 0 0,1 0 0,-1-1 1,0 1-1,1-1 0,-1 0 0,1 1 1,-1-1-1,0 0 0,1-1 0,-1 1 1,1 0-1,-1-1 0,0 1 0,4-2 1,9-2 0,-1-1 1,1-1-1,-1 0 1,0-1-1,0-1 0,-1 0 1,0-1-1,0 0 1,-1-1-1,0 0 1,16-19-1,4-8 24,-2-1-1,37-59 0,-36 49 88,-3-1 1,21-54-1,-41 84-17,0 0-1,-2-1 1,0 1 0,-2-1 0,0-1-1,-1 1 1,-1 0 0,-2-42 0,0 57-73,-1-1 0,0 1 0,0 0 0,0 0 1,0-1-1,-1 1 0,0 0 0,0 0 1,-1 1-1,1-1 0,-1 0 0,0 1 0,-5-6 1,5 7-16,1 1 0,-1 0 1,0-1-1,0 1 1,-1 1-1,1-1 1,0 0-1,0 1 0,-1-1 1,1 1-1,-1 0 1,0 0-1,1 1 1,-1-1-1,1 1 0,-1-1 1,0 1-1,1 0 1,-8 2-1,-2 0-3,-1 1 1,1 0-1,0 1 1,0 1-1,0 0 1,-12 7-1,-73 47 1,62-36 3,-220 144 19,255-167-76,1 1 0,-1-1 0,1 0 0,-1 0 0,1 1 0,-1-1 0,1 0 0,-1 1 0,1-1 0,-1 0 0,1 1 0,0-1 0,-1 1-1,1-1 1,0 1 0,-1-1 0,1 1 0,0-1 0,-1 1 0,1-1 0,0 1 0,0 0 0,0-1 0,0 1 0,-1-1 0,1 1 0,0-1 0,0 1-1,0 0 1,0-1 0,0 1 0,1-1 0,-1 1 0,0 0 0,0-1 0,0 1 0,0-1 0,1 1 0,-1-1 0,0 1 0,0-1 0,1 1 0,-1-1-1,0 1 1,1-1 0,-1 1 0,1 0 0,9 9-2266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6.987"/>
    </inkml:context>
    <inkml:brush xml:id="br0">
      <inkml:brushProperty name="width" value="0.05" units="cm"/>
      <inkml:brushProperty name="height" value="0.05" units="cm"/>
    </inkml:brush>
  </inkml:definitions>
  <inkml:trace contextRef="#ctx0" brushRef="#br0">1 0 14627,'0'2'8442,"0"5"-4307,6 53-3805,0 6-105,-6-47-164,2-1 0,0 1-1,0-1 1,2 0 0,10 31-1,-14-48-55,0 0-1,0 0 1,1 0-1,-1 0 0,1 0 1,-1 0-1,1 0 1,0 0-1,-1 0 0,1 0 1,0 0-1,0 0 0,-1-1 1,1 1-1,0 0 1,0 0-1,0-1 0,0 1 1,0-1-1,0 1 1,0-1-1,0 1 0,0-1 1,0 1-1,0-1 1,1 0-1,-1 0 0,0 0 1,0 1-1,0-1 1,0 0-1,0 0 0,1-1 1,-1 1-1,0 0 1,0 0-1,0 0 0,0-1 1,0 1-1,0-1 1,0 1-1,0-1 0,0 1 1,0-1-1,0 0 0,1 0 1,5-5 18,0 1 0,-1-1 0,0 0 0,0-1 0,4-6-1,46-63-1674,-28 31-1374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7.189"/>
    </inkml:context>
    <inkml:brush xml:id="br0">
      <inkml:brushProperty name="width" value="0.05" units="cm"/>
      <inkml:brushProperty name="height" value="0.05" units="cm"/>
    </inkml:brush>
  </inkml:definitions>
  <inkml:trace contextRef="#ctx0" brushRef="#br0">185 1 15843,'0'1'8786,"-6"33"-7617,-1-8-297,-3 18-440,-2 8-168,-6 17-200,-3 6-24,-2 4-8,-1 1 8,3-4 0,3-10-8,6-13-96,3-11-424,6-18-1121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7.640"/>
    </inkml:context>
    <inkml:brush xml:id="br0">
      <inkml:brushProperty name="width" value="0.05" units="cm"/>
      <inkml:brushProperty name="height" value="0.05" units="cm"/>
    </inkml:brush>
  </inkml:definitions>
  <inkml:trace contextRef="#ctx0" brushRef="#br0">27 152 15771,'-3'3'1334,"0"-1"-277,0 1 1,0-1 0,1 1 0,-1 0 0,0 0 0,-2 4 0,5-6-1019,0-1 1,-1 1-1,1-1 1,0 1-1,0 0 1,0-1 0,-1 1-1,1 0 1,0 0-1,0-1 1,0 1 0,0 0-1,0-1 1,1 1-1,-1 0 1,0-1 0,0 1-1,0 0 1,0-1-1,1 1 1,-1 0-1,0-1 1,1 1 0,-1 0-1,1-1 1,-1 1-1,0-1 1,1 1 0,-1-1-1,1 1 1,-1-1-1,1 0 1,0 1 0,-1-1-1,1 1 1,-1-1-1,1 0 1,0 0 0,-1 1-1,1-1 1,0 0-1,9 4-25,-1 0 0,1-1-1,0-1 1,-1 1 0,1-2 0,0 1-1,11-1 1,75-2-47,-78 1 52,84-8 377,102-19 0,98-34 310,-290 58-697,156-34 59,234-46 96,-398 82-324,-10 5-245,-21 13-593,-10-1-417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203"/>
    </inkml:context>
    <inkml:brush xml:id="br0">
      <inkml:brushProperty name="width" value="0.05" units="cm"/>
      <inkml:brushProperty name="height" value="0.05" units="cm"/>
    </inkml:brush>
  </inkml:definitions>
  <inkml:trace contextRef="#ctx0" brushRef="#br0">348 488 11931,'9'-5'893,"10"-5"1847,-1-1 0,25-19 0,-39 27-2358,0-1 0,0 1 0,0-1 0,-1 0 0,1 0 0,-1 0 0,0-1 0,-1 1 0,1 0 0,-1-1-1,1 0 1,-1 0 0,-1 0 0,1 0 0,1-8 0,-3 11-286,0 0 0,0 0 0,0 0 0,0 0 0,0 0 0,0 0 0,-1 0 0,1 0 0,-1 0 0,1 0 0,-1 0 0,0 1 0,0-1 0,0 0 0,0 0 0,0 0 0,0 1 0,0-1 0,-3-2 0,0 1-19,1 0 0,-1 0 0,0 1 0,0 0 1,0 0-1,0 0 0,0 0 0,-8-2 0,-6 0-44,-1 0 0,0 1 0,-25 0 0,41 3-10,-5-1-28,-1 1 0,1 0 0,-1 0 0,1 1 1,-1 0-1,1 0 0,-1 1 0,1 0 0,0 1 1,0 0-1,0 0 0,0 0 0,1 1 0,-1 0 1,1 1-1,0 0 0,0 0 0,1 0 0,-1 1 0,1 0 1,0 0-1,-8 12 0,1 2-3,0 0 0,2 1 0,0 0 0,1 0 0,-9 33 0,15-40 6,0 0 1,1 1 0,0-1 0,1 1-1,1-1 1,1 1 0,0 0-1,0-1 1,6 27 0,-5-37-4,0 0 1,0 0 0,0 0 0,1 0 0,0 0-1,0 0 1,0 0 0,0 0 0,0-1 0,1 0-1,0 1 1,0-1 0,0 0 0,0 0 0,0 0-1,0-1 1,1 1 0,-1-1 0,7 3-1,-6-3 2,1 0-1,-1-1 0,1 0 0,-1 0 0,1-1 0,0 1 0,0-1 0,-1 0 0,1 0 0,0 0 0,0-1 0,-1 0 1,1 0-1,-1 0 0,1 0 0,-1-1 0,7-2 0,7-6 7,-1 1 0,-1-2-1,1 0 1,-2-1 0,0-1 0,0 0 0,23-28-1,-14 11 16,-1-2-1,-1 0 0,17-36 0,-24 40 10,-2-1 1,-1-1-1,16-58 1,-25 74 0,0-1-1,0 0 1,-2 0 0,0-1 0,-1 1 0,0 0-1,-1 0 1,-1 0 0,0 0 0,-6-18 0,6 26-10,0 1 0,-1-1 0,0 1 1,0 0-1,0 0 0,-1 1 0,0-1 0,0 1 1,0-1-1,-1 1 0,0 1 0,0-1 0,0 1 1,0-1-1,-1 2 0,0-1 0,1 0 0,-1 1 1,-1 0-1,1 1 0,-9-3 0,5 3-21,0 0-1,0 0 0,0 1 1,0 0-1,-1 1 0,1 1 1,0-1-1,0 1 0,0 1 1,-1 0-1,1 1 0,1 0 1,-14 5-1,-3 5-190,1 1 1,1 1-1,0 1 0,1 1 0,1 0 1,1 2-1,1 1 0,0 1 0,-17 23 0,25-27-1678,8-5-318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277"/>
    </inkml:context>
    <inkml:brush xml:id="br0">
      <inkml:brushProperty name="width" value="0.025" units="cm"/>
      <inkml:brushProperty name="height" value="0.025" units="cm"/>
    </inkml:brush>
  </inkml:definitions>
  <inkml:trace contextRef="#ctx0" brushRef="#br0">0 1 6566,'0'0'8744,"5"65"-8295,1-26-353,-2 6-96,-1-1-1794,-1 4-3202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596"/>
    </inkml:context>
    <inkml:brush xml:id="br0">
      <inkml:brushProperty name="width" value="0.05" units="cm"/>
      <inkml:brushProperty name="height" value="0.05" units="cm"/>
    </inkml:brush>
  </inkml:definitions>
  <inkml:trace contextRef="#ctx0" brushRef="#br0">127 62 21109,'11'-57'3767,"-10"53"-2432,-1 7-486,-2 28-734,-1 0-1,-1-1 0,-10 35 0,3-16-65,-27 116 70,14-70-40,-19 167-1,43-260-74,0 37 39,0-38-40,0-1 1,0 1-1,0-1 0,1 1 1,-1 0-1,0-1 1,0 1-1,0-1 0,0 1 1,1-1-1,-1 1 1,0-1-1,0 1 0,1-1 1,-1 1-1,1-1 1,-1 1-1,0-1 0,1 0 1,-1 1-1,1-1 1,-1 0-1,1 1 0,-1-1 1,1 0-1,-1 1 1,1-1-1,-1 0 1,1 0-1,-1 0 0,1 0 1,-1 1-1,1-1 1,-1 0-1,1 0 0,0 0 1,-1 0-1,1 0 1,-1 0-1,1-1 0,-1 1 1,1 0-1,0 0 1,-1 0-1,1 0 0,-1-1 1,1 1-1,-1 0 1,1 0-1,-1-1 0,1 1 1,-1-1-1,1 1 1,6-6 56,0 1 0,0-1 0,-1 0 0,1 0 0,-2-1 0,9-10 0,-2 2 25,118-149 497,57-66-268,-34 54-290,-144 163-642,-8 11-576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768"/>
    </inkml:context>
    <inkml:brush xml:id="br0">
      <inkml:brushProperty name="width" value="0.05" units="cm"/>
      <inkml:brushProperty name="height" value="0.05" units="cm"/>
    </inkml:brush>
  </inkml:definitions>
  <inkml:trace contextRef="#ctx0" brushRef="#br0">1 1 21277,'24'44'1072,"-1"-2"392,9 3-296,1-3-576,-1-5-239,1-4-281,-7-3 8,-1-7-577,-15-9-463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370"/>
    </inkml:context>
    <inkml:brush xml:id="br0">
      <inkml:brushProperty name="width" value="0.05" units="cm"/>
      <inkml:brushProperty name="height" value="0.05" units="cm"/>
    </inkml:brush>
  </inkml:definitions>
  <inkml:trace contextRef="#ctx0" brushRef="#br0">4 51 20140,'-4'-7'5866,"4"5"-4466,0 0-784,2 1-208,40-24-264,-12 22-72,12 1-24,7 2-16,-4 2-24,6 1 0,-5-1 8,1-2 104,-8-5-608,-1-6-880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776"/>
    </inkml:context>
    <inkml:brush xml:id="br0">
      <inkml:brushProperty name="width" value="0.05" units="cm"/>
      <inkml:brushProperty name="height" value="0.05" units="cm"/>
    </inkml:brush>
  </inkml:definitions>
  <inkml:trace contextRef="#ctx0" brushRef="#br0">67 88 17756,'10'-15'1801,"24"-28"2436,-31 40-3915,0 0-1,0 0 1,1 0 0,-1 1-1,0-1 1,1 1 0,0 0-1,-1 0 1,1 0 0,7-2-1,-10 4-299,-1 0-1,0 0 0,1 0 0,-1 0 0,0-1 0,1 1 0,-1 0 0,0 0 1,1 0-1,-1 0 0,0 0 0,1 0 0,-1 0 0,0 0 0,1 0 0,-1 1 0,0-1 1,1 0-1,-1 0 0,0 0 0,0 0 0,1 0 0,-1 0 0,0 1 0,1-1 1,-1 0-1,0 0 0,0 1 0,1-1 0,-1 0 0,0 0 0,0 1 0,0-1 0,1 0 1,-1 0-1,0 1 0,0-1 0,0 0 0,0 1 0,0-1 0,0 0 0,1 1 1,-1-1-1,0 1 0,-3 19 207,-11 23-159,-30 64-1,12-32-23,19-43-28,-28 75 49,36-91-54,0 1 1,2 0-1,0 0 0,-1 24 0,3-38-11,1 0-1,0 0 1,0 0 0,1-1 0,-1 1-1,1 0 1,-1 0 0,1-1 0,0 1-1,0 0 1,0-1 0,0 1 0,0-1-1,1 0 1,-1 1 0,1-1 0,0 0-1,-1 0 1,4 4 0,-2-5-2,-1 1 1,1-1-1,0 0 1,-1 0-1,1 0 0,0 0 1,0 0-1,0 0 1,0-1-1,0 1 1,0-1-1,-1 0 0,1 0 1,0 0-1,0 0 1,0-1-1,0 1 0,5-2 1,16-6-18,0-2 1,0 0-1,-1-1 1,-1-1-1,36-26 0,15-12-335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963"/>
    </inkml:context>
    <inkml:brush xml:id="br0">
      <inkml:brushProperty name="width" value="0.05" units="cm"/>
      <inkml:brushProperty name="height" value="0.05" units="cm"/>
    </inkml:brush>
  </inkml:definitions>
  <inkml:trace contextRef="#ctx0" brushRef="#br0">30 2 25886,'-16'-2'2816,"14"2"-2192,1 0-304,-1 2-280,0 0-32,-1 0-96,-1-1-288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223"/>
    </inkml:context>
    <inkml:brush xml:id="br0">
      <inkml:brushProperty name="width" value="0.05" units="cm"/>
      <inkml:brushProperty name="height" value="0.05" units="cm"/>
    </inkml:brush>
  </inkml:definitions>
  <inkml:trace contextRef="#ctx0" brushRef="#br0">7 13 22069,'-7'-4'6561,"37"16"-6481,7-5-56,14 0-8,22-5-8,10 0 16,15-2-24,-2 0 16,-12-4 56,-10-4-216,-23-3-752,-11-5-880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400"/>
    </inkml:context>
    <inkml:brush xml:id="br0">
      <inkml:brushProperty name="width" value="0.05" units="cm"/>
      <inkml:brushProperty name="height" value="0.05" units="cm"/>
    </inkml:brush>
  </inkml:definitions>
  <inkml:trace contextRef="#ctx0" brushRef="#br0">0 7 21517,'28'2'952,"13"2"576,23-4-872,3 0-40,17-4-216,-5-1-135,3 1-137,-1 4-72,-13 6-80,0 6-777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810"/>
    </inkml:context>
    <inkml:brush xml:id="br0">
      <inkml:brushProperty name="width" value="0.05" units="cm"/>
      <inkml:brushProperty name="height" value="0.05" units="cm"/>
    </inkml:brush>
  </inkml:definitions>
  <inkml:trace contextRef="#ctx0" brushRef="#br0">312 94 24269,'-6'-2'402,"0"0"-1,0 1 1,0 0-1,0 0 1,0 0-1,0 1 0,0 0 1,0 0-1,0 0 1,-7 2-1,8 0-347,0 0-1,-1 0 1,1 1-1,0-1 1,1 1-1,-1 0 1,1 1-1,-1-1 1,1 1 0,0 0-1,-7 8 1,-10 14-55,2 0 1,1 1 0,1 1 0,1 1 0,1 1 0,2-1 0,1 2 0,2 0 0,0 0 0,2 1-1,2 0 1,-4 44 0,10-63-5,-1 1-1,2-1 0,-1 1 0,2 0 1,4 17-1,-5-26 3,0 0-1,1 0 1,0-1 0,0 1-1,0-1 1,1 1-1,-1-1 1,1 0 0,0 1-1,0-2 1,1 1 0,-1 0-1,1-1 1,0 1 0,0-1-1,0 0 1,6 3 0,-2-3 0,-1 0 1,1 0 0,0-1 0,0 0 0,0-1 0,1 1-1,-1-2 1,0 1 0,0-1 0,1 0 0,-1-1 0,0 0-1,0-1 1,0 1 0,0-1 0,9-4 0,3-1 30,-1-1 1,0-1-1,0 0 1,-1-2 0,22-16-1,-21 12 30,0-1 0,-2 0 0,0-2 0,0 0 0,-2 0 1,-1-2-1,0 0 0,-1 0 0,-1-1 0,-1-1 0,-1 0 0,-1 0 0,-1-1 0,-1 0 0,-1-1 0,-1 0 0,-1 1 0,-2-1 0,0-1 0,-1 1 0,-1 0 0,-6-39 0,4 52-50,0-1-1,0 0 1,-2 1-1,1 0 0,-2 0 1,-10-21-1,13 29-13,1 0-1,-1 0 0,0 0 1,-1 1-1,1-1 0,0 1 1,-1-1-1,1 1 0,-1 0 1,0 0-1,0 0 0,0 0 1,0 1-1,0-1 0,0 1 1,0 0-1,0-1 0,-1 1 1,1 1-1,-1-1 0,1 1 1,0-1-1,-1 1 0,1 0 1,-1 0-1,1 0 0,-5 1 1,-5 3-97,0 0 1,1 0 0,0 1-1,0 0 1,0 1 0,-18 13-1,-29 24 387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8.850"/>
    </inkml:context>
    <inkml:brush xml:id="br0">
      <inkml:brushProperty name="width" value="0.05" units="cm"/>
      <inkml:brushProperty name="height" value="0.05" units="cm"/>
    </inkml:brush>
  </inkml:definitions>
  <inkml:trace contextRef="#ctx0" brushRef="#br0">1 109 23749,'0'0'1968,"33"-7"-1575,4-4-209,20-6-72,8-1-8,14-3-48,10 4-32,-3 6 120,-2 4-288,-26 7-1033,-16 9-255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9.039"/>
    </inkml:context>
    <inkml:brush xml:id="br0">
      <inkml:brushProperty name="width" value="0.05" units="cm"/>
      <inkml:brushProperty name="height" value="0.05" units="cm"/>
    </inkml:brush>
  </inkml:definitions>
  <inkml:trace contextRef="#ctx0" brushRef="#br0">0 44 22701,'6'7'832,"8"-1"112,7-3-200,14-3-264,9-7-103,12-7-113,10 0-104,9 2-288,17-1-553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614"/>
    </inkml:context>
    <inkml:brush xml:id="br0">
      <inkml:brushProperty name="width" value="0.025" units="cm"/>
      <inkml:brushProperty name="height" value="0.025" units="cm"/>
    </inkml:brush>
  </inkml:definitions>
  <inkml:trace contextRef="#ctx0" brushRef="#br0">33 1 8808,'0'0'737,"-7"80"-160,4-48-577,3-7-1314,0-5-1889</inkml:trace>
  <inkml:trace contextRef="#ctx0" brushRef="#br0" timeOffset="1">18 603 1281,'-1'64'577,"-2"-1"-385,1-1 32,-2-4-160,-4-4-1729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9.381"/>
    </inkml:context>
    <inkml:brush xml:id="br0">
      <inkml:brushProperty name="width" value="0.05" units="cm"/>
      <inkml:brushProperty name="height" value="0.05" units="cm"/>
    </inkml:brush>
  </inkml:definitions>
  <inkml:trace contextRef="#ctx0" brushRef="#br0">0 0 22421,'0'2'105,"1"-1"-1,-1 0 1,1 1 0,-1-1 0,1 0 0,-1 1 0,1-1 0,0 0-1,-1 0 1,1 0 0,0 0 0,0 0 0,0 0 0,0 0 0,0 0-1,0 0 1,0 0 0,0 0 0,1 0 0,-1-1 0,0 1-1,0 0 1,1-1 0,-1 1 0,0-1 0,1 0 0,1 1 0,47 7-101,-40-7 148,160 11 9,15 2-45,-184-14-114,1 0 1,-1 0-1,0 0 1,0 0-1,0 1 1,1-1-1,-1 0 1,0 1-1,0-1 1,0 1-1,0-1 1,0 1-1,0 0 1,0-1-1,0 1 1,0 0 0,0 0-1,0 0 1,-1 0-1,1 0 1,0 0-1,0 0 1,-1 0-1,1 0 1,0 1-1,-1 0 5,1 1-1,-1-1 0,0 0 0,0 1 0,0-1 1,0 0-1,0 1 0,0-1 0,-1 0 0,1 1 1,-1-1-1,-1 3 0,-3 8 60,-1-1 1,0 0-1,-14 18 1,-20 23 443,-93 93 0,-18 23-314,120-121-296,12-3 1732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0.675"/>
    </inkml:context>
    <inkml:brush xml:id="br0">
      <inkml:brushProperty name="width" value="0.05" units="cm"/>
      <inkml:brushProperty name="height" value="0.05" units="cm"/>
    </inkml:brush>
  </inkml:definitions>
  <inkml:trace contextRef="#ctx0" brushRef="#br0">89 81 21004,'1'7'1957,"-10"338"527,-28 3-1953,31-298-369,-31 238 504,49-421 1051,4 31-1595,57-189 1,-52 229-117,2 1 0,3 1 0,3 1 0,43-66-1,-55 101-14,0 0 0,2 2 0,0 0 0,41-35 0,-49 48-1,0 1-1,0 0 1,1 1 0,0 0-1,0 0 1,1 2 0,-1-1-1,2 2 1,-1 0 0,0 0-1,28-3 1,-35 7-4,0-1 1,1 1-1,-1 1 0,0-1 0,0 1 0,0 0 1,0 0-1,0 1 0,0 0 0,0 0 0,0 0 1,-1 1-1,1 0 0,-1 0 0,1 0 0,-1 1 1,0 0-1,-1 0 0,1 0 0,-1 0 0,0 1 1,0 0-1,0 0 0,0 0 0,-1 0 1,0 0-1,0 1 0,0 0 0,-1-1 0,0 1 1,0 0-1,0 0 0,-1 0 0,0 0 0,0 0 1,-1 1-1,0 10 0,-1-1 8,-1-1 1,0 0-1,-1 0 0,-1-1 0,0 1 1,-1-1-1,-1 0 0,0 0 0,-9 14 1,6-12 102,-2 0 0,0-1 0,0 0 0,-1 0 0,-1-1 1,-28 22-1,32-29-56,-1 0-1,0-1 1,0-1 0,-1 0 0,1 0-1,-1-1 1,0-1 0,-1 0 0,1 0-1,-1-1 1,1 0 0,-1-1 0,1 0-1,-1-1 1,0-1 0,1 0 0,-22-4-1,31 5-119,1 0-1,-1-1 1,1 1-1,-1 0 1,1-1-1,-1 1 1,1-1-1,-1 1 0,1-1 1,0 0-1,-1 1 1,1-1-1,0 0 1,0 0-1,-1 0 1,1 0-1,0 0 1,0 0-1,0-1 1,0 1-1,-1-2 1,6-9-3393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0.893"/>
    </inkml:context>
    <inkml:brush xml:id="br0">
      <inkml:brushProperty name="width" value="0.05" units="cm"/>
      <inkml:brushProperty name="height" value="0.05" units="cm"/>
    </inkml:brush>
  </inkml:definitions>
  <inkml:trace contextRef="#ctx0" brushRef="#br0">99 1 25934,'-14'1'1568,"0"1"368,2 2-1344,-1-1-248,1-3-271,-2 2-17,4-4-225,1-5-567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1.440"/>
    </inkml:context>
    <inkml:brush xml:id="br0">
      <inkml:brushProperty name="width" value="0.05" units="cm"/>
      <inkml:brushProperty name="height" value="0.05" units="cm"/>
    </inkml:brush>
  </inkml:definitions>
  <inkml:trace contextRef="#ctx0" brushRef="#br0">10 990 21581,'-1'3'187,"-1"4"409,0 0 0,0 0 0,1 0 0,-1 12 0,2-18-547,0 0 0,0-1 1,0 1-1,0-1 0,0 1 0,0 0 0,1-1 0,-1 1 0,0-1 0,0 1 0,0 0 0,1-1 0,-1 1 0,0-1 0,1 1 0,-1-1 0,0 1 0,1-1 0,-1 1 0,1-1 0,-1 1 0,0-1 0,1 0 0,-1 1 0,1-1 0,0 1 0,1-1-25,-1 0 1,1 0-1,-1 0 0,1 0 1,-1-1-1,1 1 1,-1 0-1,0-1 1,1 1-1,-1-1 0,1 1 1,-1-1-1,0 0 1,1 1-1,-1-1 1,2-2-1,14-10 165,-1-1 0,0 0-1,23-29 1,-34 38-158,281-337 683,-214 244-509,100-179 0,-65 61 212,-95 194-366,-8 20-44,-5 12-22,-3 29-34,-2 0 0,-19 65 0,9-40 34,14-53 14,-64 331 62,61-302-46,3 1-1,1 0 1,2 1-1,2-2 1,1 1-1,15 60 1,8-4-7,-26-93-791,-2-6-787,-6-10-393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1.579"/>
    </inkml:context>
    <inkml:brush xml:id="br0">
      <inkml:brushProperty name="width" value="0.05" units="cm"/>
      <inkml:brushProperty name="height" value="0.05" units="cm"/>
    </inkml:brush>
  </inkml:definitions>
  <inkml:trace contextRef="#ctx0" brushRef="#br0">1 1 20308,'0'0'3329,"1"0"-1993,43 16-519,-18-13-153,13-3-256,1-2-112,11-5-8,-2 0-312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416"/>
    </inkml:context>
    <inkml:brush xml:id="br0">
      <inkml:brushProperty name="width" value="0.05" units="cm"/>
      <inkml:brushProperty name="height" value="0.05" units="cm"/>
    </inkml:brush>
  </inkml:definitions>
  <inkml:trace contextRef="#ctx0" brushRef="#br0">532 653 21541,'-3'-6'283,"0"0"1,0 1-1,-1 0 1,0 0-1,1 0 1,-2 0-1,1 1 1,0-1-1,-1 1 1,0 0-1,0 1 1,0-1-1,-1 1 1,1 0-1,-1 0 1,1 1-1,-1-1 1,0 1-1,0 1 1,-7-2 0,5 1-273,0 1 1,0 0 0,0 0 0,0 0 0,0 1 0,0 1 0,0-1 0,0 1-1,0 1 1,0 0 0,0 0 0,1 0 0,-1 1 0,1 0 0,-9 5 0,5-1-29,1 1 0,0 1 1,1 0-1,0 0 0,0 1 0,1 0 1,0 0-1,1 1 0,-9 17 1,6-9-1,1 1 0,1 0 0,1 0 0,-9 39 0,15-55 16,0 0 1,1 0 0,-1 0 0,1 0-1,0 0 1,0 0 0,0 0 0,0 0-1,1 0 1,0-1 0,-1 1 0,4 8-1,-3-11 1,-1 0 1,1-1-1,-1 1 0,1 0 0,0 0 1,-1-1-1,1 1 0,0 0 0,0-1 0,-1 1 1,1-1-1,0 1 0,0-1 0,0 1 0,0-1 1,0 0-1,0 1 0,0-1 0,0 0 0,2 0 1,-1 0 0,1 0 0,0 0 0,0-1 1,0 1-1,-1-1 0,1 0 0,0 1 1,0-1-1,-1-1 0,4-1 0,9-5 10,-1-1-1,0-1 1,0 0 0,-1-1-1,17-17 1,54-71 47,-43 46 111,-2-2 1,49-92 0,-72 115-24,-2 0-1,0 0 1,-3-1-1,0-1 1,-3 0-1,8-57 1,-14 78-102,-2 0 0,0 0 0,0 0 0,-1 0 0,-1 0 0,-5-20 0,6 30-39,0-1-1,0 0 1,0 0-1,-1 1 1,0-1 0,0 1-1,0-1 1,0 1 0,0 0-1,-1 0 1,1 0 0,-1 0-1,0 0 1,0 0 0,0 1-1,0 0 1,0-1-1,0 1 1,-1 0 0,1 1-1,-1-1 1,0 1 0,1-1-1,-8 0 1,2 1-17,1 1 0,-1 0 0,1 0 0,-1 1 0,1 0 0,-1 1 0,1 0 0,0 0 0,0 0 0,0 1 1,0 1-1,0-1 0,-7 6 0,-13 8-37,1 1-1,-27 23 1,-267 259 79,312-286-153,9-14 107,0 0-1,0 0 1,0 0 0,0 0 0,0 0-1,0 1 1,0-1 0,0 0 0,0 0 0,0 0-1,0 0 1,0 0 0,0 1 0,0-1 0,0 0-1,0 0 1,0 0 0,0 0 0,0 0 0,0 1-1,0-1 1,0 0 0,0 0 0,1 0 0,-1 0-1,0 0 1,0 0 0,0 0 0,0 0 0,0 1-1,0-1 1,1 0 0,-1 0 0,0 0 0,0 0-1,0 0 1,0 0 0,0 0 0,0 0 0,1 0-1,-1 0 1,0 0 0,0 0 0,0 0 0,27-5-2192,-26 5 2176,31-8-1691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679"/>
    </inkml:context>
    <inkml:brush xml:id="br0">
      <inkml:brushProperty name="width" value="0.05" units="cm"/>
      <inkml:brushProperty name="height" value="0.05" units="cm"/>
    </inkml:brush>
  </inkml:definitions>
  <inkml:trace contextRef="#ctx0" brushRef="#br0">184 0 21861,'0'2'1296,"-10"31"488,-2 10-1056,-6 11-271,-5 16-137,-1 5 24,1 8-96,0-1-120,8-2-64,-1-6 0,5-16-32,4-9 152,6-19-632,1-9-640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898"/>
    </inkml:context>
    <inkml:brush xml:id="br0">
      <inkml:brushProperty name="width" value="0.05" units="cm"/>
      <inkml:brushProperty name="height" value="0.05" units="cm"/>
    </inkml:brush>
  </inkml:definitions>
  <inkml:trace contextRef="#ctx0" brushRef="#br0">1 1 21885,'0'0'1080,"23"5"504,3 4-1032,14 5-216,13 2-176,12-2-64,17-5-72,0-4 17,1-3-9,-8-2 8,-17 0-449,-6 0-559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3.101"/>
    </inkml:context>
    <inkml:brush xml:id="br0">
      <inkml:brushProperty name="width" value="0.05" units="cm"/>
      <inkml:brushProperty name="height" value="0.05" units="cm"/>
    </inkml:brush>
  </inkml:definitions>
  <inkml:trace contextRef="#ctx0" brushRef="#br0">0 127 21020,'0'0'1041,"30"2"463,7-9-400,28-9-504,12-7-87,19-5-201,0 2-144,2 8-8,-10 8-280,-27 10-929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3.459"/>
    </inkml:context>
    <inkml:brush xml:id="br0">
      <inkml:brushProperty name="width" value="0.05" units="cm"/>
      <inkml:brushProperty name="height" value="0.05" units="cm"/>
    </inkml:brush>
  </inkml:definitions>
  <inkml:trace contextRef="#ctx0" brushRef="#br0">2 118 22229,'-2'9'920,"4"0"144,9 0-408,13 1-536,13 2-48,21-6-32,12-3 16,28-8-8,14-9-16,14-9 24,7-3 8,-7-1-24,-3 3 24,-9 5 8,-9-2-408,-21 5-816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767"/>
    </inkml:context>
    <inkml:brush xml:id="br0">
      <inkml:brushProperty name="width" value="0.025" units="cm"/>
      <inkml:brushProperty name="height" value="0.025" units="cm"/>
    </inkml:brush>
  </inkml:definitions>
  <inkml:trace contextRef="#ctx0" brushRef="#br0">12 0 4869,'-2'15'5221,"-7"97"-2098,9-97-3127,0 0 0,1 0 0,1 0 1,0 0-1,1-1 0,8 27 0,14 29-2474,-19-44 2429,-1 0 0,-1 0 0,-1 0 0,-1 37 0,-3 12 929,-1-19 1800,7 65 1,-3-116-2279,-2-12-668,-1-14-1477,-7-12-3072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4.051"/>
    </inkml:context>
    <inkml:brush xml:id="br0">
      <inkml:brushProperty name="width" value="0.05" units="cm"/>
      <inkml:brushProperty name="height" value="0.05" units="cm"/>
    </inkml:brush>
  </inkml:definitions>
  <inkml:trace contextRef="#ctx0" brushRef="#br0">428 606 17188,'10'-6'1008,"-1"0"0,0-1 0,0 0 1,-1 0-1,1-1 0,-2 0 0,9-11 1,-14 17-836,-1 0 1,0 1 0,0-1-1,0-1 1,0 1 0,0 0 0,-1 0-1,1 0 1,0 0 0,-1 0 0,0-1-1,0 1 1,1 0 0,-1-1 0,0 1-1,-1 0 1,1-3 0,-1 3-109,0-1 1,-1 1 0,1-1-1,-1 1 1,1-1 0,-1 1-1,0 0 1,1 0 0,-1 0-1,0 0 1,0 0-1,-1 0 1,1 1 0,0-1-1,-1 1 1,1-1 0,-4-1-1,-6-2-33,1 0-1,-1 0 0,0 2 1,0-1-1,0 1 0,0 1 0,-1 0 1,1 1-1,-25 0 0,28 2-41,0-1 1,1 2-1,-1-1 0,1 1 0,-1 1 0,1-1 1,0 1-1,0 1 0,0-1 0,0 2 0,1-1 1,-1 1-1,1 0 0,0 0 0,-6 7 0,-1 4 3,1 0 0,1 0 0,0 1-1,2 1 1,0 0 0,1 0 0,0 1-1,2 0 1,0 0 0,1 1 0,1 0-1,1 0 1,1 0 0,0 1 0,1 20-1,3-36 5,-1 0-1,0 0 0,1-1 1,0 1-1,0 0 0,1 0 1,-1-1-1,1 1 0,0 0 1,0-1-1,0 0 0,1 1 1,0-1-1,0 0 0,4 4 1,-5-5-3,1-1-1,0-1 1,-1 1 0,1 0 0,0-1 0,0 1 0,0-1 0,0 0 0,1 0 0,-1 0-1,0 0 1,0 0 0,1-1 0,-1 0 0,0 1 0,1-1 0,-1-1 0,0 1 0,0 0-1,1-1 1,-1 0 0,0 1 0,5-3 0,7-3 1,0-1 0,-1 0 0,1-1-1,-2 0 1,1-1 0,-1-1 0,-1 0 0,21-21 0,-2-3 37,50-70-1,-59 73-9,-3-1 0,0-1 0,-2-1 0,-2 0 0,20-65 0,-29 78-6,-2-1 0,0 1-1,-1-1 1,-1-38 0,-2 45-5,-2 1-1,0-1 0,0 1 0,-1 0 1,-1 0-1,0 0 0,-13-26 1,14 33-12,-1 0-1,0 0 1,-1 0 0,1 0 0,-1 1 0,-1-1 0,1 1 0,-1 0-1,0 1 1,-1 0 0,1 0 0,-1 0 0,0 1 0,0 0 0,0 0-1,-1 0 1,1 1 0,-1 1 0,0-1 0,0 1 0,0 0 0,0 1-1,0 0 1,0 0 0,-1 1 0,1 0 0,-11 2 0,-2 0-23,1 1 0,0 1 0,0 1 0,0 1 0,1 1 0,-1 0 0,-28 17 0,34-16-286,0 0 0,0 1 0,1 0 0,1 1-1,0 1 1,0 0 0,1 1 0,0 0 0,1 0-1,-11 18 1,-1 13-1765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4.861"/>
    </inkml:context>
    <inkml:brush xml:id="br0">
      <inkml:brushProperty name="width" value="0.05" units="cm"/>
      <inkml:brushProperty name="height" value="0.05" units="cm"/>
    </inkml:brush>
  </inkml:definitions>
  <inkml:trace contextRef="#ctx0" brushRef="#br0">81 4 19500,'5'21'726,"-1"0"0,0 0 0,-2 1 0,-1-1-1,0 1 1,-2-1 0,-3 30 0,-36 146-147,35-178-351,-42 146 1532,47-163-1323,3-5-93,16-17-16,30-40-1,-7 7-205,71-73-570,226-197 1,-337 321-1028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030"/>
    </inkml:context>
    <inkml:brush xml:id="br0">
      <inkml:brushProperty name="width" value="0.05" units="cm"/>
      <inkml:brushProperty name="height" value="0.05" units="cm"/>
    </inkml:brush>
  </inkml:definitions>
  <inkml:trace contextRef="#ctx0" brushRef="#br0">0 1 14195,'9'30'3417,"5"-1"1112,3 1-2769,8-4-504,6 2-407,4-1-489,2 1-152,4 5-192,-5 4-776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464"/>
    </inkml:context>
    <inkml:brush xml:id="br0">
      <inkml:brushProperty name="width" value="0.05" units="cm"/>
      <inkml:brushProperty name="height" value="0.05" units="cm"/>
    </inkml:brush>
  </inkml:definitions>
  <inkml:trace contextRef="#ctx0" brushRef="#br0">0 0 24493,'0'0'1849,"0"2"-1089,16 19-472,7-12-120,15-4-144,12-3 0,9-1-16,8-1 16,3 2 24,-7 2-32,-12-3-1024,-15-2-489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650"/>
    </inkml:context>
    <inkml:brush xml:id="br0">
      <inkml:brushProperty name="width" value="0.05" units="cm"/>
      <inkml:brushProperty name="height" value="0.05" units="cm"/>
    </inkml:brush>
  </inkml:definitions>
  <inkml:trace contextRef="#ctx0" brushRef="#br0">3 0 18548,'-2'11'2713,"7"-4"647,14-2-2264,16-3-551,13-2-113,11-2-160,6 0-56,3 4-152,8 0 40,-4-2-1448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6.022"/>
    </inkml:context>
    <inkml:brush xml:id="br0">
      <inkml:brushProperty name="width" value="0.05" units="cm"/>
      <inkml:brushProperty name="height" value="0.05" units="cm"/>
    </inkml:brush>
  </inkml:definitions>
  <inkml:trace contextRef="#ctx0" brushRef="#br0">163 0 25653,'-16'18'817,"-1"5"407,-4 17-1064,-4 11-88,-1 10-72,0 4 8,8 1 8,4-2 16,14-14-16,9-4 0,9-16 16,8-8 8,14-15 40,6-8 0,17-22 0,3-7-16,6-21-64,-4-6-360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6.207"/>
    </inkml:context>
    <inkml:brush xml:id="br0">
      <inkml:brushProperty name="width" value="0.05" units="cm"/>
      <inkml:brushProperty name="height" value="0.05" units="cm"/>
    </inkml:brush>
  </inkml:definitions>
  <inkml:trace contextRef="#ctx0" brushRef="#br0">19 20 22309,'-7'-9'2488,"-1"-2"3426,6 11-5954,0 0-889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9.177"/>
    </inkml:context>
    <inkml:brush xml:id="br0">
      <inkml:brushProperty name="width" value="0.05" units="cm"/>
      <inkml:brushProperty name="height" value="0.05" units="cm"/>
    </inkml:brush>
  </inkml:definitions>
  <inkml:trace contextRef="#ctx0" brushRef="#br0">11 0 17804,'-3'17'272,"0"0"0,1 1 0,0-1 0,2 0 0,0 1 0,1-1 0,1 1 0,0-1 0,1 0 0,8 23 0,-4-18-166,1 0 0,1 0 0,1-1 0,1 0 0,1-1 0,1 0 0,17 21 1,-20-29-68,1-1 1,0 0-1,1 0 1,1-1-1,-1-1 1,1 0 0,1-1-1,0 0 1,0-1-1,0 0 1,1-2-1,0 1 1,0-2 0,0 0-1,1-1 1,-1 0-1,1-2 1,0 1-1,0-2 1,16-1-1,-1-2 2,0-2-1,0-1 1,-1-1-1,0-1 0,0-2 1,-1-1-1,30-16 0,188-120 162,-113 63-137,52-14-6,-158 86-55,1 1 1,0 2 0,0 1 0,55-8 0,-71 15-5,0 0 0,0 1 0,0 0 0,-1 0 1,1 2-1,18 3 0,-24-3 1,-1 0 0,1 0 0,-1 1 0,0 0 0,0 0 0,-1 0 0,1 1 0,0-1 0,-1 2 0,0-1 0,0 0 0,0 1 0,-1 0 0,5 7 0,-1 1 6,0 0 0,-1 0 1,-1 1-1,0 0 0,-1 1 1,0-1-1,-1 1 1,3 29-1,-1 11 21,-2 60 0,-4-89-28,-2 23 11,1-35-4,0 1 1,1 0-1,1-1 1,0 1-1,0 0 1,2-1-1,4 16 1,2-14-88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9.610"/>
    </inkml:context>
    <inkml:brush xml:id="br0">
      <inkml:brushProperty name="width" value="0.05" units="cm"/>
      <inkml:brushProperty name="height" value="0.05" units="cm"/>
    </inkml:brush>
  </inkml:definitions>
  <inkml:trace contextRef="#ctx0" brushRef="#br0">1 600 23805,'0'0'788,"4"-5"42,32-33-324,1 1 0,71-52 0,-91 76-443,223-164 212,-203 153-265,1 2-1,1 2 0,1 1 1,71-23-1,-101 39-11,0 1 0,0 0 1,0 0-1,1 1 0,-1 0 1,0 1-1,0 0 0,1 1 1,-1 0-1,13 3 0,-16-2 0,0 1 0,-1-1 0,1 1 1,-1 0-1,0 1 0,0-1 0,0 1 0,-1 0 0,1 1 0,-1 0 0,0-1 0,0 2 0,-1-1 0,1 0 0,5 10 0,-1 2 1,-1 0-1,-1 0 1,0 1-1,6 27 1,-7-25 6,0 0-1,1 0 1,13 25-1,-17-41-3,0 1 1,1-1-1,-1 0 0,1 0 0,0 0 1,0-1-1,0 1 0,0-1 0,1 0 1,-1 0-1,1 0 0,0-1 0,0 1 1,0-1-1,0-1 0,0 1 0,1-1 1,-1 1-1,0-2 0,1 1 0,-1 0 1,1-1-1,5-1 0,11 0 10,1-1-1,0-1 1,-1-1-1,23-7 1,137-42 53,27-8-33,-157 49-29,-1 3-1,60-4 1,-93 12 1,0 2 0,0 0 1,21 5-1,26 1 51,-58-7-37,-1-1 1,1 0 0,0 0 0,0 0-1,-1-1 1,1 0 0,-1 0-1,1-1 1,-1 0 0,0 0 0,0-1-1,0 1 1,-1-1 0,1 0 0,-1-1-1,0 1 1,5-6 0,8-11 81,-1 0 1,27-44 0,-37 54-77,34-57-104,-10 4-1010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1.217"/>
    </inkml:context>
    <inkml:brush xml:id="br0">
      <inkml:brushProperty name="width" value="0.05" units="cm"/>
      <inkml:brushProperty name="height" value="0.05" units="cm"/>
    </inkml:brush>
  </inkml:definitions>
  <inkml:trace contextRef="#ctx0" brushRef="#br0">69 186 20212,'-2'1'147,"-1"0"-1,1 0 0,1 0 0,-1 1 0,0-1 0,0 0 1,0 1-1,1 0 0,-1-1 0,1 1 0,-1 0 1,1 0-1,0 0 0,-1 0 0,1 0 0,0 0 0,-1 4 1,-10 42 272,10-40-340,-8 55-61,2 1-1,4 0 0,2 0 1,9 93-1,-6-152-17,-1 0 5,0 0-1,0 0 1,1 0 0,0 0-1,0 0 1,0 0-1,0 0 1,1 0 0,0 0-1,0 0 1,1-1 0,-1 1-1,1-1 1,4 6-1,-6-9 2,0 0 0,1 0 0,-1-1-1,0 1 1,1 0 0,-1-1 0,1 1-1,-1 0 1,1-1 0,0 0 0,-1 1 0,1-1-1,-1 0 1,1 0 0,0 0 0,-1 0-1,1 0 1,-1 0 0,1-1 0,0 1-1,-1 0 1,1-1 0,-1 1 0,1-1-1,-1 0 1,1 1 0,-1-1 0,0 0 0,1 0-1,-1 0 1,0 0 0,2-2 0,6-5 39,0 0 0,-1 0 1,11-15-1,-17 21-33,26-35 235,-2-1-1,29-56 1,33-89 536,-43 87-450,-45 94-327,1 0 0,0 0 0,0 1 0,0-1 0,0 0 0,0 1 1,0-1-1,0 1 0,0-1 0,1 1 0,-1-1 0,1 1 1,2-2-1,-3 3-6,-1 0 0,1 0 1,-1 0-1,1 0 0,-1 0 1,1 0-1,-1 0 0,1 0 1,-1 0-1,1 0 0,-1 0 1,1 1-1,-1-1 0,0 0 1,1 0-1,-1 0 0,1 1 1,-1-1-1,1 0 0,-1 1 1,0-1-1,1 0 0,-1 1 1,0-1-1,1 1 0,-1-1 1,0 0-1,0 1 0,1-1 1,-1 1-1,0-1 0,0 1 1,4 8-11,-1 1 1,0-1-1,-1 1 1,1 10-1,0-7 13,20 167-22,-18-122 30,2 0-1,20 72 1,-25-123-10,0 0 0,0 0 0,1 0-1,0-1 1,1 1 0,5 8 0,-8-14 1,0 0 0,0 0-1,0 0 1,0 0 0,0 0-1,0 0 1,0 0 0,0 0 0,1 0-1,-1 0 1,0-1 0,1 1-1,-1 0 1,0-1 0,1 1 0,-1-1-1,1 0 1,-1 1 0,1-1-1,-1 0 1,1 0 0,-1 0-1,1 0 1,-1 0 0,0 0 0,1-1-1,-1 1 1,1 0 0,-1-1-1,1 1 1,-1-1 0,0 0 0,1 1-1,-1-1 1,0 0 0,0 0-1,1 0 1,-1 0 0,2-2 0,8-8 100,0-2 0,0 0 0,-1 0 1,-1-1-1,0 0 0,11-25 1,7-17 339,-2-2 0,-3 0 0,17-73 0,-28 82-229,-1 0 0,-3 0 0,-3-1-1,-1-76 1,-4 113-183,0 0 0,-6-23 0,6 32-58,-1 10-56,-7 22-1188,-11 54 0,11-31-775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15.758"/>
    </inkml:context>
    <inkml:brush xml:id="br0">
      <inkml:brushProperty name="width" value="0.025" units="cm"/>
      <inkml:brushProperty name="height" value="0.025" units="cm"/>
    </inkml:brush>
  </inkml:definitions>
  <inkml:trace contextRef="#ctx0" brushRef="#br0">1817 355 4452,'4'-9'5066,"1"-8"-4681,0 0 0,-1 0 0,0-1 0,-2 0-1,1-24 1,-3 35-122,0 0-1,0 0 1,-1 0 0,0 0-1,0 0 1,-1 0-1,0 0 1,0 0 0,-1 0-1,0 1 1,0-1 0,0 1-1,-1 0 1,0 0-1,0 0 1,-1 0 0,-9-8-1,1 4-82,-1 0-1,0 1 1,0 1-1,-1 0 0,0 2 1,0-1-1,-1 2 1,0 0-1,0 1 1,0 0-1,-21-1 1,-26-1-139,-100 4 0,141 2 8,-62 3 202,0 4 0,0 4 0,1 3 0,0 4 0,1 3 0,2 4-1,0 4 1,-121 61 0,164-69-115,1 1 0,1 2-1,1 1 1,1 1 0,2 3-1,1 0 1,1 2-1,-34 46 1,43-49-97,1 2-1,2 0 1,1 1-1,1 0 1,2 1-1,2 1 1,0 0-1,2 1 1,2 0-1,-5 54 1,10-58-33,1-1 0,1 1 0,1-1 0,2 0 0,1 1 0,2-1 0,0-1 0,2 1 0,19 44 0,-17-53-14,0-1-1,1 0 1,1-1-1,1 0 1,1-1-1,0 0 1,1-1-1,1-1 0,0-1 1,1 0-1,1-1 1,0 0-1,34 16 1,-20-14 11,1-1 0,0-2 1,1-1-1,0-1 0,0-3 0,59 7 0,-43-11 221,0-2 0,-1-2 0,1-3 0,59-11 0,-19-5 330,-1-5 0,-1-3 0,-2-4 1,141-73-1,-144 61-359,-2-4-1,98-75 1,-144 95-161,0-2 0,-2-1 0,-2-1 0,-1-2 0,-1-1 0,44-72 0,-62 88-7,-1-1 0,-1-1 0,-1 0 0,0 0-1,-2 0 1,-1-1 0,5-36 0,-9 48-20,-1-1 0,1 0-1,-2 1 1,1-1 0,-1 0-1,-1 1 1,0-1 0,-1 1 0,0-1-1,0 1 1,-1 0 0,0 1 0,-1-1-1,0 1 1,-1-1 0,0 2 0,-12-15-1,3 9-104,0 1 1,-2 1-1,1 0 0,-1 1 0,-1 1 0,0 0 0,-1 1 0,0 2 1,0 0-1,0 0 0,-1 2 0,-31-5 0,-27 0-1006,-149 0 0,212 10 981,-433 17-5135,223 1-887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817"/>
    </inkml:context>
    <inkml:brush xml:id="br0">
      <inkml:brushProperty name="width" value="0.025" units="cm"/>
      <inkml:brushProperty name="height" value="0.025" units="cm"/>
    </inkml:brush>
  </inkml:definitions>
  <inkml:trace contextRef="#ctx0" brushRef="#br0">0 1 6278,'0'0'21556,"67"45"-24855,-43-36-2787,6-5-9352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407"/>
    </inkml:context>
    <inkml:brush xml:id="br0">
      <inkml:brushProperty name="width" value="0.025" units="cm"/>
      <inkml:brushProperty name="height" value="0.025" units="cm"/>
    </inkml:brush>
  </inkml:definitions>
  <inkml:trace contextRef="#ctx0" brushRef="#br0">32 0 11563,'0'0'6267,"-3"11"-3518,-5 20-1086,1 0 1,-3 33-1,9-56-1473,0 0 1,0 0 0,1 0-1,0 0 1,0-1 0,1 1-1,0 0 1,0 0-1,1 0 1,0-1 0,1 1-1,-1-1 1,1 1 0,1-1-1,6 11 1,-7-15-216,0-1-1,0 1 1,0-1-1,0 0 1,0 0-1,0 0 1,1 0 0,-1-1-1,1 1 1,-1-1-1,1 0 1,-1 0-1,1 0 1,0 0 0,-1-1-1,1 0 1,0 0-1,0 0 1,-1 0-1,1 0 1,0-1-1,0 1 1,-1-1 0,1 0-1,-1 0 1,1-1-1,-1 1 1,1-1-1,-1 1 1,5-5-1,5-1-1373,-1-1-1,-1 0 1,1-1-1,-2-1 0,1 0 1,14-18-1,-7 4-4104,-4 1-1388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1.964"/>
    </inkml:context>
    <inkml:brush xml:id="br0">
      <inkml:brushProperty name="width" value="0.05" units="cm"/>
      <inkml:brushProperty name="height" value="0.05" units="cm"/>
    </inkml:brush>
  </inkml:definitions>
  <inkml:trace contextRef="#ctx0" brushRef="#br0">71 859 19780,'6'-3'297,"0"1"0,0-1-1,-1 0 1,1-1 0,-1 1-1,0-1 1,0 0 0,0 0 0,0-1-1,-1 1 1,0-1 0,0 0-1,0 0 1,-1-1 0,1 1-1,-1-1 1,0 0 0,-1 1 0,0-1-1,2-7 1,0 1-107,-2 0 0,0 1 0,0-1 1,-1 0-1,0 0 0,-1 0 0,0-1 0,-1 1 0,-5-20 1,6 28-163,-1 0 1,-1 0 0,1 1-1,-1-1 1,1 0 0,-1 1-1,0 0 1,0-1-1,-1 1 1,1 0 0,-1 0-1,1 0 1,-1 0 0,-5-4-1,6 6-23,0 0 0,0 0 0,0 0 0,0 0 1,0 1-1,0-1 0,0 0 0,0 1 0,0-1 0,-1 1 0,1 0 0,0 0 0,0 0 0,0 0 0,-1 0 0,1 0 0,0 1 0,0-1 0,0 1 0,0-1 0,0 1 0,0 0 0,0 0 0,0 0 0,0 0 0,0 0 0,-3 3 0,-2 2-7,1 0 0,-1 1 0,1 0 0,1 1 0,0-1 0,0 1-1,0 0 1,1 0 0,0 1 0,0-1 0,1 1 0,0 0-1,1 0 1,0 0 0,1 0 0,-1 0 0,1 17 0,1-24 1,0-1-1,0 1 1,0-1 0,1 0 0,-1 1-1,0-1 1,1 1 0,-1-1 0,0 0-1,1 1 1,0-1 0,-1 0 0,1 1-1,0-1 1,0 0 0,0 0 0,0 0 0,0 0-1,0 0 1,2 2 0,-1-2 1,0 0-1,-1-1 1,1 1 0,0-1-1,0 1 1,0-1 0,0 0-1,0 0 1,0 0 0,0 0 0,0 0-1,0 0 1,0 0 0,-1-1-1,5 0 1,8-4 3,0-1-1,0 1 1,-1-2-1,17-10 1,-20 10-1,0 1 0,0 1 0,1 0 0,-1 0 0,1 1 1,0 0-1,0 1 0,23-4 0,-29 7-6,0 0 1,0 0-1,0 0 0,0 1 0,0 0 0,0 0 1,0 0-1,0 0 0,0 1 0,-1 0 1,1 0-1,-1 0 0,1 0 0,-1 1 0,0 0 1,0 0-1,0 0 0,0 0 0,0 1 1,-1-1-1,0 1 0,6 8 0,1 5-24,-1 0 0,-1 0 1,0 1-1,8 31 0,7 15-6,-22-63 33,-1 0 1,1 0-1,-1 0 1,1 0-1,-1 0 1,1 0-1,0 0 1,-1 0-1,1 0 1,0 0-1,0 0 0,0 0 1,-1-1-1,1 1 1,0 0-1,2 0 1,-2-1-1,-1 1 1,1-1 0,0 0 0,-1 0-1,1 0 1,0 0 0,-1 0-1,1 0 1,0-1 0,-1 1 0,1 0-1,0 0 1,-1 0 0,1-1-1,-1 1 1,1 0 0,0-1 0,-1 1-1,1 0 1,-1-1 0,1 0-1,3-3-1,-1 0-1,1 0 1,-1 0-1,0 0 1,4-9-1,17-36-25,34-96 0,4-59-6,-36 94 32,23-218 0,-44 284-10,-4 36-35,1 13-50,2 9 63,0 1 0,-1-1-1,-1 1 1,-1 0 0,0-1 0,-1 19 0,1-2 17,0 184 4,0 9 0,-1-214 14,1 1 0,0-1 0,0 1 0,1-1 0,1 0 0,6 19 0,-9-28 0,0 0-1,1 0 1,-1 0 0,0-1 0,1 1-1,-1 0 1,0 0 0,1 0 0,-1-1-1,1 1 1,0 0 0,-1 0 0,1-1-1,-1 1 1,1 0 0,0-1 0,0 1-1,-1-1 1,1 1 0,0-1 0,0 0-1,0 1 1,0-1 0,-1 0 0,1 1-1,0-1 1,0 0 0,0 0 0,0 0-1,0 0 1,0 0 0,0 0 0,0 0-1,0 0 1,0 0 0,-1 0 0,1 0-1,0-1 1,0 1 0,1-1 0,0 0 3,0 0-1,0-1 1,-1 1 0,1-1 0,0 0 0,-1 1-1,1-1 1,-1 0 0,0 0 0,1 0 0,-1 0-1,0 0 1,0 0 0,0-3 0,1 1 0,-1-1 0,1 1 0,-1 0 0,-1-1 0,1 1 0,-1 0 0,1-1 0,-1 1 0,0-1 0,-1 1 0,1 0 1,-1-1-1,0 1 0,0 0 0,0-1 0,-1 1 0,1 0 0,-1 0 0,0 0 0,0 0 0,-1 0 0,1 1 0,-1-1 0,0 1 0,0 0 0,-6-6 0,-6-2 0,-64-51 4,70 54 7,1 0-1,1-1 1,-1 1-1,1-1 1,1-1-1,-10-17 1,15 26-11,1 1 0,-1-1 0,1 1 0,-1-1 0,1 0 0,0 1 0,0-1 0,-1 0 0,1 1 0,0-1 0,0 0 0,0 1 0,-1-1 0,1 0 0,0 1 0,0-1 0,0 0 0,0 0 0,0 1 0,1-1 0,-1 0 0,0 1 0,0-1 0,0 0 0,1 1 0,-1-1 0,0 0 0,1 1 0,-1-1 0,0 0 0,1 1 0,-1-1 0,1 1 0,-1-1 0,1 1 0,-1-1 0,1 1 0,-1-1 0,1 1 0,1-1 0,2 0 2,-1 0 1,1 0-1,0 0 1,1 1-1,-1 0 1,5 0-1,4-1-17,34-1-237,0 1-1,88 12 1,-94-6-1156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146"/>
    </inkml:context>
    <inkml:brush xml:id="br0">
      <inkml:brushProperty name="width" value="0.05" units="cm"/>
      <inkml:brushProperty name="height" value="0.05" units="cm"/>
    </inkml:brush>
  </inkml:definitions>
  <inkml:trace contextRef="#ctx0" brushRef="#br0">128 84 22805,'-1'-1'114,"0"1"0,-1-1 0,1 0 0,0 1 0,-1-1 0,1 1 0,0-1 0,-1 1 0,1 0 0,-1 0 0,1-1 0,-1 1 0,1 0 0,-1 0 0,1 0 0,-1 1 0,1-1 0,-1 0 0,1 1 0,-1-1 0,1 0 0,0 1 0,-1 0 0,1-1 0,0 1 0,-1 0 0,1 0 0,0 0 0,0-1 0,0 1 0,-1 1 0,1-1 0,0 0 0,1 0 0,-1 0 0,-1 2 0,-3 5-47,1 1-1,-1-1 1,2 1-1,-5 15 0,7-22-51,-12 40-19,2 1-1,1 0 1,2 0 0,-3 79 0,11-119-10,5-5 42,4-5-1,0-1 1,-1 1-1,9-11 0,-10 10-20,1 0 0,0 0 1,1 1-1,-1 1 0,16-10 0,-19 13-14,1 0 0,0 0 0,0 1 0,0 0 0,0 0 0,0 1 0,1-1 0,-1 1 0,0 1 0,1-1 0,-1 1 0,0 0 0,1 1 0,-1-1 0,1 1 0,-1 1 0,0-1 0,0 1 0,0 0 0,0 0 0,0 1 0,0 0 0,-1 0 0,1 0 0,-1 1 0,0-1 0,0 1 0,0 1 0,0-1 0,-1 1 0,1-1 0,-1 1 0,-1 1 0,1-1 0,-1 0 0,5 10 0,-2 0-7,-1 0-1,-1 0 0,0 0 0,-1 0 0,0 0 0,-2 1 0,1 16 0,-2 2 21,-1-1 1,-8 43-1,4-45 2,-2 1 0,-16 43-1,17-59 2,0-1 0,-1 0-1,-1-1 1,0 1 0,-1-1 0,-16 18-1,23-29 13,-1 0 0,-1 0 0,1 0-1,0 0 1,-1 0 0,1-1 0,-1 0-1,-7 4 1,9-5 0,0-1-1,0 1 0,0-1 1,0 1-1,0-1 1,0 0-1,0 1 0,0-1 1,0 0-1,0-1 1,0 1-1,0 0 0,0-1 1,-4 0-1,2-1 12,1 0 1,-1-1-1,1 1 0,-1-1 1,1 0-1,0 0 0,0 0 0,0 0 1,0 0-1,1 0 0,-1-1 0,1 0 1,0 1-1,0-1 0,0 0 1,1 0-1,-2-6 0,-3-8-14,1 0-1,1-1 1,1 0 0,1 0-1,0 0 1,1 0 0,2 0-1,0 0 1,0 1 0,2-1-1,0 0 1,2 1 0,0-1-1,1 1 1,13-29 0,-6 20-27,1 0-1,1 2 1,1 0 0,2 0 0,0 2 0,1 0-1,1 1 1,2 2 0,33-27 0,-42 37-3,0 1 1,0 0 0,1 1-1,1 1 1,-1 0 0,1 1-1,0 0 1,1 2 0,24-6-1,-38 10 9,0 0 0,0 0 0,0 0-1,0 0 1,0 0 0,-1 0 0,1 0 0,0 1-1,0-1 1,0 0 0,0 1 0,-1 0-1,1-1 1,0 1 0,0 0 0,-1 0-1,1 0 1,-1 0 0,1 0 0,-1 1 0,1-1-1,-1 0 1,0 1 0,0-1 0,1 1-1,-1-1 1,0 1 0,0-1 0,-1 1-1,1 0 1,0 0 0,0 3 0,0-3 3,1 1 0,-1-1 1,0 1-1,1-1 0,0 1 0,-1-1 1,1 0-1,0 1 0,4 2 0,-6-5 2,0 0-1,1 1 1,-1-1-1,1 0 0,-1 0 1,0 0-1,1 0 1,-1 0-1,1 1 0,-1-1 1,0 0-1,1 0 1,-1 0-1,1 0 0,-1 0 1,0 0-1,1 0 1,-1 0-1,1-1 1,-1 1-1,0 0 0,1 0 1,-1 0-1,0 0 1,1-1-1,-1 1 0,1 0 1,-1 0-1,1-1 1,10-12 18,3-18 5,-8 12-1,0-1 0,-1 0-1,4-32 1,-8 44 10,0 0-1,-1 1 1,0-1 0,0 1 0,-1-1 0,0 0 0,0 1 0,-1-1 0,0 1 0,0 0-1,0 0 1,-8-13 0,2 11 54,2 10-43,5 1-45,0 0 0,0 0 1,1 0-1,-1 0 1,0 0-1,1 0 1,-1 0-1,1 0 1,0 0-1,0 2 1,-2 26-20,1 1 1,4 30-1,-2-49 16,0 0-1,1 1 1,1-1 0,0 0-1,0 0 1,2-1-1,10 23 1,-14-32 2,0 0 1,0 0-1,1 0 1,-1-1-1,1 1 1,-1 0-1,1-1 1,0 1-1,0-1 0,0 1 1,0-1-1,0 0 1,0 0-1,0 0 1,0 0-1,0 0 1,0 0-1,0 0 1,1-1-1,-1 1 1,0-1-1,1 0 1,-1 0-1,0 0 0,1 0 1,-1 0-1,0 0 1,1 0-1,3-2 1,1 0 1,0-1 0,0 0 0,-1 0 0,1 0 0,-1-1 0,0 0 0,0 0 0,7-8 0,1 0 12,-1-2 0,0 0 0,-2 0 0,0-1 0,0-1 0,15-30 0,-13 19 7,-2-1 1,-1 0-1,10-44 0,-16 57-18,-4 15-3,0 0 0,1 0 1,-1 0-1,0 0 0,0 0 0,0 0 1,0 0-1,0 0 0,0 0 0,0 0 1,0 0-1,0 0 0,0 0 0,0 1 1,0-1-1,0 0 0,0 0 0,0 0 1,0 0-1,0 0 0,0 0 0,0 0 1,0 0-1,0 0 0,0 0 0,0 0 0,0 0 1,0 0-1,0 0 0,1 0 0,-1 0 1,0 0-1,0 0 0,0 0 0,0 0 1,0 0-1,0 0 0,0 0 0,0 0 1,0 0-1,0 0 0,0 0 0,0 0 1,0-1-1,0 27-88,-1-10 80,-2 73-48,0 91 40,3-177 17,1 0 0,-1 0 0,1 1 0,-1-1 0,1 0 0,0 0 0,2 4 0,-3-6 0,0-1 0,1 1 0,-1-1 1,0 1-1,1-1 0,-1 1 0,0-1 0,1 1 0,-1-1 0,1 1 0,-1-1 1,1 0-1,-1 1 0,1-1 0,-1 0 0,1 0 0,-1 1 0,1-1 0,-1 0 1,1 0-1,-1 0 0,1 0 0,0 1 0,-1-1 0,1 0 0,0 0 0,2-2 2,1 1-1,-1-1 0,0 1 1,0-1-1,0 0 0,0 0 0,0 0 1,0-1-1,0 1 0,-1-1 1,1 1-1,2-5 0,65-86 51,-54 69-49,0 2 0,1 0 0,1 1 0,39-35 0,-54 53-5,0 1 1,0 0-1,0 0 1,1 0-1,-1 0 1,1 1-1,-1-1 0,1 1 1,6-1-1,-8 1 0,0 1 0,-1 0 0,1 0-1,0 0 1,0 1 0,-1-1 0,1 0-1,-1 1 1,1-1 0,0 1-1,-1-1 1,1 1 0,-1 0 0,1-1-1,-1 1 1,1 0 0,-1 0 0,0 0-1,1 0 1,-1 1 0,0-1 0,0 0-1,0 0 1,2 3 0,1 3-6,-1-1 1,0 1-1,0 0 1,-1 0-1,0 0 1,0 0-1,-1 0 1,1 1-1,-1 7 0,0 70 6,-1-74 6,-5 76-1836,5-98 210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397"/>
    </inkml:context>
    <inkml:brush xml:id="br0">
      <inkml:brushProperty name="width" value="0.05" units="cm"/>
      <inkml:brushProperty name="height" value="0.05" units="cm"/>
    </inkml:brush>
  </inkml:definitions>
  <inkml:trace contextRef="#ctx0" brushRef="#br0">17 1 21044,'4'3'259,"0"1"-1,-1 0 1,0 0-1,1 0 1,-1 0-1,-1 0 1,1 1-1,-1-1 1,1 1-1,-2 0 1,1-1-1,0 1 1,-1 0-1,0 0 1,0 0-1,0 0 0,-1 1 1,1-1-1,-2 5 1,1 13 0,-2 0 0,-7 42 0,-11 8-160,14-57-94,1 0-1,1 1 1,0 0 0,1 0 0,1 0-1,0 24 1,2-40 4,0 0 0,0 0-1,1 0 1,-1 0 0,0 0 0,0 0 0,0 0-1,1 0 1,-1-1 0,0 1 0,1 0-1,-1 0 1,1 0 0,-1 0 0,1 0 0,0-1-1,-1 1 1,1 0 0,0-1 0,-1 1-1,1 0 1,0-1 0,0 1 0,0-1 0,0 1-1,-1-1 1,1 1 0,0-1 0,0 0-1,0 1 1,0-1 0,0 0 0,0 0-1,0 0 1,0 0 0,0 0 0,0 0 0,0 0-1,0 0 1,0 0 0,0 0 0,0 0-1,0-1 1,0 1 0,1-1 0,7-2 115,1-1 0,-1 1 1,15-11-1,-10 7-59,22-10-63,49-17 0,-44 21-401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551"/>
    </inkml:context>
    <inkml:brush xml:id="br0">
      <inkml:brushProperty name="width" value="0.05" units="cm"/>
      <inkml:brushProperty name="height" value="0.05" units="cm"/>
    </inkml:brush>
  </inkml:definitions>
  <inkml:trace contextRef="#ctx0" brushRef="#br0">1 1 18900,'0'2'4857,"10"20"-4169,13-13-536,5 0-88,14-7-208,7-4-320,2-12 3681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955"/>
    </inkml:context>
    <inkml:brush xml:id="br0">
      <inkml:brushProperty name="width" value="0.05" units="cm"/>
      <inkml:brushProperty name="height" value="0.05" units="cm"/>
    </inkml:brush>
  </inkml:definitions>
  <inkml:trace contextRef="#ctx0" brushRef="#br0">66 0 18612,'-30'189'2378,"-5"231"0,34-368-2127,3 1 0,10 54 0,-8-79-223,2-1 0,1 0 1,1 0-1,1-1 0,19 38 1,-26-62-24,-1 1 0,0-1 1,0 0-1,1 0 1,-1 0-1,1 1 0,0-2 1,0 1-1,0 0 1,2 2-1,-4-4-1,1 0-1,-1 0 1,0 0 0,1 1-1,-1-1 1,0 0 0,1 0-1,-1 0 1,0 0 0,1 0 0,-1 0-1,0 0 1,1 0 0,-1 0-1,0 0 1,1 0 0,-1 0-1,0 0 1,1-1 0,-1 1 0,0 0-1,0 0 1,1 0 0,-1 0-1,0 0 1,1-1 0,6-13 194,4-35 92,-3-1 1,3-53-1,-2 15-160,21-133 86,-18 159-147,30-92 0,-37 137-66,1 1 0,1 0 1,1 1-1,0-1 0,1 2 0,19-26 1,-23 35-10,-1 0 1,1 0 0,0 0 0,0 1 0,1 0 0,-1 0 0,1 0 0,0 1 0,0-1 0,0 2 0,0-1 0,1 1 0,-1-1 0,1 2 0,0-1-1,-1 1 1,1 0 0,0 0 0,12 1 0,-17 0 2,0 0 0,0 0-1,0 1 1,0-1 0,-1 0 0,1 1 0,0-1-1,0 1 1,0 0 0,-1 0 0,1-1-1,0 1 1,-1 0 0,1 0 0,-1 1-1,1-1 1,-1 0 0,1 0 0,-1 1-1,0-1 1,2 4 0,-1-2 6,-1 0 0,0 0 0,0 0-1,0 0 1,-1 0 0,1 0 0,-1 0 0,0 0 0,0 0 0,0 1 0,0-1 0,-1 3 0,-2 10 26,-1 0 1,0-1 0,-1 1-1,-8 14 1,12-28-27,-16 37 30,-2-1 0,-2-1 0,-1-1 0,-49 58 0,69-90-9,0-2-64,0 1 0,0-1 1,0 0-1,0 1 0,0-1 1,-1 0-1,1 0 0,-1-1 0,1 1 1,-1 0-1,0-1 0,1 0 1,-5 2-1,-3-5 1971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4.267"/>
    </inkml:context>
    <inkml:brush xml:id="br0">
      <inkml:brushProperty name="width" value="0.05" units="cm"/>
      <inkml:brushProperty name="height" value="0.05" units="cm"/>
    </inkml:brush>
  </inkml:definitions>
  <inkml:trace contextRef="#ctx0" brushRef="#br0">13 1 21165,'-6'220'5160,"0"-2"-4537,18-233-260,-5-8-236,-1 1 0,-1-1 0,-2 0 0,2-35 0,-5 57-124,3-44 38,-2 0 0,-1 0 0,-10-61 0,9 102-123,1 9-20,0 7-212,0 1 0,1 0 0,0 0 0,1-1 1,1 1-1,0-1 0,1 0 0,0 0 0,7 16 1,-10-26 161,1 0 0,-1 0 0,1 0-1,-1 0 1,1-1 0,0 1 0,0 0 0,3 2 0,20 4-569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4.548"/>
    </inkml:context>
    <inkml:brush xml:id="br0">
      <inkml:brushProperty name="width" value="0.05" units="cm"/>
      <inkml:brushProperty name="height" value="0.05" units="cm"/>
    </inkml:brush>
  </inkml:definitions>
  <inkml:trace contextRef="#ctx0" brushRef="#br0">169 111 14435,'-4'0'507,"-1"1"-1,1 0 0,-1 0 1,1 0-1,0 1 1,0-1-1,0 1 1,0 0-1,0 0 1,0 1-1,-5 2 0,4 0-271,0 0-1,0 0 0,0 0 0,0 1 1,1-1-1,-5 10 0,-1 4-227,0 1-1,2 0 1,-9 33-1,9-29 53,2 1 1,0-1-1,2 1 0,1 0 1,0 38-1,3-59-38,0 0 0,0-1-1,1 1 1,0 0 0,0-1 0,0 1 0,0 0-1,0-1 1,1 1 0,3 4 0,-5-7-3,1 0 1,0 0-1,-1-1 1,1 1-1,0 0 0,0 0 1,0-1-1,0 1 1,0-1-1,0 1 1,0-1-1,0 1 1,0-1-1,0 1 1,0-1-1,0 0 1,0 0-1,0 0 1,0 1-1,0-1 1,0 0-1,0 0 1,0 0-1,0-1 0,1 1 1,-1 0-1,0 0 1,0 0-1,0-1 1,0 1-1,0-1 1,0 1-1,0-1 1,0 1-1,1-2 1,6-4 120,-1 0 1,0 0-1,0-1 1,-1 1-1,0-2 1,0 1-1,6-11 1,-6 10-23,15-22 100,-2-1-1,-1 0 1,-2-2 0,13-33-1,-21 46-196,-2 0 0,0-1 0,-1 1 0,-1-1 0,-1 0 0,-1 0 0,-1 0 0,-2-27 0,1 43-29,-4-21 27,4 25-42,0 0 1,-1 0 0,1 0-1,0 0 1,-1 0 0,1 0-1,-1 0 1,1 0 0,-1 0-1,0 0 1,1 0 0,-1 0-1,0 1 1,0-1 0,1 0-1,-1 0 1,0 1 0,-1-2-1,1 2 5,1 0-1,0 0 0,-1 0 0,1 0 1,-1 0-1,1 0 0,0 0 0,-1 0 1,1 0-1,0 0 0,-1 0 1,1 0-1,0 0 0,-1 0 0,1 0 1,0 1-1,-1-1 0,1 0 0,0 0 1,-1 0-1,1 1 0,0-1 0,0 0 1,-1 0-1,1 0 0,0 1 0,0-1 1,-1 0-1,1 1 0,0-1 0,0 0 1,0 1-1,-1-1 0,1 0 0,0 1 1,-5 11-625,1 1 0,0-1 0,0 1 0,-1 16 0,-6 36-3063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5.144"/>
    </inkml:context>
    <inkml:brush xml:id="br0">
      <inkml:brushProperty name="width" value="0.05" units="cm"/>
      <inkml:brushProperty name="height" value="0.05" units="cm"/>
    </inkml:brush>
  </inkml:definitions>
  <inkml:trace contextRef="#ctx0" brushRef="#br0">237 161 17140,'-6'1'208,"-1"0"-1,1 1 1,0 0 0,0 0 0,-1 1 0,1 0 0,1 0 0,-1 0 0,0 1 0,1-1-1,0 1 1,0 1 0,0-1 0,0 1 0,0 0 0,1 0 0,0 0 0,-5 9 0,-4 8-142,1 1 1,2 0 0,-12 35 0,-26 101 226,41-128-153,1 0 0,1 1 0,1 36 0,3-65-119,1-1 0,0 0 0,0 0 0,0 0 0,0 0 0,0 1 0,1-1 0,-1 0-1,0 0 1,1 0 0,0 0 0,0 0 0,-1 0 0,1 0 0,0 0 0,1 0 0,1 3 0,-2-5-1,0 0 1,0 1 0,0-1-1,0 0 1,0 0-1,0 0 1,0 0-1,0 0 1,0 0-1,0 0 1,0 0-1,0 0 1,0 0 0,0 0-1,0-1 1,0 1-1,0 0 1,-1-1-1,1 1 1,0-1-1,0 1 1,0-1-1,0 1 1,0-1 0,-1 1-1,2-2 1,8-7 154,0 0 0,-1-1 1,0 0-1,9-15 0,26-36 305,-4-2 0,57-119 0,-79 139-281,-1 0-1,-2-1 1,-2 0-1,-2-1 1,8-77 0,-20 115-250,-2 7 22,-2 7-18,-2 12 18,2 0-1,1 1 1,0 0 0,1-1-1,0 31 1,0-10 33,-5 49 24,-15 217-17,23-293-11,1 34 3,-1-45-1,1 1 0,-1-1 1,1 1-1,0-1 0,0 1 0,0-1 1,0 0-1,0 1 0,0-1 1,1 0-1,-1 0 0,1 0 0,-1 0 1,5 4-1,-4-5 4,0 0 0,0 0 0,0 0 0,0 0-1,0 0 1,0-1 0,0 1 0,1-1 0,-1 1 0,0-1 0,0 0 0,1 0 0,-1 0 0,0 0-1,1 0 1,-1 0 0,0-1 0,0 1 0,1-1 0,-1 1 0,0-1 0,0 0 0,0 0 0,0 0-1,0 0 1,0 0 0,0-1 0,0 1 0,1-2 0,8-6 39,0 0 1,-1 0-1,15-17 1,-3-1-4,-1-1-1,-2-1 1,0-1 0,-2 0 0,-2-1 0,0-1 0,-2 0-1,-2-1 1,0-1 0,9-64 0,-19 91-60,-7 22-98,-1-3 84,-7 36-3,3 2-1,-8 85 1,14-98 40,2-10-3,0 0 0,2 38-1,1-63 3,0-1 0,0 1 0,0-1-1,0 1 1,0-1 0,0 1-1,1-1 1,-1 1 0,0-1-1,1 1 1,-1-1 0,1 0-1,0 1 1,-1-1 0,1 0 0,0 1-1,0-1 1,0 0 0,0 0-1,0 0 1,0 0 0,2 2-1,-1-3 12,-1 0-1,1 0 1,-1-1-1,1 1 0,0 0 1,-1-1-1,1 1 0,-1-1 1,1 1-1,-1-1 0,1 0 1,-1 1-1,0-1 0,1 0 1,-1 0-1,0 0 0,0 0 1,1 0-1,-1 0 0,0-1 1,0 1-1,0 0 1,1-2-1,12-16 108,0 0 0,-1 0 1,0-1-1,15-36 0,31-94 18,-40 98-139,-18 49-13,0 0 1,0 1-1,0-1 1,1 0-1,-1 0 0,1 1 1,2-4-1,-4 5 6,1 1 0,-1 0-1,0 0 1,0 0 0,0 0 0,1 0-1,-1 0 1,0 0 0,0 0 0,0 0-1,1 0 1,-1 0 0,0 0 0,0 0-1,1 0 1,-1 0 0,0 0 0,0 0-1,0 0 1,1 0 0,-1 0 0,0 0-1,0 1 1,0-1 0,0 0 0,1 0-1,-1 0 1,0 0 0,0 0 0,0 0-1,0 1 1,1-1 0,-1 0 0,0 0-1,0 0 1,0 0 0,0 1 0,0-1-1,0 0 1,0 0 0,0 0 0,0 1-1,0-1 1,0 0 0,1 0 0,-1 1-1,0-1 1,0 0 0,0 0 0,-1 0-1,1 1 1,0-1 0,2 12-232,-1-1-1,0 19 1,-10 176-2449,8-139 1176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6.001"/>
    </inkml:context>
    <inkml:brush xml:id="br0">
      <inkml:brushProperty name="width" value="0.05" units="cm"/>
      <inkml:brushProperty name="height" value="0.05" units="cm"/>
    </inkml:brush>
  </inkml:definitions>
  <inkml:trace contextRef="#ctx0" brushRef="#br0">66 1 11747,'0'4'2372,"-5"96"3710,-14 53-5570,6-54-75,5-28-322,-3 4 254,5-1 0,2 110-1,5-178-340,-1 0 3,0 1 0,0 0 0,1-1 1,0 1-1,0 0 0,1-1 0,0 1 0,0-1 0,0 0 0,1 0 0,0 0 0,0 0 0,4 6 0,-6-11-12,0 0-1,0 0 0,0 0 0,0 0 1,0 0-1,0-1 0,1 1 1,-1 0-1,0 0 0,0-1 1,1 1-1,-1-1 0,0 1 0,1-1 1,-1 0-1,1 1 0,-1-1 1,0 0-1,1 0 0,-1 0 1,1 0-1,2 0 0,-1-1 33,0 0 1,0 0-1,0 0 0,0-1 1,-1 1-1,1-1 0,0 0 0,-1 1 1,6-6-1,2-2 151,-1-2 0,0 0 0,14-19 0,5-14-17,-2-1 1,38-89-1,-14-24-158,-37 111-34,2 0 0,2 0 0,25-47 0,-41 90-51,2 26-149,-2-19 206,-1 0 0,1 0 0,-1 0 0,0 0 0,0 0 0,0 0 0,0 0 0,-1 4 0,-7 28 618,3 1-1,-3 68 1,11-109-397,6-10-161,-2-1 1,0 0-1,-1-1 1,-1 0-1,0 1 0,3-23 1,4-11-29,-8 34-23,0-5 0,2 0 0,1 0 0,1 1 0,17-34 0,-24 51-29,-3 10-90,-6 16 93,1 1 0,1 0 0,1 0 0,2 0 0,-2 30 0,3-28 7,-7 62-28,-12 150 10,19-182 44,2 0-1,9 67 1,-8-119-13,-1 3 9,1 0-1,1 0 1,-1 0-1,1 0 1,3 8-1,-5-15-7,1 0 0,-1 0 0,0 1 0,0-1 0,0 0 0,0 0 0,1 0 0,-1 0 0,0 0 0,0 0-1,0 0 1,0 0 0,1 0 0,-1 0 0,0 0 0,0 0 0,0 0 0,0-1 0,1 1 0,-1 0 0,0 0-1,0 0 1,0 0 0,0 0 0,0 0 0,1 0 0,-1 0 0,0 0 0,0-1 0,0 1 0,0 0-1,0 0 1,0 0 0,0 0 0,1 0 0,-1-1 0,0 1 0,0 0 0,0 0 0,0 0 0,0 0 0,0 0-1,0-1 1,0 1 0,0 0 0,0 0 0,0 0 0,0 0 0,0-1 0,0 1 0,0 0 0,0 0 0,0 0-1,0 0 1,0-1 0,-1 1 0,4-16 96,-2-12 7,-2 0 0,-1 0 1,-9-42-1,-26-84-27,29 124-79,-36-125-123,42 150 79,-2 21-87,4-10 124,1 0 0,-1 1 0,1-1 0,1 0 0,-1 0 0,1 0 0,0 0 0,0 0 0,0 0 1,1 0-1,0-1 0,0 1 0,1-1 0,-1 0 0,1 0 0,0 0 0,1-1 0,5 6 0,-4-5-8,0-1 0,0 0 0,1 0 1,-1-1-1,1 1 0,0-1 0,0-1 0,0 1 1,0-1-1,1-1 0,-1 1 0,0-1 0,1-1 0,-1 1 1,12-2-1,23-4 1763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7.231"/>
    </inkml:context>
    <inkml:brush xml:id="br0">
      <inkml:brushProperty name="width" value="0.05" units="cm"/>
      <inkml:brushProperty name="height" value="0.05" units="cm"/>
    </inkml:brush>
  </inkml:definitions>
  <inkml:trace contextRef="#ctx0" brushRef="#br0">218 491 22861,'-4'-7'396,"0"1"-1,-1-1 1,0 1-1,0 0 1,0 0 0,-1 1-1,0-1 1,0 1-1,0 1 1,-13-8 0,17 10-368,-1 1 1,0-1 0,1 1 0,-1 0 0,0 0-1,0 0 1,0 1 0,1-1 0,-1 1 0,0-1-1,0 1 1,0 0 0,0 0 0,0 0 0,0 1-1,0-1 1,0 1 0,0 0 0,0-1 0,1 1-1,-1 0 1,0 1 0,0-1 0,1 0 0,-1 1-1,1 0 1,-1-1 0,1 1 0,0 0-1,0 0 1,-4 5 0,0 2-31,-1 0 1,2 1-1,-1 0 1,2 1-1,-1-1 1,1 1-1,1 0 1,0 0-1,-3 18 1,3-2-14,0 0 1,2-1-1,1 29 1,1-50 10,-1 0 0,1 0 0,-1 0 0,2 0 1,-1 0-1,3 8 0,-3-12 4,-1-1 0,1 1 0,-1 0 1,1 0-1,-1 0 0,1 0 0,0-1 0,-1 1 0,1 0 0,0-1 0,-1 1 1,1 0-1,0-1 0,0 1 0,0-1 0,0 1 0,0-1 0,0 0 0,-1 1 0,1-1 1,0 0-1,0 1 0,0-1 0,0 0 0,0 0 0,0 0 0,0 0 0,0 0 1,0 0-1,0 0 0,0-1 0,0 1 0,0 0 0,0 0 0,0-1 0,0 1 0,0-1 1,0 1-1,0-1 0,0 1 0,-1-1 0,1 1 0,1-2 0,11-9 23,-1 1 0,-1-2 0,1 0 0,-2 0 0,15-22 0,10-16 144,-1-2 0,-3-1 1,36-86-1,-52 102-48,-1-1-1,-2-1 0,-1-1 0,-3 1 1,-1-1-1,2-59 0,-9 75-115,-2 23-25,1 4-9,-7 38-48,-74 515 27,78-537 53,2-9-3,0-1 1,1 1-1,-1-1 0,2 1 1,-1-1-1,2 1 1,-1 0-1,3 14 1,-2-22 0,-1-1 1,0 1 0,1-1-1,-1 0 1,1 1-1,0-1 1,-1 0 0,1 1-1,0-1 1,0 0 0,-1 0-1,1 0 1,0 1-1,0-1 1,1 0 0,-1 0-1,0 0 1,0-1 0,0 1-1,1 0 1,-1 0-1,0-1 1,3 1 0,-2 0 1,0-1 0,1 0 0,-1 0-1,1 0 1,-1 0 0,0 0 0,1-1 0,-1 1 0,1-1 0,-1 1 0,0-1 0,0 0 0,3-1 0,6-5 9,1 1-1,-2-1 1,1-1-1,11-11 1,0-1 1,-1-1 1,-1 0 0,-1-2 0,-1 0 0,23-42 0,-29 44-5,-1 0 0,-2-1 1,0 0-1,-1-1 1,-1 0-1,-1 0 1,3-32-1,-8 53-5,1-39 14,-2 40-16,0-1 0,0 0 1,0 1-1,-1-1 0,1 1 1,0-1-1,0 1 0,-1-1 0,1 1 1,-1-1-1,0 1 0,1-1 1,-1 1-1,0 0 0,0-1 1,0 1-1,0 0 0,0 0 1,0 0-1,-2-2 0,2 3 0,0 0 0,1 0 0,-1 0 0,0 0 0,0 0 0,0 0 0,0 0 0,0 0 0,0 0 0,0 1 0,0-1 0,1 0 0,-1 0 0,0 1 0,0-1 0,0 1 0,0-1 0,1 1 0,-1-1 0,0 1 0,1-1 0,-1 1-1,0 0 1,1-1 0,-1 1 0,1 0 0,-1 0 0,1 0 0,-1-1 0,1 1 0,-1 0 0,1 2 0,-17 33-6,16-33 5,-19 53-15,2 1 0,-17 105 0,34-151-4,-2 4 36,1 0 0,1 18 0,1-30-34,0 0 1,0 0-1,0-1 1,0 1 0,1 0-1,0 0 1,-1 0-1,1 0 1,0 0-1,0 0 1,1-1-1,-1 1 1,1-1-1,-1 1 1,1-1-1,4 5 1,-4-6-66,-1 0 0,1 1 0,0-1 1,0-1-1,0 1 0,1 0 0,-1 0 0,0-1 0,0 1 1,0-1-1,1 0 0,-1 0 0,0 0 0,0 0 0,0 0 1,1 0-1,-1 0 0,0-1 0,0 1 0,0-1 0,1 1 0,-1-1 1,0 0-1,0 0 0,2-2 0,36-19-2055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779"/>
    </inkml:context>
    <inkml:brush xml:id="br0">
      <inkml:brushProperty name="width" value="0.025" units="cm"/>
      <inkml:brushProperty name="height" value="0.025" units="cm"/>
    </inkml:brush>
  </inkml:definitions>
  <inkml:trace contextRef="#ctx0" brushRef="#br0">197 1 5509,'0'0'8275,"-3"11"-4512,-20 52 518,-36 69-1,36-85-3736,2 1 0,1 1 0,3 1-1,-13 63 1,62-177-13345,-16 19 2380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7.545"/>
    </inkml:context>
    <inkml:brush xml:id="br0">
      <inkml:brushProperty name="width" value="0.05" units="cm"/>
      <inkml:brushProperty name="height" value="0.05" units="cm"/>
    </inkml:brush>
  </inkml:definitions>
  <inkml:trace contextRef="#ctx0" brushRef="#br0">209 0 22085,'-88'130'3457,"-19"74"-3175,104-199-277,1 0-1,0 0 1,0 1 0,0-1-1,-1 11 1,3-16-3,0 1 0,0-1 1,0 1-1,0-1 0,0 1 1,0-1-1,0 1 0,0-1 1,1 1-1,-1-1 1,0 1-1,0-1 0,0 0 1,1 1-1,-1-1 0,0 1 1,0-1-1,1 0 0,-1 1 1,0-1-1,1 1 0,-1-1 1,1 0-1,-1 0 0,1 1 1,0-1 4,0 1 1,1-1-1,-1 0 1,0 0-1,1 0 1,-1 0-1,0 0 1,1 0-1,-1 0 1,0 0-1,1 0 1,-1-1-1,3 0 1,18-5 29,0 1 1,0 0 0,1 2 0,0 1 0,23 0 0,-37 2-47,1 1 0,-1 0 0,0 0-1,1 1 1,-1 1 0,0-1 0,0 1 0,-1 1 0,1 0 0,0 0 0,-1 0-1,0 1 1,0 1 0,-1-1 0,9 9 0,-13-11 14,1 0 0,-1 1 0,0 0 0,0 0 0,0 0 0,-1 0 0,1 0 0,-1 0 0,0 1 0,0-1 0,-1 1 0,1-1 0,-1 1 0,0 0 0,-1 0 0,1-1 0,-1 1 0,1 0 1,-2 0-1,1 0 0,0-1 0,-2 8 0,0-5 90,-1 0 1,1 0 0,-1 0-1,-1 0 1,1 0 0,-1-1-1,0 0 1,-1 1 0,1-1-1,-1-1 1,-1 1 0,1-1-1,-12 9 1,4-5-9,1-1 0,-1 0 0,-1-1-1,1 0 1,-1-2 0,0 1 0,0-2 0,-1 0 0,0 0 0,0-1 0,1-1-1,-1-1 1,-24 0 0,34-2-175,0 1 0,0-1 0,0 0 0,0 0 0,0-1 0,-5-2 0,-23-15-1308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263"/>
    </inkml:context>
    <inkml:brush xml:id="br0">
      <inkml:brushProperty name="width" value="0.05" units="cm"/>
      <inkml:brushProperty name="height" value="0.05" units="cm"/>
    </inkml:brush>
  </inkml:definitions>
  <inkml:trace contextRef="#ctx0" brushRef="#br0">1 13 21541,'9'31'464,"-1"0"1,-1 0-1,-1 1 1,1 42-1,-6 126-322,-16 13-5,5-85-109,8-85-26,2-43 19,0 1 1,0 0-1,0 0 1,0 0-1,0 0 1,0-1-1,0 1 1,0 0-1,1 0 1,-1-1-1,0 1 1,0 0-1,1 0 1,-1-1-1,0 1 1,1 0-1,0 1 1,0-3 1,-1 1 0,1 0 0,0 0 0,-1 0 0,1-1 1,-1 1-1,1 0 0,-1-1 0,1 1 0,-1-1 0,1 1 1,-1 0-1,1-1 0,-1 1 0,1-1 0,-1 1 1,0-1-1,1 0 0,-1 1 0,0-1 0,1 1 0,-1-1 1,0-1-1,116-238 1995,-80 157-1785,99-243 240,-128 306-451,3-7 32,22-43 0,-30 66-69,-1 2-13,0 0 0,0 0 0,0 0-1,0 1 1,0-1 0,0 0 0,0 1-1,0-1 1,1 1 0,-1-1 0,0 1-1,1-1 1,0 1 0,-1 0 0,1 0-1,0 0 1,3-2 0,-5 3 15,0 0 1,0 0-1,1 0 1,-1 0-1,0 0 1,0 1-1,0-1 0,0 0 1,1 0-1,-1 0 1,0 0-1,0 0 1,0 0-1,1 0 0,-1 0 1,0 0-1,0 1 1,0-1-1,0 0 1,0 0-1,0 0 1,1 0-1,-1 0 0,0 1 1,0-1-1,0 0 1,0 0-1,0 0 1,0 0-1,0 1 1,0-1-1,0 0 0,0 0 1,0 0-1,0 1 1,0-1-1,0 0 1,0 0-1,0 0 0,0 1 1,0-1-1,0 0 1,1 23 1664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434"/>
    </inkml:context>
    <inkml:brush xml:id="br0">
      <inkml:brushProperty name="width" value="0.05" units="cm"/>
      <inkml:brushProperty name="height" value="0.05" units="cm"/>
    </inkml:brush>
  </inkml:definitions>
  <inkml:trace contextRef="#ctx0" brushRef="#br0">0 1 13619,'27'28'2392,"1"0"1321,5 0-1784,-2 2-1009,6 0-272,-2-8-480,-3-2-24,6-13-712,-6-7-2825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635"/>
    </inkml:context>
    <inkml:brush xml:id="br0">
      <inkml:brushProperty name="width" value="0.05" units="cm"/>
      <inkml:brushProperty name="height" value="0.05" units="cm"/>
    </inkml:brush>
  </inkml:definitions>
  <inkml:trace contextRef="#ctx0" brushRef="#br0">157 1 18236,'-16'17'1512,"-5"6"625,0 23-1945,-4 6-72,3 18-88,-1 0-24,7-7 184,4-8 24,12-25 16,3-11 40,11-23 8,6-13-16,8-22 16,1-6 8,3-13-240,-1-2 40,-10 1-576,-3 5-352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133"/>
    </inkml:context>
    <inkml:brush xml:id="br0">
      <inkml:brushProperty name="width" value="0.05" units="cm"/>
      <inkml:brushProperty name="height" value="0.05" units="cm"/>
    </inkml:brush>
  </inkml:definitions>
  <inkml:trace contextRef="#ctx0" brushRef="#br0">50 1 21165,'-2'4'181,"0"1"0,1-1 0,0 1 0,-1 0 0,2 0 0,-1 0 0,1-1 0,-1 1 0,1 0 0,1 7 0,-1 5-123,1 226 49,-8 181 25,-20 15 207,26-435-91,-1-4-142,-1-8 53,1-14 156,2-31-1,1 20-153,-1 28-148,9-319 409,-2 239-390,32-155 1,-32 209-25,2 1 0,1 0 0,14-29 0,-18 47-11,0 0 0,1 1 0,0 0 1,1 1-1,0 0 0,0 0 0,1 0 1,1 1-1,0 1 0,10-9 0,-12 13-7,0 0-1,0 0 1,0 0-1,0 1 0,1 0 1,-1 1-1,1 0 1,0 0-1,0 1 1,-1 0-1,1 0 1,0 1-1,0 0 1,0 1-1,0 0 1,0 0-1,-1 1 1,1 0-1,10 5 0,-16-6 6,-1-1 0,0 2 0,0-1 0,0 0-1,0 0 1,0 1 0,-1-1 0,1 1 0,0-1-1,-1 1 1,1 0 0,-1 0 0,1 0 0,-1 0-1,0 0 1,0 0 0,0 0 0,0 0 0,1 3-1,-1-2 9,-1 0 0,0 1 0,0-1-1,0 0 1,0 0 0,0 1 0,-1-1-1,1 0 1,-1 0 0,0 0 0,0 0-1,-2 4 1,-2 5 43,-1-1 1,-1 0-1,0 0 0,-1-1 1,-15 17-1,-3 0-52,-1-1-1,0-2 1,-2 0 0,-1-2 0,-33 18-1,41-28-681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320"/>
    </inkml:context>
    <inkml:brush xml:id="br0">
      <inkml:brushProperty name="width" value="0.05" units="cm"/>
      <inkml:brushProperty name="height" value="0.05" units="cm"/>
    </inkml:brush>
  </inkml:definitions>
  <inkml:trace contextRef="#ctx0" brushRef="#br0">74 0 22517,'0'2'936,"-5"35"504,0 12-1208,-2 12-144,-4 20-32,-3 3-16,2-7 0,1-7 0,4-25-304,6-13-528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924"/>
    </inkml:context>
    <inkml:brush xml:id="br0">
      <inkml:brushProperty name="width" value="0.05" units="cm"/>
      <inkml:brushProperty name="height" value="0.05" units="cm"/>
    </inkml:brush>
  </inkml:definitions>
  <inkml:trace contextRef="#ctx0" brushRef="#br0">141 1 19316,'7'41'643,"-1"1"-1,-2 0 1,-2 73 0,-2-61-485,-21 311-79,9-234 91,8 211-1,4-333-68,1 1 1,1 0-1,4 18 0,-2-25 122,-2-12-58,-6-19-60,-1 0 0,-1 0 0,-18-47 0,13 39-28,-3-8 75,-10-27 1218,-25-133 1,49 204-1370,0 0 1,0 0 0,0 0 0,0 0 0,0 0-1,0-1 1,0 1 0,0 0 0,0 0 0,0 0-1,0 0 1,0 0 0,0-1 0,0 1 0,0 0-1,0 0 1,0 0 0,0 0 0,0 0 0,0-1-1,0 1 1,0 0 0,0 0 0,0 0 0,0 0-1,0 0 1,0-1 0,1 1 0,-1 0 0,0 0-1,0 0 1,0 0 0,0 0 0,0 0 0,0 0-1,0 0 1,1-1 0,-1 1 0,0 0-1,0 0 1,0 0 0,0 0 0,0 0 0,1 0-1,-1 0 1,0 0 0,0 0 0,0 0 0,0 0-1,0 0 1,1 0 0,3 0-11,0 0 0,0-1-1,0 2 1,0-1 0,1 0 0,-1 1-1,0 0 1,0 0 0,0 0 0,0 0 0,-1 1-1,1 0 1,0 0 0,6 4 0,28 11-461,7-7 35,5-4 2489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0.471"/>
    </inkml:context>
    <inkml:brush xml:id="br0">
      <inkml:brushProperty name="width" value="0.05" units="cm"/>
      <inkml:brushProperty name="height" value="0.05" units="cm"/>
    </inkml:brush>
  </inkml:definitions>
  <inkml:trace contextRef="#ctx0" brushRef="#br0">227 612 21317,'-9'2'157,"0"1"1,0 0 0,1 0 0,-1 0 0,1 1 0,-1 1 0,1-1 0,1 2 0,-1-1 0,1 1 0,0 0 0,0 0-1,0 1 1,1-1 0,0 2 0,1-1 0,-9 15 0,1 1-181,1 1 0,2 0 0,0 0 0,2 1 0,-6 26 0,9-29 7,1 1-1,1-1 1,-1 25 0,4-45 15,0 0 1,0-1 0,0 1-1,0-1 1,0 1-1,0 0 1,0-1 0,0 1-1,1-1 1,-1 1-1,1-1 1,-1 1 0,1-1-1,0 1 1,-1-1 0,1 1-1,0-1 1,0 0-1,0 1 1,2 0 0,-2-1 2,0-1 1,0 0 0,0 0 0,0 1 0,0-1 0,0 0 0,0 0-1,0 0 1,0 0 0,0 0 0,0 0 0,0-1 0,0 1 0,0 0 0,0 0-1,0-1 1,0 1 0,0-1 0,0 1 0,0-1 0,0 1 0,1-2-1,6-4 35,0 0-1,-1-1 1,1 0-1,-1 0 0,6-9 1,21-27 277,-1-2-1,-2-1 1,-3-2 0,-1-1 0,-3 0 0,20-61-1,-37 94-233,-7 16-81,0 0 1,0 0-1,0 0 1,0 0 0,0 0-1,0 0 1,0 0-1,0 0 1,0 0-1,0 0 1,0 0 0,0 1-1,0-1 1,0 0-1,0 0 1,0 0 0,0 0-1,0 0 1,0 0-1,0 0 1,0 0 0,0 0-1,0 0 1,0 0-1,0 0 1,1 0 0,-1 0-1,0 0 1,0 0-1,0 0 1,0 1 0,0-1-1,0 0 1,0 0-1,0 0 1,0 0 0,0 0-1,0 0 1,0 0-1,0 0 1,1 0 0,-1 0-1,0 0 1,0 0-1,0 0 1,0 0 0,0 0-1,0 0 1,0 0-1,0 0 1,0 0 0,0 0-1,0-1 1,0 1-1,0 0 1,1 0 0,-1 0-1,0 0 1,0 0-1,0 0 1,0 0 0,0 0-1,0 0 1,0 0-1,0 0 1,0 0 0,-1 27-98,-10 56-15,-3 12 123,-3 178 0,17-265-9,3 26-2,-3-34 2,0 1 0,0 0 0,1 0 0,-1 0 0,0 0 0,0 0 0,1 0 0,-1-1 0,1 1 0,-1 0 0,1 0 0,-1-1 0,1 1 1,-1 0-1,1-1 0,0 1 0,-1 0 0,1-1 0,0 1 0,0-1 0,-1 1 0,1-1 0,0 1 0,0-1 0,0 0 0,-1 1 0,1-1 0,0 0 1,1 0-1,0 0 3,-1 0 0,1 0 0,-1-1 0,1 1 0,-1-1 1,1 1-1,-1-1 0,0 1 0,1-1 0,-1 0 0,0 0 0,1 0 1,-1 0-1,0 0 0,0 0 0,0 0 0,1-1 0,25-30 220,-2 0 0,-1-1 0,38-73 0,-52 87-131,23-39 115,-3-2 1,-2-1-1,-3-1 1,-3-1 0,-3-1-1,17-97 1,-26 89-143,-3 0 0,-2-102 1,-10 142-102,5 32 34,0 0 0,0 0 0,0 0 0,0 0 0,0 1 0,0-1 0,0 0 0,0 0 0,0 0 0,-1 0 0,1 0 0,0 0 0,0 1 0,0-1 0,0 0 0,0 0 0,0 0 0,0 0 0,-1 0 1,1 0-1,0 0 0,0 0 0,0 0 0,0 0 0,0 0 0,-1 0 0,1 0 0,0 0 0,0 0 0,0 0 0,0 0 0,0 0 0,-1 0 0,1 0 0,0 0 0,0 0 0,0 0 0,0 0 0,0 0 0,-1 0 0,1 0 0,0 0 0,0 0 0,0 0 0,0 0 0,0 0 0,0 0 0,-1 0 0,1-1 1,0 1-1,0 0 0,0 0 0,0 0 0,0 0 0,0 0 0,0 0 0,0-1 0,0 1 0,0 0 0,0 0 0,-1 0 0,1 0 0,0 0 0,0-1 0,0 1 0,0 0 0,0 0 0,0 0 0,-5 8-23,1 2-1,-1-1 1,1 0 0,-4 17-1,3-9 8,-171 497-49,174-507 66,-10 25 7,1 0 1,3 1-1,0 1 0,-4 52 0,11-81-5,2 1 1,-1-1-1,0 0 1,1 0-1,0 1 0,0-1 1,0 0-1,1 0 1,0 0-1,0 0 1,0-1-1,1 1 0,-1-1 1,1 1-1,0-1 1,0 0-1,5 5 1,3 1-140,1 0 1,1-1 0,-1 0 0,21 11-1,5 1-952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0.845"/>
    </inkml:context>
    <inkml:brush xml:id="br0">
      <inkml:brushProperty name="width" value="0.05" units="cm"/>
      <inkml:brushProperty name="height" value="0.05" units="cm"/>
    </inkml:brush>
  </inkml:definitions>
  <inkml:trace contextRef="#ctx0" brushRef="#br0">272 1 22197,'-22'11'592,"1"2"1,0 1-1,1 0 1,1 1 0,0 1-1,-20 23 1,25-24-605,1 0 1,1 1-1,1 1 1,0 0-1,1 0 1,1 1 0,1 0-1,-7 21 1,13-34 5,1 0 0,0 1 1,0-1-1,0 0 1,0 0-1,1 8 0,0-12 6,0 0 0,0 0 0,0 0 0,0-1-1,1 1 1,-1 0 0,0 0 0,1 0 0,-1 0 0,0-1-1,1 1 1,-1 0 0,1 0 0,-1-1 0,1 1-1,-1 0 1,1-1 0,0 1 0,-1-1 0,1 1-1,0-1 1,-1 1 0,1-1 0,0 1 0,0-1 0,-1 0-1,1 1 1,0-1 0,0 0 0,0 0 0,0 1-1,0-1 1,-1 0 0,1 0 0,0 0 0,0 0-1,0 0 1,0 0 0,0-1 0,-1 1 0,1 0 0,0 0-1,0 0 1,0-1 0,0 1 0,0-1 0,82-30 102,-57 20-78,50-13-1,-50 18-21,49-4 0,-65 10-9,-1-1-1,1 2 1,-1-1-1,0 1 1,1 1 0,-1 0-1,0 0 1,14 5-1,-21-6 7,0 0-1,0 0 1,0 0 0,0 0-1,0 0 1,0 0-1,0 0 1,-1 1-1,1-1 1,0 1 0,-1 0-1,1-1 1,-1 1-1,0 0 1,0 0-1,1 0 1,-1 0 0,0 0-1,0 0 1,-1 0-1,1 0 1,0 0-1,-1 0 1,1 0 0,-1 1-1,0-1 1,0 0-1,0 0 1,0 1 0,0-1-1,0 0 1,-1 0-1,1 0 1,-1 1-1,1-1 1,-1 0 0,-1 3-1,-2 4 41,-1 0 0,0 0 0,0-1-1,-1 1 1,0-1 0,-13 13 0,5-7 153,-1 0 0,-1-1 1,0-1-1,0 0 0,-1-2 1,-22 11-1,28-15-162,0-2 1,0 1-1,0-1 0,-1-1 0,0 0 1,1-1-1,-1 0 0,0-1 1,0 0-1,0-1 0,-21-2 0,12-6-728,7-5 955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1.295"/>
    </inkml:context>
    <inkml:brush xml:id="br0">
      <inkml:brushProperty name="width" value="0.05" units="cm"/>
      <inkml:brushProperty name="height" value="0.05" units="cm"/>
    </inkml:brush>
  </inkml:definitions>
  <inkml:trace contextRef="#ctx0" brushRef="#br0">8 213 25149,'-7'7'2713,"28"-6"-2401,14-15-112,29-12-40,13-5-32,11-3-104,5 1-16,-4 7 0,-6 1 88,-15 11-424,-14 2-584,-26 7-1233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212"/>
    </inkml:context>
    <inkml:brush xml:id="br0">
      <inkml:brushProperty name="width" value="0.025" units="cm"/>
      <inkml:brushProperty name="height" value="0.025" units="cm"/>
    </inkml:brush>
  </inkml:definitions>
  <inkml:trace contextRef="#ctx0" brushRef="#br0">181 1 16239,'0'0'10981,"0"9"-10249,-3 6-582,0 0-1,-1 0 1,0-1 0,-1 1 0,-1-1-1,0-1 1,-15 25 0,-4 1 807,-43 54 0,65-90-865,-14 16 669,17-19-749,0 0 1,0 0-1,0 0 1,1-1-1,-1 1 1,0 0-1,0-1 1,0 1-1,0 0 1,0 0-1,0-1 1,0 1-1,0 0 1,0 0-1,0-1 1,0 1-1,0 0 1,0-1-1,0 1 1,0 0-1,0 0 1,-1-1-1,1 1 1,0 0-1,0 0 1,0-1-1,0 1 1,0 0-1,-1 0 1,1 0-1,0-1 1,0 1-1,0 0 1,-1 0-1,1 0 1,0 0-1,0-1 1,0 1-1,-1 0 1,1 0-1,0 0 1,0 0-1,-1 0 1,1 0-1,0 0 1,-1 0 0,1 0-1,0 0 1,0 0-1,-1 0 1,1 0-1,0 0 1,0 0-1,-1 0 1,1 0-1,0 0 1,-1 0-1,1 0 1,0 0-1,0 0 1,-1 0-1,1 1 1,0-1-1,0 0 1,3-19-262,1 0 0,2 0 0,0 0 0,0 1 0,2 0 0,0 0 0,17-26 0,-20 74-98,-7 18 371,0-31 50,1 0 1,1 0-1,1-1 1,0 1-1,1 0 1,5 17-1,-7-33-27,1 0 0,-1 0 0,1 0 0,-1 1-1,1-1 1,0 0 0,-1 0 0,1 0 0,0 0 0,0 0 0,0 0 0,0 0 0,0 0 0,0-1 0,0 1-1,0 0 1,2 0 0,-3-1-35,1 0-1,-1 1 0,1-1 0,-1 0 0,0 0 1,1 0-1,-1 0 0,1 0 0,-1 0 0,1-1 1,-1 1-1,1 0 0,-1 0 0,0 0 1,1 0-1,-1 0 0,1-1 0,-1 1 0,0 0 1,1 0-1,-1-1 0,1 1 0,-1 0 0,0-1 1,0 1-1,1 0 0,-1-1 0,0 1 1,1 0-1,-1-1 0,0 1 0,0-1 0,0 1 1,1 0-1,-1-1 0,0 1 0,0-1 0,0 1 1,0-1-1,0 1 0,0 0 0,0-1 1,0 1-1,0-1 0,0 1 0,0-1 0,0 0 1,0-12 19,0-1 1,-1 1 0,0 0-1,-1-1 1,0 1 0,-1 0-1,-8-23 1,7 28-32,1 0 0,-1 0 0,0 0 1,-1 1-1,0 0 0,0 0 0,0 0 1,-1 0-1,0 1 0,0 0 0,-1 0 0,0 1 1,-8-6-1,4 7-17,14 12-47,16 11-10,-4-12-160,-1-1 0,1 0 0,0-1 0,25 5 0,30 2-7313,-48-9 2769,2 1-3257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1.498"/>
    </inkml:context>
    <inkml:brush xml:id="br0">
      <inkml:brushProperty name="width" value="0.05" units="cm"/>
      <inkml:brushProperty name="height" value="0.05" units="cm"/>
    </inkml:brush>
  </inkml:definitions>
  <inkml:trace contextRef="#ctx0" brushRef="#br0">0 104 24669,'9'4'744,"14"-4"369,15-4-401,29-8-232,10-2-184,14-4-216,-2 1-16,1-2-592,2-4-1569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091"/>
    </inkml:context>
    <inkml:brush xml:id="br0">
      <inkml:brushProperty name="width" value="0.05" units="cm"/>
      <inkml:brushProperty name="height" value="0.05" units="cm"/>
    </inkml:brush>
  </inkml:definitions>
  <inkml:trace contextRef="#ctx0" brushRef="#br0">1 243 21509,'3'-13'425,"0"1"-1,1 1 1,1-1 0,0 0 0,1 1 0,0 0 0,1 1 0,0-1 0,0 1 0,11-11 0,-7 11-280,-1 0 1,2 1-1,-1 0 0,1 0 0,1 2 1,-1-1-1,1 2 0,16-7 0,-12 7-150,1 1-1,0 0 1,0 1-1,0 1 1,1 1-1,-1 0 1,1 1-1,-1 2 0,1 0 1,-1 0-1,1 2 1,-1 0-1,0 1 1,21 8-1,-30-9 2,-1 0-1,0 1 0,0 0 0,-1 1 1,1-1-1,-1 1 0,0 1 1,11 10-1,-14-12 5,-1 0-1,1 1 1,-1-1-1,0 1 1,0 0-1,-1 0 1,0 0-1,0 0 1,0 1 0,0-1-1,-1 1 1,0-1-1,0 1 1,0-1-1,-1 9 1,0 1 10,-2 1 0,0-1 0,-1 1 0,0-1 0,-1 0 0,-1 0 0,-6 14 0,-54 99 65,24-61-40,-4-1 1,-2-3 0,-98 102-1,138-157-30,-8 7 6,0 0 0,1 1 0,1 1 0,0 1 0,-10 20 0,22-37-11,1-1 1,-1 0 0,1 1-1,0-1 1,-1 1-1,1-1 1,0 1-1,0-1 1,-1 1-1,1-1 1,0 1-1,0-1 1,0 1-1,-1 0 1,1-1 0,0 1-1,0-1 1,0 1-1,0-1 1,0 1-1,0 0 1,0-1-1,1 1 1,-1-1-1,0 1 1,0-1-1,0 1 1,1-1 0,-1 1-1,0-1 1,0 1-1,1-1 1,-1 1-1,0-1 1,1 1-1,-1-1 1,1 1-1,-1-1 1,0 0-1,1 1 1,-1-1-1,1 0 1,-1 1 0,1-1-1,-1 0 1,1 0-1,-1 0 1,1 1-1,0-1 1,0 0-1,3 0 3,0 0 0,-1 0 0,1 0 0,0 0 0,-1-1 0,5-1 0,38-11 27,-1-3 0,72-36 0,-66 29-21,18-7-10,51-25-389,-85 32 1610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280"/>
    </inkml:context>
    <inkml:brush xml:id="br0">
      <inkml:brushProperty name="width" value="0.05" units="cm"/>
      <inkml:brushProperty name="height" value="0.05" units="cm"/>
    </inkml:brush>
  </inkml:definitions>
  <inkml:trace contextRef="#ctx0" brushRef="#br0">0 1 20708,'7'19'1313,"7"0"167,26 6-744,10-6-152,11-5-400,5-5-112,8-16-16,3-9 40,0-17-904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683"/>
    </inkml:context>
    <inkml:brush xml:id="br0">
      <inkml:brushProperty name="width" value="0.05" units="cm"/>
      <inkml:brushProperty name="height" value="0.05" units="cm"/>
    </inkml:brush>
  </inkml:definitions>
  <inkml:trace contextRef="#ctx0" brushRef="#br0">30 76 19316,'-8'21'1338,"3"-7"-556,0 0 1,-5 25-1,9-36-732,1 1 1,-1-1-1,1 0 1,0 0-1,0 0 0,0 0 1,1 0-1,-1 1 1,1-1-1,-1 0 1,1 0-1,0 0 1,0 0-1,1 0 1,-1 0-1,0-1 1,1 1-1,2 3 1,-2-4-39,-1-1 0,1 0 0,-1 0 0,1 0 0,-1 0 0,1 0 0,0-1 0,0 1 0,-1 0 1,1-1-1,0 1 0,0-1 0,0 0 0,-1 0 0,1 1 0,0-1 0,0 0 0,0-1 0,0 1 0,0 0 0,-1 0 0,1-1 0,0 1 1,0-1-1,0 0 0,-1 1 0,1-1 0,0 0 0,1-1 0,8-5 48,0 1 0,0-2 0,10-9 0,-15 13-30,62-54 176,-33 27-69,58-39 0,-91 68-117,5-2 30,0 0 0,0 0 0,1 0 0,7-2 0,-13 5-34,-1 0 0,1 1 0,-1 0 0,1-1 0,-1 1 0,1 0 0,-1-1 0,1 1 0,0 0 0,-1 0 0,1 1 0,-1-1 0,1 0 0,0 0 0,-1 1 0,1-1 0,-1 1 0,1-1 1,-1 1-1,1 0 0,-1 0 0,0-1 0,1 1 0,-1 0 0,0 0 0,0 0 0,1 0 0,0 2 0,1 2-6,-1-1 1,0 1 0,1 0-1,-1 1 1,-1-1 0,1 0-1,-1 1 1,0-1-1,0 0 1,0 9 0,-2 57 51,-11 88 94,11-156-103,1-1 0,0 1 0,0 0 0,0-1 0,1 1 0,-1 0 0,1-1 0,-1 1 0,3 3 0,-3-5-35,0-1 1,0 0-1,1 1 0,-1-1 0,0 0 1,0 0-1,1 1 0,-1-1 0,0 0 1,0 0-1,1 0 0,-1 0 0,0 1 1,1-1-1,-1 0 0,0 0 0,0 0 0,1 0 1,-1 0-1,0 0 0,1 0 0,-1 0 1,0 0-1,1 0 0,-1 0 0,1 0 1,14-9 519,-1-4-262,-1-1 0,-1-1 0,21-30-1,-4 3-64,-19 29-174,14-18 30,28-30-1,-45 54-67,0 0 0,0 1-1,0 0 1,1 0-1,0 1 1,0 0-1,1 0 1,-1 0-1,17-5 1,-23 10-1,-1-1 0,1 1 0,-1-1 0,1 1 0,0 0 1,-1-1-1,1 1 0,0 0 0,-1 0 0,1 0 0,-1 0 0,1 1 0,0-1 0,-1 0 1,1 1-1,0-1 0,-1 1 0,1-1 0,-1 1 0,1 0 0,-1 0 0,0 0 0,1 0 1,-1 0-1,0 0 0,0 0 0,1 0 0,-1 0 0,0 0 0,0 1 0,0-1 0,0 0 1,-1 1-1,1-1 0,0 1 0,0-1 0,-1 1 0,1-1 0,-1 1 0,0 0 0,1 2 1,0 6-6,0 0 1,0 0 0,-1 0 0,-1 0 0,-1 14 0,-3 9-130,-2 0-1,-1-1 1,-1-1 0,-22 50-1,17-58-1004,-2-12-624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835"/>
    </inkml:context>
    <inkml:brush xml:id="br0">
      <inkml:brushProperty name="width" value="0.05" units="cm"/>
      <inkml:brushProperty name="height" value="0.05" units="cm"/>
    </inkml:brush>
  </inkml:definitions>
  <inkml:trace contextRef="#ctx0" brushRef="#br0">2 1 21517,'0'16'976,"-2"3"448,6 7-1088,4 2-216,17 0-288,1-2-496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179"/>
    </inkml:context>
    <inkml:brush xml:id="br0">
      <inkml:brushProperty name="width" value="0.05" units="cm"/>
      <inkml:brushProperty name="height" value="0.05" units="cm"/>
    </inkml:brush>
  </inkml:definitions>
  <inkml:trace contextRef="#ctx0" brushRef="#br0">316 1 16251,'-56'85'3381,"29"-47"-2450,2 0 0,2 2 0,-24 58 0,58-105-825,11-15-62,-8 7-14,2 1-1,-1 1 0,23-15 1,-34 25-38,1 0 0,-1 1 0,1-1 1,0 1-1,0 0 0,0 1 0,0-1 0,0 1 1,0 0-1,1 0 0,-1 0 0,0 1 1,1 0-1,-1 0 0,0 0 0,1 1 0,9 2 1,-12-2-17,-1 0 1,1 0-1,0 0 1,-1 0 0,1 1-1,0-1 1,-1 1-1,0-1 1,1 1-1,-1 0 1,0 0 0,0 0-1,0 0 1,0 0-1,-1 1 1,1-1-1,0 1 1,1 3 0,-1-2-4,-1 1 0,0 0 0,0-1 0,0 1 0,0 0 0,-1 0 0,1-1 0,-1 1 0,0 0 0,-2 6 1,0 1 103,0-1 0,-1 0 1,0 0-1,-1 0 0,-1-1 0,1 1 1,-2-1-1,-9 16 0,7-17 194,1 0-1,-2-1 0,1 0 0,-1 0 1,0 0-1,-1-1 0,0-1 0,0 0 1,0 0-1,-1-1 0,0 0 0,-14 4 0,8-4-91,-1-1 0,1 0 0,-1-1 0,0-1 0,0-1-1,0-1 1,-23-2 0,9-4-415,5-4-464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538"/>
    </inkml:context>
    <inkml:brush xml:id="br0">
      <inkml:brushProperty name="width" value="0.05" units="cm"/>
      <inkml:brushProperty name="height" value="0.05" units="cm"/>
    </inkml:brush>
  </inkml:definitions>
  <inkml:trace contextRef="#ctx0" brushRef="#br0">348 7 20332,'-5'-2'431,"-1"1"0,0-1 0,1 1 0,-1 1 0,0-1 0,0 1 0,0 0 0,1 0 0,-1 1 0,0 0 0,-10 2 0,7 0-275,-1 1 0,1 0 0,0 0 0,0 1 0,1 0 0,-11 8 0,-2 4-222,1 1-1,0 1 0,2 1 1,-18 24-1,26-32 61,1 0 1,1 0-1,0 1 0,0 0 0,2 0 1,-1 1-1,2 0 0,0 0 1,0 1-1,-3 22 0,8-37 8,0 1-1,-1 0 0,1 0 1,0-1-1,0 1 1,0 0-1,0 0 0,0 0 1,0-1-1,0 1 1,0 0-1,0 0 0,0 0 1,0-1-1,0 1 1,1 0-1,-1 0 0,0-1 1,0 1-1,1 0 1,-1-1-1,1 1 0,-1 0 1,1-1-1,-1 1 1,1 0-1,-1-1 0,1 1 1,-1-1-1,1 1 1,0-1-1,-1 1 0,1-1 1,0 0-1,0 1 1,-1-1-1,1 0 0,0 0 1,0 1-1,-1-1 1,1 0-1,0 0 0,0 0 1,-1 0-1,1 0 1,1 0-1,4-1 24,1 0-1,-1-1 1,1 0 0,-1 0 0,6-3 0,5-1 7,98-23 26,-99 26-58,1 1 0,0 0 0,0 2 0,0 0 1,17 2-1,-32-2-5,0 0-1,0 1 1,0-1 0,0 0 0,0 1 0,0 0 0,0 0-1,0-1 1,0 1 0,0 0 0,-1 0 0,1 1 0,0-1-1,-1 0 1,1 0 0,0 1 0,-1-1 0,0 1 0,1 0-1,0 1 1,-1 0-1,0 0-1,0-1 1,0 1-1,0 0 0,-1-1 1,1 1-1,-1 0 1,0 0-1,0-1 0,0 1 1,0 0-1,0 0 1,-1 3-1,-3 7 47,0 0 0,-1 0 0,0 0-1,-12 21 1,9-20 54,-1 0 0,0-1 0,-1 0 0,0-1 0,-1 0 0,-1 0 0,0-1 0,0-1 0,-1 0 0,-1-1 0,1 0 0,-2-1 0,1-1 0,-1 0 0,0-1-1,0 0 1,-28 5 0,7-7-502,11-12-981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974"/>
    </inkml:context>
    <inkml:brush xml:id="br0">
      <inkml:brushProperty name="width" value="0.05" units="cm"/>
      <inkml:brushProperty name="height" value="0.05" units="cm"/>
    </inkml:brush>
  </inkml:definitions>
  <inkml:trace contextRef="#ctx0" brushRef="#br0">310 165 21044,'-3'-3'280,"0"1"0,0 0 0,-1 0 0,1 0 0,-1 0 0,1 1-1,-1-1 1,0 1 0,0 0 0,0 0 0,0 0 0,1 1 0,-1-1-1,0 1 1,-8 0 0,7 1-198,1 1 0,-1-1-1,1 0 1,0 1 0,-1 0-1,1 0 1,0 1 0,0-1-1,0 1 1,1 0 0,-1 0-1,1 0 1,-6 6 0,-13 17-76,1 1 0,2 1 0,0 1 0,2 1 0,2 1 0,0 0 0,2 0 0,-16 61 0,27-83 8,-1 0-1,1 0 0,0 0 1,1 1-1,0-1 0,1 0 1,-1 1-1,3 9 0,-2-18-5,0 0 0,0 0 0,0-1-1,0 1 1,0 0 0,1 0-1,-1 0 1,0 0 0,1 0 0,-1 0-1,0-1 1,1 1 0,-1 0-1,1 0 1,-1 0 0,1-1 0,0 1-1,-1 0 1,1-1 0,0 1-1,0-1 1,-1 1 0,1-1 0,0 1-1,0-1 1,0 1 0,0-1 0,-1 0-1,1 1 1,0-1 0,0 0-1,0 0 1,0 0 0,0 0 0,0 0-1,0 0 1,0 0 0,0 0-1,0 0 1,0 0 0,1-1 0,2 0 41,1-1 0,-1 0 0,1 0 0,-1 0 0,0-1 0,0 1 0,7-7 0,10-10 116,-1-1 0,-1 0 0,-1-2 0,20-30 0,54-104 191,-70 110-273,19-52-1,-32 73-32,-2 1 0,0-2-1,5-45 1,-12 70-47,0 0-1,0 0 1,0 0 0,0 0-1,0 0 1,0 0 0,0 0-1,0 0 1,0 0-1,0 0 1,0 0 0,-1 1-1,1-1 1,0 0 0,-1 0-1,0-1 1,1 2-3,-1 0 0,1 0 1,-1 0-1,1 0 0,-1 1 0,1-1 1,-1 0-1,1 0 0,0 0 0,-1 0 1,1 1-1,-1-1 0,1 0 0,-1 1 1,1-1-1,0 0 0,-1 1 0,1-1 1,-1 0-1,1 1 0,0-1 0,0 1 1,-1-1-1,1 0 0,0 1 0,0-1 1,-1 1-1,1 0 0,-16 27-18,1 1 0,-16 43 0,14-30 2,-45 116 10,52-127 13,1 1 1,1 1 0,-3 36 0,10-62-8,0-3-4,1-1 1,-1 1-1,1 0 0,-1 0 1,1 0-1,0 0 0,1-1 1,-1 1-1,0 0 1,1 0-1,0-1 0,0 1 1,0 0-1,1-1 0,-1 1 1,1-1-1,3 5 1,-4-7-16,0 0 1,1 0-1,-1 0 1,0 0-1,1-1 1,-1 1-1,1 0 1,0-1 0,-1 1-1,1-1 1,-1 0-1,1 1 1,0-1-1,-1 0 1,1 0 0,0 0-1,-1 0 1,1 0-1,0-1 1,-1 1-1,1 0 1,-1-1-1,1 1 1,0-1 0,-1 0-1,1 0 1,-1 1-1,0-1 1,1 0-1,-1 0 1,0 0-1,2-1 1,5-5-220,0 1 1,0-2-1,0 1 1,6-9-1,31-44-1572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4.458"/>
    </inkml:context>
    <inkml:brush xml:id="br0">
      <inkml:brushProperty name="width" value="0.05" units="cm"/>
      <inkml:brushProperty name="height" value="0.05" units="cm"/>
    </inkml:brush>
  </inkml:definitions>
  <inkml:trace contextRef="#ctx0" brushRef="#br0">166 2 24053,'0'-1'2769,"-8"8"-1876,3 0-824,1 1 0,0-1 0,0 1 0,0-1 0,1 1-1,0 0 1,-2 12 0,-13 73-63,9-40 17,-66 367 273,70-395-252,-12 88 164,17-102-182,-1 0 1,1 0 0,0 0 0,1 0 0,1 0-1,0 0 1,5 16 0,-7-25-18,1 0-1,-1-1 1,1 1 0,0 0-1,0 0 1,0-1 0,0 1-1,0 0 1,0-1 0,0 1-1,1-1 1,-1 0 0,0 1-1,1-1 1,1 1 0,-2-1-2,0-1 0,0 0 1,-1 0-1,1 1 0,0-1 0,0 0 1,0 0-1,0 0 0,0 0 1,0 0-1,-1 0 0,1 0 0,0-1 1,0 1-1,0 0 0,0 0 1,0-1-1,-1 1 0,1 0 0,0-1 1,0 1-1,1-2 0,2-2 19,1 0-1,-1 0 1,0-1-1,0 0 1,0 0 0,-1 0-1,5-7 1,60-129 81,-6 11-115,-51 111-4,0 1 0,2 0 0,0 0 0,25-24 1,-33 37-1,0 0 0,1 1 1,0-1-1,0 1 0,0 1 1,0-1-1,0 1 0,1 0 0,12-4 1,-17 7-4,0-1 0,0 1 0,0 0 0,0-1-1,0 1 1,0 0 0,0 0 0,0 1 0,0-1 0,0 0 0,0 0 0,0 1 0,0 0 0,0-1 0,-1 1 0,1 0 0,0 0 0,0 0-1,0 0 1,-1 0 0,1 0 0,-1 0 0,1 1 0,-1-1 0,1 1 0,-1-1 0,0 1 0,0-1 0,1 1 0,-1 0 0,-1 0 0,1-1-1,0 1 1,0 0 0,-1 0 0,1 0 0,0 3 0,1 3-19,-1 1 1,0-1-1,0 1 0,-1-1 1,0 1-1,0 0 0,-1-1 1,0 1-1,-1-1 0,0 0 0,-4 13 1,-6 9 4,-25 49-1,-39 52 4,-3 7 30,74-129 0,3-7 0,0 1 1,1-1-1,-1 0 1,1 1-1,0-1 1,0 1-1,0 0 1,0-1-1,0 1 1,1 0-1,-1-1 1,1 1-1,-1 0 1,1-1-1,0 1 1,0 0-1,1 0 1,0 2-1,-1-4 1,0 0-1,1-1 1,-1 1-1,1-1 0,-1 1 1,1 0-1,-1-1 1,1 1-1,-1-1 1,1 0-1,-1 1 1,1-1-1,0 1 1,-1-1-1,1 0 1,0 1-1,-1-1 1,1 0-1,0 0 1,-1 0-1,1 0 0,0 1 1,0-1-1,-1 0 1,1 0-1,0 0 1,0-1-1,1 1 1,22-8 128,-23 8-128,29-16 93,0-1 0,-1-2-1,-1 0 1,37-35 0,-58 49-89,16-15-448,32-36 0,-24 20-549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4.675"/>
    </inkml:context>
    <inkml:brush xml:id="br0">
      <inkml:brushProperty name="width" value="0.05" units="cm"/>
      <inkml:brushProperty name="height" value="0.05" units="cm"/>
    </inkml:brush>
  </inkml:definitions>
  <inkml:trace contextRef="#ctx0" brushRef="#br0">1 188 24829,'63'-22'856,"18"-1"257,11-2-385,10 2-496,3-1-152,-3-6-376,-1-10-3737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571"/>
    </inkml:context>
    <inkml:brush xml:id="br0">
      <inkml:brushProperty name="width" value="0.025" units="cm"/>
      <inkml:brushProperty name="height" value="0.025" units="cm"/>
    </inkml:brush>
  </inkml:definitions>
  <inkml:trace contextRef="#ctx0" brushRef="#br0">263 0 14606,'0'0'6555,"-8"10"-4371,-42 49 755,-45 73 0,77-106-2691,2 2-1,1 0 0,1 1 0,2 0 0,-17 58 0,28-83-239,0 0-1,0 0 1,0 0-1,0 0 0,1 0 1,0 0-1,-1 0 0,2 0 1,-1 0-1,0 0 1,1 0-1,0 0 0,0 0 1,0 0-1,0 0 0,1 0 1,2 5-1,-2-7-97,1 0 0,0 1 0,0-1-1,0 0 1,0-1 0,0 1 0,0 0 0,0-1-1,0 0 1,1 0 0,-1 0 0,1 0 0,-1 0 0,1-1-1,-1 1 1,1-1 0,-1 0 0,1 0 0,5-1-1,-5 1-583,1 0 0,0-1 0,0 0-1,0 0 1,0 0 0,-1 0 0,1-1-1,-1 1 1,1-1 0,-1 0-1,1-1 1,5-3 0,22-18-7424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7.483"/>
    </inkml:context>
    <inkml:brush xml:id="br0">
      <inkml:brushProperty name="width" value="0.05" units="cm"/>
      <inkml:brushProperty name="height" value="0.05" units="cm"/>
    </inkml:brush>
  </inkml:definitions>
  <inkml:trace contextRef="#ctx0" brushRef="#br0">667 526 11074,'1'1'9623,"-7"-15"-6691,-1 1-2412,0 1 0,-1 0 0,0 1 0,-1-1 1,-12-11-1,9 11-303,-1 2 0,1-1 0,-2 2 1,1 0-1,-2 0 0,-18-8 0,27 15-218,0-1 0,0 2 0,0-1 0,-1 1-1,1-1 1,0 2 0,-1-1 0,1 1 0,0 0 0,-1 0 0,1 1-1,0 0 1,-1 0 0,1 0 0,0 1 0,0 0 0,0 0 0,0 0-1,-7 5 1,3 0-9,-1 0 0,1 1-1,0 0 1,0 1-1,1 0 1,0 1-1,1 0 1,0 0 0,-9 15-1,5-4-3,1-1 0,1 2 1,1 0-1,-8 26 0,13-33 9,0 1-1,1-1 1,1 1-1,0 26 1,1-36 0,2 1 0,-1-1-1,1 0 1,0 1 0,0-1 0,0 0 0,1 0 0,0 0 0,0 0 0,1 0 0,0 0 0,0 0-1,6 8 1,-7-12-1,0 0-1,0 0 0,0 0 1,0-1-1,0 1 0,0-1 1,0 1-1,0-1 1,1 0-1,-1 0 0,1 0 1,-1 0-1,1 0 0,-1-1 1,1 1-1,-1-1 0,1 1 1,-1-1-1,1 0 0,-1 0 1,1 0-1,0-1 1,-1 1-1,1 0 0,-1-1 1,1 0-1,4-1 0,2-2-3,-1-1-1,1 1 1,-1-1-1,0-1 0,0 0 1,10-9-1,3-5 23,-1-1-1,0-1 0,-2 0 0,-1-1 1,-1-1-1,-1-1 0,-1 0 1,-1-1-1,-1-1 0,14-48 0,-20 52 33,0 0 0,-2 0-1,0-1 1,-2 0 0,0 1-1,-2-1 1,-1 0-1,-1 0 1,0 1 0,-2-1-1,-1 1 1,-1 0-1,-14-36 1,17 50-13,-2 0 0,1 1-1,-1-1 1,-10-12 0,13 18-31,-1 0 0,0 0 0,0 0 0,0 1 0,0-1 0,-1 1 0,1-1 0,-1 1 0,1 0 1,-1 1-1,0-1 0,0 0 0,0 1 0,-4-1 0,1 1-11,-1 1 1,0 0 0,1 0-1,-1 0 1,0 1-1,1 0 1,-1 1 0,1 0-1,0 0 1,-1 0 0,-7 5-1,-10 5-21,-42 27 1,37-19-353,1 2 1,2 0 0,0 2-1,1 1 1,2 1 0,-37 49-1,36-37-1352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7.961"/>
    </inkml:context>
    <inkml:brush xml:id="br0">
      <inkml:brushProperty name="width" value="0.05" units="cm"/>
      <inkml:brushProperty name="height" value="0.05" units="cm"/>
    </inkml:brush>
  </inkml:definitions>
  <inkml:trace contextRef="#ctx0" brushRef="#br0">77 1 20668,'0'0'5106,"-8"38"-4530,4 3-264,-6 27-264,-1 9-40,-3 16-8,2 0 0,3-4 40,6-5-24,-1-17 16,2-8 0,6-22 72,-1-11-192,4-19-792,2-7-361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176"/>
    </inkml:context>
    <inkml:brush xml:id="br0">
      <inkml:brushProperty name="width" value="0.05" units="cm"/>
      <inkml:brushProperty name="height" value="0.05" units="cm"/>
    </inkml:brush>
  </inkml:definitions>
  <inkml:trace contextRef="#ctx0" brushRef="#br0">7 32 20012,'-3'9'1561,"-1"0"223,6-1-480,12-1-512,9-5-135,22 0-177,13-6-96,21-3-136,7-1-88,8-7-112,-6 3 24,-7 0-48,-8 1 16,-22 11-160,-11 0-768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397"/>
    </inkml:context>
    <inkml:brush xml:id="br0">
      <inkml:brushProperty name="width" value="0.05" units="cm"/>
      <inkml:brushProperty name="height" value="0.05" units="cm"/>
    </inkml:brush>
  </inkml:definitions>
  <inkml:trace contextRef="#ctx0" brushRef="#br0">0 139 19220,'2'0'4209,"40"-11"-3145,0-3-272,23-8-215,7-3-97,15-1-152,1 5-136,-6 8-32,-3 6-448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803"/>
    </inkml:context>
    <inkml:brush xml:id="br0">
      <inkml:brushProperty name="width" value="0.05" units="cm"/>
      <inkml:brushProperty name="height" value="0.05" units="cm"/>
    </inkml:brush>
  </inkml:definitions>
  <inkml:trace contextRef="#ctx0" brushRef="#br0">1 181 19068,'36'14'1400,"10"0"129,10-3-385,25-4-328,6-7-208,22-5-264,10-8-176,16-9-112,1-7 0,1-2-16,-4-1-16,-19 4 8,-9 2-8,-22 7-128,-15 5-304,-24 7-376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9.377"/>
    </inkml:context>
    <inkml:brush xml:id="br0">
      <inkml:brushProperty name="width" value="0.05" units="cm"/>
      <inkml:brushProperty name="height" value="0.05" units="cm"/>
    </inkml:brush>
  </inkml:definitions>
  <inkml:trace contextRef="#ctx0" brushRef="#br0">506 516 19260,'10'-11'1035,"-2"-1"-1,0 1 0,0-1 1,7-16-1,-14 25-827,1 0 0,-1-1 0,0 1 0,0-1 0,0 0 0,-1 1 0,1-1 0,-1 0 1,0-6-1,-1 8-120,1 0 1,-1 0-1,1 0 1,-1 0 0,0 0-1,1 0 1,-1 0-1,0 0 1,-1 0 0,1 0-1,0 0 1,0 1-1,-1-1 1,1 0 0,-1 1-1,1-1 1,-4-1-1,-2-1-9,1 0 0,-1 1 0,0 0 0,0 0 0,0 1 0,0 0-1,0 0 1,0 0 0,-1 1 0,1 0 0,0 1 0,-10 0 0,7 0-72,0 1 0,0 0 0,1 0 0,-1 1 0,1 1 0,-1 0 0,1 0 0,-18 9 0,13-3-15,0 1-1,1 0 0,0 2 1,0-1-1,1 1 0,1 1 1,0 0-1,1 1 0,-13 21 1,7-7 2,1 1 0,2 0 0,0 1 0,-8 34 1,16-45 4,1 0 1,-5 38 0,9-50-4,-1 1 0,2-1 0,-1 1-1,1-1 1,0 1 0,0-1 0,1 0 0,0 1 0,1-1 0,4 10 0,-5-14-1,0 0 0,-1 0 0,2 0 0,-1 0 0,0-1 1,0 1-1,1-1 0,-1 0 0,1 1 0,0-1 1,0-1-1,0 1 0,0 0 0,0-1 0,0 1 1,0-1-1,1 0 0,-1 0 0,0 0 0,1 0 1,-1-1-1,0 0 0,1 1 0,-1-1 0,1 0 1,-1-1-1,1 1 0,-1-1 0,0 1 0,5-2 1,5-2-7,0 0 0,1-1 1,-2-1-1,1 0 0,-1 0 1,17-13-1,0-3 25,0-1 0,-1-1-1,-1-2 1,-2-1 0,41-54-1,-39 42 41,-2-2-1,-1 0 0,-2-1 0,17-49 1,-31 70-7,-2-1 1,0 1 0,-1-1 0,-1 0-1,-1 0 1,-1 0 0,-2-44 0,-1 56-21,-1 0 0,1 0-1,-2 0 1,1 0 0,-2 1 0,1-1 0,-1 1 0,-7-13 0,6 16-12,1 0 1,-1 0-1,0 0 0,0 0 1,0 1-1,-1 0 0,0 0 1,0 0-1,0 1 0,0 0 0,-1 0 1,-9-3-1,8 4-18,-1 0 1,1 1-1,-1 0 0,1 1 1,-1 0-1,0 0 0,1 1 1,-1 0-1,0 0 0,0 1 1,1 0-1,-1 1 0,1 0 1,-1 0-1,-11 5 0,-11 6-84,1 2 0,-48 30-1,58-33 24,-38 24-1047,1 1 0,-76 69 0,103-79-455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263"/>
    </inkml:context>
    <inkml:brush xml:id="br0">
      <inkml:brushProperty name="width" value="0.05" units="cm"/>
      <inkml:brushProperty name="height" value="0.05" units="cm"/>
    </inkml:brush>
  </inkml:definitions>
  <inkml:trace contextRef="#ctx0" brushRef="#br0">239 1 21133,'0'0'3116,"0"3"-2092,-1 55-647,-3 0-1,-3 0 1,-20 87-1,22-129 640,3-22 601,-3-13-1168,3 12-401,1 1 0,-1 0 0,1-1 0,0 1 0,0-1 0,1 0 0,0 1 0,1-10 0,-1 14-41,-1 3-56,0-1 47,0 1 1,0 0 0,0 0-1,0-1 1,0 1 0,0 0 0,0 0-1,0 0 1,0 0 0,1 0 0,-1 0-1,0 0 1,1 0 0,-1 0 0,1 0-1,-1 1 1,1-1 0,-1 0-1,1 0 1,-1 3 0,-8 35-33,-120 443 25,105-403 29,23-76 4,4-8 17,42-82 12,5 3 0,3 2 0,4 2-1,3 2 1,113-112 0,-143 161-52,-6 8-18,-2-1 1,26-33 0,-48 55-9,0 0 0,1-1 0,-1 1 0,0 0 0,0-1 0,1 1 0,-1 0 0,0-1 0,0 1 0,1 0 0,-1-1 0,0 1 0,0-1 0,0 1 0,0-1 0,1 1 0,-1 0 0,0-1 0,0 1 0,0-1 0,0 1 0,0-1 0,0 1 0,0-1 0,-1 1 0,1-1 0,0 0 0,-12-2-1193,-8 3 1959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436"/>
    </inkml:context>
    <inkml:brush xml:id="br0">
      <inkml:brushProperty name="width" value="0.05" units="cm"/>
      <inkml:brushProperty name="height" value="0.05" units="cm"/>
    </inkml:brush>
  </inkml:definitions>
  <inkml:trace contextRef="#ctx0" brushRef="#br0">0 0 20812,'16'25'1177,"10"-3"431,0 3-272,13-2-431,5 1-209,0 4-328,3 2-168,-5 0-104,-2-2-920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903"/>
    </inkml:context>
    <inkml:brush xml:id="br0">
      <inkml:brushProperty name="width" value="0.05" units="cm"/>
      <inkml:brushProperty name="height" value="0.05" units="cm"/>
    </inkml:brush>
  </inkml:definitions>
  <inkml:trace contextRef="#ctx0" brushRef="#br0">423 43 16299,'15'-40'8701,"-14"38"-7302,-8 3 344,-2 3-1680,0 0 1,0 1-1,0 0 1,1 0-1,0 1 1,0 0-1,0 0 0,0 1 1,1 0-1,0 0 1,-9 13-1,-11 17-70,-26 45 0,52-80 11,-39 66 6,3 3 1,3 0-1,3 3 1,3 0-1,3 2 1,-15 85-1,36-140-11,1-1 1,1 1-1,1 0 0,1 0 1,1 0-1,1-1 0,6 34 1,-6-46-5,0 0 0,1 0 1,-1-1-1,1 1 0,1-1 1,0 0-1,0 0 1,0 0-1,1-1 0,0 1 1,0-1-1,0 0 0,1-1 1,0 1-1,0-1 1,1 0-1,-1-1 0,1 0 1,0 0-1,0 0 0,1-1 1,13 5-1,-15-6 13,1-1 1,-1 1-1,0-1 0,1-1 0,-1 1 0,8-1 1,-2-2 378,0 0 0,19-6 0,-30 8-374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370"/>
    </inkml:context>
    <inkml:brush xml:id="br0">
      <inkml:brushProperty name="width" value="0.05" units="cm"/>
      <inkml:brushProperty name="height" value="0.05" units="cm"/>
    </inkml:brush>
  </inkml:definitions>
  <inkml:trace contextRef="#ctx0" brushRef="#br0">39 2 21181,'0'-1'3356,"5"8"-2982,-1 1-248,-1 0 0,0 0 1,0 0-1,-1 1 1,0-1-1,0 1 0,-1-1 1,1 17-1,-5 81 91,3-99-200,-31 281 141,1-19 48,30-268-209,-1 5 115,1 1 1,-1-1-1,1 1 0,1-1 1,1 10-1,-2-16-96,0 1 0,0-1 1,0 0-1,0 0 0,0 1 0,0-1 0,1 0 1,-1 1-1,0-1 0,0 0 0,0 0 0,1 1 0,-1-1 1,0 0-1,0 0 0,0 0 0,1 1 0,-1-1 0,0 0 1,1 0-1,-1 0 0,0 0 0,0 0 0,1 1 1,-1-1-1,0 0 0,1 0 0,-1 0 0,0 0 0,1 0 1,-1 0-1,0 0 0,1 0 0,-1 0 0,0 0 0,0 0 1,1-1-1,1 0 33,0 0 0,0 0 0,0 0 0,0-1 1,0 1-1,0 0 0,0-1 0,-1 0 0,3-1 0,45-56 505,65-98-1,-39 48-463,-32 52-119,110-164-859,-125 174-425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927"/>
    </inkml:context>
    <inkml:brush xml:id="br0">
      <inkml:brushProperty name="width" value="0.025" units="cm"/>
      <inkml:brushProperty name="height" value="0.025" units="cm"/>
    </inkml:brush>
  </inkml:definitions>
  <inkml:trace contextRef="#ctx0" brushRef="#br0">71 1 11531,'0'0'6630,"-5"8"-3021,-3 8-2909,1 1 0,1 1 0,0-1 0,1 1 0,1 0-1,0 0 1,2 0 0,-2 33 0,7 44-405,-1-54 37,-1-1 1,-10 76-1,4-101 597,1-22-60,0-25-307,3-30-474,-1 31-83,2 0-1,1 0 0,1 0 0,1 0 0,2 1 0,11-40 0,-14 66-6,-1 1 1,1-1-1,0 0 0,1 1 1,-1-1-1,0 1 0,1 0 0,0 0 1,0 0-1,0 0 0,0 1 0,0-1 1,0 1-1,1-1 0,-1 1 1,1 0-1,6-2 0,-7 3-4,0 0 0,0 0 0,-1 1-1,1-1 1,0 1 0,0-1 0,0 1 0,0 0-1,0 0 1,0 1 0,0-1 0,-1 0 0,1 1-1,0 0 1,0-1 0,0 1 0,-1 0 0,1 1-1,-1-1 1,1 0 0,-1 1 0,1 0 0,-1-1-1,0 1 1,4 3 0,-5-3 18,1-1 1,0 1-1,-1 0 1,0-1-1,1 1 1,-1 0-1,0 0 1,0 0-1,0 0 1,0 0-1,0 0 1,-1 0-1,1 1 1,0-1-1,-1 0 1,0 0-1,0 0 1,1 1-1,-1-1 0,-1 0 1,1 0-1,0 1 1,0-1-1,-1 0 1,1 0-1,-1 0 1,0 0-1,0 0 1,0 0-1,0 0 1,0 0-1,0 0 1,0 0-1,-1 0 1,1 0-1,0-1 1,-1 1-1,0-1 1,1 1-1,-1-1 0,0 1 1,-3 1-1,-2 2 47,-1-1-1,0 1 1,0-1-1,0 0 1,0-1-1,0 0 1,-1 0-1,1-1 1,-15 2-1,-12-7-3625,26-4 270,23-4 23,3 4-4589,4 0-5750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544"/>
    </inkml:context>
    <inkml:brush xml:id="br0">
      <inkml:brushProperty name="width" value="0.05" units="cm"/>
      <inkml:brushProperty name="height" value="0.05" units="cm"/>
    </inkml:brush>
  </inkml:definitions>
  <inkml:trace contextRef="#ctx0" brushRef="#br0">0 0 11122,'5'37'3073,"4"-2"5177,5-4-6450,6-1-640,2-2-375,6-3-401,4-1-168,-1-3-240,-1-1-952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855"/>
    </inkml:context>
    <inkml:brush xml:id="br0">
      <inkml:brushProperty name="width" value="0.05" units="cm"/>
      <inkml:brushProperty name="height" value="0.05" units="cm"/>
    </inkml:brush>
  </inkml:definitions>
  <inkml:trace contextRef="#ctx0" brushRef="#br0">0 0 19724,'0'0'4033,"27"11"-2809,-10 10-311,8 17-393,6 10-96,1 17-216,-1 8-32,-3 15-40,-7 8 24,-12 13-40,-7 3-32,-13 14-24,-12 2-16,-15 0 16,-11 3-8,-18-8-1504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3.882"/>
    </inkml:context>
    <inkml:brush xml:id="br0">
      <inkml:brushProperty name="width" value="0.05" units="cm"/>
      <inkml:brushProperty name="height" value="0.05" units="cm"/>
    </inkml:brush>
  </inkml:definitions>
  <inkml:trace contextRef="#ctx0" brushRef="#br0">42 1 17260,'4'10'2656,"-3"13"241,-1 9-1793,0 24-744,-5 12-136,3 11-120,-3 7-40,2-2-24,-1-7 0,-1-9 88,-6-8-328,-1-23-224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055"/>
    </inkml:context>
    <inkml:brush xml:id="br0">
      <inkml:brushProperty name="width" value="0.05" units="cm"/>
      <inkml:brushProperty name="height" value="0.05" units="cm"/>
    </inkml:brush>
  </inkml:definitions>
  <inkml:trace contextRef="#ctx0" brushRef="#br0">25 0 21437,'0'0'4729,"-15"23"-4249,11 3-408,-1 4-32,5-2-352,5-2-505,14-12-703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413"/>
    </inkml:context>
    <inkml:brush xml:id="br0">
      <inkml:brushProperty name="width" value="0.05" units="cm"/>
      <inkml:brushProperty name="height" value="0.05" units="cm"/>
    </inkml:brush>
  </inkml:definitions>
  <inkml:trace contextRef="#ctx0" brushRef="#br0">269 0 19940,'-18'27'772,"0"-2"-1,-2 0 0,0-1 1,-2-1-1,0-1 0,-2-1 1,0-1-1,-1-1 1,-45 25-1,64-41-528,7-7-252,0 1 12,0 1-5,0 0 1,0 0-1,0 0 0,0-1 0,1 1 0,-1 1 1,0-1-1,1 0 0,0 0 0,-1 0 0,1 1 1,0-1-1,0 1 0,0 0 0,0-1 0,3-1 1,0 2-2,-1-1 1,0 1 0,0 0 0,0 0 0,1 0 0,-1 1 0,0-1 0,9 1 0,-4 1-4,-1 0-1,0 0 1,0 1-1,0 0 1,0 0-1,0 1 1,-1 0 0,1 1-1,-1-1 1,11 9-1,-6-4-9,-2 2-1,1 0 0,-1 0 0,-1 0 1,0 2-1,0-1 0,8 17 1,-11-19 12,-1 1 1,0 1 0,-1-1-1,0 1 1,0-1 0,-1 1-1,-1 0 1,0 1 0,1 19 0,-3-28 27,0 1 0,0-1 0,0 0-1,-1 1 1,1-1 0,-1 0 0,0 0 0,0 1 0,0-1 0,0 0 0,-1 0 0,1 0 0,-1 0 0,0 0 0,0-1 0,0 1 0,0-1 0,0 1 0,-1-1 0,1 1 0,-1-1 0,1 0 0,-5 2 0,2-1 48,0-1-1,0 0 1,0-1-1,0 1 1,-1-1 0,1 0-1,-1 0 1,1-1-1,-1 1 1,1-1-1,0 0 1,-1-1 0,-8-1-1,3 0-31,-1-1-1,1 0 1,0 0-1,0-1 1,-19-11-1,25 12-221,0 0-1,0 0 0,0-1 1,1 1-1,-1-1 0,1 0 0,0-1 1,1 1-1,-1-1 0,1 1 1,-1-1-1,1 0 0,-3-9 1,-6-20-2379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632"/>
    </inkml:context>
    <inkml:brush xml:id="br0">
      <inkml:brushProperty name="width" value="0.05" units="cm"/>
      <inkml:brushProperty name="height" value="0.05" units="cm"/>
    </inkml:brush>
  </inkml:definitions>
  <inkml:trace contextRef="#ctx0" brushRef="#br0">28 1 22461,'0'21'736,"-1"14"80,1 16-312,-2 24-192,-7 6-32,2 10-96,-2 0-72,9-2-64,11 2 0,1-3-24,4-1-8,-2-13 0,-2-11 24,0-23-240,-3-15-520,-7-29-720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786"/>
    </inkml:context>
    <inkml:brush xml:id="br0">
      <inkml:brushProperty name="width" value="0.05" units="cm"/>
      <inkml:brushProperty name="height" value="0.05" units="cm"/>
    </inkml:brush>
  </inkml:definitions>
  <inkml:trace contextRef="#ctx0" brushRef="#br0">9 113 21277,'-4'-52'1328,"1"15"688,1 14 1113,25 30-2961,-2 7-144,11 4-32,-3 1 16,20-3-408,6-4-856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5.736"/>
    </inkml:context>
    <inkml:brush xml:id="br0">
      <inkml:brushProperty name="width" value="0.05" units="cm"/>
      <inkml:brushProperty name="height" value="0.05" units="cm"/>
    </inkml:brush>
  </inkml:definitions>
  <inkml:trace contextRef="#ctx0" brushRef="#br0">162 203 21261,'2'3'143,"0"0"1,0 0 0,0 0 0,0 0-1,1 0 1,-1-1 0,1 1 0,0-1-1,0 0 1,0 0 0,0 0 0,0 0 0,0 0-1,1-1 1,-1 1 0,0-1 0,1 0-1,-1 0 1,1 0 0,-1-1 0,1 1 0,0-1-1,7 0 1,-7 0-102,0-1-1,0 0 1,0 0 0,0-1-1,1 1 1,-2-1 0,1 0-1,0 0 1,0 0 0,0 0-1,-1-1 1,0 1 0,1-1-1,-1 0 1,0 0 0,0 0-1,-1-1 1,1 1-1,4-8 1,-4 5 37,0 0-1,0 0 0,0-1 1,-1 1-1,0-1 1,0 0-1,-1 1 0,0-1 1,0 0-1,0 0 1,-1 0-1,-1-11 0,0 14-42,1-1-1,-1 1 1,0 0-1,-1-1 0,1 1 1,-1 0-1,0 0 0,0 0 1,0 0-1,0 0 0,-1 0 1,0 0-1,1 1 0,-1-1 1,-1 1-1,1 0 0,0 0 1,-1 0-1,0 1 0,-3-3 1,2 2-23,0 1-1,0-1 1,1 1 0,-1 1 0,0-1 0,-1 1-1,1 0 1,0 0 0,0 0 0,-1 1 0,1-1-1,0 1 1,0 1 0,-1-1 0,-6 2 0,6 0-19,0 0 0,0 0 0,1 0 1,-1 1-1,0 0 0,1 0 0,0 1 0,0-1 1,0 1-1,0 0 0,0 1 0,1-1 1,-5 7-1,-6 8-6,2 1-1,0 0 1,2 1 0,0 0 0,1 1 0,1 0-1,-11 41 1,16-45 10,0 0-1,1 0 0,1 0 1,0 0-1,2 1 0,0-1 1,1 0-1,0 0 0,2 0 1,8 32-1,-10-45-4,1-1 1,0 1-1,0-1 0,0 1 0,0-1 0,1 0 1,-1 0-1,1 0 0,0 0 0,0 0 1,1 0-1,-1-1 0,1 0 0,0 0 0,-1 0 1,2 0-1,-1 0 0,6 2 0,-5-4 1,0 1 0,0-1 0,0 0 0,0-1-1,0 1 1,0-1 0,0 0 0,1 0 0,-1-1 0,0 0-1,0 1 1,0-2 0,0 1 0,0-1 0,0 1-1,-1-1 1,8-4 0,8-6 23,0-1-1,0-1 1,-1 0-1,-1-1 1,-1-1-1,0-1 1,-1-1-1,0 0 1,-2-1-1,0-1 1,-1 0 0,-2 0-1,0-1 1,11-31-1,-15 36 8,-7 16-24,0 0-1,0 0 1,0 0-1,0 0 1,0 0-1,0 0 0,0 1 1,0-1-1,1 0 1,-1 0-1,0 0 1,0 0-1,0 0 0,0 0 1,0 0-1,0 0 1,0 0-1,0 0 1,0 0-1,0 0 0,0 0 1,0 0-1,0 0 1,0 0-1,1 0 1,-1 0-1,0 0 0,0 0 1,0 0-1,0 0 1,0 0-1,0 0 1,0 0-1,0 0 0,0 0 1,0 0-1,0 0 1,0 0-1,0 0 1,1 0-1,-1 0 0,0 0 1,0 0-1,0 0 1,0 0-1,0 0 1,0 0-1,0-1 0,0 1 1,0 0-1,0 0 1,0 0-1,0 0 1,0 0-1,0 0 0,0 0 1,0 0-1,0 0 1,0 0-1,0 0 1,0 0-1,0 0 0,0-1 1,0 1-1,0 0 1,0 0-1,0 0 1,0 0-1,0 24-125,-1-13 110,0 21-49,-3 135 20,4-167 46,0 5 2,1-1 0,-1 1 0,1-1 0,-1 1 0,4 7 0,-4-11-2,0 0 0,0-1 0,1 1-1,-1 0 1,1 0 0,-1-1 0,0 1 0,1 0 0,-1-1 0,1 1-1,0-1 1,-1 1 0,1-1 0,-1 1 0,1-1 0,0 1-1,0-1 1,-1 1 0,1-1 0,0 0 0,-1 0 0,1 1 0,0-1-1,0 0 1,0 0 0,-1 0 0,1 0 0,0 0 0,0 0 0,0 0-1,-1 0 1,1 0 0,0 0 0,0 0 0,0 0 0,-1-1 0,1 1-1,0 0 1,0-1 0,-1 1 0,1 0 0,0-1 0,1 0-1,12-9 43,0 0-1,-1-1 0,0 0 1,0-2-1,-1 1 0,16-23 0,-11 14 3,20-23 11,2 2 1,47-40 0,-83 79-58,1 0 0,0 0 0,0 0 0,0 0 0,0 1 1,1 0-1,-1 0 0,1 0 0,-1 0 0,1 1 0,0 0 0,6-1 0,-10 2-1,1 0 0,-1 0 0,1 0 0,-1 0-1,1 1 1,-1-1 0,1 1 0,-1-1 0,1 1 0,-1-1 0,0 1 0,1 0 0,-1-1 0,0 1 0,3 2 0,-2-1-2,-1 0-1,1 1 1,0-1 0,-1 0 0,1 1 0,-1-1 0,0 0 0,0 1 0,0 0 0,0-1 0,0 4 0,3 17-9,-1-1 0,-1 1 0,-1 0 0,-2 29 1,0-3 85,1-49-70,0 0 1,0 1-1,0-1 1,0 0-1,0 0 1,0 0 0,0 1-1,0-1 1,0 0-1,0 0 1,0 0-1,0 1 1,0-1-1,0 0 1,0 0-1,0 0 1,0 1-1,0-1 1,0 0-1,0 0 1,0 0-1,0 0 1,0 1-1,0-1 1,1 0-1,-1 0 1,0 0-1,0 0 1,0 0-1,0 0 1,0 1 0,1-1-1,-1 0 1,0 0-1,0 0 1,0 0-1,1 0 1,-1 0-1,0 0 1,0 0-1,0 0 1,0 0-1,1 0 1,-1 0-1,0 0 1,0 0-1,0 0 1,1 0-1,11-8 192,13-21 145,20-34 116,-24 32-361,2 0 1,0 2 0,32-30 0,-51 55-98,0 0 1,0 1 0,1 0-1,0-1 1,-1 2-1,1-1 1,0 0 0,0 1-1,0 0 1,1 0 0,5-1-1,-10 3 0,1 0-1,-1 0 0,0 0 1,1 0-1,-1 0 0,1 0 1,-1 1-1,0-1 0,1 0 0,-1 1 1,0-1-1,1 1 0,-1-1 1,0 1-1,0 0 0,1-1 0,-1 1 1,1 1-1,0 0-2,-1 0 0,1 0 0,-1 0 0,1 0 0,-1 0 0,0 0 0,0 1 0,0-1 0,0 0 0,-1 1 0,1-1 0,-1 0 0,1 5 0,1 12-12,-1 0 0,-1 0 0,-1 0 0,-1 0 0,0-1 1,-7 26-1,1-15 30,0 0 0,-3-1 0,-17 37 0,27-63-17,-1 2-34,0 0-1,0 1 1,0-1-1,0-1 1,-1 1-1,1 0 0,-1-1 1,0 1-1,0-1 1,0 0-1,-1 0 1,1 0-1,-1 0 1,-4 2-1,-10-2-937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5.862"/>
    </inkml:context>
    <inkml:brush xml:id="br0">
      <inkml:brushProperty name="width" value="0.05" units="cm"/>
      <inkml:brushProperty name="height" value="0.05" units="cm"/>
    </inkml:brush>
  </inkml:definitions>
  <inkml:trace contextRef="#ctx0" brushRef="#br0">6 1 18116,'-6'33'944,"6"4"-280,4 0-448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6.205"/>
    </inkml:context>
    <inkml:brush xml:id="br0">
      <inkml:brushProperty name="width" value="0.05" units="cm"/>
      <inkml:brushProperty name="height" value="0.05" units="cm"/>
    </inkml:brush>
  </inkml:definitions>
  <inkml:trace contextRef="#ctx0" brushRef="#br0">230 206 17164,'0'4'532,"0"2"544,0 0 1,0 1-1,1-1 1,2 12-1,-3-17-967,1 0-1,-1-1 0,0 1 0,1 0 1,-1-1-1,0 1 0,1 0 1,-1-1-1,1 1 0,-1 0 1,1-1-1,-1 1 0,1-1 0,-1 1 1,1-1-1,-1 1 0,1-1 1,0 1-1,1 0 0,-1-1-51,0 0-1,0 0 0,0 0 1,0 0-1,0 0 1,0 0-1,0-1 0,0 1 1,0 0-1,0-1 1,0 1-1,0 0 0,0-1 1,0 1-1,0-1 1,0 1-1,0-1 0,-1 0 1,2 0-1,5-5 197,0 0-1,-1-1 1,0 1-1,0-1 1,-1 0-1,9-15 0,-2 1 110,11-30-1,-20 43-288,0 0 1,-1-1-1,0 1 0,0 0 0,-1-1 0,0 1 1,0-12-1,-1 19-62,0-1 1,0 0-1,0 0 1,0 0-1,0 0 1,-1 0-1,1 0 0,-1 0 1,1 1-1,-1-1 1,0 0-1,0 0 1,0 1-1,0-1 1,0 0-1,0 1 0,0-1 1,0 1-1,-1-1 1,1 1-1,0 0 1,-1 0-1,1-1 1,-1 1-1,0 0 1,1 0-1,-1 1 0,0-1 1,0 0-1,1 0 1,-1 1-1,0-1 1,0 1-1,0 0 1,0 0-1,0-1 0,0 1 1,-3 1-1,0-1-10,0 1 1,0 0-1,0 0 0,0 0 0,1 1 0,-1 0 0,0 0 0,1 0 0,-1 0 0,1 1 0,-8 5 0,-2 4-10,-23 24-1,37-36 10,-25 27-1,2 1 0,0 1 0,2 1 0,2 1 0,0 1-1,2 0 1,2 2 0,-16 48 0,29-76 1,0 0-1,0 0 0,1 0 0,0 1 0,1-1 0,-1 0 0,1 12 0,1-17 1,-1 0-1,0 0 1,0 0-1,1 0 1,-1 0-1,0 0 0,1 0 1,-1 0-1,1 0 1,0 0-1,-1 0 1,1 0-1,0-1 0,-1 1 1,1 0-1,0 0 1,0-1-1,-1 1 1,1-1-1,1 1 0,0 0 1,0 0-1,0-1 0,0 1 1,0-1-1,0 0 0,0 0 1,0 0-1,0 0 0,0 0 1,0 0-1,0 0 0,0-1 0,0 1 1,3-2-1,35-12-115,-1-3 1,0-1-1,50-32 0,-38 19-456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258"/>
    </inkml:context>
    <inkml:brush xml:id="br0">
      <inkml:brushProperty name="width" value="0.025" units="cm"/>
      <inkml:brushProperty name="height" value="0.025" units="cm"/>
    </inkml:brush>
  </inkml:definitions>
  <inkml:trace contextRef="#ctx0" brushRef="#br0">1 179 16335,'0'0'15177,"9"-9"-15080,4-6-107,-2 0 0,1 0 0,-2-1 0,0 0 0,-1-1 0,-1 0 0,12-36-1,-17 47-121,-2 10 50,-3 22 23,-7 42 71,1-32-477,1-1 1,-3 69 0,11-105 376,-1 1 0,0 0 1,0-1-1,0 1 0,1 0 1,-1 0-1,0-1 1,0 1-1,1 0 0,-1 0 1,0 0-1,0-1 0,1 1 1,-1 0-1,0 0 0,1 0 1,-1 0-1,0 0 1,1-1-1,-1 1 0,0 0 1,1 0-1,-1 0 0,0 0 1,1 0-1,-1 0 0,0 0 1,1 0-1,-1 0 1,0 0-1,1 0 0,-1 1 1,0-1-1,1 0 0,-1 0 1,0 0-1,1 0 0,-1 0 1,0 1-1,0-1 1,1 0-1,-1 0 0,0 1 1,0-1-1,1 0 0,-1 0 1,0 1-1,0-1 0,0 0 1,1 0-1,-1 1 1,0-1-1,0 0 0,0 1 1,0-1-1,0 0 0,0 1 1,0-1-1,0 0 0,1 1 1,-2 0-1,19-26-6009,-5-8-1964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6.922"/>
    </inkml:context>
    <inkml:brush xml:id="br0">
      <inkml:brushProperty name="width" value="0.05" units="cm"/>
      <inkml:brushProperty name="height" value="0.05" units="cm"/>
    </inkml:brush>
  </inkml:definitions>
  <inkml:trace contextRef="#ctx0" brushRef="#br0">63 72 22917,'-30'125'2406,"21"-96"-2290,2 1-1,0 0 1,-3 42 0,10-69-115,0 0 0,0 1 0,0-1 0,1 0 0,-1 1 0,1-1 0,-1 0 0,1 1 0,0-1 0,2 4 0,-2-6 0,0-1 0,-1 1 0,1 0 0,0 0 1,0 0-1,-1-1 0,1 1 0,0 0 0,0-1 0,0 1 1,0-1-1,0 1 0,0-1 0,0 1 0,0-1 0,0 0 1,0 1-1,0-1 0,0 0 0,1 0 0,-1 0 1,0 0-1,0 0 0,0 0 0,0 0 0,0 0 0,0-1 1,0 1-1,0 0 0,0-1 0,0 1 0,0 0 0,0-1 1,0 0-1,2 0 0,6-4 28,0 0 1,0-1-1,-1 0 1,0-1-1,0 1 1,8-9-1,41-51 277,-37 42-187,34-42 186,-18 21-115,1 1 1,56-50-1,-91 93-190,-1 0 0,0-1 1,0 1-1,1 0 0,-1 0 1,1 0-1,-1 0 0,1 0 1,-1 0-1,1 1 0,-1-1 0,1 0 1,0 1-1,0-1 0,-1 1 1,1 0-1,0 0 0,0-1 1,-1 1-1,3 0 0,-2 2-1,-1-1-1,0 0 0,0 0 1,1 0-1,-1 1 1,0-1-1,0 1 0,0-1 1,0 1-1,-1-1 1,1 1-1,0-1 0,-1 1 1,1 0-1,-1-1 0,1 1 1,-1 0-1,0 0 1,0-1-1,0 1 0,0 0 1,0 2-1,0 31 16,-1 1-1,-2-1 1,-2 1-1,-15 59 0,-4 26 131,24-103-96,0-18-45,0 0 1,0 0-1,0 0 1,0 0-1,0 1 1,0-1-1,0 0 1,0 0-1,0 0 1,1 0-1,-1 0 1,0 1-1,0-1 1,0 0-1,0 0 1,0 0-1,0 0 1,0 0-1,1 0 1,-1 0-1,0 0 1,0 1-1,0-1 1,0 0 0,0 0-1,1 0 1,-1 0-1,0 0 1,0 0-1,0 0 1,0 0-1,1 0 1,-1 0-1,0 0 1,0 0-1,0 0 1,0 0-1,1 0 1,-1 0-1,0 0 1,0 0-1,0-1 1,3 0 36,-1-1 0,1 0 0,-1 0 0,0 0 0,0-1 1,0 1-1,2-3 0,68-96 786,-45 61-639,1 1 0,67-70 0,-89 104-188,0-1 1,0 1-1,0 1 1,1-1-1,0 1 1,0 0-1,13-5 1,-18 9-3,-1-1 0,1 1 1,0-1-1,-1 1 0,1 0 1,0 0-1,-1 0 0,1 0 1,0 0-1,-1 0 0,1 1 1,0-1-1,-1 0 0,1 1 1,0-1-1,1 2 0,-1-1-1,0 1 0,-1-1 0,1 0-1,-1 1 1,1-1 0,-1 1 0,0 0 0,0-1-1,1 1 1,-1 0 0,0 0 0,-1 0-1,1 0 1,0 0 0,-1 0 0,2 3 0,0 9-13,0-1 1,0 1-1,-2 0 1,1 0-1,-4 25 0,-15 70 6,17-107 11,-1 12-62,-9 33 24,10-44-52,1-1-1,-1 1 1,-1 0 0,1 0 0,0-1-1,-1 1 1,1-1 0,-1 1-1,0-1 1,0 1 0,0-1 0,-2 2-1,-8 0-1574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7.404"/>
    </inkml:context>
    <inkml:brush xml:id="br0">
      <inkml:brushProperty name="width" value="0.05" units="cm"/>
      <inkml:brushProperty name="height" value="0.05" units="cm"/>
    </inkml:brush>
  </inkml:definitions>
  <inkml:trace contextRef="#ctx0" brushRef="#br0">302 1 21445,'-36'1'2098,"12"-1"-1072,1 1 1,0 2-1,-38 7 1,55-8-998,-1 0 1,1 0-1,0 1 0,0 0 1,0 0-1,0 0 1,0 1-1,1-1 0,-1 1 1,1 1-1,0-1 1,0 1-1,1 0 0,0 0 1,-1 0-1,2 1 1,-5 7-1,3-4-49,0 0 1,0 0-1,1 1 0,1-1 1,0 1-1,0 0 0,1 0 0,0 0 1,0 0-1,1 1 0,1-1 1,1 20-1,-1-28 15,0-1 0,0 0 0,0 1 0,0-1 1,1 1-1,-1-1 0,0 0 0,1 0 0,-1 1 0,1-1 0,-1 0 0,1 0 0,0 1 1,-1-1-1,1 0 0,0 0 0,0 0 0,0 0 0,0 0 0,0 0 0,0 0 1,0-1-1,0 1 0,0 0 0,1 0 0,-1-1 0,0 1 0,0-1 0,1 1 0,-1-1 1,0 0-1,1 1 0,-1-1 0,0 0 0,1 0 0,-1 0 0,0 0 0,1 0 0,-1 0 1,0 0-1,1 0 0,1-1 0,4-2 4,-1 1 0,1-1 0,-1 0 0,1-1 0,-1 1-1,0-1 1,6-6 0,52-44 59,-42 33-43,2 1 0,0 1 1,29-17-1,-52 35-15,0 0 0,0 1-1,0-1 1,1 0 0,-1 1 0,0-1 0,0 1 0,1 0-1,-1-1 1,0 1 0,1 0 0,-1 0 0,0 0 0,1 0 0,-1 0-1,1 0 1,-1 0 0,0 0 0,1 0 0,-1 1 0,0-1-1,0 0 1,1 1 0,-1-1 0,0 1 0,0 0 0,1-1-1,-1 1 1,0 0 0,0 0 0,0 0 0,0 0 0,0 0-1,0 0 1,0 0 0,-1 0 0,1 0 0,0 0 0,-1 0-1,1 1 1,0-1 0,-1 0 0,1 0 0,-1 1 0,0-1-1,1 2 1,2 9-7,0 1 0,-1 0 1,-1-1-1,1 15 0,-1-11 12,0-11 1,-1 2-4,1 0 1,0-1 0,0 1-1,3 9 1,-3-15-1,-1 0 0,0-1 0,1 1 1,-1 0-1,0-1 0,1 1 0,-1 0 0,1-1 0,-1 1 0,1-1 1,-1 1-1,1-1 0,-1 1 0,1-1 0,0 1 0,-1-1 1,1 1-1,0-1 0,0 1 0,0-1 4,0 0-1,0 0 1,0 0-1,0-1 0,0 1 1,0 0-1,0 0 1,0 0-1,0-1 1,0 1-1,0-1 1,0 1-1,-1 0 1,1-1-1,0 0 1,0 1-1,0-1 1,-1 1-1,2-2 1,20-20 202,34-42 0,-34 38-109,32-32-1,-43 48-89,1 0 0,0 1 0,1 1-1,26-14 1,-36 20-11,0 1-1,1 0 0,-1-1 1,1 2-1,-1-1 0,1 0 0,-1 1 1,1-1-1,-1 1 0,1 0 1,0 0-1,3 1 0,-5 0-1,0-1 0,0 1 0,0 0 1,0 0-1,-1 0 0,1 0 0,0 0 0,-1 0 0,1 1 0,0-1 0,-1 0 0,0 1 0,1-1 0,-1 1 0,0 0 0,0-1 0,0 1 0,0 0 0,0 0 1,0 0-1,0 0 0,1 3 0,1 9-5,0-1 0,-1 1 0,0 0-1,-1 0 1,0-1 0,-3 26 0,-1-14 40,-1-1 0,-13 46 0,16-65-8,1-7-39,1 1 0,-1-1 0,1 1 0,0-1 0,0 1 0,-1-1 0,1 1 0,0-1 0,0 1 0,0 0 0,3-3 0,2-3-122,22-32-692,8-14-457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8.234"/>
    </inkml:context>
    <inkml:brush xml:id="br0">
      <inkml:brushProperty name="width" value="0.05" units="cm"/>
      <inkml:brushProperty name="height" value="0.05" units="cm"/>
    </inkml:brush>
  </inkml:definitions>
  <inkml:trace contextRef="#ctx0" brushRef="#br0">303 755 23733,'-6'-4'425,"0"0"-1,-1 0 1,0 1-1,1-1 1,-1 2 0,0-1-1,-1 1 1,-13-3-1,17 5-372,-1 0-1,0 0 0,1 0 0,-1 0 0,1 1 1,-1 0-1,0 0 0,1 0 0,-1 0 1,1 1-1,0 0 0,0 0 0,-1 0 1,1 0-1,-6 5 0,-1 3-61,0 0 0,1 0-1,0 1 1,1 0 0,0 0 0,1 1 0,0 0-1,-8 18 1,5-6-3,0 1-1,2 0 0,-11 44 0,20-67 14,-2 5-5,0 0-1,1-1 1,0 1-1,0 0 1,1-1-1,-1 1 1,2 0 0,-1 0-1,2 10 1,-1-16 3,-1 0 1,0-1-1,0 1 0,1 0 1,-1 0-1,1 0 1,-1 0-1,0 0 1,1-1-1,0 1 1,-1 0-1,1 0 0,-1-1 1,1 1-1,0 0 1,0-1-1,-1 1 1,1-1-1,0 1 1,0-1-1,0 1 0,-1-1 1,1 1-1,0-1 1,0 0-1,0 0 1,0 1-1,0-1 1,0 0-1,0 0 0,0 0 1,0 0-1,0 0 1,0 0-1,0 0 1,0-1-1,-1 1 1,1 0-1,0 0 0,0-1 1,2 0-1,2-1 1,0-1 0,1 0 0,-1 0 1,0-1-1,-1 1 0,6-5 0,15-17 25,-2 0 1,0-1 0,-1-2 0,29-48 0,59-130 49,-99 185-72,-8 16-52,-1 5-10,-3 14-76,-8 29-107,9-41 230,-13 54-209,-1 3 110,-7 77 1,20-134 109,1 0 0,-1 1 1,1-1-1,0 0 0,0 0 1,0 0-1,0 1 0,0-1 0,0 0 1,1 0-1,-1 0 0,1 0 1,-1 0-1,1 0 0,0 1 0,0-2 1,0 1-1,2 3 0,-2-5 2,-1 1-1,1-1 1,-1 0-1,1 0 1,0 0-1,-1 1 0,1-1 1,0 0-1,-1 0 1,1 0-1,0 0 1,-1 0-1,1 0 0,0 0 1,-1-1-1,1 1 1,0 0-1,-1 0 1,1 0-1,0-1 0,22-13 7,12-18 47,-1-2 1,-1-1-1,53-75 0,-73 91-39,29-37 46,-4-2 1,-1-2-1,-4-1 0,-2-1 0,-3-2 1,-2-1-1,-4-1 0,15-74 1,-12 0 51,-48 255-325,-55 162 1,43-164 210,33-104 3,-63 223 68,49-166 33,-10 99 1,24-155-79,1-1 0,1 0 0,-1 0 0,2 1 0,-1-1 0,4 15 0,-4-24-22,0 1-1,0-1 1,0 0 0,0 0 0,0 0 0,0 0 0,0 0 0,0 1 0,0-1 0,0 0-1,1 0 1,-1 0 0,0 0 0,0 0 0,0 0 0,0 0 0,0 1 0,0-1 0,0 0-1,1 0 1,-1 0 0,0 0 0,0 0 0,0 0 0,0 0 0,0 0 0,1 0-1,-1 0 1,0 0 0,0 0 0,0 0 0,0 0 0,0 0 0,1 0 0,-1 0 0,0 0-1,0 0 1,0 0 0,0 0 0,1 0 0,4-6 56,5-14 41,-2-7-20,-2-1 0,0 1 0,-2-1 0,2-48 0,-6 19-6,-10-77 0,-7 18-16,14 110-131,1 8 42,-1 9-10,1 18 15,2 0 1,1 0 0,1 0-1,8 40 1,-10-66 26,1 1 0,-1-1 0,1 1 0,0-1 0,0 0 0,1 0-1,-1 1 1,1-1 0,-1 0 0,1 0 0,0 0 0,0-1 0,0 1 0,1 0 0,-1-1 0,5 4 0,-4-4-2,0-1 0,0 0 0,0 0 1,-1-1-1,1 1 0,0 0 0,0-1 0,0 0 0,0 0 0,0 0 0,0 0 1,0 0-1,0-1 0,0 1 0,0-1 0,0 0 0,0 0 0,0 0 1,0 0-1,2-2 0,19-9-126,0-1 0,38-29 0,-1-4 1473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8.635"/>
    </inkml:context>
    <inkml:brush xml:id="br0">
      <inkml:brushProperty name="width" value="0.05" units="cm"/>
      <inkml:brushProperty name="height" value="0.05" units="cm"/>
    </inkml:brush>
  </inkml:definitions>
  <inkml:trace contextRef="#ctx0" brushRef="#br0">403 24 22389,'-9'-2'426,"1"-1"1,-1 1-1,0 1 0,0-1 1,0 2-1,0-1 0,1 1 1,-1 1-1,0-1 1,0 1-1,-12 4 0,9-2-284,0 1-1,1 1 1,-1 0-1,1 1 1,1 0-1,-1 0 1,-13 12-1,2 1-188,2 1-1,0 1 0,1 0 1,2 1-1,0 2 0,-18 31 0,29-45 40,0 1-1,0 0 0,-7 22 1,13-33 8,0 0 0,0 0 0,0 0 0,0 0 0,0 0 0,0 1 0,-1-1 0,1 0 0,0 0 1,0 0-1,0 0 0,0 0 0,0 1 0,0-1 0,0 0 0,0 0 0,0 0 0,0 0 0,0 1 0,0-1 0,0 0 1,0 0-1,0 0 0,0 0 0,1 0 0,-1 1 0,0-1 0,0 0 0,0 0 0,0 0 0,0 0 0,0 0 0,0 0 0,0 1 1,0-1-1,1 0 0,-1 0 0,0 0 0,0 0 0,0 0 0,0 0 0,0 0 0,0 0 0,1 0 0,-1 0 0,0 0 1,0 1-1,0-1 0,0 0 0,1 0 0,-1 0 0,0 0 0,0 0 0,0 0 0,0 0 0,0 0 0,1-1 0,-1 1 1,0 0-1,0 0 0,0 0 0,0 0 0,0 0 0,1 0 0,3-2 7,0 1 0,0-1 0,0-1 0,0 1 0,0 0 0,0-1 0,0 0 0,-1 0 0,0 0 0,5-5 0,11-11 28,187-138 161,-177 138-190,0 1 0,2 2 0,0 1 0,1 1 0,46-13 0,-70 25-10,0 1 0,-1-1 0,2 1 0,-1 0-1,0 1 1,0 0 0,14 1 0,-19 0 0,0-1 1,-1 1-1,1 0 0,-1 0 1,1 0-1,-1 0 0,0 0 0,1 0 1,-1 1-1,0-1 0,0 1 1,0-1-1,0 1 0,0 0 0,0 0 1,-1 0-1,1 0 0,0 0 1,-1 0-1,0 1 0,1-1 1,-1 0-1,0 1 0,0-1 0,0 3 1,1 5-5,0 0 1,-1-1 0,0 1-1,-1 0 1,0 0-1,-1 0 1,0-1 0,0 1-1,-1 0 1,-5 13-1,-5 14 33,-21 45 0,17-46 15,7-10 52,11-20 42,4-9-66,10-12 47,60-76 224,-48 54-331,2 2-1,47-44 1,-74 76-69,0 1 0,0-1 0,0 1 0,0 0 0,1 0 0,-1 0 0,1 0 0,-1 0 0,1 1 1,-1 0-1,5-1 0,-8 2 31,1 0 0,-1 0 0,1 0 0,-1 0 0,1 0 0,-1 0 0,1 0 0,-1 0 1,1 0-1,-1 0 0,1 1 0,-1-1 0,1 0 0,-1 0 0,1 1 0,-1-1 0,0 0 0,1 1 0,-1-1 1,1 0-1,-1 1 0,0-1 0,1 0 0,-1 1 0,0-1 0,0 1 0,1 0 0,-1 1-56,1 0 1,-1 0-1,1 0 0,-1 0 0,0 0 0,0 0 0,0 0 1,0 0-1,0 1 0,-1 1 0,-9 42 337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9.342"/>
    </inkml:context>
    <inkml:brush xml:id="br0">
      <inkml:brushProperty name="width" value="0.05" units="cm"/>
      <inkml:brushProperty name="height" value="0.05" units="cm"/>
    </inkml:brush>
  </inkml:definitions>
  <inkml:trace contextRef="#ctx0" brushRef="#br0">262 132 20828,'0'-3'83,"2"-11"716,0 0-1,-1 0 1,-1 0-1,-1-14 1,1 25-623,-1 0 0,1 1 1,-1-1-1,0 1 0,1-1 1,-1 1-1,0-1 0,-1 1 1,1-1-1,0 1 0,-1 0 1,-2-4-1,3 5-120,0 0 0,-1 0 0,1 0 0,-1 1 0,1-1 0,0 0 0,-1 1 0,1-1 0,-1 1 0,0-1 0,1 1 0,-1 0 0,1-1 1,-1 1-1,0 0 0,1 0 0,-1 0 0,1 0 0,-1 1 0,0-1 0,1 0 0,-4 1 0,0 1-44,0 0-1,0 1 1,-1-1 0,1 1-1,1 0 1,-1 0 0,0 1 0,1-1-1,0 1 1,0 0 0,0 0 0,0 1-1,0-1 1,-3 7 0,-1 2-24,1 0 1,0 0-1,1 0 1,-8 23-1,5-1 11,1 0 0,2 1-1,1 0 1,0 56 0,16 147 2,63 218 0,-72-450 1,0 1 0,-1 0 0,0 0 0,0 0-1,-1 15 1,0-23-4,0 1 1,0-1-1,0 1 0,0-1 1,0 0-1,0 1 0,0-1 1,0 0-1,0 1 0,0-1 0,0 0 1,0 1-1,-1-1 0,1 1 1,0-1-1,0 0 0,0 0 0,-1 1 1,1-1-1,0 0 0,0 1 1,-1-1-1,1 0 0,0 0 1,-1 1-1,1-1 0,0 0 0,-1 0 1,1 0-1,0 0 0,-1 1 1,-9-8-56,-5-16-29,-2-12 38,2 0 1,1-1 0,-15-64 0,-10-112 197,33 165 53,-1-65-1,7 108-95,3 19-40,-1-9-70,5 20-82,-3-9 48,0-1 1,11 24 0,-14-36-114,1 0-1,0 0 1,1 0 0,-1 0 0,1-1 0,0 1 0,-1-1-1,1 1 1,1-1 0,-1 0 0,1 0 0,-1-1-1,1 1 1,5 2 0,29 8-1692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9.668"/>
    </inkml:context>
    <inkml:brush xml:id="br0">
      <inkml:brushProperty name="width" value="0.05" units="cm"/>
      <inkml:brushProperty name="height" value="0.05" units="cm"/>
    </inkml:brush>
  </inkml:definitions>
  <inkml:trace contextRef="#ctx0" brushRef="#br0">320 177 16444,'-10'2'1049,"0"1"1,1 0-1,-1 0 1,1 1-1,0 1 1,-14 9 0,9-5-575,0 2 0,1-1 0,-15 18 0,1 3-520,1 2-1,-27 44 1,49-70 45,-37 63 6,38-64-7,0 0 0,0 1 1,1-1-1,0 1 0,0 0 0,1 0 0,-1-1 0,1 14 0,1-19 1,0-1-1,0 1 0,0-1 1,0 1-1,0-1 0,0 1 1,0-1-1,0 1 0,0-1 1,0 1-1,0-1 0,0 1 1,1-1-1,-1 1 0,0-1 1,0 0-1,1 1 0,-1-1 0,0 1 1,1-1-1,-1 0 0,0 1 1,1-1-1,-1 0 0,1 1 1,-1-1-1,0 0 0,1 0 1,-1 1-1,1-1 0,-1 0 1,1 0-1,-1 0 0,2 1 1,-1-1 0,0-1 1,1 1 0,-1 0-1,0 0 1,0-1 0,1 1-1,-1 0 1,0-1-1,0 1 1,0-1 0,0 0-1,1 1 1,1-3 0,14-13 54,-1 0 0,-1-2 0,0 0 0,-1-1 0,15-27 0,-14 24-10,12-21 24,-1-1 1,-2-1 0,-2-1-1,-3 0 1,-1-2 0,21-89 0,-126 606-438,84-452 358,0 0 1,1 0 0,1 0-1,1 29 1,0-46-3,0 1-1,0-1 1,0 1 0,0-1 0,0 1 0,1 0-1,-1-1 1,0 1 0,0-1 0,0 1 0,0-1-1,0 1 1,1-1 0,-1 1 0,0-1-1,1 1 1,-1-1 0,0 0 0,1 1 0,-1-1-1,0 1 1,1-1 0,-1 0 0,1 1-1,-1-1 1,1 0 0,-1 0 0,0 1 0,1-1-1,0 0 1,-1 0 0,1 0 0,-1 1 0,1-1-1,-1 0 1,1 0 0,0 0 0,1-1-38,0 1 0,-1-1 0,1 0 0,-1 0 0,1 0 0,-1 0 0,1 0 0,-1 0 0,0 0 0,1 0 0,1-3 0,31-42-860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0.009"/>
    </inkml:context>
    <inkml:brush xml:id="br0">
      <inkml:brushProperty name="width" value="0.05" units="cm"/>
      <inkml:brushProperty name="height" value="0.05" units="cm"/>
    </inkml:brush>
  </inkml:definitions>
  <inkml:trace contextRef="#ctx0" brushRef="#br0">178 280 10938,'-125'455'8017,"121"-442"-7857,-11 32 676,-14 71 0,28-111-755,-2 28 261,3-32-332,0 0 0,0-1 1,0 1-1,0-1 0,0 1 1,0-1-1,1 1 0,-1 0 1,0-1-1,0 1 1,1-1-1,-1 1 0,0-1 1,0 1-1,1-1 0,-1 0 1,1 1-1,-1-1 0,0 1 1,1-1-1,-1 0 1,1 1-1,-1-1 0,1 0 1,-1 1-1,1-1 0,-1 0 1,1 0-1,0 0 0,-1 0 1,1 1-1,-1-1 1,1 0-1,-1 0 0,1 0 1,0 0-1,-1 0 0,1 0 1,-1 0-1,1 0 0,-1-1 1,1 1-1,-1 0 1,1 0-1,0 0 0,0-1 1,5-2 55,0 0 0,-1-1 1,1 1-1,-1-1 0,1-1 1,-1 1-1,-1-1 0,1 1 0,-1-1 1,1-1-1,-1 1 0,3-8 1,3 1 58,26-41 309,-1 0 1,-3-2-1,-3-2 1,39-105 0,-25 30 630,28-146 0,-66 257-951,-3 11-66,0 0 1,0 1-1,1-1 1,8-17-1,-11 27-50,0 0 1,0 0-1,0-1 0,0 1 0,0 0 0,0-1 0,0 1 0,1 0 1,-1 0-1,0-1 0,0 1 0,0 0 0,1 0 0,-1-1 1,0 1-1,0 0 0,1 0 0,-1 0 0,0 0 0,0-1 1,1 1-1,-1 0 0,0 0 0,1 0 0,-1 0 0,0 0 1,0 0-1,1 0 0,-1 0 0,0 0 0,1 0 0,-1 0 0,0 0 1,1 0-1,-1 0 0,0 0 0,0 0 0,1 0 0,-1 0 1,0 0-1,1 0 0,-1 1 0,0-1 0,1 0 0,7 14-126,-4 5 68,0 1 0,-1-1 0,-1 0 0,-1 37 0,-11 83 71,-23 86 76,-7 72 41,41-268-206,-1-28 22,0 0 1,0 0 0,0 0 0,0 0 0,0 0 0,0 0 0,0 0 0,1 0 0,-1 0 0,1 0-1,-1 0 1,0 0 0,1-1 0,-1 1 0,1 0 0,0 0 0,-1 0 0,1-1 0,1 2 0,-2-2-107,1 0 0,0 0 0,0 0 1,-1 0-1,1 0 0,0-1 0,-1 1 1,1 0-1,0 0 0,-1-1 1,1 1-1,0 0 0,-1-1 0,1 1 1,-1 0-1,1-1 0,-1 1 1,2-2-1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0.511"/>
    </inkml:context>
    <inkml:brush xml:id="br0">
      <inkml:brushProperty name="width" value="0.05" units="cm"/>
      <inkml:brushProperty name="height" value="0.05" units="cm"/>
    </inkml:brush>
  </inkml:definitions>
  <inkml:trace contextRef="#ctx0" brushRef="#br0">9 136 17612,'-1'3'6991,"-1"1"-6871,1 0 0,0-1 1,0 1-1,0 0 1,1 0-1,-1 0 1,1 0-1,0 0 1,0 0-1,0 0 1,1 0-1,-1 0 0,1 0 1,0 0-1,0 0 1,0-1-1,1 1 1,0 0-1,-1-1 1,1 1-1,4 4 1,-4-4-127,1-1 0,0 1 1,0 0-1,1-1 0,-1 0 1,1 0-1,-1 0 1,1 0-1,0 0 0,0-1 1,0 0-1,1 0 1,-1 0-1,0 0 0,1-1 1,-1 1-1,1-1 0,6 1 1,-4-2 17,1 0 0,-1 0-1,1-1 1,-1 0 0,1 0 0,-1 0 0,0-1 0,0 0 0,0-1 0,0 1 0,0-2 0,0 1-1,-1-1 1,1 1 0,-1-2 0,0 1 0,0-1 0,-1 0 0,1 0 0,-1-1 0,7-9-1,-6 7 34,-1 0 0,0-1 0,0 0-1,-1 0 1,0 0 0,0 0 0,-1-1-1,-1 0 1,1 1 0,-2-1 0,1 0-1,-1 0 1,-1 0 0,0 0 0,-1-16-1,1 24-36,-1 0 0,1 0 0,0-1 0,-1 1-1,1 0 1,-1 0 0,1 0 0,-1 0-1,0 0 1,0 0 0,0 0 0,0 0 0,0 1-1,-1-1 1,1 0 0,-3-2 0,3 4-11,0-1 0,0 1 0,0 0 1,0-1-1,0 1 0,0 0 0,0 0 0,0 0 1,0-1-1,0 1 0,0 0 0,0 0 0,0 1 1,0-1-1,0 0 0,0 0 0,0 0 1,0 1-1,0-1 0,0 0 0,0 1 0,0-1 1,-1 2-1,-5 3-30,0 0 0,1 1 1,0 0-1,0 0 0,0 0 1,1 1-1,-6 7 0,-8 15 13,1 1-1,1 0 0,1 2 1,2 0-1,2 0 0,0 1 1,3 1-1,0 0 0,-6 59 1,15-86 17,0 0 0,0 0 1,0 0-1,1 0 0,0 0 1,3 12-1,-3-17 3,-1 0 0,1-1 0,0 1 0,-1 0 0,1-1-1,0 1 1,0-1 0,1 1 0,-1-1 0,0 1 0,0-1 0,1 0 0,-1 0 0,1 1 0,-1-1 0,1 0 0,-1 0-1,1 0 1,0-1 0,-1 1 0,1 0 0,0-1 0,0 1 0,-1-1 0,1 0 0,0 1 0,0-1 0,0 0 0,0 0 0,-1 0-1,1 0 1,3-1 0,3-1 13,1 0-1,-1 0 1,0-1 0,0 0-1,0-1 1,0 0-1,-1 0 1,12-9 0,59-49 128,-54 41-96,69-61 75,87-68-64,-178 149-55,2-2-3,0 0 0,0 0-1,0 1 1,1 0 0,-1-1 0,8-1-1,-11 4 1,0 0 0,0 0 0,-1-1 0,1 1 0,0 0-1,0 0 1,0 0 0,0 1 0,-1-1 0,1 0 0,0 0-1,0 0 1,0 0 0,-1 1 0,1-1 0,0 0 0,0 1-1,1 0 1,-1 0-3,0 0 0,0 1 0,-1-1 0,1 0 0,0 0 0,0 1 0,-1-1 0,1 0 1,0 1-1,-1-1 0,0 0 0,1 1 0,-1-1 0,1 3 0,1 15-27,-1-1 1,-1 1-1,0 0 1,-3 19-1,-16 79 30,2-11 64,16-103-56,0 31 42,1-33-46,0-1-1,0 0 1,0 1-1,0-1 1,0 1 0,0-1-1,0 1 1,0-1-1,0 0 1,0 1-1,1-1 1,-1 0 0,0 1-1,0-1 1,0 1-1,1-1 1,-1 0-1,0 1 1,0-1-1,1 0 1,-1 0 0,0 1-1,0-1 1,1 0-1,-1 0 1,1 1-1,-1-1 1,0 0 0,1 0-1,-1 0 1,0 0-1,1 1 1,-1-1-1,1 0 1,-1 0 0,0 0-1,1 0 1,-1 0-1,1 0 1,-1 0-1,0 0 1,1 0-1,-1 0 1,1 0 0,-1-1-1,0 1 1,1 0-1,-1 0 1,1 0-1,-1 0 1,0-1 0,1 1-1,-1 0 1,0 0-1,1-1 1,-1 1-1,0 0 1,0 0 0,1-1-1,-1 1 1,22-18-118,-1 0 1,36-42 0,-8 8-1117,4 2-474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037"/>
    </inkml:context>
    <inkml:brush xml:id="br0">
      <inkml:brushProperty name="width" value="0.05" units="cm"/>
      <inkml:brushProperty name="height" value="0.05" units="cm"/>
    </inkml:brush>
  </inkml:definitions>
  <inkml:trace contextRef="#ctx0" brushRef="#br0">125 586 19540,'-1'-12'1110,"1"9"-742,0 0 1,-1 0 0,1-1-1,-1 1 1,0 0-1,0 0 1,0-1 0,0 1-1,-1 0 1,1 0 0,-4-5-1,5 8-350,0 0 0,-1 0 0,1-1 0,0 1 1,0 0-1,0 0 0,-1 0 0,1 0 0,0 0 0,0 0 0,-1 0 0,1-1 0,0 1 0,0 0 0,-1 0 0,1 0 0,0 0 0,0 0 0,0 0 0,-1 0 0,1 0 0,0 0 0,0 0 0,-1 1 0,1-1 0,0 0 0,0 0 0,-1 0 0,1 0 0,0 0 0,0 0 0,0 0 0,-1 1 0,1-1 0,0 0 0,0 0 0,0 0 0,-1 1 1,-9 12 130,-6 22-289,15-32 165,-49 135-166,44-115 155,0 0 0,2 1 0,0-1 0,0 30 0,4-51-13,0-1 1,0 0-1,0 0 0,0 1 0,1-1 0,-1 0 0,0 0 1,0 1-1,1-1 0,-1 0 0,1 0 0,-1 0 1,1 1-1,-1-1 0,2 1 0,-2-2 2,1 1 1,-1-1-1,1 0 0,-1 1 0,1-1 0,-1 0 1,1 0-1,0 1 0,-1-1 0,1 0 0,-1 0 1,1 0-1,-1 0 0,1 0 0,0 0 0,-1 0 1,1 0-1,-1 0 0,1 0 0,0 0 0,-1 0 1,1 0-1,0-1 0,4-1 39,-1 0 1,0 0-1,0-1 1,0 0-1,0 1 0,0-1 1,6-7-1,29-33 393,-2-2 0,-2-1 0,-2-2 0,40-79 0,-52 87-323,-2-1-1,-2-1 1,-2 0-1,-2-1 1,-2-1-1,-1 0 0,-3 0 1,-1-1-1,-1-87 1,-8 103-96,0 22-36,-3 13-71,-11 33-54,-15 53-1,10-24 72,-22 52 56,5-17 50,-26 116 1,61-204-29,0 0 1,1 1 0,1 0-1,1 0 1,0-1 0,1 1-1,3 21 1,-2-34-6,-1-1 0,1 1 0,-1-1 0,1 0 0,0 1 1,0-1-1,0 0 0,0 0 0,0 0 0,1 0 0,-1 0 0,1 0 0,-1 0 0,1 0 0,0-1 1,0 1-1,0 0 0,0-1 0,0 0 0,0 1 0,0-1 0,0 0 0,0 0 0,0 0 0,1 0 1,-1-1-1,1 1 0,2 0 0,2-1-3,1 0 0,-1 0 1,1-1-1,-1 0 0,0 0 0,1 0 1,10-5-1,18-7 12,0-1 0,-2-2 0,0-1 0,-1-2 0,0-1 0,-2-2 0,35-30 0,-8 0 55,-3-3 1,72-90 0,-125 140 15,-8 9-54,-21 18-1,1 2 1,1 1-1,1 2 1,1 0 0,1 1-1,2 1 1,1 1-1,-21 43 1,36-64-22,1 0-1,0 0 1,0 0 0,0 1-1,2-1 1,-1 1-1,0 13 1,2-20-4,0 0-1,1 0 1,-1 0-1,0 0 1,1 0-1,0 0 1,0 0-1,0-1 1,0 1-1,0 0 1,0-1 0,1 1-1,-1 0 1,1-1-1,0 0 1,-1 1-1,1-1 1,1 0-1,-1 0 1,0 0-1,0 0 1,1 0-1,-1-1 1,1 1 0,-1-1-1,1 0 1,0 1-1,3 0 1,2 0-44,0 0 1,0-1-1,0 0 0,14 1 1,46-4-727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551"/>
    </inkml:context>
    <inkml:brush xml:id="br0">
      <inkml:brushProperty name="width" value="0.05" units="cm"/>
      <inkml:brushProperty name="height" value="0.05" units="cm"/>
    </inkml:brush>
  </inkml:definitions>
  <inkml:trace contextRef="#ctx0" brushRef="#br0">149 1 23453,'0'0'3353,"-19"28"-2145,1 17-904,-4 17-224,-3 20-48,-1 11 24,7 3-8,5 2-8,8-3-24,8-6-8,5-12 104,4-15-288,-4-29-648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602"/>
    </inkml:context>
    <inkml:brush xml:id="br0">
      <inkml:brushProperty name="width" value="0.025" units="cm"/>
      <inkml:brushProperty name="height" value="0.025" units="cm"/>
    </inkml:brush>
  </inkml:definitions>
  <inkml:trace contextRef="#ctx0" brushRef="#br0">27 0 15150,'0'0'7848,"0"62"-5734,3-36-641,5 3-160,4 5-512,0 0-449,-2 6-255,1 3-33,-6 3 0,-5 4-128,0 7-961,-18 3-1025,-11 4-2242,-11-2-3684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754"/>
    </inkml:context>
    <inkml:brush xml:id="br0">
      <inkml:brushProperty name="width" value="0.05" units="cm"/>
      <inkml:brushProperty name="height" value="0.05" units="cm"/>
    </inkml:brush>
  </inkml:definitions>
  <inkml:trace contextRef="#ctx0" brushRef="#br0">0 97 21445,'0'14'976,"4"0"320,10-2-232,17-5-280,10-7 25,29-15-1,10-6-192,27-9-312,9 0-104,0 7-128,-1 7 32,-22 8-1456,-14 8 3296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958"/>
    </inkml:context>
    <inkml:brush xml:id="br0">
      <inkml:brushProperty name="width" value="0.05" units="cm"/>
      <inkml:brushProperty name="height" value="0.05" units="cm"/>
    </inkml:brush>
  </inkml:definitions>
  <inkml:trace contextRef="#ctx0" brushRef="#br0">0 9 17164,'2'0'4497,"44"17"-3481,6-15-296,11 0-48,27-4-168,4-5-112,13-2-248,7-3-792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469"/>
    </inkml:context>
    <inkml:brush xml:id="br0">
      <inkml:brushProperty name="width" value="0.05" units="cm"/>
      <inkml:brushProperty name="height" value="0.05" units="cm"/>
    </inkml:brush>
  </inkml:definitions>
  <inkml:trace contextRef="#ctx0" brushRef="#br0">45 22 21093,'0'0'1815,"-2"4"232,-2 5-1747,-1 1-1,2-1 1,-1 1 0,1 0 0,-2 13 0,-7 58-388,11-66 156,-2 3-63,1-1 0,1 1 1,3 31-1,-2-47-3,0 0-1,0 0 1,0-1-1,0 1 1,1 0-1,-1 0 1,1-1-1,-1 1 1,1 0 0,0-1-1,-1 1 1,1 0-1,0-1 1,0 1-1,0-1 1,0 0-1,1 1 1,-1-1-1,0 0 1,1 0 0,-1 1-1,0-1 1,1 0-1,-1-1 1,1 1-1,0 0 1,-1 0-1,1-1 1,0 1-1,-1 0 1,1-1 0,0 0-1,-1 1 1,1-1-1,0 0 1,0 0-1,0 0 1,-1 0-1,1 0 1,0-1-1,0 1 1,1-1 0,6-2 37,0 0 1,0-1 0,-1 0-1,1 0 1,-1-1 0,0 0-1,8-7 1,124-110 869,-95 78-422,90-65-1,-130 106-467,-1 0 0,0 0 0,1 1 0,-1 0 1,1 0-1,8-3 0,-12 5-18,0 0 0,0 0 1,0 0-1,0 0 0,0 0 1,0 0-1,0 0 0,0 0 1,0 0-1,0 0 0,0 1 0,0-1 1,0 0-1,-1 1 0,1-1 1,0 1-1,1 0 0,0 0-3,-1 0 0,0 1 0,0-1 0,-1 0 0,1 0 0,0 1 0,0-1 0,-1 1 0,1-1 0,-1 1 0,1-1 0,-1 1 0,1-1 0,-1 3 0,1 22-12,0 0 0,-2 0 1,-1 0-1,-1-1 0,-12 47 1,7-37 58,-5 73 0,12-106-44,1-1 1,0 1 0,0 0 0,1 0 0,-1-1 0,0 1 0,0 0-1,1 0 1,-1-1 0,1 1 0,1 2 0,-2-3 0,1-1 0,-1 1 0,1-1 0,-1 1-1,1-1 1,-1 0 0,0 1 0,1-1 0,-1 1 0,1-1 0,0 0 0,-1 0 0,1 1 0,-1-1-1,1 0 1,-1 0 0,1 0 0,0 0 0,-1 0 0,1 1 0,-1-1 0,2-1 0,2 1 10,-1-1-1,1 0 1,-1 0 0,1-1 0,-1 1-1,0-1 1,1 0 0,3-3 0,41-28 127,45-42 0,-55 43-118,1 1 1,44-25-1,-78 52-62,1 1 0,0 0-1,0 0 1,0 0 0,0 1-1,0 0 1,0 0 0,1 1-1,-1-1 1,13 0 0,-18 3 1,-1-1 1,1 0-1,0 0 1,-1 0-1,1 0 1,-1 1 0,1-1-1,0 0 1,-1 1-1,1-1 1,-1 0-1,1 1 1,-1-1 0,1 1-1,-1-1 1,1 1-1,-1-1 1,1 1 0,-1-1-1,0 1 1,1-1-1,-1 1 1,0 0-1,0-1 1,1 1 0,-1 0-1,0-1 1,0 1-1,0 0 1,0-1-1,0 2 1,-3 21-901,-10 14 1716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827"/>
    </inkml:context>
    <inkml:brush xml:id="br0">
      <inkml:brushProperty name="width" value="0.05" units="cm"/>
      <inkml:brushProperty name="height" value="0.05" units="cm"/>
    </inkml:brush>
  </inkml:definitions>
  <inkml:trace contextRef="#ctx0" brushRef="#br0">148 1 17428,'-13'52'4599,"-3"27"-2821,-5 20-1263,-1-12-146,-30 137 349,43-172-410,2 1 0,-1 68 0,8-110-244,0-1 0,1 1 0,0 0 1,1-1-1,3 13 0,-4-21-47,-1-1-1,1 1 1,-1 0 0,1-1 0,0 1-1,-1-1 1,1 1 0,0-1 0,0 1-1,0-1 1,0 1 0,0-1 0,0 0 0,1 0-1,-1 0 1,0 0 0,1 0 0,-1 0-1,1 0 1,-1 0 0,1 0 0,-1 0-1,1-1 1,0 1 0,-1-1 0,1 1-1,0-1 1,-1 0 0,1 0 0,0 0 0,-1 0-1,1 0 1,0 0 0,0 0 0,-1 0-1,1-1 1,0 1 0,-1 0 0,1-1-1,1 0 1,8-4 111,0 0 0,0 0 0,-1-1-1,19-15 1,39-36 339,-54 44-379,71-63 385,136-158-1,-214 225-565,0 1 1,0-1-1,-1-1 0,0 1 0,0-1 0,-1 0 1,-1 0-1,0-1 0,5-16 0,-5 5-1299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980"/>
    </inkml:context>
    <inkml:brush xml:id="br0">
      <inkml:brushProperty name="width" value="0.05" units="cm"/>
      <inkml:brushProperty name="height" value="0.05" units="cm"/>
    </inkml:brush>
  </inkml:definitions>
  <inkml:trace contextRef="#ctx0" brushRef="#br0">0 45 17260,'0'52'2728,"2"-6"129,10-8-1289,11-17-648,11-10-303,15-23-361,10-15-64,9-20-120,-3-9-640,-9-14 3200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3.525"/>
    </inkml:context>
    <inkml:brush xml:id="br0">
      <inkml:brushProperty name="width" value="0.05" units="cm"/>
      <inkml:brushProperty name="height" value="0.05" units="cm"/>
    </inkml:brush>
  </inkml:definitions>
  <inkml:trace contextRef="#ctx0" brushRef="#br0">153 0 18140,'-45'121'6947,"-4"64"-6122,46-170-585,-15 61-62,3 1-1,4 0 1,4 0 0,2 1-1,12 143 1,-5-209-94,2-21-39,2-34 5,-4 29-21,5-78 31,-4-104 1,-3 127 313,0 66-149,0 6-85,0 13-130,0-1 0,2 1 0,0-1 1,0 0-1,2 0 0,0 0 0,8 20 0,-10-30-12,0 0 0,0 0 0,1 0 0,0-1 0,0 1 0,0-1 0,1 0 0,-1 0 0,1 0 0,0 0 0,0-1 0,1 1 0,-1-1 0,1 0 0,-1 0 0,1-1 0,0 1 0,0-1 0,0 0 0,0-1 0,0 1 0,1-1 0,-1 0 0,9 0 0,-4 0 0,1-2 1,-1 1-1,0-1 0,0-1 1,0 0-1,0-1 1,0 1-1,17-9 1,-12 4 8,-1-1 1,0 0-1,0-1 1,-1-1-1,13-11 1,-5 1 77,-1-1 0,-1-1 1,-1 0-1,-1-1 0,27-50 1,-33 49 105,10-29 0,-21 53-189,0 0 0,1 0 0,-1-1 0,0 1-1,0 0 1,0 0 0,1-1 0,-1 1 0,0 0-1,0-1 1,0 1 0,0 0 0,0-1 0,0 1 0,0-1-1,0 1 1,0 0 0,0-1 0,0 1 0,0 0-1,0-1 1,0 1 0,0 0 0,0-1 0,0 1 0,0 0-1,0-1 1,-1 1 0,1 0 0,0-1 0,0 1-1,-5 2-24,-1 9-10,0 0 1,1 1-1,-6 18 0,5-14 13,-54 172-12,51-152 50,2 1-1,1-1 1,-1 52 0,7-83-16,-1 5-3,1 1 1,1-1-1,3 19 1,-4-27-1,1 1 0,-1-1-1,1 0 1,0 0 0,0 1 0,0-1-1,0 0 1,0 0 0,0 0 0,0 0 0,1-1-1,-1 1 1,1 0 0,-1 0 0,1-1-1,0 1 1,0-1 0,0 1 0,0-1-1,0 0 1,0 0 0,0 0 0,4 1 0,-2-1-2,0 0 1,0-1 0,1 0 0,-1 0-1,0 0 1,0 0 0,1-1 0,-1 0-1,0 0 1,0 0 0,0 0 0,0 0-1,0-1 1,5-3 0,4-2-268,0-1 0,21-17-1,15-14-1142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3.696"/>
    </inkml:context>
    <inkml:brush xml:id="br0">
      <inkml:brushProperty name="width" value="0.05" units="cm"/>
      <inkml:brushProperty name="height" value="0.05" units="cm"/>
    </inkml:brush>
  </inkml:definitions>
  <inkml:trace contextRef="#ctx0" brushRef="#br0">22 1 26838,'-7'5'904,"0"2"-32,1 2-424,5-1-376,2 3 8,8-1-496,10 3-680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4.179"/>
    </inkml:context>
    <inkml:brush xml:id="br0">
      <inkml:brushProperty name="width" value="0.05" units="cm"/>
      <inkml:brushProperty name="height" value="0.05" units="cm"/>
    </inkml:brush>
  </inkml:definitions>
  <inkml:trace contextRef="#ctx0" brushRef="#br0">154 125 22509,'-3'0'203,"-1"1"1,1 0-1,-1 0 1,1 1-1,0-1 1,-1 1-1,1-1 0,0 1 1,0 0-1,0 0 1,1 0-1,-1 1 1,0-1-1,-3 5 1,-3 4-137,0 1 0,-8 16 0,7-13 19,5-7-76,-2 3 1,-1 1 1,1 0 0,1 0-1,0 0 1,1 1 0,0 0-1,-3 15 1,7-27-10,1 0-1,0 0 1,0 1 0,0-1 0,0 0-1,0 1 1,0-1 0,0 0-1,0 0 1,0 1 0,0-1 0,1 0-1,-1 0 1,1 1 0,0 0 0,-1-1 2,1-1 0,-1 1 0,1-1 0,-1 1 0,1-1 0,-1 1 0,1-1 1,0 1-1,-1-1 0,1 0 0,0 1 0,-1-1 0,1 0 0,0 0 1,-1 1-1,1-1 0,0 0 0,-1 0 0,1 0 0,1 0 0,3-1 31,-1 1-1,1-1 1,0 0 0,-1-1-1,1 1 1,0-1-1,-1 0 1,5-2-1,52-31 562,110-86 0,-65 44-394,-86 63-184,117-73 67,-131 83-82,1 1 0,0 0 0,-1 1 0,1-1 0,1 1 0,8-1 0,-15 3-5,1-1 1,-1 1-1,0 0 1,0 0-1,1 0 1,-1 0-1,0 1 1,0-1-1,0 0 1,1 0-1,-1 1 1,0-1-1,0 0 1,0 1-1,0 0 1,0-1-1,0 1 1,0-1-1,0 1 1,0 0-1,0 0 1,0 0-1,0 0 1,0-1-1,0 1 1,-1 0-1,1 0 1,0 1-1,-1-1 1,1 0 0,-1 0-1,1 0 1,-1 0-1,0 0 1,1 1-1,-1-1 1,0 0-1,0 0 1,0 0-1,0 2 1,0 5-7,0 0 0,0 0 0,-1-1 0,0 1 0,-1 0 0,1-1 0,-5 11 0,-24 50 1,16-38 11,0 0 12,3-8 7,2 0 0,0 0 1,-11 45-1,20-66-21,-1 1 0,1-1 0,0 0-1,0 1 1,0-1 0,0 1 0,0-1 0,0 1-1,0-1 1,0 1 0,0-1 0,1 2-1,0-3 3,-1 1 0,0-1 0,0 0-1,0 0 1,1 1 0,-1-1 0,0 0-1,0 0 1,1 1 0,-1-1 0,0 0-1,1 0 1,-1 0 0,0 0-1,1 1 1,-1-1 0,0 0 0,1 0-1,-1 0 1,0 0 0,1 0 0,-1 0-1,1 0 1,-1 0 0,0 0 0,1 0-1,-1 0 1,0 0 0,1 0 0,0-1-1,5-1 55,0-1 0,-1 0 0,1 0 0,9-8 0,-15 11-57,161-120 592,20-15-447,-170 127-146,-6 5-3,0-1 0,0 0-1,0 1 1,1 0 0,-1 0 0,1 1 0,0 0-1,-1 0 1,1 0 0,9-2 0,-14 4 0,0 0 1,-1 0-1,1 0 1,0 0-1,-1 0 1,1 0-1,-1 1 1,1-1-1,0 0 1,-1 0-1,1 0 1,-1 0-1,1 1 0,0-1 1,-1 0-1,1 1 1,-1-1-1,1 0 1,-1 1-1,1-1 1,-1 1-1,1-1 1,-1 1-1,0-1 1,1 1-1,-1-1 1,0 1-1,1 0 1,-1 1-4,1-1 0,-1 1 1,1 0-1,-1 0 1,0 0-1,0-1 0,0 1 1,0 0-1,0 0 1,-1 2-1,-1 6-26,-1 1 1,-7 16-1,8-24 24,-89 192-566,63-140-1193,18-37-114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174"/>
    </inkml:context>
    <inkml:brush xml:id="br0">
      <inkml:brushProperty name="width" value="0.05" units="cm"/>
      <inkml:brushProperty name="height" value="0.05" units="cm"/>
    </inkml:brush>
  </inkml:definitions>
  <inkml:trace contextRef="#ctx0" brushRef="#br0">1 44 22045,'3'9'1136,"6"3"384,7 0-415,21-3-345,8-4-80,24-5-288,11-7-152,20-7-192,3-3-24,2-2 128,-5 1-256,-26 7-1336,-16 6 2688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394"/>
    </inkml:context>
    <inkml:brush xml:id="br0">
      <inkml:brushProperty name="width" value="0.05" units="cm"/>
      <inkml:brushProperty name="height" value="0.05" units="cm"/>
    </inkml:brush>
  </inkml:definitions>
  <inkml:trace contextRef="#ctx0" brushRef="#br0">0 51 20812,'27'0'1073,"9"-2"351,14-1-384,11-8-352,14 1-232,11-3-328,0 3-32,5 8-31,-10 6-57,-13 10-449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659"/>
    </inkml:context>
    <inkml:brush xml:id="br0">
      <inkml:brushProperty name="width" value="0.025" units="cm"/>
      <inkml:brushProperty name="height" value="0.025" units="cm"/>
    </inkml:brush>
  </inkml:definitions>
  <inkml:trace contextRef="#ctx0" brushRef="#br0">44 1 12300,'0'0'3427,"-5"53"-2434,-6-18-128,3 11-577,-1 8-192,3 6-96,1 7 64,5 3-32,0 1-32,0-1-32,6-8-1505,-1-4-1763,-1-3-3554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719"/>
    </inkml:context>
    <inkml:brush xml:id="br0">
      <inkml:brushProperty name="width" value="0.05" units="cm"/>
      <inkml:brushProperty name="height" value="0.05" units="cm"/>
    </inkml:brush>
  </inkml:definitions>
  <inkml:trace contextRef="#ctx0" brushRef="#br0">0 29 21661,'51'-14'1360,"-2"2"600,12 10-975,1 7-177,-15 11-184,-5 7-152,-9 12-160,-8 9-48,-4 20-128,-6 10-48,-15 21-56,-10 8 8,-18 14-16,-18 4 32,-6-2-1008,-17-10-936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417"/>
    </inkml:context>
    <inkml:brush xml:id="br0">
      <inkml:brushProperty name="width" value="0.05" units="cm"/>
      <inkml:brushProperty name="height" value="0.05" units="cm"/>
    </inkml:brush>
  </inkml:definitions>
  <inkml:trace contextRef="#ctx0" brushRef="#br0">365 180 8354,'6'-8'328,"6"-8"3329,14-27-1,-23 38-2854,0 0 0,-1 0 0,0 0-1,-1-1 1,1 1 0,-1 0 0,0-1-1,0 1 1,0-1 0,-1-7 0,0 11-647,-1 0 1,1 0 0,-1 0 0,0 0-1,0 0 1,0 1 0,0-1 0,0 0-1,0 0 1,0 1 0,0-1 0,0 1 0,-1-1-1,1 1 1,-1 0 0,1-1 0,-1 1-1,0 0 1,1 0 0,-1 0 0,0 0-1,0 0 1,0 1 0,0-1 0,0 1-1,-3-1 1,-5-2 0,0 1-1,0 0 1,-19 0-1,19 2-155,1 0 1,-1 0-1,1 1 0,-1 0 0,1 1 0,0 0 0,-1 0 0,1 1 1,0 0-1,0 1 0,1 0 0,-1 0 0,1 1 0,0 0 1,0 0-1,0 1 0,1 0 0,0 0 0,0 1 0,1 0 0,-1 0 1,2 1-1,-1 0 0,1 0 0,0 0 0,-6 14 0,-5 18-25,1 1 1,-13 63-1,-6 87 11,26-138 17,3 0 0,2 1-1,2-1 1,9 73-1,-4-97-5,1 0 1,1 0-1,2-1 0,1 0 0,1 0 0,1-1 0,1-1 0,2 0 0,26 38 0,-33-54 0,1 0 0,15 14 0,-22-22 1,1 0 1,1 0 0,-1-1-1,0 1 1,0 0-1,0-1 1,1 0 0,-1 1-1,1-1 1,-1 0-1,1 0 1,0-1 0,-1 1-1,1 0 1,0-1-1,-1 0 1,6 1 0,-7-2-7,-1 1 1,0 0 0,1 0 0,-1-1-1,0 1 1,1 0 0,-1-1 0,0 1 0,1 0-1,-1-1 1,0 1 0,0 0 0,1-1-1,-1 1 1,0-1 0,0 1 0,0 0-1,0-1 1,1 1 0,-1-1 0,0 1 0,0-1-1,0 1 1,0 0 0,0-1 0,0 1-1,0-1 1,0 1 0,0-1 0,0 1-1,-1 0 1,1-1 0,0 1 0,0-1 0,0 1-1,0-1 1,-1 1 0,1 0 0,0-1-1,0 1 1,-1 0 0,1-1 0,-1 0-1,-15-23-513,15 21 419,-68-84-2630,18 28 3680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559"/>
    </inkml:context>
    <inkml:brush xml:id="br0">
      <inkml:brushProperty name="width" value="0.05" units="cm"/>
      <inkml:brushProperty name="height" value="0.05" units="cm"/>
    </inkml:brush>
  </inkml:definitions>
  <inkml:trace contextRef="#ctx0" brushRef="#br0">11 147 15227,'-10'-10'7674,"10"8"-6458,0 0-296,14-28-520,9 16-184,19-7-152,8-3-48,13-1 105,6 6-522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946"/>
    </inkml:context>
    <inkml:brush xml:id="br0">
      <inkml:brushProperty name="width" value="0.05" units="cm"/>
      <inkml:brushProperty name="height" value="0.05" units="cm"/>
    </inkml:brush>
  </inkml:definitions>
  <inkml:trace contextRef="#ctx0" brushRef="#br0">359 51 24461,'-11'1'251,"0"0"0,0 0 0,1 2 0,-1-1 0,0 1 0,1 1 0,0 0 0,-1 0 0,2 1 0,-1 0 0,0 1 0,1 0 0,0 0 0,-8 8 0,-2 4-236,0 1 0,1 0-1,1 1 1,-25 38-1,28-35-27,0 1 0,-19 47 0,29-60-3,0 1 0,0 0 0,1 0-1,0 1 1,1-1 0,1 0 0,0 1 0,1 17 0,0-29 12,0 0 0,0 0 0,0 0 0,0 0 0,0 0 0,0 0 0,0 0 0,1 0 0,-1 0 0,0 0 0,1 0 0,-1 0 0,0 0 0,1 0 0,-1-1 0,1 1 0,-1 0 0,1 0 0,0 0 0,-1-1 0,1 1 0,0 0 0,0-1 0,-1 1 0,1 0 0,0-1 0,0 1 0,0-1 0,0 1 0,0-1 0,0 0 0,0 1 0,0-1 0,0 0 0,0 0 0,0 0 0,0 0 0,0 0 0,0 0 0,0 0 0,-1 0 0,1 0 0,0 0 0,0 0 0,1-1 0,4-1-7,-1 0 0,1 0 0,-1-1 0,0 0 0,0 0 0,0 0 0,6-7 0,11-9 29,-2-2 1,0-1-1,-2 0 0,0-1 0,-2-1 0,26-50 1,-16 21 205,-2-2 0,22-78 0,-41 118-143,-4 11-45,0 1 1,0 0-1,0 0 0,-1-1 0,1 1 1,-1 0-1,1-4 0,-14 25 11,-3 44-78,2 0-1,-9 93 1,18-112 40,-25 211 49,28-211-132,1-43 68,1 1 0,0-1 0,0 0 0,0 1 0,0-1 0,0 0 0,0 1 0,0-1 0,0 0 1,0 1-1,0-1 0,0 0 0,0 1 0,0-1 0,0 0 0,0 1 0,0-1 0,1 0 1,-1 1-1,0-1 0,0 0 0,0 0 0,0 1 0,1-1 0,-1 0 0,0 0 0,0 1 1,0-1-1,1 0 0,-1 0 0,0 1 0,1-1 0,-1 0 0,0 0 0,0 0 0,1 0 1,-1 0-1,0 1 0,1-1 0,-1 0 0,0 0 0,1 0 0,-1 0 0,0 0 0,1 0 0,-1 0 1,0 0-1,1 0 0,-1 0 0,0 0 0,1 0 0,-1-1 0,0 1 0,1 0 0,-1 0 1,1 0-1,15-16-332,65-90-1668,-29 27 539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8.338"/>
    </inkml:context>
    <inkml:brush xml:id="br0">
      <inkml:brushProperty name="width" value="0.05" units="cm"/>
      <inkml:brushProperty name="height" value="0.05" units="cm"/>
    </inkml:brush>
  </inkml:definitions>
  <inkml:trace contextRef="#ctx0" brushRef="#br0">95 41 22381,'-1'-5'475,"-10"-30"4206,3 55-3729,2 14-965,-1 37 0,1 2-52,-14 61 21,-11 110 64,28-201-8,1 0 1,3 1-1,9 64 0,-9-100-30,0 1-1,1-1 1,1 1-1,-1-1 1,7 14-1,-8-21 15,-1 0-1,1 0 0,-1 0 0,1 0 0,0 0 1,-1 0-1,1-1 0,0 1 0,0 0 1,0 0-1,0 0 0,0-1 0,0 1 0,-1-1 1,2 1-1,-1 0 0,0-1 0,0 0 0,0 1 1,0-1-1,0 0 0,0 1 0,0-1 0,0 0 1,1 0-1,-1 0 0,0 0 0,0 0 1,0 0-1,0 0 0,1 0 0,-1-1 0,0 1 1,0 0-1,0-1 0,0 1 0,0-1 0,0 1 1,0-1-1,0 0 0,0 1 0,0-1 0,0 0 1,0 0-1,-1 1 0,2-2 0,9-9-14,-1 0 1,0-1-1,0 0 0,-2 0 0,1-1 0,9-20 0,-8 15 17,29-55 86,-2-1 0,40-123 0,-57 135-11,-3-1-1,-3-1 1,10-111-1,-24 175-71,0 0-1,0-1 0,0 1 1,1 0-1,-1-1 0,0 1 0,0-1 1,0 1-1,0 0 0,0-1 1,0 1-1,0 0 0,0-1 0,0 1 1,0-1-1,0 1 0,0 0 0,0-1 1,0 1-1,0 0 0,0-1 1,-1 1-1,1 0 0,0-1 0,0 1 1,0 0-1,0-1 0,-1 1 1,1 0-1,0-1 0,0 1 0,-1 0 1,1 0-1,0-1 0,-1 1 1,-3 4-33,1 6-4,0 0 0,0 1 0,2-1-1,-2 15 1,0 0-10,-80 448-647,67-386-407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9.457"/>
    </inkml:context>
    <inkml:brush xml:id="br0">
      <inkml:brushProperty name="width" value="0.05" units="cm"/>
      <inkml:brushProperty name="height" value="0.05" units="cm"/>
    </inkml:brush>
  </inkml:definitions>
  <inkml:trace contextRef="#ctx0" brushRef="#br0">153 0 22589,'0'0'1251,"-3"4"106,0 0-1235,0 1-1,1 1 1,0-1-1,-1 0 1,2 1-1,-1-1 1,1 1-1,-1-1 1,1 1-1,0 6 0,0 66-228,1-50 167,3 100-50,21 149-1,-10-189-25,4-1-1,43 131 0,-54-202-504,-5-17-328,-3-9-60,-7-21-257,-1 1-1,-2 0 1,-1 1 0,-19-36-1,10 22 365,-59-124 472,-2 2 5265,82 164-4885,-1 1-1,1 0 0,0 0 0,0 0 0,0 0 0,0-1 0,0 1 0,0 0 0,0 0 0,0 0 0,0-1 1,0 1-1,0 0 0,0 0 0,0 0 0,0 0 0,0-1 0,0 1 0,0 0 0,0 0 0,0 0 1,0-1-1,0 1 0,0 0 0,0 0 0,0 0 0,1 0 0,-1-1 0,0 1 0,0 0 0,0 0 1,0 0-1,0 0 0,0 0 0,1 0 0,-1-1 0,0 1 0,0 0 0,0 0 0,0 0 0,1 0 1,-1 0-1,0 0 0,0 0 0,0 0 0,1 0 0,-1 0 0,0 0 0,0 0 0,0 0 0,0 0 1,1 0-1,-1 0 0,0 0 0,0 0 0,0 0 0,1 0 0,-1 0 0,0 0 0,0 0 0,0 0 0,0 0 1,1 1-1,11 2-222,-11-3 261,35 14 57,-26-9-113,0-1 0,1 0 1,-1-1-1,15 3 0,-11-4-4,0-1-1,0 0 1,0 0 0,0-2 0,0 0 0,0 0-1,-1-1 1,1-1 0,0 0 0,-1-1 0,0-1-1,24-11 1,6-10-351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9.719"/>
    </inkml:context>
    <inkml:brush xml:id="br0">
      <inkml:brushProperty name="width" value="0.05" units="cm"/>
      <inkml:brushProperty name="height" value="0.05" units="cm"/>
    </inkml:brush>
  </inkml:definitions>
  <inkml:trace contextRef="#ctx0" brushRef="#br0">0 106 21877,'18'-24'1176,"12"1"584,12-2-431,10 8-425,4 3-240,-7 12-392,-10 4-120,-6 13-360,9 5 1176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560"/>
    </inkml:context>
    <inkml:brush xml:id="br0">
      <inkml:brushProperty name="width" value="0.05" units="cm"/>
      <inkml:brushProperty name="height" value="0.05" units="cm"/>
    </inkml:brush>
  </inkml:definitions>
  <inkml:trace contextRef="#ctx0" brushRef="#br0">528 0 22981,'5'7'752,"-5"14"40,-9 13-336,-22 27-304,-13 14-72,-18 23-40,-4 8 0,-4 0 16,-4-1 24,11-17-8,9-16 0,17-35-424,14-18-592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777"/>
    </inkml:context>
    <inkml:brush xml:id="br0">
      <inkml:brushProperty name="width" value="0.05" units="cm"/>
      <inkml:brushProperty name="height" value="0.05" units="cm"/>
    </inkml:brush>
  </inkml:definitions>
  <inkml:trace contextRef="#ctx0" brushRef="#br0">28 0 11186,'-7'46'1177,"-1"6"5168,1 6-5193,1 2-288,8 1-199,7 0-153,12-3-96,7-2-56,14-10-208,9-8-72,5-17 16,5-7 0,-7-10 8,-10-6 8,-21-5-32,-14 0-128,-27 2-672,-13 1-248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962"/>
    </inkml:context>
    <inkml:brush xml:id="br0">
      <inkml:brushProperty name="width" value="0.05" units="cm"/>
      <inkml:brushProperty name="height" value="0.05" units="cm"/>
    </inkml:brush>
  </inkml:definitions>
  <inkml:trace contextRef="#ctx0" brushRef="#br0">1 0 19740,'16'9'1072,"10"3"-87,7 6-273,18-1 160,9 2-24,8 1-152,7-3-184,4-1-280,2-2-95,-18-3-57,-14-3 64,-26-6-1081,-23-5 2530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992"/>
    </inkml:context>
    <inkml:brush xml:id="br0">
      <inkml:brushProperty name="width" value="0.025" units="cm"/>
      <inkml:brushProperty name="height" value="0.025" units="cm"/>
    </inkml:brush>
  </inkml:definitions>
  <inkml:trace contextRef="#ctx0" brushRef="#br0">15 1 4324,'-2'76'10218,"-3"0"-8873,0 1-96,4 1-961,1-5-223,0-4-194,0-8-992,0-6-544,0-11 640,0-3 256,0-5-1537,-2 1-3139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2.164"/>
    </inkml:context>
    <inkml:brush xml:id="br0">
      <inkml:brushProperty name="width" value="0.05" units="cm"/>
      <inkml:brushProperty name="height" value="0.05" units="cm"/>
    </inkml:brush>
  </inkml:definitions>
  <inkml:trace contextRef="#ctx0" brushRef="#br0">1 48 15483,'5'7'2393,"18"-4"631,7-1-1879,29-9-449,13-7-136,16-2-336,6 0-112,-1 9-696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2.519"/>
    </inkml:context>
    <inkml:brush xml:id="br0">
      <inkml:brushProperty name="width" value="0.05" units="cm"/>
      <inkml:brushProperty name="height" value="0.05" units="cm"/>
    </inkml:brush>
  </inkml:definitions>
  <inkml:trace contextRef="#ctx0" brushRef="#br0">1205 55 21525,'-44'-14'1010,"-1"2"0,-92-13 0,109 23-861,-1 1 0,1 1 0,-1 1 0,1 2 0,0 0 1,-32 10-1,23-2-143,0 2 1,1 1 0,1 2-1,1 1 1,0 2-1,1 1 1,-57 47 0,47-30-18,3 2 1,1 1 0,2 2-1,-60 87 1,74-92 3,1 1 0,2 1-1,2 0 1,-24 76 0,33-84-3,2-1-1,1 2 1,2-1-1,1 0 1,1 1-1,2 0 1,5 41-1,-4-58-1,2 1 0,0-1 1,1 0-1,0 0 0,1 0 0,1-1 0,0 0 0,1 0 1,0 0-1,1-1 0,1 0 0,0-1 0,1 0 1,0 0-1,1-1 0,0 0 0,1-1 0,0-1 0,0 1 1,1-2-1,0 0 0,16 7 0,-4-5 5,0-1-1,1-2 1,0 0-1,0-2 1,1-1-1,-1 0 1,31-2-1,-2-2 24,0-3 0,86-16 0,-69 4 146,-1-2 0,-1-4-1,-1-3 1,-1-2 0,127-71 0,-153 72 23,-1-1 1,-2-3 0,-1 0 0,-1-3 0,-2-1 0,-1-2 0,-1-1 0,-3-1 0,0-2-1,24-45 1,-42 61-113,0 0 0,-2 0 0,-1-1-1,-1-1 1,-1 1 0,5-34 0,-9 39-43,-1 1 1,-2-1-1,1 0 1,-2 0-1,-1 0 1,0 1 0,-1-1-1,-1 1 1,-9-25-1,6 24-15,-2 0-1,0 0 0,-1 1 1,-1 0-1,-1 0 1,0 1-1,-1 1 0,-1 0 1,-1 1-1,0 1 1,-1 0-1,0 1 0,-1 1 1,-25-14-1,22 15-103,-1 1 0,-1 0-1,1 2 1,-1 1 0,0 1 0,-1 1-1,0 0 1,0 2 0,0 1 0,0 0-1,0 2 1,-46 5 0,-76 24-1483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4.564"/>
    </inkml:context>
    <inkml:brush xml:id="br0">
      <inkml:brushProperty name="width" value="0.05" units="cm"/>
      <inkml:brushProperty name="height" value="0.05" units="cm"/>
    </inkml:brush>
  </inkml:definitions>
  <inkml:trace contextRef="#ctx0" brushRef="#br0">483 495 21165,'-8'-5'513,"0"1"0,-1 0 1,0 0-1,0 1 0,0 0 1,0 1-1,0 0 0,-1 0 1,-11 0-1,11 2-367,1 1 1,-1 0-1,1 0 0,-1 1 0,1 0 1,0 0-1,-1 1 0,1 0 0,-10 6 1,2 0-133,0 2 1,1 0 0,1 0-1,0 1 1,1 1 0,0 1 0,0 0-1,2 1 1,0 0 0,0 0-1,-11 23 1,8-10-17,0 2 0,2 0 1,1 0-1,1 1 0,-12 60 0,20-78 1,1 1 0,1 0 0,0 0 0,0 0 0,2-1 0,2 25 0,-2-36-1,-1-1 0,0 1 0,1 0 0,-1 0 1,1-1-1,-1 1 0,1 0 0,0-1 0,0 1 0,0 0 0,0-1 0,0 1 0,0-1 0,0 0 0,1 1 0,-1-1 0,0 0 0,1 0 0,-1 0 0,1 0 0,2 1 0,-2-1 0,0-1 0,0 0-1,-1 0 1,1 1-1,0-1 1,0-1 0,0 1-1,0 0 1,0 0 0,0-1-1,0 1 1,0-1 0,0 0-1,-1 1 1,1-1 0,3-2-1,4-3-2,0 0 0,0-1 0,-1 0 0,0-1 0,13-15 0,8-13 55,-2-2 0,-2-1-1,-1-1 1,-2-1 0,-2-1 0,-1 0 0,22-84 0,-32 78 58,-9 29-47,0 19-60,0 0 0,0 0 0,0 0-1,0-1 1,0 1 0,0 0 0,0 0-1,-1 0 1,1 0 0,0-1-1,0 1 1,0 0 0,0 0 0,0 0-1,0 0 1,0 0 0,0-1 0,-1 1-1,1 0 1,0 0 0,0 0 0,0 0-1,0 0 1,0 0 0,0 0-1,-1 0 1,1 0 0,0 0 0,0-1-1,0 1 1,0 0 0,-1 0 0,1 0-1,0 0 1,0 0 0,0 0 0,0 0-1,-1 0 1,1 0 0,0 0-1,0 1 1,-2 0-3,1 0 0,0 0 0,0 0 0,0 0 0,0 0 0,0 1 0,0-1 0,0 0 0,1 1 0,-1-1 0,0 1 0,1-1 0,-1 1 0,0 1 0,-9 40-43,2 1-1,2 0 1,-1 72-1,7-107 46,-2 24 6,6 64 0,-4-95-6,0 0 0,1 1 0,-1-1 1,0 0-1,1 1 0,0-1 0,-1 0 1,1 1-1,0-1 0,0 0 0,1 0 1,-1 0-1,0 0 0,1 0 0,-1 0 1,4 3-1,-5-5 0,1 1 0,0-1 1,0 0-1,0 1 0,0-1 0,0 0 1,-1 0-1,1 0 0,0 1 0,0-1 1,0 0-1,0 0 0,0-1 0,0 1 1,0 0-1,0 0 0,-1 0 0,3-1 0,0 0 1,0-1 0,0 1 0,0-1-1,0 0 1,-1 0 0,1 0 0,3-4-1,12-12 35,-1-2-1,0-1 0,-2 0 0,24-43 0,39-100 285,-65 134-235,-1-1 1,-2 0-1,-1 0 1,6-45 0,-14 53-30,-6 41-100,-11 116-39,0 177 0,15-304 87,2 0 0,-1-1 0,1 1 0,0 0 0,0-1 0,3 9 0,-4-14-3,0-1 0,1 1 0,-1-1 0,0 1-1,1-1 1,-1 1 0,0 0 0,1-1 0,-1 1 0,1-1 0,-1 0 0,1 1-1,-1-1 1,1 1 0,-1-1 0,1 0 0,-1 1 0,1-1 0,0 0 0,-1 0-1,1 1 1,-1-1 0,1 0 0,1 0 0,-1 0-1,1 0 0,0-1-1,-1 1 1,1-1 0,0 1 0,-1-1 0,1 0 0,-1 0-1,1 1 1,-1-1 0,0 0 0,1 0 0,1-3 0,15-14 11,-2 0 1,0-1-1,-1-1 1,-1-1-1,-1 0 1,15-34 0,-21 42-1,16-33 51,-2 0 0,-2-1 0,-2-1 0,16-75 0,-31 139-153,-10 145-139,0 73 251,7-221-13,3 34 11,-2-44-18,0-1 0,0 1 0,1 0 0,-1-1 0,1 1 0,0-1 0,0 1-1,0-1 1,0 0 0,0 1 0,3 3 0,-3-5 0,0-1 0,-1 1-1,1-1 1,0 1-1,0-1 1,0 0 0,0 1-1,0-1 1,-1 0 0,1 0-1,0 0 1,0 0 0,0 1-1,0-1 1,0-1 0,0 1-1,0 0 1,0 0-1,0 0 1,0 0 0,-1-1-1,1 1 1,0 0 0,0-1-1,0 1 1,0-1 0,-1 1-1,1-1 1,0 1 0,0-1-1,-1 1 1,1-1-1,0 0 1,28-29-1,16-34 73,-2-1-1,-4-3 1,57-130 0,-76 144-50,-1 0 0,-3-2 0,-3 0 0,-2 0 0,-2-1 0,1-114 0,-10 155-146,1 19 53,-2 27-27,-48 365-217,5-67 346,41-298-16,1 0 0,1 1 1,2-1-1,1 0 0,2 0 0,13 56 1,-9-60-5,-2-1 1,-1 1 0,-1 0-1,1 51 1,-5-68-10,0 1-1,-1 0 1,0 0-1,-1-1 1,0 1-1,0-1 1,-1 0-1,0 1 1,-1-1-1,0-1 1,0 1-1,-1 0 1,0-1-1,-1 0 1,1 0-1,-12 10 1,15-16 2,0 0 0,0 0 0,-1 0 0,1 0 0,-1 0 0,0-1 0,1 1 0,-1-1 0,0 0 0,0 0 0,0 0 1,0 0-1,0 0 0,0-1 0,0 1 0,0-1 0,0 0 0,0 0 0,0 0 0,-1 0 0,-4-2 0,3 1 6,1-1-1,-1 0 1,1 0-1,0 0 0,0 0 1,0-1-1,0 0 1,0 0-1,0 0 0,1 0 1,-1-1-1,1 1 1,-5-8-1,0-2 7,0-1-1,0 0 1,2 0-1,0 0 1,0-1 0,1 0-1,1 0 1,1-1-1,0 1 1,1-1 0,0 1-1,2-23 1,0 18-13,1 1 0,1-1 0,1 1 1,1-1-1,1 1 0,0 0 0,1 0 0,1 1 0,15-27 1,-15 33-69,1 0 0,1 1 1,-1 0-1,2 0 1,0 1-1,0 1 0,0-1 1,1 2-1,1-1 1,-1 2-1,1 0 0,1 0 1,-1 1-1,1 0 1,23-6-1,23-3-1607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5.591"/>
    </inkml:context>
    <inkml:brush xml:id="br0">
      <inkml:brushProperty name="width" value="0.05" units="cm"/>
      <inkml:brushProperty name="height" value="0.05" units="cm"/>
    </inkml:brush>
  </inkml:definitions>
  <inkml:trace contextRef="#ctx0" brushRef="#br0">251 210 20988,'8'-22'873,"-1"-1"-1,-1 1 1,-1-2-1,-1 1 1,1-26-1,-5 47-765,0 0 1,0-1-1,0 1 1,0 0-1,0 0 1,0 0-1,-1 0 1,1 0-1,-1 0 1,0 0-1,1 0 1,-1 0-1,0 0 1,0 0-1,0 0 1,-1 0-1,1 0 1,0 1-1,-1-1 1,-2-2-1,3 3-76,0 1-1,1 0 0,-1 0 0,0-1 1,0 1-1,0 0 0,1 0 0,-1 0 0,0 0 1,0 0-1,0 0 0,0 0 0,1 0 1,-1 0-1,0 0 0,0 0 0,0 1 0,1-1 1,-1 0-1,0 1 0,0-1 0,-2 2-18,1 0 0,0-1 0,0 1 0,-1 0 0,1 0 0,1 0 0,-1 0 0,0 0 0,-1 3 0,-13 21-39,1 1 0,1 0-1,-11 33 1,-28 94-38,39-109 74,13-43-10,-27 82-44,4 1-1,-14 93 0,38-151-123,0-27 166,0 0 0,0 0-1,0 0 1,0 1 0,0-1 0,0 0 0,0 0 0,0 0-1,0 1 1,1-1 0,-1 0 0,0 0 0,0 0 0,0 0-1,0 1 1,0-1 0,0 0 0,0 0 0,0 0 0,1 0 0,-1 1-1,0-1 1,0 0 0,0 0 0,0 0 0,1 0 0,-1 0-1,0 0 1,0 0 0,0 0 0,0 0 0,1 1 0,-1-1 0,0 0-1,0 0 1,0 0 0,1 0 0,-1 0 0,0 0 0,0 0-1,0 0 1,1 0 0,-1 0 0,0-1 0,0 1 0,0 0-1,0 0 1,1 0 0,-1 0 0,0 0 0,0 0 0,0 0 0,0 0-1,1 0 1,-1-1 0,0 1 0,0 0 0,0 0 0,0 0-1,7-8-42,0 1 0,-1-1 0,9-16 0,0 1 16,-2 3 23,70-96 16,-69 100-6,0 0 0,0 0 0,2 2 0,28-22 0,-40 33-7,1 0-1,-1 0 1,1 1 0,0 0-1,-1-1 1,1 2 0,0-1-1,1 0 1,-1 1 0,0 0-1,0 0 1,0 1 0,1-1-1,-1 1 1,0 0 0,7 2-1,-8-1-10,1 0 0,-1 1 0,0-1-1,0 1 1,0 0 0,0 1-1,0-1 1,0 1 0,0-1 0,-1 1-1,1 0 1,-1 1 0,0-1-1,0 0 1,0 1 0,-1 0 0,1 0-1,3 6 1,2 8-41,-1-1 1,0 1-1,-2 0 1,0 0-1,-1 0 1,0 1-1,-2 0 1,1 30-1,-3-7 14,-2-1 0,-14 77-1,5-67 76,-1-2 0,-3 1 0,-2-2 0,-2 0-1,-2-2 1,-2 0 0,-40 58 0,60-98-14,-1-1 1,0 0-1,-1 0 0,1 0 1,-1 0-1,-7 5 0,11-9-14,0-1 0,0 1 0,1-1 0,-1 1 0,0-1 0,0 1 0,0-1 0,0 0 0,0 0-1,0 1 1,0-1 0,0 0 0,0 0 0,0 0 0,0 0 0,0 0 0,0 0 0,-2-1 0,1 0-3,1 1 1,0-1 0,0 0-1,-1 0 1,1 0-1,0 0 1,0 0 0,0 0-1,0 0 1,0 0 0,0-1-1,1 1 1,-1 0-1,0-1 1,0 1 0,1 0-1,-1-2 1,-3-9 6,1 0 0,0 1 0,1-1-1,0-1 1,1 1 0,0 0 0,2-17 0,-1 20-7,2-51 9,3 1 0,2-1 0,3 1 0,3 0 0,2 1 0,38-95 0,-14 63-14,4 1 1,5 3-1,74-105 1,-114 181-4,-1-1 0,9-18 1,-15 26-54,-3 7-136,0-1 177,-10 18-23,0 1 1,2 0 0,-12 35-1,22-56 42,-1 0 0,1-1 0,0 1-1,-1 0 1,1 0 0,0 0 0,0-1-1,0 1 1,0 0 0,-1 0 0,1 0-1,0 0 1,1 0 0,-1-1 0,0 1-1,0 0 1,0 0 0,0 0 0,1-1-1,-1 1 1,0 0 0,1 0 0,-1-1-1,0 1 1,1 0 0,-1 0 0,1-1-1,-1 1 1,1-1 0,0 1 0,-1 0-1,1-1 1,0 1 0,-1-1 0,1 1 0,0-1-1,0 0 1,-1 1 0,1-1 0,0 0-1,0 0 1,0 1 0,-1-1 0,1 0-1,0 0 1,0 0 0,0 0 0,0 0-1,-1 0 1,1 0 0,0 0 0,1-1-1,4 0-1,0 0 0,0-1-1,0 1 1,-1-1 0,11-6-1,0-2 10,0 0 0,-1-1 0,-1-1-1,0-1 1,0 0 0,-2-1 0,14-17 0,0 0 55,-25 30-61,0 0 1,0 0 0,-1 1-1,1-1 1,0 0 0,0 0-1,0 1 1,0-1 0,0 0-1,0 1 1,0-1 0,0 1 0,0-1-1,2 0 1,-2 1-4,-1 0-1,0 0 1,1 0 0,-1 1-1,1-1 1,-1 0 0,0 0-1,1 0 1,-1 0 0,0 0 0,1 1-1,-1-1 1,0 0 0,1 0-1,-1 1 1,0-1 0,1 0-1,-1 1 1,0-1 0,0 0 0,1 1-1,-1-1 1,0 0 0,0 1-1,0-1 1,1 0 0,-1 1-1,2 5-25,-1 0 0,0 0 0,0 0 0,0 10-1,-1-3 10,3 23-37,-1-6 50,1-1 0,1 0 0,10 36 0,-14-63 6,1 0 1,-1 0-1,1 0 0,0 0 0,-1 0 1,1 0-1,0 0 0,0 0 0,1-1 0,-1 1 1,0 0-1,0-1 0,1 1 0,-1-1 0,1 1 1,0-1-1,-1 1 0,1-1 0,0 0 1,3 2-1,-3-3-1,0 0 1,0 0-1,0 0 1,0 0 0,0 0-1,0 0 1,0-1-1,-1 1 1,1-1-1,0 1 1,0-1-1,0 0 1,-1 0-1,1 0 1,0 0 0,-1 0-1,1 0 1,1-1-1,8-8 9,-1 0 0,0-1 0,-1 0 0,13-19-1,-21 29-5,73-114 109,11-15-39,-70 116-195,-15 14 98,1 0-1,-1 0 1,0 0 0,0 0 0,1 0 0,-1 0-1,0 0 1,0 0 0,1 0 0,-1 0 0,0 0 0,0 0-1,1 0 1,-1 0 0,0 0 0,0 0 0,1 0-1,-1 1 1,0-1 0,0 0 0,0 0 0,1 0-1,-1 0 1,0 0 0,0 1 0,0-1 0,0 0 0,1 0-1,-1 0 1,0 1 0,0-1 0,0 0 0,0 0-1,0 1 1,0-1 0,0 0 0,0 0 0,0 1-1,1 4-384,0 0-1,0 1 1,-1-1-1,0 10 0,-1-11 329,0 34-138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5.964"/>
    </inkml:context>
    <inkml:brush xml:id="br0">
      <inkml:brushProperty name="width" value="0.05" units="cm"/>
      <inkml:brushProperty name="height" value="0.05" units="cm"/>
    </inkml:brush>
  </inkml:definitions>
  <inkml:trace contextRef="#ctx0" brushRef="#br0">190 417 18620,'-10'5'276,"0"1"-1,1 0 1,0 0-1,0 1 1,0 0-1,1 0 1,0 1-1,0 1 1,1-1 0,0 1-1,0 0 1,-6 12-1,0 4-241,1 0 0,1 0-1,-13 49 1,24-74-33,-4 10 21,1 1 1,1-1 0,-1 0 0,2 1-1,0-1 1,0 1 0,1 20-1,0-30-14,0 0 0,0 0 0,0 0 0,0 0 0,1 1 0,-1-1 0,0 0-1,0 0 1,1 0 0,-1 0 0,1 0 0,-1 0 0,1 0 0,-1 0 0,1 0-1,0 0 1,-1 0 0,1 0 0,0 0 0,0 0 0,0 0 0,0-1-1,0 1 1,0 0 0,0-1 0,0 1 0,0-1 0,0 1 0,0-1 0,0 1-1,0-1 1,0 0 0,0 0 0,1 1 0,1-1 0,0-1 35,1 0 0,0 0 0,-1-1 0,0 1 0,1-1 1,-1 1-1,0-1 0,0 0 0,0-1 0,0 1 0,0 0 0,3-5 1,28-30 416,-2-2 0,-2-1 0,39-68 0,-60 92-377,32-50 451,42-98 0,-70 136-339,-3-1 1,0 0-1,-2-1 1,-1 1-1,-1-2 1,3-43-1,-11 39 137,2 33-309,0 1 1,0-1-1,-1 1 1,1-1-1,0 1 1,-1-1-1,1 1 1,-1 0 0,0-1-1,1 1 1,-1 0-1,0 0 1,0-1-1,0 1 1,-2-2-1,3 3-17,-1 0 0,1 0 0,-1 0-1,1 0 1,-1 0 0,1 0-1,-1 0 1,1 0 0,-1 0-1,1 0 1,-1 0 0,1 1 0,-1-1-1,1 0 1,-1 0 0,1 1-1,-1-1 1,1 0 0,0 0 0,-1 1-1,1-1 1,-1 0 0,1 1-1,0-1 1,-1 1 0,1-1-1,0 0 1,0 1 0,-1-1 0,1 1-1,0-1 1,0 1 0,-1-1-1,1 1 1,-10 22 21,-3 26-45,3 2-1,1-1 1,-3 103 0,11-130 1,-1 10 60,3 41 1,0-64-82,0 1 0,1-1 1,0 0-1,1 0 0,0-1 0,0 1 1,1-1-1,7 13 0,22 24-847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6.639"/>
    </inkml:context>
    <inkml:brush xml:id="br0">
      <inkml:brushProperty name="width" value="0.05" units="cm"/>
      <inkml:brushProperty name="height" value="0.05" units="cm"/>
    </inkml:brush>
  </inkml:definitions>
  <inkml:trace contextRef="#ctx0" brushRef="#br0">0 230 21757,'7'-24'1301,"0"1"0,2 1 0,16-31 0,-18 41-1123,-1 1 0,2-1 0,0 2 0,0-1 0,1 1 0,0 0 0,15-11 0,-23 20-173,0 0-1,0 0 1,1 0 0,-1 0 0,0 0 0,1 0 0,-1 1-1,0-1 1,1 0 0,-1 1 0,1-1 0,-1 1 0,1 0-1,-1-1 1,1 1 0,0 0 0,-1 0 0,3 0 0,-3 1-6,0-1 0,0 1 0,0-1 0,0 1 0,0-1 0,-1 1 0,1 0-1,0-1 1,0 1 0,-1 0 0,1 0 0,0-1 0,-1 1 0,1 0 0,-1 0 0,1 0 0,-1 0 0,1 0 0,-1 0 0,1 2 0,1 6-23,-1 1 1,0 0-1,0-1 0,-1 18 0,0-22 22,-4 49-18,-14 74 0,11-87 52,1 0 0,2 0 0,2 81 0,2-118-31,1 0 0,-1-1-1,1 1 1,0 0 0,0 0 0,0 0 0,1-1-1,2 7 1,-3-9 0,0 0-1,-1 0 1,1 0-1,0 0 1,0-1-1,0 1 1,0 0-1,-1-1 1,1 1-1,0 0 1,0-1 0,0 1-1,0-1 1,1 0-1,-1 1 1,0-1-1,0 0 1,0 1-1,0-1 1,0 0-1,0 0 1,0 0-1,1 0 1,-1 0-1,0 0 1,0-1-1,0 1 1,0 0 0,0 0-1,0-1 1,2 0-1,7-4 16,-1 1 0,0-1 0,0-1-1,0 0 1,-1 0 0,0-1 0,9-9 0,3-4 92,24-33 1,-31 36-79,-2 0 1,0-1-1,-2 0 0,0-1 0,0 1 1,-2-2-1,-1 1 0,0-1 0,-1 0 0,-1 0 1,2-36-1,-6 52-18,-3 8-387,-1 4-65,1 0 0,-1 0 0,1 0 1,1 0-1,0 1 0,-2 14 0,3-4-1418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015"/>
    </inkml:context>
    <inkml:brush xml:id="br0">
      <inkml:brushProperty name="width" value="0.05" units="cm"/>
      <inkml:brushProperty name="height" value="0.05" units="cm"/>
    </inkml:brush>
  </inkml:definitions>
  <inkml:trace contextRef="#ctx0" brushRef="#br0">223 1 21685,'-59'113'1601,"-91"193"720,138-269-2050,11-24-103,4-11-54,4-7 66,27-33 336,53-76 0,3-6-309,-78 105-197,-5 7-6,-1 1-1,1-1 1,0 1-1,1 0 1,-1 0-1,13-7 1,-19 14-5,0-1 1,0 0-1,0 1 0,0-1 1,0 1-1,0 0 1,0-1-1,0 1 0,0 0 1,0 0-1,0-1 0,0 1 1,1 0-1,-1 0 1,0 0-1,0 0 0,0 0 1,0 1-1,0-1 0,0 0 1,0 0-1,0 1 1,2 0-1,-2 0-2,1 0-1,-1 0 1,0 1 0,0-1 0,0 0-1,1 1 1,-1-1 0,-1 0-1,1 1 1,0 0 0,0-1 0,0 1-1,0 2 1,2 7-20,-1-1 1,0 1-1,0 20 1,-2-28 20,1 133 38,3-119-8,-4-16-27,0-1 1,0 0-1,1 0 1,-1 0-1,0 1 1,0-1-1,0 0 1,1 0-1,-1 0 1,0 0-1,0 1 1,0-1 0,1 0-1,-1 0 1,0 0-1,0 0 1,1 0-1,-1 0 1,0 0-1,0 0 1,1 0-1,-1 0 1,0 0-1,0 0 1,1 0-1,-1 0 1,0 0-1,0 0 1,1 0 0,-1 0-1,0 0 1,0 0-1,1 0 1,1-2 15,1 0 0,-1 0 0,0 0 0,0 0 0,0 0 0,0 0 0,3-5 0,66-104 393,-51 77-344,1 1-1,1 1 1,32-34 0,-50 62-65,-1 0-1,1 0 1,1 1-1,-1-1 1,0 1-1,1 1 1,6-4-1,-10 5-6,0 1-1,-1 0 0,1-1 1,0 1-1,0 0 1,0 0-1,0 0 0,0 0 1,0 0-1,0 0 0,0 0 1,0 0-1,0 0 0,0 0 1,0 0-1,0 1 0,0-1 1,-1 0-1,1 1 1,0-1-1,0 0 0,0 1 1,0-1-1,-1 1 0,1 0 1,0-1-1,0 1 0,-1 0 1,1-1-1,0 1 0,-1 0 1,1 0-1,-1-1 0,1 1 1,-1 0-1,1 0 1,-1 0-1,0 0 0,0 0 1,1 0-1,-1 1 0,2 4-98,-1-1-1,0 1 1,0-1-1,-1 1 0,1 6 1,-6 49-1551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459"/>
    </inkml:context>
    <inkml:brush xml:id="br0">
      <inkml:brushProperty name="width" value="0.05" units="cm"/>
      <inkml:brushProperty name="height" value="0.05" units="cm"/>
    </inkml:brush>
  </inkml:definitions>
  <inkml:trace contextRef="#ctx0" brushRef="#br0">549 6 19468,'7'-6'6498,"-18"20"-5170,-5 13-520,-17 16-456,-7 12-184,-9 15-128,1 5-8,-8 9-8,-1 2 16,-5-7-8,-1-9-120,18-23-384,10-19-272,12-33-1217,5-18 4218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644"/>
    </inkml:context>
    <inkml:brush xml:id="br0">
      <inkml:brushProperty name="width" value="0.05" units="cm"/>
      <inkml:brushProperty name="height" value="0.05" units="cm"/>
    </inkml:brush>
  </inkml:definitions>
  <inkml:trace contextRef="#ctx0" brushRef="#br0">0 1 16492,'14'10'2424,"2"6"65,0 12-1441,-1 9-144,5 8-400,1 6-136,3 0-240,4 0-56,2-6-8,1-3 0,6-8-24,-2-5 8,4-11-8,-6-6 16,-3-10-672,-6-4-232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066"/>
    </inkml:context>
    <inkml:brush xml:id="br0">
      <inkml:brushProperty name="width" value="0.05" units="cm"/>
      <inkml:brushProperty name="height" value="0.05" units="cm"/>
    </inkml:brush>
  </inkml:definitions>
  <inkml:trace contextRef="#ctx0" brushRef="#br0">188 0 22573,'-11'14'1056,"-3"11"392,-7 18-1008,0 17-312,-2 26-120,4 10 24,-4 13 8,7 1-7,-1-5-1,1-8 8,11-29-24,3-16 8,7-29 0,-1-16 0,10-19-144,-7-11-353,0-19-319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313"/>
    </inkml:context>
    <inkml:brush xml:id="br0">
      <inkml:brushProperty name="width" value="0.025" units="cm"/>
      <inkml:brushProperty name="height" value="0.025" units="cm"/>
    </inkml:brush>
  </inkml:definitions>
  <inkml:trace contextRef="#ctx0" brushRef="#br0">54 0 7431,'-10'78'3299,"-3"5"-1217,3-2-320,3-3-737,1-9-385,1-7-319,2-9-193,3-8-96,0-9-32,0-5-513,0-4-608,0-2-416,0 0-225,0-1 65,0 2-193,5 2-1217,-4 2-1121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253"/>
    </inkml:context>
    <inkml:brush xml:id="br0">
      <inkml:brushProperty name="width" value="0.05" units="cm"/>
      <inkml:brushProperty name="height" value="0.05" units="cm"/>
    </inkml:brush>
  </inkml:definitions>
  <inkml:trace contextRef="#ctx0" brushRef="#br0">0 0 14051,'0'0'11971,"21"4"-11051,4 3-384,6 0-144,13-2-136,7 2-128,7-3-96,0-4-16,8-2 32,-3-2-280,-1 1-1392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671"/>
    </inkml:context>
    <inkml:brush xml:id="br0">
      <inkml:brushProperty name="width" value="0.05" units="cm"/>
      <inkml:brushProperty name="height" value="0.05" units="cm"/>
    </inkml:brush>
  </inkml:definitions>
  <inkml:trace contextRef="#ctx0" brushRef="#br0">811 76 20628,'-53'1'269,"1"1"0,0 3 0,0 3 0,1 1-1,-73 24 1,98-24-254,-1 1 0,2 1 0,-1 2 0,2 0 0,0 2-1,0 0 1,1 2 0,2 0 0,-1 2 0,2 0 0,-31 39-1,36-36-15,1 1 0,1 0 0,1 0-1,1 1 1,1 1 0,1 0-1,1 0 1,2 1 0,0 0 0,2 0-1,1 0 1,0 53 0,4-48-8,1 1 1,2-1 0,1 1 0,1-1-1,2-1 1,1 1 0,1-1-1,2-1 1,1 0 0,24 40-1,-27-53 2,1-1-1,0 0 0,1 0 0,1-1 0,0-1 0,1 0 0,1-1 0,0 0 1,0-2-1,1 1 0,0-2 0,1 0 0,0-1 0,0-1 0,1 0 0,0-2 0,0 0 1,1-1-1,-1 0 0,1-2 0,34 1 0,-32-4 91,0 0 0,0-1-1,0-2 1,-1 0 0,1-1 0,-1-1 0,0 0-1,0-2 1,19-10 0,-15 4 224,-1 0 0,-1-1 0,0-1 0,-1-1 0,-1-1 0,30-36 0,-19 17 166,-3-1 0,-1-1 0,-1-2 0,-3-1 0,-1-1 0,27-78 0,-38 88-347,-1-1 1,-2-1-1,-1 1 1,-2-1-1,-1 0 0,-2-1 1,-2 1-1,0 0 1,-11-62-1,6 75-106,0 1 0,-1 1 0,-2-1 0,0 1 0,-1 0 0,0 1 0,-2 0-1,-1 1 1,0 0 0,-20-22 0,24 31-63,0 0 0,-1 1 1,0 0-1,0 1 0,-1 0 0,0 1 0,0 0 0,-1 0 0,1 1 0,-1 0 1,0 1-1,-1 0 0,1 1 0,-1 0 0,0 1 0,1 0 0,-1 1 0,0 1 1,0 0-1,-20 2 0,13 1-423,-1 2 0,1 0 1,-36 15-1,-67 40-3035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2.406"/>
    </inkml:context>
    <inkml:brush xml:id="br0">
      <inkml:brushProperty name="width" value="0.05" units="cm"/>
      <inkml:brushProperty name="height" value="0.05" units="cm"/>
    </inkml:brush>
  </inkml:definitions>
  <inkml:trace contextRef="#ctx0" brushRef="#br0">76 236 13691,'7'-33'3902,"10"-32"0,-9 40-2296,1 1 0,1 1 0,24-40 0,-33 61-1046,0 6-277,0 10-267,0 0 0,-1-1 0,-1 1 0,0 0 0,0-1 0,-2 1 0,-4 15 0,3-9-10,-47 207-12,-40 237 108,89-450-98,0 0 0,1 1 0,1-1 0,0 0 0,1 1 1,3 17-1,-4-31-4,0 0 1,1 1 0,-1-1-1,1 0 1,0 1-1,-1-1 1,1 0 0,0 0-1,0 0 1,0 0-1,0 0 1,0 0 0,0 0-1,0 0 1,0 0-1,0 0 1,0 0 0,1-1-1,-1 1 1,0-1-1,0 1 1,1-1 0,-1 1-1,0-1 1,1 0-1,-1 1 1,1-1 0,-1 0-1,0 0 1,1 0-1,-1 0 1,1 0 0,-1 0-1,0-1 1,1 1-1,-1 0 1,0-1 0,1 1-1,1-2 1,9-5 27,1 0-1,-1-1 1,-1-1 0,1 0-1,-2-1 1,1 0 0,11-15-1,170-212 332,-21-21-250,-161 242-105,2-2-2,-1-1-1,-1 0 0,12-29 1,-20 42-31,-1 4-15,0 0-1,0 1 0,0-1 0,-1 0 1,1 1-1,-1-1 0,1 0 0,-1 0 1,1 0-1,-1 0 0,0 0 0,0 1 1,0-1-1,0 0 0,0 0 0,-1 0 1,1 0-1,-1 0 0,1 1 0,-1-1 1,1 0-1,-2-2 0,-15-7 469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2.577"/>
    </inkml:context>
    <inkml:brush xml:id="br0">
      <inkml:brushProperty name="width" value="0.05" units="cm"/>
      <inkml:brushProperty name="height" value="0.05" units="cm"/>
    </inkml:brush>
  </inkml:definitions>
  <inkml:trace contextRef="#ctx0" brushRef="#br0">1 1 21885,'9'42'1440,"-4"3"400,4 8-743,3 3-193,5-9-504,8-1-192,5-9-144,3-6 96,6-13-912,4-10-881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3.371"/>
    </inkml:context>
    <inkml:brush xml:id="br0">
      <inkml:brushProperty name="width" value="0.05" units="cm"/>
      <inkml:brushProperty name="height" value="0.05" units="cm"/>
    </inkml:brush>
  </inkml:definitions>
  <inkml:trace contextRef="#ctx0" brushRef="#br0">188 1 10826,'1'2'9492,"1"0"-9236,-1-1 1,1 2-1,-1-1 1,0 0-1,0 0 1,0 0-1,0 0 1,0 1-1,-1-1 1,1 0-1,-1 1 1,1-1-1,-1 4 1,0 37 239,-1-27-113,-4 60 248,-3 0 1,-25 97-1,0 7-271,30-163-336,2-13-14,0 0-1,0 0 0,0 0 0,1 0 0,-1 0 0,1 0 1,0 0-1,0 0 0,1 0 0,0 0 0,-1 0 1,3 6-1,-3-9-5,1 0-1,-1-1 1,0 1 0,1-1-1,-1 1 1,1-1 0,-1 1 0,1-1-1,-1 0 1,1 1 0,-1-1 0,1 1-1,-1-1 1,1 0 0,-1 1-1,1-1 1,0 0 0,-1 0 0,1 0-1,-1 1 1,1-1 0,0 0 0,-1 0-1,1 0 1,0 0 0,-1 0-1,1 0 1,0 0 0,0-1 0,21-7 60,-17 6-44,29-13 30,-1 2 1,1 1-1,1 2 0,51-9 1,-71 17-48,-1 1 0,1 0 1,0 2-1,0-1 1,26 6-1,-32-4 0,1 1-1,0 0 1,-1 0-1,0 1 1,0 1-1,0-1 1,0 1-1,-1 1 1,12 9-1,-14-9-2,0-1-1,-1 1 0,0 1 1,0-1-1,0 1 0,-1 0 1,0 0-1,0 0 0,-1 0 1,0 1-1,0 0 0,-1-1 1,0 1-1,0 0 0,-1 0 1,0 0-1,0 0 0,-1 0 1,0 1-1,-1-1 0,1 0 1,-4 10-1,3-9 41,-1 0 0,-1-1 0,0 1 0,0-1 0,-1 0 0,1 0 0,-2 0 0,1 0 0,-1-1 0,0 0 0,-1 0 0,0 0 0,0 0 0,0-1 1,-1 0-1,0-1 0,0 1 0,0-1 0,-1-1 0,-10 6 0,4-5 68,1-1 1,-1 0 0,0-1-1,-1 0 1,1-1 0,0-1-1,-1 0 1,1-1-1,-1-1 1,1 0 0,0-1-1,-1 0 1,-25-9 0,-8-5 25,1-3 0,-72-39 1,83 39-103,34 18-33,-6-3-20,1 0 1,-1 1-1,0 0 0,0 0 1,-10-2-1,9 6-252,12 5-148,15 7-844,12-1-677,5-3 80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3.868"/>
    </inkml:context>
    <inkml:brush xml:id="br0">
      <inkml:brushProperty name="width" value="0.05" units="cm"/>
      <inkml:brushProperty name="height" value="0.05" units="cm"/>
    </inkml:brush>
  </inkml:definitions>
  <inkml:trace contextRef="#ctx0" brushRef="#br0">5 284 22701,'-1'4'209,"0"0"1,0 0-1,1 0 0,-1 0 1,1 0-1,-1 0 0,1 0 1,1 0-1,-1 1 0,1-1 1,-1 0-1,3 5 0,-3-7-168,1 0-1,0 0 1,0 0-1,0 0 0,0-1 1,1 1-1,-1 0 1,0-1-1,1 1 0,-1-1 1,1 1-1,-1-1 1,1 0-1,0 1 1,0-1-1,0 0 0,-1 0 1,1-1-1,0 1 1,0 0-1,0 0 1,0-1-1,0 0 0,1 1 1,-1-1-1,3 0 1,4 0-16,0-1 1,-1 0-1,1 0 1,0-1-1,-1-1 0,1 1 1,-1-1-1,0-1 1,0 1-1,0-1 1,0-1-1,-1 0 1,8-6-1,4-2 39,-2-2-1,0 0 1,28-34-1,-32 33 6,-1 0 0,-1-1-1,13-26 1,-20 36 1,-1 0 1,0-1-1,0 1 1,-1-1-1,0 0 0,0 0 1,-1 1-1,0-1 0,0 0 1,-1 0-1,-1-13 0,1 19-46,0 1-1,0-1 0,-1 0 1,1 1-1,0-1 0,-1 0 1,1 1-1,-1-1 0,1 1 1,-1-1-1,0 1 0,0-1 1,0 1-1,0-1 1,0 1-1,0 0 0,0-1 1,0 1-1,0 0 0,-1 0 1,1 0-1,0 0 0,-1 0 1,1 0-1,-1 1 0,1-1 1,-1 0-1,1 1 0,-1-1 1,0 1-1,1-1 0,-1 1 1,0 0-1,1 0 0,-1 0 1,-3 0-1,1 1-6,-1 0-1,1 0 1,0 0 0,0 1 0,0-1-1,0 1 1,0 0 0,0 1-1,0-1 1,0 1 0,1-1 0,-1 1-1,-4 5 1,-6 8-7,1 1 0,0 0 0,1 1 0,1 0 0,-10 23 0,7-9-3,0 1 0,-10 46 0,18-57-7,1 0 1,-1 27-1,5-42-1,1 0-1,-1 1 1,2-1 0,-1 0 0,1 0-1,0 0 1,1 0 0,0 0-1,0 0 1,5 12 0,-5-17-2,-1 0 0,0 1 0,1-1 0,0 0 0,-1 0 0,1 0 0,0 0 0,0 0 1,0 0-1,0-1 0,0 1 0,1-1 0,-1 1 0,0-1 0,1 0 0,-1 0 0,1 0 0,3 1 0,-1-1-2,-1-1 0,1 1 0,0-1 0,-1 0 0,1-1 0,0 1 0,-1-1 0,1 0-1,8-3 1,3-2-9,0-1 0,0 0-1,-1-2 1,25-17-1,-4-1 29,-2-1 0,-1-2 0,-1-2 0,-1-1 0,-2-1 0,-2-1 0,37-62 0,-62 92-9,8-12 2,-12 23-34,-10 31-12,2 1 20,-14 55 27,-18 148 0,41-234-7,0 1-1,1-1 1,0 0 0,0 1 0,0-1-1,1 0 1,1 1 0,1 7-1,-2-14 0,-1 0 1,1 0-1,-1 0 0,1 0 0,0 0 0,-1 0 0,1 0 0,0 0 0,0 0 0,0 0 0,-1-1 0,1 1 1,0 0-1,0-1 0,0 1 0,1 0 0,-1-1 0,0 1 0,0-1 0,0 0 0,1 1 0,1-1 0,0 0-1,0 0 1,0 0-1,0 0 1,0 0-1,0-1 1,0 0-1,0 1 0,-1-1 1,1 0-1,0-1 1,3-1-1,23-13-86,-1-2 0,-1-1 0,-1-1 0,38-38 0,-2-1-1006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4.023"/>
    </inkml:context>
    <inkml:brush xml:id="br0">
      <inkml:brushProperty name="width" value="0.05" units="cm"/>
      <inkml:brushProperty name="height" value="0.05" units="cm"/>
    </inkml:brush>
  </inkml:definitions>
  <inkml:trace contextRef="#ctx0" brushRef="#br0">83 0 25902,'-17'9'992,"-3"3"152,1 2-440,3 2-448,6-2-16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5.331"/>
    </inkml:context>
    <inkml:brush xml:id="br0">
      <inkml:brushProperty name="width" value="0.05" units="cm"/>
      <inkml:brushProperty name="height" value="0.05" units="cm"/>
    </inkml:brush>
  </inkml:definitions>
  <inkml:trace contextRef="#ctx0" brushRef="#br0">284 1 19708,'0'0'3534,"-5"4"-2088,-60 45 337,41-33-1657,1 2 0,1 0 0,1 1 0,-33 38-1,41-40-88,-21 38 0,30-49-33,1 1 1,0-1-1,1 1 1,-1-1-1,1 1 1,1 0-1,-1 0 1,1 0-1,0 0 1,1 9-1,0-15-5,0-1 0,0 1 0,0-1 0,0 1 1,1 0-1,-1-1 0,0 1 0,0 0 0,1-1 0,-1 1 0,1-1 0,-1 1 0,0-1 0,1 1 0,-1-1 0,1 1 0,-1-1 1,1 0-1,-1 1 0,1-1 0,-1 0 0,1 1 0,0-1 0,-1 0 0,1 1 0,0-1 0,-1 0 0,1 0 0,-1 0 0,1 0 1,0 0-1,-1 0 0,1 0 0,0 0 0,-1 0 0,1 0 0,0 0 0,-1 0 0,1 0 0,0-1 0,-1 1 0,2 0 0,37-14-42,-22 7 46,4 1 0,0 1-1,0 0 0,0 2 1,1 0-1,0 1 1,-1 2-1,34 2 0,-47-1-3,1 1 0,-1 0 0,0 0-1,0 0 1,0 1 0,0 1 0,0-1-1,-1 1 1,13 8 0,-15-8-1,-1 1 1,1-1-1,-1 1 1,1 0-1,-1 0 0,-1 0 1,1 0-1,-1 1 0,0-1 1,0 1-1,0 0 1,-1 0-1,0 0 0,2 9 1,-3-10 32,0 0 1,0 1-1,0-1 1,-1 1-1,0-1 1,0 0-1,0 1 1,-1-1-1,0 1 1,0-1-1,0 0 1,-1 1-1,0-1 1,-3 8-1,1-7 86,1 0-1,-1-1 0,-1 1 1,1-1-1,-1 0 0,0 0 0,0-1 1,0 1-1,0-1 0,-9 5 0,-2-1 58,-1 0-1,1-1 0,-1-1 1,-1-1-1,1 0 0,-1-1 1,-34 3-1,18-5-215,-1-2-1,-53-6 1,85 6-587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6.019"/>
    </inkml:context>
    <inkml:brush xml:id="br0">
      <inkml:brushProperty name="width" value="0.05" units="cm"/>
      <inkml:brushProperty name="height" value="0.05" units="cm"/>
    </inkml:brush>
  </inkml:definitions>
  <inkml:trace contextRef="#ctx0" brushRef="#br0">118 1 22525,'-8'60'1125,"-45"420"2119,49-401-3242,3 0-1,5-1 1,2 1 0,18 81 0,0-77 297,-23-81-160,-3-4 113,-7-9-146,1-2 1,0 1 0,1-1-1,0 0 1,1 0 0,1-1 0,-5-16-1,6 18-85,-6-12 7,2 0 0,1-1 0,1 0 0,1 0 0,-3-38 0,8 62-29,0 0 0,0 0 0,0 0 0,0 0 0,0-1 0,0 1 0,0 0-1,0 0 1,1 0 0,-1 0 0,0 0 0,1 0 0,-1 0 0,1 0 0,-1 0 0,1 0-1,-1 0 1,1 0 0,1-1 0,-2 2-1,1 0 1,-1-1-1,1 1 0,0 0 1,-1 0-1,1 0 0,-1 0 0,1 0 1,0 0-1,-1 0 0,1 0 1,-1 1-1,1-1 0,0 0 1,-1 0-1,1 0 0,-1 1 1,1-1-1,-1 0 0,1 1 0,-1-1 1,1 0-1,-1 1 0,2 0 1,5 6-16,-1-1 1,1 2 0,7 9-1,-10-11 18,-4-6-1,16 22 0,2-1 0,0-1 1,34 30-1,-45-45-2,0 0 0,0 0 0,0-1 0,1 0 0,-1 0 0,1-1 0,0 0 0,0 0 0,1-1 1,-1 0-1,0-1 0,1 0 0,-1 0 0,1 0 0,-1-1 0,9-1 0,-8 0-3,-1 0 0,0-1 1,0 0-1,0 0 0,-1-1 0,1 0 0,0 0 0,-1-1 0,0 0 0,0 0 1,0-1-1,0 0 0,-1 0 0,0 0 0,0-1 0,0 0 0,-1 0 1,0-1-1,0 1 0,0-1 0,4-9 0,-3 2 15,0 1-1,0-2 1,-2 1 0,1-1-1,-2 1 1,0-1-1,-1 0 1,0 0 0,-1-1-1,-2-23 1,1 38-9,0 0 0,0-1 1,0 1-1,0 0 0,-1-1 1,1 1-1,0 0 0,-1-1 1,1 1-1,-1 0 0,1 0 1,-1 0-1,1-1 0,-1 1 0,0 0 1,0 0-1,-1-1 0,2 2-1,0 0 0,0 0 0,-1-1 0,1 1 0,0 0 0,0 0 0,0 0 0,0 0-1,-1 0 1,1 0 0,0 0 0,0 0 0,0 0 0,-1 0 0,1 0 0,0 0 0,0 0 0,0 0-1,-1 1 1,1-1 0,0 0 0,0 0 0,0 0 0,0 0 0,-1 0 0,1 0 0,0 0-1,0 0 1,0 1 0,0-1 0,0 0 0,0 0 0,-1 0 0,1 1 0,-4 13-19,0 37-19,3-1 1,10 93-1,-8-121 44,2 0 0,0 0 1,1 0-1,2-1 0,0 1 0,14 31 1,-19-51-8,-1 0 0,1-1 1,0 1-1,0-1 0,0 1 0,0-1 1,0 0-1,1 1 0,-1-1 0,0 0 1,0 0-1,1 0 0,-1 0 0,1 0 1,-1 0-1,1 0 0,-1 0 1,1-1-1,0 1 0,1 0 0,-1-1 1,0 0-1,-1 0 1,1 0-1,0-1 0,-1 1 1,1 0-1,0-1 0,-1 0 1,1 1-1,-1-1 1,1 0-1,-1 0 0,1 1 1,-1-1-1,1 0 1,1-3-1,6-5 3,-1 0 0,-1-1 0,0 0 0,10-17 0,-13 20 3,22-37 35,-2 0 0,-3-2 0,-1-1 0,-2 0 0,-3-1 0,12-59 0,-24 93-28,0 13-3,0 20-10,-2-12-7,12 211-56,3 12 148,-12-214-211,3-15-382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6.190"/>
    </inkml:context>
    <inkml:brush xml:id="br0">
      <inkml:brushProperty name="width" value="0.05" units="cm"/>
      <inkml:brushProperty name="height" value="0.05" units="cm"/>
    </inkml:brush>
  </inkml:definitions>
  <inkml:trace contextRef="#ctx0" brushRef="#br0">25 1 23661,'-7'43'1024,"-1"1"249,1 5-433,5-7-576,2-3-56,7-13-1456,2-10-3105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162"/>
    </inkml:context>
    <inkml:brush xml:id="br0">
      <inkml:brushProperty name="width" value="0.025" units="cm"/>
      <inkml:brushProperty name="height" value="0.025" units="cm"/>
    </inkml:brush>
  </inkml:definitions>
  <inkml:trace contextRef="#ctx0" brushRef="#br0">188 0 4324,'-9'3'11878,"-10"4"-9045,0 1 0,0 0 0,-24 15-1,37-19-2556,0-1 0,0 1 0,0 0-1,1 0 1,-1 1 0,1 0-1,0 0 1,1 0 0,-1 0 0,1 1-1,0 0 1,0 0 0,1 0-1,0 0 1,-3 9 0,5-14-288,1 0 1,0-1-1,0 1 1,0 0-1,1 0 1,-1 0-1,0 0 1,0 0-1,0 0 1,1 0-1,-1 0 1,1 0-1,-1-1 1,0 1-1,1 0 1,-1 0-1,1 0 1,0-1-1,-1 1 0,1 0 1,0-1-1,-1 1 1,1 0-1,0-1 1,0 1-1,-1-1 1,1 1-1,0-1 1,0 0-1,0 1 1,0-1-1,0 0 1,0 1-1,0-1 1,0 0-1,-1 0 1,1 0-1,0 0 1,0 0-1,2 0 1,53-1-1265,-36 0 680,14 0-782,-19 0 690,0 1-1,-1 0 1,21 3-1,-34-3 725,0 1 0,-1-1 0,1 0 0,0 0 0,0 1 0,-1-1-1,1 0 1,0 1 0,0-1 0,-1 1 0,1-1 0,0 1 0,-1-1-1,1 1 1,-1 0 0,1-1 0,-1 1 0,1 0 0,-1-1 0,1 1-1,-1 0 1,0 0 0,1-1 0,-1 1 0,0 0 0,1 0-1,-1 0 1,0 0 0,0-1 0,0 1 0,0 0 0,0 0 0,0 0-1,0 0 1,0-1 0,0 1 0,-1 0 0,1 0 0,0 0 0,0-1-1,-1 1 1,1 0 0,0 0 0,-1-1 0,1 1 0,-2 1 0,-21 31 2336,11-21-2038,-1-2 0,1 1-1,-1-2 1,-1 0 0,0 0 0,0-2 0,-1 0 0,-30 11 0,45-18-428,0 0 0,-1 0 0,1 0 0,0 0 0,0 0 0,0 1-1,-1-1 1,1 0 0,0 0 0,0 0 0,-1 0 0,1 0 0,0 0 0,0 0 0,0 0 0,-1 0 0,1 0-1,0 0 1,0 0 0,-1 0 0,1 0 0,0-1 0,0 1 0,0 0 0,-1 0 0,1 0 0,0 0 0,0 0-1,0 0 1,-1 0 0,1-1 0,0 1 0,0 0 0,0 0 0,0 0 0,0 0 0,-1-1 0,1 1-1,0 0 1,0 0 0,0-1 0,0 1 0,0 0 0,0 0 0,0 0 0,0-1 0,0 1 0,6-14-3081,18-15-2795,-23 28 5661,23-25-7427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690"/>
    </inkml:context>
    <inkml:brush xml:id="br0">
      <inkml:brushProperty name="width" value="0.025" units="cm"/>
      <inkml:brushProperty name="height" value="0.025" units="cm"/>
    </inkml:brush>
  </inkml:definitions>
  <inkml:trace contextRef="#ctx0" brushRef="#br0">0 0 4356,'6'179'6506,"13"87"-4490,-15-224-2007,1 171 307,-3-43-7102,-1-143 3892</inkml:trace>
  <inkml:trace contextRef="#ctx0" brushRef="#br0" timeOffset="1">50 1005 2434,'2'11'1047,"12"77"4699,3 177 1,-17-167-1844,0-97-3993,-1-1 1,0 0 0,1 0-1,-1 1 1,0-1 0,1 0-1,-1 0 1,0 0 0,0 0 0,1 0-1,-1 0 1,0 0 0,1 0-1,-1 0 1,0 0 0,0 0-1,1-1 1,-1 1 0,0 0 0,1 0-1,-2-1 1,-15-11-3819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7.172"/>
    </inkml:context>
    <inkml:brush xml:id="br0">
      <inkml:brushProperty name="width" value="0.05" units="cm"/>
      <inkml:brushProperty name="height" value="0.05" units="cm"/>
    </inkml:brush>
  </inkml:definitions>
  <inkml:trace contextRef="#ctx0" brushRef="#br0">357 105 23165,'-4'-8'300,"-1"-4"480,-1 1 0,-1-1 1,0 1-1,-11-13 0,16 21-690,0 1 0,0 0 0,0 0 0,-1 0 0,1 0 0,0 1 0,-1-1 0,1 0-1,-1 1 1,0 0 0,1 0 0,-1 0 0,0 0 0,0 0 0,0 0 0,0 1 0,0-1-1,1 1 1,-1 0 0,0 0 0,0 0 0,0 0 0,0 0 0,0 1 0,-4 0 0,0 2-76,0 0 1,0 1 0,1-1-1,-1 1 1,1 1-1,0-1 1,0 1 0,0 0-1,1 0 1,0 1-1,-9 12 1,-5 8-35,-22 41 0,41-66 21,-18 31-59,1 1-1,2 1 1,2 0 0,-15 58 0,25-61-270,6-24 54,-2-7 260,-1 0 0,1 0 1,-1 0-1,1 0 0,-1 0 0,1 0 1,0-1-1,-1 1 0,1 0 0,-1 0 1,0-1-1,1 1 0,-1 0 0,1-1 1,-1 1-1,1 0 0,-1-1 0,0 1 1,1-1-1,0 0 0,8-10-95,0 0 0,13-23 0,-13 19 90,19-23 1,-19 27 18,0 1 0,1 1 0,0 0 0,0 0 0,1 1 0,1 0 0,12-6 0,-20 11-4,0 2 0,0-1 0,0 0 0,0 1 0,0 0 1,1 0-1,-1 0 0,1 0 0,-1 1 0,0-1 0,1 1 0,-1 1 0,1-1 0,-1 0 0,1 1 1,-1 0-1,0 0 0,1 0 0,-1 1 0,0 0 0,0-1 0,0 1 0,0 1 0,0-1 1,5 5-1,-1 1-11,0-1 1,-1 1-1,0 1 1,0 0-1,-1-1 1,0 2 0,-1-1-1,0 1 1,-1 0-1,5 14 1,2 11-34,11 64 0,-10-27 85,-4 1 0,-3 0 0,-3 0 0,-14 134 0,6-166 141,-2 0-1,-16 53 1,19-79-140,-1 0 1,0 0 0,0-1-1,-2 0 1,1 0 0,-2-1-1,0 0 1,-1-1 0,-14 16-1,21-26-32,0 1 0,1-1-1,-1 0 1,0 0 0,0 0 0,0 0-1,0-1 1,0 1 0,-1-1 0,1 0-1,0 0 1,-1 0 0,-4 0 0,5-1-2,1 0 0,-1 0-1,1 0 1,-1-1 0,1 1 0,-1-1 0,1 1 0,-1-1 0,1 0 0,-1 0 0,1 0 0,0-1 0,0 1-1,0 0 1,0-1 0,0 0 0,0 1 0,0-1 0,-3-3 0,-1-4 4,-1 0-1,2-1 1,-1 0 0,1 0-1,1 0 1,-1 0 0,2-1-1,0 0 1,0 0 0,1 0-1,0 0 1,1 0 0,0-22 0,1 7-10,2 1 1,0-1 0,2 1 0,1 0 0,8-27 0,139-320-26,-55 153 32,-70 150 5,21-86 1,-43 138-3,-1-1 1,-1 0-1,2-31 0,-5 49-8,0 0 1,0 0-1,0 0 0,0 0 0,0 0 0,0 0 0,0 1 1,0-1-1,0 0 0,0 0 0,0 0 0,0 0 0,-1 0 1,1 0-1,0 0 0,0 0 0,0 0 0,0 0 0,0 0 1,0 0-1,0 0 0,0 0 0,0 0 0,0 0 0,-1 0 1,1 0-1,0 0 0,0 0 0,0 0 0,0 0 0,0 0 1,0 0-1,0 0 0,0 0 0,0 0 0,-1 0 0,1 0 1,0 0-1,0 0 0,0 0 0,0 0 0,0 0 0,0 0 1,0 0-1,0 0 0,0 0 0,0 0 0,0 0 0,0 0 1,-1 0-1,1-1 0,0 1 0,0 0 0,0 0 0,0 0 1,0 0-1,0 0 0,0 0 0,0 0 0,0 0 0,0 0 1,0 0-1,0-1 0,-3 3-3,1 0 1,-1 1-1,1-1 0,0 1 1,0-1-1,0 1 1,0-1-1,0 1 0,0 0 1,1 0-1,-1 0 1,1 0-1,0 0 0,0 1 1,0-1-1,0 0 0,1 0 1,-1 5-1,-2 14-34,0 35-1,3-45 31,-1 8-9,1 74-3,1-86 20,0 1 0,0-1 0,0 1 0,1-1 0,1 0 0,-1 0 0,1 0 1,6 11-1,-8-17-3,0-1 0,0 0 0,0 0 1,0 1-1,0-1 0,0 0 1,0 0-1,0 0 0,0 0 1,0 0-1,1 0 0,-1-1 1,0 1-1,1 0 0,-1-1 0,1 1 1,-1-1-1,0 1 0,1-1 1,-1 1-1,1-1 0,-1 0 1,1 0-1,-1 0 0,1 0 0,0 0 1,-1 0-1,1-1 0,-1 1 1,1 0-1,-1-1 0,0 1 1,1-1-1,-1 1 0,1-1 1,-1 0-1,2 0 0,5-5-8,1 0-1,-1 0 1,0-1-1,11-10 1,-11 9 12,22-21-4,1-1 24,53-40-1,-81 67-22,1 1 0,-1-1 0,1 1 0,0 0 0,0 0 0,0 0-1,0 1 1,0-1 0,1 1 0,-1 0 0,0 0 0,1 1 0,-1-1 0,8 1-1,-9 1 0,0 0-1,0 0 0,-1 0 0,1 0 0,0 0 0,-1 1 0,1-1 0,-1 1 0,1-1 0,-1 1 0,0 0 0,0 0 0,0 0 1,0 1-1,0-1 0,0 0 0,0 1 0,-1-1 0,0 1 0,1-1 0,-1 1 0,2 5 0,4 15-2,0 1-1,-2 0 1,0 0-1,-2 0 1,1 29 0,7 49 59,-4-84-41,-7-18-12,1 0-1,-1 1 1,0-1-1,1 0 1,-1 0-1,0 1 1,0-1-1,1 0 1,-1 0 0,0 0-1,1 1 1,-1-1-1,0 0 1,1 0-1,-1 0 1,1 0-1,-1 0 1,0 0 0,1 0-1,-1 0 1,0 0-1,1 0 1,-1 0-1,1 0 1,-1 0-1,0 0 1,1 0-1,2-2 5,-1 0 0,1 0 0,-1 0 0,1 0 0,-1 0 0,0 0 0,0-1 0,0 1-1,0-1 1,1-2 0,21-33 110,27-59-1,-34 59-68,3 2 0,30-44 0,-46 75-45,0-1 0,0 1 0,1 0-1,8-6 1,-12 10-2,0 0 0,0 0 0,0 1 0,0-1 0,0 0-1,0 1 1,0-1 0,0 1 0,0-1 0,0 1 0,1 0 0,-1-1-1,0 1 1,0 0 0,0 0 0,1 0 0,-1 0 0,0 0-1,0 0 1,0 0 0,1 0 0,-1 0 0,0 1 0,0-1 0,0 0-1,1 1 1,-1-1 0,0 1 0,0-1 0,0 1 0,0 0 0,0-1-1,1 3 1,2 0-6,-1 2-1,-1-1 0,1 0 1,-1 0-1,1 1 0,-1-1 1,-1 1-1,1 0 0,-1 0 1,2 6-1,6 54-73,-6 35-577,-4-59-483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7.862"/>
    </inkml:context>
    <inkml:brush xml:id="br0">
      <inkml:brushProperty name="width" value="0.05" units="cm"/>
      <inkml:brushProperty name="height" value="0.05" units="cm"/>
    </inkml:brush>
  </inkml:definitions>
  <inkml:trace contextRef="#ctx0" brushRef="#br0">324 510 16996,'3'-9'898,"12"-61"4482,-14 64-4948,-1 0 1,1 0 0,-1 0 0,0 0 0,-1 0 0,1 0-1,-1 0 1,-1 1 0,-2-10 0,3 13-354,0 0 0,0 0-1,0 0 1,0 1 0,-1-1 0,1 0 0,-1 1 0,1-1 0,-1 1 0,0-1-1,1 1 1,-1 0 0,0 0 0,0 0 0,0 0 0,0 0 0,0 0-1,0 0 1,0 1 0,0-1 0,0 1 0,0-1 0,-1 1 0,1 0 0,0 0-1,0 0 1,-3 0 0,-2 1-30,-1 0 1,0 0-1,1 0 1,-1 1-1,1 1 0,-12 4 1,6-1-47,1 2 0,0-1-1,0 1 1,1 1 0,0 0 0,1 1 0,0 0 0,0 0 0,1 1-1,1 0 1,-13 21 0,7-8-10,1 2 0,1-1 0,2 1 0,-14 50-1,22-68-4,0 0 0,1 1 0,0-1-1,0 0 1,1 0 0,0 0 0,0 0-1,1 1 1,3 11 0,-4-19 1,0 0 1,0 0 0,1 1 0,-1-1-1,1 0 1,-1 0 0,1 0 0,-1 0-1,1 0 1,0 0 0,-1 0 0,1 0-1,0 0 1,0 0 0,0 0 0,0 0-1,0 0 1,0-1 0,0 1 0,0 0-1,0-1 1,0 1 0,0-1-1,0 1 1,1-1 0,-1 1 0,0-1-1,0 0 1,0 0 0,1 1 0,-1-1-1,0 0 1,0 0 0,1 0 0,-1-1-1,0 1 1,0 0 0,2-1 0,2 0-24,0-1 0,0 0 0,0-1 0,-1 1 0,1-1 1,-1 0-1,7-6 0,8-8-6,-2-1 0,0-1 1,0 0-1,16-28 0,-30 42 40,34-49 8,-3-2-1,-3-2 1,-2-1 0,-2-1-1,-3-1 1,26-107 0,-35 76 10,-14 84-18,-1 0-20,-2 7 9,-3 7-15,0 12-29,1-1 0,-3 30 0,4-29 37,-57 506-48,59-503 75,-1-8 0,2-1 1,0 1-1,0 0 1,1 0 0,5 22-1,-6-33-8,0-1-1,1 0 1,-1 0 0,1 1-1,-1-1 1,1 0 0,-1 0-1,1 0 1,0 0 0,-1 0-1,1 1 1,0-2 0,0 1-1,0 0 1,1 1-1,-1-1 0,0-1 1,0 0-1,-1 1 0,1-1 0,0 0 0,0 0 0,-1 0 0,1 0 0,0 0 0,0 0 0,-1 0 0,1 0 0,0 0 0,0 0 0,0 0 1,-1 0-1,1 0 0,0-1 0,1 0 0,2-1 1,0-1 1,0 0-1,0 0 1,0 0 0,0-1-1,-1 1 1,6-7-1,30-42-391,48-83-1,-84 130 293,43-66-1571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8.532"/>
    </inkml:context>
    <inkml:brush xml:id="br0">
      <inkml:brushProperty name="width" value="0.05" units="cm"/>
      <inkml:brushProperty name="height" value="0.05" units="cm"/>
    </inkml:brush>
  </inkml:definitions>
  <inkml:trace contextRef="#ctx0" brushRef="#br0">1 222 19900,'17'9'653,"0"-1"-1,1-1 1,0-1-1,22 6 1,-32-11-622,0 0 0,0 0 0,0 0 0,0-1 0,0-1 0,0 1 0,0-1 0,0 0 0,0-1 0,0 0 0,0 0 0,11-6 0,-10 4 28,-1-1-1,-1 1 1,1-1-1,-1-1 1,0 0-1,0 0 0,0 0 1,-1-1-1,0 0 1,0 0-1,-1 0 1,0-1-1,5-8 0,-8 12 31,0-1 0,1 0 0,-2 0-1,1 1 1,0-1 0,-1 0 0,0 0-1,0-1 1,-1 1 0,0 0 0,1 0-1,-2 0 1,1 0 0,0 0 0,-1-1-1,0 1 1,0 0 0,-1 0 0,0 0-1,1 1 1,-2-1 0,1 0 0,0 1-1,-5-6 1,6 8-51,-1-1 0,1 1 0,-1 0 1,0 1-1,0-1 0,0 0 0,0 0 0,0 1 0,0-1 1,0 1-1,0 0 0,-1 0 0,1-1 0,-1 2 0,1-1 1,0 0-1,-1 0 0,0 1 0,1-1 0,-1 1 0,1 0 0,-1 0 1,1 0-1,-1 0 0,0 0 0,1 1 0,-1-1 0,1 1 1,-1-1-1,1 1 0,-1 0 0,-2 2 0,-1 0-24,-1 1 0,1 0 0,0 0 1,1 0-1,-1 1 0,1 0 0,0 0 0,0 1 0,1-1 0,-1 1 0,-3 7 0,-8 16-18,1 2 0,1 0 0,-12 42-1,-21 102 40,46-171-34,-5 23 17,0 1 0,-1 33 1,7-59-19,0 0 0,0 0-1,0 0 1,0 1 0,1-1 0,-1 0 0,0 0 0,1 0 0,0 0 0,1 3 0,-2-4-1,1-1 1,-1 1-1,1-1 1,-1 1-1,0-1 1,1 1-1,-1-1 1,1 1 0,0-1-1,-1 1 1,1-1-1,-1 0 1,1 1-1,0-1 1,-1 0-1,1 0 1,0 1-1,-1-1 1,1 0-1,0 0 1,-1 0 0,2 0-1,1 0-2,0-1 0,-1 0 0,1 1 0,0-1 1,0 0-1,0-1 0,-1 1 0,1 0 0,0-1 0,-1 0 0,0 1 0,4-4 0,19-18-7,-1 0 0,-1-1 0,20-29 0,8-9 14,-38 48 0,10-14 6,1 1 0,1 1 1,2 1-1,0 2 0,42-28 1,-64 48-11,0 0-1,1 0 1,-1 1 0,0-1 0,1 1 0,0 1-1,0-1 1,-1 1 0,10-1 0,-12 2-2,-1 0 0,1 0 0,-1 0 1,1 1-1,0-1 0,-1 1 0,1 0 0,-1 0 0,0 0 0,1 0 1,-1 0-1,0 0 0,0 1 0,1-1 0,-1 1 0,0-1 0,0 1 1,-1 0-1,1 0 0,0 0 0,-1 0 0,1 0 0,-1 0 1,2 4-1,2 5-8,0-1 1,-1 1-1,-1 0 1,1 0 0,-2 0-1,0 1 1,1 19-1,-2 83-3,-2-96 18,-3 73 235,8-94-31,9-12-80,0 1-1,0-2 1,-2 1 0,19-34 0,17-23 6,-30 51-114,0 1 1,27-26-1,-42 44-22,0 0-1,0 1 1,0-1 0,1 0-1,-1 1 1,0 0-1,1-1 1,-1 1 0,1 0-1,-1 0 1,1 1 0,0-1-1,-1 0 1,1 1 0,0 0-1,-1-1 1,5 1 0,-5 1-4,0-1 0,0 1 0,0 0 1,0 0-1,0-1 0,0 1 1,0 1-1,0-1 0,-1 0 1,1 0-1,0 1 0,-1-1 1,1 1-1,-1-1 0,1 1 0,2 3 1,0 2-10,0 1-1,0 0 1,-1 0 0,0 0 0,0 0-1,-1 0 1,0 1 0,2 16 0,-2 45-5,-2-50 25,0 0 1,1 0 0,2-1 0,5 27 0,-8-46-8,0 1 1,0 0 0,0-1 0,0 1 0,0-1 0,0 1 0,0-1 0,1 1 0,-1-1 0,0 1 0,0-1 0,0 0 0,0 1 0,1-1 0,-1 1 0,0-1 0,1 1 0,-1-1-1,0 0 1,1 1 0,-1-1 0,0 1 0,1-1 0,-1 0 0,1 0 0,-1 1 0,0-1 0,1 0 0,-1 0 0,1 1 0,-1-1 0,1 0 0,-1 0 0,1 0 0,-1 0-1,1 0 1,-1 0 0,1 0 0,-1 0 0,1 0 0,-1 0 0,1 0 0,-1 0 0,1 0 0,-1 0 0,1 0 0,-1-1 0,1 1 0,-1 0 0,1 0 0,-1-1 0,1 1 0,-1 0-1,0-1 1,1 1 0,-1 0 0,0-1 0,1 1 0,24-33-7,-21 28 8,39-65 14,38-54 34,-69 108-45,1 0 1,1 1-1,0 0 1,1 1-1,19-14 1,-30 25-7,0 1 0,0-1-1,1 1 1,-1-1 0,1 1 0,-1 1 0,1-1 0,9-1-1,-13 2 1,1 1-1,0 0 1,0 0-1,0 0 1,-1 0-1,1 1 1,0-1-1,0 0 1,-1 1-1,1-1 0,0 1 1,0-1-1,-1 1 1,1 0-1,-1 0 1,1 0-1,-1 0 1,1 0-1,-1 0 1,1 0-1,-1 1 0,0-1 1,0 0-1,0 1 1,0-1-1,0 1 1,2 2-1,1 5-3,-1 0-1,0 0 1,0 1-1,-1-1 1,0 1-1,0-1 1,-1 1 0,0 13-1,-2 11 10,-4 34 0,4-49 37,-10 36-1,11-54-52,0 0 1,0 0-1,-1 0 1,1 0-1,0 0 1,-1-1-1,1 1 1,-1 0-1,1 0 1,-1-1-1,1 1 1,-1 0-1,1-1 1,-1 1-1,-1 0 1,-5-3-859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171"/>
    </inkml:context>
    <inkml:brush xml:id="br0">
      <inkml:brushProperty name="width" value="0.05" units="cm"/>
      <inkml:brushProperty name="height" value="0.05" units="cm"/>
    </inkml:brush>
  </inkml:definitions>
  <inkml:trace contextRef="#ctx0" brushRef="#br0">0 128 21437,'0'-5'190,"1"0"1,-1 0-1,1 0 1,-1 0-1,2-1 1,-1 1-1,0 0 1,1 1-1,0-1 1,0 0-1,1 0 0,-1 1 1,1-1-1,0 1 1,0 0-1,0 0 1,1 0-1,-1 0 1,1 1-1,0-1 1,0 1-1,0 0 1,1 0-1,-1 1 1,1-1-1,0 1 1,-1 0-1,1 0 1,0 1-1,6-2 1,3 0-140,1 1 0,-1 0 0,1 2 0,-1-1 0,0 2-1,1 0 1,-1 0 0,1 2 0,-1-1 0,21 8 0,-28-7-47,1-1-1,-1 1 1,0 0-1,0 1 1,0 0-1,-1 0 1,1 0-1,-1 1 1,0 0-1,0 0 1,-1 0-1,0 1 1,1 0-1,-2 0 1,1 0-1,-1 1 1,0 0-1,0-1 1,-1 1-1,0 1 1,3 10-1,-3-3 6,-1 1 0,-1-1-1,0 1 1,-1-1-1,-1 0 1,0 1 0,-1-1-1,-1 0 1,-6 22-1,-1-4 23,-2-1 0,-2 0 0,-20 36 0,-88 113 220,41-66 112,74-105-301,-15 28 141,21-37-188,0 1 0,0 0 1,0 0-1,1 0 0,-1 0 0,1 0 1,-1 0-1,1 1 0,0-1 0,0 0 0,0 0 1,0 0-1,0 0 0,0 0 0,1 3 1,-1-4-13,1 0 0,-1 0 1,1 0-1,0-1 0,-1 1 0,1 0 1,0-1-1,0 1 0,-1 0 1,1-1-1,0 1 0,0-1 1,0 1-1,0-1 0,-1 1 1,1-1-1,0 0 0,0 1 0,0-1 1,0 0-1,0 0 0,0 0 1,0 0-1,2 0 0,31-2-18,-25 1 18,108-13-309,156-41 0,-195 34-738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373"/>
    </inkml:context>
    <inkml:brush xml:id="br0">
      <inkml:brushProperty name="width" value="0.05" units="cm"/>
      <inkml:brushProperty name="height" value="0.05" units="cm"/>
    </inkml:brush>
  </inkml:definitions>
  <inkml:trace contextRef="#ctx0" brushRef="#br0">8 54 21837,'-7'6'1424,"7"2"600,3-1-823,13-1-601,7-1-256,17-7-208,9-3-56,23-7-56,9-6-8,15-3-208,4-7-688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822"/>
    </inkml:context>
    <inkml:brush xml:id="br0">
      <inkml:brushProperty name="width" value="0.05" units="cm"/>
      <inkml:brushProperty name="height" value="0.05" units="cm"/>
    </inkml:brush>
  </inkml:definitions>
  <inkml:trace contextRef="#ctx0" brushRef="#br0">1 17 22853,'0'0'1221,"0"7"997,0-1-2186,0 0 1,1 0-1,0 0 0,1 0 0,-1-1 0,1 1 0,0 0 0,0-1 0,1 1 0,0-1 0,0 0 1,6 8-1,3 6-32,22 30 2,-31-46-2,0 0 0,-1 0-1,1 0 1,0 0 0,0-1-1,1 1 1,-1-1 0,0 0-1,1 0 1,-1 0 0,7 2-1,-7-4 2,0 1 0,0-1 0,-1 0-1,1 0 1,0 0 0,0 0-1,-1-1 1,1 1 0,0-1 0,-1 0-1,1 1 1,0-1 0,-1-1-1,1 1 1,3-2 0,37-29 58,-32 23-40,39-35 92,-36 30-78,2 0 0,0 1 0,0 1 0,1 0 0,32-16 0,-47 27-32,0 0 1,0 0-1,0 0 0,0 0 1,0 1-1,0-1 0,0 1 0,1 0 1,-1 0-1,0-1 0,0 1 0,0 1 1,1-1-1,-1 0 0,0 0 1,0 1-1,0-1 0,0 1 0,4 1 1,-4 0-1,-1-1-1,1 0 1,0 1 0,-1 0 0,1-1 0,-1 1 0,1 0 0,-1 0 0,0 0 0,0 0 0,0 0-1,0 0 1,0 0 0,0 0 0,0 4 0,1 7 8,0 0 0,-1 1 0,0-1-1,-3 26 1,2-34-4,-24 160 265,28-175-179,-1 1 0,1 1 1,9-15-1,-5 9-36,15-29 27,2 2 0,1 0 0,45-50 0,-69 88-81,1 0-1,0 0 1,0 1-1,0-1 1,1 0-1,-1 1 1,1 0-1,-1 0 1,1 0-1,0 0 1,5-1-1,-8 3-1,-1-1 1,1 1-1,0 0 0,0 0 1,0 0-1,0 0 0,0 0 1,0 0-1,0 1 0,0-1 1,-1 0-1,1 0 0,0 1 0,0-1 1,0 0-1,0 1 0,-1-1 1,1 1-1,0-1 0,1 2 1,-1-1-2,0 1 0,0-1 0,0 1 0,0 0 0,0 0 0,0-1-1,0 1 1,0 0 0,-1 0 0,1 0 0,-1 0 0,1 4 0,1 8 1,-2 0-1,1 0 1,-2 1-1,0-1 1,0 0-1,-7 25 1,2-17-407,-1 0 0,-1 0-1,-15 31 1,2-16-1235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0.007"/>
    </inkml:context>
    <inkml:brush xml:id="br0">
      <inkml:brushProperty name="width" value="0.05" units="cm"/>
      <inkml:brushProperty name="height" value="0.05" units="cm"/>
    </inkml:brush>
  </inkml:definitions>
  <inkml:trace contextRef="#ctx0" brushRef="#br0">27 0 24189,'-9'21'1024,"-3"4"497,6 4-1073,6 1-200,7-2-160,9-3-160,16-8-760,10-3-417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0.337"/>
    </inkml:context>
    <inkml:brush xml:id="br0">
      <inkml:brushProperty name="width" value="0.05" units="cm"/>
      <inkml:brushProperty name="height" value="0.05" units="cm"/>
    </inkml:brush>
  </inkml:definitions>
  <inkml:trace contextRef="#ctx0" brushRef="#br0">467 1 16420,'-4'2'2541,"-60"39"2020,-32 29-2658,27-19-1041,-162 119 974,228-168-1816,8-2-18,17 0-13,1-2 0,29-5 0,22-3 21,-49 8-4,1 2 0,-1 0 0,1 2 0,33 6 0,-50-7-10,-1 1-1,1 1 1,-1-1 0,0 1 0,0 0-1,0 1 1,0 0 0,-1 0 0,1 1-1,-1 0 1,0 0 0,-1 1-1,1 0 1,-1 0 0,0 0 0,7 11-1,-11-14-1,1 1-1,-1 0 0,-1 0 1,1 0-1,0 0 0,-1 0 1,0 0-1,0 0 0,0 1 1,0-1-1,-1 0 0,0 1 1,0-1-1,0 0 0,0 1 1,-2 5-1,1-5 36,-1 1 0,0-1 0,0 1 0,-1-1 0,1 0 0,-1 0 0,-1 0 0,1 0 0,0-1 0,-1 1 0,-4 3 0,-1 0 67,1-1-1,-1 0 1,0-1-1,0 0 1,-1 0 0,1-1-1,-1 0 1,-1-1 0,1 0-1,0-1 1,-1 0-1,-12 2 1,8-3-219,0-1 0,-1-1 1,1 0-1,0-1 0,0-1 0,0 0 0,0-1 1,0 0-1,1-1 0,-1-1 0,1-1 0,-22-11 1,19 3-1937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086"/>
    </inkml:context>
    <inkml:brush xml:id="br0">
      <inkml:brushProperty name="width" value="0.05" units="cm"/>
      <inkml:brushProperty name="height" value="0.05" units="cm"/>
    </inkml:brush>
  </inkml:definitions>
  <inkml:trace contextRef="#ctx0" brushRef="#br0">506 4 21845,'-12'-2'675,"0"1"0,0 1 0,0 0 0,0 0 1,0 2-1,0-1 0,-23 7 0,22-4-480,1 1 0,-1 0 0,1 1 0,1 1 0,-1-1 0,-16 14 0,13-8-208,2 1-1,0 0 0,0 1 1,2 0-1,-1 1 0,2 0 0,0 1 1,1 0-1,0 0 0,-9 29 1,15-40 13,1 1 0,0 0 0,0-1 0,1 1 0,0 0 0,0 0 0,0 0 0,1 0 0,0 0 0,0 0 0,1 10 0,0-16-1,-1 1 0,0-1 0,0 1 0,1-1 0,-1 0 0,0 1 0,1-1 0,-1 1 0,0-1 0,1 0 0,-1 1 0,1-1 0,-1 0 0,1 1 0,-1-1 0,1 0 0,-1 0 0,1 1 0,-1-1 0,1 0 0,-1 0 0,1 0 0,-1 0 0,1 0 0,-1 0 0,1 0 0,-1 0 0,1 0 0,-1 0 0,1 0 0,-1 0 0,1 0 0,0 0 0,-1-1 0,1 1 0,-1 0 0,1 0 0,0-1 0,22-11-26,-22 12 26,22-16-30,-14 10-215,0-1 1,1 2-1,-1-1 1,1 1-1,0 1 1,21-7-1,-27 13-490,-7 4 388,-13 12 235,11-13 69,-6 8 217,1 0 0,1 1 0,-15 27 0,24-38 1746,0-3-1893,0 0 0,0 0 0,0 0 0,-1 0 0,1 0 0,0 0 0,0 0 0,0 0 0,0 1 0,0-1 0,0 0 0,0 0 0,0 0 1,0 0-1,0 0 0,0 0 0,0 0 0,0 0 0,0 1 0,0-1 0,0 0 0,0 0 0,0 0 0,1 0 0,-1 0 0,0 0 0,0 0 0,0 0 0,0 0 0,0 1 0,0-1 0,0 0 0,0 0 0,0 0 0,0 0 0,0 0 0,0 0 0,0 0 0,1 0 0,-1 0 0,0 0 0,0 0 0,0 0 0,0 0 0,0 0 0,0 0 0,0 0 0,0 0 0,1 0 0,-1 0 0,0 0 0,0 0 0,9-2-9,0 0 0,0-1 0,0 0 0,12-6 0,-14 6-15,-1 0 0,1 0 0,0 0 1,0 1-1,0 0 0,0 1 0,0-1 1,0 1-1,1 1 0,9 0 0,-16 0-2,0 0 0,-1 0 0,1 0 0,0 1 0,-1-1 0,1 0 0,0 1 0,-1-1 0,1 0 0,-1 1 0,1-1 0,-1 1 0,1-1 0,-1 1 0,1-1 0,-1 1 0,1-1 0,-1 1 0,1 0 0,-1-1 0,0 1 0,1 0 0,-1-1 0,0 2 0,4 20 0,-2-13-2,25 164 43,-27-171-10,2-2 27,-14 8-11,-36 20 77,-22 13 54,-102 43 0,121-68-108,48-15-67,1-1-1,-1 1 1,0-1 0,1 0 0,-1 1 0,0-1 0,0-1 0,1 1 0,-1 0 0,0 0-1,1-1 1,-1 0 0,0 1 0,1-1 0,-1 0 0,-3-3 0,4 3-20,1-1 1,0 1-1,0-1 1,0 1-1,0-1 1,0 1 0,0-1-1,1 0 1,-1 0-1,0 0 1,1 1-1,0-1 1,-1 0-1,1 0 1,0 0-1,0 0 1,0 0-1,0 1 1,0-1-1,0 0 1,1 0-1,-1 0 1,1 0-1,-1 1 1,2-3 0,0-5-452,2 0 0,-1 1 0,10-16 1,7-2-952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523"/>
    </inkml:context>
    <inkml:brush xml:id="br0">
      <inkml:brushProperty name="width" value="0.05" units="cm"/>
      <inkml:brushProperty name="height" value="0.05" units="cm"/>
    </inkml:brush>
  </inkml:definitions>
  <inkml:trace contextRef="#ctx0" brushRef="#br0">279 234 17708,'-2'-17'1774,"1"2"-179,-1 0 0,-5-21 0,7 34-1425,-1-1 0,1 1 0,-1 0 0,0-1 0,0 1 0,0 0 0,0-1 0,-1 1 0,1 0-1,0 0 1,-1 0 0,0 0 0,1 0 0,-1 1 0,0-1 0,0 0 0,0 1 0,0-1 0,0 1 0,0 0 0,-3-1 0,2 1-111,0 1 0,1 0 0,-1 0-1,1 0 1,-1 0 0,0 0 0,1 0 0,-1 1 0,1-1-1,-1 1 1,1 0 0,-1 0 0,1 0 0,-1 0 0,1 0-1,0 1 1,-1-1 0,1 1 0,0-1 0,-2 3 0,-5 5 1,0-1 1,-15 20 0,5-4-35,2 1-1,1 1 1,-23 48 0,30-55-15,1 1 0,1 1 0,1-1 0,1 1 0,1 0 0,-2 25 0,6-42-11,0 1 1,0 0 0,0 0-1,0 0 1,1 0 0,1 6-1,-2-11 0,1 1-1,-1 0 0,0 0 0,1 0 0,-1-1 1,1 1-1,-1 0 0,1 0 0,-1-1 1,1 1-1,-1 0 0,1-1 0,0 1 1,-1-1-1,1 1 0,0-1 0,0 1 0,-1-1 1,1 1-1,0-1 0,0 0 0,0 1 1,0-1-1,-1 0 0,1 0 0,0 0 0,0 0 1,0 1-1,0-1 0,0 0 0,0-1 1,0 1-1,-1 0 0,1 0 0,0 0 0,0 0 1,0-1-1,0 1 0,-1 0 0,1-1 1,0 1-1,0-1 0,1 0 0,8-4-4,-1-1 0,1 0 0,-1-1-1,0 0 1,-1 0 0,1-1 0,10-13-1,46-66 5,-64 86 2,44-68 23,-2-3 1,56-129-1,-82 163-20,-37 110-53,-92 397-39,112-468 47,-1 1 0,1-1 0,0 0 0,0 0 0,0 1 1,-1-1-1,1 0 0,0 0 0,1 1 0,-1-1 1,0 0-1,0 0 0,0 0 0,1 1 0,-1-1 0,2 2 1,-2-3 2,1 1 0,-1-1 0,0 0 0,1 0 0,-1 0 0,1 0 1,-1 0-1,1 1 0,-1-1 0,1 0 0,-1 0 0,1 0 1,-1 0-1,1 0 0,-1-1 0,1 1 0,-1 0 0,0 0 0,1 0 1,-1 0-1,1 0 0,-1-1 0,1 1 0,-1 0 0,0 0 1,1-1-1,-1 1 0,1-1 0,5-3-418,-1-1-1,1 1 1,9-12 0,25-35-1434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180"/>
    </inkml:context>
    <inkml:brush xml:id="br0">
      <inkml:brushProperty name="width" value="0.025" units="cm"/>
      <inkml:brushProperty name="height" value="0.025" units="cm"/>
    </inkml:brush>
  </inkml:definitions>
  <inkml:trace contextRef="#ctx0" brushRef="#br0">13 1 6726,'0'0'15674,"-3"10"-13480,0 0-1736,1 0-1,0 0 1,1 1 0,0-1-1,0 1 1,1-1 0,1 1-1,0-1 1,0 1 0,1-1-1,0 0 1,1 0 0,0 0-1,5 12 1,-4-15-419,0-1 0,0 1-1,1-1 1,-1 0 0,1 0 0,1-1-1,-1 1 1,11 7 0,-14-12-255,0 0-1,0 1 1,0-1 0,1 0 0,-1 0 0,0 0 0,1 0-1,-1-1 1,1 1 0,-1-1 0,1 0 0,4 1 0,-5-1-172,0-1 0,0 1 0,0-1 0,0 1 0,-1-1 0,1 0 0,0 0 0,0 0 0,0 0 0,-1 0 0,1 0 0,0 0 0,-1 0 0,1-1 0,-1 1 0,0-1 0,1 1 0,0-3 0,14-23-4929,-1-6-2056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929"/>
    </inkml:context>
    <inkml:brush xml:id="br0">
      <inkml:brushProperty name="width" value="0.05" units="cm"/>
      <inkml:brushProperty name="height" value="0.05" units="cm"/>
    </inkml:brush>
  </inkml:definitions>
  <inkml:trace contextRef="#ctx0" brushRef="#br0">291 0 21701,'-2'2'1508,"-4"5"-1050,1 0 1,0 0-1,0 0 0,1 1 1,0-1-1,0 1 0,-5 16 1,-1 0-103,-108 255 896,23 8-807,95-285-444,-7 23 36,1 1-1,-4 43 1,10-67-35,0-1 0,-1 1 0,1-1 0,0 0 0,0 1 0,0-1 1,1 1-1,-1-1 0,0 1 0,0-1 0,1 0 0,-1 1 0,1-1 0,-1 1 1,1-1-1,-1 0 0,1 0 0,0 1 0,0-1 0,0 0 0,1 1 1,-1-1 0,1-1 0,-1 0 0,1 0 0,-1 0 0,1 0 0,-1 0 0,1 0 0,-1-1 0,1 1 0,-1 0 0,1-1 0,-1 1 0,0-1 0,1 1 0,-1-1 0,0 0 0,1 0 0,-1 1 0,0-1 0,0 0 0,0 0 0,2-2 0,67-52 106,-40 29-83,0 3 1,1 0-1,2 2 0,0 1 0,36-14 0,-58 28-27,1 2 0,-1 0 0,1 0 0,0 1-1,0 1 1,0 0 0,23-1 0,-34 3-1,1 0 0,0 1 1,0-1-1,0 0 0,0 1 1,0-1-1,-1 1 0,1-1 0,0 1 1,-1 0-1,1 0 0,0 0 1,-1 0-1,1 0 0,-1 0 0,1 0 1,-1 0-1,0 1 0,1-1 0,-1 1 1,0-1-1,0 1 0,1 1 1,0 0-5,-1 1 1,0 0-1,0-1 1,0 1-1,0 0 1,-1 0 0,0 0-1,1 0 1,-1 0-1,-1 6 1,-2 7-12,0-1 0,-1 0 0,-1 0-1,-9 23 1,-12 14 17,-3-1 1,-45 65-1,9-17 90,56-81 48,9-19-136,0 1 0,0-1 0,0 0 1,0 0-1,0 0 0,0 0 0,0 0 1,0 1-1,0-1 0,0 0 0,0 0 1,0 0-1,0 0 0,0 0 0,0 0 1,0 0-1,0 0 0,1 1 0,-1-1 1,0 0-1,0 0 0,0 0 0,0 0 1,0 0-1,0 0 0,0 0 0,1 0 1,-1 0-1,0 0 0,0 0 0,0 0 1,0 0-1,0 0 0,0 0 0,1 0 1,-1 0-1,0 0 0,0 0 0,0 0 1,0 0-1,0 0 0,0 0 0,1 0 1,-1 0-1,0 0 0,0 0 0,0 0 1,0 0-1,0 0 0,0 0 0,0 0 1,1 0-1,-1 0 0,0 0 0,0-1 1,0 1-1,0 0 0,0 0 0,0 0 1,31-23 172,-23 16-167,276-202-524,-249 189-671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2.134"/>
    </inkml:context>
    <inkml:brush xml:id="br0">
      <inkml:brushProperty name="width" value="0.05" units="cm"/>
      <inkml:brushProperty name="height" value="0.05" units="cm"/>
    </inkml:brush>
  </inkml:definitions>
  <inkml:trace contextRef="#ctx0" brushRef="#br0">1 46 25149,'14'12'737,"14"-1"119,10-2-144,18-4-408,9-5-112,18-11-48,9-5-16,15-12-640,16 0 272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8.485"/>
    </inkml:context>
    <inkml:brush xml:id="br0">
      <inkml:brushProperty name="width" value="0.05" units="cm"/>
      <inkml:brushProperty name="height" value="0.05" units="cm"/>
    </inkml:brush>
  </inkml:definitions>
  <inkml:trace contextRef="#ctx0" brushRef="#br0">0 19 22373,'5'-3'293,"0"1"0,0-1 0,0 1 0,0 0 0,1 0 0,-1 1-1,0 0 1,1 0 0,-1 0 0,1 1 0,-1-1 0,1 1 0,-1 0 0,9 2 0,7 2-269,0 1-1,29 10 0,-26-7 212,89 31-111,-59-19-76,0-2-1,93 17 1,-135-33-18,0-1 0,0-1 1,0 0-1,0-1 0,0 0 0,0-1 0,0 0 0,0-1 0,0 0 0,14-6 1,-17 5-207,-1 0 0,0 0 0,-1-1 1,1 0-1,-1 0 0,0-1 1,0 0-1,0 0 0,-1 0 0,0-1 1,0 0-1,-1 0 0,0-1 0,5-9 1,-3 1-1103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8.737"/>
    </inkml:context>
    <inkml:brush xml:id="br0">
      <inkml:brushProperty name="width" value="0.05" units="cm"/>
      <inkml:brushProperty name="height" value="0.05" units="cm"/>
    </inkml:brush>
  </inkml:definitions>
  <inkml:trace contextRef="#ctx0" brushRef="#br0">0 9 26206,'0'0'512,"27"-8"-176,4 9-248,6 5-48,14-1-40,3 4 0,4-2 0,7 3-8,-2 1 0,0-4 16,-4-2-8,-6-5 200,-4-7-752,-2-5-528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9.063"/>
    </inkml:context>
    <inkml:brush xml:id="br0">
      <inkml:brushProperty name="width" value="0.05" units="cm"/>
      <inkml:brushProperty name="height" value="0.05" units="cm"/>
    </inkml:brush>
  </inkml:definitions>
  <inkml:trace contextRef="#ctx0" brushRef="#br0">1 33 21269,'17'-7'617,"0"1"1,0 1 0,1 1 0,0 0 0,0 1 0,0 1 0,33 0 0,-43 2-584,0 1 0,0 0 0,0 0 0,0 0 0,0 1 0,0 0 1,0 1-1,0 0 0,-1 0 0,1 0 0,-1 1 0,0 0 0,0 1 0,0 0 0,-1 0 0,0 0 0,0 1 1,0-1-1,6 9 0,-3 0-5,-1 0 1,-1 0 0,0 1 0,-1 0-1,-1 0 1,0 0 0,-1 1 0,-1 0-1,0-1 1,-1 1 0,0 0-1,-2 1 1,0-1 0,-1 0 0,-3 21-1,-1-7 68,-2 0 0,0-1 1,-2 0-1,-1 0 0,-2-1 0,-1 0 0,-18 31 0,14-32-114,-1-1-1,-1-1 1,-1 0-1,-1-2 0,-1 0 1,-1-1-1,-50 35 1,40-33-1785,4-4-1621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02.280"/>
    </inkml:context>
    <inkml:brush xml:id="br0">
      <inkml:brushProperty name="width" value="0.05" units="cm"/>
      <inkml:brushProperty name="height" value="0.05" units="cm"/>
    </inkml:brush>
  </inkml:definitions>
  <inkml:trace contextRef="#ctx0" brushRef="#br0">32 0 20060,'-3'75'5760,"-7"67"-4497,-2 54-1630,6 326 481,6-521-114,-1 12 9,2 0 1,0 1-1,0-1 0,7 25 0,-7-37-8,-1 0 1,0 0-1,0 0 0,1-1 0,-1 1 0,1 0 0,-1 0 0,1-1 0,-1 1 0,1 0 0,-1-1 0,1 1 0,-1 0 0,1-1 0,0 1 1,-1-1-1,1 1 0,1 0 0,-1-1 2,0 0 0,0 0 0,-1 0-1,1 0 1,0-1 0,-1 1 0,1 0 0,0 0 0,-1 0 0,1-1 0,0 1 0,-1-1 0,1 1 0,0 0-1,-1-1 1,1 1 0,-1-1 0,1 1 0,-1-1 0,1 1 0,-1-1 0,1 0 0,-1 1 0,0-1 0,1-1-1,15-25 154,-1-2 0,-1 0-1,10-33 1,0-1 3,89-176 184,13-34-306,-120 259-73,11-36-121,-16 47 79,0 1 1,-1-1-1,0 0 1,1 1-1,-1-1 1,0 0 0,0 1-1,0-1 1,-1 0-1,1 1 1,-1-1-1,1 0 1,-1 1 0,0-1-1,-1-2 1,-10-10 1669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02.457"/>
    </inkml:context>
    <inkml:brush xml:id="br0">
      <inkml:brushProperty name="width" value="0.05" units="cm"/>
      <inkml:brushProperty name="height" value="0.05" units="cm"/>
    </inkml:brush>
  </inkml:definitions>
  <inkml:trace contextRef="#ctx0" brushRef="#br0">0 1 17948,'11'38'2200,"4"-1"361,5 0-841,6-4-464,5-1-271,1-4-473,10 3-192,-3 4-256,-1 4 24,6 6-1496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3.842"/>
    </inkml:context>
    <inkml:brush xml:id="br0">
      <inkml:brushProperty name="width" value="0.05" units="cm"/>
      <inkml:brushProperty name="height" value="0.05" units="cm"/>
    </inkml:brush>
  </inkml:definitions>
  <inkml:trace contextRef="#ctx0" brushRef="#br0">331 6 19668,'-60'-5'5876,"-6"7"-3778,57-2-2045,-1 1 0,1 1 1,0 0-1,-1 0 0,1 1 0,0 0 0,1 1 0,-1 0 0,1 0 0,-1 1 0,-7 6 0,10-6-48,0 1 0,1 1 1,-1-1-1,1 1 0,1 0 0,-1 0 0,1 1 0,1-1 0,-1 1 0,1 0 0,-4 15 0,0 9-31,-6 55 0,10-62 33,2-17-8,-2 14 6,0 0-1,2 0 0,0 0 1,2 0-1,0-1 0,5 25 1,-6-44-5,1 1 0,0 0 0,-1 0 0,1 0 0,1-1 0,-1 1 1,0-1-1,1 1 0,-1-1 0,4 5 0,-4-6 0,0-1 0,0 1 0,0-1 0,-1 1 0,1-1 0,0 0 0,0 1 0,0-1 0,0 0 0,0 1 0,0-1 0,0 0 0,0 0 0,0 0 0,0 0 0,0 0 0,0 0 0,0 0 0,0-1 0,0 1 0,0 0 0,0 0 0,0-1 0,0 1 0,0-1 0,0 1 0,0-1 0,0 1 0,-1-1 0,1 1 0,0-1 0,0 0 0,-1 1 0,1-1 0,1-1 0,9-10 6,0-1 0,-1 0-1,-1 0 1,0-1 0,8-16 0,-1 2 6,10-19 4,19-27 13,-45 73-29,1 0-1,0 0 1,0 0-1,-1 0 1,1 0-1,0 1 1,0-1-1,0 0 1,0 0-1,0 1 1,0-1-1,0 0 1,0 1 0,1-1-1,-1 1 0,-1 0 1,1 0-1,-1 0 0,0 0 0,1 0 1,-1 0-1,1 0 0,-1 0 0,0 0 0,1 0 1,-1 1-1,0-1 0,1 0 0,-1 0 1,1 0-1,-1 1 0,0-1 0,0 0 1,1 0-1,-1 1 0,0-1 0,1 0 1,-1 1-1,0-1 0,0 0 0,1 1 1,1 3-9,-1 0 0,1 1 1,-1-1-1,0 0 1,1 7-1,6 66-32,-3 0 0,-5 81 0,-1-64 88,7-170-1199,2 3-410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4.308"/>
    </inkml:context>
    <inkml:brush xml:id="br0">
      <inkml:brushProperty name="width" value="0.05" units="cm"/>
      <inkml:brushProperty name="height" value="0.05" units="cm"/>
    </inkml:brush>
  </inkml:definitions>
  <inkml:trace contextRef="#ctx0" brushRef="#br0">103 1 21613,'-6'75'2620,"-22"107"0,16-123-2371,3 1 0,2 1 0,1 75 0,8-119-249,0 1 0,0-1 0,2 1 0,0-1 0,10 26 0,-13-41-4,0 1-1,1-1 1,-1 1 0,0-1 0,1 1 0,-1-1 0,1 0 0,0 0 0,2 2 0,-4-4 3,1 1 0,-1-1 0,1 0 1,-1 1-1,1-1 0,-1 0 0,1 0 0,-1 0 0,1 1 0,-1-1 0,1 0 1,-1 0-1,1 0 0,-1 0 0,1 0 0,-1 0 0,1 0 0,-1 0 0,1 0 0,-1 0 1,1 0-1,-1 0 0,1-1 0,-1 1 0,1 0 0,-1 0 0,1 0 0,-1-1 1,1 1-1,-1 0 0,1-1 0,-1 1 0,0 0 0,1-1 0,-1 1 0,0-1 1,1 1-1,-1 0 0,0-1 0,0 1 0,1-1 0,-1 1 0,0-1 0,0 1 1,0-1-1,1 1 0,-1-1 0,0 1 0,0-1 0,0 0 0,6-20 17,0 0 1,-1 0-1,-2 0 0,2-31 0,2-9 7,-2 25-16,29-159 33,-27 169-34,0 0 0,2 1 0,1-1 0,1 2 0,17-31 0,-24 48-6,1 1 0,-1 0 0,1 0 0,0 0 0,0 1 0,1-1 1,10-6-1,-15 10-2,1 1 1,0 0 0,0 0 0,0 0 0,0 0 0,0 0 0,0 1-1,0-1 1,0 1 0,1-1 0,-1 1 0,0 0 0,0 0 0,0 0-1,0 0 1,1 0 0,-1 0 0,0 0 0,0 1 0,0-1 0,0 1-1,0 0 1,0 0 0,0-1 0,0 1 0,0 0 0,0 1 0,0-1-1,0 0 1,-1 1 0,3 1 0,1 2-6,0 1 1,0 0-1,-1 1 1,0-1-1,0 1 1,0 0-1,-1 0 1,0 0-1,0 0 0,-1 0 1,0 1-1,1 7 1,-1-4 19,0 1 0,-1 0 1,0 0-1,-1-1 0,0 1 1,-1 0-1,-3 14 0,2-20 52,1 0-1,-1 0 0,0-1 1,0 1-1,-1-1 0,1 1 1,-1-1-1,-1 0 1,1 0-1,-1 0 0,0-1 1,0 1-1,0-1 0,0 0 1,-1 0-1,0 0 1,0-1-1,0 0 0,0 0 1,0 0-1,-1 0 0,-9 2 1,5-2-26,0-1 0,0 0 0,0 0 0,0-2 0,0 1 0,-1-1 0,1 0 0,0-1-1,0 0 1,-1-1 0,1 0 0,-12-5 0,-3-2-56,-36-20-1,14 6-241,26 17-431,7 7-666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4.544"/>
    </inkml:context>
    <inkml:brush xml:id="br0">
      <inkml:brushProperty name="width" value="0.05" units="cm"/>
      <inkml:brushProperty name="height" value="0.05" units="cm"/>
    </inkml:brush>
  </inkml:definitions>
  <inkml:trace contextRef="#ctx0" brushRef="#br0">93 6 20860,'-12'-4'1417,"-4"2"567,5 2-640,1 11-479,1 5-209,4 12-336,0 7-160,3 12-112,-2 9-24,-1 4 0,0 1 0,0-9 8,1-8 8,4-18 16,0-24-40,18-25-1920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550"/>
    </inkml:context>
    <inkml:brush xml:id="br0">
      <inkml:brushProperty name="width" value="0.025" units="cm"/>
      <inkml:brushProperty name="height" value="0.025" units="cm"/>
    </inkml:brush>
  </inkml:definitions>
  <inkml:trace contextRef="#ctx0" brushRef="#br0">203 0 7175,'0'0'10346,"-36"58"-7720,15-23 1,-4 10-257,2 7-512,-1 2-321,3 4-576,1-2-256,5-8-129,6-3-416,2-11-64,5-9-64,2-9-416,0-12-1089,11-16-6663,1-17 321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5.167"/>
    </inkml:context>
    <inkml:brush xml:id="br0">
      <inkml:brushProperty name="width" value="0.05" units="cm"/>
      <inkml:brushProperty name="height" value="0.05" units="cm"/>
    </inkml:brush>
  </inkml:definitions>
  <inkml:trace contextRef="#ctx0" brushRef="#br0">127 0 16948,'0'2'8655,"0"3"-8015,0-2-608,0 0 0,0 0 0,0 0 0,0-1 1,1 1-1,0 0 0,-1 0 0,1-1 0,0 1 0,2 3 0,-2-3-24,0-1 0,0 1 0,0-1 0,0 1 0,0 0 0,-1-1-1,1 1 1,-1 0 0,0-1 0,0 5 0,0-4-5,0 0 0,1 0 0,-1 0-1,1-1 1,-1 1 0,1 0 0,0-1 0,0 1 0,2 3-1,2 5-5,9 36 111,-2 2-1,9 78 0,-6 93 381,-9-96-232,-1-26-111,7 80-67,-7-151-64,0-14-1,-4-13-13,-1 0 1,0 0-1,0 1 1,0-1-1,0 0 1,0 0-1,0 0 1,1 0-1,-1 0 1,0 0-1,0 1 1,0-1-1,0 0 1,1 0-1,-1 0 1,0 0-1,0 0 1,0 0-1,1 0 1,-1 0-1,0 0 1,0 0-1,0 0 1,1 0-1,-1 0 1,0 0-1,0 0 1,0 0-1,0 0 1,1 0-1,-1 0 1,0 0-1,0 0 1,0-1-1,1 1 1,-1 0-1,0 0 1,0 0-1,0 0 1,0 0-1,0 0 1,1-1-1,-1 1 1,0 0-1,0 0 1,0 0-1,1-2 3,0 0-1,0 0 1,0 1 0,-1-1-1,1 0 1,-1 0-1,1 0 1,-1 0-1,0 0 1,1 0 0,-1 1-1,0-1 1,0 0-1,-1-3 1,-5-28 9,2 19-64,-1 0-1,-1 1 1,0 0 0,-1 0-1,0 0 1,-18-23-1,-65-65-820,9 11 383,75 83 505,3 4-14,0-1-1,1 1 0,-1 0 0,1-1 1,-3-6-1,4 10 14,1-1 0,0 1 0,0-1-1,0 0 1,0 1 0,0-1 0,0 0 0,0 1 0,0-1-1,0 0 1,0 0 0,0 1 0,0-1 0,0 0 0,0 1-1,1-1 1,-1 1 0,0-1 0,0 0 0,1 1 0,-1-1-1,0 1 1,1-1 0,-1 1 0,1-1 0,-1 1 0,1-1 0,-1 1-1,1-1 1,-1 1 0,1-1 0,-1 1 0,1 0 0,0-1-1,-1 1 1,1 0 0,0 0 0,-1 0 0,1-1 0,0 1-1,41-15 464,168-63-87,-142 53-946,-49 19-789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5.337"/>
    </inkml:context>
    <inkml:brush xml:id="br0">
      <inkml:brushProperty name="width" value="0.05" units="cm"/>
      <inkml:brushProperty name="height" value="0.05" units="cm"/>
    </inkml:brush>
  </inkml:definitions>
  <inkml:trace contextRef="#ctx0" brushRef="#br0">0 6 24701,'0'0'3233,"2"-2"-3145,0 0 56,-1 0-456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6.086"/>
    </inkml:context>
    <inkml:brush xml:id="br0">
      <inkml:brushProperty name="width" value="0.05" units="cm"/>
      <inkml:brushProperty name="height" value="0.05" units="cm"/>
    </inkml:brush>
  </inkml:definitions>
  <inkml:trace contextRef="#ctx0" brushRef="#br0">288 635 18812,'-10'-8'1042,"0"-1"0,0 2 0,-1-1 0,0 1-1,-16-7 1,23 13-913,0-1 0,1 1-1,-2 0 1,1 0 0,0 0-1,0 1 1,0-1 0,0 1 0,0 0-1,0 0 1,-1 0 0,1 1-1,0 0 1,0-1 0,0 1-1,0 1 1,0-1 0,0 1 0,1-1-1,-8 5 1,4-1-106,0 1 1,0 0-1,0 1 1,0-1-1,1 1 1,0 1-1,1-1 1,0 1-1,0 0 1,0 0-1,1 0 1,0 1-1,-3 11 1,-1 6-23,1 0 1,1 0-1,-3 36 1,7-40 0,0-1 0,1 1 1,1 0-1,1-1 0,1 1 0,6 28 1,-7-47-4,0 0 0,0-1 1,0 1-1,0 0 0,0 0 1,1-1-1,-1 1 0,1-1 0,-1 1 1,5 3-1,-6-6 1,1 1 0,0 0-1,0-1 1,0 1 0,0 0-1,0-1 1,0 1 0,0-1-1,0 0 1,0 1 0,0-1 0,1 0-1,-1 0 1,0 1 0,0-1-1,0 0 1,0 0 0,0 0-1,3-1 1,0 0 0,0-1 1,0 0-1,1 0 0,-1-1 1,-1 1-1,1-1 0,0 0 1,-1 0-1,1 0 0,-1 0 1,0-1-1,4-5 0,15-20 17,-1-2 0,-1 0 0,-2-1 0,-1-1 0,13-37 0,-8 7 61,28-122 0,-43 143-30,-3 30-2,-2 15-50,0 8-5,-1 1 0,0 0-1,-1 1 1,-2 11 0,1 1-3,-9 124-30,4-72 63,6 141 0,0-211-18,1 1 0,0-1 0,1 1 0,3 12 0,-5-19-3,1 0 0,-1-1 1,1 1-1,-1 0 1,0 0-1,1 0 1,-1-1-1,1 1 0,0 0 1,-1 0-1,1-1 1,0 1-1,-1 0 1,1-1-1,0 1 0,0-1 1,-1 1-1,1-1 1,0 0-1,0 1 0,0-1 1,0 0-1,0 1 1,0-1-1,-1 0 1,1 0-1,0 0 0,0 0 1,0 0-1,0 0 1,0 0-1,0 0 0,0 0 1,0 0-1,0 0 1,0-1-1,-1 1 1,1 0-1,0-1 0,0 1 1,0-1-1,0 1 1,1-2-1,6-3 3,0 0 1,-1-1-1,0 0 0,0 0 0,0 0 1,11-15-1,31-50 4,-45 65-6,23-42 7,-2 0 0,-2-2 0,-2 0 1,-2-1-1,-3-1 0,-2-1 0,-2 0 1,-3-1-1,-2 0 0,0-63 0,-7 88 2,-1 1-1,-2-1 0,-10-46 0,9 60 26,0-1 0,-1 1 0,-1 1 0,-1-1 0,0 1 0,0 0 0,-18-23-1,23 34-15,1 0 0,-1 1 0,-1 0 0,1-1 0,0 1 0,-1 0 0,1 0 0,-1 0 0,1 0 0,-1 1-1,0-1 1,0 1 0,0-1 0,0 1 0,0 0 0,0 0 0,-4 0 0,4 1-12,1 0-1,0 1 1,-1-1 0,1 1 0,0-1 0,0 1 0,0 0-1,0 0 1,-1 0 0,1 1 0,0-1 0,1 0-1,-1 1 1,0-1 0,0 1 0,1-1 0,-1 1 0,0 0-1,1 0 1,0 0 0,0 0 0,-1 0 0,1 0-1,-1 3 1,-10 19-14,2 1 0,0 0 0,2 1 0,0 0 0,-6 46 0,6-13 15,1 92 0,8-99 2,12 83 0,-8-104-10,2 0-1,1-1 1,23 57-1,-28-81-21,0 1 0,0-1 0,1 0-1,0 0 1,4 6 0,-6-10-31,0 0 0,0 0 0,1 0 0,-1-1 0,0 1 0,1 0 0,-1-1 0,1 0 0,0 1 0,-1-1 0,1 0 0,0-1 0,0 1 0,4 1 0,35-2-1479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124"/>
    </inkml:context>
    <inkml:brush xml:id="br0">
      <inkml:brushProperty name="width" value="0.05" units="cm"/>
      <inkml:brushProperty name="height" value="0.05" units="cm"/>
    </inkml:brush>
  </inkml:definitions>
  <inkml:trace contextRef="#ctx0" brushRef="#br0">55 0 22725,'0'0'2880,"-1"2"-1703,-2 4-1077,0 1 0,0-1 1,1 0-1,0 1 1,1-1-1,-1 1 0,1 0 1,0 13-1,-1-6-63,-29 337 72,30-337-94,0-9-7,1 0 1,-1 0-1,1 0 0,1 0 1,-1 0-1,0 0 0,1 0 0,2 8 1,-2-13-9,-1 0 0,0 0 1,0 1-1,0-1 1,0 0-1,1 0 1,-1 1-1,0-1 0,0 0 1,1 0-1,-1 0 1,0 0-1,0 1 1,1-1-1,-1 0 0,0 0 1,0 0-1,1 0 1,-1 0-1,0 0 1,1 0-1,-1 0 0,0 0 1,1 0-1,-1 0 1,0 0-1,0 0 1,1 0-1,-1 0 0,0 0 1,1 0-1,-1 0 1,0 0-1,1 0 0,-1 0 1,0-1-1,0 1 1,1 0-1,-1 0 1,0 0-1,0 0 0,1-1 1,-1 1-1,0 0 1,0 0-1,0-1 1,0 1-1,1 0 0,11-17 20,66-134 92,-14 23-36,-47 98-50,1 0 0,27-33 0,-43 61-25,-1 0 0,0 1 0,1-1 0,0 1 0,-1-1 0,1 1 0,0-1 0,-1 1 0,1 0 0,0 0 0,0 0-1,0 0 1,0 0 0,0 0 0,0 1 0,4-1 0,-5 1 0,0 0-1,0 0 1,0 0 0,0 0-1,1 1 1,-1-1-1,0 1 1,0-1 0,0 1-1,0-1 1,0 1-1,0 0 1,0-1 0,0 1-1,0 0 1,-1 0 0,1-1-1,0 1 1,0 0-1,-1 0 1,2 2 0,3 6 1,-1 0 0,-1 1 0,0-1 1,0 1-1,3 15 0,7 66 12,3 111-1,-13-162-5,-3 65 57,-1-103-48,-1-10-12,-1-18-15,4-107-1160,3 50-453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500"/>
    </inkml:context>
    <inkml:brush xml:id="br0">
      <inkml:brushProperty name="width" value="0.05" units="cm"/>
      <inkml:brushProperty name="height" value="0.05" units="cm"/>
    </inkml:brush>
  </inkml:definitions>
  <inkml:trace contextRef="#ctx0" brushRef="#br0">134 158 20596,'-6'-23'1363,"-15"-47"2701,19 65-3825,0-1-1,-1 1 1,1 0-1,-1 0 0,0 0 1,-1 0-1,1 0 1,-1 1-1,-7-7 0,11 11-225,-1-1 1,1 1-1,-1-1 0,0 1 0,1-1 0,-1 1 0,0-1 0,1 1 0,-1 0 0,0-1 0,0 1 0,1 0 1,-1 0-1,0-1 0,0 1 0,1 0 0,-1 0 0,0 0 0,0 0 0,0 0 0,1 0 0,-1 0 0,0 0 0,0 1 1,0-1-1,1 0 0,-1 0 0,0 1 0,0-1 0,1 0 0,-1 1 0,0-1 0,1 1 0,-1-1 0,1 1 0,-1-1 1,0 1-1,1-1 0,-1 2 0,-2 1-3,1 0-1,0 1 1,0-1 0,1 1 0,-1 0 0,-1 5 0,-5 24-13,2 1 0,1-1 1,1 1-1,3 66 0,1-64 19,-1-12-4,0-5 0,1 1 0,1 0 0,0-1 0,1 1 0,9 33 0,-11-52-12,0 0 0,1 0-1,-1 0 1,1 0 0,-1 0 0,1 0-1,-1 0 1,1 0 0,-1 0-1,1 0 1,0 0 0,0 0 0,-1-1-1,1 1 1,0 0 0,0 0 0,0-1-1,1 1 1,-2 0 0,1-1-1,0 0 1,-1 0-1,1 0 1,0 0-1,-1 0 0,1 0 1,0 0-1,-1-1 1,1 1-1,0 0 1,-1 0-1,1 0 1,-1-1-1,1 1 1,0 0-1,-1-1 1,1 1-1,-1 0 1,1-1-1,0 0 1,3-3-3,-1 1 1,0-1 0,0 0-1,0 0 1,4-9 0,7-17 20,-1-1 1,-2 0 0,-1 0 0,6-34 0,16-133 66,-21 119-71,-11 80-15,0-1 0,0 0 1,1 0-1,-1 0 0,0 0 0,0 0 0,0 0 1,0 0-1,0 0 0,0 0 0,0 0 0,0 0 1,0 0-1,0 0 0,1 0 0,-1 0 1,0 0-1,0 0 0,0 0 0,0 0 0,0 0 1,0 0-1,0 0 0,0 0 0,0 0 0,0 0 1,1 0-1,-1 0 0,0 0 0,0-1 0,0 1 1,0 0-1,0 0 0,0 0 0,0 0 1,0 0-1,0 0 0,0 0 0,0 0 0,0 0 1,0 0-1,0 0 0,0 0 0,0 0 0,0-1 1,0 1-1,0 0 0,0 0 0,0 0 0,1 0 1,-2 0-1,5 10-18,4 51-40,-2 1 1,-4 77 0,-1-100 41,-4 187-1948,3-222 1795,2 18-1029,1-21 283,3-12-447,7-26-664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951"/>
    </inkml:context>
    <inkml:brush xml:id="br0">
      <inkml:brushProperty name="width" value="0.05" units="cm"/>
      <inkml:brushProperty name="height" value="0.05" units="cm"/>
    </inkml:brush>
  </inkml:definitions>
  <inkml:trace contextRef="#ctx0" brushRef="#br0">164 379 14195,'-20'60'6004,"-7"22"-2896,-30 110-2966,35-101-43,-12 123-1,31-159-67,3-53-25,0 1-1,0 0 1,0 0 0,0 0-1,1 0 1,-1 0 0,1 0-1,0 0 1,0-1-1,0 1 1,0 0 0,3 4-1,-3-7 3,0 1-1,-1-1 0,1 0 0,0 1 0,0-1 0,0 0 0,0 0 0,0 0 0,0 0 0,0 0 1,0 0-1,-1 0 0,1 0 0,0 0 0,0 0 0,0 0 0,0 0 0,0-1 0,0 1 1,-1 0-1,1-1 0,0 1 0,0-1 0,0 1 0,-1-1 0,1 1 0,0-1 0,-1 1 0,1-1 1,0 0-1,-1 1 0,1-1 0,0-1 0,26-30 221,-7-1 8,-1 0 0,19-50 1,22-78 387,-36 92-157,-3-1-1,-3-1 0,16-136 0,-32 178-308,-2 0 1,-1 0-1,-9-54 0,7 67-89,0 1-1,-2 0 0,0-1 1,0 1-1,-2 1 0,0-1 0,0 1 1,-12-15-1,18 27-52,0 0 0,-1 0 0,1 0 0,-1 0 0,0 0 0,1 0 0,-1 1 0,0-1 0,0 1 0,0-1 0,0 1 0,0 0 0,-1 0 0,1 0 0,0 0 0,0 0 0,-5-1 0,5 3-12,1-1 0,-1 0 0,0 0 0,1 1 0,-1-1 0,1 1 0,-1-1 0,0 1-1,1-1 1,-1 1 0,1 0 0,0 0 0,-1 0 0,1 0 0,0 0 0,-1 0 0,1 0 0,0 1 0,-2 1 0,-4 8-14,1 0 0,0 0 0,0 0 0,1 1 0,-5 15 0,7-16 14,-96 282 81,98-289-82,6-6-8,17-7-13,2-1 6,1 1 1,49-12-1,-65 19 10,0 1 0,1 0 0,-1 1 0,0 0 0,0 0 0,1 1-1,-1 0 1,0 1 0,0 0 0,0 0 0,0 1 0,13 6 0,-13-5-5,-1 1 1,1 0 0,-1 1 0,0-1 0,0 2 0,-1-1 0,0 1 0,0 0 0,-1 0 0,11 16-1,-10-10 4,0-1-1,-1 1 0,0 0 0,-1 0 0,-1 1 0,5 24 0,-4-1-74,-2-1 0,-1 1 0,-2 0-1,-9 70 1,8-95-195,-1 1 0,0-1 0,-1 1-1,0-1 1,-6 13 0,1-10-1329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9.727"/>
    </inkml:context>
    <inkml:brush xml:id="br0">
      <inkml:brushProperty name="width" value="0.05" units="cm"/>
      <inkml:brushProperty name="height" value="0.05" units="cm"/>
    </inkml:brush>
  </inkml:definitions>
  <inkml:trace contextRef="#ctx0" brushRef="#br0">207 147 15867,'-4'-19'1593,"-13"-51"3405,16 66-4682,-1 0-1,1 0 1,-1 0 0,0 0 0,0 0 0,0 0-1,-1 1 1,1-1 0,-1 1 0,0-1-1,0 1 1,-6-5 0,8 7-265,0 1 1,0-1-1,0 1 0,0 0 0,0-1 1,0 1-1,0 0 0,0-1 1,0 1-1,-1 0 0,1 0 0,0 0 1,0 0-1,0 0 0,0 0 1,0 0-1,0 1 0,0-1 0,-1 0 1,1 0-1,0 1 0,0-1 1,0 1-1,0-1 0,0 1 0,0 0 1,1-1-1,-1 1 0,0 0 1,-1 1-1,-2 2 9,0 1-1,0-1 1,0 1 0,-4 8-1,-6 15-42,0 0-1,2 1 0,1 1 0,2 0 0,1 0 1,1 1-1,-5 50 0,6 5 6,6 133 0,20 58 9,-9-195-20,28 108 0,-35-172-5,2 1 0,0-1 1,2 0-1,-1-1 0,2 1 0,1-2 0,19 28 0,-28-43-5,-1 0 0,1 0 0,0 0 0,0 0 0,0 0 0,0 0 0,0 0 0,1 0-1,-1-1 1,0 1 0,0 0 0,2 0 0,-2-1 0,-1 0 0,0 0 0,1 0 0,-1 0 0,0 0-1,1 0 1,-1 0 0,0 0 0,1 0 0,-1-1 0,0 1 0,0 0 0,1 0 0,-1 0 0,0 0 0,0-1 0,1 1 0,-1 0 0,0 0-1,0 0 1,1-1 0,-1 1 0,0 0 0,0 0 0,0-1 0,0 1 0,1 0 0,-1-1 0,0 1 0,0 0 0,0-1 0,0 1 0,1-7 19,0 1 0,-1 0 0,1 0 0,-2-9 0,1 5 8,0 0-5,4-264 358,-1 236-369,2 0 0,1 1 0,2-1-1,1 1 1,17-40 0,-23 70-14,0 0 1,1 0-1,0 0 0,0 0 0,9-10 1,-13 16-1,1 0 1,0 0 0,0 1 0,-1-1 0,1 0-1,0 0 1,0 0 0,0 1 0,0-1 0,0 0 0,0 1-1,0-1 1,0 1 0,0-1 0,0 1 0,0 0-1,0-1 1,0 1 0,0 0 0,1 0 0,-1 0-1,0 0 1,0 0 0,0 0 0,0 0 0,0 0-1,1 0 1,-1 1 0,0-1 0,0 0 0,0 1-1,0-1 1,0 1 0,0-1 0,0 1 0,0-1-1,0 1 1,0 0 0,0 0 0,-1-1 0,1 1-1,0 0 1,0 0 0,1 1 0,1 4-6,0-1 0,0 0 0,-1 1-1,1-1 1,-1 1 0,0 0 0,-1 0 0,1 0 0,0 9 0,4 62-34,-5-58 38,0 6 9,-3 29 1,2-45 3,-1 0-1,-1-1 1,0 1 0,0 0 0,-1-1 0,-6 15 0,-2-7 13,11-16-22,-1 0 1,1 0-1,0 0 1,0 1-1,-1-1 1,1 0-1,0 0 1,-1 0 0,1 0-1,0 1 1,-1-1-1,1 0 1,0 0-1,-1 0 1,1 0-1,0 0 1,-1 0-1,1 0 1,0 0-1,-1 0 1,1 0-1,0 0 1,-1 0-1,1 0 1,0 0-1,-1 0 1,1-1 0,-1 1-1,0-1 4,0-1-1,0 1 1,0-1 0,0 1-1,1-1 1,-1 0 0,0 1-1,1-1 1,-1 0 0,1 0-1,0 1 1,-1-1 0,1 0-1,0 0 1,0 0 0,0-3-1,1-24 37,7-50-1,1 3-11,-5 17 9,-9-112 1,4 166 29,4 9-48,1 4-19,1 1-1,-2 0 1,0 1 0,3 10-1,-2-5 0,12 27 0,-14-39 0,0 1 0,-1-1 0,1 0 0,1 1 0,-1-1 0,0 0 0,1-1 0,0 1 0,-1 0 0,1-1 0,0 1 0,6 2 0,-7-4-9,1 0 0,-1 0 1,0 0-1,1 0 0,-1-1 1,1 1-1,-1-1 1,1 0-1,-1 1 0,1-1 1,-1-1-1,1 1 0,-1 0 1,1 0-1,-1-1 0,1 0 1,-1 1-1,0-1 0,1 0 1,-1 0-1,3-2 1,5-3-137,-1 0 0,-1-1 0,15-13 0,-11 9-80,31-27-1228,4-4-674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0.502"/>
    </inkml:context>
    <inkml:brush xml:id="br0">
      <inkml:brushProperty name="width" value="0.05" units="cm"/>
      <inkml:brushProperty name="height" value="0.05" units="cm"/>
    </inkml:brush>
  </inkml:definitions>
  <inkml:trace contextRef="#ctx0" brushRef="#br0">103 227 20860,'-5'7'572,"0"1"-1,1 1 1,0-1-1,1 0 1,0 1-1,-3 11 1,-2 5-161,-35 117 615,37-113-949,0 0 0,-3 56 1,9-83-79,-1 0 1,1 0-1,0-1 0,0 1 1,0 0-1,1 0 1,-1 0-1,0-1 1,1 1-1,-1 0 1,1 0-1,-1-1 0,1 1 1,2 2-1,-3-3 1,0-1 0,1 0-1,-1 0 1,1 0 0,-1 0-1,1 1 1,-1-1-1,1 0 1,-1 0 0,1 0-1,-1 0 1,1 0 0,-1 0-1,1 0 1,-1 0-1,1 0 1,-1-1 0,1 1-1,-1 0 1,1 0 0,-1 0-1,1 0 1,-1-1-1,1 1 1,-1 0 0,0-1-1,1 1 1,-1 0 0,0-1-1,1 1 1,0-1-1,4-5 5,0 1-1,0-1 0,-1 0 0,0-1 0,6-10 0,21-53 62,-3-2 0,-3 0-1,20-94 1,-44 160-33,0 10-13,3 20-14,-1 0 1,-1 0 0,-2 0 0,-3 38-1,1-12 9,1 6 7,-1 89 36,6-111-53,-4-34-5,0 1 0,0-1 0,0 0 1,0 0-1,0 1 0,0-1 0,0 0 0,0 0 1,0 1-1,1-1 0,-1 0 0,0 0 0,0 1 1,0-1-1,0 0 0,0 0 0,0 0 1,1 1-1,-1-1 0,0 0 0,0 0 0,0 0 1,0 0-1,1 0 0,-1 1 0,0-1 0,0 0 1,1 0-1,-1 0 0,0 0 0,0 0 0,0 0 1,1 0-1,-1 0 0,0 0 0,0 0 0,1 0 1,-1 0-1,0 0 0,0 0 0,1 0 1,-1 0-1,0 0 0,0 0 0,1 0 0,-1 0 1,0 0-1,0 0 0,0 0 0,1 0 0,-1-1 1,0 1-1,0 0 0,0 0 0,1 0 0,-1 0 1,0-1-1,0 1 0,0 0 0,0 0 1,1 0-1,-1-1 0,0 1 0,0 0 0,0 0 1,11-19-27,83-248-301,-25 61-892,-69 205 1209,19-40-536,-19 40 524,0 1 0,1-1 0,-1 0 0,1 0 0,-1 1 0,1-1 0,-1 1-1,1-1 1,-1 1 0,1-1 0,-1 1 0,1-1 0,0 1 0,-1-1 0,1 1-1,1-1 1,-2 1 7,1 0-1,-1 1 0,1-1 0,-1 0 1,1 0-1,-1 1 0,1-1 1,-1 0-1,0 1 0,1-1 0,-1 1 1,0-1-1,1 0 0,-1 1 1,0-1-1,0 1 0,1-1 1,-1 1-1,0-1 0,0 1 0,0-1 1,1 1-1,-1-1 0,0 1 1,0-1-1,0 1 0,0-1 0,0 2 1,1 10-139,1 0 1,-2 0-1,-1 25 1,0-17 69,-22 214 3,0 34 1324,23-262-1188,0 6 179,0 0 0,0-1 0,1 1 0,4 19 1,-4-28-189,0 0 1,0-1-1,0 1 1,0 0-1,1-1 1,-1 1-1,1 0 0,-1-1 1,1 0-1,0 1 1,0-1-1,0 0 1,0 0-1,1 0 1,-1 0-1,0 0 1,1-1-1,-1 1 1,1-1-1,0 0 1,0 1-1,-1-1 1,5 1-1,5 1-3,-1-1-1,1 1 0,-1 1 0,16 7 0,-23-8-36,0-1-1,0 0 0,0 1 0,-1 0 0,1 0 0,-1 0 0,0 0 1,0 1-1,0-1 0,-1 1 0,1 0 0,-1-1 0,3 6 0,-1 1 1,0 0 1,-1 1-1,0 0 0,-1 0 0,0 0 0,0 0 0,-1 0 0,-1 1 0,-1 18 0,-1-8 15,-2 0 0,0 0 0,-13 41 0,14-54-1,-1-1 0,0 1 0,0-1 0,0 0 0,-1 0 0,-10 12 0,14-18-1,-1-1-1,1 1 1,-1-1 0,1 1-1,-1-1 1,1 0 0,-1 1-1,1-1 1,-1 0 0,0 0 0,0 0-1,0 0 1,0 0 0,0-1-1,0 1 1,0-1 0,0 1-1,0-1 1,0 0 0,0 1-1,0-1 1,0 0 0,0 0-1,0-1 1,0 1 0,0 0-1,0-1 1,0 1 0,0-1 0,0 0-1,0 0 1,0 1 0,1-1-1,-1 0 1,-2-2 0,0-1 20,-1 0 1,1 0-1,0-1 1,1 1 0,-1-1-1,1 0 1,-1 0 0,2 0-1,-1-1 1,0 1-1,1-1 1,0 1 0,-1-8-1,-2-7 22,1-1 0,-2-31 0,6 28-55,0-1 0,2 1 0,0 0 0,2-1 0,1 1 0,0 1 0,2-1 0,10-24 0,16-27 4,44-76 0,-40 82-8,-5 11 1,60-130 21,-83 166-20,-1 0 0,-2-1-1,0 0 1,-1 0-1,-1 0 1,1-41 0,-5 52 16,-1 0 1,0 0-1,-5-21 0,5 30 0,0 0 0,0 0 0,0 1 0,0-1 0,-1 0 0,1 1-1,-1-1 1,1 1 0,-4-4 0,5 5-6,-1 1 1,0-1-1,0 0 1,0 1-1,0-1 1,1 1 0,-1-1-1,0 1 1,0-1-1,0 1 1,0 0-1,0-1 1,0 1-1,0 0 1,0 0-1,-1 0 1,1 0-1,0 0 1,0 0-1,0 0 1,0 0-1,0 0 1,0 0-1,0 1 1,-2 0-1,1 0 4,-1 1 0,0 0 0,1 0 0,-1-1-1,1 2 1,-1-1 0,1 0 0,0 0 0,0 1-1,0-1 1,0 1 0,1 0 0,-1-1 0,1 1 0,-1 0-1,1 0 1,-1 6 0,-2-1-6,-6 17 4,2 1-1,0 0 1,-6 47 0,1 83 11,12-131-13,4 43 0,-2-62-18,0 0 0,0 0 1,0 0-1,1 0 0,0 0 0,0 0 1,0 0-1,1-1 0,0 1 0,0-1 1,0 0-1,6 7 0,-8-11-23,1 0-1,-1 0 1,0 0 0,1 1-1,0-1 1,-1 0 0,1-1-1,0 1 1,0 0 0,-1-1-1,1 1 1,0 0 0,0-1-1,0 0 1,2 1 0,32-4-1010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0.906"/>
    </inkml:context>
    <inkml:brush xml:id="br0">
      <inkml:brushProperty name="width" value="0.05" units="cm"/>
      <inkml:brushProperty name="height" value="0.05" units="cm"/>
    </inkml:brush>
  </inkml:definitions>
  <inkml:trace contextRef="#ctx0" brushRef="#br0">1 7 22117,'3'-5'1696,"4"3"569,-1 13-569,-6 8-592,3 21-592,-1 9-224,1 16-240,4 5-32,-1-5 8,-3-6-168,3-18-1376,-5-15-536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075"/>
    </inkml:context>
    <inkml:brush xml:id="br0">
      <inkml:brushProperty name="width" value="0.05" units="cm"/>
      <inkml:brushProperty name="height" value="0.05" units="cm"/>
    </inkml:brush>
  </inkml:definitions>
  <inkml:trace contextRef="#ctx0" brushRef="#br0">44 2 20420,'-9'-2'2249,"-1"6"583,5 10-1279,1 7-561,-3 7-712,0 5-152,5-1-88,2-4-320,11-9-1392,8-9-313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019"/>
    </inkml:context>
    <inkml:brush xml:id="br0">
      <inkml:brushProperty name="width" value="0.025" units="cm"/>
      <inkml:brushProperty name="height" value="0.025" units="cm"/>
    </inkml:brush>
  </inkml:definitions>
  <inkml:trace contextRef="#ctx0" brushRef="#br0">227 1 12364,'0'0'15913,"-7"11"-15646,-126 210 2936,248-396-4922,-105 166 1541,-13 23 125,-13 22 194,-4 2 242,11-22 91,1 0 0,0 0 1,1 1-1,-9 30 0,17-58-469,0 0-1,-1 1 0,-1-1 0,0 0 1,0 1-1,-1-1 0,0 1 0,-6-14 1,6 15-32,-1 1 1,0 0 0,-1 0-1,0 0 1,0 0 0,0 0-1,-1 1 1,-1 0 0,1 0-1,-1 0 1,-7-6 0,11 12 22,0 0 0,0 0-1,0 0 1,0 0 0,-1 0 0,1 0 0,0 1 0,-1-1 0,1 1 0,-1-1 0,1 1 0,0 0 0,-1 0 0,-4 0-1,7 0 5,-1 1-1,0-1 1,1 0-1,-1 0 1,0 0-1,1 1 1,-1-1-1,0 0 1,1 1-1,-1-1 0,1 0 1,-1 1-1,1-1 1,-1 1-1,1-1 1,-1 1-1,1-1 1,-1 1-1,1-1 1,0 1-1,-1-1 0,1 1 1,0 0-1,-1-1 1,1 1-1,0-1 1,0 1-1,-1 0 1,1-1-1,0 1 0,0 0 1,0 0-1,0-1 1,0 1-1,0 0 1,0-1-1,0 1 1,1 0-1,-1-1 1,0 1-1,0 0 0,0-1 1,1 1-1,-1-1 1,0 1-1,1 0 1,-1-1-1,0 1 1,1-1-1,-1 1 1,1-1-1,-1 1 0,2 0 1,-1 1 2,1-1 0,0 1 0,-1-1 1,1 1-1,0-1 0,0 0 0,0 0 0,0 0 0,0 0 0,0 0 1,0 0-1,1 0 0,-1-1 0,0 1 0,0-1 0,1 0 1,1 1-1,47 0 35,-40-1-22,73-4 402,-43 2-3006,-1 1-7592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420"/>
    </inkml:context>
    <inkml:brush xml:id="br0">
      <inkml:brushProperty name="width" value="0.05" units="cm"/>
      <inkml:brushProperty name="height" value="0.05" units="cm"/>
    </inkml:brush>
  </inkml:definitions>
  <inkml:trace contextRef="#ctx0" brushRef="#br0">283 1 22493,'-22'28'1186,"-1"-1"0,-1-1-1,-55 46 1,37-36-903,-48 47 0,88-80-315,6-3-269,24 0 164,-1-1 1,28-5-1,-23 2 150,47 0-1,-65 5-13,0 0 0,0 0 0,0 2 0,0 0 0,0 0 0,-1 1 0,1 1 0,12 6-1,-21-9-3,-1 0-1,0 1 1,1 0-1,-1 0 1,-1 0-1,1 0 1,0 0-1,-1 1 0,0-1 1,0 1-1,0 0 1,0 0-1,0 0 1,-1 1-1,0-1 1,0 0-1,0 1 0,0 0 1,-1-1-1,1 1 1,-1 0-1,-1 0 1,1 0-1,-1 0 1,0-1-1,0 10 0,-2-4 35,0 0 0,-1 1-1,0-1 1,-1-1 0,0 1-1,0 0 1,-1-1 0,0 0-1,-1 0 1,0 0 0,-1-1-1,1 0 1,-1 0 0,-9 7-1,-6 5 124,-2 0 0,0-1 0,-41 23 0,55-36-142,-1 0 1,1-1 0,-1 0-1,-19 5 1,27-9-49,1 0 0,0-1 0,-1 1 1,1-1-1,0 0 0,-1 1 0,1-1 0,-1 0 1,1-1-1,-1 1 0,1 0 0,0-1 1,-1 1-1,1-1 0,0 0 0,-1 1 1,1-1-1,0 0 0,0-1 0,0 1 1,0 0-1,0-1 0,0 1 0,0-1 1,0 1-1,0-1 0,1 0 0,-1 0 0,-1-2 1,0-2 204,1 0 1,0 0 0,0 0-1,-2-9 1,4 15-154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624"/>
    </inkml:context>
    <inkml:brush xml:id="br0">
      <inkml:brushProperty name="width" value="0.05" units="cm"/>
      <inkml:brushProperty name="height" value="0.05" units="cm"/>
    </inkml:brush>
  </inkml:definitions>
  <inkml:trace contextRef="#ctx0" brushRef="#br0">18 0 22541,'-7'14'1096,"6"18"264,-6 13-599,5 22-577,2 12-80,3 7-64,1 1-8,10-3 0,4-5-16,3-11-8,0-10 16,3-14-304,2-7-145,-3-13-559,-5-8-552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781"/>
    </inkml:context>
    <inkml:brush xml:id="br0">
      <inkml:brushProperty name="width" value="0.05" units="cm"/>
      <inkml:brushProperty name="height" value="0.05" units="cm"/>
    </inkml:brush>
  </inkml:definitions>
  <inkml:trace contextRef="#ctx0" brushRef="#br0">0 76 22621,'0'0'3617,"33"-16"-3345,1 14-192,13-3-80,11-4 104,14-10-960,10-6-2113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017"/>
    </inkml:context>
    <inkml:brush xml:id="br0">
      <inkml:brushProperty name="width" value="0.05" units="cm"/>
      <inkml:brushProperty name="height" value="0.05" units="cm"/>
    </inkml:brush>
  </inkml:definitions>
  <inkml:trace contextRef="#ctx0" brushRef="#br0">253 120 21044,'0'0'5031,"0"0"-5003,0 0 1,0 1-1,0-1 0,0 0 1,0 0-1,1 1 1,-1-1-1,0 0 0,0 0 1,0 1-1,0-1 0,0 0 1,-1 1-1,1-1 1,0 0-1,0 0 0,0 1 1,0-1-1,0 0 1,0 0-1,0 1 0,0-1 1,-1 0-1,1 0 0,0 0 1,0 1-1,0-1 1,0 0-1,-1 0 0,1 0 1,0 1-1,-1-1-22,0 0-1,0 1 1,0-1-1,0 0 1,0 1-1,0-1 1,0 0-1,0 0 1,0 0-1,0 0 1,0 0-1,0 0 1,0 0-1,0-1 1,0 1 0,0 0-1,0-1 1,0 1-1,0 0 1,0-1-1,-1 0 1,-26-17 108,24 14-76,-1 1-1,1 0 1,-1 0 0,-8-3-1,10 5-27,1 0 0,-1 1 0,0 0 0,1-1 0,-1 1 0,1 0 0,-1 0 1,0 0-1,1 1 0,-1-1 0,1 1 0,-1-1 0,1 1 0,-1 0 0,1 0 0,0 0 0,-1 0 0,1 1 0,0-1 0,0 1 0,0-1 0,0 1 0,0 0 0,0-1 0,-2 4 0,-4 4-7,1 1 0,0 1 0,0-1-1,-5 13 1,10-20-2,-8 16 3,1 1 0,0 1 0,2 0 0,0 0 0,1 0 0,2 1 0,0 0-1,1 0 1,1 0 0,1 0 0,1 0 0,3 26 0,-2-42-4,0 1 1,1-1-1,0 0 0,0 0 0,0 0 1,0 0-1,1 0 0,0 0 1,1-1-1,5 9 0,-6-11-2,-1 0-1,1-1 1,0 1 0,0-1-1,0 0 1,0 0 0,0 0-1,1 0 1,-1 0 0,1-1-1,-1 1 1,1-1-1,-1 0 1,1 0 0,0-1-1,-1 1 1,1-1 0,0 0-1,5 0 1,0-1 2,-1 0 0,1-1-1,-1-1 1,0 1 0,1-1 0,-2-1-1,1 1 1,0-1 0,-1-1 0,1 1 0,-1-1-1,-1-1 1,1 1 0,-1-1 0,0 0 0,10-13-1,-2 1 8,0-1-1,-2 0 1,0-1-1,-1-1 0,9-23 1,-7 10 9,15-68 1,-25 91-56,-2 16 13,-2 17-24,-7 78-121,-3 59 106,10-123 97,2 0 0,6 48 0,-6-79-28,0 1 3,0 1-1,0-1 0,1 0 0,4 12 0,-6-18-5,1 1-1,-1 0 0,1 0 1,-1-1-1,0 1 0,1 0 1,-1-1-1,1 1 0,0 0 1,-1-1-1,1 1 0,0-1 1,-1 1-1,1-1 0,0 1 1,-1-1-1,1 0 0,0 1 1,0-1-1,0 0 0,-1 0 1,1 1-1,0-1 0,0 0 1,0 0-1,-1 0 0,1 0 1,0 0-1,0 0 0,0 0 1,0 0-1,0 0 0,-1-1 1,1 1-1,0 0 0,0 0 1,-1-1-1,1 1 0,0-1 1,0 1-1,-1 0 0,2-2 1,5-2 2,0-2 0,-1 1 0,1-1 0,-1 0 1,0-1-1,0 1 0,7-13 0,1 0 5,47-67 39,81-156-1,-96 158-26,-46 84-20,4-8 3,1 0-1,-1 1 1,8-9-1,-11 15-2,-1 1 0,0 0 0,1-1 0,-1 1 0,0 0 0,0-1-1,1 1 1,-1 0 0,1 0 0,-1-1 0,0 1 0,1 0 0,-1 0 0,1 0 0,-1 0-1,0-1 1,1 1 0,-1 0 0,1 0 0,-1 0 0,1 0 0,-1 0 0,0 0-1,1 0 1,-1 0 0,1 0 0,0 0 0,-1 1-1,1 0 0,0 0 0,-1 0 0,1-1 0,0 1 1,-1 0-1,1 0 0,-1 0 0,0 0 0,1 0 0,-1 0 0,0 0 0,1 0 0,-1 0 1,0 0-1,0 0 0,0 1 0,3 28-11,-1-1 0,-2 0 0,-4 43 0,-20 87 85,6-53 111,18-106-179,0 1 1,0-1-1,0 0 0,0 0 0,-1 0 0,1 0 0,0 0 0,0 0 0,0 0 0,0 1 0,0-1 1,0 0-1,0 0 0,0 0 0,0 0 0,0 0 0,0 1 0,0-1 0,0 0 0,0 0 0,0 0 1,0 0-1,0 0 0,0 1 0,0-1 0,0 0 0,0 0 0,0 0 0,0 0 0,0 0 1,0 1-1,0-1 0,0 0 0,0 0 0,0 0 0,0 0 0,0 0 0,0 0 0,0 1 0,1-1 1,-1 0-1,0 0 0,0 0 0,0 0 0,0 0 0,0 0 0,0 0 0,0 0 0,1 0 0,-1 0 1,0 0-1,0 0 0,0 1 0,0-1 0,0 0 0,1 0 0,-1 0 0,0 0 0,0 0 0,0 0 1,0 0-1,0 0 0,1 0 0,-1-1 0,0 1 0,0 0 0,0 0 0,7-7 123,7-18 81,-2-1 0,19-52 0,-7 14-90,4-3-67,2 1 0,40-62 0,-63 117-52,0 1 1,1-1 0,12-11 0,-18 21-3,-1-1 1,1 0 0,0 1-1,0 0 1,0-1 0,0 1-1,0 0 1,0 0 0,1 0-1,2-1 1,-4 2-1,0 0 0,1 0 0,-1 0-1,0 0 1,0 0 0,0 0 0,0 1 0,0-1 0,0 0 0,0 0 0,0 1-1,0-1 1,0 1 0,0-1 0,0 1 0,-1-1 0,1 1 0,0-1 0,0 1-1,0 0 1,0-1 0,-1 1 0,2 2 0,3 4-7,-1 1 1,0 0-1,0 0 0,-1 0 1,0 1-1,0-1 1,-1 1-1,0 0 0,0 13 1,-1-18 6,16 161-11,-10-78 42,-3-38-10,-1-20 21,6 36 0,-9-65-39,0 1 0,0-1 1,0 0-1,0 0 0,0 1 1,0-1-1,0 0 0,0 1 1,0-1-1,0 0 0,0 0 1,0 1-1,0-1 0,0 0 1,0 0-1,1 1 0,-1-1 1,0 0-1,0 0 0,0 1 1,0-1-1,1 0 0,-1 0 1,0 0-1,0 1 0,0-1 1,1 0-1,-1 0 0,0 0 1,0 0-1,1 1 0,-1-1 1,0 0-1,0 0 0,1 0 1,-1 0-1,0 0 0,1 0 1,-1 0-1,0 0 0,0 0 1,1 0-1,-1 0 0,0 0 1,1 0-1,-1 0 0,0 0 1,0 0-1,1 0 0,-1-1 1,0 1-1,0 0 0,1 0 1,-1 0-1,0 0 0,0 0 1,1-1-1,-1 1 0,0 0 1,0 0-1,0 0 0,1-1 0,-1 1 1,0 0-1,0 0 0,0-1 1,0 1-1,1-1 0,15-23 67,-13 18-53,22-37 53,44-68 13,-57 92-79,2 2 0,0-1 0,28-25-1,-37 41-104,-1-9-67,-2-2 141,0 0 0,-1 1 0,-1-1 0,0 0 0,-1 0 0,0 0 0,-1 1 0,-5-18 0,2 6 25,0 1 16,0 0 1,-1 1 0,-2-1 0,-16-34 0,23 56-13,1 1 0,0 0 0,0-1 0,0 1 1,0-1-1,0 1 0,-1 0 0,1-1 0,0 1 1,0 0-1,0 0 0,-1-1 0,1 1 0,0 0 1,-1-1-1,1 1 0,0 0 0,-1 0 0,1 0 1,0-1-1,-1 1 0,1 0 0,0 0 1,-1 0-1,1 0 0,0 0 0,-1 0 0,1-1 1,-1 1-1,1 0 0,0 0 0,-1 0 0,1 0 1,-1 0-1,1 1 0,0-1 0,-1 0 0,1 0 1,0 0-1,-1 0 0,1 0 0,-1 0 0,1 1 1,0-1-1,-1 0 0,1 0 0,0 1 0,0-1 1,-1 0-1,1 0 0,0 1 0,-1-1 1,1 0-1,0 1 0,0-1 0,0 0 0,0 1 1,-1-1-1,1 0 0,0 1 0,-11 28-8,9-24 12,-68 257 15,68-253-17,-21 123 22,21-113-19,1 0 0,0 0 0,2 0 0,6 37 0,-6-51-6,0 1 0,1 0 0,0-1-1,0 1 1,0-1 0,5 9 0,-6-13-1,0 1 1,0-1 0,1 1-1,-1-1 1,0 1 0,1-1 0,-1 0-1,1 0 1,-1 1 0,1-1-1,0 0 1,-1-1 0,1 1-1,0 0 1,0 0 0,-1-1-1,1 1 1,0-1 0,0 1-1,0-1 1,0 0 0,0 0 0,0 0-1,2 0 1,1-1-4,0 0 0,1 0 0,-1-1 0,0 1 0,0-1-1,0 0 1,0-1 0,-1 1 0,1-1 0,-1 0 0,8-6 0,-2 0-132,-1 0 0,0 0 1,14-21-1,14-31-854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156"/>
    </inkml:context>
    <inkml:brush xml:id="br0">
      <inkml:brushProperty name="width" value="0.05" units="cm"/>
      <inkml:brushProperty name="height" value="0.05" units="cm"/>
    </inkml:brush>
  </inkml:definitions>
  <inkml:trace contextRef="#ctx0" brushRef="#br0">7 0 25990,'-7'0'1952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875"/>
    </inkml:context>
    <inkml:brush xml:id="br0">
      <inkml:brushProperty name="width" value="0.05" units="cm"/>
      <inkml:brushProperty name="height" value="0.05" units="cm"/>
    </inkml:brush>
  </inkml:definitions>
  <inkml:trace contextRef="#ctx0" brushRef="#br0">29 0 23629,'0'0'1352,"-2"6"98,-4 15-1045,1 0 0,1 0-1,-1 29 1,0 75-462,4-72 153,1-45-94,-1 177 72,3-157-60,1 1 0,1-1 1,1-1-1,14 41 1,-16-59-14,10 23 1,-12-31-3,-1 0-1,1 0 1,0 0-1,0 0 1,-1 0 0,1 0-1,0 0 1,0 0-1,0 0 1,0 0-1,0-1 1,0 1 0,0 0-1,0-1 1,0 1-1,1-1 1,-1 1 0,0-1-1,0 0 1,0 1-1,1-1 1,-1 0 0,0 0-1,2 0 1,-1 0 0,0-1 0,-1 1 0,1-1 1,0 1-1,0-1 0,0 0 0,0 1 1,-1-1-1,1 0 0,0 0 0,-1-1 0,1 1 1,-1 0-1,1 0 0,-1-1 0,0 1 1,0-1-1,2-1 0,18-36 2,-15 26-1,107-254 93,-11 22-36,-97 234-55,0 1 1,1 0-1,12-16 0,-18 25-2,1 0 0,0 0-1,0 0 1,1 0-1,-1 0 1,0 0 0,0 0-1,0 0 1,1 1 0,-1-1-1,0 0 1,1 1-1,-1-1 1,3 0 0,-3 1-2,0 0 1,0 1 0,0-1 0,0 0 0,0 0 0,0 1-1,0-1 1,0 0 0,0 1 0,-1-1 0,1 1 0,0-1-1,0 1 1,0-1 0,-1 1 0,1 0 0,0-1 0,0 1-1,-1 0 1,1 0 0,-1 0 0,1-1 0,-1 1 0,1 1-1,4 7-9,-1 0 0,0 0 0,0 0 0,-1 0 0,-1 1 0,3 15 0,3 61-36,-6-66 38,1 141 18,-1-31 74,-2-128-80,0 0-1,0 0 1,0-1 0,0 1 0,1 0-1,-1 0 1,0 0 0,1-1-1,0 1 1,1 2 0,-2-4-2,0 1 1,0-1-1,0 0 0,1 0 1,-1 0-1,0 0 1,0 1-1,0-1 0,1 0 1,-1 0-1,0 0 1,0 0-1,1 0 0,-1 0 1,0 0-1,0 0 1,1 0-1,-1 0 1,0 0-1,0 0 0,1 0 1,-1 0-1,0 0 1,1 0-1,-1 0 0,0 0 1,0 0-1,1 0 1,-1 0-1,0 0 1,0 0-1,0 0 0,1-1 1,-1 1-1,0 0 1,0 0-1,0 0 0,1-1 1,2-2 17,0-1 1,0 1-1,0-1 1,-1 0-1,5-9 0,61-133 256,-44 89-130,2 2-1,3 1 1,37-53 0,-65 106-146,0 0 1,-1 0-1,1 0 0,0 0 1,0 0-1,0 0 0,0 0 0,0 0 1,0 0-1,0 1 0,0-1 1,0 0-1,0 1 0,2-1 1,-3 1-1,1 0 0,-1 0 0,1 0 0,-1 0 1,0 0-1,1 0 0,-1 0 0,1 0 0,-1 0 0,0 0 1,1 1-1,-1-1 0,1 0 0,-1 0 0,0 0 1,1 1-1,-1-1 0,0 0 0,0 1 0,1-1 0,-1 0 1,0 1-1,0-1 0,1 0 0,-1 1 0,0-1 1,0 0-1,1 1 0,1 6-8,0-1 0,-1 1-1,1-1 1,0 12 0,13 264 63,-11-151 8,-4-103-37,0-28-27,0 0 0,1 0 0,-1 0-1,0 0 1,0 0 0,0 0 0,0 0-1,0 0 1,0 0 0,0 0 0,0 0-1,1 0 1,-1-1 0,0 1 0,0 0-1,0 0 1,0 0 0,0 1 0,0-1-1,0 0 1,1 0 0,-1 0 0,0 0 0,0 0-1,0 0 1,0 0 0,0 0 0,0 0-1,0 0 1,0 0 0,1 0 0,-1 0-1,0 0 1,0 0 0,0 0 0,0 0-1,0 1 1,0-1 0,0 0 0,0 0-1,0 0 1,0 0 0,0 0 0,0 0-1,0 0 1,0 1 0,0-1 0,0 0 0,0 0-1,0 0 1,0 0 0,0 0 0,0 0-1,0 0 1,0 1 0,0-1 0,0 0-1,0 0 1,0 0 0,0 0 0,0 0-1,0 0 1,0 0 0,0 0 0,0 1-1,0-1 1,0 0 0,5-8-275,6-28-785,11-25-1272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4.235"/>
    </inkml:context>
    <inkml:brush xml:id="br0">
      <inkml:brushProperty name="width" value="0.05" units="cm"/>
      <inkml:brushProperty name="height" value="0.05" units="cm"/>
    </inkml:brush>
  </inkml:definitions>
  <inkml:trace contextRef="#ctx0" brushRef="#br0">247 0 21893,'-37'25'1962,"-55"48"1,76-59-1739,1 1-1,1 1 1,0 0 0,2 1 0,-18 29-1,30-46-222,-14 31 56,12-15-72,2-15 12,0-1 1,0 1 0,0-1 0,0 0 0,1 1 0,-1-1 0,0 0-1,0 0 1,0 1 0,0-1 0,1 0 0,-1 1 0,0-1 0,0 0 0,1 0-1,-1 1 1,0-1 0,1 0 0,-1 0 0,0 0 0,0 1 0,1-1 0,-1 0-1,0 0 1,1 0 0,-1 0 0,1 0 0,-1 0 0,0 0 0,1 0-1,-1 0 1,0 0 0,1 0 0,-1 0 0,1 0 0,2 0-6,-1-1 0,1 0 0,-1 1 0,1-1 0,-1 0 1,1 0-1,-1-1 0,0 1 0,1 0 0,-1-1 0,0 0 0,3-2 0,26-27-11,-18 16 26,-3 4 5,11-10 17,0 1-1,26-20 0,-42 36-25,1 0-1,0 0 0,-1 1 0,1 0 0,0 0 1,1 0-1,-1 1 0,0-1 0,1 2 1,-1-1-1,1 1 0,0 0 0,0 0 1,13 1-1,-17 0-2,1 1 0,-1 0 0,1 0 0,-1 0 0,0 0 0,1 1 0,-1-1 0,0 1 0,0 0 0,0 0 0,0 0 0,0 0 0,4 5 0,-2-1 2,-1-1 1,0 1-1,0 0 0,0 0 0,-1 0 0,5 11 0,-1 4 11,0 1 0,-2 1 1,4 27-1,-4-14 15,9 45 81,-14-81-105,0 1 1,0-1-1,0 0 0,0 1 0,0-1 0,0 0 0,0 0 1,0 1-1,1-1 0,-1 0 0,0 1 0,0-1 1,0 0-1,0 0 0,0 1 0,1-1 0,-1 0 1,0 0-1,0 0 0,0 1 0,1-1 0,-1 0 0,0 0 1,0 0-1,1 0 0,-1 1 0,0-1 0,0 0 1,1 0-1,-1 0 0,0 0 0,0 0 0,1 0 0,-1 0 1,1 0-1,8-7 110,7-19 36,-15 24-131,32-57 187,49-82-227,-79 136-99,0 0 1,1 1-1,-1-1 0,1 1 1,0-1-1,0 1 0,1 0 0,-1 1 1,1-1-1,0 1 0,9-5 1,14-1 1707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4.814"/>
    </inkml:context>
    <inkml:brush xml:id="br0">
      <inkml:brushProperty name="width" value="0.05" units="cm"/>
      <inkml:brushProperty name="height" value="0.05" units="cm"/>
    </inkml:brush>
  </inkml:definitions>
  <inkml:trace contextRef="#ctx0" brushRef="#br0">206 525 18916,'0'-1'117,"0"0"-1,0 0 1,-1 0 0,1 0-1,-1 0 1,1 0 0,0 0 0,-1 0-1,0 0 1,1 1 0,-1-1-1,0 0 1,1 0 0,-1 1-1,0-1 1,0 0 0,1 1-1,-1-1 1,0 1 0,0-1 0,0 1-1,0-1 1,0 1 0,0-1-1,0 1 1,0 0 0,0 0-1,0 0 1,0-1 0,0 1-1,0 0 1,0 0 0,0 0-1,0 1 1,0-1 0,0 0 0,0 0-1,0 0 1,0 1 0,0-1-1,0 0 1,0 1 0,0-1-1,1 1 1,-1-1 0,0 1-1,0 0 1,0-1 0,0 1 0,1 0-1,-2 0 1,-4 6 6,-1 0 0,1 0 0,0 1 0,-8 13 0,-7 12-45,3 0 1,1 2 0,-17 49-1,26-60-70,1-1-1,1 1 0,1 1 0,1-1 1,1 1-1,1 33 0,2-55-7,0 0 0,0 0 0,1 0-1,-1 0 1,1 0 0,-1 0 0,1 0 0,0-1 0,0 1-1,0 0 1,1 0 0,1 2 0,-3-4 0,1 0 0,0-1-1,0 1 1,0-1 0,0 1 0,0-1 0,0 0 0,0 1 0,0-1 0,0 0-1,0 1 1,0-1 0,0 0 0,0 0 0,0 0 0,0 0 0,0 0 0,0 0-1,0 0 1,0-1 0,0 1 0,0 0 0,0 0 0,0-1 0,0 1 0,0-1-1,0 1 1,0-1 0,0 1 0,-1-1 0,1 1 0,0-1 0,1-1 0,8-6 1,-1 0 1,0-1 0,0 0 0,-1 0 0,0 0 0,9-15 0,-8 11 1,126-192 32,-108 157-50,-3 0 0,28-78 0,-44 98 75,-1 0 0,-1 0-1,-1 0 1,-2-1 0,-1 0-1,-1 0 1,-1 1 0,-2-1 0,-1 0-1,-1 1 1,-2-1 0,-15-47-1,19 69 79,0 1 0,-1 0 0,0-1 0,0 1-1,-7-9 1,9 14-119,1 0 0,-1 1 1,1-1-1,-1 1 0,1-1 0,-1 1 0,0-1 0,1 1 0,-1-1 0,0 1 1,1-1-1,-1 1 0,0 0 0,0 0 0,1-1 0,-1 1 0,0 0 1,0 0-1,1 0 0,-1 0 0,0 0 0,-1 0 0,1 0-2,0 1 0,-1 0 0,1-1 0,0 1 0,0 0 0,0 0 0,0 0 0,0 0 0,0 0 0,0 0 0,0 0 0,0 0 0,0 0 0,0 0 0,1 0 0,-1 1 0,0 1 0,-10 19 36,2 0 1,1 0-1,-10 44 0,-8 79-11,24-132-36,-25 265 55,26-225-45,3-1 0,2 1-1,13 67 1,-16-118-15,-1 3-1,1 1 0,0-1 1,1 0-1,-1 0 0,1 0 1,0 0-1,0 0 0,0 0 1,5 6-1,-6-11 0,-1 0 0,0 0 1,0 1-1,1-1 0,-1 0 0,0 0 0,1 0 0,-1 0 1,0 0-1,1 0 0,-1 0 0,0 0 0,1 0 0,-1 0 1,0 0-1,1 0 0,-1 0 0,0 0 0,1 0 0,-1 0 0,0 0 1,1-1-1,-1 1 0,0 0 0,1 0 0,-1 0 0,0 0 1,0-1-1,1 1 0,-1 0 0,0 0 0,0-1 0,1 1 1,-1 0-1,0 0 0,0-1 0,0 1 0,1 0 0,-1-1 1,0 1-1,0 0 0,0 0 0,0-1 0,8-19 17,-2-7 3,0-1-1,-2 0 1,-1-1 0,-1 1-1,-3-41 1,-2 33 0,-1 0 0,-2 0 0,-19-61 0,23 90-15,0-1 1,-1 1 0,0 0-1,0-1 1,-1 2 0,-6-12 0,9 18-6,1 0 0,0 0 0,0 0 0,0-1 1,0 1-1,0 0 0,0 0 0,-1 0 1,1-1-1,0 1 0,0 0 0,0 0 1,-1 0-1,1 0 0,0 0 0,0 0 1,-1 0-1,1-1 0,0 1 0,0 0 1,0 0-1,-1 0 0,1 0 0,0 0 1,0 0-1,-1 0 0,1 0 0,0 0 1,0 0-1,-1 0 0,1 0 0,0 0 1,0 1-1,0-1 0,-1 0 0,1 0 0,0 0 1,0 0-1,-1 0 0,-4 12 2,3 12 0,1-12 3,2 0 0,0-1 0,0 1 0,1-1 0,0 1 0,7 18 0,-7-26-8,0 0 0,0 0 0,0 0 1,0-1-1,0 1 0,1-1 0,-1 1 0,1-1 1,5 5-1,-6-7-7,0 1 0,1-1 0,-1 1 0,0-1 0,1 0 0,-1 0 0,0 0 0,1 0 0,-1-1 0,1 1 0,0-1 0,-1 1 1,1-1-1,-1 0 0,1 0 0,0 0 0,2-1 0,4-1-200,1 0 0,-1-1 0,0-1 0,0 0 0,0 0 1,-1 0-1,15-10 0,30-20-1663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5.230"/>
    </inkml:context>
    <inkml:brush xml:id="br0">
      <inkml:brushProperty name="width" value="0.05" units="cm"/>
      <inkml:brushProperty name="height" value="0.05" units="cm"/>
    </inkml:brush>
  </inkml:definitions>
  <inkml:trace contextRef="#ctx0" brushRef="#br0">210 0 20276,'-39'57'1348,"2"2"-1,3 2 0,-27 65 0,53-108-1259,-15 34 106,21-48-181,1 0 0,0 0 0,0 1 0,0-1-1,0 1 1,1-1 0,0 0 0,0 1 0,1 7 0,-1-12-12,0 1-1,0-1 0,0 1 0,0-1 1,0 1-1,1-1 0,-1 1 1,0-1-1,0 1 0,1-1 0,-1 0 1,0 1-1,1-1 0,-1 0 1,0 1-1,1-1 0,-1 0 1,0 1-1,1-1 0,-1 0 0,1 1 1,-1-1-1,0 0 0,1 0 1,-1 0-1,1 0 0,-1 1 1,1-1-1,-1 0 0,1 0 0,-1 0 1,1 0-1,0 0 0,17-6 5,-7-1 7,0-1 0,-1 0 0,1-1 0,-1 0 0,-1-1 0,9-10 0,49-72 94,-54 74-85,22-34 12,42-57 11,-75 106-42,1 0-1,-1 0 1,1 1-1,0-1 1,0 0-1,0 1 1,6-4-1,-8 6 1,0-1-1,0 1 1,-1 0-1,1 0 0,0 0 1,0 0-1,0 0 1,0-1-1,0 1 0,0 1 1,0-1-1,0 0 1,0 0-1,-1 0 1,1 0-1,0 1 0,0-1 1,0 0-1,0 1 1,-1-1-1,1 1 1,0-1-1,0 1 0,-1-1 1,1 1-1,0 0 1,-1-1-1,1 1 1,0 0-1,-1-1 0,1 1 1,-1 0-1,1 0 1,-1-1-1,0 1 1,1 0-1,-1 0 0,0 0 1,1 0-1,-1 1 1,4 10 19,0 0 0,0 0 0,-2 0 0,1 1 0,0 13 0,0 70 66,-2-57-58,-2-2 5,0-30-18,0 1-1,1-1 1,0 1 0,0-1-1,1 1 1,0-1-1,0 1 1,1-1 0,0 1-1,3 6 1,-5-13-12,0-1 0,0 0 0,0 0 0,0 1 0,0-1 1,0 0-1,1 0 0,-1 0 0,0 1 0,0-1 0,0 0 0,0 0 1,0 0-1,1 1 0,-1-1 0,0 0 0,0 0 0,0 0 0,1 0 0,-1 0 1,0 1-1,0-1 0,1 0 0,-1 0 0,0 0 0,0 0 0,1 0 1,-1 0-1,0 0 0,0 0 0,1 0 0,-1 0 0,0 0 0,0 0 1,1 0-1,-1 0 0,0 0 0,0 0 0,1 0 0,-1 0 0,0-1 0,0 1 1,0 0-1,1 0 0,-1 0 0,0 0 0,0 0 0,1-1 0,7-7 108,0 0 0,0-1 0,-1 0-1,12-18 1,-12 17-62,9-14 42,106-138 227,-108 145-315,1 1-1,1 1 1,1 1-1,0 0 1,0 1 0,1 1-1,24-13 1,-36 23-7,0-1 0,0 0 0,0 1 0,0 0 0,1 1 0,-1 0 0,10-2 0,-14 3 2,0 0 0,0 1 0,0-1 0,0 0 0,0 0 0,0 1 0,0-1 0,0 1 0,0 0 0,0 0 0,0 0 0,-1-1 0,1 2 0,0-1 0,0 0 0,-1 0 0,1 0 0,-1 1 0,1-1 0,-1 1 0,0-1 0,1 1 0,-1 0 1,0-1-1,0 1 0,0 0 0,0 0 0,0 2 0,2 4 2,-1 0 1,0 1-1,0-1 1,-1 1-1,0-1 1,-1 15-1,-5 55 34,3-60-20,1 5-25,-2 0 0,-1-1 0,0 1 0,-14 38 0,17-60-89,1 1-1,-1-1 1,1 1-1,-1-1 1,0 0-1,0 0 1,0 1-1,0-1 1,0 0-1,0 0 1,0 0-1,-2 1 1,-11 1-2774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6.554"/>
    </inkml:context>
    <inkml:brush xml:id="br0">
      <inkml:brushProperty name="width" value="0.05" units="cm"/>
      <inkml:brushProperty name="height" value="0.05" units="cm"/>
    </inkml:brush>
  </inkml:definitions>
  <inkml:trace contextRef="#ctx0" brushRef="#br0">0 541 19292,'6'-9'2130,"-1"9"917,2 21-1180,-4-3-1549,-1 0 0,-1 30 0,0-12-182,6 111 66,6-1 0,49 224-1,-3-155-147,-9-36 14,-45-158-28,-5-20-39,-1-1 0,1 0 1,0 0-1,0 0 0,0 0 1,0 0-1,0 1 0,0-1 1,0 0-1,0 0 0,0 0 1,0 0-1,-1 0 0,1 0 1,0 0-1,0 1 0,0-1 1,0 0-1,0 0 0,-1 0 1,1 0-1,0 0 0,0 0 1,0 0-1,0 0 0,0 0 1,-1 0-1,1 0 0,0 0 1,0 0-1,0 0 0,0 0 1,-1 0-1,1 0 0,0 0 1,0 0-1,0 0 0,0 0 1,0 0-1,-1 0 0,1 0 1,0 0-1,0 0 0,0-1 1,0 1-1,0 0 0,0 0 1,-1 0-1,1 0 0,0 0 1,0-1-1,-9-3 11,5-2-1,-1 0 0,1 0 0,0 0 0,0 0 0,1-1-1,0 0 1,-4-13 0,-1 0 10,-73-188 229,61 149 33,-18-94 0,37 150-257,1-1-1,-1 0 1,1 0-1,-1 1 1,1-1 0,0 0-1,1 0 1,-1 1-1,1-1 1,1-6-1,-2 10-21,1-1 0,-1 0 0,0 1 0,1-1 0,-1 1 0,0-1 0,1 1 0,-1 0 0,1-1 0,-1 1 0,1-1 0,-1 1 0,1 0 0,-1-1 0,1 1 0,-1 0 0,1 0 0,-1-1 0,1 1 0,0 0 0,-1 0 0,2 0 0,0 0-3,0 0-1,0 0 0,-1 0 0,1 1 0,0-1 0,0 1 0,0-1 1,-1 1-1,1 0 0,3 1 0,51 33-14,-38-23 26,38 19 1,-49-28-41,0 0 0,0 0-1,1-1 1,-1 0 0,1-1-1,-1 0 1,1 0 0,-1 0-1,12-1 1,-4-2-252,-1-1 0,0 0 1,0-1-1,0 0 0,0-1 0,-1-1 1,20-11-1,86-59-2938,-115 73 3094,1 0 14,108-80-2827,-96 69 2627,0-1 0,-2-1 1,1 0-1,14-22 0,-26 33 412,-1 0 0,0-1 0,0 0 0,0 1-1,-1-1 1,3-11 0,-4 15 3,-1 0 0,1 1 1,-1-1-1,0 0 0,0 1 0,0-1 1,0 0-1,0 1 0,0-1 0,0 0 1,0 1-1,-1-1 0,1 0 0,-1 1 1,1-1-1,-1 0 0,0 1 0,1-1 1,-1 1-1,0-1 0,0 1 0,0 0 1,0-1-1,0 1 0,0 0 0,-1 0 1,-1-2-1,1 2-33,1 1 1,-1-1-1,1 1 1,-1-1-1,1 1 1,-1 0-1,1-1 1,-1 1-1,0 0 1,1 0-1,-1 0 1,1 1-1,-1-1 1,0 0-1,1 0 1,-1 1-1,1-1 1,-1 1-1,1-1 1,-1 1-1,1 0 0,-1 0 1,1 0-1,0 0 1,0 0-1,-1 0 1,1 0-1,-1 1 1,-5 5 48,0-1 0,1 2 0,-7 9 0,12-15-99,-20 28 26,3 2-1,0 0 1,2 1-1,2 0 1,1 1-1,1 1 0,2 0 1,-7 51-1,16-81-46,0-1 1,1 1-1,-1 0 0,1 0 0,0-1 0,1 1 0,1 8 1,-2-13-3,0 0 1,0 1 0,0-1 0,0 0 0,0 1 0,1-1 0,-1 0-1,0 0 1,0 1 0,0-1 0,1 0 0,-1 0 0,0 1-1,0-1 1,1 0 0,-1 0 0,0 0 0,0 1 0,1-1 0,-1 0-1,0 0 1,0 0 0,1 0 0,-1 0 0,0 0 0,1 0-1,-1 0 1,0 0 0,1 0 0,-1 0 0,0 0 0,1 0-1,-1 0 1,0 0 0,1 0 0,1-1-1,0 0 0,-1 0 0,1 0 0,0 0 0,-1 0 0,1 0 0,-1-1 0,0 1 0,1 0 0,0-3 1,18-21 13,-2-2 1,-2 0-1,0-1 1,23-58-1,-26 56 12,27-67 146,-4-2 1,32-147-1,-68 246-171,0-1 0,0 1-1,0 0 1,0-1 0,0 1 0,0 0-1,0-1 1,0 1 0,0-1-1,0 1 1,0 0 0,0-1 0,0 1-1,1 0 1,-1 0 0,0-1-1,0 1 1,0 0 0,0-1 0,1 1-1,-1 0 1,0 0 0,0-1 0,0 1-1,1 0 1,-1 0 0,0-1-1,1 1 1,-1 0 0,0 0 0,0 0-1,1 0 1,-1-1 0,0 1-1,1 0 1,-1 0 0,0 0 0,1 0-1,-1 0 1,0 0 0,1 0-1,6 7-41,-5 5 26,1-1 0,-1 1 1,-1 0-1,0-1 0,-1 1 1,-1 12-1,1 8-1,-4 198 6,2 36 86,2-259-95,0 1 0,1-1 0,0 0 0,0 1 0,4 10 0,-5-17 16,0-1 0,1 0 0,-1 1 1,0-1-1,0 0 0,0 0 0,0 1 1,0-1-1,1 0 0,-1 0 0,0 1 0,0-1 1,0 0-1,1 0 0,-1 0 0,0 1 1,0-1-1,0 0 0,1 0 0,-1 0 1,0 0-1,1 1 0,-1-1 0,0 0 0,0 0 1,1 0-1,-1 0 0,0 0 0,1 0 1,-1 0-1,0 0 0,1 0 0,-1 0 0,0 0 1,0 0-1,1 0 0,-1 0 0,0 0 1,1 0-1,-1-1 0,1 1 0,0-2-12,1 1-1,0-1 0,-1 0 0,1 0 0,-1 0 0,1 0 1,-1 0-1,0 0 0,2-4 0,21-51-218,27-89 0,-28 70 198,82-294-5,-85 276 49,-5 0-1,4-99 1,-16 40 7,-46 552-188,30-297 196,-27 294 72,39-383-69,2 0 0,-1 0 1,4 14-1,-4-25-13,0 0 0,1-1 0,-1 1 0,1 0 0,-1-1-1,1 1 1,0-1 0,0 1 0,0-1 0,0 1 0,0-1 0,0 0 0,0 1 0,1 0-1,-1-2 2,0 1-1,0-1 0,-1 0 1,1 0-1,0 0 0,0 0 1,-1 0-1,1 0 0,0 0 1,0 0-1,0 0 0,-1 0 1,1 0-1,0 0 0,0-1 1,-1 1-1,1 0 0,0-1 1,0 1-1,-1 0 0,1-1 1,0 1-1,-1-1 0,1 1 1,-1-1-1,1 1 0,-1-1 1,1 0-1,-1 1 0,1-1 1,-1 1-1,1-1 0,-1-1 1,16-21 242,-2 0 0,-1-1 1,17-45-1,30-81 186,-7-3 0,57-274 0,-72 228-245,-38 196-195,9-27 9,-3 24-22,-5 6 11,-1 1-1,1-1 0,-1 0 0,1 0 1,-1 1-1,1-1 0,-1 0 0,0 1 1,1-1-1,-1 1 0,0-1 0,1 1 1,-1-1-1,0 0 0,1 1 0,-1-1 1,0 1-1,0-1 0,0 1 0,1 0 1,2 11-8,0-1-1,0 1 1,-1-1 0,0 1 0,-1 0-1,-1 15 1,1-3 6,1 81 28,-14 126 0,-30 103 42,16-134-23,21-153-297,6-40-1148,6-14-2950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361"/>
    </inkml:context>
    <inkml:brush xml:id="br0">
      <inkml:brushProperty name="width" value="0.025" units="cm"/>
      <inkml:brushProperty name="height" value="0.025" units="cm"/>
    </inkml:brush>
  </inkml:definitions>
  <inkml:trace contextRef="#ctx0" brushRef="#br0">199 1 8040,'0'0'20734,"-9"12"-20339,6-7-364,-114 185 1674,105-168-1525,2 0-1,0 1 0,2 0 1,0 1-1,2 0 0,0 0 1,-3 38-1,9-59-182,0-1 1,-1 0 0,1 0-1,0 0 1,0 0-1,1 0 1,-1 0-1,0 0 1,1 0-1,-1 0 1,1 0-1,0 0 1,-1 0-1,1 0 1,0 0-1,0 0 1,0-1-1,1 1 1,-1 0-1,0-1 1,1 1 0,-1-1-1,1 1 1,-1-1-1,1 0 1,1 2-1,2-2-209,0 1 1,-1-1-1,1 0 0,-1 0 0,1 0 0,0-1 0,0 0 1,-1 0-1,1 0 0,8-1 0,-7 0-500,0 0 1,0-1-1,0 1 1,0-1-1,-1 0 0,1-1 1,-1 1-1,1-1 1,8-6-1,18-16-5683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7.303"/>
    </inkml:context>
    <inkml:brush xml:id="br0">
      <inkml:brushProperty name="width" value="0.05" units="cm"/>
      <inkml:brushProperty name="height" value="0.05" units="cm"/>
    </inkml:brush>
  </inkml:definitions>
  <inkml:trace contextRef="#ctx0" brushRef="#br0">24 394 18212,'-6'20'2355,"1"-5"-706,1 0-1,-4 23 1,8-34-1508,-1 0 0,1-1 0,0 1 0,0 0 1,0-1-1,1 1 0,-1 0 0,1-1 0,0 1 0,0-1 1,0 1-1,1-1 0,-1 1 0,1-1 0,3 6 0,-3-7-119,-1-1 0,1 1-1,0-1 1,-1 1 0,1-1-1,0 0 1,0 0 0,0 0-1,0 0 1,0 0 0,0 0 0,0 0-1,0-1 1,1 1 0,-1-1-1,0 1 1,0-1 0,0 0-1,1 0 1,-1 0 0,0 0-1,0-1 1,1 1 0,-1 0-1,0-1 1,0 0 0,0 1 0,0-1-1,4-2 1,2-1 24,0 0 0,0 0 0,0-1 0,-1 0 0,0-1 0,8-7-1,2-4 39,-1-1 0,-1 0 0,-1-2 0,0 1 0,-2-2-1,19-39 1,-19 31-45,0-1 1,-3-1-1,0 1 0,7-51 0,-16 78-35,3-15 22,-1-36 0,-2 50-23,0 1 0,0-1 0,0 1 0,-1 0 0,1-1 0,-1 1 0,0-1 0,0 1 0,0 0 0,-1 0 0,1-1 0,-1 1 0,0 0 0,1 1 0,-1-1 0,-1 0 0,-1-2 0,3 4-3,0 1 1,1-1-1,-1 1 1,0-1-1,1 1 1,-1-1-1,0 1 1,1 0-1,-1-1 1,0 1-1,0 0 1,0 0 0,1 0-1,-1 0 1,0 0-1,0-1 1,0 1-1,1 1 1,-1-1-1,0 0 1,0 0-1,0 0 1,1 0-1,-1 0 1,0 1-1,0-1 1,0 0-1,1 1 1,-1-1-1,0 1 1,1-1 0,-1 1-1,0 0 1,-19 24-2,18-23 1,-10 20-3,2 0 1,0 0-1,1 1 1,-8 30-1,14-44 3,-19 60 6,4 1-1,2 1 1,4 0 0,-4 80 0,16-144-6,1 46-2,-1-49-2,1-1 1,-1 1 0,1 0-1,0-1 1,1 1-1,-1-1 1,1 0 0,-1 1-1,1-1 1,0 0 0,3 5-1,-4-8 2,0 1-1,-1 0 0,1 0 1,0 0-1,0 0 1,-1-1-1,1 1 0,0 0 1,0-1-1,0 1 0,0-1 1,0 1-1,0-1 1,0 1-1,0-1 0,0 0 1,0 1-1,0-1 0,0 0 1,1 0-1,-1 0 1,0 0-1,0 0 0,0 0 1,0 0-1,0 0 0,0-1 1,0 1-1,0 0 1,2-1-1,1-2-9,0 1 1,0-1-1,0 0 0,-1 0 1,1 0-1,4-6 1,24-28-31,-2-2 1,34-56 0,-5 7 46,3 1 18,102-110-1,-152 183-22,-8 9-2,0 0 1,-1 1 0,1 0-1,1 0 1,-1 0-1,1 0 1,-1 1 0,1-1-1,0 1 1,0 1-1,1-1 1,9-3 0,-14 6-1,0 0 1,-1-1-1,1 1 1,0 0-1,0 0 1,0 0-1,0 0 1,0 0-1,0 0 1,0 1-1,0-1 1,0 0-1,0 0 1,0 1-1,0-1 1,-1 0-1,1 1 1,0-1 0,0 1-1,0-1 1,0 1-1,-1 0 1,1-1-1,0 1 1,-1 0-1,1-1 1,-1 1-1,1 0 1,0 1-1,1 2-5,0 0-1,-1 1 1,1-1-1,-1 0 1,1 6-1,-2-8 6,4 25-14,-1 0 0,-2 0 1,0 0-1,-6 38 0,-21 111 43,14-104 1,8-52-17,2-9 17,0 0-1,1 0 1,0 1-1,1 13 1,0-25-26,0 0-1,0 1 1,0-1-1,0 0 1,0 0 0,0 0-1,0 1 1,0-1 0,0 0-1,0 0 1,0 0-1,0 0 1,0 1 0,0-1-1,1 0 1,-1 0-1,0 0 1,0 0 0,0 0-1,0 0 1,0 1 0,1-1-1,-1 0 1,0 0-1,0 0 1,0 0 0,0 0-1,1 0 1,-1 0-1,0 0 1,0 0 0,0 0-1,1 0 1,-1 0 0,0 0-1,0 0 1,0 0-1,0 0 1,1 0 0,-1 0-1,0 0 1,0 0-1,0 0 1,1 0 0,-1 0-1,0 0 1,0 0 0,0 0-1,0 0 1,0 0-1,1-1 1,-1 1 0,0 0-1,0 0 1,0 0 0,0 0-1,0 0 1,0-1-1,1 1 1,-1 0 0,0 0-1,0 0 1,0 0-1,0-1 1,0 1 0,6-6 24,-1 0 0,0 0-1,0-1 1,-1 1 0,0-1 0,7-14 0,0 0 9,43-86 69,-27 51-58,50-76 0,-71 123-45,-4 5-3,1 0-1,-1 0 1,1 0-1,0 0 1,0 1-1,0-1 1,0 1-1,1 0 1,-1 0-1,1 0 1,0 1 0,7-5-1,-10 7 0,-1 0 0,1 0 0,-1-1 0,1 1 0,-1 0 0,1 0 0,-1 0 0,1 0 0,-1 0 0,1 0 0,-1 0 0,1 0 0,-1 0 0,1 0 0,-1 0 0,1 0 0,-1 0 0,0 0 0,1 1 0,-1-1 0,1 0-1,-1 0 1,1 0 0,-1 1 0,0-1 0,1 0 0,-1 1 0,1-1 0,-1 0 0,0 1 0,1-1 0,-1 0 0,0 1 0,0-1 0,1 1 0,-1-1 0,0 1 0,0-1 0,0 0 0,1 1 0,-1 0 0,1 23-148,-1-21 128,-2 19-335,-1 0 1,-7 24 0,4-20-158,-7 45-1308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7.852"/>
    </inkml:context>
    <inkml:brush xml:id="br0">
      <inkml:brushProperty name="width" value="0.05" units="cm"/>
      <inkml:brushProperty name="height" value="0.05" units="cm"/>
    </inkml:brush>
  </inkml:definitions>
  <inkml:trace contextRef="#ctx0" brushRef="#br0">237 584 15963,'-8'1'593,"0"1"-1,0-1 0,0 2 0,0-1 0,1 1 0,-1 0 0,1 1 0,0 0 1,0 0-1,-9 7 0,8-4-346,0 1 1,0-1-1,1 1 1,0 1-1,0-1 1,-10 19-1,4 0-256,1 0 0,2 1 1,0 0-1,-9 52 0,12-47 32,-4 62 0,11-93-13,0 1 0,0 0-1,0-1 1,0 1 0,0 0 0,1 0-1,-1-1 1,1 1 0,-1-1-1,1 1 1,0 0 0,2 2 0,-3-5-1,0 0 0,1 1 1,-1-1-1,0 0 0,1 1 0,-1-1 1,0 0-1,1 0 0,-1 1 1,1-1-1,-1 0 0,1 0 1,-1 0-1,1 0 0,-1 0 1,0 1-1,1-1 0,-1 0 1,1 0-1,-1 0 0,1 0 0,-1 0 1,1 0-1,-1-1 0,1 1 1,-1 0-1,1 0 0,2-1 31,-1 0 0,0-1 0,0 1-1,0 0 1,0-1 0,0 1 0,0-1-1,3-3 1,19-24 324,-1 0 0,-1-1 0,25-47 0,47-111 505,-57 102-335,37-130-1,-61 168-297,-2-1 0,-2 0 0,-2 0 0,0-73 0,-11 70-18,0 40-133,-1 11-21,4 2-54,0 0-1,0 1 0,0-1 0,0 0 0,0 1 0,0-1 0,1 0 0,-1 1 0,0-1 0,0 4 0,-17 62 22,-17 123 0,16-72-18,0-23 4,-11 67 17,25-126-22,1 0 0,2 48-1,2-81-11,0 0 1,0 0-1,0-1 0,1 1 0,-1 0 0,1 0 0,-1 0 0,1 0 0,0-1 0,0 1 0,0 0 0,1-1 1,-1 1-1,0-1 0,1 1 0,0-1 0,3 4 0,-3-5-1,-1-1 1,1 1 0,-1-1-1,1 1 1,0-1-1,0 0 1,-1 1-1,1-1 1,0 0-1,0 0 1,-1 0-1,1 0 1,0-1 0,0 1-1,-1 0 1,1-1-1,0 1 1,-1-1-1,1 0 1,0 1-1,-1-1 1,1 0-1,-1 0 1,1 0-1,-1 0 1,0 0 0,2-2-1,15-11-2,0-1 0,-1-1-1,24-28 1,41-63 21,-41 51-10,-40 55-7,138-197 32,-135 192-30,0 0 0,-1-1 1,0 1-1,0-1 0,-1 0 0,0 1 1,0-1-1,0 0 0,-1 0 1,0-1-1,0 1 0,-1 0 0,0-8 1,-6 4 11,-2 12-18,6 2 1,-1-1 0,1 0-1,0 1 1,0-1-1,0 1 1,-3 5-1,-24 52-14,2 0 0,3 1-1,-24 99 1,24-49 37,22-97-17,0 1 1,1-1 0,1 1-1,0 0 1,4 21 0,-4-33-3,1 1 1,0-1-1,0 0 1,-1 0-1,2 0 1,-1 1 0,0-1-1,1 0 1,-1-1-1,1 1 1,0 0-1,0 0 1,0-1-1,0 1 1,1-1-1,-1 0 1,1 1-1,-1-1 1,1 0-1,0-1 1,4 4 0,-3-4-17,0 0 0,-1-1 0,1 1 0,0-1 0,0 1 0,0-1 1,-1 0-1,1-1 0,0 1 0,0-1 0,0 1 0,-1-1 0,1 0 1,0-1-1,-1 1 0,1-1 0,-1 1 0,6-4 0,42-33-1180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8.674"/>
    </inkml:context>
    <inkml:brush xml:id="br0">
      <inkml:brushProperty name="width" value="0.05" units="cm"/>
      <inkml:brushProperty name="height" value="0.05" units="cm"/>
    </inkml:brush>
  </inkml:definitions>
  <inkml:trace contextRef="#ctx0" brushRef="#br0">0 0 24469,'0'0'1433,"4"11"-161,-2 27-432,3 15-256,0 26-344,-1 10-48,3 14-128,-4 8-8,4 1-24,0-4 0,5-24-16,1-19 8,-1-37-24,2-21-160,-11-36-288,1-19-368,-8-25-1152,-8-11-41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8.894"/>
    </inkml:context>
    <inkml:brush xml:id="br0">
      <inkml:brushProperty name="width" value="0.05" units="cm"/>
      <inkml:brushProperty name="height" value="0.05" units="cm"/>
    </inkml:brush>
  </inkml:definitions>
  <inkml:trace contextRef="#ctx0" brushRef="#br0">0 261 26030,'33'-14'864,"20"-7"-208,12-3-160,19-4-208,3 0-128,12-2-112,-3 2-24,-2 2 88,-6 1-72,-23 4-816,-13 5-928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095"/>
    </inkml:context>
    <inkml:brush xml:id="br0">
      <inkml:brushProperty name="width" value="0.05" units="cm"/>
      <inkml:brushProperty name="height" value="0.05" units="cm"/>
    </inkml:brush>
  </inkml:definitions>
  <inkml:trace contextRef="#ctx0" brushRef="#br0">0 102 25157,'49'-25'544,"16"-1"-87,3 3-113,11 7-296,-3 6-8,1 8-232,-6 4-681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454"/>
    </inkml:context>
    <inkml:brush xml:id="br0">
      <inkml:brushProperty name="width" value="0.05" units="cm"/>
      <inkml:brushProperty name="height" value="0.05" units="cm"/>
    </inkml:brush>
  </inkml:definitions>
  <inkml:trace contextRef="#ctx0" brushRef="#br0">1 219 23461,'2'4'61,"0"1"-1,1-1 1,-1 1 0,1-1 0,0 0-1,0 0 1,1 0 0,-1 0 0,7 5-1,-8-8-37,0 0 1,0 0-1,0 0 0,0 0 0,0 0 0,1 0 0,-1 0 1,0-1-1,1 1 0,-1-1 0,0 0 0,1 0 0,-1 0 0,0 0 1,1 0-1,-1 0 0,0 0 0,1-1 0,-1 1 0,0-1 0,0 0 1,0 0-1,3-1 0,5-4 86,0 0 0,0-1 1,-1 0-1,0-1 0,-1 0 1,1 0-1,-1-1 0,-1 0 0,0 0 1,6-10-1,4-5 99,12-17 70,-21 28-220,1 0 0,1 1 1,-1 0-1,2 0 0,0 1 0,15-12 0,-25 22-51,1-1-1,0 1 1,0 0-1,0 0 1,0 0-1,-1 0 1,1 0-1,0 1 1,0-1-1,1 0 1,-1 1 0,0 0-1,0-1 1,0 1-1,0 0 1,0 0-1,0 0 1,1 0-1,-1 1 1,0-1-1,0 0 1,0 1-1,0 0 1,0-1 0,0 1-1,0 0 1,0 0-1,0 0 1,-1 0-1,1 1 1,0-1-1,-1 0 1,1 1-1,0-1 1,-1 1 0,2 2-1,3 4 22,-1 0 1,1 0-1,-2 1 0,1-1 1,-1 1-1,5 17 0,20 86 211,7 18 6,-35-128-242,12 25 95,-13-26-94,1-1-1,-1 1 1,1-1 0,-1 1 0,1-1 0,-1 0 0,1 1 0,-1-1-1,1 1 1,-1-1 0,1 0 0,0 0 0,-1 1 0,1-1-1,0 0 1,-1 0 0,1 0 0,0 0 0,-1 0 0,1 1-1,0-1 1,-1 0 0,1-1 0,0 1 0,-1 0 0,1 0-1,0 0 1,-1 0 0,1 0 0,-1-1 0,1 1 0,0 0-1,-1-1 1,1 1 0,-1 0 0,1-1 0,-1 1 0,1-1-1,-1 1 1,1-1 0,-1 1 0,1-1 0,0 0 0,12-16-34,0-1 0,-1 0 0,-1-1 0,0 0 0,10-30 0,-10 25-313,10-24-1257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846"/>
    </inkml:context>
    <inkml:brush xml:id="br0">
      <inkml:brushProperty name="width" value="0.05" units="cm"/>
      <inkml:brushProperty name="height" value="0.05" units="cm"/>
    </inkml:brush>
  </inkml:definitions>
  <inkml:trace contextRef="#ctx0" brushRef="#br0">0 0 27262,'16'146'407,"-2"147"-1,-6-71-135,-7-198-243,7 76 50,-6-87-69,0 0-1,1 0 1,1 0 0,0-1 0,7 16 0,-11-27-7,0 0 1,1 0 0,-1-1-1,1 1 1,-1 0 0,1 0-1,0 0 1,-1 0 0,1 0-1,0-1 1,-1 1 0,1 0-1,0-1 1,0 1 0,0 0-1,0-1 1,0 1 0,2 0-1,-3-1 3,1 0-1,0 0 0,-1 0 1,1 0-1,0 0 0,0-1 0,-1 1 1,1 0-1,0 0 0,-1 0 0,1-1 1,0 1-1,-1 0 0,1-1 0,-1 1 1,1-1-1,0 1 0,-1-1 1,1 1-1,0-2 0,2-2 29,1-1 0,-1 0 0,0 0 0,4-10 0,-6 13-28,81-205 414,-32 75-367,34-59-21,-65 153-78,2 1 0,48-64 1,-67 98-510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003"/>
    </inkml:context>
    <inkml:brush xml:id="br0">
      <inkml:brushProperty name="width" value="0.05" units="cm"/>
      <inkml:brushProperty name="height" value="0.05" units="cm"/>
    </inkml:brush>
  </inkml:definitions>
  <inkml:trace contextRef="#ctx0" brushRef="#br0">1 16 26190,'35'-7'400,"-5"0"-304,-1 5-864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688"/>
    </inkml:context>
    <inkml:brush xml:id="br0">
      <inkml:brushProperty name="width" value="0.05" units="cm"/>
      <inkml:brushProperty name="height" value="0.05" units="cm"/>
    </inkml:brush>
  </inkml:definitions>
  <inkml:trace contextRef="#ctx0" brushRef="#br0">21 0 18724,'-1'1'264,"1"-1"-1,-1 0 1,0 0-1,0 0 1,0 1-1,0-1 1,0 0-1,0 1 1,0-1 0,1 1-1,-1-1 1,0 1-1,0 0 1,0-1-1,1 1 1,-1 0-1,0-1 1,1 1-1,-1 0 1,1 0 0,-1-1-1,1 1 1,-1 0-1,1 0 1,-1 2-1,-1 27 1125,2-18-935,14 266 581,-5-138-1000,15 162 0,-12-208-14,29 108 0,-30-170-10,-11-31-10,0-1-1,0 0 1,0 0 0,0 1 0,0-1 0,0 0 0,1 1 0,-1-1-1,0 0 1,0 0 0,0 1 0,0-1 0,1 0 0,-1 0 0,0 0-1,0 1 1,0-1 0,1 0 0,-1 0 0,0 0 0,0 0 0,1 1-1,-1-1 1,0 0 0,1 0 0,-1 0 0,0 0 0,0 0 0,1 0-1,-1 0 1,0 0 0,1 0 0,-1 0 0,0 0 0,1 0-1,-1 0 1,0 0 0,0 0 0,1 0 0,-1 0 0,0 0 0,1-1-1,-1 1 1,0 0 0,0 0 0,1 0 0,-1 0 0,0 0 0,0-1-1,0 1 1,1-1 0,7-15-10,-2-5 20,-2 0 0,-1-1 0,0 1 0,-2-43 0,-13-91 116,-2 47 27,-31-118 0,120 472-108,-58-192-30,-9-30-9,0 0-1,22 42 1,-27-61-7,0 0 0,0 0 0,0 0 0,1 0 0,-1-1 0,1 1 1,0-1-1,0 0 0,1 0 0,-1-1 0,1 1 0,0-1 0,0 0 0,0-1 0,0 1 1,1-1-1,-1 0 0,9 2 0,-11-3-1,1-1-1,0 0 1,0 0 0,-1 0-1,1 0 1,0 0 0,-1-1 0,1 0-1,0 0 1,-1 0 0,1 0 0,-1-1-1,5-1 1,-2-1 0,1 0 1,-1-1-1,0 1 0,0-1 1,-1 0-1,6-7 1,5-8 6,-1-1 0,23-41 0,-35 58-4,20-37 24,-2-1 0,-2-1 1,-2 0-1,-1-2 0,13-62 0,-23 144-98,10 194 43,14 136 104,-30-365-74,0 0 0,0 0 0,0 0 1,0 0-1,0 0 0,1 0 0,-1 0 0,1-1 1,0 1-1,0 0 0,-1 0 0,1 0 1,3 2-1,-4-4 0,1 0 1,-1 0-1,1 0 0,-1 0 0,1 0 1,-1 0-1,1 0 0,-1-1 1,1 1-1,-1 0 0,0-1 1,1 1-1,-1 0 0,1 0 0,-1-1 1,0 1-1,1-1 0,-1 1 1,1 0-1,-1-1 0,0 1 1,0-1-1,1 1 0,-1-1 1,0 1-1,0-1 0,0 1 0,1-1 1,-1 1-1,0-1 0,5-12 5,-1-1-1,5-18 0,-1-15-438,-2-1 1,-1 0 0,-4-73-1,-7 15-823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841"/>
    </inkml:context>
    <inkml:brush xml:id="br0">
      <inkml:brushProperty name="width" value="0.05" units="cm"/>
      <inkml:brushProperty name="height" value="0.05" units="cm"/>
    </inkml:brush>
  </inkml:definitions>
  <inkml:trace contextRef="#ctx0" brushRef="#br0">18 16 18892,'-9'-8'3105,"0"1"3088,25 31-8826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845"/>
    </inkml:context>
    <inkml:brush xml:id="br0">
      <inkml:brushProperty name="width" value="0.025" units="cm"/>
      <inkml:brushProperty name="height" value="0.025" units="cm"/>
    </inkml:brush>
  </inkml:definitions>
  <inkml:trace contextRef="#ctx0" brushRef="#br0">92 0 6951,'0'0'18705,"-4"9"-17103,-9 25-1134,2 1 1,1 0-1,2 1 0,-4 43 1,-3 113 2607,14-257-2996,1-71-49,1 120-34,1 1 0,0 0 1,1 0-1,1 0 0,0 0 0,10-21 0,-11 31-4,0 0 0,0 1-1,0-1 1,0 1 0,1-1 0,0 1-1,0 0 1,0 0 0,0 1 0,1-1-1,0 1 1,-1 0 0,1 1 0,0-1-1,0 1 1,1 0 0,-1 0 0,0 0-1,1 1 1,-1 0 0,1 0 0,-1 0-1,1 0 1,0 1 0,-1 0 0,1 1-1,6 0 1,-10-1 6,-1 0 0,0 0 0,1 1-1,-1-1 1,0 0 0,0 0 0,1 1-1,-1-1 1,0 1 0,0-1 0,0 1 0,1 0-1,-1-1 1,0 1 0,0 0 0,0 0 0,0 0-1,0-1 1,-1 1 0,1 0 0,0 0 0,0 0-1,0 1 1,-1-1 0,2 2 0,-2 0 7,1-1 1,-1 1-1,1 0 0,-1-1 1,0 1-1,0 0 1,0 0-1,0-1 0,-1 1 1,1 0-1,-2 4 1,0 0 8,0-1 1,-1 1 0,1-1 0,-1 0-1,-1 0 1,1-1 0,-1 1-1,0 0 1,-8 7 0,6-8-16,0-1 0,-1 0 0,0-1 0,1 0 0,-1 0 0,0 0 0,-1-1 0,1 0 0,0 0 0,-10 1 0,13-2 0,0-1 0,0 0 0,0 1 0,0-1 0,0 0 0,0-1 0,0 1 0,0-1 0,0 0 0,0 0 0,1 0 0,-1 0 0,0-1 0,1 1 0,-1-1 0,1 0 0,-1 0 0,1-1 0,0 1 0,-6-6 0,9 8-55,-1 0 0,1-1 1,0 1-1,-1 0 0,1 0 0,0-1 0,-1 1 1,1 0-1,0-1 0,0 1 0,-1 0 1,1-1-1,0 1 0,0 0 0,0-1 0,0 1 1,0-1-1,-1 1 0,1 0 0,0-1 0,0 1 1,0-1-1,0 1 0,0 0 0,0-1 1,0 1-1,0-1 0,0 1 0,0 0 0,1-1 1,-1 1-1,0-1 0,0 1 0,0 0 0,0-1 1,1 1-1,-1 0 0,0-1 0,0 1 1,1 0-1,-1-1 0,0 1 0,0 0 0,1-1 1,-1 1-1,0 0 0,1 0 0,-1 0 0,0-1 1,1 1-1,-1 0 0,1 0 0,-1 0 0,1 0 1,29-4-5966,-20 4 3704,18-3-4560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1.354"/>
    </inkml:context>
    <inkml:brush xml:id="br0">
      <inkml:brushProperty name="width" value="0.05" units="cm"/>
      <inkml:brushProperty name="height" value="0.05" units="cm"/>
    </inkml:brush>
  </inkml:definitions>
  <inkml:trace contextRef="#ctx0" brushRef="#br0">107 126 26758,'-2'-3'127,"-2"0"77,0 0 1,0 0-1,0 0 1,0 1-1,-8-4 0,11 5-179,0 1-1,-1-1 0,1 1 1,0 0-1,0 0 0,0-1 0,0 1 1,0 0-1,0 0 0,0 0 1,-1 0-1,1 1 0,0-1 1,0 0-1,0 0 0,0 1 1,0-1-1,0 0 0,0 1 1,0-1-1,0 1 0,0-1 0,0 1 1,0 0-1,0-1 0,0 1 1,1 0-1,-1 0 0,0 0 1,0 0-1,1 0 0,-1-1 1,1 1-1,-1 1 0,-3 6 2,0 1 0,1-1 0,0 1 0,1-1 0,-4 18 0,-2 52-23,6-52 5,-3 23 33,3 99-1,2-145-39,1 0-1,-1 0 1,0 1 0,1-1-1,0 0 1,0 0-1,0 0 1,0 0-1,0 0 1,1 0 0,2 4-1,-3-6 0,-1-1-1,1 1 1,-1-1-1,0 0 1,1 1 0,-1-1-1,1 0 1,-1 0-1,1 1 1,-1-1-1,1 0 1,0 0-1,-1 0 1,1 0 0,-1 1-1,1-1 1,-1 0-1,1 0 1,0 0-1,-1 0 1,1 0 0,-1-1-1,2 1 1,-1-1-2,1 1 0,0-1 1,0 0-1,-1 0 1,1 0-1,-1 0 0,1 0 1,-1-1-1,1 1 1,1-2-1,15-19-3,0 0-1,-2-1 1,0-1 0,17-37 0,-1 4 11,-21 38-3,13-26 10,3 2 0,1 1 0,57-64 0,-80 101-12,2-3 1,0 1 1,16-11 0,-21 16-3,0 0 0,1 1 0,-1 0-1,1-1 1,0 1 0,-1 0-1,1 0 1,0 1 0,-1-1 0,1 1-1,0-1 1,0 1 0,0 0-1,0 0 1,2 0 0,-3 0-1,0 1 0,0-1 1,0 0-1,0 1 0,-1 0 0,1-1 0,0 1 1,-1 0-1,1 0 0,0 0 0,-1 0 0,0 0 1,1 0-1,-1 1 0,1-1 0,-1 0 0,0 1 1,0-1-1,0 1 0,0-1 0,1 3 0,1 3-1,0 0-1,-1 0 0,0 0 0,1 9 0,3 17 3,-1 1 0,-2 0-1,-2 41 1,-13 105 73,4-84 6,7-76-21,2-14 6,3-8 108,17-38 41,21-60 0,-7 17-156,-30 73-51,39-82 20,-37 80-27,0 0 1,1 0 0,1 0 0,18-18 0,-26 28-1,0 1-1,1 0 1,-1-1 0,0 1-1,1 0 1,-1 0 0,1 0 0,0 0-1,-1 0 1,1 0 0,0 1 0,0-1-1,-1 1 1,1-1 0,0 1-1,0-1 1,0 1 0,2 0 0,-2 0-2,-1 1 0,0-1 1,1 1-1,-1-1 0,0 1 0,0 0 1,1-1-1,-1 1 0,0 0 1,0 0-1,0 0 0,0 0 1,0 0-1,0 0 0,0 0 1,0 0-1,-1 0 0,2 3 0,2 4-12,0 1 0,-1 0 0,0 0 0,-1 1 0,2 16 0,4 32-573,-3 0-1,-3 0 1,-6 78 0,-1-104-1564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2.182"/>
    </inkml:context>
    <inkml:brush xml:id="br0">
      <inkml:brushProperty name="width" value="0.05" units="cm"/>
      <inkml:brushProperty name="height" value="0.05" units="cm"/>
    </inkml:brush>
  </inkml:definitions>
  <inkml:trace contextRef="#ctx0" brushRef="#br0">157 348 28758,'-9'6'86,"-1"1"1,1 1-1,0 0 0,1 0 0,0 0 0,0 1 1,1 0-1,0 1 0,1 0 0,0 0 1,0 0-1,-7 21 0,2-3-102,2 0 0,1 0 0,-8 56-1,14-69 18,0-1-1,0 1 0,2-1 1,0 1-1,0 0 0,2-1 1,-1 1-1,2-1 0,0 0 1,1 0-1,8 20 0,-11-31-4,0-1-1,0 1 0,1-1 0,-1 1 0,1-1 1,0 0-1,0 1 0,-1-1 0,2 0 0,-1 0 1,0-1-1,0 1 0,0 0 0,1-1 0,2 2 1,-3-3-2,0 1 1,0-1 0,0 0 0,0 1 0,0-1-1,1-1 1,-1 1 0,0 0 0,0 0 0,0-1-1,0 1 1,0-1 0,0 0 0,0 1 0,0-1-1,-1 0 1,1 0 0,0 0 0,0 0 0,-1-1-1,1 1 1,0 0 0,-1-1 0,2-1 0,9-10-11,0 0 1,-1 0 0,0-1-1,16-30 1,29-71 10,-45 92 9,17-41 14,-2-1 0,-3-1 0,-3-1 0,-2-1 0,-4-1 0,7-91 0,-20 120 5,-1 38-21,0 0 0,0 0 0,0 0-1,0 1 1,-1-1 0,1 0 0,-1 0 0,1 1 0,-1-1 0,1 0 0,-1 1 0,0-1 0,0 0 0,-1-1 0,2 3-2,-1 1-1,1-1 1,0 0 0,-1 0 0,1 0 0,0 1 0,-1-1 0,1 0 0,0 0-1,-1 1 1,1-1 0,0 0 0,-1 1 0,1-1 0,0 0 0,0 1 0,-1-1-1,1 0 1,0 1 0,0-1 0,0 1 0,0-1 0,-1 0 0,1 1 0,0-1-1,0 1 1,0-1 0,0 1 0,0-1 0,0 0 0,0 1 0,-6 27-13,1 0 1,2 0 0,-1 45 0,2-26 2,-6 443 34,8-466-19,1 1 1,2 0-1,0-1 0,9 30 1,-12-52-7,1 0 1,-1 0 0,1 0 0,-1-1-1,1 1 1,0 0 0,0-1-1,0 1 1,0-1 0,0 1-1,0-1 1,0 0 0,0 1 0,1-1-1,-1 0 1,1 0 0,-1 0-1,1 0 1,-1 0 0,1 0-1,-1 0 1,3 1 0,-2-2-1,0 0 0,0 0 0,0 0 1,0-1-1,-1 1 0,1 0 0,0-1 0,0 1 1,0-1-1,0 0 0,-1 0 0,1 1 0,0-1 0,-1 0 1,1 0-1,-1-1 0,3 0 0,6-8-3,0-1 0,0 1 0,-1-1 0,10-16 0,-19 27 4,40-61 15,-3-1 0,36-82 0,-53 97-8,-2 0-1,-2-1 1,-2-1-1,8-53 1,-20 90-4,0 0 1,-1 0-1,0 0 0,-1-1 1,-1 1-1,-2-13 1,3 24-4,0 0 1,0 0 0,0 0 0,-1 0-1,1 0 1,0 0 0,-1 0 0,1 0-1,0 1 1,-1-1 0,1 0-1,-1 0 1,0 0 0,1 1 0,-1-1-1,0 0 1,1 1 0,-1-1 0,0 1-1,0-2 1,0 2 0,0 0-1,0 0 1,1 0-1,-1 0 1,0 0 0,1 0-1,-1 0 1,0 0-1,0 0 1,1 1 0,-1-1-1,0 0 1,1 0-1,-1 0 1,0 1 0,1-1-1,-1 0 1,1 1-1,-1-1 1,0 1-1,-3 2 3,0 1-1,1-1 0,0 1 0,0 0 0,-6 8 0,-6 16 2,0 0 0,2 1 0,-11 36 0,-22 97 3,38-129-2,-12 41 6,-17 129 0,37-154 5,1-48-22,-1 1-1,0-1 0,0 0 0,1 1 0,-1-1 0,0 0 0,1 0 0,-1 1 0,1-1 0,0 0 0,-1 0 0,2 1 0,-2-1-4,1-1-1,-1 0 1,1 0-1,-1 1 1,1-1 0,-1 0-1,0 0 1,1 0-1,-1 0 1,1 0-1,-1 0 1,1 0-1,-1 0 1,1 0-1,-1 0 1,1 0-1,-1 0 1,0 0-1,1 0 1,-1 0-1,1 0 1,-1 0-1,1-1 1,-1 1 0,0 0-1,1 0 1,-1 0-1,1-1 1,-1 1-1,0 0 1,1-1-1,-1 1 1,1-1-1,20-24-1548,4-23-2549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2.524"/>
    </inkml:context>
    <inkml:brush xml:id="br0">
      <inkml:brushProperty name="width" value="0.05" units="cm"/>
      <inkml:brushProperty name="height" value="0.05" units="cm"/>
    </inkml:brush>
  </inkml:definitions>
  <inkml:trace contextRef="#ctx0" brushRef="#br0">169 1 25942,'-15'32'9,"0"-1"-4,1 0 1,2 1 0,1 1 0,-8 40 0,19-72-17,-1 1 1,1-1-1,0 0 0,0 0 0,0 0 0,0 0 0,0 0 1,0 0-1,0 1 0,0-1 0,1 0 0,-1 0 0,0 0 1,1 0-1,-1 0 0,1 2 0,0-3-4,-1 0-1,0 0 1,1 1 0,-1-1-1,1 0 1,-1 1 0,1-1-1,-1 0 1,1 0 0,-1 0-1,0 0 1,1 0 0,0 1-1,-1-1 1,1 0 0,-1 0-1,1 0 1,-1 0 0,1 0-1,-1-1 1,1 1 0,-1 0-1,1 0 1,0 0-1,5-3-115,-1 1-1,1-1 1,-1 0-1,9-7 1,-8 5 115,5-2-11,1 0 0,0 1 1,0 0-1,0 1 0,0 0 0,1 1 1,0 1-1,0 0 0,0 0 1,15 0-1,-21 2 26,-1 1-1,0 0 1,1 0 0,-1 1 0,0 0-1,0 0 1,1 0 0,-1 1 0,0 0-1,0 0 1,0 0 0,-1 1-1,1 0 1,0 0 0,-1 0 0,0 1-1,0 0 1,0 0 0,0 0 0,-1 1-1,0-1 1,1 1 0,3 7 0,-3-3 63,0 0 1,-1 1 0,0-1 0,0 1 0,-1 0 0,-1 0 0,0 0 0,0 0 0,-1 0 0,0 1-1,-1-1 1,0 0 0,0 0 0,-1 1 0,-4 15 0,3-18 108,0 1 1,-1 0-1,0-1 0,0 0 1,-1 1-1,0-1 0,-1-1 1,0 1-1,0-1 1,0 1-1,-1-1 0,0-1 1,0 1-1,-1-1 0,0 0 1,0-1-1,0 0 0,-9 5 1,1-3-149,0-1 0,-1-1 0,1 0 0,-1-1 0,0 0 0,0-2 0,-1 0 0,1 0 0,0-2 0,-1 0 0,1-1 0,-1 0 0,1-1 0,0-1 0,0-1 0,0 0 1,-21-10-1,-6-11-1589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125"/>
    </inkml:context>
    <inkml:brush xml:id="br0">
      <inkml:brushProperty name="width" value="0.05" units="cm"/>
      <inkml:brushProperty name="height" value="0.05" units="cm"/>
    </inkml:brush>
  </inkml:definitions>
  <inkml:trace contextRef="#ctx0" brushRef="#br0">0 249 21261,'8'-21'824,"1"0"1,1 1-1,1 0 1,1 1 0,18-24-1,-22 33-593,1 0 0,1 0 1,0 1-1,0 0 0,0 0 0,1 2 0,1-1 0,-1 1 0,26-10 0,-34 15-208,1 1 0,0-1-1,0 1 1,0 0-1,-1 1 1,1-1 0,0 1-1,0 0 1,0-1-1,0 2 1,0-1 0,0 0-1,0 1 1,0 0-1,7 2 1,-8-1-21,0-1 1,-1 1-1,1 0 1,0 0-1,-1 0 1,1 0-1,-1 0 1,0 1-1,0-1 1,0 1-1,0-1 1,0 1-1,0 0 1,-1 0-1,1 0 1,-1 0-1,0 0 0,0 0 1,0 0-1,0 4 1,2 12 0,0-1 1,-2 1-1,0-1 0,-2 1 1,0 0-1,-4 25 0,-31 117 44,31-143-41,-78 244 81,27-95-31,50-148-46,-1 2 7,-5 30 1,11-46-15,0 1-1,1 0 1,-1-1 0,1 1 0,1 0 0,-1-1-1,1 1 1,0-1 0,0 1 0,3 6 0,-4-10-4,1-1 0,0 1 1,-1-1-1,1 1 0,0-1 1,0 1-1,0-1 1,0 0-1,0 1 0,1-1 1,-1 0-1,0 0 0,1 0 1,-1 0-1,0 0 0,1 0 1,-1 0-1,1 0 1,2 0-1,-1 0-1,0-1-1,0 1 1,0-1-1,0 0 1,0 0 0,0 0-1,0 0 1,0 0 0,0-1-1,4 0 1,4-2-5,0-1 1,-1 0-1,1-1 0,19-12 1,28-24 36,-2-2 1,81-82-1,-76 68-51,-53 50-37,2-2-281,-1 0 0,0-1 0,11-14-1,-15 12-1521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444"/>
    </inkml:context>
    <inkml:brush xml:id="br0">
      <inkml:brushProperty name="width" value="0.05" units="cm"/>
      <inkml:brushProperty name="height" value="0.05" units="cm"/>
    </inkml:brush>
  </inkml:definitions>
  <inkml:trace contextRef="#ctx0" brushRef="#br0">0 95 26046,'39'-4'280,"19"-4"16,5-5-88,14-6-176,2-4 144,-2-5-1392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664"/>
    </inkml:context>
    <inkml:brush xml:id="br0">
      <inkml:brushProperty name="width" value="0.05" units="cm"/>
      <inkml:brushProperty name="height" value="0.05" units="cm"/>
    </inkml:brush>
  </inkml:definitions>
  <inkml:trace contextRef="#ctx0" brushRef="#br0">0 148 24949,'1'1'8,"0"0"0,0 0-1,0 0 1,0 0-1,0-1 1,0 1 0,0 0-1,0 0 1,0-1-1,0 1 1,1-1 0,-1 1-1,0-1 1,0 0 0,0 1-1,1-1 1,-1 0-1,0 0 1,1 0 0,-1 0-1,0 0 1,0 0-1,1 0 1,-1 0 0,0 0-1,1-1 1,-1 1 0,2-1-1,1-2 1,1 0-1,-1 0 1,0 0 0,0 0-1,8-9 1,0 0 15,19-18 20,22-20 11,-47 44-33,1 1 1,-1 1-1,1-1 1,0 1 0,1 1-1,10-5 1,-17 7-11,1 1 1,-1-1-1,0 1 1,0 0-1,0 0 1,1 0-1,-1 0 1,0 0-1,0 0 1,1 0-1,-1 0 1,0 0-1,0 0 0,0 1 1,1-1-1,-1 0 1,0 1-1,0-1 1,0 1-1,0 0 1,0-1-1,0 1 1,0 0-1,0-1 1,0 1-1,0 0 1,0 0-1,0 0 1,-1 0-1,1 0 1,0 0-1,-1 0 1,1 0-1,0 2 0,2 3 64,-1 1 0,0-1 0,0 0 0,1 14 0,-3-16-34,5 43 508,-3 92 0,-3-41-41,4-81-238,-3-17-263,0 0 0,0 0 0,0 0 0,0 0 0,1 0 0,-1 1-1,0-1 1,0 0 0,0 0 0,0 0 0,0 0 0,0 0 0,0 0-1,1 0 1,-1 0 0,0 1 0,0-1 0,0 0 0,0 0 0,1 0-1,-1 0 1,0 0 0,0 0 0,0 0 0,0 0 0,0 0-1,1 0 1,-1 0 0,0 0 0,0 0 0,0 0 0,0 0 0,1 0-1,-1 0 1,0 0 0,0-1 0,0 1 0,0 0 0,0 0 0,1 0-1,-1 0 1,0 0 0,15-21 348,30-74 184,-24 47-447,3 1-1,34-52 1,-52 92-92,0-1 1,0 1-1,0 0 1,14-11 0,-19 17-2,0 0 0,0 0 0,0 0 0,0 0 0,0 0 0,0 1 0,1-1 0,-1 0 0,0 1 0,1-1 0,-1 1 0,0-1 0,0 1 0,1 0 0,-1 0 0,1-1 0,-1 1 0,0 0 0,1 0 0,-1 0 0,0 1 0,1-1 0,-1 0 0,1 0 0,-1 1 0,0-1 0,0 1 0,1-1 0,-1 1 0,0 0 0,0-1 0,1 1 0,-1 0 0,0 0 0,0 0 0,0 0 0,0 0 0,0 0 0,0 0 0,-1 0 0,2 2 0,3 6-6,-1 0 0,0 0 0,0 0 0,-1 1 0,-1-1 0,1 1 0,0 16 0,3 71 7,-6-79 2,-1 30 36,0-45-53,1 0 1,-1 1-1,1-1 1,-1 0 0,0 0-1,0 1 1,-1-1-1,1 0 1,-1 0 0,-3 5-1,5-8-14,-1 1 0,1-1-1,-1 1 1,1-1 0,-1 1-1,1-1 1,-1 1 0,1-1-1,-1 0 1,1 1 0,-1-1-1,1 0 1,-1 1 0,0-1-1,1 0 1,-1 0 0,0 1-1,1-1 1,-1 0 0,-1 0-1,-14-7-1602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820"/>
    </inkml:context>
    <inkml:brush xml:id="br0">
      <inkml:brushProperty name="width" value="0.05" units="cm"/>
      <inkml:brushProperty name="height" value="0.05" units="cm"/>
    </inkml:brush>
  </inkml:definitions>
  <inkml:trace contextRef="#ctx0" brushRef="#br0">18 17 21301,'-7'-7'2192,"-3"-2"3273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4.289"/>
    </inkml:context>
    <inkml:brush xml:id="br0">
      <inkml:brushProperty name="width" value="0.05" units="cm"/>
      <inkml:brushProperty name="height" value="0.05" units="cm"/>
    </inkml:brush>
  </inkml:definitions>
  <inkml:trace contextRef="#ctx0" brushRef="#br0">281 71 22573,'-1'-8'626,"0"-1"0,-1 0 1,0 1-1,-3-11 0,4 18-504,1 0 0,-1 0 0,1 0 0,-1-1 0,0 1 1,1 0-1,-1 0 0,0 0 0,0 0 0,0 0 0,0 1 0,0-1 0,0 0 0,0 0 0,0 1 0,-2-2 0,2 2-68,0 0 0,0 0-1,0 0 1,0 0 0,0 0 0,-1 0 0,1 0 0,0 0 0,0 1-1,0-1 1,0 0 0,0 1 0,0-1 0,0 1 0,0-1 0,0 1-1,0-1 1,0 1 0,1 0 0,-1 0 0,0-1 0,0 1 0,0 1 0,-7 7 0,0 0 0,1 1 1,1 0-1,-1 0 0,-8 21 1,-20 59-34,33-82-8,-5 9-6,2 0 1,0 1-1,1-1 1,1 1-1,-2 25 1,5-42-15,0 0 1,0 0 0,0 0-1,0 0 1,0 0-1,0 0 1,0 0-1,0 0 1,0 0-1,1 0 1,-1 0-1,0 0 1,1-1-1,-1 1 1,0 0-1,1 0 1,-1 0-1,1 0 1,0-1 0,-1 1-1,2 1 1,-1-2-5,-1 0 1,1 1 0,0-1 0,0 0 0,-1 0 0,1 0 0,0 0 0,0 0 0,0 0 0,0 0 0,-1 0-1,1 0 1,0 0 0,0 0 0,0 0 0,-1-1 0,1 1 0,0 0 0,1-1 0,6-4-62,-1 1-1,0-1 1,12-11 0,-13 11 73,11-8-26,0 0 0,1 1-1,0 1 1,25-11 0,-34 18 23,-1 0 1,1 1-1,0 1 0,1-1 0,-1 1 1,0 1-1,0 0 0,1 0 0,-1 1 1,1 0-1,17 2 0,-23-1-4,-1 0 0,0 0 0,1 0 0,-1 0 0,0 0 0,0 1 0,0-1 0,0 1 1,0 0-1,0 0 0,0 0 0,-1 0 0,1 1 0,-1-1 0,0 1 0,0-1 0,1 1 0,-2 0 0,1 0 0,0 0 0,0 0 0,-1 0 0,0 0 0,0 0 0,0 1 0,0-1 0,0 0 0,-1 1 0,1-1 0,-1 0 0,0 7 1,0 3-6,-1-1 0,-1 0 0,0 1 0,-1-1 0,0 0 0,0 0 1,-9 17-1,6-16 58,0 0-1,-1-1 1,0 0 0,-1 0 0,-1 0 0,0-1 0,0 0-1,-1-1 1,0 0 0,-1-1 0,-20 14 0,21-17 2,-1 0 1,1-1-1,-1 0 1,0-1 0,0 0-1,0-1 1,-1 0-1,1-1 1,-1-1-1,1 1 1,-1-2 0,0 1-1,0-2 1,-18-2-1,17 1-67,1-1 0,0 0 0,0-1 0,-20-8 0,26 9-178,0 0 0,1-1 0,-1 1 0,1-1 1,-1 0-1,1 0 0,0-1 0,1 1 0,-1-1 1,-4-7-1,-2-10-1889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4.752"/>
    </inkml:context>
    <inkml:brush xml:id="br0">
      <inkml:brushProperty name="width" value="0.05" units="cm"/>
      <inkml:brushProperty name="height" value="0.05" units="cm"/>
    </inkml:brush>
  </inkml:definitions>
  <inkml:trace contextRef="#ctx0" brushRef="#br0">362 239 21805,'-2'-6'460,"1"1"1,-1-1 0,1 1 0,-1 0 0,-1 0-1,1 0 1,-1 0 0,0 0 0,0 1 0,0-1-1,-1 1 1,0 0 0,0 0 0,-5-5-1,6 7-393,0 0-1,-1 0 1,1 0-1,0 1 0,-1-1 1,1 1-1,-1 0 1,0 0-1,1 0 0,-1 0 1,0 1-1,1-1 1,-1 1-1,0 0 1,0 0-1,1 1 0,-1-1 1,0 1-1,1-1 1,-1 1-1,0 1 0,-5 1 1,-2 3-54,2-1 0,-1 2 0,1-1-1,0 1 1,0 1 0,0-1 0,1 1 0,1 1 0,-1 0 0,1 0 0,-9 16 0,-1 5-15,0 1 0,-18 50 0,26-57 8,0 1 0,1 0 0,2 0 1,1 0-1,1 1 0,-2 40 0,6-60-7,2 22-24,-2-27 23,0 0 0,0 0 0,1 0 0,-1-1 1,0 1-1,0 0 0,1 0 0,-1 0 0,1 0 0,-1-1 0,1 1 0,-1 0 0,1 0 0,0-1 0,-1 1 0,1 0 0,0-1 0,-1 1 0,1-1 0,0 1 1,0-1-1,0 1 0,-1-1 0,1 0 0,2 1 0,-2-1-1,0 0 0,0 0 0,0 0 0,0 0 0,0 0 0,1 0 0,-1 0 0,0-1 1,0 1-1,0 0 0,0-1 0,0 1 0,0-1 0,0 1 0,0-1 0,0 1 0,0-1 0,0 0 0,0 1 0,0-2 0,10-8-8,-1 0 0,-1-1 0,0 0 0,14-23-1,29-58 15,-33 55 5,200-400 39,-210 419-48,-9 18 0,0 0 1,0 0 0,0 0 0,0 0 0,0 0-1,0 0 1,0 0 0,0 0 0,0 1-1,0-1 1,0 0 0,0 0 0,0 0-1,0 0 1,0 0 0,1 0 0,-1 0-1,0 0 1,0 0 0,0 0 0,0 0-1,0 0 1,0 0 0,0 1 0,0-1-1,0 0 1,0 0 0,0 0 0,0 0 0,0 0-1,1 0 1,-1 0 0,0 0 0,0 0-1,0 0 1,0 0 0,0 0 0,0 0-1,0 0 1,0 0 0,0 0 0,0 0-1,1 0 1,-1 0 0,0 0 0,0 0-1,0 0 1,0 0 0,0 0 0,0 0-1,0 0 1,0 0 0,0 0 0,0 0 0,0-1-1,1 1 1,-1 0 0,0 0 0,0 0-1,0 0 1,0 0 0,0 0 0,0 0-1,0 0 1,0 0 0,0 0 0,0 0-1,0 0 1,0-1 0,-1 31-35,1-29 34,-14 140-83,-19 283-56,32-407 72,1-9-24,-1-1 0,1 1 0,0-1 0,0 1 0,1-1-1,0 1 1,1-1 0,-1 0 0,5 11 0,-2-14-358,2-10-90,18-43-871,4-31-296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5.158"/>
    </inkml:context>
    <inkml:brush xml:id="br0">
      <inkml:brushProperty name="width" value="0.05" units="cm"/>
      <inkml:brushProperty name="height" value="0.05" units="cm"/>
    </inkml:brush>
  </inkml:definitions>
  <inkml:trace contextRef="#ctx0" brushRef="#br0">43 1 22397,'-8'20'485,"0"1"0,1 0 0,2 0 0,0 1 0,1 0 0,1 0 1,1 0-1,1 0 0,1 0 0,1 0 0,5 29 0,-5-46-479,15 76 30,-14-74-37,0 0-1,0 0 0,1-1 0,0 1 0,0 0 0,1-1 0,0 0 0,8 10 0,-11-14 0,1-1-1,0 1 0,-1-1 0,1 0 0,-1 0 0,1 0 0,0 0 1,0 0-1,0 0 0,0 0 0,0-1 0,0 1 0,0-1 1,0 1-1,0-1 0,0 0 0,0 1 0,0-1 0,0-1 1,0 1-1,0 0 0,0 0 0,0-1 0,0 1 0,2-1 1,4-2-9,0-1 0,0 0 0,0 0 0,11-8 0,-10 6 6,9-6 3,-11 6 10,1 1-1,0 0 1,1 0-1,-1 1 1,1 0-1,0 0 1,0 1-1,0 0 1,16-3-1,-23 6-6,0 0 0,0 0 0,0 0 1,0 0-1,0 0 0,0 0 0,0 1 0,0-1 0,0 1 0,0-1 0,-1 1 0,1 0 0,0 0 0,0 0 0,-1 0 0,1 0 0,0 0 0,-1 0 0,1 1 0,-1-1 0,3 3 0,-2 0-1,0-1-1,0 1 0,0 0 1,0 0-1,0 0 0,-1 0 1,0 1-1,0-1 0,1 7 1,0 7-2,-2-1-1,0 1 1,-4 34 0,-10 27 60,-46 142 0,32-127 174,28-94-223,0 0-1,0 0 1,0 0-1,0 0 0,0 0 1,0 0-1,0 0 0,0 0 1,0 0-1,0 0 0,0 0 1,0 0-1,1 0 0,-1 0 1,0 0-1,0 0 0,0 0 1,0 0-1,0 0 0,0 0 1,0 0-1,0 0 1,0 0-1,0 0 0,0 0 1,0 0-1,0 0 0,0 0 1,0 0-1,0 0 0,0 0 1,1 0-1,-1 0 0,0 0 1,0 0-1,0 0 0,0 0 1,0 0-1,0 1 0,0-1 1,0 0-1,0 0 1,0 0-1,0 0 0,0 0 1,0 0-1,0 0 0,5-7 126,25-44-30,2 1-1,2 2 1,3 1 0,1 2-1,45-41 1,-69 74-253,19-21-1173,-25 21 1199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202"/>
    </inkml:context>
    <inkml:brush xml:id="br0">
      <inkml:brushProperty name="width" value="0.025" units="cm"/>
      <inkml:brushProperty name="height" value="0.025" units="cm"/>
    </inkml:brush>
  </inkml:definitions>
  <inkml:trace contextRef="#ctx0" brushRef="#br0">129 2 8296,'0'0'14115,"-9"2"-10923,-3 1-2291,1 1-1,0 0 1,0 0 0,1 1-1,-15 9 1,22-12-853,0-1 0,0 1 0,1 0 0,-1 0 0,1 0 0,0 0 0,-1 1 0,1-1 0,0 1 0,0-1 0,1 1 0,-1 0 0,1 0 0,-1 0 0,1 0 0,0 0 0,0 0 0,0 0 0,0 0 0,1 0 0,-1 0 0,1 0 0,0 1 0,0-1 0,0 0 0,0 0 0,0 0 0,1 1 0,1 3 0,-1-6-44,0 1 1,0-1 0,0 0 0,0 0-1,0 1 1,1-1 0,-1 0-1,0 0 1,1 0 0,-1 0 0,1-1-1,-1 1 1,1 0 0,0-1 0,-1 1-1,1-1 1,0 1 0,-1-1-1,1 0 1,0 0 0,-1 0 0,1 1-1,0-2 1,0 1 0,-1 0-1,1 0 1,0-1 0,2 0 0,2 0 18,1 0 1,-1 0 0,1-1 0,-1 0 0,0 0 0,8-4 0,-7 1-22,-2 1 0,1-1 0,0 0 0,-1-1 0,0 1 0,0-1 0,-1 0 0,1-1 0,3-8 0,-7 14-2,0 0 0,0-1 0,0 1 0,-1 0 0,1-1 0,-1 1-1,1-1 1,-1 1 0,1-1 0,-1 1 0,0-1 0,1 1 0,-1-1 0,0 1 0,0-1 0,0 1 0,-1-1 0,1 1 0,0-1-1,0 1 1,-1-1 0,1 1 0,-1-1 0,1 1 0,-1 0 0,0-1 0,0 1 0,0 0 0,1-1 0,-1 1 0,0 0-1,0 0 1,-1 0 0,1 0 0,0 0 0,0 0 0,0 0 0,-1 0 0,1 0 0,0 1 0,-1-1 0,1 1 0,-1-1 0,1 1-1,-1-1 1,1 1 0,-1 0 0,1-1 0,-1 1 0,-2 0 0,-5-1-17,0 0 0,0 0 0,0 1 0,-1 0 0,-8 2 1,16-2-25,-1 0 1,1 1 0,0-1 0,-1 1-1,1 0 1,0 0 0,0 0-1,0 0 1,-1 0 0,1 0 0,0 0-1,0 1 1,0-1 0,1 1 0,-1-1-1,0 1 1,1 0 0,-1 0 0,1 0-1,-1-1 1,1 2 0,0-1 0,-2 4-1,3-6-208,0 1-1,0-1 1,0 1-1,0-1 1,0 1-1,0-1 1,0 1 0,0-1-1,0 1 1,0-1-1,0 0 1,0 1-1,1-1 1,-1 1-1,0-1 1,0 1-1,0-1 1,1 0-1,-1 1 1,0-1-1,1 0 1,-1 1-1,0-1 1,1 0-1,-1 1 1,0-1 0,1 0-1,-1 0 1,1 1-1,-1-1 1,0 0-1,1 0 1,-1 0-1,1 0 1,-1 1-1,1-1 1,-1 0-1,1 0 1,-1 0-1,1 0 1,-1 0-1,1 0 1,-1 0-1,0 0 1,1-1-1,-1 1 1,1 0 0,-1 0-1,1 0 1,-1 0-1,1-1 1,-1 1-1,0 0 1,1 0-1,0-1 1,20-5-8479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5.361"/>
    </inkml:context>
    <inkml:brush xml:id="br0">
      <inkml:brushProperty name="width" value="0.05" units="cm"/>
      <inkml:brushProperty name="height" value="0.05" units="cm"/>
    </inkml:brush>
  </inkml:definitions>
  <inkml:trace contextRef="#ctx0" brushRef="#br0">1 155 22189,'0'0'4825,"2"-2"-4201,41-23-488,-7 13-88,16-7-48,11-7 8,9-8-72,2-2-1088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6.366"/>
    </inkml:context>
    <inkml:brush xml:id="br0">
      <inkml:brushProperty name="width" value="0.05" units="cm"/>
      <inkml:brushProperty name="height" value="0.05" units="cm"/>
    </inkml:brush>
  </inkml:definitions>
  <inkml:trace contextRef="#ctx0" brushRef="#br0">66 401 23021,'-1'1'149,"1"1"1,0 0-1,0 0 0,0 0 1,0 0-1,0 0 0,1 0 1,-1 0-1,0 0 0,1 0 1,1 2-1,-2-3-105,0 0-1,1-1 1,-1 1-1,1-1 1,-1 1-1,1-1 1,-1 1-1,1-1 1,-1 1-1,1-1 1,-1 0-1,1 1 1,0-1-1,-1 0 1,1 1-1,-1-1 1,1 0 0,0 0-1,-1 0 1,1 1-1,0-1 1,1 0-1,1-1 4,1 1 1,-1-1-1,1 0 0,-1 0 0,0 0 1,1-1-1,-1 1 0,0-1 0,0 0 1,0 0-1,0 0 0,4-4 0,13-12 178,0-1 0,-1-1 0,-1 0 0,-1-2 0,-1 0 0,-1-1 0,-1 0 0,-1-1 0,-1-1 0,-1 0 0,11-40 0,-19 56-130,-2 1 1,1 0-1,-1-1 0,0-15 1,-1 22-77,0 0-1,0 0 1,0 0-1,-1 0 1,1 0-1,-1 0 1,1 0 0,-1 0-1,0 0 1,1 1-1,-1-1 1,0 0-1,0 0 1,0 1 0,-1-1-1,1 1 1,0-1-1,-1 1 1,1-1-1,-1 1 1,1 0 0,-1 0-1,1 0 1,-1 0-1,0 0 1,-2-1-1,0 1-3,0 0 0,1 0 0,-1 0 0,0 1 0,0 0 0,0 0 0,1 0 0,-1 0 0,0 1-1,0-1 1,1 1 0,-1 0 0,0 0 0,1 0 0,-1 1 0,1-1 0,-1 1 0,-4 3-1,-3 2-3,1 0-1,1 1 0,-1 0 1,-11 13-1,4-1-4,1 0 0,1 2-1,0 0 1,2 0 0,0 2-1,2-1 1,1 1 0,-10 34-1,9-22 4,3 2-1,1-1 0,1 1 1,2 0-1,2 43 1,2-78-10,3 37 0,-3-38-2,0 0-1,1 0 1,0 1 0,-1-1 0,1 0-1,0 0 1,0 0 0,0-1 0,0 1 0,1 0-1,-1 0 1,0 0 0,1-1 0,-1 1-1,3 1 1,-4-3-1,1 0-1,-1 1 1,1-1 0,-1 0-1,1 1 1,0-1-1,-1 0 1,1 0 0,0 1-1,-1-1 1,1 0 0,0 0-1,-1 0 1,1 0-1,0 0 1,-1 0 0,1 0-1,0 0 1,-1 0-1,1 0 1,0 0 0,-1-1-1,1 1 1,-1 0-1,1 0 1,0-1 0,-1 1-1,1 0 1,-1-1 0,2 0-1,10-9-131,-1 0 0,0-1 0,-1-1 0,0 0 0,14-22 0,-18 26 20,61-86-1523,7-15-514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6.667"/>
    </inkml:context>
    <inkml:brush xml:id="br0">
      <inkml:brushProperty name="width" value="0.05" units="cm"/>
      <inkml:brushProperty name="height" value="0.05" units="cm"/>
    </inkml:brush>
  </inkml:definitions>
  <inkml:trace contextRef="#ctx0" brushRef="#br0">171 0 21645,'-11'16'674,"-60"97"2198,62-96-2722,1 1 0,0 0 0,1 0 0,-8 34 1,14-47-145,0 0 1,0 0 0,1 1 0,0-1 0,0 0 0,0 1 0,1-1-1,0 6 1,0-10-11,-1 1 0,1-1-1,-1 1 1,1 0 0,-1-1-1,1 1 1,0-1 0,0 0-1,0 1 1,0-1 0,0 0-1,0 1 1,0-1 0,1 0-1,-1 0 1,0 0 0,1 0-1,-1 0 1,1 0 0,-1 0-1,1-1 1,-1 1 0,1 0-1,-1-1 1,1 1 0,0-1-1,-1 0 1,3 1 0,11-1-9,0 0 1,-1-1-1,1 0 1,19-5-1,-23 3 21,-1 1 1,1 0-1,0 1 0,-1 0 0,1 1 0,0 0 0,-1 1 0,1 0 0,0 1 0,10 2 0,-19-3-5,1 0 0,0 1 1,0-1-1,-1 1 0,1-1 0,0 1 0,-1 0 0,0 0 0,1 0 0,-1 0 0,0 0 1,0 1-1,0-1 0,-1 1 0,3 3 0,-2-1 30,1 0 0,-1 0 0,-1 1 0,1-1 0,-1 0 0,0 1 0,0-1 0,-1 7 0,0 2 211,0 0-1,-2 0 0,0 1 1,0-1-1,-9 25 0,9-32-115,0 0 0,-1 0 0,0-1 0,0 1-1,-1-1 1,1 0 0,-2 0 0,1 0 0,-1-1 0,1 1-1,-1-1 1,-1 0 0,1 0 0,-11 6 0,10-8-86,0 0 1,0 0 0,0-1-1,0 0 1,-1 0-1,1-1 1,0 0 0,-1 0-1,1 0 1,-1-1 0,1 0-1,-1 0 1,0-1-1,1 0 1,0 0 0,-10-2-1,8 0-90,-1-1-1,0 1 1,1-2 0,0 1-1,0-1 1,0 0 0,1 0-1,0-1 1,0 0-1,0 0 1,1-1 0,0 0-1,0 0 1,-9-15 0,-11-27-1574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7.367"/>
    </inkml:context>
    <inkml:brush xml:id="br0">
      <inkml:brushProperty name="width" value="0.05" units="cm"/>
      <inkml:brushProperty name="height" value="0.05" units="cm"/>
    </inkml:brush>
  </inkml:definitions>
  <inkml:trace contextRef="#ctx0" brushRef="#br0">139 134 19100,'-5'-7'472,"0"0"-1,1-1 1,0 0 0,1 1-1,-1-2 1,2 1-1,-1 0 1,1 0 0,0-1-1,1 0 1,0 1 0,0-1-1,1-11 1,4 11 1003,2 15-817,3 16-244,-3 1-257,-2 0-1,0 0 1,-2 0-1,0 33 1,-11 98 67,6-124-171,-92 580 198,83-548-231,4-20 10,-3 57 0,11-98-27,0 1 0,0 0 1,-1-1-1,1 1 0,0 0 0,1 0 0,-1-1 1,0 1-1,0 0 0,1-1 0,-1 1 0,1 0 1,-1-1-1,1 1 0,0-1 0,0 1 0,1 1 1,-2-3-3,1 1 1,0-1 0,-1 0 0,1 0-1,0 0 1,0 0 0,-1 0 0,1 0 0,0 0-1,-1 0 1,1 0 0,0 0 0,0 0 0,-1 0-1,1 0 1,0 0 0,-1-1 0,1 1 0,0 0-1,-1-1 1,1 1 0,-1 0 0,1-1-1,0 1 1,-1-1 0,1 1 0,0-1 0,8-8 21,0 0 0,-1 0 0,11-15 1,-17 22-18,200-293 286,-55 76-210,-68 114-54,36-55-10,-113 157-34,-1-2-211,-3 2 27,-8-15-763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7.570"/>
    </inkml:context>
    <inkml:brush xml:id="br0">
      <inkml:brushProperty name="width" value="0.05" units="cm"/>
      <inkml:brushProperty name="height" value="0.05" units="cm"/>
    </inkml:brush>
  </inkml:definitions>
  <inkml:trace contextRef="#ctx0" brushRef="#br0">0 1 22245,'9'54'1160,"3"0"480,2-1-343,4-6-297,1-3-376,6-7-336,-1-4-136,11-3-112,2-4-24,-4-10-48,-3-9-360,-7-21-1368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132"/>
    </inkml:context>
    <inkml:brush xml:id="br0">
      <inkml:brushProperty name="width" value="0.05" units="cm"/>
      <inkml:brushProperty name="height" value="0.05" units="cm"/>
    </inkml:brush>
  </inkml:definitions>
  <inkml:trace contextRef="#ctx0" brushRef="#br0">359 1 23101,'0'0'1496,"-4"3"203,-1 1-1504,1 0-1,0 1 1,0 0 0,0 0-1,1 0 1,0 0-1,0 0 1,-5 11-1,-209 494 551,194-443-718,3 1-1,3 1 0,3 1 1,3 0-1,-3 129 0,14-183-17,1 0 0,0 0 0,1-1 0,1 1-1,0 0 1,8 19 0,-10-31-8,1 0-1,0-1 1,-1 1-1,1 0 1,1 0-1,-1-1 1,0 1-1,1-1 1,0 0-1,0 0 1,0 0-1,0 0 1,0 0-1,1-1 1,-1 1-1,1-1 1,0 0-1,-1 0 1,1 0-1,0-1 1,0 1-1,0-1 1,0 0-1,1 0 1,-1-1-1,0 1 1,8-1-1,-3-1-27,1 0-1,-1 0 1,1-1-1,-1-1 1,0 1-1,0-2 1,0 1-1,0-1 1,10-7-1,37-25-437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430"/>
    </inkml:context>
    <inkml:brush xml:id="br0">
      <inkml:brushProperty name="width" value="0.05" units="cm"/>
      <inkml:brushProperty name="height" value="0.05" units="cm"/>
    </inkml:brush>
  </inkml:definitions>
  <inkml:trace contextRef="#ctx0" brushRef="#br0">241 4 17452,'-12'-3'3777,"-4"6"575,-2 10-2663,-4 22-929,-10 14-256,-3 22-368,2 8-8,3 7-56,11-2-8,6-15 32,3-12-24,10-22 0,0-8 8,12-22-48,6-9-8,10-20-48,7-13-184,7-22-824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583"/>
    </inkml:context>
    <inkml:brush xml:id="br0">
      <inkml:brushProperty name="width" value="0.05" units="cm"/>
      <inkml:brushProperty name="height" value="0.05" units="cm"/>
    </inkml:brush>
  </inkml:definitions>
  <inkml:trace contextRef="#ctx0" brushRef="#br0">116 8 25165,'-21'-4'1745,"0"1"1103,0 3-2240,2 0-215,1 3-273,4 3-64,12-6-288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910"/>
    </inkml:context>
    <inkml:brush xml:id="br0">
      <inkml:brushProperty name="width" value="0.05" units="cm"/>
      <inkml:brushProperty name="height" value="0.05" units="cm"/>
    </inkml:brush>
  </inkml:definitions>
  <inkml:trace contextRef="#ctx0" brushRef="#br0">95 0 20092,'0'0'2345,"1"4"282,37 107-66,3 9-1721,-33-88-792,83 366 89,-85-357-25,-2 0 0,-1 1 0,-3-1 0,-1 0 0,-2 0 0,-1 1 0,-19 70 0,18-96-72,0-1 0,-2 0-1,1 0 1,-2 0 0,0-1-1,0 0 1,-19 22 0,23-32-44,0 0 0,-1 1 0,1-2-1,-1 1 1,0 0 0,0-1 0,0 0 0,0 0 0,0-1 0,-10 4 0,11-5-28,-1 0 0,1-1 0,-1 1 0,1-1 1,0 0-1,-1 0 0,1 0 0,-1-1 1,1 1-1,0-1 0,-1 0 0,1-1 1,0 1-1,0-1 0,-8-3 0,4 0-268,1-1 1,-1 1-1,-11-12 0,19 17 291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9.330"/>
    </inkml:context>
    <inkml:brush xml:id="br0">
      <inkml:brushProperty name="width" value="0.05" units="cm"/>
      <inkml:brushProperty name="height" value="0.05" units="cm"/>
    </inkml:brush>
  </inkml:definitions>
  <inkml:trace contextRef="#ctx0" brushRef="#br0">1 139 23413,'15'0'1032,"8"0"425,7 0-177,9-4-560,-1-5-176,16-6-256,4-6-144,11-6-112,-5 1 152,-15 5-720,-12 5-1048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546"/>
    </inkml:context>
    <inkml:brush xml:id="br0">
      <inkml:brushProperty name="width" value="0.025" units="cm"/>
      <inkml:brushProperty name="height" value="0.025" units="cm"/>
    </inkml:brush>
  </inkml:definitions>
  <inkml:trace contextRef="#ctx0" brushRef="#br0">140 0 8360,'0'0'18380,"-2"11"-17398,2-3-924,-1 1 0,1-1 0,0 0 0,1 0 0,0 0 0,0 1 0,1-1 0,0 0 0,1-1 0,-1 1 0,1 0 0,1-1 0,7 13 0,-5-9 19,-1 0-1,0 0 1,0 1 0,-1-1 0,-1 1 0,0 0 0,-1 0 0,0 0-1,0 0 1,-2 0 0,1 0 0,-2 0 0,1 1 0,-2-1 0,1 0-1,-2 0 1,0 0 0,-7 18 0,2-8-298,-1 0 0,-1 0 0,-19 29 0,13-26-2205,-1-1 1,-25 26 0,-12 4-11850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110"/>
    </inkml:context>
    <inkml:brush xml:id="br0">
      <inkml:brushProperty name="width" value="0.05" units="cm"/>
      <inkml:brushProperty name="height" value="0.05" units="cm"/>
    </inkml:brush>
  </inkml:definitions>
  <inkml:trace contextRef="#ctx0" brushRef="#br0">77 27 12835,'0'0'6981,"-2"-1"-5563,-2 10-1138,2 20 734,3-19-404,-2 0-1,1-1 1,-1 1-1,-1 0 1,0-1 0,-5 17-1,6-24-232,2-7-364,-1 1-1,1-1 0,0 1 0,1-1 0,-1 1 1,3-4-1,2-11 16,21-74 76,-26 91-63,0 6-15,1 6-15,0 0 0,-1 0 0,-1 0 1,1 0-1,-2 1 0,1-1 1,-5 18-1,-22 73 581,0-6-216,-14 146-305,39-228-88,1-10-32,1 0 0,-1 0 0,0 0 1,1 0-1,0 0 0,0 0 1,0 0-1,0 0 0,1 0 0,-1 0 1,1 0-1,0 4 0,0-7 28,-1 0 0,0 1 0,0-1 0,0 0 0,0 0 0,0 0 0,1 0 0,-1 0 0,0 0-1,0 0 1,0 0 0,0 1 0,1-1 0,-1 0 0,0 0 0,0 0 0,0 0 0,0 0 0,1 0 0,-1 0 0,0 0 0,0 0-1,0 0 1,1 0 0,-1 0 0,0 0 0,0 0 0,0-1 0,0 1 0,1 0 0,-1 0 0,0 0 0,0 0 0,0 0-1,0 0 1,1 0 0,-1 0 0,0-1 0,0 1 0,0 0 0,0 0 0,0 0 0,0 0 0,1 0 0,-1-1 0,0 1-1,0 0 1,0 0 0,0 0 0,0 0 0,0-1 0,0 1 0,0 0 0,0 0 0,0 0 0,0-1 0,14-27-1796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367"/>
    </inkml:context>
    <inkml:brush xml:id="br0">
      <inkml:brushProperty name="width" value="0.05" units="cm"/>
      <inkml:brushProperty name="height" value="0.05" units="cm"/>
    </inkml:brush>
  </inkml:definitions>
  <inkml:trace contextRef="#ctx0" brushRef="#br0">1 1 8578,'0'0'208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537"/>
    </inkml:context>
    <inkml:brush xml:id="br0">
      <inkml:brushProperty name="width" value="0.05" units="cm"/>
      <inkml:brushProperty name="height" value="0.05" units="cm"/>
    </inkml:brush>
  </inkml:definitions>
  <inkml:trace contextRef="#ctx0" brushRef="#br0">74 1 12115,'-1'15'1816,"1"1"2705,-6 3-2233,-1 2-647,-1-1-161,-3 4-200,-1 2-231,3 1-233,0 3-208,2-4-336,4 2-104,3-5-120,0-2-48,3-7-136,1-4-280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1.077"/>
    </inkml:context>
    <inkml:brush xml:id="br0">
      <inkml:brushProperty name="width" value="0.05" units="cm"/>
      <inkml:brushProperty name="height" value="0.05" units="cm"/>
    </inkml:brush>
  </inkml:definitions>
  <inkml:trace contextRef="#ctx0" brushRef="#br0">109 171 21677,'22'-44'5938,"-31"63"-4686,-28 71-1153,-41 155-1,72-221-603,6-24 486,0 0-1,0 0 1,0 1-1,-1-1 0,1 0 1,0 0-1,0 0 1,0 0-1,0 0 1,0 0-1,0 1 0,0-1 1,0 0-1,0 0 1,0 0-1,0 0 0,0 0 1,0 1-1,0-1 1,0 0-1,0 0 0,0 0 1,0 0-1,0 0 1,1 0-1,-1 1 0,0-1 1,0 0-1,0 0 1,0 0-1,0 0 1,0 0-1,0 0 0,0 0 1,0 0-1,1 1 1,-1-1-1,0 0 0,0 0 1,0 0-1,0 0 1,0 0-1,0 0 0,1 0 1,-1 0-1,0 0 1,0 0-1,0 0 0,0 0 1,0 0-1,0 0 1,1 0-1,-1 0 1,0 0-1,0 0 0,0 0 1,0 0-1,0 0 1,1 0-1,-1 0 0,0 0 1,0 0-1,0 0 1,9-6-545,-2-3 328,0 1 0,0-2 0,-1 1 0,0-1 1,5-13-1,2-1 50,213-357-323,-207 352 692,-19 29-173,0 0 1,0 0 0,0 0 0,0 0 0,0 0-1,0 0 1,0 0 0,0 0 0,0 0 0,0 0 0,0 0-1,0 0 1,0 0 0,1 0 0,-1 0 0,0 1-1,0-1 1,0 0 0,0 0 0,0 0 0,0 0-1,0 0 1,0 0 0,0 0 0,0 0 0,0 0-1,0 0 1,0 0 0,1 0 0,-1 0 0,0 0-1,0 0 1,0 0 0,0 0 0,0 0 0,0 0-1,0 0 1,0 0 0,0 0 0,0 0 0,0-1 0,0 1-1,1 0 1,-1 0 0,0 0 0,0 0 0,0 0-1,0 0 1,-1 10 181,-57 173 1029,19-66-800,37-109-393,-100 339 560,102-345-228,0-5 164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1.719"/>
    </inkml:context>
    <inkml:brush xml:id="br0">
      <inkml:brushProperty name="width" value="0.05" units="cm"/>
      <inkml:brushProperty name="height" value="0.05" units="cm"/>
    </inkml:brush>
  </inkml:definitions>
  <inkml:trace contextRef="#ctx0" brushRef="#br0">81 0 22333,'0'0'1080,"2"30"400,-2 3-407,-2 27-513,-3 14-64,-6 22-152,-5 4-136,1 1-128,1-3-8,7-26-56,-2-16 40,7-31-200,0-20-424,2-26-929,2-14-295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2.079"/>
    </inkml:context>
    <inkml:brush xml:id="br0">
      <inkml:brushProperty name="width" value="0.05" units="cm"/>
      <inkml:brushProperty name="height" value="0.05" units="cm"/>
    </inkml:brush>
  </inkml:definitions>
  <inkml:trace contextRef="#ctx0" brushRef="#br0">43 207 20500,'3'-11'557,"0"1"0,1 0 0,1 0-1,0 0 1,0 0 0,1 1 0,0 0-1,1 0 1,13-14 0,-10 14-284,0 0-1,1 0 1,0 1 0,1 0-1,-1 0 1,2 2 0,17-9 0,-18 11-249,-1 0 1,1 0 0,0 1-1,0 0 1,0 1-1,0 0 1,0 1 0,0 1-1,1 0 1,-1 0 0,0 1-1,0 1 1,0 0-1,0 1 1,0 0 0,0 1-1,-1 0 1,1 1 0,12 7-1,-17-8-24,0 1 1,0 0-1,0 1 0,-1 0 1,0 0-1,0 0 0,0 1 1,-1-1-1,0 1 0,-1 1 1,1-1-1,5 13 0,-6-7 16,0-1-1,-1 1 1,0 0-1,0 0 1,-2 0-1,0 0 0,0 20 1,-5 6 117,-1 0 1,-1 0-1,-3 0 1,-18 53-1,8-27 98,13-41-42,-1 1 1,-1-1-1,-11 23 0,17-45-154,1 0 0,0 0 0,-1 0 0,0 0 0,1 0 1,-1-1-1,0 1 0,0-1 0,0 1 0,0-1 0,0 0 0,0 1 0,0-1 0,-1 0 0,1 0 0,0-1 0,-1 1 0,1 0 0,-1-1 0,1 0 0,0 1 0,-1-1 0,1 0 0,-1 0 1,1 0-1,-3-1 0,-17 2 17,1 2-38,0 2-1,0 0 0,1 1 1,0 1-1,-27 14 1,-90 56-224,126-70 172,7-4 3,0-1-24,1 0-1,-1 1 0,1-1 0,-1 0 0,0-1 0,0 1 0,0-1 0,0 0 0,0 0 1,0 0-1,-7 1 0,10-2 27,0 0-1,1 0 1,-1-1 0,0 1 0,1 0-1,-1 0 1,0 0 0,1 0 0,-1-1 0,1 1-1,-1 0 1,0 0 0,1-1 0,-1 1-1,1 0 1,-1-1 0,1 1 0,-1-1-1,1 1 1,-1-1 0,1 1 0,-1-1 0,1 1-1,-1-2 1,-4-27-1694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03.387"/>
    </inkml:context>
    <inkml:brush xml:id="br0">
      <inkml:brushProperty name="width" value="0.05" units="cm"/>
      <inkml:brushProperty name="height" value="0.05" units="cm"/>
    </inkml:brush>
  </inkml:definitions>
  <inkml:trace contextRef="#ctx0" brushRef="#br0">1 220 20388,'0'0'1066,"6"-5"429,8-4-1284,0 1-1,1 1 1,0 0 0,0 1 0,1 1-1,0 0 1,0 1 0,22-3 0,8 1 0,86 1 0,46 14-167,-93-3-26,0-4 0,89-9-1,145-24-12,0 26-10,-127 16 5,218 6 0,288-59 6,4 1 3,-39 41-5,-532-5 19,214-35-1,-304 33 88,0 1 0,0 2-1,1 2 1,47 3 0,-87-1-92,1 0 61,0 1 0,0-1 0,0 0 0,0 1 0,0 0 0,-1 0 0,1 0 0,5 2 0,-6-2 116,-6 6 77,-13 10-535,-6-6-1019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3.575"/>
    </inkml:context>
    <inkml:brush xml:id="br0">
      <inkml:brushProperty name="width" value="0.05" units="cm"/>
      <inkml:brushProperty name="height" value="0.05" units="cm"/>
    </inkml:brush>
  </inkml:definitions>
  <inkml:trace contextRef="#ctx0" brushRef="#br0">2 165 14579,'0'0'5705,"-2"4"-2300,3-3-3393,-1-1 0,0 1-1,0-1 1,1 1 0,-1-1 0,0 1 0,1-1 0,-1 1 0,0-1 0,1 0 0,-1 1 0,1-1 0,-1 0-1,1 1 1,-1-1 0,1 0 0,-1 0 0,1 1 0,-1-1 0,1 0 0,-1 0 0,1 0 0,-1 0 0,2 0-1,2 1 7,0 1 3,0-1 1,1 0 0,-1 0-1,0-1 1,1 1 0,-1-1-1,1 0 1,-1 0 0,0-1-1,1 1 1,-1-1 0,9-2-1,23-9 106,0 2-1,61-9 1,-79 16-123,-1 2 0,1 1 1,-1 0-1,1 1 1,-1 1-1,0 0 1,35 10-1,2 7 14,-20-7-3,-1-1 1,66 11-1,186-6-14,-206-14 1,376-26-104,-240 6 158,0-4-55,-110 10-12,-33 8 39,115 7 0,-110 1-13,84-6 0,-70-6-14,298-17 2,-337 24 131,0-2 0,0-2-1,72-17 1,-56 10 327,-44 9-387,31-7 1,-49 8-64,-1 1 0,1-1-1,0-1 1,0 1 0,-1-1 0,0 0-1,1 0 1,-1-1 0,9-7 0,-13 10 60,-1-1-209,-5-5 73,-20-18 1637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5.634"/>
    </inkml:context>
    <inkml:brush xml:id="br0">
      <inkml:brushProperty name="width" value="0.05" units="cm"/>
      <inkml:brushProperty name="height" value="0.05" units="cm"/>
    </inkml:brush>
  </inkml:definitions>
  <inkml:trace contextRef="#ctx0" brushRef="#br0">401 10 13523,'-1'0'6896,"-18"-4"-6006,-26-2-713,40 6-137,-1 1 0,0 0 0,1 0 0,-1 0-1,1 1 1,-1 0 0,1 0 0,0 0 0,-1 1 0,1-1 0,1 1 0,-1 1 0,0-1 0,1 1 0,-1-1 0,-5 8-1,2-4 18,-16 15 54,1 1 1,1 1-1,1 0 0,-28 43 1,37-46-99,0-1 0,1 2 0,2-1 1,0 2-1,1-1 0,-9 45 0,10-23-17,1 0 0,3 0 0,2 1-1,1-1 1,8 53 0,-5-74 2,1 0 1,1 0-1,1 0 1,2-1 0,0 0-1,1-1 1,1 1-1,1-2 1,0 1-1,2-2 1,23 29 0,-32-44-6,-1-1 0,1 1 0,0-1 1,0 0-1,0 0 0,0 0 0,0-1 1,1 1-1,8 3 0,-10-6 3,0 1 0,0 0 1,0-1-1,0 1 0,0-1 0,0 0 0,0 0 1,0 0-1,0 0 0,0-1 0,0 1 0,0-1 0,0 0 1,0 0-1,-1 0 0,1 0 0,0 0 0,2-2 1,3-3 4,-1 1 0,0-1 1,0-1-1,0 1 0,-1-1 1,0 0-1,-1 0 0,7-12 1,37-74 102,-33 60-62,25-47 44,55-118 64,-76 153-133,-3-2 0,17-64 0,-32 101 76,0-1-1,-1 1 1,0-1-1,0 0 1,-1 1-1,-1-1 1,0 1-1,0-1 1,-1 1 0,0-1-1,-8-19 1,8 25-89,0 0 1,-1 0-1,1 0 1,-1 0-1,-1 1 1,1 0-1,-1-1 1,1 1-1,-1 0 1,0 1-1,-1-1 1,1 1-1,0-1 0,-1 1 1,0 1-1,0-1 1,0 1-1,0 0 1,0 0-1,-1 0 1,1 1-1,0-1 1,-1 1-1,-5 0 1,-19 1-696,0 5-329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6.369"/>
    </inkml:context>
    <inkml:brush xml:id="br0">
      <inkml:brushProperty name="width" value="0.05" units="cm"/>
      <inkml:brushProperty name="height" value="0.05" units="cm"/>
    </inkml:brush>
  </inkml:definitions>
  <inkml:trace contextRef="#ctx0" brushRef="#br0">263 1 11947,'-12'3'804,"0"0"1,1 1-1,-1 1 1,1 0-1,0 0 1,0 1 0,1 1-1,0 0 1,-17 13-1,17-10-584,0 1-1,1 0 1,0 0-1,0 1 1,1 0-1,1 0 0,0 1 1,-5 14-1,2-1-171,1 1 0,1 0 0,-8 54 0,5 85-29,11-140-13,0 1 0,2-1 1,2 1-1,11 47 0,-13-65-9,1 0-1,0 0 1,0-1-1,1 1 1,0-1-1,1 0 1,0 0-1,0 0 1,0-1-1,1 1 1,0-1-1,1-1 1,0 1-1,0-1 1,0 0-1,0-1 1,13 7-1,-14-9-6,0-1 0,0 0 1,0-1-1,0 1 0,0-1 0,1 0 1,-1-1-1,0 1 0,1-1 0,-1-1 0,0 1 1,0-1-1,1 0 0,-1 0 0,0-1 0,0 0 1,0 0-1,0 0 0,-1-1 0,1 0 1,-1 0-1,1-1 0,-1 1 0,7-7 0,2-2 27,0-1-1,-1 0 1,-1-1-1,0-1 0,-1 0 1,0 0-1,10-21 1,-2-4 26,-1-1 1,-2-1 0,-2 0 0,-2-1-1,-2 0 1,-2-1 0,-1 0-1,1-73 1,-8 106 12,-1 1-1,1-1 1,-2 0-1,1 1 0,-2-1 1,1 1-1,-5-10 1,6 17-38,-1-1 1,1 1-1,-1 0 1,0 0-1,1 0 1,-1 1-1,-1-1 1,1 0-1,0 1 1,-1-1-1,1 1 0,-1 0 1,0 0-1,0 0 1,0 0-1,0 1 1,0-1-1,0 1 1,0-1-1,0 1 1,-1 0-1,1 0 1,0 1-1,-7-1 1,-21 1-446,-4 6-345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971"/>
    </inkml:context>
    <inkml:brush xml:id="br0">
      <inkml:brushProperty name="width" value="0.025" units="cm"/>
      <inkml:brushProperty name="height" value="0.025" units="cm"/>
    </inkml:brush>
  </inkml:definitions>
  <inkml:trace contextRef="#ctx0" brushRef="#br0">88 0 5541,'0'63'160,"0"-9"-2017,0-9-450</inkml:trace>
  <inkml:trace contextRef="#ctx0" brushRef="#br0" timeOffset="1">49 888 10282,'-5'71'3299,"-1"-3"-3203,0-2-1505,3-4-3972</inkml:trace>
  <inkml:trace contextRef="#ctx0" brushRef="#br0" timeOffset="2">11 1736 9001,'0'63'800,"0"-1"1,-2 1-160,1-2-161,1-1 1,0-2-385,0-2-160,0 0-1025,0-4-1057,-8 1-1154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26.339"/>
    </inkml:context>
    <inkml:brush xml:id="br0">
      <inkml:brushProperty name="width" value="0.05" units="cm"/>
      <inkml:brushProperty name="height" value="0.05" units="cm"/>
    </inkml:brush>
  </inkml:definitions>
  <inkml:trace contextRef="#ctx0" brushRef="#br0">1264 76 17636,'-17'-9'591,"0"1"-1,-1 1 1,0 0 0,0 2 0,0 0-1,-24-3 1,-115-6 732,68 9-519,36 0-473,0 2 0,0 3 0,1 3 0,-104 17 0,133-15-316,2 0 1,-1 2 0,1 1-1,0 0 1,0 2-1,1 0 1,0 1 0,1 1-1,1 1 1,0 1-1,0 0 1,1 1 0,1 1-1,-18 23 1,12-8-15,0 1 0,3 1 0,0 1 1,2 0-1,-23 69 0,26-53-10,2 0 0,2 0 0,-6 95 0,13-64-22,15 143 1,37 73-35,-48-292 64,62 271-66,-44-208 26,3-1-1,32 65 0,-45-113 26,1 0 0,0 0 0,2-1 0,0-1 0,1 0 1,1 0-1,0-1 0,1-1 0,1-1 0,1 0 0,0-1 0,0-1 0,1 0 1,1-1-1,0-1 0,0-1 0,1-1 0,0-1 0,30 7 0,-28-10-3,0 0-1,1-2 0,-1-1 1,1-1-1,-1 0 1,1-2-1,-1-1 0,33-7 1,-13-2-9,-1-2 0,-1-1 0,59-31 0,20-17 6,169-82 19,-203 107 2,133-39 1,-209 74-1,32-8 4,0-3-1,56-25 0,-85 33-1,1-1 0,-1-1 0,-1 0 0,0 0 0,0-1 0,0 0-1,-1-1 1,-1-1 0,0 1 0,0-1 0,11-20 0,-6 3 6,-1 0 1,-1-1-1,-2 0 1,-1-1-1,7-39 1,14-157 54,-29 217-60,7-72 58,-3-1 0,-6-94 0,-2 147 24,0 1-1,-2 0 0,0 0 1,-2 1-1,-2-1 0,0 1 1,-2 1-1,0 0 1,-30-46-1,24 47-12,-2 1 0,0 1 1,-2 1-1,0 1 0,-2 1 1,0 1-1,-1 0 0,-1 2 0,0 1 1,-1 1-1,-1 2 0,-1 0 0,1 2 1,-2 1-1,0 1 0,0 1 1,-51-6-1,-152 0-1079,103 13-249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29.990"/>
    </inkml:context>
    <inkml:brush xml:id="br0">
      <inkml:brushProperty name="width" value="0.05" units="cm"/>
      <inkml:brushProperty name="height" value="0.05" units="cm"/>
    </inkml:brush>
  </inkml:definitions>
  <inkml:trace contextRef="#ctx0" brushRef="#br0">1 3196 10810,'0'0'13918,"9"-9"-13478,-9 9-439,19-14 30,0-1 1,32-33-1,3-18 30,68-73 39,-111 128-97,1 2-1,0-1 0,0 2 1,23-13-1,58-22 0,-3 1-11,-50 21 8,31-17 6,124-87-1,-135 77 1,0 0 9,93-57-1,-114 85-15,45-17 0,28-13 6,-72 29-4,2 3 0,0 1 0,1 2 0,64-13 0,-61 14 11,0-2 0,-1-2 0,-2-1 0,48-30 0,2 1-11,111-61 5,-10 5 20,-135 75-15,83-27-1,-112 48-10,1 1 0,43-4 0,-51 10 4,-1-2 0,0-1 0,-1-1-1,1 0 1,-1-2 0,35-15-1,-12-5 2,68-54-1,-15 9-2,-54 44 5,0 2 0,2 2-1,76-30 1,-83 37-2,-1-1 0,-1-1 1,-1-3-1,58-45 0,-48 34-2,-26 20-4,0 0 1,2 2 0,-1 1-1,28-11 1,91-20-4,-104 30 6,-1-1 0,0-1 1,-1-2-1,-1-2 0,0 0 1,55-42-1,158-156 14,-176 147-11,146-107 1,-15 53-8,-9 5-6,-36 31 23,-106 61-11,-33 15 0,0 0 0,18-16 0,20-12 6,-51 37-4,-2 1-4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58.510"/>
    </inkml:context>
    <inkml:brush xml:id="br0">
      <inkml:brushProperty name="width" value="0.05" units="cm"/>
      <inkml:brushProperty name="height" value="0.05" units="cm"/>
    </inkml:brush>
  </inkml:definitions>
  <inkml:trace contextRef="#ctx0" brushRef="#br0">0 423 25261,'0'-6'96,"0"1"0,1 0 0,-1 0-1,1-1 1,1 1 0,-1 0 0,1 0 0,-1 0-1,1 1 1,1-1 0,-1 0 0,1 1-1,-1-1 1,1 1 0,1 0 0,-1 0-1,1 0 1,4-4 0,6-5-30,1 1 0,1 0 1,26-15-1,-22 15-21,2 1 0,28-11 0,-40 18-35,1 1-1,-1 0 1,1 0 0,0 1 0,-1 1 0,1 0-1,16 0 1,-22 2-9,-1-1-1,0 1 0,1 0 0,-1 0 1,0 1-1,0-1 0,0 1 1,0 0-1,0 0 0,0 0 1,-1 0-1,1 1 0,-1 0 0,1-1 1,-1 1-1,0 0 0,0 1 1,0-1-1,0 1 0,-1-1 1,0 1-1,0 0 0,1-1 1,-2 1-1,1 0 0,2 8 0,0 5 5,0 0 0,0 0 0,-2 1 0,0 0 0,-1 23 0,-2-3 16,-1 0 0,-13 62 0,-27 71 873,39-156-468,4-15 36,8-25-83,20-105-102,-5-2 0,6-140 0,-25 222-242,3-109 78,-8 174-128,0-1 1,1 1-1,1-1 0,1 1 1,5 20-1,-7-32 14,0 1 1,0-1-1,1 1 1,-1-1-1,1 0 0,0 0 1,0 0-1,0 0 0,0 0 1,1 0-1,-1 0 1,1-1-1,-1 1 0,1-1 1,0 0-1,0 0 0,0 0 1,0 0-1,0 0 0,1-1 1,-1 1-1,1-1 1,-1 0-1,1 0 0,-1 0 1,1-1-1,-1 1 0,1-1 1,4 0-1,4-1-22,-1-1-1,1-1 1,-1 0 0,0 0-1,0-1 1,0 0-1,-1-1 1,0-1 0,1 1-1,-2-2 1,1 1 0,11-11-1,31-26-415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58.675"/>
    </inkml:context>
    <inkml:brush xml:id="br0">
      <inkml:brushProperty name="width" value="0.05" units="cm"/>
      <inkml:brushProperty name="height" value="0.05" units="cm"/>
    </inkml:brush>
  </inkml:definitions>
  <inkml:trace contextRef="#ctx0" brushRef="#br0">6065 2038 23885,'0'0'3541,"5"-2"-3094,12-3-387,0-1 1,0 2 0,0 0-1,1 1 1,30-1 0,-35 4-58,0 0 1,0 0-1,0 2 1,-1-1-1,1 2 1,0 0 0,-1 0-1,22 9 1,-30-10 1,-1 0 1,1 0-1,-1 1 1,0-1-1,0 1 1,0-1-1,0 1 1,0 0-1,0 0 1,-1 1-1,0-1 1,1 0-1,-1 1 1,0-1-1,-1 1 1,1 0-1,-1-1 1,1 1-1,-1 0 1,0 0-1,0 8 1,0 1 43,-1 0 1,0-1 0,-1 1-1,0 0 1,-6 20-1,3-15 50,-2 0-1,0-1 0,-1 1 0,0-2 0,-1 1 0,-1-1 0,-1 0 0,-18 22 0,-9 5 338,-62 55-1,81-81-341,9-8-48,5-6-32,0 0 0,0 0 1,1 1-1,-1 0 0,1 0 0,0 0 1,0 0-1,0 0 0,0 0 0,1 1 1,-3 5-1,5-9-15,0-1 1,0 1-1,0-1 0,0 1 1,1-1-1,-1 1 0,0-1 1,0 1-1,0-1 0,1 1 1,-1-1-1,0 1 0,0-1 1,1 1-1,-1-1 1,1 1-1,-1-1 0,0 0 1,1 1-1,-1-1 0,1 0 1,-1 1-1,1-1 0,-1 0 1,1 1-1,-1-1 0,1 0 1,-1 0-1,1 0 0,-1 0 1,1 1-1,-1-1 1,1 0-1,-1 0 0,1 0 1,-1 0-1,2 0 0,22 0-15,-23 0 14,51-6-410,-1-2 0,73-20 0,-46 6-1407</inkml:trace>
  <inkml:trace contextRef="#ctx0" brushRef="#br0" timeOffset="1">7097 1593 24565,'-43'0'3912,"41"0"-3221,6 4-226,2 0-463,1-1 1,-1 0-1,1 0 1,0-1-1,0 0 1,-1 0-1,14 1 0,59 3-19,-49-4 14,63 4 19,1-5 0,0-3 0,129-21 0,-204 21 110,-29 6 201,-15 8-188,-15 13-68,2 0 0,2 3 0,-52 49 0,36-24-58,-66 85 1,63-69-20,53-67-116,4-5-1303,8-12-559</inkml:trace>
  <inkml:trace contextRef="#ctx0" brushRef="#br0" timeOffset="2">8390 1490 24413,'-2'-1'208,"1"1"0,-1-1 0,1 0 0,-1 1 0,1-1 0,-1 0-1,1 0 1,-1 0 0,1 0 0,0 0 0,-1-1 0,1 1 0,0 0 0,0 0 0,0-1-1,0 1 1,0-1 0,-1-2 0,2 2-149,0 0 1,0 0-1,0 0 0,0 0 1,0 0-1,1 0 0,-1 0 1,0 0-1,1 0 0,0 0 1,-1 0-1,1 0 0,0 0 1,0 0-1,0 0 0,2-2 1,4-6-50,1 0 0,0 0 0,1 1 0,-1 0 0,2 1 0,-1 0 0,1 0 0,0 1-1,18-9 1,-20 11-10,0 1 0,0 1-1,0 0 1,0 0 0,1 0-1,-1 1 1,1 0 0,-1 1-1,1 0 1,0 0 0,-1 1-1,1 0 1,0 0 0,12 3-1,-17-2-1,0 1 0,0-1-1,0 1 1,-1-1-1,1 1 1,-1 0 0,0 0-1,1 1 1,-1-1-1,0 1 1,0 0 0,0-1-1,-1 1 1,1 1-1,-1-1 1,1 0 0,-1 0-1,0 1 1,-1-1 0,1 1-1,0 0 1,-1 0-1,0-1 1,0 1 0,0 0-1,0 0 1,-1 0-1,0 7 1,1 5 0,-2-1 0,0 1 0,-1-1 0,0 0 0,-1 0-1,-6 18 1,-9 18 49,-34 65 1,22-49 73,28-82 114,5-13-54,14-55-1,0 8-40,-6 6-59,-2 0 0,-4-1 0,-4-86-1,-1 151-71,0 0-1,0 0 1,-1 1 0,0-1-1,0 0 1,0 0-1,0 0 1,-1 1 0,0-1-1,-3-7 1,5 12-9,-1 0 1,1 0-1,0 0 0,0 0 1,0 0-1,0-1 1,0 1-1,0 0 0,0 0 1,0 0-1,-1 0 0,1 0 1,0 0-1,0 0 1,0 0-1,0 0 0,0 0 1,-1 0-1,1 0 1,0 0-1,0 0 0,0-1 1,0 1-1,-1 0 0,1 0 1,0 1-1,0-1 1,0 0-1,0 0 0,0 0 1,-1 0-1,1 0 0,0 0 1,0 0-1,0 0 1,0 0-1,0 0 0,-1 0 1,1 0-1,0 0 1,0 0-1,0 1 0,0-1 1,0 0-1,0 0 0,0 0 1,-1 0-1,1 0 1,0 0-1,0 1 0,0-1 1,0 0-1,0 0 0,0 0 1,0 0-1,0 0 1,0 1-1,0-1 0,0 0 1,-3 12-4,3-12 3,-1 9-3,0-1-1,1 0 1,0 0 0,0 0-1,1 1 1,0-1 0,1 0 0,0 0-1,0 0 1,0 0 0,1 0-1,6 11 1,-7-16 1,0 1 1,0 0-1,0 0 0,1-1 1,-1 0-1,1 1 1,0-1-1,0 0 0,0 0 1,0-1-1,1 1 0,-1-1 1,1 1-1,0-1 1,-1 0-1,1-1 0,0 1 1,0-1-1,0 1 0,0-1 1,1 0-1,-1-1 0,0 1 1,0-1-1,7 0 1,-2-1-2,1-1 0,0 0 0,-1 0 0,1-1 0,-1 0 0,0-1 0,9-5 0,61-39-10,-35 20-21,68-40-1771,-70 40-328</inkml:trace>
  <inkml:trace contextRef="#ctx0" brushRef="#br0" timeOffset="3">8993 1989 23261,'12'-15'3288,"41"-53"-2494,50-87 67,31-44-65,-106 166-703,-28 32-92,0 1 0,1 0 0,-1-1 1,1 1-1,-1-1 0,0 1 0,1 0 0,-1 0 1,1-1-1,-1 1 0,0 0 0,1-1 0,-1 1 0,1 0 1,-1 0-1,1 0 0,-1 0 0,1 0 0,-1 0 1,1-1-1,-1 1 0,1 0 0,-1 0 0,1 1 1,0-1-1,-1 0 0,1 0 0,-1 0 0,1 0 0,-1 0 1,1 1-1,0 0 0,0 0-1,-1 0 1,1 0 0,-1 0 0,1 0 0,-1 0 0,1 0-1,-1 0 1,0 0 0,0 1 0,1-1 0,-1 0-1,0 3 1,1 45 19,-3 1-1,-12 83 0,5-64 3,2-10-4,-1-2 25,2 1 1,4 94-1,10-112-451,2-16-788</inkml:trace>
  <inkml:trace contextRef="#ctx0" brushRef="#br0" timeOffset="4">1768 2028 18164,'0'0'5096,"3"-5"-3907,16-24-631,-1-1 1,-2-1-1,-2-1 0,22-64 0,-28 67-271,-1 0 0,-1-1-1,-1 1 1,-2-1 0,-1 0 0,-2-37 0,-3 48-243,0 0 1,-1 0-1,0 1 1,-2-1 0,0 1-1,-1 1 1,-1-1-1,-1 1 1,0 0 0,-1 1-1,-13-16 1,-17-17 45,-2 2 1,-49-41 0,34 32 6,2 2-55,-149-139 189,166 161-165,-1 3-1,-2 0 0,-75-38 1,-88-15-3,-13-7-45,193 77-74,0-2-1,1 0 1,0-2 0,1 0 0,1-2 0,-28-29 0,45 44-181,1-1 1,-1 0 0,1 0 0,-1-1 0,1 1 0,0-1 0,1 0 0,-1 1 0,1-1 0,-2-6 0,5 7-1857</inkml:trace>
  <inkml:trace contextRef="#ctx0" brushRef="#br0" timeOffset="5">37 998 19068,'-10'3'1181,"-6"1"439,6-3 3345,11-20-3609,29-56-354,-15 34-882,-2 0 0,-2-1 0,-2 0 1,-2 0-1,-2-1 0,-1 1 0,-2-1 1,-3 0-1,-1 0 0,-8-45 1,-18-50-67,-8-63-4,36 200-51,-1-6-4,0 0-1,1-1 1,0 1-1,0 0 1,2-13-1,-1 19 4,-1 1-1,1 0 0,-1-1 1,1 1-1,-1-1 0,1 1 1,-1 0-1,1-1 0,-1 1 1,1 0-1,-1 0 0,1-1 1,-1 1-1,1 0 0,0 0 1,-1 0-1,1 0 1,-1 0-1,1 0 0,0 0 1,-1 0-1,1 0 0,0 0 1,-1 0-1,1 0 0,-1 0 1,1 0-1,-1 1 0,1-1 1,0 0-1,-1 0 1,1 1-1,-1-1 0,1 0 1,0 1-1,25 14-45,-22-13 38,21 12 1,1-2-1,0-1 1,1-1 0,0-1 0,1-1-1,-1-2 1,1 0 0,1-2 0,-1-1 0,41-2-1,25-5-98,166-30 0,-195 23-28,25-4-785,-14-1-906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008"/>
    </inkml:context>
    <inkml:brush xml:id="br0">
      <inkml:brushProperty name="width" value="0.05" units="cm"/>
      <inkml:brushProperty name="height" value="0.05" units="cm"/>
    </inkml:brush>
  </inkml:definitions>
  <inkml:trace contextRef="#ctx0" brushRef="#br0">7 589 22053,'-3'-16'757,"1"1"1,1-1 0,0 0-1,2 0 1,3-30 0,-1 28-577,1 0 1,1 0-1,0 1 1,1-1 0,1 1-1,1 1 1,0-1-1,12-16 1,-17 28-166,1 1 0,0-1 1,0 0-1,0 1 1,0 0-1,1 0 0,-1 0 1,6-3-1,-9 6-16,1 1 0,-1-1 0,0 0-1,1 1 1,-1-1 0,1 1 0,-1 0 0,1-1 0,-1 1-1,1 0 1,-1 0 0,1 0 0,-1 0 0,1 0 0,-1 0-1,1 0 1,-1 1 0,1-1 0,-1 1 0,1-1 0,-1 1-1,0-1 1,1 1 0,-1 0 0,0 0 0,1-1 0,-1 1-1,0 0 1,0 0 0,0 0 0,0 0 0,0 1 0,0-1-1,0 0 1,1 2 0,4 7-4,-1-1 0,0 1-1,0 0 1,-1 1 0,0-1 0,-1 1 0,3 14-1,9 81 38,-14-99-28,4 59 50,-4-38-17,1 0 1,2-1 0,6 28-1,-10-54-32,1 0-1,-1 0 0,0 0 0,0 0 0,1 0 0,-1 0 0,1 0 0,-1 0 0,1 0 0,-1 0 1,1-1-1,-1 1 0,1 0 0,0 0 0,-1-1 0,2 2 0,-1-2 5,-1 0-1,1 0 1,-1 0-1,0 0 1,1 0-1,-1 0 1,0 0-1,1 0 1,-1 0-1,0 0 1,1-1-1,-1 1 1,0 0-1,1 0 1,-1 0-1,0 0 1,1-1-1,-1 1 1,0 0-1,0 0 1,1-1-1,-1 1 1,0 0-1,0-1 1,1 1-1,-1 0 1,0-1-1,0 0 1,3-3 95,-1-1-1,0 0 1,0 0 0,1-10 0,5-25 93,-3 0 0,-2 0 0,-1-1 0,-3-43 0,-2 53-132,-1 0 0,-1 0 0,-1 1 0,-2 0 0,-22-56 0,25 75-24,-1 0-1,1 1 1,-15-19 0,20 29-42,0 0 1,0 0-1,0 1 1,0-1 0,0 0-1,0 0 1,0 0-1,0 0 1,0 0 0,0 0-1,0 0 1,0 0-1,0 1 1,0-1 0,0 0-1,0 0 1,0 0-1,0 0 1,-1 0 0,1 0-1,0 0 1,0 0-1,0 0 1,0 0 0,0 0-1,0 0 1,0 1-1,0-1 1,0 0 0,-1 0-1,1 0 1,0 0-1,0 0 1,0 0 0,0 0-1,0 0 1,0 0-1,0 0 1,-1 0 0,1 0-1,0 0 1,0 0-1,0 0 1,0 0 0,0 0-1,0 0 1,0 0-1,0 0 1,-1-1 0,1 1-1,0 0 1,0 0-1,0 0 1,0 0 0,0 0-1,0 0 1,0 0-1,-1 2-1,0 1 0,0 0 0,0-1 0,1 1 0,-1 0 0,1-1 0,0 1 0,0 0 0,0 0 0,0-1 0,0 1 0,0 0 0,1 0 0,-1-1 0,1 1 0,0 0 0,0-1 0,0 1 0,0-1 0,1 1 0,-1-1 0,0 0 0,1 1 0,0-1 0,0 0 0,-1 0 0,1 0 0,0 0 0,1-1 0,-1 1 0,0 0 0,4 1 0,-2-1 0,1 0-1,-1-1 1,1 0 0,0 0 0,0 0-1,-1 0 1,1-1 0,0 1 0,0-1-1,0-1 1,-1 1 0,1-1-1,0 1 1,0-1 0,-1-1 0,1 1-1,-1-1 1,1 1 0,-1-1 0,0-1-1,1 1 1,-1-1 0,4-3 0,5-3-39,-2-1 0,1 0 0,-1-1 0,-1 0 0,0 0 0,9-14 1,11-20-700,2 3-795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550"/>
    </inkml:context>
    <inkml:brush xml:id="br0">
      <inkml:brushProperty name="width" value="0.05" units="cm"/>
      <inkml:brushProperty name="height" value="0.05" units="cm"/>
    </inkml:brush>
  </inkml:definitions>
  <inkml:trace contextRef="#ctx0" brushRef="#br0">3 389 20916,'0'0'192,"-1"1"-1,1 0 1,0 0-1,-1 0 1,1 0-1,0 0 1,0-1-1,0 1 1,0 0-1,0 0 1,0 0-1,0 0 1,0 0-1,0 0 1,1 0-1,-1-1 1,0 1-1,0 0 1,1 0-1,-1 0 1,1-1-1,-1 1 1,0 0-1,2 1 1,-1-2-124,0 0-1,0 0 1,0 0 0,0-1 0,0 1 0,0 0-1,0-1 1,-1 1 0,1 0 0,0-1 0,0 1 0,0-1-1,0 1 1,-1-1 0,1 0 0,0 1 0,0-1-1,-1 0 1,1 1 0,-1-1 0,1 0 0,-1 0-1,2-1 1,7-11 158,-1 1 1,0-2-1,0 1 0,-2-1 0,7-18 1,20-75 102,-26 81-245,33-138 214,-40 164-298,0 0 1,0 0-1,0 0 0,0 0 1,0 0-1,0-1 1,0 1-1,0 0 1,0 0-1,0 0 0,0 0 1,0 0-1,1 0 1,-1 0-1,0 0 1,0 0-1,0 0 1,0-1-1,0 1 0,0 0 1,0 0-1,0 0 1,0 0-1,0 0 1,1 0-1,-1 0 1,0 0-1,0 0 0,0 0 1,0 0-1,0 0 1,0 0-1,0 0 1,1 0-1,-1 0 1,0 0-1,0 0 0,0 0 1,0 0-1,0 0 1,0 0-1,0 0 1,0 0-1,1 0 1,-1 0-1,0 0 0,0 0 1,0 0-1,0 0 1,0 1-1,0-1 1,0 0-1,0 0 1,0 0-1,0 0 0,1 0 1,-1 0-1,0 0 1,0 0-1,0 0 1,0 1-1,0-1 0,5 7-1,3 20-6,-1 1 0,0 0 0,-3 1 0,3 42 0,-4-42 10,3 50 23,8 57 59,-10-121-76,-3-15-10,-1 0 1,0 0-1,0 0 0,0 0 1,0 0-1,0 0 0,0 1 1,0-1-1,0 0 0,0 0 1,0 0-1,1 0 0,-1 0 1,0 0-1,0 0 0,0 0 0,0 0 1,0 0-1,0 0 0,0 0 1,1 0-1,-1 0 0,0 0 1,0 0-1,0 0 0,0 0 1,0 0-1,0 0 0,0 0 1,1 0-1,-1 0 0,0 0 1,0 0-1,0 0 0,0 0 1,0 0-1,0 0 0,0-1 0,0 1 1,0 0-1,1 0 0,-1 0 1,0 0-1,0 0 0,0 0 1,0 0-1,0 0 0,0 0 1,0-1-1,0 1 0,6-23-290,-2-20-456,-2-23-328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815"/>
    </inkml:context>
    <inkml:brush xml:id="br0">
      <inkml:brushProperty name="width" value="0.05" units="cm"/>
      <inkml:brushProperty name="height" value="0.05" units="cm"/>
    </inkml:brush>
  </inkml:definitions>
  <inkml:trace contextRef="#ctx0" brushRef="#br0">1 220 15843,'1'-11'4161,"10"-1"208,6-4-2560,11 0-681,9 1-440,5-1-328,0-2-128,2-1-128,-5-2-64,-4 4-32,-6-1 8,-4 4 48,-2 2-24,-8 3-624,-6 4-168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999"/>
    </inkml:context>
    <inkml:brush xml:id="br0">
      <inkml:brushProperty name="width" value="0.05" units="cm"/>
      <inkml:brushProperty name="height" value="0.05" units="cm"/>
    </inkml:brush>
  </inkml:definitions>
  <inkml:trace contextRef="#ctx0" brushRef="#br0">0 216 19108,'13'12'2153,"2"-3"-33,10-9-744,5-11-151,14-15-73,6-7-272,1-8-368,2 1-240,-13 7-208,-5 3 112,-10 12-1288,-6 13-1937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6.756"/>
    </inkml:context>
    <inkml:brush xml:id="br0">
      <inkml:brushProperty name="width" value="0.05" units="cm"/>
      <inkml:brushProperty name="height" value="0.05" units="cm"/>
    </inkml:brush>
  </inkml:definitions>
  <inkml:trace contextRef="#ctx0" brushRef="#br0">507 487 17116,'8'-27'5662,"-7"25"-3799,-8 1 635,2 0-2389,0 0 1,0 1-1,0 0 0,0 0 1,0 0-1,0 1 0,0 0 1,0 0-1,0 0 0,1 0 1,-1 1-1,0 0 1,1 0-1,-8 4 0,5-1-57,0 0 0,0 1-1,1-1 1,0 1-1,0 0 1,0 1 0,1-1-1,-6 10 1,2 0-57,0 1-1,1 0 0,0 0 1,2 1-1,0 0 1,1 0-1,-5 29 1,1 55-4,9-94 8,0 1 0,0 0 0,1-1 0,0 1 0,1-1 0,-1 0 0,2 1 0,-1-1 0,6 12 0,-7-19 0,-1-1 1,0 1 0,0-1-1,1 1 1,-1-1-1,0 1 1,1-1-1,-1 1 1,0-1-1,1 0 1,-1 1 0,1-1-1,-1 1 1,1-1-1,-1 0 1,1 0-1,-1 1 1,1-1-1,-1 0 1,1 0 0,0 0-1,-1 1 1,1-1-1,-1 0 1,1 0-1,-1 0 1,2 0-1,-1-1 1,1 1 0,-1-1 0,0 1 0,0-1 0,0 1 0,0-1 0,0 0 0,0 0 0,0 0 0,0 0 0,0 1 0,0-1 0,0-2 0,11-14 11,-2-1 1,0 0-1,-1 0 1,-1-1-1,-1 0 1,8-32-1,-6 22 15,11-36 121,-3-1-1,14-104 1,-28 143-92,-1 0 0,-1 0 0,-2 0 0,0 0 0,-2 0 0,-1 1 0,-1-1 0,-1 1 0,-14-36 0,17 53-40,-1 1 0,-1-1 0,1 1 0,-1-1 0,-1 1 1,1 1-1,-1-1 0,-12-10 0,16 15-15,-1 1 1,0 0-1,0 0 1,0 1-1,0-1 0,-1 1 1,1-1-1,0 1 1,0 0-1,-1 0 1,1 0-1,-1 1 0,1-1 1,-1 1-1,1 0 1,-1 0-1,1 0 1,-1 1-1,1-1 0,-1 1 1,1-1-1,-1 1 1,1 1-1,0-1 1,0 0-1,-1 1 0,-2 1 1,-12 7-9,1 2 0,0-1 0,1 2 0,0 0 0,1 1 0,-17 21 0,-73 100 15,98-125-5,-13 16-6,13-20-51,2 1 0,-1 1 0,1-1 0,0 1 0,1-1 0,0 2 0,-5 10 0,9-19-31,0 1 1,0 0-1,0-1 0,0 1 1,0-1-1,0 1 0,1 0 1,-1-1-1,0 1 0,0-1 1,0 1-1,0-1 0,1 1 1,-1-1-1,0 1 0,1-1 1,-1 1-1,0-1 0,1 1 1,-1-1-1,0 1 0,1-1 1,-1 0-1,1 1 0,-1-1 1,1 0-1,-1 1 0,1-1 1,-1 0-1,2 1 0,-2-1-43,13 7-2154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7.423"/>
    </inkml:context>
    <inkml:brush xml:id="br0">
      <inkml:brushProperty name="width" value="0.05" units="cm"/>
      <inkml:brushProperty name="height" value="0.05" units="cm"/>
    </inkml:brush>
  </inkml:definitions>
  <inkml:trace contextRef="#ctx0" brushRef="#br0">1 240 22941,'0'0'1262,"0"4"297,10 44-692,1-1 0,20 49 0,-29-91-860,0 0 0,0 0 0,0 0 0,1 0-1,5 7 1,-8-11-4,1 0 0,-1-1 0,1 1-1,0-1 1,-1 1 0,1-1 0,-1 1 0,1-1 0,0 0-1,-1 1 1,1-1 0,0 0 0,0 1 0,-1-1-1,1 0 1,0 0 0,0 0 0,-1 0 0,1 0 0,0 0-1,0 0 1,0 0 0,-1 0 0,1 0 0,0 0-1,0 0 1,-1 0 0,1-1 0,0 1 0,-1 0 0,1 0-1,0-1 1,0 1 0,-1-1 0,1 1 0,-1-1-1,1 1 1,0-1 0,-1 1 0,1-1 0,-1 1-1,1-1 1,-1 0 0,0 1 0,1-1 0,-1 0 0,1-1-1,14-22 56,-1-2-1,-1 0 0,-1 0 1,16-55-1,-23 65-46,8-23-120,9-53 0,-19 77-725,-1-1 1,0 0-1,-2 0 0,1 0 1,-2 1-1,-4-25 1,5 37-221,5 17 1221,48 149 4634,-9 130-3281,-25-137-1320,-8-73-116,-10-81-64,0-5-32,0-1-208,-1 0-1,1 0 1,-1-1-1,0 1 1,0 0-1,0-1 1,-1 1 0,0 0-1,-1-7 1,-9-31-3337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345"/>
    </inkml:context>
    <inkml:brush xml:id="br0">
      <inkml:brushProperty name="width" value="0.025" units="cm"/>
      <inkml:brushProperty name="height" value="0.025" units="cm"/>
    </inkml:brush>
  </inkml:definitions>
  <inkml:trace contextRef="#ctx0" brushRef="#br0">131 0 5157,'-6'69'-545,"-1"4"7848,-1-2-6630,-1-1-513,4-1 32,-2-5-96,2-5-736,3-5-513,0-4 32,-1-7 768,1-4 97,2 0-577,0-3-512,0 2-673,0 1-705</inkml:trace>
  <inkml:trace contextRef="#ctx0" brushRef="#br0" timeOffset="1">59 1274 4260,'-5'66'32,"-2"-1"2659,-2-2-161,-1-2-1697,-1-4 96,4-5 96,2-5-161,1-1 161,4-2-480,0-4-481,0-4-64,0-4-1794,0 0-4356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7.827"/>
    </inkml:context>
    <inkml:brush xml:id="br0">
      <inkml:brushProperty name="width" value="0.05" units="cm"/>
      <inkml:brushProperty name="height" value="0.05" units="cm"/>
    </inkml:brush>
  </inkml:definitions>
  <inkml:trace contextRef="#ctx0" brushRef="#br0">62 837 12083,'-58'41'11465,"55"-40"-8946,5-1-2387,0-1 0,0 0 1,1 0-1,-1 0 0,0 0 1,0-1-1,0 1 0,0 0 0,0-1 1,-1 0-1,1 1 0,0-1 0,2-3 1,4-4 90,781-643 813,-644 533-973,-57 44-303,-85 72-188,-6 8-1945,-11 20 1322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401"/>
    </inkml:context>
    <inkml:brush xml:id="br0">
      <inkml:brushProperty name="width" value="0.05" units="cm"/>
      <inkml:brushProperty name="height" value="0.05" units="cm"/>
    </inkml:brush>
  </inkml:definitions>
  <inkml:trace contextRef="#ctx0" brushRef="#br0">473 432 20556,'1'-5'192,"-1"-14"1081,-1 0 0,0-1 0,-7-35 0,7 50-1097,-1 0 0,1 1 0,-1-1 0,0 1 0,0-1 0,0 1 0,-1 0 0,1 0 0,-1 0 0,0 0 0,0 0 0,0 1 0,-1-1 0,0 1 0,1 0 0,-1 0 0,0 0 0,0 0 0,0 1 0,-9-4 0,10 5-146,0 0 0,0 0 0,0 0 0,0 1 1,0-1-1,0 1 0,0 0 0,0 0 1,0 0-1,0 0 0,0 0 0,0 1 0,0-1 1,0 1-1,0 0 0,1 0 0,-5 2 0,3-1-19,-1 1-1,1 0 0,0 0 1,0 0-1,0 1 1,0 0-1,1-1 0,-1 1 1,-3 6-1,-3 7-21,0 1-1,2 0 1,0 0 0,-7 22-1,5-12 13,2 1 0,1-1 0,1 1-1,2 0 1,1 0 0,1 1 0,1-1-1,4 36 1,-3-62-2,1 1-1,-1-1 0,1 1 1,0-1-1,0 0 1,0 1-1,1-1 0,-1 0 1,1 0-1,0 0 1,0 0-1,0 0 0,4 4 1,-6-6 0,1-1-1,0 1 1,0 0-1,0-1 1,0 1 0,0-1-1,0 1 1,0-1 0,0 0-1,0 1 1,0-1 0,0 0-1,1 0 1,-1 0 0,0 0-1,0 0 1,2 0 0,-1 0-1,0-1 0,0 0 1,0 0-1,0 1 0,0-1 1,0 0-1,0-1 0,0 1 0,0 0 1,0 0-1,2-4 0,4-2 2,-2-1 0,1-1 0,-1 1-1,0-1 1,-1 0 0,0 0 0,5-11-1,23-74 18,-30 85-14,9-31 16,-1 0 0,-2 0 0,-2-1 0,-1 0 0,-2 0 0,-4-79 0,-1 109 1,0 0 0,-1 0 0,-1 1-1,0-1 1,0 1 0,-1 0 0,0 0 0,-1 0 0,0 0-1,-11-15 1,12 21-14,1 1 0,0-1 0,-1 0 0,1 1 0,-1 0 0,0 0 0,0 0 0,0 0 0,-1 1-1,1 0 1,0 0 0,-1 0 0,0 0 0,1 1 0,-1-1 0,0 1 0,0 0 0,0 1 0,0-1 0,0 1 0,0 0 0,0 0-1,1 1 1,-1 0 0,-9 2 0,5 0-12,0 0 0,1 1 0,-1 0 0,1 0 0,0 1 0,0 1 0,0-1 0,1 1 0,0 0-1,0 1 1,0 0 0,-9 13 0,-2 4-40,1 1-1,-22 46 0,29-53-157,1 1-1,1 0 0,0 1 0,2 0 0,-7 35 0,12-53 64,1 0 0,-1 0-1,1 1 1,-1-1 0,1 0 0,0 0 0,0 0 0,0 1 0,1-1-1,-1 0 1,0 0 0,1 1 0,-1-1 0,1 0 0,0 0 0,0 0-1,0 0 1,0 0 0,0 0 0,0 0 0,0 0 0,1-1 0,1 3 0,16 10-2112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760"/>
    </inkml:context>
    <inkml:brush xml:id="br0">
      <inkml:brushProperty name="width" value="0.05" units="cm"/>
      <inkml:brushProperty name="height" value="0.05" units="cm"/>
    </inkml:brush>
  </inkml:definitions>
  <inkml:trace contextRef="#ctx0" brushRef="#br0">1 303 19988,'0'-12'730,"-1"-27"1649,1 38-2176,0-1 0,0 0 0,1 1 0,-1-1 0,0 0-1,0 1 1,1-1 0,-1 1 0,1-1 0,-1 1 0,1-1-1,0 1 1,0-1 0,-1 1 0,1 0 0,2-2 0,-3 3-165,1 0-1,-1 0 1,1 0 0,-1 0 0,0 0 0,1 0 0,-1 0-1,0 0 1,1 0 0,-1 1 0,1-1 0,-1 0 0,0 0-1,1 1 1,-1-1 0,0 0 0,0 0 0,1 1 0,-1-1 0,0 0-1,0 1 1,1-1 0,-1 0 0,0 1 0,0-1 0,0 0-1,1 1 1,-1-1 0,0 1 0,0-1 0,0 1 0,7 17 255,8 37-176,10 83 0,-10-53-59,-8-45-33,0 1 23,19 63 0,-26-104-45,0 1 0,0-1 0,0 0 0,0 0 0,0 0 1,0 0-1,0 1 0,0-1 0,0 0 0,1 0 0,-1 0 0,0 0 0,0 0 0,0 1 0,0-1 0,0 0 0,1 0 0,-1 0 0,0 0 0,0 0 0,0 0 0,1 0 0,-1 0 0,0 0 0,0 0 0,0 0 0,1 0 0,-1 0 0,0 0 0,0 0 0,0 0 0,1 0 0,-1 0 0,0 0 0,0 0 0,0 0 0,0 0 0,1 0 0,-1 0 0,0 0 0,0 0 0,0 0 0,0 0 0,1-1 0,-1 1 0,0 0 0,0 0 0,0 0 0,0 0 0,1-1 0,5-6 117,-2-1-37,-1 0-1,1-1 1,-2 0 0,1 1 0,1-14-1,3-10 87,37-152 274,56-188-310,-96 357-153,-3 11-24,0 1 1,0-1 0,0 1 0,1-1 0,-1 1-1,1-1 1,0 1 0,0 0 0,0 0 0,3-4-1,-3 9-1316,3 8-820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932"/>
    </inkml:context>
    <inkml:brush xml:id="br0">
      <inkml:brushProperty name="width" value="0.05" units="cm"/>
      <inkml:brushProperty name="height" value="0.05" units="cm"/>
    </inkml:brush>
  </inkml:definitions>
  <inkml:trace contextRef="#ctx0" brushRef="#br0">0 0 17356,'18'18'2736,"3"-1"-215,3-6-1057,9-2-184,-4-6-519,-3 2-145,0-1-264,-7-1-176,-3 3 8,2-1-136,-8 0-1496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0.399"/>
    </inkml:context>
    <inkml:brush xml:id="br0">
      <inkml:brushProperty name="width" value="0.05" units="cm"/>
      <inkml:brushProperty name="height" value="0.05" units="cm"/>
    </inkml:brush>
  </inkml:definitions>
  <inkml:trace contextRef="#ctx0" brushRef="#br0">10 2569 10362,'-10'8'10956,"20"-27"-6388,-2 6-5731,-2 6 1252,0 1 1,1 0 0,-1 1-1,1-1 1,1 1 0,-1 1-1,1-1 1,-1 1 0,1 1-1,0-1 1,1 1 0,10-2-1,-5 0-85,0 0 0,0-1-1,20-11 1,-11 1 12,0-1 1,-2-1-1,26-27 0,50-67 64,29-29 4,-99 118-78,1 1 0,38-22 0,-35 24 15,56-47 0,128-124 14,-94 85-32,26-41 17,-95 92-6,100-83 1,-93 90 0,80-84 1,-103 98-15,1 2 1,61-39-1,-59 45-1,-1-3 1,62-59-1,255-244 668,-254 236-636,-69 63-26,2 1 1,1 2-1,40-27 0,-66 51-2,74-50 122,-72 47-114,-1 0-1,0-1 1,0 0 0,-1 0 0,10-15-1,0-5 22,32-43-4,-40 65-2176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1.016"/>
    </inkml:context>
    <inkml:brush xml:id="br0">
      <inkml:brushProperty name="width" value="0.05" units="cm"/>
      <inkml:brushProperty name="height" value="0.05" units="cm"/>
    </inkml:brush>
  </inkml:definitions>
  <inkml:trace contextRef="#ctx0" brushRef="#br0">1 0 17044,'5'1'3643,"0"1"-3552,-1-1 1,0 1-1,0 0 0,0 1 1,0-1-1,0 1 0,-1 0 1,1 0-1,-1 0 0,0 0 1,0 0-1,0 1 0,0 0 1,3 5-1,8 13-108,15 30 0,-25-44 67,85 180 2,17 33-6,67 72 126,-165-281 3627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1.352"/>
    </inkml:context>
    <inkml:brush xml:id="br0">
      <inkml:brushProperty name="width" value="0.05" units="cm"/>
      <inkml:brushProperty name="height" value="0.05" units="cm"/>
    </inkml:brush>
  </inkml:definitions>
  <inkml:trace contextRef="#ctx0" brushRef="#br0">1 214 20628,'2'9'596,"0"1"-1,1-1 1,0 1-1,5 11 1,6 7-444,19 27 0,-19-32-2,7 14-70,2-1 0,2-2 1,0 0-1,60 58 0,-82-90 30,-1 1-1,1-1 0,0 0 1,0 0-1,0 0 1,0 0-1,1-1 0,-1 1 1,0-1-1,1 0 1,-1 0-1,1 0 1,4 0-1,-6-1-22,1 0 1,-1 0-1,0-1 1,0 1-1,0-1 1,0 0-1,0 1 1,0-1-1,0 0 0,0 0 1,-1 0-1,1 0 1,0-1-1,0 1 1,-1 0-1,1-1 1,-1 1-1,1-1 1,-1 0-1,0 1 1,0-1-1,0 0 0,0 0 1,1-2-1,7-13 181,-2 0-1,0-1 0,0 0 1,6-34-1,8-82 44,-17 100-254,8-77 16,15-90-170,-27 198-370,0 7-1345,-2 13-1956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2.690"/>
    </inkml:context>
    <inkml:brush xml:id="br0">
      <inkml:brushProperty name="width" value="0.05" units="cm"/>
      <inkml:brushProperty name="height" value="0.05" units="cm"/>
    </inkml:brush>
  </inkml:definitions>
  <inkml:trace contextRef="#ctx0" brushRef="#br0">14 604 22029,'-1'0'101,"0"0"0,0 0 0,1-1 0,-1 1 0,1-1 0,-1 1 0,0-1 0,1 1 0,-1-1 0,1 1 0,-1-1 0,1 1-1,-1-1 1,1 0 0,0 1 0,-1-1 0,1 0 0,0 1 0,-1-1 0,1 0 0,0 1 0,0-1 0,0 0 0,-1 0 0,0-23 1039,5-10-740,0 1 0,3 0 0,1 0 0,1 1 0,20-46 0,-22 59-304,2 1 0,13-22 0,-18 33-79,1 1-1,0 0 1,-1 0 0,2 0 0,-1 1 0,1 0-1,0 0 1,0 0 0,7-4 0,-12 9-16,0-1 0,1 0 0,-1 0-1,0 1 1,1-1 0,-1 1 0,0-1 0,1 1 0,-1 0 0,0 0 0,1-1 0,-1 1 0,1 0 0,-1 0 0,1 0-1,-1 0 1,0 1 0,1-1 0,-1 0 0,1 1 0,-1-1 0,0 1 0,1-1 0,-1 1 0,0-1 0,0 1-1,0 0 1,1 0 0,-1 0 0,0 0 0,0 0 0,0 0 0,0 0 0,0 0 0,0 0 0,-1 0 0,1 0 0,0 0-1,-1 1 1,2 1 0,2 7 2,0 0 0,0 0 0,-1 1-1,3 15 1,-2-8 3,53 334 26,-43-242-15,-10-85-3,-4-25-14,0 0 0,0 0 1,0 1-1,0-1 0,0 0 0,0 0 1,0 0-1,0 0 0,0 1 1,0-1-1,1 0 0,-1 0 0,0 0 1,0 1-1,0-1 0,0 0 0,0 0 1,0 0-1,0 0 0,1 0 1,-1 1-1,0-1 0,0 0 0,0 0 1,0 0-1,0 0 0,1 0 1,-1 0-1,0 0 0,0 0 0,0 0 1,1 0-1,-1 0 0,0 1 0,0-1 1,0 0-1,0 0 0,1 0 1,-1 0-1,0 0 0,0 0 0,0-1 1,1 1-1,-1 0 0,0 0 0,0 0 1,0 0-1,0 0 0,1 0 1,-1 0-1,0 0 0,0 0 0,6-12 55,-3-2 58,-1 0 1,-1-1-1,0 1 0,-1-1 1,-3-20-1,-15-80 368,12 84-379,-8-38 33,-3 0 1,-3 1-1,-35-81 1,46 132-127,8 15-13,0 0-1,-1-1 0,1 1 1,0-1-1,0 1 0,1-1 0,-1 1 1,0-1-1,1 1 0,0-1 1,-1-4-1,19 12-38,-8 0 38,0-1 1,0 0-1,1-1 0,14 4 0,-19-7 6,-1 1-1,0-1 1,1 0-1,-1-1 1,0 1 0,1-1-1,-1 0 1,0 0-1,0-1 1,0 0-1,9-4 1,0-1-186,-1 0 0,1-1 1,-2-1-1,1-1 0,-1 1 1,0-2-1,10-12 0,12-15-1791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017"/>
    </inkml:context>
    <inkml:brush xml:id="br0">
      <inkml:brushProperty name="width" value="0.05" units="cm"/>
      <inkml:brushProperty name="height" value="0.05" units="cm"/>
    </inkml:brush>
  </inkml:definitions>
  <inkml:trace contextRef="#ctx0" brushRef="#br0">1 153 21829,'0'0'1145,"4"0"185,3-2-1142,1-1 0,-1 1 0,0-1 0,0 0-1,0-1 1,0 1 0,0-2 0,-1 1 0,0-1 0,11-9 0,8-6 33,1 2-44,34-19 0,-52 32-164,1 1 0,0 0 0,0 0 0,0 1-1,0 0 1,1 1 0,-1 0 0,15-1 0,-22 3-11,1 0 0,0 0 1,0 1-1,-1-1 0,1 0 1,0 1-1,0 0 0,-1 0 0,1 0 1,-1 0-1,1 0 0,-1 0 1,1 1-1,-1-1 0,0 1 0,0 0 1,1-1-1,-1 1 0,0 0 1,-1 0-1,1 1 0,0-1 1,-1 0-1,1 0 0,-1 1 0,1-1 1,-1 1-1,0 0 0,0-1 1,-1 1-1,1 0 0,0 4 0,1 5 10,0 1 0,-1 0-1,-1-1 1,0 1 0,-3 20-1,-2-7 15,-1 0 0,-1 0 0,-12 28-1,-9 36 26,27-88-52,1 1 1,-1-1 0,1 0-1,-1 1 1,1-1 0,0 1-1,0-1 1,0 0 0,1 1 0,-1-1-1,2 5 1,-2-6 0,0 0 0,1-1-1,-1 1 1,1 0 0,-1-1 0,1 1 0,-1 0-1,1-1 1,0 1 0,-1 0 0,1-1 0,0 1-1,-1-1 1,1 1 0,0-1 0,0 0-1,0 1 1,-1-1 0,1 0 0,0 1 0,0-1-1,1 0 1,2 0 4,0 0 0,0 0 0,0-1 0,0 0 0,0 0 0,0 0 0,-1 0 0,1 0 0,0-1-1,0 0 1,-1 1 0,5-4 0,27-18-248,12-4-941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761"/>
    </inkml:context>
    <inkml:brush xml:id="br0">
      <inkml:brushProperty name="width" value="0.05" units="cm"/>
      <inkml:brushProperty name="height" value="0.05" units="cm"/>
    </inkml:brush>
  </inkml:definitions>
  <inkml:trace contextRef="#ctx0" brushRef="#br0">27 213 25798,'-14'9'1040,"5"1"216,5-3-616,8-2-512,8-3-120,16-11-8,7-3-8,11-12-16,8-4 24,-1-8 32,-1 1-40,-12-1-504,-8 1-640,-16 5-16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595"/>
    </inkml:context>
    <inkml:brush xml:id="br0">
      <inkml:brushProperty name="width" value="0.025" units="cm"/>
      <inkml:brushProperty name="height" value="0.025" units="cm"/>
    </inkml:brush>
  </inkml:definitions>
  <inkml:trace contextRef="#ctx0" brushRef="#br0">103 195 8840,'0'0'15599,"-9"6"-13885,-1 1-1335,1-1 0,0 1 0,1 1 0,0 0 0,-9 11 0,13-15-223,1 1 0,-1 1 0,1-1 0,0 0 0,0 1 0,1-1 0,0 1 0,0 0 0,0 0 0,1 0 0,-1 0-1,1 0 1,0 8 0,1-13-148,0 0 1,0 0-1,0 0 0,0 0 0,0 0 0,1 0 1,-1 0-1,0 0 0,0-1 0,1 1 0,-1 0 0,1 0 1,-1 0-1,1 0 0,-1-1 0,1 1 0,-1 0 0,1 0 1,-1-1-1,1 1 0,0-1 0,0 1 0,-1 0 0,1-1 1,0 1-1,0-1 0,0 0 0,-1 1 0,2-1 1,1 1 2,1 0 1,-1-1 0,0 1 0,0-1 0,0 0 0,0 0 0,1-1-1,-1 1 1,3-1 0,3-1 0,0 0-1,0-1 0,0 0 1,0-1-1,12-7 1,8-10-19,-1-1 0,-2-2 0,0-1 0,-2-1 0,-1-1 0,-1-1 0,-1-1 0,-1-1 0,26-54 0,-46 83 5,1 0 0,0 1 1,-1-1-1,1 0 0,-1 0 0,1 0 0,-1 0 0,1 0 0,-1 0 0,0 0 0,1 0 0,-1 0 1,0 0-1,0 0 0,0 0 0,0 0 0,0 0 0,0 0 0,0 0 0,0 0 0,0 0 0,-1-1 1,-16 14 51,-26 37 285,23-23 72,-31 51 0,45-66-336,1 0 0,0 1 0,0-1 0,1 1-1,0 0 1,1 0 0,1 0 0,-1 14 0,2-23-71,1-1 0,0 0 0,0 1 0,0-1 0,0 0 0,0 1 0,1-1 0,-1 0 0,1 1 0,0-1 0,-1 0 0,1 0 0,0 0 0,0 1 0,1-1 0,-1 0 0,0 0 0,1-1 0,-1 1 0,1 0 0,-1 0 0,1-1 0,0 1 0,0-1 0,0 1 0,0-1 0,0 0 0,0 0 0,0 0 0,0 0 0,0 0 0,1 0 0,-1-1 0,0 1 0,1-1 0,-1 0 0,0 1 0,1-1 0,-1 0 0,0 0 0,1 0 0,3-2 0,3 2 0,-1-2 0,1 1 0,-1-1 0,1 0 0,-1-1 0,0 0 0,0 0 0,0-1 0,-1 0 0,14-9 0,-11 4 0,0-1 0,0 0 0,16-22 0,-23 28 0,1-1 0,-1 0 0,0-1 0,0 1 0,-1 0 0,1-1 0,-1 0 0,-1 1 0,1-1 0,-1 0 0,1-8 0,-2 14 0,0 0 0,0-1 0,-1 1 0,1 0 0,0 0 0,-1 0 0,1-1 0,0 1 0,0 0 0,-1 0 0,1 0 0,0 0 0,-1 0 0,1 0 0,0 0 0,-1 0 0,1 0 0,0 0 0,-1 0 0,1 0 0,0 0 0,-1 0 0,1 0 0,0 0 0,-1 0 0,1 0 0,0 0 0,0 1 0,-1-1 0,1 0 0,0 0 0,-1 0 0,1 0 0,0 1 0,0-1 0,-1 1 0,-8 5 0,0 1 0,1 0 0,0 1 0,0 0 0,0 1 0,1-1 0,-11 19 0,14-21 0,0-1 0,1 1 0,0 1 0,0-1 0,0 0 0,1 1 0,0-1 0,0 1 0,0 0 0,1 0 0,0-1 0,1 1 0,-1 0 0,2 8 0,-1-13 1,1 0 0,0-1-1,0 1 1,-1-1 0,1 1 0,0-1-1,0 1 1,1-1 0,-1 0 0,0 0 0,0 1-1,1-1 1,-1 0 0,0 0 0,1 0 0,-1 0-1,1-1 1,-1 1 0,1 0 0,0-1-1,-1 1 1,1-1 0,0 1 0,-1-1 0,3 1-1,51 2-52,-43-3-1,-8 0-21,24 2-194,0-1 0,0-2 0,0 0 0,0-3 1,0 0-1,51-15 0,-78 19 286,0-1 1,0 1-1,0 0 0,0-1 0,0 0 1,0 1-1,0-1 0,0 1 0,0-1 1,0 0-1,0 0 0,0 0 0,-1 1 1,1-1-1,0 0 0,0 0 1,-1 0-1,1 0 0,-1 0 0,1 0 1,-1 0-1,0-1 0,1 1 0,-1 0 1,0 0-1,0 0 0,1 0 0,-1 0 1,0 0-1,0-1 0,0 1 0,-1 0 1,1 0-1,0 0 0,0 0 1,-1 0-1,1-1 0,0 1 0,-1 0 1,1 0-1,-1 0 0,1 0 0,-1 0 1,0 0-1,1 0 0,-1 1 0,-1-2 1,-6-9 232,-1 1 1,0 1 0,-15-14-1,7 7-100,13 12-151,0 1 0,1 0 0,0 0 0,0 0 0,1-1 0,-1 1 0,0-1 0,1 0 0,0 1 0,0-1 0,0 0 0,1 0 0,-1 0 0,1 0 0,-1-5 0,5 8-5,0 0 1,0 0-1,0 0 0,0 0 1,1 1-1,-1 0 0,0-1 0,0 1 1,0 0-1,7 2 0,-4-2-183,57 3-3702,-6 0-4872,-9-3-6501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733"/>
    </inkml:context>
    <inkml:brush xml:id="br0">
      <inkml:brushProperty name="width" value="0.025" units="cm"/>
      <inkml:brushProperty name="height" value="0.025" units="cm"/>
    </inkml:brush>
  </inkml:definitions>
  <inkml:trace contextRef="#ctx0" brushRef="#br0">6 0 4740,'0'0'4357,"-4"90"-4101,2-47-1633,2-2-962,0-5-95,0-2 1217,0-1 1281,0 1 192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932"/>
    </inkml:context>
    <inkml:brush xml:id="br0">
      <inkml:brushProperty name="width" value="0.05" units="cm"/>
      <inkml:brushProperty name="height" value="0.05" units="cm"/>
    </inkml:brush>
  </inkml:definitions>
  <inkml:trace contextRef="#ctx0" brushRef="#br0">1 141 19332,'2'9'1440,"5"-2"25,7-7-361,10-9-288,8-10-104,15-11-368,7-5-88,13 1 33,-6 5-610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4.429"/>
    </inkml:context>
    <inkml:brush xml:id="br0">
      <inkml:brushProperty name="width" value="0.05" units="cm"/>
      <inkml:brushProperty name="height" value="0.05" units="cm"/>
    </inkml:brush>
  </inkml:definitions>
  <inkml:trace contextRef="#ctx0" brushRef="#br0">512 308 23205,'-4'-5'193,"-2"-3"399,0-1-1,-1 1 1,0 0 0,0 1-1,-15-12 1,20 18-531,0-1-1,0 1 1,-1 0-1,1 0 0,0 0 1,-1 0-1,1 0 1,-1 1-1,1-1 1,-1 1-1,1-1 1,-1 1-1,1 0 1,-1 0-1,1 0 1,-1 1-1,1-1 1,-1 0-1,1 1 0,-1 0 1,1-1-1,-1 1 1,1 0-1,0 0 1,-1 1-1,1-1 1,0 0-1,0 1 1,-3 2-1,-2 2-62,1 1 0,-1 0 0,1 0 1,1 0-1,-1 1 0,1 0 0,1 0 0,-1 0 0,2 1 0,-5 11 0,-2 11-17,-10 51 0,14-53 21,2 0 0,-1 42-1,5-59 1,0-1-1,1 1 1,1-1 0,-1 0-1,2 0 1,-1 0 0,2 0-1,-1 0 1,8 13 0,-9-21-3,-1 0 1,1 0 0,0 0-1,0 0 1,0-1 0,0 1-1,1-1 1,-1 1 0,1-1-1,0 0 1,-1 0 0,1 0-1,0 0 1,0-1 0,0 1-1,1-1 1,-1 0 0,0 0-1,4 1 1,-3-2-1,0 1-1,0-1 1,0 0-1,0-1 1,0 1 0,0-1-1,0 1 1,0-1-1,-1 0 1,1-1 0,0 1-1,0-1 1,-1 0-1,1 0 1,-1 0 0,5-4-1,4-3 3,0-2 0,-1 0 0,-1 0 0,0-1 0,-1 0 0,0-1 0,0 0 0,-2 0 0,1-1 0,6-18 0,-4 6 39,-1 0 0,-2-1 1,0 0-1,5-52 0,-11 59 21,-1 1 0,0-1-1,-2 1 1,0-1 0,-1 1 0,-2 0 0,1 0-1,-2 0 1,-13-30 0,13 36-34,-1 1 1,0-1-1,0 1 1,-1 1-1,-1-1 1,0 1-1,0 1 1,-1 0-1,0 0 1,-1 1-1,0 0 1,-1 1-1,1 0 1,-14-6-1,20 12-32,-1 0 0,1 0 0,0 0 0,0 1 0,-1 0 0,1 0 0,-1 0 0,1 1 0,-1-1 0,1 1 0,-1 1 0,1-1 0,-8 2 0,6 0-4,-1 1 0,1-1 0,-1 2 0,1-1 0,0 1 0,0 0 0,0 0 0,-7 7 0,-7 7-32,2 2 0,0 0 0,1 1 0,-17 26 0,31-41 29,-29 39-1633,-45 85-1,74-116-216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116"/>
    </inkml:context>
    <inkml:brush xml:id="br0">
      <inkml:brushProperty name="width" value="0.05" units="cm"/>
      <inkml:brushProperty name="height" value="0.05" units="cm"/>
    </inkml:brush>
  </inkml:definitions>
  <inkml:trace contextRef="#ctx0" brushRef="#br0">0 1 23637,'0'0'3625,"2"0"-3417,29 26-176,-6-1-32,-4 3 0,5 2 16,-1-1-16,-1-8-48,1-5-176,-6-16-872,2-7-241,-3-23-2023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313"/>
    </inkml:context>
    <inkml:brush xml:id="br0">
      <inkml:brushProperty name="width" value="0.05" units="cm"/>
      <inkml:brushProperty name="height" value="0.05" units="cm"/>
    </inkml:brush>
  </inkml:definitions>
  <inkml:trace contextRef="#ctx0" brushRef="#br0">11 0 16948,'0'28'1720,"0"9"192,-1 17-1127,-1 9-417,0 9 232,-3 3 8,5-1-72,2-2-16,3-11-312,4-5-56,1-21-104,1-14 8,-2-19-128,1-11-328,1-19-760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691"/>
    </inkml:context>
    <inkml:brush xml:id="br0">
      <inkml:brushProperty name="width" value="0.05" units="cm"/>
      <inkml:brushProperty name="height" value="0.05" units="cm"/>
    </inkml:brush>
  </inkml:definitions>
  <inkml:trace contextRef="#ctx0" brushRef="#br0">0 978 16612,'1'0'198,"-1"1"0,0 0 0,0 0 0,0 0 0,1 0 1,-1-1-1,0 1 0,1 0 0,-1 0 0,0 0 0,1-1 1,-1 1-1,1 0 0,0-1 0,-1 1 0,1 0 1,-1-1-1,1 1 0,0-1 0,0 1 0,-1-1 0,1 1 1,1-1-1,0 1-47,0-1 0,0 1 1,0-1-1,0 0 0,0 0 0,0 0 1,0 0-1,0 0 0,0 0 1,3-1-1,4-2 75,1 0-1,-1-1 1,14-6-1,45-27 265,-2-3-1,-2-2 1,69-60-1,163-168-452,-102 89 64,110-93-369,-280 255-683,-7 9-399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275"/>
    </inkml:context>
    <inkml:brush xml:id="br0">
      <inkml:brushProperty name="width" value="0.05" units="cm"/>
      <inkml:brushProperty name="height" value="0.05" units="cm"/>
    </inkml:brush>
  </inkml:definitions>
  <inkml:trace contextRef="#ctx0" brushRef="#br0">516 614 14411,'5'-15'1264,"8"-23"2358,12-68 1,-23 97-3316,-1-1-1,0 0 1,0 0 0,-1 0 0,-1 1 0,1-1 0,-2 0 0,1 0 0,-1 1 0,-1-1 0,0 1 0,-6-15 0,7 20-230,0 0-1,-1 1 1,1-1 0,-1 1 0,0-1 0,0 1-1,0 0 1,0 0 0,-1 0 0,1 1 0,-1-1 0,0 1-1,1 0 1,-1 0 0,0 0 0,0 0 0,-1 1 0,1 0-1,0-1 1,0 2 0,-1-1 0,1 0 0,0 1-1,-1 0 1,1 0 0,-1 0 0,1 1 0,-8 1 0,5-1-71,-1 1 0,1 1 0,0-1 0,0 1 1,0 1-1,0-1 0,0 1 0,1 0 0,-1 0 1,1 1-1,0 0 0,1 0 0,-1 1 0,1-1 1,-7 11-1,3-1-12,1 0 0,1 1 0,1 0 0,0 0 0,1 1 0,1 0 0,0-1 1,1 1-1,1 1 0,1-1 0,1 0 0,0 0 0,1 1 0,0-1 0,7 27 0,-7-39 5,1 0 0,0 0 0,-1 0-1,2 0 1,-1 0 0,1-1 0,-1 1 0,1-1 0,0 1-1,1-1 1,3 4 0,-5-7 1,0 1-1,-1-1 1,1 0 0,0 0-1,0 0 1,0 0 0,-1 0-1,1 0 1,0 0 0,0-1-1,1 1 1,-1-1 0,0 1 0,0-1-1,0 0 1,0 0 0,0 0-1,0 0 1,0 0 0,0 0-1,1-1 1,-1 1 0,0-1-1,0 1 1,0-1 0,0 0-1,0 0 1,-1 0 0,1 0 0,2-2-1,4-3 4,-1 0 0,0 0-1,0-1 1,-1 0 0,1 0-1,-1-1 1,-1 0 0,0 0-1,0 0 1,-1-1 0,5-11-1,1-6 62,-1 1-1,10-52 1,-14 51 17,-2-1-1,-1 0 1,-1 0 0,-1 0 0,-1 1 0,-9-49-1,8 61-51,-2 0-1,0 0 0,0 0 0,-1 1 1,-1 0-1,0 0 0,-1 0 1,0 1-1,-1 0 0,-1 0 0,0 1 1,0 0-1,-1 1 0,-15-13 0,21 20-26,0-1-1,-1 1 0,1 1 0,-1-1 1,0 1-1,0-1 0,0 2 0,0-1 0,0 0 1,-1 1-1,1 0 0,0 0 0,-10 0 0,11 1-5,-1 1 0,0 0 0,1 0 1,-1 0-1,1 0 0,-1 1 0,1-1 0,0 1 0,0 0 0,0 1 0,0-1 0,0 1 0,0-1 0,0 1 0,1 0 0,-4 5 0,-16 19-13,1 1 0,2 1 1,-29 56-1,15-26-22,11-20-74,-22 35-2115,57-89 471,17-10-194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649"/>
    </inkml:context>
    <inkml:brush xml:id="br0">
      <inkml:brushProperty name="width" value="0.05" units="cm"/>
      <inkml:brushProperty name="height" value="0.05" units="cm"/>
    </inkml:brush>
  </inkml:definitions>
  <inkml:trace contextRef="#ctx0" brushRef="#br0">0 212 21325,'0'0'1277,"1"4"131,14 39-978,-3 1 0,-1 0 0,7 65 0,-4-22-277,-8-50-89,1-1 0,3 0 0,15 41 0,-24-74-25,0 0 0,1 0-1,-1-1 1,1 1 0,0-1 0,-1 0 0,1 1 0,0-1 0,0 0-1,4 3 1,-5-5 3,0 1 0,0-1 1,0 1-1,0-1 0,0 1 0,0-1 0,0 1 0,0-1 0,0 0 0,0 0 0,0 0 1,1 0-1,-1 0 0,0 0 0,0 0 0,0 0 0,0 0 0,1 0 0,0-1 0,2-1 72,0 0 0,0-1 0,0 1 0,0-1 0,0 0 0,-1 0 0,0 0-1,1-1 1,-1 1 0,0-1 0,-1 0 0,3-4 0,16-24 94,-3-1 0,0-1 0,-3-1 0,0 0 0,-3-1 1,9-40-1,36-232-155,-42 207 7,-11 77-245,-2 21-443,4 6-1092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837"/>
    </inkml:context>
    <inkml:brush xml:id="br0">
      <inkml:brushProperty name="width" value="0.05" units="cm"/>
      <inkml:brushProperty name="height" value="0.05" units="cm"/>
    </inkml:brush>
  </inkml:definitions>
  <inkml:trace contextRef="#ctx0" brushRef="#br0">1 0 20708,'31'4'1313,"-1"6"455,0 6-728,-2 3-400,-5 8-279,0-1-265,-2 5-593,-2 1-263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11.360"/>
    </inkml:context>
    <inkml:brush xml:id="br0">
      <inkml:brushProperty name="width" value="0.05" units="cm"/>
      <inkml:brushProperty name="height" value="0.05" units="cm"/>
    </inkml:brush>
  </inkml:definitions>
  <inkml:trace contextRef="#ctx0" brushRef="#br0">9169 2394 11979,'-26'-26'730,"-1"2"0,-1 2 0,-1 0 0,-61-34 0,35 25-567,2-3 0,1-1 0,1-3 0,-48-48 0,-27-48 319,-44-42 213,44 67-682,-4 6 0,-5 6 0,-4 6 0,-3 5 0,-4 7 0,-189-72 0,-59 1 148,-177-74 38,302 102-131,-197-81 91,328 150-60,-209-51-1,137 62-87,-281-21 1,-219 30 69,-35 44 268,6 66 436,579-50-605,2 7 1,1 8 0,-243 98 0,305-99-110,2 5 1,2 4-1,3 3 0,1 5 0,4 3 0,-134 127 0,158-127-58,2 2 0,4 2 1,2 3-1,-48 85 0,71-102 7,2 2 1,2 1-1,3 1 0,2 0 1,2 2-1,-16 107 0,26-102-10,2-1 0,4 1 0,2-1 0,3 1 1,2-1-1,26 109 0,-17-118-14,1 0 1,3-1-1,3-1 1,1-1-1,3-1 1,1-1-1,67 85 1,17-9 22,154 132 1,-236-228-12,80 70 2,4-4 1,3-5 0,5-6 0,3-4 0,256 116 0,-137-95 10,228 104-5,-12 34-16,145 70 18,-471-249-13,4-5 0,230 57 1,-200-77-14,217 14 0,175-20-8,-518-25 16,232 8 3,604 9 23,-637-30-225,-1-9 1,439-97 0,443-207-334,-1075 309 536,502-188 28,-441 150-12,-91 44-9,-1-1 0,0 0 0,-1-1 0,19-19 0,-28 25 0,0-1 1,-1 0 0,0 1 0,-1-2-1,1 1 1,-1 0 0,0-1 0,-1 1-1,1-1 1,-1 0 0,-1 0 0,1 0-1,-1 0 1,0 0 0,-1 0 0,0 0-1,-1-9 1,-1-10 74,-2 0 0,-1 0 0,-11-32 0,9 34-8,-97-403 649,-41-137-316,107 451 11,-5 2 1,-81-148 0,77 176-127,-3 2 0,-4 3 0,-98-110 0,104 139-277,-1 2 0,-2 3 0,-2 1 0,-92-55 0,69 55-163,-3 3 0,-1 4 1,-93-29-1,-108-22-580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30.266"/>
    </inkml:context>
    <inkml:brush xml:id="br0">
      <inkml:brushProperty name="width" value="0.05" units="cm"/>
      <inkml:brushProperty name="height" value="0.05" units="cm"/>
    </inkml:brush>
  </inkml:definitions>
  <inkml:trace contextRef="#ctx0" brushRef="#br0">12691 244 17732,'-27'-51'1096,"26"48"-959,-3-1 5,1 1-105,-6-3 46,-1-1 0,0 1 0,0 1-1,0 0 1,-1 1 0,1 0 0,-1 0 0,0 1-1,-13-2 1,-14 2-14,-1 1 0,-57 6 0,-79 17-43,10 0 152,-425-16 422,343-9-476,-661 25 448,280-1-746,-430 13-185,389 10 745,-406 23 304,-2-36-561,-240-37 285,510-36-293,46 1-66,-19 75-68,7 57 1,677-77 13,-103 12 12,-234 32 249,381-49-43,1 2 1,-81 27-1,113-30-164,-1 1 0,1 1-1,1 1 1,0 1 0,0 0 0,1 1-1,0 1 1,1 0 0,-20 23-1,16-12-146,2 1 1,1 0-1,0 2 0,2 0 0,2 0 0,0 1 1,1 1-1,2 0 0,-9 44 0,11-35-38,2 1-1,2 0 1,1 0-1,2 0 1,2 0-1,2 0 1,7 39-1,-6-54 90,2-1 0,0 0 0,1-1-1,2 1 1,0-1 0,1-1 0,1 0-1,1 0 1,1-1 0,1-1 0,1 0-1,0-1 1,2-1 0,0 0 0,30 23-1,2-6 22,1-1-1,2-3 0,111 46 0,180 37-8,-137-63-13,335 36-1,221-35-118,761-47-23,-1290-8 181,923-36 9,3-35 3,530-64-3,-142 10-3,913-93-349,-1661 119 142,-552 59-20,290-90 0,-251 33 215,-235 79-2,-2-1 0,-1-3 0,67-47 0,-97 60-2,-1-2-1,-1 0 1,0 0 0,-1-2-1,15-21 1,-23 28 41,0 1 0,-1-2 1,-1 1-1,1-1 0,-2 0 0,0 0 1,0 0-1,-1-1 0,0 1 0,2-23 1,-5 27 53,-1 0 0,1-1 0,-1 1 0,-1 0-1,0-1 1,0 1 0,0 0 0,-1 0 0,0 0 0,0 1 0,0-1 0,-1 1 0,0 0 0,-1 0 0,1 0 0,-1 0 0,0 1 0,0 0 0,-7-5 0,-11-8 174,0 1-1,-1 1 1,-39-19 0,-67-25-113,-187-61 0,160 65-164,150 54 19,-468-166-489,-14 40-386,215 82 299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3.096"/>
    </inkml:context>
    <inkml:brush xml:id="br0">
      <inkml:brushProperty name="width" value="0.025" units="cm"/>
      <inkml:brushProperty name="height" value="0.025" units="cm"/>
    </inkml:brush>
  </inkml:definitions>
  <inkml:trace contextRef="#ctx0" brushRef="#br0">22 0 2114,'0'13'1580,"-17"439"5419,13-394-5975,4 71-1,14-5-3780,-10-87 2835,-1 0 0,-3 0 0,-5 52 0,2-54 66,2 0 1,1 1 0,1-1 0,7 38-1,-1-27 402,1 76 0,-7-77 67,14 83-1,-9-92 242,1 58 0,-6-66-532,1 0 0,1 0-1,12 48 1,-13-70-295,2 4 11,-1 1 1,-1 0-1,0-1 1,2 20-1,-7-24-422,-3-13-4207,0-7-3139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8:24.692"/>
    </inkml:context>
    <inkml:brush xml:id="br0">
      <inkml:brushProperty name="width" value="0.025" units="cm"/>
      <inkml:brushProperty name="height" value="0.025" units="cm"/>
    </inkml:brush>
  </inkml:definitions>
  <inkml:trace contextRef="#ctx0" brushRef="#br0">2721 110 6726,'-244'20'3103,"-122"-7"-3585,-114 8 194,416-15 716,1 3 0,-1 2 0,2 3 0,0 3 0,1 3 0,1 2 0,1 3 0,1 2 0,1 3 0,1 3 0,-60 46 0,47-26-374,2 3 0,2 3 0,3 3 0,3 2 0,3 3 1,2 2-1,4 3 0,3 2 0,3 2 0,3 1 0,4 2 1,4 2-1,-39 140 0,42-93-42,5 2 0,6 1-1,6 0 1,7 258 0,14-271 155,5 0 0,5-1 1,5-1-1,5-1 0,75 193 0,-69-232-112,3-3 0,3 0 0,4-3 0,2-2 0,3-2 0,3-2 0,3-2-1,3-3 1,2-2 0,76 55 0,-32-38-21,3-4 0,3-5-1,3-5 1,2-5 0,229 75-1,-114-63 53,301 47-1,247-18 86,610-63-38,-471-114-32,-10-68 1234,-65-45-312,-691 148-966,-2-6-1,-2-7 1,200-112 0,-289 138-133,-2-4 0,-2-1 1,-2-3-1,84-84 1,-111 99-18,-1-2 1,-2-1 0,-1-1-1,-1-1 1,-1-1 0,-2 0-1,-2-1 1,-1-1 0,-1-1 0,10-43-1,-15 31 167,-1-1 0,-3 0 1,-1-1-1,-3 1 0,-2 0 0,-2-1 0,-2 1 0,-2 1 0,-2-1 0,-2 2 0,-29-72 0,-12-4 579,-5 3-1,-146-221 0,82 161-361,-7 6 1,-301-308-1,295 353-299,-6 7 1,-5 6-1,-289-173 0,196 160-634,-5 11 1,-4 11-1,-6 11 0,-501-118 1,521 167 627,-3 9 1,-366-8 0,393 45 31,0 9 0,1 9 0,-239 53 0,123 7-2976,-489 187 1,437-114-5200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225"/>
    </inkml:context>
    <inkml:brush xml:id="br0">
      <inkml:brushProperty name="width" value="0.05" units="cm"/>
      <inkml:brushProperty name="height" value="0.05" units="cm"/>
    </inkml:brush>
  </inkml:definitions>
  <inkml:trace contextRef="#ctx0" brushRef="#br0">141 86 16756,'-1'-4'839,"0"-5"596,-1 0 0,0 1-1,0-1 1,-5-11 0,6 18-1315,0 0 0,1 1 0,-1-1 0,0 1 0,0 0 0,0-1 0,0 1 0,0 0 0,0-1 0,-1 1 0,1 0 0,0 0 0,-1 0 0,1 0 0,0 0 0,-1 0 0,1 0 0,-1 1 0,1-1 0,-1 1 0,0-1 0,1 1 0,-1-1 0,0 1 0,1 0 0,-1 0 0,0 0 0,1 0 0,-1 0 0,-2 0 0,1 1-101,0 0-1,1 0 1,-1 0 0,1 1 0,-1-1 0,1 1 0,0-1-1,-1 1 1,1 0 0,0 0 0,0 0 0,0 0 0,1 0-1,-1 0 1,0 0 0,1 1 0,-1-1 0,1 1 0,0-1-1,-2 6 1,-2 5-30,1 1-1,-4 23 1,7-35 15,-5 30-3,0 0 0,2 1 0,2-1 0,1 1 0,1 0 0,6 38 0,-5-66 0,0 0 1,0 1-1,1-1 1,-1 0 0,1 0-1,1 0 1,-1-1-1,1 1 1,4 6-1,-5-9 1,0 0 0,0 0 1,0 0-1,0 0 0,0 0 0,1-1 0,-1 1 0,1-1 0,-1 1 1,1-1-1,0 0 0,-1 0 0,1 0 0,0 0 0,0-1 0,0 1 1,0-1-1,5 0 0,-1 0 16,0 0-1,0-1 1,0 0 0,-1-1 0,1 0-1,0 0 1,0 0 0,-1-1-1,0 0 1,10-6 0,1-2 44,0 0 1,20-20 0,-19 15-5,0-1 0,-1-1 1,-1-1-1,-1 0 1,-1-1-1,0-1 0,-2 0 1,0-1-1,-2 0 1,0-1-1,-1 0 0,-2 0 1,8-36-1,-15 59-58,0 0 1,0 0-1,0 0 1,1-1-1,-1 1 0,0 0 1,0 0-1,0 0 0,0-1 1,0 1-1,0 0 0,0 0 1,0-1-1,0 1 0,0 0 1,0 0-1,0 0 1,0-1-1,0 1 0,0 0 1,0 0-1,0-1 0,0 1 1,0 0-1,0 0 0,0-1 1,0 1-1,0 0 0,0 0 1,0 0-1,-1-1 1,1 1-1,0 0 0,0 0 1,0 0-1,0 0 0,0-1 1,-1 1-1,1 0 0,0 0 1,0 0-1,0 0 0,-1 0 1,1-1-1,-6 8-9,-2 15-1,0-1 1,2 1 0,-7 45 0,8-39 10,-1 0 10,2 0 0,0 0 0,3 1 0,2 55-1,-1-80-9,1 0 0,0 0 0,0 0 0,0 1 0,0-1 0,1 0 0,-1-1-1,1 1 1,0 0 0,0 0 0,1-1 0,-1 1 0,1-1 0,-1 0 0,5 4-1,-4-5 0,0 0-1,-1 0 1,1-1-1,0 1 0,0-1 1,0 0-1,0 0 0,0 0 1,1 0-1,-1 0 0,0-1 1,0 1-1,1-1 1,-1 0-1,0 0 0,0 0 1,1-1-1,-1 1 0,6-2 1,3-2 7,0 0 0,0 0 0,0-1 0,0-1 1,-1 0-1,0 0 0,13-10 0,-18 11-25,1 0-1,-1-1 1,0 1-1,-1-1 1,1 0-1,-1-1 1,0 1-1,-1-1 1,1 0-1,-1 0 1,-1-1 0,5-11-1,0-22-976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687"/>
    </inkml:context>
    <inkml:brush xml:id="br0">
      <inkml:brushProperty name="width" value="0.05" units="cm"/>
      <inkml:brushProperty name="height" value="0.05" units="cm"/>
    </inkml:brush>
  </inkml:definitions>
  <inkml:trace contextRef="#ctx0" brushRef="#br0">192 1 22237,'-1'-1'3385,"-10"7"-2437,1 1-897,1 0 1,0 1-1,0 1 1,1-1-1,0 1 1,1 1 0,0 0-1,0 0 1,1 0-1,1 0 1,-1 1-1,-5 20 1,-7 19 208,-15 80 1,23-83-50,-4 49 1,12-78-168,2-1 1,-1 0-1,2 0 1,1 1-1,0-1 1,6 24-1,-6-36-40,-1-1-1,1 1 0,0-1 1,0 1-1,0-1 0,1 0 1,-1 0-1,1 0 1,0 0-1,0-1 0,0 1 1,1-1-1,-1 0 0,1 0 1,0 0-1,0 0 0,0-1 1,0 1-1,5 1 0,-2-2-85,-1 0-1,1 0 1,0-1 0,0 1-1,0-2 1,-1 1 0,1-1-1,0 0 1,0 0-1,0-1 1,0 0 0,11-3-1,49-18-1578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966"/>
    </inkml:context>
    <inkml:brush xml:id="br0">
      <inkml:brushProperty name="width" value="0.05" units="cm"/>
      <inkml:brushProperty name="height" value="0.05" units="cm"/>
    </inkml:brush>
  </inkml:definitions>
  <inkml:trace contextRef="#ctx0" brushRef="#br0">332 35 14315,'38'-13'4496,"-23"8"-1917,0-1 0,30-4 0,-43 9-1624,-1 2-915,0 0-1,-1 0 1,1-1 0,-1 1-1,0 0 1,1 0-1,-1 0 1,0 0 0,1 0-1,-1 0 1,0 0 0,0 0-1,0 0 1,0-1-1,0 1 1,0 0 0,0 0-1,0 0 1,0 2-1,-4 5 21,1-1-1,-1 1 0,0-1 0,0 0 0,-11 13 0,7-8-15,-17 22 49,-120 162 191,106-148-216,-87 81 1,121-125-80,1 0-138,-1 1 1,0-1-1,0 0 1,0-1-1,0 1 1,-1-1-1,-11 5 1,0-5-1623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140"/>
    </inkml:context>
    <inkml:brush xml:id="br0">
      <inkml:brushProperty name="width" value="0.05" units="cm"/>
      <inkml:brushProperty name="height" value="0.05" units="cm"/>
    </inkml:brush>
  </inkml:definitions>
  <inkml:trace contextRef="#ctx0" brushRef="#br0">0 0 21525,'18'14'1432,"-3"4"320,5 10-824,4 7-239,4 5-521,5 2-88,8-7-40,1-2-24,-2-6-120,0-3-801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497"/>
    </inkml:context>
    <inkml:brush xml:id="br0">
      <inkml:brushProperty name="width" value="0.05" units="cm"/>
      <inkml:brushProperty name="height" value="0.05" units="cm"/>
    </inkml:brush>
  </inkml:definitions>
  <inkml:trace contextRef="#ctx0" brushRef="#br0">0 337 23749,'0'1'47,"0"0"0,0 0 1,0-1-1,1 1 0,-1 0 0,0 0 0,0-1 1,1 1-1,-1 0 0,0 0 0,1-1 0,-1 1 1,0-1-1,1 1 0,-1 0 0,1-1 0,-1 1 1,1-1-1,-1 1 0,1-1 0,0 1 0,-1-1 1,1 1-1,0-1 0,-1 0 0,1 1 0,0-1 1,-1 0-1,1 0 0,0 0 0,0 1 0,-1-1 1,1 0-1,0 0 0,0 0 0,-1 0 0,1 0 1,0 0-1,0 0 0,-1 0 0,1-1 0,0 1 1,0 0-1,0-1 0,4-1-11,-1 0 1,0 0-1,1-1 0,-1 1 0,0-1 1,5-6-1,20-18 96,-1-1 0,35-50 0,40-70 26,-87 124-132,-7 10-8,-1 3 5,-14 31-36,-102 319 160,103-317-149,1 0-1,-3 44 1,9-42-246,-2-23 233,0-1 1,0 1-1,1-1 0,-1 1 0,0-1 0,0 1 0,1-1 0,-1 1 0,0-1 1,1 1-1,-1-1 0,1 1 0,-1-1 0,1 0 0,-1 1 0,0-1 1,1 1-1,0-1 0,-1 0 0,1 0 0,-1 1 0,1-1 0,-1 0 1,1 0-1,-1 0 0,1 0 0,0 0 0,-1 1 0,1-1 0,-1 0 1,1 0-1,0 0 0,-1-1 0,1 1 0,0 0 0,31-13 713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745"/>
    </inkml:context>
    <inkml:brush xml:id="br0">
      <inkml:brushProperty name="width" value="0.05" units="cm"/>
      <inkml:brushProperty name="height" value="0.05" units="cm"/>
    </inkml:brush>
  </inkml:definitions>
  <inkml:trace contextRef="#ctx0" brushRef="#br0">3 18 23669,'8'-9'1272,"1"4"585,0 1-865,0 17-656,-2 8-184,-6 19-160,-1 11-8,-8 10 48,-5 4-40,1-4-928,0-8-857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009"/>
    </inkml:context>
    <inkml:brush xml:id="br0">
      <inkml:brushProperty name="width" value="0.05" units="cm"/>
      <inkml:brushProperty name="height" value="0.05" units="cm"/>
    </inkml:brush>
  </inkml:definitions>
  <inkml:trace contextRef="#ctx0" brushRef="#br0">491 0 21845,'-6'13'1360,"-8"15"672,-7 12-895,-19 27-569,-4 11-128,-15 20-296,-3 11-56,-1 8-48,-1-1 0,18-21-8,11-20 0,17-29-168,6-15-712,5-20-817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210"/>
    </inkml:context>
    <inkml:brush xml:id="br0">
      <inkml:brushProperty name="width" value="0.05" units="cm"/>
      <inkml:brushProperty name="height" value="0.05" units="cm"/>
    </inkml:brush>
  </inkml:definitions>
  <inkml:trace contextRef="#ctx0" brushRef="#br0">1 0 21765,'0'32'1136,"5"4"688,12 6-816,12 4-391,7-4-89,12-5-376,2-6-80,15-10-48,4-3 0,4-9 80,1-6-184,-16-1-1304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521"/>
    </inkml:context>
    <inkml:brush xml:id="br0">
      <inkml:brushProperty name="width" value="0.05" units="cm"/>
      <inkml:brushProperty name="height" value="0.05" units="cm"/>
    </inkml:brush>
  </inkml:definitions>
  <inkml:trace contextRef="#ctx0" brushRef="#br0">17 1 24933,'20'0'575,"7"-1"-43,0 2 1,0 0-1,0 2 1,28 7-1,-48-9-502,-1 1 0,1 0 0,0 1-1,-1 0 1,0 0 0,1 0 0,-1 1 0,0 0-1,-1 0 1,1 0 0,-1 1 0,0 0-1,0 0 1,0 0 0,-1 0 0,0 1-1,0 0 1,0 0 0,0 0 0,3 11-1,-4-9-19,0 1-1,-1-1 0,0 0 0,-1 0 1,0 1-1,0-1 0,-1 1 0,0-1 1,-1 1-1,-1 13 0,-1-8 5,-1-1 0,0 1 0,-1-1 0,0 0 0,-13 22 0,-3-2 67,-2-2 1,0 0 0,-48 46 0,23-30 98,26-27-57,0 2 0,-22 30 0,42-51-121,1 0 1,0 1-1,0-1 1,0 1-1,0-1 1,0 1-1,0 0 0,1-1 1,-1 1-1,0 0 1,1 0-1,0-1 1,-1 1-1,1 0 0,0 0 1,0 0-1,0-1 1,0 1-1,0 0 1,0 0-1,1 3 0,0-3-3,0-1 0,0 1 0,0 0 0,1-1 0,-1 0 0,0 1 0,1-1-1,-1 0 1,1 0 0,0 0 0,-1 0 0,1 0 0,0 0 0,-1 0-1,1 0 1,0-1 0,2 1 0,10 3-31,0-2 0,0 0 0,0-1 0,18 0 1,-26-1 14,60-1-596,20 0-1506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312"/>
    </inkml:context>
    <inkml:brush xml:id="br0">
      <inkml:brushProperty name="width" value="0.025" units="cm"/>
      <inkml:brushProperty name="height" value="0.025" units="cm"/>
    </inkml:brush>
  </inkml:definitions>
  <inkml:trace contextRef="#ctx0" brushRef="#br0">35 1 5285,'0'0'20377,"-6"10"-18626,-19 33-347,24-40-1304,0-1 0,1 1 1,-1 0-1,1 0 1,0 0-1,0-1 0,0 1 1,0 0-1,0 0 0,1 0 1,-1-1-1,1 1 1,-1 0-1,1 0 0,2 3 1,21 38 680,-17-32-595,-2-3-233,0-1 0,1 0 0,-1 0 0,2-1 0,-1 1 1,1-1-1,10 8 0,-14-13-226,-1 0 1,1-1-1,0 1 0,0 0 1,1-1-1,-1 0 1,0 0-1,0 0 0,1 0 1,4 0-1,-4-1-205,-1 0-1,0 0 0,0 0 1,0 0-1,0-1 1,-1 0-1,1 0 1,0 0-1,0 0 0,0 0 1,0 0-1,-1-1 1,5-2-1,18-19-4379,-2-5-1575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9.735"/>
    </inkml:context>
    <inkml:brush xml:id="br0">
      <inkml:brushProperty name="width" value="0.05" units="cm"/>
      <inkml:brushProperty name="height" value="0.05" units="cm"/>
    </inkml:brush>
  </inkml:definitions>
  <inkml:trace contextRef="#ctx0" brushRef="#br0">75 6 19860,'0'0'353,"3"-6"798,2 10 2466,8 15-3550,-1 0-1,-1 0 1,-1 1-1,0 1 1,8 26-1,3 4-49,-16-39-14,23 51-12,-2 1 0,22 91 0,-43-134 30,-1 0-1,-1 0 0,-1 1 1,-1-1-1,0 0 0,-2 1 1,-1-1-1,0 0 0,-2 0 1,0 0-1,-2 0 0,-8 21 0,-5-1-17,-2 0 0,-1-2-1,-3-1 1,-1 0 0,-42 46-1,-19 14-874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1.245"/>
    </inkml:context>
    <inkml:brush xml:id="br0">
      <inkml:brushProperty name="width" value="0.05" units="cm"/>
      <inkml:brushProperty name="height" value="0.05" units="cm"/>
    </inkml:brush>
  </inkml:definitions>
  <inkml:trace contextRef="#ctx0" brushRef="#br0">25 1 21661,'-9'0'6505,"8"0"-5985,1 1-344,-14 33-120,14-3-48,1 8 16,5 6-832,1-1-1024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1.415"/>
    </inkml:context>
    <inkml:brush xml:id="br0">
      <inkml:brushProperty name="width" value="0.05" units="cm"/>
      <inkml:brushProperty name="height" value="0.05" units="cm"/>
    </inkml:brush>
  </inkml:definitions>
  <inkml:trace contextRef="#ctx0" brushRef="#br0">46 0 21613,'-21'30'1320,"5"-2"640,9-2-663,6-8-545,4-6-224,13-8-432,1-4-80,6-11-432,4-6-848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069"/>
    </inkml:context>
    <inkml:brush xml:id="br0">
      <inkml:brushProperty name="width" value="0.05" units="cm"/>
      <inkml:brushProperty name="height" value="0.05" units="cm"/>
    </inkml:brush>
  </inkml:definitions>
  <inkml:trace contextRef="#ctx0" brushRef="#br0">37 197 14843,'57'-41'7801,"-47"37"-4566,-10 4-3215,1 0 1,0 0 0,-1 0 0,1 1 0,0-1 0,-1 0 0,1 0 0,0 1 0,-1-1-1,1 0 1,0 1 0,-1-1 0,1 1 0,-1-1 0,1 1 0,-1-1 0,1 1 0,-1-1-1,1 2 1,1 4 15,-1 1 1,0 0-1,0 0 0,-1 0 0,0-1 0,0 1 1,-1 0-1,-1 8 0,2-9-26,-63 400 180,27-233 91,35-170-237,-10-23-753,8 0 160,1 1 0,1-1 1,1-32-1,1 37 310,19-251-2826,-12 219 2788,1 1 1,3 0-1,29-76 0,-36 109 400,-4 11-43,0-1-1,0 0 0,0 1 0,0-1 0,0 0 0,0 1 1,1 0-1,-1-1 0,1 1 0,0 0 0,0 0 1,0-1-1,0 2 0,3-3 0,-5 3-51,0 1 1,1 0-1,-1 0 0,0 0 0,1 0 0,-1 0 1,0 0-1,1 0 0,-1 0 0,0 0 1,1 0-1,-1 0 0,1 0 0,-1 0 0,0 0 1,1 0-1,-1 0 0,0 0 0,1 0 1,-1 0-1,0 0 0,1 1 0,-1-1 0,0 0 1,1 0-1,-1 0 0,0 1 0,0-1 1,1 0-1,-1 1 0,8 13 471,1 20-26,-7-17-367,-1-1 0,-2 27 0,-1-1-1,3 7 88,12 95 1,-10-126-149,1 0 0,0-1-1,2 1 1,0-1 0,1 0 0,0-1 0,1 0 0,18 26 0,-23-38 39,0 0 1,0 1-1,1-1 1,0-1-1,-1 1 1,1 0-1,1-1 1,-1 0-1,0 0 0,1 0 1,0-1-1,0 1 1,-1-1-1,2 0 1,-1 0-1,0-1 1,0 0-1,0 0 1,1 0-1,-1 0 1,0-1-1,1 0 0,-1 0 1,0 0-1,1-1 1,-1 0-1,0 0 1,0 0-1,0-1 1,1 0-1,-1 0 1,-1 0-1,1 0 1,0-1-1,4-3 0,6-5 123,-2 0 0,1-1-1,-2-1 1,1 0 0,-2-1-1,0 0 1,15-25 0,-3-2 124,30-72 1,5-52 38,-51 137-331,-1 0-1,-1-1 1,-1 1-1,0-33 1,-4 58-36,0 0 1,0 0 0,0 0 0,-1 0-1,1 0 1,-1 0 0,0 0-1,1 0 1,-3-4 0,2 6-17,1 0 0,-1 0 0,0 0-1,1 0 1,-1 1 0,0-1 0,0 0 0,0 0 0,0 1 0,0-1 0,0 1 0,0-1-1,0 1 1,0-1 0,0 1 0,0-1 0,0 1 0,0 0 0,0 0 0,0-1 0,-1 1-1,1 0 1,0 0 0,-1 0 0,0 0-715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443"/>
    </inkml:context>
    <inkml:brush xml:id="br0">
      <inkml:brushProperty name="width" value="0.05" units="cm"/>
      <inkml:brushProperty name="height" value="0.05" units="cm"/>
    </inkml:brush>
  </inkml:definitions>
  <inkml:trace contextRef="#ctx0" brushRef="#br0">0 170 16804,'0'4'468,"0"29"2025,6 47-1,-5-71-2475,1 0 1,0-1-1,0 1 1,1 0-1,0-1 1,0 0-1,1 0 0,0 0 1,0 0-1,9 10 1,-13-17 14,1 0 1,0 0-1,0 0 0,0 0 1,0 0-1,0 0 0,0 0 1,1 0-1,-1-1 0,0 1 1,0 0-1,0-1 0,1 1 1,-1-1-1,0 0 1,1 1-1,-1-1 0,1 0 1,-1 0-1,0 1 0,1-1 1,-1 0-1,0-1 0,3 1 1,-1-1 44,0 0 0,-1 0 1,1 0-1,0-1 0,0 1 0,-1-1 1,1 0-1,-1 1 0,1-1 1,3-4-1,3-5 175,0 0 0,0 0 0,11-21 0,0-3 69,-2 0 0,-2-2 0,-1 0-1,-2-1 1,-2 0 0,10-58 0,-26 126-188,-20 150 120,21-134-225,2 0 0,3 46 1,0-83-27,0-1 0,0 1 0,0-1 0,1 0 1,1 0-1,-1 1 0,1-1 0,8 14 0,-10-20-6,1 0 0,0 1 0,-1-1 0,1 0 0,0 0-1,0 0 1,0-1 0,1 1 0,-1 0 0,0-1 0,1 1-1,-1-1 1,1 0 0,-1 0 0,1 0 0,0 0-1,-1 0 1,1-1 0,0 1 0,0-1 0,-1 0 0,1 1-1,0-1 1,0-1 0,-1 1 0,1 0 0,0-1 0,0 1-1,3-2 1,1 0-96,-1-1-1,0 1 0,0-1 1,0 0-1,7-5 0,35-27-1064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874"/>
    </inkml:context>
    <inkml:brush xml:id="br0">
      <inkml:brushProperty name="width" value="0.05" units="cm"/>
      <inkml:brushProperty name="height" value="0.05" units="cm"/>
    </inkml:brush>
  </inkml:definitions>
  <inkml:trace contextRef="#ctx0" brushRef="#br0">152 0 22341,'-1'6'1930,"-23"83"-818,5-16-926,-71 209 919,84-265-1041,4-11-39,0-1 1,0 1-1,0 0 1,1 0-1,0 0 1,0 0-1,1 0 1,0 10-1,0-16-20,0 1 1,0 0-1,0-1 1,0 1-1,0 0 0,0-1 1,0 1-1,0 0 0,0-1 1,1 1-1,-1 0 1,0-1-1,0 1 0,1-1 1,-1 1-1,0 0 0,1-1 1,-1 1-1,1-1 1,-1 1-1,1-1 0,-1 1 1,1-1-1,-1 0 0,1 1 1,-1-1-1,1 1 1,-1-1-1,1 0 0,0 0 1,-1 1-1,1-1 0,0 0 1,-1 0-1,1 0 1,0 0-1,-1 0 0,1 0 1,0 0-1,-1 0 0,1 0 1,1 0-1,2-1 25,1-1 0,-1 0-1,1 0 1,-1 0 0,9-6 0,43-28 90,81-46 24,-121 74-135,1 0 1,-1 2 0,1 0-1,1 1 1,-1 1 0,35-4 0,-50 7-10,-1 1 0,1 0 0,0-1 0,0 1 0,0 0 0,-1 0 0,1 0 0,0 1 0,0-1 0,-1 0 1,1 1-1,0-1 0,0 1 0,-1-1 0,1 1 0,-1 0 0,1 0 0,0 0 0,-1 0 0,0 0 0,1 0 0,-1 0 1,0 0-1,1 0 0,-1 1 0,0-1 0,0 1 0,0-1 0,0 1 0,0-1 0,0 1 0,-1-1 0,1 1 1,0 0-1,-1-1 0,1 1 0,-1 0 0,0 0 0,0-1 0,1 1 0,-1 0 0,0 0 0,-1 0 0,1 3 0,-2 7 0,-1 1-1,1-1 0,-2 1 0,-9 21 0,11-29 4,-26 58 25,18-44-3,0 1 0,2 0 0,1 1-1,-6 26 1,12-46-25,1 0 1,0 0-1,0-1 0,-1 1 0,1 0 1,0 0-1,0 0 0,0-1 0,0 1 0,0 0 1,0 0-1,0 0 0,0 0 0,1-1 0,-1 1 1,0 0-1,0 0 0,1-1 0,-1 1 1,1 0-1,-1 0 0,0-1 0,1 1 0,-1 0 1,1-1-1,-1 1 0,1-1 0,0 1 0,-1-1 1,1 1-1,0-1 0,-1 1 0,1-1 1,0 1-1,0-1 0,-1 0 0,1 1 0,0-1 1,0 0-1,-1 0 0,1 0 0,0 0 0,0 0 1,0 0-1,0 0 0,-1 0 0,1 0 0,1 0 1,6-1-5,0 0 1,-1-1 0,1 0 0,9-4-1,-8 3 9,-4 1-55,175-63-1648,-152 51-1595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3.059"/>
    </inkml:context>
    <inkml:brush xml:id="br0">
      <inkml:brushProperty name="width" value="0.05" units="cm"/>
      <inkml:brushProperty name="height" value="0.05" units="cm"/>
    </inkml:brush>
  </inkml:definitions>
  <inkml:trace contextRef="#ctx0" brushRef="#br0">0 73 21157,'0'0'3736,"25"5"-3032,13-19-223,6-5-57,14-2-208,1 5-80,-3 9-592,-5 7-713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194"/>
    </inkml:context>
    <inkml:brush xml:id="br0">
      <inkml:brushProperty name="width" value="0.05" units="cm"/>
      <inkml:brushProperty name="height" value="0.05" units="cm"/>
    </inkml:brush>
  </inkml:definitions>
  <inkml:trace contextRef="#ctx0" brushRef="#br0">324 41 19748,'1'-4'521,"-1"1"0,-1-1 0,1 1 0,-1-1 0,1 0 0,-2-4 0,1 7-447,1 1 0,0-1 0,-1 1 0,1-1 1,0 0-1,-1 1 0,1-1 0,-1 1 0,1-1 1,-1 1-1,1-1 0,-1 1 0,1 0 0,-1-1 1,1 1-1,-1-1 0,0 1 0,1 0 0,-1 0 1,0-1-1,1 1 0,-1 0 0,0 0 0,1 0 1,-1 0-1,0 0 0,1 0 0,-1 0 0,0 0 1,1 0-1,-1 0 0,0 0 0,1 0 0,-1 0 1,0 1-1,1-1 0,-1 0 0,0 1 0,1-1 1,-1 0-1,0 1 0,-4 2 3,0 0 0,1 0 0,-1 1-1,1-1 1,0 1 0,0 0 0,1 0 0,-1 0 0,1 0 0,0 1 0,-5 8-1,-1 4-78,1 1-1,-6 20 1,-13 56-73,-26 163 0,36-161 58,3-22 23,-4 14 74,4 0 0,-3 112 0,17-196 33,0-7 104,-23-216 823,-7-152-975,30 367-92,1 8-25,5 20-10,17 43 1,-20-60 62,0 0 1,1-1-1,0 1 1,0 0-1,0-1 1,1 0-1,-1 0 1,2-1-1,-1 1 1,12 8-1,-14-12-12,-1-1 0,1 1 0,-1-1 0,1 0 0,0 0 0,-1 0 0,1 0 0,0 0 0,0-1 0,0 1 0,0-1 0,0 0 0,-1 0 0,1 0 0,6-1 0,-4 0-82,0-1 0,0 1 0,0-1 0,0 0 0,-1 0 1,1-1-1,0 1 0,5-6 0,30-26-1523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753"/>
    </inkml:context>
    <inkml:brush xml:id="br0">
      <inkml:brushProperty name="width" value="0.05" units="cm"/>
      <inkml:brushProperty name="height" value="0.05" units="cm"/>
    </inkml:brush>
  </inkml:definitions>
  <inkml:trace contextRef="#ctx0" brushRef="#br0">4 770 11570,'38'-35'2582,"-2"-2"0,-2-1 0,54-78 0,-69 85-2010,-1-1 0,-1 0 0,-1-2 0,-2 0 0,-2-1 0,9-37 0,-13 38-221,-2-1 0,-1 0 0,-1 0 0,-3-59 0,-1 91-335,0 0 0,0 0 0,-1 0 0,0 0 0,1 0 0,-1 0 1,0 0-1,0 0 0,-2-3 0,2 5-13,1 1 1,-1-1-1,1 1 0,0-1 0,-1 1 1,1-1-1,-1 1 0,1-1 1,-1 1-1,0 0 0,1-1 0,-1 1 1,1 0-1,-1-1 0,0 1 1,1 0-1,-1 0 0,1 0 1,-1 0-1,0-1 0,1 1 0,-1 0 1,0 0-1,1 0 0,-1 0 1,-1 1-1,-2 0-3,0 1 1,1 0 0,-1 0-1,0 1 1,1-1 0,-1 1-1,1 0 1,0 0 0,0 0-1,-5 7 1,-37 45-6,2 2 0,3 3 0,-44 86 0,74-127 14,0 0-1,2 2 1,0-1 0,1 1 0,1 0 0,-4 26-1,10-45-9,-1-1 0,1 1-1,0 0 1,0-1 0,0 1-1,0 0 1,0-1-1,0 1 1,1 0 0,-1-1-1,1 1 1,-1-1 0,1 1-1,-1-1 1,1 1 0,0-1-1,0 1 1,1 2 0,-1-4-1,0 1 1,0 0-1,0-1 1,1 1-1,-1-1 1,0 1-1,0-1 1,0 1 0,1-1-1,-1 0 1,0 0-1,0 0 1,1 1-1,-1-1 1,0 0-1,0 0 1,1-1 0,1 1-1,7-3-6,0 0 0,0-1 0,0 0 0,16-9 0,-14 6 5,32-16 1,60-27 36,-90 44-29,1 0-1,0 1 0,0 1 0,0 1 0,18-2 1,-30 4-7,0 1 1,1 0 0,-1 0 0,0 0-1,0 0 1,0 1 0,0-1 0,0 1-1,0-1 1,0 1 0,0 0 0,0 1 0,0-1-1,0 0 1,-1 1 0,1-1 0,0 1-1,-1 0 1,3 2 0,-3-1-2,1 0-1,-1 0 1,0 0-1,-1 1 1,1-1 0,0 0-1,-1 1 1,0-1 0,0 1-1,0-1 1,0 1-1,-1 0 1,1 6 0,-1 5-8,-1 1 0,0-1 0,-1 1-1,-1-1 1,-1 0 0,-5 17 0,-1-3 39,-1-1-1,-1 0 1,-1-1-1,-20 30 1,32-55 6,4-6-15,1 0-70,1-1 0,-1 1 0,2 0 0,-1 0 0,0 0 0,1 1 0,-1 0 0,1 0 0,0 0 0,0 1 0,0-1 0,1 2 0,-1-1 0,0 1 0,1 0 0,-1 0 0,11 0 0,5 3-1504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970"/>
    </inkml:context>
    <inkml:brush xml:id="br0">
      <inkml:brushProperty name="width" value="0.05" units="cm"/>
      <inkml:brushProperty name="height" value="0.05" units="cm"/>
    </inkml:brush>
  </inkml:definitions>
  <inkml:trace contextRef="#ctx0" brushRef="#br0">129 12 20556,'1'-11'1152,"-5"17"122,-8 22-538,-18 65-566,4 1-1,-20 133 1,35-116-130,10-96-23,2-1 1,-1 0-1,2 0 1,0 0-1,6 24 1,-7-36-12,-1-1-1,1 1 1,0 0 0,-1 0 0,1-1-1,0 1 1,0 0 0,1-1 0,-1 1-1,0-1 1,0 1 0,1-1-1,-1 0 1,1 1 0,1 0 0,-2-2-21,0 0 1,-1 1-1,1-1 1,0 0-1,-1 0 1,1 0 0,0 0-1,0 0 1,-1 0-1,1 0 1,0 0-1,0 0 1,-1 0-1,1 0 1,0-1-1,0 1 1,-1 0-1,1 0 1,0-1 0,-1 1-1,1-1 1,-1 1-1,1 0 1,0-1-1,-1 1 1,1-1-1,-1 1 1,1-1-1,-1 0 1,1 1-1,-1-1 1,0 1 0,1-1-1,-1 0 1,0 1-1,1-1 1,-1 0-1,0-1 1,1 0-66,0 0 1,0 0-1,0 1 1,-1-1-1,1 0 1,-1 0-1,0 0 1,1 0-1,-1-3 1,-6-32-941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669"/>
    </inkml:context>
    <inkml:brush xml:id="br0">
      <inkml:brushProperty name="width" value="0.025" units="cm"/>
      <inkml:brushProperty name="height" value="0.025" units="cm"/>
    </inkml:brush>
  </inkml:definitions>
  <inkml:trace contextRef="#ctx0" brushRef="#br0">195 0 13773,'0'0'6342,"-47"80"-3972,23-34-640,-1 4-353,1 8-320,1 1-224,5-5-288,2-8-289,7-14-160,3-10 0,4-15 0,2-15-512,0-15-1891,0-5-1344,0-7-1410,5-4-2434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5.111"/>
    </inkml:context>
    <inkml:brush xml:id="br0">
      <inkml:brushProperty name="width" value="0.05" units="cm"/>
      <inkml:brushProperty name="height" value="0.05" units="cm"/>
    </inkml:brush>
  </inkml:definitions>
  <inkml:trace contextRef="#ctx0" brushRef="#br0">11 21 18188,'-11'-21'4393,"22"23"-2961,1 9-720,9 4-168,2 3-280,-9-1-39,23 1 31,-2-1-152,17 3-32,4 2-464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5.267"/>
    </inkml:context>
    <inkml:brush xml:id="br0">
      <inkml:brushProperty name="width" value="0.05" units="cm"/>
      <inkml:brushProperty name="height" value="0.05" units="cm"/>
    </inkml:brush>
  </inkml:definitions>
  <inkml:trace contextRef="#ctx0" brushRef="#br0">0 0 22229,'0'14'1552,"0"-1"481,2-5-1129,3-1-136,3-7-1400,0-3-697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7.498"/>
    </inkml:context>
    <inkml:brush xml:id="br0">
      <inkml:brushProperty name="width" value="0.05" units="cm"/>
      <inkml:brushProperty name="height" value="0.05" units="cm"/>
    </inkml:brush>
  </inkml:definitions>
  <inkml:trace contextRef="#ctx0" brushRef="#br0">87 0 12179,'0'6'9738,"-1"22"-9224,-1-1 0,-2 1 0,-1-1 0,-10 36 0,0 0-320,-1 2-39,7-30 90,2 1-1,-5 46 0,12-77-181,0-2-11,0 0 0,-1 0 0,1-1 0,0 1 0,1 0 0,-1-1 0,1 1 0,-1 0 0,1 0 0,1 4 0,-1-6 328,2-4 58,13-18 10,17-32 1,13-20-286,139-177 33,-184 249-194,-1-1 0,1 1 0,0 0 1,0-1-1,1 1 0,-1 0 0,0 0 0,0 0 0,0 0 0,1 0 1,-1 0-1,0 1 0,1-1 0,-1 0 0,3 0 0,-4 1-1,1 0 0,-1 0 0,1 0-1,-1 0 1,1 0 0,-1 1 0,1-1 0,-1 0 0,1 0-1,-1 1 1,1-1 0,-1 0 0,1 1 0,-1-1 0,0 0-1,1 1 1,-1-1 0,1 1 0,-1-1 0,0 0-1,0 1 1,1-1 0,-1 1 0,0-1 0,0 1 0,1-1-1,-1 1 1,0 0 0,2 7 2,-1 0 0,0 1 0,0-1 0,-1 11 0,0-14-4,-1 40 9,-15 89 0,7-73 45,9-60-50,-1 1-1,1-1 1,0 1-1,0-1 0,0 1 1,0-1-1,0 1 0,0-1 1,0 0-1,1 1 1,-1-1-1,1 1 0,0 1 1,-1-3-2,0 0-1,1 0 1,-1 1 0,0-1 0,0 0-1,1 0 1,-1 1 0,0-1 0,1 0-1,-1 0 1,1 0 0,-1 1 0,0-1 0,1 0-1,-1 0 1,0 0 0,1 0 0,-1 0-1,1 0 1,-1 0 0,0 0 0,1 0-1,-1 0 1,1 0 0,-1 0 0,0 0 0,1 0-1,-1 0 1,1-1 0,4-1 2,-1 0 0,0-1 0,1 1 1,-1-1-1,0 0 0,3-4 0,25-23 30,31-38 0,14-16 12,-64 72-38,0 1 1,1 0 0,0 1 0,20-11-1,-32 19-6,0 1 0,0 0 0,0 0-1,0 0 1,0 0 0,0 1-1,0-1 1,0 1 0,0-1-1,0 1 1,1 0 0,-1-1 0,0 1-1,0 0 1,0 0 0,0 1-1,1-1 1,-1 0 0,0 1-1,3 1 1,-3-1-1,0 0 0,-1 1 0,1-1 0,0 0 0,-1 1 0,0 0 0,1-1 0,-1 1 0,0 0 0,0 0 0,0 0 0,0 0-1,0 0 1,0 0 0,0 0 0,0 3 0,1 8-1,0 0 0,-1-1 0,-1 1 0,0-1 0,-2 18 0,-4 9 61,-17 64-1,18-91-588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8.911"/>
    </inkml:context>
    <inkml:brush xml:id="br0">
      <inkml:brushProperty name="width" value="0.05" units="cm"/>
      <inkml:brushProperty name="height" value="0.05" units="cm"/>
    </inkml:brush>
  </inkml:definitions>
  <inkml:trace contextRef="#ctx0" brushRef="#br0">18 63 23045,'-11'0'1280,"4"4"2041,7-3-3193,27 26-144,1-19-32,16-6 24,5 0 24,14-11 0,-4-3 24,4-9 0,-3 0 0,-16 0-168,-2 3-536,-21 13-953,-7 5 129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9.102"/>
    </inkml:context>
    <inkml:brush xml:id="br0">
      <inkml:brushProperty name="width" value="0.05" units="cm"/>
      <inkml:brushProperty name="height" value="0.05" units="cm"/>
    </inkml:brush>
  </inkml:definitions>
  <inkml:trace contextRef="#ctx0" brushRef="#br0">1 1 20932,'0'0'2529,"26"0"-1721,-2 9-584,11 1-88,7 4-32,2 0 0,4 0-80,1-2 8,3-3-592,-6-7 1736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9.644"/>
    </inkml:context>
    <inkml:brush xml:id="br0">
      <inkml:brushProperty name="width" value="0.05" units="cm"/>
      <inkml:brushProperty name="height" value="0.05" units="cm"/>
    </inkml:brush>
  </inkml:definitions>
  <inkml:trace contextRef="#ctx0" brushRef="#br0">22 133 18724,'8'14'283,"0"0"-1,-2 0 1,1 0-1,-2 1 1,0 0 0,-1 0-1,0 0 1,-2 0 0,1 1-1,-2 0 1,0-1-1,-2 19 1,-3 10 215,-3-1 0,-22 78 0,-4 13 1073,33-131-1522,-1-1-1,1 0 1,0 1 0,-1-1-1,1 0 1,0 1 0,0-1 0,1 1-1,0 3 1,-1-6-43,0 1-1,0-1 1,1 0 0,-1 0-1,0 0 1,0 1 0,0-1-1,1 0 1,-1 0 0,0 0-1,0 0 1,1 0 0,-1 0-1,0 0 1,0 1-1,1-1 1,-1 0 0,0 0-1,1 0 1,-1 0 0,0 0-1,0 0 1,1 0 0,-1 0-1,0 0 1,0-1 0,1 1-1,-1 0 1,0 0-1,0 0 1,1 0 0,-1 0-1,0 0 1,0 0 0,1-1-1,-1 1 1,0 0 0,0 0-1,0 0 1,1-1 0,-1 1-1,0 0 1,0-1-1,7-6 53,0 0 0,11-18 0,-15 22-44,27-42 195,44-89 1,10-56-48,-20 42-71,-58 132-83,2 0 0,0 0 1,1 0-1,0 1 0,2 1 1,-1-1-1,16-13 0,-24 26-8,-1 0-1,1 0 0,0 1 0,0-1 0,0 1 0,1 0 0,-1 0 0,0 0 0,0 0 0,1 0 0,-1 0 0,0 0 1,1 1-1,-1-1 0,1 1 0,-1 0 0,1 0 0,-1 0 0,1 0 0,2 0 0,-2 1 1,1 0 0,0 1 0,-1-1 0,1 1 0,-1-1 0,0 1 0,1 0 0,-1 0 0,0 1 0,0-1 0,5 6 0,1 2 6,-1 1 0,0 0 1,0 0-1,-1 0 0,-1 1 0,7 16 0,-8-16 34,-1 1 0,0 0 0,-1 0 0,0 0 0,-1 0 0,0 1 0,0 21 0,-3-29 28,1 0 1,-1 1-1,0-1 0,0 0 1,0 0-1,-1 0 0,0 0 1,0 0-1,-1 0 0,1-1 1,-1 1-1,-1-1 0,1 1 1,-1-1-1,0 0 0,0-1 1,0 1-1,-8 6 0,3-5-16,-1 1 0,1-1 0,-1-1 0,0 0-1,-1 0 1,1-1 0,-1 0 0,1-1 0,-1 0 0,0-1-1,-1 0 1,1-1 0,-17 0 0,20-1-54,-1-1 0,1 0 0,0 0 0,0-1 0,0 0 0,0 0 0,0-1 0,0 0 0,0-1 0,1 1 0,0-2 0,0 1 0,0-1 0,0 0 0,1 0 0,-1 0 0,2-1 0,-11-12 0,13 14-37,0 1-67,0 0 1,1 0 0,0 0 0,0-1 0,0 1-1,0 0 1,0-1 0,0 0 0,1 1 0,0-1 0,0 0-1,0 0 1,-1-7 0,6-6-1695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001"/>
    </inkml:context>
    <inkml:brush xml:id="br0">
      <inkml:brushProperty name="width" value="0.05" units="cm"/>
      <inkml:brushProperty name="height" value="0.05" units="cm"/>
    </inkml:brush>
  </inkml:definitions>
  <inkml:trace contextRef="#ctx0" brushRef="#br0">1 415 18404,'0'1'231,"0"0"0,0 1 0,0-1-1,0 0 1,0 0 0,0 1 0,1-1 0,-1 0 0,0 1 0,1-1-1,-1 0 1,1 0 0,-1 0 0,1 0 0,0 2 0,0-3-154,-1 0-1,0 1 1,1-1 0,-1 0 0,1 0 0,-1 0 0,0 0 0,1 0 0,-1 0-1,1 0 1,-1 0 0,1 0 0,-1 0 0,0 0 0,1 0 0,-1 0 0,1 0-1,-1 0 1,1 0 0,-1 0 0,0 0 0,1-1 0,-1 1 0,1 0-1,-1 0 1,0 0 0,1-1 0,-1 1 0,1-1 0,4-3 224,1-2 0,-1 1 0,0 0 0,4-7 1,-8 10-306,55-76 1163,50-94 1,-19 28-943,-82 139-207,-3 9-8,-3 13-1,-14 62 40,-25 79-1,0-4-485,37-143 302,1-5-121,1 0-1,-1 1 1,1-1-1,0 1 1,1-1-1,0 1 1,0 9-1,1-15 211,-1-1-1,0 0 0,0 0 1,0 1-1,1-1 1,-1 0-1,0 0 0,0 1 1,1-1-1,-1 0 1,0 0-1,0 0 1,1 1-1,-1-1 0,0 0 1,1 0-1,-1 0 1,0 0-1,1 0 0,-1 0 1,0 0-1,1 0 1,-1 0-1,0 1 1,1-2-1,-1 1 0,0 0 1,1 0-1,-1 0 1,0 0-1,1 0 0,-1 0 1,0 0-1,1 0 1,-1 0-1,0-1 0,1 1 1,-1 0-1,0 0 1,0 0-1,1-1 1,-1 1-1,23-16-3930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250"/>
    </inkml:context>
    <inkml:brush xml:id="br0">
      <inkml:brushProperty name="width" value="0.05" units="cm"/>
      <inkml:brushProperty name="height" value="0.05" units="cm"/>
    </inkml:brush>
  </inkml:definitions>
  <inkml:trace contextRef="#ctx0" brushRef="#br0">2 1 16660,'-2'16'2280,"2"0"345,4-2-1425,4-2-400,5 4-168,3 3-304,1 4-72,4 12-120,-2 5-80,-5 4 136,2 3 32,-7-3-40,-2-6 25,-4-6-161,1-6-8,-2-12-72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469"/>
    </inkml:context>
    <inkml:brush xml:id="br0">
      <inkml:brushProperty name="width" value="0.05" units="cm"/>
      <inkml:brushProperty name="height" value="0.05" units="cm"/>
    </inkml:brush>
  </inkml:definitions>
  <inkml:trace contextRef="#ctx0" brushRef="#br0">1 368 20220,'0'0'3337,"1"0"-1953,43-10-431,-10-10-97,11-15-256,9-10-216,8-11-248,-1 0-72,-8 5-40,-10 5 64,-16 18-512,-13 7-848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813"/>
    </inkml:context>
    <inkml:brush xml:id="br0">
      <inkml:brushProperty name="width" value="0.05" units="cm"/>
      <inkml:brushProperty name="height" value="0.05" units="cm"/>
    </inkml:brush>
  </inkml:definitions>
  <inkml:trace contextRef="#ctx0" brushRef="#br0">1 447 19364,'0'0'107,"-1"1"-1,1 0 1,0-1-1,0 1 1,1 0-1,-1-1 1,0 1-1,0 0 1,0-1-1,0 1 1,0 0-1,1-1 1,-1 1-1,0-1 1,1 1-1,-1 0 1,0-1-1,1 1 1,-1-1-1,1 1 1,-1-1-1,1 1 1,-1-1 0,1 1-1,-1-1 1,1 0-1,-1 1 1,1-1-1,0 0 1,-1 1-1,1-1 1,0 0-1,-1 0 1,1 0-1,0 0 1,-1 0-1,1 1 1,0-1-1,-1 0 1,1 0-1,0 0 1,-1-1-1,1 1 1,0 0-1,-1 0 1,1 0-1,0 0 1,-1-1-1,1 1 1,-1 0-1,2-1 1,4-3 76,0 0-1,0 0 1,0 0 0,6-7-1,-6 7-51,35-33-18,0-1 0,-3-2 0,-1-2 0,-2-1 0,-2-1 0,-2-3 0,36-71 0,-67 116-109,1 0 0,0 0 0,0 0 0,0 1 1,0-1-1,0 0 0,0 1 0,0-1 0,0 0 0,3-2 0,-9 33-2,-56 165-3,-3 10-700,57-167-323,6-9-431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106"/>
    </inkml:context>
    <inkml:brush xml:id="br0">
      <inkml:brushProperty name="width" value="0.025" units="cm"/>
      <inkml:brushProperty name="height" value="0.025" units="cm"/>
    </inkml:brush>
  </inkml:definitions>
  <inkml:trace contextRef="#ctx0" brushRef="#br0">214 1 17873,'0'0'6684,"-5"10"-5766,-79 136 1351,-8 13 1083,91-155-3015,6-9-135,17-23-140,24-41-882,-44 66 761,6-9-144,-1 0-1,-1-1 1,0 1 0,-1-1-1,0 0 1,-1-1-1,0 1 1,2-21-1,-6 34 204,0 0 0,0-1-1,0 1 1,0 0 0,0 0-1,0 0 1,0 0 0,0 0-1,0 0 1,0 0-1,0 0 1,0-1 0,0 1-1,0 0 1,0 0 0,-1 0-1,1 0 1,0 0 0,0 0-1,0 0 1,0 0-1,0 0 1,0 0 0,0-1-1,0 1 1,0 0 0,0 0-1,0 0 1,-1 0 0,1 0-1,0 0 1,0 0-1,0 0 1,0 0 0,0 0-1,0 0 1,0 0 0,-1 0-1,1 0 1,0 0 0,0 0-1,0 0 1,0 0-1,0 0 1,0 0 0,0 0-1,0 0 1,-1 0 0,1 0-1,0 0 1,0 0 0,0 1-1,0-1 1,0 0-1,0 0 1,0 0 0,0 0-1,0 0 1,0 0 0,-1 0-1,1 0 1,0 0 0,0 0-1,0 0 1,0 1-1,-11 9-18,-7 14 36,10-8 101,0 1 0,0 0 0,2 0 0,0 1 0,1 0 0,1 0 0,1 0 0,0 0 0,0 28 0,3-46-111,0 1 0,0-1 0,0 0 0,0 0 0,0 1 0,0-1 0,0 0 0,0 0 0,0 0 0,0 1 0,0-1 0,0 0 0,0 0 0,0 1 1,1-1-1,-1 0 0,0 0 0,0 0 0,0 1 0,0-1 0,0 0 0,0 0 0,1 0 0,-1 1 0,0-1 0,0 0 0,0 0 0,1 0 0,-1 0 1,0 0-1,0 0 0,0 1 0,1-1 0,-1 0 0,0 0 0,0 0 0,0 0 0,1 0 0,-1 0 0,0 0 0,0 0 0,1 0 0,-1 0 0,0 0 0,0 0 1,1 0-1,-1 0 0,0 0 0,0 0 0,0 0 0,1 0 0,-1-1 0,0 1 0,0 0 0,0 0 0,1 0 0,-1-1 0,11-10 219,-9 2-203,0 0-1,-1 1 1,0-1 0,0 0 0,-1 0 0,0 0-1,-1 0 1,0 1 0,0-1 0,-1 0-1,-4-13 1,5 17-16,-1-1-1,0 0 1,-1 1-1,1 0 1,-1-1-1,0 1 0,-1 0 1,1 0-1,-1 1 1,0-1-1,0 1 1,0 0-1,-1 0 1,1 0-1,-1 0 1,0 1-1,-11-6 0,4 7-33,15 10-73,16 10 35,-4-11-178,-1 0 0,1-1 0,1-1-1,-1 0 1,31 5 0,-3-3-3569,-3-2-3942,-26-3 953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032"/>
    </inkml:context>
    <inkml:brush xml:id="br0">
      <inkml:brushProperty name="width" value="0.05" units="cm"/>
      <inkml:brushProperty name="height" value="0.05" units="cm"/>
    </inkml:brush>
  </inkml:definitions>
  <inkml:trace contextRef="#ctx0" brushRef="#br0">105 1 20004,'-26'56'1305,"5"-2"-129,-5 2-368,10-2-416,5-1-176,6-9-176,5-6-8,2-11 0,1-8-16,-1-7-208,-4-1-456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220"/>
    </inkml:context>
    <inkml:brush xml:id="br0">
      <inkml:brushProperty name="width" value="0.05" units="cm"/>
      <inkml:brushProperty name="height" value="0.05" units="cm"/>
    </inkml:brush>
  </inkml:definitions>
  <inkml:trace contextRef="#ctx0" brushRef="#br0">1 7 20540,'0'0'1249,"28"18"519,3-10-1128,10 1-88,18-5-192,4-4-64,16-4-240,-2-6-8,2-4-688,-4-4-184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658"/>
    </inkml:context>
    <inkml:brush xml:id="br0">
      <inkml:brushProperty name="width" value="0.05" units="cm"/>
      <inkml:brushProperty name="height" value="0.05" units="cm"/>
    </inkml:brush>
  </inkml:definitions>
  <inkml:trace contextRef="#ctx0" brushRef="#br0">127 0 21245,'0'56'803,"-2"-1"1,-17 94 0,-21 31-577,-15 86 663,52-251-770,-4 27 168,7-39-253,0 0 1,0 0-1,0 0 0,0 0 0,0 0 0,0 0 0,1 0 1,0-1-1,-1 1 0,3 4 0,-3-7-29,0 0-1,0 0 1,0 1 0,1-1-1,-1 0 1,0 0-1,0 0 1,1 0 0,-1 0-1,0 0 1,0 0-1,0 0 1,1 0 0,-1 0-1,0 0 1,0 0-1,1 0 1,-1 0 0,0 0-1,0 0 1,0 0-1,1 0 1,-1 0 0,0 0-1,0-1 1,0 1-1,1 0 1,-1 0 0,0 0-1,0 0 1,0 0-1,1-1 1,-1 1 0,0 0-1,0 0 1,0 0-1,0 0 1,0-1 0,0 1-1,1 0 1,-1 0-1,0 0 1,0-1 0,0 1-1,0 0 1,0 0-1,0-1 1,0 1-1,0 0 1,8-17 148,45-159 521,-21 61-550,-28 102-120,59-174 31,-50 155-34,1 1-1,2 0 0,31-46 0,-39 65-10,1 1 0,16-16 0,-22 24 4,0 1-1,0-1 1,1 0 0,-1 1-1,0 0 1,1 0-1,0 0 1,0 1 0,-1-1-1,1 1 1,8-2-1,-11 3 2,0 0 0,0 0 0,0 0 0,0 0 0,0 1 0,0-1 0,0 0 0,0 1-1,0-1 1,0 1 0,0-1 0,0 1 0,0-1 0,0 1 0,0 0 0,-1-1 0,1 1-1,0 0 1,1 1 0,11 17-28,-12-17 26,2 2 17,0 1 0,0 0-1,0 1 1,-1-1-1,1 0 1,-1 1 0,0-1-1,-1 1 1,0 0-1,1-1 1,-2 1 0,1 0-1,-1 0 1,0 0-1,0 0 1,0 0 0,-1-1-1,0 1 1,0 0-1,-3 6 1,0 0 116,0 0 0,-1-1 0,-1 1-1,0-1 1,-1 0 0,1-1 0,-2 1 0,0-2 0,-18 19-1,7-9-75,-1-1-1,-1 0 1,0-2-1,-1 0 1,-31 15-1,51-29-106,0-1 1,0 0-1,0 0 0,0-1 0,0 1 0,0 0 1,0-1-1,0 1 0,0-1 0,0 0 1,0 1-1,-1-1 0,1 0 0,0 0 0,0-1 1,-4 0-1,-1-9-1484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408"/>
    </inkml:context>
    <inkml:brush xml:id="br0">
      <inkml:brushProperty name="width" value="0.05" units="cm"/>
      <inkml:brushProperty name="height" value="0.05" units="cm"/>
    </inkml:brush>
  </inkml:definitions>
  <inkml:trace contextRef="#ctx0" brushRef="#br0">83 162 20108,'1'-4'268,"0"0"-1,0 0 0,0 0 1,1 0-1,0 0 0,0 0 0,0 0 1,0 1-1,0-1 0,1 1 1,4-5-1,35-32 1002,-41 39-1241,3-2 61,48-39 912,-47 39-909,0 0 0,0 0-1,0 0 1,0 0 0,1 1-1,-1 0 1,1 0 0,0 1 0,6-2-1,-11 3-82,0 0 0,0 0 0,0 0 0,1 0 0,-1 0 0,0 0 0,0 0 0,0 0 0,0 0 0,0 0 0,0 1 0,0-1 0,0 0-1,0 1 1,0-1 0,0 1 0,0-1 0,0 1 0,0 0 0,0-1 0,-1 1 0,1 0 0,0-1 0,0 1 0,-1 0 0,2 1 0,-1 0 0,-1 0 0,1 0 0,-1 0 0,1 0 0,-1 0 1,0 0-1,0 0 0,0 0 0,0 0 0,0 0 0,0 0 0,0 0 1,-1 2-1,-2 6 27,0 0 0,0 0 0,-1 0 0,-9 16 0,-14 17 155,-3-2 0,-1-1 1,-41 40-1,-28 35 722,99-114-903,-8 15 129,11-11-80,11-5-29,7-5-113,-1-2 0,1 0 0,-1-1-1,0-1 1,-1-1 0,0-1 0,19-14 0,16-17-1380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672"/>
    </inkml:context>
    <inkml:brush xml:id="br0">
      <inkml:brushProperty name="width" value="0.05" units="cm"/>
      <inkml:brushProperty name="height" value="0.05" units="cm"/>
    </inkml:brush>
  </inkml:definitions>
  <inkml:trace contextRef="#ctx0" brushRef="#br0">381 1 19332,'8'2'1056,"-1"5"-39,-1 7-457,-10 14 0,-6 7 32,-17 19 144,-8 11 112,-10 14-24,-2 3-159,-6-3-201,0-6-144,13-16-216,0-14-24,21-18 56,5-11-224,5-18-1056,4-10-321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811"/>
    </inkml:context>
    <inkml:brush xml:id="br0">
      <inkml:brushProperty name="width" value="0.05" units="cm"/>
      <inkml:brushProperty name="height" value="0.05" units="cm"/>
    </inkml:brush>
  </inkml:definitions>
  <inkml:trace contextRef="#ctx0" brushRef="#br0">1 1 13195,'19'35'2984,"7"-2"1449,1 2-3120,3 0-313,-1 0-464,3-3-232,5-6-216,1-3 96,1-8-792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185"/>
    </inkml:context>
    <inkml:brush xml:id="br0">
      <inkml:brushProperty name="width" value="0.05" units="cm"/>
      <inkml:brushProperty name="height" value="0.05" units="cm"/>
    </inkml:brush>
  </inkml:definitions>
  <inkml:trace contextRef="#ctx0" brushRef="#br0">29 108 21389,'32'-21'2643,"55"-29"0,-73 44-2460,1-1 1,0 2-1,0 0 0,0 1 0,0 1 1,26-3-1,-37 5-178,1 1-1,-1 0 1,0 0 0,0 1-1,0-1 1,0 1-1,0 0 1,0 0 0,0 0-1,0 0 1,0 1 0,4 2-1,-6-3-4,-1 0 1,1 0-1,-1 1 0,0-1 0,1 0 1,-1 1-1,0-1 0,0 1 1,0 0-1,0-1 0,0 1 0,-1 0 1,1-1-1,0 1 0,-1 0 0,1 0 1,-1 0-1,0-1 0,1 1 0,-1 0 1,0 0-1,0 0 0,0 0 0,0 0 1,-1-1-1,1 1 0,-1 0 0,1 0 1,-2 3-1,-1 5 7,-1-1 0,0 0 0,-1 1 0,0-1 1,-1-1-1,-8 12 0,-46 49 54,51-59-49,-134 131 143,83-84-38,58-54-113,-4 3 21,0 0 0,0 0-1,-5 9 1,10-14-22,0 0 0,1 0 0,-1 0 0,1 0 0,-1 0 0,1 0 1,0 0-1,-1 0 0,1 0 0,0 0 0,0 0 0,0 1 0,0-1 0,0 1 0,0-1-3,0 0 0,0-1 1,1 1-1,-1-1 0,0 1 0,1-1 0,-1 1 1,0-1-1,1 1 0,-1-1 0,1 1 0,-1-1 1,1 1-1,-1-1 0,1 0 0,0 1 0,-1-1 1,1 0-1,-1 1 0,1-1 0,0 0 0,-1 0 1,1 0-1,0 0 0,-1 0 0,2 1 0,15 0-118,0 0 0,-1-2 0,1 1 0,0-2 0,0 0 0,25-8 0,9-1-1209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416"/>
    </inkml:context>
    <inkml:brush xml:id="br0">
      <inkml:brushProperty name="width" value="0.05" units="cm"/>
      <inkml:brushProperty name="height" value="0.05" units="cm"/>
    </inkml:brush>
  </inkml:definitions>
  <inkml:trace contextRef="#ctx0" brushRef="#br0">1 1 25357,'0'0'3265,"0"2"-2753,0-1-120,0 1-248,1 2-88,20 52-80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560"/>
    </inkml:context>
    <inkml:brush xml:id="br0">
      <inkml:brushProperty name="width" value="0.05" units="cm"/>
      <inkml:brushProperty name="height" value="0.05" units="cm"/>
    </inkml:brush>
  </inkml:definitions>
  <inkml:trace contextRef="#ctx0" brushRef="#br0">9 0 24813,'-5'32'848,"2"-6"353,3-1-337,5-13-464,5-3-80,10-16-1056,4-9-808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010"/>
    </inkml:context>
    <inkml:brush xml:id="br0">
      <inkml:brushProperty name="width" value="0.05" units="cm"/>
      <inkml:brushProperty name="height" value="0.05" units="cm"/>
    </inkml:brush>
  </inkml:definitions>
  <inkml:trace contextRef="#ctx0" brushRef="#br0">32 1 21485,'0'0'1256,"-4"23"616,10 1-928,-5 25-784,1 11-55,-7 13-73,-4 8 8,0-9-217,-5-7-583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465"/>
    </inkml:context>
    <inkml:brush xml:id="br0">
      <inkml:brushProperty name="width" value="0.025" units="cm"/>
      <inkml:brushProperty name="height" value="0.025" units="cm"/>
    </inkml:brush>
  </inkml:definitions>
  <inkml:trace contextRef="#ctx0" brushRef="#br0">229 1 5445,'0'0'20729,"-8"5"-19170,-8 7-1352,0 1 0,2 1 0,-1 0 0,2 1 0,0 0 0,1 1 0,0 1 1,1 0-1,-16 35 0,14-25-158,2-1-1,0 2 1,2-1 0,1 1 0,2 1 0,-6 48 0,11-72-41,1 0 0,0 0 0,0 1 0,0-1 0,0 0 0,1 0 0,0 0 0,0 0 0,3 8 0,-3-11-8,0 0-1,1-1 1,-1 1 0,1 0-1,0-1 1,-1 1-1,1-1 1,0 0-1,0 1 1,0-1-1,0 0 1,0 0 0,0 0-1,0-1 1,0 1-1,0 0 1,1-1-1,-1 0 1,0 1-1,0-1 1,1 0 0,-1 0-1,0 0 1,3-1-1,8 2-96,44-2-2399,-48 0 1103,0 0-1,0 0 1,-1-1-1,14-4 0,6-6-4910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529"/>
    </inkml:context>
    <inkml:brush xml:id="br0">
      <inkml:brushProperty name="width" value="0.05" units="cm"/>
      <inkml:brushProperty name="height" value="0.05" units="cm"/>
    </inkml:brush>
  </inkml:definitions>
  <inkml:trace contextRef="#ctx0" brushRef="#br0">1 413 18508,'18'-27'927,"1"1"0,2 0 1,1 2-1,1 1 0,0 0 1,30-20-1,-8 11-660,2 1 0,81-40 0,-87 51-163,75-23 0,-95 37-101,-1 1 0,1 0 0,0 2 0,1 0 0,33 1 0,-51 2-6,1 0 1,-1 1 0,0-1 0,1 1 0,-1 0 0,0 0-1,0 0 1,0 0 0,0 1 0,0 0 0,0 0 0,0 0 0,0 0-1,-1 0 1,1 1 0,-1 0 0,5 4 0,-6-4 1,0-1 0,-1 1 0,1 0 0,-1 0 1,0 0-1,0 0 0,0 0 0,0 0 0,-1 1 0,1-1 0,-1 0 1,0 0-1,0 0 0,0 1 0,0-1 0,-1 0 0,1 0 1,-1 0-1,1 0 0,-1 1 0,-3 4 0,-3 11 14,-1-1-1,-1-1 1,-1 0 0,0 0-1,-16 19 1,-70 71 139,47-58 312,-2-1-1,-3-3 1,-84 54-1,153-106-427,0 1 0,1 1 0,15-4 0,-8 2-29,-4 2 0,0 0 0,0 1 0,0 1 0,1 1 0,-1 1 0,1 0 0,38 5 1,-50-3-10,-1 0 1,0 0 0,1 1 0,-1 0-1,0 1 1,0 0 0,0 0 0,0 0 0,-1 1-1,1 0 1,-1 0 0,0 0 0,0 1 0,-1 0-1,1 0 1,-1 1 0,0-1 0,0 1 0,-1 0-1,0 1 1,0-1 0,0 1 0,-1 0 0,3 7-1,-4-6-5,1 0 0,-1 0 0,-1 1 0,0-1 0,0 1 0,0-1-1,-1 1 1,-1 0 0,1-1 0,-1 1 0,-5 16 0,3-13 69,-2-1 0,1 1 1,-2-1-1,1 0 0,-2 0 1,1-1-1,-14 17 0,5-11 117,1-1 0,-2-1 0,0 0 0,-1 0 0,0-2 0,-1 0-1,0-1 1,-1-1 0,-28 10 0,34-14-119,-1-2 0,0 0 0,-1-1 0,1 0-1,-1-1 1,1 0 0,-1-2 0,-25-1 0,33 0-68,0 0 0,0 0 0,0-1 0,0 0 1,0 0-1,1 0 0,-1-1 0,1 0 0,0-1 0,0 1 0,0-1 1,0-1-1,1 1 0,0-1 0,-1 1 0,2-2 0,-1 1 0,1 0 0,-8-12 1,12 16-31,-1 1 1,1-1 0,-1 0-1,1 0 1,-1 1-1,1-1 1,-1 0 0,1 0-1,0 0 1,-1 0 0,1 0-1,0 0 1,0 1 0,0-1-1,0 0 1,-1 0 0,2 0-1,-1 0 1,0 0 0,0 0-1,0 0 1,0 0 0,0 0-1,1 0 1,-1 1 0,0-1-1,1 0 1,-1 0-1,1 0 1,-1 0 0,1 1-1,-1-1 1,2-1 0,0 1-177,0 0 1,0 0-1,0 0 1,0 0-1,0 1 0,0-1 1,0 1-1,0-1 1,1 1-1,-1 0 1,0 0-1,0 0 1,0 0-1,5 1 1,26 5-2168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840"/>
    </inkml:context>
    <inkml:brush xml:id="br0">
      <inkml:brushProperty name="width" value="0.05" units="cm"/>
      <inkml:brushProperty name="height" value="0.05" units="cm"/>
    </inkml:brush>
  </inkml:definitions>
  <inkml:trace contextRef="#ctx0" brushRef="#br0">137 10 21565,'0'0'1612,"-4"2"56,-1 0-1543,1 1 0,0 0 0,0 0 0,0 0 0,0 1 0,1 0 0,-1-1 0,1 1 0,0 0 0,0 1 0,0-1 0,1 0 0,-1 1 0,-1 5 0,-8 17-127,-9 32-1,17-47 70,-6 17-36,1 0 1,2 0 0,1 1 0,-4 46-1,10-72-28,0 0-1,0 0 0,0 0 0,0 0 0,1 0 0,0 1 0,0-1 0,0-1 1,0 1-1,3 6 0,-3-9 5,0 0-1,0 1 1,0-1-1,0 0 1,0 0 0,1 0-1,-1 0 1,0 0 0,0 0-1,1 0 1,-1 0 0,1-1-1,-1 1 1,1 0 0,-1-1-1,1 1 1,-1-1-1,1 0 1,0 1 0,-1-1-1,1 0 1,0 0 0,-1 0-1,1 0 1,-1-1 0,1 1-1,0 0 1,-1 0 0,1-1-1,1 0 1,9-3 60,-1 0 0,0-1 0,0 0 0,0-1 0,-1 0 0,0-1 0,11-8 0,63-60 382,-31 20-166,-2-2-1,64-93 0,-89 115-240,-22 31-57,-6 12 6,-9 17-1,-25 48 6,-63 143-181,98-213 168,-3 6-215,0 0 1,1 0-1,0 1 1,1-1-1,-1 1 0,2-1 1,-1 1-1,2 0 1,-1 17-1,2-25 161,-1-1 0,0 1 0,0-1 0,1 1 0,-1-1 0,0 1 0,1-1 0,0 0 0,-1 1 0,1-1-1,0 0 1,0 1 0,-1-1 0,1 0 0,0 0 0,0 0 0,1 0 0,-1 0 0,2 2 0,0-2 148,0-1 0,0 1 0,0-1 0,0 1 0,0-1 0,0 0 0,0 0 0,0-1 0,6 0 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5.196"/>
    </inkml:context>
    <inkml:brush xml:id="br0">
      <inkml:brushProperty name="width" value="0.05" units="cm"/>
      <inkml:brushProperty name="height" value="0.05" units="cm"/>
    </inkml:brush>
  </inkml:definitions>
  <inkml:trace contextRef="#ctx0" brushRef="#br0">406 322 12403,'-8'3'3055,"3"1"-2438,-1-1-1,1 1 1,0 1 0,0-1-1,1 1 1,-1 0 0,-4 6-1,-29 46 746,20-29-1064,-70 98 762,39-59-491,2 2 0,-47 97 1,91-160-552,0-1 1,1 1-1,-1 0 1,1-1-1,1 1 1,-1 0 0,1 0-1,0 1 1,0-1-1,1 0 1,0 10-1,0-15-10,1-1 0,-1 1-1,0-1 1,0 1 0,1 0-1,-1-1 1,1 1-1,-1-1 1,1 1 0,-1-1-1,0 1 1,1-1 0,0 0-1,-1 1 1,1-1 0,-1 0-1,1 1 1,-1-1-1,1 0 1,0 0 0,-1 1-1,1-1 1,0 0 0,-1 0-1,1 0 1,0 0 0,-1 0-1,1 0 1,0 0 0,-1 0-1,1 0 1,0 0-1,0-1 1,26-8 266,-9-2-118,-1 0 1,0 0-1,-1-2 0,15-14 1,58-65 286,-82 85-419,65-77 220,-5-3-1,-3-2 0,-3-4 1,-5-2-1,-5-2 0,51-133 0,-101 229-236,3-10 216,-7 12-36,1 1-147,-9 8-8,1 0 1,0 1 0,1 1 0,0-1 0,-8 16 0,-28 47 8,-45 100 1,68-124-18,3 1 0,1 1 0,-13 67 0,28-103-33,1-1 1,0 1 0,1 24 0,1-36-27,0-1 0,0 1 0,0-1 1,1 1-1,-1-1 0,1 1 0,0-1 1,0 0-1,1 1 0,-1-1 0,1 0 1,-1 0-1,1 0 0,0 0 0,0 0 1,0 0-1,1 0 0,-1-1 0,1 1 1,-1-1-1,1 0 0,4 3 0,-3-3-130,1-1-1,-1 1 1,0-1-1,1 0 1,0 0-1,-1-1 1,1 0-1,7 0 1,46-3-1844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6.254"/>
    </inkml:context>
    <inkml:brush xml:id="br0">
      <inkml:brushProperty name="width" value="0.05" units="cm"/>
      <inkml:brushProperty name="height" value="0.05" units="cm"/>
    </inkml:brush>
  </inkml:definitions>
  <inkml:trace contextRef="#ctx0" brushRef="#br0">303 652 21973,'-17'15'2255,"-25"18"1,29-24-2003,1 0 0,1 1 0,0 0 0,0 1 0,-11 13 0,15-14-245,1 1-1,0-1 1,0 1 0,-7 19 0,11-25-14,1-1 1,-1 1-1,1 0 1,0 0-1,1 0 0,-1-1 1,1 1-1,0 0 1,0 0-1,1 0 1,-1 0-1,1 0 1,0 0-1,2 6 1,-2-9 0,0 0 0,0-1-1,0 1 1,0 0 0,0 0 0,0-1 0,0 1 0,1-1-1,-1 1 1,0-1 0,1 0 0,-1 1 0,1-1-1,0 0 1,-1 0 0,1 0 0,0 0 0,3 0 0,-2 0-6,1 0 1,0 0-1,0 0 1,0-1 0,0 0-1,0 0 1,0 0 0,7-2-1,3-1-4,0-1-1,0 0 0,0-1 0,14-8 0,6-3 44,-1-2 0,-1-2-1,0 0 1,49-43 0,-79 60-27,0 0 1,1 1-1,0 0 0,-1 0 0,1 0 1,0 0-1,5-3 0,-9 12-17,1-6 14,-4 16-4,0 0 1,-1-1-1,0 1 0,-1-1 1,-13 23-1,8-16 11,-46 94 41,-40 96 226,87-186-211,2 1 1,0 0-1,2 1 0,1 0 1,2-1-1,-1 33 1,4-37-10,-1 0 1,0 0 0,-2 0-1,-6 25 1,7-41-11,0-1 0,-1 0 1,0 0-1,0 0 0,0 0 1,-1-1-1,1 1 0,-2-1 0,1 0 1,-1 0-1,0-1 0,0 1 1,0-1-1,-1 0 0,0 0 0,0-1 1,-9 5-1,12-7-18,-1 0 1,0-1-1,0 1 1,0-1-1,0 0 1,0 0-1,0-1 1,0 1-1,0-1 1,0 0 0,0 0-1,-1 0 1,1-1-1,0 1 1,0-1-1,0 0 1,0 0-1,0-1 1,1 1-1,-1-1 1,0 0-1,0 0 1,1 0-1,0 0 1,-1-1-1,1 1 1,-4-5-1,2 2-8,0 0 1,0 0-1,0-1 0,1 0 1,0 0-1,0 0 0,1 0 1,-1-1-1,1 0 0,1 1 1,-1-1-1,1 0 0,0 0 1,-1-14-1,3 8-18,1 1 1,0 0-1,1 0 1,0-1-1,1 1 1,0 1-1,1-1 1,0 0-1,1 1 0,0 0 1,9-13-1,3-3-2,1 0 0,2 2-1,25-27 1,-18 24 6,2 2 0,1 0 1,63-39-1,110-48-2,-126 73 3,113-77 1,-173 103 0,-1 0-1,-1 0 1,0-2 0,-1 1 0,-1-2 0,0 0 0,17-31-1,-16 21 7,-1 0 0,-2-1-1,-1 0 1,12-49 0,-20 70-8,-1-1 0,0 0 0,-1 1 0,1-9 0,-1 16-2,0-1-1,0 0 1,0 1-1,0-1 1,0 0 0,0 1-1,0-1 1,0 0-1,0 1 1,0-1-1,0 0 1,0 1-1,-1-1 1,1 1-1,0-1 1,0 0-1,-1 1 1,1-1 0,-1 1-1,1-1 1,0 1-1,-1-1 1,1 1-1,-1-1 1,1 1-1,-1-1 1,1 1-1,-1 0 1,1-1-1,-1 1 1,0 0 0,1-1-1,-1 1 1,1 0-1,-1 0 1,0 0-1,1-1 1,-1 1-1,0 0 1,1 0-1,-1 0 1,0 0-1,1 0 1,-1 0 0,0 0-1,1 1 1,-1-1-1,0 0 1,1 0-1,-1 0 1,1 1-1,-1-1 1,0 0-1,1 1 1,-1-1-1,1 0 1,-1 1 0,1-1-1,-1 1 1,0 0-1,-5 4-5,-1 0-1,1 1 0,0-1 1,0 2-1,1-1 0,0 0 1,-8 13-1,-29 57-20,33-59 23,-7 15 2,-15 41 1,26-59 3,1-1 0,0 1 0,1 0 0,1-1 0,0 1 0,0 16 0,2-28-3,0 1 0,0 0 0,0 0 0,1-1 1,-1 1-1,1 0 0,-1-1 0,1 1 0,0-1 0,0 1 0,0-1 1,0 1-1,1-1 0,-1 1 0,1-1 0,-1 0 0,1 0 0,0 0 1,2 2-1,-2-2-3,1-1 0,-1 0 1,1 0-1,-1 1 0,1-2 1,0 1-1,-1 0 1,1-1-1,0 1 0,0-1 1,-1 0-1,1 1 0,0-2 1,0 1-1,4-1 0,5-1-12,0-1-1,0-1 1,0 0-1,-1-1 1,1 0 0,20-13-1,-1-3-37,-1-2-1,-2 0 1,0-2-1,-2-1 1,0-1 0,32-46-1,110-196-109,-131 206 159,44-84 14,-63 110 4,26-74 0,-42 105-8,0 0 0,-1 0-1,1 0 1,-1 0 0,0-9 0,-1 15-5,0 0 0,0-1 1,0 1-1,0 0 0,0 0 1,0-1-1,0 1 0,0 0 1,0-1-1,-1 1 1,1 0-1,0-1 0,0 1 1,0 0-1,0 0 0,0-1 1,0 1-1,-1 0 0,1 0 1,0-1-1,0 1 0,-1 0 1,1 0-1,0 0 1,0-1-1,-1 1 0,1 0 1,0 0-1,0 0 0,-1 0 1,1 0-1,0-1 0,-1 1 1,1 0-1,-2 1 1,1-1 0,-1 0-1,1 1 1,0 0 0,0-1 0,-1 1-1,1 0 1,0-1 0,0 1 0,0 0 0,-1 0-1,0 2 1,-12 11 1,0 1 1,1 1-1,-14 23 1,15-21-2,-16 23 3,2 2 0,2 0 0,2 2 1,2 1-1,2 0 0,2 1 0,2 1 1,3 0-1,1 1 0,-6 92 0,15-127-4,0 0-1,1 0 1,1 0-1,0 0 0,1-1 1,0 1-1,2 0 1,-1-1-1,1 1 0,11 21 1,-14-33-1,0 0 1,0 0 0,0-1 0,0 1 0,1 0-1,-1 0 1,0-1 0,1 1 0,0-1-1,-1 1 1,1-1 0,0 0 0,0 0 0,0 0-1,0 0 1,3 1 0,-4-1 0,0-1 1,1 0 0,-1 0-1,0 0 1,1 0-1,-1 0 1,1 0-1,-1-1 1,0 1-1,1 0 1,-1-1-1,0 1 1,1-1-1,-1 1 1,0-1-1,0 0 1,0 1-1,1-1 1,0-1-1,1-1 4,0 0-1,0 0 1,-1-1-1,1 1 1,-1 0-1,0-1 0,0 1 1,0-1-1,0 0 1,-1 0-1,1 0 0,-1 0 1,0 0-1,0 0 1,0-6-1,-1-3-27,-1 0-1,-1 1 1,1-1 0,-2 1-1,0-1 1,-1 1-1,0 0 1,0 0 0,-9-14-1,4 8-144,-2-1-1,0 2 0,-1 0 1,-26-29-1,35 43 159,0 0 1,0 0-1,0 0 1,0 0-1,0 1 1,-1 0-1,1-1 1,-1 1-1,-5-2 0,9 4 11,0 0 0,1 1 0,-1-1 0,0 0 0,0 0 0,0 0 0,0 0 0,0 0 0,0 0 0,0 0 0,0 0 0,0 1 0,0-1 0,0 0 0,0 0 0,0 0 0,0 0 0,0 0 0,0 0 0,0 0 0,0 0 0,-1 0 0,1 1 0,0-1 0,0 0 0,0 0 0,0 0 0,0 0 0,0 0 0,0 0 0,0 0 0,0 0 0,0 0 0,0 0 0,0 0 0,0 0 0,-1 0 0,1 0-1,0 1 1,0-1 0,0 0 0,0 0 0,0 0 0,0 0 0,0 0 0,0 0 0,0 0 0,-1 0 0,1 0 0,0 0 0,0 0 0,0 0 0,0 0 0,0 0 0,0 0 0,0 0 0,-1-1 0,10 9-3,1-2-2,0-1 0,1 0 0,-1-1 0,1 0 0,0 0-1,0-1 1,1-1 0,-1 0 0,13 0 0,17 0-25,48-4-1,-64 1 29,18-1-171,82-15 0,-50-2 1268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7.731"/>
    </inkml:context>
    <inkml:brush xml:id="br0">
      <inkml:brushProperty name="width" value="0.05" units="cm"/>
      <inkml:brushProperty name="height" value="0.05" units="cm"/>
    </inkml:brush>
  </inkml:definitions>
  <inkml:trace contextRef="#ctx0" brushRef="#br0">184 267 9786,'-53'20'6013,"45"-17"-5749,-1-1 1,0 1 0,1 1-1,0 0 1,-1 0-1,2 0 1,-1 1-1,-11 9 1,16-10-71,0-1-1,1 1 1,-1-1 0,1 1-1,0 0 1,0 0 0,-2 9 1819,2-13-1660,1 0 0,0 0 1,0 0-1,-1 0 1,1 0-1,0-1 1,0 1-1,-1 0 0,1-1 1,0 1-1,0-1 1,0 1-1,0-1 1,-2 0-1,3 0-323,-1 0 1,1 0-1,-1 0 1,1 1-1,-1-1 1,1 0-1,0 0 0,-1 0 1,1 0-1,0 0 1,0 0-1,0 0 1,0 0-1,0 0 0,0 1 1,0-1-1,0 0 1,0 0-1,0 0 1,0 0-1,1 0 0,-1 0 1,0 0-1,1 0 1,-1 0-1,1 1 1,0-2-1,2-3 48,0 0 0,0 0 1,1 1-1,-1-1 0,1 1 0,0 0 1,0 0-1,1 0 0,-1 1 0,8-5 1,-4 4 13,-1-1 0,1 1-1,-1 1 1,1-1 0,0 2 0,14-4 0,-20 5-88,1 0-1,0 1 0,0 0 1,-1 0-1,1-1 0,0 2 1,0-1-1,-1 0 0,1 0 1,0 1-1,-1 0 0,1-1 1,-1 1-1,1 0 0,0 0 1,-1 1-1,0-1 0,1 0 1,-1 1-1,0-1 0,0 1 1,0 0-1,0 0 0,0 0 1,0 0-1,0 0 0,-1 0 1,1 0-1,-1 1 0,1-1 1,-1 1-1,0-1 0,2 6 1,-1-1-6,-1 1 0,1 0 0,-1-1 0,-1 1 0,1 0 1,-1 0-1,0 0 0,-1-1 0,0 1 0,-4 15 1,1-9 21,-1 0 1,0 0 0,-1 0 0,-1 0 0,0-1 0,-1 0 0,0-1-1,-1 0 1,0 0 0,-1-1 0,0 0 0,-1 0 0,-17 12 0,28-23-21,-20 9 158,13-12-4,6-12-1,11-25-55,1 1 0,28-63 0,-14 38-60,35-115 58,-60 179-96,0 0-1,0 0 1,0 0 0,0 0-1,0 0 1,0 1-1,0-1 1,0 0 0,0 0-1,0 0 1,0 0-1,0 0 1,0 0-1,0 1 1,0-1 0,1 0-1,-1 0 1,0 0-1,0 0 1,0 0 0,0 0-1,0 0 1,0 1-1,0-1 1,0 0 0,1 0-1,-1 0 1,0 0-1,0 0 1,0 0 0,0 0-1,0 0 1,1 0-1,-1 0 1,0 0 0,0 0-1,0 0 1,0 0-1,0 0 1,1 0 0,-1 0-1,0 0 1,0 0-1,0 0 1,0 0-1,0 0 1,0 0 0,1 0-1,-1 0 1,0 0-1,0 0 1,0 0 0,0 0-1,0-1 1,0 1-1,1 0 1,-1 0 0,0 0-1,0 0 1,0 0-1,0 0 1,0 0 0,0-1-1,0 1 1,5 14-12,-3 5-6,-1 0 0,-1 29 0,-2-35 19,2 1 1,0-1-1,0 0 0,2 0 1,-1 0-1,1 0 0,1-1 1,8 22-1,-10-32-1,-1 1 1,2-1-1,-1 0 0,0 0 1,0 0-1,1-1 0,-1 1 1,1 0-1,-1 0 0,1-1 1,0 1-1,-1-1 0,1 1 1,3 1-1,-3-3-1,0 1 0,0-1 0,0 0 1,-1 1-1,1-1 0,0 0 0,0 0 0,0 0 0,0 0 0,0 0 0,-1-1 1,1 1-1,0-1 0,0 1 0,0-1 0,-1 1 0,1-1 0,0 0 1,-1 0-1,4-2 0,14-10-2,-1-1 0,-1-1 1,0 0-1,15-19 0,56-76 34,-73 88-14,0-1-1,-1-1 1,-2 0-1,0 0 0,11-37 1,-14 29-12,-8 32-6,-1 0 1,0 0-1,0-1 0,0 1 0,0 0 1,0 0-1,0 0 0,0-1 0,0 1 1,0 0-1,0 0 0,0-1 0,0 1 1,0 0-1,0 0 0,0-1 0,0 1 1,0 0-1,-1 0 0,1 0 0,0-1 1,0 1-1,0 0 0,0 0 0,0 0 1,0-1-1,-1 1 0,1 0 0,0 0 1,0 0-1,0 0 0,0 0 0,-1-1 1,1 1-1,0 0 0,0 0 0,-1 0 1,1 0-1,0 0 0,0 0 0,0 0 1,-1 0-1,1 0 0,0 0 0,0 0 1,-1 0-1,1 0 0,0 0 0,0 0 1,-1 0-1,1 0 0,0 0 0,0 0 1,0 0-1,-1 0 0,1 0 0,-12 4-20,8-1 16,0 1-1,0 0 1,0 0-1,0 1 0,0-1 1,1 1-1,0-1 1,0 1-1,-3 6 1,-3 4-5,-87 154-9,82-141 24,2 0 1,1 1 0,2 1-1,-9 39 1,17-64-7,1-1 0,-1 0 0,1 0 0,0 1 0,0-1 0,0 0 0,1 1 0,0 4 1,0-7-18,-1-1 0,1 1 0,0-1 1,-1 1-1,1-1 0,0 1 0,0-1 1,0 0-1,0 1 0,0-1 1,0 0-1,1 0 0,-1 0 0,0 0 1,1 0-1,-1 0 0,1 0 1,-1 0-1,1-1 0,-1 1 0,1 0 1,-1-1-1,1 1 0,-1-1 0,4 1 1,1-1-176,0 0-1,1 0 1,-1 0 0,0 0 0,9-3 0,43-10-1790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8.040"/>
    </inkml:context>
    <inkml:brush xml:id="br0">
      <inkml:brushProperty name="width" value="0.05" units="cm"/>
      <inkml:brushProperty name="height" value="0.05" units="cm"/>
    </inkml:brush>
  </inkml:definitions>
  <inkml:trace contextRef="#ctx0" brushRef="#br0">316 5 19140,'-2'-1'313,"1"0"0,-1 1-1,0-1 1,1 1 0,-1-1-1,0 1 1,1 0 0,-1-1 0,0 1-1,1 0 1,-1 0 0,0 0-1,0 0 1,1 1 0,-1-1-1,0 0 1,1 1 0,-1-1 0,0 1-1,1 0 1,-1-1 0,1 1-1,-2 1 1,-4 2-53,0 1 0,1 0 1,-10 9-1,9-8-9,-25 23-140,0 2-1,2 0 1,2 2 0,1 2 0,-38 62 0,62-93-110,1 0 0,0 0 0,0 0 0,0 1 0,1-1 0,-1 0 0,1 1 0,0 0 0,1-1 0,-1 10 0,1-14-3,0 1 1,0-1-1,0 1 1,0-1-1,0 0 1,1 1-1,-1-1 1,0 1-1,0-1 1,1 0-1,-1 1 1,0-1-1,1 0 1,-1 1-1,0-1 1,1 0-1,-1 0 1,0 1-1,1-1 1,-1 0-1,1 0 1,-1 0-1,1 1 0,-1-1 1,0 0-1,1 0 1,-1 0-1,1 0 1,-1 0-1,1 0 1,-1 0-1,1 0 1,-1 0-1,1 0 1,16-4-25,0-4 19,0 0-1,26-17 0,-27 14 21,1 1-1,29-12 1,-40 20-14,1-1 1,0 0 0,-1 1-1,1 1 1,0-1 0,1 1-1,-1 0 1,0 1 0,0-1-1,0 1 1,0 1 0,0 0-1,0 0 1,8 2-1,-13-3-1,-1 1 0,1 0 1,0 0-1,-1 0 0,0 1 0,1-1 0,-1 0 0,0 0 0,1 1 0,-1-1 0,0 1 0,0-1 0,0 1 0,0-1 0,0 1 0,-1 0 0,1-1 0,0 1 0,-1 0 0,1 0 0,-1 0 0,0-1 0,0 1 0,1 0 0,-1 0 0,-1 3 0,1 1-3,0 0 0,-1-1 0,0 1-1,0 0 1,-1 0 0,0-1 0,-3 9 0,-9 10 69,-1 0 0,-1-2 0,-1 1 0,-1-2 1,-1-1-1,0 0 0,-30 22 0,43-36-44,-1-1 0,1 1-1,-1-1 1,-1-1 0,1 1-1,-1-1 1,1-1 0,-1 1-1,0-1 1,0-1 0,-15 4-1,22-6-44,0 0 0,0 0 0,0 1 0,0-1 0,0 0 1,0-1-1,0 1 0,0 0 0,0 0 0,0 0 0,0-1 0,0 1 0,0 0 0,0-1 0,0 1 0,0-1 0,0 1 0,0-1 0,0 1 0,0-1 0,1 0 0,-1 1 0,0-1 0,0 0 1,1 0-1,-1 1 0,1-1 0,-1 0 0,1 0 0,-1 0 0,1 0 0,-1 0 0,1 0 0,0 0 0,-1 0 0,1 0 0,0 0 0,0 0 0,0 0 0,0-2 0,0-25-1504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8.731"/>
    </inkml:context>
    <inkml:brush xml:id="br0">
      <inkml:brushProperty name="width" value="0.05" units="cm"/>
      <inkml:brushProperty name="height" value="0.05" units="cm"/>
    </inkml:brush>
  </inkml:definitions>
  <inkml:trace contextRef="#ctx0" brushRef="#br0">365 0 21389,'-8'2'320,"0"1"1,0-1-1,1 2 1,-1-1-1,0 1 1,1 0-1,0 0 1,0 1-1,1 0 1,-1 0 0,1 1-1,0 0 1,0 0-1,-5 7 1,-10 15-437,-35 61 1,45-71 291,-25 46 7,3 0 0,3 3 1,-29 91-1,57-153-174,0 1 0,1 0 0,0 0 0,0 0 1,0 0-1,1 0 0,-1 0 0,2 11 0,0-15-8,-1 0 1,1 0-1,0 0 1,0 0-1,-1 0 1,1 0-1,1-1 1,-1 1-1,0 0 1,0 0-1,1-1 1,-1 1-1,1-1 1,-1 1-1,1-1 1,-1 0-1,1 1 1,0-1-1,0 0 1,0 0-1,0 0 1,0-1-1,0 1 1,0 0-1,0-1 1,0 1-1,0-1 1,4 1-1,6-1 10,1 1-1,-1-2 0,0 0 0,21-3 0,-21 1 21,1 2-1,0-1 0,0 2 1,21 1-1,-33-1-29,0 0 0,-1 0 1,1 0-1,0 0 0,0 1 0,-1-1 0,1 0 0,0 0 0,-1 1 1,1-1-1,0 1 0,-1-1 0,1 1 0,0-1 0,-1 1 0,1-1 0,-1 1 1,1-1-1,-1 1 0,1 0 0,-1-1 0,0 1 0,1 0 0,-1-1 1,0 1-1,1 1 0,-1 0-2,1 1 1,-1-1 0,0 1-1,0-1 1,0 0 0,0 1-1,-1-1 1,1 0-1,-1 3 1,-3 6-8,0 0 1,-9 18-1,12-27 9,-83 147 132,84-149-132,0 0 0,0 0 0,0 1 0,0-1 0,-1 0 1,1 0-1,0 0 0,0 1 0,0-1 0,0 0 1,0 0-1,0 0 0,1 0 0,-1 1 0,0-1 1,0 0-1,0 0 0,0 0 0,0 1 0,0-1 1,0 0-1,0 0 0,0 0 0,0 0 0,1 1 0,-1-1 1,0 0-1,0 0 0,0 0 0,0 0 0,0 0 1,1 0-1,-1 1 0,0-1 0,0 0 0,0 0 1,1 0-1,-1 0 0,0 0 0,0 0 0,0 0 1,1 0-1,-1 0 0,0 0 0,0 0 0,0 0 1,1 0-1,-1 0 0,0 0 0,0 0 0,0 0 0,0 0 1,1 0-1,-1 0 0,0 0 0,0-1 0,0 1 1,1 0-1,-1 0 0,0 0 0,0 0 0,0 0 1,0 0-1,0-1 0,1 1 0,5-4 22,1-1 0,-1 0 0,0 0 0,0 0 0,0-1 0,-1 1 0,6-10 0,-1 4 13,22-29 148,-2-1 0,-2-1 0,-2-2 0,-2-1 0,-1 0 0,27-84 1,-47 119-154,-8 19-29,-8 23-10,7-14 16,1-1 1,0 1-1,1 0 1,1 0-1,1 1 1,1-1-1,0 23 1,1-40-9,0 1 1,0-1-1,0 0 1,1 0-1,-1 0 1,0 1-1,0-1 1,1 0-1,-1 0 1,0 0-1,1 1 1,0-1-1,-1 0 1,1 0-1,-1 0 1,1 0-1,0 0 1,0 0-1,0 0 1,-1-1-1,1 1 1,0 0-1,0 0 1,0-1-1,0 1 1,1 0-1,-1-1 1,0 1-1,0-1 1,0 1-1,0-1 1,0 0-1,1 0 1,-1 1-1,0-1 1,0 0-1,1 0 1,-1 0-1,0 0 1,0 0-1,2-1 1,4-1 8,0 0 0,0 0 0,0-1 1,-1 0-1,0 0 0,8-5 0,19-13 74,-1-2 1,0-1-1,-2-2 0,-1-1 1,-1-1-1,-1-1 0,-2-1 0,29-44 1,-52 70-58,-12 18-9,2-4-15,0 1-4,-103 153 11,91-132 4,2 2 0,2-1 0,-17 47 0,29-54-26,3-26 5,1 0 1,0 1-1,0-1 1,0 1-1,0-1 1,1 1-1,-1-1 0,0 0 1,0 1-1,0-1 1,0 1-1,0-1 1,0 0-1,1 1 0,-1-1 1,0 0-1,0 1 1,1-1-1,-1 0 0,0 1 1,0-1-1,1 0 1,-1 1-1,0-1 1,1 0-1,-1 0 0,1 1 1,1-1-53,0-1 0,0 1 1,0-1-1,0 0 0,0 0 1,0 1-1,0-1 0,0 0 1,0-1-1,-1 1 0,1 0 1,0 0-1,-1-1 0,1 1 1,-1-1-1,0 1 0,1-1 0,0-2 1,33-39-1464,9-11 691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086"/>
    </inkml:context>
    <inkml:brush xml:id="br0">
      <inkml:brushProperty name="width" value="0.05" units="cm"/>
      <inkml:brushProperty name="height" value="0.05" units="cm"/>
    </inkml:brush>
  </inkml:definitions>
  <inkml:trace contextRef="#ctx0" brushRef="#br0">388 1 22357,'-19'33'1184,"1"2"1,-14 41 0,8-19-724,-65 130 538,-41 97-658,113-241-265,2 1 1,3 0-1,1 1 1,-8 72-1,19-116-46,-1 0 0,1 1 0,0-1 0,0 0 0,0 0 0,0 0 0,0 0 1,0 0-1,0 0 0,0 0 0,1 0 0,-1 0 0,0 0 0,0 0 0,1 0 0,0 2 0,0-3-18,0-1 0,-1 1 0,1 0-1,0 0 1,-1 0 0,1-1 0,0 1 0,-1 0-1,1-1 1,0 1 0,-1 0 0,1-1-1,-1 1 1,1-1 0,-1 1 0,1-1 0,-1 1-1,1-1 1,-1 0 0,1 0 0,25-29 151,38-59 0,-31 41-112,75-102-3,111-167-17,-214 308-37,1-1-1,-1 0 1,4-11 0,-9 21 1,0 0 0,0 0 0,-1 0 0,1 0 0,0 0 0,0 0 0,0 0 0,0 0 0,0 0 0,0 0 0,0 0 0,0 0 0,0 0 0,0 0 0,0 0 0,0 0 0,-1 0 1,1 0-1,0 0 0,0 0 0,0 0 0,0 0 0,0 0 0,0 0 0,0 0 0,0 0 0,0 0 0,0 0 0,0 0 0,0 0 0,-1 0 0,1 0 0,0 0 0,0 0 0,0 0 0,0 0 0,0 0 1,0 0-1,0 0 0,0-1 0,0 1 0,0 0 0,0 0 0,0 0 0,0 0 0,0 0 0,0 0 0,0 0 0,0 0 0,0 0 0,0 0 0,0 0 0,0 0 0,0-1 0,0 1 0,0 0 0,-8 7-199,-75 99-3373,42-56 1538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227"/>
    </inkml:context>
    <inkml:brush xml:id="br0">
      <inkml:brushProperty name="width" value="0.05" units="cm"/>
      <inkml:brushProperty name="height" value="0.05" units="cm"/>
    </inkml:brush>
  </inkml:definitions>
  <inkml:trace contextRef="#ctx0" brushRef="#br0">0 314 7970,'11'48'1120,"-2"-10"136,1-13-152,6-25 353,7-14-265,12-37-280,7-10-8,-2-25-279,-1-11-289,-3-18-6010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761"/>
    </inkml:context>
    <inkml:brush xml:id="br0">
      <inkml:brushProperty name="width" value="0.05" units="cm"/>
      <inkml:brushProperty name="height" value="0.05" units="cm"/>
    </inkml:brush>
  </inkml:definitions>
  <inkml:trace contextRef="#ctx0" brushRef="#br0">311 1 18212,'-30'67'1099,"-122"295"3518,115-262-3131,-39 171-1,76-269-1472,-5 20 175,1 1 0,-2 42 1,6-63 17,4-7 25,4-6-146,0 0-1,-1-1 1,-1 0-1,11-24 1,17-65 73,-16 46-99,43-107 61,-43 121-78,40-68 0,-51 102-50,-3 9 0,-3 12-8,-17 44-12,4-17 25,5-17 13,0-1 7,2-1 0,-4 27 0,8-45-16,1 1 1,0-1-1,-1 1 0,1 0 1,1-1-1,-1 1 0,1-1 0,0 1 1,0-1-1,0 1 0,0-1 1,1 1-1,0-1 0,0 0 1,0 0-1,5 7 0,-4-8-3,-1-1 0,1 0 0,0 0 0,0 0 0,0 0 0,0 0 0,0 0 0,0-1 0,1 0 0,-1 0 1,0 0-1,1 0 0,-1 0 0,1 0 0,-1-1 0,1 0 0,4 0 0,2 0 1,1-1-1,-1-1 1,0 1 0,16-6 0,-11 1 13,1 0 0,-1-1 0,0-1 0,-1-1 0,1 0 0,-2 0 0,1-2 0,-2 1 0,1-2 0,16-19 0,-11 9 14,0-1-1,-2-1 1,0 0 0,-2-1 0,14-33 0,-22 44-11,-3 9-8,-1 1 1,0-1-1,0 1 1,-1-1 0,1 0-1,-1 0 1,0 0-1,-1 0 1,1-6-1,-1 11-6,0 0-1,0 0 0,0 0 1,0 1-1,0-1 0,0 0 1,-1 0-1,1 0 0,0 0 1,0 1-1,0-1 0,0 0 1,0 0-1,-1 0 0,1 0 1,0 0-1,0 1 0,0-1 1,0 0-1,-1 0 0,1 0 1,0 0-1,0 0 0,0 0 1,-1 0-1,1 0 0,0 0 1,0 0-1,0 0 0,-1 0 1,1 0-1,0 0 1,0 0-1,-1 0 0,1 0 1,0 0-1,0 0 0,0 0 1,-1 0-1,1 0 0,0 0 1,0-1-1,0 1 0,0 0 1,-1 0-1,1 0 0,0 0 1,0 0-1,0-1 0,0 1 1,0 0-1,-1 0 0,1 0 1,0 0-1,0-1 0,0 1 1,0 0-1,0 0 0,0 0 1,0-1-1,0 1 0,0 0 1,0 0-1,0 0 0,0-1 1,0 1-1,0 0 0,0-1 1,-14 18 2,14-17-3,-45 64 18,2 2 0,-61 131 1,95-177-9,-10 36 1,17-50-8,1 0 0,0 0 0,0 0 0,0 0 0,1 0 0,0 1 0,0-1 0,1 0 0,-1 0 0,4 10 0,-4-14-3,0-1 0,1 0 1,-1 0-1,1 1 0,-1-1 0,1 0 0,0 0 0,-1 0 0,1 0 0,0 0 0,0 0 1,0 0-1,0 0 0,0 0 0,0 0 0,0 0 0,0-1 0,0 1 0,0 0 0,0-1 1,1 1-1,-1-1 0,2 1 0,-1-1-1,1 1 1,-1-1 0,1 0-1,-1 0 1,1-1-1,-1 1 1,1 0-1,-1-1 1,0 0 0,1 1-1,3-3 1,4-2-5,0-1 0,0 1-1,-1-2 1,13-10 0,-2-1-301,-1-1-1,-1-1 0,25-35 0,9-20-1426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978"/>
    </inkml:context>
    <inkml:brush xml:id="br0">
      <inkml:brushProperty name="width" value="0.025" units="cm"/>
      <inkml:brushProperty name="height" value="0.025" units="cm"/>
    </inkml:brush>
  </inkml:definitions>
  <inkml:trace contextRef="#ctx0" brushRef="#br0">71 1 13741,'0'0'17280,"-4"13"-16532,-18 88-423,5 0 0,-6 143-1,18-183-300,25-154-24,-13 42 0,20-116 0,-22 141 0,2 0 0,1 0 0,1 0 0,14-26 0,-22 49 0,1 0 0,-1 1 0,0-1 0,1 0 0,-1 1 0,1-1 0,0 1 0,0 0 0,0 0 0,0 0 0,0 0 0,1 0 0,-1 0 0,0 0 0,1 1 0,0-1 0,-1 1 0,1 0 0,0-1 0,-1 1 0,1 1 0,0-1 0,0 0 0,4 0 0,-6 2 0,0 0 0,0-1 0,0 1 0,0 0 0,0 0 0,0 0 0,-1 0 0,1-1 0,0 1 0,-1 0 0,1 1 0,0-1 0,-1 0 0,1 0 0,-1 0 0,0 0 0,1 0 0,-1 0 0,0 1 0,0-1 0,0 0 0,0 0 0,0 0 0,0 1 0,0-1 0,0 0 0,0 0 0,-1 2 0,-4 40 0,1-34 0,0-1 0,-1 1 0,0-1 0,0 0 0,-1-1 0,1 1 0,-2-1 0,-9 10 0,13-15 0,1 1 0,-1 0 0,0-1 0,1 0 0,-1 1 0,0-1 0,-1 0 0,1-1 0,0 1 0,0 0 0,-1-1 0,1 0 0,-1 0 0,1 0 0,-1 0 0,0-1 0,1 1 0,-1-1 0,1 0 0,-1 0 0,0 0 0,1 0 0,-1-1 0,-7-1 0,10 1-153,0 0 0,0 1 0,0-1 0,0 0 0,0 0 0,0 0 0,0 0 0,0 0 1,0 0-1,0 0 0,1 0 0,-1 0 0,0 0 0,1-1 0,-1 1 0,1 0 0,-1 0 0,1-1 0,0 1 0,-1 0 0,1 0 0,0-1 0,0 1 0,0 0 0,0-1 0,0 1 0,0 0 1,0-1-1,1 1 0,-1 0 0,0-1 0,1 1 0,-1 0 0,2-2 0,-1 0-352,0 0-1,0 1 1,0-1 0,1 1 0,-1-1 0,1 1-1,0 0 1,-1 0 0,1 0 0,0 0-1,1 0 1,-1 0 0,0 0 0,0 1 0,5-3-1,10-1-6311,-1 2-3742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884"/>
    </inkml:context>
    <inkml:brush xml:id="br0">
      <inkml:brushProperty name="width" value="0.05" units="cm"/>
      <inkml:brushProperty name="height" value="0.05" units="cm"/>
    </inkml:brush>
  </inkml:definitions>
  <inkml:trace contextRef="#ctx0" brushRef="#br0">81 1 21517,'-20'16'1080,"1"5"464,0 3-576,7 6-480,1-2-215,11-3-393,2-1-505,8-5 2178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0.338"/>
    </inkml:context>
    <inkml:brush xml:id="br0">
      <inkml:brushProperty name="width" value="0.05" units="cm"/>
      <inkml:brushProperty name="height" value="0.05" units="cm"/>
    </inkml:brush>
  </inkml:definitions>
  <inkml:trace contextRef="#ctx0" brushRef="#br0">321 1 9994,'-9'21'4705,"-13"26"2437,18-41-6751,1 0 1,-1 0-1,0 0 1,-1-1-1,1 1 0,-1-1 1,0 0-1,-1-1 0,-6 5 1,-17 11 78,0 0-1,1 2 1,1 1 0,2 2 0,0 0 0,-34 45 0,45-43-322,14-26-147,0-1 1,-1 1-1,1-1 1,0 0-1,0 1 0,0-1 1,0 1-1,-1 0 1,1-1-1,0 1 1,0-1-1,0 1 1,0-1-1,0 1 1,0-1-1,0 1 1,1-1-1,-1 1 1,0-1-1,0 1 1,0-1-1,0 1 1,1-1-1,-1 1 1,0-1-1,0 1 1,1-1-1,-1 0 1,0 1-1,1-1 1,-1 0-1,0 1 0,1-1 1,-1 0-1,1 1 1,-1-1-1,1 0 1,-1 1-1,1-1 1,-1 0-1,1 0 1,-1 0-1,1 0 1,-1 0-1,1 1 1,-1-1-1,1 0 1,-1 0-1,1 0 1,-1 0-1,1 0 1,-1-1-1,2 1 1,9-2-8,-1 0 1,1-1 0,0 0 0,-1-1 0,0 0 0,0-1 0,12-6-1,4-2 10,41-20 25,-21 9 10,1 3 1,57-18-1,-103 38-39,0 1 0,0 0 0,0-1 0,0 1 0,0 0 0,0 0 0,0 0-1,0 0 1,0 0 0,1 0 0,-1 0 0,0 0 0,0 0 0,0 0 0,0 0 0,0 1 0,1 0 0,-2-1 0,1 0-1,-1 1 1,0-1 0,0 0 0,1 1-1,-1-1 1,0 1 0,0-1 0,1 1-1,-1-1 1,0 1 0,0-1-1,0 1 1,0-1 0,0 1 0,0-1-1,0 1 1,0-1 0,0 1 0,0-1-1,0 1 1,0-1 0,0 1 0,0-1-1,-1 1 1,-1 6-1,-1-1-1,0 1 0,-1-1 1,-3 7-1,-1-1 11,4-4 4,1-3-7,1-1 0,0 0 0,-1 1 0,1 0 0,1 0 0,-1-1-1,1 1 1,0 0 0,-1 9 0,2-13-5,0-1-1,1 1 1,-1-1-1,1 0 1,-1 1-1,0-1 1,1 0-1,-1 1 1,1-1 0,-1 0-1,1 0 1,-1 1-1,0-1 1,1 0-1,-1 0 1,1 0-1,-1 0 1,1 1-1,0-1 1,-1 0-1,1 0 1,-1 0-1,1 0 1,-1 0-1,1 0 1,-1 0-1,1-1 1,0 1-1,20-6 8,21-11 53,50-29 0,-64 29-38,2 2 0,0 2 0,1 0 0,43-11 0,-73 24-23,1-1 0,0 1-1,0-1 1,0 1 0,0 0 0,0-1-1,0 1 1,0 0 0,0 0-1,-1 1 1,1-1 0,0 0 0,0 1-1,0-1 1,0 1 0,0-1 0,2 2-1,-3-1 0,-1 0 0,1 0 1,-1-1-1,1 1 0,-1 0 0,0 0 0,0 0 0,1-1 0,-1 1 0,0 0 0,0 0 1,0 0-1,0 0 0,0 0 0,0-1 0,0 1 0,0 0 0,0 0 0,0 0 0,0 0 1,-1 0-1,1-1 0,0 1 0,-1 0 0,0 1 0,-4 9-4,-1-1 0,-1 0 0,0-1 0,-8 10 1,12-16 7,-45 61-170,34-40-381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6.656"/>
    </inkml:context>
    <inkml:brush xml:id="br0">
      <inkml:brushProperty name="width" value="0.05" units="cm"/>
      <inkml:brushProperty name="height" value="0.05" units="cm"/>
    </inkml:brush>
  </inkml:definitions>
  <inkml:trace contextRef="#ctx0" brushRef="#br0">104 171 10562,'-5'-16'1919,"2"-1"0,0 1 0,0-1 0,2 1 0,0-1 0,2-23 0,0 12-191,-1 25-804,-1 5-305,-3 15-531,1 1 0,-1 17-1,0 2-126,-25 128-28,-12 109 171,40-261-91,0-11-10,1 1 0,-1-1 1,1 1-1,-1-1 0,1 1 0,0 0 0,0-1 1,1 1-1,-1-1 0,0 1 0,1-1 0,0 1 0,1 3 1,-2-6-3,0 1-1,1-1 1,-1 0 0,0 0 0,0 0 0,0 1 0,1-1 0,-1 0 0,0 0 0,0 0 0,0 0 0,1 0 0,-1 0 0,0 0 0,0 0 0,1 0 0,-1 0 0,0 0 0,0 0 0,1 0 0,-1 0 0,0 0-1,1 0 1,-1 0 0,0 0 0,0 0 0,1 0 0,-1 0 0,0 0 0,0 0 0,0 0 0,1 0 0,-1-1 0,0 1 0,0 0 0,1 0 0,-1 0 0,0 0 0,0-1 0,0 1 0,1 0 0,7-8 34,0-1 0,0 1 0,11-16 1,-7 8-9,270-376 241,-282 391-269,1 0 0,0-1 0,0 1 0,-1 0 0,1 0 0,0 0 0,0 0 0,0 1 0,0-1 1,0 0-1,0 0 0,0 0 0,3 0 0,-4 1 0,0 0-1,1 0 1,-1 0 0,0 0 0,1 0-1,-1 0 1,0 0 0,1 0-1,-1 0 1,0 0 0,1 0 0,-1 1-1,0-1 1,1 0 0,-1 0 0,0 0-1,0 1 1,1-1 0,-1 0 0,0 0-1,0 1 1,1-1 0,-1 0 0,0 1-1,0-1 1,0 0 0,0 0-1,1 1 1,-1-1 0,0 0 0,0 1-1,2 5-16,-1 0-1,0 0 1,0 0-1,0 9 0,-1-8 7,0 30-22,-1-1 0,-2 0 0,-1 1 0,-12 45 0,1-3 52,13-68-10,1-8-6,0-1 1,0 0-1,1 0 0,-1 0 1,1 1-1,0-1 1,-1 0-1,1 1 0,0-1 1,0 0-1,1 1 1,-1-1-1,0 0 0,1 0 1,-1 1-1,1-1 0,0 0 1,1 3-1,-1-4 0,-1-1 0,0 0-1,1 0 1,-1 0 0,0 1-1,1-1 1,-1 0 0,1 0-1,-1 0 1,0 0 0,1 0-1,-1 0 1,0 0 0,1 0-1,-1 0 1,1 0 0,-1 0-1,0 0 1,1 0 0,-1 0-1,1 0 1,-1-1 0,0 1-1,1 0 1,-1 0 0,0 0-1,1-1 1,-1 1 0,0 0-1,1 0 1,-1-1 0,0 1-1,0 0 1,1 0 0,-1-1-1,17-17 73,-1-1-1,0 0 0,14-26 0,-7 12-12,101-141 93,-123 172-152,3-3 0,-1 1 1,1-1-1,-1 1 1,2-1-1,3-3 1,-7 8-4,-1 0 0,0-1 1,1 1-1,-1 0 0,1 0 1,-1 0-1,0-1 0,1 1 1,-1 0-1,1 0 0,-1 0 1,0 0-1,1 0 1,-1 0-1,1 0 0,-1 0 1,1 0-1,-1 0 0,0 0 1,1 0-1,-1 0 0,1 0 1,-1 0-1,1 0 0,-1 0 1,0 1-1,1-1 0,0 1-2,0 0 0,0 0-1,-1 0 1,1 0-1,0 0 1,-1 1-1,1-1 1,-1 0 0,1 0-1,-1 0 1,1 1-1,-1-1 1,0 0-1,0 2 1,3 21-15,-2 0 1,-1 0-1,0 0 0,-2 0 0,-8 40 0,-3 35 61,15-78 42,-2-21-100,0 0-1,0 1 1,0-1 0,1 0 0,-1 1 0,0-1-1,0 0 1,0 1 0,1-1 0,-1 0 0,0 1 0,0-1-1,1 0 1,-1 0 0,0 1 0,1-1 0,-1 0-1,0 0 1,1 0 0,-1 1 0,0-1 0,1 0-1,-1 0 1,0 0 0,1 0 0,0 0 0,0 0-64,1-1 1,0 1-1,-1-1 1,1 0-1,-1 0 0,1 0 1,-1 0-1,1 0 1,-1 0-1,0 0 1,1 0-1,-1 0 1,0-1-1,0 1 1,0 0-1,0-1 1,1-1-1,19-27 138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172"/>
    </inkml:context>
    <inkml:brush xml:id="br0">
      <inkml:brushProperty name="width" value="0.05" units="cm"/>
      <inkml:brushProperty name="height" value="0.05" units="cm"/>
    </inkml:brush>
  </inkml:definitions>
  <inkml:trace contextRef="#ctx0" brushRef="#br0">246 55 9786,'-1'-3'1263,"0"-1"1,0 1-1,0-1 1,1 1-1,-1-1 0,1-5 1,4-7 3227,2 8-4719,-4 8 1156,-15 3 1205,8-1-2071,0-1-10,0 2 1,0-1 0,0 0 0,0 1 0,0 0 0,0 0 0,1 1 0,-1-1-1,-6 8 1,-13 18-18,1 1 0,1 0 1,2 2-1,1 1 0,1 0 0,-16 45 0,30-69-30,1 1 0,0-1 0,0 1 1,1 0-1,0 0 0,1 0 0,0 0 0,1 0 1,1 16-1,-1-25-2,0 1 1,0-1 0,0 0-1,1 0 1,-1 1 0,0-1 0,1 0-1,-1 0 1,1 1 0,0-1-1,-1 0 1,1 0 0,0 0-1,-1 0 1,1 0 0,0 0-1,0 0 1,0 0 0,0 0-1,0 0 1,0 0 0,0-1-1,3 2 1,-2-2 9,0 1 0,0-1-1,0 1 1,1-1 0,-1 0-1,0 0 1,0 0 0,0 0 0,1-1-1,-1 1 1,0-1 0,4-1 0,6-2 74,-1-1 0,1-1 0,19-13 1,-11 5-20,0 0 0,0-2 0,-2 0 0,25-27 0,-34 33-54,-1 0 1,-1-1-1,0 0 1,0-1-1,-1 1 0,-1-1 1,0-1-1,0 1 1,-1-1-1,2-14 0,-3 13 12,-1-1 0,-1 1 0,0-1 0,-1 0 0,0 1 0,-1-1 0,-6-26 0,2 28-11,0 14-19,2 5-20,-11 64-102,6-26 95,2-13 28,1 0 1,-1 38 0,6-56 4,0 0 1,1 0-1,0-1 1,2 1-1,-1-1 1,1 1 0,1-1-1,6 16 1,-9-26 1,0 0 1,1 0-1,-1 0 0,0 0 1,0 0-1,1-1 1,-1 1-1,1 0 1,0-1-1,-1 1 1,1-1-1,0 0 0,0 0 1,0 0-1,0 0 1,0 0-1,0 0 1,0 0-1,0 0 0,0-1 1,1 1-1,-1-1 1,0 0-1,4 1 1,-2-1-102,0-1 0,0 1 0,0-1 0,-1 1 1,1-1-1,0 0 0,0-1 0,-1 1 0,1-1 1,0 1-1,-1-1 0,0 0 0,6-4 0,16-15-1514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425"/>
    </inkml:context>
    <inkml:brush xml:id="br0">
      <inkml:brushProperty name="width" value="0.05" units="cm"/>
      <inkml:brushProperty name="height" value="0.05" units="cm"/>
    </inkml:brush>
  </inkml:definitions>
  <inkml:trace contextRef="#ctx0" brushRef="#br0">18 18 17476,'0'-1'204,"1"0"0,-1 0 0,0 0 0,1 0 0,-1 0 1,1 0-1,0 0 0,-1 0 0,1 0 0,0 1 0,-1-1 0,1 0 1,0 0-1,0 1 0,0-1 0,0 0 0,0 1 0,0-1 0,0 1 1,0-1-1,0 1 0,1-1 0,-1 2-127,-1-1 0,1 1 0,0-1 0,-1 1 0,1 0 0,-1-1 1,1 1-1,-1 0 0,1-1 0,-1 1 0,1 0 0,-1 0 0,0-1 0,1 1 0,-1 0 0,0 0 0,0 0 0,1-1 0,-1 1 1,0 0-1,0 1 0,1 13 49,0 31 1,-1-43-18,-4 59 256,-16 83 0,11-95-161,2 0-1,0 102 0,7-143-180,1 0 0,0-1 0,1 1-1,0 0 1,0-1 0,1 0 0,5 13-1,-7-19-13,0 0 0,0 0 0,1 0 0,-1 0-1,0 0 1,1 0 0,0 0 0,-1 0 0,1 0 0,0-1 0,0 1-1,0-1 1,0 0 0,0 1 0,1-1 0,-1 0 0,0 0 0,0 0-1,1 0 1,-1-1 0,1 1 0,-1-1 0,0 0 0,1 1-1,-1-1 1,1 0 0,-1 0 0,1 0 0,-1-1 0,4 0 0,9-6-408,-3-4-479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640"/>
    </inkml:context>
    <inkml:brush xml:id="br0">
      <inkml:brushProperty name="width" value="0.05" units="cm"/>
      <inkml:brushProperty name="height" value="0.05" units="cm"/>
    </inkml:brush>
  </inkml:definitions>
  <inkml:trace contextRef="#ctx0" brushRef="#br0">0 311 18852,'2'10'1296,"5"-1"305,7-2-393,10-8 32,6-10-8,12-15-87,4-8-121,5-9-528,1-3-168,-3-1-264,-1 1 80,-17 4-776,-10 2-776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0.019"/>
    </inkml:context>
    <inkml:brush xml:id="br0">
      <inkml:brushProperty name="width" value="0.05" units="cm"/>
      <inkml:brushProperty name="height" value="0.05" units="cm"/>
    </inkml:brush>
  </inkml:definitions>
  <inkml:trace contextRef="#ctx0" brushRef="#br0">200 8 21189,'-1'-1'156,"-1"0"1,0 0 0,0 0 0,-1 1-1,1-1 1,0 0 0,0 1 0,0-1-1,0 1 1,0 0 0,-1 0 0,1 0-1,0 0 1,0 0 0,0 0 0,-1 1-1,1-1 1,0 1 0,0 0 0,0-1-1,0 1 1,0 0 0,0 0 0,0 0-1,0 0 1,0 1 0,1-1 0,-1 0-1,0 1 1,1-1 0,-3 4-1,-3 3-129,0 0-1,0 1 0,1-1 0,1 1 0,-7 13 1,-5 16-35,2 0 0,1 1 1,3 0-1,0 1 1,3 0-1,-4 47 0,12-81 12,-2 40 15,2-44-17,0 0 1,1 0-1,-1 0 0,0 0 1,1 0-1,-1 0 1,1-1-1,0 1 1,-1 0-1,1 0 1,0-1-1,0 1 1,0 0-1,0-1 1,0 1-1,1-1 1,-1 1-1,3 1 1,-2-2 9,-1-1 1,1 1 0,-1-1-1,1 0 1,0 0 0,-1 0-1,1 1 1,-1-2 0,1 1-1,0 0 1,-1 0 0,1 0-1,-1-1 1,1 1 0,0-1-1,-1 0 1,1 1 0,-1-1 0,0 0-1,1 0 1,-1 0 0,0 0-1,1 0 1,-1 0 0,0 0-1,1-1 1,2-1 27,17-13 27,-1-1 1,-1-1-1,0-1 0,-1 0 0,-1-2 0,-1 0 0,-1 0 0,-1-2 0,-1 1 0,-1-2 0,-1 0 0,-1 0 0,-1-1 0,-1 0 0,-2-1 1,5-32-1,-7 42-83,-5 45-88,-6 40 14,-30 130 1,34-188 94,-1 5 2,1 0 0,1 1-1,0-1 1,1 29 0,1-43-6,0 0 1,0 1-1,1-1 1,-1 0-1,1 0 1,0 1-1,-1-1 0,1 0 1,0 0-1,0 0 1,0 0-1,1 0 1,-1 0-1,0 0 1,1-1-1,-1 1 1,1 0-1,0-1 1,-1 1-1,1-1 1,0 1-1,0-1 1,0 0-1,0 0 1,0 0-1,0 0 1,0 0-1,1-1 1,-1 1-1,4 0 1,2 0-46,1 0 0,0-1 0,-1 0 0,1-1 0,-1 0 0,17-4 0,36-12-937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121"/>
    </inkml:context>
    <inkml:brush xml:id="br0">
      <inkml:brushProperty name="width" value="0.05" units="cm"/>
      <inkml:brushProperty name="height" value="0.05" units="cm"/>
    </inkml:brush>
  </inkml:definitions>
  <inkml:trace contextRef="#ctx0" brushRef="#br0">211 37 12667,'10'-36'11608,"-16"37"-10192,2 0-1386,0 1 0,1-1 0,-1 1 0,1 0 0,-1 0 0,1 0 0,0 1 0,0-1 0,0 1 0,0 0 0,0 0 0,1 0 0,-1 0 0,1 0 0,0 0 0,0 1 0,-3 4-1,-5 14-25,-14 40 0,18-44 17,-24 74 10,3 2 1,5 1-1,-14 122 0,35-204-16,-1 0 0,2 1-1,0-1 1,0 0 0,5 26-1,-5-37-14,1-1 0,-1 1 0,1-1 0,-1 1-1,1-1 1,0 1 0,0-1 0,-1 1 0,1-1-1,0 0 1,0 1 0,0-1 0,1 0 0,-1 0 0,0 0-1,0 0 1,1 0 0,-1 0 0,0 0 0,1 0-1,-1-1 1,1 1 0,-1-1 0,1 1 0,2 0 0,-1-1-47,1 1 1,-1-1 0,1 0 0,0-1 0,-1 1 0,1 0 0,-1-1 0,1 0-1,-1 0 1,5-2 0,31-15-821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357"/>
    </inkml:context>
    <inkml:brush xml:id="br0">
      <inkml:brushProperty name="width" value="0.05" units="cm"/>
      <inkml:brushProperty name="height" value="0.05" units="cm"/>
    </inkml:brush>
  </inkml:definitions>
  <inkml:trace contextRef="#ctx0" brushRef="#br0">261 0 12859,'0'0'7753,"7"20"-6976,-10 11-361,-13 22-24,-3 10 16,-14 16 32,-1 1-8,-4-3-112,6-10-56,4-16-80,7-13-56,9-15-24,-4-7-104,7-18-896,2-10-1088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544"/>
    </inkml:context>
    <inkml:brush xml:id="br0">
      <inkml:brushProperty name="width" value="0.05" units="cm"/>
      <inkml:brushProperty name="height" value="0.05" units="cm"/>
    </inkml:brush>
  </inkml:definitions>
  <inkml:trace contextRef="#ctx0" brushRef="#br0">0 0 11306,'0'0'12627,"0"2"-12187,21 33-136,-1-19-48,2 3-128,5 0-64,8 0-32,-4-1-16,4 5 160,-1-2-560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6.317"/>
    </inkml:context>
    <inkml:brush xml:id="br0">
      <inkml:brushProperty name="width" value="0.025" units="cm"/>
      <inkml:brushProperty name="height" value="0.025" units="cm"/>
    </inkml:brush>
  </inkml:definitions>
  <inkml:trace contextRef="#ctx0" brushRef="#br0">1 231 19026,'0'0'13116,"3"-8"-12576,30-66-498,44-74 1,-72 188-43,-7 47-32,2 72-1351,2-151-2695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857"/>
    </inkml:context>
    <inkml:brush xml:id="br0">
      <inkml:brushProperty name="width" value="0.05" units="cm"/>
      <inkml:brushProperty name="height" value="0.05" units="cm"/>
    </inkml:brush>
  </inkml:definitions>
  <inkml:trace contextRef="#ctx0" brushRef="#br0">1 188 17708,'0'7'850,"0"-3"-462,-1-1 1,1 1 0,0-1 0,0 0 0,0 1 0,1-1-1,-1 1 1,1-1 0,0 0 0,0 1 0,0-1-1,1 0 1,1 4 0,-2-6-356,-1-1-1,1 0 1,-1 0-1,1 1 1,-1-1-1,1 0 1,-1 0-1,1 0 1,-1 0-1,1 0 1,-1 1-1,1-1 1,-1 0 0,1 0-1,-1-1 1,1 1-1,-1 0 1,1 0-1,0 0 1,-1 0-1,1 0 1,-1 0-1,1-1 1,-1 1-1,0 0 1,1-1-1,-1 1 1,1 0 0,-1-1-1,1 1 1,-1 0-1,1-1 1,14-16 284,-14 15-268,40-56 326,43-83-1,-72 120-352,-10 17-39,-3 9-20,-4 40 12,-3 0 0,-21 69 1,10-41 36,12-49-28,5-18-44,0 0 0,0 0 1,0 0-1,1 0 0,0 0 0,0 1 0,0-1 0,1 0 0,1 11 0,3-12-944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044"/>
    </inkml:context>
    <inkml:brush xml:id="br0">
      <inkml:brushProperty name="width" value="0.05" units="cm"/>
      <inkml:brushProperty name="height" value="0.05" units="cm"/>
    </inkml:brush>
  </inkml:definitions>
  <inkml:trace contextRef="#ctx0" brushRef="#br0">62 0 17996,'-20'44'2328,"1"-2"321,9-2-1249,3 1-648,1-6-312,8-7-344,3-5-7,6-16-578,8-7-503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413"/>
    </inkml:context>
    <inkml:brush xml:id="br0">
      <inkml:brushProperty name="width" value="0.05" units="cm"/>
      <inkml:brushProperty name="height" value="0.05" units="cm"/>
    </inkml:brush>
  </inkml:definitions>
  <inkml:trace contextRef="#ctx0" brushRef="#br0">370 3 18548,'4'-2'7310,"-4"8"-4593,-1 1-3645,-4 12 972,-1 0 0,-1-1 0,-15 30 0,-35 54-34,52-94-2,-218 322 169,214-317-229,8-11-67,-1 1 0,0 0 1,0 0-1,0-1 0,0 1 1,0-1-1,0 0 0,-1 0 1,1 0-1,-5 3 0,7-5 84,0 0 0,-1 1 0,1-1-1,0 0 1,0 0 0,0 0-1,-1 0 1,1 0 0,0 0 0,0 0-1,0 0 1,-1 0 0,1 0-1,0 0 1,0 0 0,-1 0 0,1 0-1,0 0 1,0 0 0,0 0-1,-1 0 1,1 0 0,0 0 0,0 0-1,0 0 1,-1 0 0,1 0 0,0 0-1,0-1 1,0 1 0,-1 0-1,1 0 1,0 0 0,0 0 0,0 0-1,0-1 1,-1 1 0,1 0-1,0 0 1,0 0 0,0-1 0,0 1-1,0 0 1,-3-21-1596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575"/>
    </inkml:context>
    <inkml:brush xml:id="br0">
      <inkml:brushProperty name="width" value="0.05" units="cm"/>
      <inkml:brushProperty name="height" value="0.05" units="cm"/>
    </inkml:brush>
  </inkml:definitions>
  <inkml:trace contextRef="#ctx0" brushRef="#br0">1 16 13315,'14'-9'3201,"0"2"1271,2 7-3079,0 4-265,3 8-248,4 4-112,1 3-360,-1 1-143,-2 1-169,2-2-48,1-2 64,-1 1-168,8-8-1113,1-1-3272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854"/>
    </inkml:context>
    <inkml:brush xml:id="br0">
      <inkml:brushProperty name="width" value="0.05" units="cm"/>
      <inkml:brushProperty name="height" value="0.05" units="cm"/>
    </inkml:brush>
  </inkml:definitions>
  <inkml:trace contextRef="#ctx0" brushRef="#br0">0 17 10298,'10'-4'2699,"0"1"0,1 0 1,10-1-1,-12 3-2149,0 0 1,0 0-1,0 1 0,13 1 1,-18 0-537,0-1 1,0 1 0,0 0-1,0 0 1,0 0 0,0 0-1,0 1 1,0 0 0,-1 0-1,1 0 1,0 0 0,-1 0-1,0 1 1,1-1 0,-1 1-1,0 0 1,0 0 0,-1 0-1,1 1 1,-1-1 0,1 1-1,-1-1 1,0 1-1,2 5 1,-2 1 38,0-1 0,0 0-1,-1 1 1,0-1 0,-1 1-1,0-1 1,-1 0 0,0 1-1,0-1 1,-1 1 0,0-1 0,0 0-1,-5 9 1,-4 12 195,-2-1 1,-25 42-1,-17 11 541,7-13 332,48-69-1114,0 0 0,0 0 0,-1 1-1,1-1 1,0 0 0,0 0 0,-1 1 0,1-1 0,0 0 0,0 1 0,0-1-1,-1 0 1,1 1 0,0-1 0,0 0 0,0 1 0,0-1 0,0 1 0,0-1-1,0 0 1,0 1 0,0-1 0,0 0 0,0 1 0,0-1 0,0 1 0,0-1 0,0 0-1,0 1 1,0-1 0,0 0 0,1 1 0,-1-1 0,0 0 0,0 1 0,0-1-1,1 0 1,-1 1 0,0-1 0,0 0 0,1 0 0,-1 1 0,0-1 0,1 0-1,-1 0 1,0 0 0,1 1 0,-1-1 0,0 0 0,1 0 0,-1 0 0,0 0-1,1 0 1,-1 0 0,1 0 0,-1 0 0,0 1 0,1-1 0,-1-1 0,0 1-1,1 0 1,-1 0 0,1 0 0,-1 0 0,0 0 0,1 0 0,-1 0 0,1-1 0,30-7-238,3-9-98,7-6 1902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3.117"/>
    </inkml:context>
    <inkml:brush xml:id="br0">
      <inkml:brushProperty name="width" value="0.05" units="cm"/>
      <inkml:brushProperty name="height" value="0.05" units="cm"/>
    </inkml:brush>
  </inkml:definitions>
  <inkml:trace contextRef="#ctx0" brushRef="#br0">8 0 14651,'0'14'2465,"5"2"823,2 0-1951,10 3-521,8 5-152,3 10-216,5 6 32,-3 16 40,-7 9-88,-9 14-64,-7 1-104,-14 8-143,-9-2 15,-14-9-64,-7-4 0,-8-6 72,-16-4-592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004"/>
    </inkml:context>
    <inkml:brush xml:id="br0">
      <inkml:brushProperty name="width" value="0.05" units="cm"/>
      <inkml:brushProperty name="height" value="0.05" units="cm"/>
    </inkml:brush>
  </inkml:definitions>
  <inkml:trace contextRef="#ctx0" brushRef="#br0">126 6 12147,'-3'-5'13595,"-4"35"-13259,1 10-184,-1 23-152,4 9 0,-13 14-16,2 5 24,-5-7 8,-2-2 0,5-19 24,6-14 16,6-19-512,8-12-409,1-31-719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299"/>
    </inkml:context>
    <inkml:brush xml:id="br0">
      <inkml:brushProperty name="width" value="0.05" units="cm"/>
      <inkml:brushProperty name="height" value="0.05" units="cm"/>
    </inkml:brush>
  </inkml:definitions>
  <inkml:trace contextRef="#ctx0" brushRef="#br0">62 5 15483,'-52'246'4047,"47"-213"-3634,2 0-1,1 0 0,2 0 1,1 0-1,8 49 1,-7-72-321,0-1 0,0 0 0,1 0 0,1-1 0,5 14 0,-7-20-52,-1 1 1,0-1-1,1 0 1,0 0 0,0 1-1,-1-1 1,1 0-1,1 0 1,-1-1 0,0 1-1,0 0 1,1-1-1,-1 1 1,0-1 0,1 0-1,0 0 1,-1 0-1,1 0 1,0 0 0,-1-1-1,1 1 1,3 0-1,1-2 83,0-1-1,-1 1 1,1-1-1,0 0 0,-1 0 1,1-1-1,-1 0 0,0 0 1,0 0-1,0-1 1,0 0-1,8-8 0,8-6 152,-1-2-1,-1 0 0,-1-2 0,0 0 1,-2-1-1,-1 0 0,23-44 0,-22 33-55,-2-1 0,-2 0-1,0-1 1,-3-1-1,9-52 1,-17 79-170,3-27 80,-5 35-124,0 1 1,0-1-1,0 1 0,0-1 0,0 1 1,0-1-1,0 1 0,-1-1 0,1 1 1,0-1-1,-1 1 0,0-1 1,1 1-1,-1 0 0,0-1 0,1 1 1,-1 0-1,-2-3 0,2 4-3,0 0 0,0 0-1,1 0 1,-1 0 0,0 0 0,0-1-1,0 1 1,0 1 0,1-1 0,-1 0 0,0 0-1,0 0 1,0 0 0,1 1 0,-1-1-1,0 0 1,0 1 0,1-1 0,-1 0-1,0 1 1,1-1 0,-1 1 0,0-1-1,1 1 1,-1-1 0,1 1 0,-1 0-1,0-1 1,1 2 0,-17 19-119,3 2-960,13-21 2395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502"/>
    </inkml:context>
    <inkml:brush xml:id="br0">
      <inkml:brushProperty name="width" value="0.05" units="cm"/>
      <inkml:brushProperty name="height" value="0.05" units="cm"/>
    </inkml:brush>
  </inkml:definitions>
  <inkml:trace contextRef="#ctx0" brushRef="#br0">0 0 18620,'13'21'1768,"-6"11"265,0 8-729,-7 23-576,0 12-280,-4 15-360,1 8-40,-3-5 24,1-11-72,1-26-816,4-14-328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985"/>
    </inkml:context>
    <inkml:brush xml:id="br0">
      <inkml:brushProperty name="width" value="0.05" units="cm"/>
      <inkml:brushProperty name="height" value="0.05" units="cm"/>
    </inkml:brush>
  </inkml:definitions>
  <inkml:trace contextRef="#ctx0" brushRef="#br0">0 139 19956,'0'0'1477,"5"-5"-84,7-7-975,1 1 0,1 0 0,0 1 0,0 1 0,28-14 0,-15 11-152,0 1-1,48-14 1,-63 22-249,0 1 0,0 0 0,1 1 0,-1 0-1,1 1 1,-1 0 0,0 1 0,1 1 0,15 3 0,-25-4-11,0 0 0,1 0 0,-1 0 1,0 0-1,0 0 0,0 1 0,0 0 0,0-1 1,0 1-1,0 0 0,-1 1 0,1-1 0,-1 0 1,1 1-1,-1-1 0,0 1 0,0 0 0,0 0 0,0 0 1,0 0-1,-1 0 0,0 0 0,1 0 0,-1 0 1,0 1-1,-1-1 0,1 0 0,0 1 0,-1-1 0,0 1 1,0-1-1,0 0 0,0 1 0,-1-1 0,1 1 1,-1-1-1,-1 5 0,-2 6 107,-1 0-1,0 0 1,-1-1 0,-1 0 0,0 0-1,-15 20 1,-59 66 604,69-84-627,-14 14 327,-53 46 0,95-93-102,1 6-304,0 0 0,0 1 0,1 1 1,1 1-1,-1 0 0,38-10 0,-50 17-12,1 0-1,0 1 0,0 0 0,0 0 0,0 1 1,0 0-1,0 0 0,0 1 0,0 0 1,0 0-1,0 0 0,0 1 0,-1 0 0,1 0 1,-1 1-1,1 0 0,-1 0 0,0 1 1,0-1-1,0 1 0,-1 1 0,1-1 0,9 11 1,-7-5-12,0 1-1,-1 0 1,-1 0 0,1 0 0,-2 1 0,1 0 0,-2 0 0,0 1 0,0-1 0,-1 1 0,-1 0 0,0 0-1,0 0 1,-2 0 0,1 0 0,-4 25 0,1-26 27,0-1 0,0 1-1,-1-1 1,-1 1 0,0-1 0,0 0 0,-1 0-1,-9 14 1,9-18 40,0 0 1,0 0-1,-1 0 0,0-1 0,0 0 1,-1 0-1,0-1 0,0 0 0,0 0 1,0 0-1,-1-1 0,-9 4 0,1-2 51,0-1 0,-1-1 0,1-1 0,-1 0 1,0-1-1,0 0 0,0-2 0,-27-2 0,-3-3-51,-80-20 0,121 23-100,-24-3 31,29 5-17,0 0 1,0-1 0,0 1 0,1 0 0,-1 0 0,0 0 0,0 0 0,0 0-1,0 1 1,1-1 0,-1 0 0,0 0 0,0 1 0,0-1 0,1 0-1,-1 1 1,0-1 0,1 0 0,-1 1 0,0-1 0,1 1 0,-1 0 0,0-1-1,1 1 1,-1-1 0,1 1 0,-1 0 0,0 0 0,0 17-1359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8.210"/>
    </inkml:context>
    <inkml:brush xml:id="br0">
      <inkml:brushProperty name="width" value="0.025" units="cm"/>
      <inkml:brushProperty name="height" value="0.025" units="cm"/>
    </inkml:brush>
  </inkml:definitions>
  <inkml:trace contextRef="#ctx0" brushRef="#br0">17 120 9737,'0'0'15578,"2"9"-15125,6 29-255,-8-39-194,0 1 0,0-1 0,0 1 0,0-1 0,1 1 0,-1-1 0,0 0-1,0 1 1,0-1 0,1 1 0,-1-1 0,0 1 0,1-1 0,-1 1 0,0-1 0,1 1 0,-1 0 0,1-1 0,-1 1 0,1-1 0,-1 1 0,1 0 0,-1 0 0,1-1 0,-1 1-1,1 0 1,-1 0 0,1-1 0,0 1 0,-1 0 0,1 0 0,-1 0 0,1 0 0,-1 0 0,1 0 0,0 0 0,-1 0 0,1 0 0,-1 0 0,1 0 0,0 1 0,-1-1 0,1 0-1,-1 0 1,1 0 0,-1 1 0,1-1 0,-1 0 0,1 1 0,-1-1 0,1 0 0,-1 1 0,1-1 0,-1 1 0,0-1 0,1 1 0,-1-1 0,0 1 0,1-1 0,-1 1 0,0-1 0,0 1-1,1-1 1,-1 1 0,0 0 0,0-1 0,0 1 0,0 0 0,2-10 146,-1-1 0,-1 0 0,0 0 0,0 0 0,-2-13 0,1 19-12,0-1 1,0 0-1,0 0 1,0 1 0,-1-1-1,0 0 1,0 1-1,0 0 1,0-1 0,-1 1-1,0 0 1,-5-6-1,8 10-118,0-1 0,-1 1 1,1 0-1,0 0 0,0-1 0,-1 1 0,1 0 0,0 0 0,-1-1 0,1 1 0,0 0 0,-1 0 0,1 0 0,0-1 0,-1 1 0,1 0 0,0 0 0,-1 0 0,1 0 0,0 0 0,-1 0 1,1 0-1,-1 0 0,1 0 0,0 0 0,-1 0 0,1 0 0,0 0 0,-1 0 0,1 0 0,-1 0 0,1 0 0,0 0 0,-1 1 0,1-1 0,0 0 0,-1 0 0,1 0 0,0 1 0,0-1 1,-1 0-1,1 0 0,-1 1 0,-6 22 412,4 32-172,3-52-233,0 7-21,4 52-99,-3-60 42,-1 0 0,0 0 1,1 0-1,-1 0 0,1 0 0,0-1 1,0 1-1,-1 0 0,1 0 0,0-1 1,1 1-1,-1-1 0,0 1 0,0-1 1,1 1-1,-1-1 0,0 0 0,1 0 1,0 1-1,-1-1 0,1 0 0,-1 0 1,1-1-1,0 1 0,0 0 0,0-1 1,0 1-1,1 0 0,-1-1 47,0-1 1,0 1-1,-1-1 0,1 1 1,0-1-1,-1 1 0,1-1 1,-1 0-1,1 0 0,-1 0 1,1 0-1,-1 0 0,0 0 1,1 0-1,-1 0 0,0-1 1,0 1-1,0 0 0,0-1 1,0 1-1,0-1 0,0 1 0,0-1 1,-1 0-1,1 1 0,-1-1 1,1 0-1,-1 1 0,0-1 1,1 0-1,-1-3 0,6-58 853,-6 56-693,-1-37 433,1 43-571,0 0 0,0 0 1,0 0-1,0 0 0,0 1 0,0-1 0,0 0 1,0 0-1,0 0 0,0 0 0,-1 0 1,1 1-1,0-1 0,-1 0 0,1 0 0,-1 1 1,1-1-1,0 0 0,-1 0 0,0 1 1,1-1-1,-1 1 0,1-1 0,-1 0 0,0 1 1,1-1-1,-1 1 0,0 0 0,0-1 1,1 1-1,-1-1 0,0 1 0,0 0 0,0 0 1,0-1-1,1 1 0,-1 0 0,0 0 1,-1 0-1,1 1-17,0-1 1,0 1-1,1-1 0,-1 1 1,0 0-1,0 0 1,1-1-1,-1 1 0,0 0 1,1 0-1,-1 0 1,1 0-1,-1 0 1,1 0-1,-1 0 0,1 0 1,0 0-1,-1 0 1,1 0-1,0 0 0,0 0 1,0 1-1,-2 30-52,2-26 54,-2 23 1,1 1-86,4 55 0,-3-84 80,0 0-1,0 0 1,0 0 0,0 0 0,0-1 0,0 1 0,0 0 0,0 0 0,1 0 0,-1 0-1,0-1 1,0 1 0,1 0 0,-1 0 0,0 0 0,1-1 0,-1 1 0,1 0-1,-1-1 1,1 1 0,0 0 0,-1-1 0,1 1 0,-1-1 0,1 1 0,0-1 0,0 1-1,-1-1 1,1 1 0,0-1 0,0 0 0,-1 0 0,1 1 0,0-1 0,0 0 0,1 0-1,-1 0 10,0-1-1,1 1 0,-1-1 0,0 0 1,0 0-1,1 1 0,-1-1 1,0 0-1,0 0 0,0 0 0,0 0 1,0-1-1,0 1 0,-1 0 0,1 0 1,0 0-1,0-1 0,-1 1 1,1 0-1,0-2 0,7-21 237,-1 0 1,-1-1-1,-1 1 0,-1-1 0,-1 0 1,0-35-1,-7 46-243,-4 16 0,-8 21 0,2 17 0,2 0 0,1 2 0,2-1 0,-4 54 0,42-155 0,-17 31 0,-1 0 0,-2-1 0,-1 0 0,-1-1 0,-2 1 0,2-35 0,-8 66 0,1-1 0,0 0 0,0 0 0,0 0 0,0 0 0,0 1 0,0-1 0,0 0 0,-1 0 0,1 0 0,0 0 0,0 0 0,0 0 0,0 0 0,-1 1 0,1-1 0,0 0 0,0 0 0,0 0 0,0 0 0,-1 0 0,1 0 0,0 0 0,0 0 0,0 0 0,0 0 0,-1 0 0,1 0 0,0 0 0,0 0 0,0 0 0,-1 0 0,1 0 0,0 0 0,0 0 0,0-1 0,0 1 0,-1 0 0,1 0 0,0 0 0,0 0 0,0 0 0,0 0 0,0 0 0,-1-1 0,1 1 0,0 0 0,0 0 0,0 0 0,0 0 0,0-1 0,0 1 0,0 0 0,-10 17 0,1 12 0,1 1 0,2 0 0,0 1 0,3 0 0,-1 45 0,24-134 0,-15 29 0,0 0 0,-2 0 0,0-43 0,-3 71 0,0 0 0,0 0 0,1 0 0,-1 0 0,0 0 0,0 0 0,0 0 0,0-1 0,0 1 0,0 0 0,-1 0 0,1 0 0,0 0 0,0 0 0,-1 0 0,1 0 0,-1 0 0,1 0 0,-1 0 0,1 0 0,-1 0 0,0 0 0,1 1 0,-1-1 0,0 0 0,0 0 0,0 1 0,1-1 0,-1 0 0,0 1 0,0-1 0,0 1 0,0-1 0,0 1 0,0 0 0,0-1 0,0 1 0,0 0 0,-2-1 0,1 2 0,1-1 0,-1 1 0,0 0 0,0 0 0,1-1 0,-1 1 0,1 0 0,-1 1 0,1-1 0,-1 0 0,1 0 0,-1 0 0,1 1 0,0-1 0,0 1 0,0-1 0,0 1 0,0 0 0,0-1 0,0 1 0,0 0 0,0 2 0,-5 19 0,1 1 0,1 0 0,1 0 0,1 0 0,2 38 0,0-59 0,0-2-32,0 0 0,0 0 0,0 0 0,0 1-1,0-1 1,0 0 0,0 0 0,0 0 0,0 0 0,1 0 0,-1 0 0,0 0 0,1 1 0,-1-1-1,1 0 1,-1 0 0,2 1 0,-1-2-18,-1 0 1,0 0-1,1 0 0,-1 0 0,1 0 1,-1 0-1,1 0 0,-1 0 0,1 0 1,-1 0-1,0 0 0,1 0 0,-1-1 1,1 1-1,-1 0 0,0 0 0,1 0 1,-1-1-1,1 1 0,-1 0 0,0 0 1,1-1-1,-1 1 0,0 0 0,1-1 1,-1 1-1,0 0 0,1-1 0,1-3-416,1 0-1,0 0 0,-1 0 0,0 0 1,0 0-1,0 0 0,2-6 0,1-20-4380,-3 0-2840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187"/>
    </inkml:context>
    <inkml:brush xml:id="br0">
      <inkml:brushProperty name="width" value="0.05" units="cm"/>
      <inkml:brushProperty name="height" value="0.05" units="cm"/>
    </inkml:brush>
  </inkml:definitions>
  <inkml:trace contextRef="#ctx0" brushRef="#br0">23 5 16780,'0'0'6417,"1"4"-4654,2 6-1552,-1 0 0,0 0 0,0 1 0,-1-1-1,0 0 1,-2 19 0,-10 67-244,5-57 140,1-6-86,0 2 25,-1 45 0,6-79-39,0 0 0,0 0 0,0 1 0,0-1-1,0 0 1,0 0 0,0 0 0,1 0 0,-1 0 0,0 0 0,1 0 0,-1 0 0,1 0 0,0 1-1,-1-2 3,1 1 0,-1-1 0,0 0-1,1 0 1,-1 1 0,0-1 0,1 0-1,-1 0 1,0 0 0,1 0 0,-1 0-1,0 0 1,1 0 0,-1 1 0,1-1-1,-1 0 1,0 0 0,1 0 0,-1-1-1,1 1 1,-1 0 0,0 0-1,1 0 1,-1 0 0,0 0 0,1 0-1,2-2 61,1 0 0,-1 0-1,0 0 1,0-1 0,-1 1 0,5-5-1,29-35 257,-3-1 1,-1-2-1,31-58 0,10-15-211,-52 92-99,-21 26-16,0 0 1,0-1 0,1 1-1,-1 0 1,0-1-1,0 1 1,1 0 0,-1 0-1,1-1 1,-1 1-1,0 0 1,1 0-1,-1 0 1,0 0 0,1-1-1,-1 1 1,1 0-1,-1 0 1,0 0 0,1 0-1,-1 0 1,1 0-1,-1 0 1,1 0-1,-1 0 1,0 0 0,1 0-1,-1 0 1,1 1-1,-1-1 1,0 0 0,1 0-1,-1 0 1,0 0-1,1 1 1,-1-1 0,1 0-1,-1 0 1,0 1-1,0-1 1,1 0-1,-1 1 1,0-1 0,1 0-1,-1 1 1,0-1-1,0 0 1,0 1 0,1-1-1,-1 0 1,0 1-1,0-1 1,0 1-1,0-1 1,0 1 0,0-1-1,0 0 1,0 1-1,0 0 1,4 30-43,-4-27 36,-1 40 9,-1 0 0,-2 0 0,-19 83 0,18-102 3,4-22-4,0 0 0,1 0 0,-1 0 0,1-1 0,0 1 0,0 0 0,0 0 0,0 0 0,0 0 0,1 4-1,0-7 3,-1 1 0,0-1-1,0 0 1,1 0-1,-1 1 1,0-1 0,1 0-1,-1 0 1,0 1-1,1-1 1,-1 0 0,0 0-1,1 0 1,-1 0-1,0 0 1,1 0 0,-1 0-1,1 1 1,-1-1 0,0 0-1,1 0 1,-1 0-1,0-1 1,1 1 0,-1 0-1,1 0 1,-1 0-1,0 0 1,1 0 0,-1 0-1,0 0 1,1-1-1,-1 1 1,0 0 0,1 0-1,-1 0 1,0-1-1,0 1 1,1 0 0,-1 0-1,1-1 1,7-7 57,1 0 1,-1-1-1,9-13 1,-12 17-49,151-199 287,-150 197-299,-4 4 0,1-1 0,-1 1-1,1 0 1,0 0-1,0 0 1,0 1 0,0-1-1,0 0 1,1 1-1,-1 0 1,8-3 0,-10 4-2,-1 1 1,1 0-1,0 0 1,-1 0-1,1 0 1,0 0 0,0 0-1,-1 0 1,1 0-1,0 0 1,-1 0-1,1 0 1,0 0-1,-1 0 1,1 0-1,-1 1 1,1-1 0,0 0-1,-1 1 1,1-1-1,-1 0 1,1 1-1,0-1 1,-1 1-1,1-1 1,-1 1 0,0-1-1,1 1 1,-1-1-1,1 1 1,-1-1-1,0 1 1,1-1-1,-1 1 1,0 0 0,0-1-1,1 1 1,-1 0-1,0-1 1,0 2-1,3 32-32,-3-33 33,-2 33 2,-2-1 0,-1 0 0,-14 49 0,-1 5 3,19-82-400,3-9-334,8-18-163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605"/>
    </inkml:context>
    <inkml:brush xml:id="br0">
      <inkml:brushProperty name="width" value="0.05" units="cm"/>
      <inkml:brushProperty name="height" value="0.05" units="cm"/>
    </inkml:brush>
  </inkml:definitions>
  <inkml:trace contextRef="#ctx0" brushRef="#br0">1 60 22109,'1'17'1280,"6"-1"464,0 2-847,6-3-97,8-6-248,0-7-160,17-11-136,8-10-40,3-9-120,2 0-48,-13 3 112,-6 4-136,-16 14-1256,-8 7 3112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779"/>
    </inkml:context>
    <inkml:brush xml:id="br0">
      <inkml:brushProperty name="width" value="0.05" units="cm"/>
      <inkml:brushProperty name="height" value="0.05" units="cm"/>
    </inkml:brush>
  </inkml:definitions>
  <inkml:trace contextRef="#ctx0" brushRef="#br0">1 16 21573,'7'-5'896,"12"-1"280,2 3-272,19 1-416,6 4-136,1 5-256,0 3-56,-3 1-8,4-1 8,-10 1-928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7.740"/>
    </inkml:context>
    <inkml:brush xml:id="br0">
      <inkml:brushProperty name="width" value="0.05" units="cm"/>
      <inkml:brushProperty name="height" value="0.05" units="cm"/>
    </inkml:brush>
  </inkml:definitions>
  <inkml:trace contextRef="#ctx0" brushRef="#br0">143 38 18500,'-2'0'3085,"-2"7"694,-6 24-3341,0 0 1,-7 52-1,-4 75-565,11-70 225,-19 101-77,-11 110 66,48-317 327,28-111 33,202-516-101,-228 622-346,-5 9-3,0 1 0,1 0-1,1 1 1,0 0 0,10-13 0,-16 23-1,1 0 0,-1 1-1,0-1 1,1 1 0,-1-1 0,1 1 0,0 0 0,-1 0-1,1-1 1,0 1 0,0 0 0,0 1 0,-1-1 0,4-1-1,-4 2 0,1 0 0,-1 0 0,0 0 0,1 0 0,-1 1-1,1-1 1,-1 0 0,1 1 0,-1-1 0,0 1 0,1-1-1,-1 1 1,0-1 0,1 1 0,-1 0 0,0 0 0,0 0 0,0 0-1,0 0 1,0 0 0,2 1 0,4 7-5,0 0 0,0 1 0,-1 0-1,-1 0 1,1 0 0,-1 0 0,-1 1 0,0 0 0,2 12 0,-1-6 15,-2-1 0,0 1 1,-1 0-1,-1 0 0,-2 28 1,0-37 43,0 1 1,-1-1 0,0 1 0,0-1-1,-1 1 1,0-1 0,-1 0 0,1 0-1,-2-1 1,1 1 0,-1-1 0,0 0-1,-1 0 1,1-1 0,-1 1 0,-1-1-1,1 0 1,-1-1 0,0 0-1,0 0 1,-1 0 0,1-1 0,-1 0-1,0-1 1,0 0 0,-1 0 0,1 0-1,0-1 1,-13 1 0,14-2-40,0-1 1,-1 0 0,1 0-1,0-1 1,-1 0-1,1 0 1,0-1-1,0 0 1,-8-3-1,13 4-38,0 1 0,0-1 0,0 0 0,1 0 0,-1 1-1,0-1 1,0-1 0,1 1 0,-1 0 0,1 0 0,-1 0 0,1-1-1,-1 1 1,1-1 0,0 1 0,0-1 0,0 0 0,0 0 0,0 1-1,0-1 1,0 0 0,0 0 0,1 0 0,-1 0 0,1 0 0,-1 0-1,1 0 1,0 0 0,0 0 0,0 0 0,0 0 0,0 0 0,0 0-1,1 1 1,-1-1 0,1 0 0,-1 0 0,2-3 0,13-18 585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067"/>
    </inkml:context>
    <inkml:brush xml:id="br0">
      <inkml:brushProperty name="width" value="0.05" units="cm"/>
      <inkml:brushProperty name="height" value="0.05" units="cm"/>
    </inkml:brush>
  </inkml:definitions>
  <inkml:trace contextRef="#ctx0" brushRef="#br0">0 265 19452,'2'0'200,"-1"0"-1,0 0 0,1 0 1,-1 0-1,0 0 0,1 0 1,-1 0-1,0 0 1,1-1-1,-1 1 0,0-1 1,0 1-1,1-1 1,-1 1-1,0-1 0,0 0 1,0 1-1,0-1 0,2-1 1,18-21 555,-15 16-445,19-25 382,-1-1 1,-2-1-1,-2-1 0,25-54 0,-43 85-531,-1 7-188,-1-1 36,1 18-29,0 0 1,-1-1 0,-4 28-1,-14 63 8,16-101 14,-21 98 29,-5 31-352,25-111-467,3-28 767,1 1-1,-1 0 1,0 0 0,0 0-1,0 0 1,0 0 0,0 0 0,0 0-1,0 0 1,0 0 0,0-1-1,1 1 1,-1 0 0,0 0-1,0 0 1,0 0 0,0 0-1,0 0 1,0 0 0,0 0-1,1 0 1,-1 0 0,0 0-1,0 0 1,0 0 0,0 0-1,0 0 1,0 0 0,1 0-1,-1 0 1,0 0 0,0 0 0,0 0-1,0 0 1,0 0 0,0 0-1,1 0 1,-1 0 0,0 1-1,0-1 1,0 0 0,0 0-1,0 0 1,0 0 0,0 0-1,0 0 1,0 0 0,1 0-1,-1 1 1,0-1 0,0 0-1,0 0 1,0 0 0,0 0 0,0 0-1,0 0 1,0 0 0,0 1-1,0-1 1,0 0 0,0 0-1,0 0 1,0 0 0,0 0-1,0 0 1,0 1 0,0-1-1,0 0 1,0 0 0,12-11-1881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299"/>
    </inkml:context>
    <inkml:brush xml:id="br0">
      <inkml:brushProperty name="width" value="0.05" units="cm"/>
      <inkml:brushProperty name="height" value="0.05" units="cm"/>
    </inkml:brush>
  </inkml:definitions>
  <inkml:trace contextRef="#ctx0" brushRef="#br0">2 0 16924,'0'0'4985,"-1"25"-3913,6 5-608,-2 8-104,3 15-200,1 1-56,3 6-64,3-6 0,-3-1-16,-1-3 8,1-13 8,-1-2 16,0-10-8,0-6 24,-2-5-808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485"/>
    </inkml:context>
    <inkml:brush xml:id="br0">
      <inkml:brushProperty name="width" value="0.05" units="cm"/>
      <inkml:brushProperty name="height" value="0.05" units="cm"/>
    </inkml:brush>
  </inkml:definitions>
  <inkml:trace contextRef="#ctx0" brushRef="#br0">1 268 20572,'0'0'5186,"2"0"-4642,-1 0-216,3 0-40,64-14-72,-38 0-16,5-15-80,4-8-32,-3-9-16,-1-1 16,-7 3-824,-5 7-729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798"/>
    </inkml:context>
    <inkml:brush xml:id="br0">
      <inkml:brushProperty name="width" value="0.05" units="cm"/>
      <inkml:brushProperty name="height" value="0.05" units="cm"/>
    </inkml:brush>
  </inkml:definitions>
  <inkml:trace contextRef="#ctx0" brushRef="#br0">0 419 19860,'1'0'440,"-1"0"-367,0 0 0,0 0 0,0 0 0,0 0 1,0 0-1,1 0 0,-1 0 0,0 0 1,0 1-1,0-1 0,0 0 0,0 0 1,0 0-1,0 0 0,0 0 0,1 0 0,-1 0 1,0 0-1,0 0 0,0 0 0,0-1 1,0 1-1,0 0 0,0 0 0,1 0 0,-1 0 1,0 0 585,0 0-586,1-1 0,-1 1 0,0 0 1,0 0-1,0 0 0,0 0 0,0 0 0,0 0 1,0 0-1,0 0 0,0-1 0,0 1 1,0 0-1,0 0 0,0 0 0,0 0 0,0 0 1,0 0-1,0 0 0,0-1 0,8-14 1175,7-22-686,93-207 523,-79 184-1047,-21 40-29,-7 16-14,0 1 0,1-1 1,0 1-1,-1-1 1,1 1-1,0-1 0,0 1 1,1 0-1,2-3 1,-5 5 2,0 1 1,0 0-1,1 0 1,-1 0 0,0 0-1,0 0 1,0 0-1,0-1 1,0 1 0,0 0-1,0 0 1,1 0 0,-1 0-1,0 0 1,0 0-1,0 0 1,0 0 0,0 0-1,1 0 1,-1 0 0,0 0-1,0 0 1,0 0-1,0 0 1,0 0 0,1 0-1,-1 0 1,0 0 0,0 0-1,0 0 1,0 0-1,0 0 1,1 0 0,-1 0-1,0 0 1,0 0 0,0 0-1,0 0 1,0 0-1,0 1 1,1-1 0,-1 0-1,0 0 1,0 0 0,0 0-1,0 0 1,0 0-1,0 0 1,0 1 0,0-1-1,0 0 1,1 0 0,-1 0-1,0 0 1,0 0-1,0 1 1,0-1 0,0 0-1,0 0 1,0 0 0,0 1-1,0 5-21,0 1-1,0-1 1,0 1-1,-1-1 0,1 1 1,-2 0-1,-1 6 1,0 2-10,-37 147-1848,-66 168 1,105-327 1808,-14 34-312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035"/>
    </inkml:context>
    <inkml:brush xml:id="br0">
      <inkml:brushProperty name="width" value="0.05" units="cm"/>
      <inkml:brushProperty name="height" value="0.05" units="cm"/>
    </inkml:brush>
  </inkml:definitions>
  <inkml:trace contextRef="#ctx0" brushRef="#br0">37 0 13955,'-14'33'2368,"3"6"945,3 3-1648,4 5-937,4-1-144,4-4-208,1-4-104,2-8-144,0-4-40,2-6-24,-2-8 8,-4-5 2945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203"/>
    </inkml:context>
    <inkml:brush xml:id="br0">
      <inkml:brushProperty name="width" value="0.05" units="cm"/>
      <inkml:brushProperty name="height" value="0.05" units="cm"/>
    </inkml:brush>
  </inkml:definitions>
  <inkml:trace contextRef="#ctx0" brushRef="#br0">0 104 18916,'23'3'1416,"7"-3"185,14-3-465,5-8-400,3-4-168,4-5-296,2-1-40,0 2-960,-5 2-4289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3.304"/>
    </inkml:context>
    <inkml:brush xml:id="br0">
      <inkml:brushProperty name="width" value="0.025" units="cm"/>
      <inkml:brushProperty name="height" value="0.025" units="cm"/>
    </inkml:brush>
  </inkml:definitions>
  <inkml:trace contextRef="#ctx0" brushRef="#br0">0 1 4933,'0'0'14248,"10"7"-13981,5 5-265,9 5 625,-1 1-1,-2 2 1,22 22 0,32 58 1525,-45-58-1464,2-1 1,59 60-1,46 28-597,120 106 1126,-224-204-862,48 54 0,-56-56-76,2-1 1,52 43-1,-64-60-158,31 23 584,-2 1 0,-1 2 0,40 44 1,116 128 89,-116-109-795,24 29 0,126 146 0,-114-128 0,238 233 0,4 6 0,-120-119 0,329 338 0,-374-398 0,337 332 0,176 137 0,-474-420 0,-147-159 0,-58-60 0,-57-43 0,-32-33-2927,14 8-2362,11 11-2959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668"/>
    </inkml:context>
    <inkml:brush xml:id="br0">
      <inkml:brushProperty name="width" value="0.05" units="cm"/>
      <inkml:brushProperty name="height" value="0.05" units="cm"/>
    </inkml:brush>
  </inkml:definitions>
  <inkml:trace contextRef="#ctx0" brushRef="#br0">181 22 18092,'-13'57'3522,"-2"27"-2353,-6 26-1110,-19 52 192,6-26 520,-21 165 0,53-253 11,2-45-424,0-7 43,2-35 68,2 0 0,14-62 0,-11 64-389,65-265 9,-58 254-82,3 1 0,2 1 0,1 0 0,34-53 0,-45 84-25,2 0 0,0 0 0,22-23 0,-30 35 13,0 0-1,0 1 1,0-1 0,1 1 0,-1-1 0,1 1 0,-1 0 0,1 0 0,0 0 0,-1 1 0,1-1 0,0 1 0,0 0 0,0 0 0,0 1-1,0-1 1,1 1 0,-1 0 0,0 0 0,0 0 0,0 0 0,5 2 0,-6-2-6,-1 1 1,0 0-1,1 0 0,-1 0 1,0 0-1,0 0 1,0 0-1,0 1 0,0-1 1,0 1-1,0-1 1,0 1-1,-1 0 0,1 0 1,0 0-1,-1 0 0,0 0 1,1 0-1,-1 0 1,1 3-1,-1-1 0,0 0-1,0 0 1,0 1 0,-1-1-1,1 0 1,-1 1 0,0-1-1,-1 1 1,1-1 0,-2 7-1,-2 4 8,0 0-1,-2-1 1,1 1-1,-2-1 1,-9 16-1,-63 87 280,64-99-172,0-1 1,0 0-1,-2-1 0,-18 14 0,31-26-154,-1-1 0,1 0 0,0 0 0,-1 0 0,0 0 0,1-1 0,-1 0 0,0 0 0,0 0 0,0 0 0,0-1 0,-1 0 0,1 0 0,0-1 0,-1 1 0,1-1 0,0 0 0,-1 0 0,-5-2 0,-1-4-2482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983"/>
    </inkml:context>
    <inkml:brush xml:id="br0">
      <inkml:brushProperty name="width" value="0.05" units="cm"/>
      <inkml:brushProperty name="height" value="0.05" units="cm"/>
    </inkml:brush>
  </inkml:definitions>
  <inkml:trace contextRef="#ctx0" brushRef="#br0">123 0 21557,'34'15'3064,"-27"-13"-2852,-1 0 0,0 1-1,0 0 1,7 4-1,-12-6-210,1 0-1,-1 1 0,1-1 1,-1 0-1,0 0 0,0 1 0,0-1 1,0 1-1,0-1 0,0 1 1,0-1-1,0 1 0,0 0 0,-1-1 1,1 1-1,-1 0 0,1 0 1,-1-1-1,0 1 0,0 2 0,0 3-3,0-1 0,-1 1 0,0 0 0,0-1 0,-1 1 0,1-1 0,-6 12 0,-25 44 171,23-47-62,-66 102 1079,1-1 278,73-114-1439,-1 0-1,1 1 1,0-1-1,0 1 1,0-1-1,0 1 1,1-1-1,-1 1 1,1 0-1,0-1 1,-1 6-1,2-7-21,-1 0 0,0 0 0,0-1 0,1 1 0,-1 0 1,1 0-1,-1 0 0,1-1 0,-1 1 0,1 0 0,-1-1 0,1 1 0,-1-1 0,1 1 0,0 0 0,-1-1 0,1 1 0,0-1 0,0 0 0,-1 1 0,1-1 0,0 0 0,0 1 0,0-1 0,-1 0 0,1 0 0,0 0 0,0 1 0,0-1 0,0 0 0,0 0 0,-1 0 0,1-1 0,0 1 0,0 0 0,0 0 0,1-1 0,7-1-97,0 0 1,-1-1-1,1 0 0,-1-1 0,1 0 0,-1 0 1,0-1-1,-1 0 0,1 0 0,11-11 0,24-22-1622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202"/>
    </inkml:context>
    <inkml:brush xml:id="br0">
      <inkml:brushProperty name="width" value="0.05" units="cm"/>
      <inkml:brushProperty name="height" value="0.05" units="cm"/>
    </inkml:brush>
  </inkml:definitions>
  <inkml:trace contextRef="#ctx0" brushRef="#br0">326 0 22981,'0'0'2216,"0"18"-1271,-14 10-537,2 7-72,-16 19-192,-2 7-64,-7 15-32,-3 6-8,2-1-16,1-6-24,7-17 64,6-13-16,6-26-896,0-10-441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374"/>
    </inkml:context>
    <inkml:brush xml:id="br0">
      <inkml:brushProperty name="width" value="0.05" units="cm"/>
      <inkml:brushProperty name="height" value="0.05" units="cm"/>
    </inkml:brush>
  </inkml:definitions>
  <inkml:trace contextRef="#ctx0" brushRef="#br0">0 0 17804,'11'9'1880,"-1"5"361,6 5-881,0 11-368,0 5-176,1 5-392,-3 1-159,4-5-185,-4-1 0,8-5-505,3-2-679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703"/>
    </inkml:context>
    <inkml:brush xml:id="br0">
      <inkml:brushProperty name="width" value="0.05" units="cm"/>
      <inkml:brushProperty name="height" value="0.05" units="cm"/>
    </inkml:brush>
  </inkml:definitions>
  <inkml:trace contextRef="#ctx0" brushRef="#br0">1 131 13619,'6'-9'1997,"1"0"1,0 1-1,1 0 1,11-10-1,-7 8-1658,1 1 0,0 0-1,1 1 1,-1 1 0,1 0 0,1 0-1,-1 2 1,27-7 0,-35 10-315,-1 1 0,1 1 0,0-1-1,-1 1 1,1 0 0,0 0 0,0 1 0,-1-1 0,1 1-1,0 1 1,-1-1 0,11 5 0,-14-5-17,1 0 0,-1 1 1,0-1-1,0 1 0,0-1 1,0 1-1,-1 0 0,1 0 0,0 0 1,-1 0-1,1 0 0,-1 0 0,0 1 1,1-1-1,-1 0 0,0 1 1,-1-1-1,1 0 0,0 1 0,-1 0 1,1-1-1,-1 1 0,0-1 1,0 1-1,0-1 0,0 1 0,0-1 1,0 1-1,-1 0 0,0-1 1,-1 5-1,-2 8 59,-2-1 1,1 0 0,-2 0-1,0-1 1,-1 0 0,-10 14-1,-60 71 243,68-86-257,-28 30 177,-26 36 453,62-77-660,1 0 0,0 0 0,0 1 0,0-1 0,0 0 1,1 1-1,-1-1 0,0 1 0,0-1 0,1 1 1,-1-1-1,1 1 0,0-1 0,-1 1 0,1-1 0,0 1 1,0 0-1,0-1 0,0 4 0,1-4-13,0 0 0,0 0-1,0-1 1,0 1 0,0 0-1,0 0 1,1-1 0,-1 1 0,0 0-1,0-1 1,1 1 0,-1-1-1,0 0 1,1 1 0,-1-1 0,0 0-1,1 0 1,-1 0 0,1 0-1,-1 0 1,0 0 0,3-1 0,25 1-389,0-2 1,0-1-1,45-11 1,-28 2-2862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5.284"/>
    </inkml:context>
    <inkml:brush xml:id="br0">
      <inkml:brushProperty name="width" value="0.05" units="cm"/>
      <inkml:brushProperty name="height" value="0.05" units="cm"/>
    </inkml:brush>
  </inkml:definitions>
  <inkml:trace contextRef="#ctx0" brushRef="#br0">0 1 17356,'0'0'5265,"0"30"-859,0-19-4162,1 0 0,2 21 0,3 7-177,-3-5-55,2-1 1,1 0-1,1 0 1,2-1-1,17 42 1,-14-43-7,-1 0 0,7 35 1,12 36 7,49 129-10,7 20 0,83 155-3,-134-333 3,58 88 0,16 31 3,38 88-12,-26-54 3,-115-213 3,156 292 10,-116-228-15,103 130 0,271 350-2,-271-343 15,-113-168-6,3-2-1,62 56 1,71 54-4,113 97-4,-199-181 5,136 82-1,80 15 10,-57-33-4,152 65 18,16-28-4,447 111 3,-709-244-22,249 80 10,5 16-11,-189-77 9,114 26 8,-110-48-4,-126-22-1,107 27-1,-79-5-6,8 3 6,160 25-1,-140-42-8,252 43-1,-166-22 14,-180-36-8,0-2 0,70-4 0,-108-1-5,131-5 7,-118 7-6,0 1 0,55 12 0,-14 4 30,72 31 0,-140-48-25,0 0-1,0 0 1,-1-1-1,1 1 1,0-1 0,6 0-1,-10 0-4,3-6-549,-3 3-810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3.413"/>
    </inkml:context>
    <inkml:brush xml:id="br0">
      <inkml:brushProperty name="width" value="0.05" units="cm"/>
      <inkml:brushProperty name="height" value="0.05" units="cm"/>
    </inkml:brush>
  </inkml:definitions>
  <inkml:trace contextRef="#ctx0" brushRef="#br0">2 1 17780,'-1'0'3640,"9"12"-2863,0-1-629,3 1 370,-1 2 0,12 19 2007,-17-33-2450,16 7 82,-19-7-143,37 16 126,-33-14 13,4 3 138,1 8-269,41 34 11,-30-25 134,1-2-1,1 0 1,1-2 0,1 0 0,41 20-1,23 11-46,4 2-82,-73-39-28,0 1 1,37 29-1,-44-32-8,57 55 14,-11-9-16,160 118 24,-24-10-16,-162-135-7,48 48 17,-73-68-22,0-1 0,1-1 0,11 8 0,-10-8 16,0 1 1,13 13-1,-4-3-11,1-1-1,25 16 1,-22-16-4,31 27 1,-9-5 15,81 53 0,-72-55-4,-17-12-12,-23-16 0,-1 0 0,0 1-1,18 18 1,58 54 11,-62-54-8,1-2 0,1 0 0,2-3 0,65 39 0,3 3-19,-61-38 32,53 28 1,-44-30-6,-15-7-12,39 15 0,-52-24 6,0 1 0,0 1-1,27 20 1,-24-15-5,38 20-1,59 34 9,-101-59-9,0 0 0,26 23 0,-31-23 65,0 0 0,0-1 1,1-1-1,0 0 0,18 6 0,38 18 106,-50-22-163,41 15 0,-12-8 4,53 27 1,-81-35-9,-5 0 4,27 18 0,-7-4-3,-8-8 37,0 0-1,36 13 0,-46-20 38,0 0-1,0 2 0,-1 0 0,23 19 0,-17-13-60,32 19-1,61 20 12,-27-11-21,-46-24 0,-2 2 0,45 31 0,-75-45-4,41 30 1,76 43 0,-92-63 5,67 48 1,-55-30-10,73 41-1,-31-21 4,19 11 8,-92-58-8,-1 1 1,0 0-1,16 16 0,-14-11 7,30 18 0,200 141-24,-67-42 26,-122-94-9,-8-6-3,85 72 1,-119-91 9,0-1 1,32 18-1,-30-20-12,-1 1 0,27 23-1,68 53-4,-28-24 4,192 137 14,-242-178-2,-1 2 0,37 34 0,-20-16-13,65 40 0,-9-8 6,107 73 0,-69-50-1,-40-20 7,58 38-10,-24-18 2,-79-54 4,73 40 1,-38-32-2,160 115 0,-236-152 9,1 3-10,1-2 1,0 0 0,2-2-1,27 14 1,-41-25 2,-6-1-60,0-1-1,-1 0 1,1 1-1,-1 0 1,0-1-1,1 1 1,5 5-1,-8-5-994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0.389"/>
    </inkml:context>
    <inkml:brush xml:id="br0">
      <inkml:brushProperty name="width" value="0.05" units="cm"/>
      <inkml:brushProperty name="height" value="0.05" units="cm"/>
    </inkml:brush>
  </inkml:definitions>
  <inkml:trace contextRef="#ctx0" brushRef="#br0">175 42 18692,'-3'-4'925,"0"0"0,0-1 1,0 1-1,-1 0 0,1 1 0,-6-5 0,8 6-806,-1 2-1,1-1 0,-1 0 1,1 0-1,0 0 0,-1 1 1,1-1-1,-1 0 0,0 1 1,1 0-1,-1-1 0,1 1 1,-1 0-1,0 0 0,1 0 1,-1 0-1,0 0 0,1 0 0,-1 0 1,1 1-1,-1-1 0,0 0 1,1 1-1,-1 0 0,-1 0 1,-2 3-77,-1-1 1,1 1-1,0 0 1,0 1-1,1-1 1,-1 1-1,1 0 1,0 0-1,1 1 1,-1-1-1,-3 8 1,0 1-45,0 0 0,1 1-1,-6 25 1,7-19-3,1 0-1,1 1 0,1-1 1,1 37-1,1-46 7,1 0 0,1 0 1,0 0-1,0-1 0,1 1 0,1-1 1,0 0-1,0 0 0,1 0 0,7 11 0,-10-20-1,-1 0-1,0 1 1,1-2-1,-1 1 0,1 0 1,-1 0-1,1 0 0,0-1 1,0 1-1,-1-1 0,1 1 1,0-1-1,1 0 0,-1 0 1,0 0-1,0 0 0,0 0 1,1 0-1,-1-1 1,0 1-1,1-1 0,-1 0 1,1 1-1,-1-1 0,0 0 1,1 0-1,-1-1 0,1 1 1,-1 0-1,0-1 0,1 0 1,-1 1-1,0-1 0,0 0 1,1 0-1,2-2 0,3-3 6,0-1 0,0 1 0,0-2 0,-1 1-1,0-1 1,0 0 0,-1 0 0,0-1-1,-1 0 1,5-9 0,5-12 51,19-58-1,-22 47 32,-2 0-1,7-73 0,-17 114-92,0 0 0,0 0-1,0 0 1,0 0 0,0-1-1,0 1 1,0 0 0,0 0 0,0 0-1,0 0 1,0 0 0,0-1-1,0 1 1,0 0 0,0 0-1,0 0 1,-1 0 0,1 0 0,0 0-1,0-1 1,0 1 0,0 0-1,0 0 1,0 0 0,0 0-1,0 0 1,-1 0 0,1 0 0,0 0-1,0 0 1,0 0 0,0 0-1,0 0 1,-1-1 0,1 1-1,0 0 1,0 0 0,0 0 0,0 0-1,0 0 1,-1 0 0,1 0-1,0 0 1,0 0 0,0 1-1,0-1 1,0 0 0,-1 0-1,1 0 1,0 0 0,0 0 0,0 0-1,0 0 1,0 0 0,0 0-1,0 0 1,-1 0 0,1 0-1,0 1 1,0-1 0,0 0 0,-8 5-413,0 19-1232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0.823"/>
    </inkml:context>
    <inkml:brush xml:id="br0">
      <inkml:brushProperty name="width" value="0.05" units="cm"/>
      <inkml:brushProperty name="height" value="0.05" units="cm"/>
    </inkml:brush>
  </inkml:definitions>
  <inkml:trace contextRef="#ctx0" brushRef="#br0">0 1 20380,'3'259'3679,"29"332"-2774,-15-457-416,-17-134-481,0 0 0,0 0-1,0 0 1,0 0-1,0 0 1,0 0-1,0 0 1,0 0 0,0 0-1,0-1 1,0 1-1,1 0 1,-1 0-1,0 0 1,0 0-1,0 0 1,0 0 0,0 0-1,0 0 1,0 0-1,0 0 1,0 0-1,0 0 1,0 0 0,0 0-1,0 0 1,0 0-1,1 0 1,-1 0-1,0 0 1,0 0 0,0 0-1,0 0 1,0 0-1,0 0 1,0 0-1,0 0 1,0 0 0,0 0-1,0 0 1,0 0-1,1 0 1,-1 0-1,0 0 1,0 0-1,0 0 1,0 0 0,0 0-1,0 0 1,0 1-1,0-1 1,0 0-1,0 0 1,0 0 0,0 0-1,0 0 1,0 0-1,0 0 1,0 0-1,0 0 1,0 0 0,0 0-1,0 0 1,0 1-1,3-9 168,0-9 42,-2-1-1,0-20 0,-1 0-26,1 10-93,12-270 328,-6 221-403,31-136 1,-34 195-25,1 0 0,1 0-1,1 1 1,0 0 0,16-26 0,-19 37-5,-1 1 0,1 0 0,0 0 0,0 0 0,1 1 0,-1-1 0,1 1 0,0 0 0,1 1 0,-1-1 1,0 1-1,1 0 0,0 0 0,0 1 0,0-1 0,0 2 0,0-1 0,0 0 0,8 0 0,0 2 0,0 0 0,-1 2 0,1-1 0,0 1 0,-1 1 0,1 1 0,-1 0 0,0 0 0,0 1 0,14 9-1,-25-14 20,0 1-1,-1 0 1,0-1-1,1 1 0,-1 0 1,1 0-1,-1 0 0,0 0 1,0 0-1,0 0 0,1 0 1,-1 1-1,0-1 0,-1 0 1,1 1-1,1 1 0,-2-2 9,0 0 1,1 0-1,-1 0 0,0-1 0,0 1 0,0 0 1,0 0-1,-1 0 0,1 0 0,0 0 0,0 0 1,0 0-1,-1-1 0,1 1 0,-1 0 0,1 0 1,0 0-1,-1-1 0,1 1 0,-1 0 0,0 0 1,-5 4 118,1 0 1,-1 0 0,1-1 0,-1 0 0,-12 6 0,-54 24 305,45-22-607,1 0 0,-27 18 1,43-19-1091,7-4-696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1.555"/>
    </inkml:context>
    <inkml:brush xml:id="br0">
      <inkml:brushProperty name="width" value="0.05" units="cm"/>
      <inkml:brushProperty name="height" value="0.05" units="cm"/>
    </inkml:brush>
  </inkml:definitions>
  <inkml:trace contextRef="#ctx0" brushRef="#br0">22 1 21805,'-3'9'425,"0"1"0,1 0 0,1 0 0,-1 0 0,1 0 0,1 0 0,1 18 1,0-10-364,-2 335 677,-1-74-376,2-274-356,0 14 25,0 0 0,1 1 0,1-1 0,0 0 0,2 0 1,10 32-1,-14-50-12,0-1 1,0 0 0,0 1-1,0-1 1,0 1 0,0-1 0,1 0-1,-1 1 1,0-1 0,0 1-1,0-1 1,1 0 0,-1 1-1,0-1 1,0 0 0,1 1 0,-1-1-1,0 0 1,1 0 0,-1 1-1,0-1 1,1 0 0,-1 0-1,0 1 1,1-1 0,-1 0-1,1 0 1,0 0 0,3-9 399,0-20 41,-6-25-166,-2 0-1,-15-67 0,0-11-211,19 131-83,-1-6-1,0 1 0,0-1 0,1 0-1,0 0 1,0 0 0,1 0 0,0 0-1,3-12 1,-4 18 0,0 1-1,0 0 0,0 0 1,0 0-1,0-1 0,1 1 1,-1 0-1,0 0 0,0 0 1,0-1-1,1 1 1,-1 0-1,0 0 0,0 0 1,0 0-1,1 0 0,-1-1 1,0 1-1,0 0 0,1 0 1,-1 0-1,0 0 1,0 0-1,1 0 0,-1 0 1,0 0-1,0 0 0,1 0 1,-1 0-1,0 0 0,0 0 1,1 0-1,-1 0 1,0 0-1,0 0 0,1 1 1,-1-1-1,0 0 0,0 0 1,1 0-1,-1 0 0,0 0 1,0 1-1,0-1 1,1 0-1,-1 0 0,0 0 1,0 1-1,0-1 0,0 0 1,0 0-1,1 0 0,-1 1 1,0-1-1,0 1 1,9 14-56,16 67-47,-17-52 105,15 38 0,-20-60 1,1 0 0,0 0 0,1-1 0,0 1 0,0-1 0,0 0 0,1 0 0,0 0 0,8 6-1,-12-11-2,1 0-1,-1 0 0,1-1 0,0 1 0,0 0 0,0-1 0,0 0 0,0 0 0,0 0 0,0 0 0,1 0 1,-1 0-1,0-1 0,1 0 0,-1 1 0,0-1 0,0-1 0,1 1 0,-1 0 0,0-1 0,1 0 0,-1 1 1,0-1-1,0-1 0,0 1 0,0 0 0,0-1 0,0 1 0,0-1 0,-1 0 0,1 0 0,3-3 0,3-3 1,0-1 1,0 0-1,-1-1 0,-1 0 0,1 0 0,-1-1 0,5-12 0,7-19 46,-1 0 0,18-73 0,-28 88-24,0 0-4,-8 27-17,0 0 0,0 1-1,1-1 1,-1 0 0,0 0 0,0 0-1,0 0 1,0 0 0,0 0 0,0 1-1,0-1 1,0 0 0,0 0 0,0 0-1,0 0 1,0 0 0,0 0 0,1 0-1,-1 0 1,0 1 0,0-1 0,0 0-1,0 0 1,0 0 0,0 0 0,1 0-1,-1 0 1,0 0 0,0 0 0,0 0-1,0 0 1,0 0 0,0 0 0,1 0-1,-1 0 1,0 0 0,0 0 0,0 0-1,0 0 1,0 0 0,1 0 0,-1 0-1,0 0 1,0 0 0,0 0 0,0 0-1,0-1 1,0 1 0,0 0 0,1 0-1,-1 0 1,0 0 0,0 0 0,0 0-1,0 0 1,0 0 0,0 0 0,0-1-1,0 1 1,0 0 0,0 0 0,0 0-1,0 0 1,0 0 0,0 0 0,1-1-1,-1 1 1,0 0 0,1 5-7,1-1 0,-1 1 0,1 0 0,-2 0-1,1 0 1,0 0 0,-1 0 0,0 9 0,0 1-5,1 78-14,-2-45 41,2 0 0,15 92 1,-16-138-16,0 1 1,1-1-1,0 1 0,-1-1 1,1 0-1,0 1 0,0-1 1,1 0-1,-1 0 0,0 0 1,1 0-1,-1 0 0,3 3 1,-3-5-1,0 1 0,0-1 0,0 1 0,0-1 1,-1 0-1,1 1 0,0-1 0,0 0 0,0 0 0,0 0 0,0 1 0,0-1 1,0 0-1,0 0 0,0 0 0,0-1 0,0 1 0,0 0 0,0 0 0,-1 0 1,1-1-1,0 1 0,2-1 0,3-4 4,1 1 0,-1-1 1,0-1-1,0 1 0,0-1 0,9-12 0,93-135 110,-29 36-44,-74 110-68,1 0 0,-1 0 0,1 0 0,1 1 0,-1 0 0,9-6-1,-14 11-1,0 1-1,1-1 0,-1 0 0,0 1 1,0-1-1,1 1 0,-1-1 0,0 1 0,1 0 1,-1 0-1,1-1 0,-1 1 0,0 0 0,1 0 1,-1 0-1,1 1 0,2-1 0,-2 1-1,-1 0-1,1 0 1,0 0-1,-1 0 1,1 1-1,-1-1 1,1 0 0,-1 1-1,0-1 1,1 1-1,-1-1 1,0 1-1,0-1 1,0 1-1,0 0 1,1 3 0,4 11-3,-1 1 0,0 0 0,-1 0 0,-1 0 0,1 33 1,-2-25 26,11 46 1,-2-44-4,-11-27-19,0 1 0,1-1 0,-1 1 0,1-1 0,-1 1 0,0-1 0,1 1 0,-1-1 0,1 0 0,-1 1 0,1-1 0,0 0 0,-1 0 0,1 1 0,-1-1 0,1 0-1,0 0 1,-1 0 0,1 0 0,-1 1 0,1-1 0,0 0 0,-1 0 0,1 0 0,-1 0 0,1-1 0,0 1 0,-1 0 0,1 0 0,-1 0 0,1 0 0,0-1 0,-1 1 0,1 0-1,-1 0 1,1-1 0,-1 1 0,1-1 0,-1 1 0,1 0 0,-1-1 0,1 1 0,-1-1 0,0 1 0,1-2 0,12-13 18,-1 0 0,0-1 0,12-23 0,-11 17 16,24-31 1,-31 46-35,1 0-1,0 0 0,0 1 0,0 0 1,1 0-1,-1 1 0,1 0 0,1 0 1,15-6-1,-21 10-3,0 0 0,0 0 0,0 0 0,0 1 0,0-1 0,0 1 0,0 0 0,0 0 0,0 0 0,1 0 0,-1 0 0,0 1 0,0 0 0,0-1 0,0 1 0,0 0 0,-1 0 0,1 1 0,0-1 0,0 1 0,-1-1 0,1 1 0,-1 0 0,1 0 0,-1 0 0,0 0 0,0 0 0,0 1 0,0-1 0,0 1 0,0-1 0,-1 1 1,2 3-1,4 9-34,0 0 1,-2 1 0,0 0 0,0 0 0,2 21 0,-7-33-570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187"/>
    </inkml:context>
    <inkml:brush xml:id="br0">
      <inkml:brushProperty name="width" value="0.025" units="cm"/>
      <inkml:brushProperty name="height" value="0.025" units="cm"/>
    </inkml:brush>
  </inkml:definitions>
  <inkml:trace contextRef="#ctx0" brushRef="#br0">32 40 5765,'0'0'17083,"3"11"-15369,-1 4-1277,0 1 0,-1 0 0,-1 0 0,0 0 0,-1-1 0,-1 1 0,-5 22 1,3-22-195,-4 12 393,2 0 0,-5 55 0,11-82-600,0 0 0,0 0 1,0 0-1,0 0 0,0-1 0,0 1 0,0 0 1,0 0-1,0 0 0,1 0 0,-1 0 0,0-1 1,0 1-1,1 0 0,-1 0 0,1-1 0,-1 1 1,1 0-1,-1 0 0,1-1 0,-1 1 0,1 0 1,-1-1-1,1 1 0,0-1 0,-1 1 0,1-1 1,0 1-1,0-1 0,-1 0 0,1 1 0,0-1 1,0 0-1,0 1 0,0-1 0,-1 0 0,1 0 1,0 0-1,0 0 0,0 0 0,0 0 0,0 0 1,-1 0-1,1 0 0,0 0 0,0 0 0,0-1 1,0 1-1,-1 0 0,1-1 0,1 0 0,5-1 62,-1-1-1,1 0 0,-1 0 1,1-1-1,5-4 0,62-46-74,-3-4 0,-3-3-1,62-71 1,-123 125-5,-4 5-39,-1-1 0,0 1 0,0 0 0,1-1 0,-1 1 0,-1-1 0,1 0-1,0 0 1,-1 0 0,1 1 0,-1-1 0,1-6 0,-32 13-12386,5 5 1816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437"/>
    </inkml:context>
    <inkml:brush xml:id="br0">
      <inkml:brushProperty name="width" value="0.025" units="cm"/>
      <inkml:brushProperty name="height" value="0.025" units="cm"/>
    </inkml:brush>
  </inkml:definitions>
  <inkml:trace contextRef="#ctx0" brushRef="#br0">0 677 6086,'0'0'18663,"11"-12"-17024,188-249 1077,-11-29-1919,-127 195 355,-44 76-737,-17 20-399,1-1 0,-1 0 1,0 0-1,1 1 0,-1-1 1,0 0-1,1 1 0,-1-1 1,0 0-1,0 1 1,1-1-1,-1 0 0,0 1 1,0-1-1,0 1 0,1-1 1,-1 1-1,0-1 0,0 0 1,0 1-1,0-1 0,0 1 1,0-1-1,0 1 1,0-1-1,0 1 0,0-1 1,0 0-1,0 1 0,-1 0 1,-7 55 738,7-47-718,-9 44-37,-26 175 0,31-184 0,3 0 0,1 0 0,6 52 0,-4-89 0,1 1 0,0-1 0,0 1 0,0-1 0,6 10 0,-8-15 0,1 0 0,0 0 0,0 0 0,0 0 0,0-1 0,1 1 0,-1 0 0,0 0 0,1-1 0,-1 1 0,1-1 0,0 1 0,-1-1 0,1 0 0,0 1 0,0-1 0,0 0 0,0 0 0,0 0 0,0-1 0,0 1 0,3 0 0,-4-2 0,-1 0 0,1-1 0,-1 1 0,1 0 0,-1-1 0,0 1 0,0-1 0,0 1 0,0-1 0,0 1 0,0 0 0,0-1 0,-1 1 0,1-1 0,0 1 0,-1-2 0,-2-3-605,-1 0 1,1 0-1,-1 1 0,0-1 1,-1 1-1,1 0 0,-1 0 1,0 1-1,0-1 0,-8-4 1,1-1-1537,-26-20-5402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1.710"/>
    </inkml:context>
    <inkml:brush xml:id="br0">
      <inkml:brushProperty name="width" value="0.05" units="cm"/>
      <inkml:brushProperty name="height" value="0.05" units="cm"/>
    </inkml:brush>
  </inkml:definitions>
  <inkml:trace contextRef="#ctx0" brushRef="#br0">0 1 24757,'2'10'584,"5"2"33,3 2-353,10 6-136,1 1-520,7 0-2329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2.383"/>
    </inkml:context>
    <inkml:brush xml:id="br0">
      <inkml:brushProperty name="width" value="0.05" units="cm"/>
      <inkml:brushProperty name="height" value="0.05" units="cm"/>
    </inkml:brush>
  </inkml:definitions>
  <inkml:trace contextRef="#ctx0" brushRef="#br0">135 497 22605,'-4'1'233,"1"1"1,-1 0-1,0 0 1,0 0-1,1 1 0,0-1 1,-1 1-1,1 0 1,0 0-1,0 0 0,1 0 1,-1 0-1,0 1 1,-2 5-1,-3 6-103,1 0 1,-7 23-1,11-31-48,-11 35-26,-12 62 0,22-81-53,0 0 1,2 1-1,1-1 1,2 34-1,0-51-3,-1-1-1,1 1 0,1 0 0,-1 0 0,1 0 0,4 9 0,-5-14 8,-1 0-1,1 0 0,-1 0 1,1 0-1,0 0 0,-1 0 1,1 0-1,0-1 0,0 1 1,-1 0-1,1 0 0,0-1 0,0 1 1,0-1-1,0 1 0,0 0 1,0-1-1,0 0 0,0 1 1,0-1-1,0 0 0,0 1 1,0-1-1,1 0 0,-1 0 0,0 0 1,0 0-1,0 0 0,0 0 1,0 0-1,0 0 0,0-1 1,0 1-1,1 0 0,-1-1 1,0 1-1,0-1 0,1 0 0,4-4 64,1 1 0,-2-1-1,1 0 1,-1-1 0,0 1-1,0-1 1,0 0-1,-1 0 1,0-1 0,4-6-1,-1 1 27,22-37 291,-2-1 0,24-66 0,28-112 235,-71 212-613,-8 16-10,0-1 1,0 1-1,0 0 1,0 0-1,0 0 1,0 0-1,0 0 1,0 0-1,0 0 1,0-1-1,0 1 1,0 0-1,0 0 1,1 0-1,-1 0 0,0 0 1,0 0-1,0 0 1,0 0-1,0 0 1,0 0-1,0 0 1,1 0-1,-1-1 1,0 1-1,0 0 1,0 0-1,0 0 1,0 0-1,0 0 0,1 0 1,-1 0-1,0 0 1,0 0-1,0 0 1,0 0-1,0 0 1,0 1-1,1-1 1,-1 0-1,0 0 1,0 0-1,0 0 1,0 0-1,0 0 1,0 0-1,0 0 0,0 0 1,1 0-1,-1 0 1,0 1-1,1 2-8,0 0-1,0 1 0,0-1 1,-1 1-1,1-1 0,-1 1 1,0 4-1,-2 141-64,-1-87 103,8 97 0,-4-157-28,7 46 3,-7-44-4,0-1 0,0 1 0,1-1 0,-1 0 0,1 0 0,0 0 0,0 0-1,0 0 1,0 0 0,0 0 0,4 3 0,-5-5 0,0 0-1,0 0 1,1 0 0,-1-1-1,0 1 1,0 0 0,1-1-1,-1 1 1,0-1 0,1 1 0,-1-1-1,0 1 1,1-1 0,-1 0-1,0 0 1,1 0 0,-1 0-1,1 0 1,-1 0 0,1 0-1,-1 0 1,0-1 0,1 1 0,-1-1-1,2 0 1,3-2-1,-1 0 0,0 0 0,0 0 0,9-9 0,-14 12 1,20-18 6,-2 0 1,0-2-1,24-32 1,38-72 42,-76 117-47,35-63 18,-3-2 0,-3-1 1,-3-2-1,-3-1 0,-4-1 0,20-117 0,-37 162-24,-6 30-13,0 8-5,-10 47-24,-10 47 29,-18 100 23,34-167 3,1 1 0,2-1 0,6 66 0,-4-90-9,0-1 0,1 1-1,0-1 1,1 0 0,0 0-1,0 0 1,0 0 0,1-1 0,8 13-1,-8-16-1,-1 0 0,0 0 0,1-1-1,0 1 1,0-1 0,0 0 0,0 0 0,1 0-1,-1-1 1,1 1 0,-1-1 0,1 0 0,0-1-1,0 1 1,0-1 0,0 0 0,6 1 0,-3-1-1,0-1 0,0 0 0,0 0 0,-1-1 1,1 0-1,0 0 0,0-1 0,-1 0 0,1 0 1,12-7-1,-9 4 3,0-2 1,0 1-1,-1-2 1,0 1 0,0-1-1,10-11 1,-4 1 8,-1 0 1,0-1-1,-1-1 0,-1 0 1,-1-1-1,14-34 0,-21 43 0,-1 0 0,-1 0 0,0-1 0,2-16 0,-4 22 1,0 1-1,-1 0 0,0-1 0,0 1 1,-1 0-1,0-1 0,0 1 0,0 0 0,-5-12 1,6 17-9,0 1 0,0-1 1,0 1-1,0-1 1,-1 1-1,1 0 0,0-1 1,0 1-1,-1-1 1,1 1-1,0-1 0,0 1 1,-1 0-1,1-1 1,0 1-1,-1 0 0,1-1 1,0 1-1,-1 0 1,1 0-1,-1-1 0,1 1 1,-1 0-1,1 0 1,-1 0-1,1-1 0,0 1 1,-1 0-1,1 0 1,-1 0-1,1 0 0,-1 0 1,1 0-1,-1 0 0,1 0 1,-1 0-1,1 0 1,-1 0-1,1 0 0,-1 1 1,1-1-1,-1 0 1,1 0-1,0 0 0,-1 1 1,1-1-1,-1 0 1,1 1-1,0-1 0,-1 0 1,1 0-1,0 1 1,-1-1-1,1 1 0,0-1 1,-1 0-1,1 1 1,0-1-1,0 1 0,0-1 1,-1 1-1,1-1 1,0 1-1,0-1 0,0 1 1,-5 12 0,0 0 0,1 0-1,0 1 1,1-1 0,0 1 0,0 24 0,1-1-3,5 52-1,-2-73 9,1 1-1,1-1 1,1 0-1,5 17 0,-6-25-22,1 0-1,-1 0 0,1 0 0,1-1 0,-1 0 1,1 1-1,1-2 0,-1 1 0,9 7 0,26 17-607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2.816"/>
    </inkml:context>
    <inkml:brush xml:id="br0">
      <inkml:brushProperty name="width" value="0.05" units="cm"/>
      <inkml:brushProperty name="height" value="0.05" units="cm"/>
    </inkml:brush>
  </inkml:definitions>
  <inkml:trace contextRef="#ctx0" brushRef="#br0">1 0 23749,'9'23'800,"1"18"168,6 13-519,-2 32-257,5 12-72,-1 17-32,-1 3-16,-1-1-16,2-8-24,-3-29 32,-2-17 40,-6-35-1073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005"/>
    </inkml:context>
    <inkml:brush xml:id="br0">
      <inkml:brushProperty name="width" value="0.05" units="cm"/>
      <inkml:brushProperty name="height" value="0.05" units="cm"/>
    </inkml:brush>
  </inkml:definitions>
  <inkml:trace contextRef="#ctx0" brushRef="#br0">0 218 22437,'4'9'976,"10"-4"272,10-5-368,18-9-343,14-6-17,21-13-64,11-4-128,13-1-152,-1-2-96,-17 2 136,-10 4-368,-36 12-1688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238"/>
    </inkml:context>
    <inkml:brush xml:id="br0">
      <inkml:brushProperty name="width" value="0.05" units="cm"/>
      <inkml:brushProperty name="height" value="0.05" units="cm"/>
    </inkml:brush>
  </inkml:definitions>
  <inkml:trace contextRef="#ctx0" brushRef="#br0">1 170 21101,'0'0'1632,"1"0"-824,36 7-152,-12-14 80,10-12-168,5-4-143,11-7-233,7-1-96,3 3-96,-3 3-577,5 11-191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581"/>
    </inkml:context>
    <inkml:brush xml:id="br0">
      <inkml:brushProperty name="width" value="0.05" units="cm"/>
      <inkml:brushProperty name="height" value="0.05" units="cm"/>
    </inkml:brush>
  </inkml:definitions>
  <inkml:trace contextRef="#ctx0" brushRef="#br0">1 150 22341,'0'17'270,"4"116"1603,-2-117-1753,0-1 1,1 0-1,0 1 0,1-1 0,1-1 0,8 19 0,-12-31-117,0 0 0,0 1 0,1-1 0,-1 0-1,1 1 1,0-1 0,0 0 0,0 0-1,0 0 1,0 0 0,3 2 0,-4-4 6,1 1 0,-1-1 0,0 1-1,0-1 1,1 1 0,-1-1 0,0 0 0,1 0 0,-1 0 0,1 1 0,-1-1 0,0 0 0,1-1 0,-1 1 0,0 0 0,1 0 0,1-1 0,2-1 39,-1-1 1,1 0-1,0 0 1,-1 0-1,0 0 1,0-1-1,0 1 1,0-1-1,0 0 1,5-9 0,135-203 1161,-53 71-1008,-84 134-197,12-14 3,-18 24-10,0 0 1,0 0-1,0 0 1,0 0-1,0 0 0,0 0 1,1 1-1,-1-1 0,0 0 1,0 1-1,1-1 1,-1 1-1,0-1 0,1 1 1,-1 0-1,1 0 0,2-1 1,-3 2-1,-1-1 0,1 0-1,0 0 1,0 0 0,0 1 0,0-1 0,0 0 0,0 1 0,0-1 0,-1 1-1,1-1 1,0 1 0,0-1 0,-1 1 0,1-1 0,0 1 0,-1 0 0,1 0-1,-1-1 1,1 1 0,-1 0 0,1 0 0,-1 0 0,1 0 0,7 25-18,-7-18 13,5 29 21,-2 0 0,-2 0 0,-1 0 0,-4 40 0,0-31-80,8 88 1,4-96-441,-9-38 472,0 0 0,0 1-1,0-1 1,0 0 0,0 1 0,0-1 0,0 0-1,1 1 1,-1-1 0,0 0 0,0 1 0,0-1 0,0 0-1,1 1 1,-1-1 0,0 0 0,0 0 0,1 1-1,-1-1 1,0 0 0,0 0 0,1 0 0,-1 1-1,0-1 1,1 0 0,-1 0 0,0 0 0,1 0-1,-1 0 1,0 0 0,1 0 0,-1 0 0,0 0-1,1 0 1,-1 0 0,1 0 0,-1 0 0,1 0-1,12-8-1677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4.093"/>
    </inkml:context>
    <inkml:brush xml:id="br0">
      <inkml:brushProperty name="width" value="0.05" units="cm"/>
      <inkml:brushProperty name="height" value="0.05" units="cm"/>
    </inkml:brush>
  </inkml:definitions>
  <inkml:trace contextRef="#ctx0" brushRef="#br0">55 512 16636,'-15'68'3109,"-17"98"130,28-139-3076,2 1-1,0 0 1,5 49-1,-3-72-158,0-1 0,1 0 1,0 0-1,0 0 0,1 1 0,-1-1 0,1 0 0,3 6 0,-4-9 5,-1 0 0,1-1 0,-1 1 1,1 0-1,0-1 0,-1 1 0,1-1 0,0 1 1,-1-1-1,1 1 0,0-1 0,0 0 1,-1 1-1,1-1 0,0 0 0,0 0 0,0 1 1,-1-1-1,1 0 0,0 0 0,0 0 0,0 0 1,0 0-1,0 0 0,-1 0 0,1 0 0,0-1 1,0 1-1,0 0 0,0 0 0,-1-1 0,1 1 1,0 0-1,0-1 0,-1 1 0,1-1 1,0 1-1,-1-1 0,1 1 0,0-1 0,-1 0 1,1 1-1,-1-1 0,1-1 0,8-6 109,-1-1 1,-1 0-1,0 0 0,0-1 1,9-17-1,22-58 326,-25 54-319,22-54 399,45-174 0,-67 199-248,-2-1 1,-3 0-1,0-115 1,-12 130-86,0 34-75,0 14-39,-3 23 26,-23 116-23,7 1 0,-6 161 0,29-299-80,-1 16 1,0 1 1,1-1-1,1 1 0,1-1 0,7 31 1,-8-48-3,0 0 1,0 0 0,0 0-1,0-1 1,0 1 0,1 0 0,-1-1-1,1 1 1,0-1 0,-1 1-1,1-1 1,0 0 0,1 0-1,-1 0 1,0 0 0,1 0 0,-1 0-1,1-1 1,2 2 0,-1-2 0,-1 0 0,0 0 0,0-1-1,1 1 1,-1-1 0,1 0 0,-1 0 0,0 0 0,1-1 0,-1 1 0,0-1 0,0 0 0,1 0 0,-1 0 0,0 0 0,0 0 0,0-1 0,3-1 0,8-6 4,-1 0 0,0-1 0,0 0 1,-1-1-1,-1-1 0,0 1 0,0-2 0,12-19 0,1-5 46,36-74 0,-41 67 18,-2 0 0,22-90-1,-37 158-55,-19 128-3,8-83 1,3 1-1,3 76 0,3-137-7,1-1-1,0 1 0,0-1 1,1 0-1,3 9 0,-5-16-1,0 0 0,1-1-1,-1 1 1,0 0 0,1 0-1,-1 0 1,1 0 0,-1 0-1,1-1 1,-1 1 0,1 0-1,0 0 1,-1-1 0,1 1-1,0 0 1,0-1 0,0 1-1,-1-1 1,1 1 0,0-1 0,0 0-1,0 1 1,0-1 0,0 0-1,0 1 1,0-1 0,0 0-1,0 0 1,0 0 0,0 0-1,0 0 1,0 0 0,0 0-1,0 0 1,0 0 0,-1-1-1,1 1 1,0 0 0,0-1-1,0 1 1,0 0 0,0-1-1,0 1 1,0-1 0,-1 0-1,1 1 1,0-1 0,1-1-1,5-4-119,0-1-1,0 0 1,0-1-1,-1 0 1,0 0-1,-1 0 1,1-1 0,-2 0-1,6-12 1,-9 20 92,35-77-1698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355"/>
    </inkml:context>
    <inkml:brush xml:id="br0">
      <inkml:brushProperty name="width" value="0.05" units="cm"/>
      <inkml:brushProperty name="height" value="0.05" units="cm"/>
    </inkml:brush>
  </inkml:definitions>
  <inkml:trace contextRef="#ctx0" brushRef="#br0">52 337 22445,'-8'-67'3292,"4"109"-963,5 247-2328,5 198 34,2-354-7,41 214 0,18-84 0,-71-276-260,-101-382-4580,84 297 4330,4-2 0,-4-108 1,19 185 484,1 0 1,2 0-1,0 0 1,1 1-1,10-40 1,-12 58-4,1 0-1,1 1 1,-1-1 0,0 1 0,1-1-1,0 1 1,0 0 0,0-1 0,0 1 0,0 0-1,1 0 1,0 1 0,-1-1 0,5-3-1,-2 4 0,0-1 0,0 1-1,0 0 1,1 0-1,-1 1 1,1 0 0,-1-1-1,10 1 1,-7-1 1,1 0 0,-1 0 0,0-1 0,1 0 0,-1 0 0,-1-1 0,1 0 0,0-1 0,-1 0 0,0 0 0,0 0 0,-1-1 0,1 0 0,-1 0 1,-1 0-1,1-1 0,5-9 0,4-8 116,-1 0 0,-1-1 1,-1 0-1,9-29 1,-7 12 423,-2-1 0,13-83 0,-5-89 1002,-15 144-1123,-1 37-202,-4 34-214,0 1-1,1-1 1,-1 0-1,0 0 1,0 0 0,0 0-1,0 0 1,0 0-1,0 0 1,0 0 0,0 0-1,0 0 1,1 1-1,-1-1 1,0 0 0,0 0-1,0 0 1,0 0-1,0 0 1,0 0 0,0 0-1,1 0 1,-1 0-1,0 0 1,0 0 0,0 0-1,0 0 1,0 0-1,0 0 1,1 0 0,-1 0-1,0 0 1,0 0-1,0 0 1,0 0 0,0 0-1,0-1 1,0 1-1,1 0 1,1 23-1,-1 0-1,-2 26 1,0-31-3,-14 327 26,-3 107 53,35-2 75,4-310-26,-16-144-26,0-7-66,-2-12 8,0 0 0,-1 0 1,-1-29-1,0 4-7,0 30-23,10-139 64,-7 129-75,1 0 0,1 0 1,15-42-1,-17 61-10,-1 1 0,2-1 0,-1 1 0,1 0 0,8-11 0,-12 17 3,1 0-1,-1 1 1,1-1 0,-1 0 0,1 1-1,0-1 1,0 1 0,0 0-1,0-1 1,0 1 0,0 0-1,0 0 1,0 0 0,0 1 0,0-1-1,1 0 1,-1 1 0,0 0-1,0-1 1,1 1 0,-1 0-1,0 0 1,1 0 0,-1 0 0,0 1-1,0-1 1,3 1 0,37 20-38,-35-17 45,-1 0 0,1-1 1,0 0-1,0 0 1,1 0-1,8 1 0,-14-4 12,1 1 0,-1-1-1,1 0 1,0-1 0,-1 1-1,1 0 1,-1-1 0,0 1-1,1-1 1,-1 0 0,1 0-1,-1 0 1,0 0 0,0 0-1,1-1 1,-1 1 0,0 0-1,0-1 1,0 0 0,-1 1-1,1-1 1,0 0-1,2-3 1,3-6 96,0-1 1,0 1-1,-1-1 0,0-1 1,-1 1-1,-1-1 0,0 0 0,4-23 1,8-107 541,-16 141-645,1-40 214,-4 43-197,0 1-25,1 0 1,-1 1 0,0-1-1,1 0 1,0 1 0,0 0 0,-1 0-1,1 0 1,1 0 0,-1 0 0,0 0-1,1 0 1,0 0 0,-2 6 0,-3 6-3,5-14 3,-70 175-16,57-138 19,2 1 1,-11 63 0,22-96-3,1 1 1,-1 0 0,1-1 0,0 1-1,1 9 1,-1-15-3,0 0 1,0 0-1,1 0 0,-1-1 0,0 1 1,0 0-1,1 0 0,-1-1 1,0 1-1,1 0 0,-1 0 0,0-1 1,1 1-1,-1-1 0,1 1 0,0 0 1,-1-1-1,1 1 0,-1-1 0,1 1 1,0-1-1,-1 1 0,1-1 1,0 0-1,-1 1 0,1-1 0,0 0 1,0 0-1,0 1 0,-1-1 0,1 0 1,0 0-1,0 0 0,0 0 0,-1 0 1,1 0-1,0 0 0,0 0 1,0 0-1,-1 0 0,1-1 0,0 1 1,0 0-1,-1-1 0,1 1 0,0 0 1,-1-1-1,2 0 0,15-8-13,-1-1 0,0-1 0,-1 0 0,26-25 0,-20 17 20,26-18 1,-39 32-6,0-1 0,0 1 0,1 0 0,-1 1 0,1 0 0,0 1 0,0 0 0,0 0 0,1 1 0,18-3 0,-27 5 92,5-16-27,-2 6-40,4-27 182,-1-1 1,1-54-1,-6 67-138,5-61 114,-3 86-216,-3 0 29,1 1 0,-1-1 0,0 1 0,1 0 0,-1 0 0,0-1 1,0 1-1,1 0 0,-1 0 0,0 0 0,0 0 0,0 1 0,0-1 0,0 0 0,0 0 0,0 1 1,-1-1-1,2 3 0,12 34-28,-5-14 18,-4-9 15,1-1-1,1 0 1,1 0-1,0 0 1,0-1-1,1 0 1,12 13-1,-19-25-1,-1 1 0,1 0 0,0-1 0,0 0 0,0 1 0,0-1 0,0 0 0,0 0 0,0 0 0,0 0 0,0 0 0,0-1 0,1 1 0,-1 0 0,0-1 0,0 0 0,1 0 1,-1 0-1,4 0 0,-2-1-1,0 0 1,0 0-1,0 0 1,0 0-1,-1-1 1,1 0-1,-1 0 1,1 0 0,-1 0-1,5-4 1,4-5 4,-2 0 0,1 0 1,-2-1-1,17-25 0,-15 19 11,-1-2-1,-1 0 1,-1 0-1,-1 0 1,0-1-1,3-23 1,-38 127-78,27-80 63,-26 106-13,24-95 12,1 0 0,0 0 0,1 1 0,1-1 0,2 24 0,-2-36 1,0-1 0,0 0 0,0 0-1,0 0 1,1 1 0,-1-1-1,0 0 1,1 0 0,-1 0-1,1 0 1,-1 0 0,1 0 0,-1 0-1,1 0 1,0 0 0,0 0-1,-1 0 1,1 0 0,0 0 0,0-1-1,0 1 1,0 0 0,0-1-1,0 1 1,0 0 0,2 0-1,-1-1 0,0 0 0,0 0 0,0 0 0,0 0 0,0-1-1,0 1 1,0 0 0,0-1 0,0 0 0,-1 1 0,1-1 0,0 0-1,0 0 1,2-1 0,7-6-5,0 1-1,-1-2 1,15-14 0,68-79-104,-48 52-359,54-48-1,-95 95-1422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616"/>
    </inkml:context>
    <inkml:brush xml:id="br0">
      <inkml:brushProperty name="width" value="0.05" units="cm"/>
      <inkml:brushProperty name="height" value="0.05" units="cm"/>
    </inkml:brush>
  </inkml:definitions>
  <inkml:trace contextRef="#ctx0" brushRef="#br0">0 57 11763,'3'-6'1349,"-1"1"0,1-1 0,0 1 1,0 0-1,1-1 0,0 2 1,5-7-1,-8 10-1128,0 0 1,0 0 0,0 1-1,0-1 1,1 0-1,-1 1 1,0-1-1,0 1 1,1-1-1,-1 1 1,0 0-1,1-1 1,-1 1-1,0 0 1,3 0-1,-2 0-209,0 0 0,0 1 0,0 0 0,0-1 0,0 1 0,0 0 0,0 0 0,0 0 0,0 0 0,0 0-1,0 0 1,2 3 0,0-1 3,0 1 0,0 0 1,0 0-1,-1 0 0,0 1 0,0-1 0,0 1 0,0 0 0,-1 0 0,0 0 0,0 0 1,0 0-1,0 1 0,-1-1 0,0 0 0,0 1 0,-1-1 0,1 1 0,-1-1 0,0 1 1,-1-1-1,1 1 0,-4 10 0,-2 8 84,-1-1 0,-1 1-1,-21 42 1,25-57-29,-18 34 222,13-27-152,1-1-1,1 1 0,1 0 0,-6 19 1,12-34-132,-1 0 0,1 0 0,0 0 0,-1 1 1,1-1-1,0 0 0,-1 0 0,1 1 0,0-1 1,0 0-1,0 0 0,0 0 0,1 1 0,-1-1 1,0 0-1,0 0 0,1 0 0,-1 1 0,1-1 1,-1 0-1,1 0 0,-1 0 0,1 0 0,0 0 1,-1 0-1,1 0 0,0 0 0,0 0 0,1 1 1,1-1-6,-1 0 0,1-1 0,0 1 0,-1-1 0,1 0 0,0 0 1,0 0-1,0 0 0,-1 0 0,1 0 0,0-1 0,4 0 0,3-2-58,1 1 0,-1-2 1,0 1-1,0-1 0,-1-1 0,1 0 0,-1 0 0,0-1 0,0 0 0,-1 0 0,0-1 0,0 0 0,12-14 0,-3-12-1537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756"/>
    </inkml:context>
    <inkml:brush xml:id="br0">
      <inkml:brushProperty name="width" value="0.05" units="cm"/>
      <inkml:brushProperty name="height" value="0.05" units="cm"/>
    </inkml:brush>
  </inkml:definitions>
  <inkml:trace contextRef="#ctx0" brushRef="#br0">1 70 24213,'10'4'936,"9"-2"417,9-6-329,18-5-616,5-5-112,15-8-40,6-5-152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799"/>
    </inkml:context>
    <inkml:brush xml:id="br0">
      <inkml:brushProperty name="width" value="0.025" units="cm"/>
      <inkml:brushProperty name="height" value="0.025" units="cm"/>
    </inkml:brush>
  </inkml:definitions>
  <inkml:trace contextRef="#ctx0" brushRef="#br0">0 104 16111,'0'0'10250,"69"-30"-7784,-29 15-832,2-4-513,0 3-833,0 2-224,-8 6-576,-5 7-1634,-9 1-2947,-10 0-5541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6.270"/>
    </inkml:context>
    <inkml:brush xml:id="br0">
      <inkml:brushProperty name="width" value="0.05" units="cm"/>
      <inkml:brushProperty name="height" value="0.05" units="cm"/>
    </inkml:brush>
  </inkml:definitions>
  <inkml:trace contextRef="#ctx0" brushRef="#br0">36 55 14195,'-16'263'8064,"-3"298"-7403,19-547-464,0 0 1,2-1-1,0 1 1,0 0-1,1-1 1,7 19 0,-10-31-158,0 0 0,1 0 0,-1-1 1,1 1-1,-1 0 0,1 0 0,-1 0 1,1 0-1,0-1 0,-1 1 0,1 0 1,0-1-1,0 1 0,-1-1 0,1 1 1,0-1-1,0 1 0,0-1 0,0 1 1,0-1-1,0 0 0,0 1 0,0-1 1,0 0-1,0 0 0,0 0 1,0 0-1,0 0 0,0 0 0,0 0 1,0 0-1,0 0 0,-1 0 0,1-1 1,0 1-1,0 0 0,0-1 0,0 1 1,0-1-1,0 1 0,0-1 0,-1 1 1,1-1-1,0 1 0,0-1 0,-1 0 1,2-1-1,9-10 245,0-1 0,-1 0 0,-1-1 0,0 0 0,8-18 0,-7 14-107,118-221 985,117-307 0,-241 535-1159,31-71-56,-32 78-254,-2 7 126,-4 10-350,-15 25-1241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7.572"/>
    </inkml:context>
    <inkml:brush xml:id="br0">
      <inkml:brushProperty name="width" value="0.05" units="cm"/>
      <inkml:brushProperty name="height" value="0.05" units="cm"/>
    </inkml:brush>
  </inkml:definitions>
  <inkml:trace contextRef="#ctx0" brushRef="#br0">0 710 20900,'21'65'3304,"-13"-38"-2439,12 28-1,-17-49-824,0 1-1,1 0 1,0-1-1,0 1 1,0-1-1,1 0 0,0-1 1,9 10-1,-12-13-39,0-1 0,0 1 0,0-1 0,0 1 0,0-1 0,0 0-1,1 0 1,-1 0 0,0 0 0,1 0 0,-1 0 0,0 0 0,1-1 0,-1 0 0,1 1-1,-1-1 1,1 0 0,-1 0 0,1 0 0,-1 0 0,1-1 0,-1 1 0,1-1 0,-1 1-1,1-1 1,-1 0 0,0 0 0,0 0 0,1 0 0,2-3 0,1-1 0,0 0 1,0-1-1,-1 1 1,0-1-1,0-1 1,-1 1 0,1-1-1,5-13 1,10-24 81,-2 0 1,-2-1 0,18-81-1,11-144 596,-39 227-562,-46 514-103,40-462-11,0 5 1,-1 0 1,2-1-1,0 1 0,1-1 0,3 18 1,-4-31 4,-1 1 0,0 0 1,1 0-1,-1 0 0,1 0 1,-1 0-1,1-1 0,-1 1 1,1 0-1,-1 0 0,1-1 1,0 1-1,-1 0 0,1-1 1,0 1-1,0-1 0,0 1 1,-1-1-1,1 1 0,0-1 1,0 1-1,0-1 0,0 0 1,0 0-1,0 1 0,0-1 1,0 0-1,0 0 0,0 0 1,0 0-1,0 0 0,0 0 1,-1 0-1,1-1 0,0 1 1,0 0-1,0 0 0,0-1 1,0 1-1,0-1 0,0 1 1,0-1-1,-1 1 0,1-1 1,0 1-1,0-1 0,0 0 1,6-6 94,0 1 0,-1-1 1,0 0-1,0 0 1,0-1-1,8-15 1,24-55 378,-37 74-465,102-288 400,-106 360-754,-21 100 168,-9 87 182,32-249-9,0 4-3,1-1 0,0 0-1,1 11 1,-1-20 0,0 1 0,0 0-1,0 0 1,0-1 0,1 1-1,-1 0 1,0-1 0,0 1-1,1 0 1,-1-1 0,0 1-1,1-1 1,-1 1 0,0-1 0,1 1-1,-1 0 1,1-1 0,-1 1-1,2 0 1,-1-1 1,-1 0 0,1 0 0,0 0 0,0 0-1,-1 0 1,1 0 0,0 0 0,0-1 0,-1 1 0,1 0 0,0 0 0,-1-1 0,1 1 0,0 0 0,-1-1-1,1 1 1,0 0 0,-1-1 0,1 1 0,-1-1 0,1 1 0,0-2 0,7-6 25,-1 0 0,0-1-1,0 0 1,-1 0 0,0-1 0,6-12 0,-1 1 22,103-199 337,43-74-181,-145 278-204,-12 16-2,0-1 0,0 1 1,1 0-1,-1 0 0,0 0 1,0 0-1,0 0 0,0-1 1,0 1-1,1 0 0,-1 0 1,0 0-1,0 0 0,0 0 1,1 0-1,-1 0 0,0 0 0,0-1 1,0 1-1,1 0 0,-1 0 1,0 0-1,0 0 0,0 0 1,1 0-1,-1 0 0,0 0 1,0 0-1,1 1 0,-1-1 1,0 0-1,0 0 0,0 0 1,1 0-1,-1 0 0,0 0 1,1 3-8,0 0 1,0-1 0,0 1 0,-1 0 0,1 0 0,-1-1 0,0 1-1,0 0 1,0 5 0,-2 43-39,-14 88 1,6-76 41,2-19 12,-3 24 3,10-63-9,1 0 0,0-1 1,0 1-1,0 0 0,1 0 0,0 0 0,-1-1 0,2 1 0,-1 0 0,4 7 0,-3-9-1,1 0 0,-1 0-1,1-1 1,0 1 0,0 0 0,1-1 0,-1 0 0,0 0 0,1 0 0,0 0 0,-1 0 0,6 1 0,-4-1 4,-5-1-4,1-1 1,0 0-1,-1 1 0,1-1 1,0 0-1,-1 1 0,1-1 1,0 0-1,-1 0 0,1 0 0,0 0 1,0 0-1,-1 0 0,1 0 1,0 0-1,-1 0 0,1 0 1,0 0-1,0 0 0,-1 0 1,1 0-1,0-1 0,-1 1 1,1 0-1,0-1 0,-1 1 0,1 0 1,-1-1-1,1 1 0,-1-1 1,1 1-1,-1-1 0,1 1 1,-1-1-1,1 1 0,-1-1 1,1 1-1,-1-1 0,0 0 1,1 1-1,-1-1 0,0 0 0,0 1 1,1-1-1,-1 0 0,0 1 1,0-1-1,0 0 0,0 0 1,0 0-1,1-5 41,-1-1 0,0 1-1,-1 0 1,-1-12 0,-25-111 445,15 78-408,2 0-1,-7-103 1,17 148-95,10 14-101,-5-5 116,-3-1 1,0-1 0,0 1 0,1-1 0,-1 1 0,1-1 0,-1 0-1,1 0 1,-1 0 0,1 0 0,0 0 0,0 0 0,-1-1 0,1 1 0,0-1-1,0 0 1,-1 0 0,1 0 0,4-1 0,10-5-8,1 0 1,24-14 0,-29 13 2,1 1 0,-1 0 0,1 0 1,0 2-1,25-6 0,-34 10 3,0-1 1,0 1-1,0 0 0,0 0 1,0 0-1,0 0 0,0 1 1,0 0-1,7 2 0,-10-2 1,0 0 0,0 0 0,0 1-1,0-1 1,0 0 0,0 1 0,-1-1 0,1 1 0,0 0-1,-1-1 1,1 1 0,-1 0 0,0 0 0,0 0 0,1 0-1,-1 0 1,-1 0 0,1 0 0,0 0 0,0 1 0,-1-1-1,1 5 1,1 12-5,-2 0 0,0 0 0,-1 0 0,-1 0-1,-6 27 1,-1 11 5,8-45 0,-2 7 4,1 0-1,0 0 1,2 0-1,0 0 1,4 26-1,-3-43-2,-1 0 0,0-1 0,1 1 0,-1-1 0,1 1 0,0 0 0,-1-1 0,1 1-1,0-1 1,0 0 0,0 1 0,0-1 0,0 0 0,0 1 0,0-1 0,1 0 0,1 2 0,-1-3-1,-1 1 1,0-1-1,0 0 1,1 1-1,-1-1 1,1 0-1,-1 0 1,0 0-1,1 0 1,-1 0 0,0 0-1,1 0 1,-1 0-1,1-1 1,-1 1-1,0 0 1,2-1-1,3-2-1,0-1 0,0 1-1,0-1 1,0 0 0,-1 0 0,1-1-1,5-6 1,9-10 10,-1-1 0,-2-1 0,0 0 0,-1-1 0,-2-1 0,0-1 0,16-42 0,-22 46 10,-2 0-1,0-1 1,-1 0 0,-1 0 0,-1 0-1,-1 0 1,-1 0 0,-1 0 0,-6-42 0,5 61-17,1 0 0,-1 0 0,0 0 0,0 1 0,0-1 1,-1 0-1,1 1 0,-1-1 0,0 1 0,0 0 1,-3-4-1,5 6-2,0 1 1,-1 0-1,1 0 1,0-1-1,-1 1 1,1 0-1,0 0 1,-1 0 0,1 0-1,0 0 1,-1-1-1,1 1 1,0 0-1,-1 0 1,1 0-1,0 0 1,-1 0-1,1 0 1,0 0-1,-1 0 1,1 0-1,0 0 1,-1 0-1,1 0 1,0 1-1,-1-1 1,1 0-1,0 0 1,-1 0-1,1 0 1,0 1 0,-1-1-1,1 0 1,0 0-1,0 0 1,-1 1-1,-1 1-2,1 1 1,-1-1-1,1 0 0,0 0 1,0 1-1,0-1 0,0 1 0,0-1 1,0 4-1,-4 15-8,0 1 1,2 0-1,0 0 0,1 0 1,2 0-1,0 0 0,4 24 1,-4-43 10,1 0 0,-1 1 0,1-1 0,0 0 0,0 0 0,0 0 0,1 0 0,-1 0 0,1 0 0,0 0 0,-1-1 0,4 4 0,-4-5 0,0 0 0,1 0-1,0 0 1,-1 0 0,1 0 0,-1-1 0,1 1 0,0 0 0,0-1 0,-1 1 0,1-1 0,0 0 0,0 1 0,0-1 0,0 0 0,-1 0 0,1 0 0,0 0-1,0-1 1,0 1 0,-1 0 0,4-2 0,6-1 0,0-1 0,0 0-1,0-1 1,-1 0 0,17-11 0,46-41 14,-53 41-9,21-19 16,60-66 0,-79 75-9,-1-1 0,-1 0 0,31-56 0,-45 72-6,-5 8-4,1 1-1,-1 0 1,0-1 0,1 1 0,-1 0 0,0-1 0,0 1 0,-1-1 0,1 0 0,-1 1 0,1-1 0,-1 0 0,0 1-1,0-1 1,0-5 0,0 8-2,0-1 1,0 1-1,0-1 0,-1 1 0,1 0 0,0-1 1,0 1-1,0-1 0,-1 1 0,1 0 0,0-1 0,-1 1 1,1 0-1,0-1 0,-1 1 0,1 0 0,0-1 1,-1 1-1,1 0 0,0 0 0,-1-1 0,1 1 1,-1 0-1,1 0 0,-1 0 0,1 0 0,0 0 0,-1-1 1,0 1-1,-15 6-3,11-3 1,0 1-1,0 0 0,1 0 0,-6 6 1,-6 9-8,2 1 0,1 1 1,0 0-1,2 0 0,0 1 1,-10 31-1,6-6 4,2 1-1,-8 55 1,16-73 0,1 0 0,1 52 1,3-73 3,1-1 0,0 1 0,0-1 0,0 1 0,1-1 0,0 0 1,1 0-1,0 0 0,0 0 0,1 0 0,0-1 0,0 1 0,1-1 0,6 9 1,-8-14-3,0 1 1,0-1 0,0 0 0,0 1 0,0-2 0,1 1 0,-1 0 0,0 0 0,1-1 0,-1 0 0,1 0 0,0 0 0,-1 0 0,1 0 0,0-1 0,0 0 0,-1 0 0,1 0 0,7-1 0,-1-1-223,0 0 0,0 0 0,0-2 0,-1 1 0,1-1 0,10-6 0,28-19-1532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5.597"/>
    </inkml:context>
    <inkml:brush xml:id="br0">
      <inkml:brushProperty name="width" value="0.05" units="cm"/>
      <inkml:brushProperty name="height" value="0.05" units="cm"/>
    </inkml:brush>
  </inkml:definitions>
  <inkml:trace contextRef="#ctx0" brushRef="#br0">121 0 16107,'-10'192'3544,"10"247"-2537,17 1261 46,-18-1485-1026,14 953 1105,8-530-951,-43-1 1096,-29 610-286,51-1198-906,-7 378-300,-1-318 834,-40 204 0,41-285-152,3-15-333,1-1-1,-3 24 1,2 2-191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6.749"/>
    </inkml:context>
    <inkml:brush xml:id="br0">
      <inkml:brushProperty name="width" value="0.05" units="cm"/>
      <inkml:brushProperty name="height" value="0.05" units="cm"/>
    </inkml:brush>
  </inkml:definitions>
  <inkml:trace contextRef="#ctx0" brushRef="#br0">0 207 19068,'2'-1'196,"-1"-1"-1,1 0 0,0 1 1,-1-1-1,1 1 1,0-1-1,0 1 1,0 0-1,0 0 1,0 0-1,1 0 1,-1 0-1,0 0 1,0 0-1,1 1 1,-1 0-1,0-1 0,0 1 1,1 0-1,-1 0 1,1 0-1,-1 0 1,0 0-1,3 1 1,8 2-252,0-1 0,1 2 0,12 5 0,-10-3 385,15 3-309,-1 0 1,1-2 0,1-1-1,-1-2 1,1 0-1,0-3 1,0 0 0,39-6-1,164-41 22,-34 5-20,-159 35-19,0 2 0,82 2 1,50 19 15,96 1-9,23-39-17,-59 2 15,514 34-2,-501-3-4,-162-9-10,331 10 20,-1-30-13,-266 1-2,415-26-18,-250 47 22,229-12 10,-304-19-17,179-13 5,-304 34 1,192 16-1,1 29-6,28 3 19,-237-36-11,144-6 0,199-58-16,-77 5 16,-179 41 3,274 19 0,-176 2 0,281-27 0,-498 13-3,242-14 12,-226 18-8,145 18 0,-154-6-5,-30-4 0,60 4 0,-99-11 36,0-1 0,0 0-1,0 0 1,0 0 0,0 0-1,0-1 1,0 1 0,0-1-1,0 0 1,-1 0 0,1-1-1,0 1 1,-1-1 0,1 0-1,5-4 1,-9 6-42,0 0 1,1 0-1,-1 0 1,0 0-1,0 0 0,0-1 1,0 1-1,0 0 1,1 0-1,-1 0 0,0 0 1,0 0-1,0 0 1,1 0-1,-1 0 0,0 0 1,0-1-1,0 1 1,1 0-1,-1 0 0,0 0 1,0 0-1,0 0 1,1 0-1,-1 0 1,0 1-1,0-1 0,0 0 1,1 0-1,-1 0 1,0 0-1,0 0 0,0 0 1,1 0-1,-1 0 1,0 0-1,0 0 0,0 1 1,0-1-1,1 0 1,-1 0-1,0 0 0,0 0 1,0 1-1,0-1 1,0 0-1,0 0 0,0 0 1,0 0-1,1 1 1,9 14-697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7.211"/>
    </inkml:context>
    <inkml:brush xml:id="br0">
      <inkml:brushProperty name="width" value="0.05" units="cm"/>
      <inkml:brushProperty name="height" value="0.05" units="cm"/>
    </inkml:brush>
  </inkml:definitions>
  <inkml:trace contextRef="#ctx0" brushRef="#br0">0 65 10082,'3'-31'5033,"-1"-2"4471,6 32-7836,2 2-1532,0 1 0,0-1 0,0 2-1,0-1 1,0 1 0,-1 1 0,11 5 0,-4-2-84,1-1 0,27 6 0,-13-8-47,57 0 0,-68-4-3,-1 0 1,1 1 0,0 0 0,-1 2-1,0 1 1,1 0 0,25 10 0,-42-13 0,-1 0 0,0 1 0,0-1 0,0 0 0,0 1 0,0-1 0,0 1 0,0 0 0,0 0 0,0 0 0,-1 0-1,1 0 1,-1 0 0,0 0 0,1 0 0,0 5 0,0-3 48,-1 1-1,0-1 1,0 1-1,0 0 1,-1-1-1,0 1 1,0 0 0,-1 6-1,-2 7 235,0 0 0,-2 0 0,-10 27 0,13-40-230,-18 48 115,-1 0-1,-3-2 0,-3-1 1,-54 78-1,77-122-170,0 0 0,0-1 0,-1 0 0,0 1 0,0-2 0,0 1 1,-1 0-1,1-1 0,-8 4 0,12-8-26,1 1 0,-1-1 1,1 0-1,-1 0 0,1 1 0,-1-1 1,1 0-1,-1 0 0,1 0 0,-1 1 1,1-1-1,-1 0 0,1 0 0,-1 0 1,1 0-1,-1 0 0,1 0 1,-1 0-1,1 0 0,-1 0 0,1-1 1,-1 1-1,1 0 0,-1 0 0,1 0 1,-1 0-1,1-1 0,-1 1 0,1 0 1,0-1-1,-1 1 0,1 0 1,-1-1-1,1 1 0,0 0 0,-1-1 1,1 1-1,0-1 0,-1 1 0,1-1 1,0 1-1,0 0 0,-1-2 1,-4-14-1692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8.115"/>
    </inkml:context>
    <inkml:brush xml:id="br0">
      <inkml:brushProperty name="width" value="0.05" units="cm"/>
      <inkml:brushProperty name="height" value="0.05" units="cm"/>
    </inkml:brush>
  </inkml:definitions>
  <inkml:trace contextRef="#ctx0" brushRef="#br0">159 695 14171,'-13'2'1116,"1"0"-1,0 0 0,1 1 1,-22 8-1,29-9-892,0 0-1,0 1 0,0-1 0,0 1 0,1 0 1,-1-1-1,1 2 0,0-1 0,-1 0 0,1 1 1,1-1-1,-1 1 0,0 0 0,1 0 0,-3 8 1,0 0 211,0 1 0,2-1 1,-5 25-1,7-32-325,1 0 0,-1 0 0,1 0-1,0 1 1,1-1 0,-1 0 0,1 0 0,0 0 0,0 0 0,0 0 0,1 0-1,3 7 1,-4-11-94,-1 0-1,1 0 1,-1 0-1,1 0 1,0 0-1,-1 0 1,1 0-1,0-1 1,0 1-1,-1 0 1,1-1-1,0 1 1,0 0-1,0-1 1,0 1-1,0-1 1,0 1-1,0-1 1,0 0-1,0 1 1,0-1-1,0 0 1,0 0-1,1 0 1,-1 0-1,0 0 1,0 0-1,0 0 1,1 0-1,1-1 19,1 0 0,-1-1 0,0 1-1,0-1 1,0 1 0,-1-1-1,1 0 1,0 0 0,-1 0-1,4-4 1,10-9 149,-2-2-1,0 0 1,21-34-1,28-64 227,-47 85-328,237-562 220,-228 526-259,-25 66-40,0 0-1,0-1 0,0 1 1,0-1-1,0 1 1,0 0-1,0-1 1,0 1-1,1 0 1,-1-1-1,0 1 0,0 0 1,0-1-1,0 1 1,0 0-1,1-1 1,-1 1-1,0 0 1,0 0-1,1-1 0,-1 1 1,0 0-1,0 0 1,1-1-1,-1 1 1,0 0-1,1 0 1,-1 0-1,0-1 0,1 1 1,-1 0-1,0 0 1,1 0-1,-1 0 1,0 0-1,1 0 1,-1 0-1,0 0 0,1 0 1,-1 0-1,1 0 1,-1 0-1,0 0 1,1 0-1,5 10-35,-4-2 28,0 1 0,0-1 0,-1 1 0,-1 0 0,1 0 0,-3 14 0,3 26 12,13 58-21,41 147-1,-36-179-443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312"/>
    </inkml:context>
    <inkml:brush xml:id="br0">
      <inkml:brushProperty name="width" value="0.05" units="cm"/>
      <inkml:brushProperty name="height" value="0.05" units="cm"/>
    </inkml:brush>
  </inkml:definitions>
  <inkml:trace contextRef="#ctx0" brushRef="#br0">0 0 22413,'18'55'864,"3"1"264,3 5-472,6-1-344,3-3-88,8-7-200,1-10-8,2-17 16,-4-9-16,-3-18 0,-2-6 73,-11-17-682,-5-1-503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525"/>
    </inkml:context>
    <inkml:brush xml:id="br0">
      <inkml:brushProperty name="width" value="0.05" units="cm"/>
      <inkml:brushProperty name="height" value="0.05" units="cm"/>
    </inkml:brush>
  </inkml:definitions>
  <inkml:trace contextRef="#ctx0" brushRef="#br0">0 429 23949,'16'-5'1088,"10"-7"465,9-6-441,18-15-488,5-9-184,10-12-232,-3-6-72,-6-1-48,-2 1 8,-17 13-1256,-9 10-1969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838"/>
    </inkml:context>
    <inkml:brush xml:id="br0">
      <inkml:brushProperty name="width" value="0.05" units="cm"/>
      <inkml:brushProperty name="height" value="0.05" units="cm"/>
    </inkml:brush>
  </inkml:definitions>
  <inkml:trace contextRef="#ctx0" brushRef="#br0">1 207 24173,'13'-19'405,"1"0"-1,1 1 1,0 0-1,1 1 0,36-27 1,-40 35-378,0 0-1,0 2 1,0-1-1,1 2 1,0 0-1,1 0 1,-1 1 0,1 1-1,0 0 1,23-3-1,-33 7-20,1-1-1,-1 1 1,1 0-1,-1 0 0,1 1 1,-1 0-1,0-1 0,1 1 1,-1 0-1,0 1 0,1-1 1,-1 1-1,0 0 0,0 0 1,-1 0-1,6 4 1,-6-3 17,0 0 1,-1 0-1,1 0 1,-1 0-1,0 1 1,0-1-1,0 1 0,0-1 1,0 1-1,-1 0 1,0 0-1,0 0 1,0 0-1,0-1 1,0 1-1,-1 0 1,0 0-1,0 7 1,-1 12 66,-2-1 0,0 0 0,-1 0 1,-2 0-1,0 0 0,-1-1 0,-19 38 0,11-29-43,-2-1-1,-1-1 1,-1-1-1,-37 41 0,41-53 7,-26 21 0,9-9 76,44-31-159,-1 1 0,1 1 0,18-2 0,13 0-686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1.681"/>
    </inkml:context>
    <inkml:brush xml:id="br0">
      <inkml:brushProperty name="width" value="0.05" units="cm"/>
      <inkml:brushProperty name="height" value="0.05" units="cm"/>
    </inkml:brush>
  </inkml:definitions>
  <inkml:trace contextRef="#ctx0" brushRef="#br0">1 1 20636,'0'0'3777,"3"23"-2761,4 5-303,7 21-137,13 9-16,2 13-168,10 5-152,1 1-144,-6-4-40,4-10-48,-5-6 8,1-19-16,-8-10 16,0-16-120,-5-8-352,-3-15-1296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142"/>
    </inkml:context>
    <inkml:brush xml:id="br0">
      <inkml:brushProperty name="width" value="0.025" units="cm"/>
      <inkml:brushProperty name="height" value="0.025" units="cm"/>
    </inkml:brush>
  </inkml:definitions>
  <inkml:trace contextRef="#ctx0" brushRef="#br0">1 0 13229,'0'0'11370,"11"51"-9448,-9-24 288,-2 12-897,1 4-512,1 5-545,-2 3-192,2 2-128,0-4-993,0-7-448,-2-6-353,0-9-448,0-7-929,0-10-897,-9-6-3203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1.931"/>
    </inkml:context>
    <inkml:brush xml:id="br0">
      <inkml:brushProperty name="width" value="0.05" units="cm"/>
      <inkml:brushProperty name="height" value="0.05" units="cm"/>
    </inkml:brush>
  </inkml:definitions>
  <inkml:trace contextRef="#ctx0" brushRef="#br0">1 477 24309,'0'0'3057,"12"-24"-2673,9-8-160,16-15 32,7-11 0,19-9-112,5-1-48,6 5-72,-3 9-16,-6 20 72,-11 10-56,-13 19-952,-10 6-872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2.263"/>
    </inkml:context>
    <inkml:brush xml:id="br0">
      <inkml:brushProperty name="width" value="0.05" units="cm"/>
      <inkml:brushProperty name="height" value="0.05" units="cm"/>
    </inkml:brush>
  </inkml:definitions>
  <inkml:trace contextRef="#ctx0" brushRef="#br0">1 675 23821,'0'-2'904,"10"-43"401,13-15-849,10-13-64,14-27-48,10-5-8,6 10-208,-6 11-88,-1 26-16,-6 18-24,-15 28 0,0 12-8,-13 33-24,-6 11-8,2 31-80,-10 15-104,3 9-664,6 5-321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7.678"/>
    </inkml:context>
    <inkml:brush xml:id="br0">
      <inkml:brushProperty name="width" value="0.05" units="cm"/>
      <inkml:brushProperty name="height" value="0.05" units="cm"/>
    </inkml:brush>
  </inkml:definitions>
  <inkml:trace contextRef="#ctx0" brushRef="#br0">1 20 17540,'7'-12'3144,"0"5"105,5 7-1569,2 15-727,4 12-273,-3 23-384,3 13-112,-6 18-120,-1 7-24,-3 8-8,1 2 0,0-7-16,1-5 8,-6-19 32,-2-10-360,-4-16-1336,-7-13 295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7.881"/>
    </inkml:context>
    <inkml:brush xml:id="br0">
      <inkml:brushProperty name="width" value="0.05" units="cm"/>
      <inkml:brushProperty name="height" value="0.05" units="cm"/>
    </inkml:brush>
  </inkml:definitions>
  <inkml:trace contextRef="#ctx0" brushRef="#br0">1 166 21845,'3'3'1056,"8"1"344,13-6-560,9-5-191,15-9-153,8-3-32,7-4-232,7-2-88,2 6-96,-7-2 0,-9 0-696,-9 2-721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8.098"/>
    </inkml:context>
    <inkml:brush xml:id="br0">
      <inkml:brushProperty name="width" value="0.05" units="cm"/>
      <inkml:brushProperty name="height" value="0.05" units="cm"/>
    </inkml:brush>
  </inkml:definitions>
  <inkml:trace contextRef="#ctx0" brushRef="#br0">1 139 24213,'12'-9'824,"7"-3"129,11-2-449,5-4-384,7 1-72,-1-4-24,2 1 8,3 5-560,-6 2-553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8.781"/>
    </inkml:context>
    <inkml:brush xml:id="br0">
      <inkml:brushProperty name="width" value="0.05" units="cm"/>
      <inkml:brushProperty name="height" value="0.05" units="cm"/>
    </inkml:brush>
  </inkml:definitions>
  <inkml:trace contextRef="#ctx0" brushRef="#br0">135 26 21069,'0'0'1216,"1"2"173,2 1-1274,-1 1-1,0 0 0,-1-1 0,1 1 1,-1 0-1,0 0 0,0 0 0,0 0 1,0 1-1,-1-1 0,1 8 0,-3 53-143,1-59 82,-1 22-7,-2 0-1,-1-1 1,-1 1-1,-2-1 1,0-1-1,-2 1 1,-1-2-1,-1 1 1,-1-2-1,-17 24 0,30-46-34,-1-1 0,0 0-1,1 0 1,-1 0 0,0 0-1,0 0 1,0 0-1,0 0 1,0 0 0,0 0-1,0 0 1,0 0 0,-1-1-1,1 1 1,0 0-1,0-1 1,-1 1 0,1-1-1,0 0 1,-1 1-1,-1-1 1,2 0-5,1 0 1,-1 0-1,1-1 0,-1 1 0,1 0 1,-1-1-1,1 1 0,-1 0 1,1-1-1,-1 1 0,1-1 0,-1 1 1,1 0-1,0-1 0,-1 1 1,1-1-1,0 1 0,0-1 0,-1 0 1,1 0-1,-5-22 85,5-8-46,1 0 1,1 0-1,2 0 1,9-41-1,-2 29-45,2 0 1,28-62-1,-36 93-4,-4 8 1,1 0-1,-1 0 1,1 1 0,0-1-1,0 1 1,0-1 0,0 1-1,0 0 1,1 0 0,0 0 0,0 0-1,0 0 1,0 0 0,4-2-1,-6 4 0,-1 1 1,1 0-1,0-1 0,-1 1 0,1 0 0,0 0 1,-1 0-1,1-1 0,0 1 0,-1 0 0,1 0 1,0 0-1,-1 0 0,1 0 0,0 0 0,0 0 1,-1 1-1,1-1 0,0 0 0,-1 0 0,1 0 0,0 1 1,-1-1-1,1 0 0,-1 1 0,1-1 0,0 0 1,-1 1-1,1 0 0,1 1-6,-1 0 0,1 0 0,-1 0 0,1 0 0,-1 0 0,0 0 0,0 1 0,1 4 0,1 6-24,0 0 0,1 18 0,-3-28 31,8 114-37,4 33 109,-13-143-29,2-1 0,-1 1 0,1-1 0,0 1 0,0-1 0,1 0 1,3 8-1,-5-13-25,0 0 1,-1 0-1,1 0 1,0-1-1,0 1 1,0 0 0,0 0-1,-1 0 1,1-1-1,0 1 1,0 0 0,0-1-1,1 1 1,-1-1-1,0 1 1,0-1-1,0 1 1,2-1 0,-2 0-2,1 0 0,0 0 1,-1 0-1,1-1 0,-1 1 0,1-1 1,-1 1-1,1-1 0,-1 1 0,1-1 1,-1 0-1,1 0 0,-1 0 1,0 0-1,0 0 0,1 0 0,1-2 1,4-4 16,-1-1 1,1 0 0,-1 0-1,-1-1 1,1 0 0,-2 0-1,1 0 1,-1 0 0,0-1-1,3-13 1,-7 21-24,1-1 0,-1 0 0,0 0 0,0 1-1,0-1 1,0 0 0,0 0 0,-1 0 0,1 1 0,-1-1 0,0 0 0,0 1 0,0-1 0,0 1 0,0-1 0,0 1 0,-1-1 0,1 1-1,-1 0 1,0 0 0,0-1 0,1 1 0,-1 0 0,-1 1 0,-2-3 0,-6-5 17,0 2-1,-1-1 1,-23-9-1,33 15-24,-4 0-2,-1 0-1,1 0 1,0 0 0,-1 0-1,1 1 1,-1 0 0,0 1-1,1-1 1,-1 1 0,0 1-1,1-1 1,-1 1 0,1 0-1,-1 1 1,1-1 0,-1 1-1,1 1 1,0-1 0,0 1-1,0 0 1,0 0 0,1 1-1,-1 0 1,1 0 0,0 0-1,0 0 1,-9 11 0,13-13 39,7-7 160,0 0-172,1-1 1,-1 1-1,1 0 0,0 0 0,0 1 1,1 0-1,0 0 0,-1 1 0,1 0 1,0 0-1,0 1 0,1 0 0,-1 0 1,14 0-1,-6 2-21,-1 2 0,1 0-1,-1 0 1,0 2 0,0 0 0,23 9-1,84 46-28,-104-49 0,6 3-499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9.604"/>
    </inkml:context>
    <inkml:brush xml:id="br0">
      <inkml:brushProperty name="width" value="0.05" units="cm"/>
      <inkml:brushProperty name="height" value="0.05" units="cm"/>
    </inkml:brush>
  </inkml:definitions>
  <inkml:trace contextRef="#ctx0" brushRef="#br0">0 111 20092,'0'0'5529,"25"-7"-5256,8 0-209,11-5-56,8-4 16,-3 0 112,0-1-272,-8-1-961,-6 1-4216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9.951"/>
    </inkml:context>
    <inkml:brush xml:id="br0">
      <inkml:brushProperty name="width" value="0.05" units="cm"/>
      <inkml:brushProperty name="height" value="0.05" units="cm"/>
    </inkml:brush>
  </inkml:definitions>
  <inkml:trace contextRef="#ctx0" brushRef="#br0">243 29 22741,'2'-3'414,"0"0"1,1 1 0,-1-1-1,1 0 1,0 1 0,0 0-1,0 0 1,0 0-1,4-3 1,-6 5-380,0 0 0,-1 0 0,1-1 1,0 1-1,0 0 0,-1 0 0,1 0 0,0 0 0,0 0 0,0 0 0,-1 0 0,1 0 0,0 0 1,0 0-1,-1 0 0,1 0 0,0 1 0,-1-1 0,1 0 0,1 1 0,-1 0-26,0 0 1,-1 0-1,1 0 0,0 0 0,0 0 0,0 0 0,-1 0 0,1 0 0,0 0 0,-1 0 1,1 1-1,-1-1 0,0 0 0,1 0 0,-1 0 0,0 2 0,1 4 5,-1-1-1,0 1 1,0-1 0,-1 1-1,0-1 1,0 0-1,0 1 1,-1-1 0,0 0-1,0 0 1,-1 0-1,0 0 1,0-1-1,0 1 1,0-1 0,-1 0-1,-7 9 1,-5 3 16,0 0 0,-1 0-1,-29 20 1,25-21 3,0 0-1,1 2 0,2 0 0,-1 1 0,-16 24 1,30-37-19,1 1 1,0-1-1,1 1 0,0 0 1,0 0-1,0 0 1,1 1-1,0-1 0,-2 13 1,4-14-12,0 0 0,0 0 1,1-1-1,0 1 0,0 0 1,0-1-1,0 1 0,1-1 0,0 1 1,0-1-1,0 0 0,1 1 1,0-1-1,5 6 0,-5-6-7,0-2 0,1 1-1,0 0 1,-1-1 0,1 1-1,0-1 1,1 0 0,-1-1 0,1 1-1,-1-1 1,1 1 0,0-1-1,0-1 1,0 1 0,9 1 0,-3-1-86,-1-1 0,1-1 1,0 0-1,-1 0 0,1-1 1,19-4-1,34-12-826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8.989"/>
    </inkml:context>
    <inkml:brush xml:id="br0">
      <inkml:brushProperty name="width" value="0.05" units="cm"/>
      <inkml:brushProperty name="height" value="0.05" units="cm"/>
    </inkml:brush>
  </inkml:definitions>
  <inkml:trace contextRef="#ctx0" brushRef="#br0">7 1 17092,'-3'76'769,"-1"280"1298,5-346-2028,-1-3-19,0 1 0,1-1 0,0 0 0,4 13 1,-4-18-6,-1-1 0,1 1 0,0-1 0,-1 0 0,1 1 1,0-1-1,0 0 0,0 0 0,0 1 0,0-1 0,0 0 1,0 0-1,0 0 0,1 0 0,-1 0 0,0 0 0,1-1 0,-1 1 1,0 0-1,1-1 0,-1 1 0,1-1 0,-1 1 0,1-1 0,-1 0 1,1 0-1,-1 1 0,3-1 0,-3 0 13,1 0-1,-1 0 0,0 0 1,0 0-1,1 1 1,-1-1-1,0 0 1,0 1-1,0-1 1,0 1-1,0 0 1,0-1-1,0 1 1,0 0-1,0 0 1,0-1-1,0 1 0,0 0 1,0 0-1,0 0 1,0 1-1,13 30 396,-8-7-161,-1 1-1,-1-1 1,-1 1 0,0 31 0,-9 111 838,2-109-759,3-22-152,1-15-79,-2 1 1,0-1-1,-8 36 1,8-55-301,0-10 140,-4-24 996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9.690"/>
    </inkml:context>
    <inkml:brush xml:id="br0">
      <inkml:brushProperty name="width" value="0.05" units="cm"/>
      <inkml:brushProperty name="height" value="0.05" units="cm"/>
    </inkml:brush>
  </inkml:definitions>
  <inkml:trace contextRef="#ctx0" brushRef="#br0">1 62 24333,'3'14'680,"9"2"24,8 1-487,11-1-145,11-5-48,20-11-24,13-7 0,25-20 16,3-4 48,13-4-521,-4 0-495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501"/>
    </inkml:context>
    <inkml:brush xml:id="br0">
      <inkml:brushProperty name="width" value="0.025" units="cm"/>
      <inkml:brushProperty name="height" value="0.025" units="cm"/>
    </inkml:brush>
  </inkml:definitions>
  <inkml:trace contextRef="#ctx0" brushRef="#br0">0 143 8456,'0'0'9145,"1"-11"-5008,-1 6-3780,0 2-163,0 0 0,0 0 1,0 0-1,1 0 0,-1 0 1,1 0-1,-1 0 0,1 0 0,0 0 1,0 0-1,0 0 0,1 1 0,-1-1 1,1 0-1,-1 1 0,1-1 0,0 1 1,0 0-1,0 0 0,0-1 0,1 1 1,-1 1-1,0-1 0,1 0 0,4-2 1,16-6 454,0 1 0,1 1 0,0 1 0,42-7 0,-33 9-559,1 2 0,0 1 0,0 2 0,0 1 0,51 9 0,-69-7-108,-1 1 1,1 1-1,-1 0 1,0 1-1,-1 0 1,1 1-1,-1 1 1,24 18-1,-31-21 17,0 1 0,0-1 0,-1 2 0,0-1 0,-1 1 0,1 0 0,-1 0 0,-1 0 0,1 0 0,-1 1 0,0 0 0,-1 0 0,0 0 0,0 0 0,-1 1 0,0-1-1,1 17 1,-2-15 87,-1 0-1,-1 0 0,0 0 0,0 0 0,-1 0 0,0 0 0,-1-1 0,0 1 0,0-1 0,-1 1 1,0-1-1,-6 9 0,-1-3 66,0 0 0,-1 0 0,0-1 0,-1-1 0,-25 20 0,12-12-151,-1-1 0,0-2 0,-2 0 0,0-2 0,0-2 0,-2 0 0,0-2 0,0-2 0,-1 0 0,0-2 0,-46 5 0,71-12 2,0-1 1,0 0-1,0 0 1,0-1-1,0 1 1,0-1-1,1-1 1,-1 1-1,0-1 1,0-1-1,1 1 1,0-1-1,-11-6 1,13 5-73,0 1 1,1 0 0,-1-1 0,1 0-1,0 1 1,0-1 0,1 0 0,-1-1-1,1 1 1,0 0 0,0-1-1,0 1 1,1-1 0,0 0 0,0 0-1,0 1 1,0-1 0,1 0 0,-1 0-1,2-5 1,0-26-5072,8 8-3192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8.709"/>
    </inkml:context>
    <inkml:brush xml:id="br0">
      <inkml:brushProperty name="width" value="0.05" units="cm"/>
      <inkml:brushProperty name="height" value="0.05" units="cm"/>
    </inkml:brush>
  </inkml:definitions>
  <inkml:trace contextRef="#ctx0" brushRef="#br0">1 0 21044,'9'0'1177,"3"5"503,0 8-400,-1 16-591,-1 12-209,-6 23-304,-1 15 16,-3 25-1056,-1 4-465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031"/>
    </inkml:context>
    <inkml:brush xml:id="br0">
      <inkml:brushProperty name="width" value="0.05" units="cm"/>
      <inkml:brushProperty name="height" value="0.05" units="cm"/>
    </inkml:brush>
  </inkml:definitions>
  <inkml:trace contextRef="#ctx0" brushRef="#br0">0 35 13171,'274'-17'3979,"-38"1"-3226,-160 14-2000,86 9 1,50 24-2221,100 35 3533,-297-62 275,0-1-1,0-1 1,0-1 0,1 0-1,-1-1 1,1 0-1,-1-1 1,0-1 0,1-1-1,-1 0 1,0-1-1,18-7 1,-26 8-131,14-5 496,0 1 0,40-8 0,-55 14-563,0 1-1,0-1 0,0 1 1,0 0-1,0 0 1,0 1-1,0-1 0,0 2 1,0-1-1,0 1 0,0-1 1,0 1-1,0 1 0,-1-1 1,8 6-1,3 3 295,-13-8-348,0 0 0,1 0 0,-1-1 0,0 1 0,1-1 0,0 0 0,0 0 0,-1 0 0,1-1 0,0 1 0,0-1 0,0 0-1,1 0 1,-1-1 0,0 1 0,0-1 0,1 0 0,5 0 0,17-8-146,1-5-371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732"/>
    </inkml:context>
    <inkml:brush xml:id="br0">
      <inkml:brushProperty name="width" value="0.05" units="cm"/>
      <inkml:brushProperty name="height" value="0.05" units="cm"/>
    </inkml:brush>
  </inkml:definitions>
  <inkml:trace contextRef="#ctx0" brushRef="#br0">0 1 23453,'0'10'944,"7"10"256,2 6-391,12 16-409,4 5-40,13 8-136,4 1-56,9-2-80,3 0-24,-3 1-48,2-6-16,-9-9 24,-1-8 80,-13-13-400,-5-7-464,-17-5 2008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921"/>
    </inkml:context>
    <inkml:brush xml:id="br0">
      <inkml:brushProperty name="width" value="0.05" units="cm"/>
      <inkml:brushProperty name="height" value="0.05" units="cm"/>
    </inkml:brush>
  </inkml:definitions>
  <inkml:trace contextRef="#ctx0" brushRef="#br0">11 502 23549,'-9'-2'1184,"9"-8"361,-1-10-225,8-10-672,7-8-112,12-16-184,9-8-120,11-11-136,3-1-56,0 13 104,-4 12-8,-8 21 104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3.987"/>
    </inkml:context>
    <inkml:brush xml:id="br0">
      <inkml:brushProperty name="width" value="0.05" units="cm"/>
      <inkml:brushProperty name="height" value="0.05" units="cm"/>
    </inkml:brush>
  </inkml:definitions>
  <inkml:trace contextRef="#ctx0" brushRef="#br0">47 414 19748,'-5'5'715,"-1"-2"79,1 1-1,0 0 0,0 1 1,-8 9-1,12-13-706,0 0-1,1 0 1,-1 0-1,0 0 1,1 0-1,-1 0 1,1 0-1,-1 0 1,1 0-1,0 1 1,-1-1-1,1 0 1,0 0-1,0 0 1,0 1-1,0-1 1,0 0-1,0 0 1,0 0-1,0 1 1,1-1-1,-1 0 1,0 0-1,1 0 1,-1 0-1,1 0 1,-1 0-1,1 1 1,-1-1-1,1 0 1,0 0-1,0-1 1,0 2-1,0-1-53,0 0 0,0 0 0,0 0 0,-1 0 0,1-1 0,0 1 0,0 0 0,0-1-1,0 1 1,0 0 0,0-1 0,1 1 0,-1-1 0,0 0 0,0 1 0,0-1 0,0 0 0,0 0 0,1 0 0,-1 0 0,0 0-1,2 0 1,-1-1-7,0 1-1,0-1 0,0 0 1,-1 0-1,1 0 0,0 0 1,-1 0-1,1 0 0,0 0 0,-1-1 1,1 1-1,1-3 0,4-4 51,-1-2 0,0 1 0,10-20 0,8-27 184,24-87 1,10-21-145,-54 153-113,-3 7-3,0 0-1,1 1 1,-1-1-1,1 0 1,0 1-1,0 0 1,0-1-1,1 1 1,-1 0-1,1 0 1,-1 0-1,1 0 1,5-3-1,-8 6 0,0-1 0,1 1 0,-1 0 0,1 0 0,-1 0 0,0 0 0,1-1 0,-1 1 0,0 0-1,1 0 1,-1 0 0,1 0 0,-1 0 0,0 0 0,1 0 0,-1 0 0,1 0 0,-1 0 0,0 0 0,1 1 0,-1-1-1,1 0 1,-1 0 0,0 0 0,1 0 0,-1 1 0,0-1 0,1 0 0,-1 0 0,0 1 0,1-1 0,-1 0 0,0 0-1,0 1 1,1-1 0,-1 0 0,0 1 0,0-1 0,1 0 0,-1 1 0,0 0 0,5 19-22,-4-16 17,5 53-645,-2 1 1,-4 63 0,0-120 640,-1 54-1952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4.707"/>
    </inkml:context>
    <inkml:brush xml:id="br0">
      <inkml:brushProperty name="width" value="0.05" units="cm"/>
      <inkml:brushProperty name="height" value="0.05" units="cm"/>
    </inkml:brush>
  </inkml:definitions>
  <inkml:trace contextRef="#ctx0" brushRef="#br0">181 3 22693,'0'1'119,"0"-1"-60,0 0 1,0 0-1,0 0 1,0 0-1,0 0 1,0 0-1,0 0 1,0 0-1,0 0 1,1 0-1,-1 0 1,0 0-1,0 0 1,0 0-1,0 0 1,0 0 0,0 0-1,0 0 1,0 0-1,0 0 1,1 0-1,-1 0 1,0 0-1,0 0 1,0 0-1,0 0 1,0 0-1,0 0 1,0 0-1,0 0 1,1-1 237,-1 1-237,0 0-1,0 0 1,0 0-1,0 0 1,0 0-1,0 0 1,0 0-1,0 0 1,0 0-1,0 0 1,0-1-1,0 1 1,0 0-1,0 0 1,0 0-1,0 0 1,0 0-1,0 0 1,0 0-1,0 0 1,0 0-1,0-1 1,0 1-1,0 0 1,0 0-1,0 0 1,0 0-1,0 0 1,0 0-1,4 11 1166,3 20-1056,-7-31-85,8 35 35,63 283 299,-47-226-365,51 122 1,-73-208-43,-1-22-277,-5 3-1,-1 0 0,0 0 0,-1 1 0,-1 0-1,0 0 1,0 0 0,-1 1 0,-11-13 0,6 8-125,-74-94-1801,70 91 1898,0 0 1,-2 2-1,-29-23 0,45 38 329,1 0 0,-1 1 1,0-1-1,0 0 0,0 1 0,0 0 0,0 0 0,0 0 1,-1 0-1,1 0 0,0 1 0,0-1 0,-1 1 0,1 0 1,0 0-1,-1 0 0,1 1 0,-6 0 0,7 0 40,0 0 0,0 0 0,0 0 0,0 0 1,0 0-1,1 0 0,-1 1 0,0-1 0,1 1 0,-1-1 0,1 1 0,-1 0 0,1-1 0,0 1 0,0 0 0,0 0 0,0 0 0,0 0 0,0 0 0,0 0 0,1 0 0,-1 0 0,1 0 0,0 0 1,-1 0-1,1 1 0,0-1 0,0 3 0,0-3-22,1 0 0,-1-1 1,0 1-1,0 0 0,1 0 1,-1-1-1,1 1 0,-1 0 1,1-1-1,0 1 0,-1-1 0,1 1 1,0-1-1,0 1 0,0-1 1,0 1-1,1-1 0,-1 0 1,0 0-1,1 0 0,-1 0 1,0 0-1,1 0 0,-1 0 0,1 0 1,0 0-1,-1 0 0,1-1 1,-1 1-1,1-1 0,0 1 1,0-1-1,-1 0 0,4 0 1,2 1 39,-1-1 1,0 0-1,0-1 1,0 1-1,0-1 1,0 0 0,0-1-1,0 1 1,6-4-1,3-2 3,0-1-1,-1 0 1,0-1-1,-1-1 1,14-12-1,59-62 122,-62 59-175,134-154 89,-126 139-204,-30 38-154,-8 16-576,-17 19 623,-1-1 0,-1-1-1,-2-1 1,-1-2-1,-1 0 1,-51 35 0,66-53 160,0 0 0,-1-2 0,-1 1 1,1-2-1,-1 0 0,-32 8 0,43-14 17,-1 1 0,1-1 0,-1 0 0,0-1 0,1 1 0,-1-1-1,0 0 1,0-1 0,1 1 0,-1-1 0,1-1 0,-1 1 0,1-1 0,-1 1 0,1-2 0,0 1-1,-1 0 1,1-1 0,1 0 0,-1 0 0,0-1 0,1 1 0,-8-9 0,10 10 158,6 3-102,15 5-47,-1 1 0,0 1 0,21 13-1,-27-14-4,1 0-1,0 0 0,0-1 1,0-1-1,0-1 0,1 1 0,0-2 1,0 0-1,22 2 0,9-10 77,0-8-354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5.570"/>
    </inkml:context>
    <inkml:brush xml:id="br0">
      <inkml:brushProperty name="width" value="0.05" units="cm"/>
      <inkml:brushProperty name="height" value="0.05" units="cm"/>
    </inkml:brush>
  </inkml:definitions>
  <inkml:trace contextRef="#ctx0" brushRef="#br0">1 1 22533,'0'0'3545,"0"2"-3081,28 28-112,0-20-168,5-1-64,14-2-72,2-4-24,2-1 0,0 0-8,0 1 8,-4-1-8,-3 2 120,0 1-240,-22-5-952,-2-2-345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5.777"/>
    </inkml:context>
    <inkml:brush xml:id="br0">
      <inkml:brushProperty name="width" value="0.05" units="cm"/>
      <inkml:brushProperty name="height" value="0.05" units="cm"/>
    </inkml:brush>
  </inkml:definitions>
  <inkml:trace contextRef="#ctx0" brushRef="#br0">1 349 20132,'0'0'3857,"7"-26"-2849,10 3-312,13-12-223,2-7 55,1-7-160,0-2-64,-7 7-176,-1 7 0,1 13-720,-3 6-857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6.319"/>
    </inkml:context>
    <inkml:brush xml:id="br0">
      <inkml:brushProperty name="width" value="0.05" units="cm"/>
      <inkml:brushProperty name="height" value="0.05" units="cm"/>
    </inkml:brush>
  </inkml:definitions>
  <inkml:trace contextRef="#ctx0" brushRef="#br0">40 174 12299,'-7'-11'13158,"7"4"-13039,0 0-1,1 0 1,0 0-1,0 1 1,1-1-1,-1 0 1,2 1-1,-1-1 1,1 1-1,0 0 1,0 0-1,0 0 1,7-8-1,-4 7-19,0-1 0,1 1 0,0 0 0,10-7 0,-14 12-82,0 0 0,0-1 0,0 2 0,1-1 0,-1 0-1,0 1 1,1-1 0,-1 1 0,1 0 0,0 0 0,-1 0 0,1 1 0,0-1 0,4 1 0,-7 0-14,0 0 0,0 0 0,0 1 0,0-1 1,0 0-1,1 1 0,-1-1 0,0 1 0,0-1 1,0 1-1,0 0 0,0-1 0,-1 1 0,1 0 0,0 0 1,0 0-1,0-1 0,-1 1 0,1 0 0,0 0 1,-1 0-1,1 0 0,-1 0 0,1 1 0,-1-1 1,1 0-1,-1 0 0,0 0 0,1 1 0,-1 4 5,1 0 0,-1 0 0,1-1 0,-2 9-1,1-11-3,-3 19 15,0 1-1,-1-1 1,-1 0-1,-2 0 1,0 0-1,-11 22 1,-69 121 107,37-77-59,49-88-66,1 1-1,-1 0 0,1 0 1,-1 0-1,1 0 1,-1 0-1,1 0 1,-1 0-1,1 0 1,0 0-1,0 0 1,-1 0-1,1 1 1,0-1-1,0 0 1,0 1-1,1-2 0,0 1-1,0-1 1,0 0-1,0 0 1,0 0 0,0 0-1,-1 0 1,1 0-1,0-1 1,0 1-1,0 0 1,0 0 0,0-1-1,-1 1 1,1 0-1,0-1 1,0 1 0,0-1-1,-1 1 1,1-1-1,0 0 1,-1 1 0,1-1-1,0 0 1,0 0-1,24-24-28,9-21-308,6-8-566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7.024"/>
    </inkml:context>
    <inkml:brush xml:id="br0">
      <inkml:brushProperty name="width" value="0.05" units="cm"/>
      <inkml:brushProperty name="height" value="0.05" units="cm"/>
    </inkml:brush>
  </inkml:definitions>
  <inkml:trace contextRef="#ctx0" brushRef="#br0">1 1 23893,'0'20'426,"-1"0"-1,2 0 1,1 0 0,1 0 0,0 0-1,8 25 1,-6-30-428,0 0 0,1-1 0,1 0 0,0 0 0,0-1 0,2 0 0,0 0 0,17 19 0,-24-29 5,0-1-1,0 0 0,0-1 1,0 1-1,1 0 1,-1-1-1,0 1 1,1-1-1,-1 0 1,1 0-1,0 0 1,-1 0-1,1 0 1,4 0-1,-5-1 4,-1 0-1,1 0 1,-1 0-1,1 0 1,-1-1-1,1 1 1,-1-1-1,1 1 1,-1-1-1,0 1 1,1-1-1,-1 0 1,0 0-1,1 0 0,-1 0 1,0 0-1,0 0 1,0 0-1,0 0 1,0 0-1,0 0 1,0-1-1,0 1 1,-1 0-1,1-1 1,0 1-1,0-2 1,2-4 25,-1 0 0,0 0 1,0 0-1,0 0 0,-1-1 1,0-7-1,0 12-21,-1-1 0,0 1 0,0 0 1,0-1-1,-1 1 0,1-1 0,-1 1 0,1 0 0,-1 0 0,-1-1 1,1 1-1,0 0 0,-1 0 0,1 0 0,-3-3 0,3 5-10,1 1 1,0 0-1,0-1 0,0 1 0,-1 0 0,1-1 1,0 1-1,0 0 0,-1 0 0,1-1 0,0 1 1,0 0-1,-1 0 0,1 0 0,0-1 0,-1 1 1,1 0-1,-1 0 0,1 0 0,0 0 0,-1 0 1,1 0-1,0 0 0,-1-1 0,1 1 0,0 0 1,-1 0-1,1 1 0,-1-1 0,1 0 0,0 0 1,-1 0-1,1 0 0,0 0 0,-1 0 0,1 0 1,0 1-1,-1-1 0,1 0 0,0 0 0,-1 0 1,1 1-1,0-1 0,-1 0 0,1 0 0,0 1 1,0-1-1,0 0 0,-1 1 0,-6 18-54,7-18 52,-13 58-74,3 0 1,-3 88 0,11-122 74,2-21 34,0-2 21,-6-10-37,-3-10 16,0-1-1,2 0 1,0 0 0,-6-26-1,6 19-16,-1 1 0,-17-38 0,24 61-13,0 0-1,0 0 0,0 0 1,0 0-1,0 0 0,0 0 1,0 1-1,0-1 0,-1 0 1,1 1-1,-1-1 0,1 1 1,-1-1-1,-3-1 1,10 5-114,-2-2 107,0 1 0,1 0 1,-1-1-1,0 0 0,1 0 1,-1 0-1,0 0 0,0 0 0,1-1 1,-1 0-1,0 1 0,0-1 1,0 0-1,1-1 0,-1 1 0,5-4 1,6-3-20,0-1-1,16-15 1,-23 19 10,40-38-285,-1-9-390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0.755"/>
    </inkml:context>
    <inkml:brush xml:id="br0">
      <inkml:brushProperty name="width" value="0.025" units="cm"/>
      <inkml:brushProperty name="height" value="0.025" units="cm"/>
    </inkml:brush>
  </inkml:definitions>
  <inkml:trace contextRef="#ctx0" brushRef="#br0">111 0 10890,'0'0'15097,"-3"17"-14317,-19 143 57,-3 227 0,12-122-664,-1-100 226,3-66-83,5 0-1,7 118 0,-1-212-569,0 0 0,1-1 0,0 1 0,0 0 0,0-1 0,0 0 0,1 1 0,-1-1 0,1 0 0,0 1 0,4 4 0,-5-14-5542,1-20 3504,-4 10 444,0 0-1,-1-1 1,-9-24-1,-7-11-3558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8.037"/>
    </inkml:context>
    <inkml:brush xml:id="br0">
      <inkml:brushProperty name="width" value="0.05" units="cm"/>
      <inkml:brushProperty name="height" value="0.05" units="cm"/>
    </inkml:brush>
  </inkml:definitions>
  <inkml:trace contextRef="#ctx0" brushRef="#br0">0 105 22197,'5'7'1065,"-1"0"1,0 0 0,-1 1-1,5 10 1,11 47 207,8 75-2111,-24-119 1251,7 37-392,11 61 47,-14-103-31,-7-16-36,0 0 0,1 0 0,-1 0 0,0 0 0,0 0 0,0 0 0,1 0-1,-1 0 1,0 0 0,0 0 0,0 0 0,0 0 0,1 0 0,-1 0 0,0 0-1,0 0 1,0 0 0,0 0 0,1 0 0,-1 0 0,0 0 0,0 0 0,0-1 0,0 1-1,1 0 1,-1 0 0,0 0 0,0 0 0,0 0 0,0-1 0,0 1 0,0 0 0,0 0-1,0 0 1,1 0 0,-1-1 0,0 1 0,0 0 0,0 0 0,0 0 0,0-1-1,7-30 56,-6 26-50,23-113 86,63-188 0,-67 257-79,-19 46-14,1-1 1,0 1 0,0 0 0,0-1 0,0 1 0,1 0-1,-1 0 1,1 1 0,3-4 0,-5 6-1,0-1 0,-1 1 0,1 0 0,0-1 0,-1 1 0,1 0 0,0 0 0,-1-1 0,1 1 0,0 0 0,0 0 0,-1 0 0,1 0 0,0 0 0,-1 0 0,1 0 0,0 0 0,-1 1 0,1-1 0,0 0 0,0 0 0,-1 0 0,1 1 0,-1-1 0,1 0 0,0 1 0,-1-1 0,1 1 0,-1-1 0,1 1 0,-1-1 0,1 1 0,15 22-34,-9-4 14,-1-1 0,0 1 1,5 39-1,3 65 2,-11-91 21,-1 18 7,-2-33 6,1 0 0,1 0 0,0 0 0,5 17 0,-6-34-14,-1 0 0,0 0 0,0 0 0,0 0 1,0 0-1,0-1 0,0 1 0,0 0 0,0 0 1,0 0-1,0 0 0,0 0 0,1 0 0,-1 0 0,0 0 1,0-1-1,0 1 0,0 0 0,0 0 0,0 0 0,1 0 1,-1 0-1,0 0 0,0 0 0,0 0 0,0 0 0,0 0 1,1 0-1,-1 0 0,0 0 0,0 0 0,0 0 1,0 0-1,0 0 0,0 0 0,1 0 0,-1 0 0,0 0 1,0 0-1,0 1 0,0-1 0,0 0 0,0 0 0,1 0 1,-1 0-1,0 0 0,0 0 0,0 0 0,0 0 0,0 0 1,0 1-1,0-1 0,0 0 0,0 0 0,0 0 1,0 0-1,0 0 0,1 0 0,-1 1 0,0-1 0,0 0 1,0 0-1,0 0 0,0 0 0,0 0 0,0 1 0,5-11 45,-1 1 0,0-1 0,5-17 0,1 0 25,7-21 50,11-31 106,58-114 0,-82 184-224,1 2 0,0-1 0,0 0 0,1 1 0,0 0 0,7-7-1,-12 13-3,1 0 0,-1 0 0,0 0 0,0 1 0,1-1 0,-1 0 0,1 0 0,-1 1 0,1-1 0,-1 1 0,1-1 0,-1 1 0,1 0 0,-1 0 0,1-1 0,-1 1 0,3 1 0,-2-1-1,-1 1-1,1-1 1,-1 1 0,1 0-1,-1 0 1,1 0 0,-1 0 0,0 0-1,1 0 1,-1 0 0,0 0-1,0 0 1,0 1 0,0-1-1,0 1 1,0-1 0,0 0 0,0 1-1,1 2 1,3 9-6,0 0 1,-1 1-1,0-1 0,2 24 1,4 61-25,-7-64 29,4 85-732,-7-115-376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8.844"/>
    </inkml:context>
    <inkml:brush xml:id="br0">
      <inkml:brushProperty name="width" value="0.05" units="cm"/>
      <inkml:brushProperty name="height" value="0.05" units="cm"/>
    </inkml:brush>
  </inkml:definitions>
  <inkml:trace contextRef="#ctx0" brushRef="#br0">22 268 17404,'-4'0'2074,"-10"0"645,14 0-2490,0 1 0,0-1 1,-1 0-1,1 1 0,0-1 1,0 0-1,-1 0 0,1 1 1,0-1-1,0 0 0,0 1 1,-1-1-1,1 0 0,0 1 1,0-1-1,0 1 0,0-1 1,0 0-1,0 1 0,0-1 1,0 0-1,0 1 0,0-1 1,0 1-1,0-1 0,1 4-195,-1 0 1,1-1-1,0 1 0,0-1 0,1 0 0,-1 1 0,1-1 1,0 0-1,-1 0 0,1 0 0,1 0 0,-1 0 0,0 0 0,1-1 1,-1 1-1,1-1 0,0 0 0,0 1 0,0-1 0,0-1 1,0 1-1,0 0 0,1-1 0,-1 1 0,0-1 0,1 0 0,4 1 1,2-1-13,0 0 1,-1 0 0,1-1 0,0 0 0,0-1-1,-1 0 1,1 0 0,18-6 0,6-4 18,37-17 0,-54 21-28,366-189 42,-319 161-38,-62 33-37,76-38 147,-67 36-459,-1 0 1,1 0-1,0 1 1,0 0-1,15-2 1,-23 5-1678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9.531"/>
    </inkml:context>
    <inkml:brush xml:id="br0">
      <inkml:brushProperty name="width" value="0.05" units="cm"/>
      <inkml:brushProperty name="height" value="0.05" units="cm"/>
    </inkml:brush>
  </inkml:definitions>
  <inkml:trace contextRef="#ctx0" brushRef="#br0">0 198 19820,'0'0'1715,"2"4"55,6 15-1037,-1 1 0,-1 1 0,-1-1 0,4 33 1,-5-31-559,92 491 237,-85-444-364,-11-69-46,0 0 1,0 0 0,0 0-1,0 0 1,0 0-1,-1 0 1,1 0 0,0 0-1,0 0 1,0 0-1,0 0 1,0 1 0,0-1-1,0 0 1,0 0-1,0 0 1,-1 0 0,1 0-1,0 0 1,0 0-1,0 0 1,0 0-1,0 0 1,0 0 0,0 0-1,0 0 1,0 0-1,0 0 1,0 0 0,0 1-1,0-1 1,0 0-1,0 0 1,0 0 0,-1 0-1,1 0 1,0 0-1,0 0 1,0 0-1,0 0 1,0 1 0,0-1-1,0 0 1,0 0-1,0 0 1,0 0 0,0 0-1,1 0 1,-1 0-1,0 0 1,0 0 0,0 1-1,-6-10 73,-2-20 58,1 1 0,-5-45 0,5 28-59,-6-47 90,-3-106-1,15 143-124,3 0 1,1 1-1,15-68 0,-15 106-38,1-1-1,0 1 1,1 1-1,1-1 0,9-17 1,-12 28-4,0 0 1,0 0 0,0 1-1,1 0 1,0-1 0,0 1-1,0 0 1,0 1 0,1-1-1,-1 1 1,1 0-1,0 0 1,0 0 0,0 1-1,0 0 1,0 0 0,1 0-1,6-1 1,-5 2-2,0 0-1,1 0 1,-1 1 0,0-1 0,1 2 0,-1-1-1,1 1 1,-1 0 0,0 1 0,0 0 0,0 0 0,0 0-1,12 7 1,-15-7 11,0 0-1,0 1 0,0-1 1,-1 1-1,1 0 0,-1 0 1,0 1-1,0-1 1,0 1-1,0-1 0,0 1 1,-1 0-1,0 0 1,0 0-1,0 0 0,0 0 1,-1 1-1,1-1 1,-1 1-1,0-1 0,-1 0 1,1 1-1,-1 6 1,0 1 59,-2-1 0,1 0 0,-1 1 1,-1-1-1,0 0 0,-1-1 0,0 1 1,0-1-1,-1 1 0,-1-1 0,0-1 1,0 1-1,-1-1 0,-11 12 0,3-5 0,-1 0-1,0-1 0,-1-1 1,-1-1-1,0 0 0,-28 13 0,44-25-72,1 0 0,-1 0-1,1 0 1,-1-1-1,0 1 1,1-1-1,-1 1 1,0-1-1,1 1 1,-1-1-1,0 0 1,0 0-1,1 0 1,-1 0-1,-2-1 1,4 1-9,-1 0 0,1 0 0,0 0 0,0 0-1,-1-1 1,1 1 0,0 0 0,0 0 0,-1 0 0,1-1 0,0 1 0,0 0-1,0 0 1,-1-1 0,1 1 0,0 0 0,0 0 0,0-1 0,0 1 0,0 0-1,-1-1 1,1 1 0,0 0 0,0-1 0,0 1 0,0 0 0,0-1 0,0 1-1,7-16-840,8-4 1261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0.248"/>
    </inkml:context>
    <inkml:brush xml:id="br0">
      <inkml:brushProperty name="width" value="0.05" units="cm"/>
      <inkml:brushProperty name="height" value="0.05" units="cm"/>
    </inkml:brush>
  </inkml:definitions>
  <inkml:trace contextRef="#ctx0" brushRef="#br0">8 349 17476,'-8'26'7666,"11"-28"-5954,2-5-1283,-1 0 0,0-1 0,5-11 0,49-156 233,-8 23-618,-49 148-36,1 7-12,1 3 2,0-1 0,-1 1 1,0 0-1,-1-1 0,1 1 0,-1 0 1,0 7-1,3 49 3,-3-26 10,3 23 5,2-1 0,15 60 0,-17-108-1312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6.056"/>
    </inkml:context>
    <inkml:brush xml:id="br0">
      <inkml:brushProperty name="width" value="0.05" units="cm"/>
      <inkml:brushProperty name="height" value="0.05" units="cm"/>
    </inkml:brush>
  </inkml:definitions>
  <inkml:trace contextRef="#ctx0" brushRef="#br0">0 211 21365,'27'243'4322,"-17"-123"-3879,-7-78-365,7 40 89,-10-82-160,0 0 0,0 0 0,0-1 0,0 1 0,0 0 0,1 0 0,-1 0 0,0-1 0,0 1 0,0 0 0,0 0 0,0 0 0,0 0 0,1-1 0,-1 1 0,0 0 0,0 0 0,0 0 0,0 0 0,1 0 0,-1 0 0,0-1 1,0 1-1,0 0 0,1 0 0,-1 0 0,0 0 0,0 0 0,0 0 0,1 0 0,-1 0 0,0 0 0,0 0 0,0 0 0,1 0 0,-1 0 0,0 0 0,0 0 0,1 0 0,-1 0 0,0 1 0,0-1 0,0 0 0,0 0 0,1 0 0,-1 0 0,0 0 0,0 0 0,0 0 0,0 1 0,1-1 0,-1 0 0,0 0 0,0 0 0,0 0 0,0 1 0,0-1 0,0 0 0,0 0 0,1 0 0,-1 1 0,0-1 0,0 0 0,4-10 132,1 0 1,-2-1-1,5-18 0,1-3 37,23-76 203,84-244 35,-110 337-403,-4 9-5,0 0 0,0 0 1,1 0-1,0 1 1,0-1-1,0 1 0,1 0 1,7-10-1,-10 15-5,0 0-1,-1-1 1,1 1-1,0 0 1,0-1-1,-1 1 1,1 0-1,0 0 1,0 0 0,0 0-1,-1 0 1,1 0-1,0 0 1,0 0-1,0 0 1,-1 0-1,1 0 1,0 0-1,0 0 1,-1 1 0,1-1-1,0 0 1,0 1-1,-1-1 1,1 0-1,0 1 1,18 18 9,-11-6-6,0 0-1,-1 1 0,-1 0 0,9 26 0,12 64 39,-2-9 10,-17-77-49,-7-18-1,-1 0-1,0 0 1,0 1-1,0-1 1,1 0-1,-1 0 1,0 0-1,0 0 1,1 1-1,-1-1 1,0 0-1,0 0 1,1 0 0,-1 0-1,0 0 1,1 0-1,-1 0 1,0 0-1,0 0 1,1 0-1,-1 0 1,0 0-1,1 0 1,-1 0-1,0 0 1,0 0-1,1 0 1,-1 0 0,0 0-1,1 0 1,1-2 11,-1 0 1,1 1 0,-1-1 0,0 0 0,1 0 0,-1 1 0,0-1 0,0 0 0,0 0-1,0 0 1,0-4 0,42-135 480,-27 83-378,30-72 0,-44 126-117,-1 0 0,1 0 0,0 1 0,0-1 1,0 1-1,0 0 0,1 0 0,-1 0 0,1 0 1,0 0-1,0 0 0,6-4 0,-8 7-1,-1 0 1,1-1-1,0 1 1,0 0-1,-1 0 1,1 0-1,0-1 0,0 1 1,0 0-1,-1 0 1,1 0-1,0 0 1,0 1-1,0-1 0,-1 0 1,1 0-1,0 0 1,0 1-1,-1-1 1,1 0-1,0 1 0,-1-1 1,2 1-1,0 1-2,0 0 0,-1-1 0,1 1-1,-1 0 1,1 0 0,-1 1 0,1-1 0,-1 0-1,0 0 1,1 5 0,5 14 2,-2-1-1,0 1 1,-1 0-1,1 29 1,-2 88-161,-6-104-492,-3-20-958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6.385"/>
    </inkml:context>
    <inkml:brush xml:id="br0">
      <inkml:brushProperty name="width" value="0.05" units="cm"/>
      <inkml:brushProperty name="height" value="0.05" units="cm"/>
    </inkml:brush>
  </inkml:definitions>
  <inkml:trace contextRef="#ctx0" brushRef="#br0">1 502 24301,'0'0'3801,"24"-7"-3505,8-7-216,31-16-64,5-12 24,28-16-16,6-7 8,0 0 0,4 4-16,-16 12 0,-3 4 56,-17 10-312,-5 5-648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7.052"/>
    </inkml:context>
    <inkml:brush xml:id="br0">
      <inkml:brushProperty name="width" value="0.05" units="cm"/>
      <inkml:brushProperty name="height" value="0.05" units="cm"/>
    </inkml:brush>
  </inkml:definitions>
  <inkml:trace contextRef="#ctx0" brushRef="#br0">9 92 21781,'0'0'3523,"-1"4"-2036,-2 5-1315,2 0 0,-1 0 0,1 0 0,0 0 1,1 0-1,1 15 0,12 62-217,-6-47 108,111 518 26,-143-664 43,4-1 0,5-1-1,-1-114 1,17 222-132,-2-40 11,6-66 0,-3 97-15,0 0 1,1 0-1,0 0 1,1 0-1,0 1 1,0-1-1,1 1 1,0 0-1,1 0 1,0 0 0,12-16-1,-13 22-5,0 0 0,0 0 0,0 0-1,0 1 1,0 0 0,0-1 0,0 1 0,1 1-1,-1-1 1,1 1 0,0 0 0,-1 0 0,1 0-1,0 0 1,0 1 0,-1 0 0,1 0 0,0 0 0,0 1-1,-1-1 1,1 1 0,0 0 0,7 3 0,-9-3 9,0 0 0,1 0 1,-1 0-1,0 1 0,0-1 0,0 1 1,0 0-1,0 0 0,0 0 1,0 0-1,-1 0 0,1 0 0,-1 1 1,0 0-1,1-1 0,-1 1 1,0 0-1,-1 0 0,1 0 1,0 0-1,-1 0 0,0 1 0,0-1 1,0 0-1,0 0 0,0 1 1,-1-1-1,1 1 0,-1-1 1,0 1-1,0-1 0,-1 6 0,-2 3 65,-1 1 0,0 0 0,-1-1 0,0 0 0,-1 0 0,-1-1 0,-8 12 0,-58 71 265,64-84-315,4-3-16,-4 4-11,0 0-1,-1 0 1,0 0 0,-1-1 0,0-1-1,-1 0 1,-13 8 0,23-16-703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2.764"/>
    </inkml:context>
    <inkml:brush xml:id="br0">
      <inkml:brushProperty name="width" value="0.05" units="cm"/>
      <inkml:brushProperty name="height" value="0.05" units="cm"/>
    </inkml:brush>
  </inkml:definitions>
  <inkml:trace contextRef="#ctx0" brushRef="#br0">58 38 21165,'0'0'4008,"3"-1"-3286,28-12 104,-22 8-706,1 1 1,-1 1-1,0 0 1,12-3-1,-13 5-83,0 0-1,0 0 1,0 1-1,0 0 1,0 1-1,0-1 1,16 5 0,-22-5-29,0 1 1,1 0 0,-1 0-1,0 0 1,1 0 0,-1 0-1,0 0 1,0 1-1,0-1 1,0 1 0,0 0-1,0-1 1,0 1 0,-1 0-1,1 0 1,-1 0 0,1 0-1,-1 1 1,0-1 0,0 0-1,0 0 1,0 1 0,0-1-1,0 1 1,-1-1 0,1 1-1,-1-1 1,0 1 0,1 2-1,-2 4 40,1-1-1,-2 1 0,1 0 1,-1-1-1,0 1 0,-1-1 0,0 1 1,-5 10-1,-38 62 226,43-75-260,-69 103 144,31-48-114,-36 71 0,75-128-45,0 0 1,0-1-1,1 1 0,0 0 0,-1 0 1,1 0-1,0 0 0,0 8 0,1-12 1,0 0 0,0 1 0,0-1-1,0 0 1,0 0 0,0 1 0,0-1 0,1 0-1,-1 1 1,0-1 0,0 0 0,0 0-1,0 1 1,1-1 0,-1 0 0,0 0 0,0 1-1,1-1 1,-1 0 0,0 0 0,0 0-1,1 0 1,-1 1 0,0-1 0,0 0 0,1 0-1,-1 0 1,0 0 0,1 0 0,-1 0-1,0 0 1,0 0 0,1 0 0,-1 0 0,0 0-1,1 0 1,2 0-4,-1-1 0,1 0 0,-1 0 0,1 1 1,-1-2-1,0 1 0,0 0 0,3-2 0,123-92-155,-107 78 50,36-30-571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3.510"/>
    </inkml:context>
    <inkml:brush xml:id="br0">
      <inkml:brushProperty name="width" value="0.05" units="cm"/>
      <inkml:brushProperty name="height" value="0.05" units="cm"/>
    </inkml:brush>
  </inkml:definitions>
  <inkml:trace contextRef="#ctx0" brushRef="#br0">0 767 21565,'0'0'5713,"0"-1"-4833,20-31-392,-3 15-136,9-15-192,8-12-64,13-26-80,12-17-8,10-17 8,1-3-8,-9 11-32,-10 12-80,-11 30-1160,-6 15 2896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3.855"/>
    </inkml:context>
    <inkml:brush xml:id="br0">
      <inkml:brushProperty name="width" value="0.05" units="cm"/>
      <inkml:brushProperty name="height" value="0.05" units="cm"/>
    </inkml:brush>
  </inkml:definitions>
  <inkml:trace contextRef="#ctx0" brushRef="#br0">218 1 23357,'0'0'3953,"-1"5"-3664,-23 99 103,1-2-286,-52 124 181,-12 40 231,85-259-505,1-3 0,0 1 0,0-1 0,0 0-1,0 0 1,0 8 0,1-12-11,0 1-1,1-1 0,-1 1 1,0-1-1,0 0 1,0 1-1,0-1 0,0 0 1,0 1-1,1-1 1,-1 1-1,0-1 0,0 0 1,0 1-1,1-1 1,-1 0-1,0 0 1,1 1-1,-1-1 0,0 0 1,1 1-1,-1-1 1,0 0-1,1 0 0,0 1 1,0-1 0,0 0-1,0 0 1,0 0 0,1 0-1,-1 0 1,0 0-1,0 0 1,0-1 0,0 1-1,0 0 1,0-1 0,2 0-1,40-18 20,44-28 0,-4 3-85,-29 18-214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1.100"/>
    </inkml:context>
    <inkml:brush xml:id="br0">
      <inkml:brushProperty name="width" value="0.025" units="cm"/>
      <inkml:brushProperty name="height" value="0.025" units="cm"/>
    </inkml:brush>
  </inkml:definitions>
  <inkml:trace contextRef="#ctx0" brushRef="#br0">43 171 7303,'0'0'3342,"-7"-8"-796,-28-34 1287,40 75-390,65 231 1718,26 90-3803,-94-347-1234,0-1 1,0 1-1,1-1 0,0 0 1,0 0-1,6 8 1,-8-13-83,-1 0-1,1-1 1,0 1 0,-1 0 0,1-1-1,0 1 1,0-1 0,0 1 0,-1 0-1,1-1 1,0 0 0,0 1 0,0-1-1,0 0 1,0 1 0,0-1 0,0 0-1,0 0 1,-1 0 0,1 0-1,2 0 1,-2 0-8,1-1 0,-1 1-1,1-1 1,-1 0 0,1 0 0,-1 0-1,0 0 1,1 0 0,-1 0 0,0 0-1,0 0 1,0 0 0,0-1 0,0 1-1,0 0 1,0-1 0,1-1-1,15-29 172,-2 0-1,0-1 1,11-41-1,-6 15-125,85-231-992,-71 193-2316,1-1-3674,-1 0-9320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4.647"/>
    </inkml:context>
    <inkml:brush xml:id="br0">
      <inkml:brushProperty name="width" value="0.05" units="cm"/>
      <inkml:brushProperty name="height" value="0.05" units="cm"/>
    </inkml:brush>
  </inkml:definitions>
  <inkml:trace contextRef="#ctx0" brushRef="#br0">13 265 20452,'0'0'1782,"-3"4"236,2 0-1840,-1 0-1,1 0 1,-1 0 0,1 0-1,1 0 1,-1 0 0,0 1-1,1-1 1,0 7-1,6 45 216,0-14-182,12 440 201,-17-375-348,-1-81-51,0-7-64,0 1-1,2 0 0,0-1 1,7 31-1,-9-49 17,1 1 1,-1-1-1,0 1 0,1-1 1,-1 1-1,1-1 0,0 1 1,-1-1-1,1 1 0,0-1 1,0 0-1,0 0 0,0 1 1,0-1-1,0 0 1,0 0-1,2 2 0,-2-4-4,1 1 0,-1 0-1,0-1 1,0 1 0,0-1-1,0 1 1,1-1 0,-1 0 0,0 1-1,0-1 1,0 0 0,0 0-1,-1 0 1,1 1 0,0-1-1,0 0 1,0 0 0,-1 0 0,1 0-1,0-1 1,-1 1 0,1 0-1,0-2 1,9-16-311,-1-1 0,-1 0 1,0-1-1,-2 0 0,6-29 0,-7 28 155,72-385-1941,-25-7 1518,-43 334 757,1 9 322,-6 55-182,0 15-57,0 23 116,-3 108 308,-20 164 0,8-159-19,5-59-266,-2 14 130,4 1 1,9 122-1,-4-200-473,-1-8-14,0-1 0,1 1 0,-1-1-1,1 1 1,0-1 0,0 1 0,0-1 0,1 1 0,-1-1 0,1 0 0,0 0 0,1 0 0,-1 0 0,4 5-1,-5-9-4,-1 1-1,1 0 0,0-1 0,-1 1 0,1-1 0,0 0 1,-1 1-1,1-1 0,0 1 0,0-1 0,0 0 0,-1 0 1,1 1-1,0-1 0,0 0 0,0 0 0,-1 0 0,1 0 1,0 0-1,0 0 0,0 0 0,0 0 0,-1-1 0,1 1 0,0 0 1,0 0-1,0-1 0,-1 1 0,1 0 0,0-1 0,0 1 1,-1-1-1,1 1 0,0-1 0,-1 1 0,1-1 0,-1 1 1,1-1-1,-1 0 0,1 0 0,2-3-60,0 1 0,0-1 0,-1 0 0,0 0 0,0-1 0,3-5 0,-2-2-249,0 1 0,0 0 0,-1-1 0,-1 0 0,0 1 0,0-1 0,-1 0-1,0 0 1,-1 0 0,-1 1 0,0-1 0,0 1 0,-7-18 0,5 19 133,0 0 0,-1 0 0,0 0 0,0 1 1,-1 0-1,0 0 0,-1 0 0,0 1 0,0 0 0,-1 0 0,0 1 0,0 0 0,0 1 0,-1 0 0,-11-7 0,2 5 972,-28-11 0,39 17-322,0 0 1,1 0-1,-1 0 1,0 1 0,-1 0-1,1 1 1,-12 0-1,9 3 831,17 1-598,17 0-422,-10-4-246,-1-2 0,1 1 0,-1-2 0,0 0 0,14-5 0,64-27 14,-45 16-182,16-6-751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242"/>
    </inkml:context>
    <inkml:brush xml:id="br0">
      <inkml:brushProperty name="width" value="0.05" units="cm"/>
      <inkml:brushProperty name="height" value="0.05" units="cm"/>
    </inkml:brush>
  </inkml:definitions>
  <inkml:trace contextRef="#ctx0" brushRef="#br0">179 210 22597,'-8'3'295,"0"0"0,1 1 1,-1 0-1,1 0 0,0 0 0,1 1 1,-1 0-1,1 0 0,-11 12 0,8-6-175,1-1-1,1 1 0,-1 0 1,2 0-1,-9 21 1,5-6-131,2 1-1,1 0 1,0 0 0,2 1 0,-1 30 0,6-58 11,-2 22 20,2 43 0,0-60-18,1 1 0,0-1-1,0 1 1,0-1-1,1 0 1,0 0-1,0 0 1,0 0 0,0 0-1,1 0 1,0 0-1,0-1 1,3 5 0,-5-8-3,0 0 1,0 0-1,0 0 1,0 0-1,0 0 1,0 0-1,0-1 1,1 1-1,-1 0 1,0-1-1,0 1 1,0-1-1,1 1 1,-1-1-1,0 0 1,1 1-1,-1-1 1,0 0-1,1 0 1,-1 0-1,0 0 1,1 0-1,-1 0 1,0 0-1,1-1 1,-1 1-1,0 0 1,1-1-1,-1 1 1,0-1-1,0 1 1,0-1-1,1 0 1,-1 0-1,0 1 1,0-1-1,0 0 1,1-1-1,4-4-3,0-1 0,0 1 1,-1-1-1,0 0 0,5-10 0,17-32 154,-3-1 0,-2-1-1,-2-1 1,-2 0 0,-3-2 0,-2 0 0,-2-1-1,3-59 1,-11 93-70,-2 20-67,0 4-13,0 32-46,-1 86-49,-1-31 116,16 135 1,-3-168-18,-11-53-4,1 0-1,-1 1 1,1-1-1,0-1 1,0 1 0,0 0-1,0 0 1,0-1-1,5 5 1,-7-8-1,1 1 0,0-1 0,0 1 0,-1-1 1,1 1-1,0-1 0,0 1 0,0-1 0,0 0 0,0 0 0,0 1 0,-1-1 1,1 0-1,0 0 0,0 0 0,0 0 0,0 0 0,0 0 0,0 0 1,0 0-1,0-1 0,0 1 0,0 0 0,-1 0 0,1-1 0,0 1 0,0-1 1,0 1-1,0 0 0,-1-1 0,1 0 0,1 0 0,2-3-4,0 0 0,0 0 0,0 0-1,6-9 1,12-20 10,-2-2-1,31-72 0,18-84 75,-23 17 13,-21 67 12,-23 106-100,-1 6-8,1 12-9,-7 155-26,2-102 94,8 132 0,-5-200-52,0 0 0,1 0 0,-1 0 0,0 0 1,0 1-1,1-1 0,0 0 0,-1 0 0,1 0 1,0 0-1,0 0 0,0-1 0,0 1 0,0 0 0,0 0 1,1-1-1,2 4 0,-4-5 1,1 0 1,-1 0-1,1 0 1,-1 1-1,1-1 0,0 0 1,-1 0-1,1 0 0,-1 0 1,1 0-1,0 0 1,-1-1-1,1 1 0,-1 0 1,1 0-1,-1 0 0,1 0 1,0-1-1,-1 1 1,1 0-1,0-1 0,16-16 136,2-9 22,-1-1-1,-1-1 1,14-32-1,32-94 389,-4-22-43,-59 176-507,0 0 1,0-1-1,0 1 0,0 0 1,0 0-1,0-1 0,0 1 1,0 0-1,0 0 0,0-1 1,0 1-1,0 0 0,0 0 1,0-1-1,0 1 0,0 0 1,0 0-1,1-1 0,-1 1 1,0 0-1,0 0 0,0 0 1,0-1-1,0 1 0,1 0 1,-1 0-1,0 0 0,0 0 1,0-1-1,1 1 0,-1 0 1,0 0-1,0 0 0,0 0 1,1 0-1,-1 0 0,0 0 1,0-1-1,1 1 0,-1 0 1,0 0-1,1 0 0,1 6-10,1 23 2,-2 0-1,-1 0 1,-5 40-1,4-60 11,-29 248-659,27-193-645,10-17 686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569"/>
    </inkml:context>
    <inkml:brush xml:id="br0">
      <inkml:brushProperty name="width" value="0.05" units="cm"/>
      <inkml:brushProperty name="height" value="0.05" units="cm"/>
    </inkml:brush>
  </inkml:definitions>
  <inkml:trace contextRef="#ctx0" brushRef="#br0">192 1 20852,'-67'173'4723,"-6"15"-3937,59-146-689,2 2 0,-9 62 0,21-104-95,-4 36 11,4-36-12,0-1-1,0 1 0,0 0 1,0-1-1,0 1 0,0 0 1,0-1-1,1 1 0,-1 0 1,1-1-1,-1 1 0,1-1 1,0 1-1,1 2 0,-2-4 1,1 0-1,-1 1 1,1-1 0,0 0-1,-1 0 1,1 0-1,-1 0 1,1 0-1,-1 0 1,1 0-1,-1 0 1,1 0-1,-1 0 1,1-1-1,0 1 1,-1 0 0,1 0-1,-1 0 1,1-1-1,-1 1 1,1 0-1,-1 0 1,0-1-1,1 1 1,-1 0-1,1-1 1,-1 1-1,0-1 1,1 1 0,-1-1-1,0 1 1,1-1-1,16-21 22,-17 21-20,27-38 44,45-60 54,-62 87-90,0 1 0,1 0 0,0 0 0,1 1 0,24-15 0,-31 22-10,0 0 0,0 1 0,0-1-1,0 1 1,1 1 0,-1-1 0,1 1-1,-1 0 1,1 0 0,5 0 0,-9 1-1,0 0 1,0 0 0,0 1-1,0-1 1,0 0 0,0 1-1,0 0 1,0-1 0,0 1-1,0 0 1,0 0-1,0 0 1,-1 0 0,1 0-1,0 0 1,-1 1 0,1-1-1,-1 1 1,1-1 0,-1 1-1,0-1 1,0 1 0,1 0-1,-1 0 1,0-1 0,-1 1-1,1 0 1,0 0-1,0 3 1,1 3 48,0 1 0,-1 0 0,-1-1-1,1 1 1,-1 0 0,-1 0 0,0-1 0,0 1 0,0 0 0,-1-1-1,-1 1 1,1-1 0,-7 14 0,-4 5 236,-1-1 0,-29 42 0,-33 31 175,64-86-508,-1 0-1,0-1 0,0 0 0,-29 18 0,40-28-69,0-1 0,-1 0 0,1 0-1,-1 0 1,1 0 0,-1 0-1,1 0 1,-5 0 0,-12-3-1681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942"/>
    </inkml:context>
    <inkml:brush xml:id="br0">
      <inkml:brushProperty name="width" value="0.05" units="cm"/>
      <inkml:brushProperty name="height" value="0.05" units="cm"/>
    </inkml:brush>
  </inkml:definitions>
  <inkml:trace contextRef="#ctx0" brushRef="#br0">4 1 21517,'-1'10'5595,"-1"57"-5349,8 102-128,42 243 0,-46-400-113,-1-2-2,1 1 1,0-1-1,1 0 1,1 0-1,-1 0 1,6 10-1,-9-19-1,1-1-1,-1 1 0,1 0 0,-1 0 1,1 0-1,-1-1 0,1 1 1,0 0-1,-1-1 0,1 1 1,0 0-1,0-1 0,-1 1 0,1-1 1,0 1-1,0-1 0,0 1 1,0-1-1,0 0 0,0 1 0,-1-1 1,1 0-1,0 0 0,0 0 1,0 0-1,0 0 0,0 0 1,0 0-1,0 0 0,0 0 0,0 0 1,0 0-1,0-1 0,0 1 1,0 0-1,0-1 0,-1 1 1,1-1-1,0 1 0,0-1 0,0 1 1,-1-1-1,2 0 0,3-4 11,0 1 0,0-1 0,0 0 0,0-1 1,5-7-1,5-12 28,0 0 0,-2 0 1,12-32-1,26-84 92,-42 111-99,-6 25-17,-1 7-16,1 9-14,-2 6-1,-1 1 1,0-1 0,-5 24-1,2-10 9,-21 156 24,-6 85-50,31-233-542,-1-38 531,0-1 0,0 1 0,0-1 0,0 1 0,0-1 1,0 1-1,0-1 0,0 1 0,1-1 0,-1 1 1,0-1-1,0 1 0,1-1 0,-1 0 0,0 1 1,1-1-1,-1 1 0,0-1 0,1 0 0,-1 1 1,1 0-1,7-6-629,8-20-178,8-28 810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6.724"/>
    </inkml:context>
    <inkml:brush xml:id="br0">
      <inkml:brushProperty name="width" value="0.05" units="cm"/>
      <inkml:brushProperty name="height" value="0.05" units="cm"/>
    </inkml:brush>
  </inkml:definitions>
  <inkml:trace contextRef="#ctx0" brushRef="#br0">170 861 21205,'-46'96'2669,"-27"62"-693,61-129-1845,2 2 1,1-1 0,-7 42-1,15-66-127,0 0 1,0-1-1,1 1 0,-1 0 0,1 0 0,1-1 0,-1 1 0,1 0 0,0-1 1,2 7-1,-3-11-4,0-1 0,0 0 0,1 0 0,-1 1 0,0-1 0,0 0-1,1 1 1,-1-1 0,0 0 0,1 0 0,-1 1 0,0-1 0,1 0 0,-1 0 0,1 0 0,-1 0 0,0 0 0,1 0 0,-1 1 0,1-1 0,-1 0 0,0 0 0,1 0 0,-1 0 0,1 0 0,-1-1 0,0 1 0,1 0 0,-1 0 0,1 0 0,-1 0 0,0 0 0,1 0 0,-1-1 0,1 1 0,-1 0 0,0 0 0,0-1 0,1 1 0,-1 0 0,0 0 0,1-1 0,-1 1 0,16-18 21,1-7 49,-1-1 0,20-45 1,20-63 122,-49 117-172,1-5 4,50-143 182,-58 165-200,0 0 0,0 0 0,0 0 1,0 0-1,0 0 0,1 0 0,-1 0 0,0 0 0,0 0 0,0 0 0,0 0 0,0 0 0,0 0 1,0 0-1,0 0 0,0 0 0,0 0 0,1 0 0,-1 0 0,0 0 0,0 0 0,0 0 1,0 0-1,0 0 0,0 0 0,0 0 0,0 0 0,0 17 22,-6 87 56,0-40-55,4 1 1,9 110-1,-7-172-29,9 43 6,-8-44-8,0 1 0,0-1 0,0 0 0,0 1 0,0-1 0,1 0 0,-1 0 0,0 0 0,1 0-1,0 0 1,-1-1 0,1 1 0,0 0 0,0-1 0,4 3 0,-5-3 2,1-1 0,-1 1 0,0-1-1,1 1 1,-1-1 0,1 0 0,-1 0 0,1 0 0,-1 0 0,0 0 0,1 0 0,-1 0 0,1 0-1,-1 0 1,1-1 0,-1 1 0,0 0 0,1-1 0,-1 0 0,0 1 0,1-1 0,-1 0 0,0 1-1,0-1 1,0 0 0,2-2 0,3-2 23,-2 0 0,1-1 0,-1 0 0,6-7 0,11-25 169,-1-1-1,18-48 1,-30 66-118,28-69 174,-4-1 0,-4-2-1,-4-1 1,-4-1-1,-4-1 1,4-131 0,-23 27-163,1 181-98,-3 14 5,-1 10-7,1 8 4,1 0 0,0 0-1,0 1 1,-2 21 0,-2 8-3,1-9 11,-81 474 27,85-483-26,2 1 1,1-1-1,0 0 1,2 0 0,9 44-1,-10-65-2,0 0 1,0 0-1,1 0 1,-1 0-1,1-1 0,0 1 1,0 0-1,1-1 1,-1 0-1,1 1 0,-1-1 1,1 0-1,0 0 1,0-1-1,1 1 0,4 2 1,-6-3-1,1-1 1,-1-1 0,1 1-1,-1 0 1,1-1-1,0 1 1,-1-1 0,1 0-1,0 0 1,-1 0 0,1 0-1,0 0 1,-1 0-1,1-1 1,0 0 0,-1 1-1,1-1 1,-1 0-1,1 0 1,-1 0 0,0-1-1,1 1 1,-1 0-1,3-3 1,6-6 0,0-1 1,0 1-1,-1-2 1,-1 0-1,0 0 0,0-1 1,-1 0-1,10-23 0,11-24 18,-2-2-1,-3-1 1,-3 0-1,-3-2 0,10-66 1,-8-2 34,5-196 1,-25 301-45,-2 26-7,1 7-1,-6 36-8,3-10 6,-50 527 9,56-418 3,-1-122-9,2 0 0,0 0 0,1-1 0,1 1 0,11 27 0,-14-40-1,1 0 1,-1-1 0,1 1-1,0-1 1,0 1-1,0-1 1,1 0 0,5 6-1,-7-9 1,-1 0 0,1 0-1,-1 0 1,1 0 0,0 0 0,-1 0 0,1-1-1,0 1 1,0-1 0,-1 1 0,1-1 0,0 1-1,0-1 1,0 0 0,0 0 0,0 0-1,-1 0 1,1 0 0,0 0 0,0-1 0,0 1-1,0-1 1,-1 1 0,1-1 0,0 0 0,0 1-1,2-3 1,1 0 1,-1 0 0,0 0 1,0-1-1,-1 1 0,1-1 0,-1 0 0,0 0 0,1 0 1,-2 0-1,1 0 0,0-1 0,-1 1 0,0-1 0,0 0 1,-1 0-1,1 0 0,-1 1 0,0-1 0,0-1 0,-1 1 1,1-8-1,-1 3-8,0 1 0,-1-1 0,0 1 0,-1 0 0,0 0 0,0 0 0,-1 0 0,0 0 0,-1 0 0,1 1 0,-7-10 0,2 5-56,-2 1 0,1-1 1,-2 1-1,1 1 0,-16-12 0,18 16-13,0 1 1,0 1-1,0-1 0,-1 1 0,0 1 0,0 0 1,0 0-1,0 1 0,-14-4 0,20 7 60,0-1-1,0 1 0,0 0 1,0 0-1,0 0 1,0 0-1,0 0 0,0 1 1,0 0-1,0-1 1,0 1-1,0 0 0,0 0 1,-3 2-1,5-2 15,0 0 0,0-1 0,0 1 0,1 0 0,-1 0-1,0 0 1,0 0 0,0 0 0,1 0 0,-1 0 0,0 0 0,1 0 0,-1 0 0,1 1-1,-1-1 1,1 0 0,0 0 0,-1 0 0,1 1 0,0-1 0,0 0 0,0 0 0,0 1-1,0-1 1,0 0 0,0 0 0,0 1 0,1-1 0,-1 0 0,0 0 0,1 0 0,-1 1-1,1-1 1,-1 0 0,2 2 0,0-1 1,0 0 1,-1 1-1,1-1 1,0 0-1,0 0 0,1 0 1,-1 0-1,0 0 0,1-1 1,-1 1-1,1-1 0,-1 1 1,1-1-1,0 0 1,0 0-1,-1 0 0,1 0 1,0-1-1,0 1 0,0-1 1,0 0-1,0 0 0,3 0 1,8 0 0,0-1 0,-1-1 0,23-4 0,-9-2-229,-1-1-1,0 0 0,26-15 1,21-11-1389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7.023"/>
    </inkml:context>
    <inkml:brush xml:id="br0">
      <inkml:brushProperty name="width" value="0.05" units="cm"/>
      <inkml:brushProperty name="height" value="0.05" units="cm"/>
    </inkml:brush>
  </inkml:definitions>
  <inkml:trace contextRef="#ctx0" brushRef="#br0">268 1 23245,'-16'38'548,"-26"60"745,38-84-1163,-1 0 0,2 1 0,-1-1 0,-1 29 0,5-41-130,0-1 1,0 1-1,0 0 0,0 0 0,0-1 0,1 1 0,-1 0 1,0-1-1,1 1 0,-1 0 0,1-1 0,1 3 0,-2-3-2,0-1 0,1 0 1,-1 1-1,1-1 0,-1 0 0,0 1 0,1-1 0,-1 0 0,1 1 0,-1-1 0,1 0 0,-1 0 0,1 0 0,-1 1 0,1-1 0,-1 0 0,1 0 0,0 0 0,-1 0 0,1 0 0,-1 0 0,1 0 0,-1 0 0,1 0 0,0 0 0,4-2-11,-1 0 0,1 0-1,-1 0 1,0 0-1,0-1 1,7-5-1,5-2 57,-14 9-38,0-1-1,1 1 1,-1 0-1,0 0 1,1 0-1,-1 1 1,1-1-1,-1 1 1,1-1-1,-1 1 1,1 0-1,-1 0 1,1 0-1,-1 0 1,1 0-1,-1 1 1,1-1-1,-1 1 1,1 0-1,3 1 1,-3 0-7,0-1-1,-1 2 1,1-1-1,0 0 1,-1 0 0,1 1-1,-1-1 1,0 1-1,0 0 1,0 0 0,0 0-1,0 0 1,1 5 0,1-1 41,-2 1 1,1 0 0,-1-1 0,0 1 0,-1 0 0,0 1 0,0-1 0,-1 0 0,0 0 0,0 0-1,-1 0 1,-1 11 0,-2-9 109,0 0-1,-1 1 1,0-1-1,0-1 1,-1 1-1,0-1 1,-1 0-1,0 0 1,0-1-1,-1 0 1,-10 9-1,-5 1 41,-1 0-1,-49 27 0,56-36-347,1-1 0,-1 0 0,-1-1 0,-31 7-1,6-9-1938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7.583"/>
    </inkml:context>
    <inkml:brush xml:id="br0">
      <inkml:brushProperty name="width" value="0.05" units="cm"/>
      <inkml:brushProperty name="height" value="0.05" units="cm"/>
    </inkml:brush>
  </inkml:definitions>
  <inkml:trace contextRef="#ctx0" brushRef="#br0">263 105 18620,'-17'-39'5140,"17"38"-5088,0 1 1,0 0 0,0 0-1,0 0 1,0 0 0,0 0-1,0 0 1,0-1-1,0 1 1,0 0 0,0 0-1,0 0 1,0 0 0,0 0-1,0 0 1,0 0-1,0-1 1,-1 1 0,1 0-1,0 0 1,0 0 0,0 0-1,0 0 1,0 0-1,0 0 1,0 0 0,-1 0-1,1 0 1,0 0 0,0 0-1,0 0 1,0-1 0,0 1-1,0 0 1,-1 0-1,1 0 1,0 0 0,0 0-1,0 0 1,0 0 0,0 1-1,-1-1 1,1 0-1,0 0 1,0 0 0,0 0-1,0 0 1,0 0 0,0 0-1,0 0 1,-1 0-1,1 0 1,0 0 0,-4 2 348,-3 1-288,1 1-1,-1 0 0,1 0 1,0 0-1,0 1 1,0 0-1,0 0 0,1 0 1,0 1-1,0 0 1,-8 12-1,-6 13-66,-19 39 1,36-66-46,-57 120 61,50-102-54,1 0 1,1 1 0,-7 41-1,13-59-8,-1 21 0,2-26-1,0 1 1,0 0 0,0 0 0,1 0-1,-1-1 1,0 1 0,0 0 0,0 0-1,1 0 1,-1-1 0,0 1-1,1 0 1,-1-1 0,1 1 0,-1 0-1,1-1 1,-1 1 0,1 0-1,0-1 1,-1 1 0,1-1 0,-1 1-1,1-1 1,0 1 0,0-1-1,0 1 1,0-1 0,1 0 0,-1 0 0,0 1 0,0-1-1,0 0 1,0 0 0,1 0 0,-1-1 0,0 1 0,0 0 0,0 0-1,0-1 1,0 1 0,1 0 0,-1-1 0,0 1 0,0-1 0,0 1-1,0-1 1,0 0 0,0 0 0,1 0 0,19-24 12,-15 17-6,15-20 40,-2-1 0,-1 0 0,-1-2 0,-1 0 0,16-49 0,-14 27 124,-3-1-1,13-92 0,-25 124-108,-3 29-70,-4 26-71,-16 114-1518,13-61-327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8.034"/>
    </inkml:context>
    <inkml:brush xml:id="br0">
      <inkml:brushProperty name="width" value="0.05" units="cm"/>
      <inkml:brushProperty name="height" value="0.05" units="cm"/>
    </inkml:brush>
  </inkml:definitions>
  <inkml:trace contextRef="#ctx0" brushRef="#br0">135 0 21885,'-18'60'1200,"-16"97"0,5 64-482,14-93 37,-20 200 449,32-263-1128,3 1 1,2 0-1,12 64 0,4-21-18,-15-91-16,-4-21-24,-4-19 11,-4-49 73,-1-105 1,15-74-35,16-38-14,-10 202-32,26-105 0,-33 174-18,1-1 1,0 1-1,1 1 1,1-1 0,1 1-1,0 0 1,1 1-1,15-21 1,-21 33-6,0-1 0,0 1 1,0 0-1,1 0 0,-1 0 0,1 1 0,-1-1 1,1 1-1,0 0 0,0 0 0,0 0 1,0 1-1,0-1 0,0 1 0,1 0 0,-1 0 1,6 0-1,-5 1-3,0 0 1,0 1-1,0 0 1,0 0-1,0 0 1,-1 1-1,1-1 1,0 1-1,-1 0 1,1 0-1,-1 1 1,0 0-1,5 3 1,2 3-5,-1 1 1,-1-1-1,0 1 0,0 1 1,-1 0-1,0 0 1,0 1-1,-2 0 1,11 23-1,-14-25 22,-1 0-1,0 0 1,0 0-1,-1 0 1,0 0 0,-1 0-1,0 0 1,-1 0-1,0 0 1,0 0-1,-1 0 1,-1 0-1,1-1 1,-2 1-1,1-1 1,-1 1 0,-1-1-1,1 0 1,-2-1-1,1 1 1,-13 14-1,12-16-7,0 0 0,0 0-1,-1-1 1,0 0-1,0 0 1,0-1 0,-1 0-1,0 0 1,0 0 0,0-1-1,0-1 1,-1 1-1,1-1 1,-1-1 0,0 1-1,0-2 1,0 1 0,0-1-1,0 0 1,0-1-1,-1 0 1,1-1 0,0 0-1,-13-3 1,18 3-129,0-1 0,0 1-1,0-1 1,0 0 0,0 0 0,1-1 0,-5-3-1,-20-21-1499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8.932"/>
    </inkml:context>
    <inkml:brush xml:id="br0">
      <inkml:brushProperty name="width" value="0.05" units="cm"/>
      <inkml:brushProperty name="height" value="0.05" units="cm"/>
    </inkml:brush>
  </inkml:definitions>
  <inkml:trace contextRef="#ctx0" brushRef="#br0">83 68 20404,'-5'-20'548,"3"13"-116,0-1 1,0 0-1,1 0 0,-1-9 0,-8 39 706,7 6-945,1 1 0,2 0 0,3 32 0,0 5 8,-35 461 1198,5-195-1074,27-292-255,0-39-68,0-1 0,0 1 0,0-1 0,0 1 0,0-1 0,0 0 0,0 1 0,0-1 0,0 1 0,0-1 0,0 1 0,1-1 0,-1 0 0,0 1 0,0-1 0,1 1 0,-1-1 0,0 0 0,0 1 0,1-1 0,-1 0 0,0 1 0,1-1 0,-1 0 0,0 0 0,1 1 0,-1-1 0,1 0 0,-1 0 0,0 1 0,1-1 0,-1 0 0,1 0 0,-1 0 0,1 0 0,0 0 0,0 0 5,0-1 0,-1 1-1,1-1 1,0 1 0,0-1 0,0 1 0,0-1-1,0 0 1,0 1 0,-1-1 0,1 0-1,0 0 1,-1 0 0,1 0 0,1-1-1,6-14 71,0 0-1,-1 0 0,-1 0 1,-1-1-1,0 0 0,-1 0 1,2-20-1,7-129 482,-13 79-224,-20-152 1,18 230-289,1 12-26,-1 3-26,0 1 1,1-1-1,-1 0 1,1 1-1,1-1 1,-1 1-1,1-1 1,0 1-1,1-1 1,2 12-1,-2 0 4,2 9 11,10 50 1,-10-67-8,0-1 1,0 1 0,0-1 0,1 0 0,1 0-1,0 0 1,0-1 0,11 14 0,-14-20-5,0 1 0,0-1 1,1 0-1,-1 0 0,1 0 1,0 0-1,0 0 0,0-1 0,-1 1 1,1-1-1,1 0 0,-1 0 1,0 0-1,0 0 0,0 0 0,0-1 1,1 1-1,-1-1 0,0 0 1,1 0-1,-1 0 0,0-1 0,0 1 1,1-1-1,-1 0 0,3-1 1,3-1-1,0-1 0,-1 0 1,0 0-1,0-1 0,0 0 1,0-1-1,-1 0 0,8-8 1,2-2 12,-1-2 0,-1 0 1,0-1-1,-2-1 0,0 0 1,12-26-1,-17 29 13,-1 0 0,0-1 0,-2 0 0,1 0 0,-2-1-1,-1 1 1,0-1 0,0-21 0,-3 40-22,0 0-1,0 0 0,0 0 0,0-1 1,0 1-1,0 0 0,0 0 1,0 0-1,0 0 0,0-1 1,0 1-1,0 0 0,0 0 1,0 0-1,0 0 0,0-1 0,-1 1 1,1 0-1,0 0 0,0 0 1,0 0-1,0 0 0,0-1 1,0 1-1,0 0 0,0 0 1,-1 0-1,1 0 0,0 0 0,0 0 1,0 0-1,0-1 0,0 1 1,-1 0-1,1 0 0,0 0 1,0 0-1,0 0 0,0 0 1,0 0-1,-1 0 0,1 0 0,0 0 1,0 0-1,0 0 0,0 0 1,-1 0-1,1 0 0,0 0 1,0 0-1,0 0 0,0 0 1,-1 0-1,1 0 0,0 1 0,0-1 1,0 0-1,0 0 0,0 0 1,-1 0-1,-6 6 3,3 3-6,0 0 0,0 0-1,1 0 1,0 0 0,1 1-1,-2 12 1,-1 3-6,-13 62 24,-15 176 0,32-251-16,0 0 0,1-1 0,1 1 0,0 0 0,0 0 0,1 0 0,1-1 0,3 13 0,-5-22-1,-1-1 0,1 0 0,-1 1 0,1-1 0,0 1-1,-1-1 1,1 0 0,0 1 0,0-1 0,0 0 0,0 0 0,0 0-1,0 0 1,0 0 0,0 0 0,1 0 0,-1 0 0,0 0 0,1-1-1,-1 1 1,0 0 0,1-1 0,-1 1 0,1-1 0,-1 0 0,1 1-1,-1-1 1,1 0 0,-1 0 0,1 0 0,-1 0 0,1 0 0,-1 0-1,1 0 1,2-1 0,2-2-2,0 1 1,0-1-1,0-1 0,-1 1 1,1-1-1,-1 0 0,0 0 1,5-5-1,25-25 17,-2-1-1,55-76 1,45-94 87,-95 145-64,-36 56-34,1-1 0,-1 1 0,1 0 0,1 0 0,-1 0 0,0 1 0,1-1 0,5-4 0,-8 8-4,-1 0 1,0 0-1,1 0 1,-1 0 0,0 0-1,1 0 1,-1-1-1,0 1 1,1 0-1,-1 0 1,0 0 0,1 0-1,-1 0 1,0 0-1,1 0 1,-1 1-1,0-1 1,1 0 0,-1 0-1,0 0 1,0 0-1,1 0 1,-1 0-1,0 1 1,1-1 0,-1 0-1,0 0 1,0 0-1,1 1 1,-1-1-1,0 0 1,0 0-1,1 1 1,-1-1 0,0 0-1,0 1 1,0-1-1,0 1 1,2 2-5,-2-1 0,1 1 1,0 0-1,-1 0 0,1 1 0,-1-1 0,0 5 1,-2 34-14,-9 49 0,5-55 42,2 1 0,1 56 0,3-90-24,0-1 0,1 1 0,-1 0 1,0-1-1,1 1 0,-1-1 0,1 1 0,0 0 1,0-1-1,0 0 0,0 1 0,1-1 0,1 3 1,-2-4-2,-1-1 1,1 1 0,0-1-1,-1 1 1,1-1 0,0 1 0,-1-1-1,1 0 1,0 1 0,0-1-1,0 0 1,-1 0 0,1 0-1,0 1 1,0-1 0,0 0 0,-1 0-1,3 0 1,-1-1 0,1 1 1,-1-1-1,1 0 1,-1 0-1,0 0 1,1 0-1,-1 0 1,4-3-1,16-14 25,-1-1 1,-1-1-1,-1 0 0,22-32 1,-18 24-1,5-7 4,-6 7-9,1 0-1,45-40 1,-66 66-21,1 0 0,-1 0 0,1 0 1,-1 1-1,1-1 0,0 1 0,-1-1 0,1 1 0,0 0 0,4-1 0,-6 2 0,0 0-1,0 0 1,0 0-1,-1 1 1,1-1-1,0 0 0,0 0 1,-1 0-1,1 1 1,0-1-1,-1 1 1,1-1-1,0 0 0,-1 1 1,1-1-1,0 1 1,-1-1-1,1 1 1,-1 0-1,1-1 0,-1 1 1,1 0-1,-1-1 1,0 1-1,1 0 1,-1-1-1,0 1 0,1 0 1,-1 0-1,0-1 1,0 1-1,0 0 1,0 0-1,0 0 0,0-1 1,0 1-1,0 1 1,2 18-13,-2 1-1,-1-1 1,-3 24 0,2-26 23,1 0 0,0 1 1,3 32-1,-2-50-9,0 0 0,0 0 0,0-1 0,0 1 0,0 0 0,0-1 0,0 1 0,0 0 0,1-1 0,-1 1 0,0 0 0,0-1 0,1 1 0,-1 0 0,0-1 0,1 1 0,-1-1 0,0 1 0,1 0 0,-1-1 0,1 1 1,-1-1-1,1 1 0,-1-1 0,1 0 0,-1 1 0,1-1 0,0 1 0,-1-1 0,1 0 0,0 0 0,-1 1 0,1-1 0,0 0 0,-1 0 0,1 0 0,0 0 0,-1 0 0,1 0 0,0 0 0,-1 0 0,1 0 0,0 0 0,-1 0 0,1 0 0,0 0 1,-1-1-1,1 1 0,0 0 0,-1 0 0,1-1 0,1 0 0,3-2 4,0 0-1,-1-1 1,1 0 0,6-7 0,34-39 89,39-59 1,17-19 23,-98 124-118,0 0-1,0 1 0,1-1 1,-1 1-1,0 0 1,1 0-1,0 0 1,0 1-1,0-1 1,0 1-1,0 0 1,9-3-1,-13 5-3,1 0 0,-1 0 1,1 0-1,0 0 0,-1 1 0,1-1 0,-1 0 0,1 0 0,0 0 1,-1 1-1,1-1 0,-1 0 0,1 1 0,-1-1 0,1 1 0,-1-1 1,0 0-1,1 1 0,-1-1 0,1 1 0,-1-1 0,0 1 0,1-1 0,-1 1 1,0 0-1,0-1 0,0 1 0,1-1 0,-1 1 0,0 0 0,0-1 1,0 1-1,0 1 0,0 23-337,-13 23-905,-10 9-878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104"/>
    </inkml:context>
    <inkml:brush xml:id="br0">
      <inkml:brushProperty name="width" value="0.05" units="cm"/>
      <inkml:brushProperty name="height" value="0.05" units="cm"/>
    </inkml:brush>
  </inkml:definitions>
  <inkml:trace contextRef="#ctx0" brushRef="#br0">1 1 24757,'0'0'1777,"0"1"-1721,12 40-32,-7-27-360,2 3-713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092"/>
    </inkml:context>
    <inkml:brush xml:id="br0">
      <inkml:brushProperty name="width" value="0.025" units="cm"/>
      <inkml:brushProperty name="height" value="0.025" units="cm"/>
    </inkml:brush>
  </inkml:definitions>
  <inkml:trace contextRef="#ctx0" brushRef="#br0">238 100 4004,'0'0'9940,"2"-10"-5776,5-33-1767,-7 41-2311,0 0 1,-1 0 0,1 0-1,0 0 1,-1 0 0,1 1-1,-1-1 1,0 0-1,0 0 1,0 0 0,0 1-1,0-1 1,0 0 0,0 1-1,0-1 1,0 1-1,-1 0 1,1-1 0,-1 1-1,1 0 1,-1 0 0,1 0-1,-1 0 1,0 0-1,0 0 1,1 0 0,-1 0-1,0 1 1,0-1 0,0 1-1,0-1 1,0 1 0,-3 0-1,0-1 87,0 0-1,-1 1 0,1 0 1,-1 0-1,1 0 1,0 0-1,-1 1 0,1 0 1,0 0-1,-8 3 1,7 0-185,0 0 0,0 0 0,0 1 0,1 0 0,0 0 0,0 0 1,0 1-1,1-1 0,0 1 0,0 0 0,0 0 0,0 1 0,1-1 1,0 1-1,1-1 0,-1 1 0,-1 10 0,4-17 11,1 0-1,-1 1 0,0-1 1,0 0-1,0 1 1,0-1-1,1 1 0,-1-1 1,0 0-1,1 1 1,-1-1-1,0 0 0,0 0 1,1 1-1,-1-1 1,0 0-1,1 0 0,-1 1 1,1-1-1,-1 0 1,0 0-1,1 0 1,-1 0-1,0 0 0,1 1 1,-1-1-1,1 0 1,-1 0-1,1 0 0,-1 0 1,0 0-1,1 0 1,-1 0-1,1-1 0,-1 1 1,0 0-1,1 0 1,-1 0-1,1 0 0,-1 0 1,0-1-1,1 1 1,-1 0-1,0 0 0,1-1 1,21-8 208,-5-3-91,-12 8-103,0 0-1,0 0 1,0 1-1,0 0 1,1 0-1,7-3 1,-11 6-21,-1 0 1,0 0 0,0 0-1,0 0 1,0 0 0,1 0-1,-1 0 1,0 0-1,0 0 1,0 0 0,0 1-1,0-1 1,0 1 0,1-1-1,-1 1 1,0-1-1,0 1 1,0-1 0,0 1-1,-1 0 1,1-1 0,0 1-1,0 0 1,0 0-1,0 0 1,-1 0 0,1 0-1,0 0 1,-1 0 0,1 0-1,-1 0 1,1 0-1,-1 0 1,0 0 0,1 0-1,-1 0 1,0 0 0,0 1-1,0 1 1,15 70-8,-3 2 0,3 101 0,-8-74 28,-6-93 24,1 5 631,-1 1 0,0-1 0,-1 0 0,-1 1 0,-4 26 1,4-37-558,0-1 1,-1 0 0,1 0 0,0 0 0,-1 0-1,0 0 1,1-1 0,-1 1 0,0 0-1,0-1 1,-1 0 0,1 1 0,-1-1 0,1 0-1,-1 0 1,1 0 0,-1 0 0,0-1 0,0 1-1,0-1 1,0 0 0,0 0 0,0 0 0,-1 0-1,1 0 1,0-1 0,0 1 0,-1-1 0,1 0-1,0 0 1,-4-1 0,2 1-112,0-1 0,0-1 0,1 1 0,-1-1 0,0 1 0,1-1 0,0-1 0,-1 1 0,1-1 0,0 1 0,0-1 0,0-1 0,1 1 0,-1 0 0,1-1 0,0 0 0,0 1 0,0-1 0,-3-7 0,-6-6 0,2-1 0,0-1 0,-8-25 0,15 37 1,-1-1 6,1 0 0,1 0 0,-1-1 0,1 1 0,-2-16-1,4 22-12,0 0-1,0 0 0,1 0 1,-1 0-1,0 0 0,1 0 1,-1 0-1,1 0 0,-1 1 1,1-1-1,0 0 0,0 0 1,0 1-1,0-1 0,0 0 1,0 1-1,1-1 0,-1 1 1,0 0-1,1-1 0,-1 1 1,1 0-1,-1 0 0,1 0 1,0 0-1,0 0 0,-1 0 1,1 0-1,0 1 0,0-1 1,3 0-1,17-5-808,-4 1-2412,0 0 1,24-12-1,-6-2-5101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712"/>
    </inkml:context>
    <inkml:brush xml:id="br0">
      <inkml:brushProperty name="width" value="0.05" units="cm"/>
      <inkml:brushProperty name="height" value="0.05" units="cm"/>
    </inkml:brush>
  </inkml:definitions>
  <inkml:trace contextRef="#ctx0" brushRef="#br0">23 18 24629,'0'74'1907,"-11"80"0,0 29-1317,11-171-579,0 0-1,2 0 1,-1-1 0,7 21-1,-8-29-9,1-1-1,0 0 1,0 0-1,0 1 1,0-1-1,0 0 1,1 0-1,-1 0 0,0 0 1,1-1-1,0 1 1,-1 0-1,3 1 1,-2-2-2,-1-1 1,0 1-1,0-1 1,1 1-1,-1-1 1,1 0-1,-1 0 1,0 1-1,1-1 1,-1 0-1,0 0 1,1 0 0,-1 0-1,1-1 1,-1 1-1,0 0 1,1-1-1,-1 1 1,0-1-1,1 1 1,-1-1-1,0 1 1,0-1-1,2-1 1,5-4 4,-1 0-1,0 0 1,0-1 0,0 0 0,-1 0-1,0 0 1,-1-1 0,10-16 0,-6 9 9,34-53 125,-3-2 0,-3-2 1,43-115-1,-72 155 46,-19 80-140,-4 17-22,2 0 0,-7 111-1,20-170-20,0 1-1,0-1 0,0 0 1,1 0-1,0 1 0,4 9 0,-5-15 0,1 0 0,-1 1 0,1-1 0,0 0 0,-1 1 0,1-1 0,0 0 0,0 0 0,0 0 0,0 0 0,0 0 0,0 0 0,1 0 0,-1 0 0,0 0 0,0 0-1,1 0 1,-1-1 0,0 1 0,1-1 0,-1 1 0,1-1 0,-1 0 0,1 1 0,-1-1 0,1 0 0,-1 0 0,1 0 0,-1 0 0,1 0 0,-1 0 0,1 0 0,-1-1-1,3 0 1,4-1 2,-1-1-1,1 0 1,-1-1-1,1 1 1,-1-1-1,0-1 1,-1 1-1,1-1 1,8-9-1,53-59 35,-58 61-28,35-42 29,-14 15-9,2 1-1,1 2 0,47-38 1,-77 71-27,0 0-3,0 0 0,0 0-1,0 0 1,0 1 0,8-4 0,-11 6 1,0 0 0,0-1 0,0 1 0,0 0 0,0 0 0,-1 0 0,1 0 0,0 0 0,0 0 0,0 0 0,0 0 0,0 0 1,0 0-1,0 1 0,-1-1 0,1 0 0,0 1 0,0-1 0,0 0 0,-1 1 0,1-1 0,0 1 0,0-1 0,-1 1 0,1-1 0,0 1 0,-1 0 0,1-1 0,-1 1 0,1 0 0,-1 0 0,1-1 0,-1 1 0,0 0 0,1 0 0,-1 0 0,0-1 0,1 1 0,-1 1 0,4 13 3,-1 0-1,-1 0 1,0 0 0,0 29 0,-2-29 1,0 1 0,1 0 1,1 0-1,1-1 1,5 17-1,-8-30-3,0-1 0,1 1 0,-1 0-1,1-1 1,0 1 0,0-1-1,-1 1 1,1-1 0,0 0-1,0 1 1,0-1 0,1 0 0,-1 0-1,0 1 1,0-1 0,1 0-1,-1 0 1,0 0 0,1-1-1,-1 1 1,1 0 0,-1 0 0,1-1-1,0 1 1,-1-1 0,1 1-1,0-1 1,-1 0 0,1 0-1,0 0 1,-1 0 0,1 0 0,0 0-1,-1 0 1,1 0 0,0-1-1,-1 1 1,1-1 0,-1 1-1,1-1 1,1 0 0,6-4 2,-1 1 0,1-1 0,-1 0 0,-1-1 0,1 0 0,7-8 0,74-81 51,-68 70-42,1 1 0,1 1 1,0 1-1,40-28 0,-60 47-13,1 1 0,0 0 0,0 0 0,0 0 0,0 0 0,0 1 0,0 0 1,0-1-1,5 1 0,-7 1 0,-1 0 0,0 0 0,0 0 0,0 0 1,0 0-1,1 1 0,-1-1 0,0 0 0,0 1 1,0-1-1,0 1 0,0-1 0,0 1 1,0 0-1,0-1 0,0 1 0,0 0 0,0 0 1,0-1-1,0 1 0,-1 0 0,1 0 0,0 0 1,-1 0-1,1 0 0,0 0 0,-1 0 0,0 1 1,1-1-1,-1 0 0,0 0 0,1 3 0,3 20-10,0 1 0,-2 0-1,-1 0 1,-3 33-1,2 33 42,0-88-42,0 0 1,0 0-1,1 0 0,-1-1 1,1 1-1,0 0 0,-1 0 1,1 0-1,1-1 0,-1 1 1,3 4-1,-3-6-19,0 0 0,0-1 0,-1 1 0,1-1 1,0 1-1,0-1 0,0 1 0,0-1 0,0 0 0,0 1 0,0-1 0,0 0 0,0 0 1,0 0-1,0 0 0,0 0 0,0 0 0,0 0 0,0 0 0,0 0 0,0 0 0,0 0 1,0-1-1,0 1 0,0 0 0,0-1 0,0 1 0,0-1 0,0 1 0,0-1 1,0 0-1,-1 1 0,2-2 0,30-23-1499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948"/>
    </inkml:context>
    <inkml:brush xml:id="br0">
      <inkml:brushProperty name="width" value="0.05" units="cm"/>
      <inkml:brushProperty name="height" value="0.05" units="cm"/>
    </inkml:brush>
  </inkml:definitions>
  <inkml:trace contextRef="#ctx0" brushRef="#br0">1 0 23277,'1'9'1088,"5"12"609,-5 11-313,1 17-376,0 10-112,-2 11-328,0 2-184,3-2-223,3 0-81,2-1-16,3-1-40,0 2-777,-4-5-1199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00.089"/>
    </inkml:context>
    <inkml:brush xml:id="br0">
      <inkml:brushProperty name="width" value="0.05" units="cm"/>
      <inkml:brushProperty name="height" value="0.05" units="cm"/>
    </inkml:brush>
  </inkml:definitions>
  <inkml:trace contextRef="#ctx0" brushRef="#br0">0 0 23869,'2'40'1536,"-2"-3"1385,9-3-2049,-4-12-680,2-8-72,4-15-200,-3-12-688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55.946"/>
    </inkml:context>
    <inkml:brush xml:id="br0">
      <inkml:brushProperty name="width" value="0.035" units="cm"/>
      <inkml:brushProperty name="height" value="0.035" units="cm"/>
      <inkml:brushProperty name="color" value="#66CC00"/>
    </inkml:brush>
  </inkml:definitions>
  <inkml:trace contextRef="#ctx0" brushRef="#br0">1197 0 13811,'-53'44'1688,"-1"-3"0,-82 45 0,125-79-1468,-1-1 1,-1 0 0,1 0-1,-1-2 1,0 1-1,0-2 1,0 0 0,-1 0-1,1-1 1,-1-1 0,1 0-1,-1-1 1,0-1 0,1 0-1,-15-3 1,8 2-152,-1 0 0,1 1 0,-1 1 0,1 1-1,0 1 1,-1 1 0,1 0 0,0 2 0,1 0 0,-1 2 0,1 0 0,0 1 0,0 0 0,1 2 0,1 0 0,-1 1 0,2 1-1,-27 24 1,16-10 83,0 2-1,2 2 1,1 0-1,1 1 1,-33 63-1,26-34-84,2 2 0,-29 96 0,46-122-55,1 1 0,2 0 0,-4 45 0,11-69-9,0 0-1,1 0 1,1 0-1,0 1 1,1-1 0,0 0-1,1-1 1,0 1-1,1 0 1,1-1-1,0 0 1,13 22-1,0-7-10,1-2-1,2 0 1,44 41-1,-27-33 1,75 49 0,-80-61-12,0-1 0,2-2 0,0-2 1,70 23-1,-82-33 18,0-1 1,0-1-1,0-1 1,0-1-1,1-1 0,-1-1 1,1-1-1,-1-1 1,34-7-1,-19-1-1,0-2-1,-1-1 1,0-3-1,-1 0 1,60-39-1,-39 17-8,-3-2-1,77-73 0,-90 71 13,-1-2 0,-1-1 1,59-94-1,-74 97 12,-1-1 0,-2-1 1,-1 0-1,-3-2 1,12-52-1,-24 79 18,-2 0 0,0-1 0,-1 1 0,-1-1 0,-2-37 0,-1 42 6,0 0 0,-2 1 0,1-1 0,-2 0-1,0 1 1,-1 0 0,0 0 0,-9-13 0,-8-9 1,-2 2 0,-1 1 1,-1 1-1,-2 1 0,-41-33 1,50 46-40,-2 2 0,0 0 0,0 2 0,-39-19 0,43 25-26,0 1-1,0 1 0,0 1 1,0 0-1,-1 1 0,0 1 1,-27 0-1,23 3-79,0 2 0,1 1-1,-1 1 1,1 0 0,-27 10 0,-140 58-962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06.816"/>
    </inkml:context>
    <inkml:brush xml:id="br0">
      <inkml:brushProperty name="width" value="0.025" units="cm"/>
      <inkml:brushProperty name="height" value="0.025" units="cm"/>
    </inkml:brush>
  </inkml:definitions>
  <inkml:trace contextRef="#ctx0" brushRef="#br0">55 178 3523,'0'0'11013,"1"-9"-8968,3-29-70,-7 19 1378,-7 19-366,-9 20-769,-3 50-1172,20-66-991,1 1 0,0 0 1,0 1-1,1-1 0,0 0 0,0 0 0,0 0 0,0 0 0,1 0 1,-1 0-1,4 10 0,-3-14-57,-1 0 1,1-1-1,-1 1 1,1 0-1,0-1 1,-1 1-1,1 0 0,0-1 1,0 1-1,-1-1 1,1 1-1,0-1 1,0 1-1,0-1 0,0 0 1,-1 1-1,1-1 1,0 0-1,0 0 1,0 0-1,0 1 0,0-1 1,0 0-1,0 0 1,0-1-1,0 1 1,0 0-1,0 0 1,-1 0-1,1 0 0,0-1 1,0 1-1,0 0 1,0-1-1,0 1 1,1-2-1,29-20 60,-22 12-30,0 0 0,-1 0-1,0-1 1,0 0 0,-1-1 0,-1 0 0,0 0 0,0 0-1,-1-1 1,-1 0 0,0 0 0,-1 0 0,3-24 0,-6 36 10,1 0 1,-1 0 0,0-1 0,0 1 0,0 0 0,0 0-1,0-1 1,-1 1 0,1 0 0,0-1 0,0 1 0,-1 0 0,1 0-1,-1 0 1,1 0 0,-1-1 0,0 1 0,1 0 0,-1 0-1,-1-1 1,1 2 3,0-1-1,1 1 0,-1 0 1,0-1-1,0 1 1,0 0-1,1 0 1,-1 0-1,0 0 0,0 0 1,0 0-1,0 0 1,0 0-1,0 0 0,1 0 1,-1 0-1,0 1 1,0-1-1,0 0 0,1 0 1,-3 2-1,-1 0 31,1 0 0,-1 0 1,0 1-1,1 0 0,0-1 0,-1 1 0,1 1 0,0-1 0,1 0 0,-4 5 0,1 1-31,1 0 0,0 1 0,0 0 0,1-1 0,0 1 0,0 0 0,1 1 0,1-1 0,0 0 0,0 1 0,2 18-1,-1-28-37,0-1-1,0 0 1,0 1-1,0-1 1,1 1-1,-1-1 0,0 0 1,0 1-1,0-1 1,0 0-1,1 1 0,-1-1 1,0 0-1,0 1 1,1-1-1,-1 0 0,0 1 1,1-1-1,-1 0 1,0 0-1,1 0 1,-1 1-1,0-1 0,1 0 1,-1 0-1,1 0 1,-1 0-1,0 0 0,1 1 1,-1-1-1,1 0 1,-1 0-1,0 0 0,1 0 1,-1 0-1,1 0 1,-1 0-1,0-1 0,1 1 1,-1 0-1,0 0 1,1 0-1,-1 0 1,1 0-1,-1-1 0,0 1 1,1 0-1,-1 0 1,0-1-1,1 1 0,-1 0 1,0 0-1,1-1 1,18-14 326,-11 5-323,0-1 1,-1 1-1,0-1 1,0 0-1,-1-1 1,-1 0 0,0 0-1,0 0 1,-1 0-1,-1-1 1,0 1-1,2-24 1,-5 35-7,0 1 0,0-1 0,0 1 0,0-1 0,0 1 0,0-1 0,0 1 0,0-1 0,0 1 0,0-1 0,0 1 0,0 0 0,0-1 0,0 1 0,0-1 0,0 1 0,-1-1 0,1 1 0,0-1 0,0 1 0,-1 0 0,1-1 0,0 1 0,-1-1 0,1 1 0,0 0 0,-1-1 0,1 1 0,0 0 0,-1 0 0,1-1 0,-1 1 0,1 0 0,-1-1 0,-15 10 0,-11 23 0,21-21 0,0 1 0,1 0 0,0 0 0,1 0 0,0 0 0,1 1 0,0 0 0,-1 15 0,6-29 0,0 1 0,-1-1 0,1 0 0,-1 0 0,1 0 0,-1 0 0,1 0 0,-1 0 0,0 0 0,1-1 0,-1 1 0,0 0 0,0-1 0,1-1 0,6-8 0,0 1 0,-1-1 0,0 0 0,-1 0 0,0-1 0,-1 1 0,0-1 0,-1-1 0,0 1 0,-1 0 0,2-18 0,-5 29 0,0 1 0,0 0 0,0 0 0,0 0 0,0-1 0,0 1 0,0 0 0,0 0 0,0 0 0,0-1 0,0 1 0,0 0 0,0 0 0,0 0 0,0-1 0,0 1 0,0 0 0,0 0 0,0 0 0,0-1 0,0 1 0,-1 0 0,1 0 0,0 0 0,0 0 0,0-1 0,0 1 0,0 0 0,-1 0 0,1 0 0,0 0 0,0 0 0,0 0 0,0-1 0,-1 1 0,1 0 0,0 0 0,0 0 0,0 0 0,-1 0 0,1 0 0,0 0 0,0 0 0,-1 0 0,1 0 0,0 0 0,-12 7 0,-7 15 0,11-9-11,1 1-1,0-1 1,1 1 0,0 1 0,1-1-1,1 1 1,0 0 0,-3 26 0,8-41-140,-1 1 1,0-1 0,0 0 0,1 0 0,-1 0 0,0 1 0,1-1 0,-1 0-1,0 0 1,1 0 0,-1 0 0,0 0 0,0 0 0,1 0 0,-1 0 0,1 0-1,-1 0 1,0 0 0,1 0 0,-1 0 0,0 0 0,1 0 0,-1 0 0,0 0-1,0 0 1,1 0 0,-1 0 0,0-1 0,1 1 0,-1 0 0,0 0 0,1 0-1,-1-1 1,0 1 0,0 0 0,1 0 0,-1-1 0,0 1 0,0 0 0,1-1-1,11-19-8102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5.546"/>
    </inkml:context>
    <inkml:brush xml:id="br0">
      <inkml:brushProperty name="width" value="0.025" units="cm"/>
      <inkml:brushProperty name="height" value="0.025" units="cm"/>
    </inkml:brush>
  </inkml:definitions>
  <inkml:trace contextRef="#ctx0" brushRef="#br0">86 75 288,'-2'-8'-128,"0"2"521,-3-33 777,5 38-487,0-1 0,0 1 0,0-1 0,1 0 0,-1 1 0,1-1 0,-1 1 0,1-1 0,-1 1 0,6-6 9942,-6 12-6825,1 16-3114,1-9 463,0 65 1947,-14 145 1,-31 76-2651,14-119 506,26-161-879,1-1-1,1 1 1,0-1-1,3 21 1,-2-37-73,1 1 0,0-1 0,-1 0 0,1 0 0,0 0 0,0 1 0,0-1 0,0 0 0,0 0 0,0 0 0,0 0 0,0 0 0,1-1 0,-1 1 0,0 0 0,0 0 0,1-1 0,-1 1 0,1-1 0,-1 1 0,0-1 0,1 0 0,-1 0 0,1 1 0,-1-1 0,1 0 0,-1 0 0,1 0 0,-1 0 0,0-1 0,1 1 0,-1 0 0,3-2 0,54-10 0,34-20 0,136-41 0,-187 64 0,0 0 0,0 3 0,75-2 0,-48 10 0,-68-2-22,0 0 1,1 0-1,-1 0 0,0 0 1,1 0-1,-1 0 0,0 0 0,0 0 1,1 0-1,-1-1 0,0 1 1,1 0-1,-1 0 0,0 0 1,0 0-1,1-1 0,-1 1 0,0 0 1,0 0-1,0-1 0,1 1 1,-1 0-1,0 0 0,0-1 1,0 1-1,0 0 0,0-1 1,0 1-1,1 0 0,-1 0 0,0-1 1,0 1-1,0 0 0,0-1 1,0 1-1,0 0 0,0-1 1,0 1-1,0 0 0,0-1 1,0 1-1,-1-1 0,-1-10-2520,-23-54-10537,16 40 8301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5.891"/>
    </inkml:context>
    <inkml:brush xml:id="br0">
      <inkml:brushProperty name="width" value="0.025" units="cm"/>
      <inkml:brushProperty name="height" value="0.025" units="cm"/>
    </inkml:brush>
  </inkml:definitions>
  <inkml:trace contextRef="#ctx0" brushRef="#br0">11 10 8296,'0'0'9609,"12"-2"-7233,5-1-1453,0 1 1,0 1 0,-1 0 0,1 1 0,0 1-1,22 4 1,-34-5-791,0 1 0,0 0-1,0 1 1,0-1 0,0 1-1,-1 0 1,1 0 0,-1 0-1,1 1 1,-1 0 0,0-1-1,0 2 1,0-1 0,0 0 0,-1 1-1,0-1 1,1 1 0,-1 0-1,0 1 1,-1-1 0,1 0-1,-1 1 1,0-1 0,0 1-1,0 0 1,-1-1 0,1 1-1,-1 0 1,0 7 0,0-1-59,-1 1 0,-1-1 0,0 1 0,0-1 0,-1 1 1,-1-1-1,0 0 0,0 0 0,-1 0 0,0 0 0,-8 13 0,-10 13 438,-44 60-1,32-50-384,13-17-85,8-14-153,1 0-1,1 1 1,0 0 0,2 1-1,0 0 1,1 1 0,-8 24-1,17-29-4783,9-12-5376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6.978"/>
    </inkml:context>
    <inkml:brush xml:id="br0">
      <inkml:brushProperty name="width" value="0.025" units="cm"/>
      <inkml:brushProperty name="height" value="0.025" units="cm"/>
    </inkml:brush>
  </inkml:definitions>
  <inkml:trace contextRef="#ctx0" brushRef="#br0">280 115 3523,'5'-12'10074,"0"2"-8371,-2 6-1360,-1-1-1,0 1 1,1 0-1,-2-1 0,1 0 1,-1 1-1,1-1 0,-1 0 1,-1 0-1,1 1 1,-1-1-1,1 0 0,-2-7 1,1 11-195,0 0 0,0 1 0,0-1 0,-1 0 0,1 0 0,0 0 0,0 0 0,-1 0 0,1 0 0,-1 1 1,1-1-1,-1 0 0,1 0 0,-1 0 0,1 1 0,-1-1 0,0 0 0,1 1 0,-1-1 0,0 1 0,0-1 0,0 1 0,1-1 1,-1 1-1,0-1 0,-2 1 0,1-1 41,0 1 0,0 0-1,-1 0 1,1 0 0,0 0 0,0 0 0,-1 1 0,1-1 0,0 1-1,0 0 1,-2 0 0,-3 2 122,0 0 0,0 1 0,0 0 0,1 0 0,-12 10 0,-1 5 11,2 1-1,0 1 1,2 1 0,0 0-1,1 1 1,2 1-1,-12 28 1,8-10 107,1 0-1,3 0 0,-12 68 1,20-82-384,0 0-1,2 1 1,1-1 0,5 57 0,-3-77-42,0-1-1,1 1 1,0-1-1,1 0 1,0 0-1,0 0 1,0 0-1,1 0 1,0-1-1,6 8 1,-7-10-3,1 0 0,0 0 1,0-1-1,0 0 0,1 0 0,-1 0 1,1 0-1,0 0 0,-1-1 0,1 0 1,0 0-1,0-1 0,1 1 0,-1-1 1,0 0-1,7 0 0,0-1 0,-1 0 0,1-1 0,0 0 0,0-1 0,-1-1 0,1 1 0,-1-2 0,1 0 0,-1 0 0,0-1 0,-1 0 0,1-1 0,15-12 0,-18 13 0,0-1 0,-1 1 0,0-2 0,0 1 0,0-1 0,-1 0 0,0 0 0,0-1 0,-1 0 0,0 0 0,-1 0 0,1-1 0,-2 1 0,1-1 0,-1 0 0,0 0 0,2-16 0,-5 22 0,0 1 0,0-1 0,0 1 0,0-1 0,-1 1 0,1 0 0,-1-1 0,1 1 0,-1-1 0,0 1 0,0 0 0,0 0 0,0 0 0,0-1 0,-1 1 0,1 0 0,-1 0 0,1 1 0,-1-1 0,0 0 0,-3-2 0,0 1 0,0 0 0,0 0 0,0 0 0,0 1 0,0 0 0,-1 0 0,1 1 0,-1-1 0,-7 0 0,3 0 0,1 2 0,0-1 0,0 1 0,0 0 0,-1 1 0,1 0 0,0 0 0,0 1 0,0 0 0,0 1 0,0 0 0,-8 4 0,15-6 0,-1 0 0,1 1 0,-1-1 0,1 1 0,0 0 0,0 0 0,0-1 0,0 1 0,0 1 0,0-1 0,0 0 0,1 0 0,-1 1 0,1-1 0,0 1 0,-1-1 0,0 5 0,3-7 0,0 1 0,0-1 0,0 1 0,0-1 0,0 1 0,0-1 0,0 0 0,0 0 0,0 1 0,0-1 0,0 0 0,0 0 0,0 0 0,0 0 0,0 0 0,0-1 0,0 1 0,0 0 0,0 0 0,0-1 0,0 1 0,2-1 0,20-9 0,-1 0 0,0-2 0,-1 0 0,0-1 0,28-24 0,-4 5 0,-7 3 0,-24 18 0,0 0 0,0 1 0,1 1 0,0 0 0,1 1 0,23-9 0,-39 17 0,1 0 0,-1 0 0,1 0 0,0 0 0,-1 0 0,1 0 0,0 0 0,-1 0 0,1 0 0,-1 0 0,1 1 0,0-1 0,-1 0 0,1 0 0,-1 1 0,1-1 0,-1 0 0,1 1 0,-1-1 0,1 0 0,-1 1 0,1-1 0,-1 1 0,1-1 0,-1 1 0,0-1 0,1 1 0,-1-1 0,0 1 0,1-1 0,-1 1 0,0-1 0,0 1 0,0 0 0,0-1 0,1 1 0,-1-1 0,0 1 0,0 0 0,0-1 0,0 1 0,0 0 0,-1 34 0,1-28 0,-5 40 0,-2-1 0,-14 49 0,11-55 0,2 0 0,1 1 0,-1 51 0,8-92 0,-1 1 0,1 0 0,0-1 0,0 1 0,0-1 0,0 1 0,0-1 0,0 1 0,0 0 0,0-1 0,0 1 0,0-1 0,0 1 0,0 0 0,0-1 0,0 1 0,1-1 0,-1 1 0,0-1 0,0 1 0,1-1 0,-1 1 0,0-1 0,1 1 0,-1-1 0,1 1 0,-1-1 0,0 0 0,1 1 0,-1-1 0,1 1 0,-1-1 0,1 0 0,-1 0 0,1 1 0,0-1 0,-1 0 0,1 0 0,-1 0 0,1 0 0,-1 1 0,1-1 0,0 0 0,-1 0 0,1 0 0,-1 0 0,1 0 0,0 0 0,-1-1 0,1 1 0,-1 0 0,1 0 0,-1 0 0,1 0 0,-1-1 0,1 1 0,-1 0 0,1-1 0,-1 1 0,2-1 0,28-26 0,-23 17-442,-1-1 0,0 0 0,0-1 0,-1 1 0,7-23 0,-8 16-1400,0-1 0,-1 1 0,1-26 0,-3-17-9054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7.335"/>
    </inkml:context>
    <inkml:brush xml:id="br0">
      <inkml:brushProperty name="width" value="0.025" units="cm"/>
      <inkml:brushProperty name="height" value="0.025" units="cm"/>
    </inkml:brush>
  </inkml:definitions>
  <inkml:trace contextRef="#ctx0" brushRef="#br0">0 0 22838,'0'0'6144,"4"14"-4163,5 38-1578,-2 0 1,1 102-1,-9-106-304,3 0 0,2 0 0,2 0 0,2-1 0,15 51 0,-22-96-370,-1 1-1,1-1 1,0 0-1,0 0 1,0 0 0,0 0-1,0 0 1,0 0-1,0-1 1,0 1-1,1 0 1,-1-1 0,1 1-1,-1 0 1,1-1-1,0 0 1,0 1 0,2 0-1,-4-2 128,0 0 0,1 0 0,-1 0 0,1 0 0,-1 0 0,1 0 0,-1 0 0,0 0 0,1 0 0,-1-1 0,1 1 0,-1 0 0,0 0 0,1 0 0,-1-1 0,0 1 0,1 0 0,-1 0 0,0-1 0,1 1 0,-1 0 0,0-1 0,0 1 0,1 0 0,-1-1 0,0 1 0,0 0 0,0-1 0,1 0 0,3-25-3447,-6-17-2645,-11-9-2006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7.662"/>
    </inkml:context>
    <inkml:brush xml:id="br0">
      <inkml:brushProperty name="width" value="0.025" units="cm"/>
      <inkml:brushProperty name="height" value="0.025" units="cm"/>
    </inkml:brush>
  </inkml:definitions>
  <inkml:trace contextRef="#ctx0" brushRef="#br0">53 167 15503,'-8'-9'3795,"-24"-31"76,31 39-3717,0 0 1,0 0 0,0 0 0,0 0-1,0 0 1,0 0 0,1-1 0,-1 1-1,0 0 1,1-1 0,-1 1 0,1 0-1,-1-1 1,1 1 0,-1-1 0,1 1-1,0-1 1,0 1 0,0-1 0,0 1 0,0 0-1,0-1 1,0 1 0,1-1 0,-1 1-1,0-1 1,1 1 0,-1-1 0,1 1-1,0 0 1,-1-1 0,1 1 0,0 0-1,0 0 1,0 0 0,0-1 0,0 1-1,0 0 1,0 0 0,0 0 0,0 0-1,0 1 1,1-1 0,0-1 0,7-2 50,0 0 0,0 1 1,0 0-1,1 0 0,12-2 0,-13 3 173,62-12-173,0 4 0,1 2 0,0 3 0,100 7 0,-166-2-205,1 0 0,-1 1 0,-1 0 0,1 0 0,0 1 0,0 0 0,0 0 0,-1 0 0,1 0 0,-1 1 0,9 6 0,-11-7 0,-1 0 0,0 1 0,1-1 0,-1 1 0,0 0 0,0 0 0,-1-1 0,1 1 0,-1 0 0,1 1 0,-1-1 0,0 0 0,0 0 0,0 0 0,0 1 0,-1-1 0,0 0 0,1 1 0,-1-1 0,0 1 0,-1 5 0,-1 3 0,-1-1 0,0 1 0,0-1 0,-1 1 0,-1-1 0,0 0 0,0-1 0,-1 1 0,-1-1 0,-9 13 0,-14 14 0,-43 40 0,57-60 0,-82 75 0,98-92 0,0 0 0,-1 0 0,1 0 0,-1 0 0,1 1 0,0-1 0,-1 0 0,1 0 0,0 1 0,-1-1 0,1 0 0,0 0 0,-1 1 0,1-1 0,0 0 0,0 1 0,-1-1 0,1 0 0,0 1 0,0-1 0,0 1 0,-1-1 0,1 0 0,0 1 0,0-1 0,0 1 0,0-1 0,0 1 0,0-1 0,0 0 0,0 1 0,0-1 0,0 1 0,0-1 0,0 0 0,0 1 0,0-1 0,1 1 0,-1-1 0,0 0 0,0 1 0,0-1 0,1 1 0,-1-1 0,0 0 0,0 1 0,1-1 0,-1 0 0,0 1 0,1-1 0,-1 0 0,0 0 0,1 1 0,-1-1 0,0 0 0,1 0 0,-1 0 0,0 0 0,1 1 0,-1-1 0,1 0 0,-1 0 0,1 0 0,-1 0 0,0 0 0,2 0 0,37 0 0,-26-1 0,34 1 0,-18-2 0,0 2 0,1 1 0,-1 1 0,0 2 0,0 0 0,36 12 0,-50-10-424,-2-1-1907,0-1 0,0 0 0,22 3 0,-11-6-4929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483"/>
    </inkml:context>
    <inkml:brush xml:id="br0">
      <inkml:brushProperty name="width" value="0.025" units="cm"/>
      <inkml:brushProperty name="height" value="0.025" units="cm"/>
    </inkml:brush>
  </inkml:definitions>
  <inkml:trace contextRef="#ctx0" brushRef="#br0">144 36 17777,'0'0'7458,"0"-6"-7512,-2-19 145,2 25-83,0-1 1,0 1-1,0 0 0,0 0 1,0 0-1,0 0 1,0-1-1,0 1 0,0 0 1,0 0-1,0 0 0,0 0 1,0 0-1,0-1 1,0 1-1,-1 0 0,1 0 1,0 0-1,0 0 0,0 0 1,0 0-1,0-1 1,0 1-1,0 0 0,-1 0 1,1 0-1,0 0 0,0 0 1,0 0-1,0 0 1,0 0-1,-1 0 0,1 0 1,0 0-1,0 0 0,0 0 1,0 0-1,-1 0 1,1 0-1,0 0 0,0 0 1,0 0-1,0 0 0,0 0 1,-1 0-1,1 0 1,0 0-1,0 0 0,-11 7 174,-6 8-27,-48 75 488,58-79-614,1 0 0,0 0-1,1 0 1,0 1 0,0 0-1,-4 22 1,9-33-37,0-1 0,0 1 0,0-1 0,0 1 0,0 0 0,0-1 0,0 1 0,0-1 0,0 1 0,0 0 0,0-1 0,0 1 0,0-1 0,1 1 0,-1 0 0,0-1 0,0 1 0,1-1 0,-1 1-1,0-1 1,1 1 0,-1-1 0,1 1 0,-1-1 0,1 0 0,-1 1 0,0-1 0,1 0 0,0 1 0,23 3 157,42-17-91,-38 7-1172,0 6-3943,-19 0-1401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18.005"/>
    </inkml:context>
    <inkml:brush xml:id="br0">
      <inkml:brushProperty name="width" value="0.025" units="cm"/>
      <inkml:brushProperty name="height" value="0.025" units="cm"/>
    </inkml:brush>
  </inkml:definitions>
  <inkml:trace contextRef="#ctx0" brushRef="#br0">295 12 12684,'0'0'15796,"-9"-4"-13687,6 3-2018,-1 0 0,1-1 0,0 1 0,-1 1-1,1-1 1,-1 0 0,1 1 0,0 0 0,-1-1 0,1 2 0,-1-1 0,1 0 0,-1 1 0,1-1 0,-1 1-1,-3 1 1,-3 3 15,0 0-1,1 0 1,0 1-1,0 0 1,-12 10-1,8-5-105,-71 61 0,77-65 0,1-1 0,0 1 0,0 0 0,1 0 0,0 0 0,0 1 0,1 0 0,0 0 0,-5 14 0,9-22 0,-1 1 0,1 0 0,0 0 0,0-1 0,0 1 0,0 0 0,0 0 0,0 0 0,0-1 0,0 1 0,0 0 0,0 0 0,0-1 0,1 1 0,-1 0 0,0 0 0,1-1 0,-1 1 0,0 0 0,1-1 0,-1 1 0,1 0 0,-1-1 0,1 1 0,-1-1 0,1 1 0,-1-1 0,1 1 0,0 0 0,28 7 0,42-12 0,-61 3 0,80-10 0,-53 5 0,0 1 0,0 2 0,1 1 0,-1 3 0,40 4 0,-74-5 0,0 1 0,0-1 0,0 0 0,1 1 0,-1 0 0,0 0 0,0 0 0,0 0 0,0 0 0,0 1 0,-1-1 0,1 1 0,0 0 0,-1 0 0,1 0 0,-1 0 0,0 0 0,1 1 0,-1-1 0,0 0 0,0 1 0,-1 0 0,1-1 0,-1 1 0,1 0 0,-1 0 0,0 0 0,0 0 0,0 0 0,0 0 0,-1 1 0,1-1 0,-1 4 0,0 1 0,-1-1 0,-1 0 0,0 1 0,0-1 0,0 0 0,-1 0 0,0 0 0,0 0 0,0-1 0,-1 1 0,0-1 0,-1 0 0,-5 7 0,-12 10 0,0-1 0,-2 0 0,0-2 0,-1-1 0,-1-1 0,-1-1 0,-51 25 0,71-39 0,0 0 0,0-1 0,-1 0 0,1 0 0,-1 0 0,1-1 0,-1 0 0,1-1 0,-1 1 0,-10-2 0,16 1-59,1-1 0,0 1-1,0-1 1,-1 0 0,1 1 0,0-1-1,0 0 1,0 0 0,0 1 0,0-1 0,0 0-1,0 0 1,0 0 0,0 0 0,0-1-1,1 1 1,-1 0 0,0 0 0,1 0 0,-1-1-1,1 1 1,-1 0 0,1 0 0,0-1-1,-1 1 1,1 0 0,0-1 0,0 1 0,0-3-1,-1-3-1697,-3-12-9507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0.077"/>
    </inkml:context>
    <inkml:brush xml:id="br0">
      <inkml:brushProperty name="width" value="0.025" units="cm"/>
      <inkml:brushProperty name="height" value="0.025" units="cm"/>
    </inkml:brush>
  </inkml:definitions>
  <inkml:trace contextRef="#ctx0" brushRef="#br0">71 67 9321,'0'0'5648,"-11"2"-2685,-5 2-2069,-28 8 3123,57-14 1990,15 4-3335,19-1-1859,-7-6-691,0-1 0,0-3 0,40-14 0,-38 11-217,1 1 0,55-7-1,-97 18-110,-1-1-1,0 1 0,1 0 0,-1 0 1,1 0-1,-1 0 0,1 0 0,-1-1 0,1 1 1,-1 0-1,1 0 0,-1 0 0,1 0 1,-1 1-1,1-1 0,-1 0 0,1 0 0,-1 0 1,1 0-1,-1 0 0,1 1 0,-1-1 1,0 0-1,1 0 0,-1 1 0,1-1 0,-1 0 1,0 0-1,1 1 0,-1 0 0,-10 9-3620,-27 10-2324,-2-2-1126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0.405"/>
    </inkml:context>
    <inkml:brush xml:id="br0">
      <inkml:brushProperty name="width" value="0.025" units="cm"/>
      <inkml:brushProperty name="height" value="0.025" units="cm"/>
    </inkml:brush>
  </inkml:definitions>
  <inkml:trace contextRef="#ctx0" brushRef="#br0">40 80 11531,'0'0'9865,"-40"51"-7751,57-47-128,14-4 384,14 0-640,9-6-481,13-10-352,-1 2-449,-1 0-319,-7 1-97,-2 4-96,-14-5-1858,-7-8-4516,-6-5-12813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1.133"/>
    </inkml:context>
    <inkml:brush xml:id="br0">
      <inkml:brushProperty name="width" value="0.025" units="cm"/>
      <inkml:brushProperty name="height" value="0.025" units="cm"/>
    </inkml:brush>
  </inkml:definitions>
  <inkml:trace contextRef="#ctx0" brushRef="#br0">0 124 13357,'3'9'2904,"11"49"260,-3 0 1,5 94-1,4 19-1724,9 1-351,-8-58 2541,-23-130-3453,0 0 0,2 1 0,1-25 1,-1-13-33,-9-521-145,9 563 0,0 0 0,1 0 0,0-1 0,1 1 0,0 0 0,0 0 0,6-12 0,-7 20 0,1 0 0,-1 0 0,1 1 0,0-1 0,0 1 0,0-1 0,0 1 0,0 0 0,1 0 0,-1 0 0,1 0 0,-1 0 0,1 1 0,0-1 0,-1 1 0,1-1 0,0 1 0,0 0 0,0 0 0,0 0 0,0 1 0,1-1 0,-1 1 0,0 0 0,0 0 0,0 0 0,0 0 0,1 0 0,5 2 0,-3-1 0,0 1 0,0 0 0,1 0 0,-1 0 0,-1 1 0,1 0 0,0 0 0,-1 1 0,1-1 0,-1 1 0,0 1 0,0-1 0,-1 0 0,8 10 0,-10-12 0,-1 0 0,1 0 0,-1 0 0,1 0 0,-1 0 0,0 0 0,0 0 0,0 0 0,0 1 0,0-1 0,0 1 0,-1-1 0,1 0 0,-1 1 0,0-1 0,0 1 0,0-1 0,0 1 0,0-1 0,0 1 0,0-1 0,-1 0 0,0 1 0,1-1 0,-1 1 0,0-1 0,0 0 0,0 0 0,0 0 0,-1 1 0,1-1 0,0 0 0,-1 0 0,0-1 0,1 1 0,-1 0 0,0 0 0,0-1 0,0 1 0,-3 1 0,-15 9 0,0 0 0,-1-2 0,-1 0 0,1-1 0,-2-1 0,1-1 0,-1-2 0,0 0 0,0-1 0,-24 1 0,89-25-422,39 2-7948,-36 10 762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1.462"/>
    </inkml:context>
    <inkml:brush xml:id="br0">
      <inkml:brushProperty name="width" value="0.025" units="cm"/>
      <inkml:brushProperty name="height" value="0.025" units="cm"/>
    </inkml:brush>
  </inkml:definitions>
  <inkml:trace contextRef="#ctx0" brushRef="#br0">67 236 6694,'0'0'6358,"-9"9"-2792,6-7-3085,-34 38 1745,35-38-1869,0 0 0,1 0 0,-1 0-1,1 0 1,-1 0 0,1 0 0,0 0-1,0 0 1,0 1 0,0-1-1,1 1 1,-1-1 0,0 0 0,1 1-1,0-1 1,-1 1 0,1-1-1,0 1 1,1-1 0,-1 1 0,0-1-1,1 4 1,0-6-255,0 1-1,-1-1 1,1 1-1,0-1 1,0 0-1,0 1 1,-1-1 0,1 0-1,0 0 1,0 0-1,0 0 1,-1 0-1,1 1 1,0-1-1,0-1 1,0 1 0,-1 0-1,1 0 1,0 0-1,0 0 1,0-1-1,-1 1 1,1 0-1,0 0 1,0-1 0,-1 1-1,1-1 1,0 1-1,-1-1 1,1 1-1,1-2 1,22-16 1047,0-7-1056,-1-2 0,-1 0 0,-1-2 0,-2 0 0,-1-1 1,-1-1-1,-2-1 0,14-38 0,-23 48-93,-21 84 0,8-42 0,2 0 0,1 1 0,0 0 0,1-1 0,1 40 0,2-59-82,0 0 1,0 0-1,0-1 1,1 1-1,-1 0 1,0 0-1,1 0 1,-1 0-1,1 0 1,-1-1-1,1 1 0,-1 0 1,1 0-1,0-1 1,-1 1-1,1 0 1,0-1-1,-1 1 1,1-1-1,0 1 1,0-1-1,0 1 0,-1-1 1,1 1-1,0-1 1,0 0-1,0 1 1,0-1-1,0 0 1,0 0-1,0 0 1,0 0-1,0 0 0,0 0 1,-1 0-1,1 0 1,0 0-1,0 0 1,1-1-1,0 1-269,0 0 1,-1-1-1,1 1 0,-1-1 0,1 1 1,-1-1-1,1 0 0,-1 1 0,1-1 0,-1 0 1,0 0-1,1 0 0,-1 0 0,0 0 1,0 0-1,0 0 0,0-1 0,0 1 0,0 0 1,0-1-1,0 1 0,0 0 0,0-3 1,1-13-11865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1.819"/>
    </inkml:context>
    <inkml:brush xml:id="br0">
      <inkml:brushProperty name="width" value="0.025" units="cm"/>
      <inkml:brushProperty name="height" value="0.025" units="cm"/>
    </inkml:brush>
  </inkml:definitions>
  <inkml:trace contextRef="#ctx0" brushRef="#br0">1 385 13100,'0'0'8168,"14"-6"-5253,477-166 1611,26 31-583,-432 119-3828,-60 16-115,-16 5 0,-1-1 0,-1 0 0,1 0 0,0 0 0,0-1 0,-1 0 0,1-1 0,-1 0 0,9-6 0,-63 5-2835,-7 14-4809,27-2 1147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2.410"/>
    </inkml:context>
    <inkml:brush xml:id="br0">
      <inkml:brushProperty name="width" value="0.025" units="cm"/>
      <inkml:brushProperty name="height" value="0.025" units="cm"/>
    </inkml:brush>
  </inkml:definitions>
  <inkml:trace contextRef="#ctx0" brushRef="#br0">50 101 12460,'0'0'15081,"0"18"-13554,-1 196-206,-3-108-528,5 0-1,21 158 1,-18-252-793,1-19 0,0-24 0,15-201 0,-14 117 0,43-214 0,-46 317 0,1 0 0,0 1 0,1-1 0,0 1 0,7-11 0,-11 20 0,1 0 0,0 0 0,-1 0 0,1 0 0,0 0 0,0 0 0,0 0 0,0 0 0,0 1 0,0-1 0,0 1 0,1 0 0,2-2 0,-4 3 0,0 0 0,1 0 0,-1-1 0,1 1 0,-1 0 0,1 0 0,-1 1 0,1-1 0,-1 0 0,0 0 0,1 1 0,-1-1 0,1 1 0,-1-1 0,0 1 0,0 0 0,1-1 0,-1 1 0,0 0 0,0 0 0,0 0 0,0 0 0,0 0 0,0 0 0,2 2 0,0 1 0,0 0 0,0 1 0,-1-1 0,1 0 0,-1 1 0,0-1 0,0 1 0,0 0 0,-1 0 0,0 0 0,0 0 0,0 0 0,0 0 0,-1 0 0,0 0 0,0 0 0,0 0 0,-1 0 0,1 0 0,-1 0 0,-1 0 0,1 0 0,-3 5 0,0 2 0,-1-1 0,-1 0 0,0 0 0,0-1 0,-1 0 0,-1 0 0,1-1 0,-14 14 0,10-13 0,0-1 0,-1 0 0,0 0 0,-22 11 0,28-17 0,0 0 0,0 0 0,-1-1 0,1 0 0,0 0 0,-1-1 0,1 0 0,-1 0 0,1 0 0,-1-1 0,0 0 0,-11-1 0,16 1 4,1-1 1,0 1-1,-1-1 0,1 1 0,0-1 1,-1 0-1,1 1 0,0-1 1,-1 0-1,1 0 0,0 0 1,0 0-1,0 0 0,0 0 0,0 0 1,0 0-1,0 0 0,1-1 1,-1 1-1,0 0 0,0 0 1,1-1-1,-1 1 0,1-1 0,0 1 1,-1-1-1,1 1 0,0 0 1,0-1-1,0 1 0,0-1 0,0 1 1,0-1-1,0 1 0,0-1 1,1 1-1,-1-1 0,0 1 1,1 0-1,0-2 0,1-2-84,-1 0 0,1 0 0,0 0 0,0 0 0,1 1 0,-1-1 0,1 1 0,0 0-1,0 0 1,5-5 0,56-33-11419,-26 23 193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2.754"/>
    </inkml:context>
    <inkml:brush xml:id="br0">
      <inkml:brushProperty name="width" value="0.025" units="cm"/>
      <inkml:brushProperty name="height" value="0.025" units="cm"/>
    </inkml:brush>
  </inkml:definitions>
  <inkml:trace contextRef="#ctx0" brushRef="#br0">1 53 16335,'0'0'13806,"11"-5"-13096,11-4-471,1 1 1,-1 0-1,1 2 1,1 1-1,-1 0 1,1 2-1,36 0 1,-58 3-240,0 0 0,0 0 0,0 0 0,-1 0 0,1 1 0,0-1 0,0 1 0,-1-1 0,1 1 0,0 0 0,-1 0 0,1-1 0,-1 1 0,1 0 0,-1 1 0,1-1 0,-1 0 0,0 0 0,0 0 0,1 1 0,-1-1 0,0 1 0,0-1 0,0 1 0,0-1 0,-1 1 0,1 0 0,0-1 0,-1 1 0,1 0 0,-1 0 0,0-1 0,1 1 0,-1 0 0,0 0 0,0 0 0,0-1 0,0 1 0,-1 0 0,1 0 0,-1 2 0,0 3 0,-1 1 0,0-1 0,0 1 0,-1-1 0,1 0 0,-2 0 0,1 0 0,-7 10 0,-24 24 0,-1-1 0,-57 52 0,87-84 0,9-6 0,9-4 0,108-38 0,-22 5 0,-74 27 34,48-14-1027,-24 5-2404,19-8-7622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5.420"/>
    </inkml:context>
    <inkml:brush xml:id="br0">
      <inkml:brushProperty name="width" value="0.025" units="cm"/>
      <inkml:brushProperty name="height" value="0.025" units="cm"/>
    </inkml:brush>
  </inkml:definitions>
  <inkml:trace contextRef="#ctx0" brushRef="#br0">205 1233 15567,'0'0'1452,"-4"-9"-11,-16-27-272,29 80 924,134 576 2038,-102-409-3751,130 671 2615,-161-831-2737,-6-19 18,2 0 0,2-1 0,0-1 0,23 53 1,-31-82-264,1 0 0,-1 0 0,1 0 1,-1 0-1,1 0 0,-1 0 1,1 0-1,0-1 0,0 1 1,-1 0-1,1 0 0,0-1 1,0 1-1,0 0 0,0-1 1,0 1-1,0-1 0,0 0 1,0 1-1,0-1 0,0 1 1,0-1-1,0 0 0,0 0 1,0 0-1,0 0 0,0 0 0,0 0 1,0 0-1,0 0 0,0 0 1,0 0-1,0 0 0,0-1 1,0 1-1,0 0 0,0-1 1,0 1-1,0-1 0,1 0 1,37-31 178,-26 20-162,-3 5-10,1 0 0,0 0 1,0 1-1,0 1 0,1-1 0,0 2 0,0 0 0,1 0 0,13-1 0,125-12 335,-71 10-211,419-67-29,-5-23 1,637-209 0,-828 211-94,1085-349 41,-1387 444-63,605-191 0,11 39 0,-610 151 0,1-1 0,0 0 0,-1-1 0,1 1 0,-1-1 0,0-1 0,0 1 0,0-1 0,0-1 0,-1 1 0,0-1 0,0 0 0,0-1 0,0 1 0,-1-1 0,0 0 0,0 0 0,-1-1 0,1 0 0,-1 1 0,-1-1 0,5-11 0,11-26 0,-1-1 0,-2 0 0,-2-1 0,-2-1 0,-2 0 0,3-50 0,-3-32 0,-7-129 0,-8 154 0,-4 0 0,-5 1 0,-45-169 0,52 247 0,0 1 0,-1 1 0,-1 0 0,-1 0 0,-26-41 0,30 56 0,1 1 0,-1 0 0,0 1 0,-1-1 0,0 1 0,0 0 0,0 1 0,-1 0 0,0 0 0,1 0 0,-2 1 0,1 0 0,0 1 0,-1 0 0,0 0 0,0 1 0,0 0 0,0 1 0,-12-1 0,-45 0 0,1 2 0,-80 12 0,-132 32 0,234-36 0,-587 135 0,97-19 0,-655 67 0,596-104 0,-240 33 0,170-26 0,463-59-817,-322 98 0,506-128 481,-170 46-8387,110-41-603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6.809"/>
    </inkml:context>
    <inkml:brush xml:id="br0">
      <inkml:brushProperty name="width" value="0.025" units="cm"/>
      <inkml:brushProperty name="height" value="0.025" units="cm"/>
    </inkml:brush>
  </inkml:definitions>
  <inkml:trace contextRef="#ctx0" brushRef="#br0">0 1 6086,'0'0'16960,"9"12"-15631,0-1-1042,-2 1 0,0 0 0,0 0 0,-1 0 0,0 1 0,-1 0 0,6 23 0,84 297 3151,-47-182-2136,-36-104-1031,-3 0 0,-1 1 1,-2 0-1,-2 56 0,-4-103-271,0 0 0,0-1 0,-1 1 0,1 0 0,0 0 0,0 0 0,0 0 0,0 0 0,0 0 0,0 0 0,0 0 0,1 0 0,-1 0 0,0 0 0,0-1 0,1 1 0,-1 0 0,1 0 0,-1 0 0,1 0 0,-1-1 0,1 1 0,-1 0 0,1 0 0,0-1 0,-1 1 0,1 0 0,0-1 0,-1 1 0,1-1 0,0 1 0,0-1 0,0 1 0,0-1 0,0 0 0,0 1 0,10 3 0,10 16 0,-20-18 0,1 0 0,-1 0 0,1 0 0,0 0 0,0 0 0,-1-1 0,1 1 0,0-1 0,0 1 0,0-1 0,1 0 0,-1 0 0,0 0 0,0 0 0,1 0 0,2 1 0,7-1 0,-1 0 0,0-1 0,0 0 0,0-1 0,0 0 0,1-1 0,-1 0 0,19-6 0,6-5 0,43-23 0,-24 10 0,39-9 0,181-43 0,-259 74 0,0 0-940,-20 4-1896,-25 2-6526,5-2-7608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4.110"/>
    </inkml:context>
    <inkml:brush xml:id="br0">
      <inkml:brushProperty name="width" value="0.025" units="cm"/>
      <inkml:brushProperty name="height" value="0.025" units="cm"/>
    </inkml:brush>
  </inkml:definitions>
  <inkml:trace contextRef="#ctx0" brushRef="#br0">0 117 13933,'0'0'8616,"73"41"-8071,-44-54 63,-2-7 65,0-5-353,-7 1-224,-5-2-64,-11 6-896,-4 4-1635,-4 7-1056,-14 4-1666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7.433"/>
    </inkml:context>
    <inkml:brush xml:id="br0">
      <inkml:brushProperty name="width" value="0.025" units="cm"/>
      <inkml:brushProperty name="height" value="0.025" units="cm"/>
    </inkml:brush>
  </inkml:definitions>
  <inkml:trace contextRef="#ctx0" brushRef="#br0">203 64 7303,'0'0'12540,"3"-9"-8590,7-29-394,-11 37-3451,1 0 0,0 0 0,0 1 1,0-1-1,-1 0 0,1 0 0,-1 0 1,1 1-1,0-1 0,-1 0 0,1 1 1,-1-1-1,0 0 0,1 1 0,-1-1 1,1 1-1,-1-1 0,0 1 0,0-1 1,1 1-1,-1-1 0,0 1 0,0 0 1,1-1-1,-1 1 0,0 0 0,0 0 1,0-1-1,0 1 0,1 0 0,-1 0 1,0 0-1,0 0 0,0 0 0,0 0 1,0 1-1,0-1 0,-34 4 1042,25-1-1122,1 1 0,0 1 0,0-1 0,0 1 0,1 1 0,0-1 1,0 1-1,0 1 0,0 0 0,-10 13 0,12-14-25,1 0-1,0 0 1,0 1 0,1 0 0,0 0-1,0 0 1,1 1 0,-1-1-1,2 1 1,-1 0 0,1-1 0,0 1-1,-1 14 1,3-20 0,0-1 0,0 0 0,1 1 0,-1-1 0,0 1 0,1-1 0,-1 0 0,1 1 0,-1-1 0,1 0 0,-1 0 0,1 1 0,0-1 0,0 0 0,0 0 0,-1 0 0,1 0 0,0 0 0,0 0 0,1 0 0,-1 0 0,0-1 0,0 1 0,0 0 0,1 0 0,-1-1 0,0 1 0,0-1 0,1 0 0,-1 1 0,1-1 0,-1 0 0,2 1 0,55-1 0,-36-1 0,28-1 0,-34 0 0,0 1 0,0 1 0,0 1 0,1 0 0,-1 0 0,25 7 0,-38-7 0,-1 0 0,0 1 0,1-1 0,-1 0 0,0 0 0,0 1 0,0 0 0,0-1 0,0 1 0,-1 0 0,1 0 0,0 0 0,-1 0 0,0 0 0,1 0 0,-1 0 0,0 1 0,0-1 0,0 0 0,0 1 0,0-1 0,-1 0 0,1 1 0,-1-1 0,0 1 0,0 0 0,0-1 0,0 1 0,0-1 0,0 1 0,0-1 0,-2 4 0,1 2 0,-1-1 0,0 0 0,-1 0 0,0-1 0,0 1 0,0 0 0,-1-1 0,0 0 0,0 0 0,-5 6 0,-6 4 0,-1-1 0,0-1 0,0-1 0,-1 0 0,-1-1 0,0-1 0,-1 0 0,0-2 0,-1 0 0,1-1 0,-26 6 0,44-14 0,1 0 0,0 0 0,0 0 0,-1 0 0,1 0 0,0 0 0,-1 0 0,1 0 0,0 0 0,0 0 0,-1 0 0,1 0 0,0 0 0,0 0 0,-1 0 0,1-1 0,0 1 0,0 0 0,-1 0 0,1 0 0,0 0 0,0-1 0,-1 1 0,1 0 0,0 0 0,0-1 0,0 1 0,0 0 0,-1 0 0,1-1 0,0 1 0,0 0 0,0 0 0,0-1 0,0 1 0,0 0 0,0 0 0,0-1 0,0 1 0,0 0 0,0-1 0,0 1 0,0 0 0,0 0 0,0-1 0,0 1 0,4-17 0,9-11-1644,2 0-1,1 1 1,1 0 0,26-31-1,1-2-2555,9-15-3013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8.038"/>
    </inkml:context>
    <inkml:brush xml:id="br0">
      <inkml:brushProperty name="width" value="0.025" units="cm"/>
      <inkml:brushProperty name="height" value="0.025" units="cm"/>
    </inkml:brush>
  </inkml:definitions>
  <inkml:trace contextRef="#ctx0" brushRef="#br0">46 41 96,'0'0'28374,"-3"15"-26437,-3 9-1511,-23 104 923,26-111-1251,1 0-1,0 0 1,1 0-1,1 0 1,4 32-1,-4-47-97,1 0 0,-1 0 0,1 0 0,-1 0 0,1 0 0,0 0 0,0 0 0,0-1 0,0 1 0,0 0 0,0-1 0,0 1 0,0 0 0,1-1 0,-1 1 0,1-1 0,-1 0 0,1 0 0,0 1 0,-1-1 0,1 0 0,0 0 0,0-1 0,0 1 0,0 0 0,0 0 0,-1-1 0,1 0 0,0 1 0,1-1 0,-1 0 0,0 0 0,0 0 0,0 0 0,0 0 0,0 0 0,0-1 0,0 1 0,0-1 0,0 1 0,-1-1 0,1 0 0,0 0 0,0 0 0,0 0 0,-1 0 0,1 0 0,0 0 0,-1 0 0,1-1 0,-1 1 0,1-1 0,-1 1 0,0-1 0,0 0 0,0 1 0,2-4 0,0-4 0,0-1 0,-1 0 0,0 1 0,-1-1 0,1-11 0,-2 18 0,0-1 0,1 0 0,-1 0 0,-1 0 0,1 0 0,-1 1 0,1-1 0,-1 0 0,0 0 0,0 1 0,-1-1 0,1 1 0,-1-1 0,0 1 0,-4-6 0,6 8 0,-1 0 0,1 1 0,-1-1 0,1 1 0,-1-1 0,1 1 0,-1 0 0,1-1 0,-1 1 0,0-1 0,1 1 0,-1 0 0,0 0 0,1-1 0,-1 1 0,0 0 0,0 0 0,1 0 0,-1 0 0,0 0 0,1 0 0,-1 0 0,0 0 0,0 0 0,1 0 0,-1 0 0,0 0 0,1 0 0,-1 1 0,0-1 0,0 0 0,0 1 0,0 0 0,-1 0 0,1 1 0,0-1 0,0 1 0,0-1 0,0 1 0,0 0 0,0-1 0,0 1 0,0 0 0,1-1 0,-1 4 0,-1-1 0,1-1 0,0 1 0,1 0 0,-1 0 0,1 0 0,-1 0 0,1 0 0,1 0 0,-1 0 0,0 0 0,1 0 0,1 4 0,0-6 0,-1 0 0,1-1 0,0 1 0,0-1 0,0 1 0,0-1 0,0 0 0,1 0 0,-1 0 0,0 0 0,0 0 0,1 0 0,-1-1 0,0 1 0,1-1 0,-1 0 0,1 0 0,-1 0 0,1 0 0,-1 0 0,0 0 0,1 0 0,-1-1 0,1 0 0,3-1 0,2 0 0,0 0 0,-1 0 0,1-1 0,-1-1 0,1 1 0,9-7 0,-2-3 0,0 0 0,-1-1 0,-1 0 0,0-1 0,16-24 0,-26 41 0,-1 10 0,-3 13 0,-2-3 0,1-8 0,1 0 0,0-1 0,0 1 0,1 0 0,3 18 0,-3-30 0,1 1 0,-1-1 0,1 0 0,0 0 0,-1 0 0,1 0 0,0 0 0,1 1 0,-1-2 0,0 1 0,0 0 0,1 0 0,-1 0 0,1-1 0,0 1 0,-1 0 0,1-1 0,0 0 0,0 1 0,0-1 0,0 0 0,0 0 0,0 0 0,0 0 0,0 0 0,1-1 0,-1 1 0,0-1 0,0 1 0,1-1 0,-1 0 0,0 0 0,0 0 0,1 0 0,-1 0 0,0-1 0,1 1 0,2-2 0,3 0 0,0-1 0,0 0 0,0 0 0,-1-1 0,0 0 0,1 0 0,-1-1 0,-1 0 0,1 0 0,-1 0 0,0-1 0,0 0 0,-1 0 0,8-12 0,-2 4 0,-2 0 0,0 0 0,-1-2 0,0 1 0,-1-1 0,5-19 0,-7 16 0,-44 131 0,39-76 0,7-26 0,10-20 0,-12 4-505,-1 0 0,1-1-1,-1 1 1,-1 0 0,1-1 0,-1 0-1,0 0 1,-1 0 0,0 0 0,0-1 0,-1 1-1,2-12 1,0-14-5123,-3-51 1,-1 47 2865,1-16-4615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8.941"/>
    </inkml:context>
    <inkml:brush xml:id="br0">
      <inkml:brushProperty name="width" value="0.025" units="cm"/>
      <inkml:brushProperty name="height" value="0.025" units="cm"/>
    </inkml:brush>
  </inkml:definitions>
  <inkml:trace contextRef="#ctx0" brushRef="#br0">21 14 4324,'0'0'335,"0"0"1,0-1-1,0 1 0,0-1 0,0 1 0,0-1 1,0 1-1,0-1 0,0 1 0,0-1 1,0 1-1,0-1 0,-1 1 0,1-1 1,0 1-1,0 0 0,0-1 0,-1 1 0,1-1 1,0 1-1,0 0 0,-1-1 0,1 1 1,0 0-1,-1-1 0,1 1 0,0 0 0,-1-1 1,1 1-1,-1 0 0,1 0 0,-1 0 1,1-1-1,0 1 0,-1 0 0,1 0 1,-1 0-1,1 0 0,-1 0 0,0 0 0,-6 21 4337,5 41-3395,2-60-1240,1 1 1,0-1-1,0 1 0,0-1 0,0 0 0,1 1 0,-1-1 0,1 0 0,-1 0 0,1 0 0,0 0 1,3 3-1,-1-2-481,0 0 0,1 1 0,0-1 1,-1-1-1,1 1 0,1-1 1,-1 0-1,0 0 0,0-1 0,6 2 1,-7-2 100,1 0 0,-1-1 1,0 0-1,0 0 0,1 0 1,-1 0-1,0 0 1,0-1-1,1 0 0,4-2 1,-7 3 422,0-1 1,0 0-1,0 0 1,0 0-1,0 0 1,-1 0 0,1 0-1,-1-1 1,1 1-1,-1-1 1,1 1-1,-1-1 1,1 1-1,-1-1 1,0 0 0,0 0-1,0 0 1,0 1-1,0-1 1,-1 0-1,1-3 1,-16 57 7101,9-32-5687,0 0 1,1 1-1,-4 37 1,9-51-1436,0 0 1,0 0-1,0 0 0,1 0 1,0 0-1,1-1 0,0 1 1,0 0-1,0-1 0,1 1 1,0-1-1,0 0 0,0 0 0,1 0 1,0 0-1,4 5 0,36 35-35,-27-30-112,0 1 1,15 22-1,-28-33 71,0-1 0,-1 1 0,0 0 0,0 0 0,0 0 0,-1 0 0,0 0 0,0 0 0,-1 1 0,1-1 0,-2 1 0,2 8 0,-2-14 34,-1 1 0,1 0-1,0 0 1,0-1 0,-1 1-1,1 0 1,-1-1 0,0 1-1,1 0 1,-1-1 0,0 1 0,0-1-1,0 1 1,0-1 0,0 1-1,0-1 1,0 0 0,-1 0-1,1 1 1,0-1 0,-1 0-1,1 0 1,-1 0 0,1-1-1,-1 1 1,1 0 0,-1-1-1,0 1 1,1 0 0,-1-1 0,0 0-1,1 1 1,-1-1 0,0 0-1,0 0 1,1 0 0,-1 0-1,0 0 1,-3-1 0,1 0 20,0 1 0,0-1 1,0 1-1,1-1 1,-1 0-1,0-1 1,0 1-1,1-1 0,-1 1 1,1-1-1,0 0 1,-1-1-1,1 1 0,0 0 1,0-1-1,0 0 1,-4-4-1,4 0-38,0 1 0,1-1 0,-1 0 0,1 1 0,0-1 0,1 0 0,0-1 0,0 1 0,1 0 0,-1 0 0,2 0 0,-1 0 0,1 0 0,0-1 0,0 1 0,1 0 0,0 1 0,0-1 0,5-10 0,5-8 0,1 0 0,0 1 0,28-35 0,-15 22 0,47-58 0,-68 149 0,-6-53 0,1 1 0,0-1 0,0 1 0,0 0 0,0-1 0,1 1 0,-1-1 0,0 1 0,1-1 0,-1 1 0,1-1 0,-1 0 0,1 1 0,0-1 0,-1 0 0,1 1 0,0-1 0,0 0 0,0 0 0,0 1 0,0-1 0,0 0 0,0 0 0,0 0 0,1-1 0,2 3 0,-2-3 0,1 1 0,0 0 0,0-1 0,0 0 0,0 0 0,0 0 0,0 0 0,0 0 0,0 0 0,0-1 0,-1 0 0,1 1 0,3-2 0,6-3 0,1 0 0,-2 0 0,1-2 0,0 1 0,12-11 0,110-113 0,-132 182 0,-3-51 0,1 1 0,0 0 0,0-1 0,0 1 0,0 0 0,0-1 0,0 1 0,1-1 0,-1 1 0,1-1 0,-1 1 0,1-1 0,-1 1 0,1-1 0,0 1 0,0-1 0,-1 1 0,1-1 0,2 1 0,-2-1 0,1 0 0,-1-1 0,1 1 0,0 0 0,0-1 0,-1 0 0,1 0 0,0 1 0,0-1 0,-1 0 0,1 0 0,0 0 0,0-1 0,-1 1 0,1 0 0,0-1 0,0 1 0,2-2 0,6-2 0,1-1 0,-1 0 0,0 0 0,-1-1 0,15-11 0,-18 12 0,1 0 0,0 0 0,0 0 0,0 1 0,1 0 0,-1 0 0,1 1 0,0 0 0,0 0 0,0 1 0,16-2 0,-23 4 0,0 0 0,-1 1 0,1-1 0,0 1 0,-1-1 0,1 1 0,0-1 0,-1 1 0,1-1 0,-1 1 0,1 0 0,-1-1 0,1 1 0,-1 0 0,0-1 0,1 1 0,-1 0 0,0-1 0,0 1 0,1 0 0,-1 0 0,0 0 0,0-1 0,0 1 0,0 0 0,0 0 0,0-1 0,0 1 0,0 1 0,0 33 0,-1-24 0,1 33 0,-2-16 0,2 0 0,1 0 0,1 0 0,1-1 0,2 1 0,12 39 0,-10-47 0,-1-5 0,0-1 0,-1 1 0,-1 0 0,-1 0 0,0 0 0,1 17 0,-4-31 0,0 0 0,0 0 0,0 0 0,0 0 0,-1 0 0,1 0 0,0 0 0,-1 0 0,1 0 0,0 0 0,-1 0 0,0 0 0,1 0 0,-1-1 0,1 1 0,-1 0 0,0 0 0,1-1 0,-1 1 0,0 0 0,0-1 0,0 1 0,0-1 0,1 1 0,-1-1 0,0 1 0,0-1 0,0 0 0,0 1 0,0-1 0,0 0 0,0 0 0,0 0 0,0 0 0,0 0 0,0 0 0,0 0 0,0 0 0,0 0 0,0 0 0,-1-1 0,-1 1 0,-1-1 0,1 1 0,0-1 0,-1 0 0,1 0 0,0-1 0,0 1 0,0 0 0,0-1 0,0 0 0,1 0 0,-4-2 0,1-1 1,0-1 1,1 0-1,-1 0 1,1 0-1,0-1 1,1 1-1,-1-1 1,1 0-1,1 0 0,-1 0 1,1 0-1,1 0 1,-1-1-1,1 1 1,0-1-1,1 1 1,0-1-1,0 1 1,1 0-1,-1-1 0,2 1 1,1-9-1,1 4-13,0 1-1,0-1 0,1 1 0,0 0 0,1 0 0,0 0 1,1 1-1,0 0 0,1 0 0,0 1 0,1 0 0,14-13 1,9-4-1430,-4-2-3907,-2-3-4255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29.996"/>
    </inkml:context>
    <inkml:brush xml:id="br0">
      <inkml:brushProperty name="width" value="0.025" units="cm"/>
      <inkml:brushProperty name="height" value="0.025" units="cm"/>
    </inkml:brush>
  </inkml:definitions>
  <inkml:trace contextRef="#ctx0" brushRef="#br0">187 289 9449,'-5'-31'7740,"-9"7"-3644,12 23-3956,0-1 1,0 1 0,0 0 0,0 0 0,0 0 0,0 0-1,0 0 1,-1 0 0,1 1 0,0-1 0,0 1 0,-1-1-1,1 1 1,0 0 0,0 0 0,-1 0 0,1 0 0,0 1-1,-1-1 1,1 0 0,0 1 0,0 0 0,0-1 0,0 1-1,-4 2 1,0 0-10,0 1 0,0 1 0,0-1-1,0 1 1,1 0 0,-1 0 0,1 0-1,0 1 1,1 0 0,0 0 0,0 0-1,0 1 1,0-1 0,-2 9 0,1-4-39,0 1-1,0 0 1,1 1 0,1-1 0,0 1 0,1-1-1,-1 19 1,3-31-84,0 1 1,0 0-1,0-1 0,0 1 0,0 0 0,0-1 1,0 1-1,0 0 0,0-1 0,0 1 0,0 0 1,1 0-1,-1-1 0,0 1 0,0-1 0,1 1 1,-1 0-1,1-1 0,-1 1 0,0-1 0,1 1 1,-1-1-1,1 1 0,-1-1 0,1 1 0,-1-1 1,1 1-1,0-1 0,-1 0 0,1 1 1,-1-1-1,2 0 0,23-6 258,-17 2-179,0-1 0,-1 0 0,1-1 0,10-9 0,6-13 141,-1-2-1,0 0 1,-3-1 0,0-1 0,-2 0-1,-2-2 1,-1 0 0,19-65 0,-42 144-116,2 1 0,2 0 0,3 85 0,1-128-97,0-1 1,0 0-1,0 1 0,1-1 0,-1 0 0,1 0 1,-1 0-1,1 1 0,0-1 0,0 0 0,0 0 1,0 0-1,0 0 0,1 0 0,-1-1 0,1 1 1,-1 0-1,1-1 0,-1 1 0,1-1 0,0 1 1,0-1-1,0 0 0,0 1 0,0-1 1,0 0-1,0-1 0,0 1 0,0 0 0,3 0 1,-2-1 38,1 0 0,-1 0 1,0 0-1,1 0 0,-1 0 1,0-1-1,1 0 0,-1 0 1,0 0-1,0 0 1,1 0-1,-1-1 0,0 1 1,-1-1-1,1 0 0,0 0 1,0 0-1,-1 0 1,4-4-1,3-4-48,0 0 0,-2-1 0,1-1 0,-1 1 0,-1-1 0,0 0 0,0 0 0,-2-1 0,1 0 0,-2 0 0,1 0 0,-2 0 0,0 0 0,0-1 0,-1-16 0,-8 35-6,-2 9 0,4 1 0,1 0 0,1 0 0,0 0 0,1 1 0,1-1 0,0 22 0,1-35 0,0 0 0,0 0 0,1 0 0,-1 0 0,1 0 0,-1 0 0,1 0 0,-1 0 0,1-1 0,0 1 0,0 0 0,0-1 0,0 1 0,0 0 0,0-1 0,1 1 0,-1-1 0,0 0 0,1 1 0,-1-1 0,1 0 0,-1 0 0,1 0 0,0 0 0,-1 0 0,1 0 0,0-1 0,0 1 0,0 0 0,0-1 0,-1 1 0,1-1 0,0 0 0,0 0 0,0 0 0,0 0 0,0 0 0,0 0 0,0 0 0,0-1 0,0 1 0,2-1 0,6-1 0,-1 0 0,1-1 0,0 0 0,-1-1 0,0 1 0,17-11 0,-13 6 0,0-1 0,0-1 0,-1 0 0,20-21 0,-29 28 0,-1 0 0,1 0 0,-1 1 0,0-1 0,0-1 0,0 1 0,0 0 0,-1 0 0,1-1 0,-1 1 0,0-1 0,0 1 0,0-1 0,0 0 0,-1 1 0,1-1 0,-1 0 0,0 1 0,0-1 0,0 0 0,-1 0 0,1 1 0,-1-1 0,0 1 0,0-1 0,-3-5 0,3 6 0,-2 1 0,1-1 0,0 1 0,0-1 0,-1 1 0,1 0 0,-1 0 0,0 1 0,0-1 0,1 0 0,-1 1 0,0-1 0,0 1 0,0 0 0,-1 0 0,1 1 0,0-1 0,0 0 0,-1 1 0,1 0 0,-6 0 0,29-1-403,0 0 1,0-1-1,-1-2 1,34-9-1,-24 4-2072,-1-2 0,43-23 0,-20 4-11277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0.337"/>
    </inkml:context>
    <inkml:brush xml:id="br0">
      <inkml:brushProperty name="width" value="0.025" units="cm"/>
      <inkml:brushProperty name="height" value="0.025" units="cm"/>
    </inkml:brush>
  </inkml:definitions>
  <inkml:trace contextRef="#ctx0" brushRef="#br0">0 1 9513,'0'0'12748,"10"61"-10858,-7-17-353,-1 6-320,-1 5-608,4-6-417,1-5-128,0-11-288,4-9-1506,-1-10-1184,-4-9-514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0.681"/>
    </inkml:context>
    <inkml:brush xml:id="br0">
      <inkml:brushProperty name="width" value="0.025" units="cm"/>
      <inkml:brushProperty name="height" value="0.025" units="cm"/>
    </inkml:brush>
  </inkml:definitions>
  <inkml:trace contextRef="#ctx0" brushRef="#br0">0 211 12716,'0'0'10986,"70"5"-10089,-26-23-288,11-8-321,4-4-192,-1-1-32,-5 2-32,-12 2-929,-15 4-1825,-16 5-737,-10 4-1762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1.028"/>
    </inkml:context>
    <inkml:brush xml:id="br0">
      <inkml:brushProperty name="width" value="0.025" units="cm"/>
      <inkml:brushProperty name="height" value="0.025" units="cm"/>
    </inkml:brush>
  </inkml:definitions>
  <inkml:trace contextRef="#ctx0" brushRef="#br0">37 185 12940,'0'0'9802,"-37"-58"-7977,56 35-544,7-5-320,4 2-384,3 4-321,4 7-160,-6 5-96,-2 8-1185,-5 2-2402,-5 0-4997</inkml:trace>
  <inkml:trace contextRef="#ctx0" brushRef="#br0" timeOffset="1">391 126 10378,'0'0'6363,"-1"11"-3048,-2 35-672,4-44-2542,-1 0 1,0-1 0,1 1-1,-1 0 1,1-1-1,-1 1 1,1-1 0,0 1-1,0 0 1,-1-1 0,1 1-1,0-1 1,1 0-1,-1 1 1,0-1 0,0 0-1,0 0 1,1 0-1,-1 0 1,1 0 0,-1 0-1,1 0 1,-1 0-1,1-1 1,0 1 0,-1 0-1,1-1 1,0 1-1,-1-1 1,1 0 0,0 0-1,-1 0 1,1 0-1,0 0 1,0 0 0,3 0-1,4-1 74,0 1 0,-1-1 1,1 0-1,0-1 0,11-4 0,-9 1-105,0 0 1,0-1 0,-1-1-1,0 0 1,0 0 0,9-9-1,-9 7 136,-1 1-1,2 1 0,-1 0 1,22-11-1,-32 18-186,1-1-1,-1 1 0,1 0 1,0 0-1,-1 0 1,1 0-1,-1 0 0,1 0 1,0 0-1,-1 0 1,1 0-1,-1 0 1,1 0-1,-1 1 0,1-1 1,0 0-1,-1 0 1,1 1-1,-1-1 1,1 0-1,-1 1 0,1-1 1,-1 0-1,0 1 1,1-1-1,-1 1 0,1-1 1,-1 0-1,0 1 1,1-1-1,-1 1 1,0-1-1,1 1 0,-1 0 1,0-1-1,0 1 1,0-1-1,0 1 0,1-1 1,-1 1-1,0 0 1,0-1-1,0 1 1,0-1-1,0 2 0,1 36 418,-1-27-235,1 2-28,-1 0-80,0-1 0,1 0 0,1 0 0,3 13 1,-5-24-88,0 1 0,0-1 0,1 0 0,-1 1 0,0-1 0,1 0 0,-1 1 0,1-1 0,0 0 0,-1 0 1,1 0-1,0 1 0,0-1 0,0 0 0,0 0 0,0 0 0,0 0 0,0-1 0,0 1 0,0 0 0,0 0 0,0-1 1,0 1-1,1 0 0,-1-1 0,0 1 0,1-1 0,-1 0 0,0 1 0,1-1 0,-1 0 0,0 0 0,1 0 0,-1 0 0,1 0 1,-1 0-1,0 0 0,1-1 0,-1 1 0,0 0 0,1-1 0,-1 1 0,0-1 0,0 1 0,2-2 0,2-1-178,-1 0-1,0 0 1,1 0 0,-1-1-1,0 0 1,-1 1-1,1-2 1,-1 1-1,4-5 1,27-49-5926,-25 43 3313,14-27-5377,-1 1-3860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1.495"/>
    </inkml:context>
    <inkml:brush xml:id="br0">
      <inkml:brushProperty name="width" value="0.025" units="cm"/>
      <inkml:brushProperty name="height" value="0.025" units="cm"/>
    </inkml:brush>
  </inkml:definitions>
  <inkml:trace contextRef="#ctx0" brushRef="#br0">73 207 6150,'0'0'7735,"-6"10"-3144,-54 71 1965,60-81-6515,-1 1 1,0 0 0,1-1-1,-1 1 1,1 0 0,-1 0-1,1 0 1,-1-1 0,1 1-1,0 0 1,-1 0 0,1 0-1,0 0 1,0 0 0,-1 0-1,1-1 1,0 1 0,0 0-1,0 0 1,0 1 0,13 2 96,-10-5-158,1 1 1,0-1 0,0 0-1,-1 0 1,1-1-1,0 1 1,-1-1-1,5-2 1,1-5 26,1 0 0,-1 0 0,-1-1 1,1 0-1,-2 0 0,1-1 0,7-15 0,39-90-131,-37 75-7,0-4 148,-14 34 176,-10 30 184,-6 15 511,2 0 0,1 0 0,1 1 0,2 0 0,-4 61 0,11-95-871,0 1 1,-1-1-1,1 1 0,1-1 0,-1 1 0,0 0 1,0-1-1,1 1 0,-1-1 0,0 1 0,1-1 1,0 1-1,-1-1 0,1 1 0,0-1 0,0 0 0,0 1 1,0-1-1,0 0 0,0 0 0,0 0 0,0 0 1,0 0-1,1 0 0,-1 0 0,0 0 0,1 0 1,-1 0-1,0-1 0,1 1 0,-1-1 0,1 1 1,-1-1-1,1 1 0,0-1 0,-1 0 0,1 0 0,-1 0 1,1 0-1,0 0 0,2 0 0,2-1 25,-1 0-1,1 0 1,0-1 0,-1 0-1,1 0 1,-1 0 0,1 0-1,-1-1 1,0 0-1,7-5 1,4-5-42,0-1 0,-1-1 0,-1 0 0,-1-1 0,0 0 0,-1-1 0,0-1 0,-2 0 0,0 0 0,-1-1 0,-1 0 0,0 0 0,5-26 0,-30 108 0,8-38 0,2 1 0,-3 27 0,8-44 0,1-1 0,0 1 0,1 0 0,0 0 0,1 0 0,2 13 0,-2-20 0,-1 0 0,1 0 0,0 1 0,0-1 0,0-1 0,0 1 0,0 0 0,1 0 0,-1 0 0,1-1 0,-1 1 0,1 0 0,0-1 0,-1 0 0,1 1 0,0-1 0,0 0 0,0 0 0,0 0 0,0 0 0,0 0 0,0 0 0,0-1 0,0 1 0,1-1 0,-1 1 0,0-1 0,0 0 0,1 0 0,2 0 0,0-1-217,0 1 0,0-1-1,0 0 1,-1 0 0,1 0 0,0-1-1,-1 1 1,1-1 0,-1 0 0,0-1-1,0 1 1,0-1 0,0 0 0,0 0-1,0 0 1,-1 0 0,1 0 0,-1-1-1,0 0 1,0 0 0,0 0 0,3-6-1,2-5-1218,-1 0 0,0 0 0,-2 0 0,1-1 0,4-23 0,1-20-6700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2.521"/>
    </inkml:context>
    <inkml:brush xml:id="br0">
      <inkml:brushProperty name="width" value="0.025" units="cm"/>
      <inkml:brushProperty name="height" value="0.025" units="cm"/>
    </inkml:brush>
  </inkml:definitions>
  <inkml:trace contextRef="#ctx0" brushRef="#br0">37 158 15182,'0'0'3679,"-3"11"-727,-7 26-1151,2 0 1,1 0 0,-1 44-1,8-35-1548,3-1 1,1 1-1,3-1 0,13 51 0,-13-72-293,-3-14 24,-1 0-1,-1 1 1,1-1 0,-2 0-1,1 1 1,-1-1 0,-1 1-1,0-1 1,-2 13 0,2-23 18,0 0-1,0 1 1,-1-1 0,1 0-1,0 0 1,0 0 0,-1 0 0,1 0-1,0 0 1,0 0 0,-1 0 0,1 0-1,0 0 1,0 0 0,-1 0 0,1 0-1,0 0 1,0 0 0,-1 0 0,1 0-1,0 0 1,0 0 0,-1 0 0,1 0-1,0-1 1,0 1 0,-1 0 0,1 0-1,0 0 1,0 0 0,0-1-1,0 1 1,-1 0 0,1 0 0,0 0-1,0-1 1,0 1 0,0 0 0,0 0-1,-1 0 1,1-1 0,0 1 0,0 0-1,0 0 1,0-1 0,-4-17-262,0 1 0,1-1 0,1 0 0,0 0 0,2-1 0,3-33 0,-2 2-146,-1 41 446,0 1-1,1 0 1,0-1 0,0 1-1,1 0 1,0 0 0,0 0 0,1 0-1,0 0 1,0 0 0,1 1 0,0 0-1,0-1 1,1 1 0,0 1 0,0-1-1,9-8 1,13-15-37,-2-2-1,0-1 1,24-45-1,-40 62 95,-1-1-1,-1 0 1,-1-1 0,0 1 0,-1-1-1,-1 0 1,-1-1 0,0 1-1,-1-27 1,-1 43-42,-1-1 0,0 1-1,-1 0 1,1-1 0,0 1 0,-1 0-1,1 0 1,-1-1 0,0 1 0,1 0-1,-1 0 1,0 0 0,0 0 0,-1 0-1,1 0 1,-2-2 0,2 3-37,1 1 0,0 0 0,-1 0 0,1-1 0,-1 1 0,1 0 0,-1 0 0,1 0 0,-1-1 0,1 1 0,-1 0 0,1 0 0,-1 0 0,1 0 0,-1 0 0,1 0 0,-1 0 0,1 0 0,-1 0 0,1 0 0,-1 1 0,1-1 0,-1 0 0,1 0 0,-1 0 0,1 0-1,-1 1 1,-15 19 288,7-2-172,2 0 0,0 0 0,1 1 0,1 0 0,-4 32 0,-3 102 461,11-116-595,1 0 0,10 68 0,-9-94 0,2 0 0,-1-1 0,2 1 0,-1-1 0,1 0 0,1 0 0,0 0 0,0-1 0,1 1 0,0-1 0,1 0 0,0-1 0,0 0 0,10 9 0,-16-16 0,1 0 0,-1 1 0,0-1 0,0 0 0,0 0 0,1 0 0,-1 0 0,0 0 0,1 0 0,-1-1 0,1 1 0,-1 0 0,1-1 0,0 1 0,-1-1 0,1 0 0,-1 1 0,1-1 0,0 0 0,-1 0 0,1 0 0,0 0 0,-1 0 0,1 0 0,0-1 0,-1 1 0,1-1 0,0 1 0,-1-1 0,1 1 0,-1-1 0,1 0 0,-1 0 0,0 1 0,1-1 0,-1 0 0,0-1 0,1 1 0,-1 0 0,0 0 0,0 0 0,0-1 0,0 1 0,0 0 0,-1-1 0,1 1 0,0-1 0,0 1 0,-1-1 0,1 0 0,-1 1 0,1-3 0,4-12 0,-1-1 0,0 0 0,3-34 0,-6 39 0,5-124 0,-6 134 0,0 0 0,-1 0 0,1 0 0,1 0 0,-1 0 0,0 0 0,0 0 0,1 0 0,-1 0 0,1 1 0,0-1 0,-1 0 0,1 0 0,0 0 0,0 1 0,0-1 0,0 0 0,0 1 0,1-1 0,2-1 0,-3-1 0,1 0 0,0 1 0,-1-1 0,0 0 0,0 0 0,0 0 0,0 1 0,-1-1 0,0 0 0,0-6 0,1 9 0,-1 0 0,0 1 0,0-1 0,0 0 0,1 1 0,-1-1 0,0 0 0,0 0 0,0 1 0,0-1 0,-1 0 0,1 1 0,0-1 0,0 0 0,0 1 0,0-1 0,-1 0 0,1 1 0,0-1 0,-1 0 0,1 1 0,0-1 0,-1 1 0,1-1 0,-1 1 0,1-1 0,-1 1 0,1-1 0,-1 1 0,1-1 0,-1 1 0,0-1 0,1 1 0,-1 0 0,1 0 0,-1-1 0,0 1 0,1 0 0,-1 0 0,0 0 0,0-1 0,1 1 0,-1 0 0,0 0 0,1 0 0,-1 0 0,0 1 0,1-1 0,-1 0 0,0 0 0,0 0 0,1 0 0,-1 1 0,1-1 0,-1 0 0,0 1 0,1-1 0,-1 0 0,1 1 0,-1-1 0,0 1 0,0 0 0,0 0 0,0 1 0,0-1 0,0 1 0,0-1 0,0 1 0,0-1 0,0 1 0,0 0 0,0-1 0,1 1 0,-1 0 0,1 0 0,0 0 0,-1 0 0,1-1 0,0 1 0,0 0 0,0 0 0,0 0 0,0 0 0,1 3 0,0-2 0,-1-1 0,1 1 0,-1 0 0,1 0 0,0 0 0,0-1 0,0 1 0,0 0 0,1-1 0,-1 1 0,1-1 0,-1 0 0,3 3 0,1-2 0,-1 0 0,1-1 0,-1 1 0,1-1 0,0 0 0,0-1 0,0 1 0,0-1 0,0 0 0,0 0 0,1-1 0,-1 1 0,0-1 0,0-1 0,0 1 0,1-1 0,-1 1 0,0-1 0,8-3 0,9-3 0,-1-1 0,1-1 0,19-11 0,-35 17 0,-5 2 0,2-1 0,0 0 0,0 0 0,0 1 0,0-1 0,0 1 0,0-1 0,0 1 0,0 0 0,1 1 0,-1-1 0,0 0 0,1 1 0,-1 0 0,0 0 0,1 0 0,-1 0 0,1 0 0,-1 1 0,0-1 0,0 1 0,7 2 0,-8-2 0,1 0 0,-1 0 0,1-1 0,-1 1 0,1-1 0,-1 1 0,1-1 0,0 0 0,-1 0 0,1 0 0,0 0 0,-1-1 0,1 1 0,-1-1 0,1 1 0,0-1 0,-1 0 0,0 0 0,3-1 0,49-32 0,-25 16 0,-20 13 0,-1 0 0,2 1 0,-1 0 0,13-4 0,-20 8 0,1-1 0,0 1 0,0 0 0,0 0 0,0 0 0,0 0 0,0 0 0,-1 1 0,1-1 0,0 1 0,0 0 0,0-1 0,-1 1 0,1 1 0,0-1 0,-1 0 0,1 1 0,2 2 0,-2-3-32,0 0 1,0 0-1,0 0 0,0 0 1,0 0-1,0 0 0,0-1 1,0 1-1,0-1 0,0 0 1,0 0-1,0 0 0,0 0 1,0-1-1,0 1 0,0-1 1,0 0-1,0 0 0,0 0 1,0 0-1,3-2 0,0 0-81,-1 0 1,1 0-1,-1 0 0,0-1 0,0 1 0,0-1 0,0 0 0,-1-1 0,6-6 0,-6 1-1866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2.882"/>
    </inkml:context>
    <inkml:brush xml:id="br0">
      <inkml:brushProperty name="width" value="0.025" units="cm"/>
      <inkml:brushProperty name="height" value="0.025" units="cm"/>
    </inkml:brush>
  </inkml:definitions>
  <inkml:trace contextRef="#ctx0" brushRef="#br0">1 63 11627,'0'0'12396,"11"-8"-11067,-2 2-1009,0 0 0,0 0-1,1 1 1,0 0 0,0 0 0,0 1-1,1 1 1,-1 0 0,18-3 0,44 1 358,-72 5-664,0 0 1,1-1 0,-1 1 0,0 0 0,1 0 0,-1 0-1,0 0 1,1 0 0,-1 0 0,0 1 0,1-1 0,-1 0-1,0 0 1,1 0 0,-1 0 0,0 0 0,1 0-1,-1 1 1,0-1 0,1 0 0,-1 0 0,0 0 0,0 1-1,1-1 1,-1 0 0,0 0 0,0 1 0,1-1-1,-1 0 1,0 0 0,0 1 0,0-1 0,0 0 0,1 1-1,-1-1 1,0 0 0,0 1 0,0-1 0,0 0 0,0 1-1,-7 16 783,-18 13 639,16-20-1298,0 0 1,0 0-1,-10 18 1,16-24-128,0 1 0,1-1 0,0 1 0,0 0 0,0-1 1,0 1-1,1 0 0,0 0 0,0 0 0,0 0 1,1 0-1,0 8 0,0-12-11,0 0 0,1 0 0,-1 0 0,1 0 0,0 0 0,-1 0 0,1 0 0,0 0 0,-1-1 0,1 1 0,0 0 0,0 0 0,0 0 0,0-1 0,-1 1 0,1-1 0,0 1 0,0 0 0,0-1 0,1 0 0,-1 1 0,0-1 0,0 0 0,0 1 0,0-1 0,0 0 0,0 0 0,0 0 0,3 0 0,40-1 0,-36 0 0,12-1-8,0-1-1,-1-2 1,1 0-1,-1 0 1,0-2 0,20-10-1,-24 5-2402,-25 5-3826,-30 2-5832,39 5 11881,-36-2-10462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023"/>
    </inkml:context>
    <inkml:brush xml:id="br0">
      <inkml:brushProperty name="width" value="0.025" units="cm"/>
      <inkml:brushProperty name="height" value="0.025" units="cm"/>
    </inkml:brush>
  </inkml:definitions>
  <inkml:trace contextRef="#ctx0" brushRef="#br0">120 4 16015,'0'0'11686,"-10"-1"-11542,6 0-149,1 1 1,0-1-1,-1 1 0,1 0 1,-1 0-1,1 0 0,0 0 1,-1 0-1,1 1 0,-1 0 1,1 0-1,0 0 1,-1 0-1,1 0 0,0 0 1,0 1-1,0 0 0,0-1 1,0 1-1,1 1 0,-1-1 1,0 0-1,1 0 0,0 1 1,-1 0-1,1-1 0,0 1 1,0 0-1,1 0 0,-1 0 1,1 0-1,-1 0 0,1 0 1,0 1-1,0-1 0,0 0 1,1 1-1,-1 3 1,1-5-6,0 0 0,0 0 0,1 0 1,-1 0-1,0 0 0,1 0 0,0 0 1,-1 0-1,1 0 0,0 0 0,0-1 1,0 1-1,0 0 0,0-1 0,0 1 1,1-1-1,-1 1 0,1-1 0,-1 1 1,1-1-1,-1 0 0,1 0 0,0 0 1,-1 0-1,1 0 0,0 0 0,3 1 1,10 3-130,0 0-1,27 6 1,1 1 7,-35-9 180,-1 0-1,1 1 0,-1 0 0,-1 0 1,1 1-1,0 0 0,-1 0 0,0 1 1,6 6-1,-11-10-22,0-1 0,0 1 1,1 0-1,-2-1 0,1 1 1,0 0-1,0 0 0,0-1 1,-1 1-1,1 0 0,-1 0 0,0 0 1,1 0-1,-1 0 0,0 0 1,0 0-1,-1 3 0,1-3 2,-1 1 0,0-1 0,0 0-1,-1 0 1,1 0 0,0 0-1,-1 0 1,1 0 0,-1 0 0,0 0-1,1 0 1,-1-1 0,0 1 0,0-1-1,0 1 1,0-1 0,-5 2 0,-6 3 349,0 0 0,-1-1 1,1-1-1,-1 0 1,0-1-1,-1-1 0,1 0 1,0-1-1,-1 0 0,1-1 1,-21-3-1,34 3-380,0 0 1,0 0-1,0 0 0,0 0 1,0 0-1,0-1 0,0 1 1,0 0-1,0-1 0,0 1 1,0 0-1,0-1 0,1 0 1,-1 1-1,0-1 0,0 1 1,0-1-1,0 0 0,1 0 1,-1 1-1,0-1 0,1 0 1,-1 0-1,1 0 0,-1 0 1,1 0-1,-1-1 0,1 1-26,0 0 0,0 0 0,0 0 0,0 0 0,0 0 0,1 1-1,-1-1 1,0 0 0,1 0 0,-1 1 0,1-1 0,-1 0 0,0 0 0,1 1 0,0-1 0,-1 0-1,1 1 1,-1-1 0,1 1 0,0-1 0,-1 1 0,1-1 0,0 1 0,0 0 0,-1-1-1,1 1 1,0 0 0,0-1 0,0 1 0,-1 0 0,1 0 0,0 0 0,1 0 0,80-15-13306,-52 8 4352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3.210"/>
    </inkml:context>
    <inkml:brush xml:id="br0">
      <inkml:brushProperty name="width" value="0.025" units="cm"/>
      <inkml:brushProperty name="height" value="0.025" units="cm"/>
    </inkml:brush>
  </inkml:definitions>
  <inkml:trace contextRef="#ctx0" brushRef="#br0">0 136 14318,'0'0'13676,"54"-18"-12074,-15 7-673,8-5-449,0 1-352,3-2-96,-7-1-640,-7 0-2819,-5-5-7207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4.607"/>
    </inkml:context>
    <inkml:brush xml:id="br0">
      <inkml:brushProperty name="width" value="0.025" units="cm"/>
      <inkml:brushProperty name="height" value="0.025" units="cm"/>
    </inkml:brush>
  </inkml:definitions>
  <inkml:trace contextRef="#ctx0" brushRef="#br0">1 436 3555,'3'-14'347,"13"-88"1187,-11 22 7209,-5 74-7529,1-30 2208,-2 35-3156,1 0 1,0 0 0,0 0-1,0 0 1,0 0 0,0 0-1,1 0 1,-1 0-1,0 0 1,0 1 0,0-1-1,1 0 1,-1 0 0,1 0-1,-1 0 1,0 0-1,1 1 1,0-1 0,-1 0-1,1 0 1,-1 1 0,1-1-1,0 1 1,-1-1-1,3 0 1,-3 1-109,1 1 0,0 0 0,-1 0 0,1-1 0,0 1 0,-1 0 0,1 0 0,-1 0 0,1 0 0,-1 0 0,0 0 0,1 0 0,-1 0 0,0 0 0,0 0 0,0 0 0,1 0 0,-1 0 0,0 0 0,-1 2 0,3 33 626,-2-28-364,-2 152 771,0-82-537,8 81-1,-5-155-653,-1 0 0,1 1 0,0-1 0,0 0 0,1 0 0,-1 0 0,1 0 0,0 0 0,4 6 0,-5-8 0,0-1 0,0 0 0,0 0 0,0 0 0,0 0 0,0 0 0,0-1 0,0 1 0,0 0 0,1 0 0,-1-1 0,0 1 0,0-1 0,1 1 0,-1-1 0,1 0 0,-1 1 0,0-1 0,1 0 0,-1 0 0,0 0 0,1 0 0,-1 0 0,1 0 0,-1 0 0,0-1 0,1 1 0,-1 0 0,0-1 0,1 1 0,-1-1 0,0 0 0,3 0 0,2-4 0,1 0 0,0 0 0,-1 0 0,0 0 0,0-1 0,-1 0 0,0-1 0,7-9 0,37-65 0,-31 49 0,-8 14 0,17-25 0,-2-1 0,-2-1 0,-2-1 0,28-90 0,-49 134-48,1 1 0,-1-1 0,0 1-1,1-1 1,-1 0 0,0 1 0,0-1 0,0 1 0,0-1-1,0 0 1,0 1 0,-1-1 0,1 1 0,-1-4 0,0 5-11,1 0 1,0 0 0,-1-1 0,1 1 0,-1 0 0,1 0-1,0 0 1,-1 0 0,1-1 0,-1 1 0,1 0 0,0 0-1,-1 0 1,1 0 0,-1 0 0,1 0 0,-1 0 0,1 0-1,-1 0 1,1 0 0,0 0 0,-1 1 0,1-1 0,-1 0-1,1 0 1,0 0 0,-1 1 0,1-1 0,-1 0 0,1 0-1,-1 1 1,-35 34-5248,-20 38-4801,6 7 6320,41-61 4378,0-1 0,-9 32 0,14-36 723,1 0-1,1 0 1,0 0 0,-1 22 0,3-33-1134,1-1 0,-1 1 1,0 0-1,1 0 0,0-1 1,0 1-1,-1 0 0,2-1 0,-1 1 1,0-1-1,0 1 0,1-1 0,-1 0 1,1 0-1,0 0 0,0 1 0,0-1 1,0-1-1,0 1 0,0 0 1,0 0-1,0-1 0,1 0 0,-1 1 1,1-1-1,-1 0 0,1 0 0,0 0 1,-1 0-1,1-1 0,5 1 0,-2 0 27,0 0 0,0 0 0,0-1 0,-1 0 0,1-1 0,0 1 0,0-1 0,0 0 0,0 0 0,0-1 0,-1 0 0,1 0-1,-1 0 1,8-5 0,-1-1-9,0-2-1,-1 1 1,0-1-1,-1-1 0,0 0 1,15-22-1,-19 25-94,-1 0 0,0-1 0,-1 1-1,0-1 1,0 0 0,-1-1 0,0 1 0,0 0 0,-1-1-1,0 0 1,0-10 0,-5 17 420,-3 8-383,-5 10-61,5-4-15,1 1 0,1 0 0,0 0 0,1 0 0,0 1 1,0-1-1,2 1 0,0-1 0,0 1 0,1 0 0,1 13 0,0-25-57,-1 0 0,0 1 0,1-1-1,-1 1 1,1-1 0,0 0 0,-1 1 0,1-1 0,0 0 0,0 0-1,0 0 1,0 1 0,0-1 0,0 0 0,0 0 0,0 0 0,1-1 0,-1 1-1,0 0 1,0 0 0,1-1 0,-1 1 0,0-1 0,1 1 0,-1-1 0,1 1-1,-1-1 1,1 0 0,-1 0 0,1 0 0,-1 0 0,1 0 0,-1 0-1,1 0 1,-1 0 0,0-1 0,1 1 0,-1 0 0,1-1 0,1 0 0,3-1 10,0 0 1,-1 0 0,1-1 0,0 1 0,-1-1 0,0 0 0,0-1 0,8-6 0,2-7-18,-1 0 0,0-1 0,-2-1 0,11-20 0,17-26 0,-40 66 0,0-1 0,0 0 0,0 1 0,0-1 0,0 1 0,0-1 0,0 0 0,0 1 0,0-1 0,1 1 0,-1-1 0,0 0 0,0 1 0,0-1 0,1 0 0,-1 1 0,0-1 0,0 0 0,1 1 0,-1-1 0,0 0 0,1 0 0,-1 1 0,0-1 0,1 0 0,-1 0 0,0 0 0,1 1 0,-1-1 0,0 0 0,1 0 0,-1 0 0,1 0 0,-1 0 0,0 0 0,1 0 0,-1 0 0,1 0 0,-1 0 0,0 0 0,1 0 0,-1 0 0,1 0 0,-1 0 0,0 0 0,1-1 0,-1 1 0,0 0 0,1 0 0,-1 0 0,1-1 0,-1 1 0,0 0 0,0 0 0,1-1 0,-1 1 0,0 0 0,1-1 0,-1 1 0,0 0 0,0-1 0,0 1 0,1 0 0,-1-1 0,0 1 0,0 0 0,0-1 0,0 0 0,7 51 0,-1-10 0,-5-39 0,-1 1 0,1-1 0,0 0 0,-1 0 0,1 0 0,0 0 0,0 0 0,0 0 0,0 0 0,0 0 0,0-1 0,0 1 0,0 0 0,0 0 0,0-1 0,0 1 0,1-1 0,-1 1 0,0-1 0,0 0 0,0 1 0,1-1 0,-1 0 0,0 0 0,1 0 0,-1 0 0,0 0 0,1 0 0,-1 0 0,0 0 0,0 0 0,1-1 0,-1 1 0,0 0 0,0-1 0,1 1 0,-1-1 0,0 0 0,0 1 0,0-1 0,1-1 0,8-4 0,-1 0 0,0 0 0,13-13 0,-17 15 0,1-2 0,1 0 0,0 0 0,-1 0 0,1 0 0,-2-1 0,9-10 0,-13 15 0,0 0 0,-1 0 0,1 0 0,0 1 0,0-1 0,-1 0 0,1 0 0,-1 0 0,0 0 0,1 0 0,-1 0 0,0 0 0,0 0 0,0 0 0,-1 0 0,1 0 0,0 0 0,-1 0 0,1 0 0,-1 0 0,0 1 0,0-1 0,1 0 0,-1 0 0,0 1 0,-1-1 0,1 0 0,0 1 0,0-1 0,-2-1 0,2 3 0,1-1 0,-1 0 0,1 1 0,-1-1 0,1 0 0,0 1 0,-1-1 0,1 0 0,0 1 0,0-1 0,0 0 0,-1 0 0,1 1 0,0-1 0,0 0 0,0 0 0,0 1 0,0-1 0,0 0 0,0 0 0,1 1 0,-1-1 0,0 0 0,0 0 0,0 1 0,1-1 0,-1 0 0,0 1 0,1-1 0,-1 0 0,1 1 0,-1-1 0,1 1 0,-1-1 0,1 1 0,-1-1 0,1 1 0,0-1 0,-1 1 0,1-1 0,0 1 0,-1 0 0,1-1 0,0 1 0,-1 0 0,1 0 0,1-1 0,52-19 0,-26 11 0,0-6 0,22-11 0,-47 24 0,0 1 0,0 0 0,0 0 0,0 0 0,1 0 0,-1 0 0,0 1 0,0 0 0,1-1 0,-1 1 0,0 1 0,6-1 0,-9 1 0,1 0 0,0 0 0,0 0 0,0-1 0,-1 1 0,1 0 0,0 0 0,-1 0 0,1 0 0,-1 0 0,1 0 0,-1 0 0,1 1 0,-1-1 0,0 0 0,1 0 0,-1 0 0,0 0 0,0 0 0,0 2 0,2 31 0,-2-27 0,0 14 0,0-11 0,0 1 0,0-1 0,1 0 0,0 1 0,4 13 0,-4-22 0,-1-1 0,1 1 0,0 0 0,0-1 0,-1 1 0,1-1 0,0 1 0,0-1 0,0 0 0,0 1 0,1-1 0,-1 0 0,0 0 0,1 0 0,-1 1 0,0-2 0,1 1 0,-1 0 0,1 0 0,0 0 0,-1-1 0,1 1 0,-1-1 0,1 1 0,0-1 0,0 1 0,-1-1 0,1 0 0,0 0 0,0 0 0,-1 0 0,1 0 0,0-1 0,-1 1 0,1 0 0,0-1 0,-1 1 0,3-2 0,1 0 0,0 0 0,0-1 0,0 0 0,-1 0 0,0 0 0,1 0 0,-1-1 0,0 0 0,-1 0 0,1 0 0,-1 0 0,4-5 0,33-57 0,-6-22 0,-24 57 0,-7 25 0,-2 7 0,-1 2 0,0 0 0,0 0 0,0 0 0,0 0 0,0 0 0,1-1 0,-1 1 0,1 0 0,0 0 0,0-1 0,0 1 0,0 0 0,0-1 0,0 1 0,1-1 0,-1 1 0,1-1 0,0 0 0,2 3 0,0-3 0,0 0 0,0 0 0,0 0 0,0-1 0,0 0 0,0 0 0,1 0 0,-1 0 0,0 0 0,0-1 0,1 0 0,6-1 0,5 0 0,-1 0 0,0-2 0,0 0 0,0-1 0,0 0 0,-1-1 0,1-1 0,-1 0 0,-1-1 0,1-1 0,-1 0 0,0 0 0,-1-1 0,0-1 0,-1 0 0,1-1 0,12-16 0,-21 23 0,0 0 0,-1 0 0,1 0 0,-1 0 0,0 0 0,0 0 0,0-1 0,0 1 0,-1-1 0,0 1 0,0-1 0,0 1 0,0-1 0,-1-7 0,0 11 0,0 0 0,0 0 0,-1 0 0,1 0 0,0 0 0,-1 1 0,1-1 0,-1 0 0,1 0 0,-1 0 0,1 1 0,-1-1 0,0 0 0,1 1 0,-1-1 0,0 1 0,1-1 0,-1 0 0,0 1 0,0 0 0,1-1 0,-1 1 0,0-1 0,0 1 0,0 0 0,0 0 0,0-1 0,0 1 0,0 0 0,1 0 0,-1 0 0,0 0 0,0 0 0,0 0 0,0 0 0,0 0 0,0 1 0,0-1 0,0 0 0,0 1 0,-4 0 0,0 0 0,0 0 0,0 0 0,1 1 0,-1-1 0,-8 6 0,4-1 0,1 0 0,0 1 0,1 0 0,0 0 0,0 1 0,0-1 0,-7 13 0,11-16 0,0 1 0,1-1 0,-1 1 0,1 0 0,0 0 0,0 0 0,0 0 0,1 0 0,0 0 0,0 0 0,0 1 0,1-1 0,-1 0 0,1 1 0,1-1 0,0 6 0,0-9-24,0 1-1,0-1 1,1 1 0,-1-1-1,1 0 1,0 0 0,-1 1-1,1-1 1,0 0 0,0-1-1,1 1 1,-1 0 0,0-1-1,0 1 1,1-1 0,-1 1 0,1-1-1,0 0 1,-1 0 0,1 0-1,0-1 1,-1 1 0,7 0-1,7 1-1218,1 0-1,27-1 1,-40-1 731,37 0-8755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5.509"/>
    </inkml:context>
    <inkml:brush xml:id="br0">
      <inkml:brushProperty name="width" value="0.025" units="cm"/>
      <inkml:brushProperty name="height" value="0.025" units="cm"/>
    </inkml:brush>
  </inkml:definitions>
  <inkml:trace contextRef="#ctx0" brushRef="#br0">1045 19 5765,'-27'-6'2518,"0"1"0,0 2-1,-40-1 1,42 5-2303,0 1 0,0 1 0,1 1 0,-1 1 0,1 1 1,0 1-1,1 1 0,0 2 0,0 0 0,1 1 0,-34 24 0,10-3 60,2 2 0,2 2 0,1 2 0,3 2 0,0 1 0,3 2 0,-39 62 0,41-54 97,3 2 0,3 1 0,1 1 0,4 1 1,1 1-1,-19 91 0,33-111-319,1 1 0,2-1 0,1 1 0,2 0 0,2 0 0,7 49 0,-4-68-51,0 1 0,1-1 0,0 0 0,2-1 1,0 1-1,1-1 0,1 0 0,1-1 0,0 0 0,2-1 0,0 0 0,0-1 0,26 24 0,-19-23-6,1 0-1,0-2 1,1 0-1,1-1 1,1-1-1,-1-2 0,2 0 1,-1-1-1,32 7 1,-20-9 127,0-1-1,0-2 1,0-1 0,0-2 0,0-1 0,40-6 0,-21-2 338,0-3 0,0-2 0,-1-2 0,-1-2 0,0-3 1,-1-2-1,-2-3 0,67-42 0,-72 36-203,0-2-1,-3-2 1,-1-2-1,-1-2 1,-2-1 0,-2-1-1,-2-3 1,28-47-1,-36 49-71,-2-1 1,-2 0-1,-2-2 0,-2 0 0,-2-1 0,-2-1 0,-2 0 1,-2-1-1,3-57 0,-11 83-186,0 0 0,-2 0 0,-1 0 0,0 0 0,-2 0 0,0 0 0,-2 1 0,0 0 0,-12-25 0,14 36 0,-1 1 0,0 0 0,0 0 0,-1 1 0,-1 0 0,1 0 0,-1 0 0,-1 1 0,1 0 0,-1 0 0,0 1 0,-1 0 0,1 0 0,-1 1 0,-1 0 0,1 1 0,0 0 0,-1 1 0,0-1 0,0 2 0,-17-3 0,7 2-142,0 2 0,-1 0 0,1 2 0,0 0 0,0 1 0,0 1 0,1 1 0,-33 11 0,-1 5-1354,-87 48 0,105-50 881,8-6-4120,13-10-1628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6.009"/>
    </inkml:context>
    <inkml:brush xml:id="br0">
      <inkml:brushProperty name="width" value="0.025" units="cm"/>
      <inkml:brushProperty name="height" value="0.025" units="cm"/>
    </inkml:brush>
  </inkml:definitions>
  <inkml:trace contextRef="#ctx0" brushRef="#br0">1 1358 12556,'17'-10'4046,"294"-162"2044,192-80-3126,-323 170-2603,1060-499-167,-888 417 676,-115 68 2504,-269 107-3076,-57 21-3565,29-19-5300,24-10-1255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6.508"/>
    </inkml:context>
    <inkml:brush xml:id="br0">
      <inkml:brushProperty name="width" value="0.025" units="cm"/>
      <inkml:brushProperty name="height" value="0.025" units="cm"/>
    </inkml:brush>
  </inkml:definitions>
  <inkml:trace contextRef="#ctx0" brushRef="#br0">415 1 13357,'0'0'8418,"-7"14"-6560,-17 31-765,-1-1 1,-46 59-1,-81 85-634,53-69 206,97-116-623,-3 3 132,0 0 0,0 0 0,1 1 0,0 0 0,0 0 0,-3 9 0,7-16-169,0 1 1,0-1-1,0 0 1,0 1-1,0-1 1,0 0-1,0 1 0,0-1 1,0 0-1,1 1 1,-1-1-1,0 0 1,0 0-1,0 1 0,1-1 1,-1 0-1,0 1 1,0-1-1,0 0 1,1 0-1,-1 0 0,0 1 1,1-1-1,-1 0 1,0 0-1,1 0 0,-1 0 1,0 0-1,1 1 1,-1-1-1,0 0 1,1 0-1,-1 0 0,0 0 1,1 0-1,-1 0 1,0 0-1,1 0 1,-1 0-1,0 0 0,1 0 1,0-1-1,19 0-16,-19 1 24,45-8 121,87-28 0,-19 4-108,115-7 204,-41 9-6306,-102 10-3971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7.332"/>
    </inkml:context>
    <inkml:brush xml:id="br0">
      <inkml:brushProperty name="width" value="0.025" units="cm"/>
      <inkml:brushProperty name="height" value="0.025" units="cm"/>
    </inkml:brush>
  </inkml:definitions>
  <inkml:trace contextRef="#ctx0" brushRef="#br0">349 4 18161,'-13'-1'2563,"1"0"-2310,1 0 0,0 1 0,-1 0 0,1 1 1,0 0-1,0 1 0,0 1 0,0-1 0,0 2 1,0-1-1,1 2 0,0-1 0,-13 9 0,5 0-68,0 0 1,1 2-1,1 0 0,-23 28 0,32-35-173,1 0-1,0 0 1,0 1 0,1-1 0,1 1-1,-1 0 1,1 1 0,1-1 0,0 1-1,0-1 1,1 1 0,-2 14 0,4-22-16,1-1 0,-1 0 1,1 0-1,-1 1 0,1-1 1,-1 0-1,1 0 1,0 0-1,-1 0 0,1 1 1,0-1-1,0 0 0,0-1 1,0 1-1,0 0 0,0 0 1,0 0-1,0 0 0,0-1 1,0 1-1,1-1 1,-1 1-1,0-1 0,0 1 1,1-1-1,-1 0 0,0 1 1,1-1-1,-1 0 0,0 0 1,1 0-1,1 0 0,60-1-133,-44 0 117,0 1 11,-4 0-29,1 0 0,-1 0 1,0 1-1,0 1 0,24 6 1,-36-7 37,0 1 0,0-1 0,0 0 0,0 1 0,0-1 0,0 1 0,0 0 0,-1 0 0,1 0 0,-1 0 0,0 0 0,1 1 0,-1-1 0,0 1 0,0 0 0,0-1 0,-1 1 0,1 0 0,-1 0 0,0 0 0,1 0 0,-1 0 0,0 1 0,-1-1 0,1 0 0,-1 0 0,1 1 0,-1-1 0,0 0 0,0 0 0,-1 1 0,0 3 0,0 0 164,-1 1-1,0 0 1,-1 0 0,1-1-1,-1 0 1,-1 1 0,0-1-1,0-1 1,0 1 0,-1 0-1,0-1 1,-9 9 0,-9 9 940,-43 32-1,61-52-980,-19 15 339,4-1-228,-2-2 0,0 0 1,0-1-1,-26 11 0,48-26-383,-1-1-1,1 0 0,0 0 0,0 0 1,-1 0-1,1 0 0,0 0 1,0 0-1,0 0 0,0 0 0,0 0 1,0 1-1,0-1 0,1 0 1,-1 0-1,0 0 0,0 0 1,1 0-1,-1 0 0,1 0 0,-1 1 1,1-3-1,63-98-9203,-18 25 2467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7.972"/>
    </inkml:context>
    <inkml:brush xml:id="br0">
      <inkml:brushProperty name="width" value="0.025" units="cm"/>
      <inkml:brushProperty name="height" value="0.025" units="cm"/>
    </inkml:brush>
  </inkml:definitions>
  <inkml:trace contextRef="#ctx0" brushRef="#br0">109 1 19186,'-4'13'3518,"-66"247"586,59-203-3374,1 1 0,-2 108 0,11-145-680,0 31 6,1-50-52,0 1-1,0-1 0,1 0 0,-1 0 0,1 1 0,-1-1 1,1 0-1,0 0 0,-1 0 0,1 0 0,0 0 0,1 0 1,-1 0-1,0 0 0,0 0 0,4 3 0,-5-5 8,1 0 0,-1 0 0,1 0 0,-1 0 0,0 0 0,1 0 0,-1 0-1,1 0 1,-1 0 0,1 0 0,-1 0 0,1 0 0,-1 0 0,0 0 0,1 0 0,-1 0-1,1 0 1,-1 0 0,0-1 0,1 1 0,-1 0 0,1 0 0,-1-1 0,0 1 0,1 0 0,-1 0-1,0-1 1,0 1 0,1 0 0,-1-1 0,0 1 0,0-1 0,1 1 0,-1 0 0,0-1 0,0 1-1,0-1 1,0 1 0,1 0 0,-1-1 0,0 0 0,7-22 462,-6 21-416,9-46 327,-2-1 1,4-89-1,-12 148-401,0 1-1,1-1 1,0 1 0,1-1-1,1 1 1,5 16-1,-7-24 16,0-1-1,0 0 0,0 0 1,0 0-1,0 0 0,0 0 1,1 0-1,-1 0 0,1 0 0,-1 0 1,1 0-1,0-1 0,0 1 1,0-1-1,0 1 0,0-1 0,0 0 1,0 0-1,0 0 0,0 0 1,1 0-1,-1 0 0,0-1 1,1 1-1,-1-1 0,0 1 0,1-1 1,-1 0-1,1 0 0,-1 0 1,0 0-1,1-1 0,-1 1 0,1-1 1,3-1-1,1-1 15,0-1-1,0 1 1,-1-2-1,1 1 1,-1-1 0,0 1-1,-1-2 1,1 1-1,-1-1 1,0 1 0,0-2-1,4-7 1,7-11 91,22-46 1,-32 60 21,-2 0 0,0 0-1,0 0 1,3-17 0,-28 65 78,12-16-201,1 0 0,1 0 0,1 1 0,0 0 0,2 0 0,1 1 0,-1 28 0,3-50-5,1 1-1,0-1 0,0 0 1,0 1-1,0-1 0,0 0 1,0 1-1,0-1 0,1 0 1,-1 1-1,0-1 1,1 0-1,-1 1 0,1-1 1,0 0-1,-1 0 0,1 0 1,0 0-1,-1 1 0,1-1 1,0 0-1,0 0 1,0 0-1,0-1 0,0 1 1,0 0-1,2 1 0,-1-2 9,0 0-1,1 1 1,-1-1-1,0 0 0,0-1 1,0 1-1,0 0 1,1-1-1,-1 1 1,0-1-1,0 1 0,0-1 1,0 0-1,0 0 1,2-1-1,8-6 85,0 1-1,-1-1 0,0-1 1,12-12-1,11-15-77,-2-2 0,-1 0-1,-3-3 1,-1 0 0,-1-2-1,20-48 1,-73 179-11,14-53 0,1 1 0,2 0 0,1 0 0,2 1 0,-2 40 0,9-75 1,0-1 0,0 1 0,-1-1-1,1 1 1,0-1 0,1 1 0,-1-1 0,0 0 0,0 1 0,1-1 0,-1 1-1,0-1 1,1 1 0,0-1 0,-1 0 0,1 1 0,0-1 0,0 0-1,1 2 1,-2-3 0,1 0 0,0 0-1,0 1 1,-1-1 0,1 0-1,0 0 1,0 0 0,-1 0-1,1 0 1,0 0 0,0 0-1,0-1 1,-1 1 0,1 0-1,0 0 1,-1-1 0,1 1-1,0 0 1,0-1 0,-1 1-1,1 0 1,-1-1 0,1 1-1,0-1 1,0 0 0,5-4-30,0-1 0,-1 0 0,0 0 0,0-1 0,6-9 0,17-46-2295,-20 37-356,-2 0 1,3-26 0,0-24-4309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8.331"/>
    </inkml:context>
    <inkml:brush xml:id="br0">
      <inkml:brushProperty name="width" value="0.025" units="cm"/>
      <inkml:brushProperty name="height" value="0.025" units="cm"/>
    </inkml:brush>
  </inkml:definitions>
  <inkml:trace contextRef="#ctx0" brushRef="#br0">36 0 9641,'0'0'9321,"-36"69"-8424,36-47-545,0-2-320,6-6-769,9-6-1857,5-1-3396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8.942"/>
    </inkml:context>
    <inkml:brush xml:id="br0">
      <inkml:brushProperty name="width" value="0.025" units="cm"/>
      <inkml:brushProperty name="height" value="0.025" units="cm"/>
    </inkml:brush>
  </inkml:definitions>
  <inkml:trace contextRef="#ctx0" brushRef="#br0">93 59 9001,'0'0'7148,"-5"13"-3919,-12 23-2079,-29 74 1928,42-100-2952,1 0 0,0 0 0,1 0 0,0 0 0,1 1 0,0-1 0,0 1 0,1 0 0,2 11 0,0-18-247,0 0-1,1-1 1,0 1 0,-1 0-1,2-1 1,-1 0 0,0 0-1,0 0 1,1 0-1,0 0 1,0 0 0,-1-1-1,1 0 1,1 0 0,5 2-1,15 11 132,-14-6-7,0 1 0,0 1 0,-1 0 0,-1 0 0,0 1 0,-1 0 0,0 0 0,0 1 1,-2 0-1,1 1 0,-2-1 0,0 1 0,0 0 0,-2 1 0,1-1 0,1 29 0,-4-33 95,-1 1 0,0 0 0,0-1-1,-1 1 1,-1-1 0,0 1 0,0-1-1,-1 0 1,0 0 0,-9 18 0,9-21 114,-1-1 1,-1 0-1,1 1 1,-1-2-1,0 1 1,0-1-1,-1 1 1,0-2-1,1 1 1,-2 0-1,1-1 1,0 0-1,-1-1 1,0 0-1,0 0 1,-10 3-1,15-5-149,-1 0-1,1 0 1,0 0-1,-1 0 1,0-1-1,1 1 1,-1-1 0,1 1-1,-1-1 1,1 0-1,-1 0 1,0-1-1,1 1 1,-1 0-1,1-1 1,-1 1-1,1-1 1,-1 0-1,1 0 1,-1 0 0,1 0-1,0 0 1,0-1-1,-1 1 1,1-1-1,0 1 1,0-1-1,1 0 1,-1 0-1,0 0 1,0 0 0,1 0-1,-1 0 1,1 0-1,0-1 1,0 1-1,0 0 1,0-1-1,0 1 1,0-1-1,1 1 1,-1-1 0,0-4-1,0-7-120,0 0-1,0 0 1,1 0 0,1 0-1,0 0 1,1 0-1,4-14 1,2-3-107,2 1 0,1-1 0,24-45 0,58-85-540,-39 71 559,40-77 226,-94 167-79,0 0-1,0 0 0,0 0 1,0 0-1,0 0 0,0 0 1,0 0-1,0 1 0,0-1 1,0 0-1,0 0 0,0 0 1,0 0-1,0 0 0,0 0 1,0 0-1,0 0 0,0 0 1,0 0-1,0 1 0,0-1 1,0 0-1,1 0 0,-1 0 1,0 0-1,0 0 0,0 0 1,0 0-1,0 0 0,0 0 1,0 0-1,0 0 0,0 0 1,0 0-1,1 0 0,-1 0 1,0 0-1,0 0 0,0 0 1,0 0-1,0 0 0,0 0 1,0 0-1,0 0 0,0 0 1,1 0-1,-1 0 0,0 0 1,0 0-1,0 0 0,0 0 1,0 0-1,0 0 0,0 0 1,0 0-1,0 0 0,0 0 1,1-1-1,-1 1 0,0 0 1,1 17 62,-3 23 168,-4 1-51,1-5-59,-1 44 0,6-79-117,0 0 0,0 0 0,0 0 0,0 0 0,0 0 0,0 0 0,0 0 0,0 0 0,1 0 0,-1-1 0,0 1 0,1 0 1,-1 0-1,0 0 0,1 0 0,-1-1 0,1 1 0,0 0 0,-1 0 0,1-1 0,0 1 0,-1 0 0,1-1 0,0 1 0,0-1 0,-1 1 0,1-1 0,0 1 0,0-1 0,0 0 0,0 1 0,0-1 0,-1 0 0,1 0 0,0 0 0,0 0 0,0 0 0,0 0 0,0 0 1,0 0-1,0 0 0,0 0 0,0 0 0,0 0 0,0-1 0,-1 1 0,1 0 0,0-1 0,0 1 0,1-1 0,4-1 43,1-1-1,-1 0 1,1 0 0,-1-1-1,9-6 1,218-191 290,-138 115-498,-69 69 67,-26 17 92,0 0 0,1-1 0,-1 1 0,1 0 0,-1 0 1,1 0-1,-1 0 0,0 0 0,1 0 0,-1 0 0,1 0 0,-1 0 0,0 0 0,1 1 0,-1-1 0,1 0 1,-1 0-1,0 0 0,1 0 0,-1 1 0,0-1 0,1 0 0,-1 0 0,0 0 0,1 1 0,-1-1 0,0 0 1,1 1-1,-1-1 0,0 0 0,0 1 0,0-1 0,1 1 0,0 4 3,0 0 0,-1 0 0,1 0-1,-1-1 1,0 1 0,0 0 0,-2 8 0,0 14 98,3-26-98,-1 0 0,1 0 1,-1 0-1,1 0 0,0 0 1,-1 0-1,1 0 1,0-1-1,0 1 0,0 0 1,-1 0-1,1-1 0,0 1 1,0-1-1,0 1 1,0 0-1,0-1 0,0 0 1,0 1-1,0-1 1,0 0-1,1 0 0,-1 1 1,0-1-1,0 0 0,0 0 1,0 0-1,0 0 1,0 0-1,0-1 0,0 1 1,0 0-1,1 0 0,-1-1 1,1 0-1,43-9 110,-39 8-110,0 0-1,1 0 1,-1 0 0,1 0 0,0 1-1,-1 0 1,1 1 0,0 0 0,-1 0-1,14 1 1,-17 0-7,0 0 0,-1 0 0,1 1 1,0-1-1,0 0 0,-1 1 0,1 0 0,-1 0 0,1 0 0,-1 0 1,0 0-1,0 0 0,0 0 0,0 1 0,0-1 0,0 1 0,-1 0 0,1-1 1,-1 1-1,0 0 0,0 0 0,0 0 0,0 0 0,0 0 0,0 5 1,4 19 86,-1-1 0,-2 1 1,0 0-1,-2 0 0,-1 0 0,-1 0 1,-2-1-1,0 1 0,-2-1 1,-1 0-1,0 0 0,-17 35 1,20-54 25,0 0-1,0-1 1,0 0 0,-1 0 0,0 0 0,0 0 0,-1-1 0,-10 9 0,15-13-89,0 0 0,-1 0 1,1 0-1,-1 0 0,1 0 0,0-1 1,-1 1-1,0-1 0,1 1 0,-1-1 1,1 1-1,-1-1 0,0 0 0,1 0 1,-1 0-1,0 0 0,1 0 0,-1 0 1,1 0-1,-1-1 0,0 1 1,1-1-1,-1 1 0,1-1 0,-1 1 1,1-1-1,-1 0 0,1 0 0,0 0 1,-1 0-1,1 0 0,0 0 0,-1 0 1,1 0-1,0 0 0,0 0 0,0-1 1,0 1-1,0-1 0,1 1 0,-1 0 1,0-1-1,1 1 0,-1-1 0,1 0 1,-1-1-1,-2-6-18,0 0 0,0-1 0,1 1 0,0 0 0,1-1 0,0 1 0,1-1 0,0 1 0,0-1 0,1 1 0,0-1 0,5-17 0,-1 12 0,-1 1 0,2-1 0,0 1 0,0 1 0,1-1 0,1 1 0,13-17 0,65-64-4669,-29 35-4115,-25 22-10530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39.797"/>
    </inkml:context>
    <inkml:brush xml:id="br0">
      <inkml:brushProperty name="width" value="0.025" units="cm"/>
      <inkml:brushProperty name="height" value="0.025" units="cm"/>
    </inkml:brush>
  </inkml:definitions>
  <inkml:trace contextRef="#ctx0" brushRef="#br0">215 301 18642,'-2'-3'304,"-1"1"0,0 0 1,0 0-1,0 0 0,-1 0 0,1 0 1,0 1-1,-1 0 0,1 0 1,0-1-1,-1 2 0,0-1 0,1 0 1,-1 1-1,1 0 0,-1 0 1,0 0-1,1 0 0,-6 1 1,3 1-126,0 0 1,1 0 0,-1 0 0,1 1 0,0 0 0,0 0 0,0 0-1,0 0 1,0 1 0,1 0 0,-5 5 0,0 0-152,1 0 0,1 1 1,0 0-1,0 0 0,1 0 1,0 1-1,1 0 0,0 0 1,1 1-1,0 0 0,-2 12 1,5-23-30,1 0 0,0 0 0,-1 0 0,1 0 0,0 0 0,0 1 0,0-1 0,0 0 0,0 0 0,0 0 0,0 0 0,0 0 1,0 0-1,0 0 0,1 0 0,-1 0 0,0 0 0,1 0 0,-1 0 0,0 0 0,1 0 0,0 0 0,-1 0 0,1-1 0,-1 1 0,1 0 0,0 0 0,0-1 0,0 1 0,-1 0 1,1-1-1,0 1 0,0-1 0,0 1 0,0-1 0,0 1 0,0-1 0,0 1 0,0-1 0,0 0 0,0 0 0,0 0 0,0 0 0,0 1 0,0-1 0,0-1 0,1 1 1,4-1 12,-1 0 0,0 0 0,0 0 0,0-1 0,0 0 0,-1 0 0,1 0 0,0-1 0,4-2 0,17-15 46,0-1 1,-1-1 0,-2-1-1,0-2 1,24-32 0,85-142 64,-121 181-97,-6 12 8,-1-1 0,0 0 0,0 0 1,0 0-1,-1 0 0,0-1 0,0 1 1,-1-1-1,2-15 0,-27 52 340,7-3-356,1 1 1,2 1-1,0 0 0,3 1 1,0 0-1,1 1 1,2 0-1,1 0 1,2 1-1,-2 43 1,6-71-20,0-1 0,0 0 0,0 1 0,1-1 0,-1 0 1,0 1-1,1-1 0,-1 0 0,1 0 0,0 0 0,0 1 1,0-1-1,0 0 0,0 0 0,0 0 0,1-1 0,-1 1 1,3 3-1,-2-4 4,0 0 1,-1 0-1,1-1 1,-1 1-1,1 0 0,0-1 1,-1 0-1,1 1 1,0-1-1,0 0 1,-1 0-1,1 0 1,0 0-1,0 0 1,-1 0-1,1-1 0,0 1 1,-1 0-1,3-2 1,4-1 23,-1 0 0,0 0 0,0-1 1,0 0-1,0-1 0,-1 1 0,0-2 1,0 1-1,8-8 0,1-6 24,-1 1 0,0-2 0,16-32 0,-24 41-26,-1 0 1,0 0-1,0-1 1,-2 0-1,1 0 0,-2 0 1,1 0-1,0-18 1,-8 25 120,-4 11-126,-7 12-58,-2 8 28,-20 43 0,33-60 25,1 1-1,0-1 1,0 1 0,1 0-1,1 1 1,0-1 0,0 0-1,0 15 1,2-24-9,0 0 0,1-1 0,-1 1 0,1 0 0,-1-1 0,0 1 1,1 0-1,-1-1 0,1 1 0,-1-1 0,1 1 0,0-1 0,-1 1 0,1-1 1,-1 1-1,1-1 0,0 0 0,0 1 0,-1-1 0,1 0 0,0 1 0,-1-1 0,1 0 1,0 0-1,0 0 0,0 0 0,-1 0 0,1 0 0,0 0 0,0 0 0,-1 0 1,1 0-1,0 0 0,0 0 0,-1-1 0,1 1 0,0 0 0,0 0 0,0-1 0,34-10 348,37-22 31,-53 23-244,1 0 0,0 2 0,0 0 0,1 1 0,0 1 0,0 1 0,0 1 1,34-3-1,-55-21 654,-14-148-795,16 175-55,0 0 0,-1 0 0,1 1 0,0-1 0,0 0-1,-1 1 1,1-1 0,0 1 0,0 0 0,0-1 0,0 1 0,0 0 0,-1 0 0,1 0 0,0 0-1,0 1 1,2-1 0,-2 1-469,26-1-4275,3 0-3844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545"/>
    </inkml:context>
    <inkml:brush xml:id="br0">
      <inkml:brushProperty name="width" value="0.025" units="cm"/>
      <inkml:brushProperty name="height" value="0.025" units="cm"/>
    </inkml:brush>
  </inkml:definitions>
  <inkml:trace contextRef="#ctx0" brushRef="#br0">19 1 9129,'0'0'12684,"-18"57"-9321,18-44-577,3-2-992,10 1-801,4-1-544,2 3-321,1-2-64,1-2-1185,-1-2-1986,-2-7-2883,-3-1-7174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893"/>
    </inkml:context>
    <inkml:brush xml:id="br0">
      <inkml:brushProperty name="width" value="0.025" units="cm"/>
      <inkml:brushProperty name="height" value="0.025" units="cm"/>
    </inkml:brush>
  </inkml:definitions>
  <inkml:trace contextRef="#ctx0" brushRef="#br0">240 62 17328,'0'0'2755,"-10"-4"576,5 2-2947,2 0-182,-1 0 0,0 0 0,1 1 0,-1-1 0,0 1 0,0 0 0,0 0 0,0 0 0,0 1 0,0-1 0,0 1 0,0 0 0,0 0 0,0 0 0,0 1 0,0 0 0,0-1 0,0 1 0,1 1 0,-1-1 0,0 0 0,0 1 0,-4 3 0,-4 6-85,-1 1 1,2 0-1,-1 1 1,2 1-1,-18 27 0,22-31-127,1 0 0,-1 1 0,2 0 0,-1-1 0,1 2 0,1-1-1,0 0 1,1 1 0,-2 17 0,4-28 8,0 0 1,0 0-1,0 0 1,1-1-1,-1 1 1,0 0-1,0 0 1,0-1-1,1 1 1,-1 0-1,0 0 1,1-1-1,-1 1 1,1 0-1,-1-1 0,1 1 1,-1-1-1,1 1 1,-1-1-1,1 1 1,-1-1-1,1 1 1,0-1-1,-1 1 1,1-1-1,0 0 1,0 1-1,-1-1 0,1 0 1,0 1-1,0-1 1,-1 0-1,1 0 1,0 0-1,0 0 1,-1 0-1,1 0 1,0 0-1,0 0 1,0 0-1,-1 0 1,1-1-1,0 1 0,0 0 1,39-15 225,-20 0-163,-1 0-1,0-2 1,-1 0 0,-1-1 0,-1-1-1,0 0 1,-1-1 0,-2-1 0,0 0 0,-1-1-1,-1 0 1,14-40 0,-52 131-330,17-44 280,0-1 1,1 2-1,-9 51 0,18-76-14,-1-1 1,1 1-1,0 0 0,0 0 1,0 0-1,1 0 1,-1-1-1,0 1 0,0 0 1,0 0-1,1 0 1,-1-1-1,0 1 1,1 0-1,-1 0 0,0-1 1,1 1-1,-1 0 1,1-1-1,0 1 1,-1-1-1,1 1 0,-1-1 1,1 1-1,0-1 1,-1 1-1,1-1 0,0 1 1,0-1-1,-1 0 1,1 1-1,0-1 1,0 0-1,-1 0 0,1 0 1,0 1-1,0-1 1,0 0-1,0 0 0,-1 0 1,1 0-1,0 0 1,0-1-1,0 1 1,-1 0-1,2-1 0,42-11 231,-15-3-158,-1-2-1,-1-1 0,-1-1 0,0-1 0,-2-1 0,30-33 0,-37 38-45,-17 15-28,1 0 0,0 0 1,-1 0-1,1 0 0,0 1 1,0-1-1,0 0 0,0 0 1,0 1-1,0-1 0,0 0 1,0 1-1,0-1 0,0 1 1,0 0-1,0-1 0,0 1 1,0 0-1,1-1 0,-1 1 1,0 0-1,0 0 0,0 0 1,2 0-1,-3 1 0,1 0 0,0 0 0,0 0 0,-1-1-1,1 1 1,-1 0 0,1 0 0,-1 0 0,1 0 0,-1 0 0,1 0 0,-1 0 0,0 0-1,0 0 1,0 0 0,1 0 0,-1 0 0,0 1 0,0-1 0,0 1 0,-8 62 171,-6-19-84,11-35-35,0-1 1,0 1-1,0 0 1,2 0-1,-2 13 1,3-23-35,1 1 0,0-1 1,0 0-1,0 0 0,0 0 1,0 0-1,-1 0 0,1 0 1,0 0-1,0 0 0,0 0 1,0 0-1,-1 0 0,1-1 1,0 1-1,0 0 0,0 0 1,0-1-1,15-8 74,0-1 0,-1 0-1,-1-1 1,0 0 0,0-2 0,12-13 0,-10 10-2,0 0 1,1 2-1,26-18 1,-43 32-87,0 0 1,1-1-1,-1 1 1,0 0-1,1 0 0,-1-1 1,0 1-1,1 0 1,-1 0-1,0 0 1,1 0-1,-1-1 1,0 1-1,1 0 0,-1 0 1,1 0-1,-1 0 1,0 0-1,1 0 1,-1 0-1,1 0 1,-1 0-1,0 0 0,1 0 1,-1 0-1,1 0 1,-1 1-1,0-1 1,1 0-1,-1 0 1,0 0-1,1 0 0,-1 1 1,0-1-1,1 0 1,-1 0-1,0 1 1,1-1-1,-1 0 1,0 1-1,0-1 0,1 0 1,-1 1-1,0-1 1,0 0-1,0 1 1,0-1-1,1 1 0,-1 29 52,-14 30 62,-4-12-2,45-58 139,27-32-208,-45 34-44,-1 1 1,1-1-1,0 1 1,1 1-1,0 0 0,0 0 1,0 1-1,1 0 1,18-6-1,-28 11 1,0 0 0,0 0 0,0 0 0,0 0 0,0 0 0,0 0 0,0 0 0,-1 0 0,1 0 0,0 0 0,0 0 0,0 1 0,0-1 0,-1 0 0,1 1 0,0-1 0,0 1 0,0-1 0,-1 1 0,1-1 0,0 1 0,-1-1 0,1 1 0,0 0 0,-1-1 0,1 1 0,-1 0 0,1 0 0,-1-1 0,0 1 0,1 0 0,-1 1 0,2 2 0,-1 0 0,0 0 0,0 0 0,-1 0 0,1 0 0,-1 1 0,-1 6 0,0 3 0,-1 1 0,0 0 0,-7 20 0,4-14-4035,2-8-3541,10-31-4259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0.157"/>
    </inkml:context>
    <inkml:brush xml:id="br0">
      <inkml:brushProperty name="width" value="0.025" units="cm"/>
      <inkml:brushProperty name="height" value="0.025" units="cm"/>
    </inkml:brush>
  </inkml:definitions>
  <inkml:trace contextRef="#ctx0" brushRef="#br0">8 0 11275,'0'0'8456,"8"78"-7143,-6-26 160,1 7-95,-1 9-898,1-2-352,-3 2-64,0-5-96,0-9-1249,-2-9-1634,-6-15-2242,-7-15-4676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0.593"/>
    </inkml:context>
    <inkml:brush xml:id="br0">
      <inkml:brushProperty name="width" value="0.025" units="cm"/>
      <inkml:brushProperty name="height" value="0.025" units="cm"/>
    </inkml:brush>
  </inkml:definitions>
  <inkml:trace contextRef="#ctx0" brushRef="#br0">7 379 7623,'-1'-14'4260,"0"9"-4023,-1-7 172,1 0 0,0-1 0,0 1 0,1 0 0,1-1 1,0 1-1,1 0 0,0 0 0,1 0 0,0 0 0,9-21 0,-3 18 180,0 1 0,1 0 0,1 1 0,0 0 0,0 1 0,1 0 0,1 0 0,0 2 0,1-1 0,0 2 0,0 0 0,1 1 0,17-8 0,-19 11-392,0 0 0,0 2 0,1-1 1,0 1-1,-1 1 0,1 1 1,0 0-1,0 0 0,0 1 0,17 3 1,-27-3-187,0 1 1,0-1-1,0 1 1,-1 0-1,1 0 1,0 1 0,-1-1-1,1 1 1,-1-1-1,1 1 1,-1 0-1,0 0 1,0 1-1,0-1 1,0 1 0,0-1-1,-1 1 1,1 0-1,-1 0 1,1 0-1,-1 0 1,0 1 0,0-1-1,-1 1 1,1-1-1,-1 1 1,0-1-1,0 1 1,0 0-1,0 0 1,0 0 0,-1-1-1,0 1 1,0 0-1,0 0 1,-1 5-1,0 3 67,-1 0 1,0-1-1,-1 1 0,-1-1 0,0 1 0,0-1 0,-1-1 0,0 1 0,-1-1 0,-12 17 0,8-13 59,0-1-1,-1 0 1,-1 0-1,-1-1 1,1 0-1,-27 17 1,49-33-269,0 0 1,0 1-1,0-1 1,1 2-1,0 0 1,-1 0-1,1 1 1,17 0-1,-25 1 115,1 0-1,-1 0 0,1 0 0,-1 0 0,0 1 1,1-1-1,-1 1 0,0 0 0,0 0 0,0 0 1,1 0-1,-1 1 0,0-1 0,0 1 0,-1 0 1,1 0-1,0 0 0,-1 0 0,1 0 1,-1 1-1,0-1 0,1 1 0,-1 0 0,0-1 1,-1 1-1,1 0 0,0 0 0,-1 0 0,0 0 1,2 6-1,-2 5 168,0-1 0,0 1 0,-2-1 0,1 1 0,-2-1 0,0 1 0,-1-1 0,0 0 0,-1 0 0,0 0 0,-1 0-1,0-1 1,-1 1 0,-1-1 0,-11 15 0,12-17-22,-1 0-1,0-1 0,0 0 0,-1-1 0,0 0 0,-1 0 0,1-1 0,-2 1 1,1-2-1,-1 0 0,0 0 0,0-1 0,0 0 0,-1 0 0,0-1 1,0-1-1,0 0 0,-17 2 0,27-4-209,-1-1 0,0 0 0,1 1 0,-1-1-1,0 0 1,1 0 0,-1 0 0,0 0 0,1 0 0,-1 0 0,1-1 0,-1 1 0,0-1-1,1 1 1,-1-1 0,1 1 0,-1-1 0,1 0 0,-1 0 0,1 0 0,0 1 0,-1-1 0,1-1-1,0 1 1,0 0 0,0 0 0,-1 0 0,1-1 0,1 1 0,-1-1 0,0 1 0,0 0-1,0-1 1,1 1 0,-1-1 0,1 0 0,-1 1 0,1-1 0,0 1 0,0-1 0,-1 0-1,1 1 1,1-3 0,-1-2-449,1 1 0,0-1-1,1 1 1,-1 0 0,1-1 0,0 1-1,1 0 1,-1 0 0,1 0-1,0 0 1,6-7 0,18-18-6361,2-1-3262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0.954"/>
    </inkml:context>
    <inkml:brush xml:id="br0">
      <inkml:brushProperty name="width" value="0.025" units="cm"/>
      <inkml:brushProperty name="height" value="0.025" units="cm"/>
    </inkml:brush>
  </inkml:definitions>
  <inkml:trace contextRef="#ctx0" brushRef="#br0">0 84 15310,'0'0'10229,"1"11"-9183,2 139 198,-3-149-1244,0 0 0,0 0 0,0 0 0,0 0 0,0-1-1,0 1 1,0 0 0,1 0 0,-1 0 0,0 0 0,0 0 0,1 0 0,-1 0 0,0 0 0,1-1-1,-1 1 1,1 0 0,-1 0 0,1 0 0,-1-1 0,1 1 0,0 0 0,-1-1 0,1 1 0,0-1 0,0 1-1,-1-1 1,1 1 0,2 0 0,-2-1 6,1 0-1,0-1 1,-1 1 0,1 0-1,-1-1 1,1 1 0,-1-1 0,1 0-1,-1 0 1,1 1 0,-1-1-1,0 0 1,1 0 0,-1 0-1,1-2 1,41-47 264,13-53-131,-39 69-238,22-36 0,-42 114-745,-9 6 799,7-34-372,1 0-1,0 1 0,2 0 0,0-1 1,0 28-1,2-44 284,0 1 0,0-1-1,0 1 1,0-1 0,0 1 0,0-1 0,1 1 0,-1-1 0,0 1 0,0-1 0,0 1 0,1-1 0,-1 0-1,0 1 1,1-1 0,-1 1 0,1-1 0,-1 0 0,0 1 0,1-1 0,-1 0 0,1 1 0,-1-1 0,1 0-1,-1 0 1,1 0 0,-1 1 0,1-1 0,-1 0 0,1 0 0,-1 0 0,1 0 0,-1 0 0,1 0 0,-1 0-1,1 0 1,-1 0 0,1 0 0,-1 0 0,1 0 0,-1 0 0,1 0 0,-1-1 0,1 1 0,-1 0 0,1 0-1,-1-1 1,1 1 0,0-1 0,24-15-6128,5-16-5472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1.294"/>
    </inkml:context>
    <inkml:brush xml:id="br0">
      <inkml:brushProperty name="width" value="0.025" units="cm"/>
      <inkml:brushProperty name="height" value="0.025" units="cm"/>
    </inkml:brush>
  </inkml:definitions>
  <inkml:trace contextRef="#ctx0" brushRef="#br0">141 278 4901,'0'0'10490,"-6"13"-6823,-4 7-2902,-64 134 2503,63-129-2907,2 1 1,0 0-1,2 0 1,-6 41-1,12-67-360,1 0-1,0 0 1,0 0-1,0 0 0,0 1 1,0-1-1,0 0 1,0 0-1,0 0 0,0 0 1,0 0-1,-1 1 1,1-1-1,0 0 1,0 0-1,0 0 0,0 0 1,0 1-1,0-1 1,0 0-1,0 0 1,0 0-1,0 0 0,1 0 1,-1 1-1,0-1 1,0 0-1,0 0 0,0 0 1,0 0-1,0 0 1,0 1-1,0-1 1,0 0-1,0 0 0,1 0 1,-1 0-1,0 0 1,0 0-1,0 0 1,0 1-1,0-1 0,0 0 1,1 0-1,-1 0 1,0 0-1,0 0 0,0 0 1,0 0-1,1 0 1,-1 0-1,0 0 1,0 0-1,0 0 0,0 0 1,1 0-1,8-8 40,11-19 195,0-1 0,-2-1 0,27-59 0,-20 37 10,163-358 802,-197 432-1189,-143 443 3145,151-459-2942,-1 1-10,0-1 1,0 1 0,1-1-1,0 1 1,1 0-1,0 13 1,1-20-53,-1-1 1,0 0-1,1 1 1,-1-1-1,0 0 1,1 1-1,-1-1 1,0 0-1,1 0 1,-1 1-1,1-1 1,-1 0-1,0 0 1,1 0-1,-1 0 1,1 1-1,-1-1 1,1 0-1,-1 0 1,1 0-1,-1 0 1,1 0-1,-1 0 1,0 0-1,1 0 1,-1-1-1,1 1 1,-1 0-1,1 0 1,-1 0-1,1 0 1,-1-1-1,0 1 1,1 0-1,-1 0 1,0-1-1,1 1 1,17-10-51,-8 1-566,-1-1-1,0 0 1,0 0 0,-1-1-1,13-21 1,12-27-5555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1.950"/>
    </inkml:context>
    <inkml:brush xml:id="br0">
      <inkml:brushProperty name="width" value="0.025" units="cm"/>
      <inkml:brushProperty name="height" value="0.025" units="cm"/>
    </inkml:brush>
  </inkml:definitions>
  <inkml:trace contextRef="#ctx0" brushRef="#br0">60 255 8776,'4'-9'6540,"1"-1"-5114,-3 6-969,0 1 1,-1-1 0,1 1-1,-1-1 1,1 0-1,-1 0 1,0 0-1,-1 0 1,1 0 0,0-7-1,-4 14 4094,-5 11-3509,-5 18-944,3 7 50,2 0 1,2 0-1,1 1 1,1 48-1,5-87-177,0 1 0,0-1 1,0 0-1,0 0 0,0 0 0,1 0 0,-1 0 1,0 0-1,1-1 0,-1 1 0,0 0 0,1-1 0,-1 1 1,1-1-1,-1 1 0,1-1 0,-1 0 0,1 1 1,-1-1-1,1 0 0,-1 0 0,1 0 0,-1 0 1,3-1-1,17 4-159,-17 0 108,1 1 0,-1-1 0,1 0 0,-1 1-1,0 0 1,-1 0 0,1 0 0,-1 1-1,0-1 1,0 1 0,0 0 0,0-1 0,-1 1-1,0 1 1,0-1 0,0 0 0,-1 0-1,1 1 1,0 8 0,2 14-110,-2 0-1,0 42 1,-3-53 246,1 3 81,-1 1 0,-1-1-1,-1 0 1,0-1 0,-8 21 0,8-30 157,0 0 0,-1 0 0,-1-1 0,1 0 1,-2 1-1,1-2 0,-1 1 0,-1-1 0,1 0 1,-1 0-1,-13 10 0,18-16-241,1-1 0,0 0 0,-1 0 1,1 0-1,-1 0 0,1 0 0,-1 0 0,1 0 0,-1 0 0,0-1 1,1 1-1,-1-1 0,0 1 0,0-1 0,1 0 0,-1 0 0,0 0 1,-3 0-1,4 0-39,0-1 1,0 1 0,0-1-1,0 1 1,0-1-1,0 0 1,0 0-1,0 1 1,1-1 0,-1 0-1,0 0 1,0 0-1,1 0 1,-1 0-1,1 0 1,-1 0 0,1 0-1,-1 0 1,1 0-1,0 0 1,-1-2 0,-1-7-54,1-1 1,0 1-1,1-1 1,0 1-1,1-11 1,3-12-165,1-1 0,1 1-1,3 0 1,15-41 0,61-127-417,-54 132 425,-13 30 93,22-49-71,50-163-1,-81 191 313,-10 60-118,0 0 0,0 0 0,0 1 0,0-1 0,0 0 0,0 1 0,0-1 1,0 0-1,0 1 0,0-1 0,0 1 0,0 0 0,0-1 0,1 1 0,-1 0 0,0-1 0,0 1 0,-1 2 0,-6 9 25,-1 2 0,2-1 0,0 1 0,0 0 0,-7 24 0,-18 81 41,28-106-76,4-13-11,-22 108 312,20-97-286,0 0 0,1 1-1,1-1 1,0 0 0,1 1-1,0-1 1,3 14 0,-4-24-27,1 0 1,-1 0 0,0 0-1,1 0 1,-1 0-1,1-1 1,0 1-1,-1 0 1,1 0-1,-1-1 1,1 1 0,0 0-1,0-1 1,-1 1-1,1-1 1,0 1-1,0-1 1,0 1-1,0-1 1,0 0 0,-1 1-1,1-1 1,0 0-1,0 0 1,0 0-1,0 1 1,0-1 0,0 0-1,0 0 1,0 0-1,0-1 1,0 1-1,0 0 1,0 0-1,0 0 1,0-1 0,-1 1-1,1 0 1,0-1-1,0 1 1,1-2-1,34-20 63,-17 5-467,-2-1 1,0-1 0,-1 0 0,-1-1 0,20-34 0,9-33-4632,-11-2-3353,-14 17-5042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2.292"/>
    </inkml:context>
    <inkml:brush xml:id="br0">
      <inkml:brushProperty name="width" value="0.025" units="cm"/>
      <inkml:brushProperty name="height" value="0.025" units="cm"/>
    </inkml:brush>
  </inkml:definitions>
  <inkml:trace contextRef="#ctx0" brushRef="#br0">214 0 15695,'0'0'7313,"-5"9"-5572,-18 46-860,2 2 1,3 0-1,-14 77 0,11-48-781,10-45-69,-1 5 13,1 1 1,-6 67 0,36-180-686,-15 40 195,-2 1 0,-1-1 0,-2 0 0,-2-27 0,1 41 645,0 1-1,0-1 1,-1 0 0,0 1 0,-1 0 0,-1 0-1,1 0 1,-2 0 0,1 1 0,-2 0-1,-8-12 1,8 16 745,9 11-729,13 14-397,-7-14-289,0-1 0,0 1-1,0-1 1,0 0 0,1-1-1,-1 0 1,18 3 0,-12-3-1164,1-1 1,-1-1 0,1-1-1,18-1 1,11-4-4596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2.990"/>
    </inkml:context>
    <inkml:brush xml:id="br0">
      <inkml:brushProperty name="width" value="0.025" units="cm"/>
      <inkml:brushProperty name="height" value="0.025" units="cm"/>
    </inkml:brush>
  </inkml:definitions>
  <inkml:trace contextRef="#ctx0" brushRef="#br0">153 63 9801,'0'0'5301,"-12"12"-2418,-5 6-2049,1 1 1,1 1-1,0 0 0,2 1 1,0 0-1,-19 45 0,28-54-626,0 0 1,1 0-1,0 1 0,1-1 0,-1 19 0,3-31-208,0 1 0,0-1 0,0 1 0,0 0 0,0-1 0,0 1 0,0-1 1,0 1-1,0-1 0,0 1 0,1-1 0,-1 1 0,0-1 0,0 1 0,0-1 0,1 1 0,-1-1 0,0 0 0,1 1 0,-1-1 0,0 1 0,1-1 0,-1 0 0,1 1 0,-1-1 0,0 0 0,1 1 0,-1-1 0,1 0 0,-1 0 0,1 0 0,0 1 0,21-5 40,23-22-69,-39 22-36,-2 1-18,0 0 0,1 1 0,0 0 0,-1-1 1,1 1-1,0 1 0,0-1 0,0 1 0,0 0 0,0 0 0,0 0 0,0 1 1,1 0-1,4 0 0,-7 1 51,0 0 0,0 0 0,0 0 0,0 0 0,0 0-1,-1 1 1,1-1 0,-1 1 0,1 0 0,-1-1 0,1 1 0,-1 0 0,0 1 0,0-1 0,0 0 0,0 1 0,0-1 0,-1 1 0,1-1 0,-1 1 0,0 0 0,1 0 0,-1-1-1,1 6 1,2 8 114,0 0 0,-1 0 0,-1 0-1,0 1 1,-1-1 0,-1 1 0,-1-1-1,0 1 1,-1-1 0,-1 0-1,-8 28 1,8-33 233,-1 0-1,0 0 1,0 0-1,-1-1 0,-1 0 1,0 0-1,0 0 1,-1-1-1,0 0 1,-1 0-1,1-1 1,-2 0-1,1 0 1,-1-1-1,0 0 0,-1-1 1,-16 9-1,24-14-271,-1 1 0,0-1-1,0 0 1,0 0-1,0 0 1,0 0 0,0 0-1,0-1 1,0 0 0,0 1-1,0-1 1,0 0 0,0 0-1,0-1 1,0 1-1,-5-2 1,6 1-56,0 0 0,1-1 0,-1 1 0,1 0 0,0-1-1,-1 1 1,1-1 0,0 0 0,0 1 0,0-1 0,0 0 0,0 0 0,1 1 0,-1-1 0,0 0 0,1 0 0,-1 0-1,1 0 1,0 0 0,0 0 0,0 0 0,0 0 0,0 0 0,0 0 0,0-2 0,2-8-59,-1 0 0,2 0 1,0 0-1,0 0 0,1 0 0,0 1 1,1 0-1,7-14 0,60-88-9,-44 71-4,14-21 9,-3 6 83,-2-2 0,-3-1 0,26-65 0,-58 120 18,0 0-1,0 0 0,-1-1 1,1 1-1,-1 0 1,0-9-1,-16 22 478,1 9-491,0 1 0,2 0 1,0 0-1,1 1 0,1 1 1,0-1-1,2 2 0,-12 40 0,20-60-15,0-1 1,0 1-1,-1 0 0,1-1 0,0 1 0,0 0 0,0-1 0,0 1 0,0 0 1,0 0-1,0-1 0,0 1 0,0 0 0,0-1 0,0 1 0,1 0 0,-1-1 0,0 1 1,0 0-1,1-1 0,-1 1 0,0 0 0,1-1 0,-1 1 0,1-1 0,-1 1 1,1-1-1,-1 1 0,1-1 0,-1 1 0,1-1 0,-1 1 0,1-1 0,0 0 0,-1 1 1,2-1-1,1 1 7,-1-1 0,1 0 1,0 0-1,-1 0 0,1-1 1,0 1-1,-1-1 0,1 1 0,0-1 1,3-1-1,65-33 145,-67 32-157,161-101 84,-164 104-64,0-1 0,-1 1 0,1 0 0,-1-1 0,0 1 0,1-1 0,-1 1 0,1-1 1,-1 1-1,0-1 0,1 1 0,-1-1 0,0 1 0,1-1 0,-1 1 0,0-1 0,0 1 0,0-1 0,0 0 0,1 1 0,-1-1 0,0 0 0,0 1 0,0-1 0,0 1 0,0-1 0,-1 0 0,1 1 1,0-1-1,0 0 0,-16-18 780,-33-11 716,41 26-1404,19 6-364,1-1 0,-1 0 0,0 0-1,18-2 1,-12 1-221,-3-1-286,0 1 1,0-2-1,0 0 0,16-5 1,51-24-7380,-40 11 1453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3.347"/>
    </inkml:context>
    <inkml:brush xml:id="br0">
      <inkml:brushProperty name="width" value="0.025" units="cm"/>
      <inkml:brushProperty name="height" value="0.025" units="cm"/>
    </inkml:brush>
  </inkml:definitions>
  <inkml:trace contextRef="#ctx0" brushRef="#br0">134 21 12620,'0'0'4783,"-9"1"-1452,3 0-3089,0 1 0,0 0 0,0 1 0,0-1 0,0 1 0,1 0 0,-1 0 0,1 1 0,0 0 0,0 0-1,0 0 1,1 0 0,-1 1 0,1 0 0,0 0 0,0 0 0,1 0 0,-1 1 0,1-1 0,1 1 0,-3 6 0,1-4-51,1 0 0,0 0 0,1 0 0,0 1 0,0-1 0,0 0 0,1 1 0,1 15 0,0-23-186,0 0 1,0 0 0,0-1 0,1 1 0,-1 0 0,0 0 0,1 0 0,-1 0 0,0 0-1,1 0 1,0 0 0,-1 0 0,1-1 0,-1 1 0,1 0 0,0-1 0,-1 1-1,1 0 1,0-1 0,0 1 0,0-1 0,0 1 0,-1-1 0,1 1 0,0-1 0,0 1-1,0-1 1,0 0 0,0 0 0,0 0 0,0 1 0,0-1 0,0 0 0,0 0-1,0 0 1,0 0 0,0-1 0,0 1 0,0 0 0,0 0 0,1-1 0,3 0 34,1 0 0,-1-1 0,1 1 0,-1-1 1,0-1-1,8-3 0,4-6 34,-2 0 0,1 0 0,-2-1-1,0-1 1,14-18 0,56-81-949,-106 169-754,12-33 1580,0-4-152,0 0 1,2 1 0,0 0-1,1 1 1,2-1 0,-6 32-1,11-51 79,0 0-1,0 0 0,0-1 0,0 1 0,0 0 1,0 0-1,0-1 0,0 1 0,0 0 0,0 0 1,1-1-1,-1 1 0,0 0 0,1-1 1,-1 1-1,0 0 0,1-1 0,-1 1 0,1 0 1,-1-1-1,0 1 0,1-1 0,0 1 0,-1-1 1,1 1-1,-1-1 0,1 1 0,0-1 0,-1 0 1,1 1-1,0-1 0,-1 0 0,1 1 0,0-1 1,0 0-1,-1 0 0,1 0 0,0 0 0,0 0 1,-1 0-1,1 0 0,0 0 0,0 0 0,-1 0 1,1 0-1,0 0 0,0-1 0,-1 1 0,1 0 1,0 0-1,-1-1 0,1 1 0,0-1 0,-1 1 1,1 0-1,0-2 0,42-24-4633,-5-9-304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3.674"/>
    </inkml:context>
    <inkml:brush xml:id="br0">
      <inkml:brushProperty name="width" value="0.025" units="cm"/>
      <inkml:brushProperty name="height" value="0.025" units="cm"/>
    </inkml:brush>
  </inkml:definitions>
  <inkml:trace contextRef="#ctx0" brushRef="#br0">194 313 5926,'0'0'7020,"-10"12"-3438,-94 125 1154,92-120-4302,1 0-1,1 1 1,0 1-1,2 0 1,0 0 0,1 1-1,-6 25 1,13-45-433,0 1 1,0-1 0,0 1-1,0-1 1,0 0 0,0 1-1,0-1 1,0 1-1,0-1 1,0 1 0,0-1-1,0 0 1,1 1 0,-1-1-1,0 0 1,0 1 0,0-1-1,1 1 1,-1-1-1,0 0 1,1 1 0,-1-1-1,0 0 1,0 0 0,1 1-1,-1-1 1,1 0 0,-1 0-1,0 1 1,1-1-1,-1 0 1,0 0 0,1 0-1,-1 0 1,1 0 0,-1 0-1,1 0 1,-1 1 0,0-1-1,1 0 1,-1 0-1,1-1 1,-1 1 0,1 0-1,-1 0 1,0 0 0,1 0-1,-1 0 1,1 0 0,-1 0-1,0-1 1,1 1-1,-1 0 1,0 0 0,1-1-1,-1 1 1,0 0 0,1-1-1,-1 1 1,1-1 0,26-15 271,2-11-127,-1 0-1,-1-1 0,-1-2 0,35-53 0,-18 15-105,42-90 1,-74 136-15,-1 4 20,-1-2 1,0 1-1,-1-1 1,-1 0 0,-1-1-1,6-39 1,-11 60-24,-1 0 1,0 0-1,0 0 0,0 0 1,0-1-1,0 1 1,0 0-1,0 0 0,0 0 1,0-1-1,0 1 1,0 0-1,0 0 0,0 0 1,0 0-1,0-1 1,0 1-1,0 0 0,0 0 1,0 0-1,-1 0 1,1-1-1,0 1 0,0 0 1,0 0-1,0 0 1,0 0-1,0-1 0,0 1 1,-1 0-1,1 0 1,0 0-1,0 0 0,0 0 1,0 0-1,0 0 1,-1 0-1,1-1 0,0 1 1,0 0-1,0 0 1,-1 0-1,1 0 0,0 0 1,0 0-1,0 0 1,0 0-1,-1 0 0,1 0 1,0 0-1,0 0 1,0 0-1,-1 0 0,1 0 1,0 1-1,0-1 1,-1 0-1,-9 8 494,-17 25-138,2 2 0,0 0 0,3 2 0,-33 73 0,50-100-281,-35 86 676,37-88-741,1 0 0,0 1 0,0-1 0,1 0-1,0 1 1,0-1 0,1 1 0,0-1 0,3 18 0,-2-25-35,-1 1 0,1-1 0,0 0 0,0 1-1,0-1 1,0 0 0,0 1 0,0-1 0,0 0 0,1 0 0,-1 0 0,0 0 0,1 0 0,-1 0-1,0-1 1,1 1 0,-1 0 0,1-1 0,0 1 0,-1-1 0,1 1 0,-1-1 0,1 0 0,0 0-1,-1 0 1,1 0 0,-1 0 0,1 0 0,0 0 0,-1 0 0,1-1 0,0 1 0,-1 0 0,3-2-1,4 0-497,0 0 0,0 0 0,-1-1-1,1 0 1,11-7 0,13-13-5144,-14 5-1092,0-6-6385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4.204"/>
    </inkml:context>
    <inkml:brush xml:id="br0">
      <inkml:brushProperty name="width" value="0.025" units="cm"/>
      <inkml:brushProperty name="height" value="0.025" units="cm"/>
    </inkml:brush>
  </inkml:definitions>
  <inkml:trace contextRef="#ctx0" brushRef="#br0">1 166 1057,'0'0'25790,"10"-1"-24237,6-2-1118,-1 0-1,0-1 0,0 0 1,26-12-1,-36 14-405,0 0 0,0-1 0,0 1 0,0-1 0,0 0-1,0 0 1,-1-1 0,0 0 0,1 1 0,-1-1 0,-1-1 0,1 1-1,-1 0 1,1-1 0,-1 0 0,-1 0 0,1 0 0,-1 0 0,3-7-1,-5 11-17,1 0 0,-1 0 0,0 0-1,0 0 1,0 0 0,0-1-1,0 1 1,0 0 0,0 0-1,0 0 1,-1 0 0,1 0-1,0 0 1,0 0 0,-1 0 0,1 0-1,-1 0 1,1 0 0,-1 0-1,0 0 1,1 0 0,-1 1-1,0-1 1,1 0 0,-1 0-1,0 1 1,0-1 0,0 0 0,0 1-1,0-1 1,1 1 0,-1-1-1,0 1 1,0-1 0,0 1-1,-1 0 1,1-1 0,0 1-1,0 0 1,0 0 0,0 0 0,0 0-1,0 0 1,0 0 0,0 0-1,-2 1 1,-2-1 13,0 1 0,0-1 0,0 1 0,0 1 0,0-1 0,1 1 0,-1-1 0,0 2 0,-4 2 0,1 0 19,1 1 1,1 0 0,-1 0 0,1 0-1,0 1 1,0 0 0,1 1 0,0-1-1,0 1 1,1 0 0,0 0 0,1 0 0,-1 0-1,1 1 1,1-1 0,0 1 0,0 0-1,1 0 1,-1 13 0,2-21-44,0 0 0,0 0 0,0 0 0,1 0 0,-1 0 0,0 0 0,0 0 0,1 0 0,-1 0 0,1 0 0,-1-1 0,1 1 0,-1 0 0,1 0 0,-1 0 0,1-1 0,0 1 0,-1 0 0,1-1 0,0 1 0,-1 0 0,1-1 0,0 1 0,0-1 0,0 0 0,0 1 0,1 0 0,1-1 0,0 1 0,0-1 0,0 0 0,0 0 0,0 0 0,0 0 0,0 0 0,0-1 0,4 0 0,3-2 0,1 0 0,-1-1 0,0 0 0,12-7 0,52-36 0,-40 23 0,38-18 0,-71 41-5,-1 1 0,1-1 1,0 1-1,0-1 0,0 1 0,-1-1 0,1 1 1,0 0-1,0-1 0,0 1 0,0 0 0,0 0 1,0-1-1,-1 1 0,1 0 0,0 0 0,0 0 1,0 0-1,0 0 0,0 0 0,0 1 1,0-1-1,0 0 0,0 0 0,0 1 0,-1-1 1,1 0-1,0 1 0,1 0 0,-1 1-15,-1-1 0,1 1 0,-1-1 0,0 1 0,1-1 0,-1 1 0,0-1 0,0 1 0,0-1 0,0 1 0,0 0 0,0-1 0,-1 1 0,1-1 0,-1 3 0,-27 67-479,25-65 506,2-3 12,0 0-1,-1-1 0,1 1 0,0 0 0,1 0 0,-1-1 0,0 1 0,1 0 0,0 0 0,-1 5 0,2-8-8,-1 1 0,0 0 0,0-1-1,0 1 1,0-1 0,1 1 0,-1-1 0,0 1-1,0-1 1,1 1 0,-1-1 0,1 0 0,-1 1-1,0-1 1,1 1 0,-1-1 0,1 0-1,-1 1 1,1-1 0,-1 0 0,0 0 0,1 1-1,0-1 1,-1 0 0,1 0 0,-1 0 0,1 0-1,-1 1 1,1-1 0,-1 0 0,1 0-1,0 0 1,6-1 38,-1 0 1,0-1-1,0 0 0,0 0 0,0 0 0,0 0 1,-1-1-1,7-4 0,71-43-48,79-64 0,-104 72 0,-49 38 0,-7 7 0,-5 7 0,3-9 0,-38 69 0,30-58 0,1-1 0,0 1 0,0 0 0,2 1 0,-1-1 0,2 1 0,0 0 0,-5 27 0,9-40 1,0 0-1,0 1 1,0-1-1,0 0 1,0 0 0,-1 1-1,1-1 1,0 0-1,1 0 1,-1 1 0,0-1-1,0 0 1,0 0-1,0 1 1,0-1 0,0 0-1,0 0 1,0 1-1,0-1 1,0 0-1,1 0 1,-1 1 0,0-1-1,0 0 1,0 0-1,0 0 1,1 0 0,-1 1-1,0-1 1,0 0-1,0 0 1,1 0 0,-1 0-1,0 0 1,0 0-1,1 0 1,-1 1 0,0-1-1,0 0 1,1 0-1,-1 0 1,0 0 0,0 0-1,1 0 1,-1 0-1,16-8-32,12-15-903,-14 7-2337,-1 0 0,17-29-1,0-9-5284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7.111"/>
    </inkml:context>
    <inkml:brush xml:id="br0">
      <inkml:brushProperty name="width" value="0.025" units="cm"/>
      <inkml:brushProperty name="height" value="0.025" units="cm"/>
    </inkml:brush>
  </inkml:definitions>
  <inkml:trace contextRef="#ctx0" brushRef="#br0">99 44 9449,'0'0'9582,"5"-9"-6790,16-25-598,-21 34-2158,0 0-1,0 0 0,0 0 1,0 0-1,0 0 0,0 0 1,0 0-1,0 1 0,0-1 1,0 0-1,0 0 0,0 0 1,0 0-1,0 0 0,0 0 1,0 0-1,0 0 0,0 0 1,0 0-1,0 1 0,1-1 1,-1 0-1,0 0 0,0 0 1,0 0-1,0 0 0,0 0 1,0 0-1,0 0 0,0 0 1,0 0-1,0 0 0,0 0 1,1 0-1,-1 0 0,0 0 1,0 0-1,0 0 0,0 0 1,0 0-1,0 0 0,0 0 1,0 0-1,1 0 0,-1 0 1,0 0-1,0 0 0,0 0 1,0 0-1,0 0 0,0 0 1,0 0-1,0 0 0,0 0 1,0 0-1,0 0 0,1-1 1,-1 1-1,0 0 0,0 0 1,0 0-1,0 0 0,0 0 1,0 0-1,0 0 0,0 0 1,0 0-1,0 0 0,0-1 1,2 15 469,0 15-483,-7 52 372,-3 0 0,-25 111 1,9-68 1000,18-93-545,7-63-86,1-12-627,-3 29-136,-1 0 0,0 0 0,-1 1 0,-1-1 0,0 0 0,-1 1 0,-1 0 0,0 0 0,-1 1 0,-13-20 0,60 31-695,-3 0 705,-1-2 1,1-1-1,36-11 0,-36 7 1,1 2-1,61-4 1,-98 11-18,0 0 0,1 0 0,-1 0 0,1 0 0,-1 0 0,0 0 0,1 0 0,-1 1 0,1-1 0,-1 0 0,0 1 0,1-1 0,-1 1 0,0 0 0,0-1 0,1 1 0,-1 0 0,0 0 0,0 0 0,0 0 0,0 0 0,0 0 0,0 0 0,0 0 0,1 1 0,-2 1 5,1-1-1,0 0 0,-1 1 0,1-1 0,-1 1 1,0-1-1,1 1 0,-1-1 0,-1 1 0,1-1 1,0 1-1,0-1 0,-2 3 0,-1 7 29,-1 0-1,0 0 1,-1-1-1,-11 19 1,-12 10 116,21-32-35,0 1 0,1 1 0,0-1 0,-8 18 0,15-21 25,9-9-77,10-9 70,4-9-55,0-1 0,-2-2 1,0 0-1,-2-2 0,30-47 0,-50 73-78,0 0 1,0 1-1,0-1 0,0 0 0,1 0 0,-1 0 1,0 0-1,0 0 0,0 0 0,0 0 1,0 0-1,0 1 0,0-1 0,0 0 0,0 0 1,0 0-1,1 0 0,-1 0 0,0 0 1,0 0-1,0 0 0,0 0 0,0 0 0,0 0 1,1 0-1,-1 0 0,0 0 0,0 0 1,0 0-1,0 0 0,0 0 0,0 0 0,1 0 1,-1 0-1,0 0 0,0 0 0,0 0 1,0 0-1,0 0 0,0 0 0,0 0 1,1 0-1,-1 0 0,0 0 0,0-1 0,0 1 1,0 0-1,0 0 0,0 0 0,0 0 1,0 0-1,0 0 0,-2 22-140,-8 30 167,3-29-17,3-13-10,1 1 0,0-1 0,1 1 1,0 0-1,1 0 0,0 0 0,0-1 0,3 21 1,-2-30 6,1-1 0,-1 1 0,1 0 0,0 0 0,0 0 0,-1 0 0,1-1 0,0 1 0,0 0 1,0-1-1,0 1 0,0-1 0,0 1 0,0-1 0,0 1 0,0-1 0,0 0 0,0 0 0,0 1 1,0-1-1,0 0 0,0 0 0,0 0 0,0 0 0,0 0 0,1 0 0,-1 0 0,0-1 0,0 1 0,2-1 1,34-10 273,-27 5-230,0 0-1,0-1 1,-1 0-1,0-1 0,0 0 1,-1 0-1,0-1 1,0 0-1,-1 0 1,0-1-1,-1 0 1,0 0-1,-1-1 1,0 1-1,0-1 1,-1-1-1,-1 1 1,0 0-1,-1-1 1,3-21-1,-9 9-3450,3 24 2897,0-1 1,0 1-1,0 0 1,1-1-1,-1 1 1,0 0-1,0 0 1,0 0-1,0 0 1,0 0-1,0 0 1,0 0 0,0 0-1,0 0 1,0 0-1,0 0 1,1 1-1,-1-1 1,-2 1-1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39:44.546"/>
    </inkml:context>
    <inkml:brush xml:id="br0">
      <inkml:brushProperty name="width" value="0.025" units="cm"/>
      <inkml:brushProperty name="height" value="0.025" units="cm"/>
    </inkml:brush>
  </inkml:definitions>
  <inkml:trace contextRef="#ctx0" brushRef="#br0">50 0 11179,'0'0'15983,"-19"58"-13901,7-21-481,-1 5-95,8 2-1090,5-4-416,0-3 0,7-7 0,11-3-769,0-7-2850,-6 1-3364,0-2-5284</inkml:trace>
  <inkml:trace contextRef="#ctx0" brushRef="#br0" timeOffset="1">103 685 11115,'0'0'17776,"-48"44"-16815,43-44-897,1-2-1665,1-16-5926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0.935"/>
    </inkml:context>
    <inkml:brush xml:id="br0">
      <inkml:brushProperty name="width" value="0.025" units="cm"/>
      <inkml:brushProperty name="height" value="0.025" units="cm"/>
    </inkml:brush>
  </inkml:definitions>
  <inkml:trace contextRef="#ctx0" brushRef="#br0">1 2320 11275,'6'-11'1617,"8"-12"-1046,59-102 478,97-123 0,340-325 1020,38 35-364,-471 464-1603,134-128-275,374-275-1,-548 448-1871,-26 9-1323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1.279"/>
    </inkml:context>
    <inkml:brush xml:id="br0">
      <inkml:brushProperty name="width" value="0.025" units="cm"/>
      <inkml:brushProperty name="height" value="0.025" units="cm"/>
    </inkml:brush>
  </inkml:definitions>
  <inkml:trace contextRef="#ctx0" brushRef="#br0">47 2444 6182,'-13'58'1293,"-15"82"-74,26-120-1157,-1 1-1,2 0 0,1-1 0,4 33 1,-4-50-30,0 0 0,1 0 1,0 0-1,0 0 0,0 0 1,0 0-1,0 0 0,0-1 1,1 1-1,-1 0 0,1-1 1,0 1-1,0-1 0,0 0 1,0 0-1,0 0 0,0 0 1,1 0-1,-1 0 1,1 0-1,-1-1 0,1 1 1,0-1-1,0 0 0,-1 0 1,1 0-1,0 0 0,0 0 1,0-1-1,0 1 0,0-1 1,4 0-1,4 0 168,0 0 0,0-1 0,0-1 0,0 0 0,0 0 0,0-1-1,-1 0 1,12-6 0,27-16 276,-1-2 0,-1-2 0,-2-2 0,75-66-1,-84 67-249,1104-1003 2648,-497 432-842,-605 567-1924,389-346 633,17 27-319,-283 250-1366,-52 46-3675,-79 40-538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1.623"/>
    </inkml:context>
    <inkml:brush xml:id="br0">
      <inkml:brushProperty name="width" value="0.025" units="cm"/>
      <inkml:brushProperty name="height" value="0.025" units="cm"/>
    </inkml:brush>
  </inkml:definitions>
  <inkml:trace contextRef="#ctx0" brushRef="#br0">0 3466 6694,'0'0'1148,"17"0"-219,-5-1-755,0-1 0,0 1 0,0-2-1,-1 0 1,1 0 0,-1-1 0,0-1 0,0 1 0,0-2 0,-1 0 0,0 0 0,0-1-1,17-15 1,606-589 3196,-492 466-2949,711-741 856,116-116-1012,-940 973-261,297-293 134,19 32-328,-321 272-184,1 2-1,0 0 1,1 1-1,1 2 0,31-12 1,-56 24 281,0 1 1,0-1-1,0 1 0,-1-1 1,1 1-1,0-1 1,0 1-1,0 0 0,0 0 1,0 0-1,0-1 1,0 1-1,0 0 1,0 0-1,0 0 0,0 0 1,0 1-1,0-1 1,0 0-1,0 0 0,0 1 1,0-1-1,0 0 1,0 1-1,0-1 0,0 1 1,0-1-1,1 2 1,-1 1-337,-1 0 0,1 0 1,-1 0-1,0 0 0,0 0 1,0-1-1,0 1 0,0 0 1,-2 4-1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1.979"/>
    </inkml:context>
    <inkml:brush xml:id="br0">
      <inkml:brushProperty name="width" value="0.025" units="cm"/>
      <inkml:brushProperty name="height" value="0.025" units="cm"/>
    </inkml:brush>
  </inkml:definitions>
  <inkml:trace contextRef="#ctx0" brushRef="#br0">0 3676 6054,'21'-8'755,"-1"-1"-1,-1-1 1,0 0 0,0-1 0,19-16 0,77-75 321,-64 53-483,934-905 2836,-165 153-2630,-757 742-792,669-619 129,30 45 174,-760 631-310,249-176 80,-211 153-208,1 3 0,0 1 0,2 2 0,62-19 0,-87 33-193,1 0-1,32-3 1,-48 8 176,1-1 1,0 1-1,-1 0 0,1 0 0,0 0 0,0 1 1,-1-1-1,1 1 0,0 0 0,-1 0 0,1 0 1,-1 0-1,0 1 0,1 0 0,-1-1 0,0 1 1,0 0-1,0 0 0,3 3 0,-4-1-168,1 0-1,-1 0 1,-1 0-1,1 0 1,-1 1-1,1-1 1,-1 0-1,0 1 1,-1-1-1,1 8 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2.325"/>
    </inkml:context>
    <inkml:brush xml:id="br0">
      <inkml:brushProperty name="width" value="0.025" units="cm"/>
      <inkml:brushProperty name="height" value="0.025" units="cm"/>
    </inkml:brush>
  </inkml:definitions>
  <inkml:trace contextRef="#ctx0" brushRef="#br0">0 2802 12780,'14'-9'1004,"18"-18"-473,0-1 1,-3-2 0,0-1-1,36-51 1,-30 39-409,719-806 2389,54 48-1890,-351 381-337,30 44-1569,-443 347-755,82-40 0,-104 62-2734,-29 11-4884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2.666"/>
    </inkml:context>
    <inkml:brush xml:id="br0">
      <inkml:brushProperty name="width" value="0.025" units="cm"/>
      <inkml:brushProperty name="height" value="0.025" units="cm"/>
    </inkml:brush>
  </inkml:definitions>
  <inkml:trace contextRef="#ctx0" brushRef="#br0">0 2331 15599,'0'0'1537,"113"-74"-1056,19-47-65,51-42-224,38-40-64,37-31 0,28-15 65,9-10-33,14 0-352,-9-1-705,-8 8-1538,-33-5-2113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4.575"/>
    </inkml:context>
    <inkml:brush xml:id="br0">
      <inkml:brushProperty name="width" value="0.025" units="cm"/>
      <inkml:brushProperty name="height" value="0.025" units="cm"/>
    </inkml:brush>
  </inkml:definitions>
  <inkml:trace contextRef="#ctx0" brushRef="#br0">0 1 9289,'0'0'19250,"66"82"-19026,-42-32-192,0 3-1217,0 0-1890,-8-4-1313,-5-4-3075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5.026"/>
    </inkml:context>
    <inkml:brush xml:id="br0">
      <inkml:brushProperty name="width" value="0.025" units="cm"/>
      <inkml:brushProperty name="height" value="0.025" units="cm"/>
    </inkml:brush>
  </inkml:definitions>
  <inkml:trace contextRef="#ctx0" brushRef="#br0">21 301 11018,'-6'-22'1199,"1"0"0,1 0 0,1-1 0,0-36 0,3 53-878,1 0 0,-1 0 0,1 0 0,1 0 0,-1 0 0,1 0 0,0 1 0,0-1 0,0 1 0,1-1 0,0 1 0,0 0 0,0 0 0,1 0 0,-1 1 0,1-1 0,0 1 0,1 0 0,-1 0 0,1 0 0,0 0 0,9-4 0,-2 2-104,1 1 0,0 0-1,0 1 1,0 1-1,1 0 1,-1 1-1,1 0 1,-1 1-1,1 0 1,0 2-1,-1-1 1,1 2-1,0-1 1,-1 2 0,16 4-1,-26-6-211,-1 0-1,1 0 1,-1 0 0,1 0-1,-1 1 1,1-1 0,-1 1 0,0-1-1,0 1 1,0 0 0,0 0-1,0 0 1,0 0 0,0 0-1,-1 0 1,1 1 0,-1-1 0,1 0-1,-1 1 1,0 0 0,0-1-1,0 1 1,-1-1 0,1 1-1,0 0 1,-1-1 0,0 1-1,0 0 1,1 0 0,-2 0 0,1-1-1,0 1 1,-1 0 0,1-1-1,-1 1 1,0 0 0,1-1-1,-1 1 1,-2 2 0,-5 11 281,0-1 1,-1 0 0,-1 0 0,-22 26-1,19-25 95,10-13-329,-16 26 214,21-19-256,15-9-103,9-7 33,-1-2 0,28-11 0,-32 10-135,1 1-1,1 1 1,40-7 0,-55 12 104,1 1 1,-1 1 0,1-1-1,-1 1 1,1 1-1,0 0 1,-1 0 0,1 0-1,13 6 1,-18-6 51,-1 1 0,0 0 0,0 0 1,0 1-1,0-1 0,0 1 0,0-1 0,-1 1 1,1 0-1,-1 0 0,0 0 0,0 0 1,0 0-1,0 1 0,-1-1 0,1 1 0,-1-1 1,0 1-1,0-1 0,0 1 0,0 0 0,-1 0 1,1-1-1,-1 6 0,0 3 214,-1 1 0,0-1 0,0 0-1,-1-1 1,-1 1 0,0 0 0,-1-1 0,0 1-1,0-1 1,-2 0 0,1-1 0,-1 1 0,-1-1-1,-8 11 1,-7 6 535,-1 0 0,-1-1 0,-44 35-1,48-44-682,-44 27 0,55-38-29,0-2 1,0 1 0,0-1 0,-1-1 0,1 0 0,-1 0-1,0-1 1,-11 2 0,19-4-37,0 0 1,0 0-1,1 0 0,-1 0 1,0 0-1,0 0 0,0-1 1,0 1-1,1-1 0,-1 1 1,0-1-1,1 0 0,-1 0 1,0 1-1,1-1 0,-1 0 1,1 0-1,-1-1 0,1 1 0,0 0 1,-1 0-1,1-1 0,0 1 1,-2-3-1,1-1-199,0 1 0,0 0 0,0-1 0,1 1 0,0-1 1,0 0-1,0 1 0,1-1 0,-1-8 0,1 0-661,1-1 1,0 1 0,1-1-1,0 1 1,1 0-1,7-19 1,12-12-6967,6 2-5108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5.385"/>
    </inkml:context>
    <inkml:brush xml:id="br0">
      <inkml:brushProperty name="width" value="0.025" units="cm"/>
      <inkml:brushProperty name="height" value="0.025" units="cm"/>
    </inkml:brush>
  </inkml:definitions>
  <inkml:trace contextRef="#ctx0" brushRef="#br0">1 147 17232,'0'0'12305,"11"4"-12000,-4-1-260,-4-1-34,0 0-1,0-1 1,0 1-1,0-1 1,1 0-1,-1 0 1,0 0-1,1 0 1,-1 0 0,0-1-1,1 0 1,-1 1-1,1-1 1,-1-1-1,1 1 1,-1 0-1,0-1 1,1 0-1,-1 0 1,4-1-1,0-2 41,-1 0-1,0-1 0,0 0 0,0 0 1,-1-1-1,1 1 0,-1-1 0,-1 0 1,1-1-1,-1 1 0,0-1 0,0 0 0,-1 0 1,0 0-1,0 0 0,-1 0 0,0-1 1,0 1-1,-1-1 0,0 0 0,1-10 1,-2 17-29,0 1-1,0 0 1,0-1 0,0 1 0,0-1 0,-1 1 0,1-1 0,0 1 0,0-1 0,0 1 0,0-1 0,0 1 0,-1 0 0,1-1 0,0 1 0,0-1 0,-1 1 0,1 0 0,0-1 0,-1 1 0,1 0 0,0-1 0,-1 1 0,1 0 0,-1 0 0,1-1 0,0 1 0,-1 0 0,1 0 0,-1 0 0,1 0 0,-1 0 0,1-1 0,-1 1 0,1 0 0,0 0 0,-1 0 0,1 0 0,-1 0 0,1 0 0,-1 0 0,1 0-1,-1 1 1,0-1 0,-20 13 543,13-1-565,0-1 0,1 1 0,0 1 0,1-1 0,1 1 0,0 0 0,0 0 0,2 1 0,-4 18 0,3-8 0,1 0 0,1 0 0,1 0 0,3 39 0,-2-61-23,0 0 1,0 1-1,0-1 0,0 0 1,1 1-1,-1-1 0,1 0 1,-1 0-1,1 1 0,0-1 1,0 0-1,0 0 0,0 0 1,0 0-1,0 0 0,1 0 1,-1 0-1,1-1 0,-1 1 1,1 0-1,0-1 0,0 1 1,0-1-1,-1 0 1,1 1-1,0-1 0,1 0 1,-1 0-1,0-1 0,0 1 1,0 0-1,1-1 0,-1 1 1,0-1-1,0 1 0,1-1 1,-1 0-1,0 0 0,1 0 1,-1-1-1,0 1 0,1 0 1,-1-1-1,5-1 0,2-1-287,0-1 0,1 0 0,-1 0 0,0-1 0,-1 0-1,1-1 1,-1 0 0,0 0 0,8-9 0,35-44-5253,-5-8-3202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8.905"/>
    </inkml:context>
    <inkml:brush xml:id="br0">
      <inkml:brushProperty name="width" value="0.025" units="cm"/>
      <inkml:brushProperty name="height" value="0.025" units="cm"/>
    </inkml:brush>
  </inkml:definitions>
  <inkml:trace contextRef="#ctx0" brushRef="#br0">41 40 4548,'0'0'19934,"1"3"-18899,1 2-847,-1-1 0,0 1-1,0 0 1,-1-1 0,1 1-1,-1 0 1,0-1 0,0 1-1,-1 0 1,1-1 0,-1 1-1,-2 7 1,-24 69 489,12-38 509,29-143 1761,-9 62-2994,-2 14-22,-2 19 29,0 8-2,5 32-130,-6-34 179,0 0 1,1 1-1,-1-1 1,0 0-1,1 0 1,-1 0 0,1 1-1,-1-1 1,1 0-1,-1 0 1,1 0-1,0 0 1,0 0-1,-1 0 1,1 0 0,0 0-1,0-1 1,0 1-1,0 0 1,0 0-1,0-1 1,0 1-1,0-1 1,3 2-1,-4-8 77,0 5-81,0 1-1,1-1 0,-1 0 1,0 1-1,0-1 1,1 0-1,-1 1 1,0-1-1,0 0 1,0 1-1,0-1 0,0 0 1,0 1-1,0-1 1,0 0-1,0 0 1,0 1-1,-1-1 1,1 0-1,0 1 0,0-1 1,-1 1-1,1-1 1,0 0-1,-1 1 1,1-1-1,0 1 1,-1-1-1,1 1 0,-1-1 1,1 1-1,-1-1 1,1 1-1,-1-1 1,1 1-1,-1 0 1,0-1-1,1 1 1,-2 0-1,0-7-30,3 16-24,-10 60-38,7-55 69,-1-1 1,2 1-1,0 0 1,1 19 0,1-32 19,0 0 1,-1 0 0,1 0-1,0 0 1,0 0 0,1 0-1,-1 0 1,0-1 0,0 1-1,0 0 1,0-1 0,1 1-1,-1-1 1,0 1 0,1-1-1,-1 0 1,0 0-1,1 1 1,-1-1 0,0 0-1,1 0 1,1-1 0,34 1 109,-32-2-103,0 0 1,0 0-1,0-1 0,0 1 0,-1-1 1,1 0-1,-1 0 0,0-1 0,7-6 1,37-44 76,-20 20-58,-20 25-23,19-21 1,-26 29-4,0 0-1,0 0 1,0 0 0,0 0 0,0 0 0,0 0-1,0 1 1,0-1 0,0 0 0,0 1 0,0-1 0,0 1-1,0-1 1,1 1 0,-1-1 0,0 1 0,0 0-1,1 0 1,-1-1 0,0 1 0,3 0 0,-3 5-23,0 1 0,0-1 0,0 0 1,-1 0-1,1 1 0,-1-1 1,0 0-1,-1 1 0,0 4 0,0-5 16,1 1 31,-1 0 0,0 0 0,0 0-1,0 0 1,-1 0 0,0 0 0,0-1 0,0 1-1,-1-1 1,-5 9 0,8-53-7,8-34-16,2-39 0,-10 116-13,1 0 1,-1 0-1,1 0 1,0 0-1,0 0 1,1 0-1,-1 0 0,1-1 1,0 1-1,0-1 1,4 7-1,-5-8-12,0-1 0,0 1 0,1-1 0,-1 0 1,0 0-1,1 0 0,-1 0 0,0 0 0,1 0 0,-1 0 0,1 0 0,-1 0 0,1-1 0,0 1 0,-1-1 0,1 1 0,0-1 1,-1 1-1,1-1 0,0 0 0,0 0 0,-1 0 0,1 0 0,0 0 0,0-1 0,-1 1 0,1 0 0,0-1 0,-1 1 0,1-1 1,0 0-1,-1 1 0,3-3 0,-2 2-397,-1-1 1,0 1 0,1-1-1,-1 0 1,0 0-1,0 1 1,0-1 0,0 0-1,0 0 1,0 0 0,0 0-1,-1 0 1,1-1-1,-1 1 1,0 0 0,0 0-1,1 0 1,-1 0-1,0-1 1,-1 1 0,1-2-1,0 2 14,0-24-6884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5.729"/>
    </inkml:context>
    <inkml:brush xml:id="br0">
      <inkml:brushProperty name="width" value="0.025" units="cm"/>
      <inkml:brushProperty name="height" value="0.025" units="cm"/>
    </inkml:brush>
  </inkml:definitions>
  <inkml:trace contextRef="#ctx0" brushRef="#br0">145 0 13933,'-9'17'5808,"-10"17"-3961,-48 94 3785,57-108-4794,1 1 1,1 0-1,1 0 0,-6 35 0,12-55-829,1 1 1,0-1-1,-1 1 1,1-1-1,0 1 0,0-1 1,0 1-1,0-1 0,0 1 1,0-1-1,1 1 0,-1-1 1,0 1-1,1-1 1,-1 1-1,1-1 0,0 0 1,-1 1-1,1-1 0,0 0 1,0 1-1,0-1 1,0 0-1,0 0 0,1 2 1,0-2-13,0-1 0,0 1 1,0-1-1,0 1 0,1-1 0,-1 0 1,0 0-1,0 1 0,0-2 1,0 1-1,0 0 0,0 0 0,0-1 1,0 1-1,4-2 0,7-3-60,0 0-1,-1-1 1,0 0-1,15-11 1,34-26-720,-27 17 184,73-40 0,-104 64 596,0 1 0,0 0 1,0-1-1,0 1 0,0 1 0,0-1 1,0 0-1,1 1 0,4-1 0,-7 1 7,0 0-1,0 1 1,-1-1 0,1 0-1,0 0 1,0 1 0,0-1-1,0 0 1,-1 1 0,1-1-1,0 1 1,-1-1-1,1 1 1,0 0 0,-1-1-1,1 1 1,0-1 0,-1 1-1,1 0 1,-1 0 0,1-1-1,-1 1 1,0 0 0,1 0-1,-1 0 1,0-1-1,0 1 1,1 0 0,-1 0-1,0 0 1,0 0 0,0 0-1,0 0 1,0-1 0,0 1-1,0 1 1,-1 12 142,-1 1 1,0-1-1,0 1 1,-2-1-1,0 0 1,0-1-1,-1 1 1,-1-1-1,0 0 1,-1 0-1,-11 15 1,2-4 170,-2-1 1,0-1 0,-1-1 0,-40 34 0,59-54-331,-1 0-1,0 0 1,0 0-1,1 0 1,-1-1-1,0 1 1,0 0-1,0 0 1,0-1-1,0 1 1,0-1-1,0 1 1,0-1-1,0 1 1,0-1-1,0 0 1,0 1-1,0-1 1,-1 0-1,1 0 1,0 0-1,0 0 1,0 0-1,0 0 1,0 0-1,-2 0 1,3-1-48,-1-1 0,1 1 0,-1 0 0,1 0 0,0-1 0,-1 1 0,1 0 0,0-1 0,0 1 0,0 0 0,0-1 0,0 1-1,0 0 1,0-1 0,1 1 0,-1 0 0,1-3 0,23-62-4380,-1 21-3711,4-4-4890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6.133"/>
    </inkml:context>
    <inkml:brush xml:id="br0">
      <inkml:brushProperty name="width" value="0.025" units="cm"/>
      <inkml:brushProperty name="height" value="0.025" units="cm"/>
    </inkml:brush>
  </inkml:definitions>
  <inkml:trace contextRef="#ctx0" brushRef="#br0">151 1 20563,'-11'9'3257,"8"-8"-3103,-18 15 1274,1 1 1,-27 28-1,43-41-1295,-1 1 0,1 0 1,0 0-1,0 0 0,0 0 1,1 1-1,0-1 0,0 1 1,0 0-1,1 0 0,0 0 1,0 0-1,0 0 0,1 1 0,0-1 1,0 1-1,1-1 0,0 8 1,0-13-139,1 0 1,-1 0-1,1-1 1,-1 1-1,1 0 1,0 0-1,-1 0 1,1-1-1,0 1 1,0 0 0,-1-1-1,1 1 1,0-1-1,0 1 1,0-1-1,0 1 1,0-1-1,0 1 1,0-1-1,0 0 1,0 0-1,0 1 1,0-1-1,0 0 1,0 0-1,0 0 1,0 0-1,2-1 1,31-2-180,-33 3 177,20-4-24,-1-2 0,-1 0-1,1-2 1,21-10-1,-25 10 12,0 0 0,1 2-1,0 0 1,0 1 0,1 0 0,24-2 0,-39 6 26,-1 1 0,0 0 0,0-1 1,0 1-1,1 0 0,-1 1 0,0-1 1,0 0-1,0 0 0,0 1 0,1-1 1,-1 1-1,0 0 0,0 0 1,0 0-1,0 0 0,0 0 0,-1 0 1,1 0-1,0 1 0,0-1 0,1 2 1,-2 0 24,1 0 0,-1 0 0,0 1 0,-1-1-1,1 0 1,0 1 0,-1-1 0,0 0 0,1 1 0,-2-1 0,1 0 0,0 1 0,-1-1 0,0 5 0,-2 5 113,-1 0 0,0 0 1,-1 0-1,0 0 0,-1 0 0,-1-1 0,-12 18 0,-63 77 689,77-101-833,3-3 0,0 0 0,-1 0 0,1 0 0,0 0 0,-1-1 0,0 1 0,1-1 0,-1 0 0,0 0 0,0 0 0,0 0 0,-1 0 0,-5 2 0,8-5-3,1 1 1,-1-1-1,0 1 1,1-1-1,-1 1 1,1-1-1,-1 0 1,1 1-1,-1-1 1,1 0-1,0 1 1,-1-1-1,1 0 1,0 0-1,0 1 1,-1-1-1,1 0 1,0 0-1,0 1 0,0-1 1,0 0-1,0 0 1,0 0-1,0 1 1,0-2-1,0-30-1268,0 27 414,1-35-5576,0-4-4703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6.614"/>
    </inkml:context>
    <inkml:brush xml:id="br0">
      <inkml:brushProperty name="width" value="0.025" units="cm"/>
      <inkml:brushProperty name="height" value="0.025" units="cm"/>
    </inkml:brush>
  </inkml:definitions>
  <inkml:trace contextRef="#ctx0" brushRef="#br0">0 249 7687,'0'0'5461,"4"10"-1334,-1 5-2832,-2-9-659,1 0 0,0 0 1,0 0-1,0 0 0,1 0 0,0-1 0,3 6 1,-5-10-460,-1 0 1,0 0 0,1-1 0,-1 1 0,1 0-1,-1 0 1,1-1 0,-1 1 0,1-1-1,-1 1 1,1 0 0,0-1 0,-1 1-1,1-1 1,0 1 0,-1-1 0,1 0 0,0 1-1,0-1 1,-1 0 0,1 0 0,0 1-1,0-1 1,0 0 0,-1 0 0,1 0-1,0 0 1,0 0 0,0 0 0,0 0-1,0 0 1,1-1-12,0 0 1,-1 0-1,1 0 0,0 0 0,-1-1 0,1 1 0,-1 0 1,0-1-1,1 1 0,-1-1 0,0 1 0,2-4 1,2-4 119,-1 0 1,1 0-1,5-20 1,-7 18-277,-1 1 0,0-1 0,0 0 1,-1 1-1,0-1 0,-1 0 0,0 0 0,-1 0 1,0 0-1,-4-12 0,5 22-10,0 0 0,-1 0 0,1 1 0,0-1 0,0 0 0,-1 0 0,1 1 0,-1-1 0,1 0 0,-1 0 0,1 1 0,-1-1 0,0 1 0,1-1 0,-1 0 0,0 1 0,1-1 0,-1 1 0,0-1 0,1 1 0,-1 0 0,0-1 0,0 1 0,0 0 0,0 0 0,1-1 0,-1 1 0,0 0 0,0 0 0,0 0 0,0 0 0,0 0 0,1 0 0,-1 0 0,0 0 0,0 1 0,0-1 0,0 0 0,1 0 0,-1 1 0,0-1 0,0 0 0,0 1 0,1-1 0,-1 1 0,0-1 0,1 1 0,-1-1 0,-1 2 0,-1 1 0,-1 1 0,1-1 0,0 1 0,0-1 0,1 1 0,-1 0 0,1 0 0,-3 4 0,0 5 0,1 1 0,0-1 0,0 1 0,1 0 0,1 0 0,0 0 0,1 0 0,1 17 0,0-27 0,0 0 0,1 0 0,-1-1 0,1 1 0,0 0 0,0 0 0,0 0 0,0-1 0,1 1 0,-1 0 0,1-1 0,0 1 0,0-1 0,0 0 0,1 0 0,-1 0 0,1 0 0,0 0 0,0 0 0,0-1 0,0 1 0,0-1 0,0 0 0,1 0 0,-1 0 0,1 0 0,-1-1 0,1 1 0,0-1 0,-1 0 0,1 0 0,0-1 0,5 1 0,1-1 0,0 0 0,0-1 0,0 0 0,0 0 0,0-2 0,0 1 0,0-1 0,-1 0 0,1-1 0,-1 0 0,0-1 0,14-9 0,-12 7 0,0-1 0,-1 0 0,1 0 0,-2-1 0,1-1 0,-1 0 0,-1 0 0,1-1 0,7-13 0,-15 22 0,1-1 0,-1 1 0,1 0 0,-1-1 0,0 1 0,0-1 0,0 0 0,0 1 0,-1-1 0,1 0 0,-1 0 0,0 1 0,1-1 0,-1 0 0,0 0 0,-1 1 0,1-1 0,0 0 0,-1 0 0,0 1 0,1-1 0,-1 0 0,0 1 0,0-1 0,-1 1 0,1-1 0,0 1 0,-1 0 0,0-1 0,1 1 0,-1 0 0,0 0 0,0 0 0,0 0 0,0 1 0,-1-1 0,1 1 0,0-1 0,-5-1 0,1 0 0,0 1 0,-1-1 0,1 1 0,-1 1 0,1-1 0,-1 1 0,0 1 0,0-1 0,0 1 0,1 0 0,-1 0 0,0 1 0,0 0 0,1 0 0,-10 4 0,1 3 0,14-2 0,2-6 0,1 1 0,0-1 0,-1 0 0,1 0 0,-1 1 0,1-1 0,-1 0 0,1 0 0,0 0 0,-1-1 0,1 1 0,-1 0 0,1-1 0,-1 1 0,1-1 0,1 0 0,32-14-2,-1-2 0,0-1 1,40-30-1,-26 17-130,-28 17-1832,-10 3-5222</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7.281"/>
    </inkml:context>
    <inkml:brush xml:id="br0">
      <inkml:brushProperty name="width" value="0.025" units="cm"/>
      <inkml:brushProperty name="height" value="0.025" units="cm"/>
    </inkml:brush>
  </inkml:definitions>
  <inkml:trace contextRef="#ctx0" brushRef="#br0">3 97 8008,'0'0'7164,"0"8"-2974,0-4-3801,-2 15 1150,1 0-1,1-1 1,1 1-1,5 31 1,-6-47-1447,1 1 1,-1-1-1,1 0 0,0 0 1,0 0-1,0 0 0,0 0 0,1 0 1,-1 0-1,1 0 0,0 0 1,0-1-1,0 1 0,0-1 1,0 1-1,0-1 0,0 0 1,1 0-1,0 0 0,-1 0 1,1 0-1,0-1 0,0 1 1,0-1-1,0 1 0,0-1 0,0 0 1,0-1-1,0 1 0,0 0 1,0-1-1,1 0 0,-1 0 1,0 0-1,0 0 0,1 0 1,5-1-1,0-2-11,0 0 1,0-1-1,0 0 1,-1 0 0,1-1-1,-1 0 1,0-1-1,0 0 1,-1 0-1,0 0 1,0-1-1,7-8 1,7-10 169,0-1 1,19-34 0,-18 25-252,-22 36 0,1-1 0,0 1 0,-1 0 0,1-1 0,-1 1 0,1 0 0,-1 0 0,0 0 0,1 0 0,-1 0 0,0-1 0,0 1 0,1 0 0,-1 0 0,0 0 0,0 0 0,0 0 0,0 1 0,0 24 0,0-13 0,0 1 0,1 0 0,1 0 0,0-1 0,0 1 0,1-1 0,6 16 0,-8-28 0,-1 0 0,1 1 0,-1-1 0,1 0 0,0 0 0,-1 0 0,1 0 0,0 0 0,0 0 0,0 0 0,-1 0 0,1 0 0,0 0 0,1-1 0,-1 1 0,0 0 0,0 0 0,0-1 0,0 1 0,0-1 0,1 1 0,-1-1 0,0 0 0,0 1 0,1-1 0,-1 0 0,0 0 0,1 0 0,-1 0 0,0 0 0,0 0 0,1 0 0,-1-1 0,0 1 0,0 0 0,1-1 0,-1 1 0,0-1 0,0 1 0,0-1 0,1 1 0,-1-1 0,0 0 0,0 0 0,0 0 0,1-1 0,5-4 0,1-1 0,-1 0 0,0 0 0,9-14 0,38-60 0,-36 50 0,30-37 0,-48 68 0,1-1 0,-1 0 0,0 1 0,1-1 0,-1 1 0,0-1 0,1 1 0,-1-1 0,1 1 0,-1-1 0,1 1 0,-1-1 0,1 1 0,-1-1 0,1 1 0,-1 0 0,1-1 0,0 1 0,-1 0 0,1 0 0,0-1 0,-1 1 0,1 0 0,0 0 0,-1 0 0,1 0 0,0 0 0,-1 0 0,1 0 0,0 0 0,-1 0 0,1 0 0,0 0 0,-1 0 0,1 1 0,-1-1 0,1 0 0,0 0 0,-1 1 0,1-1 0,-1 1 0,1-1 0,0 0 0,-1 1 0,1-1 0,-1 1 0,0-1 0,1 1 0,-1-1 0,1 1 0,-1-1 0,0 1 0,1 0 0,-1-1 0,0 1 0,0-1 0,1 1 0,-1 0 0,0-1 0,0 1 0,0 0 0,0-1 0,0 2 0,10 53 0,-9-44 0,0-4 0,1-1 0,-1 1 0,1-1 0,1 1 0,-1-1 0,1 0 0,5 10 0,-7-15 0,-1-1 0,1 1 0,-1 0 0,1 0 0,0-1 0,-1 1 0,1 0 0,0-1 0,0 1 0,-1-1 0,1 1 0,0-1 0,0 1 0,0-1 0,0 1 0,0-1 0,0 0 0,0 0 0,0 1 0,0-1 0,-1 0 0,1 0 0,2 0 0,-1-1 0,0 0 0,-1 1 0,1-1 0,0 0 0,0 0 0,-1 0 0,1-1 0,-1 1 0,1 0 0,-1-1 0,1 1 0,-1-1 0,0 1 0,1-1 0,-1 1 0,1-4 0,21-37-2756,3-25-6013,-22 54 7429,7-17-5718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0:48.156"/>
    </inkml:context>
    <inkml:brush xml:id="br0">
      <inkml:brushProperty name="width" value="0.025" units="cm"/>
      <inkml:brushProperty name="height" value="0.025" units="cm"/>
    </inkml:brush>
  </inkml:definitions>
  <inkml:trace contextRef="#ctx0" brushRef="#br0">0 386 13901,'0'0'16165,"11"2"-15007,-9-1-1116,1 0 0,0-1 0,-1 1-1,1-1 1,0 1 0,0-1 0,-1 0 0,1 0 0,0 0-1,0 0 1,-1-1 0,1 1 0,0-1 0,0 0-1,-1 0 1,1 0 0,-1 0 0,1 0 0,-1 0 0,1-1-1,-1 1 1,0-1 0,0 1 0,0-1 0,0 0-1,0 0 1,0 0 0,0 0 0,0-1 0,-1 1 0,1 0-1,-1-1 1,0 1 0,0-1 0,1-2 0,0 1-38,-1 0 1,0 0 0,0 0-1,0 0 1,0-1 0,-1 1-1,0 0 1,0-1 0,0-4-1,0 8-4,0 1 0,0-1 0,0 0 0,-1 0-1,1 1 1,0-1 0,0 0 0,-1 1 0,1-1-1,0 0 1,-1 1 0,1-1 0,-1 0 0,1 1-1,0-1 1,-1 1 0,0-1 0,1 1-1,-1-1 1,1 1 0,-1-1 0,-1 0 0,1 1-1,0 0 1,-1 0 0,1 0 0,0 0-1,0 0 1,-1 1 0,1-1 0,0 0-1,0 0 1,-1 1 0,1-1 0,0 1-1,0-1 1,0 1 0,0 0 0,0-1-1,-1 1 1,0 1 0,-3 3 0,0-1 0,1 1 0,0 0 0,0 0 0,0 1 0,0-1 0,1 1 0,0-1 0,0 1 0,0 0 0,1 0 0,0 1 0,0-1 0,-1 9 0,-1 6 0,1 1 0,0 43 0,3-64 0,0 0 0,-1 0 0,1 0 0,1 0 0,-1 0 0,0 0 0,0 0 0,0 0 0,0 0 0,1 0 0,-1 0 0,1 0 0,-1 0 0,1 0 0,-1 0 0,1 0 0,-1 0 0,1 0 0,0-1 0,-1 1 0,1 0 0,0 0 0,0-1 0,-1 1 0,1 0 0,0-1 0,2 1 0,-1 0 0,0-1 0,1 1 0,-1-1 0,0 0 0,1 0 0,-1 0 0,0 0 0,1 0 0,-1 0 0,0-1 0,0 1 0,3-2 0,5-1 0,0-1 0,0-1 0,0 0 0,13-9 0,92-72 0,-114 86 0,-1-1 0,0 1 0,1 0 0,-1-1 0,1 1 0,-1-1 0,1 1 0,-1 0 0,1 0 0,0-1 0,-1 1 0,1 0 0,-1 0 0,1 0 0,-1-1 0,1 1 0,0 0 0,-1 0 0,1 0 0,-1 0 0,1 0 0,0 0 0,-1 0 0,1 1 0,0-1 0,-1 0 0,1 0 0,-1 0 0,1 1 0,-1-1 0,1 0 0,-1 0 0,1 1 0,-1-1 0,2 1 0,3 23 0,-6-23 0,1 1 0,0-1 0,0 1 0,0 0 0,0-1 0,0 1 0,0-1 0,1 1 0,-1-1 0,0 1 0,1-1 0,-1 1 0,1-1 0,0 1 0,-1-1 0,1 1 0,0-1 0,0 0 0,0 1 0,0-1 0,0 0 0,0 0 0,0 0 0,0 0 0,1 0 0,-1 0 0,0 0 0,3 1 0,1-2 0,0 0 0,-1 0 0,1 0 0,0-1 0,0 1 0,-1-1 0,1-1 0,-1 1 0,1-1 0,-1 1 0,1-1 0,-1 0 0,0-1 0,6-3 0,61-50 0,-36 27 0,-25 20 0,-6 6-13,-1 0 0,1 0 0,-1 0 0,1 0 0,0 1 0,0-1 0,0 1 0,0 0 0,1 0 0,-1 0 0,1 1 0,-1 0 0,7-1 0,-10 6-78,0 1 0,0-1-1,-1 1 1,1-1-1,-1 1 1,0 0-1,0-1 1,-1 7 0,1-6 17,-1-4 56,1 0 0,0 0 1,1 0-1,-1 0 0,0 0 1,0 0-1,0 0 0,0-1 1,1 1-1,-1 0 0,0 0 1,1 0-1,-1-1 0,1 1 1,-1 0-1,1 0 0,-1-1 1,1 1-1,-1 0 0,1-1 1,0 1-1,-1-1 0,1 1 1,0-1-1,0 1 0,-1-1 1,1 1-1,0-1 0,0 0 1,0 1-1,-1-1 0,1 0 1,0 0-1,0 1 0,0-1 1,0 0-1,0 0 0,0 0 1,-1 0-1,1 0 0,0-1 1,0 1-1,0 0 0,0 0 1,0 0-1,-1-1 0,2 0 1,3 0-10,1-1 0,-1 0 0,0 0 0,-1 0 1,1-1-1,8-5 0,45-42 47,13-11-136,-70 60 98,-1 1 0,0 0-1,1-1 1,-1 1 0,1 0 0,-1-1 0,0 1-1,1 0 1,-1 0 0,1 0 0,-1-1 0,1 1 0,-1 0-1,1 0 1,-1 0 0,1 0 0,-1 0 0,1 0-1,0 0 1,-1 0 0,1 0 0,-1 0 0,1 0 0,-1 0-1,1 0 1,-1 0 0,1 1 0,-1-1 0,1 0-1,-1 0 1,1 1 0,-1-1 0,0 0 0,1 1-1,6 20-160,-8 37 346,0-50-164,-20 234 2442,21-239-2433,-1 0-1,1 1 1,-1-1-1,0 0 1,0 0 0,0 1-1,0-1 1,-1 0 0,1 0-1,-1 0 1,0-1 0,0 1-1,0 0 1,0-1-1,0 1 1,-1-1 0,1 1-1,-1-1 1,1 0 0,-1 0-1,0-1 1,0 1-1,0 0 1,0-1 0,0 0-1,0 0 1,-6 2 0,11-12 73,20-19-85,2 0 0,44-40 0,7-8 0,82-111 0,-136 159 0,-2 0 0,0-2 0,-2-1 0,25-63 0,-34 60 0,-7 34 0,-1 0 0,0-1 0,0 1 0,0-1 0,0 1 0,0-1 0,0 1 0,1 0 0,-1-1 0,0 1 0,-1-1 0,1 1 0,0-1 0,0 1 0,0-1 0,0 1 0,0 0 0,0-1 0,0 1 0,-1-1 0,1 1 0,0-1 0,0 1 0,-1 0 0,1-1 0,0 1 0,0 0 0,-1-1 0,1 1 0,0 0 0,-1 0 0,1-1 0,-1 1 0,1 0 0,0 0 0,-1-1 0,1 1 0,-1 0 0,1 0 0,-1 0 0,1 0 0,0 0 0,-1 0 0,1 0 0,-1 0 0,1 0 0,-1 0 0,1 0 0,-1 0 0,1 0 0,0 0 0,-1 0 0,1 0 0,-1 0 0,1 1 0,-1-1 0,1 0 0,0 0 0,-1 0 0,1 1 0,0-1 0,-1 0 0,1 1 0,0-1 0,-1 1 0,-7 4 0,1 1 0,-1 0 0,2 0 0,-1 1 0,1 0 0,0 0 0,0 0 0,1 1 0,-7 12 0,-3 7 0,-18 47 0,28-61 0,0 1 0,1-1 0,1 1 0,0 0 0,-1 21 0,3-32 0,1 0 0,0 0 0,0 0 0,0-1 0,0 1 0,0 0 0,1 0 0,-1 0 0,1-1 0,0 1 0,0 0 0,0 0 0,0-1 0,0 1 0,1-1 0,-1 1 0,1-1 0,-1 0 0,1 0 0,0 1 0,0-1 0,0 0 0,0-1 0,0 1 0,1 0 0,-1-1 0,0 1 0,1-1 0,0 0 0,-1 1 0,1-1 0,-1 0 0,1-1 0,3 2 0,3-1-124,-1 0 0,1-1 0,0 0 1,-1 0-1,1-1 0,0 0 0,-1 0 0,1-1 0,-1 0 1,1-1-1,-1 0 0,0 0 0,0 0 0,0-1 0,-1-1 0,1 1 1,-1-1-1,0 0 0,10-10 0,26-28-8033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08.731"/>
    </inkml:context>
    <inkml:brush xml:id="br0">
      <inkml:brushProperty name="width" value="0.025" units="cm"/>
      <inkml:brushProperty name="height" value="0.025" units="cm"/>
    </inkml:brush>
  </inkml:definitions>
  <inkml:trace contextRef="#ctx0" brushRef="#br0">754 8 5477,'-29'-4'764,"1"2"1,-1 1-1,0 1 0,-33 5 0,45-3-385,1 2 1,-1 0-1,1 1 0,0 1 0,0 0 0,1 1 0,0 1 1,-21 13-1,11-1 37,0 0 1,2 1 0,0 1-1,2 1 1,0 2 0,2 0-1,1 0 1,0 2 0,3 0-1,0 1 1,-18 47 0,4 6-174,4 2 1,3 0-1,-11 89 0,10-23-197,8 2-1,5 0 0,14 196 1,3-275-44,3 0 1,3 0 0,4-2-1,2 0 1,51 119 0,-34-109-104,4-1 1,4-3 0,3-1-1,78 95 1,-103-143 67,1-2 0,1 0 0,1-2 0,2 0 0,0-2 1,1-1-1,1-1 0,62 29 0,-75-41 122,0-1 0,0 0 1,1-2-1,0 0 0,0 0 0,0-2 1,1 0-1,-1-1 0,0-1 1,1 0-1,-1-2 0,0 0 0,0 0 1,0-2-1,0 0 0,0-1 1,-1-1-1,0 0 0,25-14 0,-10 0 265,-2-1 0,0-1-1,-1-1 1,-1-2-1,-2-1 1,0 0 0,-2-2-1,28-44 1,1-10 478,77-172 1,-27 5-616,-11-5 0,78-352 0,-90 220-136,-69 319-14,-3-1-1,-3 0 1,-9-116-1,3 167 34,0 1 0,-1 0 0,-1 0 0,0 1 0,-1-1 0,-1 1 1,-15-29-1,15 36-36,0-1 1,0 1 0,0 0 0,-1 0 0,0 0 0,-1 1-1,0 0 1,0 1 0,-1 0 0,1 0 0,-1 1 0,0 0-1,-13-5 1,2 3-88,-1 1-1,0 1 0,-1 1 0,1 0 1,-1 2-1,1 1 0,-1 0 1,0 2-1,-25 3 0,-29 8-1376,-93 26 0,51-10-1227,1-8-1820,7-15-3096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09.868"/>
    </inkml:context>
    <inkml:brush xml:id="br0">
      <inkml:brushProperty name="width" value="0.025" units="cm"/>
      <inkml:brushProperty name="height" value="0.025" units="cm"/>
    </inkml:brush>
  </inkml:definitions>
  <inkml:trace contextRef="#ctx0" brushRef="#br0">775 209 5381,'-99'63'2981,"2"4"0,-99 91 0,163-127-2650,1 2 1,1 1-1,2 1 1,2 2-1,1 0 1,2 2-1,2 1 1,-30 71-1,28-38-143,2 1-1,4 1 1,3 0-1,3 2 1,4-1 0,3 1-1,3 0 1,11 102 0,2-83-304,4-1 1,4 0-1,4-2 1,4 0 0,5-2-1,53 110 1,-54-139-52,3-1 0,3-2 0,2-1 0,2-2 1,3-2-1,93 88 0,-105-114 79,1-2 0,2-2-1,0-1 1,1-1 0,47 20 0,-53-30 20,0-1 0,0-2-1,1-1 1,0-1 0,0-1 0,1-2 0,50 0 0,-61-5 44,0 0 1,-1-1-1,1-2 0,-1 0 1,1-1-1,-1-1 0,-1-1 1,1 0-1,19-12 1,-15 5 61,0-1-1,-1-1 1,-1-1 0,0-1 0,-1-1 0,19-22 0,2-12 374,-2-2 1,-2-1 0,-3-2 0,52-117-1,-12-3 826,-8-4-1,-8-2 1,-8-2-1,45-323 1,-80 382-1132,-2-226-1,-16 301-104,-2-1-1,-3 1 0,-2-1 0,-1 2 1,-4 0-1,-1 0 0,-24-51 0,27 77-72,-1 1 1,-1 0-1,-1 1 0,-1 0 0,-1 1 0,-1 1 0,-1 1 1,-1 0-1,-1 2 0,-38-27 0,33 29-198,0 0-1,-2 2 0,0 2 1,0 0-1,-1 2 0,-1 1 1,1 1-1,-2 2 0,-44-4 0,29 7-103,0 3-1,0 1 0,1 3 0,-1 1 0,1 3 1,0 1-1,0 2 0,1 3 0,-46 20 0,-1 8-1171,2 3-1,3 4 0,-93 69 1,10 6-3889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12.426"/>
    </inkml:context>
    <inkml:brush xml:id="br0">
      <inkml:brushProperty name="width" value="0.05" units="cm"/>
      <inkml:brushProperty name="height" value="0.05" units="cm"/>
    </inkml:brush>
  </inkml:definitions>
  <inkml:trace contextRef="#ctx0" brushRef="#br0">416 52 7994,'-1'-3'630,"0"1"0,0-1 0,0 1 0,0-1 0,0 1 0,-1 0 0,1 0 0,-1-1 0,0 1 0,1 0 0,-1 1 0,0-1-1,0 0 1,0 0 0,-3-1 0,1 1-203,0 0-1,0 0 0,-1 0 0,1 1 0,0-1 0,-1 1 0,1 0 0,-6 0 0,-1 0-235,-1 1 0,1 0 0,0 1 0,0 0 0,-1 1 0,-14 4 0,19-4-171,0 1 0,1 0 0,-1 1 0,0 0 0,1 0 0,0 1 0,0-1 0,0 1 0,1 0 0,-1 1 1,1-1-1,1 1 0,-9 12 0,-2 7-30,1 0 1,-13 33-1,8-9-1,1 1-1,3 0 1,2 1 0,-9 79-1,12-27 125,4 139-1,7-201-19,3 0 0,1 0 1,12 50-1,-10-65-77,1 0 1,1-1 0,1 0-1,1-1 1,1 0 0,16 22-1,-25-42-6,0 1-1,1 0 0,-1-1 0,1 0 0,0 1 0,0-2 0,1 1 0,-1 0 0,1-1 0,0 0 0,0 0 1,0 0-1,0-1 0,10 4 0,-11-6 23,0 1 1,0-1 0,0 0-1,0 1 1,1-2 0,-1 1-1,0-1 1,0 1-1,0-1 1,0 0 0,0 0-1,0-1 1,0 1 0,0-1-1,0 0 1,-1 0-1,1 0 1,-1-1 0,1 1-1,5-6 1,6-7 87,0-1-1,-1 0 1,0-1-1,13-23 1,43-81 51,-52 87-84,37-70 595,61-159 0,-97 211-561,-3-1 0,-2-1 1,-2 1-1,-2-2 0,2-70 0,-12 117-64,0-1 0,0 1 0,-1 0 0,0 0 0,0 0 0,-1 0 0,0 0 0,0 0 0,-1 0-1,-4-9 1,3 11-21,0 0-1,0 0 0,0 1 0,-1-1 0,0 1 0,0 0 1,0 1-1,-1-1 0,0 1 0,0 0 0,-12-6 1,-9-3 46,-38-12 1,39 16-238,-44-21-1,50 15-1039,8-2-686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068"/>
    </inkml:context>
    <inkml:brush xml:id="br0">
      <inkml:brushProperty name="width" value="0.05" units="cm"/>
      <inkml:brushProperty name="height" value="0.05" units="cm"/>
    </inkml:brush>
  </inkml:definitions>
  <inkml:trace contextRef="#ctx0" brushRef="#br0">206 121 14771,'11'-20'2053,"1"1"1,0 0-1,2 1 0,23-24 0,-34 39 78,-5 7-1450,-144 307 241,18-41-882,125-264-35,0 1 4,0-1-1,1 1 0,0-1 0,-3 14 0,5-20-2,0 1-1,0 0 0,0 0 1,0 0-1,0 0 0,0 0 0,0 0 1,0-1-1,0 1 0,0 0 1,1 0-1,-1 0 0,0 0 1,1-1-1,-1 1 0,1 0 0,-1 0 1,0-1-1,1 1 0,0 0 1,-1-1-1,1 1 0,-1 0 0,1-1 1,0 1-1,-1-1 0,1 1 1,0-1-1,0 1 0,-1-1 1,1 0-1,0 1 0,0-1 0,0 0 1,0 0-1,-1 1 0,1-1 1,0 0-1,0 0 0,0 0 0,0 0 1,0 0-1,0 0 0,1-1 1,18-2 65,-1-1 1,1 0 0,-1-2 0,0 0-1,0-1 1,20-11 0,20-7 2,-52 22-67,38-14 21,0 1 1,0 2 0,56-8 0,-63 22 44,-22 6-386,-16-5 276,0-1 0,1 0-1,-1 1 1,0-1 0,0 0 0,1 1 0,-1-1-1,0 0 1,0 1 0,0-1 0,0 1 0,0-1-1,1 0 1,-1 1 0,0-1 0,0 1-1,0-1 1,0 0 0,0 1 0,0-1 0,0 1-1,-1-1 1,1 1 0,0-1 0,0 0 0,0 1-1,0-1 1,0 0 0,-1 1 0,1-1-1,0 1 1,-1-1 0,-6 9 629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409"/>
    </inkml:context>
    <inkml:brush xml:id="br0">
      <inkml:brushProperty name="width" value="0.05" units="cm"/>
      <inkml:brushProperty name="height" value="0.05" units="cm"/>
    </inkml:brush>
  </inkml:definitions>
  <inkml:trace contextRef="#ctx0" brushRef="#br0">2 25 19956,'-1'-4'6649,"10"13"-3105,-1-4-4737,10 3 1198,0-1 0,0 0 0,1-2 1,0 0-1,0-1 0,22 1 1,116 1 15,-157-6-21,32 0-29,1-2-1,-1-1 0,0-1 1,-1-1-1,1-2 0,-1-2 0,59-24 1,-57 14-1326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251"/>
    </inkml:context>
    <inkml:brush xml:id="br0">
      <inkml:brushProperty name="width" value="0.025" units="cm"/>
      <inkml:brushProperty name="height" value="0.025" units="cm"/>
    </inkml:brush>
  </inkml:definitions>
  <inkml:trace contextRef="#ctx0" brushRef="#br0">1 100 16912,'0'-18'1954,"0"-1"448,0 4-1313,0-3-865,2 2-96,2 7-95,-2 4-578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940"/>
    </inkml:context>
    <inkml:brush xml:id="br0">
      <inkml:brushProperty name="width" value="0.05" units="cm"/>
      <inkml:brushProperty name="height" value="0.05" units="cm"/>
    </inkml:brush>
  </inkml:definitions>
  <inkml:trace contextRef="#ctx0" brushRef="#br0">13 85 20092,'-5'7'1537,"-1"0"191,5 0-272,11 0-431,8-2-121,17-3-240,14-2-240,19-4-208,9-3-72,7-5-96,-5 1-24,-4-3-16,-12-1 24,-15-3 32,-10-1-280,-24 0-1496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0.375"/>
    </inkml:context>
    <inkml:brush xml:id="br0">
      <inkml:brushProperty name="width" value="0.05" units="cm"/>
      <inkml:brushProperty name="height" value="0.05" units="cm"/>
    </inkml:brush>
  </inkml:definitions>
  <inkml:trace contextRef="#ctx0" brushRef="#br0">31 182 14147,'-3'1'922,"0"1"0,0-1 0,1 0 0,-1 1 0,0-1 0,1 1 1,0 0-1,-4 3 0,5-4-776,1-1 1,0 1 0,-1-1-1,1 1 1,0-1 0,0 0-1,-1 1 1,1-1 0,0 1-1,0-1 1,0 1 0,-1-1-1,1 1 1,0-1 0,0 1-1,0 0 1,0-1 0,0 1-1,0-1 1,0 1 0,1 0-1,-1 0-80,0 0 0,1-1-1,-1 1 1,1 0 0,0 0 0,-1-1-1,1 1 1,0 0 0,-1-1 0,1 1-1,0-1 1,0 1 0,-1-1 0,1 1-1,0-1 1,1 1 0,4 1 96,-1 0 1,1-1 0,0 0-1,-1 0 1,1 0 0,0 0 0,0-1-1,-1 0 1,9-1 0,4-1-55,30-8 0,-15 0-67,0-1 0,0-2 0,30-16 0,88-57-322,-72 39-1393,-41 25-2051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276"/>
    </inkml:context>
    <inkml:brush xml:id="br0">
      <inkml:brushProperty name="width" value="0.05" units="cm"/>
      <inkml:brushProperty name="height" value="0.05" units="cm"/>
    </inkml:brush>
  </inkml:definitions>
  <inkml:trace contextRef="#ctx0" brushRef="#br0">327 27 22069,'8'-11'1070,"1"-4"3193,-14 30-2517,-14 26-1648,-1-1 0,-27 40 0,-59 72-31,-10 18 20,111-162-83,0 0-1,1-1 1,0 2 0,0-1 0,-3 13 0,7-20-3,-1 0 0,1 1 1,0-1-1,0 1 0,0-1 1,0 0-1,0 1 0,0-1 1,0 1-1,1-1 0,-1 0 0,0 1 1,1-1-1,-1 0 0,1 1 1,1 1-1,-1-2 1,0 1 0,0-1 0,1 0 1,-1 0-1,0 0 0,1 0 0,-1-1 0,1 1 0,-1 0 1,1-1-1,-1 1 0,1 0 0,-1-1 0,1 0 0,0 1 0,-1-1 1,4 0-1,29 1 37,-1-2 0,1-1 1,64-14-1,-57 9-90,80-5-1,-99 12-332,-6 0-632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620"/>
    </inkml:context>
    <inkml:brush xml:id="br0">
      <inkml:brushProperty name="width" value="0.05" units="cm"/>
      <inkml:brushProperty name="height" value="0.05" units="cm"/>
    </inkml:brush>
  </inkml:definitions>
  <inkml:trace contextRef="#ctx0" brushRef="#br0">83 9 23101,'1'-1'292,"0"0"-1,1 0 1,-1 1-1,0-1 1,0 0 0,0 1-1,1-1 1,-1 1 0,0-1-1,0 1 1,1 0 0,-1-1-1,1 1 1,-1 0-1,0 0 1,1 0 0,1 0-1,-2 1-217,-1 0 0,1 0 1,-1 0-1,1 1 0,-1-1 0,0 0 0,1 0 0,-1 0 0,0 0 0,0 1 0,0-1 0,0 0 0,0 0 0,0 1 0,0-1 0,0 0 0,0 0 1,-1 0-1,0 2 0,-1 10-50,-1 0-1,-1-1 1,-1 1 0,1-1 0,-9 15 0,-6 16-17,-22 73 15,36-100-16,1 1 0,1 0 0,0 1 0,2-1 0,-1 19 0,2-35-11,0 0 1,0-1 0,0 1-1,0 0 1,0 0 0,0 0-1,0-1 1,0 1 0,0 0-1,1-1 1,-1 1 0,0 0-1,0 0 1,1-1 0,-1 1-1,0 0 1,1-1 0,-1 1-1,1-1 1,-1 1 0,1 0-1,-1-1 1,1 1 0,-1-1-1,1 1 1,0-1 0,-1 0-1,1 1 1,1 0 0,-1-1-39,0 0 0,0-1 1,0 1-1,0 0 1,0 0-1,-1-1 0,1 1 1,0-1-1,0 1 1,0-1-1,0 1 1,-1-1-1,1 1 0,0-1 1,0 0-1,-1 1 1,1-1-1,0 0 0,-1 0 1,1 1-1,-1-1 1,1 0-1,0-2 1,9-18-1376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809"/>
    </inkml:context>
    <inkml:brush xml:id="br0">
      <inkml:brushProperty name="width" value="0.05" units="cm"/>
      <inkml:brushProperty name="height" value="0.05" units="cm"/>
    </inkml:brush>
  </inkml:definitions>
  <inkml:trace contextRef="#ctx0" brushRef="#br0">2 120 23533,'-1'7'1032,"1"-4"425,10-3-249,18-5-464,9-7-240,12-6-320,9-3-80,8-1-48,4-1 80,-7 5-496,-7 8-728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2.417"/>
    </inkml:context>
    <inkml:brush xml:id="br0">
      <inkml:brushProperty name="width" value="0.05" units="cm"/>
      <inkml:brushProperty name="height" value="0.05" units="cm"/>
    </inkml:brush>
  </inkml:definitions>
  <inkml:trace contextRef="#ctx0" brushRef="#br0">337 59 21869,'2'-2'323,"-1"-1"0,0 1 0,1 0-1,-1-1 1,0 1 0,-1-1 0,1 1 0,0-1 0,-1 1 0,1-1 0,-1 1 0,0-1 0,0 0 0,0 1 0,-1-5 0,1 7-201,0-1-1,0 0 1,-1 0 0,1 1-1,-1-1 1,1 0 0,0 0 0,-1 1-1,1-1 1,-1 0 0,0 1 0,1-1-1,-1 1 1,0-1 0,1 1-1,-1-1 1,0 1 0,1-1 0,-2 0-1,0 1-83,0-1-1,0 1 1,0 0 0,0-1-1,0 1 1,-1 0-1,1 0 1,0 0-1,0 1 1,0-1-1,-3 1 1,-2 1-24,0 1 0,0 0-1,0 0 1,1 1 0,-1 0 0,1 0-1,-1 0 1,1 1 0,1 0 0,-1 0 0,1 1-1,-8 9 1,-4 7-23,1 1-1,-14 26 1,16-25 5,2 1 0,0 0 0,1 1 1,2 0-1,1 1 0,-8 46 0,13-58 3,2-1 0,0 1-1,1 0 1,1 0 0,0-1-1,1 1 1,0 0 0,1-1-1,1 0 1,0 0 0,1 0-1,0 0 1,2 0-1,9 16 1,3-3 9,0 0 0,39 39 0,-55-63 63,-9-3-34,-15-4-94,0-1-1,1 0 1,0-2-1,0 0 1,0-1-1,1-1 1,0-1-1,-26-19 1,42 27-191,3-24-171,-3-22 429,3 52-8,0-7 2,-1 1 8,2 0 20,6-1-5,16-3 25,1 1 0,31-2 0,22-4 45,-2-3 29,99-33 0,-89 16-229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19.104"/>
    </inkml:context>
    <inkml:brush xml:id="br0">
      <inkml:brushProperty name="width" value="0.05" units="cm"/>
      <inkml:brushProperty name="height" value="0.05" units="cm"/>
    </inkml:brush>
  </inkml:definitions>
  <inkml:trace contextRef="#ctx0" brushRef="#br0">7 201 17356,'-7'-3'3899,"11"-10"-134,-1 8-3687,-2 2-53,0 0 0,0 0 0,1 1-1,-1-1 1,1 1 0,0 0-1,0-1 1,0 1 0,0 0 0,0 0-1,0 0 1,0 0 0,1 0 0,-1 1-1,1-1 1,-1 1 0,1 0-1,5-2 1,11 0 6,0 1 0,0 0 0,0 2 0,0 1 0,30 4 0,-31-3-27,1 0 0,0-1 0,-1-1 0,1 0 0,-1-2 1,22-3-1,158-63 22,-70 21-8,-67 30-13,-55 16-5,-1 0 0,1 1 0,0-1 0,0 1-1,-1 0 1,1 0 0,0 1 0,9 2 0,-15-3 1,1 0-1,-1 0 1,1 0 0,-1 0 0,1 1-1,-1-1 1,1 0 0,-1 0 0,1 1-1,-1-1 1,0 0 0,1 1-1,-1-1 1,1 0 0,-1 1 0,0-1-1,1 0 1,-1 1 0,0-1 0,1 2-1,-1-2 6,-1 1-1,1 0 0,-1 0 1,1-1-1,-1 1 1,1 0-1,-1-1 0,1 1 1,-1 0-1,1-1 0,-1 1 1,0-1-1,1 1 0,-1-1 1,0 0-1,0 1 0,1-1 1,-1 1-1,0-1 0,0 0 1,0 0-1,1 0 1,-1 1-1,-1-1 0,-10 4 3,4 0-3,-1-1-1,0-1 0,0 1 0,0-2 0,0 1 0,-12 0 1,-25 3 53,1 3 0,-1 2-1,-85 30 1,81-24 33,24-7-41,-1 2-1,-47 26 0,72-37-13,8 0 51,22-6-62,0-1-1,-1-1 1,39-17-1,20-6-26,320-66 67,-393 95-55,-11 2 126,-17-2-88,10 2-53,-5-2-5,0 2 0,0-1 0,0 1 0,0 1 0,0 0 0,-13 2 0,-83 24 42,1 3 0,-136 61 0,232-87-35,0 0 0,0 1 0,-15 10 0,24-15-1,0 0 1,-1 0-1,1 1 0,-1-1 1,1 0-1,0 0 0,-1 1 1,1-1-1,0 0 0,-1 1 0,1-1 1,0 0-1,0 1 0,-1-1 1,1 0-1,0 1 0,0-1 1,0 1-1,-1-1 0,1 0 1,0 1-1,0-1 0,0 1 1,0-1-1,0 1 0,0-1 0,0 0 1,0 1-1,0-1 0,0 1 1,0 0-1,14 5-110,27-6-37,164-46-786,-114 20-89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25.394"/>
    </inkml:context>
    <inkml:brush xml:id="br0">
      <inkml:brushProperty name="width" value="0.05" units="cm"/>
      <inkml:brushProperty name="height" value="0.05" units="cm"/>
    </inkml:brush>
  </inkml:definitions>
  <inkml:trace contextRef="#ctx0" brushRef="#br0">84 11 19548,'-84'82'6672,"96"-84"-4531,14-5-1870,1 2 1,0 0 0,31 0 0,44 12-249,11 0-11,-100-8-9,0 1 0,0-2 0,0 0 0,-1-1 0,1 0 0,20-8 0,65-39 32,-78 40-17,-23 16 48,-8 7-67,1-3 7,-1 0-1,-1-1 0,0 0 0,0-1 0,-1 0 1,-25 11-1,28-15 0,0 0-1,-1-2 1,0 1 0,1-1-1,-1-1 1,0 0 0,0 0-1,0-1 1,0-1 0,-12-1-1,-24-6 12,24 4-13,0 1-1,0 0 1,0 2-1,-24 1 1,40 1-5,0 0 0,1 0 0,-1 0 0,0 1 0,1 0 0,-1 1 0,1-1 0,0 1 0,-1 0 1,1 1-1,1-1 0,-1 1 0,1 1 0,-1-1 0,1 1 0,0 0 0,1 0 0,-6 7 0,3-2-8,5-8-12,6-1-2,-1-1 19,1 0 0,0 0 1,-1 0-1,1-1 0,-1 1 0,1-1 0,-1 0 0,1 0 0,-1 0 0,5-3 0,40-21-27,-15 7 16,27-10-75,1 3 1,84-24 0,-109 43-330,-33 6 277,-7-1 34,-3 0 110,-1 0 1,1 0-1,-1 1 1,0 0-1,1 1 1,-1 0-1,-8 1 1,-59 18 17,43-11-6,-9 3-2,27-6-12,-1-2 1,-1 0-1,1 0 0,-1-1 1,1-1-1,-25 0 0,23-7-799,8-6-829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4.739"/>
    </inkml:context>
    <inkml:brush xml:id="br0">
      <inkml:brushProperty name="width" value="0.05" units="cm"/>
      <inkml:brushProperty name="height" value="0.05" units="cm"/>
    </inkml:brush>
  </inkml:definitions>
  <inkml:trace contextRef="#ctx0" brushRef="#br0">26 371 25293,'-24'31'1762,"22"-29"-1102,6-5-285,8-5-265,-1-1 0,0 0 0,-1-1-1,15-18 1,38-54 88,-30 37-90,-29 39-97,134-168 189,-137 173-199,23-24 16,-24 25-17,0-1 1,0 1-1,1 0 0,-1 0 1,0-1-1,0 1 0,1 0 1,-1 0-1,0 0 0,0-1 0,1 1 1,-1 0-1,0 0 0,1 0 1,-1 0-1,0 0 0,1 0 1,-1 0-1,0-1 0,0 1 1,1 0-1,-1 0 0,0 0 0,1 0 1,-1 0-1,0 0 0,1 0 1,-1 1-1,0-1 0,1 0 1,-1 0-1,0 0 0,1 0 1,-1 0-1,0 0 0,0 1 0,1-1 1,-1 0-1,0 0 0,0 0 1,1 1-1,-1-1 0,0 0 1,0 0-1,1 1 0,-1-1 0,0 0 1,0 0-1,0 1 0,0-1 1,0 0-1,1 1 0,-1-1 1,0 0-1,0 1 0,0-1 1,0 0-1,0 1 0,0-1 0,0 0 1,0 1-1,0-1 0,0 0 1,0 1-1,0-1 0,-1 0 1,1 0-1,0 1 0,0 0 1,-3 25-50,0 1 0,-2-1 1,-1 1-1,-15 39 0,7-20-437,3-7-806,0-7-669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5.752"/>
    </inkml:context>
    <inkml:brush xml:id="br0">
      <inkml:brushProperty name="width" value="0.05" units="cm"/>
      <inkml:brushProperty name="height" value="0.05" units="cm"/>
    </inkml:brush>
  </inkml:definitions>
  <inkml:trace contextRef="#ctx0" brushRef="#br0">505 130 18140,'-4'-2'308,"-1"0"-1,0 0 1,0 0 0,1 0 0,-1 1-1,0 0 1,0 0 0,0 0 0,0 1-1,-1-1 1,1 1 0,-7 1 0,9-1-260,21-1 124,-19 1-123,1 0 0,0 0 1,0 0-1,0 0 1,-1 0-1,1 0 1,0 0-1,0 0 0,0 0 1,-1 0-1,1 0 1,0-1-1,0 1 1,0 0-1,0 0 0,-1 0 1,1 0-1,0 0 1,0 0-1,0-1 1,0 1-1,0 0 0,0 0 1,-1 0-1,1 0 1,0-1-1,0 1 1,0 0-1,0 0 0,0 0 1,0-1-1,0 1 1,0 0-1,0 0 1,0 0-1,0-1 0,0 1 1,0 0-1,0 0 1,0 0-1,0-1 1,0 1-1,0 0 0,0 0 1,0 0-1,0 0 1,0-1-1,1 1 1,-1 0-1,0 0 1,0 0-1,0 0 0,0-1 1,0 1-1,0 0 1,1 0-1,-1 0 1,0 0-1,0 0 0,0 0 1,0-1-1,1 1 1,-1 0-1,0 0 0,-11 0 342,7 0-343,-1 0-13,0 0 0,1 0 0,-1 1 1,1 0-1,-1 0 0,1 0 0,-1 0 0,1 0 0,0 1 1,-1 0-1,1 0 0,0 0 0,-4 3 0,-30 23 35,2 1-1,1 2 1,-43 49-1,59-58-70,1 2 0,1 0 0,2 1-1,0 0 1,1 1 0,-15 43 0,16-30-4,1 1 0,-7 44 0,16-66 3,0-1 0,2 1 0,0 0 0,2 0-1,-1 0 1,2 0 0,5 25 0,-4-35-2,0 0 0,0 0 0,0-1 0,1 1 0,0-1 0,0 1 0,1-1 0,0-1 1,0 1-1,1-1 0,0 0 0,0 0 0,0 0 0,1-1 0,-1 0 0,1-1 0,1 1 0,-1-1 1,12 4-1,-8-4 1,0 0 0,-1-1 0,2 0 0,-1-1 0,0 0 0,0 0 0,1-2 0,-1 1 0,1-2 0,-1 1 0,1-2 0,-1 1 0,21-7 0,-12 0 9,0 0 0,0-2 1,-1 0-1,-1-1 0,0-1 1,0-1-1,-1 0 0,26-28 1,9-15 50,48-69 1,-97 121-56,47-66 13,-4-1-1,72-150 0,-111 207 40,-1-1 0,0 0 0,-1 0-1,-1 0 1,0-1 0,-1 1 0,2-32 0,-5 41-13,0-1 0,-1 1 1,0 0-1,0 0 0,0 0 1,-1 0-1,0 0 0,0 0 1,0 0-1,-1 1 0,0-1 1,0 1-1,0-1 0,-1 1 1,0 0-1,0 1 1,0-1-1,0 1 0,-1-1 1,0 1-1,1 1 0,-2-1 1,-5-3-1,4 3-24,0 1 1,-1 0-1,1 0 0,-1 1 1,1 0-1,-1 0 0,0 1 1,0 0-1,0 0 0,1 1 1,-17 1-1,4 1-76,1 1-1,0 2 1,-32 9 0,-23 13-520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596"/>
    </inkml:context>
    <inkml:brush xml:id="br0">
      <inkml:brushProperty name="width" value="0.025" units="cm"/>
      <inkml:brushProperty name="height" value="0.025" units="cm"/>
    </inkml:brush>
  </inkml:definitions>
  <inkml:trace contextRef="#ctx0" brushRef="#br0">144 1 21012,'0'0'6609,"-3"15"-6364,-10 47 114,-28 162-163,35-179 205,2 0-1,2 0 1,4 50-1,-2-94-380,0 0 0,0 0 0,0 0 1,1 0-1,-1 0 0,0 0 0,0 0 0,1 0 0,-1 0 0,0-1 1,1 1-1,-1 0 0,1 0 0,-1 0 0,1-1 0,0 1 0,-1 0 0,1-1 1,0 1-1,-1 0 0,1-1 0,1 2 0,-2-2-5,1-1 0,-1 1 0,1 0 0,-1 0 0,1 0 0,-1 0 0,1 0 0,-1 0 0,1-1 0,-1 1 0,0 0 0,1 0 0,-1-1-1,1 1 1,-1 0 0,0-1 0,1 1 0,-1 0 0,0-1 0,1 1 0,-1-1 0,0 1 0,0 0 0,0-1 0,1 1 0,-1-1 0,0 1 0,0-1 0,0 1 0,0-1 0,0 1 0,0 0 0,0-1 0,1 1 0,-2-1-1,1 1 1,0-1 0,0 1 0,0-1 0,0 1 0,0-1 0,0 1 0,-1-1 0,1-12 5,-1 1 0,-1 0-1,0-1 1,-1 1 0,0 0 0,-1 0-1,0 1 1,-7-14 0,-5-5-125,-34-50 0,56 87-37,1-1 1,0-1-1,1 0 0,-1 0 0,1 0 1,0-1-1,16 6 0,30 10-3101,-5-11-4365,-24-9 1416,-1-2-2387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6.450"/>
    </inkml:context>
    <inkml:brush xml:id="br0">
      <inkml:brushProperty name="width" value="0.05" units="cm"/>
      <inkml:brushProperty name="height" value="0.05" units="cm"/>
    </inkml:brush>
  </inkml:definitions>
  <inkml:trace contextRef="#ctx0" brushRef="#br0">61 185 15443,'5'-10'1517,"0"-1"-1,1 1 1,0 1-1,9-12 1,-6 12-1140,0-1 1,1 1-1,0 1 1,0 0-1,1 0 1,11-6-1,-2 3 14,0 0 1,25-9-1,-35 17-320,-1 0 1,1 0-1,0 1 0,0 0 1,0 1-1,0 0 0,14 0 1,-23 1-65,0 0 0,0 0 0,0 0 0,0 0 0,0 0 0,0 0 0,0 0 0,-1 1 0,1-1 0,0 0 0,0 1 0,0-1 0,0 0 0,0 1 0,0-1 0,-1 1 0,1-1 0,0 1 0,0-1 0,-1 1 0,1 0 0,0-1 1,-1 1-1,1 0 0,-1 0 0,1 0 0,-1-1 0,1 1 0,-1 0 0,0 0 0,1 0 0,-1 0 0,0 0 0,1 1 0,-2 2 22,1-1 1,0 0-1,-1 0 1,0 0-1,0 1 0,0-1 1,0 0-1,0 0 0,-1 0 1,-3 5-1,-8 12 107,-1 0-1,-1 0 1,-23 22 0,-62 52 118,1 0-91,96-91-159,-7 6 28,1 1-1,0 0 0,0 0 0,1 1 1,0 0-1,1 1 0,0-1 0,-9 25 1,15-35-30,1 0 1,0 0-1,-1 0 1,1 0-1,0 0 1,0 0-1,-1 0 1,1 0-1,0 0 1,0 0-1,0 0 1,0 0-1,1 1 1,-1-1-1,0 0 1,0 0-1,1 0 1,-1 0-1,0 0 1,1 0-1,-1 0 1,1-1-1,-1 1 1,1 0-1,1 1 1,-1-1-2,0 0 1,1-1 0,-1 1 0,1 0-1,-1-1 1,1 1 0,-1-1-1,1 0 1,-1 1 0,1-1-1,0 0 1,-1 0 0,1 0-1,-1 0 1,3-1 0,8-1-41,0 0 1,0-1 0,17-7-1,-23 7-22,48-17-597,8-5-999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6.904"/>
    </inkml:context>
    <inkml:brush xml:id="br0">
      <inkml:brushProperty name="width" value="0.05" units="cm"/>
      <inkml:brushProperty name="height" value="0.05" units="cm"/>
    </inkml:brush>
  </inkml:definitions>
  <inkml:trace contextRef="#ctx0" brushRef="#br0">639 13 19212,'-15'-4'377,"-1"1"0,0 0 0,0 1-1,0 1 1,-26 1 0,32 1-240,0 1 0,0 0 0,1 0 0,-1 1 0,0 0 0,1 1 0,0 0 0,-1 0 0,2 1 0,-12 8 0,-5 6 61,1 1 1,1 1 0,-35 40-1,-51 84-62,83-103-120,1 0 0,-33 79 0,47-92-1,0 1 0,3 0 0,0 1 1,2 0-1,-3 42 0,8-60-3,0 0-1,2-1 0,0 1 1,0 0-1,1 0 1,0-1-1,6 16 0,-5-20-1,0-1-1,0 0 0,1-1 0,0 1 0,0-1 0,1 0 0,0 0 0,0 0 0,0 0 0,0-1 0,1 0 0,12 8 1,-4-4 53,1-1 1,0-1-1,1 0 1,0-1-1,0-1 1,0 0 0,0-2-1,1 1 1,0-2-1,-1 0 1,1-1 0,0-1-1,0-1 1,31-4-1,-14-1 67,-1-2-1,0-1 0,-1-1 0,0-2 0,-1-1 0,45-25 0,-32 11 77,-1-1 1,-2-2-1,0-2 0,-3-1 0,0-2 0,52-65 0,-67 71-112,-1-2 0,-1 0 0,-2-2 0,-1 0 0,-2-1 0,-1 0 0,-2-1 0,-1-1 0,12-61 0,-22 85-71,0 0-1,-1 0 0,0-1 0,-1 1 1,0 0-1,-1-1 0,0 1 0,-5-18 0,4 25-7,0 1 0,0-1-1,0 1 1,0 0 0,-1-1 0,1 1-1,-1 0 1,0 1 0,-1-1-1,1 0 1,0 1 0,-1 0-1,0 0 1,0 0 0,0 0-1,0 1 1,0-1 0,-1 1-1,1 0 1,-1 0 0,1 1-1,-1-1 1,-9-1 0,-9 0 13,1 1 0,-1 0 0,0 2 0,1 0 0,-45 8 0,-112 31-215,87-12-735,7 0-839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5.573"/>
    </inkml:context>
    <inkml:brush xml:id="br0">
      <inkml:brushProperty name="width" value="0.05" units="cm"/>
      <inkml:brushProperty name="height" value="0.05" units="cm"/>
    </inkml:brush>
  </inkml:definitions>
  <inkml:trace contextRef="#ctx0" brushRef="#br0">252 430 10770,'162'-346'12971,"-162"345"-12933,4-7 473,-1-1 0,-1 1 0,1 0 0,1-15 0,-4 22-436,0 0-1,0 0 1,0-1 0,0 1 0,0 0-1,0 0 1,0 0 0,0 0-1,-1 0 1,1 0 0,0 0 0,-1 0-1,1-1 1,-1 1 0,1 1 0,-1-1-1,1 0 1,-2-2 0,1 3-41,-1-1 1,1 0-1,0 1 1,0-1-1,0 1 1,-1 0-1,1-1 1,0 1-1,-1 0 1,1 0-1,0 0 1,-1-1-1,1 1 1,0 1-1,-1-1 1,1 0-1,0 0 1,-1 0-1,1 1 1,-2 0-1,-7 2-27,1 1 0,-1 0 0,0 0 0,1 1 0,0 0 1,0 1-1,1 0 0,-1 0 0,1 1 0,1 0 0,-1 0 0,1 1 0,0 0 0,1 0 0,0 1 0,0 0 0,1 0 1,-6 13-1,0 4-27,1 1 1,1 0 0,1 0-1,1 1 1,-4 45 0,7-45 15,2 1 1,1-1-1,1 0 1,2 1-1,1-1 1,1 0-1,1 0 1,1-1-1,2 1 1,0-1-1,2-1 0,1 0 1,25 42-1,35 62 84,-70-128-17,-6-4 17,-4-4-91,0-1 0,0 0 0,1 0 0,0 0 0,-12-14 0,-37-52-1080,39 48 545,-51-64-1885,-58-83-1945,125 169 4657,2 2-276,0 1 0,-1 0 1,1 0-1,0 0 0,0 0 1,0 0-1,0 0 0,0 0 0,0 0 1,0 0-1,0 0 0,0 0 1,0 0-1,0 0 0,0 0 1,0 0-1,0 0 0,0 0 0,0 0 1,0 0-1,0 0 0,0 0 1,0-1-1,0 1 0,-1 0 1,1 0-1,0 0 0,0 0 0,0 0 1,0 0-1,0 0 0,0 0 1,0 0-1,0 0 0,0 0 1,1 0-1,-1 0 0,0-1 0,0 1 1,0 0-1,0 0 0,0 0 1,0 0-1,0 0 0,0 0 1,0 0-1,0 0 0,0 0 0,0 0 1,0 0-1,0 0 0,0 0 1,0 0-1,0 0 0,0 0 1,0 0-1,0 0 0,0 0 0,1 0 1,-1-1-1,0 1 0,0 0 1,0 0-1,0 0 0,0 0 1,3-1 584,4-2-189,0 1 0,1 0 0,0 0 0,0 1 0,-1 0 0,13 0 0,13-3 542,16-2-261,-17 3-663,-1-1 0,0-2 0,56-18 1,-49 6-977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095"/>
    </inkml:context>
    <inkml:brush xml:id="br0">
      <inkml:brushProperty name="width" value="0.05" units="cm"/>
      <inkml:brushProperty name="height" value="0.05" units="cm"/>
    </inkml:brush>
  </inkml:definitions>
  <inkml:trace contextRef="#ctx0" brushRef="#br0">48 1 16059,'-7'12'3089,"3"0"432,-4 4-1561,1 3-663,0 4-185,-2-2-576,5-3-232,2-6-64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218"/>
    </inkml:context>
    <inkml:brush xml:id="br0">
      <inkml:brushProperty name="width" value="0.05" units="cm"/>
      <inkml:brushProperty name="height" value="0.05" units="cm"/>
    </inkml:brush>
  </inkml:definitions>
  <inkml:trace contextRef="#ctx0" brushRef="#br0">44 1 21501,'-12'28'1336,"1"0"592,-1-9-367,7-5-361,1-3-552,6-8-352,5-3-112,5-5-72,8-11-112,11-13-984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714"/>
    </inkml:context>
    <inkml:brush xml:id="br0">
      <inkml:brushProperty name="width" value="0.05" units="cm"/>
      <inkml:brushProperty name="height" value="0.05" units="cm"/>
    </inkml:brush>
  </inkml:definitions>
  <inkml:trace contextRef="#ctx0" brushRef="#br0">1 0 16011,'0'0'7738,"1"30"-7234,5-2-304,1 16-136,-7 8-24,3 17 16,-1 3 0,-2 1-16,5-3 24,-3-16 0,-4-10 8,7-17-536,-1-12-448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934"/>
    </inkml:context>
    <inkml:brush xml:id="br0">
      <inkml:brushProperty name="width" value="0.05" units="cm"/>
      <inkml:brushProperty name="height" value="0.05" units="cm"/>
    </inkml:brush>
  </inkml:definitions>
  <inkml:trace contextRef="#ctx0" brushRef="#br0">1 186 14099,'0'-10'3185,"2"-3"992,3 1-2401,11-4-600,6-1-320,10-6-375,6-3-137,8 3-160,7 2-56,6 7-104,6 5-8,-6 7 8,-4 2-24,-10 9-1121,-8-2 297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7.321"/>
    </inkml:context>
    <inkml:brush xml:id="br0">
      <inkml:brushProperty name="width" value="0.05" units="cm"/>
      <inkml:brushProperty name="height" value="0.05" units="cm"/>
    </inkml:brush>
  </inkml:definitions>
  <inkml:trace contextRef="#ctx0" brushRef="#br0">1 153 17540,'0'0'6985,"19"-28"-5953,2 7-367,16-7-401,5 0-96,7 4-128,-2 6 8,-3 13 48,-2 5-528,-7 12-929,-5 0-223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097"/>
    </inkml:context>
    <inkml:brush xml:id="br0">
      <inkml:brushProperty name="width" value="0.05" units="cm"/>
      <inkml:brushProperty name="height" value="0.05" units="cm"/>
    </inkml:brush>
  </inkml:definitions>
  <inkml:trace contextRef="#ctx0" brushRef="#br0">1 118 21861,'0'0'4182,"0"5"-3685,0 5-468,8 233-6,-7-233-13,1 0 1,0 1-1,0-1 0,1 0 0,0-1 0,8 15 0,-11-24-7,0 1 0,0-1 0,0 0 0,0 0 0,0 0 0,0 0 0,0 0 0,0 0 0,0 1 0,0-1 0,0 0 0,0 0 0,0 0 0,0 0 0,0 0 0,0 0 0,0 0 0,1 1 0,-1-1 0,0 0 0,0 0 0,0 0 0,0 0 0,0 0 0,0 0 0,0 0 0,0 0 0,1 0 0,-1 0 0,0 0 0,0 0 0,0 0 0,0 0 0,0 0 0,0 0 0,1 0 0,-1 0 0,0 0 0,0 0 0,0 0 0,0 0 0,0 0 0,0 0 0,1 0 0,-1 0 0,0 0 0,0 0 0,0 0 0,0 0 0,0 0 0,0 0 0,0 0 0,1 0 0,2-2 51,0 1-10,0-1 0,0 0 0,0 1-1,0-1 1,0-1 0,0 1 0,0 0 0,-1-1 0,1 1 0,-1-1-1,0 0 1,4-5 0,-2 1 31,-1 0 0,1 0 0,-1 0 0,-1-1 1,4-11-1,-3 1 34,0 0 1,-1 0-1,-1 0 1,-2-28-1,0 28-71,0 1-1,-2-1 0,0 1 1,0 0-1,-2 0 0,-8-19 1,13 35-39,0 0-1,0 0 1,0 1 0,-1-1 0,1 0 0,0 1-1,-1-1 1,1 0 0,0 1 0,-1-1-1,1 1 1,-1-1 0,1 1 0,-1-1 0,1 1-1,-1-1 1,1 1 0,-1-1 0,0 1-1,1 0 1,-1-1 0,0 1 0,1 0 0,-2-1-1,2 2-1,-1-1 0,0 0-1,1 1 1,-1-1-1,1 0 1,-1 1-1,1-1 1,-1 1-1,1-1 1,-1 1 0,1-1-1,-1 1 1,1 0-1,0-1 1,-1 1-1,1-1 1,0 1-1,0 0 1,-1 1 0,-9 41-115,10-40 116,-3 12-15,1 0 1,1 0-1,1 17 0,1-26 17,-1 0 0,1 0 0,0 0-1,1 0 1,-1 0 0,1 0 0,0 0-1,1-1 1,-1 1 0,7 8 0,-8-12 0,0 0 1,0-1-1,0 1 1,1-1-1,-1 0 1,1 1-1,-1-1 1,1 0-1,-1 0 1,1 0-1,0 0 0,0 0 1,-1 0-1,1 0 1,0-1-1,0 1 1,0-1-1,0 1 1,0-1-1,0 0 1,0 1-1,0-1 1,0 0-1,0 0 1,0-1-1,0 1 1,0 0-1,0-1 1,-1 1-1,1-1 1,4-1-1,2-2 9,1-1 0,-1 0 1,0 0-1,0-1 0,10-9 0,8-8 19,-1-2-1,-1 0 1,-2-2-1,0 0 0,-2-2 1,-1 0-1,-1-1 1,15-36-1,-31 63-47,-3 7-39,-10 32 15,2 1-1,2 0 0,2 0 0,1 1 0,2 73 0,2-107 47,0 0-1,0-1 1,1 1-1,0 0 1,-1 0-1,1-1 1,1 1-1,-1 0 1,1-1-1,-1 1 1,1-1 0,0 0-1,0 1 1,0-1-1,4 3 1,-4-4 0,0-1 1,0 0-1,0 1 1,1-1-1,-1 0 1,1 0-1,-1 0 1,1-1 0,-1 1-1,1-1 1,-1 1-1,1-1 1,0 0-1,-1 0 1,1 0-1,-1 0 1,1-1-1,0 1 1,-1-1-1,1 1 1,-1-1-1,1 0 1,2-1-1,12-5 24,-1-1 0,0-1-1,-1 0 1,0 0-1,0-2 1,-1 0 0,-1-1-1,14-14 1,10-13 47,44-64 0,-5-5 19,-74 104-102,-2 8-14,-20 116-150,12-83 178,-4 57-1,11-93-1,1 1 0,0 0 0,0 0 0,0 0 0,0 0 0,0 0 0,0-1 0,1 1 0,-1 0 0,1 0 0,-1 0 0,1-1 0,-1 1 0,1 0 0,0 0 0,0-1 0,0 1 0,0-1 0,0 1-1,2 1 1,-1-2 1,-1-1 0,0 1-1,1-1 1,-1 0 0,1 1-1,-1-1 1,1 0-1,-1 0 1,0 0 0,1 0-1,-1 0 1,1 0 0,-1-1-1,0 1 1,1 0 0,-1-1-1,1 1 1,-1-1-1,0 1 1,0-1 0,1 0-1,-1 0 1,0 1 0,0-1-1,0 0 1,2-2-1,8-6-53,0 0-1,-1-2 0,0 1 0,-1-1 0,0 0 1,11-19-1,2-11-1043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232"/>
    </inkml:context>
    <inkml:brush xml:id="br0">
      <inkml:brushProperty name="width" value="0.05" units="cm"/>
      <inkml:brushProperty name="height" value="0.05" units="cm"/>
    </inkml:brush>
  </inkml:definitions>
  <inkml:trace contextRef="#ctx0" brushRef="#br0">0 5 21805,'0'0'4457,"2"0"-4313,35-5-96,-11 5-1169,4 0 3818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969"/>
    </inkml:context>
    <inkml:brush xml:id="br0">
      <inkml:brushProperty name="width" value="0.025" units="cm"/>
      <inkml:brushProperty name="height" value="0.025" units="cm"/>
    </inkml:brush>
  </inkml:definitions>
  <inkml:trace contextRef="#ctx0" brushRef="#br0">98 1 10378,'0'0'16602,"-10"9"-16548,-2 0-45,8-6-7,-1 0 1,1 1-1,0-1 0,0 1 0,0 0 1,1 0-1,0 0 0,-1 1 0,-3 8 1,6-12-60,1-1 1,-1 1-1,1 0 1,-1-1-1,1 1 1,0 0-1,0 0 1,-1 0 0,1-1-1,0 1 1,0 0-1,0 0 1,0 0-1,0 0 1,0-1-1,0 1 1,0 0 0,0 0-1,0 0 1,0 0-1,1-1 1,-1 1-1,0 0 1,0 0-1,1-1 1,-1 1 0,1 0-1,-1 0 1,1-1-1,-1 1 1,1 0-1,-1-1 1,1 1-1,0-1 1,-1 1-1,1-1 1,0 1 0,-1-1-1,1 1 1,0-1-1,0 0 1,-1 1-1,3-1 1,49 11-294,-8-2 114,-43-8 231,1 0 0,0 0 0,0 0-1,0 0 1,0 0 0,-1 0 0,1 0 0,0 0 0,-1 1-1,1-1 1,-1 1 0,0-1 0,1 1 0,-1-1 0,0 1-1,0 0 1,2 3 0,-3-3 76,0-1 0,0 0 0,0 1 1,0-1-1,0 0 0,0 1 0,0-1 0,-1 0 0,1 1 0,0-1 0,-1 0 0,1 1 1,-1-1-1,1 0 0,-1 0 0,0 1 0,1-1 0,-1 0 0,-2 2 0,-2 2 303,0 0 0,-1 0-1,1-1 1,-1 0 0,0 0-1,0 0 1,-1-1 0,-7 4-1,3-4-111,1 1 0,0-1-1,-1-1 1,0 0-1,1-1 1,-22 1 0,32-2-361,0 0 0,-1 0 0,1-1 1,0 1-1,-1 0 0,1 0 1,0 0-1,-1-1 0,1 1 1,0 0-1,0 0 0,-1-1 0,1 1 1,0 0-1,0-1 0,-1 1 1,1 0-1,0-1 0,0 1 1,0 0-1,0-1 0,0 1 0,-1 0 1,1-1-1,0 1 0,0-1 1,0 1-1,0 0 0,0-1 1,0 1-1,0-1 0,0 1 0,0 0 1,1-1-1,-1 1 0,0 0 1,0-1-1,0 1 0,0 0 1,0-1-1,1 1 0,-1 0 0,0-1 1,0 1-1,1 0 0,-1-1 1,0 1-1,0 0 0,1 0 1,-1-1-1,13-18-5133,8 5-1831,5-3-4302</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589"/>
    </inkml:context>
    <inkml:brush xml:id="br0">
      <inkml:brushProperty name="width" value="0.05" units="cm"/>
      <inkml:brushProperty name="height" value="0.05" units="cm"/>
    </inkml:brush>
  </inkml:definitions>
  <inkml:trace contextRef="#ctx0" brushRef="#br0">0 59 12163,'7'-6'2194,"1"1"0,0-1 0,13-5 0,-9 5-1069,0 1 0,17-5 0,-20 8-893,0 0-1,0 0 1,0 0 0,0 2-1,1-1 1,-1 1 0,0 0 0,0 1-1,15 2 1,-21-2-193,0 0 1,-1-1-1,1 1 1,-1 0-1,1 1 1,-1-1-1,1 0 1,-1 1-1,0-1 1,0 1-1,1 0 0,-1-1 1,0 1-1,-1 0 1,1 1-1,0-1 1,-1 0-1,2 3 1,-1-2-25,-1 1 0,0 0 1,0-1-1,0 1 0,0 0 1,-1-1-1,1 1 0,-1 0 1,0 0-1,0-1 0,-2 8 1,-1 3 2,-1 1 0,0-1 0,-1 0 0,-1 0 0,-10 19 0,-8 8 270,-37 47 0,0 0 495,60-86-679,24-3-74,0-2 1,0 0 0,0-2-1,27-8 1,14-3 9,54-1 55,-12 4-918,-70 6-276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774"/>
    </inkml:context>
    <inkml:brush xml:id="br0">
      <inkml:brushProperty name="width" value="0.05" units="cm"/>
      <inkml:brushProperty name="height" value="0.05" units="cm"/>
    </inkml:brush>
  </inkml:definitions>
  <inkml:trace contextRef="#ctx0" brushRef="#br0">0 1 17996,'6'8'1432,"6"1"585,9-2-841,11-2-168,8 1-144,11-6-336,8 1-288,-1-2-16,-4-1-456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9.742"/>
    </inkml:context>
    <inkml:brush xml:id="br0">
      <inkml:brushProperty name="width" value="0.05" units="cm"/>
      <inkml:brushProperty name="height" value="0.05" units="cm"/>
    </inkml:brush>
  </inkml:definitions>
  <inkml:trace contextRef="#ctx0" brushRef="#br0">29 411 20012,'0'8'542,"-1"-2"-9,0 0-1,1 0 1,0 0-1,0 0 1,2 10-1,-2-15-471,0 0 0,0 0 0,1-1-1,-1 1 1,0 0 0,1-1-1,-1 1 1,0 0 0,1 0-1,-1-1 1,1 1 0,-1-1-1,1 1 1,-1 0 0,1-1 0,0 1-1,-1-1 1,1 1 0,0-1-1,0 1 1,1-1-20,-1 0 0,0 0-1,1 1 1,-1-1 0,0 0 0,1-1 0,-1 1-1,0 0 1,1 0 0,-1 0 0,0-1 0,1 1-1,-1-1 1,0 1 0,0-1 0,2 0-1,5-4 91,0 0 0,-1-1-1,1 1 1,-1-1-1,-1-1 1,1 1 0,7-11-1,36-55 263,-45 64-365,0-1 1,-1-1-1,0 1 0,0-1 0,-1 1 1,0-1-1,3-20 0,-5 26-12,-1 0 1,1 0-1,-1 0 0,0 0 0,-1 0 0,1 1 1,-1-1-1,1 0 0,-1 0 0,0 0 0,0 0 1,-1 1-1,1-1 0,-1 0 0,0 1 0,0 0 1,0-1-1,0 1 0,-1 0 0,1 0 0,-1 0 1,0 0-1,-4-3 0,6 6-13,0-1 0,0 0 0,-1 0 0,1 1-1,0-1 1,-1 0 0,1 1 0,-1 0 0,1-1 0,0 1 0,-1 0 0,1-1 0,-1 1 0,1 0 0,-1 0 0,1 0-1,-1 1 1,1-1 0,-1 0 0,-1 1 0,0 0-7,0 0 0,1 1 0,-1-1 0,0 1 0,1 0 0,-1 0-1,1 0 1,0 0 0,-3 3 0,-4 6-28,1 0-1,1 0 1,-10 19-1,16-28 32,-12 23-10,1 1 0,1 0 0,2 0 0,0 1 0,2 0 0,-8 54 0,15-76 10,-1-1 0,1 0-1,0 0 1,0 0 0,1 1 0,-1-1 0,1 0 0,0 0-1,0 0 1,0 0 0,1 0 0,-1 0 0,1 0 0,4 6 0,-5-9 0,0 1 0,1-1 1,-1 0-1,0 0 1,1 0-1,-1 0 0,0 0 1,1 0-1,-1 0 1,1-1-1,0 1 0,-1-1 1,1 1-1,0-1 0,2 1 1,-1-1 0,1 0 0,-1 0 0,1 0 0,-1 0 0,1-1 0,-1 0 0,0 0 0,1 0 0,5-2 0,10-6 18,-1-1-1,0 0 1,0-2 0,-1 0-1,23-21 1,72-78 95,-90 88-98,-12 13-6,0 0 0,-1 0 1,-1-1-1,0-1 0,10-18 1,-18 30-11,0 0 0,0 0 1,0 0-1,0 0 0,0 1 1,0-1-1,0 0 0,0 0 0,1 0 1,-1 0-1,0 0 0,0 0 1,0 0-1,0 0 0,0 0 1,0 0-1,0 0 0,0 0 1,0 0-1,0 0 0,0 0 1,0 0-1,1 0 0,-1 0 1,0 0-1,0 0 0,0 0 1,0 0-1,0 0 0,0 0 0,0 0 1,0 0-1,0 0 0,0 0 1,1 0-1,-1 0 0,0 0 1,0 0-1,0 0 0,0 0 1,0 0-1,0 0 0,0 0 1,0 0-1,2 12-20,-2 0 0,0 0-1,0 0 1,-1 0 0,0-1 0,-1 1 0,0 0 0,-5 12 0,-4 27 11,9-37 13,-4 39-6,5-51 6,1 1 0,0-1 0,0 1 1,0 0-1,1-1 0,-1 1 0,1-1 1,-1 0-1,1 1 0,0-1 0,0 1 0,0-1 1,0 0-1,0 0 0,0 1 0,3 1 1,-4-3 6,1-1 0,0 1 1,0-1-1,0 1 0,-1-1 1,1 0-1,0 0 1,0 1-1,0-1 0,0 0 1,0 0-1,0 0 0,-1 0 1,1 0-1,0 0 0,0 0 1,0 0-1,0 0 1,0 0-1,0 0 0,0-1 1,-1 1-1,1 0 0,2-1 1,22-15 239,18-20-104,-1-2-1,-2-2 1,-2-1-1,-2-2 1,50-76 0,-70 94-131,0-1 1,-2-1-1,-1 0 1,-1 0-1,12-43 1,-32 98-107,0-1 0,-15 29 0,11-28 95,1 0 0,-9 39 0,18-58-2,1 0 1,-1 1 0,2-1 0,-1 1 0,1-1 0,1 1 0,0-1 0,0 0 0,1 1-1,0-1 1,5 15 0,74 211 16,-80-232 20,0-6 11,1-2-36,-1-1 0,0 0 0,0 1 0,0-1 0,-1 1 0,0-1 0,0 0 0,0 1 0,-1-1 0,0 0-1,-1-5 1,-3-9 19,-15-37-1,0 13-120,-1 0-1,-3 1 0,-51-70 1,72 109 72,-24-29-57,25 31 64,1 0 1,-1 1-1,0-1 0,0 1 0,0-1 1,0 1-1,0-1 0,0 1 0,-1 0 1,1 0-1,0 0 0,-1 1 1,-3-2-1,6 2 6,0 0 0,-1 0-1,1 0 1,-1-1 0,1 1 0,0 0 0,-1 0 0,1 0 0,-1 0 0,1 0-1,0 0 1,-1 0 0,1 0 0,-1 1 0,1-1 0,0 0 0,-1 0 0,1 0-1,-1 0 1,1 0 0,0 1 0,-1-1 0,1 0 0,0 0 0,-1 1 0,1-1-1,0 0 1,0 0 0,-1 1 0,1-1 0,0 0 0,0 1 0,-1-1 0,1 0-1,0 1 1,0-1 0,0 1 0,0-1 0,0 0 0,-1 1 0,1-1 0,0 1-1,0-1 1,0 0 0,0 1 0,0-1 0,0 1 0,0-1 0,0 0 0,1 1-1,-1 1-4,1-1 0,-1 1 0,1-1 0,0 1 0,0-1 0,-1 0-1,1 1 1,0-1 0,0 0 0,0 0 0,1 0 0,-1 0 0,2 2-1,2 0 5,1-1-1,-1 1 0,1-1 0,0 0 0,0 0 0,0-1 0,0 0 1,0 0-1,0 0 0,0-1 0,8 0 0,11-1 74,35-7 0,187-42 321,-235 48-454,-9 2-102,1-1 0,-1 1 1,1-1-1,-1 0 0,1 0 0,-1-1 0,0 1 0,0 0 0,1-1 0,4-4 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9.900"/>
    </inkml:context>
    <inkml:brush xml:id="br0">
      <inkml:brushProperty name="width" value="0.05" units="cm"/>
      <inkml:brushProperty name="height" value="0.05" units="cm"/>
    </inkml:brush>
  </inkml:definitions>
  <inkml:trace contextRef="#ctx0" brushRef="#br0">1 11 22341,'7'0'1704,"3"-1"1209,8-1-1785,-3 0-656,5-3-136,-3 5-1184,6 0-4073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5.307"/>
    </inkml:context>
    <inkml:brush xml:id="br0">
      <inkml:brushProperty name="width" value="0.05" units="cm"/>
      <inkml:brushProperty name="height" value="0.05" units="cm"/>
    </inkml:brush>
  </inkml:definitions>
  <inkml:trace contextRef="#ctx0" brushRef="#br0">152 0 17164,'-5'10'8161,"-19"52"-7939,-50 146 704,60-162-764,2 1-1,-9 76 1,20-113-141,1 0 0,-1 0 0,2 0 0,-1-1 0,1 1 0,1 0 1,2 9-1,-4-17-6,1 0 0,0 0 1,-1-1-1,1 1 1,0 0-1,0 0 1,0-1-1,0 1 0,1-1 1,-1 1-1,0-1 1,1 0-1,-1 1 0,1-1 1,-1 0-1,1 0 1,2 1-1,-2-1 20,0-1 0,1 1 0,-1-1 0,1 0 0,-1 1 0,1-1 0,-1 0 0,1-1 0,-1 1 0,1 0 0,-1-1 0,1 1 0,-1-1 0,0 0 0,1 0 0,-1 0 0,2-1 0,15-7 134,-1-1 0,-1-1 0,0 0 1,20-18-1,60-62 46,-77 71-162,20-20-328,-16-1-1016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5.575"/>
    </inkml:context>
    <inkml:brush xml:id="br0">
      <inkml:brushProperty name="width" value="0.05" units="cm"/>
      <inkml:brushProperty name="height" value="0.05" units="cm"/>
    </inkml:brush>
  </inkml:definitions>
  <inkml:trace contextRef="#ctx0" brushRef="#br0">7 148 22445,'-7'0'4193,"49"7"-3921,-3-18-8,20-10 32,13-7-136,14-3-104,1 3-16,-2 7 64,0 6-936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6.664"/>
    </inkml:context>
    <inkml:brush xml:id="br0">
      <inkml:brushProperty name="width" value="0.05" units="cm"/>
      <inkml:brushProperty name="height" value="0.05" units="cm"/>
    </inkml:brush>
  </inkml:definitions>
  <inkml:trace contextRef="#ctx0" brushRef="#br0">11 1 22421,'0'0'4801,"-2"0"-3977,0 0-256,1 0-472,-1 2-72,0-1-280,0 1-1112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6.820"/>
    </inkml:context>
    <inkml:brush xml:id="br0">
      <inkml:brushProperty name="width" value="0.05" units="cm"/>
      <inkml:brushProperty name="height" value="0.05" units="cm"/>
    </inkml:brush>
  </inkml:definitions>
  <inkml:trace contextRef="#ctx0" brushRef="#br0">11 0 22485,'-5'11'1272,"0"-3"3513,6-8-4729,1-1 1264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7.618"/>
    </inkml:context>
    <inkml:brush xml:id="br0">
      <inkml:brushProperty name="width" value="0.05" units="cm"/>
      <inkml:brushProperty name="height" value="0.05" units="cm"/>
    </inkml:brush>
  </inkml:definitions>
  <inkml:trace contextRef="#ctx0" brushRef="#br0">49 104 21949,'1'-6'179,"1"1"1,0 0 0,1 0 0,-1 0-1,1 0 1,0 0 0,0 0 0,0 1-1,1-1 1,0 1 0,0 0 0,0 0-1,0 0 1,1 1 0,-1 0 0,1 0-1,0 0 1,0 0 0,0 1 0,0-1-1,8-1 1,-1 0-160,1 1-1,-1 1 1,1 0-1,0 1 1,0 0-1,-1 1 1,1 0-1,18 3 1,-27-2-19,1-1 0,-1 1 0,1 0 0,-1 1-1,0-1 1,1 1 0,-1 0 0,0 0 0,0 0 0,0 0 0,0 1 0,0 0 0,6 5 0,-8-5 0,0 0 0,0 0 0,0 0 0,0 0 0,-1 0 0,1 1 0,-1-1 0,0 0 1,0 1-1,0-1 0,0 1 0,-1-1 0,1 1 0,-1-1 0,0 1 0,0-1 0,0 1 0,-1-1 0,0 4 1,-2 6 63,0-1 1,-1 0 0,0 0 0,-1 0 0,-1-1-1,1 1 1,-2-1 0,-7 10 0,-69 82 613,68-86-561,-16 18 65,-69 86 300,90-107-441,1 1 0,0 0 0,0 1 0,2-1-1,0 2 1,-8 27 0,13-38-28,1 1-1,0 0 1,0-1-1,0 14 1,1-19-10,1 1 0,-1 0 1,0 0-1,0-1 0,1 1 1,-1 0-1,1 0 1,-1-1-1,1 1 0,0 0 1,0-1-1,0 1 0,0-1 1,0 1-1,0-1 0,0 1 1,0-1-1,1 0 0,-1 0 1,0 0-1,1 1 0,-1-1 1,3 1-1,1 0 5,0-1 0,0 1-1,0-1 1,0 0 0,0 0-1,0-1 1,0 1 0,9-2 0,44-5 49,-45 4-47,280-48-1148,-288 49-694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7.804"/>
    </inkml:context>
    <inkml:brush xml:id="br0">
      <inkml:brushProperty name="width" value="0.05" units="cm"/>
      <inkml:brushProperty name="height" value="0.05" units="cm"/>
    </inkml:brush>
  </inkml:definitions>
  <inkml:trace contextRef="#ctx0" brushRef="#br0">1 49 21909,'0'0'3993,"1"-2"-3481,48-19-424,-19 14-24,7 2-16,5 2-32,5-1 32,2 2-48,-1-3-1049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0.296"/>
    </inkml:context>
    <inkml:brush xml:id="br0">
      <inkml:brushProperty name="width" value="0.025" units="cm"/>
      <inkml:brushProperty name="height" value="0.025" units="cm"/>
    </inkml:brush>
  </inkml:definitions>
  <inkml:trace contextRef="#ctx0" brushRef="#br0">146 353 12812,'0'0'5280,"-9"4"-3908,-1 1-1106,1 1-1,0-1 1,0 2 0,0-1 0,1 2-1,0-1 1,0 1 0,1 0 0,0 0-1,0 1 1,1 0 0,0 0 0,-4 11 0,8-18-189,-1 4 36,0-1 1,1 0 0,-1 1-1,1-1 1,0 1 0,1 0-1,-1 0 1,1 0 0,0 0 0,0 0-1,1 9 1,0-14-90,1 0-1,-1 0 1,1 0-1,-1-1 1,1 1-1,0 0 1,-1 0 0,1-1-1,0 1 1,-1-1-1,1 1 1,0 0 0,0-1-1,0 1 1,-1-1-1,1 0 1,0 1-1,0-1 1,0 0 0,0 1-1,0-1 1,0 0-1,0 0 1,0 0 0,0 0-1,0 0 1,0 0-1,0 0 1,0 0 0,-1 0-1,1 0 1,2-1-1,31-9 1142,-20 3-918,-1-1 1,1 0-1,-2-1 0,1-1 1,-1 0-1,-1-1 0,0 0 0,0 0 1,12-19-1,-5 5-128,-2 0 1,0-1-1,-2-1 0,11-28 1,-15 29-54,-1-1 0,-2 1 1,-1-2-1,0 1 0,-2-1 1,0-43-1,-3 69-68,-1 0-1,0 0 1,0 0-1,0 0 1,0 0-1,-1 0 1,1 0-1,0 0 1,-1 0-1,0 0 1,1 0-1,-1 0 1,0 0-1,0 0 1,0 0-1,0 1 1,0-1-1,0 0 1,-1 1-1,1-1 1,-1 1-1,1-1 1,-3-1-1,2 3-6,0-1 0,0 1 0,-1-1 0,1 1 0,0 0-1,-1 0 1,1 0 0,0 0 0,0 1 0,-1-1-1,1 0 1,0 1 0,0 0 0,0-1 0,-1 1 0,1 0-1,0 0 1,0 0 0,0 1 0,1-1 0,-4 3 0,-11 7-3,1 1 0,1 0 0,0 1 1,-13 17-1,21-23 15,0 0-1,1 0 1,0 0 0,1 0-1,-1 1 1,1 0 0,1 0-1,-1 0 1,2 0 0,-1 1-1,-2 11 1,6-19-3,-1 0 0,0 0 1,0 0-1,0 1 0,0-1 0,1 0 0,-1 0 1,1 0-1,-1 0 0,1 0 0,-1 0 0,1 0 1,-1 0-1,1 0 0,0 0 0,0 0 1,-1-1-1,1 1 0,0 0 0,0 0 0,0-1 1,0 1-1,0 0 0,0-1 0,0 1 0,0-1 1,0 0-1,0 1 0,0-1 0,0 0 1,1 1-1,-1-1 0,2 0 0,46 3 142,-37-3-104,34-1 14,41 1-588,-83 0 504,1 0 1,0 1-1,0 0 0,0 0 0,-1 0 0,1 1 1,0-1-1,-1 1 0,1 0 0,-1 1 0,0-1 0,0 1 1,7 5-1,-10-6 19,1 1 0,0 0 0,0 0 1,-1 0-1,0 0 0,1 0 0,-1 0 1,-1 0-1,1 0 0,0 1 0,-1-1 0,1 0 1,-1 0-1,0 1 0,0-1 0,0 0 1,-1 0-1,1 1 0,-1-1 0,-1 5 0,-1 4 94,-1 0-1,0 0 1,-11 21-1,0-6-179,-13 28 51,12-19-3899,15-28-2347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8.649"/>
    </inkml:context>
    <inkml:brush xml:id="br0">
      <inkml:brushProperty name="width" value="0.05" units="cm"/>
      <inkml:brushProperty name="height" value="0.05" units="cm"/>
    </inkml:brush>
  </inkml:definitions>
  <inkml:trace contextRef="#ctx0" brushRef="#br0">0 809 18612,'3'1'235,"1"1"-1,-1 0 1,0-1 0,1 0 0,-1 0-1,1 0 1,-1 0 0,1-1 0,-1 1-1,1-1 1,0 0 0,-1 0 0,1 0-1,-1-1 1,1 1 0,0-1-1,-1 0 1,1 0 0,-1 0 0,5-2-1,9-4 23,-1-1-1,27-17 0,-32 18-33,21-12 25,-2-3 0,40-34 0,-57 44-103,0 0 0,-1-1 0,-1-1 0,0 0 0,-1 0 0,0-1-1,8-17 1,-16 27-46,0-1-1,0 1 1,0-1-1,-1 0 1,0 1 0,0-1-1,0 0 1,-1-8-1,0 12-68,0-1 0,0 1 0,0 0 0,-1 0 0,1 0 0,-1 0 0,1 0 0,-1 0 0,0 0 0,0 0 0,0 0 0,0 0 0,0 0 0,0 0 0,0 1 0,-1-1 0,1 0 0,0 1 0,-1-1 0,0 1 0,1 0 0,-1-1 0,0 1 0,-2-1 0,2 1-19,0 1 0,0-1 0,0 1 1,0-1-1,0 1 0,0 0 0,0 0 0,0 0 1,0 0-1,0 0 0,1 1 0,-1-1 1,0 0-1,0 1 0,0 0 0,0-1 1,0 1-1,1 0 0,-1 0 0,0 0 0,-2 2 1,-2 2-12,0 0 0,0 0 0,1 0 1,-7 9-1,-1 5-13,0 1 0,1 1 0,1 0 0,1 0 0,0 1 1,2 1-1,1-1 0,1 1 0,1 1 0,-4 37 0,8-56 12,1-1 0,0 0-1,0 0 1,0 1 0,1-1-1,-1 0 1,1 1-1,0-1 1,0 0 0,1 0-1,-1 0 1,1 0 0,0 0-1,0 0 1,4 6 0,-4-8 1,0 0 0,0-1 0,1 1 1,-1 0-1,0-1 0,1 1 1,-1-1-1,1 1 0,-1-1 0,1 0 1,-1 0-1,1-1 0,0 1 1,0 0-1,-1-1 0,1 0 0,0 1 1,0-1-1,0 0 0,0-1 1,-1 1-1,1 0 0,0-1 0,5-1 1,9-4 11,0 0 1,0-1-1,-1-1 1,0 0-1,0-1 0,-1-1 1,0-1-1,16-14 1,4-7 35,61-73 1,-4-12 28,-89 113-85,-2 9-20,-2 14 6,-1-1-1,0 1 0,-1-1 0,-1 1 0,-7 18 0,-5 27-4,13-50 25,-1 1 1,2 0 0,-2 19 0,4-31 1,0 0 0,0 0 0,0 0 0,0 0 0,1 0 1,-1 0-1,1 0 0,0 0 0,0 0 0,0 0 1,0 0-1,0 0 0,1 0 0,-1 0 0,1-1 1,3 5-1,-3-6 1,-1 0 1,1 1 0,0-1 0,0 0 0,0 0-1,0 0 1,0-1 0,0 1 0,0 0-1,0-1 1,0 1 0,0-1 0,0 0 0,0 0-1,1 1 1,-1-2 0,0 1 0,0 0-1,0 0 1,0-1 0,0 1 0,0-1-1,0 1 1,0-1 0,0 0 0,0 0 0,3-2-1,7-3 15,-1-1 0,0 0-1,13-12 1,12-11 26,-1-2 1,-2-2-1,50-62 1,-63 68-30,-1 0 1,-2-1 0,0-1-1,-3 0 1,0-2-1,9-32 1,-8 2 12,-2-1-1,-4-1 1,3-100 0,-12 159-67,-2 6 17,-1 11-17,-74 321-197,72-311 233,-5 19 0,1 0 0,-4 65 0,12-96 9,0 1-1,2-1 0,-1 1 0,1-1 0,0 0 0,1 1 0,1-1 0,-1 0 0,2 0 0,-1-1 0,1 1 0,1-1 0,0 1 0,0-1 0,12 15 0,-9-15 10,1 0-1,0 0 0,0-1 1,0 0-1,17 10 1,-24-17 119,-5-5-90,-10-11-48,-1 0 0,0 1 0,-20-15 0,-15-14-223,19 12 28,1 0 0,2-2 0,-28-43 0,54 75 198,0 0 0,0 0 0,0 0 0,1-1 0,-1 1 0,0 0 0,1 0 0,-1-1 0,1 1 0,0 0 0,-1-1 0,1 1 0,0 0 0,0-1 0,0 1 0,0 0 0,0-1-1,0 1 1,0 0 0,0-1 0,1 0 0,0 0 1,0 1 0,0 0 0,0 0 0,0 0 0,0 0-1,1 0 1,-1 0 0,0 0 0,1 0 0,-1 1 0,0-1-1,1 0 1,-1 1 0,1-1 0,-1 1 0,1 0 0,2-1 0,147-24-48,-88 16-2,121-33 0,-154 28-1235,-11-6-1296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8.791"/>
    </inkml:context>
    <inkml:brush xml:id="br0">
      <inkml:brushProperty name="width" value="0.05" units="cm"/>
      <inkml:brushProperty name="height" value="0.05" units="cm"/>
    </inkml:brush>
  </inkml:definitions>
  <inkml:trace contextRef="#ctx0" brushRef="#br0">1 1 19852,'10'5'928,"4"2"-279,13-2-361,6-1-48,2-2 3881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9.502"/>
    </inkml:context>
    <inkml:brush xml:id="br0">
      <inkml:brushProperty name="width" value="0.05" units="cm"/>
      <inkml:brushProperty name="height" value="0.05" units="cm"/>
    </inkml:brush>
  </inkml:definitions>
  <inkml:trace contextRef="#ctx0" brushRef="#br0">194 3 19572,'-9'-3'4561,"3"9"-3335,-1 14-1709,6-17 911,-10 60-122,3-15-283,-38 141 298,-7 36 751,51-217-1007,0 1 1,1 0-1,0 0 1,1-1 0,1 17-1,-1-25-59,0 1 0,0 0 0,0 0 0,1-1 0,-1 1 0,0-1 0,1 1 0,-1 0 0,0-1 1,1 1-1,-1-1 0,1 1 0,-1 0 0,1-1 0,-1 0 0,1 1 0,0-1 0,-1 1 0,1-1 0,-1 0 0,1 1 0,0-1 0,-1 0 0,1 1 0,0-1 0,0 0 0,-1 0 0,1 0 0,0 0 0,-1 0 0,1 0 0,0 0 0,0 0 0,-1 0 0,1 0 0,0 0 0,-1 0 0,1-1 0,0 1 1,0-1-1,29-11 173,-27 11-156,61-38 307,19-10-78,-74 45-247,0 0-1,0 1 1,0 0-1,0 0 1,1 1-1,-1 0 1,17-1-1,-23 3-7,1 0 0,0 0 0,0 0 0,-1 0 0,1 1 0,0 0 0,0-1 0,-1 1 0,1 0-1,-1 1 1,1-1 0,-1 1 0,0 0 0,1-1 0,-1 1 0,0 1 0,0-1 0,0 0 0,0 1 0,-1-1-1,1 1 1,-1 0 0,0 0 0,1 0 0,-1 0 0,0 1 0,-1-1 0,1 0 0,-1 1 0,1-1 0,-1 1-1,0 0 1,0-1 0,0 6 0,0 1 3,-1 0 0,1 0 0,-2-1-1,1 1 1,-1 0 0,-1 0 0,0-1 0,0 1-1,-1-1 1,0 0 0,-1 0 0,-5 11 0,1-7 75,0-1-1,-1 0 1,0 0 0,0-1 0,-2 0 0,1-1 0,-1 0 0,-1 0 0,0-1-1,0-1 1,0 0 0,-1-1 0,-23 10 0,30-15-41,-1 1 0,0-1-1,0 0 1,0-1 0,1 1 0,-2-2 0,1 1 0,0-1-1,0 0 1,0 0 0,0 0 0,0-1 0,0-1 0,0 1-1,0-1 1,1 0 0,-1 0 0,0-1 0,1 0-1,0 0 1,0-1 0,0 0 0,0 0 0,0 0 0,1-1-1,0 1 1,-1-1 0,2-1 0,-9-9 0,9 9-34,0 0-1,0 0 1,0 0 0,0-1 0,1 1 0,0-1 0,1 0-1,-1 1 1,1-1 0,0 0 0,1-1 0,0 1 0,0 0-1,1-10 1,0 17-24,0-1-1,0 1 1,0-1 0,0 1-1,0-1 1,1 1-1,-1-1 1,0 1 0,1-1-1,-1 1 1,0-1 0,0 1-1,1 0 1,-1-1-1,1 1 1,-1-1 0,0 1-1,1 0 1,-1 0-1,1-1 1,-1 1 0,1 0-1,-1 0 1,1-1 0,-1 1-1,1 0 1,-1 0-1,1 0 1,-1 0 0,1 0-1,-1 0 1,1 0-1,-1 0 1,1 0 0,0 0-1,-1 0 1,1 0 0,-1 0-1,1 0 1,-1 1-1,1-1 1,-1 0 0,1 0-1,-1 1 1,0-1-1,1 0 1,0 1 0,26 15-1485,-23-14 1140,34 24-2127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9.817"/>
    </inkml:context>
    <inkml:brush xml:id="br0">
      <inkml:brushProperty name="width" value="0.05" units="cm"/>
      <inkml:brushProperty name="height" value="0.05" units="cm"/>
    </inkml:brush>
  </inkml:definitions>
  <inkml:trace contextRef="#ctx0" brushRef="#br0">62 13 23645,'0'-1'95,"0"0"1,-1 1-1,1-1 0,0 0 1,-1 1-1,1-1 1,0 1-1,-1-1 0,1 1 1,0-1-1,-1 1 0,1-1 1,-1 1-1,1-1 0,-1 1 1,1-1-1,-1 1 0,0 0 1,1-1-1,-1 1 0,1 0 1,-1 0-1,0-1 1,1 1-1,-1 0 0,0 0 1,1 0-1,-1 0 0,0 0 1,1 0-1,-1 0 0,0 0 1,1 0-1,-2 0 0,0 1-34,1 1-1,0-1 1,-1 0-1,1 0 0,0 1 1,0-1-1,0 1 0,0-1 1,0 1-1,0 0 1,0-1-1,-1 4 0,-2 7-103,0 1 0,-4 20 0,5-15 43,0 0 0,1-1 0,0 1 1,2 0-1,0 0 0,5 31 0,-4-46 2,-1-1-1,1 1 1,0-1 0,0 0-1,0 1 1,0-1-1,0 0 1,0 0 0,0 0-1,3 3 1,-3-4 0,0-1 0,0 1 0,0 0 1,0-1-1,-1 1 0,1-1 0,0 1 0,0-1 1,0 1-1,0-1 0,1 0 0,-1 1 0,0-1 1,0 0-1,0 0 0,0 0 0,0 0 0,0 0 1,0 0-1,0 0 0,0 0 0,0-1 0,0 1 1,0 0-1,0-1 0,0 1 0,0 0 0,2-2 1,7-3 36,0-1 0,-1-1 0,0 1 0,0-2 0,0 1 0,12-15-1,42-56 339,-35 32-154,3-10 13,-34 81-296,-19 59 21,10-47 44,3 0 1,1 1-1,-5 68 0,13-103-15,2 31 3,-1-33-47,-1 1 0,0-1-1,1 0 1,-1 0 0,1 0 0,-1 0 0,1 0-1,-1 0 1,1 0 0,0 0 0,0 0 0,-1 0 0,1 0-1,0 0 1,0 0 0,0 0 0,0-1 0,0 1-1,0 0 1,0-1 0,0 1 0,0-1 0,1 1-1,1-1 1,1 1-395,0-1 0,-1 0 1,1 0-1,0 0 0,0-1 0,4 0 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0.897"/>
    </inkml:context>
    <inkml:brush xml:id="br0">
      <inkml:brushProperty name="width" value="0.05" units="cm"/>
      <inkml:brushProperty name="height" value="0.05" units="cm"/>
    </inkml:brush>
  </inkml:definitions>
  <inkml:trace contextRef="#ctx0" brushRef="#br0">366 492 12283,'2'-11'1817,"1"3"-358,-1 0 1,0 0-1,-1 0 0,0-1 1,0-15-1,-1 22-1324,-1 0 1,1 0-1,0 0 1,-1 0-1,1 0 1,-1 0-1,0 1 1,0-1-1,0 0 1,0 0-1,0 1 0,0-1 1,0 0-1,-1 1 1,1-1-1,0 1 1,-1 0-1,1-1 1,-1 1-1,0 0 1,1 0-1,-1 0 0,0 0 1,0 0-1,0 1 1,0-1-1,1 0 1,-1 1-1,0-1 1,-3 1-1,-5-2-66,-1 2 0,0-1 0,0 1 0,0 1 0,0 0-1,1 1 1,-1 0 0,0 0 0,1 1 0,-1 0 0,1 1 0,0 0 0,0 1 0,1 0-1,0 1 1,-12 8 0,8-5-85,0 1 0,1 1-1,0 0 1,0 0 0,1 2 0,1-1-1,0 1 1,1 1 0,0-1 0,-8 20-1,13-24 10,0 0 1,1 1-1,1 0 0,-1 0 0,2 0 0,-1 0 0,1 12 1,1-19 6,0 0 0,0-1 0,0 1 1,0 0-1,0-1 0,1 1 0,-1 0 1,1-1-1,0 1 0,0-1 0,0 1 0,0-1 1,0 1-1,1-1 0,-1 0 0,1 1 1,-1-1-1,1 0 0,0 0 0,0 0 1,0-1-1,0 1 0,0 0 0,0-1 1,0 1-1,1-1 0,-1 0 0,1 1 1,-1-1-1,1-1 0,-1 1 0,5 1 1,0-2 6,0 1 0,0-1 0,0-1 0,0 1 0,0-1 0,0 0 0,-1-1 0,1 0 0,0 0 0,-1 0 0,1-1 0,-1 0 0,0 0 0,0 0 0,8-7 0,8-6 27,0-1 0,31-33 0,-22 16 46,-1-1 0,-2-2 0,-1 0 0,-2-2 0,-2-1 0,-2-1 0,-1-1 0,-2 0 0,-2-1-1,-2-1 1,10-56 0,-21 86-16,-1 0 0,-1 1 0,0-28 0,-7 48-47,-2 11-22,-118 368-127,122-374 131,-15 59-2,18-64 6,0 0 0,0 0 0,1-1 0,0 1 0,0 0 0,1 0 0,-1 0 0,3 8 0,-2-13-15,0 0 1,-1 0-1,1 0 0,0-1 1,0 1-1,0 0 0,0-1 1,0 1-1,0 0 1,1-1-1,-1 0 0,1 1 1,-1-1-1,1 0 0,-1 0 1,1 1-1,0-1 1,-1 0-1,1-1 0,0 1 1,0 0-1,0 0 0,-1-1 1,1 1-1,0-1 0,0 0 1,0 1-1,0-1 1,0 0-1,0 0 0,0 0 1,0-1-1,0 1 0,0 0 1,3-2-1,25-7-1112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1.536"/>
    </inkml:context>
    <inkml:brush xml:id="br0">
      <inkml:brushProperty name="width" value="0.05" units="cm"/>
      <inkml:brushProperty name="height" value="0.05" units="cm"/>
    </inkml:brush>
  </inkml:definitions>
  <inkml:trace contextRef="#ctx0" brushRef="#br0">293 50 17452,'0'-4'725,"0"1"0,0-1 1,-1 0-1,1 0 1,-1 1-1,0-1 0,0 1 1,0-1-1,-3-3 0,4 6-599,0 0-1,-1 1 0,1-1 1,0 1-1,-1-1 1,1 1-1,-1-1 0,1 1 1,-1-1-1,1 1 0,-1-1 1,0 1-1,1 0 1,-1-1-1,1 1 0,-1 0 1,0 0-1,1-1 0,-1 1 1,0 0-1,1 0 1,-2 0-1,1 0-82,-1 0 0,1 1-1,-1-1 1,1 1 0,0-1 0,-1 1 0,1-1 0,0 1-1,0 0 1,-1 0 0,1-1 0,0 1 0,0 0-1,0 0 1,-1 1 0,-21 23-17,2 1 0,0 1 0,2 1 0,1 1 0,-18 39 0,32-60-25,-12 26-3,15-32 3,1-1 0,-1 1 0,0 0 1,1-1-1,-1 1 0,1 0 0,0 0 1,0-1-1,-1 1 0,1 0 0,0 0 1,1-1-1,-1 1 0,0 0 0,1 3 1,0-5 0,-1 1 0,1-1 1,-1 0-1,1 0 0,-1 0 0,1 1 1,-1-1-1,1 0 0,-1 0 1,1 0-1,0 0 0,-1 0 0,1 0 1,-1 0-1,1 0 0,-1 0 1,1 0-1,-1 0 0,1-1 0,-1 1 1,1 0-1,-1 0 0,1 0 1,-1-1-1,1 1 0,-1 0 0,1-1 1,0 1-1,18-12 32,-15 9-25,4-2 0,0 1 0,0 0 0,1 0 0,0 0-1,0 1 1,18-4 0,-23 7-14,0-1 1,0 1-1,1 0 0,-1 0 0,0 0 0,0 1 0,0-1 1,1 1-1,-1 0 0,0 0 0,0 1 0,0-1 1,0 1-1,-1 0 0,1 0 0,0 0 0,-1 0 1,4 4-1,1 2-11,0 0 0,-1 0 0,-1 0 0,1 1 0,-1 0-1,-1 1 1,0-1 0,0 1 0,-1 0 0,0 0 0,0 1 0,-1-1 0,-1 1 0,0-1 0,0 1 0,-1 11 0,0 1 7,-1 0 1,0 0-1,-2 0 0,-1 0 1,-1-1-1,-11 37 0,7-33 134,-2 0-1,-1-1 0,-23 41 1,30-58-40,-1-1 0,0 1 0,-1-1 1,1 0-1,-1 0 0,0-1 1,-1 0-1,0 0 0,0-1 0,0 1 1,-1-2-1,1 1 0,-1-1 1,0 0-1,-11 3 0,16-6-61,0 0-1,-1-1 0,1 1 1,0-1-1,-1 0 1,1 0-1,0 0 0,-1 0 1,1-1-1,0 1 1,-1-1-1,1 0 1,0 0-1,0 0 0,0-1 1,-4-1-1,2-1 0,0 1-1,0-1 0,1 0 1,0 0-1,0 0 1,0 0-1,0-1 0,-5-8 1,0-2-9,2-1 0,-1 0 0,2 0 0,0 0 0,-5-25 0,7 22-133,1 1 0,0 0 0,2-1 0,0 0 0,0 1 0,2-1 0,1 0 0,6-30 0,8-1-1185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2.064"/>
    </inkml:context>
    <inkml:brush xml:id="br0">
      <inkml:brushProperty name="width" value="0.05" units="cm"/>
      <inkml:brushProperty name="height" value="0.05" units="cm"/>
    </inkml:brush>
  </inkml:definitions>
  <inkml:trace contextRef="#ctx0" brushRef="#br0">58 537 17476,'4'3'623,"0"0"1,1 0-1,-1-1 1,1 0 0,-1 0-1,1 0 1,0 0-1,0-1 1,0 1-1,0-1 1,0-1 0,0 1-1,7-1 1,-6 0-392,1-1 1,-1 0 0,1 0-1,-1 0 1,0-1 0,1 0-1,-1 0 1,0-1 0,10-5-1,-10 5-184,0-1-1,-1 0 0,1-1 0,-1 1 0,1-1 0,-2 0 0,1 0 1,0 0-1,-1-1 0,0 0 0,0 0 0,-1 0 0,0 0 0,0 0 0,0-1 1,-1 1-1,1-1 0,-2 0 0,1 0 0,0-8 0,-2 12-17,0-1 0,0 0 0,-1 0 0,1 0-1,-1 1 1,0-1 0,0 0 0,0 1 0,-1-1 0,1 1-1,-1-1 1,-2-3 0,3 6-26,0-1 1,0 1-1,0 0 1,0 0-1,0 0 1,0 0-1,0 0 1,-1 0-1,1 0 0,0 0 1,0 0-1,-1 0 1,1 1-1,-1-1 1,1 1-1,-1-1 1,1 1-1,-1-1 0,1 1 1,-1 0-1,1 0 1,-1 0-1,1-1 1,-1 2-1,1-1 1,-1 0-1,1 0 0,-1 0 1,1 1-1,-1-1 1,1 1-1,-1-1 1,-1 2-1,-3 1-9,0 1 1,0 0-1,0 0 0,0 1 1,1 0-1,0 0 0,-1 0 1,-5 8-1,-34 53-53,39-56 50,-15 24-13,3 0-1,-27 65 1,38-81 19,1 0-1,1 1 1,1 0 0,0 0 0,1 0 0,2 0 0,-1 29 0,3-43 2,-1-1-1,1 1 1,-1 0 0,1-1 0,1 1 0,-1 0 0,1-1 0,-1 0-1,1 1 1,3 4 0,-3-7 1,-1-1-1,0 1 1,1-1-1,-1 1 1,1-1-1,0 1 1,-1-1-1,1 0 0,0 0 1,0 0-1,0 0 1,0 0-1,0 0 1,0-1-1,0 1 1,0-1-1,0 1 1,0-1-1,0 0 1,1 0-1,-1 0 1,4 0-1,3-1 5,0-1 0,0 1 0,0-2 0,0 1 0,0-1 0,0-1 0,-1 0 0,13-7-1,5-5 12,30-26 0,-30 21-34,-2-1 0,0-2 1,-1 0-1,-2-2 0,0 0 0,33-57 0,-34 45-554,-2-1 0,-1 0 0,-2-2-1,19-82 1,-31 110 337,46-257-5290,-49 269 5542,0 0 0,0 1 0,0-1 0,1 0 0,-1 0 0,0 0-1,0 0 1,-1 1 0,1-1 0,0 0 0,0 0 0,0 0 0,0 1 0,-1-1 0,1 0 0,0 0-1,-1 1 1,0-2 0,1 2 13,-1 0 0,1-1 0,0 1-1,-1 0 1,1 0 0,-1 0 0,1 0-1,0 0 1,-1 0 0,1 0 0,-1 0 0,1 0-1,0 0 1,-1 0 0,1 0 0,-1 0 0,1 0-1,0 0 1,-1 0 0,1 1 0,-1-1-1,1 0 1,0 0 0,-1 0 0,1 1 0,-25 21 1441,9-1-1158,1 1 0,1 1 0,1 0 0,1 1 0,1 1 0,1-1 0,1 2-1,-10 42 1,12-31-84,1 1 0,2 0-1,2 0 1,1 0-1,7 59 1,-4-76-117,2 1 0,0-1 0,14 37 0,-16-51-96,0-1 0,1 0 0,0 0 0,0 0 0,1 0 0,-1-1 0,1 1 0,0-1 0,1 0 0,-1 0 0,1 0 0,0-1 0,0 0 0,0 0 0,1 0 0,8 4 0,-11-7 18,0 1 0,0-1 0,0-1 0,0 1 1,1 0-1,-1-1 0,0 0 0,5 0 0,33-10 635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3.034"/>
    </inkml:context>
    <inkml:brush xml:id="br0">
      <inkml:brushProperty name="width" value="0.05" units="cm"/>
      <inkml:brushProperty name="height" value="0.05" units="cm"/>
    </inkml:brush>
  </inkml:definitions>
  <inkml:trace contextRef="#ctx0" brushRef="#br0">20 138 19956,'-20'0'8794,"27"-2"-8354,28-9-240,9-3-88,14-7-80,3 0 0,6-2-16,-4 4-16,2 9 32,-2 1 40,-12 2-1560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173"/>
    </inkml:context>
    <inkml:brush xml:id="br0">
      <inkml:brushProperty name="width" value="0.05" units="cm"/>
      <inkml:brushProperty name="height" value="0.05" units="cm"/>
    </inkml:brush>
  </inkml:definitions>
  <inkml:trace contextRef="#ctx0" brushRef="#br0">127 5 13955,'1'-2'9456,"0"2"-9357,-1-1 0,0 1-1,0 0 1,0 0 0,0 0 0,1-1 0,-1 1 0,0 0-1,0 0 1,1 0 0,-1 0 0,0 0 0,0-1-1,1 1 1,-1 0 0,0 0 0,0 0 0,1 0 0,-1 0-1,0 0 1,0 0 0,1 0 0,-1 0 0,0 0-1,1 0 1,-1 0 0,0 0 0,0 0 0,1 0 0,-1 1-1,0-1 1,0 0 0,1 0 0,-1 0 0,0 0-1,0 0 1,1 0 0,-1 1 0,0-1 0,0 0 0,0 0-1,1 0 1,-1 1 0,0-1 0,0 0 0,3 4-71,-1 0 1,0-1 0,0 1 0,-1 0 0,1 0-1,-1 0 1,1 0 0,-1 0 0,0 0 0,-1 0-1,1 0 1,-1 0 0,0 0 0,0 1 0,0-1-1,0 0 1,-3 7 0,-1 14-31,-15 43 1,13-47 28,-27 88-23,-50 198 74,81-296-72,0-2-3,0-1 1,1 0 0,0 1-1,1 16 1,0-24-2,0 1-1,0-1 1,0 0-1,1 1 1,-1-1 0,0 1-1,1-1 1,-1 0-1,1 0 1,0 1-1,-1-1 1,1 0 0,0 0-1,0 0 1,0 0-1,-1 1 1,1-1 0,0-1-1,1 1 1,-1 0-1,0 0 1,0 0-1,0 0 1,0-1 0,1 1-1,-1-1 1,0 1-1,1-1 1,-1 1-1,0-1 1,1 0 0,-1 0-1,1 1 1,-1-1-1,0 0 1,2 0-1,22-3 12,-1 0 0,0-1 0,0-1-1,-1-1 1,0-1 0,24-11-1,3 0-5,8-4 42,37-11-775,-80 29 1122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809"/>
    </inkml:context>
    <inkml:brush xml:id="br0">
      <inkml:brushProperty name="width" value="0.05" units="cm"/>
      <inkml:brushProperty name="height" value="0.05" units="cm"/>
    </inkml:brush>
  </inkml:definitions>
  <inkml:trace contextRef="#ctx0" brushRef="#br0">0 1 20556,'0'0'8434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1.906"/>
    </inkml:context>
    <inkml:brush xml:id="br0">
      <inkml:brushProperty name="width" value="0.025" units="cm"/>
      <inkml:brushProperty name="height" value="0.025" units="cm"/>
    </inkml:brush>
  </inkml:definitions>
  <inkml:trace contextRef="#ctx0" brushRef="#br0">154 449 4933,'0'0'10837,"0"-9"-6652,-6-32-1431,6 40-2607,-1-1 0,0 1 0,1-1 0,-1 1 0,0-1 0,0 1 0,0 0 0,0-1 0,0 1 0,0 0 0,0 0 0,0 0 0,-1 0 0,1 0-1,0 0 1,-1 0 0,1 0 0,0 0 0,-1 1 0,1-1 0,-1 0 0,0 1 0,1 0 0,-1-1 0,1 1 0,-1 0 0,0 0 0,1 0 0,-1 0-1,1 0 1,-1 0 0,0 0 0,-2 1 0,-1 0-29,1 0 0,0 0 0,-1 0 1,1 0-1,0 1 0,0 0 0,0 0 0,0 0 0,-7 5 0,6-2-110,0 1 0,0 0 0,1-1-1,-1 1 1,1 1 0,1-1 0,-1 1 0,1-1 0,0 1-1,1 0 1,0 0 0,0 1 0,0-1 0,1 0 0,0 0 0,0 11-1,1-17-8,0 0 0,0-1-1,0 1 1,0-1-1,0 1 1,0-1 0,0 1-1,0 0 1,0-1-1,1 1 1,-1-1 0,0 1-1,0-1 1,1 1-1,-1-1 1,0 1-1,1-1 1,-1 1 0,0-1-1,1 0 1,-1 1-1,1-1 1,-1 1 0,1-1-1,-1 0 1,1 0-1,-1 1 1,1-1 0,-1 0-1,1 0 1,0 1-1,24-3 71,23-20 185,-27 5-202,0-2-1,0 0 1,-2-1-1,0 0 1,-2-2 0,0 0-1,-2-1 1,24-47-1,-72 138-415,16-38 360,2 0 0,2 1 0,1 0 0,-15 60 0,26-90 5,1 0 0,0 0 1,0 1-1,0-1 0,-1 0 0,1 0 0,0 0 0,0 0 1,1 1-1,-1-1 0,0 0 0,0 0 0,1 0 0,-1 0 0,0 1 1,1-1-1,-1 0 0,2 2 0,-1-3 5,-1 0 0,1 1-1,-1-1 1,1 0 0,0 1-1,-1-1 1,1 0 0,0 0 0,-1 0-1,1 0 1,0 1 0,-1-1-1,1 0 1,0 0 0,-1 0 0,1-1-1,0 1 1,-1 0 0,1 0-1,0 0 1,-1 0 0,1-1 0,0 1-1,39-26 535,4-16-394,-2-2-1,-2-2 0,-1-1 1,-3-2-1,-3-1 0,-1-2 1,-3-2-1,37-91 0,-160 301-460,57-91 318,-2 1-4,3 1 1,3 2-1,-31 94 0,61-156-31,1 0-1,1 1 0,0-1 0,0 1 0,0-1 0,1 1 0,0-1 1,2 13-1,-2-18 23,0-1 1,1 1-1,-1 0 1,1-1-1,0 1 1,-1-1-1,1 1 1,0-1-1,0 0 1,0 1-1,0-1 1,0 0-1,0 1 1,1-1-1,-1 0 1,0 0-1,1 0 0,-1 0 1,0 0-1,1-1 1,-1 1-1,1 0 1,-1-1-1,1 1 1,0-1-1,-1 1 1,1-1-1,0 0 1,-1 1-1,1-1 1,0 0-1,-1 0 1,1 0-1,0-1 1,-1 1-1,1 0 1,0-1-1,-1 1 1,1-1-1,-1 1 1,1-1-1,2-1 1,5-3 31,-1 0 0,0 0 0,0-1 0,0 0 0,-1-1 0,0 1-1,0-1 1,-1-1 0,1 1 0,9-17 0,-1 4 36,51-72 88,-3-2 0,-5-4 0,-4-1 1,47-123-1,-114 269-723,-80 144 643,-23 57-3,114-242-59,0-3 16,0 1-1,1-1 1,0 1-1,-1-1 1,1 1-1,1 0 1,-1 0-1,1-1 1,-1 1-1,1 5 0,15-16 302,-9 0-271,0 0 1,-1 0 0,0-1 0,0 0-1,-1 0 1,0 0 0,0 0-1,4-18 1,15-72-150,-19 68-85,-1-54 0,-11 109-440,8-22 605,-1 1 0,1-1 0,0 1 1,1 0-1,-1-1 0,0 1 0,1-1 1,0 1-1,0-1 0,0 1 0,0-1 1,1 0-1,-1 0 0,1 1 0,0-1 1,0 0-1,3 3 0,-2-4 20,0 0 0,0 0 0,0 0 0,1-1 0,-1 1 0,0-1 0,1 0 0,-1 0 0,1 0 0,-1 0 0,1-1 0,0 0-1,-1 1 1,1-1 0,0-1 0,-1 1 0,8-2 0,2 0 32,0-2-1,0 0 1,0 0-1,0-1 1,-1-1-1,1 0 1,-2 0-1,1-1 1,-1-1-1,0 0 1,20-19-1,-3-1 50,-1-1 0,43-59-1,-59 72-56,-5 10-12,-1 0 1,-1 0-1,1-1 1,-1 0-1,0 0 1,-1 0 0,1 0-1,-1 0 1,-1-1-1,0 0 1,2-7-1,-23 34-269,-20 27 224,3 2 0,2 2 0,-54 106 0,88-156 32,-23 61-12,22-30-16,1-30 27,0 0 0,1 0 0,-1-1 0,0 1 0,1 0 0,-1 0 0,1 0 0,-1-1-1,1 1 1,0 0 0,-1 0 0,1-1 0,0 1 0,-1 0 0,1-1 0,0 1 0,0-1 0,-1 1-1,1-1 1,0 1 0,0-1 0,0 0 0,0 1 0,0-1 0,0 0 0,1 0 0,8 1 33,1-1 1,0 0 0,0-1 0,0 0 0,0-1-1,0 0 1,-1-1 0,1 0 0,-1-1-1,1 0 1,-1 0 0,-1-1 0,1-1 0,-1 1-1,0-2 1,12-9 0,2-3 30,-1-1-1,-1 0 1,0-2-1,33-47 1,-88 119-145,2 2 0,-25 56 0,55-104 90,0-1-1,0 1 1,1 0-1,-1 0 1,1 0-1,0 0 1,1 1-1,-1-1 1,1 0-1,0 0 1,0 8-1,1-10 0,-1-1 0,1 1 0,0-1 0,0 0-1,0 0 1,0 1 0,0-1 0,0 0 0,0 0-1,0 0 1,1 0 0,-1 0 0,0 0 0,1-1 0,-1 1-1,0 0 1,1-1 0,-1 1 0,1-1 0,-1 1-1,1-1 1,-1 0 0,1 1 0,-1-1 0,1 0-1,0 0 1,-1 0 0,1 0 0,-1 0 0,1-1 0,-1 1-1,3-1 1,2 0-108,1 0 0,-1 0 0,0-1 1,1 0-1,-1 0 0,0 0 0,0-1 0,-1 0 0,1 0 0,0-1 0,-1 1 0,0-1 1,0-1-1,0 1 0,0 0 0,5-9 0,24-39-4213,-14-5-3617,-7 5-1779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965"/>
    </inkml:context>
    <inkml:brush xml:id="br0">
      <inkml:brushProperty name="width" value="0.05" units="cm"/>
      <inkml:brushProperty name="height" value="0.05" units="cm"/>
    </inkml:brush>
  </inkml:definitions>
  <inkml:trace contextRef="#ctx0" brushRef="#br0">6 1 18740,'0'23'2625,"-2"1"-145,2-5-760,-2 1-247,1-10-33,2-22-2280,-1-14 808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6.117"/>
    </inkml:context>
    <inkml:brush xml:id="br0">
      <inkml:brushProperty name="width" value="0.05" units="cm"/>
      <inkml:brushProperty name="height" value="0.05" units="cm"/>
    </inkml:brush>
  </inkml:definitions>
  <inkml:trace contextRef="#ctx0" brushRef="#br0">3 815 17804,'-1'1'441,"1"1"0,-1 0 0,1 0 0,-1 0 1,1 0-1,0 1 0,0-1 0,0 0 0,0 0 0,0 0 1,1 0-1,0 2 0,-1-3-368,0-1 0,0 0 0,0 0 1,1 1-1,-1-1 0,0 0 0,0 0 0,1 0 1,-1 1-1,0-1 0,0 0 0,1 0 0,-1 0 1,0 0-1,0 0 0,1 1 0,-1-1 0,0 0 1,1 0-1,-1 0 0,0 0 0,1 0 0,-1 0 0,0 0 1,1 0-1,-1 0 0,0 0 0,0 0 0,1-1 1,17-8 609,5-10-83,-2 0 0,37-41 0,33-54-253,-65 82-254,148-225 275,-22-12 100,-129 228-400,-9 16-65,-11 24-10,-3 6 3,-1 9-2,-56 187-57,24-98 43,20-57 15,-27 97-1,34-118 7,2 0 1,0 1 0,0 39 0,4-62 1,0 1 0,0 0 1,1 0-1,-1 0 0,1 0 0,0 0 0,0-1 1,0 1-1,1 0 0,-1-1 0,1 1 0,0-1 1,0 1-1,0-1 0,4 4 0,-4-5-26,0 0-1,1 0 1,-1 0-1,1 0 1,0-1-1,0 0 1,-1 1-1,1-1 1,0 0-1,0 0 1,0-1-1,0 1 1,0 0 0,0-1-1,1 0 1,-1 0-1,0 0 1,5-1-1,13-2-868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220"/>
    </inkml:context>
    <inkml:brush xml:id="br0">
      <inkml:brushProperty name="width" value="0.05" units="cm"/>
      <inkml:brushProperty name="height" value="0.05" units="cm"/>
    </inkml:brush>
  </inkml:definitions>
  <inkml:trace contextRef="#ctx0" brushRef="#br0">1 610 22565,'47'-12'1836,"53"-23"0,-63 21-1695,0 2 1,65-14 0,-95 25-140,1 0 1,-1 0-1,0 1 0,0 0 1,8 1-1,-13 0-2,1-1 0,-1 0 0,0 1 0,0 0 0,0-1 0,0 1 0,0 0 0,0 0 0,0 0 0,0 1 0,0-1 0,0 0 0,-1 1 0,1-1 0,0 1 0,-1 0 0,0-1 0,1 1 0,-1 0 0,2 4 0,0 0 1,-1 1-1,0-1 0,-1 1 0,1 0 0,-1 0 0,-1 0 1,1 0-1,-1 0 0,-1 0 0,1 0 0,-1 0 0,0 0 1,-3 8-1,-4 14 30,-19 46 0,25-70-26,-26 69 461,28-71-120,2-6 8,12-16-156,-1-1 0,-1-1-1,0 0 1,13-35 0,-13 27-166,-2 0 1,0-1-1,-2 0 0,6-41 0,-13 55-22,-4 23-22,-2 24-24,4-21 30,1-1 0,1 1 1,0-1-1,0 0 0,1 1 0,0-1 0,0 0 1,1 0-1,1 0 0,-1 0 0,7 10 1,-8-16 5,0 0 1,0 0 0,0-1 0,0 1 0,0-1 0,0 1 0,1-1 0,-1 0 0,1 0 0,0 0 0,0 0 0,0 0 0,-1-1-1,2 1 1,-1-1 0,0 0 0,0 0 0,0 0 0,0 0 0,1-1 0,-1 1 0,0-1 0,1 0 0,-1 0 0,0 0 0,1 0-1,-1 0 1,0-1 0,1 0 0,-1 0 0,0 0 0,0 0 0,0 0 0,6-3 0,5-3 17,-1-1 1,0 0-1,-1 0 0,23-21 1,39-48 60,-46 44-51,0-2 0,-2 0-1,-2-2 1,21-42 0,-34 56-15,-1 0 1,-1-1 0,-1 0 0,-1-1-1,0 1 1,-3-1 0,0 0 0,1-38-1,-5 56-4,0 1 0,-1-1 0,1 0 0,-4-11-1,3 17-6,1 0-1,0 1 0,0-1 0,0 1 0,0-1 0,0 0 0,-1 1 0,1-1 0,0 1 1,0-1-1,-1 1 0,1-1 0,0 0 0,-1 1 0,1-1 0,-1 1 0,1 0 0,-1-1 1,1 1-1,-1-1 0,1 1 0,-1 0 0,1-1 0,-1 1 0,1 0 0,-1 0 0,1-1 1,-1 1-1,0 0 0,1 0 0,-1 0 0,0 0 0,1 0 0,-1 0 0,1 0 0,-1 0 1,0 0-1,1 0 0,-1 0 0,0 0 0,1 0 0,-1 1 0,1-1 0,-1 0 0,0 0 1,1 1-1,-1-1 0,1 0 0,-1 1 0,1-1 0,-1 0 0,1 1 0,-1-1 0,1 1 1,-1 0-1,-4 5-8,0-1 0,0 1 1,0 0-1,1 1 1,0-1-1,0 1 0,1 0 1,-5 13-1,2-6-5,-27 68-35,4 0-1,-35 167 1,59-226 45,1 1 0,1 0-1,1 0 1,1 0 0,3 28 0,-1-45 1,0-1 0,0 1 0,1 0 0,0-1 0,0 0 0,0 1 0,1-1 0,0 0 0,1 0 0,3 6 0,-4-9 0,1 1 0,-1-1 0,0 0 0,1 0 0,0 0 0,0 0 0,0 0 0,0-1 0,0 0 0,0 0 0,1 0 1,-1 0-1,1-1 0,-1 0 0,10 2 0,-5-2 4,-1-1-1,0 0 1,1-1 0,-1 1 0,1-2 0,-1 1-1,0-1 1,0 0 0,1-1 0,-2 0-1,1 0 1,0-1 0,-1 0 0,1 0-1,-1-1 1,0 0 0,7-7 0,-1 1 7,-1 0-1,0-2 1,-1 1 0,0-1 0,-1-1 0,0 0 0,12-26 0,-14 23 6,-1-1 0,-1-1 0,0 0 0,-1 1 0,2-21 0,-5 16-16,-15 40-64,8-7 54,1 1 1,0-1 0,0 1 0,1 0 0,1 0-1,0 0 1,0 0 0,1 0 0,0 0 0,2 22 0,-1-31 8,0 1 1,1-1 0,-1 0 0,0 0 0,1 0 0,-1 0 0,1 0 0,0 0-1,0-1 1,0 1 0,0 0 0,0 0 0,0 0 0,0-1 0,1 1 0,-1-1-1,0 1 1,1-1 0,0 1 0,-1-1 0,1 0 0,0 0 0,-1 0 0,1 0-1,0 0 1,0 0 0,0 0 0,0-1 0,0 1 0,0 0 0,0-1-1,0 0 1,0 0 0,0 1 0,0-1 0,0-1 0,1 1 0,2 0 0,3-2 3,0 0 1,0 0-1,1 0 1,-1-1-1,-1-1 1,1 1-1,0-1 1,9-7-1,-1 0 10,-1-1 0,0-1 0,-2 0 0,1-1-1,-1 0 1,-1-1 0,18-30 0,-22 33-5,-2 0-1,1-1 1,-2 1-1,0-1 1,0 0-1,-1-1 1,-1 1-1,0-1 1,-1 0-1,0 1 1,-1-25 0,-1 38-7,0-1 1,0 0 0,1 0 0,-1 1 0,0-1-1,0 0 1,0 0 0,-1 0 0,1 1 0,0-1-1,0 0 1,0 0 0,-1 0 0,1 1 0,0-1 0,-1 0-1,1 1 1,0-1 0,-1 0 0,1 1 0,-1-1-1,0-1 1,0 4-2,0-1-1,0 0 0,0 1 1,0-1-1,0 1 0,1 0 1,-1-1-1,1 1 0,-1-1 1,1 1-1,-1 0 1,1 2-1,-26 115-77,-15 76 27,40-195 52,0 8-2,-1 0 0,1 0 0,0 0-1,1 0 1,0 0 0,0 0 0,1 0-1,1 9 1,-1-16 3,-1 0 1,0 0-1,1 0 0,-1 0 0,1 0 0,-1 0 0,1 0 0,-1 0 1,1 0-1,0 0 0,-1 0 0,1 0 0,0 0 0,0-1 0,-1 1 1,1 0-1,0 0 0,0-1 0,0 1 0,0-1 0,0 1 1,0-1-1,0 1 0,0-1 0,0 0 0,1 1 0,-1-1 0,0 0 1,0 0-1,0 0 0,0 0 0,0 0 0,0 0 0,1 0 1,-1 0-1,0 0 0,0-1 0,0 1 0,0 0 0,0-1 0,0 1 1,0-1-1,0 1 0,2-2 0,5-3 19,0 1 0,0-1-1,-1-1 1,9-7 0,14-13 27,-1-1 1,33-42 0,-49 52-35,-1 0 0,0-1 1,-1 0-1,-1-1 0,-1 0 1,7-22-1,-10 23-6,-3 12-8,0-1 0,-1 0 0,0 0-1,1-10 1,-5 35-24,0-1 0,-2 0 0,0 0 0,-7 18 0,-2 7-14,8-22 31,1-7 5,1-1 0,0 0 0,1 1 0,0 0 0,0 17 0,3-28 4,-1 0 1,0 0 0,1-1 0,-1 1 0,1 0 0,-1 0-1,1-1 1,0 1 0,0 0 0,0-1 0,0 1 0,0-1-1,0 1 1,0-1 0,1 1 0,-1-1 0,0 0 0,1 0-1,-1 0 1,1 0 0,0 0 0,-1 0 0,1 0 0,0 0-1,-1-1 1,1 1 0,0 0 0,3 0 0,7 1 5,0 0 1,0 0 0,18-1 0,-4 0-76,-6 3-589,-1 1-412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593"/>
    </inkml:context>
    <inkml:brush xml:id="br0">
      <inkml:brushProperty name="width" value="0.05" units="cm"/>
      <inkml:brushProperty name="height" value="0.05" units="cm"/>
    </inkml:brush>
  </inkml:definitions>
  <inkml:trace contextRef="#ctx0" brushRef="#br0">146 0 22421,'1'0'80,"0"0"0,0 0 0,0 1 0,0-1 1,0 0-1,0 0 0,0 1 0,0-1 0,-1 0 1,1 1-1,0-1 0,0 1 0,0-1 0,0 1 0,-1-1 1,1 1-1,0 0 0,-1-1 0,1 1 0,0 0 0,-1-1 1,1 1-1,-1 0 0,1 0 0,-1 0 0,0 0 0,1 0 1,-1-1-1,0 1 0,1 0 0,-1 0 0,0 0 1,0 0-1,0 1 0,1 6-10,-1-1 0,0 0 0,-2 13 0,1-10 91,-4 26 147,-11 39 0,-3 20 202,-9 215 389,27-254-820,2 0 1,3 0 0,17 84-1,-20-137 95,-2-14-130,0 1 0,0 0 0,-1-1-1,0 1 1,-1 0 0,0 0 0,-6-12 0,-2-7-3,3 3-20,-48-158 76,48 151-54,1-1-1,2 0 1,-1-54 0,6 84-33,0 1 0,0 0-1,0-1 1,0 1 0,1-1-1,0 1 1,0 0 0,1-5-1,-1 7-8,-1 1 0,1-1 0,-1 0 0,1 1 0,-1-1 0,1 1 0,0-1 0,-1 1-1,1-1 1,0 1 0,0-1 0,-1 1 0,1-1 0,0 1 0,0 0 0,0 0 0,-1-1-1,1 1 1,0 0 0,0 0 0,0 0 0,0 0 0,0 0 0,-1 0 0,1 0-1,0 0 1,0 0 0,0 1 0,0-1 0,-1 0 0,1 0 0,0 1 0,0-1 0,0 1-1,-1-1 1,2 1 0,27 13-706,49 33 1,-75-46-1083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750"/>
    </inkml:context>
    <inkml:brush xml:id="br0">
      <inkml:brushProperty name="width" value="0.05" units="cm"/>
      <inkml:brushProperty name="height" value="0.05" units="cm"/>
    </inkml:brush>
  </inkml:definitions>
  <inkml:trace contextRef="#ctx0" brushRef="#br0">0 1 21445,'0'0'1736,"2"2"-1184,28 22-400,-7-11 16,6-6-816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8.076"/>
    </inkml:context>
    <inkml:brush xml:id="br0">
      <inkml:brushProperty name="width" value="0.05" units="cm"/>
      <inkml:brushProperty name="height" value="0.05" units="cm"/>
    </inkml:brush>
  </inkml:definitions>
  <inkml:trace contextRef="#ctx0" brushRef="#br0">175 0 19068,'0'5'484,"-1"0"1,0 0-1,0-1 0,-1 1 1,1 0-1,-1-1 0,0 1 0,-1-1 1,1 0-1,-1 0 0,1 0 1,-1 0-1,0 0 0,-6 5 0,-2 0-90,-1 1-1,0-2 0,-19 11 1,18-12-335,1 0 0,0 1 0,-20 18 0,37-23-276,8 1 148,-1 0 0,1-1 1,-1-1-1,1 0 1,25 0-1,-19-1 58,1 1-1,-1 0 1,23 6-1,-38-6 8,1-1-1,-1 1 1,0-1-1,1 1 1,-1 1-1,0-1 1,0 0-1,0 1 1,-1 0-1,1 0 1,0 0-1,-1 0 1,0 1-1,0-1 0,0 1 1,0 0-1,3 7 1,-4-7 2,-1-1-1,1 0 1,-1 1 0,0-1 0,-1 1 0,1-1 0,0 1-1,-1 0 1,0-1 0,0 1 0,0-1 0,0 1 0,-1-1-1,1 1 1,-3 6 0,1-5 19,0 1 0,-1-1 0,0 1 0,0-1 0,0 0 0,-1 0 0,1 0 0,-9 7 1,2-2 57,0-1 0,-1-1 1,0 0-1,-1 0 0,0-2 1,0 1-1,-21 7 0,25-11-45,0 0-1,1-1 1,-2 0 0,1 0-1,0-1 1,0 0-1,0 0 1,-1-1-1,1 0 1,0-1-1,-1 0 1,-7-2-1,-10-6-258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8.759"/>
    </inkml:context>
    <inkml:brush xml:id="br0">
      <inkml:brushProperty name="width" value="0.05" units="cm"/>
      <inkml:brushProperty name="height" value="0.05" units="cm"/>
    </inkml:brush>
  </inkml:definitions>
  <inkml:trace contextRef="#ctx0" brushRef="#br0">1 98 20772,'0'-2'262,"0"-1"-29,0-1-1,1 1 0,-1 0 0,0 0 0,1 0 1,0 0-1,0 0 0,0 0 0,0 0 1,0 0-1,1 0 0,-1 0 0,1 0 0,0 1 1,0-1-1,0 1 0,0-1 0,0 1 0,1 0 1,3-4-1,3 2-173,-1-1 1,1 1-1,0 0 1,0 1-1,0 0 1,1 1 0,-1 0-1,0 0 1,11 0-1,-7 1-62,0 0 0,-1 1 0,1 1 0,-1 0 0,1 1 1,20 5-1,-31-7 4,1 1 0,-1 0 0,0 0 0,1 0 0,-1 0 0,0 0 0,0 0 0,0 0 0,0 1 0,0-1 0,0 1 0,0-1 0,0 1 0,-1 0 0,1 0 0,0-1 0,-1 1 0,0 1 0,1-1 0,-1 0 0,0 0 0,0 0 0,0 1 0,-1-1 0,1 0 0,0 1 0,-1-1 0,0 1 0,1-1 1,-1 0-1,0 1 0,0-1 0,0 1 0,-1 3 0,-1 5 19,-1-1 1,0 1 0,-1 0-1,0-1 1,0 0 0,-1 0 0,-9 13-1,-49 68 108,46-69-104,-9 11 22,-23 33 67,45-60-89,1-1 1,0 1 0,0-1 0,1 1 0,0 0 0,0 0-1,0 0 1,0 0 0,0 11 0,2-15-16,0 0 0,0 0 0,0 0 0,0 0 0,0 0 0,1 0 0,-1 0 1,1 0-1,0 0 0,-1 0 0,1 0 0,0-1 0,0 1 0,0 0 0,0-1 0,0 1 0,1 0 1,-1-1-1,0 0 0,1 1 0,-1-1 0,1 0 0,-1 0 0,1 1 0,0-1 0,0 0 0,-1-1 1,1 1-1,0 0 0,0 0 0,0-1 0,0 1 0,0-1 0,2 0 0,7 2 10,0-1 0,0-1 0,1 0 0,17-3-1,-26 3-13,165-28 349,-117 18 379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9.639"/>
    </inkml:context>
    <inkml:brush xml:id="br0">
      <inkml:brushProperty name="width" value="0.05" units="cm"/>
      <inkml:brushProperty name="height" value="0.05" units="cm"/>
    </inkml:brush>
  </inkml:definitions>
  <inkml:trace contextRef="#ctx0" brushRef="#br0">7 742 21437,'-2'4'288,"1"0"0,0 0 0,0 0 0,0 0 1,1 0-1,-1 0 0,1 0 0,0 0 0,1 6 1,-1-9-243,0 1 1,1-1-1,-1 1 0,1-1 1,0 0-1,0 1 1,-1-1-1,1 0 1,0 1-1,0-1 0,0 0 1,0 0-1,0 0 1,1 0-1,-1 0 1,0 0-1,0 0 0,1 0 1,-1 0-1,0-1 1,1 1-1,-1 0 1,1-1-1,-1 1 1,1-1-1,-1 0 0,4 1 1,1-1 10,1 1 0,-1-1 1,1-1-1,-1 1 0,1-1 1,-1 0-1,1 0 0,-1-1 1,0 0-1,0 0 0,0 0 1,0-1-1,7-4 0,6-4 155,-1-1 1,29-25-1,-20 14-66,-1-2 0,29-37 0,-43 48-129,-1-1-1,0-1 1,-2 0 0,0 0-1,0-1 1,6-21 0,-13 34-9,-1 1 0,-1-1 1,1 0-1,0 1 1,-1-1-1,0 0 1,0 1-1,0-1 1,0 0-1,0 1 1,-1-1-1,-2-6 0,3 9-3,0 0 1,-1 0-1,1 0 0,-1 0 0,1 0 0,-1 0 0,0 1 0,1-1 0,-1 0 0,0 0 0,1 1 0,-1-1 0,0 0 0,0 1 0,0-1 0,0 1 0,0-1 0,0 1 1,-1-1-1,0 1-1,1 0 1,-1 0 0,0 0 0,0 0 0,0 0 0,1 0 0,-1 0 0,0 1-1,0-1 1,1 0 0,-1 1 0,0 0 0,0-1 0,-2 2 0,-1 2-2,-1-1 0,0 1 0,1 0 1,-1 0-1,1 1 0,0-1 0,1 1 0,-1 0 1,1 1-1,-5 6 0,-3 9-22,-16 36 1,18-35 9,-17 35-27,2 1 1,-29 108-1,43-105 8,11-55 26,0-1-1,0 1 1,0 0-1,1-1 1,-1 0-1,1 1 1,1-1-1,3 10 1,-4-13 2,-1 0 1,1 0 0,0 0 0,0 0 0,1 0-1,-1 0 1,0-1 0,0 1 0,1-1 0,-1 1-1,1-1 1,0 1 0,-1-1 0,1 0 0,0 0-1,0 0 1,0 0 0,0 0 0,0 0 0,0 0-1,0-1 1,0 1 0,0-1 0,0 1 0,0-1-1,0 0 1,3 0 0,2-1 9,-1 1 0,1-2-1,0 1 1,-1-1 0,1 0 0,-1 0 0,1-1-1,7-4 1,16-9 24,0-2 0,-1-2 0,-2 0-1,0-2 1,-1-1 0,43-49 0,-41 39-7,-2-1 1,-2-1 0,-1-2 0,-1 0-1,20-50 1,-33 66-43,-9 21 15,0 0-1,0 0 1,0 0 0,0 0 0,0 0-1,0 0 1,0 0 0,1 0-1,-1 0 1,0 0 0,0 1-1,0-1 1,0 0 0,0 0 0,0 0-1,0 0 1,0 0 0,0 0-1,0 0 1,0 0 0,0 0 0,0 0-1,0 0 1,0 0 0,0 0-1,0 0 1,0 0 0,0 0-1,0 0 1,1 0 0,-1 0 0,0 0-1,0 0 1,0 0 0,0 0-1,0 0 1,-6 26-20,5-23 14,-55 279-129,54-271 135,1-8-1,0 1 0,1 0 0,-1-1 0,1 1 0,0 0 0,0 0 1,0-1-1,0 1 0,1 0 0,-1 0 0,1-1 0,0 1 0,0 0 0,0-1 1,3 6-1,-3-8 3,0 0-1,0-1 1,0 1 0,-1 0 0,1-1 0,0 1 0,0-1 0,0 1 0,0-1 0,0 1 0,0-1 0,0 0-1,0 1 1,0-1 0,0 0 0,0 0 0,0 0 0,1 0 0,-1 0 0,0 0 0,0 0 0,0 0 0,0 0-1,0-1 1,0 1 0,1-1 0,29-14 129,-29 13-119,24-15 98,-1-1-1,-1-1 1,-1-1-1,34-38 1,-19 13 7,48-73 1,-65 84-81,-2 0 0,-1-1 0,-2-1-1,13-41 1,-13 21 59,-2-1-1,7-63 1,-1-35-77,-69 379-262,12-74 204,14-4 30,20-120 8,2 1 1,1-1-1,4 40 0,-2-57 4,1 0-1,-1 0 0,1 0 1,1 0-1,0-1 1,0 1-1,0-1 0,1 0 1,8 10-1,17 31 13,-30-49-13,0 1 0,0-1 1,0 0-1,0 0 0,1 0 0,-1 0 1,0 0-1,0 0 0,0 1 0,0-1 1,0 0-1,0 0 0,1 0 0,-1 0 0,0 1 1,0-1-1,0 0 0,0 0 0,0 0 1,0 1-1,0-1 0,0 0 0,0 0 1,0 0-1,0 1 0,0-1 0,0 0 1,0 0-1,0 0 0,0 1 0,0-1 0,0 0 1,0 0-1,-1 0 0,1 0 0,0 1 1,0-1-1,0 0 0,0 0 0,0 0 1,0 0-1,-1 1 0,1-1 0,0 0 1,0 0-1,0 0 0,0 0 0,0 0 0,-1 0 1,1 0-1,0 0 0,0 1 0,-1-1 1,-14-6 41,10 2-47,-1 1 0,1-1-1,-1 0 1,-6-7 0,-12-21-226,2-1 0,0-2 0,2 0 0,2 0 0,2-2 0,-17-52 0,30 81 180,-1-2-1,1-1-1,-5-22 1,8 32 48,0-1 0,-1 1 0,1 0-1,0-1 1,0 1 0,0 0 0,0-1-1,0 1 1,0-1 0,0 1 0,0 0 0,1-1-1,-1 1 1,0 0 0,1-1 0,-1 1-1,1 0 1,0 0 0,-1 0 0,1-1 0,0 1-1,0 0 1,0 0 0,0 0 0,0 0-1,0 0 1,0 0 0,0 0 0,0 1 0,0-1-1,0 0 1,2 0 0,14-2-27,0 0 0,1 1 0,-1 2 0,32 1 0,-11 0 1,20 0-20,-30 1-256,-1-2 0,52-6-1,-54-2 319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9.811"/>
    </inkml:context>
    <inkml:brush xml:id="br0">
      <inkml:brushProperty name="width" value="0.05" units="cm"/>
      <inkml:brushProperty name="height" value="0.05" units="cm"/>
    </inkml:brush>
  </inkml:definitions>
  <inkml:trace contextRef="#ctx0" brushRef="#br0">1 1 19788,'0'0'4201,"23"17"-2993,-2-5-599,3-1-89,6-2 16,-4-1-704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0.743"/>
    </inkml:context>
    <inkml:brush xml:id="br0">
      <inkml:brushProperty name="width" value="0.05" units="cm"/>
      <inkml:brushProperty name="height" value="0.05" units="cm"/>
    </inkml:brush>
  </inkml:definitions>
  <inkml:trace contextRef="#ctx0" brushRef="#br0">416 20 21597,'-6'-3'627,"0"0"1,0 0 0,-1 1-1,1 0 1,0 0 0,-1 1-1,-11-2 1,8 3-358,-1-1 0,0 2 0,0-1 0,-14 4 0,10-1-252,0 1 1,0 0-1,1 2 0,0-1 1,-1 2-1,-21 13 1,22-10-25,1 1 1,0 1-1,1 0 1,0 1-1,1 0 1,1 0-1,0 1 1,0 1-1,2 0 1,0 0-1,0 0 1,2 1-1,0 0 1,0 1-1,2-1 1,0 1-1,-2 20 1,6-31 2,-1 0 1,1 0-1,0 0 1,1 1-1,-1-1 1,1 0-1,1 0 0,-1 0 1,1 0-1,3 6 1,-4-9 1,1 0 1,0 0 0,0 0 0,0 0-1,0 0 1,1 0 0,-1-1 0,1 1-1,-1-1 1,1 0 0,0 0-1,0 0 1,0 0 0,0 0 0,1 0-1,-1-1 1,0 0 0,7 2 0,17 1-29,-1-1 0,0-1 0,1-1 0,-1-1 0,41-7 0,-65 7 20,55-5-743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268"/>
    </inkml:context>
    <inkml:brush xml:id="br0">
      <inkml:brushProperty name="width" value="0.025" units="cm"/>
      <inkml:brushProperty name="height" value="0.025" units="cm"/>
    </inkml:brush>
  </inkml:definitions>
  <inkml:trace contextRef="#ctx0" brushRef="#br0">35 1 17777,'-10'0'2658,"2"0"-223,1 3-1154,1 11-1217,4 4-96,0 1-1025,2 6-2595,0-1-4163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036"/>
    </inkml:context>
    <inkml:brush xml:id="br0">
      <inkml:brushProperty name="width" value="0.05" units="cm"/>
      <inkml:brushProperty name="height" value="0.05" units="cm"/>
    </inkml:brush>
  </inkml:definitions>
  <inkml:trace contextRef="#ctx0" brushRef="#br0">1 1 21261,'0'0'4577,"0"1"-3129,0 1-624,0 0-600,0 0-128,0-1 16,0 3-264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195"/>
    </inkml:context>
    <inkml:brush xml:id="br0">
      <inkml:brushProperty name="width" value="0.05" units="cm"/>
      <inkml:brushProperty name="height" value="0.05" units="cm"/>
    </inkml:brush>
  </inkml:definitions>
  <inkml:trace contextRef="#ctx0" brushRef="#br0">0 0 20956,'0'12'1289,"0"-3"3160,2-9-4345,40 0-712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641"/>
    </inkml:context>
    <inkml:brush xml:id="br0">
      <inkml:brushProperty name="width" value="0.05" units="cm"/>
      <inkml:brushProperty name="height" value="0.05" units="cm"/>
    </inkml:brush>
  </inkml:definitions>
  <inkml:trace contextRef="#ctx0" brushRef="#br0">101 0 22541,'0'2'2504,"-3"45"-2229,-2 0 0,-2 0 0,-25 88 0,1-10-220,26-101-39,-1 2 6,2 1 1,0 0 0,0 41 0,4-65-14,0 1 0,0-1 0,1 1 0,-1-1 0,1 1 0,0-1 0,2 5 0,-3-7 2,1-1 0,-1 1 0,0 0-1,1-1 1,0 1 0,-1 0 0,1-1-1,-1 1 1,1-1 0,0 1 0,-1-1-1,1 1 1,0-1 0,-1 1 0,1-1 0,0 0-1,0 0 1,0 1 0,-1-1 0,1 0-1,0 0 1,0 0 0,0 0 0,0 0-1,-1 0 1,1 0 0,0 0 0,0 0-1,0 0 1,-1 0 0,1 0 0,0-1-1,0 1 1,0 0 0,-1-1 0,1 1-1,0 0 1,0-1 0,-1 1 0,2-2-1,13-7 198,0 0-1,0-2 1,-1 1-1,13-15 1,55-58 302,-58 56-388,33-32-24,-2-3 0,78-118-1,-130 175-100,16-29-20,-18 32-19,0 1 0,0-1 0,-1 0 0,1 0 0,0 0 0,-1 1 0,0-1 0,1 0 0,-1 0 1,0 0-1,0 0 0,0 0 0,0 0 0,0 0 0,-1-2 0,-7 1-118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797"/>
    </inkml:context>
    <inkml:brush xml:id="br0">
      <inkml:brushProperty name="width" value="0.05" units="cm"/>
      <inkml:brushProperty name="height" value="0.05" units="cm"/>
    </inkml:brush>
  </inkml:definitions>
  <inkml:trace contextRef="#ctx0" brushRef="#br0">0 0 17404,'30'13'2512,"0"1"-167,1 1-1161,1 1-384,-2 2-488,-1 1-168,-2-3-352,-3-2-672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2.186"/>
    </inkml:context>
    <inkml:brush xml:id="br0">
      <inkml:brushProperty name="width" value="0.05" units="cm"/>
      <inkml:brushProperty name="height" value="0.05" units="cm"/>
    </inkml:brush>
  </inkml:definitions>
  <inkml:trace contextRef="#ctx0" brushRef="#br0">181 1 14651,'-37'36'6691,"-21"10"-4767,14-11-1406,39-30-491,0 0 0,0 0 0,0 1 0,-4 6 0,7-10-6,1 0-1,-1 0 1,1 0 0,0 0 0,0 0-1,0 0 1,0 1 0,1-1-1,-1 0 1,0 0 0,1 1 0,0-1-1,-1 0 1,1 1 0,0 3 0,1-5-2,-1 0 0,0-1 1,1 1-1,-1 0 1,1-1-1,-1 1 1,1-1-1,-1 1 1,1-1-1,0 1 1,-1-1-1,1 1 0,-1-1 1,1 0-1,0 1 1,0-1-1,-1 0 1,1 1-1,0-1 1,-1 0-1,1 0 1,0 0-1,0 0 0,0 0 1,-1 0-1,1 0 1,0 0-1,0 0 1,-1 0-1,1 0 1,1-1-1,27-6 277,-27 7-269,118-51 563,-5 3-448,-101 43-140,0 1 1,0 0-1,1 1 0,-1 1 1,1 0-1,17 1 0,-30 1-3,0 0-1,0 0 0,0 0 1,0 0-1,0 0 1,-1 1-1,1-1 1,0 1-1,0-1 0,0 1 1,0 0-1,-1-1 1,1 1-1,0 0 0,-1 0 1,1 0-1,0 1 1,-1-1-1,1 0 1,-1 1-1,0-1 0,0 1 1,1-1-1,-1 1 1,1 1-1,0 2 8,-1 0 0,0 0 0,0 0-1,0 1 1,0-1 0,-1 0 0,0 8 0,1 13 86,-1-25-83,0-1 0,0 0 0,0 1 1,0-1-1,1 1 0,-1-1 1,0 0-1,0 1 0,0-1 0,0 0 1,0 1-1,0-1 0,1 0 0,-1 1 1,0-1-1,0 0 0,0 1 1,1-1-1,-1 0 0,0 1 0,1-1 1,-1 0-1,0 0 0,0 1 1,1-1-1,-1 0 0,1 0 0,-1 0 1,0 0-1,1 1 0,-1-1 0,0 0 1,1 0-1,-1 0 0,1 0 1,-1 0-1,0 0 0,1 0 0,-1 0 1,0 0-1,1 0 0,-1 0 1,1 0-1,-1 0 0,0-1 0,1 1 1,0 0-1,16-10 430,42-45 431,-46 42-828,0 0-1,1 0 0,0 2 1,1 0-1,19-11 1,-12 14-245,-21 8 163,0 0 1,-1 0-1,1 0 1,0 0-1,0-1 1,0 1-1,-1 1 0,1-1 1,0 0-1,0 0 1,0 0-1,-1 0 1,1 0-1,0 1 1,0-1-1,-1 0 0,1 1 1,0-1-1,0 1 1,-1-1-1,1 1 1,-1-1-1,2 2 0,4 19-1615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2.641"/>
    </inkml:context>
    <inkml:brush xml:id="br0">
      <inkml:brushProperty name="width" value="0.05" units="cm"/>
      <inkml:brushProperty name="height" value="0.05" units="cm"/>
    </inkml:brush>
  </inkml:definitions>
  <inkml:trace contextRef="#ctx0" brushRef="#br0">216 1 17452,'-7'1'542,"-1"0"1,1 0 0,-1 1 0,1 0-1,0 0 1,0 1 0,0 0 0,0 0-1,0 0 1,-10 8 0,-1 2-409,0 1 0,-20 20 0,-13 29 766,50-61-307,3-3-565,0 0-1,0 0 0,0 1 1,0-1-1,0 1 0,1-1 0,-1 1 1,0 0-1,4 0 0,5 0-5,6-2-17,1 0-1,-1 2 1,0 0-1,1 1 1,-1 1 0,0 1-1,0 0 1,0 1-1,-1 1 1,1 0 0,-1 1-1,0 1 1,0 1-1,-1 0 1,23 17-1,-38-25-4,1 1-1,0-1 0,0 1 1,0-1-1,0 1 0,-1 0 0,1 0 1,0-1-1,-1 1 0,1 0 0,0 0 1,-1 0-1,1 0 0,-1-1 1,1 1-1,-1 0 0,0 0 0,1 0 1,-1 0-1,0 0 0,0 0 1,0 0-1,0 0 0,0 0 0,0 2 1,0-2 27,-1 1 0,1-1 0,-1 1 1,0-1-1,0 0 0,0 1 1,0-1-1,0 0 0,0 0 1,0 1-1,0-1 0,0 0 0,0 0 1,-3 1-1,-3 2 204,0 0 0,0 0 1,-1 0-1,0-1 0,-10 2 0,5-2-112,-1-1 0,0-1 0,0-1-1,1 0 1,-1 0 0,0-1 0,0-1 0,0-1-1,1 0 1,-1 0 0,-12-6 0,22 8-593,22 2-6232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3.361"/>
    </inkml:context>
    <inkml:brush xml:id="br0">
      <inkml:brushProperty name="width" value="0.05" units="cm"/>
      <inkml:brushProperty name="height" value="0.05" units="cm"/>
    </inkml:brush>
  </inkml:definitions>
  <inkml:trace contextRef="#ctx0" brushRef="#br0">139 12 20596,'-1'-1'111,"1"0"-1,-1 0 0,0 1 0,0-1 0,0 0 0,0 0 1,0 1-1,0-1 0,0 0 0,0 1 0,-1-1 1,1 1-1,0-1 0,0 1 0,0 0 0,-1-1 0,1 1 1,0 0-1,0 0 0,-1 0 0,1 0 0,0 0 1,0 0-1,-1 0 0,1 1 0,0-1 0,0 0 0,-1 1 1,1-1-1,0 1 0,0-1 0,0 1 0,0-1 1,0 1-1,0 0 0,0 0 0,0-1 0,0 1 0,0 0 1,0 0-1,0 0 0,1 0 0,-1 0 0,-1 2 0,-3 5-126,-1 1-1,1 0 0,1 1 0,-5 12 0,7-17 134,-11 30-123,1 1 1,3 1-1,1-1 0,-7 76 1,14-107 7,1 0 1,0-1 0,0 1 0,0 0-1,1 0 1,0 0 0,0 0-1,0-1 1,2 6 0,-2-8 0,0-1 1,-1 1-1,1-1 1,0 0-1,1 1 1,-1-1-1,0 0 1,0 0-1,0 0 1,1 0-1,-1 0 1,0 0-1,1 0 1,-1 0-1,1-1 1,-1 1-1,1 0 1,0-1-1,-1 1 1,1-1-1,0 0 1,-1 0-1,1 1 1,0-1-1,-1 0 1,1 0-1,0-1 1,-1 1-1,3-1 1,5 0 19,-1-1 1,1-1-1,-1 0 1,0 0-1,0-1 0,0 0 1,0 0-1,0 0 1,-1-1-1,7-6 1,5-5 59,-1-1 0,24-26 1,50-84 305,-50 67-207,-42 59-183,0 1 0,0 0 0,0 0 0,0-1 0,0 1 1,0 0-1,0 0 0,1-1 0,-1 1 0,0 0 0,0 0 1,0 0-1,0-1 0,1 1 0,-1 0 0,0 0 0,0 0 0,0-1 1,1 1-1,-1 0 0,0 0 0,0 0 0,1 0 0,-1 0 1,0 0-1,0 0 0,1 0 0,-1-1 0,0 1 0,0 0 0,1 0 1,-1 0-1,0 0 0,0 0 0,1 0 0,-1 1 0,0-1 1,0 0-1,1 0 0,-1 0 0,0 0 0,1 0 0,-1 0 1,0 0-1,0 0 0,0 1 0,1-1 0,-1 0 0,0 0 0,0 0 1,0 0-1,1 1 0,-1-1 0,0 0 0,0 0 0,0 1 1,0-1-1,0 0 0,1 0 0,-1 1 0,0-1 0,0 0 0,0 0 1,0 1-1,0-1 0,0 0 0,0 0 0,0 1 0,0-1 1,1 5-15,-1 0 0,0-1 0,1 1 1,-2 0-1,1 0 0,0-1 0,-3 10 0,-12 39-39,9-30 47,-3 7 11,3-12 84,1-1-1,1 1 1,-3 29 0,7-46-63,0 0 0,0 0 1,0 0-1,0 0 0,0 0 0,0 0 1,0 0-1,0 0 0,0 0 0,0-1 1,1 1-1,-1 0 0,0 0 0,1 0 1,-1 0-1,1 0 0,-1-1 0,1 1 1,-1 0-1,1 0 0,-1-1 0,1 1 1,0 0-1,-1-1 0,1 1 0,1 0 1,0 0 7,0-1 0,-1 0 0,1 1 1,-1-1-1,1 0 0,0 0 0,-1 0 0,1 0 1,0 0-1,-1-1 0,1 1 0,-1-1 0,1 1 1,1-1-1,7-4 117,1 1 1,-2-1-1,16-11 0,186-139 437,-79 57-525,-119 87-57,-10 9-6,-1 0 0,0-1-1,1 1 1,0 0-1,-1 0 1,1 1 0,0-1-1,0 1 1,0-1 0,0 1-1,1 0 1,-1 0 0,0 0-1,6 0 1,-8 1-1,-1 0 0,1 0 0,-1 0 0,1 0 1,-1 1-1,1-1 0,-1 0 0,1 0 0,-1 1 0,1-1 0,-1 0 1,1 0-1,-1 1 0,1-1 0,-1 1 0,1-1 0,-1 0 0,0 1 1,1-1-1,-1 1 0,0-1 0,1 1 0,-1-1 0,0 1 0,0-1 1,0 1-1,1-1 0,-1 1 0,0 0 0,1 19-38,-1-15 28,-1 15-3,-1 0 1,-1 0-1,-1 0 0,-8 23 1,-6 34 39,18-77-25,-1 1 0,1 0 0,0 0 0,0 0 1,0 0-1,0 0 0,0 0 0,0 0 0,0 0 0,0-1 0,1 1 0,-1 0 1,0 0-1,1 0 0,-1 1 0,1-2 2,-1 0-1,0 1 1,0-1-1,1 0 1,-1 0-1,0 0 1,1 1-1,-1-1 1,0 0-1,1 0 1,-1 0-1,0 0 1,1 0-1,-1 0 1,0 0-1,1 1 1,-1-1-1,0 0 1,1 0-1,-1 0 1,0 0 0,1-1-1,-1 1 1,0 0-1,1 0 1,2-1 12,0 0 0,0-1 1,0 1-1,0-1 1,-1 1-1,5-5 1,87-79 135,-6 3 26,-74 71-159,1 1 0,-1 0 0,1 1 1,28-13-1,-41 21-20,1 0-1,-1 0 1,1 1 0,-1-1 0,1 0 0,0 1 0,-1-1-1,1 1 1,0 0 0,-1 0 0,6 1 0,-6-1 0,-1 1 1,0-1 0,0 1-1,0-1 1,1 1 0,-1 0-1,0 0 1,0-1-1,0 1 1,0 0 0,0 0-1,0 0 1,-1 0 0,1 0-1,0 0 1,0 0 0,-1 1-1,1-1 1,0 0 0,-1 0-1,1 1 1,-1-1-1,0 0 1,0 0 0,1 1-1,-1-1 1,0 2 0,1 8-12,-1 1 0,-1 0 1,0-1-1,0 1 1,-1-1-1,-1 0 1,-5 17-1,3-11 29,1 1 0,-3 19 0,7-37-14,0 1 0,0-1-1,0 0 1,0 1 0,-1-1 0,1 1 0,0-1 0,0 1 0,0-1 0,0 0 0,0 1 0,0-1 0,0 1 0,0-1 0,0 0 0,1 1 0,-1-1-1,0 1 1,0-1 0,0 0 0,0 1 0,0-1 0,1 1 0,-1-1 0,0 0 0,0 1 0,1-1 0,-1 0 0,0 1 0,1-1 0,-1 0 0,0 0-1,1 1 1,-1-1 0,0 0 0,1 0 0,-1 0 0,1 1 0,-1-1 0,0 0 0,1 0 0,-1 0 0,1 0 0,-1 0 0,0 0 0,1 0 0,-1 0-1,1 0 1,-1 0 0,1 0 0,-1 0 0,0 0 0,1 0 0,-1 0 0,1-1 0,-1 1 0,1 0 0,27-16 54,-28 15-54,88-70 142,-67 51-117,0 2-1,1 0 1,47-27 0,-68 45-31,0-1 1,-1 1 0,1-1-1,0 1 1,0-1-1,0 1 1,0-1 0,0 1-1,0 0 1,-1-1 0,1 1-1,0 0 1,0 0 0,0 0-1,0-1 1,0 1-1,0 0 1,0 0 0,0 1-1,0-1 1,0 0 0,0 0-1,0 0 1,0 1-1,0-1 1,0 0 0,0 1-1,-1-1 1,3 2 0,-3-1-33,1 1 0,-1 0 0,0-1 0,0 1 0,1 0 0,-1 0 0,0-1 0,-1 1 0,1 0 1,0-1-1,0 1 0,-1 0 0,1-1 0,-1 1 0,1 0 0,-1-1 0,0 1 0,-1 2 1,-22 38-1590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3.512"/>
    </inkml:context>
    <inkml:brush xml:id="br0">
      <inkml:brushProperty name="width" value="0.05" units="cm"/>
      <inkml:brushProperty name="height" value="0.05" units="cm"/>
    </inkml:brush>
  </inkml:definitions>
  <inkml:trace contextRef="#ctx0" brushRef="#br0">68 35 15131,'-1'-13'1813,"0"-8"8350,0 34-9832,-25 378 98,-13-56 131,39-331-347,2-5-149,2-10-1,80-302 418,-29 150-449,-47 143-32,1 1 0,1 0-1,0 1 1,2 0 0,0 1 0,15-17-1,-22 29-3,0 0 0,1 0 0,0 1 0,0-1 0,1 1 0,-1 1 0,1-1 0,-1 1 0,1 0 0,0 1 0,0-1-1,1 1 1,-1 1 0,0 0 0,1 0 0,12 0 0,-14 1-1,1 0-1,-1 0 1,0 1-1,0 0 1,0 1 0,0-1-1,0 1 1,0 0-1,0 1 1,0-1 0,-1 1-1,1 0 1,-1 1-1,0-1 1,0 1 0,0 0-1,0 0 1,-1 1-1,7 8 1,-10-12 9,0 1 0,0 0-1,0-1 1,0 1 0,0 0 0,0 0 0,0 0 0,-1 0 0,1 0-1,-1 0 1,1 0 0,-1 0 0,0 0 0,0 0 0,0 0-1,0 0 1,0 0 0,-1 0 0,1 0 0,-1 2 0,-1 0 34,1 0 0,-1-1 0,0 1 0,0-1 1,0 1-1,-1-1 0,1 0 0,-1 0 0,-5 5 0,-5 2 133,0 0-1,-1-1 1,-26 14-1,4-8-60,-1 0 0,0-3 1,0-1-1,-66 11 0,100-22-205,7 1-1134,15 3-866,9-7-725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3.933"/>
    </inkml:context>
    <inkml:brush xml:id="br0">
      <inkml:brushProperty name="width" value="0.05" units="cm"/>
      <inkml:brushProperty name="height" value="0.05" units="cm"/>
    </inkml:brush>
  </inkml:definitions>
  <inkml:trace contextRef="#ctx0" brushRef="#br0">224 63 22021,'0'-5'921,"0"-1"1,0 1 0,-1 0-1,1-1 1,-1 1-1,-3-10 1,3 14-870,1 0 0,-1 0 1,1 0-1,-1 0 0,1 0 0,-1 0 0,0 0 0,1 1 1,-1-1-1,0 0 0,0 1 0,0-1 0,1 0 0,-1 1 1,0-1-1,0 1 0,-2-1 0,2 0-32,-1 1 0,0 0 0,1 0-1,-1 0 1,0 0 0,1 0 0,-1 0 0,1 0 0,-1 1 0,0-1 0,1 0-1,-1 1 1,1 0 0,-4 1 0,1 0-6,0 1 1,0-1-1,0 1 0,0 1 0,0-1 1,0 0-1,1 1 0,0 0 0,-5 7 1,-24 43-6,27-45-1,-14 28 5,2 0 0,-15 47-1,25-62 1,1 0-1,1 1 1,1 0-1,1 0 1,0 32-1,3-51-11,0 0 1,0 0-1,1 0 0,-1 0 0,1 0 0,0 0 0,0 0 0,1 0 0,2 6 0,-3-9-2,0 0 0,0 1 0,0-1 0,0 0 0,0 1-1,1-1 1,-1 0 0,0 0 0,1 0 0,-1 0 0,1 0 0,-1-1-1,1 1 1,-1 0 0,1-1 0,0 1 0,-1-1 0,1 1 0,0-1 0,-1 0-1,1 0 1,0 0 0,-1 0 0,1 0 0,3 0 0,3-2-3,0 1 0,0-1 0,0-1 0,0 1 0,0-1 0,-1-1 0,1 1 0,7-7 0,56-41-419,-61 43 286,57-45-1289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4.367"/>
    </inkml:context>
    <inkml:brush xml:id="br0">
      <inkml:brushProperty name="width" value="0.05" units="cm"/>
      <inkml:brushProperty name="height" value="0.05" units="cm"/>
    </inkml:brush>
  </inkml:definitions>
  <inkml:trace contextRef="#ctx0" brushRef="#br0">64 1 25573,'-2'0'3457,"0"2"-2593,1-1-632,-3 3-120,-50 45-104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612"/>
    </inkml:context>
    <inkml:brush xml:id="br0">
      <inkml:brushProperty name="width" value="0.025" units="cm"/>
      <inkml:brushProperty name="height" value="0.025" units="cm"/>
    </inkml:brush>
  </inkml:definitions>
  <inkml:trace contextRef="#ctx0" brushRef="#br0">146 224 15727,'-9'5'4260,"-5"5"-3022,-1 0 0,1 0 0,-25 25 1,33-29-1073,1 0 0,0 0 0,0 0 0,0 0 0,1 1 0,0 0 0,1 0 0,-1 0 0,1 0 0,0 1 0,1-1 0,-3 16 0,5-21-170,0-1 0,0 1 0,0 0 0,0-1 0,0 1 0,0-1 1,1 1-1,-1-1 0,1 1 0,-1-1 0,1 1 0,-1-1 0,1 0 1,0 1-1,0-1 0,0 0 0,0 0 0,0 1 0,0-1 0,0 0 1,0 0-1,0 0 0,0 0 0,1 0 0,-1-1 0,0 1 0,1 0 1,-1 0-1,1-1 0,-1 1 0,1-1 0,-1 0 0,1 1 0,-1-1 1,1 0-1,-1 0 0,1 0 0,-1 0 0,1 0 0,-1 0 0,1 0 1,1-1-1,6 1 45,-1-1 0,1 0 0,-1-1 1,1 0-1,-1 0 0,13-6 0,0-2 18,-1-2-1,-1 0 0,0-2 0,-1 0 0,0 0 0,-2-2 0,1 0 0,23-32 0,-14 12-4,-1 0-1,-2-1 1,30-66-1,-37 52-80,-32 61 150,-25 33 29,1 2-1,2 1 1,2 2 0,-46 81-1,76-117-150,0 1 0,0 1 0,-4 19 0,7 6 5,3-38-2,0 1 1,0-1-1,1 0 1,-1 0-1,1 1 0,-1-1 1,1 0-1,-1 0 1,1 0-1,0 1 1,0-1-1,-1 0 1,1 0-1,0 0 1,0 0-1,0 0 1,0-1-1,0 1 1,0 0-1,0 0 0,1-1 1,1 2-1,5 0 61,0 0-1,0-1 0,0 1 0,1-1 0,-1-1 1,0 0-1,1 0 0,-1-1 0,0 0 0,0 0 0,1-1 1,-1 0-1,0 0 0,0-1 0,-1 0 0,15-7 1,-2-1-13,0-1-1,0-1 1,-2 0 0,34-31 0,-39 31-12,-1 0 0,-1 0 0,17-24-1,-24 30-15,0 0 0,-1 1 0,1-1 0,-1 0 0,-1-1 0,1 1-1,-1 0 1,-1-1 0,1 0 0,0-12 0,-2 19-15,0 1-1,0-1 1,0 1 0,0-1 0,0 1 0,0-1 0,0 1 0,0-1-1,-1 1 1,1-1 0,0 1 0,0-1 0,0 1 0,-1-1 0,1 1-1,0-1 1,0 1 0,-1-1 0,1 1 0,-1 0 0,1-1 0,0 1-1,-1-1 1,1 1 0,-1 0 0,1 0 0,0-1 0,-1 1 0,1 0-1,-1 0 1,1-1 0,-2 1 0,-19 3 133,-20 19-69,25-10 18,1 0 1,1 1-1,0 1 0,1 0 1,0 1-1,1 1 0,1 0 1,-18 32-1,28-46-76,1-1 1,-1 0 0,1 1-1,0-1 1,-1 1-1,1-1 1,0 0-1,0 1 1,0-1-1,0 1 1,0-1-1,0 1 1,0-1-1,0 0 1,1 1 0,-1-1-1,1 1 1,-1-1-1,1 0 1,-1 0-1,1 1 1,0-1-1,-1 0 1,1 0-1,0 0 1,0 1-1,0-1 1,0 0-1,0 0 1,0 0 0,0-1-1,0 1 1,1 0-1,-1 0 1,0-1-1,0 1 1,1-1-1,-1 1 1,1-1-1,-1 1 1,0-1-1,1 0 1,-1 0-1,1 1 1,1-1 0,11 1-231,0 1 0,1-2 1,25-2-1,-20 1-1077,20-2-3651,-6-9-2894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4.505"/>
    </inkml:context>
    <inkml:brush xml:id="br0">
      <inkml:brushProperty name="width" value="0.05" units="cm"/>
      <inkml:brushProperty name="height" value="0.05" units="cm"/>
    </inkml:brush>
  </inkml:definitions>
  <inkml:trace contextRef="#ctx0" brushRef="#br0">72 1 24477,'-17'33'1248,"-1"0"1049,-1 0-1457,8-10-472,4-7-152,9-13-272,5-6-400,7-25-1920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081"/>
    </inkml:context>
    <inkml:brush xml:id="br0">
      <inkml:brushProperty name="width" value="0.05" units="cm"/>
      <inkml:brushProperty name="height" value="0.05" units="cm"/>
    </inkml:brush>
  </inkml:definitions>
  <inkml:trace contextRef="#ctx0" brushRef="#br0">89 117 21901,'2'-15'5557,"-3"19"-4914,-6 19-598,2 1 0,1 0 0,1 0 0,0 26 0,-3 19-58,-42 231 70,38-246 0,9-48-46,0 0-1,0 0 1,1 1-1,-1-1 1,2 7-1,-1-12-8,0-1 0,0 1 0,0-1 0,0 0 0,0 1 0,0-1 0,1 0 0,-1 1 0,0-1 0,0 1 0,0-1 0,0 0 0,1 1 0,-1-1 0,0 0 0,0 1 0,1-1 0,-1 0 0,0 0-1,0 1 1,1-1 0,-1 0 0,0 0 0,1 1 0,-1-1 0,0 0 0,1 0 0,-1 0 0,1 1 0,0-2 6,0 1-1,0 0 1,0-1-1,1 1 1,-1-1-1,0 1 0,0-1 1,0 1-1,-1-1 1,1 0-1,0 1 1,0-1-1,0 0 1,0 0-1,1-1 1,20-25 163,-1-1 1,-1-1-1,26-51 1,-22 37-50,124-232 213,-26 45-275,-119 225-116,-6 10-299,-11 23-979,-6 9-803</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237"/>
    </inkml:context>
    <inkml:brush xml:id="br0">
      <inkml:brushProperty name="width" value="0.05" units="cm"/>
      <inkml:brushProperty name="height" value="0.05" units="cm"/>
    </inkml:brush>
  </inkml:definitions>
  <inkml:trace contextRef="#ctx0" brushRef="#br0">1 1 24101,'0'24'864,"5"4"177,-2 7-353,3 7-344,2 0-144,3 0-160,3 0 40,3-3-1392,1-7 2472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707"/>
    </inkml:context>
    <inkml:brush xml:id="br0">
      <inkml:brushProperty name="width" value="0.05" units="cm"/>
      <inkml:brushProperty name="height" value="0.05" units="cm"/>
    </inkml:brush>
  </inkml:definitions>
  <inkml:trace contextRef="#ctx0" brushRef="#br0">138 6 23997,'-2'-1'106,"1"0"-1,-1 0 1,0 1-1,1-1 1,-1 1 0,0-1-1,0 1 1,0-1-1,1 1 1,-1 0 0,0 0-1,0 0 1,0 0-1,0 0 1,0 1 0,1-1-1,-1 0 1,0 1-1,0 0 1,1-1 0,-1 1-1,0 0 1,1 0-1,-1 0 1,0 0-1,1 0 1,-1 0 0,1 0-1,0 0 1,-1 1-1,1-1 1,0 1 0,0-1-1,-1 3 1,-4 5-126,0 1-1,1 1 1,0-1 0,-5 18 0,3-8 183,6-18-163,-29 86 22,27-79-13,1 0 1,0-1 0,1 1 0,0 0-1,1 0 1,-1 0 0,2 0 0,1 11 0,-2-19-9,0 0 0,0 0-1,0 0 1,0-1 0,0 1 0,1 0 0,-1 0 0,0-1 0,0 1 0,1 0 0,-1 0 0,1-1 0,-1 1 0,1 0 0,-1-1 0,1 1 0,-1-1 0,1 1-1,-1-1 1,1 1 0,0-1 0,-1 1 0,1-1 0,0 1 0,-1-1 0,1 0 0,0 1 0,0-1 0,-1 0 0,1 0 0,0 0 0,0 1 0,0-1 0,-1 0 0,1 0-1,0 0 1,0 0 0,0-1 0,-1 1 0,1 0 0,0 0 0,1-1 0,2 0 12,1-1 0,-1-1-1,1 1 1,-1-1 0,0 1 0,0-1 0,4-4-1,108-113 423,-78 77-266,49-41-1,-85 82-164,0 0-1,0 1 0,0-1 0,0 1 0,0-1 0,1 1 0,-1 0 0,0 0 0,5-2 0,-7 3-3,1 0 1,-1 0-1,1 0 0,-1 0 0,1 0 0,-1 1 0,0-1 1,1 0-1,-1 0 0,1 0 0,-1 0 0,0 0 1,1 0-1,-1 1 0,0-1 0,1 0 0,-1 0 1,0 1-1,1-1 0,-1 0 0,0 1 0,1-1 1,-1 1-1,5 16-1,-4 7 10,-2-1 0,-1 1-1,-7 38 1,0-5 24,7-37-14,-2 26 45,4-46-62,0 1 0,0-1 1,0 0-1,0 1 0,0-1 1,0 0-1,0 0 0,0 1 0,0-1 1,1 0-1,-1 0 0,0 1 1,0-1-1,0 0 0,0 0 0,0 1 1,0-1-1,0 0 0,1 0 1,-1 0-1,0 1 0,0-1 0,0 0 1,1 0-1,-1 0 0,0 0 1,0 1-1,1-1 0,-1 0 1,0 0-1,0 0 0,0 0 0,1 0 1,-1 0-1,0 0 0,1 0 1,-1 1-1,11-7 88,10-16 70,-20 21-145,19-26 190,22-35 1,-29 40-151,2 0-1,32-37 1,-47 59-56,1-1 0,-1 1 1,0-1-1,1 1 0,-1 0 0,1-1 1,-1 1-1,0-1 0,1 1 0,-1 0 1,1 0-1,-1-1 0,1 1 0,0 0 1,-1 0-1,1-1 0,-1 1 1,1 0-1,-1 0 0,1 0 0,-1 0 1,1 0-1,0 0 0,-1 0 0,2 0 1,-2 0-3,1 1 0,-1-1 0,1 1 0,-1-1 0,0 1 1,1-1-1,-1 1 0,1-1 0,-1 1 0,0 0 0,0-1 1,1 1-1,-1-1 0,0 1 0,0 0 0,0-1 0,1 1 1,-1 0-1,0 30-159,-4-1-1097,-13 50-1,16-76 1113,-18 68-3991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6.345"/>
    </inkml:context>
    <inkml:brush xml:id="br0">
      <inkml:brushProperty name="width" value="0.05" units="cm"/>
      <inkml:brushProperty name="height" value="0.05" units="cm"/>
    </inkml:brush>
  </inkml:definitions>
  <inkml:trace contextRef="#ctx0" brushRef="#br0">244 84 21581,'6'-15'1050,"9"-17"961,-15 30-1868,1 1 0,-1-1 0,1 0 0,-1 1 0,0-1 0,1 1 0,-1-1 0,0 0 0,0 1 0,0-1 0,-1 0 0,1 1 0,0-1 0,0 0 0,-2-2 0,2 3-98,-1 1 0,0-1 0,1 0 0,-1 1 0,0-1 0,1 1 0,-1-1 0,0 1 0,0-1 0,0 1 0,1 0 0,-1-1 1,0 1-1,0 0 0,0 0 0,0-1 0,0 1 0,0 0 0,0 0 0,1 0 0,-1 0 0,0 0 0,0 0 0,0 1 0,0-1 0,0 0 0,0 0 0,-1 1 0,-24 10 220,10-2-222,1 1 0,0 0 0,1 1 0,-24 25 1,-45 56 26,77-85-56,3-4-11,1 0 0,-1 0 1,1 0-1,0 0 0,0 1 1,1-1-1,-3 5 0,4-8-3,0 0-1,0 0 0,0 0 1,0 0-1,0 1 0,0-1 1,0 0-1,0 0 0,0 0 0,0 0 1,0 0-1,0 0 0,0 0 1,0 1-1,0-1 0,0 0 0,0 0 1,0 0-1,0 0 0,0 0 1,0 0-1,0 0 0,0 0 0,0 1 1,0-1-1,0 0 0,0 0 1,0 0-1,0 0 0,0 0 1,0 0-1,1 0 0,-1 0 0,0 0 1,0 1-1,0-1 0,0 0 1,0 0-1,0 0 0,0 0 0,0 0 1,0 0-1,1 0 0,-1 0 1,0 0-1,0 0 0,0 0 0,0 0 1,0 0-1,0 0 0,0 0 1,1 0-1,-1 0 0,0 0 0,0 0 1,0 0-1,0 0 0,0 0 1,0 0-1,0 0 0,1 0 0,6 1-8,1 0 0,0-1 0,0 0-1,0 0 1,0-1 0,0 0 0,0 0 0,0-1-1,-1 0 1,11-4 0,22-3 8,-23 5 6,0 2 0,22-1 0,-33 3-6,0 0 0,-1 0 0,1 1 0,0 0 0,0 0 0,0 0 0,-1 1 0,1 0 0,-1 0 0,8 4 0,-11-5 0,-1 0 0,1 0 0,-1 0-1,0 0 1,0 0 0,0 1 0,1-1 0,-1 0 0,0 1 0,-1-1 0,1 1 0,0-1 0,0 1-1,-1 0 1,1-1 0,0 1 0,-1 0 0,0-1 0,1 1 0,-1 0 0,0 0 0,0-1 0,0 1 0,0 0-1,0 0 1,-1-1 0,1 1 0,0 0 0,-1-1 0,1 1 0,-1 0 0,0-1 0,0 1 0,1-1 0,-3 3-1,-2 6 49,-1-1 0,0 0 0,0-1 0,-12 12 0,-3 3 250,-1 0 0,-27 19 1,43-37-250,-1 1-1,0-2 1,-1 1 0,1-1-1,-1 0 1,0 0 0,0-1-1,0 0 1,0-1 0,-1 0-1,1 0 1,-15 1 0,19-3-45,1-1 1,-1 1-1,1-1 1,0 0-1,-1 0 1,1 0-1,0 0 1,0-1-1,0 1 1,0-1-1,-4-2 1,6 3-37,1 1 0,-1-1 1,0 1-1,1-1 1,-1 1-1,0-1 1,1 0-1,-1 1 0,1-1 1,-1 0-1,1 0 1,-1 1-1,1-1 1,-1 0-1,1 0 1,0 1-1,0-1 0,-1 0 1,1 0-1,0 0 1,0 0-1,0 0 1,0 1-1,0-1 1,0 0-1,0 0 0,0 0 1,0 0-1,0 0 1,1 1-1,-1-1 1,0 0-1,1 0 1,-1 0-1,0 1 0,1-1 1,-1 0-1,1 0 1,-1 1-1,1-1 1,-1 0-1,1 1 0,0-1 1,-1 1-1,1-1 1,0 1-1,-1-1 1,2 0-1,18-11-1783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6.939"/>
    </inkml:context>
    <inkml:brush xml:id="br0">
      <inkml:brushProperty name="width" value="0.05" units="cm"/>
      <inkml:brushProperty name="height" value="0.05" units="cm"/>
    </inkml:brush>
  </inkml:definitions>
  <inkml:trace contextRef="#ctx0" brushRef="#br0">145 1 25693,'-7'1'111,"1"0"-1,0 1 0,0-1 1,0 1-1,0 1 0,0-1 1,1 1-1,-1 0 0,1 0 1,-1 1-1,1 0 0,0-1 1,1 2-1,-1-1 0,1 1 1,-1-1-1,1 1 0,1 0 1,-1 1-1,1-1 0,0 1 1,-4 7-1,2-1-124,1 0 0,0-1 0,0 1-1,1 1 1,1-1 0,0 0 0,0 1 0,1-1 0,1 1-1,1 15 1,-1-26 14,0 0-1,0 0 0,1 0 0,-1 0 0,1 0 0,-1 0 1,1 0-1,-1 0 0,1-1 0,0 1 0,0 0 0,0 0 1,0-1-1,0 1 0,0-1 0,1 1 0,-1-1 0,0 1 0,2 0 1,-1-1-2,-1 0 0,1-1 0,-1 1 0,1-1 0,0 0 0,-1 1 0,1-1 0,-1 0 0,1 0 0,0 0 0,-1 0 0,1 0 0,-1-1 0,1 1 0,0 0 0,-1-1 0,1 1 0,1-1 0,6-4-1,0 1 0,0-2 0,0 1-1,0-1 1,11-11 0,137-138 170,-156 154-164,0 0 0,-1 0 0,1 0 0,0 1 0,0-1 0,0 0 0,0 0 0,0 1 0,0-1 0,0 0 0,0 1 0,0-1 0,0 1 1,1-1-1,0 1 0,-2 0-1,1 0 0,-1 0 0,1 0 0,-1 0 0,0 0 0,1 1 0,-1-1 1,0 0-1,1 0 0,-1 0 0,1 1 0,-1-1 0,0 0 0,0 0 0,1 1 0,-1-1 0,0 0 1,0 1-1,1-1 0,-1 0 0,0 1 0,0-1 0,0 0 0,1 1 0,-1-1 0,0 1 0,0-1 1,0 1-1,1 4 10,0 1 0,-1 0 1,0-1-1,0 1 0,0 5 1,-10 62 10,7-54-9,0 0-1,1 1 1,1-1 0,1 1-1,2 20 1,-2-39-12,0-1 1,0 1-1,0-1 0,0 1 1,0-1-1,0 1 0,0-1 0,1 1 1,-1-1-1,0 1 0,0-1 1,0 0-1,1 1 0,-1-1 0,0 1 1,0-1-1,1 0 0,-1 1 1,0-1-1,1 0 0,-1 1 0,0-1 1,1 0-1,-1 0 0,1 1 1,-1-1-1,1 0 0,-1 0 0,0 0 1,1 1-1,-1-1 0,1 0 1,-1 0-1,1 0 0,-1 0 0,1 0 1,-1 0-1,1 0 0,-1 0 1,1 0-1,-1 0 0,1 0 1,-1 0-1,1-1 0,-1 1 0,0 0 1,1 0-1,-1 0 0,1-1 1,-1 1-1,0 0 0,1 0 0,-1-1 1,1 1-1,-1 0 0,1-1 1,22-22 156,-21 21-138,88-113 521,3-3-397,-90 115-147,-1 1 1,1-1 0,0 1-1,0-1 1,0 1 0,4-3-1,-6 5 2,-1 0-1,0 0 1,1 0-1,-1 0 1,0 0-1,1-1 1,-1 1-1,1 0 1,-1 0-1,0 0 1,1 0-1,-1 0 1,0 0-1,1 0 0,-1 0 1,0 0-1,1 1 1,-1-1-1,0 0 1,1 0-1,-1 0 1,0 0-1,1 0 1,-1 1-1,1-1 1,3 15-12,-5 7 12,-1 1-1,-1 0 1,-10 40 0,-3 23 64,15-84-62,1 0 0,0 0 1,0 0-1,0 1 0,0-1 1,0 0-1,0 0 0,1 0 1,-1 0-1,1 2 0,0-3 0,-1-1-1,0 1 0,0-1 0,0 0 0,1 0 0,-1 1 1,0-1-1,0 0 0,1 1 0,-1-1 0,0 0 0,1 0 1,-1 1-1,0-1 0,1 0 0,-1 0 0,0 0 0,1 0 1,-1 0-1,0 1 0,1-1 0,-1 0 0,1 0 0,-1 0 1,0 0-1,1 0 0,-1 0 0,1 0 0,-1 0 1,0 0-1,1 0 0,0-1 0,3-1 7,-1 0-1,1 0 1,-1 0 0,1-1 0,-1 1-1,0-1 1,0 0 0,0 0-1,4-5 1,59-74 97,-43 50-80,2 2 0,1 0 0,57-49 0,-78 76-25,-1-1-1,1 1 0,1 0 1,-1 0-1,10-3 0,-14 5 0,0 1 0,0-1 0,0 1 1,0 0-1,0 0 0,0 0 0,0-1 0,0 1 0,1 0 0,-1 0 0,0 0 0,0 1 1,0-1-1,0 0 0,0 0 0,0 1 0,0-1 0,0 0 0,0 1 0,0-1 0,0 1 0,0 0 1,0-1-1,0 1 0,0 0 0,0-1 0,0 1 0,-1 0 0,1 0 0,0 0 0,-1 0 1,1 0-1,-1 0 0,1 0 0,-1 0 0,1 0 0,-1 0 0,1 0 0,-1 1 0,2 6-3,-1 0-1,0-1 0,0 1 1,-1 0-1,0-1 0,0 1 0,-1 0 1,0-1-1,-3 12 0,-23 71 16,19-67 0,-29 98 50,36-119-124,1-2 28,0 0 1,0 0 0,0 0 0,0 0 0,1 0 0,-1 0 0,0 0 0,0 0-1,0 0 1,0 0 0,0 0 0,0 0 0,0 0 0,0 1 0,0-1 0,0 0-1,0 0 1,0 0 0,0 0 0,0 0 0,0 0 0,0 0 0,1 0 0,9-15-1544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8.954"/>
    </inkml:context>
    <inkml:brush xml:id="br0">
      <inkml:brushProperty name="width" value="0.05" units="cm"/>
      <inkml:brushProperty name="height" value="0.05" units="cm"/>
    </inkml:brush>
  </inkml:definitions>
  <inkml:trace contextRef="#ctx0" brushRef="#br0">183 156 15915,'0'-1'8222,"-1"-1"-6333,-18-2-907,9 3-903,6 1-62,0-1-1,0 1 0,0 0 0,0 0 1,1 0-1,-1 0 0,0 1 0,0 0 1,0 0-1,0 0 0,1 0 1,-1 0-1,0 1 0,1 0 0,-1-1 1,1 1-1,0 1 0,-4 2 1,-1 3-15,0 0 0,1 1 0,0 0 0,1 1 0,0-1 0,0 1 1,1 0-1,0 1 0,1-1 0,0 1 0,1 0 0,0 0 0,1 0 1,0 0-1,1 1 0,0-1 0,1 17 0,-1-26-2,1 0 1,0 0-1,0 0 0,1 0 0,-1 0 1,0 0-1,0 0 0,1 0 0,0 0 0,-1 0 1,1 0-1,0 0 0,0 0 0,0-1 1,0 1-1,0 0 0,0-1 0,0 1 0,1-1 1,-1 1-1,2 1 0,-1-3 0,0 1-1,-1-1 1,1 1 0,0-1 0,0 0-1,-1 1 1,1-1 0,0 0-1,0 0 1,0 0 0,-1 0-1,1-1 1,0 1 0,0-1 0,-1 1-1,1-1 1,0 1 0,-1-1-1,1 0 1,0 0 0,-1 0-1,1 0 1,-1 0 0,3-2 0,8-7 13,0 0 0,0-2 0,-1 1 0,-1-1 0,0-1 0,-1 0 1,0 0-1,12-25 0,1-9 160,22-64 1,-37 87-15,-6 20-9,-5 89-64,1-57-92,2-1-1,2 40 1,-1-65 8,0 0-1,0 0 1,1 0-1,-1 1 1,0-1 0,1 0-1,0 0 1,-1 0-1,1 0 1,0 0-1,0 0 1,0 0 0,0 0-1,0 0 1,1 0-1,-1-1 1,1 1-1,-1 0 1,3 1 0,-2-2-2,-1 0 0,1-1 1,-1 0-1,1 1 0,0-1 0,-1 0 1,1 0-1,-1 0 0,1 0 1,0 0-1,-1 0 0,1 0 1,-1-1-1,1 1 0,-1-1 1,1 1-1,0-1 0,-1 1 0,0-1 1,2-1-1,8-4 11,-1-1 0,0-1 0,-1 0 0,0 0 0,11-13 0,14-17 206,-1-1-1,53-87 1,-84 122-59,-1 9-40,0 12-118,-1 1 1,-1-1-1,-1 0 1,-3 21 0,2-24 10,0 1 0,2 0 0,0 0 0,0 1 1,2-1-1,2 18 0,-3-33-10,0 1-1,0-1 1,0 1-1,0 0 1,0-1 0,1 1-1,-1-1 1,0 1-1,0-1 1,1 1 0,-1-1-1,0 1 1,1-1 0,-1 1-1,0-1 1,1 0-1,-1 1 1,1-1 0,-1 0-1,0 1 1,1-1-1,-1 0 1,1 1 0,-1-1-1,1 0 1,0 0 0,-1 0-1,1 1 1,-1-1-1,1 0 1,-1 0 0,1 0-1,-1 0 1,1 0-1,0 0 1,-1 0 0,1 0-1,-1 0 1,1 0 0,-1 0-1,1-1 1,-1 1-1,1 0 1,-1 0 0,1-1-1,-1 1 1,1 0-1,-1 0 1,1-1 0,-1 1-1,1-1 1,-1 1 0,0 0-1,1-1 1,0 0-1,25-24 39,-25 23-33,27-34 55,-1-2 1,-2-1-1,-2 0 1,36-85 0,-61 148-72,-15 60-152,-52 147-1,67-224 119,2-4-955,2-6 323,7-9-1232,10-21-3570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9.311"/>
    </inkml:context>
    <inkml:brush xml:id="br0">
      <inkml:brushProperty name="width" value="0.05" units="cm"/>
      <inkml:brushProperty name="height" value="0.05" units="cm"/>
    </inkml:brush>
  </inkml:definitions>
  <inkml:trace contextRef="#ctx0" brushRef="#br0">243 1 22941,'-73'91'4087,"-68"96"-2360,137-181-1723,-1 0 0,2 1 0,-1 0 0,1 0 0,0 0 0,-2 10 0,5-17-5,0 0 0,-1 1-1,1-1 1,0 0 0,0 0-1,0 0 1,0 1-1,0-1 1,0 0 0,0 0-1,0 0 1,0 1-1,0-1 1,0 0 0,0 0-1,0 0 1,0 1-1,0-1 1,0 0 0,0 0-1,0 1 1,0-1-1,0 0 1,0 0 0,0 0-1,0 1 1,1-1-1,-1 0 1,0 0 0,0 0-1,0 0 1,0 1-1,0-1 1,1 0 0,-1 0-1,0 0 1,0 0-1,0 0 1,1 0 0,-1 0-1,0 1 1,0-1-1,1 0 1,9-6-42,9-12-11,8-13 6,43-44 48,-61 66 11,1 1-1,0 0 1,0 1-1,0 0 1,23-10 0,-32 16-13,1-1 1,0 2-1,0-1 1,0 0-1,0 0 1,0 0-1,0 1 1,0-1-1,1 1 1,-1 0-1,0 0 0,0 0 1,0 0-1,0 0 1,1 0-1,-1 0 1,0 1-1,0-1 1,0 1-1,0-1 1,0 1-1,0 0 1,0 0-1,0 0 1,0 0-1,0 0 1,-1 0-1,1 1 1,0-1-1,-1 1 1,1-1-1,-1 1 0,1 0 1,-1-1-1,0 1 1,0 0-1,0 0 1,0 0-1,0 0 1,0 0-1,0 2 1,2 4-3,-1-1 0,-1 1 0,1 0 0,-1 0 0,-1 1 1,0-1-1,0 0 0,0 0 0,-3 14 0,0-11 62,0 0-1,-1-1 1,0 1 0,-1-1-1,0 0 1,-1 0 0,0 0-1,0-1 1,-1 0-1,-1 0 1,1-1 0,-1 1-1,-16 11 1,15-13-24,0 0 0,-1 0 1,0-1-1,0-1 0,0 1 0,-1-2 0,0 1 1,0-2-1,0 1 0,0-2 0,-1 1 0,1-1 0,-13 0 1,24-2-58,0-1 0,0 1 0,0 0 0,0 0 0,0 0 0,1 0 0,-1 0 1,0 0-1,0 0 0,0 0 0,0-1 0,0 1 0,0 0 0,0 0 0,0 0 0,0 0 1,0 0-1,0 0 0,0-1 0,0 1 0,0 0 0,0 0 0,0 0 0,0 0 0,0 0 1,0-1-1,0 1 0,0 0 0,0 0 0,0 0 0,0 0 0,0 0 0,0 0 0,0-1 0,0 1 1,0 0-1,0 0 0,-1 0 0,1 0 0,0 0 0,0 0 0,0 0 0,0 0 0,0 0 1,0-1-1,0 1 0,0 0 0,-1 0 0,1 0 0,0 0 0,0 0 0,0 0 0,0 0 1,0 0-1,-1 0 0,1 0 0,0 0 0,0 0 0,0 0 0,0 0 0,0 0 0,0 0 1,-1 0-1,1 0 0,2-3-234,11-27 1184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9.859"/>
    </inkml:context>
    <inkml:brush xml:id="br0">
      <inkml:brushProperty name="width" value="0.05" units="cm"/>
      <inkml:brushProperty name="height" value="0.05" units="cm"/>
    </inkml:brush>
  </inkml:definitions>
  <inkml:trace contextRef="#ctx0" brushRef="#br0">259 79 18140,'17'-76'7084,"-17"73"-5548,-4 3-521,1 1-971,1 0 0,-1 0 0,0 0-1,0 0 1,0 1 0,1-1 0,-1 1-1,1 0 1,-1 0 0,1-1 0,0 2 0,0-1-1,0 0 1,0 0 0,0 1 0,0-1-1,1 1 1,-1-1 0,-1 4 0,-9 16-42,-11 28-1,17-37 38,-1 3-27,0 0 1,1 0 0,1 1-1,1-1 1,0 1-1,-2 27 1,6-42-12,0 0-1,0-1 1,0 1 0,0 0 0,0 0 0,0 0 0,1-1 0,-1 1-1,1 0 1,-1 0 0,1-1 0,0 1 0,-1 0 0,2 1-1,-1-2 0,0-1-1,-1 1 1,1-1-1,-1 1 1,1-1-1,0 1 1,-1-1-1,1 0 1,0 1-1,0-1 1,-1 0-1,1 0 1,0 1 0,0-1-1,-1 0 1,1 0-1,0 0 1,0 0-1,-1 0 1,1 0-1,0 0 1,1 0-1,2-2 0,0 1-1,0 0 1,0-1-1,-1 0 1,1 0-1,0 0 1,-1-1-1,1 1 1,-1-1 0,5-4-1,13-17 12,0-1-1,28-44 0,-18 24 11,-30 42-19,1 1 0,0 0 1,-1 0-1,1 0 0,0 0 0,0 1 0,0-1 0,3-1 1,-5 2-3,0 1 0,1 0 1,-1 0-1,0 0 1,1 0-1,-1-1 1,1 1-1,-1 0 0,0 0 1,1 0-1,-1 0 1,1 0-1,-1 0 0,0 0 1,1 0-1,-1 0 1,1 0-1,-1 0 1,0 1-1,1-1 0,-1 0 1,1 0-1,-1 0 1,0 0-1,1 1 1,-1-1-1,0 0 0,1 0 1,-1 1-1,0-1 1,1 0-1,0 4-7,1-1 0,-1 0 0,0 1 1,1-1-1,-2 0 0,1 1 0,0-1 0,-1 1 0,1 0 0,-1 5 0,-1 29-91,-10 72-1,3-49 63,-65 339 169,46-275 62,26-117-177,-3 13 43,-1-1 0,-1 0 0,0 0 0,-13 25 0,17-41-24,0 0 0,0 0 0,-1 0 0,0 0 0,0-1 0,0 1 0,0-1 0,0 0 1,-1 0-1,1 0 0,-6 3 0,6-5 5,0 0-1,0 0 1,0 0 0,1 0-1,-1 0 1,0-1 0,0 1 0,0-1-1,0 0 1,0 0 0,0 0-1,0 0 1,0-1 0,0 1 0,0-1-1,0 0 1,0 0 0,0 0-1,-3-1 1,0-2-16,-1 1 1,1-1-1,-1-1 0,1 1 0,1-1 0,-1 0 0,1 0 1,-1-1-1,2 0 0,-1 0 0,1 0 0,-1 0 1,2-1-1,-1 1 0,1-1 0,-3-8 0,1 0-23,0 0 0,0-1 1,2 1-1,0-1 0,1 0 0,-1-26 0,4 29 3,-1 0-1,1 0 1,1 0 0,0 0 0,1 0-1,1 0 1,0 1 0,11-24 0,-11 28-175,0 1 0,1-1-1,1 1 1,-1 0 0,1 0 0,0 0 0,0 1 0,1 0 0,0 1 0,0-1 0,1 1 0,-1 0 0,1 1-1,9-4 1,26-9-2187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0.219"/>
    </inkml:context>
    <inkml:brush xml:id="br0">
      <inkml:brushProperty name="width" value="0.05" units="cm"/>
      <inkml:brushProperty name="height" value="0.05" units="cm"/>
    </inkml:brush>
  </inkml:definitions>
  <inkml:trace contextRef="#ctx0" brushRef="#br0">174 150 24621,'-7'-2'2696,"3"2"-2633,1 0 1,0 0 0,-1 0-1,1 0 1,0 0 0,-1 1 0,1 0-1,0-1 1,0 1 0,-1 0 0,1 1-1,0-1 1,0 0 0,0 1 0,0 0-1,1 0 1,-1 0 0,0 0 0,1 0-1,-1 0 1,1 1 0,0-1 0,0 1-1,-2 3 1,-7 7-52,1 1-1,0 0 0,1 1 1,1 0-1,0 1 0,1 0 1,1 0-1,0 0 0,1 1 1,1 0-1,-3 27 0,7-43-11,0 1 0,0 0-1,0 0 1,0-1 0,0 1 0,1 0 0,-1-1-1,0 1 1,1 0 0,-1-1 0,1 1-1,0-1 1,0 1 0,-1-1 0,3 3-1,-2-3 0,0-1 0,-1 1 0,1-1-1,0 0 1,0 1 0,0-1 0,0 0-1,0 1 1,0-1 0,0 0 0,0 0-1,0 0 1,0 0 0,0 0 0,0 0-1,0 0 1,0 0 0,0-1 0,0 1-1,0 0 1,0 0 0,0-1-1,0 1 1,0-1 0,0 1 0,-1-1-1,1 1 1,0-1 0,0 0 0,0 1-1,0-2 1,12-8 5,-2 0-1,1-1 0,-1-1 1,-1 0-1,0 0 1,11-19-1,46-88 59,8-66 351,-71 172-346,-2 8-27,-2 10-44,-1 1 0,0-1 0,0 1 1,0-1-1,-5 10 0,-2 11-19,-11 47-13,5-24 53,2 1 0,-10 95 0,23-113-50,-1-31 26,0-1 1,0 0 0,0 1 0,0-1 0,1 1 0,-1-1-1,0 1 1,0-1 0,0 0 0,0 1 0,1-1 0,-1 0-1,0 1 1,0-1 0,1 0 0,-1 1 0,0-1 0,1 0-1,-1 1 1,0-1 0,1 0 0,-1 0 0,0 1 0,1-1-1,-1 0 1,1 0 0,-1 0 0,0 0 0,1 1 0,-1-1-1,1 0 1,-1 0 0,1 0 0,-1 0 0,1 0 0,-1 0-1,1 0 1,16-10-323,6-14-764,-1-1 1,35-50 0,-30 38 338,32-44-126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3.880"/>
    </inkml:context>
    <inkml:brush xml:id="br0">
      <inkml:brushProperty name="width" value="0.025" units="cm"/>
      <inkml:brushProperty name="height" value="0.025" units="cm"/>
    </inkml:brush>
  </inkml:definitions>
  <inkml:trace contextRef="#ctx0" brushRef="#br0">149 72 4869,'0'0'15630,"-3"-9"-13003,-9-29-865,11 37-1714,1-1 0,-1 1 0,1 0 1,-1-1-1,0 1 0,0 0 0,0-1 1,1 1-1,-1 0 0,0 0 0,-1 0 1,1 0-1,0 0 0,0 0 0,0 0 1,-1 0-1,1 1 0,0-1 0,-1 0 1,1 1-1,0-1 0,-1 1 0,1 0 1,-1-1-1,1 1 0,-1 0 0,1 0 1,-1 0-1,1 0 0,-1 0 0,1 0 1,-1 0-1,1 0 0,-1 1 0,1-1 1,0 0-1,-1 1 0,-1 1 0,-1-1 58,0 1-1,0 0 1,1 1 0,-1-1-1,1 1 1,-1-1-1,1 1 1,0 0-1,0 1 1,-4 4-1,1 1 7,1 0-1,0 1 0,0-1 1,1 1-1,0 0 0,1 0 0,0 0 1,1 0-1,0 1 0,1-1 1,0 1-1,0 14 0,1-24-87,1 0 0,-1 0-1,0 0 1,1 0 0,-1 0-1,1 0 1,-1 0 0,1 0-1,0 0 1,0-1 0,-1 1-1,1 0 1,0 0 0,0-1 0,0 1-1,-1 0 1,1-1 0,0 1-1,0-1 1,0 1 0,0-1-1,0 1 1,0-1 0,0 0-1,1 0 1,-1 1 0,0-1 0,0 0-1,0 0 1,0 0 0,0 0-1,0 0 1,0 0 0,0-1-1,0 1 1,0 0 0,0 0 0,0-1-1,0 1 1,2-2 0,43-17 568,-13-6-321,44-40-1,12-10-207,-88 74-66,-1 1 1,0-1-1,1 1 1,-1 0 0,0-1-1,1 1 1,-1 0-1,1-1 1,-1 1 0,1 0-1,-1 0 1,0-1-1,1 1 1,-1 0 0,1 0-1,-1 0 1,1 0 0,-1-1-1,1 1 1,-1 0-1,1 0 1,-1 0 0,1 0-1,-1 0 1,1 0-1,-1 1 1,1-1 0,-1 0-1,1 0 1,-1 0-1,1 0 1,-1 0 0,2 1-1,-1 17-68,-14 26 69,-1-11 49,9-24-11,0 0-1,1 1 1,1 0 0,-1 0-1,1 0 1,1 0 0,0 0-1,-1 13 1,5-22 11,-1-1-1,1 0 1,-1 1 0,0-1 0,1 0-1,-1 0 1,1 0 0,-1 0-1,0 0 1,1-1 0,-1 1 0,1 0-1,-1-1 1,0 1 0,3-2-1,13-7-6,-1-1 0,0-1 1,0-1-1,-1 0 0,18-19 0,27-21-19,-56 49-21,1-1 0,0 0 0,-1 0 0,1 1 0,1 0 0,-1 0 0,0 0 0,1 1 0,-1-1 0,1 1 0,0 1 0,5-2 0,-10 4 0,0-1 0,0 0 0,0 1 0,0 0 0,0-1 0,0 1 0,0 0 0,0-1 0,-1 1 0,1 0 0,0 0 0,-1 0 0,1 0 0,0-1 0,-1 1 0,1 0 0,-1 0 0,0 0 0,1 0 0,-1 0 0,0 0 0,1 1 0,-1-1 0,0 0 0,0 0 0,0 0 0,0 0 0,0 0 0,0 0 0,0 0 0,-1 2 0,-2 40 0,-7 0 16,7-33-33,0 0 0,1 0 0,0 0 0,-1 14 0,20-43-3704,11-40-5403,-12 20 1667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987"/>
    </inkml:context>
    <inkml:brush xml:id="br0">
      <inkml:brushProperty name="width" value="0.025" units="cm"/>
      <inkml:brushProperty name="height" value="0.025" units="cm"/>
    </inkml:brush>
  </inkml:definitions>
  <inkml:trace contextRef="#ctx0" brushRef="#br0">242 1 24920,'0'0'5242,"-10"0"-5114,4 1-203,0 1 1,-1-1-1,1 1 1,0 0-1,0 0 1,0 1-1,0 0 1,0 0-1,0 0 0,1 1 1,0-1-1,-7 7 1,7-5-290,0-1 0,1 1 0,-1 0 1,1 0-1,0 1 0,1-1 0,-1 1 1,1 0-1,-2 6 0,4-11 343,1 0 1,0 0 0,0 0-1,0-1 1,0 1-1,0 0 1,0 0-1,1 0 1,-1-1-1,0 1 1,0 0-1,1 0 1,-1-1-1,0 1 1,1 0-1,-1-1 1,0 1-1,1 0 1,-1-1-1,1 1 1,-1 0-1,1-1 1,0 1-1,-1-1 1,1 1-1,-1-1 1,1 1 0,0-1-1,-1 0 1,1 1-1,0-1 1,0 0-1,-1 1 1,1-1-1,0 0 1,0 0-1,0 0 1,-1 0-1,1 0 1,0 0-1,0 0 1,0 0-1,-1 0 1,3 0-1,50 0-2,-38-1-116,14 0-84,-20 0 257,1 0-1,-1 1 1,1 0-1,-1 1 1,1 0-1,-1 1 1,1-1-1,-1 2 1,10 3-1,-19-6 27,1 0 0,0 1 0,0-1 0,0 1 0,-1-1 0,1 1 0,0-1 0,0 1 0,-1-1 0,1 1 0,0 0 0,-1-1 0,1 1 0,-1 0 0,1 0 0,-1-1 0,1 1 0,-1 0 0,0 0 0,1 0 0,-1 0 0,0-1 0,0 1 0,1 0 0,-1 0 0,0 0 0,0 0 0,0 0 0,0 0 0,0 0 0,0 0 0,-1 0 0,1-1 0,0 1 0,0 0 0,-1 0 0,1 0 0,0 0 0,-1 0 0,1-1 0,-1 1 0,1 0 0,-1 0 0,1-1 0,-1 1 0,0 0 0,1-1 0,-1 1 0,0-1 0,0 1 0,-1 0 0,-41 29 1561,14-17-1311,0-1 1,0-2-1,-39 9 1,46-14-1743,1-2 0,-45 2 0,41-5-4563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0.580"/>
    </inkml:context>
    <inkml:brush xml:id="br0">
      <inkml:brushProperty name="width" value="0.05" units="cm"/>
      <inkml:brushProperty name="height" value="0.05" units="cm"/>
    </inkml:brush>
  </inkml:definitions>
  <inkml:trace contextRef="#ctx0" brushRef="#br0">218 1 22093,'-10'11'911,"1"1"0,1 0 1,0 0-1,-12 27 0,-17 57 298,25-60-872,10-32-307,-46 145 624,41-124-604,1 1-1,1-1 1,-2 53 0,7-75-47,3 26 7,-3-28-9,1-1-1,-1 1 0,0-1 0,0 1 0,1-1 1,-1 1-1,0-1 0,1 1 0,-1-1 1,1 1-1,-1-1 0,1 0 0,-1 1 1,1-1-1,-1 0 0,1 1 0,-1-1 1,1 0-1,-1 0 0,1 1 0,-1-1 1,1 0-1,-1 0 0,1 0 0,0 0 1,-1 0-1,1 0 0,-1 0 0,1 0 1,0 0-1,-1 0 0,1 0 0,-1 0 1,1 0-1,-1 0 0,1-1 0,0 1 1,-1 0-1,1 0 0,-1-1 0,1 1 1,-1 0-1,1-1 0,0 0 0,9-6 24,0 0 0,0 0 0,17-18 0,8-7 47,-26 25-60,-1 1 1,1 0-1,0 1 0,1 0 1,-1 0-1,1 1 0,0 0 0,11-2 1,-18 5-13,-1 1 1,1-1-1,-1 1 1,1 0-1,0 0 0,-1-1 1,1 2-1,-1-1 1,1 0-1,-1 1 1,1-1-1,-1 1 1,1-1-1,-1 1 0,0 0 1,1 0-1,-1 0 1,0 1-1,0-1 1,1 1-1,-1-1 0,0 1 1,-1-1-1,1 1 1,0 0-1,0 0 1,-1 0-1,1 0 1,-1 0-1,0 0 0,1 1 1,-1-1-1,0 0 1,0 1-1,-1-1 1,1 1-1,0-1 1,0 5-1,0 3 1,0 0 0,0 0 0,-1 1 0,-1-1 0,1 0 0,-2 0 0,1 0 0,-1 0 0,-1 0 0,0-1 0,0 1 0,-1-1 0,-9 17 0,5-12 67,-1 1 0,0-1 0,-1-1 0,0 1 0,-2-2 0,1 0 0,-21 17 0,27-25-28,0-1 0,0 1 0,0-1-1,0 0 1,-1 0 0,1-1 0,-1 0 0,0 1-1,0-2 1,0 1 0,-11 1 0,12-3-33,0-1 1,0 1-1,0-1 1,0 1-1,0-1 0,0-1 1,0 1-1,1-1 0,-1 0 1,0 0-1,1 0 1,0-1-1,-1 1 0,1-1 1,-4-4-1,3 3-48,0 0 0,0 0 0,1-1 1,-8-8-1,11 11-44,-1 0 0,1 0 0,0-1 1,0 1-1,0 0 0,0 0 0,0 0 1,1-1-1,-1 1 0,1-1 1,-1 1-1,1 0 0,0-1 0,0 1 1,0-1-1,1-3 0,7-16-1798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1.266"/>
    </inkml:context>
    <inkml:brush xml:id="br0">
      <inkml:brushProperty name="width" value="0.05" units="cm"/>
      <inkml:brushProperty name="height" value="0.05" units="cm"/>
    </inkml:brush>
  </inkml:definitions>
  <inkml:trace contextRef="#ctx0" brushRef="#br0">27 313 20252,'0'1'110,"0"5"802,0 1 0,0-1-1,0 1 1,1-1 0,0 0 0,4 12-1,-4-16-862,0 0 0,0 0-1,0-1 1,0 1 0,0-1-1,1 1 1,-1-1 0,1 1-1,-1-1 1,1 0 0,-1 0-1,1 1 1,0-1 0,-1 0-1,1-1 1,0 1 0,0 0-1,0 0 1,0-1-1,0 1 1,0-1 0,0 0-1,0 0 1,0 1 0,0-1-1,2-1 1,4 1-24,-1-1 1,0 0-1,0 0 1,1-1-1,-1 0 1,0 0-1,-1-1 1,1 1-1,0-2 0,-1 1 1,1-1-1,-1 0 1,0 0-1,10-10 1,-4 3 59,0-1 1,0-1 0,-1 0 0,-1 0-1,11-20 1,-13 19 6,-1-1 1,0 0-1,-1 0 0,-1 0 0,4-19 1,-7 26-50,-1-1 1,1 0 0,-2 0 0,1 0 0,-1-1 0,0 1 0,-1 0 0,0 0 0,-1 0 0,-3-12-1,4 19-33,1 0-1,-1-1 0,0 1 1,0 0-1,0 0 0,-1 0 0,1 0 1,0 1-1,-1-1 0,1 0 0,-1 1 1,1-1-1,-1 0 0,0 1 1,-2-2-1,3 3-5,-1-1 1,1 0-1,-1 1 1,0 0-1,1-1 1,-1 1-1,1 0 1,-1 0-1,1 0 1,-1 0-1,0 0 1,1 0-1,-1 0 1,1 1-1,-1-1 1,-2 2-1,-3 1-1,1 0-1,-1 1 0,1 0 0,1 0 1,-1 1-1,0-1 0,1 1 1,-7 8-1,-13 16-7,2 2 0,0 0 0,-33 63 0,44-69 11,1 0 0,0 0 0,2 1 0,1 0 0,1 1 0,-4 32 0,11-54-7,-1 0 0,1 0 0,0 0 0,0 0 0,1 0 0,-1 0 0,1 0-1,2 8 1,-2-12 0,-1 0-1,1 0 1,0 0 0,-1 1-1,1-1 1,0 0-1,0 0 1,0 0-1,-1 0 1,1 0 0,0-1-1,0 1 1,0 0-1,1 0 1,-1-1-1,0 1 1,0-1 0,0 1-1,0-1 1,1 1-1,-1-1 1,0 0-1,0 1 1,1-1 0,-1 0-1,0 0 1,1 0-1,-1 0 1,0 0-1,0 0 1,1 0 0,-1-1-1,2 0 1,7-1-4,-1-1 0,0 0 0,0 0 0,0-1 1,0-1-1,11-7 0,47-38 12,-36 25-3,41-33 18,-35 27-4,1 1-1,76-44 1,-112 73-18,1-1-1,-1 1 1,1 0 0,0 0-1,0 0 1,0 0 0,-1 0-1,1 1 1,0-1 0,0 1 0,5 0-1,-7 0 0,0 0 0,0 1 0,0-1 0,0 0-1,0 1 1,0 0 0,-1-1 0,1 1 0,0-1 0,0 1-1,0 0 1,0 0 0,-1-1 0,1 1 0,0 0-1,-1 0 1,1 0 0,-1 0 0,1 0 0,-1 0 0,1 0-1,-1 0 1,1 0 0,-1 0 0,0 0 0,0 0 0,0 0-1,0 0 1,1 0 0,-2 2 0,2 11-4,-1 1-1,-1-1 1,0 1 0,-1-1-1,-1 1 1,0-1 0,-6 15 0,-8 42 56,17-70-50,0 0-1,0 0 1,0-1-1,0 1 0,0 0 1,0 0-1,0-1 1,0 1-1,0 0 1,0 0-1,0 0 1,0-1-1,0 1 1,1 0-1,-1 0 1,0-1-1,1 1 0,-1 0 1,1 0-1,-1-1 1,1 1-1,-1-1 0,0 0 1,1 0-1,-1 0 0,1 0 1,-1 0-1,1 0 0,-1 1 1,1-1-1,-1 0 0,0 0 1,1 0-1,-1 0 0,1-1 1,-1 1-1,1 0 0,-1 0 1,1 0-1,-1 0 0,0 0 1,1 0-1,0-1 0,26-18 8,-26 18-8,112-109 21,-6 5 13,-88 89-31,0 1 0,1 0 1,1 2-1,22-12 0,-42 25-3,4-3-2,-1 1 0,1 0 1,1 0-1,-1 1 0,8-3 0,-12 4 1,0 0-1,0 0 1,0 0-1,0 0 1,0 0-1,0 0 1,-1 0 0,1 0-1,0 1 1,0-1-1,0 0 1,0 0 0,0 1-1,0-1 1,-1 0-1,1 1 1,0-1-1,0 1 1,-1 0 0,1-1-1,0 1 1,0-1-1,-1 1 1,1 0 0,-1-1-1,1 1 1,-1 0-1,1 0 1,-1 0-1,1-1 1,-1 1 0,0 0-1,1 0 1,-1 0-1,0 0 1,0 0 0,0 0-1,0 0 1,0 0-1,1-1 1,-2 3-1,0 11-8,0-1 0,-2 1 0,0-1 0,0 0 0,-1 0 0,-1 0-1,-10 22 1,8-19 9,-59 121 48,49-102-16,15-32-29,10-15 40,3-16 655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8.283"/>
    </inkml:context>
    <inkml:brush xml:id="br0">
      <inkml:brushProperty name="width" value="0.05" units="cm"/>
      <inkml:brushProperty name="height" value="0.05" units="cm"/>
    </inkml:brush>
  </inkml:definitions>
  <inkml:trace contextRef="#ctx0" brushRef="#br0">123 2 16083,'0'-1'4217,"-5"6"-2360,1 1-1597,1-1-1,-1 1 1,1 0 0,1 0 0,-1 0 0,1 1 0,-2 10-1,-9 57-87,7-34-83,-39 160 86,20-95 42,24-101-169,0 0 1,0 0-1,1 0 1,0 0-1,0 0 1,0 0-1,0 0 0,2 8 1,-2-11-35,0-1 1,0 1 0,1-1-1,-1 1 1,0-1 0,0 1-1,1-1 1,-1 1 0,0-1-1,1 1 1,-1-1-1,0 0 1,1 1 0,-1-1-1,1 1 1,-1-1 0,0 0-1,1 0 1,-1 1 0,1-1-1,-1 0 1,1 0-1,-1 1 1,1-1 0,-1 0-1,2 0 1,-1 0 17,1 0 1,0-1-1,-1 1 0,0-1 1,1 1-1,-1-1 0,1 0 1,-1 1-1,0-1 0,1 0 1,-1 0-1,0 0 1,0 0-1,2-2 0,15-14 246,-1-1-1,28-38 0,25-51 135,-42 65-307,14-27 24,-15 25-6,40-51 1,-62 88-108,14-15 25,-18 22-39,0-1-1,0 0 1,0 0-1,0 1 1,0-1-1,0 1 1,0-1-1,0 1 1,0-1-1,0 1 1,0 0-1,0-1 1,0 1-1,0 0 1,1 0-1,-1 0 1,0 0-1,0 0 1,0 0-1,0 0 1,2 0-1,-3 0-1,1 1 0,0-1 0,-1 0 0,1 1 0,0-1 0,-1 1 0,1-1 0,0 1 0,-1-1 0,1 1 0,-1-1 0,1 1 0,-1-1 0,1 1 0,-1 0 0,0-1 0,1 1 0,-1 0 0,0-1 0,1 1 0,-1 0 0,0 0 0,0 0 0,3 12-7,0 1 0,-2-1 0,0 0 0,0 1 0,-1-1-1,-2 16 1,-16 88-18,12-78 24,-6 25 3,4-28 29,-3 57 0,10-92-28,1 0 0,0 1 0,0-1 0,-1 0 0,1 0 0,0 0-1,0 0 1,0 0 0,0 0 0,1 1 0,-1-1 0,0 0 0,0 0 0,1 0 0,-1 0-1,0 0 1,1 0 0,-1 0 0,1 0 0,0 0 0,-1 0 0,1 0 0,0 0 0,1 1-1,-1-2 8,1-1-1,0 1 1,-1-1-1,1 1 0,-1-1 1,1 0-1,-1 1 1,1-1-1,-1 0 0,1 0 1,-1 0-1,0 0 1,0 0-1,0-1 0,1 1 1,-1 0-1,0 0 1,1-4-1,34-40 264,35-61-1,-48 68-208,2 2 0,1 0-1,48-49 1,-73 83-64,0 1 1,1-1-1,-1 1 0,1 0 0,-1 0 1,1-1-1,0 1 0,-1 0 0,1 0 1,0 0-1,0 1 0,-1-1 0,1 0 1,0 1-1,0-1 0,0 1 0,4-1 1,-5 2-3,0-1 1,0 0 0,-1 1-1,1-1 1,0 1 0,0 0 0,0-1-1,0 1 1,-1-1 0,1 1-1,0 0 1,-1 0 0,1-1-1,0 1 1,-1 0 0,1 0 0,-1 0-1,0 0 1,1 0 0,-1 0-1,0 0 1,1 0 0,-1 0-1,0 1 1,2 9-14,-1 1 1,0-1-1,-1 1 0,-2 16 0,2-23 13,-4 29-15,-14 58 0,10-55 44,-4 39 0,12-75-25,0 0 0,-1-1 0,1 1 0,0 0 0,0 0 0,0 0 0,0-1 0,0 1 0,1 0 0,-1 0 0,0-1 0,0 1-1,0 0 1,1 0 0,-1-1 0,0 1 0,1 0 0,-1 0-1,1-1-1,-1 0 0,0 0 1,1 0-1,-1 0 0,0 0 1,0 0-1,1 0 0,-1 0 1,0 0-1,1 0 0,-1 0 1,0 0-1,1 0 0,-1 0 1,0 0-1,0 0 0,1-1 1,-1 1-1,0 0 1,0 0-1,1 0 0,-1 0 1,0 0-1,0-1 0,1 1 1,-1 0-1,17-19-1329,-10 5-75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8.892"/>
    </inkml:context>
    <inkml:brush xml:id="br0">
      <inkml:brushProperty name="width" value="0.05" units="cm"/>
      <inkml:brushProperty name="height" value="0.05" units="cm"/>
    </inkml:brush>
  </inkml:definitions>
  <inkml:trace contextRef="#ctx0" brushRef="#br0">232 73 10346,'-8'-10'14921,"5"10"-14772,0 0-1,0 0 1,0 0 0,0 0 0,0 1 0,0 0 0,0-1-1,0 1 1,0 0 0,0 0 0,0 1 0,-5 2 0,1 0 1,1 1-1,0 0 1,0 0 0,-10 12 0,-1 4-129,1 1-1,2 1 0,0 1 0,1 0 1,1 0-1,1 1 0,2 1 0,0-1 1,2 2-1,-6 33 0,12-52-14,0 1-1,0-1 1,1 17-1,0-24-4,0 0 0,0 0 0,-1 0 0,1 0-1,1 0 1,-1 0 0,0 0 0,0 0 0,0 0 0,0-1-1,1 1 1,-1 0 0,0 0 0,1 0 0,-1 0 0,1-1-1,-1 1 1,1 0 0,-1 0 0,1-1 0,0 1-1,-1 0 1,1-1 0,0 1 0,0 0 0,-1-1 0,1 1-1,0-1 1,0 0 0,0 1 0,0-1 0,-1 0 0,1 1-1,0-1 1,0 0 0,0 0 0,0 0 0,0 0-1,0 0 1,0 0 0,0 0 0,0 0 0,0 0 0,0 0-1,-1 0 1,1 0 0,0-1 0,2 0 0,1-1 9,0 0 1,0 0-1,0-1 1,0 1 0,0-1-1,0 0 1,-1 0-1,1 0 1,-1-1 0,4-4-1,27-42 128,-32 46-128,27-50 136,-2-1 0,36-110 1,-26 62-14,-30 87-107,-7 16-26,0 0 0,0 0 1,0 0-1,0 0 0,0 0 0,1 0 0,-1 0 0,0-1 0,0 1 0,0 0 0,0 0 0,0 0 1,0 0-1,0 0 0,0 0 0,0 0 0,0 0 0,0 0 0,0 0 0,0 0 0,1 0 0,-1 0 1,0-1-1,0 1 0,0 0 0,0 0 0,0 0 0,0 0 0,0 0 0,0 0 0,0 0 0,1 0 1,-1 0-1,0 0 0,0 0 0,0 0 0,0 0 0,0 0 0,0 0 0,0 0 0,0 0 0,0 0 1,1 1-1,-1-1 0,0 0 0,0 0 0,0 0 0,0 0 0,0 0 0,0 0 0,0 0 0,0 0 1,0 0-1,0 0 0,3 23-21,-10 112-76,2-84 104,3-1 1,4 55-1,-1-98 3,0 0 0,0-1 0,1 1 0,0 0 1,3 7-1,-4-13-64,-1 1 1,0-1-1,1 0 1,-1 0 0,1 0-1,-1 0 1,1 0-1,0 0 1,-1 0-1,1 0 1,0-1-1,0 1 1,0 0 0,-1 0-1,1-1 1,0 1-1,0 0 1,0-1-1,0 1 1,0-1 0,0 1-1,0-1 1,1 1-1,-1-1 1,0 0-1,0 0 1,0 0 0,0 1-1,0-1 1,1 0-1,-1 0 1,0-1-1,0 1 1,0 0-1,0 0 1,0 0 0,2-1-1,13-10-1884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9.139"/>
    </inkml:context>
    <inkml:brush xml:id="br0">
      <inkml:brushProperty name="width" value="0.05" units="cm"/>
      <inkml:brushProperty name="height" value="0.05" units="cm"/>
    </inkml:brush>
  </inkml:definitions>
  <inkml:trace contextRef="#ctx0" brushRef="#br0">23 1 21197,'-3'6'606,"-1"1"-1,1-1 1,1 1 0,-1 0 0,1 0 0,0 0 0,-1 9 0,3-10-449,0-1-1,0 0 1,0 0 0,1 0-1,0 0 1,0 1-1,0-1 1,1 0 0,0-1-1,0 1 1,4 7-1,99 167-128,-18-12 86,-80-155-1888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9.325"/>
    </inkml:context>
    <inkml:brush xml:id="br0">
      <inkml:brushProperty name="width" value="0.05" units="cm"/>
      <inkml:brushProperty name="height" value="0.05" units="cm"/>
    </inkml:brush>
  </inkml:definitions>
  <inkml:trace contextRef="#ctx0" brushRef="#br0">0 327 18508,'0'0'6305,"2"-2"-5040,23-45-193,-4 17-472,5-3-200,5-8-304,8-3-8,-2 6-32,0 1-56,1 9 64,1 2-688</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0.432"/>
    </inkml:context>
    <inkml:brush xml:id="br0">
      <inkml:brushProperty name="width" value="0.05" units="cm"/>
      <inkml:brushProperty name="height" value="0.05" units="cm"/>
    </inkml:brush>
  </inkml:definitions>
  <inkml:trace contextRef="#ctx0" brushRef="#br0">189 141 20780,'0'-1'128,"0"0"-1,-1 0 0,1 0 1,0 0-1,-1 0 1,1 0-1,0 0 0,-1 0 1,1 0-1,-1 0 0,0 0 1,1 0-1,-1 1 0,0-1 1,1 0-1,-1 0 0,0 1 1,0-1-1,0 1 0,1-1 1,-1 1-1,0-1 1,0 1-1,0-1 0,0 1 1,0 0-1,0-1 0,0 1 1,0 0-1,0 0 0,0 0 1,0 0-1,0 0 0,0 0 1,0 0-1,0 0 0,0 0 1,0 0-1,0 1 1,0-1-1,0 0 0,0 1 1,0-1-1,0 1 0,0-1 1,-1 2-1,-3 0-85,0 1 0,0 0-1,0 0 1,1 0 0,-1 1 0,1 0 0,-6 6-1,-1 5-53,0 1 0,2 0 0,0 0 0,0 1-1,2 0 1,-7 23 0,3-2-8,-12 72 0,21-100 22,1 0-1,1 0 1,-1 0 0,2 0-1,1 13 1,-2-22 0,0 0 1,0 1 0,0-1-1,1 0 1,-1 0-1,0 1 1,1-1-1,-1 0 1,1 0-1,-1 1 1,1-1 0,-1 0-1,1 0 1,0 0-1,0 0 1,0 0-1,-1 0 1,1 0-1,0 0 1,0 0 0,0-1-1,0 1 1,1 0-1,-1 0 1,0-1-1,0 1 1,0-1-1,0 1 1,1-1-1,-1 0 1,0 1 0,1-1-1,-1 0 1,0 0-1,0 0 1,1 0-1,-1 0 1,0 0-1,1 0 1,-1 0 0,0-1-1,1 1 1,-1 0-1,0-1 1,0 1-1,0-1 1,1 0-1,-1 1 1,0-1 0,1-1-1,11-5 62,-1-1 0,0 0-1,0-1 1,-1-1 0,13-14-1,49-61 256,-56 64-244,74-94 417,75-129-1,-160 238-456,-4 13-35,-4 16-23,-34 139-29,-2 21 88,37-175-27,0-1 0,0 1 0,1 0 0,1 0-1,-1 0 1,3 13 0,-2-20-10,-1 0 0,1 0 0,-1 0 0,1 1-1,-1-1 1,1 0 0,-1 0 0,1 0 0,0 0 0,0 0 0,-1 0 0,1 0-1,0-1 1,0 1 0,0 0 0,0 0 0,0-1 0,2 2 0,-1-2-15,0 1 1,0-1-1,-1 0 1,1 0 0,0 0-1,0 0 1,0 0-1,-1 0 1,1 0 0,0-1-1,0 1 1,-1-1-1,1 1 1,0-1 0,0 0-1,2-1 1,28-19-1292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4.169"/>
    </inkml:context>
    <inkml:brush xml:id="br0">
      <inkml:brushProperty name="width" value="0.05" units="cm"/>
      <inkml:brushProperty name="height" value="0.05" units="cm"/>
    </inkml:brush>
  </inkml:definitions>
  <inkml:trace contextRef="#ctx0" brushRef="#br0">94 1 19892,'0'0'5665,"12"26"-4784,-14 14-505,-7 8-192,1 16-136,-3 7-16,-3 4 16,2 0 8,0-7 0,-6-6 16,11-22-24,-2-8 0,9-22-144,-3-8-272,3-27-1065,5-18 3906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4.509"/>
    </inkml:context>
    <inkml:brush xml:id="br0">
      <inkml:brushProperty name="width" value="0.05" units="cm"/>
      <inkml:brushProperty name="height" value="0.05" units="cm"/>
    </inkml:brush>
  </inkml:definitions>
  <inkml:trace contextRef="#ctx0" brushRef="#br0">1 13 18092,'2'25'979,"2"36"1434,21 97 0,-22-141-2305,2 0 1,0 0 0,1-1-1,1 0 1,0 0-1,1-1 1,1 0-1,1 0 1,0-1-1,16 19 1,-21-29-54,-1 1 0,1-1 0,0 0 0,0-1 0,0 1 0,0-1 0,1 0 0,-1 0 0,1-1 0,0 0 1,6 2-1,-8-3 16,0 0 1,0-1-1,1 0 1,-1 1-1,0-2 1,0 1-1,1 0 1,-1-1-1,0 0 1,0 0-1,0 0 1,0 0-1,0-1 1,0 0 0,0 1-1,0-1 1,3-3-1,0-1 46,1 0 0,-2 0 0,1-1 0,-1 0 0,0 0 0,0-1 0,-1 1-1,0-1 1,-1-1 0,1 1 0,-1 0 0,-1-1 0,0 0 0,3-15 0,3-13 152,-3 0 0,2-47 0,-7 73-244,-1 8-20,4-32 59,-2 0 0,-5-64 0,2 95 2,-8 4-1995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5.051"/>
    </inkml:context>
    <inkml:brush xml:id="br0">
      <inkml:brushProperty name="width" value="0.05" units="cm"/>
      <inkml:brushProperty name="height" value="0.05" units="cm"/>
    </inkml:brush>
  </inkml:definitions>
  <inkml:trace contextRef="#ctx0" brushRef="#br0">42 1 11715,'-8'3'4656,"-7"3"2506,8 8-5770,6 7-391,1 14-497,3 9-112,1 12-224,-3 5-96,-1 5-48,-1-2 8,1-12-8,0-8 8,-2-20 64,2-6-56,-5-16-736,-6-8-593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3.780"/>
    </inkml:context>
    <inkml:brush xml:id="br0">
      <inkml:brushProperty name="width" value="0.025" units="cm"/>
      <inkml:brushProperty name="height" value="0.025" units="cm"/>
    </inkml:brush>
  </inkml:definitions>
  <inkml:trace contextRef="#ctx0" brushRef="#br0">393 13 12236,'0'0'7324,"-9"-4"-4938,6 2-2278,-1 1 0,1 0-1,-1 0 1,1 0 0,-1 0-1,1 0 1,-1 1 0,0 0 0,1-1-1,-1 1 1,0 1 0,1-1-1,-1 1 1,0-1 0,-4 2 0,0 2-6,1-1 1,1 1 0,-1 0-1,0 0 1,1 0 0,0 1 0,0 0-1,-7 9 1,-19 19 182,1 1 0,2 2 0,1 1 0,2 1 0,2 1 0,2 2-1,-25 58 1,44-90-240,0-1 0,0 1-1,1-1 1,0 1-1,1 0 1,-1 18-1,2-25-34,0 0 0,0 0-1,0 0 1,1 0-1,-1-1 1,1 1 0,-1 0-1,1 0 1,0 0 0,0 0-1,0-1 1,0 1-1,0 0 1,0-1 0,0 1-1,1-1 1,-1 0-1,0 1 1,1-1 0,-1 0-1,1 0 1,0 1-1,-1-1 1,1-1 0,0 1-1,0 0 1,-1 0-1,1-1 1,0 1 0,0-1-1,0 1 1,0-1-1,0 0 1,0 0 0,0 0-1,2 0 1,8 0 85,0 0 0,0-1-1,0-1 1,-1 0 0,1-1 0,-1 0 0,1 0 0,20-10 0,-25 9-65,-1 1-1,1-1 1,-1 0 0,1 0-1,-1-1 1,0 0 0,-1 0 0,1 0-1,-1-1 1,0 1 0,-1-1-1,1-1 1,-1 1 0,0-1-1,3-7 1,-6 13-13,0-1 0,-1 1 0,1 0 1,-1 0-1,1 0 0,-1-1 0,1 1 0,-1 0 0,0-1 0,0 1 1,1 0-1,-1-1 0,0 1 0,0 0 0,0-1 0,-1 1 0,1 0 0,0 0 1,0-1-1,-1 1 0,1 0 0,-1-1 0,1 1 0,-1 0 0,1 0 1,-1 0-1,0 0 0,0 0 0,1 0 0,-1-1 0,0 2 0,0-1 1,0 0-1,0 0 0,0 0 0,0 0 0,0 1 0,-1-1 0,1 0 1,0 1-1,0-1 0,-1 1 0,1 0 0,0-1 0,0 1 0,-1 0 1,-1 0-1,-2-1-5,0 1 1,-1 0-1,1 0 0,0 1 1,-1-1-1,1 1 1,0 0-1,0 1 0,0 0 1,0-1-1,-5 4 1,2 0-11,0 0 0,0 0 0,1 0 1,0 1-1,0 1 0,-7 7 1,11-10 0,0 0 1,0 0 0,0 0-1,0 0 1,1 0 0,0 1-1,-1-1 1,1 1 0,1 0 0,-1-1-1,1 1 1,-2 10 0,4-14-5,-1-1 1,0 1-1,0 0 1,1 0 0,-1-1-1,1 1 1,-1 0-1,1-1 1,-1 1-1,1-1 1,-1 1 0,1 0-1,-1-1 1,1 1-1,0-1 1,-1 1 0,1-1-1,0 0 1,-1 1-1,1-1 1,0 0-1,0 1 1,-1-1 0,1 0-1,0 0 1,0 0-1,-1 0 1,1 0-1,0 0 1,0 0 0,0 0-1,-1 0 1,1 0-1,1 0 1,33-4 73,-19 1-15,0-2 0,0 0 0,-1-1-1,0 0 1,0-2 0,21-13 0,83-63 133,-96 67-114,-13 13-106,-12 11-8,1-6 28,-14 34 266,-2-1-1,-40 58 0,31-51 425,-24 50-1,49-90-675,0 1 0,0-1 0,1 0 0,-1 1-1,1-1 1,-1 1 0,1-1 0,0 1 0,-1-1-1,1 1 1,0-1 0,0 1 0,0 0 0,0 2 0,1-4-18,-1 0 0,0 1 1,0-1-1,1 0 1,-1 0-1,0 1 0,1-1 1,-1 0-1,0 0 1,1 1-1,-1-1 0,0 0 1,1 0-1,-1 0 1,0 0-1,1 0 1,-1 1-1,1-1 0,-1 0 1,0 0-1,1 0 1,-1 0-1,1 0 0,-1 0 1,1 0-1,-1 0 1,0-1-1,1 1 0,-1 0 1,0 0-1,1 0 1,0-1-1,3 0-233,0-1 0,0 0 0,0 0 0,-1-1 0,1 1 0,0-1 0,-1 0 0,5-5 0,0-1-1439,0-1 1,-1-1-1,-1 1 0,10-20 0,5-20-5164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5.487"/>
    </inkml:context>
    <inkml:brush xml:id="br0">
      <inkml:brushProperty name="width" value="0.05" units="cm"/>
      <inkml:brushProperty name="height" value="0.05" units="cm"/>
    </inkml:brush>
  </inkml:definitions>
  <inkml:trace contextRef="#ctx0" brushRef="#br0">1 89 21645,'26'-15'1148,"0"1"0,1 2 0,49-16 0,-58 22-1021,0 2 1,1 0-1,-1 1 0,1 1 1,0 1-1,35 2 0,-51-1-125,1 1-1,0-1 0,-1 1 0,1 0 0,-1-1 0,1 1 0,-1 1 0,1-1 0,-1 1 0,0-1 0,0 1 0,0 0 0,0 0 0,0 0 0,0 0 1,0 1-1,3 4 0,-4-4-1,0 0 1,-1 0-1,1 1 1,-1-1 0,0 0-1,0 1 1,0-1-1,-1 1 1,1-1 0,-1 1-1,0-1 1,0 1 0,0 0-1,0-1 1,-1 1-1,1-1 1,-1 1 0,-2 4-1,-1 7 32,-2 0 0,0 0 0,-1 0 0,0-1-1,-14 20 1,-55 66 324,47-64-197,28-35-154,-2 3 17,0 0 1,0 0 0,0 0-1,1 0 1,-3 6-1,5-10-20,0 1 0,0-1 0,-1 0 0,1 1-1,0-1 1,0 1 0,0-1 0,0 1 0,0-1-1,0 0 1,0 1 0,0-1 0,0 1 0,0-1-1,0 1 1,1-1 0,-1 0 0,0 1-1,0-1 1,0 1 0,0-1 0,1 0 0,-1 1-1,0-1 1,1 1 0,0-1-1,0 1 0,-1-1 0,1 1 1,0-1-1,0 0 0,0 1 0,0-1 0,1 0 0,-1 0 0,0 0 0,0 1 0,0-1 1,0 0-1,0-1 0,1 1 0,17-1 0,3 0 4,0 0 0,39 5 1,-54-3-6,1 1 0,0-1 0,-1 2 1,0-1-1,1 1 0,-1 0 1,0 1-1,0 0 0,-1 0 0,1 0 1,9 9-1,-11-9-7,-1 1 0,1 0 1,-1 0-1,0 0 0,0 0 0,-1 0 0,1 1 0,-1 0 1,-1 0-1,1 0 0,-1 0 0,0 0 0,0 0 0,1 8 1,-2-6 10,-1 1 1,0 0-1,0 0 1,-1 0-1,0-1 1,0 1-1,-1 0 0,0-1 1,-5 13-1,1-5 142,-2 0-1,0-1 1,-1 0-1,0 0 0,-1-1 1,-1-1-1,0 1 1,-1-2-1,0 0 0,-16 13 1,19-18-29,0-1-1,1-1 1,-2 1 0,1-1 0,-1-1 0,0 0 0,-15 5 0,19-8-87,0 0-1,0 0 1,1 0 0,-1-1 0,0 0 0,0 0 0,0-1-1,1 1 1,-1-1 0,0 0 0,0-1 0,1 1 0,-1-1-1,1-1 1,-7-2 0,1-2-10,0-1 0,0 1 0,1-2 0,0 1 0,1-1 0,0-1 0,0 0 0,-8-12 1,12 14-85,-1 0 0,1-1 0,0 0 0,1 0 0,0 0 1,0 0-1,1-1 0,1 0 0,-1 1 0,1-1 0,0-10 1,2 17-160,0-1 0,0 1 0,1 0 1,-1-1-1,1 1 0,2-6 1,9-17-2376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6.120"/>
    </inkml:context>
    <inkml:brush xml:id="br0">
      <inkml:brushProperty name="width" value="0.05" units="cm"/>
      <inkml:brushProperty name="height" value="0.05" units="cm"/>
    </inkml:brush>
  </inkml:definitions>
  <inkml:trace contextRef="#ctx0" brushRef="#br0">1 351 21501,'0'0'1193,"12"-1"2288,-6 1-3397,0-1 0,0 0 1,-1-1-1,1 1 0,0-1 1,-1 0-1,1-1 0,-1 0 0,0 1 1,1-1-1,-1-1 0,-1 1 1,1-1-1,4-4 0,19-22 76,-2-1 0,0 0 0,-3-2 0,0-1 0,-2-1 0,17-41 0,-37 74-158,15-28 37,-8 22-28,-8 8-11,1 0-1,-1 0 1,0 0 0,0 0-1,0 0 1,1 0 0,-1 0-1,0 0 1,0 0 0,0 0-1,1 0 1,-1 1 0,0-1-1,0 0 1,0 0 0,1 0 0,-1 0-1,0 0 1,0 1 0,0-1-1,0 0 1,0 0 0,0 0-1,1 1 1,-1-1 0,0 0-1,0 0 1,0 0 0,0 1 0,0-1-1,0 0 1,0 0 0,0 1-1,0-1 1,0 0 0,0 0-1,0 0 1,0 1 0,0-1-1,0 0 1,0 12-4,0-1 1,0 0-1,-2 1 0,1-1 0,-1 0 0,-1 0 1,-6 18-1,0 3 7,-21 69 39,17-63-15,1 0 0,3 1 1,-10 74-1,21-101-41,5-13-377,7-18-315,5-14 1293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6.557"/>
    </inkml:context>
    <inkml:brush xml:id="br0">
      <inkml:brushProperty name="width" value="0.05" units="cm"/>
      <inkml:brushProperty name="height" value="0.05" units="cm"/>
    </inkml:brush>
  </inkml:definitions>
  <inkml:trace contextRef="#ctx0" brushRef="#br0">481 17 10738,'-12'-3'2246,"-1"0"0,0 1 0,-17 0 0,18 2-1221,0 1 0,0 0 1,-17 4-1,16-2-924,0 1-1,1 1 1,-1 0 0,1 1-1,0 0 1,0 0 0,1 1 0,0 1-1,0 0 1,1 1 0,0 0-1,-16 18 1,5 0-115,1 0 0,1 2 1,1 0-1,2 1 0,1 0 0,1 2 0,2-1 0,1 2 1,2 0-1,1 0 0,1 0 0,2 1 0,1 0 0,2 0 0,3 47 1,0-63 8,1-1 0,1 0 0,0 0 0,2 0 0,0-1-1,0 1 1,2-1 0,0 0 0,1-1 0,14 22 0,-15-28 9,-1-1 0,2 0 0,-1 0 0,1-1 0,0 0 0,1 0 0,0-1-1,0 0 1,0 0 0,0-1 0,1-1 0,0 1 0,0-1 0,0-1 0,1 0 0,-1-1 0,1 0-1,11 1 1,0-2 17,0-1 0,0-1 1,0-1-1,0 0 0,0-2 0,-1-1 0,38-13 0,-24 5 26,0-2 0,-1-2 1,54-35-1,-65 37 135,-1-2 0,-1 0 0,-1-2 0,0 0 0,-1-1 0,-1-1 0,-2 0 0,0-2 0,-1 0 0,20-41 0,-27 48-66,-2-2 0,1 1 0,-2-1 1,-1 0-1,0 0 0,-1-1 0,-1 1 0,0 0 0,-2-1 1,0 0-1,-1 1 0,-1-1 0,-1 1 0,0 0 0,-1 0 0,-11-27 1,7 25-73,-1 0 1,-2 0-1,0 0 1,0 1-1,-27-30 1,30 39-107,-1 0 1,-1 1-1,0 0 0,0 1 1,0 0-1,-1 0 1,0 1-1,-1 1 0,0 0 1,0 0-1,-14-3 0,20 7-28,-1 0 0,1 1 0,0 0 0,-13 0 0,-23 8 1139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7.476"/>
    </inkml:context>
    <inkml:brush xml:id="br0">
      <inkml:brushProperty name="width" value="0.05" units="cm"/>
      <inkml:brushProperty name="height" value="0.05" units="cm"/>
    </inkml:brush>
  </inkml:definitions>
  <inkml:trace contextRef="#ctx0" brushRef="#br0">10 1 20252,'0'-1'7476,"-2"15"-7177,-1 17-172,-1 78-10,4-100-113,1 1-1,0 0 1,0-1 0,1 1 0,0-1-1,1 1 1,0-1 0,8 15 0,-11-22 0,1 0 0,0 0 0,1 0 0,-1 0 0,0-1 1,0 1-1,1 0 0,-1-1 0,1 1 0,0-1 0,-1 1 1,1-1-1,0 0 0,0 0 0,0 0 0,-1 0 0,1 0 1,0 0-1,1 0 0,-1-1 0,0 1 0,0-1 0,0 1 0,0-1 1,0 0-1,0 0 0,1 0 0,-1 0 0,0 0 0,0-1 1,0 1-1,0-1 0,0 1 0,1-1 0,-1 0 0,0 1 0,3-4 1,5-2 25,0 0 1,0-1 0,0-1 0,-1 0 0,11-12-1,22-27 106,41-61 1,-64 83-117,-19 24-21,1 0 1,-1 0-1,1 0 1,0 0 0,-1 1-1,1-1 1,0 0 0,-1 0-1,1 1 1,0-1 0,0 1-1,0-1 1,0 0 0,0 1-1,-1 0 1,1-1-1,0 1 1,2-1 0,-3 1-2,1 0 1,-1 1 0,1-1 0,-1 0-1,1 0 1,-1 1 0,1-1 0,-1 0-1,0 1 1,1-1 0,-1 0 0,0 1-1,1-1 1,-1 1 0,0-1 0,1 1-1,-1-1 1,0 1 0,0-1 0,0 1-1,1-1 1,-1 1 0,0-1 0,0 1-1,0 0 1,2 8-19,-1 1 0,-1-1 0,0 11 0,0-8 6,0 49-26,-11 72 0,4-58 95,7-74-49,-1 1-1,1-1 1,0 1 0,0-1 0,0 0 0,0 1-1,0-1 1,0 1 0,1-1 0,-1 1 0,0-1 0,1 1-1,-1-1 1,1 0 0,-1 1 0,3 1 0,-3-2-2,1-1 1,-1 0 0,1 1 0,-1-1 0,1 0-1,0 0 1,-1 0 0,1 0 0,-1 1 0,1-1-1,0 0 1,-1 0 0,1 0 0,0 0 0,-1 0-1,1-1 1,-1 1 0,1 0 0,0 0 0,-1 0-1,1 0 1,-1-1 0,1 1 0,0 0 0,-1-1-1,1 1 1,7-6 41,-1 1-1,0-1 1,0 0-1,7-7 1,-11 9-33,70-76 233,-46 48-568,1 2 0,47-40 0,-41 47-1370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7.844"/>
    </inkml:context>
    <inkml:brush xml:id="br0">
      <inkml:brushProperty name="width" value="0.05" units="cm"/>
      <inkml:brushProperty name="height" value="0.05" units="cm"/>
    </inkml:brush>
  </inkml:definitions>
  <inkml:trace contextRef="#ctx0" brushRef="#br0">195 186 17260,'0'0'136,"0"-1"1,0 1-1,0-1 1,0 0-1,-1 1 0,1-1 1,0 1-1,0-1 1,-1 1-1,1-1 1,0 1-1,0-1 1,-1 1-1,1-1 1,-1 1-1,1 0 1,0-1-1,-1 1 1,1-1-1,-1 1 0,1 0 1,-1 0-1,1-1 1,-1 1-1,1 0 1,-1 0-1,0-1 1,1 1-1,-1 0 1,1 0-1,-1 0 1,1 0-1,-1 0 1,0 0-1,1 0 0,-1 0 1,1 0-1,-1 0 1,1 0-1,-1 1 1,0-1-1,1 0 1,-1 0-1,-24 16 995,12-4-1066,1 1 1,0 0 0,1 1-1,1 0 1,0 1 0,-9 16-1,7-6-74,0 0-1,2 0 1,-9 32-1,16-47 15,0 0-1,1 1 1,1-1-1,0 0 1,0 1-1,2 20 1,-1-30 1,0 0-1,0 1 1,1-1-1,-1 0 1,0 0 0,0 0-1,1 1 1,-1-1-1,1 0 1,-1 0 0,1 0-1,-1 0 1,1 0-1,0 0 1,-1 0 0,1 0-1,0 0 1,0 0 0,0 0-1,0-1 1,0 1-1,0 0 1,0-1 0,0 1-1,0 0 1,0-1-1,0 1 1,0-1 0,1 0-1,-1 1 1,0-1-1,0 0 1,0 0 0,1 0-1,-1 0 1,0 0-1,0 0 1,0 0 0,1 0-1,0-1 1,4 0 42,-1-1 0,0 1 0,1-2 0,-1 1 0,0 0 1,0-1-1,6-5 0,14-11 179,-1-1 0,-1-1-1,38-43 1,48-83 441,-36 26-55,-65 106-483,-1-1 0,0-1 0,-1 1 0,-1-1 0,6-33 0,-11 40-48,-3 11-39,-6 16-6,-98 249-7,77-164-10,27-90-22,1 0 1,0 0-1,1 0 0,1 0 1,0 1-1,1 15 0,0-25-22,-1-1 0,0 1 0,1-1-1,-1 0 1,1 1 0,0-1 0,0 1-1,0-1 1,0 0 0,0 0 0,1 0 0,-1 0-1,1 0 1,-1 0 0,1 0 0,0 0-1,-1 0 1,1-1 0,0 1 0,3 1-1,-3-2-74,1 0 0,0 0 0,-1-1 0,1 1 0,0 0 0,0-1 0,0 0 0,-1 0-1,1 0 1,0 0 0,0 0 0,-1-1 0,1 1 0,0-1 0,0 0 0,4-1 0,39-19-1422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8.172"/>
    </inkml:context>
    <inkml:brush xml:id="br0">
      <inkml:brushProperty name="width" value="0.05" units="cm"/>
      <inkml:brushProperty name="height" value="0.05" units="cm"/>
    </inkml:brush>
  </inkml:definitions>
  <inkml:trace contextRef="#ctx0" brushRef="#br0">18 116 23357,'8'-11'375,"0"1"-1,1-1 1,0 2 0,1-1-1,0 1 1,0 1 0,1-1-1,18-9 1,-23 15-303,0 0 0,0 0 0,0 1 0,1 0 0,-1 0 0,1 0 0,-1 1 0,1 0 0,0 0 0,-1 1 0,1 0 0,0 0 0,0 1 0,-1-1 0,1 1 0,0 1 0,-1-1 0,12 6 0,-15-6-63,1 0 0,-1 1 0,-1-1 0,1 1 0,0 0 0,0 0 0,-1 0 0,1 0 0,-1 1 0,1-1 0,-1 1 0,0-1 0,0 1 0,0 0 0,-1 0 0,1 0 0,2 5 0,-3-3 3,1 1 0,-1-1 0,0 1-1,-1-1 1,1 1 0,-1-1 0,0 1 0,-1 0-1,-1 9 1,-2 4 19,-2 0-1,0 0 1,-1-1 0,0 0-1,-12 18 1,-5 5 164,-2-1 1,-2-1-1,-1-1 1,-69 66-1,50-54 220,45-43-354,7-5-45,14-5-33,-15 2 18,37-9-242,-1-2 1,64-29-1,-44 14-1253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8.561"/>
    </inkml:context>
    <inkml:brush xml:id="br0">
      <inkml:brushProperty name="width" value="0.05" units="cm"/>
      <inkml:brushProperty name="height" value="0.05" units="cm"/>
    </inkml:brush>
  </inkml:definitions>
  <inkml:trace contextRef="#ctx0" brushRef="#br0">545 66 12859,'-37'16'2790,"0"2"1,-42 28 0,54-29-2679,0 2 0,1 0 0,1 2 0,1 0 0,1 2 0,-26 35 0,28-29-85,1 1-1,-23 50 1,-17 70 189,42-103-138,1 1 0,3 1 0,-9 80 0,18-108-76,2-1 1,1 1-1,0 0 0,1-1 1,2 1-1,0-1 1,1 1-1,1-1 0,1 0 1,0-1-1,13 26 0,-15-38-1,1 0 0,-1 1 0,1-2 0,0 1 0,1-1 0,-1 0-1,1 0 1,1 0 0,-1-1 0,1 0 0,0 0 0,0-1-1,0 1 1,1-2 0,-1 1 0,1-1 0,0 0 0,0-1-1,0 0 1,0 0 0,0-1 0,1 1 0,-1-2 0,17 0 0,2-3 72,-1 0 1,0-2 0,0-1 0,-1-1-1,1-1 1,36-18 0,3-3 233,0-3 0,-3-3 0,83-60 0,-112 70-91,-1-2-1,-1-1 0,-1-1 0,-2-2 0,-1 0 1,-1-2-1,28-48 0,-42 59-3,-1-1-1,0 0 1,-2-1 0,-1 0 0,-1 0-1,-1-1 1,5-36 0,-10 44-125,0 0-1,-1 0 1,0 1 0,-1-1-1,-1 0 1,-1 1 0,-1-1-1,0 1 1,-1 0 0,0 0-1,-2 0 1,-9-18 0,3 14-99,0 1 1,-1 0 0,-1 0 0,-1 2 0,0 0 0,-1 0 0,-1 2 0,-1 0 0,0 1-1,-1 1 1,0 1 0,-1 1 0,0 1 0,-1 0 0,0 2 0,-1 0 0,0 2-1,0 0 1,0 2 0,-35-3 0,-53 7-1077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26.221"/>
    </inkml:context>
    <inkml:brush xml:id="br0">
      <inkml:brushProperty name="width" value="0.05" units="cm"/>
      <inkml:brushProperty name="height" value="0.05" units="cm"/>
    </inkml:brush>
  </inkml:definitions>
  <inkml:trace contextRef="#ctx0" brushRef="#br0">63 2 19628,'-36'-2'4725,"35"3"-4570,0-1 1,-1 0-1,1 0 1,0 1-1,0-1 0,-1 0 1,1 1-1,0-1 0,0 1 1,-1 0-1,1-1 1,0 1-1,0 0 0,0 0 1,0 0-1,0 0 0,0 0 1,0 0-1,0 0 1,1 0-1,-1 0 0,0 0 1,0 2-1,0-2-132,1 0 0,0-1 0,0 1 1,0 0-1,0 0 0,0-1 0,0 1 0,1 0 0,-1-1 0,0 1 0,0 0 1,0-1-1,1 1 0,-1 0 0,0-1 0,0 1 0,1-1 0,-1 1 1,1 0-1,-1-1 0,1 1 0,-1-1 0,1 1 0,-1-1 0,1 1 0,-1-1 1,1 0-1,-1 1 0,1-1 0,0 0 0,-1 1 0,2-1 0,23 8 14,-6-7-24,1-1 0,-1-1 0,1 0 0,-1-2 0,36-9 0,20-2 41,-46 10-140,1 2 0,49 2-1,-49 4-1342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26.514"/>
    </inkml:context>
    <inkml:brush xml:id="br0">
      <inkml:brushProperty name="width" value="0.05" units="cm"/>
      <inkml:brushProperty name="height" value="0.05" units="cm"/>
    </inkml:brush>
  </inkml:definitions>
  <inkml:trace contextRef="#ctx0" brushRef="#br0">26 6 22341,'42'-2'3271,"-13"0"-3224,1 1 0,58 6 1,-76-3-51,1 1 0,0 0 1,-1 1-1,16 7 0,-25-9 14,0-1 0,0 1-1,0 0 1,0 0 0,-1 0-1,1 0 1,0 1-1,-1-1 1,3 5 0,-4-6 14,0 1 1,0-1-1,0 1 0,0 0 1,-1-1-1,1 1 1,-1 0-1,1 0 0,-1 0 1,0-1-1,1 1 1,-1 0-1,0 0 1,0 0-1,0 0 0,-1-1 1,1 1-1,-1 3 1,-4 8 260,0 0 1,-1 0 0,-1 0 0,0-1 0,-16 21 0,3-4-21,-57 82 242,35-53-380,-68 125 0,93-139-235,7-6-421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275"/>
    </inkml:context>
    <inkml:brush xml:id="br0">
      <inkml:brushProperty name="width" value="0.05" units="cm"/>
      <inkml:brushProperty name="height" value="0.05" units="cm"/>
    </inkml:brush>
  </inkml:definitions>
  <inkml:trace contextRef="#ctx0" brushRef="#br0">210 24 20772,'6'-24'8071,"-9"33"-8066,-1 0 0,1 0 0,1 1 0,-1-1 0,-1 17 0,-2 8 2,-4 8 15,-3-1 1,-26 62 0,-50 73 206,81-161-183,3-7-6,1-1 0,0 1 0,0 0 0,0 0 0,1 0 0,1 0 1,-4 16-1,6-24-38,0 1 0,0-1 0,0 1 0,0-1 0,0 1 0,1 0 0,-1-1 0,0 1 0,0-1 0,0 1 0,1-1 0,-1 1 0,0-1 0,1 1 0,-1-1 0,0 1 0,1-1 0,-1 0 0,1 1 1,-1-1-1,0 0 0,1 1 0,-1-1 0,1 0 0,-1 1 0,1-1 0,-1 0 0,1 0 0,0 1 0,-1-1 0,1 0 0,-1 0 0,1 0 0,-1 0 0,1 0 0,-1 0 0,1 0 0,0 0 0,-1 0 0,1 0 0,-1 0 0,1 0 0,-1-1 1,2 1-1,26-8 28,-27 8-26,84-37 75,-55 22-41,57-18 0,-77 30-45,0 0 0,0 1 0,0 1 0,0 0 0,0 0 0,1 1 0,-1 0 0,0 1 0,0 0 0,12 3 0,5 7-781,-3 3-886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124"/>
    </inkml:context>
    <inkml:brush xml:id="br0">
      <inkml:brushProperty name="width" value="0.025" units="cm"/>
      <inkml:brushProperty name="height" value="0.025" units="cm"/>
    </inkml:brush>
  </inkml:definitions>
  <inkml:trace contextRef="#ctx0" brushRef="#br0">186 1 19250,'0'0'4698,"-6"15"-3123,-19 45-226,-64 175 1239,72-184-2491,3 0 0,-14 97 0,26-137-158,-2 44 214,4-53-210,0 1 0,0 0 0,0 0 0,0 0 0,0 0 0,1-1 0,0 1 0,-1 0 0,1 0 0,0-1 0,0 1-1,0 0 1,1-1 0,1 3 0,-2-4-228,0-1 0,0 1 0,0 0 0,0-1 0,0 0 0,0 1-1,0-1 1,0 0 0,1 1 0,-1-1 0,0 0 0,0 0-1,0 0 1,0 0 0,0 0 0,1 0 0,-1 0 0,0-1 0,0 1-1,0 0 1,0-1 0,0 1 0,0-1 0,0 1 0,0-1 0,0 1-1,0-1 1,0 0 0,0 1 0,0-1 0,0 0 0,0 0 0,-1 0-1,1 0 1,0 0 0,0 1 0,-1-1 0,1-1 0,-1 1-1,1-1 1,16-25-12046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701"/>
    </inkml:context>
    <inkml:brush xml:id="br0">
      <inkml:brushProperty name="width" value="0.05" units="cm"/>
      <inkml:brushProperty name="height" value="0.05" units="cm"/>
    </inkml:brush>
  </inkml:definitions>
  <inkml:trace contextRef="#ctx0" brushRef="#br0">0 48 22805,'0'0'4617,"2"0"-3841,37-5-192,-3-2-272,5 0-72,13-4-144,2 3-40,2 2-40,-7 3-8,-8 3 8,-4 0 0,-16 5 24,-2 0-96,-11 1-464,-3-3-560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887"/>
    </inkml:context>
    <inkml:brush xml:id="br0">
      <inkml:brushProperty name="width" value="0.05" units="cm"/>
      <inkml:brushProperty name="height" value="0.05" units="cm"/>
    </inkml:brush>
  </inkml:definitions>
  <inkml:trace contextRef="#ctx0" brushRef="#br0">1 108 21917,'2'0'2752,"38"3"-1503,0-11-273,4-8-88,16-3-368,-4-4-184,1 2-248,-4 5-32,-11 9 72,-9 7-88,-15 12-1232,-4 11-1313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5.847"/>
    </inkml:context>
    <inkml:brush xml:id="br0">
      <inkml:brushProperty name="width" value="0.05" units="cm"/>
      <inkml:brushProperty name="height" value="0.05" units="cm"/>
    </inkml:brush>
  </inkml:definitions>
  <inkml:trace contextRef="#ctx0" brushRef="#br0">205 35 21213,'24'-35'6686,"-23"39"-6167,-1 5-453,0 0-1,0 0 1,-1-1-1,0 1 1,0-1-1,-6 17 1,-22 58-38,17-51 20,-57 147 106,-22 61 260,87-228-358,0 0 0,1-1 0,1 1 0,-3 16 0,5-27-53,0 0-1,0-1 1,0 1-1,-1 0 1,1-1 0,0 1-1,0 0 1,0-1-1,0 1 1,0 0-1,0-1 1,0 1 0,1 0-1,-1-1 1,0 1-1,0-1 1,0 1 0,1 0-1,-1-1 1,0 1-1,1-1 1,-1 1-1,0-1 1,1 1 0,-1-1-1,1 1 1,-1-1-1,1 1 1,-1-1 0,1 1-1,-1-1 1,1 0-1,-1 1 1,1-1-1,0 0 1,-1 0 0,1 1-1,-1-1 1,1 0-1,0 0 1,-1 0 0,1 0-1,0 0 1,-1 0-1,1 0 1,0 0-1,-1 0 1,1 0 0,0 0-1,0-1 1,5-1 3,0 0-1,-1 0 1,0-1 0,10-6-1,-9 5 3,17-9-35,132-75 200,-126 74-333,0 1-1,1 1 0,48-12 0,-75 24-1169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6.265"/>
    </inkml:context>
    <inkml:brush xml:id="br0">
      <inkml:brushProperty name="width" value="0.05" units="cm"/>
      <inkml:brushProperty name="height" value="0.05" units="cm"/>
    </inkml:brush>
  </inkml:definitions>
  <inkml:trace contextRef="#ctx0" brushRef="#br0">1 61 25325,'0'0'3304,"6"0"-2787,103-5-253,117-21-1,-71 5-242,6 12-371,-186 11-980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047"/>
    </inkml:context>
    <inkml:brush xml:id="br0">
      <inkml:brushProperty name="width" value="0.05" units="cm"/>
      <inkml:brushProperty name="height" value="0.05" units="cm"/>
    </inkml:brush>
  </inkml:definitions>
  <inkml:trace contextRef="#ctx0" brushRef="#br0">1 116 23133,'0'0'3453,"6"-4"-1504,3-1-1862,-1 1-1,1 0 0,0 0 0,0 1 0,0 0 0,11-2 0,66-9 26,-33 6-85,-7 0-18,-15 3 11,1 0-1,-1-3 0,-1 0 0,42-18 0,-70 25 9,-7 3-1373,-19 6-130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572"/>
    </inkml:context>
    <inkml:brush xml:id="br0">
      <inkml:brushProperty name="width" value="0.05" units="cm"/>
      <inkml:brushProperty name="height" value="0.05" units="cm"/>
    </inkml:brush>
  </inkml:definitions>
  <inkml:trace contextRef="#ctx0" brushRef="#br0">296 188 11170,'12'-22'1948,"-1"3"1757,12-31 1,-21 45-3249,0 0 0,0 0 0,-1 0 1,0-1-1,0 1 0,0 0 1,-1-1-1,0 1 0,0 0 1,0-1-1,-2-7 0,2 12-367,0-1 0,-1 1 0,1 0 1,-1 0-1,1-1 0,-1 1 0,1 0 0,-1 0 0,0 0 0,0 0 0,1 0 0,-1 0 0,0 0 0,0 0 0,0 0 0,0 0 0,0 1 1,0-1-1,-1 0 0,1 1 0,0-1 0,-2 0 0,0 0-6,0 1 0,0-1 0,0 1 0,0-1 0,0 1 0,0 0 0,0 0 0,0 1 0,-4 0 0,-3 1-36,1 1 1,0 0 0,0 0-1,0 1 1,-13 7 0,6-1-40,1 2 0,0 0 1,0 0-1,1 1 1,1 1-1,0 0 0,1 1 1,1 1-1,0 0 1,1 0-1,-11 25 0,10-15-7,0 1-1,2 0 0,1 0 0,1 1 0,2 0 0,0 0 0,0 30 0,5-44-2,0 0 0,1 0 0,1 0 0,0 0 0,0-1 1,2 1-1,6 19 0,5 0 9,27 48 1,-23-48 1,-16-27-1,0 0 0,-1 0 1,1 0-1,-1 1 0,0-1 0,-1 1 0,0 0 0,0-1 1,1 12-1,-2-17-7,-1 1 1,1 0-1,0 0 0,0 0 1,-1-1-1,1 1 1,-1 0-1,1 0 0,-1-1 1,0 1-1,0-1 1,0 1-1,0-1 0,0 1 1,0-1-1,-2 3 1,1-3-12,0 0 1,0 0 0,1 0-1,-1 0 1,0 0 0,0 0-1,0-1 1,-1 1 0,1-1-1,0 1 1,0-1 0,0 0-1,0 0 1,0 0 0,0 0-1,-1 0 1,-2-1 0,-19-6-466,-7-10 146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792"/>
    </inkml:context>
    <inkml:brush xml:id="br0">
      <inkml:brushProperty name="width" value="0.05" units="cm"/>
      <inkml:brushProperty name="height" value="0.05" units="cm"/>
    </inkml:brush>
  </inkml:definitions>
  <inkml:trace contextRef="#ctx0" brushRef="#br0">0 91 21101,'0'0'4384,"39"-3"-3471,-9-1-57,12-6-208,2-1-152,1-1-248,1 2-136,3-1-88,-4 2-8,-6 2 80,-2 0 24,-16 4-1208,-4-1-744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2.615"/>
    </inkml:context>
    <inkml:brush xml:id="br0">
      <inkml:brushProperty name="width" value="0.05" units="cm"/>
      <inkml:brushProperty name="height" value="0.05" units="cm"/>
    </inkml:brush>
  </inkml:definitions>
  <inkml:trace contextRef="#ctx0" brushRef="#br0">6652 1 11026,'2'1'6945,"4"2"-3373,11 5-1219,-9 1-2271,-6-5-73,0-2-5,-1-1 0,1 1-1,-1 0 1,0-1 0,1 1 0,-1 0 0,0 0-1,0 0 1,-1 0 0,1 0 0,0 0 0,-1 0-1,1 1 1,-1-1 0,1 0 0,-1 0 0,0 0-1,0 1 1,0-1 0,0 0 0,-1 0 0,1 0 0,-1 0-1,1 1 1,-1-1 0,0 0 0,1 0 0,-1 0-1,-2 3 1,-39 61 35,-2-2 0,-73 80-1,96-121-30,0-2 1,-2-1-1,0 0 0,-2-2 0,0-1 0,-1-1 0,0-1 0,-1-1 0,-36 13 1,-120 18 55,46-13-54,-75 32-77,-71 19 55,201-63 68,-124 14 1,-657 14 127,727-44-171,-248 4 17,-174 7 112,-716-1 1084,1176-22-1110,0-4 1,1-5-1,0-4 1,-158-56-1,183 52 114,-2 3 0,0 3-1,-127-16 1,37 24-188,77 6 89,-167-30 0,231 29-53,-1-1 1,1-1-1,1-2 0,-23-11 0,-76-55 127,111 69-218,0 1 0,0 0 0,0 1 0,-12-5 0,19 9-402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3.067"/>
    </inkml:context>
    <inkml:brush xml:id="br0">
      <inkml:brushProperty name="width" value="0.05" units="cm"/>
      <inkml:brushProperty name="height" value="0.05" units="cm"/>
    </inkml:brush>
  </inkml:definitions>
  <inkml:trace contextRef="#ctx0" brushRef="#br0">1 568 15939,'0'2'7494,"1"1"-5808,0-2-1638,0 0-1,0 0 1,0 0 0,0 0-1,0 0 1,0-1-1,1 1 1,-1 0 0,0-1-1,0 1 1,1-1-1,-1 1 1,3-1 0,3 2 18,-5 0-40,0-1 0,1 0 1,-1-1-1,0 1 1,1 0-1,-1-1 0,1 1 1,-1-1-1,0 0 1,1 0-1,-1 0 0,1 0 1,-1 0-1,1 0 0,-1-1 1,1 1-1,-1-1 1,0 0-1,1 0 0,-1 0 1,0 0-1,0 0 1,0 0-1,1 0 0,-1-1 1,-1 1-1,1-1 1,0 0-1,0 1 0,2-4 1,8-14 261,-1 0 0,-1-1 0,13-37 0,16-67 125,-35 112-383,10-47 116,-2-1 0,-2 0 0,1-74 0,-11 129 51,5 9-169,11 10-27,-1-1 1,2-1-1,0 0 0,0-1 0,1-1 0,0-1 1,1 0-1,-1-2 0,2 0 0,24 5 1,57 7-19,-57-13-18,0 3 1,0 1 0,-2 2 0,43 19-1,-47-12-1250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5.971"/>
    </inkml:context>
    <inkml:brush xml:id="br0">
      <inkml:brushProperty name="width" value="0.05" units="cm"/>
      <inkml:brushProperty name="height" value="0.05" units="cm"/>
    </inkml:brush>
  </inkml:definitions>
  <inkml:trace contextRef="#ctx0" brushRef="#br0">0 1 17068,'12'1'2784,"4"-1"-175,10 2-1345,8-2-320,10 0-520,6 0-192,8 0-128,2 2-64,1 1-24,-3 1 0,-2 1-8,0 2 0,-11 0 96,-4-3-472,-15 3 2033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479"/>
    </inkml:context>
    <inkml:brush xml:id="br0">
      <inkml:brushProperty name="width" value="0.025" units="cm"/>
      <inkml:brushProperty name="height" value="0.025" units="cm"/>
    </inkml:brush>
  </inkml:definitions>
  <inkml:trace contextRef="#ctx0" brushRef="#br0">11 99 16752,'0'0'1713,"-2"11"-389,-6 33-21,7-42-1249,1-1-1,0 0 1,0 1 0,0-1 0,0 0-1,0 1 1,1-1 0,-1 0-1,0 1 1,1-1 0,-1 0 0,0 1-1,1-1 1,0 0 0,-1 0-1,1 0 1,0 1 0,-1-1 0,1 0-1,0 0 1,0 0 0,0 0 0,1 1-1,1 0 34,0-1 0,0 1 1,0-1-1,0 1 0,0-1 0,0 0 0,0 0 0,1-1 0,3 2 0,4-1 104,-1-1-1,1 1 0,0-2 1,18-2-1,-21 1-74,0 0 0,0-1-1,0 0 1,-1 0 0,1-1-1,-1 0 1,0 0 0,0-1-1,0 1 1,-1-2 0,0 1-1,0-1 1,0 0 0,0 0-1,-1-1 1,0 1 0,-1-1-1,1 0 1,-1-1 0,-1 1-1,1-1 1,-1 1 0,-1-1-1,1 0 1,-1 0 0,1-17-1,-2 24-96,-1 0 0,0 0 0,0 1 0,0-1 0,0 0 0,0 0 0,0 0 0,0 0 0,0 0 0,0 0-1,-1 0 1,1 0 0,0 0 0,-1 1 0,1-1 0,0 0 0,-1 0 0,1 0 0,-1 1 0,1-1 0,-1 0 0,0 0 0,1 1 0,-1-1 0,0 1 0,1-1-1,-1 0 1,0 1 0,0-1 0,0 1 0,1 0 0,-1-1 0,0 1 0,0 0 0,0-1 0,0 1 0,0 0 0,0 0 0,0 0 0,0 0 0,1 0 0,-1 0-1,0 0 1,0 0 0,0 0 0,0 0 0,0 1 0,0-1 0,0 0 0,0 1 0,1-1 0,-1 0 0,0 1 0,0-1 0,0 1 0,-1 1 0,-5 1-39,0 1 0,1 1 0,-1-1 1,1 1-1,-9 8 0,-2 6-4,0 1 0,-23 34 0,35-45 49,-1 0 0,1 1 0,1-1-1,0 1 1,0 0 0,1 0 0,0 1 0,1-1-1,-2 12 1,4-21-18,0 1 1,0-1-1,0 0 0,0 0 0,0 0 1,0 0-1,0 0 0,1 1 0,-1-1 0,0 0 1,1 0-1,-1 0 0,1 0 0,-1 0 0,1 0 1,-1 0-1,1 0 0,0 0 0,0 0 0,-1 0 1,1-1-1,0 1 0,0 0 0,0 0 0,0-1 1,1 1-1,1 1 23,-1-1-1,1 0 1,0-1 0,0 1 0,0 0-1,0-1 1,0 0 0,0 1 0,0-1-1,3-1 1,5 0 53,-1 0 0,0-1 0,1 0 0,-1-1 0,13-5 0,-8 0-67,1 0 0,-1-1 0,0-1 0,-1 0 0,0-1 0,-1-1 0,0 0 0,-1 0 0,0-1 0,-1-1 0,0 0 0,-2-1 0,1 0 0,7-18 0,-43 82-18,19-39 6,0 0 0,1 1 0,1-1 0,0 1 0,0 1 0,1-1 0,1 0 0,0 1 0,-3 21 0,6-32 1,0 0 0,0 0 0,0 0 1,0 0-1,0 0 0,1 0 0,-1 0 1,0 0-1,1 0 0,-1 0 0,1 0 1,-1 0-1,1 0 0,-1 0 0,1-1 1,-1 1-1,1 0 0,0 0 1,0-1-1,-1 1 0,1 0 0,0-1 1,0 1-1,0-1 0,0 1 0,0-1 1,0 1-1,1 0 0,2 0 27,0 0 0,1-1 0,-1 1 0,0-1-1,0 0 1,1 0 0,6-1 0,0 0-450,-1-1-1,1 0 1,-1-1-1,1 0 1,14-7-1,10-14-4749,-15 4-1019,1-12-6272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6.191"/>
    </inkml:context>
    <inkml:brush xml:id="br0">
      <inkml:brushProperty name="width" value="0.05" units="cm"/>
      <inkml:brushProperty name="height" value="0.05" units="cm"/>
    </inkml:brush>
  </inkml:definitions>
  <inkml:trace contextRef="#ctx0" brushRef="#br0">1 30 20812,'0'0'3233,"1"0"-1961,36 10-335,-2-13-209,9-4-152,16-4-336,4-1-80,3 9-128,-4-1-8,-5 11-328,-6 4-896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6.552"/>
    </inkml:context>
    <inkml:brush xml:id="br0">
      <inkml:brushProperty name="width" value="0.05" units="cm"/>
      <inkml:brushProperty name="height" value="0.05" units="cm"/>
    </inkml:brush>
  </inkml:definitions>
  <inkml:trace contextRef="#ctx0" brushRef="#br0">123 33 19468,'1'-2'318,"-1"1"0,1-1 0,-1 1 0,1 0 0,-1-1 1,1 1-1,0 0 0,0 0 0,0-1 0,0 1 0,0 0 0,0 0 0,0 0 0,0 0 0,0 0 0,3-1 0,-2 1-124,1-1-1,0 1 1,0 0-1,1 0 1,-1 0 0,0 0-1,4 0 1,3 0-168,0 1 1,0 0 0,0 1 0,11 1 0,-7 0-18,0 1 0,-1 1 0,1 0 0,-1 1 1,0 0-1,0 1 0,-1 0 0,17 12 0,-24-14-10,1 0 0,-1 0 0,0 0 0,0 1 0,0 0 0,-1 0 0,0 1 0,0-1 0,0 1 0,-1-1 0,1 1 0,-1 0-1,-1 1 1,1-1 0,-1 0 0,0 1 0,-1 0 0,1-1 0,0 13 0,-3-1 90,-1-1 0,0 0 1,-1 0-1,-1 0 0,0 0 0,-2 0 0,0-1 1,0 0-1,-2 0 0,0 0 0,-18 25 0,-8 6 97,-1-2 0,-52 50 0,75-82-207,-157 170-363,148-159-804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8.969"/>
    </inkml:context>
    <inkml:brush xml:id="br0">
      <inkml:brushProperty name="width" value="0.05" units="cm"/>
      <inkml:brushProperty name="height" value="0.05" units="cm"/>
    </inkml:brush>
  </inkml:definitions>
  <inkml:trace contextRef="#ctx0" brushRef="#br0">36 38 19812,'0'0'2575,"1"7"-1249,6 59-986,0 80 1,-11 73-336,0-101 65,-16 229 272,15-322 306,-4-35 708,6-1-1178,1 0 0,0 0 1,1 0-1,0 0 0,1-17 0,8-59 74,-7 80-243,15-90 34,4 1 0,4 1 0,49-123 0,-17 87-25,-49 117-18,1 1 0,0 0-1,1 1 1,0 0 0,1 0-1,0 1 1,14-12 0,-18 19-8,0 0 0,0 0 1,1 1-1,0 0 0,-1 0 1,1 1-1,0 0 0,0 0 1,1 0-1,-1 1 0,0 0 1,0 0-1,1 1 0,-1 0 1,0 1-1,1-1 0,-1 1 1,0 1-1,0-1 0,0 1 1,0 0-1,0 1 0,12 6 1,-16-8 3,-1 0 0,1 1 0,-1-1-1,0 1 1,0-1 0,0 1 0,0 0 0,0 0 0,0 0 0,0 0 0,0 0 0,-1 1 0,1-1 0,-1 0 0,0 1 0,1-1 0,-1 1 0,0 0 0,-1-1 0,1 1 0,0 0 0,-1-1 0,1 1-1,-1 0 1,0 0 0,0-1 0,0 1 0,0 0 0,-1 0 0,1-1 0,-1 1 0,0 0 0,0-1 0,1 1 0,-2 0 0,0 2 0,-1 1 12,-1 1 0,0-1-1,0 0 1,0 0 0,-1 0 0,0 0 0,0-1 0,0 0-1,-1 0 1,0 0 0,0-1 0,-9 6 0,-3-2 61,-1-1 0,0 0 1,0-2-1,0 0 0,-1-1 1,0-1-1,0-1 0,0-1 1,0 0-1,-27-4 1,44 3-216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9.466"/>
    </inkml:context>
    <inkml:brush xml:id="br0">
      <inkml:brushProperty name="width" value="0.05" units="cm"/>
      <inkml:brushProperty name="height" value="0.05" units="cm"/>
    </inkml:brush>
  </inkml:definitions>
  <inkml:trace contextRef="#ctx0" brushRef="#br0">170 84 10738,'114'-84'17191,"-119"85"-16989,-3 1-186,0 0 0,0 1 0,0 0 0,0 0 0,0 1 0,1 0 0,-1 0 0,1 1 0,0-1 0,-6 7 0,-6 5-4,1 1 0,-21 26 0,23-24 3,2 0-1,1 0 1,0 1-1,-15 36 1,23-44-12,0 1 1,0 0 0,2 0-1,0 0 1,0 0 0,1 1 0,1-1-1,0 1 1,1 20 0,1-30-4,-1-1 0,1 0 1,-1 0-1,1 0 0,0 0 1,0 0-1,0 0 0,1 0 1,-1 0-1,1-1 0,-1 1 1,1-1-1,0 1 0,0-1 1,0 1-1,1-1 0,-1 0 1,0 0-1,1 0 0,-1 0 1,1 0-1,0-1 0,0 1 0,0-1 1,-1 0-1,1 0 0,0 0 1,1 0-1,-1 0 0,5 0 1,8 0-20,0 0 1,0 0-1,-1-2 0,29-3 1,-43 3 14,51-7-568,-1-4-944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0.277"/>
    </inkml:context>
    <inkml:brush xml:id="br0">
      <inkml:brushProperty name="width" value="0.05" units="cm"/>
      <inkml:brushProperty name="height" value="0.05" units="cm"/>
    </inkml:brush>
  </inkml:definitions>
  <inkml:trace contextRef="#ctx0" brushRef="#br0">0 1 19220,'0'0'5801,"2"0"-5032,23 21-249,1-10-168,5-1 88,13-1-16,-2-4-152,6-5-72,2 0-112,-2-3-48,4-4-8,-8 3-16,-5 1 24,-10 3-400,-6 0-720,-14 5-2369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0.495"/>
    </inkml:context>
    <inkml:brush xml:id="br0">
      <inkml:brushProperty name="width" value="0.05" units="cm"/>
      <inkml:brushProperty name="height" value="0.05" units="cm"/>
    </inkml:brush>
  </inkml:definitions>
  <inkml:trace contextRef="#ctx0" brushRef="#br0">0 0 20596,'14'6'1193,"11"1"223,5-6-216,10 1-336,6-2-215,4-3-305,-1 1-120,4 0-168,-2 2-24,-7 0 48,-6 0-720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4.142"/>
    </inkml:context>
    <inkml:brush xml:id="br0">
      <inkml:brushProperty name="width" value="0.05" units="cm"/>
      <inkml:brushProperty name="height" value="0.05" units="cm"/>
    </inkml:brush>
  </inkml:definitions>
  <inkml:trace contextRef="#ctx0" brushRef="#br0">37 18 20900,'-2'-17'3119,"-1"23"-21,-3 32-1864,1-4-1202,-14 132 70,17-143-90,2 0 0,1 0 0,1 0 0,1 0 0,7 27 0,-8-45-12,-1 0 1,1-1 0,-1 1-1,1-1 1,1 0 0,4 8 0,-6-11 5,-1 0 1,1 0 0,0 0-1,-1-1 1,1 1 0,0 0-1,0-1 1,0 1 0,0 0-1,0-1 1,-1 1 0,1-1-1,0 0 1,0 1 0,0-1-1,0 0 1,0 1 0,1-1 0,-1 0-1,0 0 1,0 0 0,0 0-1,0 0 1,0 0 0,0 0-1,0 0 1,0-1 0,0 1-1,0 0 1,0 0 0,0-1-1,0 1 1,0-1 0,0 1-1,0-1 1,0 1 0,1-2-1,6-4 71,-1-1 0,0 0 0,0 0-1,-1 0 1,0-1 0,7-10 0,31-60 196,-20 35-207,-4 8-36,7-13-4,55-73-1,-81 119-25,0 1-1,0-1 1,0 1 0,0-1-1,1 1 1,-1 0 0,1 0-1,-1 0 1,1 0 0,-1 0-1,1 0 1,-1 0 0,4-1-1,-4 2 0,-1 0 0,1 0 0,-1 0-1,1 0 1,-1 0 0,1 0 0,-1 1 0,1-1-1,-1 0 1,1 0 0,-1 0 0,1 1-1,-1-1 1,0 0 0,1 1 0,-1-1-1,1 0 1,-1 1 0,0-1 0,1 0-1,-1 1 1,0-1 0,1 1 0,-1-1-1,0 0 1,0 1 0,0-1 0,1 1-1,-1 0 1,2 6-10,-1 0 0,0 0 0,0 0 0,0 0 0,-1 8 0,0-14 11,-9 151-28,0-19 69,9-128-38,0 0 0,1 1 0,-1-1 0,3 9 0,-3-13-2,0-1 0,0 1 0,0-1 0,1 1 0,-1-1 0,0 1-1,0-1 1,1 1 0,-1-1 0,0 1 0,1-1 0,-1 1 0,0-1 0,1 0 0,-1 1 0,1-1 0,-1 1-1,0-1 1,1 0 0,-1 0 0,1 1 0,-1-1 0,1 0 0,0 0 0,-1 1 0,1-1 0,-1 0-1,1 0 1,-1 0 0,1 0 0,-1 0 0,1 0 0,0 0 0,-1 0 0,1 0 0,-1 0 0,1 0 0,-1 0-1,1-1 1,-1 1 0,1 0 0,0 0 0,-1-1 0,1 1 0,-1 0 0,0-1 0,1 1 0,-1 0-1,2-1 1,7-7 45,-1 1-1,1-1 0,-1 0 1,-1-1-1,1 0 0,-1 0 0,8-16 1,11-12 90,48-68 143,49-64-71,-105 153-196,-11 17-77,-6 11-157,-4 7-501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5.014"/>
    </inkml:context>
    <inkml:brush xml:id="br0">
      <inkml:brushProperty name="width" value="0.05" units="cm"/>
      <inkml:brushProperty name="height" value="0.05" units="cm"/>
    </inkml:brush>
  </inkml:definitions>
  <inkml:trace contextRef="#ctx0" brushRef="#br0">338 1 10546,'2'0'14547,"-7"9"-13584,-67 65 887,52-56-1621,2 0 1,0 1 0,1 1 0,0 0 0,-14 26 0,11-5-221,1 1 1,2 1-1,-17 63 1,18-36-5,-12 104 1,24-144-8,1 0 1,2 0-1,1 0 0,4 30 0,-3-52 3,0-1 0,0 0 0,1 0 0,0 0 0,0 0 0,1-1 0,0 1 0,0 0 0,0-1 0,1 0 0,0 0 0,0 0 0,1 0 0,-1-1 0,1 0 0,1 0 0,-1 0 0,1 0 0,0-1 0,-1 0 0,2 0 0,9 4 0,-6-4 18,-1-1 1,1-1-1,0 0 1,0 0-1,11 0 1,7 0 225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6.683"/>
    </inkml:context>
    <inkml:brush xml:id="br0">
      <inkml:brushProperty name="width" value="0.05" units="cm"/>
      <inkml:brushProperty name="height" value="0.05" units="cm"/>
    </inkml:brush>
  </inkml:definitions>
  <inkml:trace contextRef="#ctx0" brushRef="#br0">218 12 21173,'1'-1'252,"0"0"0,0 0-1,0 0 1,0 0 0,0 0 0,1 0 0,-1 1 0,0-1 0,0 1 0,1-1 0,-1 1 0,0-1 0,1 1 0,-1-1 0,0 1 0,1 0 0,-1 0 0,0 0 0,4 0 0,-5 1-155,1 1-1,0-1 1,0 0-1,-1 1 0,1-1 1,-1 1-1,1-1 1,-1 1-1,1-1 0,-1 1 1,0-1-1,0 1 1,0-1-1,0 1 0,0 0 1,0-1-1,0 1 1,0-1-1,-1 1 0,0 1 1,-4 27 71,-1-1 0,-1 0 1,-2 0-1,-21 50 0,-66 108 110,73-145-84,15-27-138,-4 5 3,1 1 1,1-1-1,1 2 1,1-1-1,-5 24 0,12-43-59,1 0 0,-1-1 0,1 1 0,0 0-1,-1 0 1,1 0 0,0-1 0,1 1 0,-1 0 0,0 0-1,0 0 1,1-1 0,-1 1 0,1 0 0,-1 0-1,1-1 1,0 1 0,0 0 0,1 2 0,0-3 0,-1 0 1,0-1-1,0 1 1,1 0 0,-1 0-1,1 0 1,-1-1-1,0 1 1,1-1 0,-1 1-1,1-1 1,0 0-1,-1 0 1,1 1 0,-1-1-1,1 0 1,2-1-1,6 0 9,-1-1-1,1 0 1,-1-1-1,0 0 0,16-7 1,142-59 67,-139 59-170,1 2-1,0 1 0,0 2 0,33-3 0,-38 8-865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7.050"/>
    </inkml:context>
    <inkml:brush xml:id="br0">
      <inkml:brushProperty name="width" value="0.05" units="cm"/>
      <inkml:brushProperty name="height" value="0.05" units="cm"/>
    </inkml:brush>
  </inkml:definitions>
  <inkml:trace contextRef="#ctx0" brushRef="#br0">1 62 24917,'3'-12'1233,"2"1"687,6 8-808,10 1-656,3 2-256,17 3-152,8 1-16,10-1-24,8 1-8,6-4 0,3-2 0,-1 0 8,-5 1-8,-10-6 0,-8-4 24,-13 2-80,-6 1-192,-17 1-1424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820"/>
    </inkml:context>
    <inkml:brush xml:id="br0">
      <inkml:brushProperty name="width" value="0.025" units="cm"/>
      <inkml:brushProperty name="height" value="0.025" units="cm"/>
    </inkml:brush>
  </inkml:definitions>
  <inkml:trace contextRef="#ctx0" brushRef="#br0">5 1 20083,'0'0'6534,"-4"65"-6694,19-41-1986,6 0-2498,-1-6-2851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9.405"/>
    </inkml:context>
    <inkml:brush xml:id="br0">
      <inkml:brushProperty name="width" value="0.05" units="cm"/>
      <inkml:brushProperty name="height" value="0.05" units="cm"/>
    </inkml:brush>
  </inkml:definitions>
  <inkml:trace contextRef="#ctx0" brushRef="#br0">0 84 19580,'0'-2'414,"0"-1"0,1 1 0,-1-1 0,0 1 0,1-1 0,-1 1 0,1-1 0,0 1-1,0 0 1,0-1 0,0 1 0,0 0 0,0 0 0,1 0 0,1-3 0,0 3-149,-1 0-1,1-1 1,0 1 0,-1 0 0,1 1-1,0-1 1,0 0 0,0 1 0,1 0-1,3-2 1,7 0-176,1 0-1,-1 1 1,1 1 0,20 0-1,-5 0 88,28-4-170,-28 1 1,46 1-1,-73 4-3,0-1 1,0 1-1,0-1 0,0 1 1,0 0-1,-1 0 0,5 2 0,-6-2-10,0-1 0,0 1 0,0 0 0,0-1 0,0 1 0,0 0 0,0-1-1,0 1 1,0 0 0,-1 0 0,1 0 0,0 0 0,-1 0 0,1 0 0,0 0-1,-1 0 1,1 0 0,-1 0 0,0 0 0,1 0 0,-1 0 0,0 2 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010"/>
    </inkml:context>
    <inkml:brush xml:id="br0">
      <inkml:brushProperty name="width" value="0.05" units="cm"/>
      <inkml:brushProperty name="height" value="0.05" units="cm"/>
    </inkml:brush>
  </inkml:definitions>
  <inkml:trace contextRef="#ctx0" brushRef="#br0">276 104 15459,'9'-13'1400,"17"-27"2359,-25 37-3469,0 1 0,1-1 0,-1 1 1,0-1-1,0 1 0,0-1 0,-1 0 0,1 1 1,-1-1-1,0 0 0,1 1 0,-1-6 1,0 7-220,-1 1 0,1-1 0,0 1 0,0-1 0,0 1 1,-1-1-1,1 0 0,0 1 0,0-1 0,-1 1 0,1-1 1,0 1-1,-1 0 0,1-1 0,-1 1 0,1-1 0,0 1 1,-1 0-1,1-1 0,-1 1 0,1 0 0,-1-1 0,1 1 1,-1 0-1,0 0 0,1 0 0,-2-1 0,-18 5 956,14-2-895,0 1 1,0 1 0,1-1-1,-8 6 1,-5 8-71,0 0 1,2 0 0,0 2-1,-15 22 1,-45 87-20,63-102-9,1 1-1,1 0 1,2 1 0,1 0 0,1 1 0,1 0-1,1 0 1,2 0 0,1 39 0,4-13 17,3 0 0,2 0 0,2-1 0,17 54 0,-22-69 35,-38-96-2543,14 21-1725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211"/>
    </inkml:context>
    <inkml:brush xml:id="br0">
      <inkml:brushProperty name="width" value="0.05" units="cm"/>
      <inkml:brushProperty name="height" value="0.05" units="cm"/>
    </inkml:brush>
  </inkml:definitions>
  <inkml:trace contextRef="#ctx0" brushRef="#br0">0 162 19084,'0'-9'2593,"6"0"471,2-1-1095,8-1-721,7 1-448,14-6-384,5 0-104,7-1-192,0 1-80,3 4-32,-3 1 8,-1 4-16,-4 2 0,-15 2 80,-2-3-104,-12 3-792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896"/>
    </inkml:context>
    <inkml:brush xml:id="br0">
      <inkml:brushProperty name="width" value="0.05" units="cm"/>
      <inkml:brushProperty name="height" value="0.05" units="cm"/>
    </inkml:brush>
  </inkml:definitions>
  <inkml:trace contextRef="#ctx0" brushRef="#br0">127 0 19988,'8'2'2869,"7"3"-2495,-1 0 1,0 0-1,-1 2 1,1 0-1,-1 0 0,-1 1 1,0 1-1,0 0 1,0 1-1,-1 0 1,13 15-1,-5-3-230,-1 1 0,-1 1 1,-1 0-1,-1 2 0,13 27 0,-20-32-132,0 1-1,-2 0 1,0 0-1,-1 0 1,-2 0-1,0 1 1,-2-1-1,0 1 1,-1 0-1,-4 23 1,-1-6-2,-2-1 0,-2 0 0,-1-1 1,-29 70-1,17-60 25,-2 0 1,-46 68-1,49-88-40,0 0 0,-2-1 0,-1-1 0,-47 39 0,58-55-290,0-1 1,-16 8-1,-20 8-1409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7.439"/>
    </inkml:context>
    <inkml:brush xml:id="br0">
      <inkml:brushProperty name="width" value="0.05" units="cm"/>
      <inkml:brushProperty name="height" value="0.05" units="cm"/>
    </inkml:brush>
  </inkml:definitions>
  <inkml:trace contextRef="#ctx0" brushRef="#br0">11 78 15483,'-1'1'449,"0"0"0,0 0 0,0 0 0,1 0 0,-1 0 0,0 0 0,0 1 0,1-1 0,-1 0 0,1 0 0,-1 1 0,1-1 0,0 0 0,-1 1 0,1-1 0,0 1 0,0 1-1,0-3-323,0 1-1,1-1 1,-1 1-1,0-1 1,1 1-1,-1-1 1,0 1-1,1-1 1,-1 1-1,1-1 1,-1 1-1,1-1 1,-1 0-1,1 1 0,-1-1 1,1 0-1,-1 1 1,1-1-1,0 0 1,-1 0-1,1 0 1,-1 1-1,1-1 1,0 0-1,0 0 1,5 0 30,0 0 0,0 0 0,0-1 0,0 1 0,-1-1 0,1-1 0,6-1 0,87-33 319,-58 19-203,2 2-1,68-14 1,-97 27-495,-1 0-1,1 1 1,-1 0 0,1 1-1,0 0 1,-1 2-1,1-1 1,-1 2-1,1 0 1,-1 0 0,0 1-1,23 11 1,-25-10-1885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7.659"/>
    </inkml:context>
    <inkml:brush xml:id="br0">
      <inkml:brushProperty name="width" value="0.05" units="cm"/>
      <inkml:brushProperty name="height" value="0.05" units="cm"/>
    </inkml:brush>
  </inkml:definitions>
  <inkml:trace contextRef="#ctx0" brushRef="#br0">0 42 24141,'0'0'2457,"2"0"-1433,38 4-552,-10-15-104,10 1-96,4-3-88,-4 5-152,2 4-8,-1 4 88,-5 4-312,-4 4-1312,-4-1-2569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0.337"/>
    </inkml:context>
    <inkml:brush xml:id="br0">
      <inkml:brushProperty name="width" value="0.05" units="cm"/>
      <inkml:brushProperty name="height" value="0.05" units="cm"/>
    </inkml:brush>
  </inkml:definitions>
  <inkml:trace contextRef="#ctx0" brushRef="#br0">0 35 14891,'3'-14'2364,"1"-7"5689,3 35-7363,-2-5-590,-1 5 3,-1 1 0,-1 0 0,0 0 0,-1 0 0,-2 26 0,1 1 0,1-8-48,0 24 9,2 0 1,20 105-1,-22-161-49,-1 0 0,1 0 0,-1 0 0,1 0 0,0 0 0,0 0 0,0 0-1,0 0 1,0 0 0,0 0 0,1-1 0,2 4 0,-4-5 1,1 1 1,0-1-1,-1 0 0,1 1 0,0-1 1,-1 0-1,1 0 0,0 1 0,-1-1 1,1 0-1,0 0 0,0 0 0,-1 0 1,1 0-1,0 0 0,0 0 0,-1 0 1,1 0-1,0 0 0,-1 0 0,1-1 1,0 1-1,0 0 0,0-1 0,3-1 42,-1-1 0,1 0 0,-1 0 0,1 0 0,-1 0 0,0-1-1,0 1 1,-1-1 0,5-6 0,136-259 529,-110 203-547,-33 64-40,16-24 14,-16 25-15,0 1 0,1 0 0,-1-1 0,0 1 0,0-1-1,1 1 1,-1-1 0,0 1 0,0 0 0,1-1 0,-1 1 0,0-1 0,1 1 0,-1 0 0,1 0 0,-1-1 0,1 1 0,-1 0 0,0 0 0,1-1 0,-1 1 0,1 0-1,-1 0 1,1 0 0,-1 0 0,1 0 0,-1 0 0,1-1 0,-1 1 0,1 0 0,-1 1 0,1-1 0,-1 0 0,1 0 0,-1 0 0,1 0 0,-1 0 0,1 0 0,-1 1-1,1-1 1,-1 0 0,0 0 0,1 1 0,-1-1 0,1 0 0,-1 1 0,0-1 0,1 0 0,-1 1 0,1 0 0,2 5-16,0 1 0,0 0 1,0 0-1,-1 0 0,0 0 1,-1 0-1,2 15 0,0 58-27,-2-50 31,-2 50 2,0-38 27,7 67 0,1-87 13,-7-22-26,0 0 0,0 1 1,1-1-1,-1 0 1,0 1-1,0-1 1,1 0-1,-1 0 1,0 0-1,0 1 1,1-1-1,-1 0 0,0 0 1,1 0-1,-1 0 1,0 1-1,1-1 1,-1 0-1,0 0 1,0 0-1,1 0 1,-1 0-1,1 0 0,-1 0 1,0 0-1,1 0 1,-1 0-1,0 0 1,1 0-1,-1 0 1,1-1-1,2 0 26,-1-2 0,1 1 1,-1 0-1,1 0 0,-1-1 0,0 0 1,0 1-1,0-1 0,3-5 0,47-78 438,80-179 0,-99 200-455,-32 63-23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0.892"/>
    </inkml:context>
    <inkml:brush xml:id="br0">
      <inkml:brushProperty name="width" value="0.05" units="cm"/>
      <inkml:brushProperty name="height" value="0.05" units="cm"/>
    </inkml:brush>
  </inkml:definitions>
  <inkml:trace contextRef="#ctx0" brushRef="#br0">132 1 22533,'0'0'3044,"0"4"-1710,1 20-1087,-2-1 0,0 1 0,-1-1 0,-2 1 0,-10 36 1,-46 112 139,53-152-272,-3 4-27,2 1 1,1 0 0,1 0 0,1 0 0,-2 42 0,7-65-87,-1 1 1,1-1-1,1 0 1,-1 1-1,0-1 1,0 0-1,1 1 1,0-1-1,-1 0 1,1 1-1,0-1 1,0 0-1,0 0 0,0 0 1,0 0-1,3 3 1,-2-4 0,-1 0 0,1 0 0,-1 0 0,1 0 0,-1 0 0,1 0 0,0-1 0,0 1 0,-1 0 0,1-1 0,0 0 0,0 1 0,0-1 0,0 0 0,-1 0 0,1 0 0,0 0 0,0 0 0,0-1 0,0 1 1,-1 0-1,1-1 0,2 0 0,20-8 33,1 0 0,25-15 1,4-2-12,13 0 19,22-10-666,-67 22-880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1.234"/>
    </inkml:context>
    <inkml:brush xml:id="br0">
      <inkml:brushProperty name="width" value="0.05" units="cm"/>
      <inkml:brushProperty name="height" value="0.05" units="cm"/>
    </inkml:brush>
  </inkml:definitions>
  <inkml:trace contextRef="#ctx0" brushRef="#br0">15 100 20212,'-14'-2'7890,"14"1"-6746,0-1-488,0 0-384,19-28-120,11 23-128,10-1-24,15-3-8,4 1-8,1 1 16,-1 2 0,-10 3 24,-1 3 0,-12-1-344,-2-2-944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2.420"/>
    </inkml:context>
    <inkml:brush xml:id="br0">
      <inkml:brushProperty name="width" value="0.05" units="cm"/>
      <inkml:brushProperty name="height" value="0.05" units="cm"/>
    </inkml:brush>
  </inkml:definitions>
  <inkml:trace contextRef="#ctx0" brushRef="#br0">1 11 24157,'0'0'4401,"28"5"-4105,2-5-144,5 0-32,8-4-56,5-1-24,-6 3-24,-2-1 0,-8 3 8,-4-2 0,-7 2 48,-7 2-88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5.178"/>
    </inkml:context>
    <inkml:brush xml:id="br0">
      <inkml:brushProperty name="width" value="0.025" units="cm"/>
      <inkml:brushProperty name="height" value="0.025" units="cm"/>
    </inkml:brush>
  </inkml:definitions>
  <inkml:trace contextRef="#ctx0" brushRef="#br0">151 339 15407,'-9'8'2023,"0"-1"-1591,-66 63 3201,68-64-3215,1 1 0,0 0 1,1 0-1,0 0 0,0 1 1,0 0-1,1 0 0,0 0 0,-5 17 1,9-24-392,0 0-1,-1 0 1,1 0 0,0 0 0,0 1 0,0-1 0,0 0 0,0 0 0,0 0 0,0 1 0,0-1 0,1 0 0,-1 0 0,0 0 0,1 0-1,-1 0 1,1 0 0,-1 0 0,1 0 0,0 0 0,-1 0 0,1 0 0,0 0 0,0 0 0,1 1 0,0 0-4,1-1-1,-1 0 1,0 0 0,1 0 0,-1-1 0,0 1 0,1-1-1,-1 1 1,1-1 0,-1 0 0,5 0 0,3 0 35,0-1 0,0-1 1,-1 1-1,1-2 0,13-4 1,-9 0-15,0 0 0,-1-1 0,0-1 0,-1 0 1,0-1-1,0 0 0,-1 0 0,0-2 0,-1 1 1,0-1-1,-1-1 0,0 0 0,-1 0 1,7-14-1,2-11 77,0 0 1,-3 0-1,-1-1 1,7-43-1,-18 73-110,2-3-4,-1-1 1,-1 0 0,0 0-1,-1-1 1,0 1-1,-2-21 1,1 34-11,0-1-1,0 1 0,-1-1 1,1 1-1,0-1 1,0 1-1,-1-1 0,1 1 1,0-1-1,-1 1 1,1-1-1,-1 1 1,1-1-1,0 1 0,-1 0 1,1-1-1,-1 1 1,1 0-1,-1-1 1,1 1-1,-1 0 0,0 0 1,1-1-1,-1 1 1,1 0-1,-1 0 0,1 0 1,-1 0-1,0 0 1,1 0-1,-1 0 1,1 0-1,-1 0 0,0 0 1,1 0-1,-1 0 1,1 0-1,-1 1 1,0-1-1,1 0 0,-1 0 1,1 1-1,-1-1 1,1 0-1,-1 1 0,0 0 1,-23 14-90,3 3 94,2 0-1,-23 27 1,38-40-25,-1 0-1,1 0 0,0 1 0,1-1 0,0 1 0,0 0 0,0 0 0,0 0 1,1 1-1,0-1 0,0 0 0,1 1 0,0-1 0,0 1 0,0 6 1,2-11 6,-1 0 1,1-1-1,0 1 1,-1-1-1,1 1 1,0-1-1,0 0 1,0 1-1,1-1 1,-1 0-1,0 0 1,0 0-1,1 1 1,-1-1-1,0 0 1,1-1-1,-1 1 1,1 0 0,-1 0-1,4 0 1,42 15-338,-29-11-61,-7-2 280,-1 1 0,0 0 0,0 1-1,0 1 1,0-1 0,-1 1-1,0 1 1,0 0 0,0 0 0,9 11-1,-15-14 234,0 0-1,0 0 0,0 1 0,-1-1 1,1 1-1,-1 0 0,0-1 0,-1 1 1,1 0-1,-1 0 0,0 0 0,0 0 1,0 0-1,-1 0 0,0 1 1,0-1-1,0 0 0,-1 0 0,0 0 1,0 0-1,0 0 0,0 0 0,-1 0 1,-3 8-1,0-4 327,0 0-1,-1 0 1,0 0 0,-9 9-1,-10 15-1887,13-10-5135,17-36-3848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153"/>
    </inkml:context>
    <inkml:brush xml:id="br0">
      <inkml:brushProperty name="width" value="0.05" units="cm"/>
      <inkml:brushProperty name="height" value="0.05" units="cm"/>
    </inkml:brush>
  </inkml:definitions>
  <inkml:trace contextRef="#ctx0" brushRef="#br0">0 48 21885,'0'0'1295,"2"7"1283,4 14-2359,-1 1 0,-2 0 0,0 0 0,-1 0 0,-1 0 0,-2 23 0,0-19-197,1 0-1,2 0 1,0 0 0,10 40-1,-12-65-9,0 0 0,0 1 0,1-1-1,-1 0 1,1 0 0,-1 0 0,1 1 0,0-1 0,-1 0-1,1 0 1,0 0 0,0 0 0,0 0 0,0 0 0,-1 0-1,1 0 1,3 1 0,-4-2 7,1 0 0,0 1 0,0-1-1,0 0 1,0 0 0,0 0 0,-1 0 0,1 0 0,0 0-1,0 0 1,0-1 0,0 1 0,0 0 0,-1 0 0,1-1-1,0 1 1,0 0 0,-1-1 0,1 1 0,1-1-1,3-3 69,-1 0 0,1-1-1,-1 1 1,0-1 0,0 0-1,5-7 1,56-106 436,-50 85-467,2 2 0,2 0 1,30-41-1,-48 71-56,1-1 0,-1 1 0,0-1 0,1 1 0,-1 0 0,1 0 0,-1-1 0,1 1-1,0 0 1,-1 0 0,1 0 0,2 0 0,-4 1-1,1 0-1,-1 0 1,1 0-1,0 0 1,-1 0-1,1 0 1,-1 0-1,1 0 1,-1 0-1,1 0 1,-1 0-1,1 0 1,-1 1-1,1-1 1,-1 0-1,1 0 1,-1 1-1,1-1 1,-1 0 0,1 1-1,-1-1 1,1 0-1,-1 1 1,0-1-1,1 1 1,0 0-1,0 3-6,1-1 0,-1 1 0,1 0 0,-1 0-1,0-1 1,-1 1 0,1 0 0,-1 0 0,0 8 0,-1 20-14,-2 0 0,-1-1 0,-10 38 0,7-41 31,2 0 0,1 0 1,1 1-1,1 49 0,2-77-1,0 0 1,0 0-1,0 1 0,0-1 0,0 0 0,1 1 0,-1-1 1,0 0-1,1 0 0,-1 0 0,1 1 0,0-1 0,-1 0 1,1 0-1,0 0 0,-1 0 0,1 0 0,1 1 1,-1-2 4,0 1 1,0-1-1,-1 0 1,1 0-1,0 1 1,0-1-1,0 0 1,0 0-1,-1 0 1,1 0-1,0 0 1,0 0-1,0 0 1,0 0-1,-1 0 1,1 0 0,0-1-1,0 1 1,0 0-1,1-1 1,3-2 52,-1 0 1,1 0-1,0 0 1,-1 0 0,0-1-1,8-7 1,5-9 67,-1-1 0,-1-1 0,13-23 0,34-75 81,-52 99-183,20-41 21,-10 19-11,41-68 1,-60 110-43,-1 0-1,0 0 0,1 0 0,-1 1 1,1-1-1,-1 0 0,1 1 0,0-1 1,-1 0-1,1 1 0,-1-1 0,1 1 1,0-1-1,0 1 0,-1-1 0,1 1 1,0-1-1,0 1 0,0 0 0,-1-1 1,1 1-1,0 0 0,0 0 1,1-1-1,-1 2-1,0-1 0,0 1-1,-1-1 1,1 1 0,0 0 0,-1-1 0,1 1 0,-1 0 0,1-1 0,-1 1 0,1 0-1,-1 0 1,1-1 0,-1 1 0,0 0 0,1 0 0,-1 0 0,0 0 0,0 1 0,3 7-24,-2 2 1,1 18 0,-1-27 23,-3 26-1171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680"/>
    </inkml:context>
    <inkml:brush xml:id="br0">
      <inkml:brushProperty name="width" value="0.05" units="cm"/>
      <inkml:brushProperty name="height" value="0.05" units="cm"/>
    </inkml:brush>
  </inkml:definitions>
  <inkml:trace contextRef="#ctx0" brushRef="#br0">223 134 11883,'6'-20'3155,"-1"0"1,-1 0 0,-1 0 0,1-33 0,-11 54-1538,3 0-1599,1-1 0,0 1 0,0 0 0,-1 0 0,1 1 0,0-1 0,0 1 0,0-1 0,0 1 0,1 0 0,-1 0 0,0 0 0,1 0 0,0 1 0,-1-1 0,1 1 0,-3 4 0,-17 29-23,3 0-1,-23 56 0,-18 84 6,50-141 5,1 1 1,1 1-1,2-1 1,2 1-1,2 0 1,1 0-1,4 45 1,2-61 0,0 0-1,2-1 1,0 0-1,1 0 1,1 0 0,12 18-1,8 18 55,-29-55-155,3 5 305,-3-6-233,0 0-1,0 0 1,0 0 0,0 0-1,0 0 1,0 0 0,-1-1 0,1 1-1,0 0 1,0 0 0,0 0 0,0 0-1,0 0 1,0 0 0,0 0 0,0 0-1,0 0 1,0 0 0,0 0-1,0 0 1,0 0 0,0 0 0,0 0-1,-1 0 1,1 0 0,0 0 0,0 0-1,0 0 1,0 0 0,0 0-1,0 0 1,0 0 0,0 0 0,0 0-1,0 0 1,0 0 0,0 0 0,-1 0-1,1 0 1,0 0 0,0 0 0,0 0-1,0 0 1,0 0 0,0 0-1,0 0 1,0 0 0,0 0 0,0 0-1,0 0 1,0 1 0,0-1 0,0 0-1,0 0 1,0 0 0,0 0-1,-28-22-1906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879"/>
    </inkml:context>
    <inkml:brush xml:id="br0">
      <inkml:brushProperty name="width" value="0.05" units="cm"/>
      <inkml:brushProperty name="height" value="0.05" units="cm"/>
    </inkml:brush>
  </inkml:definitions>
  <inkml:trace contextRef="#ctx0" brushRef="#br0">1 32 24085,'0'0'4185,"23"10"-3617,6-10-256,12-2-72,6-5-72,5-1-88,-1-1-56,-12 0 8,-1 4-96,-4 3-632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6.778"/>
    </inkml:context>
    <inkml:brush xml:id="br0">
      <inkml:brushProperty name="width" value="0.05" units="cm"/>
      <inkml:brushProperty name="height" value="0.05" units="cm"/>
    </inkml:brush>
  </inkml:definitions>
  <inkml:trace contextRef="#ctx0" brushRef="#br0">11 0 12379,'0'0'9928,"-1"4"-8937,0 12-607,0 0-1,1 0 1,2 20-1,1 5-86,-10 339 773,2 54-982,5-418-78,0-6 7,1 0 1,-1 0 0,2 0 0,4 17 0,-6-26-11,0-1 0,0 1 1,0-1-1,0 0 0,0 1 0,0-1 1,0 1-1,1-1 0,-1 1 1,0-1-1,0 0 0,0 1 0,1-1 1,-1 0-1,0 1 0,0-1 1,1 0-1,-1 1 0,0-1 1,1 0-1,-1 1 0,1-1 0,-1 0 1,0 0-1,1 1 0,-1-1 1,1 0-1,0 0 0,7-10 256,4-30 180,41-206 406,-31 127-713,60-184 1,-75 285-137,0 1-1,1 0 1,0 0 0,1 1 0,14-18-1,-21 31-4,1-1 0,0 0 0,0 1 0,0-1 0,1 1 1,-1 0-1,1 0 0,0 1 0,0-1 0,0 1 0,0-1 0,0 1 0,0 1 0,1-1 0,-1 0 0,1 1 0,-1 0 0,1 0 0,-1 1 0,1-1 0,0 1 0,-1 0 0,1 0 0,0 0 0,4 2 0,-1 0-4,0 1 0,0 0 0,0 1 0,-1-1-1,1 2 1,-1-1 0,0 1 0,0 0 0,11 11 0,3 5 10,26 33 1,-46-52 15,0-1 0,0 1 0,1-1 0,-1 1-1,0-1 1,0 1 0,0 0 0,-1 0 0,1-1 0,0 1 0,-1 0-1,1 0 1,-1 0 0,1 0 0,-1 0 0,0 0 0,0 0 0,0 0 0,0-1-1,0 1 1,-1 0 0,1 0 0,0 0 0,-1 0 0,1 0 0,-1 0 0,0 0-1,0-1 1,0 1 0,0 0 0,0-1 0,0 1 0,0-1 0,0 1-1,-1-1 1,1 1 0,0-1 0,-1 0 0,-2 2 0,-22 20 318,-1-1 1,-50 31-1,62-44-313,-1 0 0,-1-1 1,1-1-1,-1-1 0,-1 0 0,-33 6 0,49-12-316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7.090"/>
    </inkml:context>
    <inkml:brush xml:id="br0">
      <inkml:brushProperty name="width" value="0.05" units="cm"/>
      <inkml:brushProperty name="height" value="0.05" units="cm"/>
    </inkml:brush>
  </inkml:definitions>
  <inkml:trace contextRef="#ctx0" brushRef="#br0">260 1 15675,'0'0'11077,"-13"4"-9388,-10 5-1427,0 1 0,1 1 1,1 0-1,-27 20 0,39-25-266,1 0 0,0 1 0,1 0 0,-1 1 0,2-1-1,-1 2 1,1-1 0,0 0 0,1 1 0,0 0 0,0 1 0,1-1-1,-6 18 1,6-7-8,0 0 0,-3 41 0,7-51 8,0 0 0,0 1 0,1-1 0,0-1 0,1 1-1,1 0 1,-1 0 0,5 10 0,-6-17-1,1 0 1,0 0-1,-1 1 1,1-1-1,1 0 1,-1-1-1,0 1 1,0 0-1,1-1 1,0 1-1,-1-1 1,1 0-1,0 0 1,0 0-1,0 0 1,1 0-1,6 2 1,-4-3 7,0 0 0,0 0 1,0 0-1,0 0 0,0-1 0,0 0 1,1-1-1,-1 1 0,10-3 1,8-4-106,-1 0 1,0-2-1,0 0 0,24-15 1,16-12-1182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4.692"/>
    </inkml:context>
    <inkml:brush xml:id="br0">
      <inkml:brushProperty name="width" value="0.05" units="cm"/>
      <inkml:brushProperty name="height" value="0.05" units="cm"/>
    </inkml:brush>
  </inkml:definitions>
  <inkml:trace contextRef="#ctx0" brushRef="#br0">9 107 19700,'0'1'4194,"-4"31"-3313,2-27-855,1 0 1,1-1 0,-1 1-1,1 0 1,0 0 0,0 0-1,1 6 1,7 57 283,-4-31 244,2 1 1,10 37 0,-16-73-507,1 1 1,0-1-1,0 1 1,0-1-1,0 1 1,1-1-1,-1 0 1,1 0-1,-1 1 1,3 1-1,-4-4-29,1 1 1,0-1-1,0 1 0,0-1 0,-1 1 1,1-1-1,0 1 0,0-1 0,0 0 1,0 0-1,0 0 0,0 1 1,-1-1-1,1 0 0,0 0 0,0 0 1,0 0-1,0 0 0,0 0 0,0-1 1,0 1-1,0 0 0,0 0 0,-1-1 1,1 1-1,0 0 0,0-1 0,0 1 1,0-1-1,-1 1 0,2-2 0,4-3 59,0 0-1,0-1 1,-1 0 0,1 0-1,-1 0 1,-1 0-1,6-9 1,25-54 176,-25 49-207,22-54 63,23-41-16,-54 112-94,0 1 1,0 0-1,0 0 0,1 0 1,-1 0-1,0 0 1,1 1-1,0-1 0,-1 0 1,1 1-1,0-1 0,3-1 1,-5 3-2,0 0 0,1 0 0,-1 0 1,0 0-1,1 0 0,-1 0 0,0 0 1,1 0-1,-1 0 0,0 0 0,1 0 1,-1 0-1,0 0 0,1 1 0,-1-1 0,0 0 1,1 0-1,-1 0 0,0 0 0,0 1 1,1-1-1,-1 0 0,0 0 0,0 1 1,1-1-1,-1 0 0,0 0 0,0 1 0,7 19-24,-1 19-5,-2 0-1,-1 0 0,-3 41 1,-1-31 34,7 59 0,-6-107-3,1 8 6,1 0 1,0 0-1,4 14 1,-5-22 0,-1 1 0,1-1 0,-1 1 0,1-1 1,0 1-1,0-1 0,0 1 0,-1-1 1,1 0-1,1 1 0,-1-1 0,0 0 1,0 0-1,0 0 0,1 0 0,-1 0 0,0 0 1,1 0-1,-1 0 0,1-1 0,-1 1 1,1 0-1,-1-1 0,1 1 0,0-1 0,-1 0 1,4 1-1,0-3 34,0 1 0,0-1 0,0 0 0,0 0 0,-1 0 1,1-1-1,0 0 0,-1 0 0,0 0 0,1 0 0,-1-1 0,-1 1 0,6-7 0,6-8 59,0-1-1,-2 0 1,0-1-1,-2 0 1,0-1 0,9-24-1,41-142 271,-32 92-243,-22 79-115,-6 14-12,0 0 0,0 0 0,0 0 0,-1-1-1,1 1 1,-1 0 0,1-1 0,-1 1 0,1-3 0,0 5-7,0 0 0,0 0 1,0 1-1,0-1 1,0 1-1,1-1 0,-1 1 1,0-1-1,0 1 1,0 0-1,0-1 0,-1 1 1,1 0-1,1 1 1,-1 1 1,0 0 1,0 0-1,-1 0 0,1 0 1,-1 0-1,1 1 1,-1-1-1,0 0 1,0 0-1,-2 6 0,-5 33 23,6-38-10,0-1-32,0-5-405,0 0 186,1 0 1,-1 0-1,0 1 1,1-1-1,0 0 1,-1 0-1,1 0 1,0-3-1,2-31-3227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5.312"/>
    </inkml:context>
    <inkml:brush xml:id="br0">
      <inkml:brushProperty name="width" value="0.05" units="cm"/>
      <inkml:brushProperty name="height" value="0.05" units="cm"/>
    </inkml:brush>
  </inkml:definitions>
  <inkml:trace contextRef="#ctx0" brushRef="#br0">155 254 11402,'23'-47'3417,"21"-44"4504,-22 30-5572,-21 56-2081,1 0 1,-1 0-1,-1 0 0,1 0 0,-1 0 0,0-7 0,0 12-224,0-1 0,0 1 0,0-1 0,0 0 0,0 1 0,0-1 0,-1 1 0,1-1 0,0 0 0,0 1 0,-1-1 0,1 1 0,0-1 0,-1 1-1,1-1 1,-1 1 0,1-1 0,0 1 0,-1 0 0,1-1 0,-1 1 0,0-1 0,0 1-13,0 0 1,0 0-1,0 0 0,0 0 1,0 0-1,0 0 0,0 0 0,0 0 1,0 0-1,0 1 0,0-1 0,0 0 1,0 1-1,0-1 0,0 1 1,0-1-1,0 1 0,-1 0 0,-6 5-1,1-1-1,0 1 1,0 1-1,0-1 1,1 1-1,0 1 1,-6 8-1,-34 62-67,27-42 66,2 2 0,1 0 1,2 0-1,2 1 1,1 1-1,2 0 0,2 1 1,2 0-1,1 0 0,2 0 1,3 0-1,0 0 0,3 0 1,1-1-1,21 77 0,-3-43-10,39 148 167,-61-204-240,-1-18 26,0 0 0,0 0 0,0 1 0,0-1 0,0 0 0,0 1 0,0-1 0,-1 0 0,1 0 0,0 0 0,0 1 0,0-1 0,0 0 0,-1 0 0,1 0 0,0 1 0,0-1 0,0 0 0,-1 0 0,1 0 0,0 0 0,0 1 0,-1-1 0,1 0-1,0 0 1,0 0 0,-1 0 0,1 0 0,0 0 0,0 0 0,-1 0 0,1 0 0,0 0 0,0 0 0,-1 0 0,1 0 0,0 0 0,-1 0 0,-9-2-466,-17-14-410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5.500"/>
    </inkml:context>
    <inkml:brush xml:id="br0">
      <inkml:brushProperty name="width" value="0.05" units="cm"/>
      <inkml:brushProperty name="height" value="0.05" units="cm"/>
    </inkml:brush>
  </inkml:definitions>
  <inkml:trace contextRef="#ctx0" brushRef="#br0">10 1 21573,'-6'7'1400,"3"0"480,6 1-887,10 1-185,11 0-136,11-4-56,16-5-56,10-2-112,-1-1-168,-8-2-112,-6 1-136,-9 1 96,-2 3-600,-7-4-928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6.448"/>
    </inkml:context>
    <inkml:brush xml:id="br0">
      <inkml:brushProperty name="width" value="0.05" units="cm"/>
      <inkml:brushProperty name="height" value="0.05" units="cm"/>
    </inkml:brush>
  </inkml:definitions>
  <inkml:trace contextRef="#ctx0" brushRef="#br0">33 0 22925,'0'0'2995,"0"6"-1711,-33 449-131,35-370-1123,-1-75-11,1 0-1,0 0 1,0-1 0,1 1 0,0-1-1,5 12 1,-7-19-102,3-7-1564,0-13 997,-3-53 698,-10-216 2636,9 277-2556,0 0 0,0 0 0,1 0-1,3-14 1,-4 24-125,0-1 0,0 0 0,1 1-1,-1-1 1,0 0 0,1 1 0,-1-1 0,0 1-1,1-1 1,-1 1 0,1-1 0,-1 1 0,1-1-1,-1 1 1,1-1 0,-1 1 0,1 0 0,-1-1-1,1 1 1,0 0 0,-1-1 0,1 1 0,0 0-1,-1 0 1,1 0 0,0-1 0,-1 1 0,2 0-1,39-6-65,1 2 0,-1 2-1,61 4 1,-59 3-780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7.196"/>
    </inkml:context>
    <inkml:brush xml:id="br0">
      <inkml:brushProperty name="width" value="0.05" units="cm"/>
      <inkml:brushProperty name="height" value="0.05" units="cm"/>
    </inkml:brush>
  </inkml:definitions>
  <inkml:trace contextRef="#ctx0" brushRef="#br0">1 1 21685,'0'0'1583,"4"4"1297,-1 0-2792,0 1 0,0-1-1,-1 1 1,0 0 0,0 0-1,0 0 1,-1 0 0,1 0-1,-1 1 1,-1-1 0,1 7-1,1 70 8,-2-47-43,-23 647 424,21-671 112,2-22 110,0 4-653,-2-76 157,4-1 1,4 1-1,3 1 0,37-150 0,-40 211-205,1 0 1,1 0-1,1 1 1,0 0-1,2 0 0,15-21 1,-21 34-5,0 0 0,0 1 0,1-1 0,0 1 0,1 0 0,-1 1 0,1-1 0,0 1 0,0 1 0,1-1 0,0 1 0,-1 0 0,1 1 0,0 0 0,1 1 0,-1-1 0,0 1 0,17-1 0,-12 3-8,-1 0 0,1 1 0,-1 0 0,0 1 0,0 0 0,1 1 0,13 6-1,-19-6 8,0 0 0,1 0-1,-1 1 1,-1 0-1,1 0 1,-1 1-1,1 0 1,-2 0-1,1 0 1,0 1 0,-1 0-1,7 10 1,-10-14 11,-1-1 1,0 1-1,0 0 1,-1 0-1,1 0 1,0 0-1,-1 0 1,1 0-1,-1 0 1,1 0-1,-1 1 1,0-1-1,0 0 0,0 0 1,0 0-1,0 0 1,-1 0-1,1 0 1,-1 0-1,1 0 1,-1 0-1,0 0 1,0 0-1,1 0 1,-1 0-1,-1 0 1,1 0-1,0-1 1,0 1-1,-1 0 1,1-1-1,-1 1 1,1-1-1,-1 0 1,0 1-1,-2 0 1,-5 4 46,0-1 0,0 0 0,0 0 0,-1-1 0,0 0 1,-11 3-1,-1-3 24,-1 0 0,0-1-1,1-1 1,-26-2 0,16 0-330,-40 6-1,53-1-1209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6.876"/>
    </inkml:context>
    <inkml:brush xml:id="br0">
      <inkml:brushProperty name="width" value="0.025" units="cm"/>
      <inkml:brushProperty name="height" value="0.025" units="cm"/>
    </inkml:brush>
  </inkml:definitions>
  <inkml:trace contextRef="#ctx0" brushRef="#br0">317 110 17681,'0'0'7500,"-11"-2"-5471,4 0-1935,-1 1 0,1 0 0,-1 0 0,1 0 0,-1 1 0,1 0 0,-1 1 0,1-1 1,-1 1-1,1 1 0,0 0 0,-1 0 0,1 0 0,0 1 0,-6 3 0,6-3-102,1 1 1,-1 0-1,1 0 0,1 1 1,-1-1-1,1 1 0,-1 0 1,1 1-1,1-1 0,-1 1 1,1 0-1,0 0 0,0 0 1,1 1-1,-4 10 0,6-17-10,1 1 0,0 0-1,0-1 1,0 1-1,0-1 1,0 1 0,0-1-1,0 1 1,0-1-1,0 1 1,0 0 0,0-1-1,0 1 1,0-1 0,0 1-1,0-1 1,1 1-1,-1-1 1,0 1 0,0-1-1,1 1 1,-1-1-1,0 1 1,1-1 0,-1 1-1,1-1 1,-1 0-1,0 1 1,1-1 0,-1 0-1,1 1 1,0-1 0,23 2-225,25-15 276,-23-1 2,0-2 1,-2 0-1,0-2 1,-1 0 0,35-38-1,-63 85-1001,-175 512 2615,151-418-243,18-72-764,-1-1-1,-3 0 1,-35 83-1,48-130-635,1-1 0,0 0 0,-1 1 0,1-1 0,-1 0 0,1 0 0,-1 0 0,0 0 0,0 0 0,0 0 0,0-1 0,-1 1 0,1 0 0,-4 1 0,5-3-5,1 0 0,-1 0-1,1 0 1,-1 1 0,1-1 0,-1 0 0,0 0 0,1 0 0,-1 0 0,1-1 0,-1 1 0,1 0 0,-1 0 0,0 0 0,1 0 0,-1 0 0,1-1 0,-1 1 0,1 0 0,-1-1 0,1 1 0,-1 0-1,1-1 1,0 1 0,-1-1 0,-8-24 8,8-3-86,0 0 0,2 0-1,1 0 1,1 0 0,1 0 0,2 1 0,0-1 0,2 1 0,1 1-1,2 0 1,0 0 0,2 1 0,16-26 0,26-30-491,3 3 0,99-104 0,-17 21 202,-136 157 350,1-1 9,0-1-1,0 0 1,-1 0 0,0 0-1,0 0 1,0 0 0,-1-1-1,0 0 1,0 1-1,-1-1 1,1-1 0,1-9-1,-5 17 11,1 0 0,0-1 0,0 1 0,0 0 0,0-1 0,0 1 0,-1-1 0,1 1 0,0 0 0,0 0 0,-1-1 0,1 1 0,0 0 0,0-1 0,-1 1-1,1 0 1,0 0 0,-1 0 0,1-1 0,0 1 0,-1 0 0,1 0 0,-1 0 0,1 0 0,0 0 0,-1-1 0,1 1 0,-1 0 0,1 0 0,0 0 0,-1 0 0,1 0 0,0 0 0,-1 0 0,1 1 0,-1-1 0,1 0-1,0 0 1,-1 0 0,1 0 0,-1 1 0,-18 6 1,10 0 5,-1 0-1,2 1 1,-1 0-1,1 1 1,0 0-1,1 0 1,-12 20-1,8-11 6,2-1 0,0 2-1,-12 36 1,20-52-10,-1 1 0,1 0 0,1-1 0,-1 1 0,0 0 0,1 0 0,0 0-1,0 0 1,0-1 0,1 5 0,-1-6-2,1-1 1,0 0-1,0 1 0,-1-1 0,1 0 0,0 0 1,0 0-1,0 0 0,0 0 0,0 0 0,0 0 1,1 0-1,-1 0 0,0-1 0,0 1 0,1 0 1,-1-1-1,0 1 0,1-1 0,-1 1 0,0-1 1,1 0-1,-1 1 0,1-1 0,-1 0 0,1 0 1,-1 0-1,3-1 0,10 1 31,0-2 1,0 0 0,0 0-1,0-1 1,-1-1-1,1-1 1,-1 0-1,0 0 1,-1-1-1,1-1 1,-1 0-1,0-1 1,21-17-1,-10 5-17,0-1-1,-1 0 0,-1-2 0,-1-1 0,22-35 0,-37 52-12,-1 1 5,1-1 1,-2 1-1,1-1 0,-1 0 1,0 0-1,0 0 1,2-10-1,-17 21-30,-8 17-10,1 0 0,0 1 0,2 1 0,1 1 0,1 0 0,-15 33 0,29-56 37,0 0-1,0 1 0,1-1 0,-1 1 0,0-1 1,1 1-1,-1 0 0,1-1 0,-1 1 1,1-1-1,0 1 0,0 0 0,0-1 1,0 1-1,0 0 0,0-1 0,0 1 0,1 1 1,-1-2 1,1-1 1,0 1 0,-1-1 0,1 1-1,0-1 1,-1 0 0,1 1 0,0-1 0,-1 0-1,1 0 1,0 1 0,-1-1 0,1 0-1,0 0 1,0 0 0,-1 0 0,1 0-1,0 0 1,0 0 0,-1 0 0,1 0-1,0 0 1,-1 0 0,1-1 0,0 1-1,1-1 1,7-2 57,0-1 0,0 0 0,0-1-1,13-9 1,-5 2-27,0 0-1,-1-2 0,-1 1 1,0-2-1,-1 0 1,0-1-1,-1-1 0,-1 0 1,-1 0-1,17-34 1,-38 73-66,0-1 1,-24 36-1,22-40 10,2-1-1,0 2 0,1-1 0,1 1 0,1 1 0,-8 28 0,14-46 25,1-1-1,0 1 0,0 0 1,0 0-1,0 0 0,0-1 1,0 1-1,0 0 0,0 0 1,0 0-1,0 0 0,0-1 1,0 1-1,0 0 0,1 0 1,-1 0-1,0-1 0,1 1 1,-1 0-1,1-1 0,-1 1 1,0 0-1,1-1 0,0 1 1,-1 0-1,1-1 0,-1 1 1,1-1-1,0 1 0,-1-1 1,1 1-1,0-1 0,0 0 0,-1 1 1,2-1-1,1 1 31,1 0-1,-1-1 1,1 0 0,-1 0-1,1 0 1,-1 0-1,1-1 1,-1 1 0,5-2-1,5-1 100,0-2-1,0 1 1,22-12-1,-15 4-92,-2-1-1,0 0 1,0-1 0,20-22-1,-32 30-10,-1 1 0,0-1 0,0 0 0,-1 0-1,0 0 1,0-1 0,0 1 0,-1-1 0,0 0-1,0 0 1,-1 0 0,0-1 0,0 1 0,0 0-1,-1-1 1,0-10 0,-1 18-30,0-1 1,0 1-1,-1 0 1,1-1-1,0 1 1,-1 0-1,1-1 1,0 1-1,0 0 1,-1-1-1,1 1 1,-1 0-1,1 0 1,0-1-1,-1 1 1,1 0-1,-1 0 1,1 0-1,0 0 1,-1 0-1,1 0 0,-1-1 1,1 1-1,0 0 1,-1 0-1,1 0 1,-1 0-1,1 1 1,-1-1-1,1 0 1,-1 0-1,1 0 1,0 0-1,-1 0 1,1 0-1,-1 1 1,1-1-1,0 0 1,-1 0-1,1 1 1,-1-1-1,-16 9-4,15-7 2,0 0 0,0 0-1,0 0 1,0 1 0,0-1 0,1 0-1,-1 1 1,1-1 0,0 1 0,0-1 0,-1 1-1,2-1 1,-1 1 0,0 3 0,1-6 1,0 1 1,0-1-1,0 1 1,0-1 0,0 1-1,0-1 1,1 1-1,-1-1 1,0 0-1,0 1 1,1-1 0,-1 1-1,0-1 1,1 0-1,-1 1 1,0-1 0,1 0-1,-1 1 1,1-1-1,-1 0 1,1 0-1,-1 0 1,0 1 0,1-1-1,-1 0 1,1 0-1,0 0 1,27 0 18,-21-2-14,0 0-1,0 0 0,0-1 0,0-1 1,0 1-1,-1-1 0,1 0 1,-1 0-1,7-7 0,35-34-7,-45 43 2,-11 12 2,-49 76 0,52-78 0,1-1 0,0 1 0,0 0 0,1 1 0,0-1 0,1 0 0,0 1 0,0 0 0,0 10 0,2-18 0,1 0 0,0 0 0,0 0 0,-1 0 0,1 0 0,0 0 0,0 0 0,0 0 0,0-1 0,0 1 0,0 0 0,0-1 0,0 1 0,1-1 0,-1 1 0,0-1 0,0 0 0,0 1 0,1-1 0,-1 0 0,0 0 0,0 0 0,1 0 0,-1 0 0,0 0 0,0 0 0,1 0 0,-1 0 0,2-1 0,44-6 0,-32 3-34,0-2 0,-1 1 0,1-2-1,25-16 1,-32 18 4,-1 0 0,1 0 0,-1-1 1,0 0-1,0-1 0,-1 1 0,0-1 0,0-1 0,8-13 0,-14 21 15,0 0 0,1 0 0,-1-1 1,0 1-1,0 0 0,1 0 0,-1-1 0,0 1 0,0 0 0,0 0 0,0-1 0,1 1 0,-1 0 0,0 0 0,0-1 0,0 1 1,0 0-1,0-1 0,0 1 0,0 0 0,0-1 0,0 1 0,0 0 0,0-1 0,0 1 0,0 0 0,0 0 0,0-1 0,0 1 1,0 0-1,0-1 0,-1 1 0,1 0 0,0 0 0,0-1 0,0 1 0,0 0 0,-1 0 0,1-1 0,0 1 0,0 0 0,-1-1 1,-14 6-274,-16 17 182,8-4 53,-40 38-247,68-60-5655,-4 3 5182,1-1 0,-1 1 0,0 0 0,0-1 0,0 1 0,0-1 0,0 1 0,0-1 0,0 0 0,0 1 0,-1-1 0,2-3 0,4-15-10064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7.839"/>
    </inkml:context>
    <inkml:brush xml:id="br0">
      <inkml:brushProperty name="width" value="0.05" units="cm"/>
      <inkml:brushProperty name="height" value="0.05" units="cm"/>
    </inkml:brush>
  </inkml:definitions>
  <inkml:trace contextRef="#ctx0" brushRef="#br0">233 8 18284,'17'-8'4898,"-26"9"51,-13 5-1989,2 1-4030,6 2 1072,0-1 0,0 2 0,1 0 0,0 1-1,1 0 1,0 0 0,1 2 0,0-1 0,1 1 0,1 1-1,0 0 1,0 0 0,2 1 0,-1 0 0,2 0 0,0 1 0,1-1-1,1 1 1,0 1 0,1-1 0,1 0 0,0 17 0,2-28-2,0 0 0,0-1 1,1 1-1,-1 0 0,1-1 0,0 1 1,1-1-1,3 9 0,-4-11-1,0 0 1,1 1-1,0-1 1,-1 0-1,1 0 1,0 0-1,0 0 0,0 0 1,0-1-1,0 1 1,1 0-1,-1-1 1,0 0-1,1 0 0,-1 1 1,1-1-1,3 0 1,3 1 2,0 0-1,0-1 1,0 0 0,0-1 0,1 0 0,-1-1 0,0 0-1,0 0 1,0-1 0,15-4 0,6-4-125,51-24-1,-14 0-979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8.540"/>
    </inkml:context>
    <inkml:brush xml:id="br0">
      <inkml:brushProperty name="width" value="0.05" units="cm"/>
      <inkml:brushProperty name="height" value="0.05" units="cm"/>
    </inkml:brush>
  </inkml:definitions>
  <inkml:trace contextRef="#ctx0" brushRef="#br0">0 20 24717,'4'7'1113,"5"2"655,5 3-704,5 0-600,7 0-112,18-6-192,3-5-64,15-8-56,3-5 0,-6-2-16,4-3-8,-12 4-80,-4 3-208,-19 5-1344,-7 5 3008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8.710"/>
    </inkml:context>
    <inkml:brush xml:id="br0">
      <inkml:brushProperty name="width" value="0.05" units="cm"/>
      <inkml:brushProperty name="height" value="0.05" units="cm"/>
    </inkml:brush>
  </inkml:definitions>
  <inkml:trace contextRef="#ctx0" brushRef="#br0">1 30 22229,'2'0'2760,"41"4"-1559,5-8-313,8-5-240,9 1-360,-1-3-104,-2 9-96,-1 2-760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9.427"/>
    </inkml:context>
    <inkml:brush xml:id="br0">
      <inkml:brushProperty name="width" value="0.05" units="cm"/>
      <inkml:brushProperty name="height" value="0.05" units="cm"/>
    </inkml:brush>
  </inkml:definitions>
  <inkml:trace contextRef="#ctx0" brushRef="#br0">1 43 23429,'0'0'5042,"1"5"-4728,46 162-298,-36-107-19,-8-39 12,0 1 0,2-1 0,13 38 0,-17-58-3,-1 0-1,1 1 1,-1-1 0,1 0-1,-1 0 1,1 0 0,-1 1-1,1-1 1,0 0 0,0 0-1,0 0 1,0 0 0,-1 0-1,1 0 1,0-1 0,1 1-1,-1 0 1,0 0-1,0-1 1,0 1 0,0 0-1,1-1 1,-1 0 0,0 1-1,0-1 1,1 0 0,-1 1-1,0-1 1,1 0 0,-1 0-1,0 0 1,1 0-1,-1 0 1,0 0 0,1-1-1,-1 1 1,2-1 0,2-1 48,-1-1 0,1 0 0,-1 0 0,0 0 0,0 0 0,0-1 0,0 1 1,6-9-1,12-16 171,-1-2 0,-2 0 0,20-41 0,40-103 163,-67 146-349,0 6-26,-12 22-13,0 0-1,0 0 0,1 0 1,-1 0-1,0 0 0,0 0 0,0-1 1,0 1-1,0 0 0,1 0 1,-1 0-1,0 0 0,0 0 1,0 0-1,0 0 0,1 0 0,-1 0 1,0 0-1,0 0 0,0 0 1,0 0-1,0 0 0,1 0 0,-1 1 1,0-1-1,0 0 0,0 0 1,0 0-1,0 0 0,1 0 0,-1 0 1,0 0-1,0 0 0,0 0 1,0 1-1,0-1 0,0 0 0,0 0 1,0 0-1,1 0 0,-1 0 1,0 1-1,0-1 0,0 0 1,0 0-1,0 0 0,0 0 0,0 0 1,0 1-1,0-1 0,0 0 1,0 0-1,0 0 0,0 0 0,0 1 1,0-1-1,0 0 0,-1 45-90,-16 76 0,9-77 99,-3 82 0,11-122-5,0 0 0,0 0-1,0-1 1,1 1 0,-1 0-1,3 7 1,-2-11-2,-1 1 0,0 0 0,1 0 0,-1-1 0,1 1 0,-1 0-1,1-1 1,0 1 0,-1 0 0,1-1 0,0 1 0,-1-1 0,1 1 0,0-1 0,-1 1 0,1-1 0,0 0 0,0 1-1,0-1 1,0 0 0,-1 0 0,1 0 0,0 1 0,0-1 0,0 0 0,0 0 0,0 0 0,-1 0 0,1 0 0,0-1 0,0 1-1,0 0 1,0 0 0,-1 0 0,1-1 0,0 1 0,0 0 0,1-2 0,8-3 16,0-1-1,0-1 1,0 0-1,-1-1 1,0 0-1,0 0 1,-1-1 0,8-10-1,-6 8-2,12-13 10,-2 0 1,-1-1 0,0-1 0,-2 0-1,-2-2 1,22-49 0,-25 45-16,-11 30-97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9.955"/>
    </inkml:context>
    <inkml:brush xml:id="br0">
      <inkml:brushProperty name="width" value="0.05" units="cm"/>
      <inkml:brushProperty name="height" value="0.05" units="cm"/>
    </inkml:brush>
  </inkml:definitions>
  <inkml:trace contextRef="#ctx0" brushRef="#br0">198 1 22613,'0'12'4956,"-4"37"-4367,-2 1 0,-22 87 0,-46 100-263,-7-47-171,80-189-146,1 0 0,-1 1 0,1-1 0,-1 0 0,1 1 0,-1-1 0,1 1 0,0-1 0,0 1 0,0-1 0,0 1 0,0-1 0,0 1 0,0-1 0,1 3 0,-1-3-5,0-1 0,1 0 0,-1 1 0,1-1 0,-1 1 0,0-1 0,1 0 0,-1 1 0,1-1 0,-1 0 0,1 1 0,-1-1 0,1 0 0,-1 0 0,1 0 0,-1 0 0,1 1 0,0-1 0,-1 0 0,1 0 0,-1 0-1,1 0 1,-1 0 0,1 0 0,-1 0 0,1 0 0,0-1 0,7-1 17,-1 0 0,0 0 0,0-1 0,11-6 0,-11 6-21,80-40 68,-18 7-53,2 4 0,133-42 0,-168 67-665,-7 3-856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0.281"/>
    </inkml:context>
    <inkml:brush xml:id="br0">
      <inkml:brushProperty name="width" value="0.05" units="cm"/>
      <inkml:brushProperty name="height" value="0.05" units="cm"/>
    </inkml:brush>
  </inkml:definitions>
  <inkml:trace contextRef="#ctx0" brushRef="#br0">52 24 24325,'-18'5'1481,"-1"2"783,10 2-1248,4 1-448,10 1-448,13-3-64,20-1-56,11-5-16,23-4 8,12-5 8,19-3 8,2-2 0,2-4-48,-7 0-256,-10-3-1856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061"/>
    </inkml:context>
    <inkml:brush xml:id="br0">
      <inkml:brushProperty name="width" value="0.05" units="cm"/>
      <inkml:brushProperty name="height" value="0.05" units="cm"/>
    </inkml:brush>
  </inkml:definitions>
  <inkml:trace contextRef="#ctx0" brushRef="#br0">96 0 17404,'-37'151'5536,"19"-70"-4996,4-12-104,2 1 1,-2 95 0,19 140 1300,-4-282-1621,5 41 93,-5-57-194,0-1 0,0 0 0,1 0 0,0-1 0,0 1 0,1 0 0,4 8 0,-7-14-12,0 0-1,1 0 0,-1 0 0,0 0 0,1 0 0,-1 0 0,0 0 0,0 0 0,1 0 1,-1 0-1,0 0 0,0 0 0,1 0 0,-1 0 0,0 0 0,0-1 0,1 1 1,-1 0-1,0 0 0,0 0 0,0 0 0,1 0 0,-1-1 0,0 1 0,0 0 0,0 0 1,1 0-1,-1-1 0,0 1 0,0 0 0,0 0 0,0-1 0,0 1 0,0 0 0,1 0 1,-1-1-1,0 1 0,0 0 0,0 0 0,0-1 0,0 1 0,0 0 0,0 0 1,0-1-1,0 1 0,0 0 0,5-17 41,-5 16-44,6-23 217,-5-3 1372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665"/>
    </inkml:context>
    <inkml:brush xml:id="br0">
      <inkml:brushProperty name="width" value="0.05" units="cm"/>
      <inkml:brushProperty name="height" value="0.05" units="cm"/>
    </inkml:brush>
  </inkml:definitions>
  <inkml:trace contextRef="#ctx0" brushRef="#br0">1 1 21949,'0'0'7497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833"/>
    </inkml:context>
    <inkml:brush xml:id="br0">
      <inkml:brushProperty name="width" value="0.05" units="cm"/>
      <inkml:brushProperty name="height" value="0.05" units="cm"/>
    </inkml:brush>
  </inkml:definitions>
  <inkml:trace contextRef="#ctx0" brushRef="#br0">0 73 24989,'0'0'2625,"0"-2"-1825,0 0-592,2 0-32,0-1-672,28-60-976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7.397"/>
    </inkml:context>
    <inkml:brush xml:id="br0">
      <inkml:brushProperty name="width" value="0.05" units="cm"/>
      <inkml:brushProperty name="height" value="0.05" units="cm"/>
    </inkml:brush>
  </inkml:definitions>
  <inkml:trace contextRef="#ctx0" brushRef="#br0">10 50 23357,'0'0'5013,"0"2"-4214,-4 27-704,1-1 1,1 0-1,1 1 1,6 47-1,-2-41-53,-2-15-40,0 10 5,1 0-1,11 47 1,-12-74-6,0-1 0,-1 1 0,1 0 0,0-1 1,0 1-1,1-1 0,-1 1 0,0-1 0,1 1 0,0-1 0,-1 0 0,1 0 0,0 0 0,0 0 0,5 3 0,-6-4 1,1 0 1,0-1-1,-1 1 0,1-1 1,0 0-1,-1 0 0,1 1 1,0-1-1,-1 0 0,1-1 1,0 1-1,-1 0 1,1 0-1,0-1 0,-1 1 1,1-1-1,0 1 0,-1-1 1,1 0-1,-1 1 0,1-1 1,-1 0-1,1 0 1,-1 0-1,0 0 0,0-1 1,2-1-1,11-11 28,-2 0 1,0-1-1,-1-1 0,0 1 1,-1-2-1,14-31 0,-12 24-1,99-209 130,-111 233-160,0-1 1,1 1-1,-1 0 0,0-1 0,0 1 1,1 0-1,-1 0 0,0-1 0,1 1 1,-1 0-1,0-1 0,1 1 0,-1 0 1,0 0-1,1 0 0,-1-1 0,0 1 1,1 0-1,-1 0 0,1 0 0,-1 0 1,0 0-1,1 0 0,-1 0 0,1 0 1,-1 0-1,1 0 0,-1 0 0,0 0 1,1 0-1,-1 0 0,1 0 0,-1 0 1,0 1-1,1-1 0,-1 0 0,0 0 1,1 0-1,-1 1 0,0-1 0,1 0 1,-1 0-1,0 1 0,1-1 0,-1 0 1,0 1-1,0-1 0,1 0 0,-1 1 1,0-1-1,0 0 0,0 1 0,1-1 1,-1 1-1,2 6-6,-1 0 0,1 0 0,-1 1 0,-1-1 0,1 0 0,-2 13 0,1 1-6,-6 121-14,2-86 53,4 88 1,0-140-25,1 0 1,-1 0 0,1 0-1,0 0 1,3 7 0,-4-10-3,1-1 1,-1 1 0,0-1-1,0 1 1,1-1 0,-1 1-1,1-1 1,-1 0 0,0 1-1,1-1 1,-1 1 0,1-1-1,-1 0 1,1 1-1,-1-1 1,1 0 0,-1 0-1,1 1 1,-1-1 0,2 0-1,-1 0 2,0 0 0,0 0 0,0 0 0,0-1 0,0 1 0,0 0 0,-1 0 0,1-1 0,0 1 0,0-1 0,0 1 0,0-1 0,0 1 0,-1-1 0,1 0 0,0 1 0,0-2 0,15-15 65,-1 0-1,-1-1 1,14-21 0,35-68 118,-40 68-135,38-77 18,-34 62-70,40-61 1,-67 115-13,0 0 0,0-1 0,0 1 1,0 0-1,0 0 0,0 0 0,0 0 0,0 0 1,0-1-1,0 1 0,0 0 0,0 0 0,0 0 1,0 0-1,1 0 0,-1 0 0,0-1 0,0 1 1,0 0-1,0 0 0,0 0 0,0 0 0,0 0 1,0 0-1,0 0 0,1-1 0,-1 1 0,0 0 1,0 0-1,0 0 0,0 0 0,0 0 0,0 0 1,1 0-1,-1 0 0,0 0 0,0 0 0,0 0 1,0 0-1,0 0 0,1 0 0,-1 0 0,0 0 1,0 0-1,0 0 0,0 0 0,0 0 0,1 0 1,-1 0-1,0 0 0,0 0 0,0 0 0,0 0 1,0 0-1,1 1 0,0 0-309,12 8-1547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7.992"/>
    </inkml:context>
    <inkml:brush xml:id="br0">
      <inkml:brushProperty name="width" value="0.025" units="cm"/>
      <inkml:brushProperty name="height" value="0.025" units="cm"/>
    </inkml:brush>
  </inkml:definitions>
  <inkml:trace contextRef="#ctx0" brushRef="#br0">174 329 10922,'8'-8'2747,"19"-18"1958,-26 25-4294,0 0 0,0 0 1,-1 0-1,1 0 0,0 0 0,0-1 0,-1 1 0,1 0 0,0 0 0,-1-1 0,0 1 0,1 0 0,-1-1 0,0 1 0,1 0 1,-1-1-1,0 1 0,0-1 0,0-2 0,-5 3-193,1 1-1,0-1 1,0 1 0,-1 0-1,1 0 1,0 0 0,-1 1-1,-4 0 1,1 2-214,-1 0-1,0 0 1,1 1 0,0 0-1,0 1 1,0 0 0,0 0-1,1 0 1,0 1 0,-10 9-1,7-4 0,0-1 0,1 1-1,0 1 1,1-1-1,0 1 1,-6 14 0,12-23 10,1 0 1,0 0 0,0 0 0,0 0-1,0 0 1,0 0 0,0 1 0,1-1-1,0 0 1,-1 1 0,1-1 0,0 0-1,1 4 1,0-5-2,-1-1-1,1 0 1,0 1-1,-1-1 1,1 1 0,0-1-1,0 0 1,0 0-1,0 1 1,0-1 0,1 0-1,-1 0 1,0 0-1,0 0 1,1-1 0,-1 1-1,0 0 1,1 0-1,-1-1 1,1 1 0,-1-1-1,1 1 1,-1-1-1,1 0 1,0 0-1,-1 1 1,1-1 0,2-1-1,11 1 109,0-1 0,0-1 0,-1 0 0,1-1 0,-1-1 0,1 0 0,-1-1 0,0-1 0,-1 0 0,0 0 0,0-2 0,0 1 0,-1-2 0,21-18 0,-8 6-76,-1-1-1,-2-1 1,0-1-1,-2-2 0,32-50 1,-40 55-1,0 0 0,8-28 0,-16 40-33,-1 0 0,-1 0 0,0 0 0,0 0 0,-1 0 0,0-1 0,0 1 0,-2-13 0,1 21-12,0 0 0,0 1 0,0-1 0,0 0-1,-1 0 1,1 0 0,0 0 0,0 0 0,-1 0 0,1 0 0,-1 0 0,1 1 0,-1-1 0,1 0 0,-1 0 0,0 1 0,1-1 0,-1 0 0,0 1 0,1-1 0,-1 0 0,0 1 0,0-1 0,0 1 0,1 0-1,-1-1 1,0 1 0,-1-1 0,-1 1-10,1 0 0,-1-1-1,1 1 1,-1 1 0,0-1-1,1 0 1,-1 0 0,1 1 0,-1 0-1,-3 1 1,-3 1-29,1 1 1,-1 0-1,1 0 1,0 1-1,-8 6 1,-12 14-11,-50 54-1,67-65 46,0-1 0,1 2 1,0-1-1,1 1 0,1 1 0,-9 22 0,16-35-4,0-1 1,0 1 0,0-1-1,1 1 1,-1 0 0,1-1-1,0 1 1,0 0-1,0 0 1,0-1 0,0 1-1,1 0 1,0 3 0,0-4 6,-1-1 1,1 0-1,0 0 1,-1 1-1,1-1 1,0 0-1,0 0 1,0 0-1,0 0 1,0 0-1,0 0 0,0 0 1,1 0-1,-1-1 1,0 1-1,0 0 1,1-1-1,1 2 1,6-1 22,-1 1 0,1-1 0,0-1 0,-1 0 0,1 0 0,14-2-1,-14 1 16,5-1-38,0-1 0,1 0 0,18-8 0,-21 7-136,0 0 1,-1 1-1,1 0 0,0 1 1,17-1-1,-29 4 132,1-1-1,0 1 1,0 0 0,-1-1-1,1 1 1,-1 0 0,1 0-1,-1-1 1,1 1 0,-1 0 0,1 0-1,-1 0 1,0 0 0,1 0-1,-1 0 1,0 0 0,0 0-1,0-1 1,0 1 0,0 0-1,0 0 1,0 0 0,0 0-1,0 0 1,0 0 0,0 0-1,-1 0 1,0 2 0,-4 31-154,5-34 160,-1 1 7,1 0 0,-1-1-1,1 1 1,0 0 0,0 0-1,0-1 1,-1 1-1,1 0 1,0 0 0,0 0-1,0-1 1,0 1 0,0 0-1,0 0 1,1-1-1,-1 1 1,0 0 0,0 0-1,0 0 1,1-1 0,-1 1-1,0 0 1,1-1-1,-1 1 1,1 0 0,-1-1-1,1 1 1,-1-1 0,1 1-1,-1 0 1,1-1 0,1 1-1,0 0 26,0-1 0,-1 0 0,1 0 0,0 0 0,0 0-1,0 0 1,0 0 0,-1-1 0,1 1 0,0-1 0,0 1 0,0-1-1,2-1 1,7-3 182,0 0-1,-1-1 1,16-12-1,-3-2-59,1-1 0,-2-1 0,-1-1 0,-1-1 0,-1 0 0,-1-2 0,-1 0-1,-2-1 1,0-1 0,15-41 0,-29 55-195,-7 20-77,6-5 93,-24 31-3,2 2 0,2 0 0,1 1 0,2 1 0,1 1 0,2 1 0,1 0 0,-9 50 0,20-77 59,0 0 1,1-1 0,0 1 0,1 0 0,0 0 0,3 21 0,-2-30-25,-1 1 1,1-1 0,0 1-1,0-1 1,0 0 0,0 0-1,0 1 1,0-1-1,1 0 1,-1 0 0,1 0-1,0 0 1,-1-1 0,1 1-1,0 0 1,0-1 0,0 1-1,0-1 1,0 1-1,0-1 1,1 0 0,-1 0-1,0 0 1,1 0 0,-1-1-1,1 1 1,-1-1 0,1 1-1,-1-1 1,1 0-1,-1 0 1,1 0 0,-1 0-1,5-1 1,-5 0-7,0 1 0,-1-1 0,1 0 0,0 0 0,-1 0 0,1 0 0,-1 0 0,1 0 0,-1 0 0,0-1 0,0 1 0,1 0 0,-1-1 0,0 1 0,0-1 0,0 1 0,-1-1 0,1 0 0,0 1 0,0-1 0,-1 0 0,1 1 0,-1-1 0,0 0 0,1 0 0,-1 0 0,0 1 0,0-1 0,0 0 0,0 0 0,-1-1 0,1-7 0,0 0 0,-1 1 0,0-1 0,-4-17 0,-3 8 0,-1 0 0,0 1 0,-1 0 0,-1 0 0,-1 1 0,0 1 0,-2 0 0,1 0 0,-2 1 0,0 1 0,-1 1 0,0 0 0,-31-18 0,18 22 0,26 9 0,17 6 0,43 10-51,0-2 1,1-3-1,0-3 0,0-2 0,70-1 1,-103-9-3231,-25 4 3062,1 0 0,-1-1 0,1 1 0,-1-1 0,0 1 0,1-1 0,-1 1 0,0-1-1,1 1 1,-1-1 0,0 1 0,0-1 0,1 1 0,-1-1 0,0 1 0,0-1 0,0 1 0,0-1 0,0 0 0,0 1 0,0-1 0,0 1 0,0-1-1,0 0 1,0 1 0,0-1 0,0 1 0,0-1 0,-1 1 0,1-1 0,0 0 0,0 1 0,-1-1 0,1 1 0,0-1 0,-1 1 0,1 0-1,0-1 1,-1 0 0,-21-24-8861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3.389"/>
    </inkml:context>
    <inkml:brush xml:id="br0">
      <inkml:brushProperty name="width" value="0.05" units="cm"/>
      <inkml:brushProperty name="height" value="0.05" units="cm"/>
    </inkml:brush>
  </inkml:definitions>
  <inkml:trace contextRef="#ctx0" brushRef="#br0">26 631 10258,'-4'8'1843,"0"0"0,0 1 0,1-1-1,0 1 1,1-1 0,-4 21 5525,10-33-7022,16-15-239,-1 0 0,-1-2 0,-1 0 0,21-34 0,-4 6-86,257-332 55,-186 251-52,-92 119-33,-5 12-35,-7 1 38,1 0 1,-1 0-1,0 0 0,0-1 1,0 1-1,0 0 0,-1 0 1,1 1-1,0 1 1,1 0 14,0 9-9,0-1-1,0 1 1,-1 0 0,-1 0 0,0-1-1,-1 1 1,0 0 0,-1-1 0,-4 15-1,-1 17 0,-11 91-7,-26 312 59,43-440-45,1-4 0,0-1 0,0 1 0,0 0 1,0 0-1,0 0 0,0-1 0,1 1 0,-1 0 0,1-1 0,0 1 1,1 3-1,-1-5 326,2-13-424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4.324"/>
    </inkml:context>
    <inkml:brush xml:id="br0">
      <inkml:brushProperty name="width" value="0.05" units="cm"/>
      <inkml:brushProperty name="height" value="0.05" units="cm"/>
    </inkml:brush>
  </inkml:definitions>
  <inkml:trace contextRef="#ctx0" brushRef="#br0">56 1 18500,'0'0'11108,"-15"5"-10975,10 2-104,8-16-35,-3 10 3,-1 1 1,1-1 0,-1 0-1,1 0 1,-1 0-1,1 0 1,-1 1 0,0-1-1,1 0 1,-1 0-1,0 0 1,-1 0 0,-2 5-2,-1 5 6,1-1 0,-5 21-1,8-28 42,3-4-37,-1 0 0,1 0 1,-1 0-1,0 0 0,0 0 0,1 0 1,-1 0-1,0-1 0,0 1 0,0 0 0,0 0 1,1-3-1,-1 2 6,6-8 16,0 0 0,-1-1 0,6-14 0,-11 23-170,-2 3 217,0 0-155,1 0-1,-1 0 1,0 0-1,0 0 1,0 0-1,0 0 1,0 0-1,0 0 1,0 0-1,0 0 1,0-1-1,-1 1 1,1 0-1,0-1 1,0 1-1,-1-1 1,-1 1-1,-33-4 885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4.980"/>
    </inkml:context>
    <inkml:brush xml:id="br0">
      <inkml:brushProperty name="width" value="0.05" units="cm"/>
      <inkml:brushProperty name="height" value="0.05" units="cm"/>
    </inkml:brush>
  </inkml:definitions>
  <inkml:trace contextRef="#ctx0" brushRef="#br0">163 209 10890,'40'-53'4153,"-18"26"693,33-55 0,-53 80-4576,-1-1 0,0 1 0,0-1 0,0 0 0,0 1 0,-1-1 0,1 0 0,-1 0 0,1-3 0,-1 3 632,-3 4-752,-1-1 1,1-1 0,-1 1 0,1 0-1,0-1 1,-1 0 0,1 1-1,0-1 1,-5-3 0,5 3-159,0 0 0,0 0 1,0 0-1,0 0 0,0 1 0,0-1 1,0 1-1,-1-1 0,-4 1 0,-7 6-6,5-2 10,6-3 2,-1 1 0,1 0 0,-1 0 0,1 0 0,-1 0 0,1 1 0,0 0 0,0 0 0,0 0 0,1 0 0,-1 0 0,1 1 0,-5 5 0,-8 18-10,0 0 1,2 1-1,1 0 1,1 1-1,1 1 1,2 0-1,-6 33 1,6-12 8,2 1 0,2 0 0,4 74 0,8-36 3,23 110 1,0-10 66,-30-187 83,1-8-36,2-17-303,-2-1 1,0 1-1,-2 0 0,-3-29 1,-2 17-603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5.209"/>
    </inkml:context>
    <inkml:brush xml:id="br0">
      <inkml:brushProperty name="width" value="0.05" units="cm"/>
      <inkml:brushProperty name="height" value="0.05" units="cm"/>
    </inkml:brush>
  </inkml:definitions>
  <inkml:trace contextRef="#ctx0" brushRef="#br0">1 46 20724,'0'9'1769,"1"1"439,3-1-799,8-2-193,9-2-464,7 1-176,16-6-200,2-4-72,6-10-184,2-2-16,1-1-80,-4-1-8,-8 8 32,-6 1-168,-18 6-992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11.559"/>
    </inkml:context>
    <inkml:brush xml:id="br0">
      <inkml:brushProperty name="width" value="0.05" units="cm"/>
      <inkml:brushProperty name="height" value="0.05" units="cm"/>
    </inkml:brush>
  </inkml:definitions>
  <inkml:trace contextRef="#ctx0" brushRef="#br0">1 218 3217,'19'-47'6064,"3"2"0,27-43 1,-29 50 182,-20 42-6017,0 20-115,-1 1 0,-1-1 0,-10 46 1,-2 27 145,11-63-221,2 0 0,1-1 0,1 1 0,2 0 1,2-1-1,1 0 0,15 50 0,-19-79-180,-2-4 109,1 1 1,-1 0-1,0-1 0,1 1 0,-1 0 1,0-1-1,1 1 0,-1 0 1,0 0-1,0-1 0,0 1 0,0 0 1,0-1-1,0 1 0,0 0 0,0 0 1,0-1-1,0 1 0,0 0 0,0 0 1,0-1-1,-1 1 0,1 0 1,0-1-1,0 1 0,-1 0 0,1-1 1,-1 1-1,1 0 0,-1-1 0,1 1 1,-1-1-1,1 1 0,-1-1 0,1 1 1,-1-1-1,1 1 0,-1-1 1,0 0-1,1 1 0,-1-1 0,0 0 1,-1 1-1,-40 20-1818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11.954"/>
    </inkml:context>
    <inkml:brush xml:id="br0">
      <inkml:brushProperty name="width" value="0.05" units="cm"/>
      <inkml:brushProperty name="height" value="0.05" units="cm"/>
    </inkml:brush>
  </inkml:definitions>
  <inkml:trace contextRef="#ctx0" brushRef="#br0">1 54 19724,'0'0'3117,"3"5"-321,-1-3-2712,0-1 0,0 1-1,0-1 1,0 0 0,0 0-1,0 0 1,0 0-1,1-1 1,-1 1 0,0 0-1,1-1 1,-1 0-1,0 1 1,1-1 0,-1 0-1,1 0 1,2-1-1,50-9 966,-37 6-837,51-11 104,0 3 1,100-5-1,9 10-166,-176 7-134,0-3 107,-2 1-814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4.713"/>
    </inkml:context>
    <inkml:brush xml:id="br0">
      <inkml:brushProperty name="width" value="0.05" units="cm"/>
      <inkml:brushProperty name="height" value="0.05" units="cm"/>
    </inkml:brush>
  </inkml:definitions>
  <inkml:trace contextRef="#ctx0" brushRef="#br0">11 559 18236,'-4'9'1677,"-2"14"5238,12-25-5561,-1-1-1286,0 1-1,0-1 1,0 0 0,0-1-1,0 1 1,-1-1-1,1 0 1,-1 0 0,4-5-1,38-51 136,-27 34-150,151-180 93,2-2-110,-165 198-21,0 1 0,9-18 0,-15 23 136,4 20 62,-6 3-173,0 0 1,-2-1-1,0 1 1,-1-1-1,-11 30 1,8-25 42,1-1 1,1 1 0,-4 30-1,9-20-40,1-27-39,-1 0 0,1 0 0,-1 0 0,-1 0 0,1 0 0,-1 0 0,0 0 0,-1 0 0,0 0 0,-2 7 0,3-11 15,1-4-863,0 0-526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5.669"/>
    </inkml:context>
    <inkml:brush xml:id="br0">
      <inkml:brushProperty name="width" value="0.05" units="cm"/>
      <inkml:brushProperty name="height" value="0.05" units="cm"/>
    </inkml:brush>
  </inkml:definitions>
  <inkml:trace contextRef="#ctx0" brushRef="#br0">10 188 18612,'-9'-2'8074,"29"-2"-6470,35-2-1809,36 0 419,124 8 1,-136 1-224,1-3-1,119-14 1,95-52 299,-7 2-18,-246 60-247,1 1 0,-1 2 1,1 1-1,0 3 0,69 13 1,-94-14-9,-1-2 1,0 0-1,1-1 1,-1 0-1,1-2 1,-1 0-1,0 0 1,18-8-1,-17 6-11,0 0 1,1 1-1,0 1 1,0 1-1,0 0 1,26 1-1,-38 2 32,0 1 0,0-1 0,0 1 0,0 0 0,0 0 0,8 5 0,-10-4-4,0-1 0,1 0-1,-1 0 1,1 0 0,-1-1 0,1 1 0,0-1 0,0 0-1,-1-1 1,1 1 0,0-1 0,8 0 0,1-4 40,-14 4-72,0 1 0,1-1 0,-1 0 0,0 0 0,0-1 0,1 1 0,-1 0 0,0 0 0,1 0 0,-1 0 0,0 0 0,0 0 0,1 0 0,-1 0 0,0 0 0,0-1 0,1 1 0,-1 0 0,0 0 0,0 0 0,1-1 0,-1 1 0,0 0 0,0 0 0,0 0 0,0-1 0,1 1 0,-1 0 0,0 0 0,0-1 0,0 1 0,0 0 0,0-1 0,0 1 0,0 0 0,0 0 0,0-1 0,1 1 0,-20-24-528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7.049"/>
    </inkml:context>
    <inkml:brush xml:id="br0">
      <inkml:brushProperty name="width" value="0.05" units="cm"/>
      <inkml:brushProperty name="height" value="0.05" units="cm"/>
    </inkml:brush>
  </inkml:definitions>
  <inkml:trace contextRef="#ctx0" brushRef="#br0">0 138 12227,'2'-4'815,"0"-1"1,1 1-1,-1 0 1,1 1-1,0-1 1,0 0-1,0 1 1,0 0-1,1 0 1,-1 0-1,1 0 1,0 0-1,8-4 3359,-11 15-2971,2 15-1041,-1 1-1,-1 0 1,-3 26 0,0-31-117,1 1-1,1-1 1,1 0-1,1 1 0,0-1 1,2 0-1,5 20 1,-8-37 131,7-6 101,0-2-245,0 0 1,0-1-1,-1 0 0,1-1 1,-1 0-1,-1 0 0,9-13 1,40-72 99,-46 77-126,6-14 9,-10 20-11,0-1 1,12-16-1,-17 27-4,0 0 0,0-1 0,1 1 0,-1 0 0,0-1 0,0 1 0,1 0 0,-1-1-1,0 1 1,1 0 0,-1-1 0,0 1 0,1 0 0,-1 0 0,0 0 0,1-1 0,-1 1-1,1 0 1,-1 0 0,0 0 0,1 0 0,-1 0 0,1 0 0,-1 0 0,1-1-1,-1 1 1,0 0 0,1 1 0,-1-1 0,1 0 0,-1 0 0,1 0 0,8 12-9,1 21-3,-6-4 20,-4-22-4,1 1 0,1 0 0,-1 0 0,1-1 0,5 13 0,-6-18 6,8-3 36,-3 0-42,-1-1-1,0 1 0,0-1 0,0 0 0,0 0 1,0 0-1,0-1 0,-1 0 0,1 0 0,-1 0 1,0-1-1,0 1 0,0-1 0,6-8 0,7-10 11,-2-1-1,0-1 1,15-36-1,5-7 12,-27 54-26,-8 13-35,0 0-1,0 0 1,0 0 0,0 1 0,0-1 0,0 0-1,0 0 1,0 0 0,0 0 0,0 0 0,0 0-1,0 0 1,0 0 0,0 1 0,0-1 0,0 0-1,0 0 1,0 0 0,0 0 0,0 0 0,0 0-1,0 0 1,0 0 0,0 0 0,0 1-1,0-1 1,1 0 0,-1 0 0,0 0 0,0 0-1,0 0 1,0 0 0,0 0 0,0 0 0,0 0-1,0 0 1,0 0 0,1 0 0,-1 0 0,0 0-1,0 0 1,0 0 0,0 0 0,0 0 0,0 0-1,0 0 1,0 0 0,1 0 0,-1 0 0,0 0-1,0 0 1,0 3-2239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7.548"/>
    </inkml:context>
    <inkml:brush xml:id="br0">
      <inkml:brushProperty name="width" value="0.05" units="cm"/>
      <inkml:brushProperty name="height" value="0.05" units="cm"/>
    </inkml:brush>
  </inkml:definitions>
  <inkml:trace contextRef="#ctx0" brushRef="#br0">7 151 12763,'-7'10'11846,"19"-9"-7879,3-3-5110,97-26 2125,53-10-628,-137 33-340,-1 1-1,1 2 1,54 2-1,-75 1-6,0 0-1,-1 0 1,1 1-1,-1 0 0,1 0 1,-1 1-1,0 0 1,0 0-1,9 5 1,-14-7 101,1-8-34,0 1-208,0-1-1,0 0 0,-1 0 0,0 1 1,-1-1-1,1 0 0,-1 0 1,-1 0-1,1 0 0,-1 0 1,-3-10-1,-1 6-1241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365"/>
    </inkml:context>
    <inkml:brush xml:id="br0">
      <inkml:brushProperty name="width" value="0.025" units="cm"/>
      <inkml:brushProperty name="height" value="0.025" units="cm"/>
    </inkml:brush>
  </inkml:definitions>
  <inkml:trace contextRef="#ctx0" brushRef="#br0">0 0 20724,'0'0'9673,"54"2"-12716,-27 16-1986,-1 3-3075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8.233"/>
    </inkml:context>
    <inkml:brush xml:id="br0">
      <inkml:brushProperty name="width" value="0.05" units="cm"/>
      <inkml:brushProperty name="height" value="0.05" units="cm"/>
    </inkml:brush>
  </inkml:definitions>
  <inkml:trace contextRef="#ctx0" brushRef="#br0">0 131 10378,'1'-3'442,"21"-52"8785,-20 50-8794,0 1 0,1 0 0,-1 0 0,1 0 1,0 1-1,0-1 0,1 0 0,-1 1 1,1 0-1,4-3 0,-7 5-371,0 0-1,-1 1 1,1-1 0,0 1-1,0-1 1,0 1 0,0 0 0,0-1-1,0 1 1,0 0 0,0 0-1,0-1 1,0 1 0,0 0-1,0 0 1,0 0 0,0 0 0,0 1-1,0-1 1,0 0 0,0 0-1,0 0 1,0 1 0,-1-1-1,3 1 1,-2 0-6,1 1 0,-1-1-1,0 0 1,1 1 0,-1-1 0,0 1-1,0 0 1,0-1 0,0 1-1,0 0 1,0 0 0,0 2 0,3 6 58,-1 1 0,-1 0 0,2 18 0,-1 18-15,-2-1 0,-7 72 0,-27 94 706,29-195-467,3-14 43,1-6-241,2-34 10,11-60 0,-5 42-130,-2 18-17,1 0-1,2 0 1,1 1-1,2 1 1,2 0-1,25-48 1,-37 79-5,1-1 0,-1 1 0,1 0 0,0 1 0,0-1 0,0 0 0,1 1 0,0 0 0,-1 0 0,1 0 0,0 0 0,0 0 0,1 1 0,-1 0 0,0 0 0,1 0 0,-1 0 0,1 1 0,8-2 0,-8 3-3,-1 0 1,1 0 0,-1 0 0,1 0 0,-1 1 0,0 0 0,1 0 0,-1 0-1,0 1 1,0-1 0,0 1 0,0 0 0,0 0 0,0 1 0,0-1 0,-1 1 0,1 0-1,-1 0 1,0 0 0,0 0 0,4 6 0,-2-3 5,0 1-1,-1 0 1,0 0 0,0 0-1,-1 0 1,0 1 0,0-1-1,-1 1 1,0 0 0,0 0-1,-1 0 1,0 0 0,0 0-1,-1 0 1,0 0 0,-1 0-1,1 0 1,-2 0 0,1 0-1,-1 0 1,-3 8 0,3-8 50,-1-1 1,0 0 0,-1 0 0,1-1 0,-1 1 0,0-1 0,-1 0 0,0 0 0,0 0 0,0 0-1,-1-1 1,1 0 0,-1 0 0,0-1 0,-1 0 0,1 0 0,-1 0 0,0-1 0,0 0 0,0 0-1,0 0 1,-10 1 0,7-2 8,-1-1 0,1 0 1,-1-1-1,1 0 0,-21-3 0,25 2-57,0 0 0,0 0 0,0-1 0,1 0 0,-1 0 0,0 0 0,1-1 0,0 0-1,-1 0 1,1 0 0,-6-6 0,9 8-19,1-1 0,0 1-1,0 0 1,0 0-1,-1-1 1,1 1 0,1-1-1,-1 1 1,0-1 0,0 1-1,0-1 1,1 1-1,-1-1 1,1 0 0,-1 1-1,1-1 1,0 0 0,0 0-1,-1 1 1,1-1-1,1 0 1,-1 0 0,0 1-1,0-1 1,0 0 0,1 1-1,-1-1 1,1 0-1,1-2 1,0 0-220,0 1 0,1-1 0,0 0 0,0 1-1,0 0 1,0 0 0,0 0 0,0 0 0,1 0 0,5-3 0,25-13-2680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0.744"/>
    </inkml:context>
    <inkml:brush xml:id="br0">
      <inkml:brushProperty name="width" value="0.05" units="cm"/>
      <inkml:brushProperty name="height" value="0.05" units="cm"/>
    </inkml:brush>
  </inkml:definitions>
  <inkml:trace contextRef="#ctx0" brushRef="#br0">94 5 12739,'-3'-1'15047,"-7"10"-12654,-6 10-5017,9-1 3914,0 26-1264,6-41-26,1-1-1,0 1 0,0-1 0,0 1 0,0-1 0,1 0 1,-1 1-1,1-1 0,-1 1 0,1-1 0,0 0 0,0 0 1,0 1-1,0-1 0,3 4 0,-3-5 13,3-9 123,-1 2-101,-1-1 0,0 1 0,-1-1 0,0 1 0,0-1 0,0 1 0,0-11 0,-1 14-15,0-1 0,-1 1 0,1 0 0,0 0-1,-1 0 1,0 0 0,0 0 0,0 0-1,0 0 1,0 0 0,-1 0 0,1 0 0,-1 1-1,0-1 1,0 0 0,0 1 0,0 0-1,0-1 1,0 1 0,-5-3 0,6 4-18,1 1 1,-1 0 0,0-1 0,1 1-1,-1-1 1,0 1 0,0 0 0,1-1 0,-1 1-1,0 0 1,0 0 0,1 0 0,-1 0-1,0 0 1,0 0 0,0 0 0,1 0-1,-1 0 1,0 0 0,0 0 0,0 0 0,1 0-1,-1 1 1,0-1 0,0 0 0,1 1-1,-1-1 1,-1 1 0,1 0-2,0 1 0,-1-1 0,1 1 0,0-1 0,0 1 0,0 0 0,0 0 0,0-1 1,0 1-1,0 0 0,0 2 0,-2 6-7,1 0 0,0 0 0,0 13 0,0 27-3,2-46 10,0 1 1,1-1-1,0 0 0,-1 1 0,1-1 0,1 0 0,-1 0 0,1 0 1,2 5-1,-4-9 1,0 1 0,0-1 0,1 1 1,-1-1-1,0 0 0,1 1 1,-1-1-1,0 0 0,1 0 0,-1 1 1,0-1-1,1 0 0,-1 0 0,1 0 1,-1 1-1,1-1 0,-1 0 0,0 0 1,1 0-1,-1 0 0,1 0 0,-1 0 1,1 0-1,-1 0 0,1 0 1,-1 0-1,0 0 0,1 0 0,-1 0 1,1 0-1,-1 0 0,1-1 0,-1 1 1,1 0-1,-1 0 0,0 0 0,1-1 1,-1 1-1,0 0 0,1-1 0,-1 1 1,0 0-1,1-1 0,-1 1 1,0 0-1,0-1 0,1 1 0,-1 0 1,0-1-1,0 1 0,0-1 0,1 0 1,15-29 61,-12 22-140,5-7-798,0 2-841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230"/>
    </inkml:context>
    <inkml:brush xml:id="br0">
      <inkml:brushProperty name="width" value="0.05" units="cm"/>
      <inkml:brushProperty name="height" value="0.05" units="cm"/>
    </inkml:brush>
  </inkml:definitions>
  <inkml:trace contextRef="#ctx0" brushRef="#br0">159 97 11434,'81'-57'11642,"-29"17"-4866,-56 40-6721,0 1 1,0-1 0,0 1-1,0-1 1,0 1-1,1 0 1,-1 0 0,0 1-1,-6 2 1,1 1-7,2-1-48,-1 0 0,0 1 0,1 0 0,0 0 0,0 1 0,1 0-1,0 0 1,-9 11 0,-3 3 3,0-2 2,1 2-1,1 0 0,1 1 1,1 1-1,-15 29 1,22-37-7,1 1 0,0-1 1,1 1-1,1 0 0,1 0 1,0 0-1,0 0 0,2 1 1,0-1-1,1 19 1,0-31-1,0 0 1,1 0-1,-1 0 1,0 0-1,1 1 1,0-1-1,0 0 1,0 0-1,0 0 1,0 0-1,1-1 1,-1 1-1,1 0 1,0 0-1,-1-1 1,1 1-1,0-1 1,1 0-1,-1 0 1,0 1-1,1-1 1,-1-1-1,1 1 1,0 0-1,0-1 1,-1 1-1,1-1 1,0 0-1,0 0 1,0 0 0,0 0-1,4 0 1,22 1 20,-1-1-1,1-2 1,49-6 0,-17 0-518,-29 4-740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759"/>
    </inkml:context>
    <inkml:brush xml:id="br0">
      <inkml:brushProperty name="width" value="0.05" units="cm"/>
      <inkml:brushProperty name="height" value="0.05" units="cm"/>
    </inkml:brush>
  </inkml:definitions>
  <inkml:trace contextRef="#ctx0" brushRef="#br0">8 1 21477,'-7'2'7248,"7"-1"-7028,4 6 1186,12 7-1863,-9-11 481,1 1-1,0-1 1,-1 0-1,1-1 1,0 0-1,0 0 1,0 0-1,1-1 0,-1-1 1,9 1-1,0 0-7,47 1 155,101-9 0,-5-1-3387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958"/>
    </inkml:context>
    <inkml:brush xml:id="br0">
      <inkml:brushProperty name="width" value="0.05" units="cm"/>
      <inkml:brushProperty name="height" value="0.05" units="cm"/>
    </inkml:brush>
  </inkml:definitions>
  <inkml:trace contextRef="#ctx0" brushRef="#br0">1 60 21981,'0'0'1160,"0"-7"400,23 4-311,15-8-297,10 1-72,13-2-272,4 1-152,-4 8-248,0 1-88,-10 5-80,-4 4 0,-8 6-16,-8 1 32,-11 0-392,-3-2-384,-19-5 2232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2.752"/>
    </inkml:context>
    <inkml:brush xml:id="br0">
      <inkml:brushProperty name="width" value="0.05" units="cm"/>
      <inkml:brushProperty name="height" value="0.05" units="cm"/>
    </inkml:brush>
  </inkml:definitions>
  <inkml:trace contextRef="#ctx0" brushRef="#br0">85 17 21317,'4'-3'496,"1"1"1,0 0 0,-1 0 0,1 0 0,0 0-1,0 1 1,10-2 0,-13 3-390,0 0-1,-1 0 1,1 0-1,0 1 1,0-1-1,0 0 1,0 1-1,0-1 1,0 1-1,-1 0 1,1 0-1,0 0 1,-1 0-1,1 0 1,0 0-1,-1 0 1,1 0-1,-1 0 1,0 1 0,1-1-1,-1 1 1,0-1-1,0 1 1,0-1-1,1 3 1,2 4 13,-1-1-1,0 1 1,0 1 0,-1-1 0,0 0 0,0 0 0,-1 1 0,0-1 0,0 13 0,-2 6 56,-6 48 0,-3-19-122,-2-1 1,-26 72 0,-53 105 43,70-181-48,18-44-44,1-1 3,-1 0 0,1 0 0,0 1 1,-1 6-1,2-12-8,1 0 0,0-1 1,0 1-1,0-1 1,0 1-1,0 0 1,0-1-1,0 1 0,0 0 1,0-1-1,0 1 1,0 0-1,0-1 0,0 1 1,1 0-1,-1-1 1,0 1-1,0-1 0,1 1 1,-1-1-1,1 1 1,-1 0-1,0-1 1,1 0-1,-1 1 0,1-1 1,-1 1-1,1-1 1,-1 1-1,1-1 0,-1 0 1,1 1-1,0-1 1,-1 0-1,1 0 1,-1 1-1,1-1 0,0 0 1,-1 0-1,1 0 1,0 0-1,-1 0 0,1 0 1,-1 0-1,1 0 1,0 0-1,-1 0 0,1 0 1,0 0-1,0-1 1,8-1 15,0 0 1,0-1 0,0 0 0,0-1-1,0 0 1,14-9 0,7-3 15,143-62 54,-142 66-81,1 2 0,-1 2 1,62-10-1,-83 17-5,0 1 0,0 0 0,12 1 1,-19-1-1,1 1 1,-1-1 0,0 1-1,0 0 1,0 0 0,0 0-1,0 0 1,0 1 0,0-1-1,0 1 1,0 0 0,-1 0-1,4 2 1,-5-3 6,-3-5-788,-9-15-667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3.170"/>
    </inkml:context>
    <inkml:brush xml:id="br0">
      <inkml:brushProperty name="width" value="0.05" units="cm"/>
      <inkml:brushProperty name="height" value="0.05" units="cm"/>
    </inkml:brush>
  </inkml:definitions>
  <inkml:trace contextRef="#ctx0" brushRef="#br0">22 92 16588,'-21'-19'12698,"26"20"-12426,15 5-186,-1-2 0,1 0-1,1-1 1,29 0 0,89-6 68,-124 2-142,401-49 103,-158 13-65,-251 37-45,-1-1 2,-1 0 0,1 1 0,-1 0 0,11 0 0,-16 0-8,0 1 0,0-1 0,0 0 0,0 0 0,0 0 0,0 0 0,1 0 0,-1 0 0,0 0 0,0 0 0,0 0 0,0 0-1,0 0 1,0 1 0,0-1 0,0 0 0,0 0 0,0 0 0,0 0 0,0 0 0,0 0 0,0 0 0,0 1 0,0-1 0,0 0-1,0 0 1,0 0 0,0 0 0,0 0 0,0 0 0,0 0 0,0 1 0,0-1 0,0 0 0,0 0 0,0 0 0,0 0 0,0 0-1,0 0 1,0 0 0,0 0 0,-1 0 0,1 1 0,0-1 0,0 0 0,0 0 0,0 0 0,0 0 0,0 0 0,0 0 0,0 0-1,0 0 1,-1 0 0,1 0 0,0 0 0,0 0 0,0 0 0,0 0 0,0 0 0,0 0 0,0 0 0,-1 0 0,-8 5-133,-19 3-479,-8 0-733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1.175"/>
    </inkml:context>
    <inkml:brush xml:id="br0">
      <inkml:brushProperty name="width" value="0.05" units="cm"/>
      <inkml:brushProperty name="height" value="0.05" units="cm"/>
    </inkml:brush>
  </inkml:definitions>
  <inkml:trace contextRef="#ctx0" brushRef="#br0">1 97 19212,'3'4'6521,"-1"-1"-6498,1 1 1,-1-1-1,0 1 1,-1-1-1,1 1 0,-1 0 1,2 4-1,2 21 86,0-1-66,0 0 1,2-1-1,1 0 0,15 33 1,-22-57-20,0-1 0,0 0 0,0 0 0,1 0 0,-1 0 1,1 0-1,-1 0 0,1-1 0,0 1 0,2 2 0,-3-4 0,0 1 0,0-1-1,0 0 1,0 1 0,-1-1-1,1 0 1,0 1-1,0-1 1,0 0 0,0 0-1,0 0 1,0 0 0,0 0-1,0 0 1,0 0-1,0 0 1,0 0 0,0 0-1,1-1 1,0-1 28,1 1 0,0-1 0,0 0-1,-1 0 1,1 0 0,-1 0 0,0-1 0,0 1 0,0 0 0,0-1-1,0 0 1,0 1 0,2-6 0,54-116 628,18-39-424,-76 163-257,0 0 0,0 0 1,0 0-1,0 0 0,0-1 0,1 1 0,-1 0 0,0 0 0,0 0 1,0 0-1,0-1 0,0 1 0,0 0 0,0 0 0,0 0 0,1 0 1,-1 0-1,0 0 0,0-1 0,0 1 0,0 0 0,0 0 0,0 0 1,1 0-1,-1 0 0,0 0 0,0 0 0,0 0 0,0 0 0,1 0 1,-1 0-1,0 0 0,0 0 0,0 0 0,1 0 0,-1 0 0,0 0 1,0 0-1,0 0 0,0 0 0,1 0 0,-1 0 0,0 0 0,0 0 1,0 0-1,0 0 0,0 0 0,1 0 0,-1 0 0,0 1 0,0-1 1,0 0-1,2 1-4,0 0 0,0 1 0,-1-1 0,1 1 0,-1-1 0,1 1 1,-1-1-1,1 1 0,-1 0 0,0-1 0,0 1 0,0 0 0,0 0 0,0 0 0,0 0 0,-1 0 1,2 4-1,4 44-50,-4-26 39,3 24 21,-2-19 24,0 0 0,1-1-1,16 51 1,-7-56 104,-12-22-118,-1-1 1,1 1-1,-1-1 1,1 1-1,0-1 1,-1 1-1,1-1 1,0 0-1,-1 1 1,1-1-1,0 0 1,0 1-1,-1-1 1,1 0-1,0 0 1,0 0-1,0 0 1,-1 1-1,2-1 1,0-1 17,1 0-1,-1 0 1,0 0 0,0-1-1,0 1 1,0 0 0,0-1-1,0 1 1,0-1 0,0 1-1,-1-1 1,1 0 0,-1 0-1,1 0 1,-1 0 0,0 0-1,2-3 1,28-52 238,-3-2 0,25-74 0,-13 32-217,-39 97-74,-1 10-1587,0-3-188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1.937"/>
    </inkml:context>
    <inkml:brush xml:id="br0">
      <inkml:brushProperty name="width" value="0.05" units="cm"/>
      <inkml:brushProperty name="height" value="0.05" units="cm"/>
    </inkml:brush>
  </inkml:definitions>
  <inkml:trace contextRef="#ctx0" brushRef="#br0">30 97 11915,'-30'40'13825,"38"-40"-12110,17-3-1403,-1-2 0,0 0 0,38-14 0,18-5-209,26 0-64,81-20 1,-172 41-31,-1-1 1,1 2-1,0 0 0,14 0 1,-27 2-409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2.546"/>
    </inkml:context>
    <inkml:brush xml:id="br0">
      <inkml:brushProperty name="width" value="0.05" units="cm"/>
      <inkml:brushProperty name="height" value="0.05" units="cm"/>
    </inkml:brush>
  </inkml:definitions>
  <inkml:trace contextRef="#ctx0" brushRef="#br0">0 87 19788,'0'0'134,"0"0"0,0 0-1,0-1 1,0 1 0,0 0 0,0 0-1,0 0 1,2-4 2675,-2 4-2676,0 0 1,0 0 0,0 0 0,1 0-1,-1 0 1,0 0 0,0 0 0,0 0-1,1 0 1,-1 0 0,0 0 0,0 0-1,0 0 1,0 0 0,1 0 0,-1 0-1,0 0 1,0 0 0,0 0-1,1 0 1,8 10 1228,7 21-1522,1 35 319,-3 1 0,10 110 1,-7-36-28,-16-137 262,-2-18 101,-3-27-416,2-1 0,1 0 0,3 0 0,1 1 0,9-44 0,-8 68-80,0 0-1,1 1 0,0 0 0,2 0 0,-1 0 0,2 1 0,0 0 0,1 1 0,1 0 0,0 0 0,1 1 0,0 0 0,1 1 1,0 0-1,19-13 0,-27 21-2,1 1 0,0 0 0,0 1 0,0-1 1,0 1-1,1 0 0,-1 0 0,0 1 0,1-1 1,6 0-1,-9 2 0,0 0-1,0 0 1,-1 0 0,1 1 0,0-1-1,-1 1 1,1-1 0,0 1 0,-1 0 0,1 0-1,-1 0 1,1 0 0,-1 1 0,1-1 0,-1 1-1,0-1 1,0 1 0,0 0 0,0 0 0,0 0-1,0 0 1,2 3 0,0 1 32,0 1-1,0-1 1,-1 1 0,0 0-1,0 0 1,0 0 0,-1 0-1,0 1 1,-1-1 0,0 0 0,0 1-1,0-1 1,-1 1 0,0 0-1,-1-1 1,1 1 0,-1-1-1,-1 0 1,0 1 0,0-1-1,-5 13 1,4-14 2,0-1 1,0 1-1,0-1 0,0 0 1,-1 0-1,0-1 0,0 1 1,0-1-1,0 0 0,-1 0 0,0 0 1,0 0-1,0-1 0,0 0 1,0 0-1,-1-1 0,1 1 1,-1-1-1,0 0 0,1 0 1,-1-1-1,0 0 0,0 0 0,0 0 1,0-1-1,0 0 0,-10-1 1,-27-8 60,41 9-142,1-1 0,-1 1-1,0-1 1,1 1 0,-1-1-1,1 0 1,-1 1 0,1-1-1,-1 0 1,1 0 0,0 0-1,-1 0 1,1-1 0,0 1-1,0 0 1,0-1 0,0 1-1,0 0 1,0-1 0,0 1-1,0-1 1,1 1 0,-2-4-1,3-7-1660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691"/>
    </inkml:context>
    <inkml:brush xml:id="br0">
      <inkml:brushProperty name="width" value="0.025" units="cm"/>
      <inkml:brushProperty name="height" value="0.025" units="cm"/>
    </inkml:brush>
  </inkml:definitions>
  <inkml:trace contextRef="#ctx0" brushRef="#br0">102 0 25464,'0'0'705,"27"55"-641,-18-10 352,-3 14-192,-3 10-127,-3 8-33,-9 8-1089,-12 4-1986,-6 1-449,-1-8-864,0-7-2850</inkml:trace>
  <inkml:trace contextRef="#ctx0" brushRef="#br0" timeOffset="1">56 971 12268,'0'0'18097,"-43"64"-18129,35-51-1890,4-6-4516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3.592"/>
    </inkml:context>
    <inkml:brush xml:id="br0">
      <inkml:brushProperty name="width" value="0.05" units="cm"/>
      <inkml:brushProperty name="height" value="0.05" units="cm"/>
    </inkml:brush>
  </inkml:definitions>
  <inkml:trace contextRef="#ctx0" brushRef="#br0">0 0 25077,'0'0'5049,"0"2"-5049,0 0 0,0 0-40,2-1-344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3.762"/>
    </inkml:context>
    <inkml:brush xml:id="br0">
      <inkml:brushProperty name="width" value="0.05" units="cm"/>
      <inkml:brushProperty name="height" value="0.05" units="cm"/>
    </inkml:brush>
  </inkml:definitions>
  <inkml:trace contextRef="#ctx0" brushRef="#br0">2 0 24373,'-2'6'5481,"4"-6"-5505,0 0-832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4.524"/>
    </inkml:context>
    <inkml:brush xml:id="br0">
      <inkml:brushProperty name="width" value="0.05" units="cm"/>
      <inkml:brushProperty name="height" value="0.05" units="cm"/>
    </inkml:brush>
  </inkml:definitions>
  <inkml:trace contextRef="#ctx0" brushRef="#br0">24 75 15843,'0'-13'2470,"2"0"-1,0 1 1,9-24 3243,-4 52-5629,-4 6-47,-1 0 1,0 0 0,-2 0-1,-2 25 1,1 8-3,-11 205 65,-1 28-259,13-285-484,-1-8-703,-9-25-527,-3-21-33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4.867"/>
    </inkml:context>
    <inkml:brush xml:id="br0">
      <inkml:brushProperty name="width" value="0.05" units="cm"/>
      <inkml:brushProperty name="height" value="0.05" units="cm"/>
    </inkml:brush>
  </inkml:definitions>
  <inkml:trace contextRef="#ctx0" brushRef="#br0">6 90 11274,'-2'-11'1478,"-1"-23"5772,3 33-7038,0-1-1,0 1 1,0 0-1,1-1 0,-1 1 1,0-1-1,1 1 0,-1 0 1,1-1-1,0 1 1,-1 0-1,1-1 0,0 1 1,0 0-1,0 0 0,0 0 1,0 0-1,0 0 0,0 0 1,2-2-1,3 0-38,-1 1 0,1 0 0,0-1-1,0 2 1,0-1 0,0 1 0,0 0 0,0 0 0,0 0-1,7 1 1,12 1 22,29 4 0,-4 1-144,0 3 0,89 28-1,-131-35-13,-1 1 0,0 0 1,0 1-1,-1-1 0,1 1 0,-1 1 0,0-1 0,0 1 0,0 0 0,-1 1 0,0-1 0,0 1 0,0 0 0,0 0 0,-1 0 0,0 1 0,-1 0 0,1-1 0,-1 1 0,-1 1 0,1-1 0,-1 0 0,2 14 0,-3-7 68,0-1-1,0 1 0,-2 0 0,1-1 1,-2 1-1,0-1 0,-1 1 0,0-1 1,-1 0-1,0 0 0,-1 0 1,-9 16-1,-36 51 216,14-26-221,35-51-98,-1 0 0,1-1 0,0 1 0,0 0 0,0 0 0,0 0 0,1 0 0,-1 0 0,1 0 0,0 0 1,-1 0-1,1 0 0,1 0 0,-1 0 0,0 0 0,1 0 0,0 0 0,-1 0 0,1 0 0,0 0 0,1 0 0,-1 0 0,0-1 1,3 4-1,0-1-189,0 1 1,0 0 0,1-1 0,0 0-1,0 0 1,0-1 0,1 1-1,-1-1 1,10 5 0,11 3-1782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207"/>
    </inkml:context>
    <inkml:brush xml:id="br0">
      <inkml:brushProperty name="width" value="0.05" units="cm"/>
      <inkml:brushProperty name="height" value="0.05" units="cm"/>
    </inkml:brush>
  </inkml:definitions>
  <inkml:trace contextRef="#ctx0" brushRef="#br0">62 122 21301,'3'11'385,"0"0"0,1-1 1,1 0-1,-1 0 1,2 0-1,-1-1 1,1 0-1,12 14 1,-15-20-371,-1 0-1,1-1 1,-1 1 0,1-1 0,0 0-1,0 0 1,1 0 0,-1-1 0,0 1 0,0-1-1,1 1 1,6 1 0,-7-3 21,-1 0 0,1 0 0,0 0 0,0 0-1,0-1 1,-1 1 0,1-1 0,0 1 0,-1-1 0,1 0 0,0 0 0,-1 0 0,1-1 0,-1 1 0,1 0-1,-1-1 1,0 0 0,0 1 0,2-3 0,2-2 137,-1-1-1,0 1 1,0-1 0,0 0-1,-1-1 1,0 1 0,-1-1-1,1 1 1,-1-1 0,-1 0-1,0 0 1,0 0-1,1-10 1,-2 12-62,-1 0 1,0-1-1,0 1 0,0 0 1,-1-1-1,0 1 0,0 0 0,-2-8 1,2 11-75,-1 0 0,1 0 0,0 0 0,-1-1 0,0 1 0,0 1 0,0-1 0,0 0 0,0 0 0,-1 1 0,1-1 0,-1 1 1,0 0-1,1 0 0,-5-2 0,4 2-32,0 0 1,0 1 0,0 0 0,0 0 0,0 0 0,0 0-1,0 0 1,0 1 0,0-1 0,-1 1 0,1 0-1,0 0 1,0 0 0,0 0 0,0 1 0,-1-1-1,-3 2 1,2 0-6,1 0 0,-1 0 0,1 0 0,0 1 0,0 0 0,0 0 0,0 0 0,1 0 0,-1 0 0,-4 6 0,-2 4-5,1 1 0,0 0 0,1 1 0,1 0 0,-10 25 0,1 5 6,-14 56-1,27-87 1,0-1 0,1 1-1,1 0 1,0 0 0,1 0 0,0 0 0,1 0 0,5 24-1,-5-35-9,-1 0 0,1 0 0,0 0 0,0 0 0,1-1 0,-1 1 0,0 0 0,1-1 0,0 1 0,-1-1 0,1 1 0,0-1 0,0 0 0,0 0-1,1 0 1,-1 0 0,0 0 0,1-1 0,0 1 0,-1-1 0,1 1 0,0-1 0,-1 0 0,1 0 0,0 0 0,0-1 0,4 1 0,-1 0-113,1-1 1,-1-1-1,1 1 1,-1-1-1,0 0 1,1-1 0,-1 1-1,0-1 1,0 0-1,0-1 1,8-4-1,32-20 1121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580"/>
    </inkml:context>
    <inkml:brush xml:id="br0">
      <inkml:brushProperty name="width" value="0.05" units="cm"/>
      <inkml:brushProperty name="height" value="0.05" units="cm"/>
    </inkml:brush>
  </inkml:definitions>
  <inkml:trace contextRef="#ctx0" brushRef="#br0">196 3 14699,'1'0'6401,"-8"0"-3459,3 0-2670,0 0 0,0 1-1,-1 0 1,1-1-1,0 1 1,0 1 0,1-1-1,-1 1 1,0 0-1,0-1 1,1 2 0,-5 2-1,1 0-115,0 1 1,1 0-1,0 0 0,0 1 0,-7 9 0,2 0-167,1 1-1,0 0 1,2 0-1,-12 33 1,13-29 8,0 0-1,2 0 1,1 0 0,0 1 0,2-1 0,0 1 0,3 43-1,-1-63 3,1 0-1,-1 0 0,0 0 0,1 0 1,0 0-1,0 0 0,-1 0 0,1 0 1,0 0-1,3 4 0,-4-6 2,1 0 0,0 1 0,-1-1 0,1 1 0,-1-1 0,1 0 0,0 0 0,-1 1 0,1-1 0,0 0 0,0 0 0,-1 0 0,1 0 0,0 0 0,-1 0 0,1 0 0,0 0 0,0 0 0,-1 0 0,1 0 0,0 0 0,-1 0 0,1-1 0,0 1 0,-1 0 0,1 0 0,0-1 0,-1 1 0,1-1 0,-1 1 0,1 0 0,-1-1 0,1 1-1,-1-1 1,1 1 0,-1-1 0,1 0 0,-1 1 0,1-1 0,-1 0 0,10-11 17,0 0-1,-1 0 1,-1-1 0,10-20-1,25-63 84,-28 61-72,65-165 121,-78 195-165,0 11-37,2 9 29,-1-1 0,-1 0 1,0 1-1,-1-1 0,-1 18 0,-8 81 6,6-81 19,-6 49 17,-8 121 44,18-183-81,-2-19 15,0 0 0,0 0 0,0 0 0,0 0 0,0 0 0,0 1 0,0-1 0,0 0 0,0 0 0,0 0-1,0 0 1,0 1 0,1-1 0,-1 0 0,0 0 0,0 0 0,0 0 0,0 0 0,0 0 0,0 0 0,1 1 0,-1-1 0,0 0-1,0 0 1,0 0 0,0 0 0,0 0 0,1 0 0,-1 0 0,0 0 0,0 0 0,0 0 0,0 0 0,1 0 0,-1 0-1,0 0 1,0 0 0,0 0 0,0 0 0,0 0 0,1 0 0,-1 0 0,1-1-57,1-1-1,-1 1 1,0-1 0,1 1 0,-1-1-1,0 0 1,0 1 0,0-1-1,0 0 1,-1 0 0,2-2 0,11-37-1278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820"/>
    </inkml:context>
    <inkml:brush xml:id="br0">
      <inkml:brushProperty name="width" value="0.05" units="cm"/>
      <inkml:brushProperty name="height" value="0.05" units="cm"/>
    </inkml:brush>
  </inkml:definitions>
  <inkml:trace contextRef="#ctx0" brushRef="#br0">103 0 20900,'-5'77'3949,"-11"37"-2179,6-52-1147,-8 52-85,-5 29-268,-7 221-1,30-358-424,2 30 545,-2-35-457,1 0-1,-1 0 1,0 0-1,0 0 0,0 0 1,1 0-1,-1 0 1,0 0-1,1 0 1,-1-1-1,1 1 1,-1 0-1,1 0 0,0 0 1,-1-1-1,1 1 1,0 0-1,-1-1 1,1 1-1,0-1 0,0 1 1,0-1-1,-1 1 1,1-1-1,0 1 1,0-1-1,0 0 1,0 1-1,0-1 0,0 0 1,1 0-1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6.146"/>
    </inkml:context>
    <inkml:brush xml:id="br0">
      <inkml:brushProperty name="width" value="0.05" units="cm"/>
      <inkml:brushProperty name="height" value="0.05" units="cm"/>
    </inkml:brush>
  </inkml:definitions>
  <inkml:trace contextRef="#ctx0" brushRef="#br0">40 49 17452,'16'-49'5442,"-16"49"-5400,0 1-1,0-1 0,0 0 0,0 0 1,0 0-1,0 0 0,0 0 1,0 0-1,1 0 0,-1 0 0,0 0 1,0 0-1,0 0 0,0 0 1,0 0-1,0 0 0,0 1 0,0-1 1,0 0-1,0 0 0,0 0 1,0 0-1,0 0 0,0 0 0,1 0 1,-1 0-1,0 0 0,0 0 1,0 0-1,0 0 0,0 0 0,0 0 1,0 0-1,0 0 0,0 0 1,0 0-1,1 0 0,-1 0 0,0 0 1,0 0-1,0 0 0,0 0 1,0 0-1,0 0 0,0-1 0,0 1 1,0 0-1,0 0 0,0 0 1,0 0-1,0 0 0,0 0 0,1 0 1,-1 0-1,0 0 0,0 0 1,0 0-1,0 0 0,0 0 0,0-1 1,0 1-1,0 0 0,0 0 1,2 8 399,-1 13-31,-1 0 0,0-1 0,-7 34 1,3-18-257,-13 120 300,-18 280 205,35-435-658,0 7 9,0-1 1,0 1 0,1 0-1,0-1 1,3 12-1,-4-19-10,0 0-1,0 1 0,0-1 1,0 1-1,0-1 0,1 0 1,-1 1-1,0-1 0,0 0 1,1 1-1,-1-1 0,0 0 1,0 1-1,1-1 1,-1 0-1,0 0 0,1 1 1,-1-1-1,0 0 0,1 0 1,-1 0-1,0 1 0,1-1 1,-1 0-1,1 0 0,-1 0 1,0 0-1,1 0 0,-1 0 1,1 0-1,-1 0 1,0 0-1,1 0 0,-1 0 1,1 0-1,-1 0 0,1 0 1,13-9-619,-1-2-522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6.488"/>
    </inkml:context>
    <inkml:brush xml:id="br0">
      <inkml:brushProperty name="width" value="0.05" units="cm"/>
      <inkml:brushProperty name="height" value="0.05" units="cm"/>
    </inkml:brush>
  </inkml:definitions>
  <inkml:trace contextRef="#ctx0" brushRef="#br0">80 0 11787,'0'0'13156,"0"5"-11840,-1 7-1092,-1 0 0,-1 0 0,0 0-1,-1-1 1,0 1 0,-6 11 0,-13 39-176,13-24-35,-6 46 0,14-70-11,1-1 1,0 0-1,1 0 1,1 0-1,0 1 0,1-1 1,4 19-1,-5-31 0,-1 0 0,0 0 0,0 0 0,1 0 0,-1 0-1,1 0 1,-1 0 0,1 0 0,-1 0 0,1 0 0,-1 0-1,1-1 1,0 1 0,-1 0 0,1-1 0,0 1 0,0 0 0,1 0-1,-1-1 4,-1 0 0,1 1-1,0-1 1,-1 0 0,1 0-1,0 0 1,0 0 0,-1 0-1,1-1 1,0 1-1,-1 0 1,1 0 0,0 0-1,-1-1 1,1 1 0,-1 0-1,1-1 1,0 1 0,-1 0-1,2-1 1,2-3 29,0 0-1,-1 0 1,1 0 0,-1 0-1,6-9 1,11-21 166,31-69 1,-42 81-116,-1-1 1,-1 0-1,-1-1 1,5-33-1,-10 49-20,0 1 0,-1-1 0,0 1 0,0-1 0,-1 0 0,1 1 0,-2-1-1,-2-10 1,3 15 38,-5 8-20,1 0-77,1 1-1,0-1 1,0 1 0,1 0 0,-1 0 0,1 1 0,1-1 0,-1 1 0,1-1-1,0 1 1,-1 8 0,1-4-150,0 0 0,1 0 0,1 0-1,-1 0 1,2 1 0,2 21 0,3-15-1211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7.143"/>
    </inkml:context>
    <inkml:brush xml:id="br0">
      <inkml:brushProperty name="width" value="0.05" units="cm"/>
      <inkml:brushProperty name="height" value="0.05" units="cm"/>
    </inkml:brush>
  </inkml:definitions>
  <inkml:trace contextRef="#ctx0" brushRef="#br0">103 5 23717,'-1'0'72,"1"-1"1,-1 1-1,1-1 1,-1 1-1,0 0 1,1-1-1,-1 1 0,0-1 1,0 1-1,1 0 1,-1 0-1,0 0 0,0-1 1,0 1-1,1 0 1,-1 0-1,0 0 0,0 0 1,0 0-1,1 0 1,-1 0-1,0 1 0,0-1 1,1 0-1,-1 0 1,0 1-1,0-1 0,1 0 1,-1 1-1,0-1 1,1 1-1,-1-1 0,0 1 1,1-1-1,-1 1 1,1-1-1,-1 1 0,1-1 1,-1 1-1,1 0 1,-1-1-1,1 2 1,-3 3-11,1-1 0,0 1 1,0 0-1,0 0 0,-1 9 0,-13 74-25,-3 96-1,12-107 126,2-28-36,-7 94 338,11-117-349,2-1 1,0 1 0,8 36-1,-9-60-108,1 1 0,-1-1 0,1 1 0,0-1 0,0 1 0,0-1 1,0 0-1,0 1 0,0-1 0,1 0 0,-1 0 0,1 0 0,0 0 0,2 2 0,-3-3-4,0-1 1,0 0-1,0 1 1,0-1-1,0 0 1,0 0-1,0 1 1,0-1-1,0 0 0,0 0 1,0 0-1,0 0 1,0 0-1,0-1 1,0 1-1,0 0 1,0 0-1,0-1 1,0 1-1,0-1 1,0 1-1,0-1 1,0 1-1,0-1 1,-1 1-1,1-1 1,0 0-1,0 1 1,-1-1-1,1 0 1,0 0-1,-1 0 1,1 0-1,-1 1 1,1-3-1,10-13 51,-1-2 1,-1 1-1,0-1 0,-2-1 1,9-30-1,3-4 36,-11 30-55,-4 13-20,-1 0-1,2 0 1,-1 0 0,1 1-1,1-1 1,10-12 0,-16 21-16,0 1 0,0-1 0,1 1 0,-1-1 0,0 1 0,1-1 1,-1 1-1,0 0 0,1-1 0,-1 1 0,0-1 0,1 1 0,-1 0 0,1 0 1,-1-1-1,1 1 0,-1 0 0,1 0 0,-1-1 0,1 1 0,-1 0 1,1 0-1,-1 0 0,1 0 0,-1 0 0,1 0 0,-1 0 0,1 0 0,-1 0 1,1 0-1,0 0 0,-1 0 0,1 0 0,-1 1 0,1-1 0,0 0 1,0 2-5,0-1 0,0 1 1,0-1-1,0 1 0,-1-1 1,1 1-1,0-1 1,-1 1-1,1 0 0,-1 0 1,0-1-1,1 3 1,4 39-19,-3 1 0,-3 70 0,0 12 72,1-122-31,0 0 0,0 0 0,1 0 0,0 0 1,2 7-1,-3-11-14,0 0 0,0 0 0,0 1 1,0-1-1,0 0 0,1 1 0,-1-1 0,0 0 1,0 0-1,0 0 0,0 1 0,1-1 0,-1 0 1,0 0-1,0 0 0,1 0 0,-1 1 0,0-1 1,0 0-1,1 0 0,-1 0 0,0 0 1,0 0-1,1 0 0,-1 0 0,0 0 0,1 0 1,-1 0-1,11-9 150,7-16 50,19-40 0,10-13-57,-11 32-95,-34 43-52,1 1-1,-1-1 1,1 1 0,0-1-1,0 1 1,0 0 0,0 0 0,0 0-1,0 1 1,0-1 0,1 1-1,-1 0 1,6-2 0,-7 3-3,-1 1 0,0-1 1,0 0-1,0 0 0,1 1 0,-1-1 1,0 1-1,0-1 0,0 1 0,0 0 1,0-1-1,0 1 0,0 0 0,0 0 1,0 0-1,0-1 0,0 1 0,-1 0 1,1 0-1,0 0 0,-1 0 0,1 1 1,0-1-1,-1 0 0,0 0 0,1 0 1,-1 0-1,0 1 0,1-1 0,-1 1 1,6 39-39,-5-15 33,-5 37 0,1-39 14,2 0 0,2 26 0,-1-48-6,0-1 1,0 1-1,0-1 1,0 0 0,1 1-1,-1-1 1,0 1-1,1-1 1,-1 0 0,1 1-1,-1-1 1,1 0-1,0 0 1,1 2-1,-2-3 2,1 1 0,-1-1 0,0 0-1,1 0 1,-1 0 0,1 0-1,-1 0 1,0 1 0,1-1 0,-1 0-1,1 0 1,-1 0 0,0 0 0,1 0-1,-1 0 1,1 0 0,-1-1-1,0 1 1,1 0 0,-1 0 0,1 0-1,-1 0 1,0 0 0,1-1-1,-1 1 1,0 0 0,1 0 0,-1-1-1,0 1 1,1-1 0,3-2 16,-1-1 0,0 0 0,0 0 1,0 0-1,0 0 0,3-9 0,9-17 66,-2-1 21,25-38 0,-33 61-99,0 1 0,0 0 0,1 0 0,0 0 0,0 1-1,1 0 1,-1 0 0,1 1 0,1-1 0,8-4 0,-14 9-9,-1 1 0,1-1 0,0 0 0,0 0 0,0 0 0,0 1 0,0-1 0,-1 1 0,1 0 0,0 0 0,0-1 0,0 1 0,0 0 0,0 0 0,0 1 0,0-1 0,0 0 0,0 1 0,0-1 0,0 1 0,2 1 1,-2-1-3,0 1 1,0-1 0,0 1 0,0 0-1,0 0 1,0 0 0,-1 0 0,1 0-1,-1 1 1,1-1 0,-1 0 0,0 1 0,2 3-1,1 7-4,-1 1-1,0-1 0,-1 1 0,2 22 0,-4-28-14,3 19-76,-2 0 0,-1 0 0,-1-1 0,-7 46 0,8-72 74,0 0-1,0 0 1,0 0 0,0 0-1,0 0 1,0 0-1,0 0 1,0 0-80,0 0 79,0 0 1,0 0-1,0 0 1,-1 0 0,1 0-1,0 0 1,0 0-1,0-1 1,0 1-1,0 0 1,0 0-1,0 0 1,0 0-1,0 0 1,0 0-1,0 0 1,0 0 0,0 0-1,0 0 1,0 0-1,0 1 1,0-1-1,0 0 1,0 0-1,0 0 1,0 0-1,0 0 1,0 0-1,0 0 1,-1 0 0,1 0-1,0 0-79,0 0 80,0 0-1,0 0 1,0 0-1,0 0 27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4.222"/>
    </inkml:context>
    <inkml:brush xml:id="br0">
      <inkml:brushProperty name="width" value="0.025" units="cm"/>
      <inkml:brushProperty name="height" value="0.025" units="cm"/>
    </inkml:brush>
  </inkml:definitions>
  <inkml:trace contextRef="#ctx0" brushRef="#br0">73 0 10634,'0'0'16677,"-7"12"-15177,-4 12-1135,1 0 0,1 1 0,1 1 0,1-1 0,1 1 0,1 0 0,-1 29 0,5-35-336,0-12-41,0 1 0,1 0 0,0-1 0,0 1 1,1 0-1,0-1 0,0 1 0,1-1 1,1 1-1,4 13 0,-6-21 13,0 1 1,0-1-1,0 0 0,0 0 0,0 0 1,0 0-1,0 0 0,0 0 1,1 0-1,-1 0 0,0 0 0,0-1 1,1 1-1,-1-1 0,1 1 1,-1-1-1,0 1 0,1-1 0,-1 1 1,1-1-1,-1 0 0,1 0 1,-1 0-1,1 0 0,-1 0 1,1 0-1,-1-1 0,1 1 0,-1 0 1,1-1-1,-1 1 0,0-1 1,1 1-1,-1-1 0,0 0 0,2-1 1,5-2 36,0-2 0,0 1 0,-1-1 0,10-9 1,-14 12-27,3-3-3,29-25 3,-2-2 0,-1-1 0,-1-1 0,35-53 0,-62 78 722,-3 4-3360,-13 2-9415,1 4 686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0:44.939"/>
    </inkml:context>
    <inkml:brush xml:id="br0">
      <inkml:brushProperty name="width" value="0.025" units="cm"/>
      <inkml:brushProperty name="height" value="0.025" units="cm"/>
    </inkml:brush>
  </inkml:definitions>
  <inkml:trace contextRef="#ctx0" brushRef="#br0">0 12 7431,'0'0'4132,"9"-1"-3684,26-4 790,0 1-1,0 2 0,62 5 0,114 24-458,126 13-28,-29-5-114,259 12 641,0-45 123,33 1-946,-134 38-367,-59-3-16,585-36 264,-257-9-154,-28-5-92,-582 8-84,1076-3 92,-677 10-73,-245-16-174,-150 5-975,136 8 0,-248 0-3782</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5.087"/>
    </inkml:context>
    <inkml:brush xml:id="br0">
      <inkml:brushProperty name="width" value="0.05" units="cm"/>
      <inkml:brushProperty name="height" value="0.05" units="cm"/>
    </inkml:brush>
  </inkml:definitions>
  <inkml:trace contextRef="#ctx0" brushRef="#br0">0 34 17236,'0'-2'581,"0"0"0,0-1 1,1 1-1,-1 0 0,1 0 1,-1 0-1,1 0 0,0-1 1,-1 1-1,1 0 0,3-4 1181,-4 6-1706,0 0 1,0 0-1,0 0 0,0-1 1,1 1-1,-1 0 0,0 0 1,0 0-1,0-1 0,0 1 1,0 0-1,1 0 0,-1 0 0,0 0 1,0 0-1,0-1 0,1 1 1,-1 0-1,0 0 0,0 0 1,0 0-1,1 0 0,-1 0 1,0 0-1,0 0 0,0 0 1,1 0-1,-1 0 0,0 0 1,0 0-1,1 0 0,-1 0 0,0 0 1,0 0-1,0 0 0,1 0 1,-1 0-1,0 0 0,0 0 1,1 1-1,-1-1 0,0 0 1,0 0-1,3 2-59,-1-1 1,0 0-1,1 1 1,-1 0 0,0-1-1,0 1 1,0 0-1,-1 0 1,1 0-1,0 0 1,-1 0-1,1 1 1,-1-1-1,0 0 1,0 1-1,0-1 1,0 1-1,0-1 1,0 5-1,3 8-11,-2 1 0,2 19 0,-3-27 13,1 48 1,-6 60 0,1 27 124,3-143-117,0 0 1,0 1-1,0-1 1,0 1-1,0-1 1,0 1-1,0-1 1,0 0-1,0 1 1,0-1-1,0 1 1,0-1 0,1 1-1,-1-1 1,0 0-1,0 1 1,0-1-1,0 1 1,1-1-1,-1 0 1,0 1-1,0-1 1,1 0-1,-1 1 1,0-1-1,1 0 1,0 1 0,7-9 161,7-23 84,-11 22-202,16-41 197,44-77 0,-55 111-245,1 2 0,1-1 1,0 1-1,1 1 0,0 0 1,1 0-1,1 2 1,-1-1-1,20-10 0,-31 21-8,0-1 1,0 1-1,0 0 0,0 0 0,0 0 0,1 0 0,-1 0 0,0 1 1,1-1-1,-1 1 0,0-1 0,1 1 0,-1 0 0,1 0 1,-1 0-1,1 0 0,-1 0 0,3 1 0,-3 0-1,0 1-1,0-1 1,0 0 0,0 0-1,-1 1 1,1-1 0,0 1-1,-1-1 1,1 1 0,-1 0-1,0 0 1,1-1 0,-1 1-1,0 0 1,0 0 0,0 0-1,-1 1 1,1-1 0,0 0-1,0 3 1,3 19-5,0 1 1,-2-1 0,0 1-1,-2 0 1,-4 40-1,0 43 57,4-107-44,0-1 0,0 1 1,0 0-1,0 0 1,0-1-1,0 1 1,0 0-1,0 0 1,1-1-1,-1 1 1,0 0-1,0-1 1,1 1-1,-1 0 1,0-1-1,1 1 1,-1 0-1,0-1 1,1 1-1,0 0 1,-1-1-1,1 0 0,-1 0 0,1 0 0,-1 0 0,1-1 0,-1 1 1,0 0-1,1 0 0,-1 0 0,1 0 0,-1-1 0,0 1 0,1 0 0,-1-1 0,1 1 0,-1 0 1,0 0-1,0-1 0,1 1 0,-1-1 0,0 1 0,1 0 0,-1-1 0,21-36 78,-16 28-64,8-15 8,1 1-1,1 0 0,2 1 1,32-35-1,-43 51-26,0 0 0,1 0 0,0 0 0,0 1 0,0 0 0,1 1 0,0-1 0,0 2 0,0-1 0,0 1 0,0 0 0,1 1 0,0 0 0,-1 0-1,1 1 1,0 0 0,0 0 0,-1 1 0,11 1 0,-14 0-1,1 0 0,-1 0 1,1 1-1,-1 0 0,0 0 0,1 1 0,-1-1 0,0 1 0,-1 0 1,1 0-1,0 1 0,-1-1 0,0 1 0,0 0 0,0 0 0,0 1 0,-1-1 1,1 1-1,-1 0 0,0-1 0,-1 2 0,1-1 0,-1 0 0,0 0 0,0 1 1,-1-1-1,1 1 0,-1-1 0,-1 1 0,1 7 0,-1 2 14,-2 0-1,0 0 0,0 0 1,-10 28-1,11-41-1256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5.817"/>
    </inkml:context>
    <inkml:brush xml:id="br0">
      <inkml:brushProperty name="width" value="0.05" units="cm"/>
      <inkml:brushProperty name="height" value="0.05" units="cm"/>
    </inkml:brush>
  </inkml:definitions>
  <inkml:trace contextRef="#ctx0" brushRef="#br0">240 173 12035,'7'-9'2119,"30"-36"4492,40-63-326,-75 106-5474,-6 0-209,-1 0-551,-1 1-1,1 0 1,0 0-1,0 0 1,0 1-1,-1 0 1,1 0-1,0 0 1,-1 0-1,1 1 1,0 0-1,0 0 1,0 0-1,-1 1 1,1 0-1,1 0 1,-1 0-1,0 1 1,-6 3-1,-3 3-31,0 1-1,1 0 0,0 1 1,1 0-1,-14 17 1,5-4-17,1 1 1,1 1 0,1 1-1,2 1 1,0 0 0,2 1-1,-10 30 1,22-50-3,0-1 0,0 1-1,1 0 1,0-1 0,0 1 0,1 0-1,0-1 1,1 1 0,2 16 0,-2-22 0,-1 0 0,1-1 0,0 1 1,0-1-1,0 1 0,0-1 0,0 1 0,0-1 1,1 0-1,-1 1 0,1-1 0,-1 0 1,1 0-1,0 0 0,0 0 0,0 0 0,0-1 1,0 1-1,1-1 0,-1 1 0,0-1 0,1 0 1,-1 0-1,1 0 0,-1 0 0,1 0 0,0 0 1,-1-1-1,1 1 0,0-1 0,-1 0 1,1 0-1,0 0 0,-1 0 0,4-1 0,3-1 8,-1 0 0,1-1-1,0 0 1,-1-1 0,0 1-1,0-2 1,0 1 0,0-1-1,-1 0 1,0-1 0,0 0-1,0 0 1,9-11-1,5-7 23,-2-1 0,25-41-1,-28 41-12,-2 0 0,0-2 0,-2 0 0,-1 0 0,14-53 0,-25 77-45,3 26-103,0 50 7,-3-53 124,0 0 1,2 0 0,0 0-1,1 0 1,0-1-1,10 27 1,-13-44-25,1 0 1,0 0-1,-1-1 0,1 1 1,0 0-1,0 0 0,0-1 1,0 1-1,0-1 0,0 1 0,1-1 1,-1 1-1,0-1 0,1 0 1,-1 0-1,1 1 0,-1-1 1,1 0-1,0-1 0,-1 1 1,1 0-1,0 0 0,0-1 1,0 1-1,0-1 0,-1 1 1,1-1-1,3 0 0,15-4-1448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6.110"/>
    </inkml:context>
    <inkml:brush xml:id="br0">
      <inkml:brushProperty name="width" value="0.05" units="cm"/>
      <inkml:brushProperty name="height" value="0.05" units="cm"/>
    </inkml:brush>
  </inkml:definitions>
  <inkml:trace contextRef="#ctx0" brushRef="#br0">17 0 22093,'-1'1'125,"-1"1"0,1-1 0,0 0 0,-1 1 0,1-1 0,0 1 0,0-1 0,0 1 0,0-1 0,0 1 0,1 0 0,-1-1 0,0 1 0,1 0 0,0 0 0,-1 0 0,1-1 0,0 1 0,0 0 0,-1 0 0,2 0 0,-1 0 0,0-1 0,0 1 0,1 3 0,2 7 57,-1-1 0,9 22 0,-6-20 112,6 16 43,1 1 0,32 52 0,42 49-80,4 6-165,-46-62-365,-53-96 961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6.312"/>
    </inkml:context>
    <inkml:brush xml:id="br0">
      <inkml:brushProperty name="width" value="0.05" units="cm"/>
      <inkml:brushProperty name="height" value="0.05" units="cm"/>
    </inkml:brush>
  </inkml:definitions>
  <inkml:trace contextRef="#ctx0" brushRef="#br0">4 360 23085,'-1'-12'1208,"1"-4"425,-2-2-185,12-6-808,-8-4-224,23-4-272,3-1-80,14-7-40,8-1-8,-2 5 0,1 1-8,-9 10-56,-1 6-552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7.447"/>
    </inkml:context>
    <inkml:brush xml:id="br0">
      <inkml:brushProperty name="width" value="0.05" units="cm"/>
      <inkml:brushProperty name="height" value="0.05" units="cm"/>
    </inkml:brush>
  </inkml:definitions>
  <inkml:trace contextRef="#ctx0" brushRef="#br0">73 116 11682,'40'-116'15965,"-44"121"-15621,-6 10-315,1-1-1,0 1 0,1 1 0,0 0 0,2 0 1,-9 29-1,-20 111 45,31-131-43,1 1-1,1 0 1,3 47 0,-1-71-24,0-1 0,0 1 0,1 0 0,-1 0 0,0 0 0,1-1 0,-1 1 0,1 0 0,0-1 0,-1 1 0,1 0 0,0-1 0,0 1 0,0-1 0,0 1 0,0-1 0,0 0 0,1 1 0,1 1 0,-1-3 4,-1 1 0,0-1 0,1 1 0,-1-1 0,1 0 0,0 1 0,-1-1 1,1 0-1,-1 0 0,1 0 0,-1 0 0,1 0 0,-1-1 0,1 1 0,-1 0 0,1-1 0,2 0 0,5-3 35,0-1-1,0 0 1,-1 0 0,0-1-1,10-9 1,8-8-8,-1-1-1,-1-1 0,-2-1 1,-1-1-1,0-1 0,-2 0 1,-2-2-1,0 0 0,-2-1 1,-2-1-1,13-41 0,-25 70-60,-2 8-22,-6 56-96,-2-1 109,1 85 1,8-139 37,0 1 0,0-1 0,1 0 0,0 1 1,1-1-1,-1 0 0,1 0 0,0 0 0,1 0 0,-1-1 1,1 1-1,4 6 0,-5-9-29,1-1 1,-1 0-1,0 1 1,1-1 0,-1 0-1,1-1 1,-1 1-1,1 0 1,0-1-1,0 1 1,0-1-1,0 0 1,0 0 0,0 0-1,0 0 1,0-1-1,1 1 1,-1-1-1,0 0 1,0 0-1,0 0 1,1 0-1,-1-1 1,0 1 0,4-2-1,38-11-1256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7.943"/>
    </inkml:context>
    <inkml:brush xml:id="br0">
      <inkml:brushProperty name="width" value="0.05" units="cm"/>
      <inkml:brushProperty name="height" value="0.05" units="cm"/>
    </inkml:brush>
  </inkml:definitions>
  <inkml:trace contextRef="#ctx0" brushRef="#br0">263 1 20012,'0'0'5532,"-3"4"-4861,-117 229 879,95-175-1427,3 0 0,-19 77 0,-1 72-15,37-176-13,2 0 0,2 0 0,0 0 0,7 54 0,-4-77-72,-1 1 1,1-1-1,1 0 1,-1 0-1,1 0 1,1 0-1,-1-1 1,1 1-1,1-1 1,8 11-1,-10-14-23,1-1 0,-1 0 0,1 1 0,-1-1 0,1-1 0,0 1 0,0-1 0,1 1 0,-1-1 0,0 0 0,1-1 0,-1 1 0,1-1 0,-1 0 0,1 0-1,0 0 1,-1-1 0,1 0 0,0 0 0,8 0 0,-6-1-112,1-1 0,-1 1 0,0-1 0,12-5 0,30-17-1240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8.737"/>
    </inkml:context>
    <inkml:brush xml:id="br0">
      <inkml:brushProperty name="width" value="0.05" units="cm"/>
      <inkml:brushProperty name="height" value="0.05" units="cm"/>
    </inkml:brush>
  </inkml:definitions>
  <inkml:trace contextRef="#ctx0" brushRef="#br0">94 258 11202,'10'-15'2605,"2"1"-1,13-14 0,-12 15-865,-1-1 1,18-25-1,-28 35-1494,1-1 1,-1 1-1,0 0 0,0-1 0,-1 1 0,1-1 1,-1 0-1,0 1 0,0-1 0,0 0 0,-1 0 1,0 1-1,0-1 0,-1-9 0,1 11-211,-1 0-1,0 1 1,0-1-1,0 0 0,0 0 1,0 1-1,0-1 1,-1 0-1,1 1 1,-1 0-1,0-1 0,0 1 1,0 0-1,0 0 1,0 0-1,0 0 0,-1 0 1,1 0-1,-1 1 1,1-1-1,-1 1 1,0 0-1,1 0 0,-1 0 1,0 0-1,0 0 1,0 0-1,1 1 1,-1-1-1,0 1 0,0 0 1,0 0-1,0 0 1,0 1-1,0-1 1,0 0-1,0 1 0,0 0 1,0 0-1,1 0 1,-1 0-1,0 0 0,1 1 1,-1-1-1,1 1 1,-1-1-1,1 1 1,-3 2-1,-1 3-38,1 0 0,0 0 1,0 1-1,0-1 0,1 1 1,1 0-1,-1 0 0,-4 18 0,1 4-23,-5 38 0,6-29 7,-6 40-13,-4 88 0,15-133 48,2 0-1,1 0 0,1-1 0,2 1 1,12 42-1,-2-37 43,-15-38-59,1 1 0,0-1 0,-1 1 0,1-1 0,0 0 0,0 1 0,0-1 0,0 0 0,0 0 0,0 1 0,0-1 0,1 0 0,-1 0-1,0 0 1,1-1 0,-1 1 0,0 0 0,1 0 0,-1-1 0,1 1 0,2 0 0,-4-1-16,0 0-1,1 0 1,-1 0-1,0 0 0,0 0 1,1-1-1,-1 1 1,0 0-1,1 0 1,-1 0-1,0 0 1,0-1-1,1 1 0,-1 0 1,0 0-1,0 0 1,1-1-1,-1 1 1,0 0-1,0 0 1,0-1-1,0 1 0,1 0 1,-1 0-1,0-1 1,0 0-1,5-14-1060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8.921"/>
    </inkml:context>
    <inkml:brush xml:id="br0">
      <inkml:brushProperty name="width" value="0.05" units="cm"/>
      <inkml:brushProperty name="height" value="0.05" units="cm"/>
    </inkml:brush>
  </inkml:definitions>
  <inkml:trace contextRef="#ctx0" brushRef="#br0">0 19 17828,'0'2'5601,"0"0"-4137,0 0-455,2-1-193,37 36-120,-17-33-224,17-4-272,1-6-96,18-4 32,7-4-240,3-4-1344,4-1-1409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138"/>
    </inkml:context>
    <inkml:brush xml:id="br0">
      <inkml:brushProperty name="width" value="0.05" units="cm"/>
      <inkml:brushProperty name="height" value="0.05" units="cm"/>
    </inkml:brush>
  </inkml:definitions>
  <inkml:trace contextRef="#ctx0" brushRef="#br0">31 1 21637,'0'0'3256,"5"26"-2391,-7 0-305,0 13-256,4 8-40,-5 13-192,-8 4-40,4 6 80,-3-1-464,8-20-584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615"/>
    </inkml:context>
    <inkml:brush xml:id="br0">
      <inkml:brushProperty name="width" value="0.05" units="cm"/>
      <inkml:brushProperty name="height" value="0.05" units="cm"/>
    </inkml:brush>
  </inkml:definitions>
  <inkml:trace contextRef="#ctx0" brushRef="#br0">329 50 20892,'5'-10'830,"-4"8"-394,1 0-1,-1-1 1,0 1-1,0-1 0,0 1 1,-1-1-1,1 1 1,0-4-1,-1 5-362,0 1-1,-1-1 1,1 0 0,0 1-1,0-1 1,-1 0 0,1 1-1,0-1 1,-1 0 0,1 1-1,-1-1 1,1 0 0,-1 1-1,1-1 1,-1 1 0,1-1-1,-1 1 1,1 0 0,-1-1-1,0 1 1,1-1 0,-1 1-1,0 0 1,1 0-1,-1-1 1,0 1 0,0 0-1,1 0 1,-1 0 0,0 0-1,0 0 1,1 0 0,-1 0-1,0 0 1,-1 0 0,-8 0 6,0 0 0,0 1-1,0 0 1,0 1 0,0 0 0,0 1 0,1-1 0,-1 2 0,1 0 0,0 0 0,0 0 0,0 1 0,0 1-1,-8 6 1,2-1-70,2 1-1,-1 0 1,1 1-1,1 0 0,1 1 1,0 0-1,-11 19 1,12-16-7,1 1 0,1 0 0,1 1 0,-9 30 1,13-36-3,1 0 1,0 0 0,1 0 0,0 0 0,1 0-1,0 0 1,4 25 0,-3-35 0,0 0 0,0 1 1,0-1-1,0 0 0,0 0 0,1 0 0,-1 0 1,1 0-1,0 0 0,0 0 0,0 0 0,0-1 1,1 1-1,-1-1 0,1 0 0,-1 0 0,1 1 1,0-2-1,0 1 0,0 0 0,0-1 1,0 1-1,0-1 0,0 0 0,0 0 0,1 0 1,4 1-1,1-1-8,0-1 1,1 1-1,-1-2 1,0 1 0,0-1-1,0 0 1,1-1-1,14-5 1,27-13-337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3.862"/>
    </inkml:context>
    <inkml:brush xml:id="br0">
      <inkml:brushProperty name="width" value="0.025" units="cm"/>
      <inkml:brushProperty name="height" value="0.025" units="cm"/>
    </inkml:brush>
  </inkml:definitions>
  <inkml:trace contextRef="#ctx0" brushRef="#br0">1 67 9097,'0'0'10682,"5"-2"-9887,105-22 734,-63 11-1226,0 3 1,77-6 0,-89 15-169,-1 1 0,1 2 0,0 1 1,-1 2-1,57 15 0,313 68 759,-77-22-85,-203-39-681,1-6 0,1-6 1,221-1-1,-145-14-91,1271-27 705,-179-29-400,-698 27-290,195-2 536,-756 34-427,-34-2-194,-1-1 0,1 0 0,-1 0 0,1 0 0,-1 0 0,1 0 0,-1 0 0,1 1 0,-1-1 0,1 0 0,-1 1 0,1-1 0,-1 0 1,1 1-1,-1-1 0,0 0 0,1 1 0,-1-1 0,1 1 0,-1-1 0,0 0 0,0 1 0,1-1 0,-1 1 0,0-1 0,0 1 0,0-1 0,1 1 0,-1-1 0,0 1 0,0 0 0,0-1 0,0 1 0,0-1 0,0 1 0,0-1 0,0 1 0,0-1 1,0 1-1,0-1 0,-1 1 0,1-1 0,0 1 0,0-1 0,0 1 0,-1-1 0,1 1 0,0-1 0,-1 1 0,1-1 0,0 1 0,-1-1 0,1 0 0,-1 1 0,1-1 0,0 0 0,-2 1 0,2 0-241,-1-1 0,1 0 0,0 1 0,-1-1 0,0 0 0,1 1 0,-1-1 1,1 0-1,-1 0 0,1 1 0,-1-1 0,1 0 0,-1 0 0,0 0 0,1 0 0,-1 0 0,0 0 0,1 0 0,-1 0 0,1 0 0,-1 0 0,0 0 0,1 0 0,-1 0 0,1 0 0,-1-1 0,0 1 0,-5-10-7760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943"/>
    </inkml:context>
    <inkml:brush xml:id="br0">
      <inkml:brushProperty name="width" value="0.05" units="cm"/>
      <inkml:brushProperty name="height" value="0.05" units="cm"/>
    </inkml:brush>
  </inkml:definitions>
  <inkml:trace contextRef="#ctx0" brushRef="#br0">3 1 11666,'0'0'12793,"-1"5"-11793,0-1-930,1 1 0,-1-1 0,1 0 0,0 1 0,1-1 1,-1 0-1,1 0 0,-1 1 0,1-1 0,1 0 0,-1 0 0,0 0 0,1 0 1,2 4-1,7 12 131,21 28 0,-21-31-123,44 60 90,-18-27-70,-3 2 1,54 106-1,-81-141-78,-2-1 1,1 1-1,-2 0 1,0 1-1,-1-1 1,-1 1-1,-1 0 1,0-1-1,-1 1 1,-1 0-1,-1-1 1,0 1-1,-9 32 1,4-28-23,-1-1 1,-1 0-1,-1 0 1,-1-1-1,-1 0 0,0 0 1,-2-2-1,0 0 0,-1 0 1,-22 20-1,-37 23-1003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0.940"/>
    </inkml:context>
    <inkml:brush xml:id="br0">
      <inkml:brushProperty name="width" value="0.05" units="cm"/>
      <inkml:brushProperty name="height" value="0.05" units="cm"/>
    </inkml:brush>
  </inkml:definitions>
  <inkml:trace contextRef="#ctx0" brushRef="#br0">39 55 16900,'2'-5'656,"0"-1"0,1 1 0,0 0 0,0 0 0,0 1 0,1-1 0,-1 0 0,1 1 0,5-4 0,-7 6 873,1 5-379,-1 0-1025,-1 0 0,1 0 1,0 0-1,-1 0 0,0 0 0,0 1 1,0-1-1,0 0 0,-1 1 1,1 6-1,0 44 195,-2-40-212,-6 79 141,-32 153 0,22-160-253,4 0 0,-4 114 0,17-217-225,0-23 825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1.332"/>
    </inkml:context>
    <inkml:brush xml:id="br0">
      <inkml:brushProperty name="width" value="0.05" units="cm"/>
      <inkml:brushProperty name="height" value="0.05" units="cm"/>
    </inkml:brush>
  </inkml:definitions>
  <inkml:trace contextRef="#ctx0" brushRef="#br0">0 22 19780,'0'0'1979,"1"21"-1238,1-1 0,1 0 0,1 0-1,0 0 1,9 22 0,41 92-462,-41-105-252,1-1 0,1-1 0,1 0 0,30 38 0,-39-57-11,0 0 0,1 0 1,0 0-1,1-1 0,-1 0 0,1-1 1,0 0-1,1 0 0,0-1 0,-1-1 0,2 1 1,-1-1-1,0-1 0,1 0 0,0-1 1,18 3-1,-26-5 31,0 0 0,1 0 0,-1-1 0,0 1 0,1-1 0,-1 0 0,0 0 0,0 0 0,0 0 0,0 0 0,0-1 0,0 1 0,0-1-1,0 0 1,0 0 0,-1 0 0,1 0 0,-1 0 0,0-1 0,1 1 0,-1-1 0,0 1 0,-1-1 0,1 0 0,0 0 0,1-5 0,4-7 203,-1 0 0,-1-1 1,-1 0-1,3-17 0,-5 24-186,34-239 902,-27 162-836,-3 6-82,-6 78-57,-5 2-189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1.613"/>
    </inkml:context>
    <inkml:brush xml:id="br0">
      <inkml:brushProperty name="width" value="0.05" units="cm"/>
      <inkml:brushProperty name="height" value="0.05" units="cm"/>
    </inkml:brush>
  </inkml:definitions>
  <inkml:trace contextRef="#ctx0" brushRef="#br0">0 46 19508,'2'-3'395,"-1"-1"1,0 1-1,1-1 0,0 1 1,0 0-1,0-1 0,0 1 0,1 0 1,-1 1-1,4-4 0,-6 5-334,1 1 0,-1-1 1,1 1-1,-1-1 0,1 0 0,0 1 0,-1 0 0,1-1 0,0 1 0,0-1 0,-1 1 1,1 0-1,0-1 0,0 1 0,-1 0 0,1 0 0,0 0 0,0 0 0,0 0 0,-1 0 0,1 0 1,0 0-1,0 0 0,0 0 0,-1 0 0,1 0 0,0 0 0,0 1 0,0-1 0,-1 0 1,1 1-1,0-1 0,-1 1 0,1-1 0,0 0 0,-1 1 0,1-1 0,0 1 0,-1 0 0,1-1 1,-1 1-1,1 0 0,-1-1 0,1 1 0,-1 0 0,0-1 0,1 1 0,-1 0 0,0 0 1,0-1-1,1 2 0,2 8 60,0 0 1,-1 0-1,0 1 1,0-1-1,-1 0 0,0 1 1,-2 18-1,1-2 3,-6 227 311,0-35-308,6-217-406,-2-5-227,-4-9-1122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2.096"/>
    </inkml:context>
    <inkml:brush xml:id="br0">
      <inkml:brushProperty name="width" value="0.05" units="cm"/>
      <inkml:brushProperty name="height" value="0.05" units="cm"/>
    </inkml:brush>
  </inkml:definitions>
  <inkml:trace contextRef="#ctx0" brushRef="#br0">31 106 23317,'3'-6'288,"1"0"0,0 0 0,0 0 1,1 1-1,-1-1 0,1 1 0,1 0 0,-1 1 0,1-1 1,-1 1-1,1 0 0,0 0 0,1 1 0,-1 0 0,1 0 1,-1 0-1,11-1 0,9-2-332,0 1 0,0 1 0,36 0 0,-47 3 185,-14 1-141,133-3-9,-117 3 1,0 2 0,0 0-1,-1 0 1,1 2-1,30 10 1,-43-12 4,-1-1 0,0 1 0,1-1 0,-1 1 0,0 0-1,0 0 1,0 1 0,0-1 0,0 0 0,0 1 0,-1 0 0,1 0 0,-1 0 0,0 0 0,0 0-1,0 0 1,2 6 0,-2-4 2,-1-1 0,-1 1-1,1-1 1,-1 1 0,1-1-1,-1 0 1,-1 1 0,1-1-1,0 1 1,-1-1 0,0 1-1,-3 7 1,-2 3 32,-1 1 0,-1-1-1,0 0 1,-1-1 0,-1 0-1,-17 20 1,-10 5 188,-2 0 1,-1-3-1,-74 52 1,110-86-181,52-3-19,-27 0-15,-1 1 0,1 1 0,-1 0 0,1 2 0,26 6 0,-32-5-16,-1 2 0,1-1 0,-1 2-1,-1 0 1,0 0 0,0 1 0,0 1 0,-1 0 0,0 1 0,-1 0-1,14 16 1,-20-21 7,-1 0 0,0 0 0,0 1 0,-1 0 0,0-1 1,0 1-1,0 1 0,0-1 0,-1 0 0,0 1 0,-1-1 0,1 1 0,-1-1 0,0 1 0,-1 0 0,0-1 0,0 1 0,0 0 0,-1-1 0,0 1 0,0 0 0,-1-1 0,0 1 0,0-1 0,0 0 0,-1 0 0,0 0 1,-4 7-1,0-2 39,-1 0 0,0 0 1,-1-1-1,0 0 1,0 0-1,-1-1 0,-1-1 1,1 1-1,-1-2 1,-1 1-1,1-2 0,-1 1 1,0-2-1,-1 0 1,-20 6-1,16-7 19,0 0-1,0-2 1,0 0 0,0-1 0,0 0-1,0-2 1,-1 0 0,1 0-1,0-2 1,0 0 0,-28-10-1,-21-16 70,-7-2-73,65 28-103,0 1 0,0-1 0,0 2 0,0-1 1,-1 1-1,-13 0 0,19 1-75,0 1 1,0-1-1,0 1 1,0-1 0,0 1-1,1 0 1,-1 0-1,0 0 1,-2 2 0,-19 15-2170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34.602"/>
    </inkml:context>
    <inkml:brush xml:id="br0">
      <inkml:brushProperty name="width" value="0.05" units="cm"/>
      <inkml:brushProperty name="height" value="0.05" units="cm"/>
    </inkml:brush>
  </inkml:definitions>
  <inkml:trace contextRef="#ctx0" brushRef="#br0">12 65 17260,'0'-48'4750,"0"31"1170,-7 160-5864,2-85-26,7 111 0,-2-161-26,2 1-1,-1-1 1,1 0 0,0 0-1,5 11 1,-6-18-2,-1 0-1,1 0 1,0 0-1,-1 0 0,1 1 1,0-1-1,0 0 1,-1-1-1,1 1 1,0 0-1,0 0 1,0 0-1,0 0 1,0-1-1,0 1 1,0-1-1,1 1 0,0 0 1,0-1 2,-1 0-1,0 0 1,1 0 0,-1 0-1,0-1 1,1 1 0,-1 0-1,0-1 1,1 1 0,-1-1-1,0 1 1,0-1 0,0 0-1,1 0 1,-1 1 0,0-1-1,0 0 1,0 0 0,0 0-1,0 0 1,1-2 0,17-21 93,0-2-1,-2 0 1,19-38 0,2-3 8,-21 38-87,1 1-1,2 1 1,1 0 0,0 2 0,43-39-1,-62 62-20,0 1-1,-1-1 0,1 1 0,0-1 1,0 1-1,0 0 0,0 0 0,0 0 1,0 0-1,0 0 0,0 0 0,0 0 1,1 1-1,-1-1 0,0 1 0,0 0 1,1 0-1,-1 0 0,0 0 0,1 0 1,-1 0-1,0 0 0,0 1 0,1-1 1,-1 1-1,0 0 0,3 1 0,-2 0-4,0 1 0,0 0-1,0-1 1,-1 1 0,1 0 0,-1 1-1,1-1 1,-1 0 0,0 1-1,-1-1 1,1 1 0,0 0 0,-1-1-1,1 6 1,3 7 28,-1 0 0,0 0 0,-1 0 0,0 21 0,4-40 15,1-3-23,0 0 0,-1 0 0,0-1 0,0 0 0,9-13 0,-8 10 0,1-1 0,0 2 0,18-15 0,-24 22-13,0-1 0,1 1-1,-1 0 1,1 0 0,0 1-1,-1-1 1,1 1-1,0 0 1,0 0 0,0 0-1,0 0 1,0 1 0,0 0-1,0 0 1,0 0 0,7 1-1,-8 0-5,0 0-1,1 0 1,-1 0-1,0 1 1,0-1-1,0 1 1,0 0-1,0 0 1,0 0-1,0 1 1,0-1-1,-1 1 1,0-1-1,1 1 1,-1 0-1,0 0 1,0 0-1,0 0 1,-1 0-1,1 0 1,-1 1-1,2 4 1,1 6-17,0 0 1,-1 0-1,0 0 1,1 19 0,-3 81 23,-2-66 49,1-44 15,-1-7-85,0 0-112,0-1-1,0 1 1,1 0 0,-1-1-1,1 1 1,0 0 0,0-1 0,0 1-1,0-1 1,1 1 0,-1 0 0,3-6-1,5-28-1557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35.539"/>
    </inkml:context>
    <inkml:brush xml:id="br0">
      <inkml:brushProperty name="width" value="0.05" units="cm"/>
      <inkml:brushProperty name="height" value="0.05" units="cm"/>
    </inkml:brush>
  </inkml:definitions>
  <inkml:trace contextRef="#ctx0" brushRef="#br0">240 102 19740,'0'-6'598,"0"-1"-1,-1 1 0,0-1 0,0 1 1,0-1-1,-1 1 0,0 0 1,-1-1-1,1 1 0,-5-7 1,6 11-549,0 1 0,0-1 0,-1 0 0,1 1 0,0-1 0,-1 1 0,1-1 0,-1 1 0,1 0 0,-1 0 0,0 0 0,1 0 1,-1 0-1,0 0 0,0 0 0,0 0 0,0 1 0,0-1 0,0 1 0,0-1 0,0 1 0,0 0 0,0 0 0,0 0 0,0 0 0,0 0 0,0 0 0,0 0 1,0 1-1,0-1 0,0 1 0,0 0 0,0-1 0,1 1 0,-1 0 0,-2 2 0,-7 3-45,1 1 1,1 0-1,-1 1 1,1 0-1,1 0 1,0 1-1,0 0 0,0 1 1,1 0-1,1 0 1,0 0-1,-6 13 1,5-8-9,1 0 0,0 1 1,1 0-1,0 0 1,2 1-1,0-1 1,0 1-1,1 18 0,2-34 6,0 1-1,0-1 1,0 1-1,0-1 0,0 0 1,1 1-1,-1-1 0,0 1 1,1-1-1,-1 0 1,1 1-1,0 0 0,0-1 3,-1-1 0,0 0 0,1 1 0,-1-1 0,0 0 0,1 1 0,-1-1 0,1 0 0,-1 1 0,1-1 0,-1 0 0,1 0 0,-1 0 0,1 1 0,-1-1 0,1 0 0,-1 0 0,1 0 0,-1 0 0,1 0 0,-1 0 0,2 0 0,1-1 21,1 0 1,-1-1-1,1 1 1,0-1-1,-1 1 1,0-1-1,4-3 1,4-1-6,2-1 2,-6 2-14,1 1 1,0 0-1,0 1 1,1-1 0,-1 2-1,1-1 1,11-1-1,-19 4-12,-1 0 0,0 0-1,0 0 1,1 0-1,-1 0 1,0-1-1,0 1 1,1 0 0,-1 0-1,0 0 1,0 0-1,1 0 1,-1 0 0,0-1-1,0 1 1,0 0-1,1 0 1,-1 0-1,0-1 1,0 1 0,0 0-1,0 0 1,1-1-1,-1 1 1,0 0 0,0 0-1,0-1 1,0 1-1,0 0 1,0 0-1,0-1 1,0 1 0,0 0-1,0 0 1,0-1-1,0 1 1,0 0-1,0 0 1,0-1 0,0 1-1,0 0 1,0-1-1,0 1 1,0 0 0,-1 0-1,1 0 1,0-1-1,0 1 1,0 0-1,-1-1 1,-4 1-836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254"/>
    </inkml:context>
    <inkml:brush xml:id="br0">
      <inkml:brushProperty name="width" value="0.035" units="cm"/>
      <inkml:brushProperty name="height" value="0.035" units="cm"/>
      <inkml:brushProperty name="color" value="#E71224"/>
    </inkml:brush>
  </inkml:definitions>
  <inkml:trace contextRef="#ctx0" brushRef="#br0">25 104 12427,'6'-14'2224,"1"0"0,0 1 0,10-14 0,-13 22-1840,1 0 1,-1 0-1,1 0 1,0 0 0,7-4-1,-10 7 349,1 10-514,0 0 0,-1 0 1,0 0-1,0 0 1,-1 0-1,1 0 1,-2 0-1,1 0 1,-2 10-1,-11 80-267,8-68 178,-46 228-72,11-69-13,32-160-869,6-40 1464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629"/>
    </inkml:context>
    <inkml:brush xml:id="br0">
      <inkml:brushProperty name="width" value="0.035" units="cm"/>
      <inkml:brushProperty name="height" value="0.035" units="cm"/>
      <inkml:brushProperty name="color" value="#E71224"/>
    </inkml:brush>
  </inkml:definitions>
  <inkml:trace contextRef="#ctx0" brushRef="#br0">10 0 18404,'-5'156'3276,"1"-89"-2876,3 1 0,15 131 0,-9-174-365,1 1 1,1-1 0,20 46-1,-23-62-21,1 1-1,0-1 0,0 0 0,1 0 0,0 0 0,1-1 0,0 0 0,0 0 0,1-1 0,0 0 0,0 0 0,10 6 0,-14-11 25,1 0-1,-1-1 1,1 1 0,-1-1 0,1 0 0,-1 0 0,1 0 0,-1-1 0,1 0-1,0 1 1,-1-2 0,1 1 0,0-1 0,-1 1 0,1-1 0,0 0 0,-1-1-1,0 1 1,1-1 0,-1 0 0,0 0 0,0 0 0,0-1 0,4-3 0,5-3 111,-2 0 1,1-1 0,-1-1 0,-1 0 0,0-1 0,9-12 0,-8 8-27,-2-1 1,0 1-1,-1-1 1,-1-1-1,0 0 1,-1 1-1,-1-2 1,-1 1-1,-1-1 0,0 1 1,-1-1-1,-1 0 1,-1 0-1,-3-22 1,-5-24 295,-3 0 0,-32-104 0,41 161-413,-3 0-232,3 19 65,2 27-1184,3-15-189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849"/>
    </inkml:context>
    <inkml:brush xml:id="br0">
      <inkml:brushProperty name="width" value="0.035" units="cm"/>
      <inkml:brushProperty name="height" value="0.035" units="cm"/>
      <inkml:brushProperty name="color" value="#E71224"/>
    </inkml:brush>
  </inkml:definitions>
  <inkml:trace contextRef="#ctx0" brushRef="#br0">4 0 16468,'0'0'5441,"18"39"-5041,-4 1-136,-2 21-160,-1 13-72,-8 17-8,-3 5 0,-9-3-8,-3-9-8,-2-31-200,2-20-240,-2-35-272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023"/>
    </inkml:context>
    <inkml:brush xml:id="br0">
      <inkml:brushProperty name="width" value="0.025" units="cm"/>
      <inkml:brushProperty name="height" value="0.025" units="cm"/>
    </inkml:brush>
  </inkml:definitions>
  <inkml:trace contextRef="#ctx0" brushRef="#br0">0 1 11050,'0'0'11099,"7"12"-9893,27 38 291,3-2-1,67 70 1,-65-80-1610,82 91 1871,-107-111-1450,0 0 1,-1 1 0,-2 0-1,0 1 1,15 37 0,-24-47-3933,-9-13 1041,-15-20-1811,15 15 1969,-21-21-4776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3.284"/>
    </inkml:context>
    <inkml:brush xml:id="br0">
      <inkml:brushProperty name="width" value="0.035" units="cm"/>
      <inkml:brushProperty name="height" value="0.035" units="cm"/>
      <inkml:brushProperty name="color" value="#E71224"/>
    </inkml:brush>
  </inkml:definitions>
  <inkml:trace contextRef="#ctx0" brushRef="#br0">1 117 11650,'2'-5'748,"1"1"-1,0-1 1,0 1-1,0-1 0,0 1 1,1 0-1,-1 0 0,1 1 1,0-1-1,7-4 0,19-7 424,1 3 15,59-15 0,-72 23-1014,0 0 0,1 2 0,-1 0-1,0 2 1,21 0 0,-33 1-170,0 0 1,0 0-1,0 0 0,0 1 0,0 0 0,0 0 1,0 0-1,-1 1 0,1 0 0,-1 0 0,1 0 0,-1 1 1,0 0-1,-1 0 0,1 0 0,-1 0 0,0 1 1,0 0-1,0 0 0,0 0 0,-1 0 0,0 0 1,0 1-1,0 0 0,-1-1 0,0 1 0,0 0 0,1 8 1,0 0 24,-1 0 0,0 0 0,-1 0 0,-1 0 0,0 0 0,-1 0 0,-1 1 0,0-1 0,-1-1 0,0 1 0,-9 21 0,-2-2 704,-24 38 0,36-69-534,1-2-43,8 6-142,14 10 2,2-2 0,26 14 0,-23-14-13,-1 1 1,45 35 0,-64-45-5,-1 0 0,1 0 0,-1 0 1,0 1-1,0 0 0,-1 0 1,0 1-1,0-1 0,-1 1 1,1 0-1,-1 0 0,-1 0 1,1 0-1,-1 0 0,-1 1 1,2 8-1,-3-11 9,0 1-1,0-1 1,0 1 0,0-1-1,-1 1 1,0-1 0,-1 1-1,1-1 1,-1 0 0,0 0-1,0 0 1,0 0-1,-1 0 1,-4 7 0,1-5 88,1 0 1,-1-1-1,-1 0 1,1 0-1,-1-1 1,0 0 0,0 0-1,-12 6 1,-3-1 226,-1-1 0,0-1 0,0-1 1,0-2-1,-45 7 0,38-9-172,-1-1 0,0-1 0,-48-5-1,64 2-155,1 0 0,-1-1 0,1-1 0,0 0 0,0-1 0,0-1 0,1 0 0,0 0-1,-19-14 1,20 10-667,10 8-676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5.227"/>
    </inkml:context>
    <inkml:brush xml:id="br0">
      <inkml:brushProperty name="width" value="0.035" units="cm"/>
      <inkml:brushProperty name="height" value="0.035" units="cm"/>
      <inkml:brushProperty name="color" value="#E71224"/>
    </inkml:brush>
  </inkml:definitions>
  <inkml:trace contextRef="#ctx0" brushRef="#br0">1 24 14723,'0'-1'132,"14"-20"6809,-14 21-6859,0 0 1,0 0-1,1-1 1,-1 1 0,0 0-1,1 0 1,-1 0-1,0 0 1,0 0 0,1 0-1,-1-1 1,0 1-1,1 0 1,-1 0-1,0 0 1,0 0 0,1 0-1,-1 0 1,0 0-1,1 0 1,-1 1 0,0-1-1,0 0 1,1 0-1,-1 0 1,0 0-1,1 0 1,8 14 214,-7-7-244,-1 0 1,1 0-1,-1 0 0,0 0 0,-1 13 0,1 4-8,10 233 76,-11-172-84,-11 86 0,2-107-13,3-30 640,-1 56 0,25-309 1255,-7 129-1815,-5 32-70,23-99-1,-24 138-33,1 0 0,1 0 0,1 1 0,0 0-1,1 0 1,1 1 0,0 0 0,26-29 0,-34 43-6,1-1 0,0 1 0,0 1 0,0-1 1,0 0-1,1 1 0,-1-1 0,1 1 0,0 0 0,-1 0 1,1 1-1,0-1 0,0 1 0,0 0 0,0 0 0,0 0 1,0 0-1,0 1 0,1-1 0,-1 1 0,0 0 0,0 1 1,0-1-1,0 1 0,0 0 0,1 0 0,-1 0 1,0 0-1,-1 1 0,1-1 0,0 1 0,0 0 0,-1 0 1,6 4-1,-5-2 3,1 0-1,0 0 1,-1 0 0,0 1 0,0-1 0,0 1 0,0 0-1,-1 0 1,0 0 0,0 1 0,0-1 0,-1 1 0,0 0-1,0-1 1,0 1 0,0 0 0,-1 0 0,0 0 0,-1 0-1,1 11 1,-2-9 6,0-1 1,0 1-1,-1 0 0,0-1 0,0 1 1,-1-1-1,0 0 0,0 0 0,0 0 1,-1 0-1,0-1 0,-1 1 0,0-1 1,1 0-1,-13 10 0,6-6 68,0-2 0,0 1 0,-1-2 0,-1 1 0,1-1 0,-1-1 0,0-1 0,-15 5 0,20-7-32,0-1 0,0 0 0,0-1 1,0 0-1,0 0 0,-1 0 1,1-1-1,0-1 0,0 1 0,0-1 1,-1-1-1,1 0 0,0 0 0,1 0 1,-13-6-1,19 8-48,1 0 0,-1 0 0,0 0-1,1-1 1,-1 1 0,0 0 0,1-1 0,-1 1 0,0-1 0,1 1-1,-1-1 1,1 1 0,-1-1 0,0 1 0,1-1 0,0 1 0,-1-1-1,1 0 1,-1 1 0,1-1 0,0 1 0,-1-1 0,1 0 0,0 0-1,0 1 1,-1-1 0,1 0 0,0 0 0,0 1 0,0-1 0,0 0-1,0 0 1,0 1 0,0-1 0,1-1 0,-1 1-80,1 1 1,0-1-1,0 0 1,0 0-1,1 0 1,-1 1-1,0-1 1,0 1-1,0-1 1,0 1-1,1-1 1,-1 1-1,0 0 1,0-1-1,1 1 1,-1 0-1,0 0 1,1 0-1,-1 0 1,0 0-1,0 0 1,3 1-1,29 5-2722,2 4-3110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5.570"/>
    </inkml:context>
    <inkml:brush xml:id="br0">
      <inkml:brushProperty name="width" value="0.035" units="cm"/>
      <inkml:brushProperty name="height" value="0.035" units="cm"/>
      <inkml:brushProperty name="color" value="#E71224"/>
    </inkml:brush>
  </inkml:definitions>
  <inkml:trace contextRef="#ctx0" brushRef="#br0">0 469 20636,'0'10'1330,"3"-10"868,7-21-642,98-257 406,-85 215-1854,12-36-15,-26 84-81,-9 14-12,0 1 0,0 0-1,0 0 1,1 0 0,-1 0 0,0 0 0,0-1 0,0 1 0,0 0 0,0 0-1,1 0 1,-1 0 0,0 0 0,0 0 0,0 0 0,1 0 0,-1 0-1,0 0 1,0 0 0,0 0 0,0 0 0,1 0 0,-1 0 0,0 0 0,0 0-1,0 0 1,1 0 0,-1 0 0,0 0 0,0 0 0,0 0 0,0 0 0,1 0-1,-1 0 1,0 0 0,0 1 0,0-1 0,1 0 0,0 2-3,-1 0 1,1 0-1,0-1 1,0 1-1,-1 0 1,1 0-1,-1 0 1,1 1-1,-1-1 0,0 2 1,3 62-14,-3 0 0,-10 85 0,-2 42 123,11-168-734,1-41 2259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242"/>
    </inkml:context>
    <inkml:brush xml:id="br0">
      <inkml:brushProperty name="width" value="0.035" units="cm"/>
      <inkml:brushProperty name="height" value="0.035" units="cm"/>
      <inkml:brushProperty name="color" value="#E71224"/>
    </inkml:brush>
  </inkml:definitions>
  <inkml:trace contextRef="#ctx0" brushRef="#br0">388 2 17044,'0'0'102,"1"0"1,0-1-1,0 1 1,-1 0 0,1 0-1,0 0 1,0 0 0,0 0-1,-1 0 1,1 0-1,0 0 1,0 0 0,0 0-1,-1 0 1,1 1-1,0-1 1,0 0 0,-1 1-1,1-1 1,0 0-1,-1 1 1,1-1 0,0 1-1,-1-1 1,1 1-1,-1-1 1,1 1 0,-1-1-1,1 1 1,-1 0-1,1-1 1,-1 1 0,1 0-1,-1-1 1,0 1 0,1 0-1,-1-1 1,0 1-1,0 0 1,0 0 0,1 0-1,-1-1 1,0 1-1,0 0 1,0 0 0,0 0-1,0-1 1,-1 1-1,1 0 1,0 0 0,0-1-1,0 1 1,-1 1-1,-2 7 188,0 0-1,0 0 0,-8 14 1,7-16-23,-260 473 2051,244-449-2296,-54 78 35,60-96-323,14-12 246,0-1-1,0 0 0,0 0 0,-1 0 0,1 1 1,0-1-1,0 0 0,-1 0 0,1 0 1,0 0-1,0 1 0,-1-1 0,1 0 0,0 0 1,0 0-1,-1 0 0,1 0 0,0 0 0,-1 0 1,1 0-1,0 0 0,0 0 0,-1 0 1,1 0-1,0 0 0,-1 0 0,1 0 0,0 0 1,0 0-1,-1-1 0,1 1 0,0 0 0,-1 0 1,1 0-1,0 0 0,0-1 0,0 1 1,-1 0-1,1 0 0,0 0 0,0-1 0,0 1 1,-1 0-1,1 0 0,0-1 0,0 1 1,0-1-1,-3-23-1421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401"/>
    </inkml:context>
    <inkml:brush xml:id="br0">
      <inkml:brushProperty name="width" value="0.035" units="cm"/>
      <inkml:brushProperty name="height" value="0.035" units="cm"/>
      <inkml:brushProperty name="color" value="#E71224"/>
    </inkml:brush>
  </inkml:definitions>
  <inkml:trace contextRef="#ctx0" brushRef="#br0">1 0 17284,'0'25'2144,"2"6"9,5 6-1113,5 3-168,5-1-304,8-4-80,8-5-256,9-4-88,14-8-104,6-6 0,8-10-384,-4-4-552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834"/>
    </inkml:context>
    <inkml:brush xml:id="br0">
      <inkml:brushProperty name="width" value="0.035" units="cm"/>
      <inkml:brushProperty name="height" value="0.035" units="cm"/>
      <inkml:brushProperty name="color" value="#E71224"/>
    </inkml:brush>
  </inkml:definitions>
  <inkml:trace contextRef="#ctx0" brushRef="#br0">1 476 19956,'0'0'4976,"1"-4"-3978,38-103 41,101-191 1,-137 291-1040,1 0 0,0 0 0,1 0 0,-1 1 0,1 0 1,0 0-1,1 0 0,7-7 0,-13 13-1,1 0 0,-1 0 1,1-1-1,-1 1 0,0 0 0,1 0 1,-1 0-1,1 0 0,-1 0 1,0 0-1,1 0 0,-1 0 0,1-1 1,-1 1-1,0 1 0,1-1 0,-1 0 1,1 0-1,-1 0 0,0 0 0,1 0 1,-1 0-1,1 0 0,-1 0 0,0 1 1,1-1-1,-1 0 0,0 0 0,1 1 1,-1-1-1,0 0 0,1 0 0,-1 1 1,0-1-1,1 0 0,-1 1 0,0-1 1,0 0-1,1 1 0,4 20-37,-3 13 8,-1 1 1,-6 54-1,-18 73 50,17-125-14,-5 20 0,6-38-49,1-1 0,1 1-1,1-1 1,0 1 0,2 30 0,3-43-849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7.548"/>
    </inkml:context>
    <inkml:brush xml:id="br0">
      <inkml:brushProperty name="width" value="0.035" units="cm"/>
      <inkml:brushProperty name="height" value="0.035" units="cm"/>
      <inkml:brushProperty name="color" value="#E71224"/>
    </inkml:brush>
  </inkml:definitions>
  <inkml:trace contextRef="#ctx0" brushRef="#br0">42 11 18708,'0'-11'7178,"-5"27"-6626,-4 12-400,-5 9-96,6 12-40,4 0 0,2 3 0,2-1 8,4-7 72,1-7-192,-1-15-664,4-4-17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7.766"/>
    </inkml:context>
    <inkml:brush xml:id="br0">
      <inkml:brushProperty name="width" value="0.035" units="cm"/>
      <inkml:brushProperty name="height" value="0.035" units="cm"/>
      <inkml:brushProperty name="color" value="#E71224"/>
    </inkml:brush>
  </inkml:definitions>
  <inkml:trace contextRef="#ctx0" brushRef="#br0">0 104 16996,'0'0'9186,"2"0"-9082,35-7-64,-11 7-16,14-5-24,10-6 16,9-6-16,4-4 24,11-2-544,-8 4-577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8.938"/>
    </inkml:context>
    <inkml:brush xml:id="br0">
      <inkml:brushProperty name="width" value="0.035" units="cm"/>
      <inkml:brushProperty name="height" value="0.035" units="cm"/>
      <inkml:brushProperty name="color" value="#E71224"/>
    </inkml:brush>
  </inkml:definitions>
  <inkml:trace contextRef="#ctx0" brushRef="#br0">0 68 15843,'18'-18'2769,"17"-16"879,-33 32-3465,-1 1 0,1-1 0,0 1 0,0 0-1,0-1 1,0 1 0,1 0 0,-1 0 0,0 0 0,0 1 0,1-1 0,-1 1 0,0-1 0,5 0 0,-6 2-133,0-1 1,1 1-1,-1 0 0,0-1 0,0 1 1,0 0-1,0 0 0,0 0 1,0-1-1,0 1 0,0 0 0,0 0 1,0 0-1,-1 1 0,1-1 1,0 0-1,-1 0 0,1 0 0,-1 1 1,1-1-1,-1 0 0,1 0 1,-1 1-1,0-1 0,0 3 0,6 38 152,-6-38-159,1 73 44,-16 134-1,5-115-64,2-5 0,-3 9 26,6 0 0,7 117-1,-1-200-22,2-1-1,0 1 0,8 25 1,-10-39 43,0-7 92,1-6-80,0 0 0,0 0 0,-1-1 0,-1 1-1,0-1 1,-1-10 0,1-13 38,1-67 17,20-130-1,-11 168-130,3 1 1,2 0-1,28-71 0,-32 105-5,1 1 0,17-29 1,-26 51-5,1-1 1,-1 0 0,1 1-1,1-1 1,-1 1 0,1 0-1,0 1 1,0-1 0,0 1 0,1 0-1,-1 0 1,1 1 0,0 0-1,12-5 1,-12 7-4,0 0 0,0 0 0,0 1 0,0 0-1,0 0 1,0 1 0,0 0 0,0 0 0,-1 0 0,1 1 0,0-1 0,0 1-1,8 5 1,8 4-4,38 27 0,-55-35 11,7 6 4,0-1-1,13 14 0,-24-21 8,-1 3 69,-1 1-25,-1 1-16,-1 0 0,0 0 1,0-1-1,0 1 0,-1-1 0,0 0 1,0 0-1,0 0 0,0-1 1,-1 1-1,0-1 0,0 0 0,-7 4 1,-22 18 166,4-2-122,0-1 0,-1-2 0,-1-1 0,-44 19 0,74-38-92,-1 0 0,0 0 0,0 0 1,1 0-1,-1-1 0,0 1 0,0-1 0,-6 0 0,9 0-34,-1 0 0,0 0 0,0 0 0,1-1 0,-1 1-1,0 0 1,1-1 0,-1 1 0,1 0 0,-1-1-1,0 1 1,1-1 0,-1 1 0,1-1 0,-1 0 0,1 1-1,0-1 1,-1 1 0,1-1 0,-1 0 0,1 1-1,0-1 1,0 0 0,-1 1 0,1-1 0,0 0 0,0 0-1,0 1 1,0-1 0,0 0 0,0 0 0,0 1-1,0-1 1,0 0 0,0 1 0,0-1 0,1-1 0,3-21-1945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362"/>
    </inkml:context>
    <inkml:brush xml:id="br0">
      <inkml:brushProperty name="width" value="0.035" units="cm"/>
      <inkml:brushProperty name="height" value="0.035" units="cm"/>
      <inkml:brushProperty name="color" value="#E71224"/>
    </inkml:brush>
  </inkml:definitions>
  <inkml:trace contextRef="#ctx0" brushRef="#br0">196 132 18188,'0'-15'1937,"0"0"0,2 0 0,3-17 0,-5 29-1846,0 1-1,1-1 1,-1 1 0,1-1-1,0 1 1,0-1 0,0 1-1,0-1 1,0 1 0,0 0-1,1-1 1,-1 1-1,1 0 1,0 0 0,0 0-1,0 0 1,0 0 0,0 1-1,0-1 1,0 1 0,0-1-1,0 1 1,1 0-1,-1 0 1,1 0 0,2-1-1,-3 2-89,0 0-1,1 0 1,-1 0-1,0 0 0,0 0 1,0 1-1,1-1 1,-1 1-1,0 0 0,0-1 1,0 1-1,0 0 1,0 0-1,0 1 0,0-1 1,0 0-1,-1 1 1,1-1-1,0 1 0,-1-1 1,1 1-1,-1 0 1,0-1-1,1 1 0,-1 0 1,0 0-1,0 0 1,0 0-1,0 0 0,-1 0 1,2 3-1,0 2-6,0 1-1,0-1 1,0 1-1,-1-1 1,0 1 0,-1 0-1,0 13 1,-3-3 6,-1 1-1,0-1 1,-1 0 0,-1-1 0,-1 1 0,0-1 0,-1 0 0,-15 23-1,1-8 73,-2 0 0,-52 55 0,32-47 94,27-24-42,0 0 1,-15 18-1,31-32-117,0-1-1,-1 1 1,1 0 0,0-1-1,0 1 1,0 0-1,0 0 1,1-1-1,-1 1 1,0 0 0,1 0-1,-1 0 1,1 0-1,0 4 1,0-6-6,0 1 0,0 0-1,0 0 1,1 0 0,-1 0 0,0-1 0,1 1-1,-1 0 1,1 0 0,-1 0 0,1-1 0,-1 1-1,1 0 1,-1-1 0,1 1 0,0-1 0,-1 1-1,1-1 1,0 1 0,0-1 0,-1 1 0,3 0-1,2 0-2,-1 1 0,1-1 0,0 0 0,0-1 0,0 1 0,0-1 0,0 0-1,0 0 1,8-2 0,9-2-193,-1-1 0,0-2 0,30-11 0,24-13-1205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364"/>
    </inkml:context>
    <inkml:brush xml:id="br0">
      <inkml:brushProperty name="width" value="0.025" units="cm"/>
      <inkml:brushProperty name="height" value="0.025" units="cm"/>
    </inkml:brush>
  </inkml:definitions>
  <inkml:trace contextRef="#ctx0" brushRef="#br0">0 437 15246,'0'0'13384,"11"4"-12167,-8-3-1163,1 1 49,0 0 0,1-1 0,-1 1 1,0-1-1,1 0 0,-1 0 0,1-1 0,-1 1 1,1-1-1,0 0 0,-1 0 0,1-1 0,-1 1 0,1-1 1,-1 0-1,1 0 0,-1 0 0,0-1 0,0 0 1,1 0-1,-1 0 0,0 0 0,3-3 0,1-3-79,0 0-1,-1-1 0,-1 1 1,1-1-1,-1-1 0,-1 1 1,0-1-1,0 0 0,-1 0 1,0-1-1,-1 1 1,0-1-1,3-21 0,-2-3-2,-2-1 0,-4-69 0,1 92-21,0 0 0,-1 1 0,-1-1 0,0 1 0,0 0 0,-7-15 0,15 73 0,0-34-295,0-1 0,0 0 1,1 0-1,1 0 0,0-1 0,0 0 0,1 0 0,0-1 1,1 0-1,14 12 0,-17-17-151,0 1-1,0-1 1,1-1 0,-1 1-1,1-1 1,0 0 0,0-1-1,0 1 1,1-1 0,-1-1-1,0 0 1,1 0 0,-1 0 0,1-1-1,-1 0 1,1 0 0,-1-1-1,14-2 1,34-18-12334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5.757"/>
    </inkml:context>
    <inkml:brush xml:id="br0">
      <inkml:brushProperty name="width" value="0.035" units="cm"/>
      <inkml:brushProperty name="height" value="0.035" units="cm"/>
      <inkml:brushProperty name="color" value="#E71224"/>
    </inkml:brush>
  </inkml:definitions>
  <inkml:trace contextRef="#ctx0" brushRef="#br0">0 85 13619,'3'-17'2798,"1"1"-1,0 0 1,7-17-1,-10 31-690,10 9-1732,-6-2-339,-1 1 0,0-1 0,0 1 1,0-1-1,-1 1 0,0 0 0,0 0 0,0 1 0,-1-1 0,0 1 0,0-1 0,1 10 1,5 68 226,-3 0 1,-8 108-1,0-74-219,2-78-33,3 144 603,-1-180-336,-2-16 184,0-44-332,2 1 1,3-1-1,18-95 0,-13 107-137,3 1 0,2 0 0,1 1 0,3 0 0,25-45-1,-38 78 3,0 1-1,1 0 0,0 0 0,0 0 0,0 1 1,15-13-1,-18 18 1,-1 0 0,1 0 0,0 1 0,-1-1 0,1 1 0,0 0 0,0 0 0,0 0 0,0 0 0,0 0 0,0 0 0,1 1 0,-1 0 0,0-1 0,0 1 0,0 1 0,0-1 0,1 0 0,-1 1 0,0-1 0,0 1 0,0 0 0,0 0 0,5 3 0,1-1 6,1 0 0,-1 0-1,1 0 1,0-1 0,0-1 0,0 0 0,13 0-1,29 4 5,-49-4-7,0 0 0,0 0 1,0 0-1,0 0 0,0 0 0,0 1 1,-1-1-1,1 1 0,0 0 0,-1 0 1,0 0-1,1 0 0,-1 0 0,0 0 1,0 1-1,0-1 0,0 1 0,-1-1 1,1 1-1,-1 0 0,1 0 0,-1 0 1,0 0-1,1 5 0,1 6-13,0 1 0,-1-1 0,0 29 0,-1-35 12,-1 58 7,-3-1 0,-14 82 0,17-144-3,-1 2 3,1-1 0,-1 1 0,0-1 0,0 0 0,0 1-1,-1-1 1,1 0 0,-5 7 0,6-11-3,0 0 0,0 0 0,0 0 0,0 0 0,0 0-1,0 0 1,0 0 0,-1 0 0,1 0 0,0 1 0,0-1 0,0 0 0,0 0-1,0 0 1,0 0 0,-1 0 0,1 0 0,0 0 0,0 0 0,0 0 0,0 0-1,0 0 1,0 0 0,-1 0 0,1 0 0,0-1 0,0 1 0,0 0 0,0 0 0,0 0-1,0 0 1,0 0 0,-1 0 0,1 0 0,0 0 0,0 0 0,0 0 0,0 0-1,0-1 1,0 1 0,0 0 0,0 0 0,0 0 0,0 0 0,0 0 0,-1 0 0,1 0-1,0-1 1,0 1 0,0 0 0,0 0 0,0 0 0,0 0 0,0 0 0,0 0-1,0-1 1,0 1 0,0 0 0,0 0 0,0 0 0,0 0 0,1 0 0,-1 0-1,0-1 1,-2-12 25,4-23-5,2 0 1,1-1 0,2 1-1,19-59 1,-12 47-14,26-53-1,-31 81-10,1 0 0,1 1 0,1 0 0,1 1 0,17-20 0,-26 33-4,0 1 1,0 0-1,1 1 0,-1-1 0,1 1 0,-1 0 0,1 0 1,0 0-1,0 1 0,7-3 0,-9 4 2,1 1 1,-1-1-1,0 1 1,0 0-1,0-1 1,1 1-1,-1 1 0,0-1 1,0 0-1,0 1 1,1 0-1,-1 0 1,0 0-1,0 0 0,0 0 1,0 0-1,-1 1 1,1-1-1,3 4 0,-1-2 3,0 0 0,0 0-1,-1 1 1,0-1 0,0 1-1,0 1 1,0-1-1,0 0 1,-1 1 0,0 0-1,0-1 1,0 1 0,3 10-1,0 4-6,-1-1 1,-1 1-1,-1-1 0,0 1 1,-2 0-1,0 0 0,-1 0 1,-3 20-1,-5 24 22,-17 63 0,24-115-6,1-9-5,0-1 0,-1 1 0,1 0 0,0-1 0,0 1 0,-1-1 0,1 1 0,-1 0 0,0-1 0,1 1 0,-1-1 0,0 1 0,0-1 0,0 0 0,-1 2 0,2-3-5,0 0 0,0 0 0,-1 0 1,1 0-1,0 0 0,0 0 0,0 0 0,-1 0 0,1 0 1,0 0-1,0 0 0,0 0 0,-1 0 0,1 0 1,0 0-1,0 0 0,0 0 0,0 0 0,-1 0 1,1 0-1,0 0 0,0 0 0,0 0 0,0-1 0,-1 1 1,1 0-1,0 0 0,0 0 0,0 0 0,0 0 1,0-1-1,-1 1 0,1 0 0,0 0 0,0 0 0,0 0 1,0-1-1,0 1 0,0 0 0,0 0 0,0 0 1,0-1-1,0 1 0,0 0 0,0 0 0,0 0 1,0 0-1,0-1 0,0 1 0,-2-13-312,0-17-1320,5-8-2733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6.401"/>
    </inkml:context>
    <inkml:brush xml:id="br0">
      <inkml:brushProperty name="width" value="0.035" units="cm"/>
      <inkml:brushProperty name="height" value="0.035" units="cm"/>
      <inkml:brushProperty name="color" value="#E71224"/>
    </inkml:brush>
  </inkml:definitions>
  <inkml:trace contextRef="#ctx0" brushRef="#br0">264 72 17852,'-1'-7'893,"0"0"0,0 0 1,-1 1-1,-5-13 0,7 17-739,-1 1 1,0-1-1,0 1 0,0-1 1,0 1-1,0-1 0,0 1 0,-1 0 1,1-1-1,0 1 0,-1 0 0,1 0 1,-1 0-1,1 0 0,-1 0 1,1 0-1,-1 1 0,0-1 0,1 1 1,-1-1-1,0 1 0,0-1 0,1 1 1,-4 0-1,0 0-36,1 0 1,-1 0-1,1 0 0,-1 1 0,1 0 1,-1 0-1,1 0 0,0 1 1,0-1-1,-1 1 0,1 0 1,0 0-1,-5 5 0,2-2-56,1 0 0,0 0 0,1 1 0,-1 0 0,1 1-1,0-1 1,-4 8 0,-5 12-76,2 0 1,0 0-1,-9 37 0,16-49 82,-3 9-62,1 0-1,1 0 1,1 1 0,1 0-1,-1 31 1,5-28 3,4 33 0,-4-60-7,0 0-1,0 1 0,0-1 0,0 0 1,0 0-1,0 1 0,0-1 0,0 0 1,0 0-1,0 1 0,0-1 0,0 0 1,0 0-1,1 1 0,-1-1 0,0 0 1,0 0-1,0 1 0,0-1 0,0 0 1,1 0-1,-1 0 0,0 0 0,0 1 1,0-1-1,1 0 0,-1 0 0,0 0 1,0 0-1,0 0 0,1 1 0,-1-1 1,0 0-1,0 0 0,1 0 0,-1 0 1,0 0-1,0 0 0,1 0 0,-1 0 1,0 0-1,1 0 0,11-9 43,11-19 10,-5-3-29,-1 0-1,-1-1 1,-2-1-1,-2 0 0,10-41 1,22-56 3,-29 103-28,-15 26-1,0 1 0,0-1 0,1 1 0,-1-1 0,0 1 0,1-1 0,-1 1-1,0-1 1,1 1 0,-1-1 0,1 1 0,-1 0 0,0-1 0,1 1 0,-1 0-1,1-1 1,-1 1 0,1 0 0,0 0 0,-1-1 0,1 1 0,-1 0 0,1 0-1,-1 0 1,1 0 0,0 0 0,-1 0 0,1 0 0,-1 0 0,1 0 0,-1 0-1,1 0 1,0 0 0,-1 0 0,1 1 0,-1-1 0,1 0 0,-1 0 0,1 1-1,-1-1 1,1 0 0,-1 1 0,1-1 0,-1 0 0,1 1 0,-1-1 0,0 1-1,1-1 1,-1 1 0,4 5-15,0 0-1,-1 0 1,0 0-1,0 0 1,-1 1-1,4 12 1,6 48-31,-6-29 38,-3-24 12,2 15 6,1 0 0,1 0 0,2-1-1,21 47 1,-29-72-48,1 0-1,0 0 1,0 0-1,0-1 1,0 1-1,0 0 1,1-1 0,-1 1-1,1-1 1,-1 0-1,1 0 1,0 0-1,0 0 1,0 0-1,0-1 1,1 0 0,-1 1-1,4 0 1,3 0-1504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7.233"/>
    </inkml:context>
    <inkml:brush xml:id="br0">
      <inkml:brushProperty name="width" value="0.035" units="cm"/>
      <inkml:brushProperty name="height" value="0.035" units="cm"/>
      <inkml:brushProperty name="color" value="#E71224"/>
    </inkml:brush>
  </inkml:definitions>
  <inkml:trace contextRef="#ctx0" brushRef="#br0">1 91 11386,'0'0'6979,"1"-11"-394,3-9-2654,-4 19-3852,4 12 493,-1-11-116,0-14-207,1-24-213,-2 29-25,-4 19-46,2-11 47,0-8-59,0 7 77,-1-4-18,1 6-12,0 0-1,1 0 1,-1-1 0,0 1-1,0 0 1,0 0-1,1 0 1,-1 0-1,0 0 1,0 0-1,0 0 1,1 0 0,-1 0-1,0 0 1,0 0-1,0 0 1,1 0-1,-1 0 1,0 0-1,0 0 1,0 1 0,0-1-1,1 0 1,-1 0-1,0 0 1,0 0-1,0 0 1,0 0-1,1 0 1,-1 1-1,0-1 1,0 0 0,0 0-1,0 0 1,0 0-1,0 0 1,1 1-1,-1-1 1,0 0-1,0 0 1,0 0 0,0 1-1,0-1 1,0 0-1,0 0 1,11 15-15,-1 0 0,-1 0 0,0 1 0,-2 0 0,13 34 0,-3-7 5,6 11 10,56 120-3,-63-145 6,0 0 0,2-2-1,38 45 1,-37-55 253,-22-16-2818,-23 10 530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7.457"/>
    </inkml:context>
    <inkml:brush xml:id="br0">
      <inkml:brushProperty name="width" value="0.035" units="cm"/>
      <inkml:brushProperty name="height" value="0.035" units="cm"/>
      <inkml:brushProperty name="color" value="#E71224"/>
    </inkml:brush>
  </inkml:definitions>
  <inkml:trace contextRef="#ctx0" brushRef="#br0">29 561 14555,'0'1'348,"-1"-1"-1,0 1 1,0-1 0,1 0-1,-1 1 1,0-1-1,0 0 1,1 0 0,-1 1-1,0-1 1,0 0 0,0 0-1,1 0 1,-1 0-1,0 0 1,0 0 0,0 0-1,1 0 1,-1 0-1,0 0 1,0-1 0,0 1-1,1 0 1,-1-1 0,0 1-1,1 0 1,-1-1-1,0 1 1,-1-2 0,-2-8 2707,4-4-3959,0 9 971,1 0 0,0 0 0,0-1 0,0 1 0,1 0 0,0 0 0,4-8 0,0-1 12,23-60 166,6-16-112,48-88 1,-74 163-184,0 0 1,2 0-1,0 1 1,0 0-1,2 1 1,20-19-1,-18 20-811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8.391"/>
    </inkml:context>
    <inkml:brush xml:id="br0">
      <inkml:brushProperty name="width" value="0.035" units="cm"/>
      <inkml:brushProperty name="height" value="0.035" units="cm"/>
      <inkml:brushProperty name="color" value="#E71224"/>
    </inkml:brush>
  </inkml:definitions>
  <inkml:trace contextRef="#ctx0" brushRef="#br0">76 93 15459,'-3'-3'9799,"2"3"-9599,-7 5 1586,-6 8-2246,9-7 522,1 1-1,0 0 0,0 1 1,0-1-1,1 1 1,0-1-1,1 1 0,0 0 1,0 0-1,1 0 0,-1 0 1,1 11-1,0-8-36,-5 37-24,3 0-1,1 1 0,2-1 0,10 63 1,-9-103 2,0 0 0,1 0 0,1 0-1,-1 0 1,1-1 0,7 14 0,-9-20 2,-1 0 1,1 0-1,0 0 0,0 0 0,0 0 0,0 0 0,0 0 0,0 0 0,0 0 0,0-1 0,0 1 0,0 0 0,0-1 0,0 1 0,0-1 0,1 1 0,-1-1 0,0 0 0,3 1 0,-2-1 10,0-1 0,0 1 0,0 0 1,0-1-1,-1 0 0,1 1 0,0-1 0,0 0 0,0 0 0,-1 0 0,1 0 0,0-1 0,-1 1 0,1 0 0,-1-1 0,1 1 0,0-2 0,11-12 115,-1 0 0,-1-1-1,-1 0 1,11-21 0,31-76 272,-49 106-384,81-221 317,-31 78-211,-47 174-227,9 100-19,21 131 148,-35-248-22,1 0 0,-1 0 1,1-1-1,1 1 0,-1 0 0,1-1 0,4 9 0,-5-14-5,-1 1 0,1 0 0,-1 0 0,1-1 0,0 1 0,0-1-1,-1 0 1,1 1 0,0-1 0,0 0 0,0 0 0,0 0 0,0 0 0,1-1 0,-1 1-1,0-1 1,0 1 0,1-1 0,-1 0 0,0 0 0,0 0 0,1 0 0,-1 0 0,0 0-1,4-1 1,24-7-313,3-6 708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8.765"/>
    </inkml:context>
    <inkml:brush xml:id="br0">
      <inkml:brushProperty name="width" value="0.035" units="cm"/>
      <inkml:brushProperty name="height" value="0.035" units="cm"/>
      <inkml:brushProperty name="color" value="#E71224"/>
    </inkml:brush>
  </inkml:definitions>
  <inkml:trace contextRef="#ctx0" brushRef="#br0">96 15 22277,'0'-14'4834,"-4"15"-4015,2 0-796,0 1-1,1-1 1,-1 0 0,0 0-1,1 1 1,-1-1 0,0 1-1,1-1 1,0 1 0,-1-1 0,1 1-1,0 0 1,0 0 0,0 0-1,0 0 1,-1 2 0,-10 42 141,9-32-155,-15 65-7,5 1 0,3 0 1,3 1-1,4 0 0,3 0 0,13 90 1,-13-169-8,2 18 16,2 0 1,0-1 0,1 1-1,8 18 1,-11-34-16,0 1 0,0-1 0,0 0 0,0 0 1,1 0-1,0-1 0,0 1 0,0-1 0,0 1 0,6 3 1,-7-5-13,1-1 1,-1 0-1,0 0 1,1 0 0,-1 0-1,1 0 1,-1 0 0,1-1-1,-1 1 1,1-1-1,0 0 1,-1 0 0,1 0-1,-1 0 1,1 0 0,0 0-1,-1-1 1,1 0-1,-1 1 1,3-2 0,-1 1-184,0-1 0,0 0 0,0 0 0,0 0 0,-1-1 0,1 1 1,4-5-1,21-28-2974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316"/>
    </inkml:context>
    <inkml:brush xml:id="br0">
      <inkml:brushProperty name="width" value="0.035" units="cm"/>
      <inkml:brushProperty name="height" value="0.035" units="cm"/>
      <inkml:brushProperty name="color" value="#E71224"/>
    </inkml:brush>
  </inkml:definitions>
  <inkml:trace contextRef="#ctx0" brushRef="#br0">1 0 20820,'0'0'2880,"1"6"-1683,7 30-492,4 61 0,-8-56-522,11 51 1,1-32-128,1 0 0,4-2 0,43 87 0,-59-135-29,1 0 0,0 0 0,12 13 0,-16-21-46,-1 0 0,1 0 1,0 0-1,0 0 1,0 0-1,0-1 1,0 1-1,0-1 1,0 0-1,1 0 1,-1 1-1,0-1 1,1-1-1,-1 1 0,1 0 1,-1-1-1,1 1 1,-1-1-1,1 0 1,0 1-1,3-2 1,2-2-887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504"/>
    </inkml:context>
    <inkml:brush xml:id="br0">
      <inkml:brushProperty name="width" value="0.035" units="cm"/>
      <inkml:brushProperty name="height" value="0.035" units="cm"/>
      <inkml:brushProperty name="color" value="#E71224"/>
    </inkml:brush>
  </inkml:definitions>
  <inkml:trace contextRef="#ctx0" brushRef="#br0">1 465 20668,'0'0'3121,"2"-2"-1841,29-31-599,-15 9-209,21-17-144,1-6-64,8-11-120,1-5-64,-7 4-40,-3 1 80,-9 14-1168,-5 9-353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877"/>
    </inkml:context>
    <inkml:brush xml:id="br0">
      <inkml:brushProperty name="width" value="0.035" units="cm"/>
      <inkml:brushProperty name="height" value="0.035" units="cm"/>
      <inkml:brushProperty name="color" value="#E71224"/>
    </inkml:brush>
  </inkml:definitions>
  <inkml:trace contextRef="#ctx0" brushRef="#br0">0 349 16924,'0'19'2390,"0"-19"-2350,0 1 0,0-1 0,0 0 0,0 0-1,0 0 1,0 0 0,0 0 0,0 0 0,0 1 0,0-1-1,0 0 1,0 0 0,0 0 0,0 0 0,1 0 0,-1 0-1,0 0 1,0 1 0,0-1 0,0 0 0,0 0 0,0 0-1,0 0 1,0 0 0,1 0 0,-1 0 0,0 0 0,0 0-1,0 0 1,0 0 0,0 0 0,0 1 0,0-1 0,1 0-1,-1 0 1,0 0 0,0 0 0,0 0 0,0 0 0,0 0-1,1 0 1,-1 0 0,0 0 0,0-1 0,0 1 0,0 0-1,0 0 1,0 0 0,1 0 0,-1 0 0,0 0 0,0 0-1,0 0 1,0 0 0,3-3 200,-1 0 1,1-1-1,-1 1 0,0-1 1,0 1-1,0-1 0,1-3 1,48-122 1728,-29 69-1569,34-66-1,-55 124-397,1-1 0,-1 1-1,0 0 1,1 0 0,-1 0-1,1 0 1,0 0 0,3-2-1,-4 3-2,-1 1 0,1-1 0,-1 1 0,1 0 0,-1 0 0,1-1 0,0 1 0,-1 0 0,1 0 0,0 0 0,-1 0 0,1 0 0,-1-1 0,1 1 0,0 0 0,-1 1 0,1-1 0,0 0-1,-1 0 1,1 0 0,0 0 0,-1 0 0,1 1 0,2 1-5,-1 0 0,1 0 0,-1 0 0,0 1 0,0-1 0,0 1 0,0 0-1,-1-1 1,1 1 0,-1 0 0,1 0 0,1 6 0,4 12-15,0 1 0,-1 1-1,5 44 1,-2 75-158,-8-110 16,0 61-1066,-3-68 2407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312"/>
    </inkml:context>
    <inkml:brush xml:id="br0">
      <inkml:brushProperty name="width" value="0.035" units="cm"/>
      <inkml:brushProperty name="height" value="0.035" units="cm"/>
      <inkml:brushProperty name="color" value="#E71224"/>
    </inkml:brush>
  </inkml:definitions>
  <inkml:trace contextRef="#ctx0" brushRef="#br0">25 0 20700,'-4'27'1313,"-3"8"167,4 22-832,-3 10-232,3 8-328,1 1-16,4-6-32,3-4 0,4-17 80,1-8-288,-1-33-824,0-23 120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307"/>
    </inkml:context>
    <inkml:brush xml:id="br0">
      <inkml:brushProperty name="width" value="0.025" units="cm"/>
      <inkml:brushProperty name="height" value="0.025" units="cm"/>
    </inkml:brush>
  </inkml:definitions>
  <inkml:trace contextRef="#ctx0" brushRef="#br0">50 1 12204,'0'0'13869,"7"70"-12012,-10-28-928,-4 6-544,1 0-289,2-2-32,1-1-64,3-5-256,-1-9-321,1-8-928,-4-8-1026,-9-7-1473,-2-8-2594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718"/>
    </inkml:context>
    <inkml:brush xml:id="br0">
      <inkml:brushProperty name="width" value="0.035" units="cm"/>
      <inkml:brushProperty name="height" value="0.035" units="cm"/>
      <inkml:brushProperty name="color" value="#E71224"/>
    </inkml:brush>
  </inkml:definitions>
  <inkml:trace contextRef="#ctx0" brushRef="#br0">3 1 21749,'0'0'4031,"-1"4"-3572,0 7-437,1 0 0,0 0 0,0 0 1,1 0-1,1-1 0,0 1 0,0 0 0,1-1 0,0 0 1,9 19-1,5 6-29,37 58-1,163 204-140,-214-293-2,0 1-1,0-1 1,-1 0-1,1 1 1,2 8-1,3 1 2252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907"/>
    </inkml:context>
    <inkml:brush xml:id="br0">
      <inkml:brushProperty name="width" value="0.035" units="cm"/>
      <inkml:brushProperty name="height" value="0.035" units="cm"/>
      <inkml:brushProperty name="color" value="#E71224"/>
    </inkml:brush>
  </inkml:definitions>
  <inkml:trace contextRef="#ctx0" brushRef="#br0">2 411 12883,'-2'-7'5729,"9"-2"312,4-3-4808,4-4-313,15-10-400,-5-8-144,15-9-200,0-5-56,2-6-80,2 1-8,-2 8 48,-5 5-352,-11 17-1312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1.281"/>
    </inkml:context>
    <inkml:brush xml:id="br0">
      <inkml:brushProperty name="width" value="0.035" units="cm"/>
      <inkml:brushProperty name="height" value="0.035" units="cm"/>
      <inkml:brushProperty name="color" value="#E71224"/>
    </inkml:brush>
  </inkml:definitions>
  <inkml:trace contextRef="#ctx0" brushRef="#br0">18 168 19652,'-1'0'109,"1"0"0,-1 0 0,1 1 0,-1-1 0,0 0-1,1 0 1,-1 0 0,1 0 0,-1 0 0,1 0 0,-1 0 0,1 0 0,-1 0 0,1-1-1,-1 1 1,0 0 0,1 0 0,-1 0 0,1-1 0,-1 1 0,1 0 0,0 0-1,-1-1 1,1 1 0,-1-1 0,1 1 0,-1 0 0,1-1 0,0 1 0,-1-1-1,1 1 1,0-1 0,0 1 0,-1-1 0,1 1 0,0-1 0,0 1 0,0-1 0,0 1-1,-1-1 1,1 1 0,0-1 0,0 1 0,0-1 0,0 1 0,0-1 0,0 0-1,0 1 1,1-1 0,-1 1 0,0-1 0,0 1 0,0-1 0,1 0 0,11-33 724,-7 24-764,0 0 0,1 0-1,1 1 1,-1 0 0,1 0 0,1 1 0,0 0 0,9-7 0,-14 12-68,0 0-1,1 0 1,-1 1 0,1 0-1,0 0 1,-1 0 0,1 0 0,0 0-1,0 1 1,1 0 0,-1-1-1,0 2 1,0-1 0,1 0-1,-1 1 1,0 0 0,0 0-1,1 0 1,-1 1 0,0-1-1,1 1 1,-1 0 0,0 0-1,5 2 1,-6-1-1,0-1-1,0 1 0,0 0 1,-1 0-1,1 0 1,0 0-1,-1 1 1,1-1-1,-1 1 0,0-1 1,0 1-1,0 0 1,0 0-1,2 5 0,-2-2 0,0 0-1,0 1 0,0-1 1,0 1-1,-1 0 0,0 12 1,-1-2 3,0-1 1,-2 0-1,0 0 1,-1-1-1,-6 22 1,-6 3 70,-2-2 1,-2 0 0,-1-1-1,-35 48 1,53-82 79,7-3-160,0 0 1,0-1-1,0 0 0,0 0 0,0 0 0,0 0 0,0-1 0,0 0 0,0 0 1,4-3-1,1-1-214,-1 0 0,0-1 0,15-15 0,12-17-1114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1.541"/>
    </inkml:context>
    <inkml:brush xml:id="br0">
      <inkml:brushProperty name="width" value="0.035" units="cm"/>
      <inkml:brushProperty name="height" value="0.035" units="cm"/>
      <inkml:brushProperty name="color" value="#E71224"/>
    </inkml:brush>
  </inkml:definitions>
  <inkml:trace contextRef="#ctx0" brushRef="#br0">0 1 21653,'0'0'2408,"2"0"-1744,43 15-312,-8-2-136,2 4-40,4 13-96,-2 7-72,-6 21 0,-5 10 56,-9 18 24,-11 7 25,-12 6-25,-3 5-48,-25 1 96,-12-2-256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8.295"/>
    </inkml:context>
    <inkml:brush xml:id="br0">
      <inkml:brushProperty name="width" value="0.035" units="cm"/>
      <inkml:brushProperty name="height" value="0.035" units="cm"/>
      <inkml:brushProperty name="color" value="#E71224"/>
    </inkml:brush>
  </inkml:definitions>
  <inkml:trace contextRef="#ctx0" brushRef="#br0">10 698 16780,'-2'6'546,"0"0"1,0 1 0,1-1 0,0 1 0,0-1 0,1 1 0,0 0 0,0-1 0,0 1 0,2 6 0,-2-11 93,2-21 921,26-347 1417,-18 298-3043,4-30-591,2-125 0,-16 219-937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8.780"/>
    </inkml:context>
    <inkml:brush xml:id="br0">
      <inkml:brushProperty name="width" value="0.035" units="cm"/>
      <inkml:brushProperty name="height" value="0.035" units="cm"/>
      <inkml:brushProperty name="color" value="#E71224"/>
    </inkml:brush>
  </inkml:definitions>
  <inkml:trace contextRef="#ctx0" brushRef="#br0">35 439 14675,'-33'31'9422,"31"-29"-8035,3-12-1252,0 1-1,0-1 0,1 1 1,3-10-1,3-17-19,11-110 305,4-29-121,-21 168-291,0-1 0,0 0 1,6-13-1,-7 20-7,-1 0-1,1 0 0,-1 0 1,1 0-1,-1 1 1,1-1-1,0 0 0,-1 0 1,1 0-1,0 1 1,0-1-1,0 0 1,-1 1-1,1-1 0,0 1 1,2-2-1,-2 2 0,-1 0 0,1 0 1,0 1-1,0-1 0,0 0 0,0 0 0,-1 0 0,1 1 0,0-1 0,0 0 0,-1 1 0,1-1 0,0 0 0,-1 1 1,1-1-1,0 1 0,-1 0 0,1-1 0,-1 1 0,1-1 0,-1 1 0,1 0 0,-1-1 0,1 1 0,0 1 0,8 15 3,0 1 0,-1 0 0,-1 0-1,0 1 1,3 19 0,1 0 0,7 21-4,-3-5 2,36 80-1,-32-100-354,0-11-458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9.482"/>
    </inkml:context>
    <inkml:brush xml:id="br0">
      <inkml:brushProperty name="width" value="0.035" units="cm"/>
      <inkml:brushProperty name="height" value="0.035" units="cm"/>
      <inkml:brushProperty name="color" value="#E71224"/>
    </inkml:brush>
  </inkml:definitions>
  <inkml:trace contextRef="#ctx0" brushRef="#br0">23 669 19956,'-22'51'3245,"21"-49"-2652,12-167 1445,-5 107-1659,4-85 239,29-208-156,-38 346-489,5 13-947,7 23-279</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9.838"/>
    </inkml:context>
    <inkml:brush xml:id="br0">
      <inkml:brushProperty name="width" value="0.035" units="cm"/>
      <inkml:brushProperty name="height" value="0.035" units="cm"/>
      <inkml:brushProperty name="color" value="#E71224"/>
    </inkml:brush>
  </inkml:definitions>
  <inkml:trace contextRef="#ctx0" brushRef="#br0">4 711 19500,'0'0'1076,"-1"-2"-217,0-5-729,0 0-1,1 0 0,0 0 1,0 0-1,0 1 0,1-1 1,0 0-1,3-12 0,2-10 109,12-77 342,46-146 1,-19 86-471,-40 143-96,-4 16-6,0 0 0,1 0 0,0 1 0,0-1 0,7-12 1,-9 19-7,0 0 0,0-1 0,0 1 0,0 0 0,1-1 0,-1 1 0,0 0 0,0 0 0,0-1 0,0 1 0,1 0 0,-1 0 0,0-1 0,0 1 0,1 0 0,-1 0 1,0 0-1,1 0 0,-1-1 0,0 1 0,0 0 0,1 0 0,-1 0 0,0 0 0,1 0 0,-1 0 0,0 0 0,1 0 0,-1 0 0,0 0 0,1 0 0,7 8 59,4 20 44,-12-27-102,13 48 114,11 74 0,4 19-72,1-37-348,-15-56-1137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0.896"/>
    </inkml:context>
    <inkml:brush xml:id="br0">
      <inkml:brushProperty name="width" value="0.035" units="cm"/>
      <inkml:brushProperty name="height" value="0.035" units="cm"/>
      <inkml:brushProperty name="color" value="#E71224"/>
    </inkml:brush>
  </inkml:definitions>
  <inkml:trace contextRef="#ctx0" brushRef="#br0">42 868 20532,'-1'1'3510,"-4"-8"-2928,0-5-387,1-1 0,0 0 1,1 1-1,0-1 0,1 0 0,0-20 1,-1 7 23,-7-126 856,12-188 0,3 108-833,-5 230-493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1.271"/>
    </inkml:context>
    <inkml:brush xml:id="br0">
      <inkml:brushProperty name="width" value="0.035" units="cm"/>
      <inkml:brushProperty name="height" value="0.035" units="cm"/>
      <inkml:brushProperty name="color" value="#E71224"/>
    </inkml:brush>
  </inkml:definitions>
  <inkml:trace contextRef="#ctx0" brushRef="#br0">0 719 20468,'3'-6'3120,"17"-64"-1325,6-36-1419,10-54 95,-3-81 399,-22 150-537,-7 73-283,0-8 49,-1 30-72,3 6-26,0-1-1,-1 1 1,0 0 0,-1 1 0,6 18 0,11 66 2,-12-53 3,4 18 4,46 184 71,-57-236-89,9 25 71,-10-32-76,-1 1-1,1-1 1,0 1 0,-1-1 0,1 0 0,0 1 0,0-1-1,0 0 1,0 0 0,0 1 0,0-1 0,1 0 0,-1 0-1,1 1 1,-1-2-29,0 0-1,-1 0 1,1 0 0,-1 0-1,1 0 1,-1 0 0,1 0-1,-1 0 1,1 0-1,-1-1 1,1 1 0,0 0-1,-1 0 1,1 0-1,-1-1 1,1 1 0,-1 0-1,0-1 1,1 1 0,-1 0-1,1-1 1,-1 1-1,1 0 1,-1-1 0,0 1 40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666"/>
    </inkml:context>
    <inkml:brush xml:id="br0">
      <inkml:brushProperty name="width" value="0.025" units="cm"/>
      <inkml:brushProperty name="height" value="0.025" units="cm"/>
    </inkml:brush>
  </inkml:definitions>
  <inkml:trace contextRef="#ctx0" brushRef="#br0">0 163 18610,'9'-9'2151,"6"-5"-1392,0 0 1,0 2-1,2 0 1,-1 1-1,1 0 0,1 1 1,21-8-1,-11 7-541,1 2 1,0 0-1,0 2 0,1 2 0,0 0 1,0 2-1,0 1 0,35 2 1,-63 0-221,1 0 0,-1 1 0,1-1 1,-1 0-1,1 1 0,-1-1 1,0 1-1,1 0 0,-1 0 1,0 0-1,0 0 0,1 0 0,-1 1 1,0-1-1,0 1 0,0-1 1,0 1-1,2 3 0,-3-4 16,0 1 0,0 0 0,-1 0 0,1 0-1,0 0 1,-1 0 0,1 0 0,-1 0 0,0 0 0,0 0-1,0 0 1,0 0 0,0 0 0,0 0 0,0 0 0,-1 1-1,0 2 1,-3 4 154,1-1-1,-1 1 1,0 0-1,-1-1 1,0 0-1,-1 0 1,0-1-1,-6 8 1,-44 39 411,28-29-31,-36 42 1,58-60-502,1 0 1,0 0-1,0 0 0,1 1 0,0-1 0,0 1 0,0 0 0,1 0 1,1 1-1,-1-1 0,-1 16 0,4-22-47,0 1 0,0-1 0,0 1 0,0-1 0,1 1 0,-1-1 0,1 0 0,-1 1 0,1-1 0,0 0 0,0 1 0,0-1 0,1 0 0,-1 0 0,0 0 0,1 0 0,-1 0 0,1 0 0,0 0 0,0 0 0,0-1 0,0 1 0,0-1 0,0 1 0,0-1 0,0 0 0,0 0 0,1 0 0,-1 0 0,0 0 0,1 0 0,3 0 0,9 2 0,0 0 0,1-1 0,-1-1 0,18-1 0,-19 0 0,14 1-327,4 0-4130,62-6 0,-51-5-6321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2.991"/>
    </inkml:context>
    <inkml:brush xml:id="br0">
      <inkml:brushProperty name="width" value="0.035" units="cm"/>
      <inkml:brushProperty name="height" value="0.035" units="cm"/>
      <inkml:brushProperty name="color" value="#E71224"/>
    </inkml:brush>
  </inkml:definitions>
  <inkml:trace contextRef="#ctx0" brushRef="#br0">0 0 23205,'0'0'3081,"2"16"-2657,5 5-144,2 14-192,5 7-40,-4 9-24,2 3-8,-5 6 24,-1-4-16,-5-5 8,1-4 16,-2-15 24,0-11-24,0-25-1072,0-20-401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3.335"/>
    </inkml:context>
    <inkml:brush xml:id="br0">
      <inkml:brushProperty name="width" value="0.035" units="cm"/>
      <inkml:brushProperty name="height" value="0.035" units="cm"/>
      <inkml:brushProperty name="color" value="#E71224"/>
    </inkml:brush>
  </inkml:definitions>
  <inkml:trace contextRef="#ctx0" brushRef="#br0">5 501 10162,'-5'0'15967,"14"1"-14677,-6-1-1280,-1 0 1,1 0-1,-1 0 0,1 0 0,-1 0 1,1-1-1,-1 1 0,0-1 0,1 0 0,-1 0 1,4-1-1,-3 0 2,-1 0-1,0 0 1,0 0 0,1-1-1,-2 1 1,1 0 0,0-1-1,0 1 1,-1-1 0,1 1 0,-1-1-1,2-5 1,61-190 319,-3 6-186,-60 189-143,1-4 4,1 0 1,0-1 0,0 2-1,1-1 1,0 0-1,0 1 1,7-9 0,-10 14-7,-1 1 0,0 0 0,1-1 1,-1 1-1,1 0 0,-1 0 0,1-1 0,-1 1 1,1 0-1,-1 0 0,1 0 0,-1 0 0,1-1 1,-1 1-1,1 0 0,-1 0 0,1 0 1,-1 0-1,1 0 0,-1 0 0,1 0 0,-1 0 1,1 1-1,-1-1 0,1 0 0,-1 0 0,0 0 1,1 0-1,-1 1 0,2-1 0,9 14-1,2 13 9,-1 0 1,-2 1-1,-1 0 0,10 52 0,-14-58 0,4 24 16,-7-29-56,2-1 0,0 1-1,13 31 1,-7-30-528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5.420"/>
    </inkml:context>
    <inkml:brush xml:id="br0">
      <inkml:brushProperty name="width" value="0.035" units="cm"/>
      <inkml:brushProperty name="height" value="0.035" units="cm"/>
      <inkml:brushProperty name="color" value="#E71224"/>
    </inkml:brush>
  </inkml:definitions>
  <inkml:trace contextRef="#ctx0" brushRef="#br0">0 1 14411,'7'3'11597,"3"59"-11129,3 73 0,-4-31-438,7 130-110,-16-231-850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5.706"/>
    </inkml:context>
    <inkml:brush xml:id="br0">
      <inkml:brushProperty name="width" value="0.035" units="cm"/>
      <inkml:brushProperty name="height" value="0.035" units="cm"/>
      <inkml:brushProperty name="color" value="#E71224"/>
    </inkml:brush>
  </inkml:definitions>
  <inkml:trace contextRef="#ctx0" brushRef="#br0">23 565 14003,'-18'16'3268,"13"-10"-683,10-10 1035,1-3-3555,1-1 0,-1 0 1,0-1-1,-1 0 0,0 0 1,0 0-1,-1 0 1,6-19-1,-3 10 4,51-149 232,27-64-91,-80 220-200,-3 6-1,0 0 1,0 0 0,0 0 0,1 0 0,0 0-1,0 1 1,1-1 0,-1 1 0,1 0-1,4-4 1,-7 7-4,-1 1 0,1-1 0,0 1 0,0 0 0,0-1 0,0 1 0,0 0 0,0-1 0,-1 1 0,1 0 0,0 0 0,0 0 0,0 0 0,0 0 0,0 0 0,0 0 0,0 0 0,0 0 0,0 1 0,0-1 0,0 0 0,0 0 0,-1 1 0,1-1 0,0 1 0,0-1-1,0 1 1,0-1 0,-1 1 0,1-1 0,0 1 0,-1 0 0,1-1 0,1 3 0,2 1 24,0 2 0,-1-1-1,1 0 1,2 7 0,8 21 21,-1 1 0,-2 0-1,-1 1 1,5 36 0,-2-13-23,33 99 182,-23-97 673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735"/>
    </inkml:context>
    <inkml:brush xml:id="br0">
      <inkml:brushProperty name="width" value="0.035" units="cm"/>
      <inkml:brushProperty name="height" value="0.035" units="cm"/>
      <inkml:brushProperty name="color" value="#E71224"/>
    </inkml:brush>
  </inkml:definitions>
  <inkml:trace contextRef="#ctx0" brushRef="#br0">503 0 18540,'-7'13'1712,"-4"6"457,-6 9-921,-9 19-344,-9 9-184,-11 16-296,-8 5-95,-1 0-169,6-1-72,9-15-32,10-9-24,8-17-16,1-8 16,1-15 40,1-10-24,-7-11-929,1-10-335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921"/>
    </inkml:context>
    <inkml:brush xml:id="br0">
      <inkml:brushProperty name="width" value="0.035" units="cm"/>
      <inkml:brushProperty name="height" value="0.035" units="cm"/>
      <inkml:brushProperty name="color" value="#E71224"/>
    </inkml:brush>
  </inkml:definitions>
  <inkml:trace contextRef="#ctx0" brushRef="#br0">0 1 15771,'16'7'3465,"-4"3"80,10 4-2305,-8 7-160,7 0-488,5 2-151,-2 3-233,11 1-96,4-3-96,1 1 144,2-8-816,-7-1-505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0.531"/>
    </inkml:context>
    <inkml:brush xml:id="br0">
      <inkml:brushProperty name="width" value="0.035" units="cm"/>
      <inkml:brushProperty name="height" value="0.035" units="cm"/>
      <inkml:brushProperty name="color" value="#E71224"/>
    </inkml:brush>
  </inkml:definitions>
  <inkml:trace contextRef="#ctx0" brushRef="#br0">66 63 18116,'38'-32'6836,"-31"27"-6314,-1 1-1,1 0 1,0 0-1,13-4 1,-18 7-503,1 0 0,-1 0 0,0 0 1,1 1-1,-1-1 0,1 1 0,-1 0 1,1 0-1,-1-1 0,1 2 0,-1-1 0,1 0 1,-1 0-1,1 1 0,-1-1 0,1 1 1,-1 0-1,0 0 0,1 0 0,-1 0 1,0 0-1,0 1 0,0-1 0,0 0 1,0 1-1,0 0 0,0-1 0,0 1 1,-1 0-1,1 0 0,-1 0 0,1 0 1,-1 0-1,0 1 0,0-1 0,0 0 1,0 0-1,1 4 0,0 1-17,1 1 0,-1-1 1,-1 1-1,1-1 0,-2 1 0,1 0 0,-1 0 0,0-1 0,0 1 1,-2 7-1,0-2 1,-1-1 0,-1 0 0,0 0 1,0 0-1,-10 17 0,-7 5 24,0-1-1,-51 57 1,56-71-6,-9 8 14,17-18-12,-1 0-1,2 1 1,-1-1-1,1 1 1,-6 12 0,12-21-23,1-1 0,0 1 1,0-1-1,0 1 0,0 0 0,-1-1 1,1 1-1,0-1 0,0 1 0,0-1 1,0 1-1,0-1 0,0 1 0,0-1 1,0 1-1,0-1 0,1 1 0,-1-1 1,0 1-1,0-1 0,0 1 0,1-1 1,-1 1-1,0-1 0,1 1 0,-1-1 1,0 1-1,1-1 0,-1 0 1,0 1-1,1-1 0,-1 0 0,1 1 1,-1-1-1,1 0 0,-1 1 0,1-1 1,-1 0-1,1 0 0,-1 0 0,1 1 1,-1-1-1,1 0 0,-1 0 0,1 0 1,-1 0-1,1 0 0,-1 0 0,2 0 1,31-1-20,5-6-345,-1-1-1,-1-2 0,70-30 0,-103 39 324,73-30 504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0.909"/>
    </inkml:context>
    <inkml:brush xml:id="br0">
      <inkml:brushProperty name="width" value="0.035" units="cm"/>
      <inkml:brushProperty name="height" value="0.035" units="cm"/>
      <inkml:brushProperty name="color" value="#E71224"/>
    </inkml:brush>
  </inkml:definitions>
  <inkml:trace contextRef="#ctx0" brushRef="#br0">44 20 22373,'-19'9'1080,"5"1"320,3 4-335,11 0-449,4-3-120,13-3-112,6-2-96,12-6-72,5-6-32,20-4-104,3-6-40,10-5-16,-3 4-272,-17 3-976,-14 7-449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1.094"/>
    </inkml:context>
    <inkml:brush xml:id="br0">
      <inkml:brushProperty name="width" value="0.035" units="cm"/>
      <inkml:brushProperty name="height" value="0.035" units="cm"/>
      <inkml:brushProperty name="color" value="#E71224"/>
    </inkml:brush>
  </inkml:definitions>
  <inkml:trace contextRef="#ctx0" brushRef="#br0">5 105 18404,'-5'7'2512,"5"-1"1,16-3-1529,10-3-232,25-5-368,12-6-31,14-6-73,2-1-96,10-1-48,-5 0-144,-5 3-1161,-3 0-2951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1.889"/>
    </inkml:context>
    <inkml:brush xml:id="br0">
      <inkml:brushProperty name="width" value="0.035" units="cm"/>
      <inkml:brushProperty name="height" value="0.035" units="cm"/>
      <inkml:brushProperty name="color" value="#E71224"/>
    </inkml:brush>
  </inkml:definitions>
  <inkml:trace contextRef="#ctx0" brushRef="#br0">1 39 19172,'21'-16'6461,"-21"20"-5740,1 30-92,-8 60 0,0 10-619,7-99-10,-1 43 9,3-1 1,10 60-1,-12-105-4,0 0-1,0 0 1,1 0 0,-1 0 0,1 0-1,0-1 1,-1 1 0,1 0 0,0 0-1,0-1 1,0 1 0,0-1 0,0 1-1,1-1 1,-1 1 0,2 1 0,-1-3 5,-1 1 0,1-1 1,-1 1-1,1-1 0,-1 0 1,1 0-1,-1 0 0,1 0 1,-1 0-1,1 0 0,-1 0 1,1 0-1,-1 0 0,1-1 1,-1 1-1,1-1 1,-1 1-1,1-1 0,-1 1 1,1-1-1,-1 0 0,2-1 1,10-7 67,0 1 1,-1-1 0,0-1 0,14-16-1,41-50 133,-54 61-190,51-70 77,58-99-1,-83 121-74,-39 63-24,0-1 0,0 1 1,0 0-1,0 0 0,0-1 1,0 1-1,0 0 0,0-1 1,0 1-1,1 0 0,-1 0 1,0-1-1,0 1 1,0 0-1,0 0 0,0 0 1,1-1-1,-1 1 0,0 0 1,0 0-1,0 0 0,1-1 1,-1 1-1,0 0 1,0 0-1,1 0 0,-1 0 1,0 0-1,0 0 0,1-1 1,-1 1-1,0 0 0,1 0 1,-1 0-1,0 0 1,0 0-1,1 0 0,-1 0 1,0 0-1,1 0 0,-1 0 1,0 1-1,2 5-21,-5 14-1,-1-1 0,-1 0 0,0 0 0,-13 26 0,1 3 2,6-15 12,-10 30 38,-23 111-1,43-173-20,1 1 0,0-1 0,-1 1 0,1-1 0,0 1 0,0 0 0,0-1 0,0 1 0,0-1 0,0 1 0,1 0 0,-1-1 0,1 3 0,6-6 144,8-12-4,193-242 440,-174 216-572,89-95 11,-122 134-28,-1 0 1,1 0-1,0 0 0,0 0 0,0 0 1,0 0-1,0 0 0,0 0 0,0 1 1,0-1-1,1 0 0,-1 1 1,0-1-1,0 0 0,1 1 0,-1 0 1,0-1-1,0 1 0,1 0 0,-1-1 1,1 1-1,-1 0 0,3 0 0,-3 2-1,0-1-1,0 1 0,0-1 1,-1 1-1,1 0 0,0-1 0,0 1 1,-1 0-1,1 0 0,-1-1 1,0 1-1,1 0 0,-1 0 0,0 0 1,0-1-1,0 1 0,0 0 0,-1 0 1,0 2-1,-5 58-36,-3-1 0,-32 112 0,15-74 61,3 5 25,22-88-40,4-11 37,-1-6-49,0 0 0,0 0 0,0 0 0,-1-1 0,1 1 0,0-1 0,-1 1 0,1-1 0,-1 1 0,3-4 0,29-37-639,7-17-659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007"/>
    </inkml:context>
    <inkml:brush xml:id="br0">
      <inkml:brushProperty name="width" value="0.025" units="cm"/>
      <inkml:brushProperty name="height" value="0.025" units="cm"/>
    </inkml:brush>
  </inkml:definitions>
  <inkml:trace contextRef="#ctx0" brushRef="#br0">175 29 19090,'-10'0'4041,"8"0"-3890,-5-1 186,0 0 0,1 1 0,-1 0 0,0 0 0,1 1 0,-1 0 0,1 0 0,-1 0 0,1 1 0,-1 0 0,1 0 0,0 1 0,0 0 0,0 0 0,0 0 0,0 1 0,1-1 0,0 2 0,0-1 0,-7 7 0,9-7-297,0-1 0,1 2 0,-1-1-1,1 0 1,0 1 0,-1-1-1,2 1 1,-1-1 0,1 1-1,-1 0 1,2 0 0,-1 0 0,0-1-1,1 1 1,0 9 0,0-11-38,1-1 1,-1 1-1,1-1 1,0 0-1,0 1 1,0-1-1,0 0 1,0 1-1,0-1 1,1 0-1,-1 0 1,1 0-1,-1 0 1,1 0-1,0 0 1,0-1-1,0 1 1,0-1-1,0 1 1,0-1-1,0 0 1,0 1-1,1-1 1,-1 0-1,0-1 1,1 1-1,-1 0 1,1-1-1,-1 1 1,1-1-1,3 0 1,0 1 14,1 0 0,0-1 0,-1 0 0,1-1 0,0 1 0,-1-1 0,1-1 0,-1 1 0,0-1 0,1 0 0,-1-1 1,0 1-1,0-1 0,0 0 0,0-1 0,7-5 0,-6 2 3,1 0-1,-1-1 1,-1 0 0,1 0 0,-1 0-1,-1-1 1,0 0 0,0 0-1,0 0 1,2-10 0,-3 10 95,-2 1 0,1 0 0,-1 0 1,0-1-1,-1 1 0,1-17 0,-23 61 264,-5 45-379,24-75 0,1 1 0,-1-1 0,1 1 0,1-1 0,-1 1 0,1 0 0,1-1 0,-1 1 0,1 0 0,3 10 0,-3-15-13,0 0 0,1 0 0,-1 0 1,1 0-1,-1-1 0,1 1 0,0-1 0,0 1 0,0-1 0,0 0 1,0 1-1,0-1 0,0 0 0,0 0 0,0-1 0,0 1 1,0 0-1,1-1 0,-1 1 0,0-1 0,1 0 0,-1 0 0,0 0 1,1 0-1,-1 0 0,3-1 0,0 1-132,1 0 0,-1-1 0,1 0 0,-1 0-1,0 0 1,0-1 0,1 1 0,-1-1 0,0-1 0,6-3 0,-6 2-776,-1 0 0,1-1 0,-1 1 0,0-1 0,0 0 0,-1 0-1,0 0 1,1-1 0,-2 1 0,1-1 0,-1 0 0,0 1 0,0-1 0,2-10 0,2-27-8400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6.754"/>
    </inkml:context>
    <inkml:brush xml:id="br0">
      <inkml:brushProperty name="width" value="0.035" units="cm"/>
      <inkml:brushProperty name="height" value="0.035" units="cm"/>
      <inkml:brushProperty name="color" value="#E71224"/>
    </inkml:brush>
  </inkml:definitions>
  <inkml:trace contextRef="#ctx0" brushRef="#br0">3 811 16035,'-2'-2'5238,"2"-6"-4061,2-13-1355,-1 20 409,31-247 2349,7-41-1352,-33 257-1110,4-24 134,25-82-1,-28 122-1604</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7.113"/>
    </inkml:context>
    <inkml:brush xml:id="br0">
      <inkml:brushProperty name="width" value="0.035" units="cm"/>
      <inkml:brushProperty name="height" value="0.035" units="cm"/>
      <inkml:brushProperty name="color" value="#E71224"/>
    </inkml:brush>
  </inkml:definitions>
  <inkml:trace contextRef="#ctx0" brushRef="#br0">1 536 15627,'0'-3'2087,"29"-101"3184,31-52-3201,-54 140-1808,89-220 785,-95 235-1043,0 0 0,0 0 1,1 0-1,-1 0 0,0 0 0,1 0 0,-1 0 0,1 0 0,0 0 0,-1 0 0,1 0 0,0 0 0,-1 0 1,1 0-1,0 0 0,0 1 0,0-1 0,0 0 0,0 0 0,2 0 0,-3 2-1,1 0 0,0 0 0,0 0 0,0 0-1,-1 0 1,1 0 0,0 0 0,-1 0 0,1 1 0,-1-1 0,1 0-1,-1 0 1,0 1 0,0-1 0,1 0 0,-1 1 0,0 1 0,3 18 38,4 30 44,3-1-1,1-1 1,34 90 0,-43-135-154,0 0 0,0 0 1,0-1-1,1 1 0,-1 0 1,1-1-1,0 0 0,0 0 1,3 4-1,8 4 224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7.862"/>
    </inkml:context>
    <inkml:brush xml:id="br0">
      <inkml:brushProperty name="width" value="0.035" units="cm"/>
      <inkml:brushProperty name="height" value="0.035" units="cm"/>
      <inkml:brushProperty name="color" value="#E71224"/>
    </inkml:brush>
  </inkml:definitions>
  <inkml:trace contextRef="#ctx0" brushRef="#br0">1 1 13763,'0'0'9690,"0"1"-8874,21 41-224,-12-1-184,6 16-224,1 8-80,-4 7-32,1 2-16,-6-6-24,0-7 1,-6-10-9,1-9 40,-2-16-577,-3-8-511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8.297"/>
    </inkml:context>
    <inkml:brush xml:id="br0">
      <inkml:brushProperty name="width" value="0.035" units="cm"/>
      <inkml:brushProperty name="height" value="0.035" units="cm"/>
      <inkml:brushProperty name="color" value="#E71224"/>
    </inkml:brush>
  </inkml:definitions>
  <inkml:trace contextRef="#ctx0" brushRef="#br0">3 613 18212,'0'1'87,"-1"-1"0,1 1 0,0-1 0,0 1 0,-1 0 0,1-1 0,0 1 0,0-1 1,0 1-1,0-1 0,0 1 0,0 0 0,0-1 0,0 1 0,0-1 0,0 1 0,0 0 0,0-1 0,0 1 0,1-1 0,-1 1 0,0-1 1,0 1-1,1-1 0,-1 1 0,0-1 0,0 1 0,1-1 0,-1 1 0,1-1 0,-1 1 0,1-1 0,-1 0 0,0 1 0,1-1 0,-1 0 1,1 1-1,-1-1 0,1 0 0,0 0 0,0 1 0,24 1 1229,-22-2-1196,0-1 0,0 0-1,0 0 1,0 0 0,0 0 0,0 0-1,0-1 1,0 1 0,0-1 0,0 0 0,-1 0-1,1 0 1,3-3 0,27-34 792,-30 35-818,10-12 102,-2-2 0,0 1 0,-2-2 0,1 1 0,-2-1 0,11-39 0,17-126 326,-4 14-379,-30 165-141,-1 0-1,1 0 1,0 0 0,0 0 0,1 0 0,3-5 0,-6 9-3,1 0 0,-1 1 0,1-1 0,-1 0 0,1 0 0,0 1 0,-1-1 0,1 1 1,0-1-1,0 0 0,-1 1 0,1 0 0,0-1 0,0 1 0,0-1 0,0 1 0,-1 0 0,1 0 1,0-1-1,0 1 0,0 0 0,0 0 0,0 0 0,0 0 0,0 0 0,0 0 0,0 0 0,0 0 0,-1 1 1,1-1-1,0 0 0,0 0 0,0 1 0,0-1 0,0 1 0,-1-1 0,1 1 0,0-1 0,0 1 1,-1-1-1,1 1 0,0 0 0,0 0 0,7 7 6,0 0 1,-1 1-1,0 0 1,-1 1-1,0-1 1,0 1-1,-1 0 1,0 1-1,4 12 1,4 18-28,8 45 1,-13-50 37,-5-22-36,37 141-284,-31-126-1000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11.667"/>
    </inkml:context>
    <inkml:brush xml:id="br0">
      <inkml:brushProperty name="width" value="0.05" units="cm"/>
      <inkml:brushProperty name="height" value="0.05" units="cm"/>
    </inkml:brush>
  </inkml:definitions>
  <inkml:trace contextRef="#ctx0" brushRef="#br0">39 7 4401,'-9'-2'13445,"-8"0"-5880,5-1-6206,12 4-1309,0 0-1,0 0 1,0 0 0,0 0-1,0 0 1,0 0-1,1 0 1,-1 0-1,0-1 1,1 1-1,-1 0 1,0 0 0,1 0-1,-1 0 1,1-1-1,-1 1 1,1 0-1,-1-1 1,1 1-1,0 0 1,-1-1-1,3 2 1,144 187-21,-131-171-16,1 0-1,24 18 1,-2-2-8,0 1-8,27 27 1,123 133 961,-124-134-944,-31-30-11,38 44-1,-46-46 8,57 47 0,5 3-2,-24-12 2,106 84 1,-126-118-9,-15-12 3,-1 1-1,-1 1 1,24 28-1,81 77-19,-29-32 88,-85-77 54,208 202 327,26 29-429,-157-150-15,4-4-18,15 13 7,-15-5 4,73 81 8,-73-81-5,-60-65-11,66 86 0,-73-78 6,3-1 0,1-2 0,2-1-1,51 43 1,109 103 1,-5-4-6,-154-150 6,-1 1 0,49 63-1,225 258 0,-229-265 5,58 56-8,4-22-7,-126-107 13,-1 0-1,0 2 0,20 33 1,26 29-13,-39-54 5,1-2-1,52 42 1,-9-10 8,-44-35-10,-10-12 7,-5-1 11,-2-2-12,25 31 1,-12-17-18,-21-23 14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18.740"/>
    </inkml:context>
    <inkml:brush xml:id="br0">
      <inkml:brushProperty name="width" value="0.05" units="cm"/>
      <inkml:brushProperty name="height" value="0.05" units="cm"/>
    </inkml:brush>
  </inkml:definitions>
  <inkml:trace contextRef="#ctx0" brushRef="#br0">0 1 8786,'0'0'13966,"4"26"-12908,-1-13-426,0 0-1,0 0 1,0 24-1,1-22-521,8 22-73,-5-2 87,3 2-116,-7-9 13,3 16-9,15 110 74,-13-116-73,38 250-25,-40-224 17,5 34-23,1-1 54,-9-65-25,1 0 0,2 0 1,15 51-1,-7-43 61,-3 0-1,10 59 1,-1-11 487,-12-55-569,6 45 1,-10-58 8,0 0 0,1 0 0,10 24 0,-7-20 213,8 37 0,-1 13-90,11 74-89,-15-57-10,23 127-4,-3-91-20,-20-95 13,-7-20 2,0 0 0,5 22-1,-8-26 13,1 0 1,1-1-1,-1 1 0,7 12 0,7 22 111,-7-4-102,-3-14-13,-1-1 0,3 30 1,-6-36 45,2 0 1,0 0-1,0 0 1,2 0-1,9 21 0,-6-18-39,-2 0-1,9 37 1,-2-1-11,33 91 0,-21-74-6,-1 26-8,-19-68-5,2-1 0,17 43 0,-18-56 6,1 1-4,0 1-1,20 28 1,2 6-4,-27-45 1,0-1 0,1 0 0,0 1 0,0-2 0,1 1 0,-1 0 0,2-1 0,-1 0-1,1 0 1,0 0 0,0-1 0,0 0 0,13 7 0,-13-9 4,1 0 1,-1 1 0,1-1-1,-1 2 1,0-1-1,-1 0 1,1 1-1,-1 0 1,0 0 0,0 1-1,0 0 1,5 8-1,-1-1 1,1 0-1,1-1 0,0 0 1,0 0-1,1-1 1,17 11-1,27 27 7,-44-39-6,0 0 0,1-1 0,24 14 0,-21-14-2,-1 0 0,16 14 1,-17-13-5,0 0 0,1 0 1,30 13-1,-31-17 2,1 2-1,-1 0 0,-1 0 1,25 21-1,-22-14 6,-1 0-1,1-1 0,0 0 1,0-2-1,2 1 1,19 9-1,-26-15-3,0 0 1,-1 0-1,0 1 1,15 15-1,-16-14-2,1 0 1,1 0-1,-1-1 0,19 10 0,90 55 13,-88-52-16,1-1-1,62 29 1,-47-28 3,56 34 1,-63-31-2,82 34 0,-39-28-1,156 56-10,-143-54 22,181 90 0,-264-116-8,20 12 4,45 17 0,-58-26-7,-1 0 1,30 20-1,-34-20 3,-1 0 0,1-1 1,1 0-1,-1-1 0,24 6 1,109 34-17,-105-31 11,0-2-1,80 15 1,254 7 11,-337-33-6,45 8-1,0 3 0,86 28 0,8 1-2,-39-13 8,111 22 12,-84-29-9,-153-21-16,-8-2 11,-1 0 1,1 1-1,-1 0 0,0 1 0,1-1 0,-1 1 0,0 0 0,0 0 0,5 4 0,1-3-498</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4.298"/>
    </inkml:context>
    <inkml:brush xml:id="br0">
      <inkml:brushProperty name="width" value="0.05" units="cm"/>
      <inkml:brushProperty name="height" value="0.05" units="cm"/>
    </inkml:brush>
  </inkml:definitions>
  <inkml:trace contextRef="#ctx0" brushRef="#br0">0 745 15155,'0'-1'2535,"4"-7"49,14-28-1994,2 1 1,1 1-1,2 1 1,30-35-1,121-116-218,15-19-106,-160 167-102,-10 11 136,1 0 0,34-30 0,-52 53-139,-11 6-1045,-26 13-156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4.814"/>
    </inkml:context>
    <inkml:brush xml:id="br0">
      <inkml:brushProperty name="width" value="0.05" units="cm"/>
      <inkml:brushProperty name="height" value="0.05" units="cm"/>
    </inkml:brush>
  </inkml:definitions>
  <inkml:trace contextRef="#ctx0" brushRef="#br0">6 84 10330,'0'-4'620,"1"0"0,0 0 0,-1 0 0,2 0 0,-1 0 0,0 0 0,1 1-1,-1-1 1,1 0 0,0 1 0,1-1 0,-1 1 0,0 0 0,6-5 0,-5 6-384,0-1 1,0 1 0,1 0-1,-1 0 1,1 0 0,0 0-1,-1 0 1,1 1-1,0 0 1,0 0 0,0 0-1,0 0 1,0 1 0,5-1-1,-7 1-155,0 0 0,-1 0 0,1 0 1,0 0-1,-1 0 0,1 1 0,0-1 0,-1 1 0,1-1 0,-1 1 0,1-1 0,-1 1 0,1 0 0,-1 0 0,1-1 0,-1 1 0,0 0 0,1 1 0,-1-1 1,1 1-1,0 0-5,-1 1 1,1-1 0,-1 1 0,0 0 0,1-1-1,-1 1 1,0 0 0,-1 0 0,1-1 0,0 6 0,0 4 24,-1 1 0,0-1 1,-1 1-1,-3 14 0,-6 21-1,-2 0 0,-30 75 1,-7 21-80,43-120-17,0 0 0,2 0-1,1 0 1,0 29-1,3-45-1,0 0-1,0 0 0,1 0 0,1 0 1,-1 0-1,1-1 0,3 10 1,-4-15 0,0-1 1,0 1 0,0 0 0,0 0-1,0-1 1,0 1 0,1 0 0,-1-1-1,0 1 1,1-1 0,-1 0 0,1 1-1,-1-1 1,1 0 0,0 0 0,0 0-1,-1 0 1,1 0 0,0-1 0,0 1-1,0 0 1,0-1 0,0 1 0,0-1-1,0 0 1,0 0 0,0 0 0,0 0-1,0 0 1,0 0 0,0 0 0,0-1 0,0 1-1,2-2 1,6-1 42,-1 0 0,1-1 0,-1-1 1,0 1-1,0-1 0,10-9 0,49-42 240,-48 39-216,42-41 55,-39 35-125,1 0 0,54-37 0,-54 47-607,-7 8-1129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8.223"/>
    </inkml:context>
    <inkml:brush xml:id="br0">
      <inkml:brushProperty name="width" value="0.05" units="cm"/>
      <inkml:brushProperty name="height" value="0.05" units="cm"/>
    </inkml:brush>
  </inkml:definitions>
  <inkml:trace contextRef="#ctx0" brushRef="#br0">1 1 16588,'0'24'1432,"0"6"184,0 14-1360,3 6-104,1 10-88,-1-2 8,1-4-16,-2-5-40,-1-9 40,-2-6-16,1-17-96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8.566"/>
    </inkml:context>
    <inkml:brush xml:id="br0">
      <inkml:brushProperty name="width" value="0.05" units="cm"/>
      <inkml:brushProperty name="height" value="0.05" units="cm"/>
    </inkml:brush>
  </inkml:definitions>
  <inkml:trace contextRef="#ctx0" brushRef="#br0">2 159 15747,'-1'56'1809,"10"103"0,-6-135-1697,1-1 1,1 0-1,2 0 0,0 0 0,1-1 1,23 42-1,-29-59 2,1 0 0,1-1 0,-1 0 1,0 1-1,1-1 0,0 0 0,0-1 0,6 5 0,-9-7-34,0 0 0,1 0 0,-1-1 0,0 1-1,1 0 1,-1-1 0,1 1 0,-1-1 0,1 1 0,-1-1 0,1 0-1,0 0 1,-1 0 0,1 1 0,-1-2 0,1 1 0,-1 0-1,1 0 1,0 0 0,-1-1 0,1 1 0,-1-1 0,1 1-1,-1-1 1,0 1 0,1-1 0,-1 0 0,1 0 0,-1 0-1,0 0 1,2-2 0,2-1 171,-1-1 0,-1 0 0,1-1 0,-1 1 0,1-1-1,-1 1 1,4-12 0,11-45 748,-16 53-867,16-69 478,-3-1 0,-5-1 0,2-152 1,-13 213-605,0 18-118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646"/>
    </inkml:context>
    <inkml:brush xml:id="br0">
      <inkml:brushProperty name="width" value="0.025" units="cm"/>
      <inkml:brushProperty name="height" value="0.025" units="cm"/>
    </inkml:brush>
  </inkml:definitions>
  <inkml:trace contextRef="#ctx0" brushRef="#br0">39 0 17585,'0'0'6747,"-4"9"-3965,-3 8-2079,1 2 0,1-1 1,0 1-1,2 0 0,0-1 1,1 1-1,1 28 0,1-28-686,-1-9-16,0 0 0,1 0-1,0 0 1,1 0 0,0-1 0,1 1-1,0 0 1,0-1 0,1 1 0,0-1-1,1 0 1,5 12 0,-8-20-1,0 0 0,0 0 0,0 0 0,0 0 0,0 0 0,0 0 0,0-1 0,0 1 0,0 0 0,1-1 0,-1 1 0,0 0 0,0-1 0,1 1 0,-1-1 0,0 0 0,1 0 0,-1 1 0,0-1 0,1 0 0,-1 0 0,1 0 0,-1 0 0,0 0 0,1-1 0,-1 1 0,0 0 0,1-1 0,-1 1 0,0-1 0,0 1 0,1-1 0,-1 1 0,0-1 0,0 0 0,0 0 0,0 0 0,0 0 0,0 1 0,0-1 0,0-1 0,1 0 0,5-6 0,1 0 0,-2 0 0,12-19 0,-15 24 0,11-22 0,-10 18 0,0-1 0,0 1 0,1 0 0,0 0 0,0 1 0,12-12 0,-17 18 0,1 0 0,-1 0 0,0 0 0,1 0 0,-1 0 0,0 0 0,1 0 0,-1 0 0,0 0 0,1 0 0,-1 0 0,0 1 0,0-1 0,1 0 0,-1 0 0,0 0 0,0 0 0,1 1 0,-1-1 0,0 0 0,0 0 0,1 1 0,-1-1 0,0 0 0,0 0 0,0 1 0,1-1 0,-1 0 0,0 0 0,0 1 0,0-1 0,0 0 0,0 1 0,0-1 0,0 0 0,0 1 0,0-1 0,0 0 0,0 0 0,0 1 0,0-1 0,0 0 0,0 1 0,0-1 0,0 0 0,0 1 0,0-1 0,-1 1 0,2 23 0,-1-20 0,-1 18 0,1-16 0,-1-1 0,1 1 0,0 0 0,1-1 0,-1 1 0,1 0 0,0-1 0,0 1 0,3 5 0,-3-10 0,-1 0 0,1 0 0,0 0 0,0 0 0,0 0 0,0 0 0,0 0 0,0 0 0,0 0 0,0 0 0,0-1 0,0 1 0,0 0 0,1-1 0,-1 1 0,0-1 0,2 1 0,1 0 0,-1-1 0,1 1 0,0-1 0,0 0 0,0 0 0,-1 0 0,1-1 0,6-1 0,1-1 0,0-1 0,0-1 0,0 1 0,0-2 0,-1 0 0,0 0 0,15-12 0,-11 8 0,-1 1 0,2 0 0,16-7 0,-31 16 0,1 1 0,-1-1 0,0 0 0,1 1 0,-1-1 0,0 1 0,1-1 0,-1 0 0,0 1 0,0-1 0,1 1 0,-1-1 0,0 1 0,0-1 0,0 1 0,0-1 0,0 1 0,0-1 0,0 1 0,0-1 0,0 1 0,0-1 0,0 1 0,0-1 0,0 1 0,0-1 0,0 1 0,-1-1 0,1 1 0,0-1 0,0 1 0,-1-1 0,1 1 0,-6 21 0,3-13 0,1-5 0,0 1 0,0-1 0,0 1 0,1 0 0,0 0 0,0 0 0,0-1 0,1 1 0,0 0 0,-1 0 0,2 7 0,0-11 0,0 0 0,0 0 0,0 0 0,0 0 0,0 0 0,0-1 0,1 1 0,-1 0 0,0-1 0,0 1 0,1-1 0,-1 1 0,0-1 0,1 0 0,-1 1 0,0-1 0,1 0 0,-1 0 0,0 0 0,1 0 0,-1 0 0,0-1 0,1 1 0,-1 0 0,0 0 0,3-2 0,37-8 0,29-27 0,-56 29 0,0 0 0,1 0 0,0 2 0,22-8 0,-37 14 0,1 0 0,-1 0 0,1 0 0,-1 0 0,1 0 0,-1 0 0,1 1 0,-1-1 0,1 0 0,-1 0 0,1 0 0,-1 0 0,0 1 0,1-1 0,-1 0 0,1 0 0,-1 1 0,0-1 0,1 0 0,-1 1 0,0-1 0,1 0 0,-1 1 0,0-1 0,0 1 0,1-1 0,-1 0 0,0 1 0,0-1 0,0 1 0,1-1 0,-1 1 0,0-1 0,0 1 0,0-1 0,0 1 0,0-1 0,0 1 0,0-1 0,0 0 0,0 1 0,0-1 0,0 1 0,-1-1 0,1 1 0,0-1 0,0 1 0,0-1 0,-1 1 0,-8 38 0,5-18 0,4-20 0,0-1 0,1 1 0,-1 0 0,1-1 0,-1 1 0,0-1 0,1 1 0,0-1 0,-1 1 0,1-1 0,-1 1 0,1-1 0,0 0 0,-1 1 0,1-1 0,0 0 0,-1 1 0,1-1 0,0 0 0,-1 0 0,1 0 0,0 0 0,0 0 0,-1 0 0,1 0 0,0 0 0,0 0 0,-1 0 0,2 0 0,27-1 0,-26 1 0,86-12 0,-89 12-107,1 0-1,0 1 1,0-1-1,0 0 1,0 1-1,-1-1 1,1 0 0,0 1-1,0-1 1,-1 1-1,1-1 1,0 1-1,-1 0 1,1-1-1,0 1 1,-1 0 0,1-1-1,-1 1 1,1 0-1,-1-1 1,0 1-1,1 0 1,-1 0 0,0 0-1,1 0 1,-1-1-1,0 1 1,0 0-1,0 0 1,0 0 0,0 0-1,0 0 1,0-1-1,0 1 1,0 0-1,0 0 1,-1 1-1,-8 34-10196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9.100"/>
    </inkml:context>
    <inkml:brush xml:id="br0">
      <inkml:brushProperty name="width" value="0.05" units="cm"/>
      <inkml:brushProperty name="height" value="0.05" units="cm"/>
    </inkml:brush>
  </inkml:definitions>
  <inkml:trace contextRef="#ctx0" brushRef="#br0">16 235 18284,'0'0'4027,"-3"7"-2079,0 2-1924,1-1 0,0 1 0,0 0 0,0 0 0,1 0 0,1 0 1,0 0-1,0 0 0,0 0 0,1 0 0,1 0 0,0 0 1,0-1-1,0 1 0,1 0 0,5 10 0,-8-18-14,1 0-1,-1 0 0,1 1 0,0-1 1,-1 0-1,1 0 0,0 0 0,0 0 1,0 0-1,-1 0 0,1 0 1,0 0-1,0 0 0,1 0 0,-1 0 1,0-1-1,0 1 0,0 0 1,0-1-1,1 1 0,1 0 0,-2-1 19,0 0-1,1 0 0,-1-1 0,0 1 1,1 0-1,-1-1 0,0 1 0,0-1 1,1 1-1,-1-1 0,0 1 0,0-1 1,0 0-1,0 0 0,0 0 0,0 1 1,2-3-1,4-5 195,-1-1 0,0 0-1,0 0 1,5-12 0,-8 16-123,17-36 588,15-44-1,-13 28-342,-21 56-338,10-21 94,-11 22-99,1 0-1,-1-1 0,0 1 0,0 0 0,1-1 0,-1 1 1,0 0-1,1 0 0,-1-1 0,0 1 0,1 0 0,-1 0 1,0 0-1,1-1 0,-1 1 0,1 0 0,-1 0 0,0 0 1,1 0-1,-1 0 0,1 0 0,-1 0 0,1 0 0,-1 0 1,0 0-1,1 0 0,-1 0 0,1 0 0,-1 0 1,0 0-1,1 0 0,-1 0 0,1 0 0,-1 1 0,0-1 1,1 0-1,-1 0 0,1 1 0,-1-1 0,0 0 0,0 0 1,1 1-1,-1-1 0,0 0 0,1 1 0,-1-1 0,0 0 1,0 1-1,0-1 0,1 1 0,-1-1 0,0 0 0,0 1 1,0 0-1,6 13-23,-1 0 0,0 0 0,-2 1-1,1 0 1,-2-1 0,0 1 0,0 26 0,0-14 29,5 31 1,-6-51 2,1-1 0,-1 0 0,1 0 0,0 1 0,0-1 0,1-1 0,0 1 0,7 10 0,-10-16-8,0 1 0,1-1 0,-1 1 0,0 0 0,1-1 0,-1 1 1,1-1-1,-1 1 0,1-1 0,-1 0 0,1 1 0,-1-1 0,1 1 0,0-1 0,-1 0 0,1 0 0,0 1 0,-1-1 0,1 0 1,0 0-1,-1 0 0,1 0 0,0 0 0,-1 0 0,1 0 0,0 0 0,-1 0 0,1 0 0,0 0 0,-1 0 0,1 0 0,0 0 1,-1-1-1,1 1 0,-1 0 0,1 0 0,0-1 0,-1 1 0,1-1 0,-1 1 0,1 0 0,-1-1 0,1 1 0,-1-1 0,1 1 0,0-1 1,1-3 3,0 0 0,1 0 0,-1 0 0,0 0 0,-1 0 1,1 0-1,0-5 0,8-31-254,-1-1 0,-3-1 0,-2 1-1,-1-1 1,-3-54 0,-8-8-1537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9.797"/>
    </inkml:context>
    <inkml:brush xml:id="br0">
      <inkml:brushProperty name="width" value="0.05" units="cm"/>
      <inkml:brushProperty name="height" value="0.05" units="cm"/>
    </inkml:brush>
  </inkml:definitions>
  <inkml:trace contextRef="#ctx0" brushRef="#br0">1 7 13267,'5'-6'9399,"-5"6"-9151,5 9 1592,0 19-2175,1 136 1674,-7-109-1097,3 1 1,3-1 0,14 72-1,-6-78-181,-5-23 408,7 46 0,-15-69 222,2-4-631,1 0-1,-1 0 1,0-1-1,0 1 1,0-1-1,-1 1 1,4-4-1,9-16 75,38-65 143,-49 81-278,1 0-1,0 0 1,0 0 0,0 1 0,0-1-1,1 1 1,0 0 0,0 1 0,0-1-1,0 1 1,0 0 0,1 0 0,-1 1-1,1-1 1,0 1 0,0 1 0,0-1-1,0 1 1,0 0 0,0 0 0,0 1-1,0 0 1,0 0 0,0 0 0,1 1-1,-1-1 1,0 2 0,0-1 0,0 1-1,-1 0 1,9 3 0,-12-3 1,0-1-1,0 0 1,-1 1 0,1-1 0,-1 1-1,1-1 1,-1 1 0,0 0 0,0-1-1,0 1 1,1 0 0,-2 0 0,1 0-1,0 0 1,0 0 0,-1 0 0,1 0-1,-1 0 1,1 0 0,-1 1 0,0-1 0,0 0-1,0 0 1,0 3 0,-2 6 1,1 1-1,-2-1 1,-4 16 0,2-8-7,-11 35 19,10-36 9,1-1 1,0 1-1,2 1 0,-3 30 1,5-49-22,1 1 0,0-1 0,0 0-1,0 1 1,0-1 0,0 1 0,0-1 0,0 1 0,1-1 0,-1 0-1,0 1 1,0-1 0,0 1 0,0-1 0,0 0 0,1 1 0,-1-1-1,0 0 1,0 1 0,1-1 0,-1 0 0,0 1 0,1-1 0,-1 0-1,0 1 1,1-1 0,-1 0 0,0 0 0,1 1 0,13-4 27,19-18 26,-26 16-38,46-25 29,-38 23-222,-1-1 1,-1 0-1,1 0 1,-1-2-1,-1 0 1,0 0-1,14-15 1,-11 1 636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0.079"/>
    </inkml:context>
    <inkml:brush xml:id="br0">
      <inkml:brushProperty name="width" value="0.05" units="cm"/>
      <inkml:brushProperty name="height" value="0.05" units="cm"/>
    </inkml:brush>
  </inkml:definitions>
  <inkml:trace contextRef="#ctx0" brushRef="#br0">1 92 22037,'0'0'4649,"21"-12"-4025,2 3-232,12-3-240,0-2-8,8 2-112,5-1 104,1 4-632,0-1-984</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0.687"/>
    </inkml:context>
    <inkml:brush xml:id="br0">
      <inkml:brushProperty name="width" value="0.05" units="cm"/>
      <inkml:brushProperty name="height" value="0.05" units="cm"/>
    </inkml:brush>
  </inkml:definitions>
  <inkml:trace contextRef="#ctx0" brushRef="#br0">57 340 13811,'1'-4'772,"17"-46"5925,-5 1-3836,-11 38-2609,0 0-1,-1 0 0,0 0 1,-1-1-1,0 1 1,-1 0-1,-3-14 0,-2-1 94,-1 0 0,-16-36 0,22 61-341,1 1-1,0-1 1,0 0 0,-1 0-1,1 1 1,0-1 0,-1 0-1,1 1 1,-1-1-1,1 1 1,0-1 0,-1 0-1,0 1 1,1-1-1,-1 1 1,1 0 0,-1-1-1,0 0 1,0 1-5,1 0 0,-1 0 0,1 1 0,0-1 0,-1 0 0,1 0 0,0 0 0,0 0 0,-1 1 0,1-1-1,0 0 1,-1 0 0,1 0 0,0 1 0,0-1 0,-1 0 0,1 1 0,0-1 0,0 0 0,0 0 0,-1 1 0,1-1 0,0 0 0,0 1 0,0-1 0,0 1 0,-8 31-145,7-25 126,-5 22-74,-1 3 87,1-1-1,1 1 1,0 56 0,6-84 11,-1 0 0,0 0 0,1 0 0,0 0 0,0 0-1,0 0 1,0 0 0,0-1 0,3 6 0,-3-8-1,0 0-1,0 0 1,-1-1-1,1 1 1,0 0 0,0 0-1,0-1 1,0 1-1,0 0 1,0-1 0,0 1-1,0-1 1,0 1-1,0-1 1,0 1-1,0-1 1,1 0 0,-1 0-1,0 0 1,0 1-1,0-1 1,1 0 0,-1 0-1,0-1 1,0 1-1,0 0 1,0 0-1,1 0 1,-1-1 0,0 1-1,0-1 1,0 1-1,0-1 1,0 1 0,2-2-1,7-4 46,0 0-1,-1-1 1,1 0-1,-1-1 0,-1 0 1,1 0-1,10-14 1,48-74 265,-42 57-216,-24 37-93,0 0 0,0 0 1,1 1-1,-1-1 0,0 0 1,1 1-1,-1 0 0,1-1 1,-1 1-1,1 0 0,-1-1 1,1 1-1,0 0 0,0 0 1,0 0-1,0 1 0,-1-1 1,4 0-1,-4 1-5,1 0 0,-1 1-1,0-1 1,1 1 0,-1-1-1,0 1 1,1-1 0,-1 1 0,0 0-1,0 0 1,0 0 0,0 0 0,0 0-1,0 0 1,0 0 0,0 0-1,0 0 1,0 0 0,0 0 0,-1 0-1,1 1 1,0-1 0,-1 0-1,1 1 1,-1-1 0,1 2 0,2 9-12,1 0 1,-2 1 0,0-1 0,0 1-1,-1-1 1,-1 20 0,0-17 25,1 0-1,0 0 1,5 21 0,-6-36-9,-1 1-1,1-1 1,0 1 0,0-1-1,0 0 1,0 1-1,1-1 1,-1 1 0,0-1-1,0 1 1,0-1 0,0 0-1,0 1 1,0-1 0,1 1-1,-1-1 1,0 0-1,0 1 1,1-1 0,-1 0-1,0 1 1,0-1 0,1 0-1,-1 1 1,1-1 0,-1 0-1,0 0 1,1 1 0,-1-1-1,0 0 1,1 0-1,-1 0 1,1 0 0,-1 1-1,0-1 1,1 0 0,-1 0-1,1 0 1,-1 0 0,1 0-1,-1 0 1,1 0 0,-1 0-1,0 0 1,1 0-1,-1 0 1,1-1 0,-1 1-1,1 0 1,-1 0 0,0 0-1,1-1 1,-1 1 0,0 0-1,1 0 1,-1-1-1,0 1 1,1 0 0,0-1-1,17-23 257,-17 22-234,62-104 748,21-33-260,-83 136-511,1 0 0,0 0-1,0 0 1,1 1-1,-1-1 1,1 1 0,-1-1-1,1 1 1,0 0-1,0 0 1,3-2 0,-5 4-4,0 0 0,-1-1 0,1 1 0,0 0 0,-1 0 0,1 0 0,0 0 0,-1 0 0,1 0 1,0 0-1,-1 0 0,1 0 0,0 0 0,-1 1 0,1-1 0,0 0 0,-1 0 0,1 1 0,-1-1 0,1 0 1,1 2-1,-1-1-2,0 0 0,0 1 0,1-1 0,-1 1 0,0 0 0,0-1 0,0 1 0,0 0 0,-1 0 0,2 3 0,4 20-5,0 1 1,-2-1-1,-1 1 0,-1 43 0,3 21-861,-4-88-151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1.282"/>
    </inkml:context>
    <inkml:brush xml:id="br0">
      <inkml:brushProperty name="width" value="0.05" units="cm"/>
      <inkml:brushProperty name="height" value="0.05" units="cm"/>
    </inkml:brush>
  </inkml:definitions>
  <inkml:trace contextRef="#ctx0" brushRef="#br0">245 56 18828,'-10'-2'1222,"0"0"0,1 1 1,-1 0-1,0 0 0,-10 1 0,14 1-1108,1 0 0,-1 0 0,1 0 0,0 1 0,-1 0 0,1 0 0,0 0 0,0 0 0,0 1 0,-8 6 0,4-1-110,-1 0-1,1 0 1,1 1-1,-1 0 1,2 1 0,-1 0-1,1 0 1,1 0-1,0 1 1,0 0-1,1 0 1,0 1-1,1 0 1,-4 18 0,8-29-6,-1 1 1,1-1 0,0 1 0,-1-1 0,1 1 0,0 0 0,0-1 0,0 1 0,0-1 0,0 1 0,0 0 0,1-1 0,-1 1-1,0-1 1,1 1 0,-1-1 0,1 1 0,0-1 0,-1 0 0,1 1 0,0-1 0,0 0 0,0 1 0,0-1 0,0 0 0,0 0 0,0 0-1,1 0 1,1 2 0,-1-3 4,-1 1 0,1-1 0,0 0 0,0 0 0,0 0 0,-1 0 0,1 0 0,0 0 0,0 0 0,-1-1 0,1 1 0,0-1 0,0 1 0,-1-1 0,1 0 0,-1 1 0,1-1 0,0 0 0,-1 0 0,0 0 0,1 0 0,-1-1 0,1 1 0,-1 0 0,0 0 0,1-2 0,6-7 30,0 0 1,-1-1 0,-1 0 0,0 0-1,0 0 1,-1-1 0,-1 1 0,6-23-1,-4 9 22,-1-1-1,-1-1 1,0-28-1,-4 52-50,1-12 36,-4 32-44,1 3-36,-4 25-17,2 0 1,1 0-1,6 52 0,-3-96 39,0 3-80,0-1 1,0 0-1,1 0 0,-1 0 0,1 1 1,0-1-1,0 0 0,0 0 0,0 0 1,0 0-1,1-1 0,-1 1 0,1 0 1,3 3-1,-5-6 55,0 0 1,0 1-1,1-1 0,-1 0 0,0 0 1,1 1-1,-1-1 0,1 0 0,-1 0 1,0 0-1,1 0 0,-1 1 1,1-1-1,-1 0 0,0 0 0,1 0 1,-1 0-1,1 0 0,-1 0 1,1 0-1,-1 0 0,0 0 0,1 0 1,-1-1-1,1 1 0,-1 0 1,0 0-1,1 0 0,-1 0 0,1-1 1,0 1-1,17-20-1264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1.732"/>
    </inkml:context>
    <inkml:brush xml:id="br0">
      <inkml:brushProperty name="width" value="0.05" units="cm"/>
      <inkml:brushProperty name="height" value="0.05" units="cm"/>
    </inkml:brush>
  </inkml:definitions>
  <inkml:trace contextRef="#ctx0" brushRef="#br0">51 138 10674,'-7'39'2778,"-15"88"3535,5 0-3548,14-86-2539,2 0-1,1 0 1,2 0 0,9 50-1,20 43-146,-10-54 501,-21-76-98,-3-113 1577,1-86-1853,3 158-194,10-209 84,-5 187-51,2 1-1,19-67 1,-26 119-46,1-1 0,1 1 0,-1 0 0,1 0 0,0 0 1,1 0-1,-1 0 0,8-8 0,-10 13-4,0 0 0,0 0 0,0 0-1,0 0 1,0 0 0,0 0 0,1 1 0,-1-1 0,0 0 0,0 1 0,1-1-1,-1 1 1,1-1 0,-1 1 0,0 0 0,1-1 0,-1 1 0,1 0 0,-1 0 0,1 0-1,-1 0 1,1 0 0,-1 0 0,0 1 0,1-1 0,-1 0 0,1 1 0,-1-1-1,0 1 1,1 0 0,-1-1 0,0 1 0,0 0 0,1 0 0,-1 0 0,0 0 0,0 0-1,0 0 1,0 0 0,0 0 0,0 0 0,1 2 0,2 2-12,-1-1 1,1 1-1,-1 0 1,0 0-1,0 1 0,0-1 1,-1 1-1,0-1 1,0 1-1,0 0 1,-1 0-1,0-1 1,1 10-1,-2-7 52,0 1 0,-1 0 0,1-1 0,-2 1-1,1 0 1,-1-1 0,-1 1 0,-5 12 0,3-9 30,-2 0 1,1 1-1,-2-2 1,1 1-1,-2-1 0,1 0 1,-2-1-1,1 0 0,-1-1 1,-1 0-1,-16 11 1,25-18-113,-1 0 1,0 0-1,0-1 1,0 1-1,0-1 0,0 0 1,0 0-1,0 0 1,-1 0-1,1-1 1,0 1-1,0-1 1,-1 0-1,1 0 1,0 0-1,-1 0 1,-5-2-1,0-4-1343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2.542"/>
    </inkml:context>
    <inkml:brush xml:id="br0">
      <inkml:brushProperty name="width" value="0.05" units="cm"/>
      <inkml:brushProperty name="height" value="0.05" units="cm"/>
    </inkml:brush>
  </inkml:definitions>
  <inkml:trace contextRef="#ctx0" brushRef="#br0">1 0 16444,'0'0'4182,"1"8"-1602,19 164-439,52 346-1369,-68-488-670,2-2 0,1 1 0,18 45 0,-24-71 273,2-37-35,-3 0 0,0 0 0,-3 0 0,0 0 0,-12-45 1,7 34-220,-12-72-252,22 125 104,6 24-38,14 34 0,-19-58 67,1 0 1,0 0 0,0 0-1,0-1 1,1 1 0,0-1-1,1-1 1,-1 1 0,13 10-1,-16-15-2,0-1-1,0 1 1,0-1 0,0 0-1,1 1 1,-1-1 0,1 0-1,-1 0 1,1 0-1,-1-1 1,1 1 0,-1-1-1,1 1 1,0-1 0,-1 0-1,1 0 1,0 0-1,4-1 1,-4 0 1,0 0 0,1 0 0,-1-1 0,0 1 0,0-1 0,0 0 0,0 0 0,0 0 0,0 0 0,0-1 0,-1 1 0,4-4 0,1-4 22,0 1-1,-1-1 1,0 0 0,-1 0 0,0-1 0,0 0-1,4-15 1,-3 5 129,-1-1 0,4-33 0,-7 56-43,1 7-128,-1 11-17,-1 0 0,-2 31 0,1 13 41,1-52 2,-1-1-1,1 0 1,0 0-1,1 0 1,0 0-1,3 10 1,-4-18-5,0 0 0,-1 0 0,1 0 0,0 0 0,0-1 0,0 1 0,1 0 0,-1-1 0,0 1 0,1-1 0,-1 1 0,1-1 0,-1 0 0,1 0 0,0 0 0,-1 0 0,1 0 0,0 0 0,0 0 0,0 0 0,-1-1 0,1 1 0,0-1 0,0 1 0,0-1 0,0 0 0,0 0 1,0 1-1,0-2 0,0 1 0,3 0 0,48-7-1372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2.714"/>
    </inkml:context>
    <inkml:brush xml:id="br0">
      <inkml:brushProperty name="width" value="0.05" units="cm"/>
      <inkml:brushProperty name="height" value="0.05" units="cm"/>
    </inkml:brush>
  </inkml:definitions>
  <inkml:trace contextRef="#ctx0" brushRef="#br0">0 1 22685,'0'0'5041,"0"1"-4905,2 1-160,22 47-1072,-15-26-537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3.270"/>
    </inkml:context>
    <inkml:brush xml:id="br0">
      <inkml:brushProperty name="width" value="0.05" units="cm"/>
      <inkml:brushProperty name="height" value="0.05" units="cm"/>
    </inkml:brush>
  </inkml:definitions>
  <inkml:trace contextRef="#ctx0" brushRef="#br0">20 138 20092,'0'0'3896,"-2"3"-2369,-1 3-1344,0 1 1,0 1 0,1-1-1,0 0 1,1 0-1,0 1 1,0-1 0,0 15-1,4 63-120,-2-77-54,0 1-1,0-1 1,1 0 0,0 0 0,5 13-1,-6-19-4,-1-1-1,1 0 0,0 0 1,0 1-1,-1-1 1,1 0-1,0 0 0,0 0 1,0 0-1,0 0 0,0 0 1,1 0-1,-1 0 1,0 0-1,0-1 0,1 1 1,0 0-1,0 0 5,0-1-1,-1 0 0,1 0 1,0 0-1,-1 0 1,1-1-1,-1 1 1,1 0-1,0-1 1,-1 1-1,1-1 1,-1 1-1,1-1 1,-1 0-1,0 1 1,1-1-1,-1 0 1,0 0-1,3-2 1,32-28 277,52-58-1,-5 6-9,-68 69-239,7-8 19,1 2-1,1 1 1,48-30-1,-69 47-52,-1 1-1,1 0 0,0 0 1,-1 0-1,1 0 0,0 0 0,0 0 1,-1 1-1,6-1 0,-7 1-2,0 0-1,0 0 0,0 1 0,0-1 0,0 0 0,0 0 1,0 1-1,-1-1 0,1 1 0,0-1 0,0 1 1,0-1-1,0 1 0,-1 0 0,1-1 0,0 1 1,0 0-1,-1 0 0,1 0 0,-1-1 0,1 1 1,0 0-1,-1 0 0,0 0 0,1 0 0,-1 0 1,0 0-1,1 0 0,-1 2 0,4 15-18,-2 1-1,0-1 0,-1 1 1,-3 30-1,2 11 67,0-59-44,0 0 0,0 0 0,0 0 0,0 0-1,0 0 1,0-1 0,0 1 0,0 0 0,1 0 0,-1 0 0,0 0 0,0-1 0,1 1 0,-1 0 0,1 0 0,-1-1 0,1 1 0,0 1 0,0-2-1,-1 0 1,1 0 0,-1 0-1,1 0 1,-1 0 0,0 1 0,1-1-1,-1-1 1,1 1 0,-1 0-1,1 0 1,-1 0 0,1 0-1,-1 0 1,1 0 0,-1 0-1,1-1 1,-1 1 0,0 0-1,1 0 1,-1-1 0,1 1-1,-1 0 1,1-1 0,27-30 76,-19 20-55,16-17 44,3 0 0,58-45 1,-70 61-67,1 1 1,0 1-1,0 0 0,1 1 1,0 1-1,1 1 1,31-8-1,-47 14-4,1 0 1,0 1-1,0-1 0,0 1 1,0 0-1,1 0 0,-1 0 1,0 0-1,0 1 0,0-1 0,0 1 1,5 2-1,-7-2-1,0 1 0,0-1 1,0 0-1,0 1 0,0 0 0,-1-1 0,1 1 1,0 0-1,-1 0 0,1 0 0,-1 0 0,0 0 1,0 0-1,0 0 0,0 1 0,0-1 0,0 0 1,0 0-1,-1 1 0,1-1 0,-1 5 0,2 22-16,-2-23 25,0 0-1,0 0 1,1 0 0,-1 0 0,2 1 0,-1-1 0,0-1-1,5 12 1,-5-17-3,-1 0 1,1 0-1,-1 1 0,1-1 0,-1 0 0,1 0 1,-1 0-1,1 0 0,-1 0 0,1 0 1,-1 0-1,1 0 0,-1 0 0,1 0 0,-1 0 1,1 0-1,-1 0 0,1 0 0,-1-1 1,0 1-1,1 0 0,-1 0 0,1 0 0,-1-1 1,1 1-1,-1 0 0,0-1 0,1 1 1,-1 0-1,0-1 0,1 1 0,-1 0 0,0-1 1,1 1-1,-1-1 0,0 1 0,0-1 1,0 1-1,1-1 0,16-22 59,-16 20-49,4-4-11,7-10-31,-1-1 0,11-24 1,-14 22-813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143"/>
    </inkml:context>
    <inkml:brush xml:id="br0">
      <inkml:brushProperty name="width" value="0.05" units="cm"/>
      <inkml:brushProperty name="height" value="0.05" units="cm"/>
    </inkml:brush>
  </inkml:definitions>
  <inkml:trace contextRef="#ctx0" brushRef="#br0">29 1 20004,'0'0'6186,"0"1"-5066,-6 43-640,1-19-216,0 10-208,1 3-24,1 4-32,-2 0 8,6 0-16,5-1-344,-5-8-1208,1-3-217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1.456"/>
    </inkml:context>
    <inkml:brush xml:id="br0">
      <inkml:brushProperty name="width" value="0.025" units="cm"/>
      <inkml:brushProperty name="height" value="0.025" units="cm"/>
    </inkml:brush>
  </inkml:definitions>
  <inkml:trace contextRef="#ctx0" brushRef="#br0">20 194 5990,'0'0'19608,"12"0"-18151,-5-1-1314,1 1 0,-1-1 0,0 0 0,0-1 0,0 1 0,0-2 0,0 1 0,0-1-1,0 0 1,-1 0 0,1-1 0,-1 1 0,0-2 0,0 1 0,-1-1 0,1 1 0,4-7 0,-5 6-89,0 1 1,-1-1-1,0 0 0,0 0 0,0 0 1,0 0-1,-1-1 0,0 0 0,0 1 1,-1-1-1,0 0 0,0-1 1,0 1-1,0 0 0,-1 0 0,0-1 1,0-9-1,-1 15-32,0 0-1,0 0 1,-1 0-1,1 0 1,0 0-1,0 0 1,-1 0 0,1 0-1,-1 0 1,1 0-1,-1 0 1,1 0-1,-1 0 1,1 0 0,-1 0-1,0 0 1,0 1-1,1-1 1,-1 0-1,0 0 1,0 1 0,0-1-1,0 1 1,0-1-1,0 1 1,-1-1-1,-1 0 10,0 0 0,0 1 0,0-1 0,0 1 0,0 0 0,-1 0 0,1 0 0,0 0-1,-5 2 1,1-1-6,0 1 0,0 0-1,1 0 1,-1 1 0,1 0 0,-1 0-1,-11 8 1,10-4-9,0 1 0,0 0 0,1 0 0,0 1 0,1 0 0,0 0 0,0 1 0,1-1 0,0 1 0,1 0 0,0 1 0,0-1 0,1 1 0,1 0 0,0 0 0,-1 11 0,3-21-9,0 0-1,0 1 0,0-1 0,0 0 1,0 1-1,1-1 0,-1 0 0,0 1 1,1-1-1,-1 0 0,1 0 1,-1 1-1,1-1 0,0 0 0,-1 0 1,1 0-1,0 0 0,0 0 0,0 0 1,0 0-1,0 0 0,0 0 0,0 0 1,0-1-1,0 1 0,3 1 1,-1-1 7,1 0 1,-1 0 0,1-1-1,0 1 1,0-1 0,-1 1 0,1-1-1,0 0 1,6-1 0,4-2 19,-1 1 0,1-2-1,-1 0 1,20-8 0,11-12-117,59-41 0,-6 4-34,-97 60 118,0 1 1,1 0-1,-1 0 1,0 0-1,0-1 0,1 1 1,-1 0-1,0 0 0,0 0 1,1 0-1,-1-1 0,0 1 1,1 0-1,-1 0 0,0 0 1,1 0-1,-1 0 0,0 0 1,1 0-1,-1 0 0,0 0 1,1 0-1,-1 0 0,0 0 1,0 0-1,1 0 1,-1 0-1,0 0 0,1 0 1,-1 1-1,0-1 0,1 0 1,-1 0-1,0 0 0,0 0 1,1 1-1,-1-1 0,0 0 1,0 0-1,1 0 0,-1 1 1,0-1-1,0 0 0,1 1 1,-2 18 143,-12 23 172,12-40-306,-4 7-4,2 0 0,-1-1 0,1 2 0,0-1 1,1 0-1,0 1 0,0-1 0,0 16 0,2-25-7,1 1 0,-1 0 0,0-1 0,1 1 0,-1-1 0,1 1 0,-1 0 0,1-1 0,0 0 0,-1 1 0,1-1 0,0 1 0,-1-1 0,1 0 0,0 1 0,-1-1 0,1 0 0,0 0 0,-1 1 0,1-1 0,0 0 0,0 0 0,-1 0 0,1 0 0,0 0 0,0 0 0,-1 0 0,1 0 0,1-1 0,24-2 0,-15-1 0,0 0 0,0-1 0,0 0 0,-1 0 0,0-2 0,15-10 0,-15 9 0,0 1 0,1 1 0,0-1 0,0 2 0,19-8 0,-30 13-30,1 0 0,-1 0 1,1 0-1,-1-1 0,1 1 0,0 0 1,-1 0-1,1 0 0,-1 0 0,1 0 0,-1 0 1,1 0-1,0 0 0,-1 0 0,1 0 1,-1 0-1,1 1 0,-1-1 0,1 0 0,-1 0 1,1 1-1,0-1 0,-1 0 0,0 0 1,1 1-1,-1-1 0,1 1 0,-1-1 0,1 0 1,-1 1-1,0-1 0,1 1 0,-1-1 1,0 1-1,1 0 0,0 25-2786,-18 26-5644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10.790"/>
    </inkml:context>
    <inkml:brush xml:id="br0">
      <inkml:brushProperty name="width" value="0.05" units="cm"/>
      <inkml:brushProperty name="height" value="0.05" units="cm"/>
    </inkml:brush>
  </inkml:definitions>
  <inkml:trace contextRef="#ctx0" brushRef="#br0">198 1 17476,'-3'0'2782,"-1"1"-20,-9 7-2138,-40 24 40,45-25-185,8-6-456,-1-1 0,0 1 1,1 0-1,-1-1 0,0 1 0,1 0 0,-1-1 0,0 1 1,0-1-1,0 1 0,1-1 0,-1 0 0,0 1 0,0-1 1,0 0-1,0 1 0,0-1 0,0 0 0,0 0 0,0 0 0,0 0 1,0 0-1,1 0 0,-1 0 0,0 0 0,0-1 0,0 1 1,-1-1-1,-5 1 20,5-1-32,0 0-1,-1 1 1,1 0 0,0-1-1,0 1 1,-1 0 0,1 0-1,0 0 1,0 0 0,-1 1 0,1-1-1,0 1 1,0-1 0,0 1-1,0 0 1,-1 0 0,1 0 0,0 0-1,0 0 1,1 0 0,-1 1-1,0-1 1,-2 3 0,0 2 9,0 0 0,0 0 0,1 0 0,0 1 0,0-1 1,-3 12-1,5-15-17,0 0 1,0 1-1,0-1 1,1 0-1,-1 0 1,1 0-1,0 1 1,0-1-1,0 0 1,1 0-1,-1 0 1,1 1-1,-1-1 1,1 0-1,0 0 1,0 0-1,2 3 1,-2-5-4,0 0 0,-1 0 0,1 0 0,0 0 0,-1 0 0,1 0 0,0 0 0,0 0 0,0-1 0,0 1 1,0 0-1,0-1 0,0 1 0,0 0 0,0-1 0,0 1 0,0-1 0,0 0 0,1 1 0,-1-1 0,0 0 0,0 0 0,0 0 0,2 0 0,-1 0 10,-1-1-1,1 1 1,0-1 0,0 0-1,0 0 1,-1 1-1,1-1 1,-1 0-1,1-1 1,0 1-1,-1 0 1,0 0-1,3-3 1,1-2 78,-1 0 0,1 0 0,-1-1 1,0 1-1,-1-1 0,5-10 0,-6 9 28,0 0 1,-1 0-1,1 0 0,-1 0 0,0-9 0,-1 15-88,0 0 0,-1 0 0,1 0 0,0 0 0,-1 0 0,1 0 0,-1 1 0,1-1 0,-1 0 0,0 0 0,0 1 0,-1-4 0,1 5-14,0-1 1,1 0-1,-1 1 0,0-1 1,0 1-1,0-1 1,0 1-1,1-1 1,-1 1-1,0-1 1,0 1-1,0 0 0,0 0 1,0-1-1,0 1 1,0 0-1,0 0 1,0 0-1,0 0 1,0 0-1,0 0 1,0 1-1,0-1 0,0 0 1,-2 1-1,1 0 4,-1 0 0,1 1-1,0-1 1,0 1 0,0 0-1,-1-1 1,2 1 0,-1 0-1,0 0 1,0 0 0,0 1-1,1-1 1,0 0-1,-1 1 1,1-1 0,0 0-1,-2 6 1,-1 3 10,1 1 0,-5 19 0,-3 30 32,11-60-59,0 0 0,0-1-1,0 1 1,-1-1 0,1 1 0,0 0 0,0-1 0,0 1 0,0 0 0,0-1 0,1 1 0,-1-1 0,0 1-1,0 0 1,0-1 0,0 1 0,1-1 0,-1 1 0,0 0 0,1-1 0,-1 1 0,0-1 0,1 1 0,0 0-1,-1-1 1,1 0 1,-1 0-1,1 0 0,-1 0 0,1 1 0,-1-1 0,1 0 0,0 0 0,-1 0 0,1 0 0,-1 0 0,1 0 0,-1-1 0,1 1 0,-1 0 0,1 0 0,-1 0 0,1 0 0,-1-1 0,1 1 0,-1 0 0,1-1 1,-1 1-1,1 0 0,-1-1 0,1 1 0,-1-1 0,13-18 69,1-25 124,-14 44-190,3-9 40,11-54 260,-13 57-282,0 1 0,-1-1 0,1 1 0,-1-1 0,-1 1 0,1-1 0,-1 1 0,0-1 0,-2-5 0,3 11-21,0-1 1,0 1-1,0-1 0,0 1 1,0 0-1,0-1 0,0 1 1,-1 0-1,1-1 0,0 1 1,0 0-1,0-1 1,-1 1-1,1 0 0,0 0 1,0-1-1,-1 1 0,1 0 1,0 0-1,-1-1 0,1 1 1,0 0-1,-1 0 0,1 0 1,0 0-1,-1 0 0,1-1 1,0 1-1,-1 0 0,1 0 1,-1 0-1,1 0 1,0 0-1,-1 0 0,1 0 1,0 0-1,-1 0 0,1 0 1,-1 0-1,1 1 0,0-1 1,-1 0-1,1 0 0,0 0 1,-1 0-1,1 1 0,0-1 1,-1 0-1,1 0 0,0 1 1,0-1-1,-1 0 1,1 0-1,0 1 0,0-1 1,-1 0-1,1 1 0,0-1 1,0 1-1,-13 19 25,7-7-51,1 0 0,1 1 0,0 0 0,1 0 0,0 0 0,1 0 0,1 0 0,0 0 0,2 23 0,2-26-1187,5-10-816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11.971"/>
    </inkml:context>
    <inkml:brush xml:id="br0">
      <inkml:brushProperty name="width" value="0.05" units="cm"/>
      <inkml:brushProperty name="height" value="0.05" units="cm"/>
    </inkml:brush>
  </inkml:definitions>
  <inkml:trace contextRef="#ctx0" brushRef="#br0">55 158 12619,'0'0'6850,"0"1"-6684,0-1-1,0 1 0,1-1 0,-1 1 1,0 0-1,1-1 0,-1 1 0,1-1 1,-1 1-1,1-1 0,-1 1 0,1-1 1,-1 1-1,1-1 0,-1 0 0,1 1 1,-1-1-1,1 0 0,0 0 0,-1 1 1,1-1-1,0 0 0,-1 0 0,1 0 1,0 0-1,-1 0 0,1 1 0,0-1 1,-1 0-1,1-1 0,0 1 0,1 0 1,-1 0-138,1-1 0,0 1 1,0-1-1,0 1 1,0-1-1,0 1 0,-1-1 1,1 0-1,0 0 0,-1 0 1,1 0-1,-1 0 1,1-1-1,-1 1 0,1 0 1,-1-1-1,0 1 1,0-1-1,1 1 0,-1-1 1,0 1-1,0-1 0,-1 0 1,1 0-1,0 1 1,-1-1-1,1 0 0,-1 0 1,1 0-1,-1 0 0,0-3 1,1-9 150,-1 0 0,-2-24 0,2 35-134,0 0 1,-1 0-1,1 0 0,-1 0 1,0-1-1,0 1 1,0 0-1,0 1 0,-1-1 1,1 0-1,-1 0 0,0 0 1,1 1-1,-1-1 0,-1 1 1,1 0-1,0-1 0,-3-1 1,4 4-28,0-1 1,0 1-1,0 0 0,1-1 1,-1 1-1,0 0 1,0 0-1,0 0 0,0 0 1,0 0-1,0 0 1,0 0-1,0 0 1,0 0-1,0 0 0,0 0 1,0 1-1,0-1 1,0 0-1,0 1 0,1-1 1,-1 1-1,0-1 1,0 1-1,0-1 0,0 1 1,1-1-1,-1 1 1,0 0-1,1-1 0,-1 1 1,0 0-1,1 0 1,-1 0-1,0 1 1,-15 31 178,11-19-178,1 1-1,0-1 1,1 1 0,1 0-1,0-1 1,1 1 0,1 0-1,0 0 1,3 17 0,3-12-1,-6-20-18,1 1 1,-1-1-1,0 0 0,0 1 0,1-1 0,-1 1 1,0-1-1,1 0 0,-1 1 0,0-1 0,1 0 1,-1 0-1,1 1 0,-1-1 0,1 0 0,-1 0 1,0 1-1,1-1 0,-1 0 0,1 0 0,-1 0 1,1 0-1,1 0 1,-1-1 0,0 0 0,0 1 0,1-1 0,-1 0 0,0 1 0,0-1 0,0 0 0,0 0-1,0 0 1,0 0 0,0 0 0,-1 0 0,1-1 0,0 1 0,-1 0 0,1 0 0,0 0 0,-1-1 0,1 1 0,-1 0 0,1-2 0,5-17 57,0 0 0,5-34 0,-10 44-20,0 1 1,0-1 0,-1 0-1,0 0 1,-1 0 0,0 0-1,-3-13 1,4 22-34,0 1 1,0 0-1,0-1 1,0 1-1,0-1 1,0 1-1,0 0 1,0-1-1,0 1 1,0 0-1,0-1 1,-1 1 0,1 0-1,0-1 1,0 1-1,0 0 1,-1-1-1,1 1 1,0 0-1,0-1 1,-1 1-1,1 0 1,0 0-1,0-1 1,-1 1-1,1 0 1,0 0-1,-1 0 1,1-1-1,0 1 1,-1 0-1,1 0 1,0 0-1,-1 0 1,1 0-1,-1 0 1,1 0-1,0 0 1,-1 0-1,1 0 1,0 0-1,-1 0 1,1 0 0,-1 0-1,1 0 1,0 0-1,-1 0 1,1 0-1,0 1 1,-1-1-1,1 0 1,0 0-1,-1 0 1,1 1-1,0-1 1,0 0-1,-1 0 1,1 1-1,0-1 1,0 0-1,-1 1 1,1-1-1,0 0 1,0 1-1,0-1 1,-13 22 150,3 5-123,1 1-1,2 0 1,0 0 0,2 0-1,-2 55 1,7-79-31,0 1 1,0-1-1,0 0 0,1 1 1,2 6-1,-3-11-2,0 0 0,0 0 0,0 1-1,0-1 1,0 0 0,0 0 0,0 1-1,0-1 1,0 0 0,0 0 0,0 0 0,0 1-1,1-1 1,-1 0 0,0 0 0,0 0-1,0 1 1,0-1 0,0 0 0,1 0 0,-1 0-1,0 0 1,0 0 0,0 1 0,1-1-1,-1 0 1,0 0 0,0 0 0,1 0 0,-1 0-1,0 0 1,0 0 0,1 0 0,-1 0 0,0 0-1,1 0 1,8-15-21,-4-4-5,-1 0 0,0 0 0,-1 0 0,-1 0 0,-1-1 0,0 1 0,-4-24 0,-4 3 982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360"/>
    </inkml:context>
    <inkml:brush xml:id="br0">
      <inkml:brushProperty name="width" value="0.05" units="cm"/>
      <inkml:brushProperty name="height" value="0.05" units="cm"/>
    </inkml:brush>
  </inkml:definitions>
  <inkml:trace contextRef="#ctx0" brushRef="#br0">16 0 12283,'-7'44'2200,"3"-7"2089,1-2-2505,1-12-823,2-8-369,4-4-296,-1-4-128,2-4-144,-3-1-192,16 40-8,-17-10-32,1 18-280,-2 7-281,0 2 4482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841"/>
    </inkml:context>
    <inkml:brush xml:id="br0">
      <inkml:brushProperty name="width" value="0.05" units="cm"/>
      <inkml:brushProperty name="height" value="0.05" units="cm"/>
    </inkml:brush>
  </inkml:definitions>
  <inkml:trace contextRef="#ctx0" brushRef="#br0">41 1 12163,'3'65'3091,"-1"19"1361,-5-72-3505,2-10-759,0-1-1,0 1 1,1-1 0,-1 1 0,1 0 0,-1-1-1,1 1 1,0 0 0,-1-1 0,1 1-1,0 2 1,0 122-705,2-76 257,-7 76 1,-19 106 856,21-167 1972,4-51-2616,-2 0 0,1-1 0,-5 20 0,4-22-844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008"/>
    </inkml:context>
    <inkml:brush xml:id="br0">
      <inkml:brushProperty name="width" value="0.05" units="cm"/>
      <inkml:brushProperty name="height" value="0.05" units="cm"/>
    </inkml:brush>
  </inkml:definitions>
  <inkml:trace contextRef="#ctx0" brushRef="#br0">213 104 18164,'2'-11'2259,"1"2"-972,-1-1 0,0 0 1,-1 1-1,1-14 0,-2 21-1226,0 1 0,0 0 0,0 0 0,0 0 0,0-1 0,0 1-1,-1 0 1,1 0 0,0 0 0,-1 0 0,1-1 0,-1 1 0,1 0 0,-1 0-1,1 0 1,-1 0 0,0 0 0,1 0 0,-1 0 0,0 1 0,0-1-1,0 0 1,0 0 0,1 0 0,-1 1 0,0-1 0,0 1 0,-1-1-1,1 1 1,0-1 0,0 1 0,0-1 0,0 1 0,0 0 0,-1 0 0,1-1-1,0 1 1,0 0 0,0 0 0,0 0 0,-1 0 0,1 1 0,0-1-1,-2 1 1,-3 0-39,0 1 0,0 0 0,-1 1 0,1-1 0,1 1 0,-1 1 0,0-1 0,1 1 0,0 0 0,0 0 0,0 0 0,0 1 0,0-1 0,1 1 0,-6 10 0,-5 7-30,1 1-1,-15 35 1,29-57 9,-7 12 10,1 1-1,1 0 1,0 0 0,1 0-1,1 1 1,0-1-1,1 1 1,0 0-1,1 0 1,1 0-1,0 0 1,1 0-1,1-1 1,0 1-1,1 0 1,1-1-1,0 1 1,8 16-1,-6-17-7,50 117 11,-46-104-16,-2 0 0,10 55 0,-9-21 47,-13-65-78,-3-7-370,0 0 1,0 0-1,1-1 0,0 1 0,-5-17 1,-4-16-1814</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209"/>
    </inkml:context>
    <inkml:brush xml:id="br0">
      <inkml:brushProperty name="width" value="0.05" units="cm"/>
      <inkml:brushProperty name="height" value="0.05" units="cm"/>
    </inkml:brush>
  </inkml:definitions>
  <inkml:trace contextRef="#ctx0" brushRef="#br0">0 109 21413,'0'0'6297,"0"-2"-5417,2 0-280,28-33-176,-6 23-272,6 1-72,5-1-80,0 2 8,2 1-24,-2 0-176,-7 2-1528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671"/>
    </inkml:context>
    <inkml:brush xml:id="br0">
      <inkml:brushProperty name="width" value="0.05" units="cm"/>
      <inkml:brushProperty name="height" value="0.05" units="cm"/>
    </inkml:brush>
  </inkml:definitions>
  <inkml:trace contextRef="#ctx0" brushRef="#br0">0 0 12363,'0'0'12864,"5"7"-10670,90 178-797,-78-149-1342,-13-27-47,-1-2 3,1 1 0,-1-1 1,1 0-1,0-1 0,1 1 1,-1-1-1,11 11 1,-13-16 12,1-1-1659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7.437"/>
    </inkml:context>
    <inkml:brush xml:id="br0">
      <inkml:brushProperty name="width" value="0.05" units="cm"/>
      <inkml:brushProperty name="height" value="0.05" units="cm"/>
    </inkml:brush>
  </inkml:definitions>
  <inkml:trace contextRef="#ctx0" brushRef="#br0">28 283 21020,'0'0'4659,"1"-3"-3540,12-15-275,25-29 0,4-5-433,2-7-104,29-43-127,-72 101-283,-6 16-5546,0-9 5291,0 2 223,-1 1-120,0 1 0,0 0 0,1 0 0,-7 21-1,-8 39-1058,13-42 1090,-1-1 1,-22 49 0,30-76 200,0 0-1,0 1 1,0-1 0,0 0-1,0 0 1,0 0 0,-1 1-1,1-1 1,0 0 0,0 0-1,0 0 1,0 1 0,0-1-1,0 0 1,0 0 0,-1 0-1,1 0 1,0 0 0,0 1-1,0-1 1,0 0 0,-1 0-1,1 0 1,0 0 0,0 0-1,0 0 1,-1 0 0,1 0-1,0 0 1,0 0 0,0 0-1,-1 0 1,1 0 0,0 0-1,0 0 1,0 0 0,-1 0-1,1 0 1,0 0 0,0 0-1,-1 0 1,1 0 0,0 0-1,0 0 1,-8-12-437,-4-31 367,9 27-3,-5-11 507,-1 0 1,-1 1-1,-1 0 1,-1 0-1,-24-33 3028,32 59-2436,2 12-334,1-8-637,1 0 9,-1-1 0,1 1 0,0-1 0,0 1 0,0-1 1,0 1-1,1-1 0,0 1 0,-1-1 0,1 1 0,0-1 0,1 0 0,-1 1 1,1-1-1,-1 0 0,1 0 0,0 0 0,0 0 0,0-1 0,0 1 1,1 0-1,-1-1 0,5 4 0,19 10 173,0-1-1,47 19 1,23 12-130,-93-44-359,12 7 899,-14-8-721,-1-1 0,0 0 0,1 0-1,-1 0 1,0 0 0,0 0 0,1 0 0,-1 1-1,0-1 1,0 0 0,1 0 0,-1 0 0,0 1-1,0-1 1,1 0 0,-1 0 0,0 1 0,0-1-1,0 0 1,0 0 0,1 1 0,-1-1 0,0 0-1,0 1 1,0-1 0,0 0 0,0 0 0,0 1-1,0-1 1,0 0 0,0 1 0,0-1 0,0 0-1,0 1 1,0-1 0,0 0 0,0 1 0,0-1-1,-3 2-66,1-1-1,0 1 1,0-1-1,-1 0 1,1 0-1,-1 0 1,1 0-1,-1 0 1,1-1-1,-1 1 1,1-1-1,-1 0 1,0 0-1,1 1 1,-4-2 0,-1 0-28,1 0 0,0 0 0,0-1 0,0 1 0,0-2 0,-7-2 0,-3-4 12,-1-1 1,2 0-1,-25-21 0,-29-34 4284,72 68-3348,2 3-649,1-1 0,0-1 1,0 1-1,1-1 0,-1 0 0,1 0 1,0-1-1,0 0 0,0 0 1,0-1-1,1 0 0,7 2 0,17 1 71,51 3 0,-37-5-109,-11 0-1224,1 0-2256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5.479"/>
    </inkml:context>
    <inkml:brush xml:id="br0">
      <inkml:brushProperty name="width" value="0.05" units="cm"/>
      <inkml:brushProperty name="height" value="0.05" units="cm"/>
    </inkml:brush>
  </inkml:definitions>
  <inkml:trace contextRef="#ctx0" brushRef="#br0">13 19 13643,'-12'4'18034,"19"2"-19446,1-3 1418,1 0 0,0-1 0,0 1 0,0-2 0,0 1 0,0-1 0,0-1 0,0 1 0,14-3 0,7 1 3,0-1 1,0-2-1,0-1 0,-1-1 1,35-12-1,-60 15-4,-3 3-6,0-1-1,0 1 1,0-1 0,0 1 0,1 0 0,-1-1-1,0 1 1,0 0 0,0 0 0,0 0 0,1 0-1,-1 0 1,0 0 0,2 0 0,-1 0-221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5.881"/>
    </inkml:context>
    <inkml:brush xml:id="br0">
      <inkml:brushProperty name="width" value="0.05" units="cm"/>
      <inkml:brushProperty name="height" value="0.05" units="cm"/>
    </inkml:brush>
  </inkml:definitions>
  <inkml:trace contextRef="#ctx0" brushRef="#br0">2 44 19252,'-1'0'5400,"9"-3"-4601,15-6-723,-1 2 0,1 0 0,0 2 0,0 0 0,1 2 0,-1 1 0,1 0 0,0 2 0,0 0 0,44 8 0,-62-7-49,-1 1 0,1-1 0,-1 1 1,0 0-1,0 0 0,0 0 0,0 1 0,0 0 0,-1 0 0,1 0 1,5 6-1,-9-8 48,1 1 0,-1 0 0,0 0 0,0 0 0,1-1 0,-1 1 0,0 1 0,-1-1 0,1 0 0,0 0 0,-1 0 1,1 0-1,-1 0 0,0 1 0,0-1 0,1 0 0,-1 0 0,-1 1 0,1-1 0,0 0 0,-1 0 0,1 0 0,-1 1 0,1-1 0,-1 0 1,0 0-1,0 0 0,0 0 0,-3 3 0,-59 91 1085,-8 13-1012,48-69-120,-24 50 43,45-87-55,2-7-644,-1-15-738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577"/>
    </inkml:context>
    <inkml:brush xml:id="br0">
      <inkml:brushProperty name="width" value="0.025" units="cm"/>
      <inkml:brushProperty name="height" value="0.025" units="cm"/>
    </inkml:brush>
  </inkml:definitions>
  <inkml:trace contextRef="#ctx0" brushRef="#br0">100 1 9865,'0'0'14168,"-3"12"-12646,-68 175 2151,70-184-3634,0 0 1,0 1 0,0 0-1,0-1 1,0 1 0,1-1 0,0 1-1,-1 0 1,1-1 0,1 1-1,0 3 1,-1-6-34,1 0 0,0 0 0,-1 0 0,1 0 0,0 0 1,0 0-1,0 0 0,0 0 0,-1 0 0,1-1 0,0 1 0,1 0 0,-1-1 0,0 1 0,0-1 0,0 1 0,0-1 1,0 0-1,1 1 0,-1-1 0,0 0 0,0 0 0,0 0 0,1 0 0,-1 0 0,0 0 0,0 0 0,0 0 1,1-1-1,-1 1 0,0 0 0,0-1 0,2 0 0,56-17-78,-51 15 26,1-1 0,1 1 1,-1 1-1,0 0 0,1 0 1,-1 1-1,18-1 0,-26 2 41,1 0-1,-1 0 1,1 1 0,-1-1-1,1 0 1,-1 1 0,1-1-1,-1 1 1,1 0-1,-1-1 1,0 1 0,1 0-1,-1 0 1,0 0 0,1 0-1,-1 0 1,0 0-1,0 0 1,0 0 0,0 0-1,0 1 1,0-1 0,0 2-1,1 1 11,-1-1 0,0 1 0,0 0 0,0-1 0,0 1 0,-1 0 0,1 0-1,-1 0 1,-1 5 0,1 1 116,-1-1 0,-1 1 0,0-1-1,0 0 1,-1 0 0,0 0 0,-6 11-1,5-13 3,0 1-1,-1-1 0,-1 0 0,1 0 0,-1 0 0,0-1 1,-1 0-1,1 0 0,-1-1 0,-10 6 0,14-9-86,0 0-1,0-1 1,0 0-1,0 1 1,0-1-1,-1-1 1,1 1-1,0 0 0,-1-1 1,1 0-1,0 0 1,-1 0-1,1 0 1,-1 0-1,1 0 1,0-1-1,-1 0 1,1 0-1,0 0 0,0 0 1,0 0-1,0-1 1,0 1-1,0-1 1,0 0-1,0 0 1,0 0-1,1 0 1,-4-4-1,-31-35-1330,35 39 1131,0-1 0,0 0 0,1 1 0,-1-1 1,1 0-1,0 0 0,0 0 0,0 0 0,0 0 0,0 0 0,1-1 0,-1 1 0,1 0 0,0 0 0,0-4 0,1 6-242,0 0 1,1 0 0,-1 0-1,1 0 1,-1 0 0,1 0-1,-1 1 1,1-1 0,-1 1-1,1-1 1,-1 1 0,1-1-1,0 1 1,-1 0 0,1 0-1,-1 0 1,1 0 0,0 0-1,-1 0 1,1 0 0,0 1-1,1 0 1,4-1-1654,21 0-4037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7.029"/>
    </inkml:context>
    <inkml:brush xml:id="br0">
      <inkml:brushProperty name="width" value="0.05" units="cm"/>
      <inkml:brushProperty name="height" value="0.05" units="cm"/>
    </inkml:brush>
  </inkml:definitions>
  <inkml:trace contextRef="#ctx0" brushRef="#br0">97 11 17660,'2'-3'876,"-2"3"-723,0-1 0,0 1 0,0 0 0,0-1 0,0 1 0,1 0 0,-1-1 0,0 1 0,0 0 0,0-1 0,0 1 0,1 0 0,-1-1-1,0 1 1,0 0 0,1 0 0,-1-1 0,0 1 0,1 0 0,-1 0 0,0-1 0,1 1 0,-1 0 0,0 0 0,1 0 0,-1 0 0,0-1 0,1 1 0,-1 0 0,0 0 0,1 0 0,-1 0 0,1 0 0,-1 0 0,0 0 0,1 0 0,-1 0 0,1 0 0,-1 0 0,0 1 0,1-1 0,-1 0 0,0 0 0,1 0 0,-1 0 0,0 1 0,1-1 0,-1 0 0,0 0 0,1 0 0,-1 1 0,0-1 0,0 0 0,1 1 0,-1-1 0,0 0 0,0 1 0,0-1 0,1 0 0,-1 1 0,0 0 0,3 3-35,0 0 0,-1 1 1,0-1-1,0 1 0,0 0 1,0 0-1,-1-1 0,0 1 0,0 0 1,0 1-1,0-1 0,-1 0 1,0 9-1,-8 28 199,-23 70 0,17-66-308,-16 45 12,19-62-2,1 1 0,1 0 0,1 1 1,2 0-1,-4 54 0,15-87-6,19-12 9,14-7 16,62-27-1,-87 43-35,-1 0 0,1 2-1,0 0 1,0 0 0,0 1 0,0 0 0,1 1-1,-1 1 1,24 2 0,-2 2 21,-33-4-6,1-4 117,-2 4-249,-1-1 0,1 1-1,-1 0 1,1-1 0,-1 1 0,1-1 0,-1 1-1,1-1 1,-1 1 0,0-1 0,1 0-1,-1 1 1,0-1 0,1 1 0,-1-1 0,0-1-1,0 0-253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7.887"/>
    </inkml:context>
    <inkml:brush xml:id="br0">
      <inkml:brushProperty name="width" value="0.05" units="cm"/>
      <inkml:brushProperty name="height" value="0.05" units="cm"/>
    </inkml:brush>
  </inkml:definitions>
  <inkml:trace contextRef="#ctx0" brushRef="#br0">177 51 19364,'51'-51'9047,"-51"56"-8839,0 3-189,-1 1-1,1 0 0,-1 0 1,-1 0-1,0-1 0,0 1 1,-4 9-1,-29 62 71,18-45-23,-26 54 132,-55 84 0,98-172-194,-1 0 1,1-1-1,0 1 1,-1 0-1,1 0 1,-1 0-1,1-1 1,-1 1-1,1 0 1,-1-1-1,1 1 1,-1 0-1,1-1 1,-1 1-1,0-1 1,0 1-1,1-1 1,-1 1-1,0-1 0,0 0 1,1 1-1,-1-1 1,0 0-1,-1 1 1,2-3-2,-1 1 0,0 0 1,1 0-1,-1 0 0,1 0 1,0-1-1,-1 1 0,1 0 1,0 0-1,0-1 0,0 1 0,0 0 1,0 0-1,0-1 0,0 1 1,1-2-1,3-25 9,2 1-1,0 1 1,2-1-1,17-38 1,-13 35-2,12-34-5,62-117 1,-84 178-24,-1 8-59,1 3 71,-2 0 0,1 0 1,-1-1-1,0 1 0,-1 0 0,0 0 0,0 0 0,-1-1 1,-2 8-1,1 0 17,0 0 0,-1 16-1,4-26-9,0 0-1,0 0 0,0 0 0,1 0 0,0 0 0,0-1 0,0 1 1,0 0-1,1 0 0,3 6 0,3 2-5,1 0-1,0 0 1,20 21 0,-19-24 10,-1 1 0,0 0 1,0 0-1,-1 1 0,6 13 1,-13-24-4,0 1 0,-1 0 1,1-1-1,0 1 0,-1 0 0,1-1 1,-1 1-1,0 0 0,1 0 1,-1-1-1,0 1 0,0 0 1,0 0-1,0-1 0,-1 1 0,1 0 1,0 0-1,-1-1 0,1 1 1,-1 0-1,0-1 0,1 1 1,-1 0-1,0-1 0,0 1 0,0-1 1,0 1-1,0-1 0,-3 3 1,2-3 1,1 0 0,-1 0 1,0 0-1,0 0 1,0-1-1,-1 1 0,1-1 1,0 1-1,0-1 0,0 1 1,0-1-1,-1 0 1,1 0-1,0 0 0,0 0 1,0-1-1,0 1 1,-1-1-1,1 1 0,0-1 1,0 0-1,0 1 1,0-1-1,-3-3 0,-5-2-1,1-1 0,0 0-1,0 0 1,1-1 0,-1 0-1,2-1 1,-1 0 0,-10-18-1,-2-6 6,-20-45-1,35 69-4,-7-24 7,11 30-9,0-2-14,12-1-23,-5 4 31,1 0 1,-1 0-1,1 0 0,0 1 0,0 0 0,0 0 0,0 1 1,-1 0-1,1 0 0,9 2 0,150 13-166,-129-13-349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261"/>
    </inkml:context>
    <inkml:brush xml:id="br0">
      <inkml:brushProperty name="width" value="0.05" units="cm"/>
      <inkml:brushProperty name="height" value="0.05" units="cm"/>
    </inkml:brush>
  </inkml:definitions>
  <inkml:trace contextRef="#ctx0" brushRef="#br0">48 21 18356,'-16'0'3393,"0"2"1024,1 0-313,16-1-4104,38 15-16,-11-14 8,5-2-16,4-4 0,2-4 16,-3-3-8,-2-1-72,-13 3-552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430"/>
    </inkml:context>
    <inkml:brush xml:id="br0">
      <inkml:brushProperty name="width" value="0.05" units="cm"/>
      <inkml:brushProperty name="height" value="0.05" units="cm"/>
    </inkml:brush>
  </inkml:definitions>
  <inkml:trace contextRef="#ctx0" brushRef="#br0">13 43 22397,'-12'5'3232,"38"2"-2831,4-9-129,5-5-32,2-3 0,5 1-128,0-1-32,-4 4 232,-1 1-496,-7 0-1297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896"/>
    </inkml:context>
    <inkml:brush xml:id="br0">
      <inkml:brushProperty name="width" value="0.05" units="cm"/>
      <inkml:brushProperty name="height" value="0.05" units="cm"/>
    </inkml:brush>
  </inkml:definitions>
  <inkml:trace contextRef="#ctx0" brushRef="#br0">42 0 22701,'0'0'4430,"3"5"-3774,1 6-542,0-1 1,0 1-1,-1 0 0,0 0 0,-1 1 0,-1-1 0,0 0 0,0 20 0,-13 99 122,5-72-154,4-26-48,-10 66 37,11-87-33,-1 0-1,0 0 1,0 0-1,-1 0 1,-1-1-1,-6 13 1,9-20 158,12-6-83,105-40-17,-65 23-219,-37 13-705,-6-3-872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9.219"/>
    </inkml:context>
    <inkml:brush xml:id="br0">
      <inkml:brushProperty name="width" value="0.05" units="cm"/>
      <inkml:brushProperty name="height" value="0.05" units="cm"/>
    </inkml:brush>
  </inkml:definitions>
  <inkml:trace contextRef="#ctx0" brushRef="#br0">8 91 24373,'-7'2'5097,"45"1"-5105,4-8-24,21-4 16,9-3 8,0-5 16,-2-1 8,-12 4 8,-6 2 8,-8 7 88,-9 1-176,-14 9-1136,-14 2-888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9.763"/>
    </inkml:context>
    <inkml:brush xml:id="br0">
      <inkml:brushProperty name="width" value="0.05" units="cm"/>
      <inkml:brushProperty name="height" value="0.05" units="cm"/>
    </inkml:brush>
  </inkml:definitions>
  <inkml:trace contextRef="#ctx0" brushRef="#br0">0 15 21301,'0'0'7409,"2"0"-7073,0 0-128,45-12-120,-21 10-64,6 2-8,-1 0-8,1 2 120,-8-1-160,-6 1-1584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0.487"/>
    </inkml:context>
    <inkml:brush xml:id="br0">
      <inkml:brushProperty name="width" value="0.05" units="cm"/>
      <inkml:brushProperty name="height" value="0.05" units="cm"/>
    </inkml:brush>
  </inkml:definitions>
  <inkml:trace contextRef="#ctx0" brushRef="#br0">168 128 17236,'19'-46'3124,"18"-36"5095,-42 82-8177,0 0-1,1 1 0,-1-1 1,0 1-1,1 0 0,-1 0 0,1 1 1,-1-1-1,1 1 0,0 0 0,-7 4 1,5-2-36,1 1 1,-1 0-1,1 0 0,0 0 1,0 1-1,0-1 1,-3 8-1,-2 2-2,1 0 0,1 1-1,0 1 1,2-1 0,-1 1-1,2 0 1,0 0 0,2 1-1,0 0 1,0-1 0,2 1 0,0 0-1,1 0 1,1 0 0,0 0-1,2 0 1,0-1 0,1 1-1,1-1 1,0 0 0,13 28 0,90 147 72,-104-186-67,-2-3 0,0 0 0,0 0 0,0 0 0,0 1 0,0-1 0,-1 0 0,0 1 0,1-1-1,0 6 1,-5-10-9,0 0-49,0 0-1,0 0 1,0-1-1,0 0 1,1 1-1,-1-1 1,1 0-1,-1 0 0,1 0 1,0-1-1,-4-3 1,-22-35-1591,15 20 454,-46-53-4250,12 18 1118,21 16 4716,23 36-20,-2-6 5177,5 9-5246,1 1 0,-1-1-1,0 0 1,1 0 0,-1 0-1,0 1 1,1-1-1,-1 0 1,1 0 0,-1 1-1,1-1 1,0 0 0,-1 1-1,1-1 1,0 1-1,-1-1 1,1 1 0,1-1-1,9-7-202,1 0 0,0 1 0,0 1 0,1 0-1,0 0 1,0 1 0,0 1 0,19-3 0,16 4-276,-30 3-1218</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1.401"/>
    </inkml:context>
    <inkml:brush xml:id="br0">
      <inkml:brushProperty name="width" value="0.05" units="cm"/>
      <inkml:brushProperty name="height" value="0.05" units="cm"/>
    </inkml:brush>
  </inkml:definitions>
  <inkml:trace contextRef="#ctx0" brushRef="#br0">195 0 21685,'0'0'1595,"-1"7"1389,-17 53-2289,-2 0 0,-52 105-1,29-70-559,4-10-113,37-82-114,4-16-528,0-1 294,0 1 0,1 0 0,1 1 0,0-1 0,7-12 1,2-11-18,57-219-68,-68 241 893,-5 18 425,-7 25-433,4 0-450,1 0-1,2 0 1,0 0-1,2 1 1,4 36-1,-2-63-13,-1 0 0,1-1-1,0 1 1,0 0 0,1-1-1,-1 1 1,1-1 0,-1 1-1,1-1 1,0 0 0,0 0-1,-1 0 1,2 0 0,-1 0-1,0 0 1,3 2 0,-4-4-8,0 1 0,-1-1 0,1 1 0,0-1 0,0 1 0,0-1 0,0 1 0,0-1 0,0 0 0,0 1 0,0-1 0,0 0 0,1 0 0,-1 0 0,0 0 0,0 0 0,0 0 0,0 0 0,0 0 0,0-1 0,0 1 0,0 0 0,0-1 0,0 1 0,0 0 0,0-1 0,0 1 0,0-1 0,0 0 0,0 1 0,-1-1 0,1 0 0,0 1 0,0-1 0,-1 0 0,1 0 0,0 0 0,-1 0 0,1 0 0,-1 1 0,1-1 0,-1 0 0,1-2 0,0 1 12,-1-1 0,0 0 1,0 0-1,0 0 1,0 0-1,0 0 1,0 0-1,-1 0 1,1 0-1,-1 1 1,0-1-1,0 0 1,0 0-1,0 1 1,0-1-1,-1 1 1,-3-5-1,0-5 42,-48-105 361,53 117-418,0 0 0,0 0 1,0 0-1,0 0 0,0 0 0,0 0 0,0-1 1,0 1-1,0 0 0,0 0 0,-1 0 1,1 0-1,0 0 0,0 0 0,0 0 0,0 0 1,0 0-1,0 0 0,0 0 0,0 0 0,0-1 1,0 1-1,0 0 0,0 0 0,0 0 0,-1 0 1,1 0-1,0 0 0,0 0 0,0 0 1,0 0-1,0 0 0,0 0 0,0 0 0,0 0 1,0 0-1,-1 0 0,1 0 0,0 0 0,0 0 1,0 0-1,0 0 0,0 0 0,0 0 0,0 0 1,0 0-1,0 0 0,0 0 0,0 1 1,-1-1-1,1 0 0,0 0 0,0 0 0,-9 13 1,-10 29 6,18-38-7,0 0 1,1 0-1,0 0 1,0 0-1,0 0 1,0 0 0,1 1-1,-1-1 1,1 0-1,0 0 1,0 0-1,1 0 1,-1 0-1,1-1 1,0 1 0,0 0-1,0-1 1,3 4-1,2 5-4,-4-6 5,-2-3 0,1 0 0,-1 0-1,1 0 1,-1 0-1,1-1 1,0 1 0,0-1-1,0 1 1,0-1-1,0 0 1,1 0 0,-1 0-1,1 0 1,-1 0-1,1 0 1,4 1 0,-6-2 141,-12-13-57,2 1-91,1 0 0,-13-22 0,17 27 38,1 0 0,0-1 0,0 0 0,1 0 0,0 1-1,0-1 1,1 0 0,-1-1 0,1-8 0,10 16-28,-8 0-3,4-1-4,1 1 0,0 0 1,0 1-1,-1-1 1,1 1-1,0 0 1,-1 1-1,1-1 0,7 4 1,41 16-215,-28-14-463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4.857"/>
    </inkml:context>
    <inkml:brush xml:id="br0">
      <inkml:brushProperty name="width" value="0.05" units="cm"/>
      <inkml:brushProperty name="height" value="0.05" units="cm"/>
    </inkml:brush>
  </inkml:definitions>
  <inkml:trace contextRef="#ctx0" brushRef="#br0">0 8 1304,'0'0'1633,"0"-2"-1265,0 0-232,0 0-80,0 1-24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573"/>
    </inkml:context>
    <inkml:brush xml:id="br0">
      <inkml:brushProperty name="width" value="0.025" units="cm"/>
      <inkml:brushProperty name="height" value="0.025" units="cm"/>
    </inkml:brush>
  </inkml:definitions>
  <inkml:trace contextRef="#ctx0" brushRef="#br0">29 101 7175,'0'0'10127,"-5"10"-4554,3-6-5241,-17 40 4048,18-43-4262,1 0 1,-1 0-1,1 1 1,0-1-1,-1 0 0,1 1 1,0-1-1,0 0 0,0 1 1,0-1-1,0 0 0,0 1 1,0-1-1,1 0 0,-1 0 1,0 1-1,1-1 0,-1 0 1,1 0-1,-1 1 1,1-1-1,0 0 0,-1 0 1,1 0-1,0 0 0,0 0 1,0 0-1,0 0 0,0 0 1,0 0-1,0-1 0,0 1 1,0 0-1,0-1 1,1 1-1,1 0 0,52 10 15,-46-11-715,1 0 0,0 0 0,-1-1-1,1 0 1,0 0 0,15-5 0,-20 4 324,1 0-1,-1 0 1,0 0-1,0-1 1,0 1-1,0-1 1,0 0-1,-1-1 1,1 1 0,-1-1-1,0 0 1,0 0-1,0 0 1,-1-1-1,1 1 1,-1-1-1,0 0 1,-1 0-1,1 0 1,-1 0-1,0-1 1,2-6 0,-4 12 297,0 0 0,0-1 0,1 1 0,-1 0 0,0 0 0,0-1 0,0 1 0,0 0 0,0-1 0,0 1 0,0 0 0,0 0 0,0-1 0,1 1 1,-1 0-1,0-1 0,-1 1 0,1 0 0,0 0 0,0-1 0,0 1 0,0 0 0,0-1 0,0 1 0,0 0 0,0 0 0,0-1 0,-1 1 0,1 0 0,0 0 0,0-1 1,0 1-1,0 0 0,-1 0 0,1 0 0,0-1 0,0 1 0,-1 0 0,1 0 0,-12 5 1030,-12 17 84,20-17-952,0 1 0,0 0-1,0 0 1,1 1 0,0-1-1,0 1 1,1 0 0,-1-1-1,1 1 1,1 0 0,0 0-1,0 1 1,0-1 0,1 0-1,-1 0 1,2 8 0,0-14-189,-1 0 0,0 0 0,1 0 0,-1 0 0,1 0 0,-1-1 0,1 1 0,0 0 0,-1 0 0,1-1 0,0 1 0,-1 0 0,1-1 0,0 1 1,0-1-1,-1 1 0,1-1 0,0 1 0,0-1 0,0 1 0,0-1 0,0 0 0,0 0 0,0 1 0,0-1 0,0 0 0,0 0 0,0 0 0,0 0 0,-1 0 0,1 0 1,0 0-1,0-1 0,0 1 0,2-1 0,34-13 93,-26 6-117,-1-1 0,-1 0-1,1-1 1,-1 1 0,-1-2 0,0 1 0,0-1 0,-1-1-1,-1 1 1,0-1 0,0 0 0,-1-1 0,-1 1 0,0-1-1,-1 0 1,0 0 0,1-15 0,-4 28 12,0 0-1,0 1 1,-1-1-1,1 0 1,0 0-1,0 0 1,0 0-1,0 0 1,0 0-1,0 0 1,0 0-1,0 0 1,0 0-1,-1 0 1,1 0-1,0 0 1,0 0-1,0 0 1,0 0-1,0 0 1,0 0 0,0 0-1,-1 0 1,1 0-1,0 0 1,0 0-1,0 0 1,0 0-1,0 0 1,0 0-1,0 0 1,0 0-1,-1 0 1,1 0-1,0 0 1,0 0-1,0 0 1,0 0-1,0 0 1,0 0-1,0-1 1,0 1 0,0 0-1,0 0 1,-1 0-1,1 0 1,0 0-1,0 0 1,0 0-1,0 0 1,0-1-1,0 1 1,0 0-1,0 0 1,0 0-1,0 0 1,0 0-1,0 0 1,0 0-1,0-1 1,0 1-1,0 0 1,0 0 0,0 0-1,0 0 1,0 0-1,0 0 1,0 0-1,1-1 1,-12 13-74,-7 15-33,12-15 139,-4 4 167,1 0 1,1 1 0,1 0-1,0 0 1,2 1-1,0 0 1,-3 19 0,7-36-179,1-1 1,0 1 0,0 0-1,0 0 1,0 0 0,0-1-1,0 1 1,0 0-1,0 0 1,0-1 0,0 1-1,1 0 1,-1 0 0,0-1-1,0 1 1,1 0 0,-1 0-1,1-1 1,-1 1 0,0 0-1,1-1 1,-1 1 0,1-1-1,-1 1 1,1-1-1,0 1 1,-1-1 0,1 1-1,0-1 1,-1 1 0,2 0-1,1-1-3,-1 0 0,0 0 0,0 1 0,1-1 0,-1 0 0,0-1 0,1 1 0,-1 0 0,0-1-1,0 1 1,3-2 0,53-25 36,142-108-1224,-200 135 1191,1-1-1,-1 1 1,0 0-1,1-1 0,-1 1 1,1 0-1,-1 0 0,1-1 1,-1 1-1,0 0 0,1 0 1,-1 0-1,1 0 0,-1-1 1,1 1-1,-1 0 0,1 0 1,-1 0-1,1 0 0,-1 0 1,1 0-1,-1 0 0,1 1 1,-1-1-1,1 0 0,-1 0 1,1 0-1,-1 0 1,1 1-1,-1-1 0,0 0 1,1 0-1,-1 1 0,1-1 1,-1 0-1,1 1 0,2 21 442,-16 40-111,10-49-320,1 13 58,2-23-73,0 1 1,0-1-1,0 1 1,-1-1-1,1 0 0,-1 1 1,1-1-1,-1 0 1,0 1-1,-1-1 1,1 0-1,0 0 0,-1 0 1,0 0-1,0 0 1,-2 3-1,4-37-16,1 29 0,27-88 0,-26 82 0,1 1 0,0 0 0,0 0 0,1 0 0,0 1 0,1-1 0,-1 1 0,1 0 0,11-10 0,-11 13 0,-1 1 0,1 0 0,0 1 0,0-1 0,0 1 0,0 0 0,1 0 0,-1 0 0,0 1 0,0 0 0,7 0 0,57 6 0,-68-5 0,1-1 0,-1 0 0,0 0 0,1 1 0,-1-1 0,0 1 0,1-1 0,-1 1 0,0-1 0,0 1 0,1 0 0,-1-1 0,0 1 0,0 0 0,0 0 0,0 0 0,0 0 0,0 0 0,0 0 0,0 0 0,-1 1 0,1-1 0,1 2 0,-2 0 0,1 0 0,-1-1 0,1 1 0,-1 0 0,0 0 0,0-1 0,0 1 0,0 0 0,0 0 0,-1-1 0,0 5 0,-4 7 0,0 0 0,-1 0 0,-11 20 0,13-27 0,-3 8 0,5-10 0,0-1 0,0 1 0,-1-1 0,1 0 0,-1 0 0,-5 6 0,11-37 0,5 1 0,2 1 0,0 0 0,2 1 0,20-33 0,-31 57 0,1 0 0,0 0 0,-1 0 0,1 1 0,0-1 0,-1 0 0,1 1 0,-1-1 0,1 1 0,-1 0 0,1-1 0,-1 1 0,1 0 0,-1 0 0,0 0 0,0 0 0,1 0 0,-1 0 0,0 0 0,0 1 0,1 0 0,12 9 0,-6-9 0,0 1 0,-1-1 0,1-1 0,0 0 0,0 0 0,0 0 0,0-1 0,0 0 0,0-1 0,0 1 0,0-2 0,0 1 0,11-4 0,-15 4 0,-1 0 0,0 0 0,1 0 0,-1-1 0,0 1 0,0-1 0,0 1 0,0-1 0,0 0 0,0 0 0,-1-1 0,1 1 0,0 0 0,-1-1 0,0 0 0,0 1 0,0-1 0,0 0 0,0 0 0,0 0 0,-1 0 0,1-1 0,-1 1 0,0 0 0,0-1 0,0 1 0,-1-1 0,1 1 0,-1 0 0,0-1 0,0 1 0,0-6 0,-1 8 0,1 1 0,-1-1 0,1 0 0,0 1 0,-1-1 0,1 1 0,-1-1 0,1 1 0,-1-1 0,0 1 0,1-1 0,-1 1 0,1-1 0,-1 1 0,0 0 0,0-1 0,1 1 0,-1 0 0,0 0 0,1-1 0,-1 1 0,0 0 0,0 0 0,1 0 0,-1 0 0,0 0 0,0 0 0,1 0 0,-1 0 0,0 0 0,0 1 0,1-1 0,-1 0 0,0 0 0,1 1 0,-2-1 0,-28 13 0,25-9 0,1 1 0,-1-1 0,1 1 0,0 0 0,0 0 0,0 1 0,1-1 0,0 1 0,0-1 0,0 1 0,1 0 0,0 0 0,0 0 0,1 1 0,-1-1 0,1 0 0,0 10 0,1-14 0,1-1 0,-1 0 0,0 0 0,1 0 0,0 0 0,-1 1 0,1-1 0,0 0 0,-1 0 0,1 0 0,0 0 0,0 0 0,0-1 0,0 1 0,0 0 0,0 0 0,0-1 0,0 1 0,0 0 0,0-1 0,1 1 0,-1-1 0,0 1 0,0-1 0,0 0 0,1 0 0,-1 1 0,0-1 0,1 0 0,-1 0 0,0 0 0,3-1 0,48-3 0,-31-1 0,-1-1 0,1-1 0,-1-2 0,36-19 0,-37 18 0,1 0 0,1 1 0,0 1 0,31-8 0,-52 15 0,1 1 0,-1 0 0,1 0 0,-1 0 0,1-1 0,-1 1 0,1 0 0,-1 0 0,1 0 0,-1 0 0,1 0 0,-1 0 0,1 0 0,-1 0 0,1 1 0,-1-1 0,1 0 0,-1 0 0,1 0 0,-1 0 0,1 1 0,-1-1 0,1 0 0,-1 1 0,1-1 0,-1 0 0,0 1 0,1-1 0,-1 0 0,0 1 0,1-1 0,-1 1 0,0-1 0,1 1 0,-4 21 0,-24 27 0,24-43 0,-2 1 0,0 1 0,1 0 0,0 1 0,0-1 0,1 1 0,0-1 0,-2 15 0,5-22 0,0-1 0,0 1 0,1-1 0,-1 1 0,0-1 0,0 1 0,1-1 0,-1 0 0,0 1 0,1-1 0,-1 0 0,0 1 0,1-1 0,-1 0 0,0 1 0,1-1 0,-1 0 0,1 0 0,-1 1 0,0-1 0,1 0 0,-1 0 0,1 0 0,-1 0 0,1 0 0,-1 0 0,1 1 0,-1-1 0,1 0 0,-1 0 0,1 0 0,-1-1 0,1 1 0,-1 0 0,1 0 0,-1 0 0,1 0 0,-1 0 0,0 0 0,1-1 0,-1 1 0,1 0 0,-1 0 0,0-1 0,1 0 0,24-9 0,-1-5-419,1 1-1881,1-2 0,34-30 0,-54 40-1796,-3 0-1454,-2 1-3173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923"/>
    </inkml:context>
    <inkml:brush xml:id="br0">
      <inkml:brushProperty name="width" value="0.025" units="cm"/>
      <inkml:brushProperty name="height" value="0.025" units="cm"/>
    </inkml:brush>
  </inkml:definitions>
  <inkml:trace contextRef="#ctx0" brushRef="#br0">64 150 11339,'0'0'20713,"10"-8"-20532,10-6-126,47-39 59,-64 50-106,1 0-1,-1 0 1,0 0-1,0-1 0,0 1 1,0-1-1,-1 1 1,1-1-1,-1 0 1,0 0-1,0 0 1,-1-1-1,1 1 1,-1 0-1,1-6 0,-2 9-3,-1 1 0,1-1-1,0 0 1,-1 1 0,1-1-1,-1 1 1,0-1 0,1 1-1,-1-1 1,1 1 0,-1-1-1,0 1 1,1 0 0,-1-1-1,0 1 1,1 0 0,-1 0-1,0-1 1,1 1-1,-1 0 1,0 0 0,0 0-1,1 0 1,-1 0 0,0 0-1,0 0 1,1 0 0,-1 0-1,0 0 1,0 0 0,1 1-1,-1-1 1,0 0 0,0 0-1,1 1 1,-1-1 0,-1 1-1,-31 12 104,21-4-107,0 0 0,1 1 0,0 1 0,1 0 0,0 0 0,0 0 0,1 2 0,1-1 0,0 1 0,1 0 0,0 1 0,1-1 0,0 1 0,2 1 0,-5 15 0,9-29-22,0 0 1,0 1-1,-1-1 0,1 0 1,0 0-1,0 0 1,0 0-1,0 1 0,0-1 1,1 0-1,-1 0 0,0 0 1,0 0-1,1 1 0,-1-1 1,1 0-1,-1 0 0,1 0 1,-1 0-1,1 0 1,0 0-1,0 0 0,-1 0 1,1 0-1,0-1 0,0 1 1,0 0-1,0 0 0,1 0 1,1 0-119,0 0 0,0-1 0,-1 1 0,1-1 0,0 0 0,0 0 1,0 0-1,0 0 0,0 0 0,-1 0 0,1-1 0,3 0 0,4-2-769,1 0-1,-2-1 0,1 0 1,0-1-1,-1 0 1,12-7-1,5-10-8288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6.151"/>
    </inkml:context>
    <inkml:brush xml:id="br0">
      <inkml:brushProperty name="width" value="0.05" units="cm"/>
      <inkml:brushProperty name="height" value="0.05" units="cm"/>
    </inkml:brush>
  </inkml:definitions>
  <inkml:trace contextRef="#ctx0" brushRef="#br0">1091 143 6241,'-2'-5'13483,"-5"-5"-8324,-23-13-4264,23 18-805,0-1-1,0 2 0,-1-1 0,-12-5 0,-8-4 215,12 4-140,1 2 1,-2 0-1,1 1 1,-1 1 0,0 0-1,-1 1 1,-20-3 0,13 6-61,-1 2 1,-41 3-1,58-2-98,0 0 1,0 1-1,1 1 1,-1-1-1,0 1 1,1 1-1,0-1 0,0 2 1,0-1-1,-14 11 1,-57 56-15,-110 128 1,138-140 17,2 3 0,-57 96 1,88-125-14,2 1 1,1 0-1,1 2 1,-16 68-1,20-55-8,2 1 0,2 0 1,2 59-1,4-77 2,2 0 1,2 1-1,0-1 1,3-1-1,0 1 0,2-1 1,1 0-1,2-1 1,19 36-1,-23-53 7,0-1-1,1 0 1,1-1-1,0 0 0,0-1 1,1 0-1,0 0 1,1-1-1,0 0 0,1-1 1,0-1-1,0 0 1,0-1-1,1 0 1,0-1-1,0-1 0,22 5 1,-21-6 3,0-1 0,0 0 1,1-1-1,-1-1 0,1 0 0,-1-1 1,0-1-1,1 0 0,-1-2 0,0 1 1,-1-2-1,1 0 0,-1 0 0,0-2 1,0 1-1,21-15 0,-8 0 12,0-2 0,-2 0-1,31-37 1,60-88 27,-74 92-31,-15 21 0,89-127 22,-102 138-26,-1 1 0,-1-2 0,-1 0 0,-1 0 1,9-37-1,9-86 58,-25 125-14,-1-1 0,-1 1 0,-1-1 1,-5-30-1,4 44-71,-1 0 0,-1 1 0,0-1 1,0 1-1,-1 0 0,0 0 0,0 0 0,-1 1 0,0-1 0,-1 1 1,0 0-1,0 1 0,-1 0 0,-14-13 0,2 2-1458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7.146"/>
    </inkml:context>
    <inkml:brush xml:id="br0">
      <inkml:brushProperty name="width" value="0.05" units="cm"/>
      <inkml:brushProperty name="height" value="0.05" units="cm"/>
    </inkml:brush>
  </inkml:definitions>
  <inkml:trace contextRef="#ctx0" brushRef="#br0">2 1068 12163,'-1'1'8506,"5"-2"-6390,2-5-1993,0 0 0,0 0 1,0 0-1,0-1 0,-1 1 1,0-2-1,7-13 0,5-7 0,194-247 263,19 14-221,-88 101 542,-88 100-319,68-59 0,-115 113-376,1 0-1,-1-1 1,0-1 0,-1 1-1,0-1 1,0 0-1,-1 0 1,1-1 0,6-16-1,-11 23-57,-1-3 164,-10 10-1061,-22 19-233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234"/>
    </inkml:context>
    <inkml:brush xml:id="br0">
      <inkml:brushProperty name="width" value="0.05" units="cm"/>
      <inkml:brushProperty name="height" value="0.05" units="cm"/>
    </inkml:brush>
  </inkml:definitions>
  <inkml:trace contextRef="#ctx0" brushRef="#br0">233 390 12083,'4'-1'1053,"0"0"0,-1 0 0,1 0 0,0 0 0,0 1 0,-1 0 0,1-1 0,5 2 0,-8-1-916,0 0-1,-1 0 1,1 1-1,0-1 0,-1 0 1,1 0-1,0 1 1,-1-1-1,1 1 0,-1-1 1,1 0-1,-1 1 0,1-1 1,-1 1-1,1-1 1,-1 1-1,1 0 0,-1-1 1,0 1-1,1 0 0,0 1-66,-1-1 0,0 1-1,1-1 1,-1 1 0,0 0-1,0-1 1,0 1-1,0 0 1,0-1 0,0 1-1,-1 0 1,1 1-1,-8 25 495,-1-1 0,-23 46 0,20-47-399,-17 33 60,-75 108 0,43-74-175,33-38 7,26-51-141,3-13-304,1 0 0,-1 0 0,1 0 0,1 0 0,0 1 0,0-1 0,1 1 0,6-12 0,-1 2-179,95-188-2869,-91 181 3759,-1-1 0,-1 0 0,-2 0-1,12-49 1,-21 74-226,0 0 0,0 1 0,0-1 1,0 1-1,1-1 0,-1 0 0,0 1 0,0-1 0,0 0 1,1 1-1,-1-1 0,0 1 0,1-1 0,-1 1 0,0-1 1,1 1-1,-1-1 0,1 1 0,-1-1 0,1 1 0,-1 0 1,1-1-1,-1 1 0,1-1 0,-1 1 0,1 0 0,-1 0 1,1-1-1,0 1 0,-1 0 0,1 0 0,0 0 0,-1 0 1,1 0-1,-1 0 0,1 0 0,0 0 0,-1 0 0,2 0 0,0 0-22,0 1 0,0 0-1,-1-1 1,1 1-1,0 0 1,-1 0-1,1 0 1,-1 0-1,1 0 1,2 2-1,-2 0-78,-1 0 0,1 0 0,-1 0-1,1 0 1,-1 0 0,0 0 0,0 0 0,0 0-1,-1 0 1,1 0 0,-1 0 0,0 6-1,2 5-8,51 406 108,-53-411 392,-3-9-120,-9-16 108,-11-30 195,14 25-416,2 8-113,2-1-1,-7-22 1,12 34-140,0 0 0,0 0-1,0 0 1,0 0-1,0 0 1,0 0 0,1 0-1,-1 0 1,1 1 0,0-1-1,-1 0 1,1 0 0,0 1-1,0-1 1,0 0-1,0 1 1,0-1 0,1 1-1,-1 0 1,0-1 0,1 1-1,-1 0 1,1 0 0,2-2-1,6-4-9,0 1-1,20-9 0,-21 10 13,-3 2-4,3-2-1,0 1 1,-1 0-1,2 1 0,14-4 0,-22 6-1,0 1-1,1 0 1,-1-1 0,0 1-1,0 0 1,1 0 0,-1 1-1,0-1 1,0 0-1,1 1 1,-1-1 0,0 1-1,0 0 1,0-1-1,0 1 1,0 0 0,0 1-1,0-1 1,0 0 0,0 0-1,-1 1 1,1-1-1,0 1 1,-1 0 0,3 3-1,0 0 0,-2 0 0,1 0 0,0 1 0,-1-1-1,0 0 1,0 1 0,-1 0 0,0-1 0,0 1-1,0 0 1,0 0 0,-1 0 0,0 0 0,0 0 0,-1-1-1,-1 8 1,-3 8 23,0 1 0,-2-1-1,-9 20 1,-4 13 48,19-51 116,6-23 96,-3 6-225,63-187 233,-19 64-274,-45 133-22,0 8-46,6 84-14,-7-88 69,0 0 0,0-1 0,0 1 0,0 0 0,0 0 0,0 0 0,0 0 0,1 0 0,-1 0 1,0 0-1,0 0 0,0 0 0,0 0 0,0 0 0,0-1 0,0 1 0,0 0 0,0 0 0,0 0 0,0 0 0,1 0 0,-1 0 1,0 0-1,0 0 0,0 0 0,0 0 0,0 0 0,0 0 0,0 0 0,0 0 0,0 0 0,1 0 0,-1 0 0,0 0 1,0 0-1,0 0 0,0 0 0,0 0 0,0 0 0,0 0 0,0 0 0,1 0 0,-1 0 0,0 0 0,0 0 0,0 0 0,0 1 1,0-1-1,0 0 0,0 0 0,0 0 0,0 0 0,0 0 0,0 0 0,0 0 0,0 0 0,1 0 0,-1 0 0,0 1 1,0-1-1,0 0 0,0 0 0,0 0 0,0 0 0,0 0 0,0 0 0,0 0 0,0 0 0,0 1 0,2-3 0,4-3 0,-1 0 0,0 0 0,0-1 0,-1 1 0,1-1 1,-1 0-1,-1 0 0,7-12 0,22-64 24,-26 67-22,14-46 19,-1-2 0,-4 0 0,11-92 0,-26 150-29,-3 8-54,-4 6 51,1 0 0,0 0 0,0 0-1,1 1 1,1 0 0,-5 11 0,-21 71-14,28-85 24,-14 52-8,-10 75-1,21-100 5,2 0 0,2 0 0,4 57-1,-2-84 5,0-1-1,0 0 1,0 0-1,1 0 1,0 0-1,0 0 1,0 0-1,1 0 1,5 8-1,-7-12 1,1-1 1,-1 1-1,0-1 0,1 0 1,-1 1-1,0-1 0,1 0 0,0 0 1,-1 0-1,1 0 0,0 0 1,-1 0-1,1-1 0,0 1 0,0 0 1,0-1-1,-1 0 0,1 1 1,0-1-1,0 0 0,0 0 1,0 0-1,0 0 0,0 0 0,-1-1 1,1 1-1,0 0 0,0-1 1,0 1-1,0-1 0,-1 0 0,1 0 1,0 0-1,1-1 0,4-2 4,-1 0-1,0-1 0,0 0 0,0 0 1,-1-1-1,1 1 0,-1-1 0,-1 0 0,1-1 1,-1 1-1,0-1 0,0 0 0,-1 0 1,0 0-1,3-12 0,3-11 18,-2 0 0,5-46 0,-11 67-20,6-67 20,-7 73-36,0 9-22,0 4 17,3 107-78,-1-99 99,0 0 0,1 0 1,1 0-1,8 25 0,-11-41 0,-1-1 0,1 1-1,0-1 1,0 1 0,-1 0 0,1-1-1,0 1 1,0-1 0,0 0 0,1 1 0,-1-1-1,0 0 1,0 0 0,1 1 0,-1-1 0,1 0-1,1 1 1,-2-2-1,1 0 1,-1 0-1,0 1 0,1-1 0,-1 0 1,1 0-1,-1 0 0,0 0 0,1 0 1,-1-1-1,0 1 0,1 0 0,-1-1 1,0 1-1,0 0 0,1-1 0,1-1 0,3-2 0,1-1-1,-1 0 0,0 0 0,0 0 0,9-13 0,-3 4 8,-1 0 1,-1-1-1,0 0 1,-1-1 0,-1 0-1,-1 0 1,0-1-1,-1 0 1,0-1-1,-2 1 1,0-1 0,-1 0-1,1-33 1,-4 51-7,1-1 0,-1 0 0,0 1 0,0-1 1,0 0-1,0 0 0,0 1 0,0-1 0,0 0 0,0 1 1,0-1-1,0 0 0,-1 0 0,1 1 0,0-1 1,0 0-1,-1 1 0,1-1 0,0 1 0,-1-1 0,1 0 1,0 1-1,-1-1 0,1 1 0,-1-1 0,1 1 1,-2-1-1,1 1-1,0 1-1,0 0 1,0-1 0,0 1 0,0 0-1,0 0 1,0 0 0,0 0 0,1 0-1,-1 0 1,0 0 0,1 0 0,-1 0-1,1 0 1,-1 0 0,1 0 0,-1 3-1,-44 110-47,40-99 43,1 1 1,1 0-1,0-1 0,1 1 0,0 29 0,2-41 6,0 0 0,0 0-1,1 0 1,0 0 0,0-1-1,0 1 1,1 0 0,-1 0 0,1-1-1,0 1 1,-1-1 0,5 5-1,-6-7 1,1 0 0,0-1 0,0 1 0,0 0 0,-1 0-1,1-1 1,0 1 0,0-1 0,0 1 0,0-1 0,0 1 0,0-1-1,0 1 1,1-1 0,-1 0 0,0 0 0,0 0 0,2 1 0,-1-2-1,0 1 1,0-1 0,0 1 0,0-1 0,0 1 0,-1-1 0,1 0 0,0 0 0,0 0 0,-1 0 0,1 0 0,-1-1-1,1 1 1,1-2 0,14-15 14,-2 0-1,14-20 1,-15 17 4,27-27 1,-38 46-26,-4 6-12,-4 26-23,3-22 37,0 0 0,1 0 1,0 1-1,0-1 0,1 1 0,1 16 0,-1-25 5,0 0-1,0 1 1,0-1-1,1 0 1,-1 0 0,0 0-1,0 1 1,0-1-1,0 0 1,0 0-1,0 0 1,1 0-1,-1 0 1,0 1-1,0-1 1,0 0 0,0 0-1,0 0 1,1 0-1,-1 0 1,0 0-1,0 0 1,0 0-1,1 1 1,-1-1-1,0 0 1,0 0 0,0 0-1,1 0 1,-1 0-1,0 0 1,0 0-1,0 0 1,1 0-1,-1 0 1,0-1-1,0 1 1,0 0 0,1 0-1,-1 0 1,0 0-1,0 0 1,0 0-1,1 0 1,-1 0-1,0 0 1,0-1-1,0 1 1,0 0 0,0 0-1,1 0 1,-1 0-1,0-1 1,0 1-1,0 0 1,0 0-1,10-13-26,9-18 15,-1-2 1,24-64-1,-16 34 31,2-1 38,29-106 0,-47 130-18,-1-1-1,-3 0 1,-1 0-1,-1-41 1,-5 79-34,-1 8-8,-7 14-15,1 1-1,1 1 0,1 0 0,0-1 0,2 2 0,-3 33 1,4-5 16,5 92-1,1-112 5,1-1-1,10 37 0,-11-53 0,1 0 1,1 0 0,0 0-1,1 0 1,1-1-1,-1 0 1,10 11-1,-8-17 25,-9-13 40,-5-13-12,-1 6-41,0 0 1,-1 1 0,-1 0 0,-13-17-1,-43-41-27,47 54 5,15 14-7,11 3-141,-7 1 154,18-1-21,-1 1-1,27-4 1,-40 2 23,0 0 0,0 0 0,0 0 0,0 0 0,0-1 0,0 0 0,-1 1 0,1-2 0,-1 1 0,1-1 0,-1 1 0,0-1 0,0 0 0,0-1 0,4-4 0,-7 7-26,-1 0 1,1 0-1,0 0 1,0-1-1,0 1 1,-1 0 0,1-1-1,-1 1 1,1-1-1,-1 1 1,1-3-1,-5-21-1269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405"/>
    </inkml:context>
    <inkml:brush xml:id="br0">
      <inkml:brushProperty name="width" value="0.05" units="cm"/>
      <inkml:brushProperty name="height" value="0.05" units="cm"/>
    </inkml:brush>
  </inkml:definitions>
  <inkml:trace contextRef="#ctx0" brushRef="#br0">1 29 21028,'7'3'1185,"3"1"287,4-4-536,4-4-496,3-1-248,0-7-848,-7-2 2321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827"/>
    </inkml:context>
    <inkml:brush xml:id="br0">
      <inkml:brushProperty name="width" value="0.05" units="cm"/>
      <inkml:brushProperty name="height" value="0.05" units="cm"/>
    </inkml:brush>
  </inkml:definitions>
  <inkml:trace contextRef="#ctx0" brushRef="#br0">101 102 12179,'75'-40'8299,"-64"33"-7408,0 0-1,0-1 1,0-1-1,9-9 1,-12 6 824,-17 12-653,-17 14-405,12 0-627,0 0-1,2 0 1,0 1 0,0 1 0,2 0-1,0 1 1,0 0 0,-9 25 0,18-40-30,1-1 1,-1 1 0,1 0-1,-1-1 1,1 1 0,0 0 0,-1 0-1,1 0 1,0-1 0,0 1-1,0 0 1,1 2 0,-1-3-3,0-1 1,1 1-1,-1-1 1,0 1-1,1-1 1,-1 1-1,0-1 1,1 1-1,-1-1 1,1 1-1,-1-1 1,0 1 0,1-1-1,-1 0 1,1 1-1,-1-1 1,1 0-1,0 1 1,-1-1-1,1 0 1,-1 0-1,1 0 1,-1 0-1,2 1 1,3-1-12,0 0 1,1-1-1,-1 1 1,0-1-1,1 0 1,7-3-1,14-1 38,-25 4-26,-1 1 1,1 0-1,0 0 0,0 0 0,-1 0 0,1 0 1,0 1-1,-1-1 0,1 0 0,0 1 0,-1-1 1,1 1-1,-1 0 0,1-1 0,-1 1 0,1 0 1,-1 0-1,2 2 0,-2-2-2,0 0 0,0 0 0,-1 0 1,1 0-1,0 1 0,-1-1 0,1 0 0,-1 1 0,0-1 0,1 0 0,-1 1 0,0-1 1,0 0-1,0 1 0,0-1 0,0 0 0,0 3 0,-1 1-2,0 1 0,-1-1 1,1 0-1,-1 0 0,0 0 0,-1 0 0,1-1 1,-1 1-1,0-1 0,-4 6 0,-6 5 38,-2 1-1,1-2 0,-2 0 1,0-1-1,-1-1 1,0 0-1,0-1 1,-23 10-1,24-17-379,5-6-654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0.936"/>
    </inkml:context>
    <inkml:brush xml:id="br0">
      <inkml:brushProperty name="width" value="0.05" units="cm"/>
      <inkml:brushProperty name="height" value="0.05" units="cm"/>
    </inkml:brush>
  </inkml:definitions>
  <inkml:trace contextRef="#ctx0" brushRef="#br0">136 154 13619,'5'-13'2034,"0"3"-784,0 0 0,-1 0 1,0 0-1,-1 0 0,0 0 0,-1-1 1,2-16-1,-4 26 271,-9 1-784,5 1-727,-1 0 0,1 1 0,0-1 0,-1 1 1,1-1-1,0 1 0,0 0 0,0 1 0,0-1 1,1 1-1,-1 0 0,0 0 0,1 0 0,0 0 1,0 0-1,0 1 0,0 0 0,1-1 0,-4 8 1,-9 13-7,2 1 1,1 1-1,1 0 0,1 0 1,-12 54-1,21-75-3,0-1 0,1 0 0,0 1 0,0-1 0,0 1 0,0-1 0,2 6 0,-2-9 0,0-1 0,0 1 0,0 0 0,0-1 0,1 1-1,-1 0 1,0-1 0,1 1 0,-1 0 0,0-1 0,1 1-1,-1-1 1,1 1 0,-1 0 0,1-1 0,-1 1-1,1-1 1,-1 1 0,1-1 0,0 0 0,-1 1 0,1-1-1,0 0 1,-1 1 0,1-1 0,0 0 0,-1 0 0,1 0-1,0 1 1,0-1 0,-1 0 0,1 0 0,0 0-1,0 0 1,-1 0 0,1 0 0,0-1 0,-1 1 0,1 0-1,0 0 1,-1 0 0,1-1 0,0 1 0,-1 0 0,1-1-1,0 1 1,-1-1 0,1 1 0,0-1 0,6-3 21,-1-1 0,0 0 1,0 0-1,0 0 0,0-1 1,-1 1-1,0-1 0,0-1 0,4-6 1,33-66 161,-38 72-173,5-11 45,-1 0-1,-1-1 1,0 0-1,-2 0 1,0-1-1,2-19 1,-7 35 46,-1 9-27,-7 27-89,2 0 0,1 1 0,1 0 0,2 0-1,1 0 1,5 40 0,-4-70 15,0-1 0,1 1 1,0 0-1,-1 0 0,1-1 0,0 1 0,2 4 0,-3-7 1,1 0-1,-1 1 0,0-1 1,1 1-1,-1-1 1,0 0-1,1 1 1,-1-1-1,0 0 0,1 1 1,-1-1-1,1 0 1,-1 0-1,0 1 1,1-1-1,-1 0 0,1 0 1,-1 0-1,1 0 1,-1 1-1,1-1 1,-1 0-1,1 0 0,-1 0 1,1 0-1,-1 0 1,1 0-1,3-2 13,-1 0 0,0 0 0,0 0 0,1 0 1,-1 0-1,-1-1 0,1 1 0,0-1 0,-1 0 0,5-5 0,28-39 84,-1-2 1,-2-1-1,-3-2 0,33-79 0,-59 157-93,-6 25-40,1-38 38,1 1 0,1-1 1,0 0-1,0 1 0,5 23 0,-5-37-2,0 1-1,0-1 0,0 1 1,1-1-1,-1 1 0,0-1 0,0 1 1,0-1-1,0 1 0,1-1 1,-1 0-1,0 1 0,0-1 1,1 1-1,-1-1 0,0 1 0,1-1 1,-1 0-1,0 1 0,1-1 1,-1 0-1,1 1 0,-1-1 1,1 0-1,-1 0 0,1 1 0,-1-1 1,0 0-1,1 0 0,-1 0 1,1 0-1,-1 0 0,1 0 1,0 0-1,1 0 2,-1-1 0,1 1 1,-1-1-1,0 0 0,0 1 0,1-1 1,-1 0-1,0 0 0,0 0 0,0 0 1,2-2-1,23-35 70,-21 28-40,-1 0 0,0 0 0,4-16 0,-7 24-66,-2 5-314,-7 40-2730,4-13 1015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1.551"/>
    </inkml:context>
    <inkml:brush xml:id="br0">
      <inkml:brushProperty name="width" value="0.05" units="cm"/>
      <inkml:brushProperty name="height" value="0.05" units="cm"/>
    </inkml:brush>
  </inkml:definitions>
  <inkml:trace contextRef="#ctx0" brushRef="#br0">186 114 21093,'-2'-1'148,"1"1"0,-1-1 1,1 0-1,-1 1 1,0 0-1,0-1 1,1 1-1,-1 0 1,0 0-1,1 0 1,-1 0-1,0 0 1,0 0-1,1 0 1,-1 1-1,0-1 1,1 1-1,-1-1 1,0 1-1,1 0 1,-1-1-1,-2 3 1,1-1-68,1 1 0,-1-1 0,1 1 0,-1 0 0,1 0 0,0 0 0,0 0 1,0 0-1,0 0 0,-1 6 0,0-1-82,0-1 0,1 1 0,0 0 0,1 0 0,0 0 0,0 0 1,0 0-1,1 0 0,2 15 0,32 92 506,-15-59-475,-8-25-37,-1 1 0,-2 0 0,6 39 0,-13-61 74,0 0-1,0 0 0,-2 0 0,1 0 0,-1 0 1,-1 0-1,1-1 0,-2 1 0,1-1 1,-2 1-1,1-1 0,-1 0 0,0 0 0,-1 0 1,-7 10-1,3-8 65,0 0 1,0 0 0,-12 9-1,17-16-68,-1 1 0,-1-1 0,1-1-1,-1 1 1,1-1 0,-1 0-1,0 0 1,-12 3 0,16-6-46,1 1 0,-1-1 0,1 1 0,-1-1 0,0 0 0,1 0 0,-1 0 1,0 0-1,1 0 0,-1 0 0,1 0 0,-1-1 0,0 1 0,1-1 0,-1 1 0,1-1 1,-1 0-1,1 1 0,-1-1 0,1 0 0,0 0 0,-1 0 0,-1-1 0,2-1 1,-1 1-1,0 0 1,1-1-1,0 1 1,-1-1-1,1 1 1,0-1-1,0 0 1,1 0-1,-1 1 1,0-1-1,1-4 1,-1-5 9,1 1 1,0-1 0,1 1-1,1-1 1,4-18 0,0 9-17,1 1-1,1 0 1,1 0 0,1 1 0,22-34 0,74-80-18,-44 59 16,-47 53-1,-1-1 1,0 0-1,-2 0 1,0-1-1,-2-1 1,-1 0-1,-1 0 1,0-1-1,6-44 1,-13 62 15,0 1 1,-1-1-1,0 1 0,0-1 1,-1 0-1,1 1 0,-4-12 1,4 16 48,-3 4-76,-1 1-1,1-1 1,0 1 0,0 0-1,0 0 1,1 0 0,-1 0-1,1 0 1,0 1 0,-1-1-1,2 1 1,-1-1-1,0 1 1,-1 5 0,-3 10-38,-7 30 0,12-42 40,-9 44-99,-5 83 0,18-111-622,-3-23 680,0 1-1,0-1 0,0 0 1,0 0-1,0 1 0,0-1 1,0 0-1,0 0 0,1 1 1,-1-1-1,0 0 1,0 0-1,0 0 0,1 1 1,-1-1-1,0 0 0,0 0 1,0 0-1,1 0 0,-1 0 1,0 1-1,0-1 0,1 0 1,-1 0-1,0 0 0,0 0 1,1 0-1,0 0 0,10-9-1527,7-22 83,2-11 1864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2.049"/>
    </inkml:context>
    <inkml:brush xml:id="br0">
      <inkml:brushProperty name="width" value="0.05" units="cm"/>
      <inkml:brushProperty name="height" value="0.05" units="cm"/>
    </inkml:brush>
  </inkml:definitions>
  <inkml:trace contextRef="#ctx0" brushRef="#br0">124 0 15227,'-5'4'6660,"6"-4"-6524,-5 15 1252,0 20-1285,0 12 349,-2 0-1,-15 54 0,-32 86 367,51-182-772,-7 24 184,-6 40 0,14-67-224,1-1 0,0 1 0,0-1 0,0 1 0,0-1 0,0 0-1,0 1 1,0-1 0,1 1 0,-1-1 0,0 1 0,1-1 0,0 2 0,-1-3-5,1 1 1,-1-1 0,1 1 0,-1-1-1,0 0 1,1 1 0,-1-1 0,1 0-1,-1 1 1,1-1 0,-1 0 0,1 0-1,-1 0 1,1 1 0,-1-1 0,1 0-1,-1 0 1,1 0 0,-1 0 0,1 0-1,-1 0 1,1 0 0,0 0 0,-1 0-1,1 0 1,-1 0 0,1 0 0,-1 0-1,1-1 1,-1 1 0,1 0 0,0-1-1,7-4 21,1 0 0,-1-1-1,-1 0 1,1-1 0,-1 0-1,0 0 1,8-11 0,12-16 76,31-51 0,43-59 52,-101 144-149,0 0-1,0 0 1,0 0-1,0 0 1,0 0-1,0 0 1,0 0-1,0 0 1,0 0-1,0 1 1,0-1-1,0 0 1,0 0-1,0 0 1,0 0-1,1 0 1,-1 0-1,0 0 1,0 0-1,0 0 1,0 0-1,0 0 1,0 0-1,0 0 1,0 0-1,0 0 1,0 0-1,0 0 1,0 0-1,1 0 1,-1 0-1,0 0 1,0 0-1,0 0 1,0 0-1,0 0 1,0 0-1,0 0 1,0 0-1,0 0 0,0 0 1,0 0-1,1 0 1,-1 4 5,0 19 18,0-13-20,0 0 1,1-1-1,0 1 0,0-1 0,1 1 0,0-1 1,6 15-1,-7-21 18,0 0 0,0 1 0,0-1 0,-1 0 0,1 1 0,-1-1 0,0 1 0,0-1 0,0 0 0,0 1 0,0-1 0,-1 1 0,1-1 0,-1 0 0,0 1 0,0-1 0,-1 0 0,-2 6 0,-4 6 170,0-1 0,-18 22 0,13-19-62,0 3 10,-38 49 194,46-64-312,0 1 1,0-1 0,0 0 0,-1 0 0,0 0-1,0-1 1,0 0 0,-13 6 0,18-10-19,0 1 1,0-1-1,0 1 1,-1-1 0,1 0-1,0 1 1,-1-1-1,1 0 1,0 0-1,-1 0 1,1 0-1,0 0 1,0 0-1,-1 0 1,1 0-1,0-1 1,-1 1 0,1 0-1,0-1 1,0 1-1,0-1 1,-3-1-1,3 1-9,0-1 0,-1 1 0,1-1 0,0 1 0,0-1 0,0 1 0,0-1 0,0 0 0,0 0 0,1 1 0,-1-1 0,1 0-1,-1-3 1,-1-4-131,1 0-1,1-1 1,0 1-1,0 0 1,2-9-1,-1 11-111,1 1-1,-1 0 0,1-1 0,0 1 1,1 0-1,0 0 0,0 0 1,0 1-1,0-1 0,1 1 0,7-8 1,20-24-1782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2.733"/>
    </inkml:context>
    <inkml:brush xml:id="br0">
      <inkml:brushProperty name="width" value="0.05" units="cm"/>
      <inkml:brushProperty name="height" value="0.05" units="cm"/>
    </inkml:brush>
  </inkml:definitions>
  <inkml:trace contextRef="#ctx0" brushRef="#br0">70 358 10490,'-3'-1'11748,"-4"7"-9813,-6 9-2843,8-7 958,0 0 0,1 0-1,0 0 1,0 1 0,1 0 0,0-1-1,-3 19 1,2 3-32,0 29 0,3-50-9,1 2-2,-2 8 32,1 0 1,1 1-1,1-1 1,0 0-1,7 30 1,-8-48-10,0 0-1,1-1 1,-1 1 0,0 0 0,0 0 0,1 0 0,-1-1 0,0 1-1,1 0 1,-1-1 0,1 1 0,-1 0 0,1-1 0,-1 1-1,1 0 1,-1-1 0,1 1 0,0-1 0,-1 1 0,2 0-1,-1-1 1,-1 0 0,1 0 0,0 0 0,-1 0 0,1-1 0,-1 1-1,1 0 1,-1 0 0,1 0 0,-1-1 0,1 1 0,-1 0-1,1-1 1,-1 1 0,1 0 0,-1-1 0,1 1 0,-1 0 0,0-1-1,1 1 1,-1-1 0,1 0 0,18-37 1082,-17 33-1022,19-47 411,-2-1-1,12-57 1,-24 79-474,-1-1 0,-2 0 0,-1-1 0,-2 1 0,-3-37 0,1 53-23,1 0-1,1 0 1,1 0-1,0 0 0,1 0 1,1 1-1,9-27 1,-9 31-5,18-60-18,-21 69-11,0 1-29,4 7-34,-2 0 79,0 0-1,0 0 1,-1 0 0,0 1 0,0-1 0,0 1 0,-1-1 0,1 12 0,0 65-70,-2-50 68,3 55 83,4-1 0,23 113 0,-30-198 369,-12-14-234,4 3-203,-54-57 149,53 56-78,2 1 0,-1-2 0,2 1 0,-1-1 0,-8-21 0,12 25-35,1 1 1,0-1-1,1 0 1,0 0-1,0 1 1,0-1 0,1-10-1,0 13-26,0 1 0,1 0 1,0 0-1,0-1 0,0 1 0,0 0 0,0 0 0,1 0 1,-1 0-1,1 0 0,0 1 0,0-1 0,0 0 0,0 1 1,0-1-1,1 1 0,3-3 0,17-11-10,1 1-1,1 1 1,0 2 0,30-12-1,-47 21-94,7-3-764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24.960"/>
    </inkml:context>
    <inkml:brush xml:id="br0">
      <inkml:brushProperty name="width" value="0.05" units="cm"/>
      <inkml:brushProperty name="height" value="0.05" units="cm"/>
    </inkml:brush>
  </inkml:definitions>
  <inkml:trace contextRef="#ctx0" brushRef="#br0">130 53 19492,'1'-8'1671,"1"-1"0,0 0 0,7-17 3633,-11 36-5272,1 1-1,-1-1 0,-1 1 1,0-1-1,-1 0 1,-7 16-1,0 0-15,-41 87 7,3-8 42,43-77-37,6-26 9,8 2 2,-2-4-37,1 1 1,-1-1-1,1 0 0,-1 0 0,1-1 0,-1 0 0,0 0 1,1 0-1,-1-1 0,0 0 0,0 0 0,0 0 1,7-5-1,64-35 6,39-17 4,-99 51-9,1 2 0,-1 0 0,1 0 1,34-4-1,-47 9-3,-1 1 1,1-1 0,0 1-1,-1 0 1,1 1-1,0-1 1,-1 1 0,1 0-1,-1 0 1,6 2-1,1 4-271,-14-3-596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3.344"/>
    </inkml:context>
    <inkml:brush xml:id="br0">
      <inkml:brushProperty name="width" value="0.025" units="cm"/>
      <inkml:brushProperty name="height" value="0.025" units="cm"/>
    </inkml:brush>
  </inkml:definitions>
  <inkml:trace contextRef="#ctx0" brushRef="#br0">160 276 16047,'0'0'6540,"-11"-3"-5681,4 2-648,4-1-113,0 1 0,1 0-1,-1 1 1,0-1 0,0 0 0,0 1-1,1 0 1,-1 0 0,0-1 0,0 2 0,0-1-1,0 0 1,0 0 0,1 1 0,-1 0-1,0-1 1,0 1 0,1 0 0,-1 1-1,0-1 1,1 0 0,-1 1 0,1-1 0,0 1-1,0 0 1,-4 4 0,-6 8 823,1 1-1,-13 24 1,21-34-762,1-1 0,-1 1 0,1 0 1,0 0-1,1 1 0,-1-1 0,1 0 0,0 0 0,0 1 1,1-1-1,0 1 0,0 10 0,1-15-144,-1-1-1,1 1 1,-1 0-1,1 0 1,-1 0 0,1 0-1,0 0 1,-1-1-1,1 1 1,0 0 0,0-1-1,-1 1 1,1 0-1,0-1 1,0 1 0,0-1-1,0 0 1,0 1-1,0-1 1,0 0 0,0 1-1,0-1 1,0 0-1,0 0 1,0 0-1,0 0 1,0 0 0,0 0-1,0 0 1,0 0-1,1 0 1,35-8 175,-24 2-188,-1-1 1,0 0-1,0 0 1,-1-1-1,0-1 1,-1 0-1,0 0 1,0-1-1,0 0 0,-2-1 1,1 0-1,10-18 1,-5 5-30,-1 0 0,-1-1 1,-2 0-1,0-1 0,8-36 1,-12 39 26,-1 1 0,-1-1 0,0-28 0,-8 52-140,-6 16 147,-9 22 184,-8 22 15,11-28-36,1 0-1,2 1 0,1 1 0,-9 48 0,21-82-213,0 1-1,0-1 1,0 1 0,0-1-1,0 1 1,1-1 0,-1 1-1,0-1 1,1 1 0,-1-1-1,1 1 1,-1-1 0,1 0-1,0 1 1,0-1 0,0 0-1,0 1 1,0-1 0,0 0-1,0 0 1,0 0 0,0 0-1,0 0 1,0 0 0,1 0-1,-1-1 1,0 1 0,1 0-1,-1-1 1,1 1 0,-1-1-1,1 1 1,-1-1 0,1 0-1,-1 0 1,1 0-1,-1 1 1,3-2 0,11 3-1030,0-2 0,0 1 0,19-4 0,-7 2-1352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25.553"/>
    </inkml:context>
    <inkml:brush xml:id="br0">
      <inkml:brushProperty name="width" value="0.05" units="cm"/>
      <inkml:brushProperty name="height" value="0.05" units="cm"/>
    </inkml:brush>
  </inkml:definitions>
  <inkml:trace contextRef="#ctx0" brushRef="#br0">3 135 17332,'-2'-3'12288,"14"-2"-10355,-7 4-2123,0-1 0,0 1 0,0 1 0,0-1 0,7 1 0,24 3 183,1-2 0,0-2 0,-1-1 0,1-1 0,-1-2 1,0-2-1,0-1 0,-1-2 0,55-23 0,-3-7 71,-85 39-44,0-1 286,-19-3-859,-33-3-222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36.464"/>
    </inkml:context>
    <inkml:brush xml:id="br0">
      <inkml:brushProperty name="width" value="0.05" units="cm"/>
      <inkml:brushProperty name="height" value="0.05" units="cm"/>
    </inkml:brush>
  </inkml:definitions>
  <inkml:trace contextRef="#ctx0" brushRef="#br0">21 155 7354,'0'-14'19665,"0"13"-19624,0 1-1,0-1 1,0 0-1,0 1 1,0-1 0,0 1-1,0-1 1,0 1-1,0-1 1,0 0-1,0 1 1,0-1 0,0 1-1,0-1 1,1 1-1,-1-1 1,0 1 0,0-1-1,0 1 1,1-2-1,2 6-42,-1-1-1,0 1 1,0-1-1,0 1 1,0 0-1,-1-1 0,0 1 1,2 8-1,6 13 34,-8-22 0,3-4 2,-3 1-28,0 0-1,0-1 0,0 1 1,0-1-1,0 1 1,0-1-1,0 1 0,0-1 1,0 0-1,0 1 0,0-1 1,-1 0-1,1 0 0,0 0 1,0 0-1,-1 1 1,1-1-1,-1 0 0,1 0 1,0-2-1,1-2 16,-1 1 0,1 0 1,-1-1-1,0 1 0,0-8 0,0 0 65,-1 0 0,-1-1 1,-2-20-1,-4-3 282,5 33-116,-4 9-234,3-1-17,0-1 0,0 1 1,1 0-1,-1 0 0,1 0 1,0 0-1,1 1 0,-3 7 1,2 4 18,-3 32 0,6-30 0,1-16-6,9-29 16,-7 13 1,-1 1 0,0 0 0,0-1 0,-1 0-1,-1 1 1,0-1 0,-1 0 0,0 0 0,-1 1-1,-4-19 1,3 34-11,-5 8-17,1 1 0,0 1 0,1-1 0,1 1 1,0 0-1,0 0 0,2 0 0,-1 0 0,2 1 0,0-1 0,1 25 0,4-26-2,2-19-4,4-21 11,-7 16 1,1-1 7,-1-1-1,0 0 0,-1 1 0,0-1 1,-1 0-1,-2-21 0,1 34-14,0 0 1,0 0-1,0 0 0,0 0 1,0 0-1,-1 0 0,1 0 1,0 0-1,-1 0 0,1 0 0,-1 0 1,1 1-1,-1-1 0,1 0 1,-1 0-1,0 0 0,-5 2-25,1 11-23,-2 12-452,-3 33 0,3-21-627,-2 15-1038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0.415"/>
    </inkml:context>
    <inkml:brush xml:id="br0">
      <inkml:brushProperty name="width" value="0.05" units="cm"/>
      <inkml:brushProperty name="height" value="0.05" units="cm"/>
    </inkml:brush>
  </inkml:definitions>
  <inkml:trace contextRef="#ctx0" brushRef="#br0">45 121 12835,'-10'-6'850,"7"4"-128,-1 0 0,0 0 0,1 0 0,0 0 0,-1-1 0,1 0 0,0 1 0,-4-6 0,7 8-583,-1-6 794,14 3-491,12 4-416,29 5 1,-26-2-33,1-2 0,33 0 1,17-12-13,106-27 0,-116 21 80,0 3-1,90-6 1,-127 20-17,1 1 1,48 9-1,-48-5-7,57 2 0,-87-8 147,-2-2 484,-1 0-1156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1.569"/>
    </inkml:context>
    <inkml:brush xml:id="br0">
      <inkml:brushProperty name="width" value="0.05" units="cm"/>
      <inkml:brushProperty name="height" value="0.05" units="cm"/>
    </inkml:brush>
  </inkml:definitions>
  <inkml:trace contextRef="#ctx0" brushRef="#br0">4 344 18452,'0'0'38,"0"0"0,0 0 0,0 0 0,0 0 0,-1 0 0,1 0 1,0 0-1,0 0 0,0-1 0,0 1 0,-1 0 0,1 0 0,0 0 0,0 0 0,0 0 0,0 0 0,0 0 0,0 0 0,-1-1 1,1 1-1,0 0 0,0 0 0,0 0 0,0 0 0,0 0 0,0-1 0,0 1 0,0 0 0,0 0 0,0 0 0,0 0 1,-1-1-1,1 1 0,0 0 0,0 0 0,0 0 0,0 0 0,0-1 0,0 1 0,1 0 0,-1 0 0,0 0 0,0 0 1,0-1-1,0 1 0,0 0 0,0 0 0,0 0 0,0 0 0,0-1 0,0 1 0,0 0 0,1 0 0,-1 0 0,13-5 479,114-10-425,78-41-79,21-3 46,11 27-33,-109 17-10,133-35 0,-226 40-30,-1-1 0,0-2 0,57-32 0,-47 19-267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9.295"/>
    </inkml:context>
    <inkml:brush xml:id="br0">
      <inkml:brushProperty name="width" value="0.05" units="cm"/>
      <inkml:brushProperty name="height" value="0.05" units="cm"/>
    </inkml:brush>
  </inkml:definitions>
  <inkml:trace contextRef="#ctx0" brushRef="#br0">19 114 21629,'-1'-1'6274,"-5"11"-6251,2 6-18,1 1-1,1-1 1,0 1-1,2 0 1,-1-1-1,4 26 1,-2-32-5,2 31 6,2 0 0,17 69 1,-22-107-5,1 0 1,0 0 0,1 0-1,-1 0 1,1 0 0,-1-1 0,1 1-1,0 0 1,3 3 0,-4-5 2,0 0 0,0-1 0,-1 1 1,1-1-1,0 1 0,0-1 0,0 1 1,0-1-1,0 0 0,0 0 0,0 1 1,0-1-1,0 0 0,0 0 0,0 0 1,0 0-1,0 0 0,0 0 0,0 0 1,0 0-1,-1 0 0,1-1 0,0 1 1,0 0-1,0-1 0,0 1 0,0 0 1,0-1-1,0 1 0,0-1 0,-1 0 1,1 1-1,0-1 0,0 0 0,0 0 1,6-7 52,0 0 1,0-1-1,-1 1 1,0-1-1,-1 0 1,0-1-1,0 0 1,4-14-1,-1 7 26,68-169 749,-73 181-749,-1 5-84,-1 1 1,1-1-1,0 1 1,0 0-1,-1 0 1,1 0-1,0 0 1,-1 0 0,1 0-1,-1 0 1,1 0-1,-1 0 1,0 1-1,1-1 1,-1 1-1,0-1 1,0 1-1,1 1 1,0 2-1,0 0 0,0 1 0,0-1 0,1 10-1,-3-11 5,1 1 0,0-1 0,0 0 0,1 1-1,-1-1 1,1 0 0,0 0 0,2 4 0,-3-7-2,-1-1 1,0 1 0,0-1-1,1 1 1,-1-1-1,1 0 1,-1 1 0,0-1-1,1 0 1,-1 1-1,1-1 1,-1 0 0,1 0-1,-1 1 1,1-1-1,-1 0 1,1 0 0,-1 0-1,1 0 1,-1 1 0,1-1-1,-1 0 1,1 0-1,-1 0 1,1 0 0,-1 0-1,1 0 1,-1-1-1,1 1 1,0 0 0,-1 0-1,1 0 1,-1 0-1,0-1 1,1 1 0,-1 0-1,1 0 1,-1-1 0,1 1-1,-1 0 1,1-1-1,-1 1 1,0 0 0,1-1-1,-1 1 1,0-1-1,1 1 1,-1-1 0,0 1-1,0-1 1,1 1-1,-1-1 1,0 1 0,0-1-1,13-32 197,-12 32-192,75-251 425,-75 248-425,5 30-67,-6-8-313,-2 0 1,0 0-1,-1 0 0,-8 28 1,5-30 117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9.787"/>
    </inkml:context>
    <inkml:brush xml:id="br0">
      <inkml:brushProperty name="width" value="0.05" units="cm"/>
      <inkml:brushProperty name="height" value="0.05" units="cm"/>
    </inkml:brush>
  </inkml:definitions>
  <inkml:trace contextRef="#ctx0" brushRef="#br0">16 202 22205,'-1'1'195,"0"-1"0,0 1 0,0 0 0,0-1 0,0 1 0,0 0 0,0 0 0,0 0 0,0-1 0,1 1 1,-1 0-1,0 0 0,1 0 0,-1 0 0,1 0 0,-1 1 0,1-1 0,-1 0 0,1 0 0,-1 1 0,2-1-139,-1-1 0,0 1-1,1 0 1,-1-1 0,1 1-1,-1-1 1,1 1 0,-1-1 0,1 0-1,-1 1 1,1-1 0,-1 0-1,1 1 1,0-1 0,-1 0-1,1 1 1,-1-1 0,1 0 0,0 0-1,-1 0 1,1 0 0,0 0-1,-1 0 1,2 0 0,6 1-38,0-1 0,0 0 0,0 0 0,13-3 1,-1-2 0,0-1 0,0-1 0,-1 0 0,35-20 0,70-52 20,-79 48-20,53-27 1,-94 56-126,-3 1-2,-1 1 1,1-1 0,-1 1-1,1 0 1,-1-1 0,1 1 0,0-1-1,-1 1 1,1 0 0,0 0 0,-1-1-1,1 1 1,0 0 0,-1 0 0,1 0-1,0 0 1,-1 0 0,2 0 1640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0.440"/>
    </inkml:context>
    <inkml:brush xml:id="br0">
      <inkml:brushProperty name="width" value="0.05" units="cm"/>
      <inkml:brushProperty name="height" value="0.05" units="cm"/>
    </inkml:brush>
  </inkml:definitions>
  <inkml:trace contextRef="#ctx0" brushRef="#br0">0 61 23053,'3'-14'713,"-2"9"-244,0 1 0,0-1-1,0 1 1,1-1 0,0 1 0,0 0 0,4-8 0,-6 11-447,1 1 0,-1 0 0,0-1 0,0 1 0,1 0 0,-1 0 0,0 0 0,0-1 0,1 1 0,-1 0 0,0 0 1,1 0-1,-1 0 0,0 0 0,1 0 0,-1 0 0,0-1 0,1 1 0,-1 0 0,0 0 0,1 0 0,-1 0 0,1 0 1,-1 1-1,0-1 0,1 0 0,-1 0 0,0 0 0,1 0 0,-1 0 0,0 0 0,0 0 0,1 1 0,-1-1 0,0 0 0,1 0 1,-1 1-1,0-1 0,0 0 0,1 0 0,-1 1 0,0-1 0,0 0 0,0 0 0,1 1 0,7 14 19,4 19-31,-2 1 0,-1 0 0,-2 1 0,5 62 0,-8-29 3,-10 106 1,-7-65 356,12-106-77,2-10-152,2-73-53,4 0-1,4 0 0,31-116 1,-39 184-89,0 1 0,1-1 0,1 1 0,0 0 1,12-17-1,-14 22-2,1 0 0,0 1 0,0 0 1,1 0-1,-1 0 0,1 0 0,0 1 0,0 0 1,0 0-1,1 0 0,-1 0 0,9-2 0,3 0-7,0 0 1,20-2-1,-32 6 9,0 0 0,0 1 0,0 0 0,0 0 0,0 0 0,0 1 0,0-1 0,0 1 0,0 0 0,0 1 0,0-1 0,5 4 0,-7-4-1,-1 1 0,0 0 1,0 0-1,1 0 0,-1 1 0,0-1 1,-1 0-1,1 1 0,0-1 0,-1 1 1,1 0-1,-1-1 0,0 1 1,0 0-1,0 0 0,0 0 0,-1 0 1,1 0-1,-1 6 0,1-3 23,-1 1-1,0 0 0,0 0 0,-1-1 1,0 1-1,0 0 0,-5 12 1,3-11 50,-1 0 1,-1 0 0,0-1-1,0 1 1,0-1 0,-1 0-1,0-1 1,0 1 0,0-1-1,-1-1 1,0 1 0,-1-1-1,-13 8 1,15-10-51,1 0 0,0-1 1,-1 1-1,1-1 0,-1 0 0,0-1 0,0 1 1,1-1-1,-1-1 0,0 1 0,0-1 0,0 0 1,0 0-1,0 0 0,0-1 0,0 0 0,0-1 1,0 1-1,1-1 0,-1 0 0,-9-5 0,12 6-49,1-1 0,-1 0-1,1 0 1,-1 0-1,1 0 1,0 0-1,0-1 1,0 1 0,0-1-1,0 1 1,0-1-1,1 0 1,-1 0-1,1 0 1,-2-5 0,-1-2-749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2.509"/>
    </inkml:context>
    <inkml:brush xml:id="br0">
      <inkml:brushProperty name="width" value="0.05" units="cm"/>
      <inkml:brushProperty name="height" value="0.05" units="cm"/>
    </inkml:brush>
  </inkml:definitions>
  <inkml:trace contextRef="#ctx0" brushRef="#br0">172 1 12739,'0'0'17291,"-4"9"-16765,0-2-512,-9 14 3,1 0 1,-13 32 0,6 11-33,-12 71 1,2-6 17,21-99 1,-2 2 7,-6 53 0,15-83 86,1 2-82,4 4-28,1 2 10,-1-3 1,1 1 0,0-1 0,9 11 0,-12-17 1,-1 1 0,1-1 0,0 0 1,0 0-1,0 0 0,0 0 1,0 0-1,0 0 0,1 0 1,-1 0-1,0-1 0,0 1 0,1-1 1,-1 0-1,0 0 0,0 0 1,1 0-1,-1 0 0,0 0 1,0 0-1,1-1 0,-1 1 0,0-1 1,0 0-1,0 1 0,1-1 1,2-2-1,5-3-2,-1 0 0,1 0 0,-1 0 0,9-10 0,-14 13 4,9-9 1,-5 4 3,0 1 0,0 1 0,1 0 0,10-7 1,-17 12-6,0 0-1,1 0 1,-1 0 0,0 0 0,1 1 0,-1-1 0,1 1 0,-1-1 0,0 1 0,1 0 0,-1 0 0,1 0 0,-1 0-1,1 0 1,-1 1 0,1-1 0,-1 1 0,0-1 0,1 1 0,-1 0 0,0 0 0,1 0 0,1 2 0,1 0-1,0 1 1,0 0 0,-1 0 0,1 1 0,-1-1 0,0 1 0,0 0 0,-1 0 0,0 1-1,1-1 1,2 9 0,-5-12 12,-8-2-46,4 0-53,0-1 0,0 1 0,1 0 0,-1-1 0,0 1 0,0-1 0,0 0 1,0 0-1,1 0 0,-1 0 0,0-1 0,1 1 0,-5-4 0,-15-10-1777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2.915"/>
    </inkml:context>
    <inkml:brush xml:id="br0">
      <inkml:brushProperty name="width" value="0.05" units="cm"/>
      <inkml:brushProperty name="height" value="0.05" units="cm"/>
    </inkml:brush>
  </inkml:definitions>
  <inkml:trace contextRef="#ctx0" brushRef="#br0">23 118 22037,'-22'0'8321,"26"-3"-8236,4-2-85,0 0 0,0 1 1,0 0-1,0 1 1,1 0-1,0 0 1,0 0-1,16-1 1,83-3-29,-64 5 25,-14 1 4,0-1 1,0-1-1,0-2 0,54-16 1,-80 20 1,0-1 0,0 1-1,0-1 1,-1 0 0,1-1 0,-1 1 0,4-4 1,-5 5 1,-6-4-415,-12-10-970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5.326"/>
    </inkml:context>
    <inkml:brush xml:id="br0">
      <inkml:brushProperty name="width" value="0.05" units="cm"/>
      <inkml:brushProperty name="height" value="0.05" units="cm"/>
    </inkml:brush>
  </inkml:definitions>
  <inkml:trace contextRef="#ctx0" brushRef="#br0">120 123 21277,'-3'-1'319,"0"-1"0,0 1 0,0 0 1,0 0-1,0 0 0,-1 1 1,1-1-1,-4 1 0,5 0-254,1 0 0,-1 1 0,1-1 0,-1 0 0,1 1 0,-1 0 0,1-1 0,0 1 0,-1 0-1,1 0 1,0 0 0,0-1 0,-1 1 0,1 1 0,0-1 0,0 0 0,0 0 0,0 0 0,0 0 0,-1 3-1,-5 9-17,1 0 0,0 1 0,0-1 0,1 1 0,-3 16 0,-10 74 70,16-84-112,0 37 0,2-50-2,1-1-1,-1 0 1,1 1-1,1-1 1,-1 0-1,1 0 1,0 0-1,0 0 0,6 11 1,-7-15 0,0-1-1,0 1 1,0-1 0,0 1-1,1-1 1,-1 0 0,0 1-1,1-1 1,-1 0 0,1 0-1,-1 0 1,1 0 0,-1 0-1,1 0 1,0-1 0,0 1-1,-1 0 1,1-1 0,0 0-1,0 1 1,0-1 0,-1 0 0,1 0-1,0 0 1,0 0 0,0 0-1,0 0 1,0 0 0,-1-1-1,1 1 1,0-1 0,0 1-1,-1-1 1,1 0 0,0 0-1,-1 0 1,1 0 0,2-1-1,2-3 19,1 0 0,-1-1-1,0 0 1,0 0-1,-1 0 1,0 0 0,7-11-1,16-34 52,-17 29-19,24-32 0,-35 52-55,1 1 1,0 0 0,-1 0 0,1 0 0,0 0-1,0 0 1,0 1 0,0-1 0,0 0 0,0 0-1,0 0 1,0 1 0,0-1 0,0 1-1,1-1 1,-1 1 0,0-1 0,0 1 0,0 0-1,1-1 1,-1 1 0,0 0 0,1 0 0,-1 0-1,0 0 1,0 0 0,1 0 0,-1 0-1,0 1 1,0-1 0,1 0 0,-1 1 0,0-1-1,0 1 1,0-1 0,1 1 0,-1 0 0,0-1-1,0 1 1,0 0 0,0 0 0,0 0-1,-1 0 1,1 0 0,0 0 0,0 0 0,1 2-1,4 5-15,0 1 0,0 0 0,-1 1 0,5 13 0,-9-21 17,26 67-28,-18-44 36,1 0-1,1 0 1,18 28-1,-27-50-4,0 0 0,0 0-1,1 0 1,-1 0 0,1 0-1,0-1 1,0 1-1,5 3 1,-6-5-1,-1-1 1,1 1-1,-1-1 0,1 1 1,-1-1-1,1 1 0,-1-1 1,1 0-1,-1 0 0,1 0 1,-1 0-1,1 0 0,-1 0 1,1 0-1,-1 0 0,1 0 0,-1-1 1,1 1-1,-1-1 0,1 1 1,-1-1-1,0 0 0,1 1 1,-1-1-1,3-2 0,2-2 73,0 0 0,-1-1 0,0 0 0,1 0 0,-2 0 0,1-1 0,-1 1 0,5-12 0,24-62 633,-32 78-690,14-42 220,-1 0 1,-3-1-1,-1-1 1,-3 0-1,-2 0 1,-1 0-1,-4-48 1,-4 57-39,4 37-187,-1-2 17,-6 5-33,5-2 3,0 1-1,0-1 1,0 1-1,0 0 1,0 0 0,0 0-1,0 0 1,0 0-1,1 0 1,-1 1 0,1-1-1,-3 4 1,-4 9 13,7-14-13,0 0-1,0 0 1,1 0 0,-1 0-1,0 0 1,0 0 0,0 0-1,0 0 1,0 0 0,-1-1-1,1 1 1,0 0 0,0-1-1,-2 2 1,-6-1-2896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092"/>
    </inkml:context>
    <inkml:brush xml:id="br0">
      <inkml:brushProperty name="width" value="0.025" units="cm"/>
      <inkml:brushProperty name="height" value="0.025" units="cm"/>
    </inkml:brush>
  </inkml:definitions>
  <inkml:trace contextRef="#ctx0" brushRef="#br0">3 1 17745,'0'0'10586,"0"12"-9930,-2 99 44,2-110-689,0 1 0,0-1 0,0 0 0,0 1 0,1-1 0,-1 0 0,1 0 0,-1 1 0,0-1 0,1 0 0,0 0 0,-1 0 0,1 0 0,0 1 0,0-1 0,-1 0 0,1 0 0,0 0 0,0-1 0,0 1 0,0 0 0,0 0 0,1 0 0,-1-1 0,0 1-1,2 0 1,1 0 28,0 0-1,-1 0 1,1-1-1,0 0 1,-1 0-1,1 0 0,0 0 1,-1 0-1,8-2 1,3-2 76,1 0 0,0-1 1,23-12-1,4-7-63,-30 16-40,0 1 1,0 0-1,1 1 1,0 1-1,0 0 1,17-4-1,-30 9-5,1 0 0,-1 0 0,1 0-1,-1 0 1,1 0 0,-1 0 0,1 0 0,-1 0 0,1 0-1,-1 0 1,0 0 0,1 0 0,-1 0 0,1 1 0,-1-1 0,1 0-1,-1 0 1,0 0 0,1 1 0,-1-1 0,0 0 0,1 1 0,-1-1-1,0 0 1,1 1 0,-1-1 0,0 0 0,1 1 0,-1-1 0,0 1-1,0-1 1,0 0 0,0 1 0,1 0 0,0 22 548,-10 27 420,8-47-946,1-2-43,0-1 1,-1 1-1,1-1 1,0 0-1,0 1 1,0-1-1,0 1 1,0-1-1,0 1 1,0-1-1,0 0 1,0 1 0,0-1-1,0 1 1,0-1-1,0 0 1,0 1-1,0-1 1,0 1-1,0-1 1,0 1-1,1-1 1,-1 0-1,0 1 1,0-1-1,0 0 1,1 1-1,-1-1 1,0 0-1,1 1 1,-1-1-1,0 0 1,1 0-1,-1 1 1,0-1-1,1 0 1,-1 0-1,1 1 1,19-5-1443,-15 2 837,-1 0 0,0 0 0,0-1 0,1 0 0,-2 1 0,1-1 0,6-6-1,-3-5-7392,-1-4-5260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5.775"/>
    </inkml:context>
    <inkml:brush xml:id="br0">
      <inkml:brushProperty name="width" value="0.05" units="cm"/>
      <inkml:brushProperty name="height" value="0.05" units="cm"/>
    </inkml:brush>
  </inkml:definitions>
  <inkml:trace contextRef="#ctx0" brushRef="#br0">220 100 16516,'0'-5'923,"-1"0"1,0 0 0,0 0 0,0 0 0,0 0-1,-1 0 1,0 0 0,-5-8 0,6 11-810,0 1 1,0-1-1,-1 0 1,1 1-1,-1 0 1,1-1-1,-1 1 1,0 0-1,1 0 1,-1 0-1,0 0 1,0 0 0,0 0-1,0 0 1,0 1-1,0-1 1,0 1-1,0-1 1,0 1-1,0 0 1,0 0-1,0 0 1,0 0-1,-3 1 1,-2 0-71,0 0 0,0 1 0,1 0 0,-1 1 0,1 0 0,-1 0 0,1 0 0,0 0 0,0 1 0,1 0 0,-1 1 0,1-1 0,0 1 0,0 0 1,0 0-1,1 0 0,-4 7 0,1-3-38,1 1 0,1-1 0,-1 1 0,2 0 1,-1 1-1,2-1 0,-1 1 0,1-1 0,-3 22 0,6-24-7,1 0 0,-1 0 0,1-1 0,0 1 0,5 13 0,-6-19 0,0-1 0,1 1 1,0-1-1,-1 0 0,1 1 1,0-1-1,0 1 1,-1-1-1,1 0 0,0 0 1,0 0-1,1 1 0,-1-1 1,0 0-1,2 1 0,-2-2 1,0 0 0,0 1 0,0-1-1,0 0 1,0 0 0,0 0-1,0 0 1,0 0 0,0 0-1,0-1 1,0 1 0,0 0-1,0-1 1,0 1 0,0 0-1,0-1 1,0 1 0,0-1 0,0 1-1,0-1 1,0 0 0,-1 1-1,1-1 1,0 0 0,0 0-1,0-1 1,7-6 6,-2-1 1,1 0-1,-1 0 0,-1 0 0,0-1 1,0 1-1,4-13 0,20-73 65,-23 74-55,-2 6 0,0 0 0,-1-1 0,2-27 0,-5 43-15,0 0-1,0 0 0,1 0 0,-1 0 1,0 0-1,0 0 0,1 0 0,-1 0 0,0 0 1,0 0-1,0 0 0,1 0 0,-1 1 1,0-1-1,0 0 0,0 0 0,0 0 0,1 0 1,-1 0-1,0 1 0,0-1 0,0 0 1,0 0-1,0 0 0,0 1 0,1-1 0,-1 0 1,0 0-1,0 0 0,0 1 0,0-1 1,0 0-1,0 0 0,0 1 0,0-1 0,0 0 1,0 0-1,0 1 0,0-1 0,0 0 1,0 1-1,7 39-55,5 81-1,-9-65 37,0-27 15,0 12 30,12 63 0,-14-102-28,-1 0-1,1 0 0,-1-1 0,1 1 1,-1 0-1,1 0 0,0 0 1,0-1-1,0 1 0,0-1 0,2 3 1,-3-4-7,0 0 0,0 0 0,1 1 0,-1-1 0,0 0 0,1 0 0,-1 0 0,0 0 0,0 0 0,1 0 0,-1 0 0,0 0 0,1 0 0,-1 0 0,0 0 0,1 0 0,-1 0 0,0 0 0,0 0 0,1-1 0,-1 1 0,0 0 0,1 0 0,-1 0-1,0 0 1,0 0 0,1-1 0,-1 1 0,0 0 0,0 0 0,0 0 0,1-1 0,-1 1 0,0 0 0,0 0 0,0-1 0,0 1 0,1-1 0,2-4-327,-1-1-1,1 0 0,-1 0 0,0 0 1,1-8-1,9-40-3961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6.146"/>
    </inkml:context>
    <inkml:brush xml:id="br0">
      <inkml:brushProperty name="width" value="0.05" units="cm"/>
      <inkml:brushProperty name="height" value="0.05" units="cm"/>
    </inkml:brush>
  </inkml:definitions>
  <inkml:trace contextRef="#ctx0" brushRef="#br0">130 2 12179,'1'-1'9647,"-12"6"-7259,4 1-2264,0-1-1,0 1 0,1 0 0,-1 1 0,1 0 1,1-1-1,-1 2 0,1-1 0,1 1 0,-8 14 0,4-3-98,0 0 0,1 0 0,1 1 0,0-1 0,2 1 0,0 1 0,0 20 1,4-40-26,-1-1 1,1 1-1,0 0 1,0-1-1,0 1 1,0 0-1,1 0 1,-1-1 0,0 1-1,0 0 1,0 0-1,1-1 1,-1 1-1,0 0 1,1-1-1,-1 1 1,0 0 0,1-1-1,-1 1 1,1-1-1,-1 1 1,1-1-1,-1 1 1,1-1-1,-1 1 1,1-1 0,0 1-1,-1-1 1,1 0-1,0 1 1,-1-1-1,1 0 1,0 0-1,-1 1 1,1-1 0,0 0-1,0 0 1,-1 0-1,1 0 1,0 0-1,0 0 1,-1 0-1,1 0 1,0 0 0,0 0-1,-1-1 1,1 1-1,0 0 1,-1 0-1,2-1 1,7-3 5,0 1-1,-1-1 1,13-8 0,-4 2 7,9-2 17,34-11 0,-49 20-27,-1 0 1,1 0-1,0 1 0,0 1 1,0 0-1,17 1 1,-25 0-3,0 0-1,0 1 1,0-1 0,0 1 0,-1-1 0,1 1 0,0 0 0,0 1 0,-1-1 0,1 0 0,0 1 0,-1-1 0,0 1 0,1 0 0,-1 0 0,0 0 0,0 0 0,0 0 0,0 0 0,0 1 0,0-1 0,-1 1-1,1-1 1,-1 1 0,0-1 0,0 1 0,0 0 0,0 0 0,0 0 0,-1-1 0,1 1 0,-1 0 0,1 0 0,-1 0 0,0 0 0,-1 4 0,1-2 115,-1 1 0,1 0 1,-1-1-1,0 1 0,-1-1 0,1 1 1,-1-1-1,-1 0 0,1 0 1,0 0-1,-1 0 0,0 0 0,-1 0 1,1-1-1,-1 1 0,1-1 0,-1 0 1,-6 4-1,3-4 30,1 0 0,-1 0-1,0-1 1,0 0 0,0-1 0,-1 0-1,1 0 1,0 0 0,-1-1-1,0 0 1,1 0 0,-13-1 0,10-1-139,0 0 0,0-1 1,-1 0-1,1 0 0,1-1 1,-1 0-1,0-1 0,-14-8 0,22 11 189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6.974"/>
    </inkml:context>
    <inkml:brush xml:id="br0">
      <inkml:brushProperty name="width" value="0.05" units="cm"/>
      <inkml:brushProperty name="height" value="0.05" units="cm"/>
    </inkml:brush>
  </inkml:definitions>
  <inkml:trace contextRef="#ctx0" brushRef="#br0">1 0 23501,'0'0'2757,"2"4"-2509,5 12-239,-1 0 0,-1 0 0,0 1 0,3 18-1,8 76-66,-10-57 74,19 186 137,-12-103-24,-11-120 0,-1-14 78,0-8 190,4-110 545,2-16-688,0 83-225,22-87 0,-23 116-30,0 1 1,1-1-1,1 1 0,1 0 1,1 1-1,0 0 0,17-20 0,-25 34-1,-1 1 0,1-1-1,1 1 1,-1 0-1,0 0 1,0 0 0,1 0-1,-1 0 1,1 1-1,0-1 1,0 1 0,-1-1-1,1 1 1,0 0-1,0 0 1,0 1-1,0-1 1,0 1 0,0-1-1,0 1 1,0 0-1,0 0 1,0 0 0,6 1-1,-5 1 1,-1-1 0,1 1 0,-1-1-1,0 1 1,1 0 0,-1 0 0,0 1 0,0-1 0,0 1 0,-1-1-1,1 1 1,-1 0 0,1 0 0,-1 0 0,0 0 0,0 1-1,0-1 1,2 7 0,-3-7 9,1 1 0,-1-1 0,0 1 0,0 0 0,0-1 0,-1 1 0,1 0 0,-1-1-1,0 1 1,0 0 0,0-1 0,0 1 0,-1 0 0,1 0 0,-1-1 0,0 1 0,0-1 0,-2 5 0,0-4 45,1 0 0,-1 1 0,0-1 1,-1 0-1,1 0 0,-1-1 0,0 1 1,0-1-1,0 0 0,0 0 1,-8 4-1,-5 2 74,0-2 0,-1 0 0,-1-1 0,1-1 0,-36 6 0,6-4-103,44-4-426,4 0 239,0-2 53,0 1 1,0-1-1,0 1 0,0-1 1,0 0-1,0 1 0,0-1 0,1 1 1,-1-1-1,0 1 0,1-1 1,-1 0-1,1 1 0,0-1 1,-1 0-1,1 1 0,0-1 1,0 0-1,0 0 0,0 0 1,0 0-1,0 0 0,0 0 0,0 0 1,0 0-1,2 1 0,19 14-2272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7.334"/>
    </inkml:context>
    <inkml:brush xml:id="br0">
      <inkml:brushProperty name="width" value="0.05" units="cm"/>
      <inkml:brushProperty name="height" value="0.05" units="cm"/>
    </inkml:brush>
  </inkml:definitions>
  <inkml:trace contextRef="#ctx0" brushRef="#br0">140 55 12331,'0'-3'835,"0"-1"1,-1 1-1,0 0 1,1-1 0,-1 1-1,0-1 1,-1 1-1,1 0 1,-1 0-1,1 0 1,-1 0 0,-4-5-1,6 7-692,-1 1-1,0-1 1,0 0 0,1 1-1,-1-1 1,0 1-1,0-1 1,0 1 0,0-1-1,0 1 1,0 0-1,0-1 1,0 1 0,1 0-1,-1 0 1,0 0-1,0 0 1,0-1 0,-2 2-1,1-1-129,0 1 0,0-1 0,0 1 0,0 0 0,1 0 0,-1-1 0,0 1 0,0 1 0,1-1 0,-1 0 0,0 0 0,1 1 0,-2 1 0,-3 4 8,0 0 0,1 1 0,0-1 0,0 1-1,1 0 1,0 1 0,0-1 0,1 1 0,-5 17 0,1 9 18,-4 42 1,10-66-28,-1 0 0,0 5 1,0 1-1,1-1 1,0 0 0,1 1-1,5 28 1,-5-44-10,0 0 0,0 0 0,0 0 1,1 0-1,-1 0 0,0 0 0,1-1 0,-1 1 0,0 0 0,1 0 0,-1 0 1,1-1-1,-1 1 0,1 0 0,-1 0 0,1-1 0,0 1 0,-1-1 0,1 1 1,0 0-1,0-1 0,-1 1 0,1-1 0,1 1 0,-1-1 5,0 0-1,0 0 0,0 0 0,0-1 1,0 1-1,0 0 0,0-1 1,0 1-1,0 0 0,0-1 1,0 1-1,0-1 0,-1 1 1,1-1-1,0 0 0,0 1 1,-1-1-1,2 0 0,3-5 50,0 0-1,0 0 1,-1-1 0,6-10-1,3-9 57,-2-1 0,-1 0 0,9-38-1,10-85 292,-25 176-235,-3 280-107,-2-158 0,1-148-84,-1 1 0,1-1 0,0 0 0,0 1 0,0-1 0,0 0 0,0 1 0,0-1 0,0 1 0,0-1 0,0 0 0,0 1-1,0-1 1,0 0 0,0 1 0,1-1 0,-1 0 0,0 1 0,0-1 0,0 0 0,0 0 0,1 1 0,-1-1 0,0 0 0,0 1 0,0-1-1,1 0 1,-1 0 0,1 1 0,3-5-747,4-24-898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7.721"/>
    </inkml:context>
    <inkml:brush xml:id="br0">
      <inkml:brushProperty name="width" value="0.05" units="cm"/>
      <inkml:brushProperty name="height" value="0.05" units="cm"/>
    </inkml:brush>
  </inkml:definitions>
  <inkml:trace contextRef="#ctx0" brushRef="#br0">136 0 19428,'-20'41'1188,"8"-17"-208,0 1 1,-2-2-1,-31 43 0,44-65-936,1 0 0,-1 0-1,0 0 1,0 0 0,0 0-1,0-1 1,0 1 0,0 0-1,0 0 1,0 0 0,0-1-1,0 1 1,0-1 0,-1 1-1,1-1 1,0 1 0,0-1-1,-1 0 1,1 0 0,0 1-1,-2-1 1,2-1-32,1 1-1,-1-1 1,1 1 0,-1-1 0,0 1 0,1-1-1,0 0 1,-1 1 0,1-1 0,-1 0 0,1 1-1,0-1 1,-1 0 0,1 0 0,0 1 0,0-1-1,0 0 1,0 0 0,-1 1 0,1-1 0,0 0-1,0 0 1,1 0 0,-1 1 0,0-1 0,0 0-1,0 0 1,0 1 0,1-1 0,-1 0-1,0 0 1,1 1 0,-1-2 0,1-1-11,0-1 1,0 0-1,0 1 0,1 0 1,-1-1-1,1 1 0,0 0 1,0-1-1,0 1 0,0 0 1,1 0-1,-1 1 0,1-1 1,0 0-1,-1 1 0,1 0 1,0 0-1,1 0 0,-1 0 1,0 0-1,1 0 0,-1 1 1,0 0-1,1-1 0,0 1 1,-1 1-1,1-1 0,0 0 1,-1 1-1,1 0 0,0 0 1,0 0-1,-1 0 0,1 1 1,0-1-1,-1 1 0,1 0 1,0 0-1,-1 0 0,1 1 1,-1-1-1,0 1 0,1 0 1,2 2-1,78 60-134,-56-42 138,-18-14-21,-1 1-1,15 19 1,3 1 741,-37-25 653,-75 28-287,-81 35-337,160-64-773,1 0-1,-1 0 0,0 1 1,1-1-1,0 1 0,0 0 1,-7 8-1,11-11-576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8.114"/>
    </inkml:context>
    <inkml:brush xml:id="br0">
      <inkml:brushProperty name="width" value="0.05" units="cm"/>
      <inkml:brushProperty name="height" value="0.05" units="cm"/>
    </inkml:brush>
  </inkml:definitions>
  <inkml:trace contextRef="#ctx0" brushRef="#br0">204 0 13363,'-6'0'1036,"0"1"0,0 0 1,1-1-1,-1 2 0,0-1 0,1 1 0,-1 0 1,-9 5-1,7-3-588,0 1 0,1 0 0,-1 0 0,1 1 0,-7 8 0,2-2-353,1 2 0,1-1 1,0 1-1,1 1 0,-12 23 0,18-30-65,0-1 0,0 0-1,1 1 1,0-1 0,-1 11-1,3-16-24,-1 0-1,1-1 0,0 1 1,0-1-1,0 1 0,0 0 1,0-1-1,0 1 0,0 0 1,0-1-1,1 1 1,-1-1-1,1 1 0,-1-1 1,1 1-1,0-1 0,-1 1 1,1-1-1,0 1 0,0-1 1,0 0-1,0 0 0,0 1 1,0-1-1,1 0 0,-1 0 1,0 0-1,1 0 0,-1 0 1,0-1-1,1 1 0,2 1 1,1-1-4,1 0 1,-1 0 0,1-1 0,0 0-1,-1 0 1,1 0 0,0-1 0,6-1 0,50-15 32,-16 4 14,-40 11-40,1 1-1,-1 0 0,0 0 1,1 1-1,-1-1 0,1 2 1,-1-1-1,0 1 0,1-1 1,-1 2-1,7 1 0,-10-1-6,1-1-1,0 1 0,-1 0 0,0 1 0,1-1 1,-1 0-1,0 1 0,0 0 0,-1 0 1,1 0-1,0 0 0,-1 0 0,0 0 0,0 1 1,0-1-1,0 1 0,0 0 0,1 6 0,-1-5 67,-1-1-1,1 1 0,-1 0 0,0-1 0,-1 1 1,1 0-1,-1 0 0,0-1 0,0 1 0,-1 0 1,1 0-1,-1-1 0,0 1 0,0 0 0,-1-1 1,1 1-1,-1-1 0,-3 7 0,1-5 48,0-1-1,0 1 1,-1-1-1,0 0 1,0 0-1,0 0 1,0-1-1,-1 0 1,1 0-1,-1 0 1,-12 5-1,9-5-22,-1 0-1,1-1 1,-1 0-1,0-1 1,0 0-1,0 0 1,0-1 0,-11 0-1,14-1-119,1-1-1,-1 1 1,0-1 0,1 0-1,-1-1 1,1 1-1,0-1 1,-1-1 0,1 1-1,0-1 1,0 0-1,-6-4 1,11 6-37,0 0-1,0 1 1,0-1 0,0 0-1,0 1 1,0-1 0,1 0-1,-1 0 1,0 0 0,0 0-1,1 1 1,-1-1 0,1 0-1,-1 0 1,1 0 0,-1-1-1,1 1 1,-1 0 0,1 0-1,0 0 1,0 0 0,-1 0-1,1 0 1,0-1 0,0 1-1,0-2 1,9-7 1118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8.379"/>
    </inkml:context>
    <inkml:brush xml:id="br0">
      <inkml:brushProperty name="width" value="0.05" units="cm"/>
      <inkml:brushProperty name="height" value="0.05" units="cm"/>
    </inkml:brush>
  </inkml:definitions>
  <inkml:trace contextRef="#ctx0" brushRef="#br0">0 0 21293,'1'18'4742,"5"24"-3452,1 23-1536,-1 18 347,-4-30-20,3-1 0,14 61 0,-11-85-25,-8-28-53,0 1 0,0-1-1,1 1 1,-1-1 0,0 1-1,0-1 1,0 0 0,1 1 0,-1-1-1,0 1 1,0-1 0,1 0-1,-1 1 1,0-1 0,1 0-1,-1 1 1,0-1 0,1 0 0,-1 1-1,1-1 1,-1 0 0,1 0-1,-1 1 1,0-1 0,2 0 0,4-8 60,0-17 38,-4-4-408,-1-1 0,-1 1 1,-6-36-1,-1 7 1762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9.204"/>
    </inkml:context>
    <inkml:brush xml:id="br0">
      <inkml:brushProperty name="width" value="0.05" units="cm"/>
      <inkml:brushProperty name="height" value="0.05" units="cm"/>
    </inkml:brush>
  </inkml:definitions>
  <inkml:trace contextRef="#ctx0" brushRef="#br0">0 503 15819,'5'-3'502,"-1"0"0,0 0 0,1 0-1,0 1 1,-1-1 0,1 1-1,0 0 1,0 1 0,6-2 0,-6 2-313,1 1 0,0 0 1,-1 0-1,1 0 0,-1 1 1,1 0-1,-1 0 0,1 0 1,-1 0-1,0 1 1,0 0-1,0 0 0,6 4 1,-10-6-144,0 1 1,-1-1-1,1 0 1,0 1 0,0-1-1,-1 0 1,1 0-1,0 0 1,0 1-1,0-1 1,0 0 0,-1 0-1,1 0 1,0 0-1,0 0 1,0-1-1,-1 1 1,1 0 0,0 0-1,0 0 1,0-1-1,-1 1 1,1-1-1,0 1 1,-1 0 0,2-2-1,0 1 45,-1-1 0,0 1-1,1-1 1,-1 0 0,0 0 0,0 0-1,0 0 1,0 0 0,0 0 0,1-2-1,1-7 347,-1 0-1,3-23 0,-4 29-325,-1 0-21,0 0 0,0 0 0,0 0-1,-1 0 1,0-6 0,-2-16 497,0 31-506,-1 2-74,1 1 0,0 1 0,0-1 0,1 0 1,0 1-1,-1 8 0,-7 55-2,6-43 17,-8 128 57,12-152-74,3-8-10,8-8 2,-1-1-1,-1 0 1,11-17 0,-15 19 3,1 1-1,1 0 1,0 0 0,0 0 0,1 1 0,0 0 0,1 1 0,18-15-1,-26 22-3,1 0 0,-1 0 0,0 0-1,1 1 1,-1-1 0,1 0-1,-1 0 1,1 1 0,-1-1-1,1 1 1,0-1 0,-1 1-1,1 0 1,0 0 0,-1-1-1,1 1 1,0 0 0,-1 0 0,1 1-1,0-1 1,-1 0 0,1 1-1,-1-1 1,1 1 0,-1-1-1,1 1 1,0 0 0,-1-1-1,0 1 1,1 0 0,-1 0-1,0 0 1,1 0 0,-1 0 0,0 1-1,0-1 1,0 0 0,0 0-1,0 1 1,0-1 0,1 4-1,3 5-25,-1 1 0,-1 0 0,0 0-1,0 0 1,0 14 0,3 3 31,-6-28-1,0 0 0,0 0 0,0 0 0,0 0 1,0 0-1,0 0 0,0 0 0,0 0 0,0 0 0,0 0 0,0 0 0,0 0 0,0 0 1,1 0-1,-1-1 0,0 1 0,0 0 0,0 0 0,0 0 0,0 0 0,0 0 0,0 0 0,0 0 1,0 0-1,0 0 0,0 0 0,1 0 0,-1 0 0,0 0 0,0 0 0,0 0 0,0 0 1,0 0-1,0 0 0,0 0 0,0 1 0,0-1 0,0 0 0,0 0 0,1 0 0,-1 0 1,0 0-1,0 0 0,0 0 0,0 0 0,0 0 0,0 0 0,0 0 0,0 0 0,0 0 0,0 0 1,0 0-1,0 1 0,0-1 0,0 0 0,0 0 0,0 0 0,0 0 0,0 0 0,0 0 1,0 0-1,3-3 0,-1 0 1,1 0-1,-1-1 1,0 1-1,0-1 1,0 1 0,-1-1-1,1 0 1,-1 0-1,0 0 1,0 0-1,0-4 1,1 1 0,4-18-2,56-230 15,-21-4 7,-38 238-31,-1 26 0,0 19-12,-8 230-29,1 2 114,5-245-56,1 1 0,1 0 1,0 0-1,0-1 1,2 1-1,5 14 0,-8-23-4,0-1 0,0 1 0,0 0 0,1-1 0,-1 1 0,1-1 1,-1 0-1,1 1 0,0-1 0,0 0 0,0 0 0,0 0 0,1-1 0,-1 1 0,0 0 0,1-1 0,-1 1 0,1-1 0,0 0 0,-1 0 0,1 0 0,0 0 0,0-1 0,0 1 0,-1-1 0,1 1 0,0-1 0,0 0 0,0 0 0,0-1 0,3 1 0,-5 0-2,0-1 1,0 1-1,-1 0 1,1 0-1,0 0 1,0-1-1,0 1 1,-1 0-1,1-1 1,0 1-1,-1 0 1,1-1-1,0 1 1,-1-1-1,1 1 1,0-1-1,-1 0 1,1 1-1,-1-1 1,1 0-1,-1 1 1,1-1-1,-1 0 1,0 1-1,1-1 1,-1 0-1,1-1 1,-1 1 1,0-1 1,0 0-1,0 0 1,0 0-1,-1 0 1,1 1-1,0-1 1,-1 0-1,1 0 1,-1 0-1,-1-2 1,-2-4 11,0 1 0,-1-1 0,0 1 1,-8-9-1,-27-24 25,-85-63 1,45 39-26,18 12 10,58 49-1,10-7 19,26 7-60,-5 1-18,7-3 23,-2-1 1,1-1-1,-1-2 1,0-1-1,-1-2 1,0-1-1,46-27 1,-74 38-12,0 0 1,0 0 0,0-1-1,0 1 1,-1-1 0,1 0-1,-1 0 1,4-5-1,-5 7-53,-1 0 0,1-1 0,-1 1 0,1 0 0,-1-1 0,1 1 0,-1 0 0,0 0-1,0-1 1,0 1 0,0 0 0,0-1 0,0 1 0,0-1 0,0 1 0,-1 0-1,1 0 1,0-1 0,-1 1 0,1 0 0,-1 0 0,1-1 0,-1 1 0,0 0 0,0 0-1,-1-2 1,-21-21-1975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9.346"/>
    </inkml:context>
    <inkml:brush xml:id="br0">
      <inkml:brushProperty name="width" value="0.05" units="cm"/>
      <inkml:brushProperty name="height" value="0.05" units="cm"/>
    </inkml:brush>
  </inkml:definitions>
  <inkml:trace contextRef="#ctx0" brushRef="#br0">0 46 19364,'0'0'7386,"25"-22"-7098,-1 9-224,11 3-904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0.791"/>
    </inkml:context>
    <inkml:brush xml:id="br0">
      <inkml:brushProperty name="width" value="0.05" units="cm"/>
      <inkml:brushProperty name="height" value="0.05" units="cm"/>
    </inkml:brush>
  </inkml:definitions>
  <inkml:trace contextRef="#ctx0" brushRef="#br0">7 421 12051,'-7'-11'11801,"9"-2"-11531,1 0 0,0 1 0,1-1 0,0 1 1,1-1-1,0 1 0,1 1 0,0-1 0,1 1 1,0 0-1,1 0 0,0 1 0,1 0 0,0 1 0,0 0 1,16-12-1,-23 19-268,0 1 0,0-1 1,1 1-1,-1 0 0,0 0 1,0 0-1,1 0 0,-1 0 1,1 0-1,-1 0 0,1 1 1,-1 0-1,1-1 1,-1 1-1,4 0 0,-4 1-3,0-1 0,-1 0 0,1 1 0,0 0-1,-1-1 1,1 1 0,-1 0 0,1 0 0,-1 0 0,0 0-1,1 0 1,-1 0 0,0 0 0,1 1 0,-1-1 0,0 0-1,1 3 1,2 3-4,0 1-1,-1 0 0,0 0 0,0 1 1,-1-1-1,0 0 0,1 12 0,10 144 24,1 1 90,-13-159-103,0 0 1,1 0-1,-1 0 1,1 0 0,4 9-1,-5-14-5,-1 0 1,1 0-1,-1 0 0,1 0 0,0-1 1,-1 1-1,1 0 0,0 0 0,0-1 0,-1 1 1,1 0-1,0-1 0,0 1 0,0-1 0,0 1 1,0-1-1,0 1 0,0-1 0,0 0 0,0 0 1,0 1-1,0-1 0,0 0 0,0 0 1,0 0-1,0 0 0,0 0 0,0 0 0,0 0 1,0 0-1,0-1 0,0 1 0,0 0 0,0-1 1,0 1-1,2-2 0,5-2 1,-1-1 0,1-1 0,-1 0 0,0 0 1,0 0-1,-1-1 0,0 0 0,8-10 0,-11 13 0,20-27 18,-1-1 0,-1-2 0,21-45 0,35-108 46,-66 154-50,-11 32-16,0 1 1,0 0-1,0-1 1,0 1 0,0 0-1,0-1 1,0 1-1,0 0 1,0-1-1,0 1 1,1 0 0,-1 0-1,0-1 1,0 1-1,0 0 1,0-1-1,1 1 1,-1 0-1,0 0 1,0 0 0,1-1-1,-1 1 1,0 0-1,0 0 1,1 0-1,-1-1 1,0 1 0,1 0-1,-1 0 1,0 0-1,1 0 1,-1 0-1,0 0 1,0 0-1,1 0 1,-1 0 0,0 0-1,1 0 1,-1 0-1,0 0 1,1 0-1,-1 0 1,0 0 0,1 0-1,-1 0 1,0 0-1,1 0 1,-1 1-1,0-1 1,1 0-1,-1 0 1,0 0 0,0 1-1,1-1 1,-1 0-1,0 0 1,0 0-1,0 1 1,1-1 0,-1 0-1,0 1 1,0-1-1,0 0 1,2 7-12,-1-1 1,0 0-1,0 0 0,0 0 1,-1 1-1,0-1 1,-1 8-1,1 12-17,16 237 15,-15-250 25,-1-10-10,0 0 1,0 0-1,0 0 0,0 0 1,0-1-1,1 1 1,0 0-1,-1 0 1,1 0-1,0-1 1,0 1-1,0 0 1,1-1-1,-1 1 1,1-1-1,-1 0 1,5 5-1,-5-6 0,0-1-1,0 1 0,0-1 1,0 1-1,1-1 1,-1 0-1,0 0 1,0 1-1,0-1 0,1 0 1,-1 0-1,0 0 1,0 0-1,1 0 1,-1 0-1,0-1 0,0 1 1,0 0-1,1-1 1,-1 1-1,0-1 1,0 1-1,0-1 1,0 1-1,0-1 0,0 0 1,0 1-1,0-1 1,0 0-1,0 0 1,0 0-1,1-2 0,4-4 12,0 0 1,0 0-1,5-9 0,-11 16-12,10-18 37,0 0 0,-2 0 0,0-1-1,-1 0 1,0-1 0,-2 1 0,0-1 0,1-21 0,-4 24 44,0 0 0,-2-1 0,0 1 0,-1-1 0,0 1 0,-2 0 0,0 0-1,-1 0 1,-9-27 0,11 40-10,0 8-51,0 4-26,0 0 0,1 0 1,0-1-1,0 1 0,1 0 0,0 0 0,0 0 1,1 0-1,0 0 0,3 14 0,3 40 78,5-71-45,-4 0-20,-1 0 1,-1 0-1,9-14 1,-11 15 0,1 0-1,0 1 1,0 0 0,1 0-1,0 0 1,10-10 0,-15 17-9,0-1-1,0 1 1,0-1 0,0 1 0,0-1 0,0 1-1,0-1 1,0 1 0,0 0 0,0-1 0,1 1 0,-1 0-1,0 0 1,0 0 0,0 0 0,0 0 0,0 0-1,0 0 1,0 1 0,1-1 0,-1 0 0,0 0 0,0 1-1,0-1 1,0 1 0,0-1 0,0 1 0,0-1-1,0 1 1,-1 0 0,1 0 0,1 1 0,3 3-14,0 0 1,-1 0-1,1 1 1,3 7-1,0-2 0,-4-5 1,0 0 0,1 0 0,0-1-1,0 0 1,0 0 0,11 8 0,-13-12 8,-1 1 1,0-1-1,0 0 0,1 0 0,-1 0 1,1-1-1,-1 1 0,1-1 1,-1 1-1,1-1 0,-1 0 0,1 0 1,-1 0-1,1 0 0,-1 0 1,1-1-1,-1 1 0,1-1 1,-1 0-1,1 1 0,-1-1 0,1 0 1,2-3-1,4-1-2,-2-1-1,1 0 1,-1 0 0,0-1-1,0 0 1,-1 0 0,0-1-1,0 0 1,-1 0 0,8-16-1,-3 5 12,-2 0 0,0-1-1,10-40 1,-18 59-2,3-12 6,0-1 0,0-19 0,-3 29-4,0 1 1,0-1-1,0 1 1,-1 0 0,0-1-1,-1-5 1,1 8-2,1 0 0,-1 0 0,1 0 0,-1 0 0,1 0 1,-1 0-1,1 0 0,-1 0 0,0 0 0,0 1 0,0-1 1,1 0-1,-1 1 0,0-1 0,0 0 0,0 1 0,0-1 1,0 1-1,0-1 0,0 1 0,-1-1 0,-1 1 1,1 0-1,-1 0 1,1 0-1,-1 1 1,1-1-1,0 0 0,-1 1 1,1 0-1,0-1 1,-1 1-1,1 0 1,0 0-1,0 0 0,0 1 1,0-1-1,0 0 1,0 1-1,0-1 1,0 1-1,0 0 0,1 0 1,-1 0-1,-1 2 1,-5 7-4,0 0 0,-10 22 0,0 5 5,3 1-1,1 0 1,2 2-1,1-1 1,3 1-1,-7 71 0,15-108-3,-1-1 0,1 1 0,0-1 0,0 1 0,1-1 0,-1 0 0,1 1 0,-1-1 0,3 6 0,-3-8-2,1 0 1,0 0 0,0-1-1,-1 1 1,1 0 0,0 0 0,0-1-1,0 1 1,0 0 0,0-1 0,0 1-1,0-1 1,0 1 0,0-1 0,0 1-1,0-1 1,0 0 0,0 0 0,0 0-1,0 1 1,0-1 0,0 0-1,1 0 1,-1 0 0,0-1 0,0 1-1,0 0 1,0 0 0,0-1 0,2 0-1,14-4-1,0-1-1,0-1 0,-1 0 0,1-1 1,-2-1-1,1-1 0,17-14 1,-13 9 12,2 1 1,37-18-1,-56 30-9,1 0 0,0 1 0,0 0 1,0-1-1,-1 2 0,1-1 0,0 0 0,1 1 0,-1 0 0,0 0 0,0 0 0,0 0 1,0 1-1,0-1 0,0 1 0,7 2 0,-7 0-2,0-1 0,0 0-1,1 1 1,-2 0 0,1 0 0,0 0-1,-1 1 1,1-1 0,-1 1 0,0 0-1,0 0 1,0 0 0,2 5 0,-4-7 1,0 1 2,1-1 0,-1 1 0,1-1 0,0 1 0,-1-1 0,1 0 0,4 4 0,-5-6-1,0 1 0,0-1 1,0 0-1,0 1 1,-1-1-1,1 0 0,0 0 1,0 0-1,0 0 0,0 0 1,0 0-1,0 0 0,-1 0 1,1 0-1,0 0 1,0 0-1,0-1 0,0 1 1,0 0-1,-1 0 0,1-1 1,0 1-1,0-1 0,-1 1 1,1-1-1,0 1 1,0-1-1,-1 1 0,1-1 1,-1 0-1,2 0 0,10-12-10,0-1 0,17-23 0,-1-1-1,-20 28 9,4-4 3,0 0 1,15-13 0,-24 25-2,-1 0-1,1 0 1,-1 0-1,1 0 1,0 0-1,-1 0 1,1 1 0,0-1-1,0 1 1,0 0-1,1 0 1,-1 0-1,0 0 1,0 1-1,0-1 1,1 1 0,-1 0-1,6 0 1,-7 0-3,-1 1 1,1 0 0,0 0-1,0 0 1,-1 0-1,1 0 1,0 0 0,-1 0-1,1 0 1,-1 1-1,0-1 1,1 0 0,-1 1-1,0 0 1,0-1-1,0 1 1,0 0 0,0-1-1,0 1 1,0 2 0,11 40-31,-11-40 32,6 62-15,-7-49 33,2 0 0,0 0 0,8 29 0,-9-44-4,2-7 6,12-18 11,13-29 0,-16 27-340,25-36 0,-24 48-1241,-2 8-681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466"/>
    </inkml:context>
    <inkml:brush xml:id="br0">
      <inkml:brushProperty name="width" value="0.025" units="cm"/>
      <inkml:brushProperty name="height" value="0.025" units="cm"/>
    </inkml:brush>
  </inkml:definitions>
  <inkml:trace contextRef="#ctx0" brushRef="#br0">0 0 19795,'0'0'11499,"61"23"-26650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1.125"/>
    </inkml:context>
    <inkml:brush xml:id="br0">
      <inkml:brushProperty name="width" value="0.05" units="cm"/>
      <inkml:brushProperty name="height" value="0.05" units="cm"/>
    </inkml:brush>
  </inkml:definitions>
  <inkml:trace contextRef="#ctx0" brushRef="#br0">1 1 20988,'0'0'1269,"2"5"126,2 13-1033,0 1 1,-1-1-1,-1 0 1,-1 1-1,-2 30 1,1-20-85,3 36 1,-3-62-248,1-1 1,-1 1-1,0-1 0,1 1 0,-1-1 0,1 1 1,0-1-1,0 0 0,0 1 0,0-1 0,0 0 0,1 0 1,-1 0-1,4 4 0,-5-6-16,1 1 1,-1-1-1,1 0 1,0 1-1,-1-1 0,1 0 1,-1 0-1,1 0 1,0 0-1,-1 1 1,1-1-1,0 0 1,-1 0-1,1 0 0,0 0 1,-1-1-1,1 1 1,-1 0-1,1 0 1,0 0-1,0-1 0,2 0 16,-1 0 0,0 0 0,0-1 0,0 1-1,-1-1 1,1 1 0,0-1 0,2-3 0,15-19 199,22-36 1,-24 33-161,24-28 1,-39 52-69,1 0-1,-1 0 1,1 1-1,-1-1 0,1 1 1,0 0-1,0 0 1,0 0-1,1 0 0,5-2 1,-8 3-2,0 1-1,0 0 1,0 0 0,-1 0 0,1 0 0,0 0 0,0 0-1,0 0 1,-1 0 0,1 0 0,0 0 0,0 1 0,-1-1 0,1 0-1,0 0 1,0 1 0,-1-1 0,1 1 0,0-1 0,0 1-1,0 0 1,0 1-1,0-1 0,0 0 0,0 1 0,0-1 0,0 1 1,0-1-1,0 1 0,-1-1 0,1 1 0,-1-1 1,1 4-1,3 19 11,-2-1 0,-1 1 1,-3 44-1,0-7 78,2-55-63,0-4-6,0 0 0,0 0 0,0 0 1,0 0-1,0 0 0,1 0 0,-1 0 0,1 0 0,-1 0 0,1 0 1,1 3-1,5-23 317,5-44-762,-5 22-895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2.987"/>
    </inkml:context>
    <inkml:brush xml:id="br0">
      <inkml:brushProperty name="width" value="0.05" units="cm"/>
      <inkml:brushProperty name="height" value="0.05" units="cm"/>
    </inkml:brush>
  </inkml:definitions>
  <inkml:trace contextRef="#ctx0" brushRef="#br0">1 90 14963,'9'-14'5954,"10"-5"1542,-19 21-7491,0 1 1,0-1-1,1 0 1,-1 1-1,1-1 1,-1 0 0,1 1-1,1 2 1,3 9-10,7 94-49,-9-70 44,0 28 20,-3-42 20,1 0 1,2 0-1,8 38 0,-11-60-28,0-1 1,1 1-1,-1-1 1,1 1-1,-1-1 1,1 1-1,0-1 0,-1 1 1,1-1-1,0 0 1,0 1-1,0-1 1,0 0-1,0 0 1,1 0-1,-1 0 1,0 0-1,0 0 1,3 1-1,-3-1 8,0-1-1,0 0 0,1 0 1,-1 0-1,0 0 1,0 0-1,0 0 1,1 0-1,-1 0 0,0-1 1,0 1-1,0 0 1,1-1-1,-1 1 1,0-1-1,0 1 0,0-1 1,0 1-1,1-2 1,5-4 56,0 1 1,-1-1-1,0-1 1,0 1-1,6-11 1,26-41 96,-4-2 0,37-84 0,-62 124-154,-8 18-8,2-4 0,-1 1 1,2-1-1,-1 0 1,6-7-1,-8 12-2,-1 1-1,0-1 1,1 1 0,-1 0-1,1-1 1,-1 1 0,1 0-1,-1-1 1,0 1 0,1 0-1,-1-1 1,1 1 0,-1 0 0,1 0-1,-1 0 1,1 0 0,-1 0-1,1-1 1,-1 1 0,1 0-1,0 0 1,-1 0 0,1 0-1,0 1 1,0-1-1,0 1-1,0 0 1,0-1-1,0 1 1,-1 0 0,1 0-1,0 0 1,0-1 0,-1 1-1,1 0 1,-1 0 0,1 0-1,-1 0 1,1 0 0,-1 1-1,1-1 1,-1 1 0,6 23-12,-1 1 0,-1-1 1,-1 1-1,-1 52 0,-1-43 11,1 131 56,3-139-35,-5-27-18,0 1-1,0-1 1,0 1 0,1-1 0,-1 0-1,0 1 1,0-1 0,1 1-1,-1-1 1,0 0 0,1 1-1,-1-1 1,0 0 0,1 0 0,-1 1-1,0-1 1,1 0 0,-1 0-1,1 1 1,-1-1 0,0 0-1,1 0 1,0 0 1,0 0 0,0 0 0,0 0 0,-1-1 0,1 1-1,0 0 1,0-1 0,-1 1 0,1 0 0,0-1 0,-1 1 0,1-1 0,0 1 0,-1-1-1,1 1 1,-1-1 0,2-1 0,9-11 34,0-1 0,-1 0 0,0-1 0,8-17 0,30-70 98,-32 66-99,38-102 51,-1 7-30,-53 129-57,1 1 1,-1-1 0,1 1-1,-1 0 1,1-1-1,0 1 1,0 0 0,0-1-1,0 1 1,0 0-1,0 0 1,0 0 0,2-2-1,-3 3 1,1 0-1,-1 1 1,0-1-1,1 0 0,-1 0 1,0 0-1,1 0 1,-1 0-1,0 0 1,1 0-1,-1 1 0,0-1 1,0 0-1,1 0 1,-1 1-1,0-1 1,0 0-1,1 0 1,-1 1-1,0-1 0,0 0 1,0 0-1,0 1 1,1-1-1,-1 0 1,0 1-1,0-1 0,0 0 1,0 1-1,0-1 1,0 0-1,0 1 1,0-1-1,0 1 1,3 38-25,-3-30 28,0 0-1,-1 0 0,0-1 0,0 1 0,-1 0 0,0-1 1,-6 15-1,7-21-109,-1-7-538,-8-23-909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3.453"/>
    </inkml:context>
    <inkml:brush xml:id="br0">
      <inkml:brushProperty name="width" value="0.05" units="cm"/>
      <inkml:brushProperty name="height" value="0.05" units="cm"/>
    </inkml:brush>
  </inkml:definitions>
  <inkml:trace contextRef="#ctx0" brushRef="#br0">33 74 19596,'9'-24'1782,"-6"13"-310,1 1 1,10-17-1,-13 25 46,3 9-53,-2 4-1409,1 0 1,-1 0-1,-1 0 0,0 0 0,-1 0 0,-1 19 0,-13 77 20,7-66-31,-4 38 2,-9 47 30,-2 132 0,21-245-64,1-9-8,0-1 0,-1 1-1,1-1 1,0 1 0,1 0 0,-1-1 0,1 1 0,-1-1 0,1 1-1,0-1 1,0 0 0,3 5 0,-4-8-5,0 1 1,0-1-1,0 0 1,0 0-1,1 1 0,-1-1 1,0 0-1,0 0 0,0 1 1,1-1-1,-1 0 1,0 0-1,0 0 0,1 0 1,-1 0-1,0 1 0,0-1 1,1 0-1,-1 0 1,0 0-1,1 0 0,-1 0 1,0 0-1,0 0 1,1 0-1,-1 0 0,0 0 1,1 0-1,-1 0 0,0 0 1,0 0-1,1 0 1,-1 0-1,0 0 0,1-1 1,9-9 14,4-17-23,-4 1-429,-1-1-1,-2 0 0,6-34 0,-5 7 1445</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3.826"/>
    </inkml:context>
    <inkml:brush xml:id="br0">
      <inkml:brushProperty name="width" value="0.05" units="cm"/>
      <inkml:brushProperty name="height" value="0.05" units="cm"/>
    </inkml:brush>
  </inkml:definitions>
  <inkml:trace contextRef="#ctx0" brushRef="#br0">36 543 22925,'-35'1'4881,"39"-7"-3834,85-88-440,0 1-465,-54 53-123,-3-1-1,0-2 1,-3-1-1,33-66 0,-56 96-11,-5 8-6,1 1 1,0 0-1,1 0 1,-1 1-1,1-1 1,0 0-1,0 1 1,1 0-1,-1 0 1,7-6-1,-9 10-1,0-1 0,-1 1-1,1 0 1,0 0 0,0-1 0,-1 1 0,1 0 0,0 0-1,0 0 1,-1 0 0,1 0 0,0 0 0,0 0-1,0 0 1,-1 1 0,1-1 0,0 0 0,0 0-1,-1 0 1,1 1 0,0-1 0,-1 1 0,1-1 0,0 0-1,-1 1 1,1-1 0,0 1 0,-1-1 0,1 1-1,-1 0 1,1-1 0,-1 1 0,1 0 0,-1 0-1,18 27-4,-17-24 4,71 123 43,126 167 0,-179-270-400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23.419"/>
    </inkml:context>
    <inkml:brush xml:id="br0">
      <inkml:brushProperty name="width" value="0.035" units="cm"/>
      <inkml:brushProperty name="height" value="0.035" units="cm"/>
      <inkml:brushProperty name="color" value="#66CC00"/>
    </inkml:brush>
  </inkml:definitions>
  <inkml:trace contextRef="#ctx0" brushRef="#br0">62 1 25365,'-16'0'873,"-7"7"-289,0 3-1937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24.777"/>
    </inkml:context>
    <inkml:brush xml:id="br0">
      <inkml:brushProperty name="width" value="0.035" units="cm"/>
      <inkml:brushProperty name="height" value="0.035" units="cm"/>
      <inkml:brushProperty name="color" value="#66CC00"/>
    </inkml:brush>
  </inkml:definitions>
  <inkml:trace contextRef="#ctx0" brushRef="#br0">1526 476 16131,'-3'-4'78,"0"0"0,1-1 0,-1 1 0,1-1-1,0 0 1,0 0 0,0 0 0,1 0-1,0 0 1,0 0 0,0 0 0,0-10 0,1-7 263,5-39 0,-3 38-290,4-30 40,4-47 323,-9 89-359,-2 0 0,1 0 0,-1 0 0,-1 0 0,0 1 1,-5-18-1,6 25-17,0 0 0,0 0 0,-1 0 0,1 0 1,-1 0-1,0 1 0,0-1 0,0 1 0,0-1 1,0 1-1,0 0 0,-1 0 0,1 0 0,-1 0 1,0 0-1,-5-2 0,4 2 42,0 1 0,0-1 0,-1 1 0,1 1 0,0-1 0,-1 0 0,1 1 0,-1 0 0,1 0 0,-9 2 0,-2 1 141,-1 1 1,1 1-1,0 0 0,0 1 0,-20 12 0,-145 95 1174,19-10-707,143-94-646,1-1 0,-2 0-1,1-1 1,-1-1-1,1-1 1,-28 4-1,15-5 60,0-2 0,0-2 0,-41-4 0,44 2 63,1 1 0,-1 1 0,-46 6 1,59-3-94,-1 0-1,1 1 1,0 1 0,1 0 0,-1 1 0,1 1 0,0 0 0,-14 11 0,2 1-47,1 1 0,1 1 0,1 1 0,1 2 1,1 0-1,2 1 0,0 1 0,-20 36 0,17-21-38,2 1 1,1 1 0,2 1-1,2 0 1,-9 49-1,20-64 11,2 1 0,0-1 0,2 1 0,2 0 0,7 44 0,-2-4-5,1 27-20,38 177 0,-37-240 8,2-1-1,1 1 1,22 40 0,-24-54-7,2-1-1,0 0 0,1-1 1,1-1-1,1 0 1,20 18-1,-23-25 19,-1-1 0,2-1-1,-1 0 1,1 0 0,0-2 0,0 1-1,1-2 1,0 0 0,0 0 0,0-2 0,1 1-1,-1-2 1,1 0 0,0-1 0,-1 0-1,20-2 1,17-4 36,0-3-1,0-2 1,65-21-1,12-3 8,-54 19-17,-15 4-23,111-37 0,-151 41 5,0-1 1,-1-1-1,0-1 0,0-1 0,-1 0 0,-1-1 1,0-1-1,0-1 0,22-25 0,-12 5 22,-1 0 0,-1-2 1,-2-1-1,19-44 0,58-165 58,-48 110-40,-39 106-40,15-33 95,-4-1 0,25-109 1,-37 118-35,-4-1 0,-1 1 0,-3-2 0,-5-73 0,1 120-32,0 1 0,-1 0 1,0 0-1,-1 0 1,1 0-1,-9-16 0,9 20 14,-1 0 0,-1 0 1,1 1-1,-1-1 0,1 1 0,-1 0 0,-1-1 0,1 2 0,-1-1 0,1 1 0,-1-1 0,-6-2 0,-8-3 39,-1 1 0,0 2 0,0-1 0,0 2 0,-1 1 1,0 1-1,0 0 0,0 2 0,0 0 0,-27 3 0,-4 3-543,0 2 1,1 2-1,-53 18 0,-52 20-2585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9.782"/>
    </inkml:context>
    <inkml:brush xml:id="br0">
      <inkml:brushProperty name="width" value="0.035" units="cm"/>
      <inkml:brushProperty name="height" value="0.035" units="cm"/>
      <inkml:brushProperty name="color" value="#66CC00"/>
    </inkml:brush>
  </inkml:definitions>
  <inkml:trace contextRef="#ctx0" brushRef="#br0">1 0 5241,'1'1'17571,"0"3"-13931,16 30-2399,2 11-1199,-4-27 6,11 21-33,-25-37-14,5 7 304,0 0-1,14 15 1,-4-6-156,18 21-149,-24-27 3,-4-4 6,1 7-5,12 23-2,-1-6 20,5 6-15,-17-26-8,1 0-1,14 18 1,-11-17-2,12 15 10,7 10-6,-11-13 6,10 14-14,-25-34 9,1 1 0,0-1 0,1 0 0,-1 0 0,8 5 0,11 11 17,14 14-18,-29-29-4,-1 1-1,1 1 0,-1 0 1,6 9-1,14 15 22,-7-13-18,12 21-6,23 28 4,-45-55 9,-9-12 1,6 13 0,15 29-9,-16-33-19,-2-3 10,8 6 17,20 27-4,-12-10-5,13 9 2,52 63 7,-53-65-10,-23-27 9,0 0-1,0 1 1,7 12-1,1 4-13,-6-8 28,14 18-24,-16-24 1,1 1 0,13 13 0,-10-12 5,13 18 11,10 6-13,26 29-21,-21-19 31,-36-42-9,0-1-1,0 1 1,1-1 0,7 6-1,4 6 4,17 22 0,-21-24 3,11 20-15,-20-29 10,1 1 0,0-1-1,0 1 1,0-2 0,9 9 0,4 2-10,-1 1 0,28 36 0,27 33 24,-19-24-19,-20-24-15,-16-19 23,0 0 0,-2 2-1,14 23 1,-18-27-6,1 0 0,1-2 0,22 25 0,-18-23 0,-1 1-1,16 25 1,11 28 7,104 129-1,-127-176-5,-1 1 1,15 28-1,-1-1-1,-12-25 3,1 0-1,39 38 1,-18-18-2,7 7-8,-21-25 10,-1 1 0,-2 1-1,24 37 1,-13-22-9,80 79-1,-55-63 16,23 14-5,-11-11 2,-58-49-5,17 24 0,-20-24-7,28 30 0,4-1 11,46 62 0,-57-66-6,222 296 24,-151-168-34,-88-140 13,-9-16 3,-1 1 1,5 16-1,-8-18-4,1-1 1,1 1-1,12 18 1,1 1-2,-1 1 1,-1 1 0,17 51-1,-25-62 1,-2-9 0,15 27 0,7 13 2,24 56 4,-20-57-6,-21-37 0,-2 0 1,9 18 0,-11-19-2,1 0 0,1-1 0,0 0 0,17 17 1,20 27 9,-17-7-12,-19-33 5,0 0 0,24 31 0,-24-37 0,-2 2 1,15 26 0,-17-27 23,1 0 0,0-1 1,0 0-1,14 14 1,-10-13 152,0 2 0,11 18 0,7 9-186,-7-10 11,-18-23-3,1 0 0,0 0 0,15 14 0,-16-18 0,-1 0 0,0 1 0,0-1 1,0 1-1,5 11 0,15 22 7,-1-13-8,-2 2 1,31 52-1,10 15-8,-43-69 11,37 43 0,-15-22-1,-37-42-2,1-1 0,0 0-1,-1 0 1,2 0-1,-1-1 1,0 0 0,1 0-1,-1 0 1,1-1 0,0 1-1,9 1 1,-7-2-1,-1 0 1,0 1 0,0 0-1,-1 0 1,1 1-1,-1 0 1,12 8-1,20 27 7,63 83-1,-68-78-6,-22-30-1,0 0 1,1-1 0,0 0-1,1-1 1,17 13 0,-24-22 7,1 3 5,5 10-6,26 28-5,-23-28 0,0-2 0,22 16 0,13 13 0,-49-42 0,6 5 2,0 1-1,-1 0 0,0 0 1,-1 0-1,1 0 0,6 15 1,-8-16 4,-3-5 20,-7-9-2650,-16-26-75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1"/>
    </inkml:context>
    <inkml:brush xml:id="br0">
      <inkml:brushProperty name="width" value="0.035" units="cm"/>
      <inkml:brushProperty name="height" value="0.035" units="cm"/>
      <inkml:brushProperty name="color" value="#66CC00"/>
    </inkml:brush>
  </inkml:definitions>
  <inkml:trace contextRef="#ctx0" brushRef="#br0">215 185 11002,'-5'-1'1185,"0"0"1,0 0-1,0 1 0,0 0 0,0 0 0,-9 1 0,12 0-961,-1 0 1,1 0-1,-1 0 0,1 0 0,0 0 1,-1 0-1,1 1 0,0 0 1,0-1-1,0 1 0,0 0 0,0 0 1,0 0-1,-2 3 0,-7 10 626,-2 0 0,-17 16-1,24-26-669,1 0 0,-1-1 0,-1 0 0,1 0-1,0-1 1,-1 1 0,0-1 0,1-1 0,-9 3 0,15-5-131,-1 0 1,1 1-1,0-1 0,0 0 1,-1 0-1,1 0 0,0 0 1,-1 0-1,1 1 1,0-1-1,-1 0 0,1 0 1,0 0-1,0 0 0,-1 0 1,1 0-1,0 0 1,-1 0-1,1 0 0,0 0 1,-1 0-1,1 0 0,0-1 1,0 1-1,-1 0 1,1 0-1,0 0 0,-1 0 1,1 0-1,0-1 1,0 1-1,-1 0 0,1 0 1,0 0-1,0-1 0,0 1 1,-1 0-1,7-11 280,14-9-475,-12 14 145,0 1 1,0 0 0,1 1-1,0 0 1,0 0 0,0 1-1,12-4 1,17-5-10,482-153-17,-509 161 28,-1 2 0,1-1 0,0 1 0,0 1 0,0 0 0,0 0 0,0 1 0,0 1 0,0 0 1,0 0-1,0 1 0,-1 0 0,1 1 0,19 8 0,-28-10 1,1 0-1,-1 0 1,0 0 0,1 0-1,-1 0 1,0-1-1,1 1 1,-1-1 0,1 0-1,-1 0 1,1 0 0,2 0-1,-3 0 2,-1-1 0,0 1 0,0-1-1,0 1 1,0-1 0,0 0 0,0 1-1,0-1 1,0 0 0,0 0 0,0 0 0,-1 1-1,1-1 1,0 0 0,0 0 0,-1 0-1,1-1 1,-1 1 0,1 0 0,-1 0-1,1 0 1,-1 0 0,0 0 0,1-1-1,-1 1 1,0 0 0,0-2 0,0 1 0,1 1 0,-1-1 1,0 0-1,0 1 1,1-1-1,-1 0 1,-1 0-1,1 1 1,0-1-1,0 0 1,-1 1-1,1-1 1,-1 0-1,1 1 1,-1-1-1,0 1 0,1-1 1,-1 1-1,0-1 1,0 1-1,-2-3 1,1 3 8,0 0-1,0 0 1,0 0 0,0 0 0,0 0-1,0 0 1,0 0 0,0 1 0,0-1-1,0 1 1,0 0 0,0 0 0,0-1 0,-5 2-1,-3 0 35,-1 0 0,1 1-1,0 1 1,-1 0 0,-17 7-1,-34 21 39,2 3 0,-93 68-1,12-7-38,131-88-32,-1-1 0,0-1 0,0 0 0,0 0 0,0-1 0,-1 0-1,-14 2 1,23-6-5,1 1 0,-1-1-1,0 0 1,0 0 0,0 0 0,0-1-1,1 1 1,-1-1 0,0 1 0,0-1-1,1 0 1,-1 0 0,0 0 0,1 0-1,-3-2 1,3 1-2,0 0-1,0 0 0,0 0 1,0-1-1,0 1 1,0 0-1,1-1 0,0 1 1,-1-1-1,1 1 1,0-1-1,0 0 0,0 0 1,1 1-1,-1-1 1,1 0-1,-1-5 0,0 5-5,1 1-1,0-1 1,0 1-1,0-1 0,0 0 1,0 1-1,0-1 0,1 1 1,-1-1-1,1 1 1,-1-1-1,1 1 0,0-1 1,0 1-1,0 0 0,1-1 1,-1 1-1,0 0 1,1 0-1,0 0 0,-1 0 1,1 0-1,0 0 0,0 1 1,0-1-1,0 0 1,0 1-1,0 0 0,1-1 1,-1 1-1,0 0 0,1 0 1,-1 0-1,1 1 1,-1-1-1,1 1 0,-1-1 1,6 1-1,8-1-89,0 1 1,0 0-1,1 2 0,29 5 1,-35-5-55,35 5-1335,6 2-2599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
    </inkml:context>
    <inkml:brush xml:id="br0">
      <inkml:brushProperty name="width" value="0.035" units="cm"/>
      <inkml:brushProperty name="height" value="0.035" units="cm"/>
      <inkml:brushProperty name="color" value="#66CC00"/>
    </inkml:brush>
  </inkml:definitions>
  <inkml:trace contextRef="#ctx0" brushRef="#br0">14 265 19596,'-1'-21'1697,"1"12"-603,0-1-1,-1 0 1,-1 1 0,-2-13 0,3 20-403,-4 80-237,11 26-452,4-2-1,25 108 0,-34-206 10,-1-1 0,1 1 0,1-1 0,-1 1 0,0-1-1,1 0 1,0 1 0,2 3 0,-4-7-4,1 0 0,-1 1 0,0-1 0,0 0 0,1 0 1,-1 0-1,0 1 0,0-1 0,1 0 0,-1 0 0,0 0 0,1 0 0,-1 0 0,0 1 0,0-1 0,1 0 0,-1 0 1,0 0-1,1 0 0,-1 0 0,0 0 0,1 0 0,-1 0 0,0 0 0,1 0 0,-1 0 0,0-1 0,1 1 0,-1 0 1,0 0-1,1 0 0,-1 0 0,2-2 23,-1 1 1,0 0 0,0 0-1,0-1 1,0 1-1,0 0 1,0-1 0,0 1-1,-1-1 1,2-2-1,33-96 408,-4-2 0,18-115-1,-17 73-291,-19 97-135,-13 46-12,1 0 0,-1 0 0,1 0-1,-1 0 1,1 0 0,-1 0 0,1 0 0,-1 0 0,1 0-1,0 1 1,0-1 0,-1 0 0,1 0 0,0 1 0,1-2 0,-1 2-1,-1 0 1,1 0-1,0 0 1,-1 0 0,1 0-1,-1 0 1,1 0 0,-1 0-1,1 1 1,-1-1-1,1 0 1,-1 0 0,1 0-1,-1 1 1,1-1-1,-1 0 1,0 1 0,1-1-1,-1 0 1,1 1 0,-1-1-1,0 0 1,1 1-1,-1-1 1,0 1 0,1-1-1,-1 1 1,0-1 0,0 1-1,0-1 1,1 1-1,-1 0 1,6 12-20,0 1 0,-1 0 1,-1 1-1,0-1 0,2 16 0,8 83-23,-9-64 42,1 6 4,-3-20 20,11 53 1,-8-73-11,0-11 6,-4-6-16,-1 1 1,0 0-1,1-1 0,-1 1 0,0-1 1,0 1-1,0-1 0,0 1 0,0-1 0,0 0 1,-1 1-1,1-1 0,0-2 0,24-70 112,-4-1 0,-3 0-1,14-133 1,-24 131-89,-7 71-57,0 26-744,-2 9-540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360"/>
    </inkml:context>
    <inkml:brush xml:id="br0">
      <inkml:brushProperty name="width" value="0.035" units="cm"/>
      <inkml:brushProperty name="height" value="0.035" units="cm"/>
      <inkml:brushProperty name="color" value="#66CC00"/>
    </inkml:brush>
  </inkml:definitions>
  <inkml:trace contextRef="#ctx0" brushRef="#br0">0 25 21925,'3'-11'759,"1"-3"3303,-2 16-2505,1 8-1401,3 35-146,-2 0 0,-3 0-1,-7 88 1,1-37 274,8-62 20,-2-32-186,2-2-304,-1 0-834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152"/>
    </inkml:context>
    <inkml:brush xml:id="br0">
      <inkml:brushProperty name="width" value="0.025" units="cm"/>
      <inkml:brushProperty name="height" value="0.025" units="cm"/>
    </inkml:brush>
  </inkml:definitions>
  <inkml:trace contextRef="#ctx0" brushRef="#br0">82 1 10666,'0'0'13026,"-9"0"-9882,3 0-2880,-33 4 2205,38-3-2407,-1-1 0,1 1-1,0-1 1,0 1-1,-1-1 1,1 1-1,0 0 1,0 0 0,0 0-1,-1-1 1,1 1-1,0 0 1,0 0-1,0 1 1,1-1-1,-1 0 1,0 0 0,0 0-1,1 0 1,-1 1-1,1-1 1,-1 0-1,1 1 1,-1-1 0,1 1-1,0-1 1,-1 0-1,1 1 1,0 1-1,2 1-68,1-1 0,-1 1 0,1-1 0,0 0 0,-1 0 0,2 0-1,-1 0 1,0-1 0,0 1 0,1-1 0,3 2 0,17 16-62,-17-10 58,0 0 0,-1 0 1,0 1-1,-1 0 0,0 0 1,-1 0-1,0 1 1,-1-1-1,0 1 0,-1 0 1,0 0-1,-1 0 1,-1 24-1,-1-13 14,0 1 0,-2-1 0,-1 0 0,-1 0 0,-1 0 0,-10 26-1,14-44 16,-24 50 856,25-53-842,0 0 0,0 0 1,0 0-1,0 0 0,0 0 0,-1-1 1,1 1-1,-1 0 0,0-1 1,1 1-1,-1-1 0,0 0 0,0 0 1,0 1-1,0-1 0,0 0 0,0-1 1,0 1-1,0 0 0,0-1 0,0 1 1,-5 0-1,7-2-32,-1 1 0,0 0 0,0-1 0,0 1 0,1-1 0,-1 1 0,0-1 0,1 0 0,-1 1 0,0-1 0,1 0 0,-1 1 0,1-1 0,-1 0 0,1 0 0,-1 1 0,1-1 0,0 0 0,-1 0 0,1 0 0,0 0 0,-1 1 0,1-1 0,0 0 0,0 0 0,0 0 0,0-1 0,-1-32 0,1 27 0,1-14-109,0 0-1,1 1 1,2-1 0,0 1-1,1 0 1,0 0 0,2 0 0,1 1-1,16-31 1,-5 17-118,2 1 1,2 2-1,1 0 1,38-37-1,-55 60 217,-5 6 19,0-1 0,0 1 0,-1-1 0,1 0 0,0 1 0,-1-1 0,1 0 0,-1 0 0,0 0 0,1 0 0,-1 0-1,0-1 1,0 1 0,-1 0 0,2-3 0,-21 18 862,19-12-858,-1 0 0,0 0 0,0 0 0,1 0 0,-1 0 0,1 1 0,-1-1 0,1 0 0,-1 1 1,1-1-1,0 0 0,0 1 0,-1-1 0,1 0 0,0 1 0,0-1 0,0 0 0,1 1 0,-1-1 0,0 0 1,0 1-1,1-1 0,-1 0 0,1 0 0,-1 1 0,1-1 0,1 2 0,-1-2-3,1 0 0,0 1 0,0-1 0,0 0 0,0 0-1,0-1 1,0 1 0,0 0 0,0-1 0,0 1 0,0-1 0,1 1 0,-1-1-1,0 0 1,2 0 0,9 0 14,0-1 1,-1-1-1,0 0 0,22-6 0,0-5-22,38-19 0,-4 1-43,-67 36 106,0 0-1,0 0 1,0 0-1,0 1 1,-1-1-1,0 0 1,0 1-1,-1 6 1,1-6-32,0-5-33,0 0 0,0 0 0,0-1 0,0 1 0,1 0 0,-1 0 0,0 0 0,0 0 0,1 0 0,-1-1 0,1 1 0,-1 0 0,0 0 0,1 0 0,0-1 0,-1 1 0,1 0 0,-1-1 0,1 1 0,0-1 0,0 1 0,-1 0 0,1-1 0,0 0 0,0 1 0,-1-1 0,3 1 0,32 3 0,39-16 0,-70 11 0,3 0-2,0-1-9,-1 0-1,1 0 1,0 1-1,0 0 1,0 1-1,0 0 0,0 0 1,-1 0-1,9 2 1,-14 0 3,1 1 1,-1-1 0,0 1 0,0 0 0,0 0 0,0-1 0,0 1 0,-1 0 0,1 0 0,-1 0 0,0 0 0,0 0 0,0 0-1,0-1 1,0 1 0,-2 5 0,1 3 21,-15 217 193,11-179-190,4-44-17,0 8 0,-1 0 0,0 1 0,-5 15 0,6-27 0,1-1 0,-1 1 0,0 0 0,0 0 0,0 0 0,0 0 0,0-1 0,0 1 0,0-1 0,-1 1 0,1-1 0,0 1 0,-3 1 0,3-3 0,1 0 0,-1 1 0,0-1 0,0 0 0,0 0 0,0 1 0,0-1 0,0 0 0,0 0 0,0 0 0,0 0 0,0 0 0,0 0 0,0-1 0,0 1 0,0 0 0,0-1 0,0 1 0,0 0 0,0-1 0,0 1 0,0-1 0,0 1 0,0-1 0,1 1 0,-1-1 0,-1-1 0,-3-3 0,0 0 0,1-1 0,-1 1 0,1-1 0,1 0 0,-1 0 0,1-1 0,0 1 0,0-1 0,1 1 0,0-1 0,0 0 0,-1-11 0,-1-2 0,2-1 0,0 0 0,2-28 0,1 44-54,-1 0 0,1-1-1,0 1 1,0 0 0,1 0 0,-1 0-1,1 0 1,0 0 0,1 0 0,-1 0 0,1 1-1,0 0 1,0-1 0,0 1 0,1 0-1,-1 0 1,1 0 0,0 1 0,5-4 0,6-3-673,1 1 0,1 0 1,-1 1-1,21-7 0,-10 5-673,10-6-6928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989"/>
    </inkml:context>
    <inkml:brush xml:id="br0">
      <inkml:brushProperty name="width" value="0.035" units="cm"/>
      <inkml:brushProperty name="height" value="0.035" units="cm"/>
      <inkml:brushProperty name="color" value="#66CC00"/>
    </inkml:brush>
  </inkml:definitions>
  <inkml:trace contextRef="#ctx0" brushRef="#br0">3 488 21181,'-3'-4'5319,"10"-2"-3061,21-9-2670,0-1 483,45-35-35,94-57 29,-165 107-65,179-104 12,-154 87 1,-1-1 0,0-2 0,-1-1 0,29-33 0,-45 46-50,-7 7-14,1 0 0,-1-1 1,1 1-1,-1 0 1,0-1-1,0 1 0,0-1 1,-1 0-1,1 1 0,-1-1 1,1 0-1,0-4 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3.843"/>
    </inkml:context>
    <inkml:brush xml:id="br0">
      <inkml:brushProperty name="width" value="0.035" units="cm"/>
      <inkml:brushProperty name="height" value="0.035" units="cm"/>
      <inkml:brushProperty name="color" value="#66CC00"/>
    </inkml:brush>
  </inkml:definitions>
  <inkml:trace contextRef="#ctx0" brushRef="#br0">69 160 18956,'0'0'248,"0"-1"-1,-1 1 1,1 0 0,0 0-1,-1 0 1,1-1 0,0 1-1,-1 0 1,1 0-1,0 0 1,-1 0 0,1 0-1,0 0 1,-1 0 0,1 0-1,-1 0 1,1 0 0,0 0-1,-1 0 1,1 0 0,0 0-1,-1 0 1,1 0-1,0 0 1,-1 0 0,1 0-1,-1 1 1,1-1 0,0 0-1,-1 0 1,-3 13 1298,6 19-1810,21 83 281,-8-48-61,-2 1 0,5 123-1,-22-195-348,-1-2 231,0-1 1,0 0-1,0 1 1,1-2-1,0 1 1,1 0-1,-5-15 0,-17-66-247,15 48 305,8 33 101,-35-153-56,34 141 91,1 1-1,0 0 1,2 0-1,0-1 1,1 1-1,7-36 1,-7 48-20,1 1 1,-1-1-1,1 0 0,0 1 1,1-1-1,-1 1 0,1 0 1,0 0-1,0 0 1,1 0-1,-1 1 0,1-1 1,0 1-1,1 0 0,-1 0 1,1 0-1,-1 1 0,1 0 1,0-1-1,0 2 1,0-1-1,1 1 0,-1-1 1,1 2-1,-1-1 0,1 0 1,0 1-1,0 0 0,0 1 1,-1-1-1,1 1 1,11 1-1,-6 0 18,-1-1 0,1 2 0,-1 0 0,0 0 0,1 1 0,-1 0 0,0 0 0,-1 1 0,1 1 0,-1 0 0,0 0 0,0 1 0,9 6 0,-18-11 43,1 0-1,0 1 1,0-1 0,0 0-1,-1 0 1,1 1 0,-1-1-1,1 0 1,-1 1 0,1-1-1,-1 0 1,0 1 0,0-1-1,1 1 1,-1-1 0,0 0-1,0 1 1,-1-1 0,1 1-1,0-1 1,0 0 0,-1 1-1,1-1 1,-2 3 0,-16 34 649,6-20-488,-1 0 0,0 0-1,-29 28 1,32-37-200,1 0 1,-1-1-1,-1 0 0,1-1 1,-1 0-1,-1-1 0,-21 9 1,31-14-37,1 0-1,-1 0 1,0-1 0,1 1-1,-1-1 1,0 1 0,0-1-1,1 0 1,-1 0 0,0 1 0,0-1-1,0-1 1,1 1 0,-1 0-1,0 0 1,0-1 0,1 1-1,-1-1 1,0 1 0,1-1 0,-1 0-1,0 1 1,1-1 0,-1 0-1,1 0 1,0 0 0,-1 0 0,1-1-1,0 1 1,-1 0 0,1-1-1,0 1 1,0 0 0,0-1-1,0 1 1,-1-3 0,0-3-190,0 1-1,1 0 1,0 0 0,0-1 0,0 1-1,1-1 1,0 1 0,1-11 0,5-30-1763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4.386"/>
    </inkml:context>
    <inkml:brush xml:id="br0">
      <inkml:brushProperty name="width" value="0.035" units="cm"/>
      <inkml:brushProperty name="height" value="0.035" units="cm"/>
      <inkml:brushProperty name="color" value="#66CC00"/>
    </inkml:brush>
  </inkml:definitions>
  <inkml:trace contextRef="#ctx0" brushRef="#br0">44 1 23045,'-4'4'2568,"1"0"-2434,1 0 0,-1 0 0,1 0 0,0 0 0,1 1 0,-1-1 0,1 0 0,0 1 0,0 0 0,-1 8 0,0 59-21,2-40-59,-17 400 1146,16-428-1155,1 0 0,0 0 0,1-1 0,-1 1 1,1 0-1,1 6 0,-2-10-41,0 0 1,0 1 0,1-1-1,-1 0 1,0 1 0,0-1-1,0 0 1,1 1-1,-1-1 1,0 0 0,0 0-1,0 1 1,1-1 0,-1 0-1,0 0 1,1 1-1,-1-1 1,0 0 0,1 0-1,-1 0 1,0 0 0,1 0-1,-1 1 1,0-1-1,1 0 1,-1 0 0,0 0-1,1 0 1,0-1 1,1 1 0,-1 0 0,0-1-1,0 1 1,0-1 0,0 0 0,0 1 0,0-1 0,0 0 0,0 0 0,0 0-1,-1 0 1,2-1 0,48-60 175,12-15-126,-35 51-77,-19 18-175,0 1-1,0-1 1,0-1 0,-1 1 0,-1-1 0,1 0 0,5-12 0,-7 0-1781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4.666"/>
    </inkml:context>
    <inkml:brush xml:id="br0">
      <inkml:brushProperty name="width" value="0.035" units="cm"/>
      <inkml:brushProperty name="height" value="0.035" units="cm"/>
      <inkml:brushProperty name="color" value="#66CC00"/>
    </inkml:brush>
  </inkml:definitions>
  <inkml:trace contextRef="#ctx0" brushRef="#br0">0 227 23541,'0'0'5569,"25"-19"-5025,1-4-344,7-2-64,6-3-72,1-1-32,-3 2-32,0 3 16,-11 3 8,-5 2-120,-12 8-40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53.473"/>
    </inkml:context>
    <inkml:brush xml:id="br0">
      <inkml:brushProperty name="width" value="0.035" units="cm"/>
      <inkml:brushProperty name="height" value="0.035" units="cm"/>
      <inkml:brushProperty name="color" value="#66CC00"/>
    </inkml:brush>
  </inkml:definitions>
  <inkml:trace contextRef="#ctx0" brushRef="#br0">53 229 7186,'-8'-77'12964,"7"80"-12558,1-1 1,0 0-1,1 0 1,-1 1-1,0-1 1,1 0-1,-1 0 1,1 1-1,0 1 1,8 10-395,9 15 14,26 33 0,-5-19 10,-19-21-43,29 41 0,-37-47 13,1-1 0,21 21 0,-20-23-10,-1 1-1,-1 0 1,14 22-1,-13-18 9,22 26 0,-20-27 5,17 26 1,48 69 11,-58-81 85,1-2 0,38 39 0,-37-43-89,-14-13-15,0 1 0,10 17 0,16 22 16,23 10-15,-38-43-1,-2 2-1,0 0 0,-1 1 0,21 34 0,-29-38 4,-5-6 9,2 0 0,-1 0 0,2-1-1,-1 0 1,2-1 0,-1 1 0,1-2-1,1 1 1,12 9 0,-8-8-8,-1 0 1,-1 1-1,0 0 1,0 1-1,-1 1 1,-1 0-1,11 18 1,-2-3 16,0-5-8,1 0 1,44 40 0,6 5-23,-62-61 7,1 0 1,-1-1-1,1 0 1,11 6 0,11 9 12,19 33-20,-11-28 31,-31-22-9,-1-1 0,1 1 0,-1 1 0,0-1 0,-1 1 0,1 0 0,-1 1 0,-1 0 0,1-1 0,-1 2 0,0-1 0,4 9 0,0 7 358,9 39 1,-15-47-359,1 0 1,0 0 0,2-1-1,-1 1 1,2-1 0,0-1-1,9 15 1,-4-10-8,17 33-1,-24-39-4,1-1 0,0 1-1,1-2 1,0 1 0,1-1 0,0 0-1,1 0 1,-1-1 0,12 9 0,-5-6-1,0 1 0,-1 1 1,0 0-1,-1 1 1,14 21-1,-15-19 1,0-2-1,1 0 1,0 0 0,1-1 0,20 15-1,-9-8 26,-2 13 2,6 3-30,-28-35 1,1 0 1,-1 0 0,0 0 0,1-1 0,0 1 0,-1 0 0,1-1-1,0 1 1,0-1 0,3 2 0,-3-2 0,0 1 1,1-1-1,-1 1 0,0-1 1,0 1-1,0 0 0,0 0 1,2 4-1,30 32 5,-26-29 106,-6-1-59,-2-7-49,1-1 0,-1 0-1,0 1 1,0-1 0,0 0 0,0 1-1,1-1 1,-1 0 0,0 1 0,0-1 0,0 0-1,0 1 1,0-1 0,0 0 0,0 1 0,0-1-1,0 1 1,0-1 0,0 0 0,0 1-1,0-1 1,-1 0 0,1 1 0,0-1 0,0 1-1,-2-1-2,1 1 0,0-1 0,-1 0 0,1 0 0,-1 0 0,1 0 0,-1 0 0,1 0 0,0 0 0,-1 0 0,1 0-1,-1-1 1,-1 0 0,-36-7-8,38 8 5,0 0 1,0 0-1,0-1 1,0 1-1,0 0 1,0 0-1,0-1 1,0 1-1,0-1 0,1 1 1,-1 0-1,0-1 1,0 0-1,-1 0 1,-35-35-224,2-1 0,-60-82 1,17 19-81,40 53-129,3-2 1,1-1-1,3-1 0,-41-94 1,66 133 114,-2-1 1,0 2 0,0-1 0,-1 1-1,0 0 1,-22-18 0,3 0 77,-168-166-104,153 148-1138,1-3 1,-59-90-1,-9-13-2121,86 124 4425,-37-34 0,-19-15-251,-92-117 1,134 150 225,22 27-610,0 0 1,2-2-1,0 1 0,-19-38 1,19 29-190,-2 0 0,-1 0 1,-1 2-1,-1 0 0,-1 1 0,-44-41 1,42 43 150,1 0 0,1-2 0,1 0 0,2-1 1,0-1-1,-16-36 0,-25-51 1170,54 106-1109,-1 0 1,0 1 0,-1 0-1,0 0 1,0 1-1,-1-1 1,-9-7-1,6 6-154,0-1-1,-10-13 1,16 17-28,0-2 1,0 1-1,0 0 1,1-1-1,0 1 1,1-1-1,-4-14 1,2 0 69,-2-29 0,0 1 3,6 47 530,-2 1 114,-4 8-614,5-2-123,-1 0-1,1 0 1,0-1 0,0 1-1,1 0 1,0 0-1,-1 0 1,2 0-1,-1 0 1,0-1-1,1 1 1,0 0 0,0 0-1,1 0 1,-1-1-1,1 1 1,4 7-1,7 12-10,1 1 0,1-2 0,2 0 0,30 34 0,2 3-24,11 17 9,173 232-32,-143-195 54,111 107 0,13 14-3,-67-34-46,-97-127 13,99 111 0,-115-152 37,54 40 1,-49-43 2,41 42-1,-49-42-5,-2 2 1,-1 1-1,-1 2 0,28 48 0,-38-50-3,-2-5 0,0-1-1,2 0 0,36 44 0,47 39 27,-18 9-2,-44-66-17,-27-36-2,1 0 0,0 0 0,2-1 0,0-1 1,23 20-1,-28-26-20,-8-8-33,1 1 0,-1-1 0,0 1 1,1-1-1,-1 0 0,1 0 0,-1 0 0,1 0 0,0 0 0,-1 0 1,1 0-1,3 1 0,-3-2-635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0.116"/>
    </inkml:context>
    <inkml:brush xml:id="br0">
      <inkml:brushProperty name="width" value="0.035" units="cm"/>
      <inkml:brushProperty name="height" value="0.035" units="cm"/>
      <inkml:brushProperty name="color" value="#66CC00"/>
    </inkml:brush>
  </inkml:definitions>
  <inkml:trace contextRef="#ctx0" brushRef="#br0">1479 327 19180,'-16'-3'706,"0"0"0,1 0 0,-1-2 0,-23-9 0,20 4-574,1 0-1,0-1 1,1 0-1,0-2 1,-22-20 0,22 17 27,-1 1 0,-1 0 0,0 1 0,-1 1 0,0 1 1,-1 1-1,-1 1 0,1 1 0,-2 1 0,1 0 0,-43-7 0,-8 7 138,1 2 0,-1 4-1,1 3 1,-134 19-1,182-17-286,-1 2 0,1 1 0,0 0-1,0 2 1,1 1 0,0 1 0,-34 20-1,41-20-27,0 2-1,1 0 0,0 0 0,1 2 0,0-1 0,1 2 0,1 0 1,0 0-1,1 2 0,-11 21 0,8-10 5,1 1 1,2 0-1,1 1 0,1 0 0,2 0 1,-6 47-1,11-56 8,0 1 1,2 1-1,0-1 1,1 0-1,2 0 0,0-1 1,1 1-1,2-1 1,15 42-1,-16-52-1,1 0 0,1-1 0,-1 0-1,2 0 1,0 0 0,0-1 0,0 0 0,1 0 0,1-1 0,-1-1 0,1 1-1,1-1 1,-1-1 0,1 0 0,0-1 0,1 0 0,12 4 0,20 4 14,0-3 0,1-1 0,59 4 0,-57-8 30,150 26-3,-110-14-46,1-5 1,109 1 0,-139-14-2,-1-3 0,0-3 0,-1-1 0,0-4 0,0-2 0,-1-2 0,-1-3 0,91-44 0,-84 30 14,-1-3-1,91-71 1,-115 78 15,-2-2 0,-1-2-1,-1 0 1,52-74 0,-77 95-3,1 0-1,-2 0 0,1-1 0,-2 0 1,6-17-1,-9 25-3,-1 0-1,0 0 1,0 0 0,-1-1-1,1 1 1,-1 0 0,0 0 0,-1-1-1,1 1 1,-1 0 0,0 0-1,-1 0 1,1-1 0,-1 2-1,0-1 1,-4-8 0,-2 1 17,-1 0 0,0 1 0,0-1 0,-1 2 0,-1 0 0,-22-18 0,-82-46 57,109 71-80,-52-31-116,-3 2 1,-111-41-1,134 61-164,-1 1 0,0 1 0,-1 3 0,0 1 0,0 2 0,-44 1 0,-80 13-1283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38.540"/>
    </inkml:context>
    <inkml:brush xml:id="br0">
      <inkml:brushProperty name="width" value="0.035" units="cm"/>
      <inkml:brushProperty name="height" value="0.035" units="cm"/>
      <inkml:brushProperty name="color" value="#66CC00"/>
    </inkml:brush>
  </inkml:definitions>
  <inkml:trace contextRef="#ctx0" brushRef="#br0">2732 1675 10082,'-3'-2'10325,"-10"-6"-8694,-24-34-1055,27 29-433,-2-2 1480,10 13-1134,-11-7-73,-26-19-125,30 21-117,0 0-1,-1 1 1,-18-10-1,-3 1-71,-163-87 90,172 88-188,2-1 0,0 0-1,-35-36 1,33 29 7,-2 1 0,-27-19 0,-77-39 18,-70-51-12,34 14 321,-299-159 1,269 184-145,116 57-79,-84-48 0,5-23-93,-55-30 50,-95-17 456,264 129-388,42 22-319,1 0-1845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39.739"/>
    </inkml:context>
    <inkml:brush xml:id="br0">
      <inkml:brushProperty name="width" value="0.035" units="cm"/>
      <inkml:brushProperty name="height" value="0.035" units="cm"/>
      <inkml:brushProperty name="color" value="#66CC00"/>
    </inkml:brush>
  </inkml:definitions>
  <inkml:trace contextRef="#ctx0" brushRef="#br0">369 1 13195,'-35'5'10495,"1"7"-6608,-31 25-4487,36-19 1714,-76 49-606,105-67-508,-1 0-1,1 0 1,0 0-1,0 0 0,0 0 1,0 0-1,0 1 1,-1-1-1,1 0 0,0 0 1,0 0-1,0 0 1,0 0-1,0 0 0,0 0 1,0 1-1,0-1 1,0 0-1,-1 0 0,1 0 1,0 0-1,0 0 1,0 1-1,0-1 0,0 0 1,0 0-1,0 0 1,0 0-1,0 1 0,0-1 1,0 0-1,0 0 1,0 0-1,0 0 0,0 1 1,0-1-1,0 0 1,1 0-1,-1 0 0,0 0 1,0 0-1,0 1 1,0-1-1,0 0 0,0 0 1,0 0-1,0 0 1,1 0-1,-1 0 0,0 0 1,0 0-1,0 1 1,0-1-1,0 0 0,1 0 1,-1 0-1,0 0 1,0 0-1,0 0 0,0 0 1,0 0-1,1 0 1,-1 0-1,0 0 0,0 0 1,0 0-1,0 0 1,1 0-1,6 4-3,1-1 1,0 0-1,0-1 1,0 1-1,15 1 0,-14-3 8,0 1-1,-1 0 0,1 0 0,0 1 0,-1 1 1,10 4-1,-15-6-4,-1 0 0,1-1 0,-1 2 0,0-1-1,0 0 1,0 0 0,0 1 0,0-1 0,0 1 0,-1-1 0,1 1 0,-1 0 0,1 0 0,-1 0 0,0 0 0,0 0 0,-1 0-1,1 0 1,-1 0 0,1 0 0,-1 0 0,0 6 0,-1-1 47,0-1 0,0 0-1,-1 1 1,0-1 0,0 0 0,-1 0-1,0 0 1,0 0 0,0 0 0,-1-1-1,0 1 1,-10 10 0,4-5 81,-1 0 1,0 0-1,-1-1 0,0-1 1,-15 9-1,17-12-63,-1 0 1,0-1-1,-18 6 0,25-10-56,0-1-1,-1 1 0,1-1 1,0 0-1,-1-1 0,1 1 1,-1-1-1,1 0 0,0 0 1,-1 0-1,1-1 0,-1 1 1,-5-3-1,9 3-13,0 0-1,1 0 1,-1 0 0,1 0-1,-1 0 1,1-1 0,-1 1-1,0 0 1,1 0-1,-1-1 1,1 1 0,-1 0-1,1-1 1,-1 1 0,1 0-1,0-1 1,-1 1 0,1-1-1,-1 1 1,1-1-1,0 1 1,-1-1 0,1 1-1,0-1 1,0 1 0,-1-1-1,1 1 1,0-1-1,0 1 1,0-1 0,0 0-1,0 1 1,0-1 0,0 1-1,0-1 1,0 0-1,0 1 1,0-1 0,0 0-1,1-1-66,0 0-1,0 1 0,0-1 0,1 0 0,-1 1 1,0 0-1,1-1 0,-1 1 0,1 0 0,-1 0 1,4-2-1,11-6 887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1.609"/>
    </inkml:context>
    <inkml:brush xml:id="br0">
      <inkml:brushProperty name="width" value="0.035" units="cm"/>
      <inkml:brushProperty name="height" value="0.035" units="cm"/>
      <inkml:brushProperty name="color" value="#66CC00"/>
    </inkml:brush>
  </inkml:definitions>
  <inkml:trace contextRef="#ctx0" brushRef="#br0">114 5 22085,'-1'-1'273,"1"1"-1,-1-1 1,0 1 0,1 0 0,-1-1 0,0 1-1,1 0 1,-1-1 0,0 1 0,1 0 0,-1 0-1,0 0 1,1 0 0,-1 0 0,0-1 0,0 1-1,1 1 1,-2-1 0,1 0-180,0 1 1,0-1-1,0 1 0,0-1 0,0 1 1,0-1-1,0 1 0,0 0 1,1-1-1,-1 1 0,0 0 1,0 0-1,1 0 0,-1 0 0,0 0 1,0 1-1,-11 29-630,12-31 541,-1 6 17,0 0 0,1 0 0,-1 0-1,1 1 1,1-1 0,-1 0 0,2 9 0,1 12 94,-7 163 423,1-113-346,6 95 1,6-132-99,-7-33-64,0 0 0,-1 0 0,1 0 0,-1 10 0,1-39-39,-1 20-15,-1-1 0,1 1 0,-1-1 0,0 1 0,0-1 0,0 0 0,0 1 0,0-1 0,-1 1 0,1-1 0,-1 1 0,0-1 0,0 1 0,0-1 0,-1-2 0,-13-20-3102,-1-1 0,-35-41 0,51 67 3396,0-1 1,-1 1-1,1 0 0,0-1 1,0 1-1,-1-1 0,1 1 1,0 0-1,0-1 0,-1 1 1,1-1-1,0 1 0,0-1 1,0 1-1,0-1 0,0 1 1,0-1-1,0 1 0,0-1 1,0 1-1,0 0 0,0-1 1,0 1-1,0-1 0,0 1 1,1-2-1,9-6 1450,20 0-3145,-28 8 2075,9-2-710,1 0 0,-1 1-1,0 0 1,21 3-1,9-2-1150,-12-3 703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2.296"/>
    </inkml:context>
    <inkml:brush xml:id="br0">
      <inkml:brushProperty name="width" value="0.035" units="cm"/>
      <inkml:brushProperty name="height" value="0.035" units="cm"/>
      <inkml:brushProperty name="color" value="#66CC00"/>
    </inkml:brush>
  </inkml:definitions>
  <inkml:trace contextRef="#ctx0" brushRef="#br0">37 165 12931,'5'-1'11760,"-4"0"-11631,0 1 0,0-1 0,0 0 0,-1 0 0,1 0 0,0 0 0,-1 0 0,1 0 0,-1 0 0,1 0 0,-1 0 0,1 0 0,-1 0 0,0-2 0,4-8-8,-2 8-80,-1-1 1,1 0-1,-1 0 1,-1 0-1,1 1 1,0-1-1,-1 0 1,0-6-1,3 2 257,-3 7-223,1 0-1,-1 0 1,1 0-1,-1-1 1,0 1-1,1 0 1,-1 0-1,0-1 1,0 1-1,0 0 1,0-1-1,0 1 1,0 0-1,0-1 1,-1 1-1,1 0 1,-1-3-1,-8-33 64,7 28 161,0 13-291,-9 23 10,2 1 0,0 0 0,2 0 0,1 1 0,1 0 0,-1 48 0,5-73-16,2 1-1,-1 0 1,0 0-1,1-1 0,0 1 1,0 0-1,0-1 1,1 1-1,-1-1 0,1 1 1,4 6-1,-5-10-1,0 0 0,0 1 1,0-1-1,0 0 0,0 0 0,0 0 0,1 0 0,-1 0 0,1 0 0,-1 0 0,0 0 0,1 0 0,-1-1 0,1 1 1,0-1-1,-1 1 0,1-1 0,-1 1 0,1-1 0,0 0 0,-1 0 0,1 0 0,0 0 0,-1 0 0,1 0 0,0-1 1,-1 1-1,1 0 0,-1-1 0,1 1 0,0-1 0,-1 0 0,1 1 0,-1-1 0,3-2 0,5-2 7,-1-1 0,0 0 0,0 0 0,-1-1 0,0 0 0,0-1 0,-1 1 0,1-1 0,6-13 0,-1 0 21,0-1 0,15-40 0,-20 43-11,0 0 0,-1-1 1,-2 0-1,1 0 0,1-31 1,-6 48-9,1 5-21,3 12 1,0 1 1,0 0-1,2 30 1,-1-7 15,-2-20-1,2 10 4,9 31 1,-12-52-8,0 0 0,1 0 0,0 0 0,0-1 0,0 1 0,1-1 0,0 0 1,1 0-1,8 9 0,-12-14 1,-1 0 1,1 0-1,0 0 0,0-1 1,0 1-1,0 0 1,0-1-1,0 1 1,0 0-1,0-1 1,0 1-1,0-1 1,1 0-1,-1 1 0,0-1 1,0 0-1,0 0 1,0 0-1,1 0 1,-1 0-1,0 0 1,0 0-1,0 0 1,1 0-1,-1 0 0,0-1 1,0 1-1,0 0 1,0-1-1,0 1 1,1-1-1,-1 1 1,0-1-1,0 0 1,0 0-1,-1 1 0,1-1 1,0 0-1,0 0 1,0 0-1,0 0 1,-1 0-1,1 0 1,0 0-1,-1 0 0,1-2 1,2-1-103,-1-1 0,1 0-1,-1 0 1,-1 0 0,1-1 0,-1 1-1,0 0 1,0-1 0,0-5 0,-1-12-1647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929"/>
    </inkml:context>
    <inkml:brush xml:id="br0">
      <inkml:brushProperty name="width" value="0.025" units="cm"/>
      <inkml:brushProperty name="height" value="0.025" units="cm"/>
    </inkml:brush>
  </inkml:definitions>
  <inkml:trace contextRef="#ctx0" brushRef="#br0">31 1 5093,'0'0'22624,"-5"10"-20852,2-4-1517,0-2-132,0 0 0,1 0 0,0 0 0,-1 1 0,2-1 0,-1 1-1,0-1 1,1 1 0,0 0 0,0-1 0,0 1 0,1 0-1,0 0 1,0 0 0,1 9 0,0-13-105,0 1 0,1-1 0,-1 1 0,1-1 0,-1 0 0,1 0 0,0 0 0,-1 0 0,1 0 0,0 0 0,0 0 0,0 0 0,0-1 0,0 1 0,0-1 0,-1 1 0,1-1 0,0 0 0,0 0 0,0 0 0,1 0 0,-1 0 0,3-1 0,53-7 159,-38 0-148,0 1 1,-1-2 0,0-1 0,19-12 0,-15 8-22,48-21 0,-70 35-7,-1 0 0,1-1 0,-1 1 0,1 0 0,-1 0 1,1 0-1,0 0 0,-1 0 0,1 0 0,-1 0 0,1 0 0,-1 0 0,1 0 0,-1 0 0,1 0 0,-1 0 1,1 0-1,-1 1 0,1-1 0,-1 0 0,1 0 0,-1 1 0,1-1 0,-1 0 0,0 1 0,1-1 0,-1 0 0,1 1 1,-1-1-1,0 0 0,1 1 0,-1 0 0,7 23 74,-7 41 76,-1-47-130,1-17-21,0 0 0,0-1 0,0 1 0,0 0 0,0 0 0,1 0 0,-1-1 0,0 1 0,0 0 0,0 0 0,1 0 0,-1-1 0,0 1 0,1 0 0,-1-1 0,1 1 0,-1 0 0,1-1 0,-1 1 0,1 0 0,0-1 0,-1 1 0,1-1 0,0 1 0,-1-1 0,1 1 0,0-1 0,1 1 0,27-1 0,27-22 0,-48 18 0,-1-1 0,1 1 0,0 0 0,0 0 0,0 1 0,0 0 0,1 0 0,-1 1 0,1 0 0,14-1 0,-14 11-2325,-9-7 2018,1-1-1,-1 1 1,0 0 0,1-1-1,-1 1 1,0 0 0,0 0-1,0-1 1,0 1 0,1 0-1,-1-1 1,0 1 0,0 0-1,-1 0 1,1-1-1,0 1 1,0 0 0,0 0-1,0-1 1,-1 1 0,1 0-1,0-1 1,0 1 0,-1 0-1,1-1 1,-1 2 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2.452"/>
    </inkml:context>
    <inkml:brush xml:id="br0">
      <inkml:brushProperty name="width" value="0.035" units="cm"/>
      <inkml:brushProperty name="height" value="0.035" units="cm"/>
      <inkml:brushProperty name="color" value="#66CC00"/>
    </inkml:brush>
  </inkml:definitions>
  <inkml:trace contextRef="#ctx0" brushRef="#br0">0 1 18020,'0'0'7633,"0"1"-6064,0 1-1113,0 2-304,16 53 24,-16-55-280,2 0-1064,29 26-473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3.166"/>
    </inkml:context>
    <inkml:brush xml:id="br0">
      <inkml:brushProperty name="width" value="0.035" units="cm"/>
      <inkml:brushProperty name="height" value="0.035" units="cm"/>
      <inkml:brushProperty name="color" value="#66CC00"/>
    </inkml:brush>
  </inkml:definitions>
  <inkml:trace contextRef="#ctx0" brushRef="#br0">68 224 18428,'-31'137'4997,"0"5"-3991,31-139-989,-2 6 11,0 0 0,1 0 0,0 10 0,1-18-12,0 1-1,0-1 0,0 0 1,0 1-1,0-1 0,1 1 0,-1-1 1,0 0-1,1 1 0,-1-1 0,1 0 1,-1 1-1,1-1 0,-1 0 0,1 0 1,0 0-1,0 0 0,0 1 1,0-1-1,0 0 0,0 0 0,0-1 1,0 1-1,0 0 0,0 0 0,0 0 1,3 0-1,21 7 50,-1 1 1,1 1-1,-2 2 0,1 0 1,38 27-1,-57-35-48,-1 1 0,0-1 0,-1 0 0,1 1 0,-1 0 0,1 0 0,-1 0 0,-1 0-1,1 0 1,-1 1 0,0-1 0,0 1 0,0-1 0,-1 1 0,0 0 0,0 0 0,-1 0 0,1 7 0,-1-5 113,-1 1 0,1-1 0,-1 0 0,-1 0 1,0 0-1,0 0 0,0 0 0,-1 0 0,0 0 0,0-1 1,-1 1-1,-7 9 0,9-14-96,1-1 1,-1 1-1,0-1 0,0 0 1,0 1-1,-1-1 1,1-1-1,0 1 0,-1 0 1,0 0-1,1-1 1,-1 0-1,0 1 0,1-1 1,-1 0-1,0 0 0,0 0 1,0-1-1,0 1 1,0-1-1,0 0 0,0 0 1,0 0-1,0 0 1,0 0-1,0 0 0,0-1 1,0 0-1,0 0 1,0 1-1,0-2 0,-5-1 1,3 0-30,1 0 0,-1 0 0,1-1 0,-1 1 0,1-1 0,0 0 1,0 0-1,1 0 0,0-1 0,-1 1 0,1-1 0,1 0 0,-1 0 0,1 0 0,-1 0 1,2 0-1,-3-10 0,2 2-5,0-1-1,2 0 1,-1 0 0,2 0 0,0 0 0,1 0 0,0 0-1,8-25 1,45-107-17,-45 122 14,-3 9 6,86-227 11,-83 206 12,0 1 1,-3-2-1,-1 1 0,3-73 0,-9 106 196,-2 9-129,-1 8-73,0 1-1,1 0 0,0 0 1,1 0-1,2 29 0,13 78-8,-8-88-8,2 0 0,1 0-1,2-1 1,1-1 0,1 0 0,2 0 0,1-1-1,29 41 1,-149-191-119,-21-12 210,122 129 50,7 2-145,0 1 1,0-1 0,-1 1 0,1 0-1,0 0 1,-1 1 0,6 2-1,14 5 16,-4-5-587,-1-1 0,26 1 0,-40-4 138,32 5-3959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3.866"/>
    </inkml:context>
    <inkml:brush xml:id="br0">
      <inkml:brushProperty name="width" value="0.035" units="cm"/>
      <inkml:brushProperty name="height" value="0.035" units="cm"/>
      <inkml:brushProperty name="color" value="#66CC00"/>
    </inkml:brush>
  </inkml:definitions>
  <inkml:trace contextRef="#ctx0" brushRef="#br0">130 366 19428,'0'0'2,"-5"-7"943,-1 0 1,0 0-1,0 0 1,0 1-1,-11-8 1,16 13-882,0 0 0,0 0 0,-1 0 0,1 1 0,0-1 1,0 1-1,-1-1 0,1 1 0,0-1 0,-1 1 0,1 0 0,-1-1 0,1 1 0,0 0 0,-1 0 1,1 0-1,-1 0 0,1 1 0,-1-1 0,1 0 0,0 1 0,-1-1 0,1 0 0,0 1 0,-1 0 0,1-1 1,0 1-1,0 0 0,-1 0 0,1-1 0,0 1 0,0 0 0,0 0 0,0 0 0,0 0 0,0 0 1,1 1-1,-1-1 0,0 0 0,0 0 0,1 1 0,-1-1 0,0 2 0,-5 13-31,0 0-1,1 0 1,1 1-1,0 0 1,1 0-1,1 0 0,0 0 1,2 25-1,0-39 144,0-2-162,1 0-1,-1 1 0,0-1 0,1 0 1,-1 0-1,1 1 0,0-1 0,-1 0 0,1 0 1,0 0-1,0 0 0,-1 0 0,1 0 1,0 0-1,0 0 0,0 0 0,0 0 0,1 0 1,-1 0-1,0-1 0,0 1 0,0 0 1,3 0-1,-2 0-3,0-1 0,-1 1 0,1-1 0,0 0 0,0 0 0,0 1 0,0-1 0,0 0 0,-1-1 0,1 1 0,0 0 0,0 0 0,0-1 0,0 1 0,-1-1 0,1 0 0,0 1 0,-1-1 0,1 0 0,0 0 1,-1 0-1,1 0 0,-1 0 0,1 0 0,-1-1 0,0 1 0,1 0 0,-1-1 0,0 1 0,0-1 0,0 1 0,0-1 0,0 0 0,-1 1 0,1-1 0,0 0 0,-1 0 0,1 0 0,-1-1 0,19-57 243,18-111 0,-8-62-59,-27 221-172,0-12 77,-2 21-33,0 4-3,-3 36-30,2 163-62,3-164 40,2-1 1,1 1 0,17 56-1,-19-82-4,1 0 0,0 0 0,1-1 0,9 16-1,-11-21-3,0 1-1,0-1 1,1-1-1,-1 1 0,1 0 1,0-1-1,0 1 1,0-1-1,0-1 0,1 1 1,6 3-1,-10-5 17,-2-16-79,2 5-8,-19-36-801,8 21-21,-11-25-1297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243"/>
    </inkml:context>
    <inkml:brush xml:id="br0">
      <inkml:brushProperty name="width" value="0.035" units="cm"/>
      <inkml:brushProperty name="height" value="0.035" units="cm"/>
      <inkml:brushProperty name="color" value="#66CC00"/>
    </inkml:brush>
  </inkml:definitions>
  <inkml:trace contextRef="#ctx0" brushRef="#br0">1 317 11418,'7'4'2875,"5"2"-167,0 0 0,22 7-1,-32-13-2622,1 1-1,-1 0 1,1-1-1,0 1 1,-1-1-1,1 0 1,-1 0-1,1 0 1,0 0-1,-1 0 1,1 0-1,-1-1 1,1 1-1,-1-1 1,1 0-1,-1 0 1,1 0-1,-1 0 1,0 0-1,5-3 1,1-5 12,0 0 0,0 0 1,-1-1-1,0 0 1,0 0-1,-1 0 0,-1-1 1,7-15-1,-6 8 68,0 0 0,-1 0-1,-1 0 1,4-32 0,-8 38 49,0 0 0,0 0 1,-2-13-1,2 22-137,-1 0 1,1 0 0,-1 0 0,0 0-1,1 0 1,-1 0 0,-1 0-1,1 0 1,0 1 0,-1-1-1,1 0 1,-1 1 0,0-1 0,0 1-1,0 0 1,-3-3 0,5 5-70,0-1 0,-1 1 1,1 0-1,0 0 0,0 0 1,-1 0-1,1 0 0,0 0 1,0 0-1,-1 0 0,1 0 1,0 0-1,-1 0 0,1 0 0,0 0 1,0 0-1,-1 0 0,1 0 1,0 0-1,-1 0 0,1 0 1,0 0-1,0 1 0,-1-1 1,1 0-1,0 0 0,0 0 1,0 0-1,-1 1 0,1-1 1,0 0-1,0 0 0,0 0 1,-1 1-1,1-1 0,0 0 1,0 1-1,-6 11 113,0 11-92,1 0 1,1 0-1,1 0 0,1 1 1,1-1-1,1 0 0,1 1 1,1-1-1,1 0 0,1 0 1,10 33-1,-12-52-16,-1 0 0,0 0-1,1 0 1,0 0 0,0 0-1,0-1 1,0 1 0,0-1-1,6 6 1,-6-8-7,-1 0 1,1 0-1,-1 0 1,1 0-1,-1 0 0,1 0 1,0-1-1,-1 1 1,1-1-1,0 1 1,0-1-1,-1 0 0,1 0 1,0 0-1,0 0 1,0 0-1,-1 0 0,1 0 1,0 0-1,0-1 1,-1 1-1,1-1 0,0 1 1,-1-1-1,4-1 1,6-4 21,1 0 0,-1-1 1,0 0-1,0 0 1,-1-2-1,0 1 1,17-19-1,-20 19-80,-1 1-1,0-1 0,-1 0 1,0 0-1,0-1 0,-1 1 1,0-1-1,0 0 0,-1 0 1,0 0-1,2-16 0,-2-14-1024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369"/>
    </inkml:context>
    <inkml:brush xml:id="br0">
      <inkml:brushProperty name="width" value="0.035" units="cm"/>
      <inkml:brushProperty name="height" value="0.035" units="cm"/>
      <inkml:brushProperty name="color" value="#66CC00"/>
    </inkml:brush>
  </inkml:definitions>
  <inkml:trace contextRef="#ctx0" brushRef="#br0">0 0 18540,'0'0'592,"0"2"-552,4 29-472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884"/>
    </inkml:context>
    <inkml:brush xml:id="br0">
      <inkml:brushProperty name="width" value="0.035" units="cm"/>
      <inkml:brushProperty name="height" value="0.035" units="cm"/>
      <inkml:brushProperty name="color" value="#66CC00"/>
    </inkml:brush>
  </inkml:definitions>
  <inkml:trace contextRef="#ctx0" brushRef="#br0">20 1 19332,'0'0'2217,"-2"0"-73,0 0-672,0 0-311,1 0-321,-1 2-248,-9 27-312,24-6-88,-3 3-64,-1 4-24,5 0-40,-2 0-16,0-4-32,1 2 0,-3-5 96,1-6-168,-3-1-1584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354"/>
    </inkml:context>
    <inkml:brush xml:id="br0">
      <inkml:brushProperty name="width" value="0.035" units="cm"/>
      <inkml:brushProperty name="height" value="0.035" units="cm"/>
      <inkml:brushProperty name="color" value="#66CC00"/>
    </inkml:brush>
  </inkml:definitions>
  <inkml:trace contextRef="#ctx0" brushRef="#br0">16 1219 17708,'-12'27'3189,"9"-24"-1644,3-5-113,8-42 1990,-2 17-3951,-3 8 630,66-351 1358,-24-2-737,-42 300-573,-3 67-129,1 9-26,14 40 14,-3 0 1,-1 2 0,8 81 0,-7-42 20,2-7-5,30 95 1,-37-152-16,0 0 0,-2 0 0,-1 1 0,3 31 0,-7-53-7,0 1 0,0-1-1,0 1 1,0-1-1,0 0 1,0 1 0,0-1-1,0 1 1,0-1 0,0 1-1,0-1 1,0 0-1,0 1 1,0-1 0,0 1-1,-1-1 1,1 1 0,0-1-1,0 0 1,0 1-1,-1-1 1,1 0 0,0 1-1,0-1 1,-1 0 0,1 1-1,0-1 1,-1 0 0,1 1-1,0-1 1,-1 0-1,1 0 1,0 1 0,-1-1-1,1 0 1,-1 0 0,1 0-1,-1 0 1,1 0-1,0 0 1,-1 1 0,1-1-1,-1 0 1,1 0 0,-1 0-1,1 0 1,0-1-1,-1 1 1,1 0 0,-1 0-1,1 0 1,-1 0 0,1 0-1,0 0 1,-1-1-1,1 1 1,-1 0 0,1 0-1,0-1 1,-1 1 0,-27-22 45,23 18-39,-84-82 51,76 71-53,0-1 0,1 0 0,0-1 0,-10-22 0,20 37-6,1 0-1,0 0 1,0 0-1,0-1 1,1 1-1,-1 0 1,0-1-1,1 1 1,0-1-1,-1 1 1,1-1-1,0 1 1,0-1-1,0 1 1,1-1-1,-1 1 1,1 0-1,0-4 1,1 3-3,0 1-1,-1-1 1,1 1 0,0-1 0,1 1 0,-1 0-1,0 0 1,1 0 0,-1 0 0,1 0 0,-1 0 0,1 1-1,0-1 1,5-1 0,9-4-6,0 1 0,0 1 0,1 1 1,0 0-1,0 1 0,0 1 0,36 0 0,-49 2 5,0 1-1,0 0 0,0-1 0,0 2 1,0-1-1,0 1 0,-1-1 1,1 1-1,0 0 0,-1 1 0,1-1 1,-1 1-1,0 0 0,0 0 1,0 0-1,0 1 0,-1-1 1,1 1-1,5 8 0,-1 2 4,0 0 1,-1 1-1,-1 0 0,8 27 1,2 4 72,-15-45 3,-3-15-16,1 0 1,-2 0 0,-8-27-1,1 2-5,-49-157 57,42 145-94,16 49-33,4 6-59,5 6 60,1 1 0,0-1 0,0-1 0,19 14 0,-26-21 15,0-1 0,0 1 0,0-1 0,0 0 0,1 0 0,-1 0 0,0 0 0,1 0 0,-1-1 0,1 1 0,-1-1 0,1 1 0,-1-1 0,5 0 0,-5-1 0,0 1-1,0-1 1,-1 0-1,1 1 0,0-1 1,-1 0-1,1 0 1,0-1-1,-1 1 1,1 0-1,-1 0 0,0-1 1,1 1-1,-1-1 1,0 1-1,0-1 0,0 1 1,0-1-1,0 0 1,0 0-1,0 1 1,0-4-1,8-18 7,-2 0 0,-1 0 0,-1-1 0,0 1-1,-2-1 1,0-31 0,-2 39 14,-2 0 0,0 0 0,0 1 0,-2-1 0,0 0 0,0 1 0,-2 0 0,0 0 0,-1 0 0,-12-23 0,-2 13 65,20 24-83,-1 1-1,1 0 1,-1-1-1,1 1 0,-1-1 1,1 1-1,-1 0 1,1 0-1,-1-1 0,1 1 1,-1 0-1,1 0 1,-1 0-1,0 0 1,1-1-1,-1 1 0,1 0 1,-1 0-1,-1 0 1,2 1-3,-1-1 0,0 1 1,1-1-1,-1 0 1,1 1-1,-1-1 0,1 1 1,-1 0-1,1-1 1,0 1-1,-1-1 0,1 1 1,0 0-1,-1-1 1,1 1-1,0-1 0,0 1 1,-1 0-1,1 0 1,0-1-1,0 2 0,-4 29-11,1-1-1,2 0 0,3 33 0,-1-20 12,-1-3 4,2 0 0,11 61 0,-10-87-2,0-2-1,1 1 1,0 0-1,1-1 1,1 0 0,0 0-1,0 0 1,1-1 0,1 0-1,-1 0 1,17 16-1,122 116 15,-146-143-15,1 1-1,-1-1 0,1 1 1,-1-1-1,0 0 1,1 1-1,-1-1 1,1 0-1,-1 1 0,1-1 1,-1 0-1,1 1 1,-1-1-1,1 0 1,-1 0-1,1 0 0,0 0 1,-1 0-1,1 1 1,-1-1-1,1 0 1,-1 0-1,1 0 0,0 0 1,-1-1-1,1 1 1,-1 0-1,1 0 1,-1 0-1,1 0 0,-1-1 1,1 1-1,-1 0 1,1 0-1,-1-1 1,1 1-1,-1 0 1,1-1-1,-1 1 0,1-1 1,-1 1-1,0 0 1,1-1-1,-1 1 1,0-1-1,1 1 0,-1-1 1,0 1-1,0-1 1,0 1-1,1-1 1,-1 0-1,0 1 0,0-1 1,0 1-1,0-1 1,0 0-1,2-6 2,-1 0 1,1 0-1,-2 0 0,1-9 0,-2-27 25,-2 1-1,-1-1 0,-3 1 0,-1 0 0,-2 0 0,-25-65 0,33 104-31,2 5-17,3 14 9,0 1 0,1-1 0,0 0 0,1 0 0,15 30-1,-17-38 15,1 0 3,0 0 1,0 0 0,1 0-1,0 0 1,10 10-1,-15-16-3,1-1 0,0 0-1,0 0 1,0 0-1,0 0 1,0 0-1,1 0 1,-1 0-1,0 0 1,0 0-1,1 0 1,-1-1 0,0 1-1,1-1 1,-1 1-1,1-1 1,-1 1-1,1-1 1,-1 0-1,1 0 1,-1 1-1,1-1 1,-1 0 0,1-1-1,-1 1 1,1 0-1,-1 0 1,1-1-1,-1 1 1,1 0-1,-1-1 1,1 0-1,-1 1 1,0-1 0,1 0-1,-1 0 1,0 1-1,0-1 1,0 0-1,1 0 1,0-2-1,1-2 3,1 0 0,-1 0 0,0 0 0,0-1 0,-1 1 0,1-1 0,-1 0 0,0 0 0,-1 1 0,0-1 0,0 0 0,0-1 0,0-8 0,-1 0 12,0 0 0,-1 1 1,-1-1-1,-4-21 0,-1 16 2,7 20-16,0 0-1,0 1 1,0-1-1,0 0 1,0 0 0,0 0-1,0 0 1,0 0-1,-1 0 1,1 0-1,0 0 1,0 0 0,0 0-1,0 0 1,0 0-1,0 0 1,0 0 0,0 0-1,0 0 1,0 0-1,0 0 1,-1 0-1,1 0 1,0 0 0,0 0-1,0 0 1,0 0-1,0 0 1,0 0-1,0 0 1,0 0 0,0 0-1,0 0 1,0 0-1,-1 0 1,1 0 0,0 0-1,0 0 1,0 0-1,0 0 1,0 0-1,0 0 1,0 0 0,0 0-1,0 0 1,0 0-1,0 0 1,0-1-1,0 1 1,0 0 0,0 0-1,0 0 1,0 0-1,0 0 1,-1 0 0,1 0-1,-1 3-4,-1 0-1,1 0 1,0 0-1,-1 0 0,1 1 1,1-1-1,-1 0 1,0 1-1,1-1 1,0 1-1,0-1 1,0 5-1,6 47-27,-2-34 25,-1 4 4,13 77-4,-14-90 8,2 1 0,-1-1-1,1 0 1,1-1 0,10 20-1,-14-29 1,0-1 0,0 0 0,-1 1 0,1-1 0,0 0-1,0 0 1,0 0 0,0 1 0,0-1 0,0 0-1,1-1 1,-1 1 0,0 0 0,1 0 0,-1 0-1,0-1 1,1 1 0,-1-1 0,1 1 0,-1-1 0,0 1-1,1-1 1,-1 0 0,3 0 0,-2 0-1,0-1 1,0 1-1,0-1 0,0 0 1,0 0-1,0 0 0,0 0 1,0 0-1,0 0 0,-1-1 1,1 1-1,0-1 1,-1 1-1,3-4 0,4-6-1,0 0 0,-1 0 0,12-26 0,-19 37 2,10-21 15,-2-1-1,-1 0 1,0 0 0,-2 0 0,0 0 0,-2-1-1,0 0 1,-2 0 0,-1-32 0,0 39-10,0 16-6,0 0 1,0 1-1,0-1 0,0 0 1,0 0-1,0 0 1,0 0-1,0 0 1,0 0-1,0 0 1,0 0-1,0 0 1,0 0-1,0 0 1,0 0-1,0 0 1,0 0-1,0 0 0,1 0 1,-1 0-1,0 0 1,0 0-1,0 0 1,0 0-1,0 0 1,0 0-1,0 0 1,0 0-1,0 0 1,0 0-1,0 0 1,0 0-1,0 0 0,0 0 1,0 0-1,0 0 1,1 0-1,-1 0 1,0 0-1,0 0 1,0 0-1,0 0 1,0 0-1,0 0 1,0 0-1,0 0 1,0 0-1,0 0 0,0 0 1,0 0-1,0 0 1,0 0-1,0-1 1,0 1-1,0 0 1,0 0-1,0 0 1,0 0-1,0 0 1,0 0-1,0 0 1,0 0-1,9 23-56,-8-20 59,37 132-35,-13-38 47,-14-74-15,-11-22 0,0-1 1,1 0 0,-1 0 0,0 1-1,0-1 1,1 0 0,-1 0 0,0 0-1,0 1 1,1-1 0,-1 0 0,0 0 0,1 0-1,-1 0 1,0 0 0,1 0 0,-1 0-1,0 1 1,1-1 0,-1 0 0,0 0-1,1 0 1,-1-1 0,0 1 0,1 0-1,-1 0 1,12-11-7,-4-5 8,0 0 0,-1-1-1,-1 0 1,-1 0 0,5-29 0,-5 27 4,3-20 7,-2-1 1,-1 1 0,-2-78-1,-6 56 10,-21-109 0,-5 18 9,31 185-107,4 4 55,64 301 33,-69-333-11,20 62 8,-19-62-7,0 1-1,1-1 0,0 0 1,0 0-1,0 0 0,0 0 1,1 0-1,0-1 0,4 5 1,-6-8 15,-2-1-15,1 1 1,-1-1-1,0 0 0,0 0 1,0 1-1,0-1 0,0 0 1,0 0-1,0 1 0,1-1 1,-1 0-1,0 0 0,0 1 1,0-1-1,0 0 0,0 1 1,0-1-1,0 0 0,0 0 1,-1 1-1,1-1 0,0 0 1,0 1-1,0-1 0,0 0 1,0 0-1,0 1 0,0-1 1,-1 0-1,1 0 0,0 0 1,0 1-1,0-1 0,-1 0 1,1 0-1,0 0 0,0 1 1,-1-1-1,1 0 0,0 0 1,0 0-1,-1 0 0,1 0 1,0 0-1,0 0 0,-1 1 1,1-1-1,0 0 0,0 0 1,-1 0-1,1 0 0,-4 1-1,1 0 0,-1-1 0,1 1 0,-1-1 0,1 1 0,-1-1-1,0 0 1,1 0 0,-1-1 0,1 1 0,-1-1 0,1 0 0,-1 0-1,1 0 1,-1 0 0,1 0 0,0-1 0,0 1 0,0-1-1,-1 0 1,-2-3 0,-9-6 3,2 0 0,-1-1 0,1-1 0,-15-18 0,27 30-5,-1-2-25,4 2-6,1-1 27,-1 1 0,0 0 0,0 0 0,1 0 0,-1 0 0,1 0 0,-1 0-1,1 1 1,-1-1 0,1 1 0,0 0 0,-1 0 0,6 0 0,40 5 5,-30-2-10,14 1-12,-3 0-19,58 2 0,-84-7-40,-2 2 26,0-1 1,-1 0-1,1 0 0,-1 0 1,1 0-1,0 0 0,-1 0 1,1 0-1,0 0 1,-1 0-1,1 0 0,-1 0 1,1 0-1,0-1 0,-1 1 1,1 0-1,-1 0 0,1-1 1,-1 1-1,1 0 0,-1-1 1,1 1-1,-1 0 0,1-1 1,-1 1-1,1-1 1,-1 1-1,1-1 0,-1 1 1,0-1-1,1 1 0,-1-1 1,0 1-1,1-2 0,-4-9-2294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479"/>
    </inkml:context>
    <inkml:brush xml:id="br0">
      <inkml:brushProperty name="width" value="0.035" units="cm"/>
      <inkml:brushProperty name="height" value="0.035" units="cm"/>
      <inkml:brushProperty name="color" value="#66CC00"/>
    </inkml:brush>
  </inkml:definitions>
  <inkml:trace contextRef="#ctx0" brushRef="#br0">0 1 21405,'9'15'696,"3"3"64,9-2-288,0-2-296,9 0-24,0-9-432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951"/>
    </inkml:context>
    <inkml:brush xml:id="br0">
      <inkml:brushProperty name="width" value="0.035" units="cm"/>
      <inkml:brushProperty name="height" value="0.035" units="cm"/>
      <inkml:brushProperty name="color" value="#66CC00"/>
    </inkml:brush>
  </inkml:definitions>
  <inkml:trace contextRef="#ctx0" brushRef="#br0">1 0 22269,'1'4'1057,"7"21"260,0-2-895,-2 0 0,6 29-1,-4 19-35,21 126-17,-21-173-322,-8-24-40,1 0 1,-1 1-1,0-1 0,0 1 1,0-1-1,1 0 1,-1 1-1,0-1 1,0 0-1,1 1 0,-1-1 1,0 0-1,0 0 1,1 1-1,-1-1 1,0 0-1,1 0 0,-1 0 1,1 1-1,-1-1 1,0 0-1,1 0 0,-1 0 1,0 0-1,1 0 1,-1 0-1,1 0 1,-1 0-1,0 0 0,1 0 1,-1 0-1,1 0 1,-1 0-1,0 0 1,1 0-1,-1 0 0,1 0 1,-1 0-1,0-1 1,1 1-1,-1 0 1,0 0-1,1 0 0,-1-1 1,0 1-1,1 0 1,-1-1-1,0 1 1,0 0-1,1-1 0,3-3 43,-1-1 0,0 1 0,1-1-1,-2 0 1,1 1 0,0-1 0,-1-1-1,0 1 1,2-10 0,4-6 53,-4 10-51,10-28 67,2 2 0,32-56 0,-44 88-114,-1 0 0,1 0 0,0 0 0,0 0 0,1 1 0,0 0 1,-1 0-1,9-5 0,-12 8-7,1 0-1,0 0 1,-1 0 0,1 1 0,0-1 0,0 0 0,0 1 0,-1 0 0,1-1 0,0 1-1,0 0 1,0 0 0,0 0 0,-1 0 0,1 0 0,0 1 0,0-1 0,0 0-1,0 1 1,-1-1 0,1 1 0,0 0 0,-1 0 0,1 0 0,0 0 0,-1 0-1,1 0 1,-1 0 0,1 0 0,1 3 0,3 3-4,1 1 0,-2 0 0,1 1-1,-1-1 1,-1 1 0,0 0 0,0 1 0,0-1 0,-1 0 0,-1 1 0,3 12-1,-2 0 23,0-1-1,-2 1 1,0-1 0,-3 26-1,1-42 57,1 1-1,-1-1 1,0 0-1,0 0 1,-1 0-1,1 0 1,-1-1 0,0 1-1,0 0 1,-1-1-1,0 1 1,1-1-1,-1 0 1,-1 0 0,1 0-1,-1 0 1,1 0-1,-1-1 1,0 0 0,-7 5-1,5-5-36,0-1 0,0 1 0,0-1 0,-1 0 1,1 0-1,0-1 0,-1 0 0,0 0 0,1-1 0,-1 1 0,1-2 0,-1 1 0,1-1 0,-1 1 0,-8-4 0,-1-1-65,1 0-1,0-1 0,-27-16 1,38 20-269,6 2-1728,6 1 2087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8.421"/>
    </inkml:context>
    <inkml:brush xml:id="br0">
      <inkml:brushProperty name="width" value="0.035" units="cm"/>
      <inkml:brushProperty name="height" value="0.035" units="cm"/>
      <inkml:brushProperty name="color" value="#66CC00"/>
    </inkml:brush>
  </inkml:definitions>
  <inkml:trace contextRef="#ctx0" brushRef="#br0">76 211 22021,'-6'-26'5258,"-16"-71"-4596,20 93-626,2 1-5,-1 0 0,0 0 0,0 1 0,0-1 0,0 0 1,0 1-1,-1-1 0,1 1 0,-1-1 0,0 1 0,0 0 0,-3-4 0,4 5-27,1 1 0,0 0 0,0 0 0,-1 0 1,1 0-1,0 0 0,0 0 0,-1 0 0,1 0 0,0 0 1,0 0-1,-1 0 0,1 0 0,0 0 0,0 0 0,-1 0 1,1 0-1,0 0 0,0 0 0,-1 0 0,1 0 0,0 0 1,0 0-1,-1 0 0,1 0 0,0 0 0,0 1 0,-1-1 1,1 0-1,0 0 0,0 0 0,0 0 0,0 1 0,-1-1 1,1 0-1,0 0 0,0 0 0,0 1 0,-7 14 57,2 19-24,2-9-27,2 0 0,0-1 0,2 1 0,1 0 0,0-1 0,2 1 0,1-1 0,10 29 0,-14-50-10,0 0 0,0 0-1,1 0 1,-1 0-1,1-1 1,0 1 0,0 0-1,0-1 1,0 1-1,3 2 1,-4-5-1,0 1 1,0 0-1,0-1 0,0 1 0,0-1 1,1 1-1,-1-1 0,0 1 1,0-1-1,0 0 0,1 0 0,-1 0 1,0 0-1,0 0 0,0 0 1,1 0-1,-1 0 0,0 0 0,0 0 1,1-1-1,-1 1 0,0 0 1,0-1-1,0 1 0,0-1 0,0 1 1,0-1-1,0 0 0,0 1 1,1-2-1,4-3 5,-1 0 1,1-1 0,-1 1-1,-1-1 1,1 0-1,-1-1 1,0 1 0,-1-1-1,1 0 1,-1 0-1,3-11 1,3-11 54,7-44 0,12-118 143,-28 191-203,0 0 1,0 0-1,0 0 1,0 0 0,0 0-1,0 1 1,1-1-1,-1 0 1,0 0 0,0 0-1,0 0 1,0 0 0,0 0-1,0 0 1,0 0-1,0 0 1,0 1 0,0-1-1,0 0 1,0 0 0,0 0-1,1 0 1,-1 0-1,0 0 1,0 0 0,0 0-1,0 0 1,0 0-1,0 0 1,0 0 0,0 0-1,1 0 1,-1 0 0,0 0-1,0 0 1,0 0-1,0 0 1,0 0 0,0 0-1,0 0 1,1 0-1,-1 0 1,0 0 0,0 0-1,0 0 1,0 0 0,0 0-1,0 0 1,0 0-1,0 0 1,0 0 0,1-1-1,-1 1 1,0 0-1,0 0 1,0 0 0,0 0-1,0 0 1,0 0 0,0 0-1,0 0 1,0 0-1,0-1 1,0 1 0,0 0-1,0 0 1,0 0 0,0 0-1,6 9-18,-1 16 7,0 0 0,-1 0 0,0 31 0,4 24 39,-4-54-19,-4-15-4,2 0 0,-1 1 0,2-1 0,0 0 0,0 0 0,1 0 0,7 15 0,-11-25-4,1-1 0,-1 1 0,0 0 0,1-1 0,-1 1 0,1 0 0,-1-1 0,1 1 0,0 0 0,-1-1 0,1 1 1,0-1-1,-1 1 0,1-1 0,0 0 0,0 1 0,-1-1 0,1 0 0,0 1 0,0-1 0,0 0 0,-1 0 0,1 0 0,0 0 0,0 0 0,0 0 0,0 0 0,1 0 0,0-1 0,0 1 0,0-1 0,-1 0 0,1 0 0,0 0 0,0 0 0,-1-1 0,1 1 0,0 0 0,-1-1 0,2-2 0,5-5 2,-1 0-1,-1-1 1,7-11 0,-7 8-84,0 0 0,-1 1 1,0-2-1,-1 1 0,-1 0 0,0-1 1,0 0-1,-2 0 0,1-24 0,-5-25-1411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286"/>
    </inkml:context>
    <inkml:brush xml:id="br0">
      <inkml:brushProperty name="width" value="0.025" units="cm"/>
      <inkml:brushProperty name="height" value="0.025" units="cm"/>
    </inkml:brush>
  </inkml:definitions>
  <inkml:trace contextRef="#ctx0" brushRef="#br0">0 0 20724,'0'0'7335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8.606"/>
    </inkml:context>
    <inkml:brush xml:id="br0">
      <inkml:brushProperty name="width" value="0.035" units="cm"/>
      <inkml:brushProperty name="height" value="0.035" units="cm"/>
      <inkml:brushProperty name="color" value="#66CC00"/>
    </inkml:brush>
  </inkml:definitions>
  <inkml:trace contextRef="#ctx0" brushRef="#br0">31 0 23893,'-7'20'1576,"-6"-1"969,8-3-1681,3-2-320,-1-6-416,3 3-32</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9.306"/>
    </inkml:context>
    <inkml:brush xml:id="br0">
      <inkml:brushProperty name="width" value="0.035" units="cm"/>
      <inkml:brushProperty name="height" value="0.035" units="cm"/>
      <inkml:brushProperty name="color" value="#66CC00"/>
    </inkml:brush>
  </inkml:definitions>
  <inkml:trace contextRef="#ctx0" brushRef="#br0">1 0 22213,'0'0'2970,"2"6"-1805,25 59-622,23 88 0,7 76-208,-42-167 58,-15-62-386,0 0 0,0 0-1,0 0 1,0 0 0,0 0 0,0 1-1,0-1 1,0 0 0,0 0 0,0 0-1,0 0 1,0 0 0,0 0 0,0 0-1,1 0 1,-1 0 0,0 1 0,0-1-1,0 0 1,0 0 0,0 0 0,0 0-1,0 0 1,0 0 0,0 0 0,1 0-1,-1 0 1,0 0 0,0 0 0,0 0-1,0 0 1,0 0 0,0 0 0,0 0-1,1 0 1,-1 0 0,0 0 0,0 0-1,0 0 1,0 0 0,0 0 0,0 0 0,0 0-1,1 0 1,-1 0 0,0 0 0,0 0-1,0 0 1,0 0 0,0-1 0,0 1-1,0 0 1,0 0 0,0 0 0,0 0-1,1 0 1,-1 0 0,0 0 0,0 0-1,0 0 1,0-1 0,0 1 0,0 0-1,0 0 1,4-8 147,7-28 193,-2 0-1,6-53 1,-8 40-246,-2 9-49,-5 31-40,1-1-1,0 1 1,1 0-1,0 0 1,0-1 0,7-15-1,-9 24-11,0 1-1,0 0 1,1-1-1,-1 1 1,0-1-1,0 1 1,0 0-1,1-1 1,-1 1-1,0 0 1,1-1-1,-1 1 1,0 0-1,1-1 1,-1 1-1,0 0 1,1 0-1,-1-1 1,0 1-1,1 0 1,-1 0-1,1 0 1,-1-1-1,0 1 1,1 0-1,-1 0 1,1 0-1,-1 0 1,1 0-1,-1 0 1,0 0-1,1 0 1,-1 0-1,1 0 1,-1 0 0,1 0-1,-1 1 1,0-1-1,1 0 1,-1 0-1,1 0 1,-1 0-1,0 1 1,1-1-1,-1 0 1,0 1-1,1-1 1,-1 0-1,0 0 1,1 1-1,-1 0 1,16 22-66,-7 1 68,0 0-1,-2 1 0,-1-1 0,0 1 0,-2 1 0,-1-1 0,-1 0 0,-1 1 0,-2 0 0,-3 31 0,3-53-49,-1-6-216,0 1 171,1-1 0,-1 1 0,1-1 0,0 0 0,0 1 0,0-1-1,0 0 1,0 0 0,0 0 0,0 1 0,0-1 0,1 0 0,-1 0-1,1 0 1,0 0 0,-1 0 0,1-4 0,0-42-1738,0 39 1443,4-45-1667,3-1-1357</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9.618"/>
    </inkml:context>
    <inkml:brush xml:id="br0">
      <inkml:brushProperty name="width" value="0.035" units="cm"/>
      <inkml:brushProperty name="height" value="0.035" units="cm"/>
      <inkml:brushProperty name="color" value="#66CC00"/>
    </inkml:brush>
  </inkml:definitions>
  <inkml:trace contextRef="#ctx0" brushRef="#br0">1 117 11402,'3'4'1195,"-1"-1"0,1 1 0,-1 1 0,0-1 0,3 7 0,3 25 2390,-6-14-3049,-3 35 0,0-40-176,1 1 1,3 28 0,-2-41-232,1 1 1,-1-1 0,1 0 0,0 0-1,0 0 1,1 0 0,-1 0-1,1-1 1,4 6 0,-7-9-88,1 0-1,0 0 1,0 0 0,0-1-1,0 1 1,0 0 0,0 0-1,0-1 1,0 1 0,0-1-1,0 1 1,0-1 0,0 1-1,1-1 1,-1 0-1,0 1 1,0-1 0,2 0-1,-1 0 0,-1 0-1,1-1 1,-1 1-1,1-1 1,-1 1-1,0-1 1,1 0-1,-1 0 1,0 1-1,1-1 1,-1 0-1,0 0 1,0 0-1,0 0 1,0-1-1,0 1 1,0 0-1,2-3 0,1-4 105,1 0 0,-1 0 0,0 0 0,-1-1 0,0 0 0,0 0 0,-1 0 0,0 0 0,1-12 0,-1-5 142,0 0 1,-4-27-1,1 37-160,0-1 1,-2 1 0,-8-31 0,8 39-101,0 0 1,0 0-1,-1 1 1,0-1-1,0 1 0,0 0 1,-1 0-1,-1 0 1,-7-8-1,12 14-26,1 0-1,-1 0 1,0 1-1,1-1 1,-1 0 0,0 1-1,0-1 1,0 0-1,0 1 1,1-1-1,-1 1 1,0-1-1,0 1 1,0 0 0,0-1-1,0 1 1,0 0-1,0 0 1,0 0-1,0-1 1,0 1 0,0 0-1,0 0 1,0 1-1,-1-1 1,1 1-1,0-1 0,0 1-1,0 0 1,0 0 0,0 0 0,1 0 0,-1 0 0,0 0 0,1 0-1,-1 0 1,1 0 0,-1 0 0,1 0 0,-1 0 0,1 0 0,0 0 0,-1 3-1,0 7-19,0 0 0,0 1 0,2 14 0,-1-22-33,0 7-277,0-1 1,1 1-1,1 0 0,0-1 1,0 1-1,1-1 1,4 13-1,5-6-2004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0.533"/>
    </inkml:context>
    <inkml:brush xml:id="br0">
      <inkml:brushProperty name="width" value="0.035" units="cm"/>
      <inkml:brushProperty name="height" value="0.035" units="cm"/>
      <inkml:brushProperty name="color" value="#66CC00"/>
    </inkml:brush>
  </inkml:definitions>
  <inkml:trace contextRef="#ctx0" brushRef="#br0">1 72 21061,'0'2'1370,"12"89"1922,12 46-2707,-8-44-59,-8-47-276,-3-9-24,1 0 1,3 0-1,0-1 1,20 46 0,-28-78-188,1 0 1,0-1 0,0 1 0,1-1 0,-1 0-1,5 5 1,-6-7-30,-1-1 1,0 1-1,1-1 0,-1 0 1,1 0-1,-1 1 0,1-1 1,-1 0-1,1 0 0,-1 0 0,1 1 1,-1-1-1,1 0 0,-1 0 1,1 0-1,-1 0 0,1 0 1,-1 0-1,1 0 0,0 0 0,-1 0 1,1 0-1,-1 0 0,1-1 1,-1 1-1,1 0 0,-1 0 1,1 0-1,-1-1 0,1 1 0,-1 0 1,0-1-1,1 1 0,-1 0 1,1-1-1,-1 1 0,0 0 1,1-1-1,-1 1 0,0-1 0,1 1 1,-1-1-1,0 1 0,0-1 1,0 1-1,1-1 0,-1 1 1,0-1-1,0 0 0,7-18 134,0 0 0,-1 0 0,-2 0 0,4-21 0,-5 23-94,17-145 102,-16 137-136,1 16-20,-5 9 3,0 0 0,0 0 0,1 0 0,-1 0 0,0 0 0,0 0 0,1 0 0,-1 0 0,0 0 0,0 0 0,1 0 0,-1 0 1,0 0-1,0 0 0,1 0 0,-1 1 0,0-1 0,0 0 0,0 0 0,1 0 0,-1 0 0,0 0 0,0 1 0,0-1 0,0 0 0,1 0 0,-1 0 0,0 0 0,0 1 0,0-1 0,0 0 0,0 0 1,0 1-1,1-1 0,-1 0 0,0 0 0,0 1 0,8 18-31,0 1-1,-1 0 1,8 38 0,-3-9 27,-2-12 6,-8-24 4,1-1 0,1 1-1,1 0 1,-1-1 0,9 14 0,-13-25-5,0 0 0,1-1 0,-1 1 0,0 0 0,1 0 0,-1-1 0,0 1 0,1 0 0,-1-1 0,1 1 0,-1 0 0,1-1 0,-1 1-1,1-1 1,0 1 0,-1-1 0,1 1 0,0-1 0,-1 0 0,1 1 0,0-1 0,-1 0 0,1 1 0,0-1 0,0 0 0,0 0 0,-1 0 0,1 0 0,0 0 0,0 0 0,-1 0 0,1 0 0,0 0 0,0 0 0,0 0 0,-1 0 0,1 0 0,0-1 0,0 1 0,-1 0 0,1-1 0,0 1 0,-1 0 0,1-1 0,0 1 0,-1-1 0,1 1 0,0-1 0,-1 1 0,1-1 0,-1 0 0,1 1 0,-1-1 0,0 0 0,1 0 0,4-6 1,-1-1 0,0 1 1,0-1-1,2-8 0,-5 14 0,16-50 23,-2-1-1,-2-1 0,-3-1 0,5-87 0,-16 181-64,-1 234 48,2-272-6,0 0 0,-1 0-1,1 0 1,0 0 0,0 0 0,1 0 0,-1 0 0,0 0 0,0 0 0,0-1 0,0 1-1,1 0 1,-1 0 0,1 0 0,-1 0 0,0 0 0,1-1 0,0 3 0,0-4 0,0 1 0,0-1 1,0 0-1,0 1 0,0-1 1,0 0-1,0 1 1,-1-1-1,1 0 0,0 0 1,-1 0-1,1 0 0,0 1 1,-1-1-1,1 0 0,-1 0 1,0 0-1,1-2 0,23-42 63,-11 18-23,1 0 1,22-29-1,-32 50-40,1 0 1,0 0-1,0 0 0,1 0 0,0 1 0,0 0 0,0 0 1,1 1-1,-1 0 0,1 0 0,0 0 0,0 1 0,11-4 0,-15 6-3,0 1-1,0-1 1,0 0-1,0 1 1,0 0-1,0 0 0,0 0 1,0 0-1,-1 0 1,1 0-1,0 1 1,0-1-1,0 1 0,0 0 1,0 0-1,0 0 1,-1 0-1,1 1 1,0-1-1,-1 1 0,1-1 1,-1 1-1,0 0 1,0 0-1,1 0 0,-1 0 1,2 4-1,1 1 9,-1 0-1,0 1 0,0 0 1,-1-1-1,0 1 0,0 1 1,-1-1-1,1 9 0,-2-15 42,-2-8 18,-13-111 256,-6-58-81,20 145-231,3 19-22,3 11-19,8 15-48,11 19 0,-12-14 72,1-1-1,1-1 1,1 0 0,22 20-1,-36-37 9,-1 0 0,0 0 0,0 0 0,1 0-1,-1-1 1,1 1 0,-1 0 0,1-1 0,-1 1 0,1 0 0,-1-1-1,1 0 1,-1 1 0,1-1 0,0 0 0,-1 0 0,4 0-1,-4 0 1,0-1 0,0 1-1,1-1 1,-1 1 0,0-1-1,0 0 1,0 1 0,0-1-1,0 0 1,0 0 0,0 0-1,0 0 1,0 0 0,0 0 0,0 0-1,0 0 1,0-1 0,2-5 0,1-1 1,-1 1-1,-1-1 1,0 0-1,2-11 1,-3 16 0,17-105 66,-13 91-66,-5 17-1,0 0-1,0 0 0,0 0 1,0 0-1,0 1 0,0-1 1,0 0-1,0 0 0,0 0 1,0 0-1,0 0 0,0 0 1,0 0-1,0 0 0,1 0 1,-1 0-1,0 0 0,0 1 1,0-1-1,0 0 0,0 0 1,0 0-1,0 0 0,0 0 1,0 0-1,0 0 0,0 0 1,1 0-1,-1 0 1,0 0-1,0 0 0,0 0 1,0 0-1,0 0 0,0 0 1,0 0-1,0 0 0,0 0 1,1 0-1,-1 0 0,0 0 1,0 0-1,0 0 0,0 0 1,0 0-1,0 0 0,0 0 1,0 0-1,0 0 0,0-1 1,0 1-1,1 0 0,-1 0 1,0 0-1,0 0 0,0 0 1,0 0-1,0 0 0,0 0 1,0 0-1,4 6-10,-1 0-1,1 1 0,-2 0 0,1 0 1,-1 0-1,0 0 0,0 0 1,0 0-1,0 11 0,10 39 8,-11-54 6,1 1-1,-1 0 1,1-1-1,0 1 1,0-1-1,0 0 1,0 0-1,0 0 1,1 0-1,-1 0 1,7 5 0,-8-7-3,0-1 1,1 1 0,-1 0 0,0-1 0,1 1 0,-1-1 0,1 1 0,-1-1 0,0 0 0,1 1 0,-1-1 0,1 0 0,-1 0 0,1 0 0,-1 0 0,1-1 0,-1 1 0,1 0 0,-1 0 0,1-1 0,-1 1 0,1-1 0,-1 0 0,0 1 0,1-1 0,-1 0 0,0 0 0,0 1 0,0-1 0,1 0 0,-1 0 0,0-1-1,0 1 1,1-2 0,5-5 10,0-1 0,-1 0 0,8-16 0,-11 20-2,103-193-98,-103 194-675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0.814"/>
    </inkml:context>
    <inkml:brush xml:id="br0">
      <inkml:brushProperty name="width" value="0.035" units="cm"/>
      <inkml:brushProperty name="height" value="0.035" units="cm"/>
      <inkml:brushProperty name="color" value="#66CC00"/>
    </inkml:brush>
  </inkml:definitions>
  <inkml:trace contextRef="#ctx0" brushRef="#br0">12 118 26542,'-8'-13'1024,"4"-3"56,4-1-456,12-4-472,6 0-88,8 5-72,6 6 152,8 6-584,7 4-800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1.320"/>
    </inkml:context>
    <inkml:brush xml:id="br0">
      <inkml:brushProperty name="width" value="0.035" units="cm"/>
      <inkml:brushProperty name="height" value="0.035" units="cm"/>
      <inkml:brushProperty name="color" value="#66CC00"/>
    </inkml:brush>
  </inkml:definitions>
  <inkml:trace contextRef="#ctx0" brushRef="#br0">2 260 15843,'0'-14'465,"-2"-40"2669,3 1 0,10-77 1,-11 125-2367,0 5-746,0 0-1,0 0 1,0 0-1,0 0 1,0 0 0,0 0-1,0 0 1,0-1-1,0 1 1,0 0-1,0 0 1,0 0-1,0 0 1,0 0-1,0 0 1,0-1-1,0 1 1,0 0-1,0 0 1,0 0-1,0 0 1,1 0 0,-1 0-1,0 0 1,0 0-1,0 0 1,0-1-1,0 1 1,0 0-1,0 0 1,0 0-1,0 0 1,0 0-1,0 0 1,1 0-1,-1 0 1,0 0-1,0 0 1,0 0 0,0 0-1,0 0 1,0 0-1,0 0 1,1 0-1,-1 0 1,0 0-1,0 0 1,0 0-1,0 0 1,0 0-1,0 0 1,0 0-1,1 0 1,-1 0-1,0 0 1,3 0 115,-1 1-109,0-1-1,0 1 1,0-1-1,0 1 1,0 0 0,0 0-1,0 0 1,0 0-1,0 1 1,-1-1-1,1 0 1,0 1 0,-1-1-1,1 1 1,-1-1-1,1 1 1,-1 0 0,0 0-1,0 0 1,1 2-1,5 8 23,-1 1-1,5 15 0,-5-14 4,17 53 24,-3 0-1,-3 1 0,-3 1 1,-3 0-1,3 85 1,-14-149 10,0-10-7,-1-13-232,1 1 0,1-1-1,1 0 1,0 1 0,1-1 0,1 1 0,1 0 0,0 0 0,8-16 0,4-2 1307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1.628"/>
    </inkml:context>
    <inkml:brush xml:id="br0">
      <inkml:brushProperty name="width" value="0.035" units="cm"/>
      <inkml:brushProperty name="height" value="0.035" units="cm"/>
      <inkml:brushProperty name="color" value="#66CC00"/>
    </inkml:brush>
  </inkml:definitions>
  <inkml:trace contextRef="#ctx0" brushRef="#br0">48 111 19700,'0'-1'5013,"-9"7"-3860,9-6-1151,-4 2 23,2 1-1,-1-1 1,0 1-1,0-1 1,1 1-1,-1 0 1,1 0 0,0 0-1,0 0 1,0 1-1,0-1 1,1 0-1,0 1 1,-1-1-1,1 1 1,-1 7 0,1 9-13,0 0 1,1 0 0,2 0 0,0 0 0,1 0 0,1 0 0,1 0-1,0-1 1,2 0 0,9 20 0,-14-36-4,-1 0-1,1 0 1,0 0-1,-1-1 1,1 1-1,0-1 1,1 0-1,-1 1 1,0-1-1,1 0 1,-1 0-1,1-1 1,0 1-1,5 2 1,-6-3 10,-1-1 0,1 0-1,0 1 1,-1-1 0,1 0 0,-1 0 0,1 0 0,0-1-1,-1 1 1,1 0 0,0 0 0,-1-1 0,1 1 0,-1-1 0,1 1-1,-1-1 1,1 0 0,-1 0 0,0 0 0,1 0 0,-1 0-1,0 0 1,1 0 0,-1 0 0,0 0 0,0 0 0,0-1 0,0 1-1,0 0 1,0-2 0,4-6 112,0-1 1,-1 1-1,0-1 1,0 1-1,-1-1 0,-1 0 1,0-1-1,1-12 0,3-84 716,-6 85-697,-1 1 1,-2 0 0,-6-31 0,8 45-134,-1 0 0,0 1 0,0-1 0,-1 1 0,1-1 0,-1 1 0,-1 0 0,1 0 0,-1 0 0,0 1 0,-1-1 0,1 1 0,-1 0 0,-9-7 0,13 11-16,0 0-1,0 0 1,-1 0-1,1 1 0,0-1 1,-1 0-1,1 1 0,0-1 1,-1 1-1,1-1 0,-1 1 1,1 0-1,-1-1 1,1 1-1,-1 0 0,1 0 1,-1 0-1,1 0 0,-1 1 1,1-1-1,-1 0 1,-2 1-1,2 0-4,1 1 0,-1-1 1,1 0-1,-1 0 0,1 1 1,0-1-1,0 1 0,-1-1 0,1 1 1,0 0-1,0-1 0,0 1 0,1 0 1,-1 0-1,0 2 0,-2 5-46,1 1-1,0 0 0,1-1 1,0 1-1,1 16 1,0-14-408,0 1-1,1-1 1,1 0 0,0 0 0,0 0 0,2 0-1,-1 0 1,8 15 0,4-10-4118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157"/>
    </inkml:context>
    <inkml:brush xml:id="br0">
      <inkml:brushProperty name="width" value="0.035" units="cm"/>
      <inkml:brushProperty name="height" value="0.035" units="cm"/>
      <inkml:brushProperty name="color" value="#66CC00"/>
    </inkml:brush>
  </inkml:definitions>
  <inkml:trace contextRef="#ctx0" brushRef="#br0">4 0 19580,'0'0'1825,"-1"4"-89,0 5-1455,0 1 0,0-1 0,1 1 0,1-1 0,-1 0 1,2 1-1,2 13 0,0 2-98,64 367 1282,-65-377-1379,-2-5-25,0-1 1,1 0-1,0 0 0,1 0 1,0 0-1,0 0 1,1-1-1,0 1 1,10 15-1,-13-24-47,-1 1 0,1-1 0,-1 1 0,1-1 0,-1 1 0,1 0 0,-1-1 0,1 0 0,-1 1 0,1-1 0,0 1 0,-1-1 0,1 0 0,0 1 0,-1-1 0,1 0 0,0 0 0,-1 0 0,1 1 0,0-1 0,0 0 0,-1 0 0,1 0 0,0 0 0,-1 0 0,1 0 0,0 0 0,0-1 0,-1 1 0,1 0 0,0 0 0,-1-1 0,1 1 0,0 0 0,-1-1 0,1 1 0,0 0 0,-1-1 0,2 0 0,0-1 30,0-1 0,0 1 0,0-1 1,0 0-1,0 1 0,-1-1 0,2-3 0,6-18 76,-1 0-1,-1 0 1,4-27-1,-7 28-77,2 0 1,0 0-1,18-42 0,-23 64-41,-1 0-1,1-1 1,-1 1-1,1 0 1,-1 0-1,1 0 0,0 0 1,0 0-1,-1 0 1,1 0-1,0 1 1,0-1-1,0 0 1,0 0-1,0 1 1,0-1-1,0 0 1,0 1-1,2-2 0,-2 2-1,0 1-1,0-1 1,0 0-1,-1 0 1,1 0-1,0 1 1,0-1-1,0 0 1,-1 1-1,1-1 1,0 0-1,-1 1 1,1-1-1,0 1 1,-1-1-1,1 1 1,0 0-1,-1-1 1,1 1-1,-1-1 1,1 2-1,4 6-12,0 1 0,-1-1 0,0 1 0,2 9 0,-3-10 16,14 43-19,-12-32 32,2 0 0,0-1 0,18 35 0,-24-52-13,-1 0 0,0-1 0,1 1 0,-1 0 0,1-1 0,-1 1 0,0 0 0,1-1 0,0 1 0,-1 0 0,1-1 0,-1 1 0,1-1 0,0 1 0,-1-1 0,1 0 0,0 1-1,-1-1 1,1 0 0,0 1 0,0-1 0,0 0 0,-1 0 0,1 1 0,0-1 0,0 0 0,0 0 0,-1 0 0,1 0 0,0 0 0,0 0 0,0-1 0,-1 1 0,1 0 0,0 0 0,0 0 0,0-1 0,-1 1 0,1 0 0,0-1 0,-1 1 0,1-1 0,0 1 0,-1-1 0,1 1 0,0-1 0,-1 1 0,1-1 0,-1 0 0,1 1 0,-1-1 0,1-1 0,4-5 44,-1 0 1,0-1-1,0 1 1,3-9 0,-5 12-29,24-65 221,-18 43-196,2-1 1,1 2-1,1 0 1,22-33-1,-34 57-43,1 0-1,0-1 0,0 1 1,-1 0-1,1 0 1,0 0-1,0 0 0,0 0 1,0 0-1,1 1 1,-1-1-1,0 0 0,0 0 1,0 1-1,1-1 1,-1 1-1,2-1 0,-2 1 0,0 0-1,0 1 0,0-1 1,0 0-1,0 1 0,0-1 1,0 1-1,0-1 0,0 1 0,0 0 1,0-1-1,0 1 0,0 0 1,0 0-1,0 0 0,-1 0 1,1-1-1,0 1 0,-1 0 0,1 0 1,0 3-1,9 15 3,0 1 0,-2 0 1,0 0-1,-2 1 0,0 0 0,-1 0 0,3 34 0,-8-52 35,3-6-52,0-1 0,-1 0 0,0 0 0,0 0-1,0 0 1,0 0 0,-1 0 0,1-1 0,-1 1-1,0-1 1,0-6 0,3-51-2214,-5 33-55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637"/>
    </inkml:context>
    <inkml:brush xml:id="br0">
      <inkml:brushProperty name="width" value="0.035" units="cm"/>
      <inkml:brushProperty name="height" value="0.035" units="cm"/>
      <inkml:brushProperty name="color" value="#66CC00"/>
    </inkml:brush>
  </inkml:definitions>
  <inkml:trace contextRef="#ctx0" brushRef="#br0">1 258 21549,'7'0'2740,"-2"1"-2620,1 0 0,0 0 1,-1 0-1,0 1 0,1 0 0,-1 0 0,0 0 0,0 1 0,0 0 0,0 0 1,0 0-1,5 6 0,-5-6-104,0 1 0,0-1 0,0 0-1,0 0 1,1-1 0,-1 1 0,1-1 0,-1-1 0,1 1 0,11 1 0,-14-3-5,0 0-1,0 0 1,0 0 0,0-1 0,-1 1 0,1-1-1,0 1 1,0-1 0,0 0 0,-1 0 0,1-1 0,-1 1-1,1 0 1,-1-1 0,1 0 0,-1 1 0,0-1 0,0 0-1,0 0 1,0 0 0,0-1 0,0 1 0,2-5 0,1-3 112,0 0 0,-1 0 0,0-1 1,-1 0-1,0 0 0,-1 0 0,0 0 1,0 0-1,-1 0 0,-1 0 0,0-1 0,-1 1 1,0 0-1,0 0 0,-1 0 0,-1 0 1,0 0-1,-1 0 0,1 0 0,-2 1 1,-9-16-1,-7 2 153,20 23-273,1 0 0,-1 1 0,1-1 0,-1 1 0,0-1 0,1 1 0,-1 0 0,1-1 0,-1 1 1,0-1-1,0 1 0,1 0 0,-1 0 0,0-1 0,0 1 0,1 0 0,-1 0 0,0 0 0,0 0 1,1 0-1,-1 0 0,0 0 0,0 0 0,1 0 0,-1 0 0,0 0 0,0 1 0,1-1 0,-1 0 1,0 1-1,0-1 0,1 0 0,-1 1 0,0-1 0,1 1 0,-1-1 0,1 1 0,-1-1 0,1 1 1,-1 0-1,-2 3-7,1 0 0,0 0 0,1 0 0,-1 0 0,1 0 0,0 0 0,0 1 0,0-1 0,0 7 0,-1 44-21,2-35 26,-1 13 11,1 1 1,2 0-1,2 0 1,14 65-1,-17-96-12,0 0 0,0 1 0,0-1-1,1 0 1,-1 0 0,1 0 0,0 0-1,3 4 1,-4-6 0,0-1-1,-1 1 0,1-1 1,-1 1-1,1-1 0,0 1 1,-1-1-1,1 0 1,0 1-1,-1-1 0,1 0 1,0 0-1,-1 1 1,1-1-1,0 0 0,0 0 1,-1 0-1,1 0 0,1 0 1,-1 0-1,1-1 1,-1 1-1,0-1 1,1 1-1,-1-1 1,0 0-1,0 1 1,1-1-1,-1 0 1,0 0-1,0 0 1,0 0-1,2-2 1,13-18 38,-1 0 0,-1-2 0,-1 1 1,14-34-1,13-21 58,-38 75-93,6-14 7,1 1 1,1 0-1,0 0 1,1 1 0,1 1-1,13-13 1,-24 25-12,0 0 0,0 1 0,-1-1 0,1 0 0,0 0 0,0 1 0,0-1 1,0 1-1,0-1 0,0 1 0,0-1 0,0 1 0,1 0 0,-1 0 0,0-1 0,0 1 0,0 0 0,0 0 0,0 0 0,1 0 0,-1 0 0,0 0 0,0 1 1,0-1-1,0 0 0,0 0 0,0 1 0,0-1 0,0 1 0,0-1 0,0 1 0,0-1 0,0 1 0,0 0 0,0 0 0,0-1 0,0 1 0,-1 0 0,1 0 1,0 0-1,0 0 0,-1 0 0,1 0 0,-1 0 0,1 0 0,0 1 0,3 7-10,0 1 1,0 0-1,-1 0 1,3 12-1,-4-11 9,7 29-1,-8-29 10,1 0-1,1 0 1,0-1-1,0 1 1,1-1-1,8 17 1,-12-27-7,0 0 1,0 0-1,0 1 0,0-1 1,1 0-1,-1 0 0,0 0 0,0 0 1,0 0-1,0 1 0,0-1 1,0 0-1,1 0 0,-1 0 0,0 0 1,0 0-1,0 0 0,0 0 1,1 0-1,-1 0 0,0 0 1,0 1-1,0-1 0,1 0 0,-1 0 1,0 0-1,0 0 0,0 0 1,1 0-1,-1 0 0,0 0 1,0-1-1,0 1 0,0 0 0,1 0 1,-1 0-1,0 0 0,0 0 1,0 0-1,0 0 0,1 0 0,-1 0 1,0-1-1,0 1 0,0 0 1,0 0-1,1 0 0,4-10 15,20-66 71,-3 7-16,4-5-391,-19 49 1130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918"/>
    </inkml:context>
    <inkml:brush xml:id="br0">
      <inkml:brushProperty name="width" value="0.035" units="cm"/>
      <inkml:brushProperty name="height" value="0.035" units="cm"/>
      <inkml:brushProperty name="color" value="#66CC00"/>
    </inkml:brush>
  </inkml:definitions>
  <inkml:trace contextRef="#ctx0" brushRef="#br0">20 60 25189,'-12'10'1193,"5"3"639,10-6-1264,15 0-328,17-7-240,4-6-24,17-15 16,1-5 24,1-18-1336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969"/>
    </inkml:context>
    <inkml:brush xml:id="br0">
      <inkml:brushProperty name="width" value="0.025" units="cm"/>
      <inkml:brushProperty name="height" value="0.025" units="cm"/>
    </inkml:brush>
  </inkml:definitions>
  <inkml:trace contextRef="#ctx0" brushRef="#br0">125 210 13933,'0'0'6817,"-9"-1"-3945,6 1-2717,-1-1 0,1 1 0,0 0 0,-1 0-1,1 0 1,-1 1 0,1-1 0,0 1 0,-1 0-1,1 0 1,0 0 0,0 0 0,0 1 0,0-1 0,0 1-1,0 0 1,0 0 0,0 0 0,1 0 0,-1 0-1,1 1 1,0-1 0,-1 1 0,1-1 0,0 1 0,-2 4-1,-1 1-62,1-1-1,0 1 1,0 0 0,1 0-1,-1 0 1,2 0-1,-1 1 1,1-1-1,1 1 1,0 0 0,0-1-1,0 11 1,2-18-84,-1 0 1,0 0-1,1 0 1,-1 1-1,1-1 1,-1 0-1,1 0 1,-1 0-1,1 0 1,0 0-1,-1 0 1,1 0 0,0 0-1,0 0 1,0 0-1,0-1 1,0 1-1,0 0 1,0 0-1,0-1 1,0 1-1,0-1 1,1 1-1,-1-1 1,0 0-1,0 1 1,0-1-1,1 0 1,-1 0-1,0 0 1,0 0-1,1 0 1,-1 0-1,0 0 1,0 0-1,1 0 1,0-1 0,5 0 45,1 0 1,-1 0-1,0-1 1,0 0-1,10-4 1,2-4 10,-1 0 0,0-2 0,-1 0 0,-1 0 0,0-2 0,-1 0 0,0-1 0,25-32 0,-23 24-26,-1-1-1,0-1 1,-2 0 0,-1 0-1,18-54 1,-26 51 78,-5 28-113,0 0 0,-1 0 0,1 0 0,-1 0 0,1 0 0,0 0 0,-1 0 0,1 0 0,0 0 0,-1 1 0,1-1 0,-1 0 0,1 0 0,0 0 0,-1 0 0,1 1 1,0-1-1,-1 0 0,1 0 0,0 0 0,-1 1 0,1-1 0,0 0 0,0 1 0,-1-1 0,1 0 0,0 1 0,0-1 0,0 0 0,-1 1 0,1-1 0,0 1 0,-32 48 264,19-27-138,-1 2 34,0 0 1,1 1-1,2 1 1,0 0-1,2 1 0,-7 31 1,16-56-158,-1-1 0,1 1 0,0 0 0,0-1 0,0 1 0,0-1 0,0 1 0,0 0 0,0-1 0,0 1 0,1-1 0,-1 1 0,1 0 0,-1-1 0,1 1 0,0-1 0,-1 0 0,1 1 0,0-1 0,0 0 1,0 1-1,0-1 0,0 0 0,0 0 0,3 2 0,-2-2 4,1 1 1,0-1 0,-1-1-1,1 1 1,0 0-1,0 0 1,0-1 0,0 0-1,0 0 1,0 0 0,0 0-1,0 0 1,3-1 0,5-1 11,1 0 0,-1-1 0,1-1 0,-1 0 0,0 0 0,12-8 0,-11 5-23,-1-1 0,0 0 0,0-1 0,18-19 0,-26 24 0,1 1 0,-1-1 0,-1 1 0,1-1 0,-1 0 0,1 0 0,-1 0 0,0 0 0,-1 0 0,1 0 0,-1-1 0,1 1 0,-1-1 0,-1 1 0,1-1 0,-1 1 0,1-1 0,-2-7 0,1 11 0,0 1 0,0-1 0,0 1 0,0-1 0,-1 1 0,1-1 0,0 1 0,0-1 0,-1 1 0,1-1 0,0 1 0,0 0 0,-1-1 0,1 1 0,-1-1 0,1 1 0,0 0 0,-1-1 0,1 1 0,-1 0 0,1 0 0,-1-1 0,1 1 0,-1 0 0,1 0 0,-1 0 0,1-1 0,-1 1 0,1 0 0,-1 0 0,0 0 0,-21 6 0,-15 17 0,-9 25 0,44-46 0,-1 1 0,1-1 0,1 1 0,-1-1 0,0 1 0,1 0 0,-1 0 0,1 0 0,0 0 0,0 0 0,0 0 0,0 0 0,1 0 0,-1 0 0,1 1 0,0-1 0,0 0 0,1 6 0,-1-9 0,1 1 0,-1 0 0,1 0 0,-1-1 0,1 1 0,0 0 0,0-1 0,-1 1 0,1-1 0,0 1 0,0-1 0,0 1 0,0-1 0,-1 1 0,1-1 0,0 0 0,0 1 0,0-1 0,0 0 0,0 0 0,0 0 0,0 0 0,2 0 0,30 0 0,-21-1 0,89-4 0,42 2 0,-126 7 0,-16-4 0,-1 0 0,0 0 0,1 0 0,-1 0 0,0 0 0,1 0 0,-1 0 0,0 0 0,0 0 0,1 0 0,-1 0 0,0 0 0,1 0 0,-1 0 0,0 0 0,1 1 0,-1-1 0,0 0 0,0 0 0,1 0 0,-1 0 0,0 1 0,0-1 0,1 0 0,-1 0 0,0 1 0,0-1 0,0 0 0,1 0 0,-1 1 0,0-1 0,0 0 0,0 0 0,0 1 0,0-1 0,0 0 0,1 1 0,-1-1 0,0 0 0,0 1 0,0-1 0,0 0 0,0 1 0,0-1 0,0 0 0,0 0 0,0 1 0,-1-1 0,1 0 0,0 1 0,0-1 0,0 0 0,0 1 0,0-1 0,0 0 0,-1 1 0,1-1 0,-1 0 0,1 0 0,-1 0 0,1 0 0,-1 0 0,1 0 0,0 0 0,-1 0 0,1 0 0,-1 0 0,1 0 0,-1 0 0,1 0 0,0-1 0,-1 1 0,1 0 0,-1 0 0,1 0 0,0-1 0,-1 1 0,1 0 0,0 0 0,-1-1 0,1 1 0,0 0 0,-1-1 0,1 1 0,0 0 0,0-1 0,-1 1 0,1-1 0,0 1 0,0 0 0,0-1 0,-9-15 0,3 3 0,1-1 0,1 1 0,0-1 0,1 0 0,0 0 0,1 0 0,0 0 0,1-1 0,1 1 0,2-19 0,-1 32-2,-1-1 0,1 1 0,-1 0 0,1 0 0,0 0 0,-1 0 0,1 0 0,0 0-1,0 0 1,0 0 0,0 0 0,0 0 0,0 0 0,0 0 0,0 0 0,0 1 0,0-1 0,0 1 0,1-1 0,-1 1 0,0-1 0,0 1 0,1 0 0,-1-1 0,0 1 0,1 0-1,1 0 1,44-1-1072,-31 2-47,28-1-5643,10-2-5871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4.967"/>
    </inkml:context>
    <inkml:brush xml:id="br0">
      <inkml:brushProperty name="width" value="0.035" units="cm"/>
      <inkml:brushProperty name="height" value="0.035" units="cm"/>
      <inkml:brushProperty name="color" value="#66CC00"/>
    </inkml:brush>
  </inkml:definitions>
  <inkml:trace contextRef="#ctx0" brushRef="#br0">0 93 3529,'4'-23'-202,"0"-4"3988,3-16 12142,-6 47-14034,-2 23-1726,0 20 405,3 1 0,8 50-1,1 8-39,-8-58-502,2 0-1,18 77 1,-17-97 78,-1 0 1,1 43-1,-6-49-17,2 0-1,1 0 1,0-1-1,2 1 1,9 27-1,-11-28 512,18 84-557,-18-92-15,-2-10-19,4 9 3,10 26 1,-7-7 47,5 11-54,-10-31 0,-2-8-3,6 9-5,14 27-14,-18-32-11,4 2 157,8 0 46,22 18-135,-12-8-34,14 11 37,-35-26-47,7 6 7,-9-7 9,5 10-1,15 28-13,-18-35-2,3 4-5,8-1 2,55 46 11,-62-49-10,-1 0 1,1-1-1,0 1 0,0-1 0,1-1 0,-1 0 0,1 0 0,0-1 0,0 0 0,0 0 1,18 2-1,-23-5 3,1 1 1,-1 0 0,1 0-1,-1 0 1,1 1-1,-1 0 1,0-1 0,0 1-1,0 1 1,0-1 0,0 1-1,-1-1 1,1 1-1,-1 0 1,1 1 0,-1-1-1,4 5 1,-5-5-2,1 0 0,1 0 0,-1-1 0,0 0 0,1 1 1,-1-1-1,1 0 0,0-1 0,0 1 0,-1-1 0,1 1 0,0-1 0,6 1 0,8 2 0,-15-2 1,1 0-1,-1 0 0,1 0 0,-1 0 1,0 0-1,1 1 0,-1 0 0,-1-1 1,1 1-1,0 0 0,-1 1 0,1-1 0,-1 0 1,3 6-1,-4-6 0,1 0 1,0 0-1,0 0 0,-1 0 1,2 0-1,-1-1 0,0 1 1,1-1-1,-1 0 0,1 1 1,-1-1-1,1-1 0,0 1 1,0 0-1,0 0 0,6 1 1,-7-3 0,1 0-1,0 0 1,-1 0 0,1 0 0,0-1 0,-1 1 0,1-1 0,-1 1 0,1-1 0,-1 0-1,1 0 1,-1 0 0,1-1 0,2-1 0,-3 1 0,0 1 0,0 0 0,0 0 0,0-1 0,0 2 0,0-1 0,0 0 0,0 0 0,0 1 0,0-1 0,1 1 0,-1-1 0,0 1 0,0 0 0,0 0 0,1 0 0,-1 0 0,0 1 0,0-1 0,1 0 0,-1 1 0,0 0 0,3 0 0,24 23 0,-28-24 0,-1 1 0,1-1 0,0 0 0,0 0 0,0 1 0,0-1 0,0 0 0,0 0 0,0 0 0,-1 0 0,1 0 0,0 0 0,0-1 0,0 1 0,0 0 0,0 0 0,1-1 0,-1 0-1,0 1 0,0 0 0,0 0 0,1-1 0,-1 1 0,0 0 0,0 0 0,0 0 0,1 0 0,-1 0 0,0 0 0,0 0 0,2 1 0,3 3 2,18 4 2,14 1-4,-35-8 0,-1-1 0,1 1 0,-1-1 0,0 1 0,1-1 0,-1 0 0,1 0 0,-1 0 0,1 0 0,-1 0 0,1-1 0,3 0 0,3-1-1,8 0-2,-15 2 3,1-1 0,-1 1 0,1-1 0,-1 1 0,1 0 1,-1 0-1,0 0 0,1 0 0,-1 1 0,1-1 0,-1 1 1,0-1-1,1 1 0,-1 0 0,0 0 0,1 0 0,-1 0 1,0 0-1,0 0 0,0 1 0,0-1 0,0 1 0,0-1 0,-1 1 1,1 0-1,0 0 0,-1 0 0,2 2 0,22 13-460,-23-16-528</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6.838"/>
    </inkml:context>
    <inkml:brush xml:id="br0">
      <inkml:brushProperty name="width" value="0.035" units="cm"/>
      <inkml:brushProperty name="height" value="0.035" units="cm"/>
      <inkml:brushProperty name="color" value="#66CC00"/>
    </inkml:brush>
  </inkml:definitions>
  <inkml:trace contextRef="#ctx0" brushRef="#br0">24 5 7754,'-7'-4'16254,"7"15"-11670,-2 7-5762,0-6 1260,0-5-32,1-1 0,0 0 0,0 0 0,1 1-1,0 9 1,-6 212 576,5-217-624,1-1 0,0 0 1,1 1-1,0-1 0,1 0 0,0 1 1,0-1-1,1 0 0,1-1 1,6 15-1,-1-9 1,0 0-1,0-1 1,2 0 0,0 0-1,18 16 1,-25-24 6,0-1 0,0 1 0,-1-1 0,0 1 0,0 0 1,0 0-1,-1 0 0,0 1 0,2 8 0,-1-5-13,13 47 10,-12-42 83,0 0 0,1 0-1,12 26 1,-14-38-62,-1 1 1,1-1-1,0 0 0,-1 0 0,2 0 1,-1 0-1,0-1 0,0 1 0,1-1 1,-1 0-1,1 0 0,0 0 0,0-1 0,0 1 1,7 1-1,-6-1-25,1 0 0,-1 0 1,0 0-1,0 1 0,0 0 1,0 0-1,0 0 0,4 5 0,5 5 5,0 1 0,20 13 0,-28-23-7,0 0 0,1-1 0,-1 1 0,1-1 0,-1-1 0,1 0 0,0 0 0,0 0 1,12 1-1,24-2-16,-30-1 14,0 0 0,-1 1 0,14 3 0,-22-4 4,0 1 0,-1 0-1,1 1 1,0-1 0,-1 1 0,1 0-1,-1-1 1,1 2 0,-1-1 0,0 0-1,0 1 1,0-1 0,0 1 0,2 3-1,-3-3 0,0-1 0,0 0 0,0 0 0,0 0 0,0 0-1,0 0 1,0 0 0,1-1 0,-1 1 0,1-1 0,-1 1 0,1-1-1,2 1 1,0-1-1,-1-1-1,1 1 0,0-1 1,-1 0-1,1 0 0,-1-1 1,8-1-1,-5 1 2,1 0 0,-1 0-1,1 1 1,-1 0 0,1 0 0,-1 1 0,1 0 0,-1 0-1,1 1 1,-1 0 0,0 0 0,0 0 0,0 1 0,0 1-1,0-1 1,-1 1 0,1 0 0,-1 0 0,0 1-1,7 6 1,-13-10-1,1 0 1,-1-1-1,1 1 0,0-1 0,-1 1 1,1-1-1,-1 0 0,1 1 0,0-1 0,0 1 1,-1-1-1,1 0 0,0 0 0,0 1 0,-1-1 1,1 0-1,0 0 0,0 0 0,-1 0 0,1 0 1,0 0-1,0 0 0,-1 0 0,1 0 0,0 0 1,0-1-1,0 1 0,-1 0 0,1 0 0,0-1 1,-1 1-1,1 0 0,0-1 0,-1 1 0,2-1 1,5-3-1,30-12 4,-27 11-29,-10 5-223,-3 5-1564,-15 18 2389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5.939"/>
    </inkml:context>
    <inkml:brush xml:id="br0">
      <inkml:brushProperty name="width" value="0.035" units="cm"/>
      <inkml:brushProperty name="height" value="0.035" units="cm"/>
      <inkml:brushProperty name="color" value="#66CC00"/>
    </inkml:brush>
  </inkml:definitions>
  <inkml:trace contextRef="#ctx0" brushRef="#br0">33 0 14195,'0'0'10338,"-1"0"-9450,-1 0-247,-17 34-425,15-8-120,1 9-56,-1 7-24,4 9-24,0 5 0,4 2 8,3-6 88,-4-6-632,-1-9-353,5-11-607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6.143"/>
    </inkml:context>
    <inkml:brush xml:id="br0">
      <inkml:brushProperty name="width" value="0.035" units="cm"/>
      <inkml:brushProperty name="height" value="0.035" units="cm"/>
      <inkml:brushProperty name="color" value="#66CC00"/>
    </inkml:brush>
  </inkml:definitions>
  <inkml:trace contextRef="#ctx0" brushRef="#br0">44 1 9282,'-16'108'4410,"-9"76"3221,22-148-7121,4 49 0,-1-83-497,0 7 27,1 0 0,1 0 0,2 11 0,-4-19-39,0 1 0,1 0 0,0-1 0,-1 1 0,1 0 0,0-1 0,0 1 0,0-1 0,0 1 1,0-1-1,0 0 0,0 1 0,0-1 0,1 0 0,-1 0 0,0 0 0,1 0 0,-1 0 0,1 0 1,-1 0-1,1 0 0,2 0 0,-3 0-5,0-1 1,0 0-1,0 1 1,-1-1-1,1 1 1,0 0-1,0-1 1,-1 1-1,1-1 1,0 1-1,-1 0 1,1 0-1,-1 0 0,1-1 1,0 1-1,-1 0 1,0 0-1,1 0 1,-1 0-1,0 0 1,1 0-1,-1 0 1,0-1-1,0 1 1,0 2-1,1 29-184,-1-22 70,-7 165-3860,5-113-472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6.487"/>
    </inkml:context>
    <inkml:brush xml:id="br0">
      <inkml:brushProperty name="width" value="0.035" units="cm"/>
      <inkml:brushProperty name="height" value="0.035" units="cm"/>
      <inkml:brushProperty name="color" value="#66CC00"/>
    </inkml:brush>
  </inkml:definitions>
  <inkml:trace contextRef="#ctx0" brushRef="#br0">13 1 6097,'21'266'14535,"-22"-213"-12892,-9 70 0,7-101-1410,1-1-1,1 1 1,3 35-1,0-14 87,-2-1 0,-2 1 0,-7 46 0,1-18 100,7-57-358,0-11-42,1-2 28,1-4-325,4-15-389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381"/>
    </inkml:context>
    <inkml:brush xml:id="br0">
      <inkml:brushProperty name="width" value="0.035" units="cm"/>
      <inkml:brushProperty name="height" value="0.035" units="cm"/>
      <inkml:brushProperty name="color" value="#66CC00"/>
    </inkml:brush>
  </inkml:definitions>
  <inkml:trace contextRef="#ctx0" brushRef="#br0">1 28 9618,'3'-8'1520,"3"1"5914,1-2-4553,-6 9-2841,1 0-24,0-2-8,0 2 24,-1 0-16,1 0-80,0 0-128,0 0-609,-1-2-319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585"/>
    </inkml:context>
    <inkml:brush xml:id="br0">
      <inkml:brushProperty name="width" value="0.035" units="cm"/>
      <inkml:brushProperty name="height" value="0.035" units="cm"/>
      <inkml:brushProperty name="color" value="#66CC00"/>
    </inkml:brush>
  </inkml:definitions>
  <inkml:trace contextRef="#ctx0" brushRef="#br0">55 1 16900,'0'1'5441,"-9"33"-3945,2-10-272,0 6-487,-2 3-209,2 8-320,2-3-104,0-3-96,1-3 8,2-6-16,2-2 24,0-1 40,2 0-128,-2 2-632,2 1-329,0 9-783,-2 3-32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943"/>
    </inkml:context>
    <inkml:brush xml:id="br0">
      <inkml:brushProperty name="width" value="0.035" units="cm"/>
      <inkml:brushProperty name="height" value="0.035" units="cm"/>
      <inkml:brushProperty name="color" value="#66CC00"/>
    </inkml:brush>
  </inkml:definitions>
  <inkml:trace contextRef="#ctx0" brushRef="#br0">92 1 8842,'-29'211'10728,"24"-180"-10362,2-8-123,2 0 0,0 0-1,5 43 1,-1-39-503,-2-1 1,-2 38-1,-53 423 64,49-303 202,5-85-4,3 30-938,1-102-616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8.110"/>
    </inkml:context>
    <inkml:brush xml:id="br0">
      <inkml:brushProperty name="width" value="0.035" units="cm"/>
      <inkml:brushProperty name="height" value="0.035" units="cm"/>
      <inkml:brushProperty name="color" value="#66CC00"/>
    </inkml:brush>
  </inkml:definitions>
  <inkml:trace contextRef="#ctx0" brushRef="#br0">14 1 14027,'-3'42'2008,"-1"0"1041,1-3-1897,3-6-416,-2-7-359,0-5-217,2-3-48,0-8-88,0 2-8,2 1-16,0 1-80,-1 7-224,1 7-305,-2 8-1655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8.467"/>
    </inkml:context>
    <inkml:brush xml:id="br0">
      <inkml:brushProperty name="width" value="0.035" units="cm"/>
      <inkml:brushProperty name="height" value="0.035" units="cm"/>
      <inkml:brushProperty name="color" value="#66CC00"/>
    </inkml:brush>
  </inkml:definitions>
  <inkml:trace contextRef="#ctx0" brushRef="#br0">29 1 10794,'-2'87'7163,"-2"45"-3696,-1 86-1019,-2-131 112,7-86-2437,-2-18-1783,-6-36-2174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7.543"/>
    </inkml:context>
    <inkml:brush xml:id="br0">
      <inkml:brushProperty name="width" value="0.025" units="cm"/>
      <inkml:brushProperty name="height" value="0.025" units="cm"/>
    </inkml:brush>
  </inkml:definitions>
  <inkml:trace contextRef="#ctx0" brushRef="#br0">1 24 8776,'0'0'9348,"2"9"-6738,2 18-930,-1 1-1,-1-1 0,-2 41 0,-1-41-960,1 1-1,1-1 0,1 0 0,12 50 1,-14-74-693,1-1 1,-1 1 0,1-1 0,0 1-1,0-1 1,0 0 0,0 1 0,0-1-1,1 0 1,-1 0 0,1 0-1,-1 0 1,1 0 0,0 0 0,0 0-1,0-1 1,0 1 0,0 0-1,0-1 1,0 0 0,1 1 0,-1-1-1,0 0 1,1 0 0,-1-1 0,1 1-1,-1 0 1,1-1 0,-1 0-1,1 1 1,-1-1 0,1 0 0,0 0-1,-1 0 1,1-1 0,-1 1 0,1-1-1,3 0 1,3-2 41,-1-1 0,1 0 1,-1 0-1,0-1 0,0 1 0,0-2 0,0 1 1,-1-1-1,9-10 0,2-5-68,-1-1 0,-2-1 0,0 0 0,-1-1 0,-2-1 0,0 0 0,-2-1 0,0 0 0,-2-1 0,-1 1 0,-1-2 0,3-35 0,-9 73-546,1 3-1248,0 0-1,-1 1 1,-1-1 0,0 0-1,-6 23 1,0-23-8643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25.781"/>
    </inkml:context>
    <inkml:brush xml:id="br0">
      <inkml:brushProperty name="width" value="0.035" units="cm"/>
      <inkml:brushProperty name="height" value="0.035" units="cm"/>
      <inkml:brushProperty name="color" value="#66CC00"/>
    </inkml:brush>
  </inkml:definitions>
  <inkml:trace contextRef="#ctx0" brushRef="#br0">326 18 17092,'2'-1'6537,"2"-2"-3480,8-5-1164,-12 8-1869,0 0 0,0 0-1,0 0 1,0 0-1,0-1 1,0 1-1,0 0 1,0 0-1,0 0 1,0 0-1,0 0 1,1 0-1,-1 0 1,0 0-1,0 0 1,0 0-1,0-1 1,0 1-1,0 0 1,0 0 0,0 0-1,0 0 1,0 0-1,0 0 1,0 0-1,0 0 1,0-1-1,0 1 1,0 0-1,0 0 1,0 0-1,0 0 1,0 0-1,0 0 1,0 0-1,0 0 1,-1-1 0,1 1-1,0 0 1,0 0-1,0 0 1,0 0-1,0 0 1,0 0-1,0 0 1,0 0-1,0 0 1,0 0-1,0 0 1,-1 0-1,1 0 1,0 0-1,0-1 1,0 1 0,0 0-1,0 0 1,0 0-1,0 0 1,0 0-1,-1 0 1,1 0-1,0 0 1,-13 0 332,-17 3-238,-98 17 221,32-7-277,81-10-275,-1-2 0,-26 1 0,40-2-1119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26.530"/>
    </inkml:context>
    <inkml:brush xml:id="br0">
      <inkml:brushProperty name="width" value="0.035" units="cm"/>
      <inkml:brushProperty name="height" value="0.035" units="cm"/>
      <inkml:brushProperty name="color" value="#66CC00"/>
    </inkml:brush>
  </inkml:definitions>
  <inkml:trace contextRef="#ctx0" brushRef="#br0">182 417 14555,'0'0'11604,"-13"-6"-8777,2 0-2699,1-2 1,-1 1-1,1-1 0,1-1 0,0 1 0,0-2 0,1 1 0,0-1 1,-13-22-1,17 24-98,-10-18 29,2 0-1,1 0 0,-9-33 1,19 57-65,1-6-14,14-1-41,-7 6 55,-1 0 1,0 0-1,0 0 0,0 1 0,1 0 0,-1 1 1,1-1-1,13 0 0,-11 1 7,0 1 0,0-1 0,0-1 0,-1 0 0,1 0 0,0 0 0,-1-1 0,1-1 0,-1 1 0,0-2 0,0 1 0,0-1 0,-1 0 0,0 0 0,0-1 0,0 0 0,0 0 0,-1-1 0,0 0 0,-1 0 0,0 0 0,0-1 0,6-11 0,-10 17-85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6.821"/>
    </inkml:context>
    <inkml:brush xml:id="br0">
      <inkml:brushProperty name="width" value="0.035" units="cm"/>
      <inkml:brushProperty name="height" value="0.035" units="cm"/>
      <inkml:brushProperty name="color" value="#66CC00"/>
    </inkml:brush>
  </inkml:definitions>
  <inkml:trace contextRef="#ctx0" brushRef="#br0">2 61 17876,'-1'-5'7902,"1"5"-7853,0 0 0,0 0 0,0 0 0,0-1 0,0 1 0,0 0 0,0 0 0,0 0 0,0 0-1,0-1 1,0 1 0,0 0 0,0 0 0,0 0 0,0 0 0,0 0 0,0-1 0,0 1-1,0 0 1,0 0 0,1 0 0,-1 0 0,0-1 0,0 1 0,0 0 0,0 0 0,0 0-1,0 0 1,1 0 0,-1 0 0,0 0 0,0 0 0,0-1 0,0 1 0,0 0 0,1 0-1,-1 0 1,0 0 0,0 0 0,0 0 0,0 0 0,1 0 0,-1 0 0,0 0 0,0 0-1,0 0 1,0 0 0,1 0 0,-1 0 0,0 0 0,0 0 0,0 0 0,0 0 0,1 1-1,-1-1 1,0 0 0,0 0 0,0 0 0,0 0 0,1 0 0,13 8-14,-10-5-24,0 0 1,1-1-1,-1 0 0,1 0 1,7 2-1,-10-3-7,1-1 0,-1 0 0,0 1 0,0-1 0,1 0 0,-1-1 0,0 1 0,0 0 0,1-1 0,-1 1 0,0-1 0,0 0 0,0 1 0,0-1 0,1 0 0,-2 0 0,4-2 0,0-1 12,19-12-709,36-18 0,-28 21-979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7.176"/>
    </inkml:context>
    <inkml:brush xml:id="br0">
      <inkml:brushProperty name="width" value="0.035" units="cm"/>
      <inkml:brushProperty name="height" value="0.035" units="cm"/>
      <inkml:brushProperty name="color" value="#66CC00"/>
    </inkml:brush>
  </inkml:definitions>
  <inkml:trace contextRef="#ctx0" brushRef="#br0">0 39 21341,'9'-4'1258,"6"-2"-1007,0 0 0,0 1-1,31-7 1,-36 10-114,1 1 0,-1-1 0,0 2 1,1-1-1,-1 2 0,0-1 1,21 5-1,-24-2-96,0 0 0,0 1 0,-1 0 0,1 0-1,-1 1 1,0 0 0,0 0 0,-1 0 0,11 12 0,9 9-10,-20-23 37,0 2 0,-1-1 1,0 1-1,0-1 0,0 1 0,-1 0 0,0 0 0,0 1 0,0-1 1,0 1-1,-1-1 0,0 1 0,0 0 0,0 0 0,-1 0 1,0 0-1,0 0 0,-1 0 0,1 0 0,-1 0 0,-1 0 1,1 0-1,-1 0 0,0 0 0,0 0 0,-1 0 0,-4 10 0,-7 17 18,-1-1-1,-2-1 0,-1-1 0,-1 0 0,-1-1 1,-2-1-1,-43 44 0,64-71-85,-5 4-111,0 0 0,0 0 0,0-1 0,-1 1 1,0-1-1,1 0 0,-1-1 0,-10 5 0,-3-5-1240</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5.442"/>
    </inkml:context>
    <inkml:brush xml:id="br0">
      <inkml:brushProperty name="width" value="0.035" units="cm"/>
      <inkml:brushProperty name="height" value="0.035" units="cm"/>
      <inkml:brushProperty name="color" value="#66CC00"/>
    </inkml:brush>
  </inkml:definitions>
  <inkml:trace contextRef="#ctx0" brushRef="#br0">0 244 28382,'46'-16'48,"31"-9"-32,-2 4-16,2-3 0,0 3 0,-3 0 0,-4 0 8,-14 3 0,-5 1 8,-18 5 48,-7-1-144,-12-4-512,-8-1-768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5.835"/>
    </inkml:context>
    <inkml:brush xml:id="br0">
      <inkml:brushProperty name="width" value="0.035" units="cm"/>
      <inkml:brushProperty name="height" value="0.035" units="cm"/>
      <inkml:brushProperty name="color" value="#66CC00"/>
    </inkml:brush>
  </inkml:definitions>
  <inkml:trace contextRef="#ctx0" brushRef="#br0">168 35 21525,'0'0'77,"-1"-1"0,1 0 1,-1 0-1,1 1 1,-1-1-1,1 0 0,-1 0 1,1 1-1,0-1 1,0 0-1,-1 0 0,1 0 1,0 0-1,0 1 1,0-1-1,0 0 0,0 0 1,0 0-1,0 0 1,0 0-1,0 1 0,0-1 1,0 0-1,1 0 1,-1 0-1,0 0 0,1 1 1,-1-1-1,1 0 1,-1 0-1,1 1 0,-1-1 1,1 0-1,-1 1 1,2-2-1,-2 2-65,1-1 0,-1 1 0,1-1 0,-1 1 0,1-1 0,-1 1 0,1-1 0,0 1 0,-1 0 0,1-1 0,-1 1 0,1 0 0,0 0 0,0 0 0,-1-1 0,1 1 0,0 0 0,-1 0 0,1 0 0,0 0 0,-1 0 0,1 0 0,0 0 0,0 0 0,-1 1 0,1-1 0,0 0 0,-1 0 0,1 0 0,0 1 0,-1-1 0,1 0 0,-1 1 0,1-1 0,0 1 0,-1-1 0,1 1 0,-1-1 0,1 1 0,-1-1 0,0 1 0,1 0 0,2 4 7,-1-1 0,0 1 0,-1 0 0,1 0 0,-1 0 0,0 0 1,0 1-1,0-1 0,-1 0 0,0 0 0,0 0 0,0 1 0,-1-1 0,-1 5 1,-2 12 94,0-1 0,-10 23 0,-1-3 229,-2 0-1,-2-1 1,-1 0-1,-2-2 1,-2-1-1,-40 49 1,60-82 136,20-13-210,-5 3-290,1 0 0,0 0 0,0 1 0,0 0-1,1 1 1,-1 0 0,1 2 0,0-1 0,0 1 0,0 1-1,0 0 1,0 1 0,0 1 0,0 0 0,0 0 0,0 1 0,0 1-1,0 0 1,0 1 0,12 6 0,17 10-1251</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332"/>
    </inkml:context>
    <inkml:brush xml:id="br0">
      <inkml:brushProperty name="width" value="0.035" units="cm"/>
      <inkml:brushProperty name="height" value="0.035" units="cm"/>
      <inkml:brushProperty name="color" value="#66CC00"/>
    </inkml:brush>
  </inkml:definitions>
  <inkml:trace contextRef="#ctx0" brushRef="#br0">1 1 23149,'0'0'648,"0"2"264,5 31-392,0 2-160,1 7-47,-5 12-153,5 6-48,-5 1-56,3-1-8,6-11-24,1-9 16,1-15 0,-1-8 112,-6-40-1201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546"/>
    </inkml:context>
    <inkml:brush xml:id="br0">
      <inkml:brushProperty name="width" value="0.035" units="cm"/>
      <inkml:brushProperty name="height" value="0.035" units="cm"/>
      <inkml:brushProperty name="color" value="#66CC00"/>
    </inkml:brush>
  </inkml:definitions>
  <inkml:trace contextRef="#ctx0" brushRef="#br0">1 155 22429,'0'0'1312,"0"-2"632,0 1-775,26-36-689,4 23-176,21-4-216,1 1-56,8-1-8,-1 1-16,-9 4 0,-7 3 24,-15 5-16,-7 3-8,-8 7-32,-6 2-184,-6 5-576,-1 1-457,-7 1 809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786"/>
    </inkml:context>
    <inkml:brush xml:id="br0">
      <inkml:brushProperty name="width" value="0.035" units="cm"/>
      <inkml:brushProperty name="height" value="0.035" units="cm"/>
      <inkml:brushProperty name="color" value="#66CC00"/>
    </inkml:brush>
  </inkml:definitions>
  <inkml:trace contextRef="#ctx0" brushRef="#br0">2 128 20452,'-2'12'1545,"9"-3"391,7-4-472,18-10-495,11-7-97,10-13-416,-1-1-136,3-2-168,-4 2-80,-13 6-56,-3 8 64,-14 12-384,-9 4-416,-10 10-1065,-9 1 329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969"/>
    </inkml:context>
    <inkml:brush xml:id="br0">
      <inkml:brushProperty name="width" value="0.035" units="cm"/>
      <inkml:brushProperty name="height" value="0.035" units="cm"/>
      <inkml:brushProperty name="color" value="#66CC00"/>
    </inkml:brush>
  </inkml:definitions>
  <inkml:trace contextRef="#ctx0" brushRef="#br0">1 143 18868,'7'1'1840,"7"-1"313,8-3-745,6-8-352,11-3-239,5-7-361,3-3-120,-1 1-264,-3 0 80,-4 9-1032,-4 4-489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152"/>
    </inkml:context>
    <inkml:brush xml:id="br0">
      <inkml:brushProperty name="width" value="0.025" units="cm"/>
      <inkml:brushProperty name="height" value="0.025" units="cm"/>
    </inkml:brush>
  </inkml:definitions>
  <inkml:trace contextRef="#ctx0" brushRef="#br0">172 462 18578,'0'0'7516,"-11"-5"-4836,10 5-2624,-8-5 234,-1 1 1,1 1-1,-1 0 1,0 0-1,0 1 1,-14-2-1,21 4-252,0 0 1,0 0-1,0 1 0,0-1 1,0 1-1,0-1 0,0 1 1,0 0-1,0 0 0,1 0 1,-1 0-1,0 1 0,1-1 1,-1 1-1,1 0 1,-1-1-1,1 1 0,0 0 1,0 0-1,0 1 0,0-1 1,0 0-1,0 1 0,1-1 1,-1 1-1,1 0 0,-1-1 1,1 1-1,0 0 0,-1 5 1,1-6-27,0-1 0,1 1 0,-1-1-1,1 1 1,-1 0 0,1 0 0,-1-1 0,1 1 0,0 0 0,0 0 0,0 0 0,0-1 0,0 1 0,0 0 0,1 0 0,-1-1 0,1 1 0,-1 0 0,1 0 0,-1-1 0,1 1 0,0-1 0,0 1-1,0-1 1,0 1 0,0-1 0,0 1 0,0-1 0,1 0 0,-1 1 0,0-1 0,1 0 0,-1 0 0,1 0 0,-1 0 0,1 0 0,-1-1 0,1 1 0,0 0 0,-1-1 0,1 1 0,0-1 0,3 1-1,1-1 5,1 1 0,-1-1 0,1 0 0,-1 0-1,1-1 1,-1 0 0,0 0 0,1-1 0,-1 1-1,0-1 1,11-5 0,-8 1-16,-1 0 0,1 0 0,-1-1 0,0 0 0,0 0 0,-1-1 0,0 0 0,-1 0 0,1 0 0,-1-1 0,-1 0 0,0 0 0,0-1 0,-1 0 0,0 1 0,-1-1 0,0-1 0,0 1 0,-1 0 0,-1-1 0,0 1 0,0-13 0,-1 23 0,0 0 0,0 0 0,0 0 0,0 0 0,-1 0 0,1 1 0,0-1 0,0 0 0,0 0 0,0 0 0,0 0 0,-1 0 0,1 0 0,0 0 0,0 0 0,0 0 0,0 0 0,-1 1 0,1-1 0,0 0 0,0 0 0,0 0 0,-1 0 0,1 0 0,0 0 0,0 0 0,0 0 0,-1-1 0,1 1 0,0 0 0,0 0 0,0 0 0,0 0 0,-1 0 0,1 0 0,0 0 0,0 0 0,0 0 0,0-1 0,-1 1 0,1 0 0,0 0 0,0 0 0,0 0 0,0 0 0,0-1 0,0 1 0,0 0 0,0 0 0,-1 0 0,1 0 0,0-1 0,0 1 0,0 0 0,0 0 0,0-1 0,-9 17 0,8-13 0,1 0 0,-1 0 0,1 0 0,-1 0 0,1 1 0,0-1 0,0 0 0,0 0 0,0 0 0,1 1 0,0-1 0,-1 0 0,3 6 0,-2-8 0,0 1 0,0 0 0,0-1 0,0 1 0,1-1 0,-1 0 0,0 1 0,1-1 0,-1 0 0,1 0 0,-1 0 0,1 0 0,-1 0 0,1 0 0,0 0 0,-1 0 0,1-1 0,2 1 0,1 0 0,0 0 0,0-1 0,0 0 0,0 0 0,0 0 0,0-1 0,0 1 0,0-1 0,0-1 0,0 1 0,0-1 0,0 0 0,0 0 0,-1 0 0,1 0 0,5-5 0,7-6 0,0 0 0,0-2 0,-2 1 0,0-2 0,-1 0 0,0-1 0,17-29 0,-15 20 0,-2-2 0,0 0 0,-2 0 0,14-49 0,-21 36 0,-11 31 0,-11 21 0,-14 25 0,2 1 0,-37 62 0,49-72 0,6-12 0,1 1 0,0 0 0,1 0 0,1 1 0,1 0 0,0 0 0,2 0 0,-8 36 0,13-50 0,0 0 0,0 0 0,1 0 0,-1 0 0,1-1 0,0 1 0,0 0 0,0-1 0,0 1 0,0-1 0,1 1 0,-1-1 0,1 1 0,-1-1 0,1 0 0,0 0 0,0 0 0,0 0 0,0 0 0,0 0 0,1 0 0,-1-1 0,0 1 0,1-1 0,-1 0 0,1 0 0,0 0 0,-1 0 0,1 0 0,0 0 0,5 0 0,11 3 0,-1-1 0,1-1 0,29 0 0,-41-2 0,14 1-30,-1 0-877,0 0 0,0-2 0,0 0 0,0-1 0,30-8 0,-1-10-8515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280"/>
    </inkml:context>
    <inkml:brush xml:id="br0">
      <inkml:brushProperty name="width" value="0.035" units="cm"/>
      <inkml:brushProperty name="height" value="0.035" units="cm"/>
      <inkml:brushProperty name="color" value="#66CC00"/>
    </inkml:brush>
  </inkml:definitions>
  <inkml:trace contextRef="#ctx0" brushRef="#br0">4 0 22765,'0'0'4402,"0"3"-3686,3 30-530,-3 48 0,0-49-176,-2 50 15,5 173 123,-2-245-345,-1-15-661,-2-16-231,-4-14 328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514"/>
    </inkml:context>
    <inkml:brush xml:id="br0">
      <inkml:brushProperty name="width" value="0.035" units="cm"/>
      <inkml:brushProperty name="height" value="0.035" units="cm"/>
      <inkml:brushProperty name="color" value="#66CC00"/>
    </inkml:brush>
  </inkml:definitions>
  <inkml:trace contextRef="#ctx0" brushRef="#br0">1 199 21725,'8'-10'4382,"29"-17"-3757,1 3 0,76-39 0,-84 49-655,1 1 0,1 1 0,0 2 0,1 1 0,55-7 0,-86 16-653,-3 5-2451,-5 14 1010</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717"/>
    </inkml:context>
    <inkml:brush xml:id="br0">
      <inkml:brushProperty name="width" value="0.035" units="cm"/>
      <inkml:brushProperty name="height" value="0.035" units="cm"/>
      <inkml:brushProperty name="color" value="#66CC00"/>
    </inkml:brush>
  </inkml:definitions>
  <inkml:trace contextRef="#ctx0" brushRef="#br0">0 141 18068,'2'0'5081,"35"-5"-3705,-5-9-103,8-9-177,4-3-232,-2-1-448,-2 3-200,-7 10-176,-6 7-8,-10 10-312,-6 11-336,-18 18 2448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890"/>
    </inkml:context>
    <inkml:brush xml:id="br0">
      <inkml:brushProperty name="width" value="0.035" units="cm"/>
      <inkml:brushProperty name="height" value="0.035" units="cm"/>
      <inkml:brushProperty name="color" value="#66CC00"/>
    </inkml:brush>
  </inkml:definitions>
  <inkml:trace contextRef="#ctx0" brushRef="#br0">0 184 25021,'27'-3'841,"1"-11"359,12-6-464,4-9-392,5-5-152,-2 3-64,0-1-200,-10 11 656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8.747"/>
    </inkml:context>
    <inkml:brush xml:id="br0">
      <inkml:brushProperty name="width" value="0.035" units="cm"/>
      <inkml:brushProperty name="height" value="0.035" units="cm"/>
      <inkml:brushProperty name="color" value="#66CC00"/>
    </inkml:brush>
  </inkml:definitions>
  <inkml:trace contextRef="#ctx0" brushRef="#br0">19 70 21245,'-15'-5'2554,"11"-3"954,5 6-3384,0 0 1,-1 1-1,1-1 0,0 0 0,0 1 1,0-1-1,0 1 0,1-1 0,-1 1 0,0 0 1,0 0-1,2-2 0,2-1-101,0 1 0,0 0 0,1 0 1,-1 0-1,1 0 0,-1 1 0,1 0 0,0 0 0,0 1 0,8-2 0,9 0-7,30 0 0,-48 3-12,52 1-14,1 3-1,104 20 1,-65-7 19,-78-13-5,19 1 126,-41-2 2,-12 11-31,0-1 1,0-1-1,-1-1 1,-23 14-1,-20 13-8,-318 271 507,374-307-687,7-4-165,15-10-441,9-10-701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313"/>
    </inkml:context>
    <inkml:brush xml:id="br0">
      <inkml:brushProperty name="width" value="0.035" units="cm"/>
      <inkml:brushProperty name="height" value="0.035" units="cm"/>
      <inkml:brushProperty name="color" value="#66CC00"/>
    </inkml:brush>
  </inkml:definitions>
  <inkml:trace contextRef="#ctx0" brushRef="#br0">521 49 22573,'0'-3'405,"0"-1"1,0 1-1,-1 0 1,0 0-1,0 0 1,1 0-1,-2 0 1,1 0-1,-3-5 1,3 6-295,0 1 1,0 0-1,0 0 1,-1 0-1,1 0 0,0 1 1,0-1-1,-1 0 1,1 0-1,-1 1 1,1-1-1,-1 1 0,1-1 1,-1 1-1,1 0 1,-1-1-1,1 1 1,-1 0-1,1 0 1,-1 0-1,0 0 0,1 1 1,-3-1-1,-9 3-34,-1-1 0,1 2-1,0 0 1,0 1 0,0 0 0,0 1-1,1 0 1,0 1 0,-19 14 0,5-1-78,1 2 1,-44 47 0,53-51 1,1 0-1,-13 23 1,24-35-1,0 0-1,1 0 1,0 1 0,0-1 0,0 1-1,1 0 1,0 0 0,1 0 0,-1 0-1,1 0 1,0 7 0,2-12-2,-1 0 1,0-1 0,0 1-1,1 0 1,-1 0 0,1-1-1,-1 1 1,1-1 0,-1 1-1,1 0 1,0-1 0,0 0-1,0 1 1,0-1 0,0 1-1,0-1 1,1 0 0,-1 0-1,0 0 1,1 0 0,-1 0-1,0 0 1,1 0 0,-1 0-1,1 0 1,0-1 0,-1 1-1,1 0 1,0-1 0,2 1-1,5 0-4,0 1 0,0-2 0,0 1-1,14-2 1,-22 1 5,111-13 14,-74 7-1,58-2-1,-91 8-13,-1 0-1,1 0 0,0 1 0,-1 0 1,1-1-1,-1 1 0,1 1 1,-1-1-1,0 1 0,6 3 0,-8-4 2,0 0-1,-1 0 0,1 0 0,-1 1 0,0-1 1,1 1-1,-1-1 0,0 1 0,0-1 1,0 1-1,0 0 0,0-1 0,0 1 0,-1 0 1,1 0-1,-1 0 0,1-1 0,-1 1 0,0 0 1,1 0-1,-1 0 0,0 0 0,0 0 1,0 0-1,-1 0 0,1 0 0,-1 2 0,-2 9 0,-1-1-1,0 0 0,-1-1 1,-1 1-1,1-1 0,-2 0 1,0 0-1,0-1 0,0 0 1,-11 10-1,-4 4 85,-2-1 1,-43 33-1,35-33 136,-67 37 1,83-52-169,0-1 0,0 0 1,-1-2-1,0 1 1,0-2-1,-31 4 0,43-8-53,0 1 0,0-2 0,1 1 0,-1 0 0,0-1 0,0 0 0,-5-2 0,8 3-45,1-1 0,0 1 0,-1-1 1,1 0-1,0 1 0,-1-1 0,1 0 0,0 0 1,0 0-1,-1 1 0,1-1 0,0-1 0,0 1 1,0 0-1,0 0 0,0 0 0,1 0 0,-1-1 1,0 1-1,1 0 0,-1-1 0,0 1 0,1-1 1,0 1-1,-1 0 0,1-3 0,2-16-1644</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597"/>
    </inkml:context>
    <inkml:brush xml:id="br0">
      <inkml:brushProperty name="width" value="0.035" units="cm"/>
      <inkml:brushProperty name="height" value="0.035" units="cm"/>
      <inkml:brushProperty name="color" value="#66CC00"/>
    </inkml:brush>
  </inkml:definitions>
  <inkml:trace contextRef="#ctx0" brushRef="#br0">37 0 24301,'0'0'1152,"0"2"625,-5 38-873,-2-10-240,-2 16-288,4 6-128,0 10-192,-1 2-32,8 1-24,0-3 0,3-13 16,-1-9 0,3-19 8,0-9-16,1-15-16,3-10-40,-4-25-464,3-15-464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785"/>
    </inkml:context>
    <inkml:brush xml:id="br0">
      <inkml:brushProperty name="width" value="0.035" units="cm"/>
      <inkml:brushProperty name="height" value="0.035" units="cm"/>
      <inkml:brushProperty name="color" value="#66CC00"/>
    </inkml:brush>
  </inkml:definitions>
  <inkml:trace contextRef="#ctx0" brushRef="#br0">1 199 24261,'0'0'952,"1"0"497,33 2-281,1-13-320,8-5-160,14-12-344,6 0-160,1-9-144,1 6-16,-10 6 0,-12 6-72,-18 14-784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985"/>
    </inkml:context>
    <inkml:brush xml:id="br0">
      <inkml:brushProperty name="width" value="0.035" units="cm"/>
      <inkml:brushProperty name="height" value="0.035" units="cm"/>
      <inkml:brushProperty name="color" value="#66CC00"/>
    </inkml:brush>
  </inkml:definitions>
  <inkml:trace contextRef="#ctx0" brushRef="#br0">1 188 18708,'8'0'2617,"3"0"287,5-4-1343,5-4-145,23-8-472,6-5-256,10-9-352,3-1-136,-7 3-128,-3 1-48,-6 13 0,-3 6-208,-15 11-832,-8 9-760,-21 11-297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20.189"/>
    </inkml:context>
    <inkml:brush xml:id="br0">
      <inkml:brushProperty name="width" value="0.035" units="cm"/>
      <inkml:brushProperty name="height" value="0.035" units="cm"/>
      <inkml:brushProperty name="color" value="#66CC00"/>
    </inkml:brush>
  </inkml:definitions>
  <inkml:trace contextRef="#ctx0" brushRef="#br0">0 333 22901,'26'-21'1000,"15"-5"552,11-12-263,18-8-273,2 0-288,-4 3-392,-6 6-144,-10 12-152,-4 3-16,-13 6 88,-7 4-520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929"/>
    </inkml:context>
    <inkml:brush xml:id="br0">
      <inkml:brushProperty name="width" value="0.025" units="cm"/>
      <inkml:brushProperty name="height" value="0.025" units="cm"/>
    </inkml:brush>
  </inkml:definitions>
  <inkml:trace contextRef="#ctx0" brushRef="#br0">1 28 10794,'34'-15'9798,"9"5"-4340,-39 9-5223,0 1-1,-1-1 1,1 1 0,0-1-1,0 1 1,0 1 0,0-1-1,0 0 1,-1 1 0,1 0-1,0 0 1,0 0 0,-1 0-1,1 1 1,-1-1 0,1 1 0,-1 0-1,5 3 1,-6-3-197,-1 0 0,0 0 0,1 0 0,-1 0 0,0 1 0,0-1 0,-1 0 0,1 0 0,0 1 0,-1-1 0,1 0 0,-1 1 0,0-1 0,1 0 0,-1 1-1,0-1 1,-1 0 0,1 1 0,0-1 0,-1 0 0,1 1 0,-1-1 0,0 0 0,0 1 0,0-1 0,0 0 0,-2 4 0,-5 6 240,0 1 0,0-2-1,-15 16 1,12-14-194,4-4-84,3-5 0,1-1 0,0 0 0,0 1 0,0 0 0,1 0 0,0-1 0,-1 2 0,1-1 0,0 0 0,1 0 0,-3 9 0,5-12 0,-1-1 0,1 1 0,-1 0 0,1-1 0,0 1 0,0-1 0,-1 1 0,1-1 0,0 0 0,0 1 0,-1-1 0,1 0 0,0 1 0,0-1 0,0 0 0,-1 0 0,1 0 0,0 0 0,0 0 0,0 0 0,0 0 0,0 0 0,-1 0 0,1 0 0,0 0 0,0-1 0,1 0 0,27-4 0,-24 4-15,189-57-11864,-191 56 6349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961"/>
    </inkml:context>
    <inkml:brush xml:id="br0">
      <inkml:brushProperty name="width" value="0.025" units="cm"/>
      <inkml:brushProperty name="height" value="0.025" units="cm"/>
    </inkml:brush>
  </inkml:definitions>
  <inkml:trace contextRef="#ctx0" brushRef="#br0">34 14 5541,'11'-14'12917,"-4"15"-5630,-4 27-2498,-12 33-5978,6-44 3042,-2 5-1620,-7 27-26,2 0 0,3 0 1,-1 51-1,8-99-205,-1 0 1,1-1-1,0 1 1,0 0-1,0-1 1,0 1-1,0 0 1,0-1-1,0 1 1,0 0-1,1-1 1,-1 1-1,0 0 1,0-1-1,0 1 0,1 0 1,-1-1-1,0 1 1,1-1-1,-1 1 1,1 0-1,-1-1 1,1 1-1,-1-1 1,1 1-1,-1-1 1,1 0-1,-1 1 1,1-1-1,-1 0 1,1 1-1,0-1 1,-1 0-1,2 1 1,0-1 9,0 0 1,0-1-1,-1 1 1,1-1-1,0 1 1,0-1 0,0 1-1,0-1 1,0 0-1,-1 0 1,1 0-1,2-1 1,48-42 242,-50 41-253,37-32-2,-3-3 0,-1-1 0,-1-1 0,40-65 0,-60 72-3475,-14 32 3279,1 0-1,-1 1 1,0-1 0,0 0 0,0 0 0,0 1-1,0-1 1,0 0 0,0 1 0,0-1 0,0 0-1,0 1 1,0-1 0,0 0 0,0 0 0,0 1 0,-1-1-1,1 0 1,0 1 0,-1-1 0,1 1 0,0-1-1,-1 0 1,1 1 0,-1-1 0,1 1 0,-1-1 0,1 1-1,-1-1 1,1 1 0,-1-1 0,1 1 0,-1 0-1,0-1 1,1 1 0,-1 0 0,0 0 0,1-1-1,-1 1 1,0 0 0,1 0 0,-1 0 0,-1 0 0,-19-1-11976</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5.447"/>
    </inkml:context>
    <inkml:brush xml:id="br0">
      <inkml:brushProperty name="width" value="0.035" units="cm"/>
      <inkml:brushProperty name="height" value="0.035" units="cm"/>
      <inkml:brushProperty name="color" value="#66CC00"/>
    </inkml:brush>
  </inkml:definitions>
  <inkml:trace contextRef="#ctx0" brushRef="#br0">22 747 22253,'-9'0'1256,"-3"0"2177,13-23-3065,17 4-112,13-22-192,6-6-24,14-18-24,0-5 8,3-2 0,2 2 0,-3 7-8,-1 2 0,-10 5-120,-3 0-240,-4 3-1265,-4 3-4080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010"/>
    </inkml:context>
    <inkml:brush xml:id="br0">
      <inkml:brushProperty name="width" value="0.035" units="cm"/>
      <inkml:brushProperty name="height" value="0.035" units="cm"/>
      <inkml:brushProperty name="color" value="#66CC00"/>
    </inkml:brush>
  </inkml:definitions>
  <inkml:trace contextRef="#ctx0" brushRef="#br0">296 52 22205,'-1'-5'429,"-1"0"1,-1 0-1,1 0 0,-1 1 1,0-1-1,0 1 1,-4-5-1,6 8-355,0 0 0,-1 0 0,1 0-1,0 0 1,-1 0 0,1 1 0,-1-1 0,1 0-1,-1 1 1,1 0 0,-1-1 0,1 1 0,-1 0 0,0-1-1,1 1 1,-1 0 0,1 0 0,-1 1 0,0-1-1,1 0 1,-1 0 0,1 1 0,-1-1 0,1 1-1,-1-1 1,1 1 0,-1 0 0,-2 1 0,-7 4-8,1 1 1,-1 1 0,1 0 0,0 0-1,-16 18 1,-38 54-27,49-58-25,0 0 0,-13 28 0,24-42-11,0 0 0,1 1-1,0-1 1,0 1-1,1 0 1,0 0-1,0 0 1,1 1-1,0 15 1,1-24-5,0 0 0,0 0 0,0 1 1,1-1-1,-1 0 0,0 0 0,1 0 0,-1 0 0,1 0 0,-1 0 1,1 0-1,0 0 0,-1 0 0,1 0 0,0 0 0,0 0 1,-1-1-1,1 1 0,0 0 0,0 0 0,0-1 0,0 1 0,0-1 1,0 1-1,0-1 0,0 1 0,0-1 0,0 1 0,0-1 0,1 0 1,-1 0-1,0 0 0,2 0 0,4 1-7,0-1 0,0-1-1,0 1 1,10-3 0,-10 1 5,49-8-9,-12 1 22,47-3 0,-78 11-9,1 1 0,-1 0 0,0 1 1,1 0-1,-1 1 0,0 1 0,25 8 0,-32-9-5,-1 0 0,1 1 0,-1 0 0,0-1 0,0 2 0,-1-1 0,1 1 0,0-1 0,-1 1 0,0 1 0,0-1 0,0 1 0,-1-1 0,0 1 0,5 8 0,-5-6 1,0 0 0,-1 0 1,0 0-1,-1 0 0,1 0 0,-1 0 1,-1 0-1,1 1 0,-1-1 0,0 0 1,-2 11-1,-1-6 91,1 0 1,-1 0 0,-1 0-1,0-1 1,-1 1-1,0-1 1,-1 0-1,0-1 1,0 1-1,-1-1 1,-1 0-1,0-1 1,0 0-1,-16 14 1,13-14-19,-1-2 0,1 1 0,-1-1 0,-1-1 0,1 0 0,-1-1 0,0 0 0,0-1 1,0 0-1,-1-1 0,1-1 0,-19 2 0,31-4-83,-19-2-3,19 2-18,1-1-1,-1 1 0,0 0 0,1 0 0,-1 0 1,0-1-1,1 1 0,-1 0 0,1-1 0,-1 1 0,1-1 1,-1 1-1,1-1 0,-1 1 0,1-1 0,-1 1 1,1-1-1,-1 1 0,1-1 0,0 0 0,-1 1 1,1-1-1,0 0 0,0 1 0,-1-2 0,0-11-1661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514"/>
    </inkml:context>
    <inkml:brush xml:id="br0">
      <inkml:brushProperty name="width" value="0.035" units="cm"/>
      <inkml:brushProperty name="height" value="0.035" units="cm"/>
      <inkml:brushProperty name="color" value="#66CC00"/>
    </inkml:brush>
  </inkml:definitions>
  <inkml:trace contextRef="#ctx0" brushRef="#br0">1 1 24525,'0'0'4980,"1"4"-4708,53 145-229,-6-18-73,-31-78 37,-4-8 13,23 48 0,-34-88-17,-2-4-3,1 1 0,-1-1 0,1 1 0,-1-1-1,1 0 1,-1 0 0,1 1 0,0-1 0,0 0 0,-1 0 0,1 0-1,0 0 1,0 0 0,0 0 0,0 0 0,0 0 0,0 0 0,1 0-1,-1-1 1,0 1 0,2 0 0,2-5-153,-4 3 67,1-1 1,-1 1-1,1-1 1,-1 0 0,0 1-1,0-1 1,1 0-1,-1 0 1,-1 0 0,1 0-1,0 0 1,0 0-1,-1 0 1,1 0 0,-1 0-1,0 0 1,0 0-1,0-1 1,0 1-1,0 0 1,0-3 0,-4-23-2027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697"/>
    </inkml:context>
    <inkml:brush xml:id="br0">
      <inkml:brushProperty name="width" value="0.035" units="cm"/>
      <inkml:brushProperty name="height" value="0.035" units="cm"/>
      <inkml:brushProperty name="color" value="#66CC00"/>
    </inkml:brush>
  </inkml:definitions>
  <inkml:trace contextRef="#ctx0" brushRef="#br0">0 340 22517,'4'-12'1264,"6"-2"713,11-2-281,9 0-752,10-1-168,11-4-400,2-2-224,1-5-96,-3-2-48,1 1 16,-2-1-16,-3 2-16,-3 1-72,-16 6-440,-7 7-400,-16 6-1272,-5 2-2954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898"/>
    </inkml:context>
    <inkml:brush xml:id="br0">
      <inkml:brushProperty name="width" value="0.035" units="cm"/>
      <inkml:brushProperty name="height" value="0.035" units="cm"/>
      <inkml:brushProperty name="color" value="#66CC00"/>
    </inkml:brush>
  </inkml:definitions>
  <inkml:trace contextRef="#ctx0" brushRef="#br0">1 283 22341,'17'1'1144,"11"-6"448,9-7-423,22-14-177,3-8-408,11-9-336,-1-3-96,-12 4-32,-10 7-144,-18 10-1112,-11 10-609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7.087"/>
    </inkml:context>
    <inkml:brush xml:id="br0">
      <inkml:brushProperty name="width" value="0.035" units="cm"/>
      <inkml:brushProperty name="height" value="0.035" units="cm"/>
      <inkml:brushProperty name="color" value="#66CC00"/>
    </inkml:brush>
  </inkml:definitions>
  <inkml:trace contextRef="#ctx0" brushRef="#br0">1 382 23661,'22'-10'1104,"15"-15"433,12-10-321,9-19-600,9-6-224,-8-1-256,1 3-64,-15 14-392,-6 9-736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7.822"/>
    </inkml:context>
    <inkml:brush xml:id="br0">
      <inkml:brushProperty name="width" value="0.035" units="cm"/>
      <inkml:brushProperty name="height" value="0.035" units="cm"/>
      <inkml:brushProperty name="color" value="#66CC00"/>
    </inkml:brush>
  </inkml:definitions>
  <inkml:trace contextRef="#ctx0" brushRef="#br0">46 162 19828,'-45'4'8899,"63"-10"-8229,55-21-579,155-52-11,-172 63-67,2 2 0,59-7 1,-110 20-12,0 0 0,0 1 0,0 0 0,0 0 0,12 2 0,-18-2-4,0 1 1,0-1 0,1 0 0,-1 1 0,0-1 0,0 1 0,0-1 0,0 1 0,0-1 0,0 1 0,0 0 0,0-1 0,0 1 0,0 0 0,0 0 0,-1 0 0,1 0 0,0 0 0,-1 0 0,1 0 0,0 0 0,-1 0 0,1 0 0,-1 0 0,1 0 0,-1 0 0,0 0 0,0 0 0,1 1 0,-1-1 0,0 0 0,0 0 0,0 0 0,0 1-1,0-1 1,0 0 0,-1 0 0,1 0 0,-1 2 0,-2 8-9,-1-1-1,0 1 1,0-1-1,-1 0 1,-12 17-1,-39 48 15,32-44 9,-164 189 299,76-93-182,110-125-143,-3 5-337,5-7 319,0 0 0,0 0-1,0 0 1,0 0 0,0 0 0,0 0-1,0 0 1,0 1 0,0-1 0,0 0-1,0 0 1,0 0 0,0 0 0,0 0-1,0 0 1,0 0 0,0 0 0,0 0-1,0 0 1,0 0 0,0 0 0,0 0-1,0 0 1,0 0 0,0 0 0,0 0-1,0 0 1,0 0 0,0 0 0,0 1-1,0-1 1,0 0 0,0 0 0,0 0 0,0 0-1,0 0 1,0 0 0,0 0 0,0 0-1,0 0 1,31-16-3198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235"/>
    </inkml:context>
    <inkml:brush xml:id="br0">
      <inkml:brushProperty name="width" value="0.035" units="cm"/>
      <inkml:brushProperty name="height" value="0.035" units="cm"/>
      <inkml:brushProperty name="color" value="#66CC00"/>
    </inkml:brush>
  </inkml:definitions>
  <inkml:trace contextRef="#ctx0" brushRef="#br0">27 265 11771,'2'3'11080,"2"7"-5713,29 72-5384,35 185 86,-25-84 48,-38-170-28,-4-25-183,-6-31-413,-4 6-407,-1 0 1,-3 0-1,-1 1 0,-33-60 0,-7-20 330,41 89 951,10 23-91,1 0-1,0 0 1,0-1 0,0 1-1,0-1 1,1 1 0,0-1 0,0 0-1,0 1 1,0-8 0,2 10-150,0 0 0,0-1 0,1 1 0,-1 0 0,0 0 0,1 0 0,0 0 0,-1 0 0,1 0 0,0 0 0,0 0 1,0 1-1,0-1 0,0 1 0,1-1 0,2 0 0,4-4 67,195-115 795,-25 17-1141,-172 99 75,-3 3-126,0 0 0,0-1 0,0 1 0,0-1 1,-1 0-1,1 0 0,-1 0 0,0-1 0,0 1 0,0-1 0,0 0 0,3-7 0,-6 1-1579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407"/>
    </inkml:context>
    <inkml:brush xml:id="br0">
      <inkml:brushProperty name="width" value="0.035" units="cm"/>
      <inkml:brushProperty name="height" value="0.035" units="cm"/>
      <inkml:brushProperty name="color" value="#66CC00"/>
    </inkml:brush>
  </inkml:definitions>
  <inkml:trace contextRef="#ctx0" brushRef="#br0">0 377 17068,'32'-8'3256,"5"-8"-223,19-19-1209,7-11-271,10-13-449,4-1-392,-5 4-416,-5 9-128,-15 17-88,-10 11-128,-28 19-1040,-15 16-816</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596"/>
    </inkml:context>
    <inkml:brush xml:id="br0">
      <inkml:brushProperty name="width" value="0.035" units="cm"/>
      <inkml:brushProperty name="height" value="0.035" units="cm"/>
      <inkml:brushProperty name="color" value="#66CC00"/>
    </inkml:brush>
  </inkml:definitions>
  <inkml:trace contextRef="#ctx0" brushRef="#br0">1 228 21829,'17'-10'1320,"15"-8"576,6-5-559,11-6-633,6-3-192,2-1-352,8 3-80,-10 2-320,-6 4-1112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337"/>
    </inkml:context>
    <inkml:brush xml:id="br0">
      <inkml:brushProperty name="width" value="0.025" units="cm"/>
      <inkml:brushProperty name="height" value="0.025" units="cm"/>
    </inkml:brush>
  </inkml:definitions>
  <inkml:trace contextRef="#ctx0" brushRef="#br0">1 0 12332,'0'0'7078,"7"55"-3298,1-36-289,6-2-1825,3-8-929,3 0-609,5-8-545,2-1-2465,-2-6-2211,1-16-2819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851"/>
    </inkml:context>
    <inkml:brush xml:id="br0">
      <inkml:brushProperty name="width" value="0.035" units="cm"/>
      <inkml:brushProperty name="height" value="0.035" units="cm"/>
      <inkml:brushProperty name="color" value="#66CC00"/>
    </inkml:brush>
  </inkml:definitions>
  <inkml:trace contextRef="#ctx0" brushRef="#br0">4 1 24773,'-4'5'969,"4"4"679,0 12-1240,4 7-256,-4 17-152,0 10-24,9 20 0,-2 5 0,7 6 24,5-2 24,-7-17-88,2-13-104,-5-20-456,-7-15-432,3-19-441,2-12-223,-7-36 1856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050"/>
    </inkml:context>
    <inkml:brush xml:id="br0">
      <inkml:brushProperty name="width" value="0.035" units="cm"/>
      <inkml:brushProperty name="height" value="0.035" units="cm"/>
      <inkml:brushProperty name="color" value="#66CC00"/>
    </inkml:brush>
  </inkml:definitions>
  <inkml:trace contextRef="#ctx0" brushRef="#br0">1 195 21213,'0'0'2632,"1"0"-1272,36-6-343,-10 3-65,6-4-432,7-5-216,0-6-200,6-3-32,-2-3-32,0-3-8,-8 3-104,-6 1-184,-11 5-648,-3 6-457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251"/>
    </inkml:context>
    <inkml:brush xml:id="br0">
      <inkml:brushProperty name="width" value="0.035" units="cm"/>
      <inkml:brushProperty name="height" value="0.035" units="cm"/>
      <inkml:brushProperty name="color" value="#66CC00"/>
    </inkml:brush>
  </inkml:definitions>
  <inkml:trace contextRef="#ctx0" brushRef="#br0">0 300 20028,'25'0'1905,"3"-7"71,19-16-448,2-8-247,11-13-473,4-1-320,-4-3-360,1 6-40,-12 11-424,-8 6-776,-24 22-1169</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440"/>
    </inkml:context>
    <inkml:brush xml:id="br0">
      <inkml:brushProperty name="width" value="0.035" units="cm"/>
      <inkml:brushProperty name="height" value="0.035" units="cm"/>
      <inkml:brushProperty name="color" value="#66CC00"/>
    </inkml:brush>
  </inkml:definitions>
  <inkml:trace contextRef="#ctx0" brushRef="#br0">0 304 22813,'44'-28'1040,"5"-6"456,9-6-391,-2-7-393,-3-2-264,-6-7-448,-7 7-528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49.609"/>
    </inkml:context>
    <inkml:brush xml:id="br0">
      <inkml:brushProperty name="width" value="0.035" units="cm"/>
      <inkml:brushProperty name="height" value="0.035" units="cm"/>
      <inkml:brushProperty name="color" value="#66CC00"/>
    </inkml:brush>
  </inkml:definitions>
  <inkml:trace contextRef="#ctx0" brushRef="#br0">4174 675 13643,'-12'-20'1010,"7"11"-692,0 1-1,0-1 1,1 0 0,0 0-1,0 0 1,1-1 0,-3-12-1,1-19 238,4 22-197,-8-30 1,8 43-285,-1 0 0,-1 0 0,1 0 0,-1 0 0,0 0 0,0 0 0,-1 1 0,-7-10 0,-7-3 161,-1 1 1,-1 0-1,-1 1 0,-1 1 1,-45-24-1,33 21 35,2-2 1,-34-26-1,42 26-105,-1 1-1,-1 2 1,-1 0-1,-32-14 1,42 24-126,-1 0 1,0 1 0,-1 0 0,0 2-1,1 0 1,-1 1 0,0 1 0,-22 1-1,-8 3-37,0 2-1,-92 21 1,-93 42 16,139-37 24,-176 31 0,3-39-4,159-16 54,-180 34 0,207-21-72,0 3 0,2 4 1,0 4-1,2 2 1,-83 50-1,8 9-8,-191 108 2,64-31 3,237-138-25,1 3 0,1 2 0,2 1 0,-38 46 0,63-63 2,0 1 0,0 0 0,2 1 0,1 1 0,-13 34 1,-29 120-5,22-66 22,-102 291 8,123-366-37,2 0 1,1 0-1,1 1 1,2 0-1,1 67 1,5-75 3,1-1 0,1 0 1,2 0-1,0 0 0,2 0 0,1-1 1,1 0-1,16 29 0,-7-24-1,0 1 1,2-2-1,2-1 0,0-1 0,2-1 1,1-1-1,1-1 0,1-1 1,2-2-1,0-1 0,48 26 0,-32-24 14,2-1 0,1-3 0,1-2 0,0-2 0,1-2 0,0-2 0,79 5 0,5-9 15,163-14 0,137-32 53,-421 38-66,695-95 8,-10-60-45,-595 124-44,-1-4 1,-2-4 0,-2-5 0,117-72 0,-85 35-49,173-144 0,-236 168 112,-4-3-1,-2-2 1,-3-4-1,53-77 1,-41 45 43,103-163-4,-159 234 30,-1-1-1,-1 0 1,-1-1-1,-2 0 1,-1-1-1,-1 0 1,6-52-1,-12 44 179,-1 1 0,-2-1-1,-2 1 1,-12-62 0,10 76-126,-1 0 0,-2 0 0,0 0 0,-2 1 0,0 0 0,-2 1 0,0 0 0,-19-23 0,8 17-67,-1 2-1,-2 1 1,0 0 0,-2 2 0,-55-35 0,-168-75-80,85 62-42,-304-84 0,349 121-398,-1 6-1,-1 6 1,-139-9 0,-5 26-2711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9.927"/>
    </inkml:context>
    <inkml:brush xml:id="br0">
      <inkml:brushProperty name="width" value="0.035" units="cm"/>
      <inkml:brushProperty name="height" value="0.035" units="cm"/>
      <inkml:brushProperty name="color" value="#66CC00"/>
    </inkml:brush>
  </inkml:definitions>
  <inkml:trace contextRef="#ctx0" brushRef="#br0">1 1960 6825,'0'-4'2588,"1"-16"10202,3 9-10400,3-8-3297,7-19 914,9-24 17,-20 55-23,-1 1 11,7-8 0,15-28-8,-20 35-4,2-1 2,-2 0 0,1-1 0,-1 1-1,5-14 1,-3 5 3,41-97 141,-46 112-114,3 0 25,3-12-36,-5 12-19,5-13 50,-1 1 1,0-1-1,6-23 1,-8 27 10,-1-1 0,2 1 0,-1 0 0,2 0 0,10-18 1,-9 19-62,-1 0 0,-1-1 0,0 0 0,0 0 1,4-17-1,-6 16-1,1 1 0,0 0 0,1 0 0,0 0 1,7-10-1,-6 11 3,0-1 1,0 0-1,-2 0 1,8-22-1,-8 9-4,2 0 0,0 0-1,2 1 1,1 0-1,1 0 1,17-30 0,-19 38 6,0-1 1,-1 0-1,9-31 1,5-13-11,-17 51 3,-1 0-1,-1 0 0,2-10 1,-3 10 3,1 1 0,0 0 1,1 0-1,4-10 1,14-28 126,-12 24-48,22-35 1,-26 48-78,0-1 0,-1 1 1,4-12-1,-5 11-4,1 0-1,0 1 1,6-10 0,10-11 4,-10 17 8,-1-1 0,13-26 0,-11 16 50,2-1 1,1 2-1,1 0 0,35-41 1,-34 51-24,9-3 24,27-23-32,-40 33-36,29-12 3,-28 13 2,-12 4 0,10-7 2,40-28 3,-38 31-12,29-9 1,-22 10 54,-2 2-19,20-9-20,32-7 21,-59 15-2,-5 3 67,8 2-50,-2-2-42,-8 0 0,1 0-1,-1 0 1,0 1-1,1-1 0,-1 1 1,0 0-1,6 2 1,47 21 26,-48-20-13,-4-3 13,7-3-10,40 0 44,-38-3-25,24-10-36,-29 12-4,-2 2-10,4 7 4,28 8 10,23 11 122,-53-22-100,-4-2 4,6-2-23,47 1 24,-56 0-29,0 0 0,1 0 1,-1 0-1,1 1 0,-1-1 0,1 0 0,-1 1 0,0 0 0,0 0 0,1 0 0,-1 0 0,2 1 1,-2-1-1,1 0 0,-1 0 0,0 0 0,0 0 0,0 0 0,1-1 0,-1 1 0,0-1 1,1 1-1,-1-1 0,1 0 0,1 0 0,12 6 20,24 6-16,-26-8 16,-11-3-25,11 7-15,26 15 13,27 19 83,-62-39-73,4 1 3,2-1-2,26 7-1,-23-6 5,-11-3 1,10 8-2,26 14 0,-26-15 0,-9-5-13,8 9-2,0 0 18,-7-6-4,0 0 0,1-1 0,-1 0 0,1-1 0,8 6 1,-13-9-7,29 18-2,-1 2 0,35 33 0,-46-40 12,23 18 2,-33-25-10,0-1 0,0 0 0,12 5 0,-17-9 0,1 1 0,-1-1 0,1 0-1,-1 1 1,0 0 0,6 6 0,1-3 1,7 2-5,-2-1-1,0 1 0,0 0 0,0 1-1,15 13 1,12 17-36,-13-14 61,-2 1 0,32 40 0,-39-43-12,2-2-1,0 0 1,1-1-1,34 22 1,15 15 30,-40-31-32,1-2-1,1 0 1,40 19 0,-13-5 10,-45-27-15,1 0 0,0-2 0,21 10 0,63 30 14,-77-35-15,1-2 0,1 0 0,48 14 1,-57-20 5,0-1 0,0 2 0,0 0 0,-1 1 0,0 1 0,-1 1 0,0 0 0,19 16 0,-18-15-3,0-1 1,0 0 0,1-1-1,0-1 1,0-1 0,28 8-1,-24-8 2,0 1 0,0 0 0,-1 2 0,22 13 0,-13-5 5,1-1 0,0-1-1,47 16 1,-33-14 2,-16-6-11,1-1-1,44 11 0,-11-8 6,95 35 0,-137-43-12,1-1 0,-1-1 0,0 0 0,1-2 0,25 0 0,-18 0 15,0 0 0,32 8-1,-11 2-3,0-2 0,1-1-1,82 1 1,0-11-18,88 1-9,-104 8 20,-77-4-1,0-1-1,0-2 0,63-7 1,47-13 16,-120 17-11,-1 1 1,1 2 0,35 5 0,2 1-2,1-3 0,125-8-1,103-16 16,-283 20 83,1 0 0,-1 1-1,0 0 1,1 1 0,20 6 0,-32-8 223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49.704"/>
    </inkml:context>
    <inkml:brush xml:id="br0">
      <inkml:brushProperty name="width" value="0.035" units="cm"/>
      <inkml:brushProperty name="height" value="0.035" units="cm"/>
      <inkml:brushProperty name="color" value="#66CC00"/>
    </inkml:brush>
  </inkml:definitions>
  <inkml:trace contextRef="#ctx0" brushRef="#br0">4 37 4641,'-2'-9'216,"1"-1"-72,4 1-72,-3 0-48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2.137"/>
    </inkml:context>
    <inkml:brush xml:id="br0">
      <inkml:brushProperty name="width" value="0.035" units="cm"/>
      <inkml:brushProperty name="height" value="0.035" units="cm"/>
      <inkml:brushProperty name="color" value="#66CC00"/>
    </inkml:brush>
  </inkml:definitions>
  <inkml:trace contextRef="#ctx0" brushRef="#br0">324 449 4001,'0'-2'12193,"-1"-15"-7241,-3-29-2116,4 45-2044,-2-2 956,-12-3-892,12 5-799,-3-1-5,-4-3 43,0 2 0,0-1 0,-1 1 0,1 1 0,-1-1 0,0 2 0,0-1 0,1 1 0,-14 1 0,15 0-90,-1 1 0,1 1 1,-1 0-1,1 0 1,0 0-1,-1 1 0,1 0 1,1 1-1,-1 0 1,0 0-1,1 0 0,0 1 1,0 0-1,0 1 0,1-1 1,0 1-1,0 1 1,0-1-1,1 1 0,0 0 1,0 0-1,1 1 0,0-1 1,0 1-1,1 0 1,0 0-1,0 0 0,1 0 1,0 1-1,-1 9 0,1-6-10,2 0 1,0 0-1,0-1 0,1 1 0,4 21 0,-4-29 3,-1 0 1,1 0-1,0-1 1,1 1 0,-1 0-1,1 0 1,0-1-1,0 1 1,0-1-1,0 0 1,0 0-1,1 1 1,-1-1 0,1-1-1,0 1 1,0 0-1,0-1 1,0 1-1,1-1 1,5 3-1,-7-4 1,1-1 0,0 1 0,0-1 0,-1 0 0,1 0 0,0 0 0,0 0 0,-1 0 0,1 0 0,0-1 0,-1 1-1,1-1 1,0 0 0,-1 0 0,1 0 0,-1 0 0,1 0 0,-1-1 0,1 1 0,-1-1 0,0 1 0,0-1 0,3-3 0,2-2 1,0 0 1,-1-1-1,0 0 1,0 0-1,6-11 1,-4 2 9,0-1 1,-1 1-1,-1-1 1,-1 0-1,0-1 1,-2 1-1,3-30 1,-3 101-13,1-1-1,20 86 1,-23-134 5,0 1-1,1 0 1,-1-1 0,1 1 0,0-1-1,1 0 1,2 6 0,-4-10-3,-1 1 1,1-1-1,-1 1 1,1-1 0,-1 1-1,1-1 1,-1 0-1,1 1 1,0-1 0,-1 1-1,1-1 1,-1 0-1,1 0 1,0 1-1,-1-1 1,1 0 0,0 0-1,-1 0 1,1 0-1,0 0 1,1 0 0,-1 0 0,0-1 0,1 1 0,-1-1 0,0 1 0,0-1 0,1 0 0,-1 0 0,0 1 0,0-1 0,0 0 0,0 0 0,0 0 0,0 0 0,0 0 0,0-2 0,10-13 19,-1 0 1,-1-1-1,0 0 0,-2-1 1,11-34-1,14-92 71,-32 144-91,0 0 0,0-1 0,0 1 0,0 0 0,0 0 1,0 0-1,0 0 0,0-1 0,0 1 0,0 0 0,0 0 0,0 0 0,0 0 0,1 0 0,-1-1 0,0 1 0,0 0 0,0 0 0,0 0 0,0 0 1,0 0-1,0-1 0,0 1 0,0 0 0,0 0 0,1 0 0,-1 0 0,0 0 0,0 0 0,0 0 0,0 0 0,0-1 0,1 1 0,-1 0 0,0 0 1,0 0-1,0 0 0,0 0 0,0 0 0,1 0 0,-1 0 0,0 0 0,0 0 0,0 0 0,0 0 0,1 0 0,-1 0 0,0 0 0,0 0 0,0 0 1,0 0-1,0 1 0,1-1 0,-1 0 0,0 0 0,0 0 0,0 0 0,0 0 0,0 0 0,1 0 0,-1 0 0,0 0 0,0 1 0,6 7-2,-3 1 0,0 0 0,-1 0 0,-1 1 1,2 11-1,1 8-5,48 239 159,-46-252-32,-6-16-115,1 0-1,-1 0 0,0 0 1,0 0-1,0 0 1,0 1-1,1-1 0,-1 0 1,0 0-1,0 0 0,0 0 1,1 0-1,-1 0 1,0 0-1,0 0 0,0 0 1,1 0-1,-1 0 1,0 0-1,0 0 0,0 0 1,1 0-1,-1 0 0,0 0 1,0 0-1,0 0 1,1 0-1,-1 0 0,0 0 1,0 0-1,0 0 1,0 0-1,1-1 0,-1 1 1,0 0-1,0 0 0,0 0 1,16-25 216,-12 17-240,28-64 109,-24 50-69,2 1 0,20-35 0,-30 55-21,1 1-1,-1-1 1,0 0 0,1 1-1,0-1 1,-1 0-1,1 1 1,-1-1-1,1 1 1,0-1-1,-1 1 1,1-1-1,0 1 1,-1 0 0,1-1-1,0 1 1,0 0-1,-1 0 1,1-1-1,0 1 1,0 0-1,0 0 1,-1 0-1,1 0 1,0 0 0,0 0-1,0 0 1,0 0-1,-1 0 1,1 0-1,0 1 1,0-1-1,-1 0 1,1 1-1,0-1 1,0 0 0,-1 1-1,1-1 1,0 1-1,-1-1 1,1 1-1,0 0 1,3 3-4,0-1 1,0 1-1,-1 0 0,0 0 1,3 6-1,8 14 5,11 28 1,-7-14 18,-17-36-7,0-6 0,9-98 40,-1 3-14,-4 63-37,2 1 0,2-1 0,21-54 0,-30 83 7,-10 21-3,-13 24-3,14-25 3,8-10 5,-4 11-6,4-11-5,-5 10-2,2 0 1,0 0-1,0 1 0,-2 19 0,6-14 0,1 1-1,1 0 1,0-1 0,1 1-1,11 35 1,-2-9 1,-11-42 1,-1-3 0,1 1 0,-1 0 0,1-1 0,-1 1 0,1-1 0,0 1 0,0-1 0,0 1 0,0-1 0,0 0 0,0 1 0,2 1 0,-2-2 1,1 0-3,5-7-9,-5 4 9,3-3 1,-1 1 0,1-1 0,-1 0 0,0 0 0,-1 0 1,1-1-1,-1 1 0,0-1 0,-1 0 0,4-10 0,16-65 11,-4-2 0,-4 0-1,-3 0 1,-1-169-1,-11 233 3,-6-34 0,7 52-6,-1 5-29,-1 13 11,1 1 1,1 0-1,0-1 1,2 1-1,0-1 1,8 34-1,-1-3 6,122 524-8,-88-407 26,24 184 0,-66-343-9,1 7 7,-1-1 0,0 1 0,0 0 0,-3 19 0,-8-50 145,-4-15-73,2 0 1,-11-47 0,-9-72-4,32 150-78,-41-267 77,40 261-78,1-1-1,0 1 0,1 0 1,0 0-1,0 0 0,3-10 0,-4 16-1,0 1 0,1 0-1,-1-1 1,0 1-1,1 0 1,-1-1-1,1 1 1,0 0-1,-1 0 1,1-1-1,0 1 1,0 0 0,-1 0-1,1 0 1,0 0-1,0 0 1,0 0-1,1 1 1,-1-1-1,0 0 1,0 0-1,0 1 1,0-1 0,1 1-1,-1-1 1,0 1-1,1-1 1,-1 1-1,0 0 1,1 0-1,-1-1 1,0 1-1,1 0 1,-1 0 0,1 1-1,-1-1 1,0 0-1,1 0 1,-1 1-1,0-1 1,2 1-1,5 2-15,-6-1-84,0-1 0,0 0 0,1 0 0,-1 0 0,0-1 0,0 1 0,1 0 0,-1-1 1,0 0-1,1 1 0,-1-1 0,0 0 0,1 0 0,-1 0 0,0 0 0,1-1 0,-1 1 0,0-1 0,0 0 0,1 1 0,-1-1 0,3-2 0,11-8-1995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2.807"/>
    </inkml:context>
    <inkml:brush xml:id="br0">
      <inkml:brushProperty name="width" value="0.035" units="cm"/>
      <inkml:brushProperty name="height" value="0.035" units="cm"/>
      <inkml:brushProperty name="color" value="#66CC00"/>
    </inkml:brush>
  </inkml:definitions>
  <inkml:trace contextRef="#ctx0" brushRef="#br0">3 100 21877,'0'0'5894,"-1"3"-4923,0 7-894,1 0 0,0 0 0,0 0 0,1 0 0,1-1 0,-1 1 0,4 10 0,0-4-9,0-1 0,0 0 0,16 27 0,-17-35-65,1 1 0,0-1-1,0 0 1,12 10-1,-16-15-1,1-1 0,-1 0 0,0 0 0,0-1 0,1 1 0,-1 0 0,1 0 0,-1-1 0,1 1 0,-1 0 0,1-1 0,-1 0-1,1 1 1,2-1 0,-2 0 0,-1 0 0,0 0-1,0-1 1,0 1 0,0-1 0,0 1-1,0-1 1,0 1 0,0-1-1,0 0 1,0 1 0,0-1 0,0 0-1,0 0 1,0 0 0,-1 0-1,1 1 1,0-1 0,-1 0 0,1 0-1,0-1 1,-1 1 0,1-1-1,12-27 85,-2-1 0,14-53-1,4-64 201,-29 146-283,1 0 0,-1-1 0,0 1 0,0 0 0,1-1 0,-1 1-1,0 0 1,1 0 0,0-1 0,-1 1 0,1 0 0,0 0 0,-1 0 0,3-2 0,-3 3-2,0 0 0,1 0 0,-1 0 0,0 0 1,1 0-1,-1 0 0,1 0 0,-1 0 0,0 0 0,1 0 1,-1 0-1,0 0 0,1 0 0,-1 0 0,0 0 0,1 0 0,-1 0 1,0 1-1,1-1 0,-1 0 0,0 0 0,1 0 0,-1 1 1,0-1-1,0 0 0,1 1 0,-1-1 0,0 0 0,0 0 1,0 1-1,1-1 0,-1 1 0,3 4-4,0 0 0,0 1 0,-1-1 0,0 1 0,2 7-1,7 35-9,6 73 0,-11-69 36,15 59-1,-21-107-18,1-1 0,0 0 0,0 1-1,0-1 1,1 0 0,-1 0 0,1 0 0,0 0 0,-1 0-1,4 2 1,-5-4-1,0-1 0,1 0 0,-1 1 0,1-1 0,-1 0 0,0 0 0,1 1 0,-1-1 0,1 0 1,-1 0-1,1 0 0,-1 0 0,1 0 0,-1 0 0,1 0 0,-1 0 0,1 0 0,-1 0 0,1 0 0,-1 0 0,1 0 0,-1 0 0,1 0 0,0 0 0,1-1 5,-1 0-1,0 0 1,1 0-1,-1 0 1,0 0 0,1-1-1,-1 1 1,0 0 0,0-1-1,2-2 1,54-93 155,3-8-56,-60 105-106,0 0 1,0 0-1,0 0 0,0-1 1,0 1-1,0 0 1,0 0-1,0 0 0,1 0 1,-1 0-1,0-1 1,0 1-1,0 0 0,0 0 1,0 0-1,0 0 0,0 0 1,1 0-1,-1 0 1,0 0-1,0-1 0,0 1 1,0 0-1,1 0 1,-1 0-1,0 0 0,0 0 1,0 0-1,0 0 1,1 0-1,-1 0 0,0 0 1,0 0-1,0 0 0,0 0 1,0 0-1,1 0 1,-1 0-1,0 0 0,0 1 1,1-1 0,-1 0 1,1 0 0,-1 0-1,1 0 1,-1 0 0,0 0-1,1 0 1,-1 0-1,1 0 1,-1 0 0,1 0-1,-1 0 1,0 0-1,1 0 1,-1-1 0,1 1-1,-1 0 1,0 0 0,1 0-1,-1-1 1,0 1-1,1 0 1,-1 0 0,0-1-1,1 1 1,-1 0 0,0-1-1,1 1 1,-1 0-1,0-1 1,0 1 0,1-1-1,1-2 6,1 0 0,-1 0 0,0-1 0,0 1-1,0-1 1,-1 1 0,1-1 0,-1 0 0,0 1 0,0-1 0,1-5-1,-1-6 19,0 0 0,-1-18-1,0-51-843,0 77-825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3.587"/>
    </inkml:context>
    <inkml:brush xml:id="br0">
      <inkml:brushProperty name="width" value="0.035" units="cm"/>
      <inkml:brushProperty name="height" value="0.035" units="cm"/>
      <inkml:brushProperty name="color" value="#66CC00"/>
    </inkml:brush>
  </inkml:definitions>
  <inkml:trace contextRef="#ctx0" brushRef="#br0">3 50 16924,'-2'-21'6359,"2"19"-6015,0 0 1,0 0-1,0 0 1,1 0 0,-1 0-1,1 0 1,-1 0-1,1 0 1,0 0 0,0 0-1,2-3 1,-2 4 472,6 9 510,0 7-1298,-1 0 1,0 0-1,-1 0 0,-1 1 0,-1-1 0,0 1 1,1 21-1,5 161 148,-9-196-385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662"/>
    </inkml:context>
    <inkml:brush xml:id="br0">
      <inkml:brushProperty name="width" value="0.025" units="cm"/>
      <inkml:brushProperty name="height" value="0.025" units="cm"/>
    </inkml:brush>
  </inkml:definitions>
  <inkml:trace contextRef="#ctx0" brushRef="#br0">151 0 14830,'0'0'9097,"-10"6"-7715,4-3-1165,-65 41 881,64-40-960,0 1 0,0 1 0,0-1 0,1 1 0,0 1 0,0-1 0,0 1 0,-5 8 0,11-14-129,0-1 0,0 0 0,0 1-1,0-1 1,0 0 0,0 1-1,0-1 1,0 0 0,0 0 0,0 1-1,0-1 1,1 0 0,-1 1-1,0-1 1,0 0 0,0 0 0,0 1-1,1-1 1,-1 0 0,0 0 0,0 1-1,0-1 1,1 0 0,-1 0-1,0 0 1,0 0 0,1 1 0,-1-1-1,0 0 1,1 0 0,-1 0-1,0 0 1,0 0 0,1 0 0,-1 0-1,0 0 1,1 0 0,-1 0-1,0 0 1,1 0 0,-1 0 0,0 0-1,1 0 1,-1 0 0,0 0 0,1 0-1,21 0 23,-17 0-2,49-2 5,-39 0-154,1 0 0,-1 2 0,0 0 0,1 1 0,-1 0 0,0 1 0,1 1 0,26 9 0,-40-12 158,-1 0 0,0 1-1,0 0 1,0-1 0,0 1 0,0 0 0,0-1 0,0 1 0,0 0-1,0 0 1,0 0 0,0 0 0,-1 0 0,1 0 0,0 0 0,-1 0-1,1 0 1,-1 0 0,1 1 0,-1-1 0,1 0 0,-1 0 0,0 0-1,0 1 1,1-1 0,-1 0 0,0 0 0,0 1 0,0-1 0,0 0-1,-1 0 1,1 1 0,0-1 0,0 0 0,-1 0 0,1 0 0,-1 1-1,1-1 1,-1 0 0,0 0 0,1 0 0,-1 0 0,0 0 0,0 0-1,1 0 1,-3 1 0,-2 4 403,0-1 1,0 0-1,0 0 0,-1 0 1,0-1-1,-9 6 0,3-4-380,0 0 0,0-1 0,0-1 0,0 0 0,-1 0 0,1-2-1,-1 1 1,0-2 0,-23 1 0,36-2-192,-1 0 0,0 0 0,1 0 0,-1-1 0,0 1 0,1 0 0,-1-1 0,1 1 0,-1-1 0,0 1 0,1 0 0,-1-1 0,1 1 0,-1-1 0,1 1 0,0-1 0,-1 0 0,1 1 0,0-1 0,-1 1 0,1-1 0,0 0 0,-1 1 0,1-1 0,0 0 0,0 1 0,0-1 0,0 0 0,0 1 0,0-1 0,0 0 0,0 0 0,0 1 0,0-1 0,0 0 0,0 1 0,0-1 0,1 0 0,-1-1 0,1-5-2626,-1-16-7407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1.213"/>
    </inkml:context>
    <inkml:brush xml:id="br0">
      <inkml:brushProperty name="width" value="0.035" units="cm"/>
      <inkml:brushProperty name="height" value="0.035" units="cm"/>
      <inkml:brushProperty name="color" value="#66CC00"/>
    </inkml:brush>
  </inkml:definitions>
  <inkml:trace contextRef="#ctx0" brushRef="#br0">231 130 17044,'6'-58'3852,"-4"42"-1979,0 1 1,-1-26-1,-4 91-1441,0-21-397,-78 710 222,75-696-243,-27 177 39,-27 248 199,34-240-208,1-10-30,21-167 48,3 1-1,7 60 1,-5-102 47,-1-8 18,5-7 269,17-28 17,-15 22-294,0 0 0,0 0 1,1 1-1,13-14 1,-20 23-118,1 1 1,-1-1-1,0 0 1,1 1-1,-1-1 1,0 1-1,1-1 1,-1 1-1,1-1 1,-1 1-1,1 0 1,-1 0-1,1 0 1,-1 0 0,1 0-1,-1 0 1,1 0-1,-1 1 1,1-1-1,-1 0 1,1 1-1,-1-1 1,0 1-1,1 0 1,1 0-1,6 4 10,-1 0-1,16 12 0,3 1 12,-13-11-22,1-2 1,-1 0-1,2-1 0,-1 0 0,0-1 0,1-1 0,-1 0 0,1-1 0,-1-1 0,23-2 0,17-5-4,86-21 0,-112 21 5,35-7-2,0 4 0,1 2 0,0 3 0,0 2 0,73 8 0,-40 4 0,136 8 0,-159-15 0,86-9 0,119-27-7,-117 11-1,189-1-1,136 60 16,-327-19-6,-24-9 0,1-6 0,260-30 0,-102 2 2,380 15-1,-563 14-1,0-5-1,125-18 1,273-67 23,-490 84-81,0 0 1,25 2-1,-77 13-3170,10-7 1173</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1.663"/>
    </inkml:context>
    <inkml:brush xml:id="br0">
      <inkml:brushProperty name="width" value="0.035" units="cm"/>
      <inkml:brushProperty name="height" value="0.035" units="cm"/>
      <inkml:brushProperty name="color" value="#66CC00"/>
    </inkml:brush>
  </inkml:definitions>
  <inkml:trace contextRef="#ctx0" brushRef="#br0">0 27 24221,'130'-11'267,"-42"1"-202,-69 9-64,6-2-3,1 2 0,-1 0 1,0 2-1,33 5 0,-54-5 31,0 0-1,0 0 0,0 1 0,0-1 1,0 1-1,0 0 0,-1 0 1,1 0-1,-1 1 0,1-1 1,-1 1-1,0 0 0,0 0 0,0 0 1,0 0-1,2 4 0,-1-1 58,-1 0-1,0 0 0,0 1 0,-1-1 1,0 1-1,0-1 0,0 1 0,-1 0 1,1 8-1,-1 0 100,-1 0-1,0 0 1,-1 0-1,-1 0 1,-1 0 0,0 0-1,0 0 1,-10 21 0,10-29-103,0 1 1,-1-1 0,0 0 0,-1 0 0,0 0 0,0-1-1,0 1 1,-7 5 0,8-8-53,0-2-1,1 1 1,-1 0-1,0-1 1,0 1-1,0-1 1,-1-1-1,1 1 1,0 0-1,-1-1 0,1 0 1,-1 0-1,0 0 1,1-1-1,-1 1 1,-4-1-1,-18-3-39,23 2-121,0 0 1,0 0 0,0 1-1,0-1 1,0 1 0,-1 0-1,1 0 1,0 1-1,0-1 1,0 1 0,0 0-1,0 0 1,0 1 0,0-1-1,-4 3 1,-15 15-1860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2.570"/>
    </inkml:context>
    <inkml:brush xml:id="br0">
      <inkml:brushProperty name="width" value="0.035" units="cm"/>
      <inkml:brushProperty name="height" value="0.035" units="cm"/>
      <inkml:brushProperty name="color" value="#66CC00"/>
    </inkml:brush>
  </inkml:definitions>
  <inkml:trace contextRef="#ctx0" brushRef="#br0">78 836 15699,'-15'7'1929,"-27"16"-1,22-6 2289,23-26-3314,69-132-275,-30 63-436,145-257 363,-138 259-468,3 2-1,77-84 1,-127 155-7,6-5-92,-8 8 29,0 0-1,1 0 0,-1 0 0,0 0 1,0 0-1,1 0 0,-1 0 1,0 0-1,0 0 0,1 0 0,-1 0 1,0 0-1,0 0 0,1 0 1,-1 0-1,0 0 0,0 0 1,0 0-1,1 0 0,-1 0 0,0 1 1,0-1-1,1 0 0,-1 0 1,0 0-1,0 0 0,0 0 0,0 1 1,1-1-1,-1 0 0,0 0 1,0 0-1,0 1 0,0-1 1,0 0-1,1 0 0,-1 0 0,0 1 1,0-1-1,0 0 0,0 0 1,0 1-1,0-1 0,0 0 0,9 32 65,-1 0 0,5 39 0,3 15-7,2-21-70,3-1 1,3-1-1,43 79 1,-28-59-5,-12-28-244,-3-16-1001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047"/>
    </inkml:context>
    <inkml:brush xml:id="br0">
      <inkml:brushProperty name="width" value="0.035" units="cm"/>
      <inkml:brushProperty name="height" value="0.035" units="cm"/>
      <inkml:brushProperty name="color" value="#66CC00"/>
    </inkml:brush>
  </inkml:definitions>
  <inkml:trace contextRef="#ctx0" brushRef="#br0">56 0 22557,'0'0'1417,"0"5"148,-35 465 1510,20-338-2783,10-34-225,6-83-80,4-18-37,4-24-118,11-43-492,31-98-2598,-12 59-1330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234"/>
    </inkml:context>
    <inkml:brush xml:id="br0">
      <inkml:brushProperty name="width" value="0.035" units="cm"/>
      <inkml:brushProperty name="height" value="0.035" units="cm"/>
      <inkml:brushProperty name="color" value="#66CC00"/>
    </inkml:brush>
  </inkml:definitions>
  <inkml:trace contextRef="#ctx0" brushRef="#br0">0 0 12499,'0'20'3512,"4"4"1570,-1 15-3546,4 5-256,-3 8-256,5 4-288,-4 2-159,-5 1-89,2-2-200,-2-7-8,3-6-216,-1-4-24,0-10 24,3-4-120,-5-8-768,0-6-401,-7-8 249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485"/>
    </inkml:context>
    <inkml:brush xml:id="br0">
      <inkml:brushProperty name="width" value="0.035" units="cm"/>
      <inkml:brushProperty name="height" value="0.035" units="cm"/>
      <inkml:brushProperty name="color" value="#66CC00"/>
    </inkml:brush>
  </inkml:definitions>
  <inkml:trace contextRef="#ctx0" brushRef="#br0">35 476 14603,'-21'14'3993,"7"-6"3369,27-30-6386,22-15-400,14-10-232,19-15-120,21-4-88,11-1-88,-2 6-24,-7 14-8,-8 8 72,-27 16-488,-11 4-576,-15 14-929,-12 3 889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686"/>
    </inkml:context>
    <inkml:brush xml:id="br0">
      <inkml:brushProperty name="width" value="0.035" units="cm"/>
      <inkml:brushProperty name="height" value="0.035" units="cm"/>
      <inkml:brushProperty name="color" value="#66CC00"/>
    </inkml:brush>
  </inkml:definitions>
  <inkml:trace contextRef="#ctx0" brushRef="#br0">1 337 21461,'0'0'1384,"0"-2"584,5-33-775,16 1-601,9-2-136,7-8-184,7-2-56,13 4-144,8 4-32,4 6-608,-8 4-905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7.891"/>
    </inkml:context>
    <inkml:brush xml:id="br0">
      <inkml:brushProperty name="width" value="0.035" units="cm"/>
      <inkml:brushProperty name="height" value="0.035" units="cm"/>
      <inkml:brushProperty name="color" value="#66CC00"/>
    </inkml:brush>
  </inkml:definitions>
  <inkml:trace contextRef="#ctx0" brushRef="#br0">1 1 23901,'5'3'2061,"-2"-1"-1958,-1 1 0,1 0 0,-1 0 1,1 1-1,-1-1 0,0 0 0,0 1 1,-1-1-1,1 1 0,-1 0 0,0-1 1,0 1-1,0 0 0,1 5 0,6 68 330,-6-47-363,10 143 93,10 87 32,-17-242-174,-4-16-21,0 1 0,0 0-1,0 0 1,-1 0 0,1-1 0,-1 1-1,0 4 1,8-47-681,-7-11-674,-1-9-186</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373"/>
    </inkml:context>
    <inkml:brush xml:id="br0">
      <inkml:brushProperty name="width" value="0.035" units="cm"/>
      <inkml:brushProperty name="height" value="0.035" units="cm"/>
      <inkml:brushProperty name="color" value="#66CC00"/>
    </inkml:brush>
  </inkml:definitions>
  <inkml:trace contextRef="#ctx0" brushRef="#br0">1 331 25653,'0'0'1082,"4"-6"-663,15-24-189,-1-1 0,-1-1 0,14-40 0,26-48-78,-56 119-151,20-31 49,-20 32-49,-1-1-1,0 1 1,0-1 0,1 1 0,-1 0 0,0-1-1,1 1 1,-1-1 0,0 1 0,1 0 0,-1 0-1,1-1 1,-1 1 0,0 0 0,1-1 0,-1 1 0,1 0-1,-1 0 1,1 0 0,-1 0 0,1 0 0,-1-1-1,1 1 1,-1 0 0,1 0 0,-1 0 0,1 0-1,-1 0 1,1 0 0,-1 1 0,1-1 0,-1 0 0,1 0-1,-1 0 1,1 0 0,-1 1 0,1-1 0,-1 0-1,0 0 1,1 1 0,-1-1 0,1 0 0,-1 1-1,0-1 1,1 0 0,-1 1 0,0-1 0,1 1 0,-1-1-1,0 0 1,0 1 0,1-1 0,-1 1 0,0-1-1,0 1 1,0-1 0,0 1 0,1 0 0,2 13 1,1-1 0,-2 1 0,0 0 0,0 0 0,-2 0 0,0 16 0,0 0 8,1 60 100,-15 118 1,11-190-96,0-28-84,2-32-388,5-10-570,2-11-752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763"/>
    </inkml:context>
    <inkml:brush xml:id="br0">
      <inkml:brushProperty name="width" value="0.035" units="cm"/>
      <inkml:brushProperty name="height" value="0.035" units="cm"/>
      <inkml:brushProperty name="color" value="#66CC00"/>
    </inkml:brush>
  </inkml:definitions>
  <inkml:trace contextRef="#ctx0" brushRef="#br0">85 54 23613,'-1'-1'93,"0"0"0,0 0 0,0 0 1,0 1-1,0-1 0,-1 0 0,1 1 0,0-1 0,0 1 0,-1 0 1,1-1-1,0 1 0,-1 0 0,1 0 0,-1 0 0,1 0 0,0 0 1,-1 0-1,1 0 0,0 0 0,-1 0 0,1 1 0,0-1 0,-3 1 0,2 1-19,0-1 0,0 1 0,0 0 0,0-1 0,0 1 0,0 0 0,1 0 0,-1 0 0,1 1 0,0-1 0,-1 0 0,0 3 0,-3 7-5,1 0-1,0 0 1,1 0 0,-2 17 0,2-11-58,1 0-1,1 0 1,1 1-1,0-1 1,1 1-1,1-1 1,1 0-1,1 0 1,6 20 0,-9-34-9,1-1 1,-1 0-1,1 0 1,0 1-1,0-1 1,0 0-1,0 0 1,0-1-1,4 4 1,-5-5-4,0 0 0,0-1 0,0 1 0,0 0 0,0-1 0,0 1 0,1-1 0,-1 1 0,0-1 0,0 1 0,1-1 0,-1 0 0,0 0 0,1 1 0,-1-1 0,0 0 0,1 0 0,-1-1 0,0 1 0,0 0 0,1 0 0,-1-1 0,0 1 0,1 0 0,-1-1 0,0 1 0,0-1 0,2-1 0,2-2 12,0 1 1,0-1-1,0 0 1,-1-1-1,0 1 1,0-1 0,0 0-1,-1 0 1,6-10-1,1-5 118,10-29 0,-13 30 8,0-1 0,-2-1 0,0 1 0,1-25 0,-5 37-67,0 0-1,-1 0 0,0 0 0,0 0 1,-1 0-1,0 0 0,-1 1 0,0-1 1,0 0-1,0 1 0,-1-1 1,0 1-1,0 0 0,-6-8 0,9 14-59,-1-1-1,0 1 0,0 0 1,1 0-1,-1 0 0,0 0 1,0 0-1,0 0 1,0 0-1,0 0 0,0 0 1,0 0-1,-1 0 0,1 1 1,0-1-1,0 0 0,-1 1 1,1-1-1,0 1 1,-1 0-1,1-1 0,0 1 1,-1 0-1,1 0 0,-1 0 1,1 0-1,0 0 0,-1 0 1,1 0-1,-1 0 0,1 1 1,0-1-1,-1 0 1,1 1-1,-2 0 0,1 1-15,0 0 0,-1 0 0,1 0-1,0 0 1,0 0 0,1 0 0,-1 1-1,0-1 1,1 0 0,-1 1 0,1 0 0,0-1-1,0 1 1,0 0 0,-1 4 0,-1 4-475,1 1-1,0 0 1,1 0 0,0 1 0,1-1 0,0 0 0,1 0 0,3 20-1,3-9-2306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0.772"/>
    </inkml:context>
    <inkml:brush xml:id="br0">
      <inkml:brushProperty name="width" value="0.025" units="cm"/>
      <inkml:brushProperty name="height" value="0.025" units="cm"/>
    </inkml:brush>
  </inkml:definitions>
  <inkml:trace contextRef="#ctx0" brushRef="#br0">0 85 10794,'0'0'11467,"7"-8"-9481,0 0-1605,0-1-1,1 1 1,0 1-1,11-9 1,-17 14-322,0 0-1,1 0 1,0 1 0,-1-1-1,1 0 1,0 1-1,0 0 1,0 0 0,0 0-1,0 0 1,0 0-1,0 0 1,0 1 0,0-1-1,0 1 1,0 0-1,0 0 1,1 0 0,-1 1-1,0-1 1,0 1 0,0-1-1,6 3 1,-8-2-53,0 0-1,-1 0 1,1 0 0,0 0 0,0 0 0,-1 0-1,1 0 1,-1 0 0,1 1 0,-1-1 0,1 0-1,-1 0 1,0 0 0,1 1 0,-1-1 0,0 0-1,0 0 1,0 1 0,0-1 0,0 0 0,0 0-1,-1 1 1,1-1 0,0 0 0,-1 0 0,1 0-1,0 1 1,-2 0 0,-14 35 141,-24 29-54,29-50-70,0 0 0,2 0-1,0 1 1,1 0 0,-11 33-1,18-49-1,1 0 0,0 0 0,-1-1 0,1 1 0,0 0 0,0 0 0,0 0 0,0 0-1,0 0 1,0 0 0,0 0 0,0 0 0,0 0 0,0 0 0,0 0 0,1 0 0,-1 0 0,0-1 0,1 1-1,-1 0 1,0 0 0,1 0 0,-1 0 0,1-1 0,0 1 0,-1 0 0,1-1 0,0 1 0,1 1 0,0-1 8,0-1 0,0 1 1,0-1-1,0 0 1,0 1-1,0-1 0,0 0 1,0 0-1,0 0 1,0 0-1,0-1 1,0 1-1,2-1 0,7-2 41,0-1 0,0 1 0,-1-2-1,12-5 1,8-8-108,-1 0-1,28-24 1,-49 36 13,-1 0 0,0-1-1,0 0 1,-1 0 0,1 0 0,-2-1-1,1 0 1,-1 0 0,0 0 0,-1-1 0,0 0-1,4-12 1,-8 21 25,0 0 0,0 0 0,0 0 0,0 0-1,0 0 1,-1 0 0,1 0 0,0 0 0,0 0 0,0 0-1,0 0 1,0 0 0,-1 0 0,1 0 0,0 0 0,0 0 0,0 0-1,0 0 1,-1 0 0,1 0 0,0 0 0,0 0 0,0 0 0,0 0-1,0 0 1,-1 0 0,1 0 0,0 0 0,0 0 0,0 0-1,0-1 1,0 1 0,0 0 0,0 0 0,0 0 0,-1 0 0,1 0-1,0 0 1,0-1 0,0 1 0,0 0 0,0 0 0,0 0 0,0 0-1,0 0 1,0-1 0,0 1 0,0 0 0,0 0 0,0 0-1,0 0 1,0-1 0,0 1 0,0 0 0,0 0 0,0 0 0,0 0-1,0 0 1,0-1 0,0 1 0,0 0 0,0 0 0,1 0 0,-1 0-1,0 0 1,0-1 0,-8 7-6,0 4 45,0 1 0,0 0 1,1 0-1,0 1 0,1-1 0,1 1 0,0 1 0,0-1 0,1 1 1,1 0-1,-4 22 0,7-34-11,0 0 1,0 0-1,0 0 0,0 0 1,0 0-1,0 0 0,0 0 1,0 0-1,1 0 0,-1 0 1,0-1-1,1 1 0,-1 0 1,0 0-1,1 0 0,-1 0 1,1-1-1,0 1 0,-1 0 1,1 0-1,-1-1 0,1 1 1,0 0-1,0-1 0,-1 1 1,1-1-1,0 1 0,0-1 1,0 1-1,0-1 0,0 0 1,-1 1-1,1-1 0,0 0 1,0 0-1,0 0 0,0 0 1,0 0-1,0 0 0,0 0 1,0 0-1,0 0 0,0 0 1,0 0-1,0 0 1,0-1-1,-1 1 0,1 0 1,0-1-1,1 0 0,5-1 64,-1 0 0,0 0-1,0-1 1,1 1 0,-2-2 0,7-3-1,-1-1-52,-1 0 1,0-1-1,0 0 0,-1-1 0,0 0 1,-1-1-1,0 1 0,-1-2 0,0 1 1,0-1-1,-1 0 0,-1 0 0,0-1 1,-1 1-1,0-1 0,-1 0 0,-1 0 0,0-1 1,1-19-1,-3 32-37,0 1 1,0-1-1,0 1 0,0-1 0,0 0 1,0 1-1,0-1 0,0 1 1,0-1-1,0 0 0,0 1 0,0-1 1,0 1-1,-1-1 0,1 1 1,0-1-1,0 1 0,-1-1 0,1 0 1,0 1-1,-1 0 0,1-1 1,0 1-1,-1-1 0,1 1 0,-1-1 1,1 1-1,-1 0 0,1-1 1,-1 1-1,1 0 0,-1-1 0,1 1 1,-1 0-1,0 0 0,1 0 1,-1 0-1,1-1 0,-1 1 1,1 0-1,-1 0 0,0 0 0,1 0 1,-1 0-1,0 1 0,-1-1 15,0 1 0,0-1 0,1 1 0,-1 0-1,1 0 1,-1-1 0,1 1 0,-1 0 0,1 1 0,-1-1-1,1 0 1,0 0 0,-1 1 0,-1 2 0,-22 49 29,24-49-46,-1-1-1,1 0 0,0 1 1,1-1-1,-1 0 1,0 1-1,1-1 0,0 1 1,0-1-1,0 1 0,0-1 1,1 1-1,-1-1 1,3 7-1,-2-8 1,1-1 0,0 0 0,-1 1 0,1-1 0,-1 0 0,1 0 0,0 0 0,0 0 0,0-1 0,0 1 0,0 0 0,0-1 0,0 1 0,0-1 0,0 0 0,0 0 0,0 1 0,0-1 0,0-1 0,0 1 0,0 0 0,0 0 0,0-1 0,2 0 0,2 0 0,-1 0 0,1 0 0,0-1 0,-1 0 0,1 0 0,-1 0 0,7-5 0,-5 2 0,0-1 0,-1 0 0,0 0 0,0-1 0,-1 0 0,1 0 0,-2 0 0,1 0 0,-1-1 0,0 0 0,0 0 0,4-15 0,-14 43 0,4-14 0,0 1 0,0 0 0,1 0 0,-1 0 0,1 9 0,1-14 0,0-1 0,0 1 0,0-1 0,0 1 0,1-1 0,-1 1 0,0-1 0,1 1 0,-1-1 0,1 0 0,0 1 0,0-1 0,-1 0 0,1 1 0,0-1 0,0 0 0,0 0 0,0 0 0,0 0 0,0 0 0,0 0 0,1 0 0,-1 0 0,0-1 0,1 1 0,-1 0 0,0-1 0,1 1 0,-1-1 0,1 1 0,1 0 0,24 3 0,-22-4 0,-1 1 0,1 0 0,0 0 0,-1 0 0,1 0 0,7 4 0,-11-4 0,1 0 0,-1 0 0,0 0 0,0 0 0,0 0 0,1 0 0,-1 1 0,0-1 0,0 0 0,-1 1 0,1-1 0,0 0 0,0 1 0,-1-1 0,1 1 0,-1 0 0,1-1 0,-1 1 0,0-1 0,0 1 0,1 0 0,-1-1 0,-1 4 0,2-5 0,-1 0 0,0 0 0,0 0 0,0 0 0,0 0 0,0 0 0,0 0 0,0 0 0,1 0 0,-1 0 0,0 0 0,0 0 0,0 0 0,0 0 0,0 0 0,0 0 0,1 0 0,-1 0 0,0 0 0,0 0 0,0 0 0,0 0 0,0 0 0,0 0 0,0 0 0,1 0 0,-1 0 0,0 1 0,0-1 0,0 0 0,0 0 0,0 0 0,0 0 0,0 0 0,0 0 0,0 0 0,0 0 0,0 1 0,0-1 0,0 0 0,0 0 0,0 0 0,1 0 0,-1 0 0,0 0 0,0 1 0,0-1 0,0 0 0,0 0 0,0 0 0,-1 0 0,1 0 0,0 0 0,0 1 0,0-1 0,0 0 0,0 0 0,0 0 0,0 0 0,0 0 0,0 0 0,0 0 0,0 0 0,0 1 0,7-15 0,5-18 0,-4 0 0,-7 24 0,0 1 0,1 0 0,0 0 0,0 0 0,0 0 0,1 0 0,0 0 0,1 1 0,5-10 0,-5 15-328,0 0 0,-1 0 0,1 0-1,0 0 1,0 0 0,0 1 0,0 0 0,0 0 0,-1 0 0,1 0-1,0 1 1,0-1 0,0 1 0,0 0 0,6 3 0,19 0-3086,-3-4-2186,4-4-2109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981"/>
    </inkml:context>
    <inkml:brush xml:id="br0">
      <inkml:brushProperty name="width" value="0.035" units="cm"/>
      <inkml:brushProperty name="height" value="0.035" units="cm"/>
      <inkml:brushProperty name="color" value="#66CC00"/>
    </inkml:brush>
  </inkml:definitions>
  <inkml:trace contextRef="#ctx0" brushRef="#br0">1 0 28782,'0'0'416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9.342"/>
    </inkml:context>
    <inkml:brush xml:id="br0">
      <inkml:brushProperty name="width" value="0.035" units="cm"/>
      <inkml:brushProperty name="height" value="0.035" units="cm"/>
      <inkml:brushProperty name="color" value="#66CC00"/>
    </inkml:brush>
  </inkml:definitions>
  <inkml:trace contextRef="#ctx0" brushRef="#br0">48 25 26022,'-7'15'35,"0"0"1,0 0-1,1 0 1,1 1-1,1-1 1,0 1 0,1 1-1,1-1 1,0 0-1,2 1 1,1 26-1,-1-38-42,1 1 0,0-1-1,0 0 1,0 1 0,1-1-1,4 10 1,-6-14 5,0 0 1,1 0-1,-1 0 1,1 0-1,0 0 1,-1-1-1,1 1 1,0 0-1,-1 0 1,1 0-1,0-1 1,0 1-1,0 0 1,0-1-1,0 1 1,-1-1-1,1 1 1,0-1-1,0 1 1,0-1-1,0 0 1,1 1-1,-1-1 1,0 0-1,0 0 1,0 0-1,0 0 1,0 0-1,0 0 1,0 0-1,0 0 1,0 0-1,0-1 1,0 1-1,0 0 1,0-1-1,0 1 1,0-1-1,0 1 1,0-1-1,2 0 1,3-4 3,-1 0-1,1 0 1,-1 0 0,0-1 0,0 0 0,0 0 0,-1 0 0,8-13 0,0-5 57,11-29 1,-18 40-6,-1 0 0,0 0 1,2-22-1,-5 30 15,0 0 0,-1 1 1,0-1-1,0 1 0,0-1 1,0 1-1,-1-1 0,0 0 0,0 1 1,0 0-1,0-1 0,-1 1 0,0 0 1,-3-6-1,5 9-50,-1 0 0,1 0 1,-1 1-1,0-1 0,1 0 0,-1 1 0,0-1 1,1 0-1,-1 1 0,0-1 0,0 1 0,1-1 1,-1 1-1,0-1 0,0 1 0,0-1 0,0 1 1,0 0-1,0 0 0,0-1 0,0 1 0,0 0 1,0 0-1,1 0 0,-1 0 0,0 0 0,0 0 1,0 1-1,0-1 0,0 0 0,0 0 0,0 1 1,0-1-1,0 0 0,0 1 0,1-1 1,-1 1-1,0-1 0,0 1 0,0-1 0,1 1 1,-1 0-1,0-1 0,1 1 0,-1 0 0,1 0 1,-1-1-1,0 2 0,-3 4-5,0-1 1,1 1-1,-1-1 0,1 1 1,0 0-1,-1 7 0,-2 2-276,1 1 0,1 0 0,1 0 0,0 0 0,1 0-1,1 0 1,1 1 0,0-1 0,3 24 0,3-25-1639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9.671"/>
    </inkml:context>
    <inkml:brush xml:id="br0">
      <inkml:brushProperty name="width" value="0.035" units="cm"/>
      <inkml:brushProperty name="height" value="0.035" units="cm"/>
      <inkml:brushProperty name="color" value="#66CC00"/>
    </inkml:brush>
  </inkml:definitions>
  <inkml:trace contextRef="#ctx0" brushRef="#br0">53 98 26390,'-12'31'154,"0"0"1,-7 34 0,16-53-151,1 0 0,0 1 0,1-1 0,0 0 0,1 0 0,0 1 0,1-1 0,3 19 0,-4-30-6,0 0 0,0 0 0,1 1 0,-1-1 0,0 0 0,1 0 0,-1 0 1,1 1-1,-1-1 0,1 0 0,-1 0 0,1 0 0,0 0 0,0 0 0,0 0 0,-1 0 1,1 0-1,0 0 0,0-1 0,0 1 0,0 0 0,0 0 0,1-1 0,-1 1 0,0-1 0,0 1 1,0-1-1,0 1 0,1-1 0,-1 0 0,0 0 0,0 0 0,1 1 0,-1-1 0,0 0 0,0-1 1,1 1-1,-1 0 0,0 0 0,0 0 0,1-1 0,-1 1 0,1-1 0,4-2-5,-1 1-1,0-1 1,-1 0-1,1 0 1,-1 0-1,1-1 1,-1 0 0,6-6-1,4-8 33,0 0-1,-1-1 1,-1 0-1,-1-1 0,-1 0 1,0-1-1,-2 0 1,0-1-1,-2 1 1,6-32-1,-11 47 56,-1 0-1,0-1 1,0 1-1,0-1 1,-1 1-1,0 0 1,-3-11-1,3 15-41,1 0 0,-1 1 1,1-1-1,-1 1 0,1-1 0,-1 1 0,0 0 0,0-1 0,0 1 1,0 0-1,0-1 0,0 1 0,0 0 0,0 0 0,0 0 0,0 0 1,-1 0-1,1 0 0,-1 0 0,1 1 0,0-1 0,-1 0 1,1 1-1,-1-1 0,1 1 0,-1-1 0,0 1 0,1 0 0,-1 0 1,1 0-1,-1 0 0,1 0 0,-1 0 0,0 0 0,1 0 0,-2 1 1,0 0-25,0 0 1,0 1-1,1-1 1,-1 1-1,0 0 1,1-1-1,0 1 1,-1 0-1,1 0 1,0 1-1,0-1 1,0 0 0,0 1-1,1-1 1,-1 1-1,1 0 1,-1-1-1,1 1 1,-2 6-1,-2 6-25,1 1 0,-4 23-1,6-27 37,-4 15-996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0.076"/>
    </inkml:context>
    <inkml:brush xml:id="br0">
      <inkml:brushProperty name="width" value="0.035" units="cm"/>
      <inkml:brushProperty name="height" value="0.035" units="cm"/>
      <inkml:brushProperty name="color" value="#66CC00"/>
    </inkml:brush>
  </inkml:definitions>
  <inkml:trace contextRef="#ctx0" brushRef="#br0">85 129 24965,'-2'0'140,"1"-1"-1,-1 0 1,1 1-1,-1-1 1,0 1-1,1-1 0,-1 1 1,0 0-1,1 0 1,-1 0-1,0 0 1,1 0-1,-1 0 1,0 0-1,1 0 0,-1 1 1,0-1-1,1 0 1,-1 1-1,1 0 1,-1-1-1,-1 2 1,1 0-63,-1 0 1,1 0 0,0 0 0,0 0 0,0 1-1,1-1 1,-1 1 0,0-1 0,1 1 0,0-1-1,-2 6 1,-2 8-112,1-1 0,1 1-1,-2 28 1,4-38 123,-2 35-96,1 48 0,3-74 11,0 0 0,1 0 1,0 0-1,1 0 1,1 0-1,8 21 0,-11-33-5,0-1 0,1 1 0,-1 0 0,0-1 0,1 1 0,0-1 0,-1 1 0,1-1 0,0 0 0,0 0 0,1 1 0,-1-2 0,0 1 0,1 0 0,-1 0 0,1-1 0,-1 1 0,1-1 0,5 2 0,-5-3-2,1 1 0,-1-1-1,0 0 1,1 0 0,-1-1-1,0 1 1,0-1 0,1 1 0,-1-1-1,0 0 1,0 0 0,0-1 0,0 1-1,0-1 1,3-1 0,5-5-7,0 0 0,0-1 0,-1 0 1,0-1-1,-1 0 0,0 0 0,8-13 1,-2 0 29,-2 0 1,-1-1 0,0 0-1,-2 0 1,-1-1 0,-1-1 0,-1 0-1,-1 0 1,-1 0 0,-2 0-1,0-1 1,-3-45 0,-6 22 94,5 47-107,1 1-1,0 0 1,-1 0-1,0 0 0,1 0 1,-1 0-1,0 0 1,0 0-1,0 0 0,-1 0 1,1 0-1,0 1 1,-1-1-1,1 0 0,-1 1 1,1-1-1,-1 1 1,-3-3-1,3 4-9,1 0 0,0-1 1,-1 1-1,1 0 0,-1 0 0,1 0 1,0 0-1,-1 0 0,1 0 0,0 1 0,-1-1 1,1 0-1,0 1 0,-1-1 0,1 1 1,0-1-1,0 1 0,0 0 0,-1-1 0,1 1 1,0 0-1,0 0 0,0 0 0,-1 1 1,-21 27-418,-1 14-882,-2 9-763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1.617"/>
    </inkml:context>
    <inkml:brush xml:id="br0">
      <inkml:brushProperty name="width" value="0.035" units="cm"/>
      <inkml:brushProperty name="height" value="0.035" units="cm"/>
      <inkml:brushProperty name="color" value="#66CC00"/>
    </inkml:brush>
  </inkml:definitions>
  <inkml:trace contextRef="#ctx0" brushRef="#br0">13 144 24733,'0'9'1399,"-9"186"-665,8-143-541,9 85 0,-8-134 842,2-11-768,3-18-176,-1 1-1,1-52 0,-9-59 246,1 28-75,3 105-190,-2 6-38,-1 10-23,-1 1-1,1-1 0,1 1 0,1-1 1,0 1-1,1 15 0,-1-5 5,0-5-4,0-12-5,0 0-1,1 1 1,0-1 0,1 1-1,-1-1 1,1 1-1,4 10 1,-5-17-6,0-1 1,0 0 0,0 1 0,0-1-1,0 0 1,0 1 0,0-1 0,0 0-1,1 1 1,-1-1 0,0 0 0,0 1 0,0-1-1,1 0 1,-1 0 0,0 1 0,0-1-1,1 0 1,-1 0 0,0 1 0,1-1-1,-1 0 1,0 0 0,0 0 0,1 1-1,-1-1 1,1 0 0,-1 0 0,0 0-1,1 0 1,-1 0 0,0 0 0,1 0-1,-1 0 1,0 0 0,1 0 0,-1 0-1,0 0 1,1 0 0,-1 0 0,1 0-1,-1 0 1,0-1 0,1 1 0,-1 0 0,0 0-1,1 0 1,-1-1 0,0 1 0,0 0-1,1 0 1,-1 0 0,0-1 0,0 1-1,1 0 1,-1-1 0,0 1 0,0 0-1,0-1 1,1 1 0,-1-1 0,16-25-21,44-135 26,-41 104 26,31-64 1,-49 120-31,-1-1-1,1 1 1,0-1 0,-1 1 0,1 0 0,0 0 0,0-1-1,0 1 1,0 0 0,0 0 0,0 0 0,0 0 0,1 0-1,1-1 1,-2 2-1,-1 0 0,1 0-1,-1 0 1,1 0 0,-1 0-1,1 0 1,-1 0 0,1 0-1,-1 0 1,1 0 0,-1 0-1,1 1 1,-1-1 0,0 0-1,1 0 1,-1 1 0,1-1-1,-1 0 1,0 0 0,1 1-1,-1-1 1,0 0 0,1 1-1,-1-1 1,0 1 0,1-1-1,-1 0 1,0 1 0,0 0-1,3 6-8,0 0 0,0 0-1,-1 0 1,2 14 0,32 272-13,-18-121 97,-15-152-63,-4-34-66,0 0 1,2-17-1,0-14-433,-4 12-580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2.009"/>
    </inkml:context>
    <inkml:brush xml:id="br0">
      <inkml:brushProperty name="width" value="0.035" units="cm"/>
      <inkml:brushProperty name="height" value="0.035" units="cm"/>
      <inkml:brushProperty name="color" value="#66CC00"/>
    </inkml:brush>
  </inkml:definitions>
  <inkml:trace contextRef="#ctx0" brushRef="#br0">71 7 23669,'-1'-1'58,"0"1"-1,0-1 1,0 0-1,0 1 1,0-1 0,0 1-1,-1-1 1,1 1-1,0 0 1,0-1-1,0 1 1,0 0 0,-1 0-1,1 0 1,0 0-1,0 0 1,0 0 0,-1 0-1,1 0 1,0 0-1,0 1 1,0-1-1,0 0 1,-1 1 0,1-1-1,0 1 1,0-1-1,0 1 1,0 0 0,0-1-1,0 1 1,0 0-1,1 0 1,-1 0-1,0 0 1,0 0 0,1 0-1,-1 0 1,0 0-1,1 0 1,-1 0 0,1 0-1,-1 2 1,-3 6-56,0 0 0,1 0 0,0 1 0,-1 11 1,3-17 49,-2 10-33,1-1 1,1 1-1,0-1 1,1 1-1,0 0 1,1-1 0,1 1-1,3 14 1,-5-28-18,0 0 0,0 1 0,0-1 0,0 1 0,0-1 0,0 1 1,0-1-1,0 0 0,0 1 0,0-1 0,1 1 0,-1-1 0,0 0 0,0 1 1,1-1-1,-1 0 0,0 1 0,0-1 0,1 0 0,-1 1 0,0-1 1,1 0-1,-1 0 0,0 1 0,1-1 0,-1 0 0,0 0 0,1 0 0,-1 1 1,1-1-1,-1 0 0,0 0 0,1 0 0,-1 0 0,1 0 0,-1 0 0,1 0 1,-1 0-1,0 0 0,1 0 0,-1 0 0,1 0 0,-1 0 0,0 0 1,1 0-1,-1-1 0,1 1 0,-1 0 0,0 0 0,1 0 0,-1-1 0,0 1 1,1 0-1,-1-1 0,17-17 146,-17 18-147,23-36 187,-8 12-65,20-23-1,-31 42-114,0 0-1,1 0 1,-1 0-1,1 1 1,1 0-1,-1 0 0,0 0 1,1 1-1,0 0 1,7-3-1,-12 5-5,1 1 0,0 0 0,-1-1 1,1 1-1,-1 0 0,1 0 0,0 0 0,-1 0 0,1 0 0,0 0 0,-1 1 0,1-1 1,-1 0-1,1 1 0,-1-1 0,1 1 0,-1 0 0,1-1 0,-1 1 0,1 0 0,-1 0 1,0 0-1,0 0 0,1 0 0,-1 0 0,0 1 0,0-1 0,0 0 0,0 0 0,0 1 0,0-1 1,-1 1-1,2 2 0,2 4 17,0 1 1,-1 0 0,0 0-1,1 12 1,-3-20-19,7 58 116,-5-38-56,7 32 1,-4-44-55,-1-11-6,4-14-2,11-46-503,-12 38-423,18-45 1,-7 38-825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2.665"/>
    </inkml:context>
    <inkml:brush xml:id="br0">
      <inkml:brushProperty name="width" value="0.035" units="cm"/>
      <inkml:brushProperty name="height" value="0.035" units="cm"/>
      <inkml:brushProperty name="color" value="#66CC00"/>
    </inkml:brush>
  </inkml:definitions>
  <inkml:trace contextRef="#ctx0" brushRef="#br0">25 479 26638,'-4'9'74,"0"0"0,0 0 0,1 0-1,0 1 1,1 0 0,0-1 0,1 1 0,0 0 0,0 12 0,1-7-73,1 1 0,1-1 0,0 0-1,1 1 1,4 14 0,-6-26 2,0-1-1,0 1 1,1-1 0,-1 1 0,1-1-1,0 0 1,0 0 0,0 0 0,0 0 0,0 0-1,4 3 1,-5-5-4,0-1 1,-1 1-1,1-1 0,0 1 1,0-1-1,-1 0 0,1 0 0,0 1 1,0-1-1,-1 0 0,1 0 1,0 0-1,0 0 0,0 0 1,-1 0-1,1 0 0,0 0 0,0 0 1,0 0-1,-1 0 0,2-1 1,0 0-2,0 0 0,0 0 0,0 0 0,0-1 1,-1 1-1,1-1 0,0 1 0,-1-1 0,1 1 0,-1-1 1,2-2-1,17-26 17,-2-1 0,-1-1 0,18-48 0,21-41 42,-55 121-57,-1 0 0,0 0 1,0-1-1,0 1 0,0 0 0,1 0 0,-1-1 0,0 1 0,0 0 1,0 0-1,1 0 0,-1 0 0,0-1 0,0 1 0,1 0 0,-1 0 0,0 0 1,1 0-1,-1 0 0,0 0 0,0-1 0,1 1 0,-1 0 0,0 0 1,1 0-1,-1 0 0,0 0 0,1 0 0,-1 0 0,0 0 0,0 0 1,1 1-1,-1-1 0,0 0 0,1 0 0,-1 0 0,0 0 0,0 0 0,1 0 1,-1 1-1,0-1 0,1 0 0,6 7-15,-5 0 3,1 0 0,-1 0 0,-1 0-1,1 0 1,-1 1 0,0-1 0,-1 8 0,1-11 9,-1 11-6,1 0 0,-4 23 0,-2 59 123,6-96-101,2-9-2,24-106 80,-5 15 0,57-218 163,-71 279-210,4-42 0,-11 71 16,2 14 16,0 2-56,0 1 0,0 0 1,-1-1-1,0 1 0,0 0 1,1 13-1,0 54 44,-3-52-48,1 69 35,0 10 28,21 169 1,-19-257-74,-1-1 0,2 0-1,0 0 1,9 22 0,-12-34-7,-1 0-1,1 1 1,-1-1-1,1 0 1,0 0 0,0 0-1,-1-1 1,1 1-1,0 0 1,0 0-1,0 0 1,0-1-1,0 1 1,0 0 0,0-1-1,0 1 1,0-1-1,0 1 1,1-1-1,-1 1 1,0-1 0,0 0-1,0 0 1,1 0-1,-1 0 1,0 0-1,0 0 1,0 0-1,1 0 1,-1 0 0,0 0-1,0 0 1,0-1-1,1 1 1,-1-1-1,0 1 1,0-1 0,2 0-1,2-3-11,1 1 0,-1-1 0,0 0 0,0 0 0,5-6 0,-10 10 12,2-2-89,-6 2-590,-8 3 629,1-2 0,-1 0 1,0 0-1,0-1 0,1-1 1,-1 0-1,0-1 0,1 0 1,-23-7-1,18 4 87,1-2 1,0 0-1,1-1 1,0 0-1,0-1 0,-23-19 1,24 17 88,1-1 0,0-1 1,0 0-1,1 0 0,-12-22 1,22 34-110,0 0 0,1 0 0,-1 0 1,1-1-1,-1 1 0,1 0 0,0-1 0,0 1 1,0 0-1,-1-1 0,1 1 0,0 0 0,1-1 1,-1 1-1,0 0 0,0-1 0,0 1 0,1 0 1,-1-1-1,1 1 0,-1 0 0,1 0 1,-1 0-1,1-1 0,0 1 0,0 0 0,0 0 1,-1 0-1,3-1 0,1-2-4,-1 1-1,1 0 1,0 1-1,0-1 1,0 1-1,0-1 1,5-1-1,6 0-57,0 0 0,0 0 0,1 2 0,-1 0 0,1 0 0,-1 2 0,18 0 0,26 2-795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6.603"/>
    </inkml:context>
    <inkml:brush xml:id="br0">
      <inkml:brushProperty name="width" value="0.035" units="cm"/>
      <inkml:brushProperty name="height" value="0.035" units="cm"/>
      <inkml:brushProperty name="color" value="#66CC00"/>
    </inkml:brush>
  </inkml:definitions>
  <inkml:trace contextRef="#ctx0" brushRef="#br0">281 49 19852,'16'-45'3265,"-15"41"-584,0 8-1737,0 4-791,0-1 1,-1 1 0,1-1-1,-2 1 1,1-1 0,-3 10-1,-12 52 44,4-22-78,-151 593 241,159-630-444,1 0 126,-1 1-1,-1-1 1,0 0 0,-10 18-1,13-27-98,1 1-1,-1-1 1,0 0 0,0 1-1,0-1 1,0 0-1,-1 0 1,1 0 0,0 0-1,0 0 1,-1 0 0,1 0-1,-1 0 1,1 0-1,-1-1 1,1 1 0,-1-1-1,1 1 1,-1-1-1,1 1 1,-1-1 0,0 0-1,1 0 1,-1 0-1,0 0 1,1 0 0,-1 0-1,1 0 1,-1-1-1,0 1 1,1 0 0,-1-1-1,1 0 1,-1 1 0,1-1-1,-1 0 1,1 0-1,-3-1 1,-18-16-1789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6.884"/>
    </inkml:context>
    <inkml:brush xml:id="br0">
      <inkml:brushProperty name="width" value="0.035" units="cm"/>
      <inkml:brushProperty name="height" value="0.035" units="cm"/>
      <inkml:brushProperty name="color" value="#66CC00"/>
    </inkml:brush>
  </inkml:definitions>
  <inkml:trace contextRef="#ctx0" brushRef="#br0">47 1 15531,'0'0'6967,"-2"5"-5372,-5 21-1224,0 1 0,1 0 0,2 0-1,-2 42 1,2-18-258,3-35-88,-8 97 138,9-97-92,0 1 1,1 0 0,1 0-1,5 24 1,-6-38-48,-1-1 0,1 0 0,0 0 0,-1 0 0,1 0 0,0 0 0,0-1 0,0 1 0,0 0 0,1 0 0,-1-1 0,0 1 0,1 0 0,-1-1 0,1 0 0,0 1 0,2 0 0,-3-1 0,1 0 0,0-1-1,0 1 1,-1-1 0,1 1 0,0-1 0,0 0 0,0 0 0,-1 0 0,1 0 0,0 0-1,0 0 1,0-1 0,0 1 0,-1-1 0,3 0 0,6-3 62,0-1 1,0-1-1,0 1 1,-1-2-1,11-9 0,-7 7-57,91-75-87,106-110 0,-173 158-859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7.743"/>
    </inkml:context>
    <inkml:brush xml:id="br0">
      <inkml:brushProperty name="width" value="0.035" units="cm"/>
      <inkml:brushProperty name="height" value="0.035" units="cm"/>
      <inkml:brushProperty name="color" value="#66CC00"/>
    </inkml:brush>
  </inkml:definitions>
  <inkml:trace contextRef="#ctx0" brushRef="#br0">1 0 21069,'24'116'5347,"8"75"-5045,-5-24-165,-11-79 106,-13-103 314,23-290 464,-20 218-963,-4 46 86,-10 56-46,2-8-84,2 2-6,0 1-1,1 0 1,0-1 0,0 1-1,-1 12 1,3-16-6,1-1 1,-1 0-1,1 0 1,0 1-1,1-1 0,-1 0 1,1 0-1,0 1 1,0-1-1,0 0 0,4 8 1,-4-11-5,0-1 0,0 1 1,0-1-1,0 0 0,0 0 0,0 1 0,0-1 1,0 0-1,1 0 0,-1 0 0,0 0 0,1-1 1,-1 1-1,1 0 0,-1 0 0,1-1 1,-1 1-1,1-1 0,1 1 0,1-1-1,-1 0 1,1 1-1,-1-1 0,1-1 0,0 1 1,-1 0-1,1-1 0,4-1 0,2-2 1,1 0-1,0 0 1,-1-1-1,14-9 1,-15 8 6,0-1 0,0 0 0,-1 0 1,0 0-1,-1-1 0,1 0 1,-2-1-1,1 0 0,7-13 0,-11 16 5,0 0 0,-1 0 0,1 0-1,-1 0 1,0 0 0,-1-1 0,1 1 0,-1-1-1,-1 1 1,1-1 0,-1 0 0,0 1-1,-1-1 1,1 1 0,-1-1 0,-4-10 0,5 15-6,0 1 1,0 0-1,-1 0 1,1 0 0,0-1-1,-1 1 1,1 0 0,-1 0-1,1 0 1,-1 0 0,0 0-1,1 0 1,-1 0-1,0 0 1,0 0 0,0 0-1,0 0 1,0 1 0,0-1-1,0 0 1,0 1-1,0-1 1,0 0 0,0 1-1,0 0 1,0-1 0,-1 1-1,1 0 1,0-1-1,0 1 1,0 0 0,-1 0-1,1 0 1,0 0 0,0 0-1,-1 0 1,1 0 0,0 1-1,-2 0 1,0 0-3,0 0 0,0 1-1,0 0 1,1 0 0,-1 0 0,1 0 0,-1 0 0,1 0-1,0 1 1,0-1 0,0 1 0,0-1 0,0 1 0,1 0-1,-3 4 1,-2 11-10,-1 1-1,2 0 1,1 1-1,0-1 1,1 1 0,1 0-1,1 0 1,1-1-1,1 1 1,1 0-1,5 28 1,-6-43 7,1 0 1,-1 0-1,1-1 0,0 1 1,0 0-1,0-1 0,1 0 1,-1 0-1,1 0 0,0 0 1,5 5-1,-6-7-1,0-1 1,0 1-1,0-1 0,0 0 1,1 1-1,-1-1 0,0 0 1,0 0-1,1-1 0,-1 1 1,1 0-1,-1-1 0,0 0 1,1 1-1,-1-1 0,1 0 1,-1 0-1,1 0 0,-1-1 1,1 1-1,-1-1 0,1 1 1,-1-1-1,4-1 0,5-3-2,0-1 0,0 0 0,0-1 1,-1 0-1,0 0 0,0-1 0,0 0 0,9-12 0,-3 2 19,-1 0 0,0-2 0,16-28 0,-23 31 12,0 0 0,-1 0 0,-1-1-1,-1 0 1,6-31 0,-7 39 16,1 17-41,1 20-31,-5-26 30,6 40-41,15 58 29,-18-85 23,0 0-1,2 0 1,-1 0 0,16 23-1,-19-34-9,0 1-1,0-1 1,1 0-1,-1 0 0,1-1 1,0 1-1,0-1 1,0 1-1,0-1 1,0 0-1,4 2 1,-6-3-13,1-1 0,-1 0 0,0 1 0,1-1 1,-1 0-1,0 1 0,1-1 0,-1 0 0,0 0 1,1 0-1,-1 0 0,1-1 0,-1 1 0,0 0 1,1-1-1,-1 1 0,0 0 0,0-1 0,1 0 1,-1 1-1,0-1 0,0 0 0,0 1 0,0-1 1,1 0-1,-1 0 0,-1 0 0,1 0 0,0 0 1,0 0-1,0 0 0,1-2 0,0-1-156,0-1 0,0 1 0,-1-1 0,1 1-1,-1-1 1,0 1 0,0-1 0,-1 0 0,1 0 0,-1 1-1,0-1 1,0 0 0,-1-7 0,0 3-276,-2-50-3011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127"/>
    </inkml:context>
    <inkml:brush xml:id="br0">
      <inkml:brushProperty name="width" value="0.025" units="cm"/>
      <inkml:brushProperty name="height" value="0.025" units="cm"/>
    </inkml:brush>
  </inkml:definitions>
  <inkml:trace contextRef="#ctx0" brushRef="#br0">153 0 12844,'0'0'13090,"-9"7"-12247,1 1-694,0-1 0,1 2-1,0-1 1,0 1 0,1 0-1,0 1 1,1 0 0,0-1-1,1 2 1,-1-1 0,2 0-1,-3 13 1,-6 19 80,2 1 1,2-1-1,1 1 1,0 80 0,9-111-198,3-15 2,4-18-47,-6 4 163,-2 0 1,0-1-1,-1 1 0,-1 0 0,0-1 1,-2 1-1,0 0 0,0 0 1,-2 0-1,0 1 0,-1 0 1,-8-17-1,13 33-142,1-1 0,0 1 0,0 0-1,0-1 1,0 1 0,-1 0 0,1-1 0,0 1 0,0-1 0,0 1 0,0 0 0,0-1 0,0 1 0,0-1 0,0 1-1,0 0 1,0-1 0,0 1 0,0-1 0,0 1 0,0 0 0,0-1 0,1 1 0,-1-1 0,0 1 0,0 0 0,0-1-1,1 1 1,-1 0 0,0-1 0,0 1 0,1 0 0,-1 0 0,0-1 0,1 1 0,-1 0 0,21-5 254,34 9 63,-44-2-303,1-1-423,62 4-10227,-80-5 3944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7.886"/>
    </inkml:context>
    <inkml:brush xml:id="br0">
      <inkml:brushProperty name="width" value="0.035" units="cm"/>
      <inkml:brushProperty name="height" value="0.035" units="cm"/>
      <inkml:brushProperty name="color" value="#66CC00"/>
    </inkml:brush>
  </inkml:definitions>
  <inkml:trace contextRef="#ctx0" brushRef="#br0">0 0 17732,'0'0'8378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8.371"/>
    </inkml:context>
    <inkml:brush xml:id="br0">
      <inkml:brushProperty name="width" value="0.035" units="cm"/>
      <inkml:brushProperty name="height" value="0.035" units="cm"/>
      <inkml:brushProperty name="color" value="#66CC00"/>
    </inkml:brush>
  </inkml:definitions>
  <inkml:trace contextRef="#ctx0" brushRef="#br0">133 409 14915,'-5'18'5612,"-6"0"-3633,-5 12-952,8-5-952,1 1 0,2 1 0,0-1 0,2 1 0,1 0 0,1 0-1,1 0 1,1 0 0,1 0 0,8 29 0,-10-53-69,1 0-1,0 1 0,0-1 1,0 0-1,1 0 0,-1 0 1,1 0-1,-1-1 0,1 1 1,3 3-1,-5-6 6,1 1 1,0-1-1,0 1 0,0-1 1,0 0-1,-1 1 0,1-1 1,0 0-1,0 0 0,0 0 1,0 1-1,0-1 0,0 0 0,0 0 1,0 0-1,-1-1 0,1 1 1,0 0-1,0 0 0,0 0 1,0-1-1,0 1 0,0 0 1,-1-1-1,1 1 0,0-1 1,0 1-1,-1-1 0,1 1 0,0-1 1,0 1-1,-1-1 0,1 0 1,-1 1-1,1-1 0,0-1 1,6-6 100,-1-1 1,0 1-1,0-1 1,-1 0-1,0-1 1,-1 1-1,0-1 1,4-12-1,-3 8 7,14-41 251,-3-1 1,-2 0 0,6-59 0,-14 69-216,-3 0 1,-1 0-1,-3 0 1,-7-56-1,6 86-93,-1 0 0,-1 0 0,0 1 0,-1-1 1,0 1-1,-10-17 0,14 30-55,0 0 0,0 1 1,0-1-1,0 1 0,0-1 1,0 1-1,-1-1 0,1 1 1,-1 0-1,1-1 0,-1 1 1,1 0-1,-1 0 0,1 0 1,-4-1-1,3 2-4,1-1-1,0 1 1,-1 0-1,1 0 1,0 0-1,-1 0 1,1 0-1,0 1 1,-1-1-1,1 0 1,0 0-1,0 1 1,-1-1 0,1 1-1,0-1 1,0 1-1,-2 1 1,-2 2-5,-1 1-1,1-1 1,1 1 0,-1 1 0,1-1 0,0 0-1,-4 8 1,-14 23 14,3 1 1,0 1-1,3 1 0,1 0 0,-15 66 1,28-99-9,-3 29 14,5-34-19,0 0 0,0 0 0,0-1 0,0 1 0,0 0 0,0 0-1,0 0 1,0-1 0,0 1 0,0 0 0,1 0 0,-1 0 0,0-1 0,1 1 0,-1 0 0,1-1 0,-1 1 0,1 0 0,-1-1-1,1 1 1,-1 0 0,1-1 0,-1 1 0,1-1 0,0 1 0,-1-1 0,1 1 0,0-1 0,0 0 0,-1 1 0,1-1 0,0 0-1,0 0 1,-1 1 0,1-1 0,2 0 0,9-1-12,1 0 1,0 0-1,21-7 0,14-1 19,-35 7-3,0 1 0,0 1 1,0 0-1,0 1 0,0 0 0,0 1 0,0 0 1,0 1-1,0 1 0,-1 0 0,16 7 1,-19-6-8,0 0 1,-1 0 0,0 0-1,0 1 1,-1 1 0,0-1-1,0 1 1,0 0 0,-1 1-1,0-1 1,0 1 0,-1 0-1,0 1 1,0 0-1,6 16 1,-3 2-19,-1 0 0,-2 0 0,5 51 0,-6-38-538,-1-22-13,-1-15-276,-1-10-1650,0-19-3618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8.669"/>
    </inkml:context>
    <inkml:brush xml:id="br0">
      <inkml:brushProperty name="width" value="0.035" units="cm"/>
      <inkml:brushProperty name="height" value="0.035" units="cm"/>
      <inkml:brushProperty name="color" value="#66CC00"/>
    </inkml:brush>
  </inkml:definitions>
  <inkml:trace contextRef="#ctx0" brushRef="#br0">1 255 11787,'0'2'310,"1"6"855,0-1 0,0 1 0,1-1 1,0 1-1,3 6 0,-5-13-1080,1 0-1,-1 0 1,1 0-1,-1 0 1,1 0-1,-1-1 1,1 1-1,-1 0 1,1 0-1,0 0 1,0-1-1,-1 1 1,1 0 0,0-1-1,0 1 1,0-1-1,0 1 1,0-1-1,0 1 1,0-1-1,0 0 1,0 1-1,0-1 1,0 0-1,0 0 1,0 0-1,0 0 1,0 1-1,0-2 1,0 1-1,0 0 1,0 0 0,0 0-1,0 0 1,0-1-1,0 1 1,0 0-1,0-1 1,0 1-1,0-1 1,0 1-1,0-1 1,-1 1-1,1-1 1,0 0-1,1-1 1,7-5 187,0-1 0,0 0 0,-1-1 0,0 0-1,-1-1 1,11-17 0,31-65 461,-43 80-642,18-45 401,-23 53-384,1 0 1,-1-1-1,0 1 0,0-1 0,-1 1 0,0-1 0,1 1 0,-2-1 0,1 1 1,0 0-1,-2-5 0,2 8-72,0 0 0,-1-1 0,1 1 1,-1 0-1,1 0 0,-1 0 0,1 0 0,-1 1 1,0-1-1,1 0 0,-1 0 0,0 0 0,0 0 1,0 1-1,1-1 0,-1 0 0,0 1 0,0-1 1,0 1-1,0-1 0,0 1 0,0-1 0,0 1 0,0 0 1,-1-1-1,1 1 0,0 0 0,0 0 0,0 0 1,0 0-1,0 0 0,0 0 0,0 0 0,-1 0 1,1 1-1,0-1 0,0 0 0,0 1 0,0-1 0,0 1 1,0-1-1,0 1 0,-1 0 0,-4 2 21,0 0 1,0 1-1,1-1 0,0 1 0,0 0 0,-7 8 0,2 0-46,1 1 0,0 0 0,1 0 0,1 1 0,0 0 0,0 0 0,2 0 0,0 1 0,-6 26 0,6-11 2,0-1 1,2 1 0,1 0-1,3 34 1,-1-60-14,0 1 1,0 0-1,1-1 1,0 1-1,0 0 1,0-1-1,0 1 1,1-1-1,0 1 1,0-1-1,5 8 1,-6-11-3,1 1 1,-1-1-1,1 0 1,0 1 0,0-1-1,0 0 1,0 0-1,0 0 1,0 0 0,0 0-1,0 0 1,0-1-1,0 1 1,0-1 0,1 0-1,-1 1 1,0-1-1,0 0 1,1 0 0,-1 0-1,0-1 1,0 1-1,0 0 1,0-1 0,1 0-1,2-1 1,9-3-207,1-1 0,-1-1 0,-1 0 0,0-1-1,0 0 1,0-1 0,20-19 0,9-12-1749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9.106"/>
    </inkml:context>
    <inkml:brush xml:id="br0">
      <inkml:brushProperty name="width" value="0.035" units="cm"/>
      <inkml:brushProperty name="height" value="0.035" units="cm"/>
      <inkml:brushProperty name="color" value="#66CC00"/>
    </inkml:brush>
  </inkml:definitions>
  <inkml:trace contextRef="#ctx0" brushRef="#br0">0 0 16804,'0'0'5932,"4"2"-4339,-1 0-1442,1 0 1,-1 0-1,0 0 0,0 1 0,0 0 1,0-1-1,0 1 0,-1 0 0,1 1 0,-1-1 1,0 0-1,1 1 0,2 6 0,3 10 126,10 29 0,-13-31-169,30 103 123,30 202 0,-64-320-227,1 9 18,5 29 157,14 49 0,-18-80-115,0-1 0,1 1 1,0 0-1,1-1 0,0 0 1,0 0-1,1 0 0,0-1 0,1 0 1,9 10-1,-14-17-52,0 1 0,0 0 0,0-1 0,0 0 0,0 1 0,1-1 0,-1 0 0,1 0 0,-1 0 0,0-1 0,1 1 0,-1 0 1,1-1-1,0 0 0,-1 1 0,1-1 0,-1 0 0,1 0 0,-1-1 0,1 1 0,0-1 0,-1 1 0,1-1 0,-1 0 0,0 1 0,3-3 0,5-2 12,-1 0 0,0-1 0,0-1 0,15-13 0,-19 16-13,35-32-4,84-66-1214,-108 90-568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30.274"/>
    </inkml:context>
    <inkml:brush xml:id="br0">
      <inkml:brushProperty name="width" value="0.035" units="cm"/>
      <inkml:brushProperty name="height" value="0.035" units="cm"/>
      <inkml:brushProperty name="color" value="#66CC00"/>
    </inkml:brush>
  </inkml:definitions>
  <inkml:trace contextRef="#ctx0" brushRef="#br0">15 706 20276,'-1'1'141,"1"0"-1,0 0 0,0 0 0,0 0 0,0 0 1,1 0-1,-1 0 0,0 0 0,0 0 0,1 0 1,-1 0-1,0 0 0,1 0 0,-1 0 0,1 0 1,-1 0-1,1 0 0,-1-1 0,1 1 0,0 0 1,0 0-1,-1-1 0,1 1 0,0 0 0,0-1 1,1 2-1,1-2-71,-1 1 0,0-1 0,1 1 0,-1-1 0,1 0 0,-1 0 0,1 0 0,-1 0 0,1 0 0,4-2 0,1 0-5,0-1-1,-1 0 1,1 0 0,-1-1-1,1 0 1,-1 0-1,0-1 1,-1 1 0,1-2-1,-1 1 1,0-1-1,0 0 1,-1 0 0,0 0-1,0-1 1,0 0-1,-1 0 1,6-13-1,-7 14 25,0 1 0,-1-1 0,1 0-1,-1 0 1,-1 0 0,1-1 0,-1 1 0,0 0-1,0 0 1,-1-1 0,0 1 0,0-1-1,-1 1 1,0 0 0,0 0 0,0-1-1,-1 1 1,1 0 0,-1 0 0,-1 0-1,1 0 1,-1 1 0,-1-1 0,-5-7-1,9 12-70,-1 0 1,0 0-1,1 0 0,-1 0 0,0 1 0,0-1 0,1 0 0,-1 1 0,0-1 0,0 0 0,0 1 0,0-1 1,0 1-1,0 0 0,0-1 0,0 1 0,0 0 0,0 0 0,0-1 0,-1 1 0,1 0 0,0 0 0,0 0 1,-2 1-1,1-1-6,0 1 0,1 0 1,-1 0-1,0 0 0,1 0 0,-1 0 1,0 0-1,1 1 0,0-1 1,-1 0-1,1 1 0,-3 2 1,-2 7-10,-1-1 1,2 1 0,-8 18 0,12-28-1,-22 59-4,-17 65-1,32-92 24,1 1 1,1 0 0,-1 61 0,7-91-20,-1 0-2,1 1 0,0-1 0,0 1 0,0-1 0,0 0 0,1 1 0,0-1 0,0 0 0,0 1 0,0-1 0,1 0 0,-1 0 0,1 0 0,0 0 0,1 0 0,2 4 1,-4-7-4,1 0 1,-1-1 0,0 1-1,1 0 1,-1 0 0,1-1-1,-1 1 1,0-1 0,1 1 0,0-1-1,-1 1 1,1-1 0,-1 0-1,1 0 1,-1 0 0,1 0 0,0 0-1,-1 0 1,1-1 0,-1 1-1,1 0 1,-1-1 0,1 1-1,-1-1 1,1 1 0,-1-1 0,1 0-1,-1 0 1,0 0 0,0 0-1,1 0 1,1-1 0,5-5-2,0 0 1,-1-1 0,13-15-1,6-13 54,-2-2 0,-1 0 0,-2-2 0,-2 0 1,-2-1-1,-1 0 0,-2-2 0,8-46 0,-19 72 102,-7 23-6,-7 27-80,4 5-50,-4 60-1,10-80-4,1 0-1,1 0 1,0 1 0,2-1-1,6 28 1,-8-43-11,0-1 0,-1 0 0,1 1 0,0-1-1,0 0 1,0 0 0,1 0 0,-1 0 0,0 0 0,1 0 0,-1 0 0,1 0 0,0 0 0,0-1 0,3 3 0,-4-3 0,1-1 0,0 1-1,-1-1 1,1 0 0,0 1 0,0-1 0,-1 0 0,1 0-1,0 0 1,0-1 0,-1 1 0,1 0 0,0 0-1,-1-1 1,1 1 0,0-1 0,-1 0 0,1 0-1,-1 1 1,1-1 0,-1 0 0,1 0 0,-1 0 0,3-3-1,11-8 8,-1-1 0,-1-1-1,0 0 1,17-24 0,38-70 42,-54 82-27,-1 0 1,9-29-1,-19 47-18,3-2 4,-2 12-15,3 22-29,12 98-37,2 11 82,-20-129-8,11 34 5,-12-37-7,0-1 1,0 1-1,1 0 1,-1 0-1,0-1 0,1 1 1,-1 0-1,0-1 1,1 1-1,-1 0 1,1-1-1,-1 1 1,1-1-1,-1 1 1,1-1-1,0 1 1,-1-1-1,1 1 1,0-1-1,-1 0 1,1 1-1,0-1 1,-1 0-1,1 0 1,0 1-1,0-1 1,0 0-1,-1 0 1,1 0-1,0 0 0,0 0 1,-1 0-1,1 0 1,0 0-1,0 0 1,-1 0-1,1-1 1,0 1-1,0 0 1,-1-1-1,1 1 1,0 0-1,-1-1 1,1 1-1,0-1 1,4-3-6,-1 0 1,1-1-1,-1 0 1,-1 0-1,1 0 1,-1 0-1,0 0 1,0-1 0,0 1-1,2-9 1,18-63-97,-14 36-176,-2-1 0,-2 0-1,-2 0 1,-2 0 0,-1 0-1,-12-77 1,3 65-377,-3 0 1,-1 0-1,-4 2 1,-38-87-1,53 134 450,0 8 45,0 2 138,0-1 0,0 1 0,0-1 0,1 1 1,-1 0-1,1 0 0,1-1 0,-1 1 0,1 0 0,-1 0 0,2 8 0,7 65 32,-4-49 21,1 1 212,3 1 0,0-1-1,2-1 1,21 46 0,13 40 628,-29-61-345,11 37 492,-22-81-936,0 1-1,1-1 1,0 0-1,1-1 1,0 1-1,7 9 1,-12-19-81,-1 1 1,1-1-1,-1 1 0,0 0 0,1-1 1,-1 1-1,1-1 0,-1 1 1,1-1-1,0 0 0,-1 1 0,1-1 1,-1 1-1,1-1 0,0 0 1,-1 0-1,1 1 0,0-1 0,-1 0 1,1 0-1,0 0 0,0 0 1,0 0-1,0 0 2,0 0 0,-1-1 0,1 1 0,-1-1 0,1 1 1,-1-1-1,0 1 0,1-1 0,-1 1 0,1-1 0,-1 1 0,0-1 1,1 1-1,-1-1 0,0 0 0,0 1 0,1-1 0,-1 0 0,0 0 0,3-41 201,-3 40-182,-1-63 251,0-45-83,2 94-172,0 0 0,1 0-1,1 0 1,7-23 0,-9 38-18,-1 0 1,0 0 0,0 0-1,1 0 1,-1 0 0,1 0-1,-1 0 1,1 0 0,0 0-1,-1 0 1,1 0 0,0 0-1,-1 1 1,1-1 0,0 0-1,0 0 1,1 0 0,-2 1-1,1 0 0,-1 0 0,1 0 0,-1 0 0,1 0 0,-1 0 0,1 0 0,-1 0 0,1 0 1,-1 0-1,1 1 0,-1-1 0,1 0 0,-1 0 0,1 0 0,-1 1 0,1-1 0,-1 0 0,0 1 1,1-1-1,-1 0 0,1 1 0,-1-1 0,0 0 0,1 1 0,3 5 0,-1-1 0,1 1 0,-1 0 0,3 8 0,-4-8 2,5 10 8,1 0 0,0-1 1,1 0-1,0 0 0,12 12 0,-19-24-10,1 0 0,-1 0 0,1 0-1,0-1 1,0 1 0,0-1 0,0 0-1,1 0 1,-1 0 0,0 0 0,1 0 0,0-1-1,-1 0 1,1 1 0,0-1 0,-1-1-1,1 1 1,0 0 0,0-1 0,0 0 0,0 0-1,0 0 1,0-1 0,-1 1 0,1-1-1,0 0 1,0 0 0,-1 0 0,7-3 0,-2 0 6,0-1 1,-1 0 0,1-1 0,-1 1 0,0-2 0,0 1 0,-1-1 0,0 0 0,0 0 0,0 0 0,-1-1 0,0 0 0,-1 0 0,0 0 0,0-1 0,3-11 0,-3 8 50,0 1 0,-2-1 0,1 0-1,-1-1 1,-1 1 0,0 0 0,-1 0 0,0-1 0,-1 1 0,0 0 0,-6-24 0,5 32-39,1-1 0,-1 1 0,0-1 0,0 1 0,-1 0 0,1 0-1,-1 0 1,0 0 0,0 1 0,0-1 0,0 1 0,0 0 0,-1-1 0,-7-3 0,9 5-21,-1 1 0,1 0-1,-1 0 1,1 0 0,-1 0 0,0 0 0,0 1 0,1-1 0,-1 1 0,0 0 0,0 0 0,0 0-1,1 0 1,-1 0 0,0 1 0,0-1 0,1 1 0,-1-1 0,0 1 0,1 0 0,-1 0-1,0 1 1,1-1 0,0 0 0,-4 3 0,0 1-10,0 0 1,0 1-1,1-1 0,0 1 1,0 0-1,1 0 0,0 0 1,0 1-1,-6 11 0,3 0 25,0 0-1,-7 32 1,7-19-2,2 1 0,2 0-1,1 0 1,1 0 0,4 42 0,-2-65-12,0 0 1,1 0 0,-1 0 0,2-1 0,-1 1-1,1-1 1,1 0 0,0 1 0,0-2-1,0 1 1,7 8 0,-8-12-3,1 0 0,0 0 1,-1-1-1,2 1 0,-1-1 0,0 0 1,1 0-1,-1-1 0,1 0 0,0 1 1,-1-1-1,1-1 0,0 1 1,0-1-1,1 0 0,-1 0 0,0 0 1,0-1-1,0 0 0,9 0 0,-1-2-57,1 0-1,-1-1 0,0 0 1,0-1-1,0-1 0,0 0 0,-1-1 1,0 0-1,0-1 0,12-9 1,1-3-796,27-31 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7.807"/>
    </inkml:context>
    <inkml:brush xml:id="br0">
      <inkml:brushProperty name="width" value="0.035" units="cm"/>
      <inkml:brushProperty name="height" value="0.035" units="cm"/>
      <inkml:brushProperty name="color" value="#66CC00"/>
    </inkml:brush>
  </inkml:definitions>
  <inkml:trace contextRef="#ctx0" brushRef="#br0">1 8 21637,'0'0'116,"0"-1"0,0 1 0,0 0 0,0 0 1,0 0-1,0-1 0,0 1 0,0 0 1,0 0-1,0-1 0,0 1 0,0 0 0,0 0 1,0 0-1,0-1 0,0 1 0,0 0 0,0 0 1,0 0-1,0-1 0,0 1 0,0 0 1,0 0-1,0 0 0,1-1 0,-1 1 0,0 0 1,0 0-1,0 0 0,0 0 0,0-1 1,1 1-1,-1 0 0,0 0 0,0 0 0,0 0 1,1 0-1,-1 0 0,0 0 0,0-1 0,8 9 938,6 15-1060,80 209 936,-34-75-467,-50-130-424,-8-20-96,0 0 0,1 0 0,0-1 0,4 8-1,-6-13-879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8.030"/>
    </inkml:context>
    <inkml:brush xml:id="br0">
      <inkml:brushProperty name="width" value="0.035" units="cm"/>
      <inkml:brushProperty name="height" value="0.035" units="cm"/>
      <inkml:brushProperty name="color" value="#66CC00"/>
    </inkml:brush>
  </inkml:definitions>
  <inkml:trace contextRef="#ctx0" brushRef="#br0">0 291 21525,'0'11'1072,"4"-1"368,5-3-336,3 0-391,5-5-65,8-9-144,5 0-16,7-11-200,6-3-56,-1-5-48,-3-5-64,1-6-104,-5-3-8,-3-1 24,-1 1 40,-6 8-968,-8 4-648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8.859"/>
    </inkml:context>
    <inkml:brush xml:id="br0">
      <inkml:brushProperty name="width" value="0.035" units="cm"/>
      <inkml:brushProperty name="height" value="0.035" units="cm"/>
      <inkml:brushProperty name="color" value="#66CC00"/>
    </inkml:brush>
  </inkml:definitions>
  <inkml:trace contextRef="#ctx0" brushRef="#br0">120 133 11018,'5'-28'6821,"-4"22"-5883,1-1-1,-1 1 1,0-1 0,-1 1-1,0-1 1,0 1-1,0-1 1,-1 1 0,-2-11-1,3 16-857,0 0 0,-1 0 0,1 0 0,-1 0 0,0 0 1,1 0-1,-1 0 0,0 0 0,1 1 0,-1-1 0,0 0 0,0 0 0,0 0 0,0 1 0,0-1 0,0 1 0,0-1 0,0 1 0,0-1 0,0 1 1,0-1-1,0 1 0,0 0 0,-1 0 0,1-1 0,0 1 0,0 0 0,0 0 0,0 0 0,-2 1 0,0-1-43,1 0 0,0 1 0,-1 0 0,1-1-1,0 1 1,-1 0 0,1 0 0,0 1 0,0-1 0,0 0 0,0 1-1,0-1 1,-2 3 0,-2 3-22,1 1 1,-1 0-1,1 0 0,0 0 0,1 1 0,0-1 1,1 1-1,0 0 0,0 0 0,-3 19 1,1 5-5,0 56 1,4-65-6,-1-10 0,2 0 1,0 0 0,1 0 0,0-1 0,6 26 0,-7-38-8,0 1 1,1-1 0,-1 0-1,0 0 1,1 0 0,-1 0-1,1 0 1,0 0 0,-1 1 0,1-1-1,0-1 1,0 1 0,-1 0-1,1 0 1,0 0 0,0 0 0,1 0-1,-1 0 0,-1-1 0,1 0 0,0 0 0,-1 0 0,1 0 0,0 0 0,-1 0 0,1 0 0,0 0 0,-1 0 0,1 0 0,-1 0 0,1-1 0,0 1 0,-1 0 0,1 0 0,-1-1 0,1 1 0,-1 0 0,1-1 0,0 1 0,-1 0 0,1-1 0,3-3-3,-1 0 0,0 1 0,0-1 0,0-1 0,0 1 0,4-9 0,6-20 15,-2 0 0,-1 0 1,-1-1-1,-2-1 0,-1 1 0,-2-1 0,-2 0 0,-3-66 0,8 238-7,-4-91 1,13 118 58,-16-163-62,0 0 0,0 0-1,0 1 1,0-1 0,0 0 0,1 0-1,-1 0 1,0 1 0,0-1-1,1 0 1,-1 0 0,1 0 0,0 0-1,-1 0 1,1 0 0,0 0-1,-1 0 1,3 2 0,-3-3-1,1 0 1,0-1-1,-1 1 0,1 0 1,0-1-1,-1 1 0,1 0 1,-1-1-1,1 1 1,-1-1-1,1 1 0,-1-1 1,1 1-1,-1-1 0,1 1 1,-1-1-1,0 1 0,1-1 1,-1 1-1,0-1 1,1 0-1,-1 1 0,0-2 1,19-51-13,-18 49 7,8-23-340,-2 5-995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9.733"/>
    </inkml:context>
    <inkml:brush xml:id="br0">
      <inkml:brushProperty name="width" value="0.035" units="cm"/>
      <inkml:brushProperty name="height" value="0.035" units="cm"/>
      <inkml:brushProperty name="color" value="#66CC00"/>
    </inkml:brush>
  </inkml:definitions>
  <inkml:trace contextRef="#ctx0" brushRef="#br0">1 18 24509,'0'0'2914,"2"4"-1823,10 17-867,-1 1 0,-1 0 1,14 46-1,-6-17-182,72 163 187,-89-213-105,0-5 38,1-4-115,-1-1 0,0 1 0,-1-1 0,0 1 0,0-1 0,-1 1 0,-3-17 0,-20-62 101,20 72-125,-9-27 24,-1 2 1,-20-40-1,23 64-42,10 16-5,1 0 0,0 0 0,0 0 0,0 0 0,0 0-1,0 0 1,-1 0 0,1 0 0,0-1 0,0 1-1,0 0 1,0 0 0,0 0 0,-1 0 0,1 0 0,0 0-1,0 0 1,0 1 0,0-1 0,0 0 0,-1 0 0,1 0-1,0 0 1,0 0 0,0 0 0,0 0 0,0 0 0,0 0-1,-1 0 1,1 0 0,0 0 0,0 1 0,0-1-1,0 0 1,0 0 0,0 0 0,0 0 0,0 0 0,0 0-1,0 1 1,-1-1 0,1 0 0,0 0 0,0 0 0,0 0-1,0 0 1,0 1 0,0-1 0,0 0 0,0 0 0,0 32-22,3 1 14,10 47 0,-11-70 9,1 1-1,0-1 1,1 0-1,0 0 1,0 0 0,1-1-1,0 1 1,11 13-1,-15-22-1,0 1 0,0-1 0,0 0 0,0 0 0,0 1 0,0-1 0,1 0 0,-1 0 0,0 0 0,1 0 0,-1-1 0,1 1 0,-1 0 0,0-1 0,1 1 0,0-1 0,-1 1 0,1-1 0,-1 1 0,1-1 0,0 0 0,-1 0 0,1 0 0,-1 0 0,1 0 0,0 0 0,-1-1 0,1 1 0,-1-1 0,1 1 0,0-1 0,-1 1 0,1-1 0,-1 0 0,0 1 0,1-1 0,0-1 0,4-3-3,0-1 1,-1 1-1,0-1 1,0 0-1,0 0 1,6-12 0,10-20 2,21-52 0,-5 8 12,-37 82-11,2-4 1,0 0-1,0 0 1,0 0 0,1 1-1,-1-1 1,4-3 0,-5 7-2,0-1 1,-1 1-1,1-1 0,0 1 1,-1-1-1,1 1 0,0 0 1,0-1-1,-1 1 1,1 0-1,0 0 0,0-1 1,0 1-1,-1 0 0,1 0 1,0 0-1,0 0 1,0 0-1,-1 0 0,1 0 1,0 0-1,0 0 0,0 1 1,-1-1-1,1 0 1,0 1-1,0-1 0,-1 0 1,1 1-1,0-1 0,0 1 1,-1-1-1,1 1 1,-1-1-1,1 1 0,0-1 1,-1 1-1,1 0 0,-1-1 1,1 1-1,-1 1 1,7 6-7,-1 1 1,0 1-1,-1-1 1,0 1 0,7 20-1,13 60-5,-16-57 19,-1-3-3,-6-19-1,1 1 1,0 0 0,1-1 0,1 1 0,-1-1-1,11 16 1,-15-26-4,1-1 0,-1 1 0,0-1 0,1 1 0,-1-1 0,0 1-1,1-1 1,-1 1 0,0-1 0,1 1 0,-1-1 0,1 0 0,-1 1 0,1-1 0,-1 0-1,1 1 1,0-1 0,-1 0 0,1 0 0,-1 1 0,1-1 0,-1 0 0,1 0 0,0 0 0,-1 0-1,1 0 1,-1 0 0,1 0 0,0 0 0,-1 0 0,1 0 0,-1 0 0,1 0 0,0 0-1,-1-1 1,1 1 0,-1 0 0,1 0 0,-1-1 0,1 1 0,0 0 0,-1-1 0,0 1 0,1 0-1,0-1 1,2-3-1,0 1 0,-1-1 0,1 1 0,-1-1 0,0 0 0,2-4 0,7-20 10,-1 0 0,7-34 0,-11 38-1,1-1 0,1 1 1,1 1-1,14-26 0,-22 47-8,0 0 0,0 0 0,0 1 0,0-1-1,0 1 1,1-1 0,-1 1 0,1 0 0,-1-1 0,1 1 0,-1 0-1,1 0 1,0 0 0,2-1 0,-3 2-1,0-1 0,0 1 0,0 0 1,0 0-1,0 1 0,0-1 0,0 0 0,0 0 0,1 0 1,-1 1-1,0-1 0,0 0 0,-1 1 0,1-1 0,0 1 1,0-1-1,0 1 0,0 0 0,0-1 0,0 1 0,-1 0 1,1 0-1,0-1 0,-1 1 0,1 0 0,-1 0 1,1 0-1,0 0 0,-1 0 0,1 1 0,6 14 0,0 1-1,-1 0 0,-1 0 1,-1 1-1,4 30 1,0-1 16,-6-39-13,1 6 7,0 0 0,7 16 0,-10-30-9,0-1 0,0 1 0,0 0 0,0-1 0,0 1 0,0 0-1,0 0 1,1-1 0,-1 1 0,0 0 0,0-1 0,0 1 0,0 0 0,1-1 0,-1 1 0,0 0 0,0 0 0,0-1 0,1 1 0,-1 0 0,0 0 0,1 0 0,-1-1 0,0 1 0,0 0-1,1 0 1,-1 0 0,0 0 0,1 0 0,-1 0 0,0-1 0,1 1 0,-1 0 0,0 0 0,1 0 0,-1 0 0,0 0 0,1 0 0,-1 0 0,0 1 0,1-1 0,-1 0 0,0 0 0,1 0-1,-1 0 1,0 0 0,1 0 0,-1 1 0,0-1 0,0 0 0,1 0 0,-1 0 0,0 1 0,0-1 0,1 0 0,-1 0 0,0 1 0,0-1 0,1 0 0,-1 1 0,0-1 0,0 0 0,0 0-1,0 1 1,0-1 0,0 0 0,0 1 0,1-1 0,-1 1 0,9-28-2,-9 25 3,18-73 4,-11 44 3,1-1 0,1 1 1,24-53-1,-33 82-8,1 1 0,-1 0-1,1-1 1,-1 1 0,1 0-1,0 0 1,0 0 0,0-1 0,-1 1-1,1 0 1,0 0 0,0 0-1,1 1 1,-1-1 0,0 0-1,0 0 1,0 0 0,0 1 0,1-1-1,-1 1 1,2-1 0,-2 1-1,0 0 0,-1 1 0,1-1 1,0 0-1,0 1 0,0-1 0,0 1 1,0-1-1,-1 1 0,1-1 0,0 1 1,-1 0-1,1-1 0,0 1 1,-1 0-1,1 0 0,-1-1 0,1 1 1,-1 0-1,1 0 0,-1 0 0,1 1 1,3 9-6,0 0 0,-1 0 0,4 18 1,-7-25 6,9 34 16,-3-1-1,-1 1 1,0 61 0,-5-94-80,-2-6-237,-6-7-580,2-15-882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0.433"/>
    </inkml:context>
    <inkml:brush xml:id="br0">
      <inkml:brushProperty name="width" value="0.035" units="cm"/>
      <inkml:brushProperty name="height" value="0.035" units="cm"/>
      <inkml:brushProperty name="color" value="#66CC00"/>
    </inkml:brush>
  </inkml:definitions>
  <inkml:trace contextRef="#ctx0" brushRef="#br0">1 271 20220,'1'2'124,"0"0"-1,0 0 0,0-1 1,0 1-1,1 0 0,-1-1 1,0 1-1,1-1 0,-1 0 1,1 1-1,0-1 0,-1 0 1,1 0-1,0 0 0,0 0 1,0 0-1,0-1 0,-1 1 1,1 0-1,0-1 0,0 0 1,0 1-1,0-1 0,1 0 1,-1 0-1,0 0 0,0 0 1,0 0-1,0-1 0,0 1 0,0-1 1,0 1-1,0-1 0,-1 0 1,1 1-1,0-1 0,0 0 1,0 0-1,3-3 0,1 0-65,0-1 0,-1 1-1,1-1 1,-1 0-1,0-1 1,0 1 0,0-1-1,-1 0 1,0 0-1,4-7 1,-2-1 73,0-1 0,-1 1 0,6-30 0,-9 38-30,-1-1 0,-1 1 1,1 0-1,-1-1 1,0 1-1,0 0 0,-1 0 1,0-1-1,0 1 0,0 0 1,-1 0-1,-3-7 1,5 12-67,0-1 0,-1 1 1,0 0-1,1 0 1,-1-1-1,0 1 1,0 0-1,0 0 1,1 0-1,-1 0 1,0 0-1,0 0 0,-1 0 1,1 0-1,0 1 1,0-1-1,-2-1 1,2 2-20,0 0 1,1 0 0,-1 0 0,0 1-1,1-1 1,-1 0 0,0 0-1,1 0 1,-1 1 0,1-1 0,-1 0-1,1 0 1,-1 1 0,0-1 0,1 1-1,-1-1 1,1 0 0,-1 1-1,1-1 1,0 1 0,-1-1 0,1 1-1,-1 0 1,1-1 0,-1 1-1,-2 7 44,-1-1 0,1 1 0,1 0 0,-3 10 0,4-14-68,-5 16 30,2 1 0,0 0-1,2 0 1,0 0 0,1 0 0,2 0 0,0 1 0,1-1 0,5 25 0,2-25-7,-8-21-14,-1 1-1,0-1 1,0 0-1,1 1 1,-1-1 0,0 0-1,1 1 1,-1-1-1,1 0 1,-1 0-1,0 1 1,1-1-1,-1 0 1,1 0-1,-1 0 1,1 0 0,-1 1-1,1-1 1,-1 0-1,1 0 1,-1 0-1,0 0 1,1 0-1,0 0 1,2-2 0,-1 1 0,1-1 0,-1 1 0,0-1 0,1 0 1,-1 1-1,0-1 0,0-1 0,0 1 0,0 0 0,2-4 0,15-19 4,-3 4 15,30-30-1,-42 46-16,1 1-1,0 0 0,0 0 1,0 0-1,1 1 1,-1-1-1,1 1 1,0 1-1,0-1 1,0 1-1,0 0 1,7-2-1,-10 4-2,-1 0 1,1 0-1,-1 0 0,1 0 0,-1 0 0,1 0 1,-1 0-1,1 1 0,-1-1 0,1 1 0,-1 0 1,1 0-1,-1 0 0,0 0 0,1 0 0,-1 1 1,0-1-1,0 0 0,4 4 0,-3-1 1,0 0 1,0 0-1,0 0 0,0 0 0,-1 1 1,1-1-1,-1 1 0,0 0 1,1 7-1,2 8 22,-1 1-1,-1-1 1,0 37 0,-3-55-19,-1 16 101,-2-20 92,-3-10-55,0-8-41,0-1 0,2 1 0,-4-41-1,4-67 38,6 97-122,6 45-59,-3-6 36,6 21-2,-9-23 9,0 0 0,0 1 0,1-1 1,0 0-1,0-1 0,0 1 1,1 0-1,-1-1 0,9 9 0,-11-14 0,-1 1-1,0-1 0,1 0 0,-1 1 1,1-1-1,-1 0 0,1 1 0,0-1 1,-1 0-1,1 0 0,-1 0 0,1 1 1,-1-1-1,1 0 0,0 0 0,-1 0 0,1 0 1,-1 0-1,1 0 0,0 0 0,-1 0 1,1 0-1,-1-1 0,1 1 0,-1 0 1,1 0-1,0 0 0,-1-1 0,1 1 0,-1 0 1,1-1-1,-1 1 0,1 0 0,-1-1 1,0 1-1,1-1 0,-1 1 0,1 0 1,-1-1-1,0 1 0,1-1 0,-1 0 1,11-25-24,-10 23 23,8-26 11,-2-1 1,6-53-1,-8 49 16,-5 34-26,0 0-1,0 0 1,0 0-1,0-1 1,0 1-1,1 0 1,-1 0-1,0 0 1,0 0-1,0 0 1,0 0-1,0 0 1,1-1-1,-1 1 1,0 0-1,0 0 1,0 0-1,0 0 1,0 0-1,1 0 0,-1 0 1,0 0-1,0 0 1,0 0-1,1 0 1,-1 0-1,0 0 1,0 0-1,0 0 1,0 0-1,1 0 1,-1 0-1,0 0 1,0 0-1,0 0 1,0 1-1,0-1 1,1 0-1,-1 0 0,0 0 1,0 0-1,0 0 1,0 0-1,0 0 1,0 1-1,1-1 1,-1 0-1,0 0 1,0 0-1,0 0 1,0 0-1,0 1 1,0-1-1,0 0 1,0 0-1,0 0 1,0 0-1,0 1 0,0-1 1,0 0-1,0 0 1,0 0-1,0 0 1,0 1-1,0-1 1,5 15-8,-1 1 0,0-1 0,-2 1 0,2 16 1,2 10 22,-6-39-13,1 4 3,0 0 0,1 0 1,0-1-1,0 1 0,3 7 0,-5-14-5,1 1 0,-1-1 0,0 1 0,0-1 0,1 1 0,-1-1 0,0 0 0,1 1 0,-1-1 0,1 1 0,-1-1 0,0 0 0,1 1 0,-1-1 1,1 0-1,-1 0 0,1 1 0,-1-1 0,1 0 0,-1 0 0,1 0 0,0 0 0,-1 1 0,1-1 0,-1 0 0,1 0 0,0 0 0,1-1-1,-1 0-1,1 1 1,-1-1 0,0 0 0,1 0-1,-1 0 1,0 0 0,0 0-1,1-1 1,-1 1 0,0 0-1,0 0 1,0-1 0,1-1-1,17-30-80,16-34 0,-26 50-31,1-4 294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471"/>
    </inkml:context>
    <inkml:brush xml:id="br0">
      <inkml:brushProperty name="width" value="0.025" units="cm"/>
      <inkml:brushProperty name="height" value="0.025" units="cm"/>
    </inkml:brush>
  </inkml:definitions>
  <inkml:trace contextRef="#ctx0" brushRef="#br0">0 19 8072,'0'0'15727,"70"-18"-15952,-37 29-2625,3 0-3621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0.726"/>
    </inkml:context>
    <inkml:brush xml:id="br0">
      <inkml:brushProperty name="width" value="0.035" units="cm"/>
      <inkml:brushProperty name="height" value="0.035" units="cm"/>
      <inkml:brushProperty name="color" value="#66CC00"/>
    </inkml:brush>
  </inkml:definitions>
  <inkml:trace contextRef="#ctx0" brushRef="#br0">1 0 18068,'0'0'5318,"6"3"-4123,-3-1-967,0 1-1,-1-1 0,1 1 1,0 0-1,-1 0 1,1 0-1,-1 0 0,0 0 1,0 1-1,0-1 1,0 1-1,2 7 0,14 55 864,-12-42-897,28 111 459,22 77-314,-53-200-335,1 1 0,0-1 0,1 0 0,0 0 0,0 0 0,2 0 0,-1-1 0,2 0 0,9 11 0,-16-20-7,1-1 0,0 1 0,0 0 0,0 0 0,0-1-1,1 0 1,-1 1 0,0-1 0,1 0 0,3 1 0,-5-1-23,0-1 1,0 0 0,0 0 0,0 1 0,0-1 0,0 0 0,1 0 0,-1-1-1,0 1 1,0 0 0,0 0 0,0 0 0,0-1 0,0 1 0,0 0 0,0-1-1,0 1 1,0-1 0,0 0 0,0 1 0,0-1 0,0 0 0,0 1 0,0-1-1,1-1 1,7-18-1447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2.210"/>
    </inkml:context>
    <inkml:brush xml:id="br0">
      <inkml:brushProperty name="width" value="0.035" units="cm"/>
      <inkml:brushProperty name="height" value="0.035" units="cm"/>
      <inkml:brushProperty name="color" value="#66CC00"/>
    </inkml:brush>
  </inkml:definitions>
  <inkml:trace contextRef="#ctx0" brushRef="#br0">40 728 15395,'0'2'514,"0"0"0,0 0 0,1 0-1,-1 0 1,1 0 0,-1-1 0,1 1 0,-1 0-1,1 0 1,0 0 0,0-1 0,2 4 0,-2-3-345,0-1 1,0 0 0,1 1 0,-1-1-1,0 0 1,1 0 0,-1 0 0,0 0-1,1 0 1,-1-1 0,1 1 0,0 0-1,1 0 1,-1-1-152,-1 0-1,1 1 1,0-1 0,-1 0-1,1 0 1,0-1-1,-1 1 1,1 0-1,-1 0 1,1-1 0,-1 1-1,1-1 1,-1 1-1,1-1 1,-1 0 0,1 1-1,-1-1 1,1 0-1,-1 0 1,0 0 0,0 0-1,0 0 1,1-1-1,-1 1 1,0 0 0,0 0-1,-1-1 1,1 1-1,0-1 1,0 1 0,-1 0-1,1-1 1,0-2-1,1-2 91,-1 0-1,1 1 0,-1-1 0,-1 0 0,1 1 0,-1-1 1,0 0-1,0 0 0,-1 1 0,0-1 0,0 0 0,0 1 1,0-1-1,-4-6 0,-1-2 320,0-1 1,-1 1-1,-18-25 0,23 36-357,0 1 1,0-1-1,0 0 1,-1 1-1,1-1 1,-5-3-1,6 6-63,1 0 0,-1-1 0,0 1 0,1 0 0,-1 0 1,1-1-1,-1 1 0,0 0 0,1 0 0,-1 0 0,0 0 0,1 0 0,-1 0 0,0 0 0,1 0 0,-1 0 0,0 0 1,1 0-1,-1 0 0,1 0 0,-1 1 0,0-1 0,1 0 0,-1 0 0,1 1 0,-1-1 0,0 0 0,1 1 0,-1-1 1,1 1-1,-1-1 0,1 1 0,0-1 0,-1 1 0,1-1 0,-1 1 0,1-1 0,0 1 0,-1-1 0,1 1 0,0 0 1,0-1-1,0 1 0,-1-1 0,1 2 0,-5 12 9,1 0 1,0 0-1,1 0 1,0 0-1,1 1 1,1-1-1,0 18 1,2-3 12,1 1 0,10 48 0,-10-66-23,1-1 0,1 1 1,-1-1-1,2 0 0,0 0 1,7 13-1,-10-22-7,-1 0 0,0 0 1,1-1-1,-1 1 0,1 0 0,0-1 1,0 1-1,-1-1 0,1 1 0,0-1 0,0 0 1,0 0-1,0 0 0,1 0 0,-1 0 0,3 0 1,-3 0-3,1-1 0,-1-1 0,1 1 1,-1 0-1,1-1 0,-1 1 0,1-1 1,-1 0-1,0 1 0,1-1 0,-1 0 1,0-1-1,0 1 0,0 0 0,0-1 1,0 1-1,0-1 0,3-3 0,5-5 0,-1 0 0,-1 0-1,1-1 1,-2 0 0,0 0-1,0-1 1,-1 0 0,5-14-1,31-107 74,-24 66-10,-11 84-50,7 87-39,6 32 64,-15-111-21,1-1 0,1 1 0,13 28 0,-19-49-14,1-1 0,-1 0 0,1 0 0,0 0 0,0 0 0,0 0 0,0 0 0,1 0 0,-1 0-1,6 4 1,-7-7 0,-1 0-1,1 1 0,0-1 0,-1 0 0,1 1 0,0-1 1,0 0-1,-1 0 0,1 0 0,0 0 0,0 0 0,-1 0 0,1 0 1,0 0-1,-1 0 0,1 0 0,0 0 0,0 0 0,1-1 1,-1 0-3,1 0 1,-1 0-1,0 0 1,1 0-1,-1 0 0,0 0 1,0 0-1,0 0 1,1-1-1,-1 1 1,1-3-1,6-9 1,-1-1 0,-1 0 0,0 0 1,-1 0-1,-1-1 0,4-15 0,10-93 57,-18 123-55,3-22 6,13-170 29,-3 224-96,-8-24 61,-1-9-34,3-19-16,-3-4 30,-1 1 1,-2-1 0,0 1-1,-4-40 1,2 46 26,-3-45 42,-3 0 0,-2 1 0,-23-79 0,30 135-27,1 6-21,0 0 0,1 1 0,-1-1 0,0 0 0,0 1 0,1-1 1,-1 1-1,1-1 0,-1 1 0,1 0 0,0-1 0,-1 1 0,1-1 0,0 1 0,0 0 1,0-1-1,0 1 0,1-1 0,0 4 0,-1 3 1,47 365-21,-22-257 50,-21-99-22,2 0 0,0 0 0,1-1 0,15 26 0,-20-38-8,0-1 0,1 0 0,-1 0 0,1 1 0,0-2 0,0 1 0,0 0 0,0-1 0,1 1 0,-1-1 0,1 0 0,-1 0 0,1 0 0,0-1 0,-1 1 0,1-1 0,0 0 0,0 0 0,6 0 0,-8 0 11,-1-2 58,-7-10-9,1 4-48,0 0 0,-1 1 0,0 0 0,0 1 0,-14-11 0,16 13-10,-1 0 0,0 0-1,0 0 1,0 1 0,-1 0-1,1 0 1,-1 0 0,1 0-1,-1 1 1,1 0 0,-9-1-1,12 2-18,2 4-27,1 2 28,15 6 0,28 16-10,-34-22 6,-5-5-36,3-5 11,-5 3 35,1 0-1,-1 0 1,0 0 0,1-1-1,-1 0 1,0 1-1,0-1 1,0 0-1,0-1 1,0 1-1,-1 0 1,1-1 0,-1 0-1,1 1 1,-1-1-1,0 0 1,0 0-1,0-1 1,0 1-1,-1 0 1,1 0 0,-1-1-1,1-3 1,2-24-9,-1 1 0,-1 0 0,-2-1 1,-5-48-1,4 66 15,-40-307 28,21 182 31,20 188 115,11 41-163,4 0 1,3-1 0,5-1 0,58 146 0,-72-212 9,2-1 0,20 32 0,-30-52-8,-1-16 1,-1-1 1,-1 1-1,-1 0 1,0-1 0,-6-17-1,-32-68 114,26 66-86,-13-41 1,27 71-52,4 6-11,6 8 6,0 1 0,12 17 0,-14-18 19,1 1 0,0-1 0,0-1 0,1 0 1,18 16-1,-24-24-4,0 1 1,0 0 0,-1-1-1,1 0 1,0 0-1,0 0 1,0 0-1,0 0 1,0 0 0,1-1-1,-1 0 1,0 1-1,0-1 1,0 0-1,0-1 1,1 1 0,-1-1-1,0 1 1,0-1-1,0 0 1,0 0-1,0 0 1,0 0 0,0-1-1,-1 1 1,1-1-1,0 0 1,3-3-1,2-2 0,-1 1-1,0-1 1,-1-1-1,1 1 0,-1-1 1,-1-1-1,0 1 1,0-1-1,-1 1 1,0-1-1,0 0 0,-1-1 1,0 1-1,0-1 1,0-11-1,0 1 14,0 0 1,-2 0-1,-1 0 0,0 0 0,-1 1 1,-6-30-1,6 43-4,0 1-1,-1-1 1,1 1 0,-1 0 0,0 0 0,0 0-1,-1 0 1,1 0 0,-7-8 0,9 13-6,0 0 0,-1 0 0,1-1 1,0 1-1,0 0 0,-1 0 0,1-1 1,0 1-1,0 0 0,-1 0 0,1 0 1,0 0-1,-1 0 0,1 0 0,0-1 1,-1 1-1,1 0 0,0 0 0,-1 0 1,1 0-1,0 0 0,-1 0 0,1 0 1,0 0-1,-1 1 0,1-1 0,0 0 1,-1 0-1,1 0 0,0 0 0,-1 0 1,1 0-1,0 1 0,-1-1 0,1 0 1,0 0-1,0 0 0,-1 1 0,1-1 1,0 0-1,0 1 0,-1-1 0,1 0 1,0 1-1,-8 16 19,4 0-15,0 0 0,1 1 0,1-1 0,1 0 0,1 30 0,14 89-7,-12-118 2,0 6 7,2-1-1,0 1 0,1-1 0,2 0 0,0 0 1,11 21-1,-16-39-7,0-1 1,1 0 0,0 0-1,-1 0 1,1 0-1,1-1 1,-1 1 0,1-1-1,5 5 1,-7-7-3,1 1 0,-1-1 1,0 0-1,0 0 0,1 0 0,-1 0 1,1-1-1,-1 1 0,1-1 0,-1 1 1,1-1-1,-1 0 0,1 0 1,-1 0-1,1 0 0,0-1 0,-1 1 1,1-1-1,-1 1 0,3-2 0,4-2 7,-1-1-1,0 1 0,-1-1 0,1-1 0,-1 0 0,0 0 0,0 0 0,8-11 0,21-29 506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211"/>
    </inkml:context>
    <inkml:brush xml:id="br0">
      <inkml:brushProperty name="width" value="0.035" units="cm"/>
      <inkml:brushProperty name="height" value="0.035" units="cm"/>
      <inkml:brushProperty name="color" value="#66CC00"/>
    </inkml:brush>
  </inkml:definitions>
  <inkml:trace contextRef="#ctx0" brushRef="#br0">32 175 17636,'-8'-27'1776,"2"-1"1,1-1 0,1 1-1,1-35 964,2 67-2493,-1 7-211,0-1 1,2 1-1,-1 0 1,1 0-1,2 14 1,11 59 2,-5-40 4,-1-2-124,2 13-435,5 92-1,-14-143-1130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447"/>
    </inkml:context>
    <inkml:brush xml:id="br0">
      <inkml:brushProperty name="width" value="0.035" units="cm"/>
      <inkml:brushProperty name="height" value="0.035" units="cm"/>
      <inkml:brushProperty name="color" value="#66CC00"/>
    </inkml:brush>
  </inkml:definitions>
  <inkml:trace contextRef="#ctx0" brushRef="#br0">1 289 16107,'0'-2'8642,"0"1"-7746,26-43-215,-3 25-89,5-4-56,7-4-160,7-2-88,3-5-160,5 3-32,-1 1-72,-6 6 0,-9 10 0,-12 3-24,-37 30-4769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616"/>
    </inkml:context>
    <inkml:brush xml:id="br0">
      <inkml:brushProperty name="width" value="0.035" units="cm"/>
      <inkml:brushProperty name="height" value="0.035" units="cm"/>
      <inkml:brushProperty name="color" value="#66CC00"/>
    </inkml:brush>
  </inkml:definitions>
  <inkml:trace contextRef="#ctx0" brushRef="#br0">2 151 11899,'-2'13'10050,"2"-12"-8570,2-1-168,35 4-352,-9-15-71,10-6-305,4-4-216,6-4-232,-1-4-88,-10 4-8,-1 6 24,-13 8-1000,-16 1-633</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823"/>
    </inkml:context>
    <inkml:brush xml:id="br0">
      <inkml:brushProperty name="width" value="0.035" units="cm"/>
      <inkml:brushProperty name="height" value="0.035" units="cm"/>
      <inkml:brushProperty name="color" value="#66CC00"/>
    </inkml:brush>
  </inkml:definitions>
  <inkml:trace contextRef="#ctx0" brushRef="#br0">1 251 24669,'0'0'1657,"31"4"-1001,2-20-328,4-5-80,7-9-88,0-3-40,-2 1-80,-2 1-8,-3-2-144,0 3-352,-13 2-1289</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229"/>
    </inkml:context>
    <inkml:brush xml:id="br0">
      <inkml:brushProperty name="width" value="0.035" units="cm"/>
      <inkml:brushProperty name="height" value="0.035" units="cm"/>
      <inkml:brushProperty name="color" value="#66CC00"/>
    </inkml:brush>
  </inkml:definitions>
  <inkml:trace contextRef="#ctx0" brushRef="#br0">22 0 20820,'-7'35'955,"1"0"-1,2-1 0,1 2 0,2-1 0,4 45 1,-3-76-913,0 0 1,1 0 0,0 0 0,0 1-1,0-1 1,0 0 0,1 0 0,0 0-1,-1-1 1,1 1 0,4 5 0,-5-8-34,0 0 1,0 0 0,1 0 0,-1 0 0,0 0 0,1 0 0,-1 0 0,1 0 0,-1 0 0,1-1 0,-1 1 0,1-1 0,-1 1 0,1-1 0,0 1 0,-1-1-1,1 0 1,0 0 0,-1 0 0,1 0 0,0 0 0,-1 0 0,1 0 0,-1-1 0,1 1 0,0-1 0,-1 1 0,1-1 0,-1 1 0,1-1 0,1-1 0,5-2 32,-1-1 0,0 1 0,-1-1 0,1-1 0,-1 1 0,10-12 0,30-42 239,-34 42-196,80-117 383,-91 133-462,-1 0 1,1 0-1,-1 0 1,1 0-1,0 0 1,0 0 0,-1 0-1,1 1 1,0-1-1,0 0 1,0 1-1,0-1 1,0 0-1,0 1 1,0 0-1,0-1 1,2 0 0,-2 1-2,-1 0 0,1 1 1,-1-1-1,1 0 1,-1 0-1,1 0 1,-1 1-1,1-1 0,-1 0 1,1 1-1,-1-1 1,1 0-1,-1 1 1,0-1-1,1 1 0,-1-1 1,1 0-1,-1 1 1,0-1-1,1 1 1,-1-1-1,0 1 0,0-1 1,1 2-1,1 6 55,0 0-1,0 0 1,1 16 0,-1-10-11,3 23 42,-4-26-70,0 1 0,1 0-1,0-1 1,1 1 0,0-1 0,9 19-1,-12-30-16,0 1 0,1 0 0,-1-1 0,1 1 0,-1 0-1,0-1 1,1 1 0,-1-1 0,1 1 0,0-1 0,-1 1-1,1-1 1,-1 1 0,1-1 0,0 0 0,-1 1 0,1-1 0,0 0-1,-1 0 1,1 1 0,0-1 0,0 0 0,-1 0 0,1 0-1,0 0 1,0 0 0,-1 0 0,1 0 0,0 0 0,-1 0 0,1 0-1,0 0 1,0-1 0,-1 1 0,1 0 0,0 0 0,-1-1 0,1 1-1,1-1 1,20-19 124,-21 19-122,44-59 177,-38 48-168,0 1 1,1-1-1,1 2 1,0-1 0,0 2-1,1-1 1,14-10-1,-23 19-15,0 1 0,0-1-1,-1 1 1,1-1 0,0 1 0,0-1 0,0 1-1,0-1 1,0 1 0,0 0 0,0-1 0,0 1-1,0 0 1,0 0 0,0 0 0,0 0 0,0 0-1,0 0 1,0 0 0,0 0 0,0 0 0,0 1-1,0-1 1,0 0 0,1 1 0,-1 0-1,0 0 1,0 1-1,0-1 1,0 0-1,0 0 1,0 0-1,-1 1 0,1-1 1,0 0-1,-1 1 1,1-1-1,-1 0 1,0 1-1,1-1 0,-1 3 1,1 5-46,-1 0 0,0 0 0,0 0 0,-3 13 0,2-16-209,0 1 0,-1-1 0,0 0 1,0 1-1,0-1 0,-1 0 0,0 0 0,0-1 0,-5 7 0,-11 11-2248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352"/>
    </inkml:context>
    <inkml:brush xml:id="br0">
      <inkml:brushProperty name="width" value="0.035" units="cm"/>
      <inkml:brushProperty name="height" value="0.035" units="cm"/>
      <inkml:brushProperty name="color" value="#66CC00"/>
    </inkml:brush>
  </inkml:definitions>
  <inkml:trace contextRef="#ctx0" brushRef="#br0">13 42 16396,'-7'-24'3152,"2"6"3842,5 20-6818,0 1-328,0 1-1177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693"/>
    </inkml:context>
    <inkml:brush xml:id="br0">
      <inkml:brushProperty name="width" value="0.035" units="cm"/>
      <inkml:brushProperty name="height" value="0.035" units="cm"/>
      <inkml:brushProperty name="color" value="#66CC00"/>
    </inkml:brush>
  </inkml:definitions>
  <inkml:trace contextRef="#ctx0" brushRef="#br0">36 1 24949,'-3'7'272,"0"0"1,0 0-1,0 0 0,1 1 0,0-1 0,0 1 0,1-1 1,0 9-1,-1-2-244,-5 42 95,0 113 1,8-136-101,2 1 0,1-1 0,2 0 1,17 55-1,-17-69-3,17 32 0,-20-45-16,1 0 0,0 0 0,0 0 0,0 0 0,1-1 0,0 0 0,0 0 0,7 6 0,-11-10-1,0 0-1,0 0 1,1-1-1,-1 1 1,0 0-1,1 0 1,-1-1-1,1 1 1,-1-1-1,1 0 1,-1 1 0,1-1-1,-1 0 1,1 0-1,-1 0 1,1 0-1,-1 0 1,1 0-1,0 0 1,-1 0 0,1-1-1,-1 1 1,1-1-1,-1 1 1,0-1-1,1 1 1,-1-1-1,1 0 1,-1 0-1,2-1 1,1-1 13,-1-1 0,1 0 0,-1 0 0,0 0 0,0 0 0,-1 0 0,1 0 0,1-6 0,16-40 199,-2-1 1,-3 0 0,9-55 0,-11 51-11,1-8 164,8-73-1,-22 132-349,0 13-2701,-2 26 32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855"/>
    </inkml:context>
    <inkml:brush xml:id="br0">
      <inkml:brushProperty name="width" value="0.035" units="cm"/>
      <inkml:brushProperty name="height" value="0.035" units="cm"/>
      <inkml:brushProperty name="color" value="#66CC00"/>
    </inkml:brush>
  </inkml:definitions>
  <inkml:trace contextRef="#ctx0" brushRef="#br0">0 29 23285,'7'26'840,"4"-5"104,1-2-496,4-10-272,8-6-168,8-13-184,8-11-248,11-16-784,-4-1 856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812"/>
    </inkml:context>
    <inkml:brush xml:id="br0">
      <inkml:brushProperty name="width" value="0.025" units="cm"/>
      <inkml:brushProperty name="height" value="0.025" units="cm"/>
    </inkml:brush>
  </inkml:definitions>
  <inkml:trace contextRef="#ctx0" brushRef="#br0">163 0 11018,'0'0'16373,"-11"5"-14446,0-1-1816,-52 25 1360,60-28-1635,1 1 0,-1-1 0,1 1-1,-1 0 1,1 0 0,-1 0-1,1 0 1,0 0 0,0 1-1,0-1 1,0 0 0,1 1-1,-1 0 1,1-1 0,-1 1 0,1 0-1,0 0 1,0 0 0,0 0-1,0 5 1,1-6 11,1-1 0,-1 0 0,1 0 0,-1 0 0,1 0 0,0 0 0,0 0 0,-1 0 0,1 0 0,0 0 0,0 0 0,0 0 0,0-1 0,0 1 1,0 0-1,0-1 0,1 1 0,-1-1 0,0 1 0,0-1 0,0 1 0,1-1 0,-1 0 0,2 0 0,42 10-1063,-29-7 277,20 12-827,-8 9 3728,-27-23-1767,0 0 0,-1 1 0,1-1 0,0 0 0,-1 1 0,1-1 0,0 1-1,-1-1 1,0 1 0,1-1 0,-1 1 0,0-1 0,0 1 0,0-1 0,0 1 0,0-1 0,0 1 0,-1 2-1,1-2 37,-1 0-1,-1 1 1,1-1-1,0 0 1,0 0-1,-1 0 1,1 0-1,-1 0 1,0 0-1,0 0 0,0 0 1,0-1-1,0 1 1,-3 2-1,-3 1-12,-1 0 0,1 0 0,-1-1-1,0 0 1,0 0 0,0-1 0,0 0 0,-1-1 0,1 0-1,-1 0 1,1-1 0,-1 0 0,0-1 0,-13-1-1,22 1-339,0 0-1,0 0 0,1-1 0,-1 1 0,0 0 0,0-1 0,0 1 0,0 0 1,1-1-1,-1 1 0,0-1 0,0 1 0,1-1 0,-1 0 0,1 1 1,-1-1-1,0 0 0,1 1 0,-1-1 0,1 0 0,-1 0 0,1 1 1,0-1-1,-1 0 0,1 0 0,0 0 0,0 0 0,-1 0 0,1 1 0,0-1 1,0 0-1,0 0 0,0 0 0,0 0 0,0 0 0,0 0 0,0 0 1,1 1-1,-1-1 0,0 0 0,1 0 0,-1 0 0,0 0 0,1 1 1,-1-1-1,2-1 0,-1-2-1087,1 0-1,0 0 1,0 0 0,1 1 0,-1-1 0,1 1-1,0 0 1,5-6 0,18-6-8100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1.769"/>
    </inkml:context>
    <inkml:brush xml:id="br0">
      <inkml:brushProperty name="width" value="0.035" units="cm"/>
      <inkml:brushProperty name="height" value="0.035" units="cm"/>
      <inkml:brushProperty name="color" value="#66CC00"/>
    </inkml:brush>
  </inkml:definitions>
  <inkml:trace contextRef="#ctx0" brushRef="#br0">118 478 15371,'-21'35'3941,"-22"40"204,32-55-3635,1 0 0,1 1 0,-10 35 0,15-29-10,4-27-492,0 0 1,0 1 0,0-1 0,0 1 0,0-1-1,0 1 1,0-1 0,0 0 0,0 1 0,0-1-1,0 1 1,0-1 0,0 0 0,1 1-1,-1-1 1,0 0 0,0 1 0,0-1 0,1 0-1,-1 1 1,0-1 0,0 0 0,1 1 0,-1-1-1,0 0 1,1 1 0,-1-1 0,0 0-1,1 0 1,-1 0 0,0 1 0,1-1 0,-1 0-1,1 0 1,-1 0 0,0 0 0,1 0 0,-1 0-1,1 0 1,-1 0 0,0 0 0,1 0-1,-1 0 1,1 0 0,-1 0 0,0 0 0,1 0-1,-1 0 1,1 0 0,-1 0 0,0-1 0,1 1-1,-1 0 1,0 0 0,1-1 0,-1 1 0,0 0-1,1 0 1,-1-1 0,0 1 0,1 0-1,-1-1 1,0 1 0,12-10 71,0-1 1,-1 0-1,-1-1 0,0 0 1,0 0-1,14-26 0,-7 12 17,42-67 154,33-46-53,-91 137-192,1 0-1,-1 0 1,1 0-1,0 0 1,0 0 0,0 1-1,4-4 1,-6 5-5,0 0 1,1 0 0,-1 0-1,0 0 1,0 0 0,1-1-1,-1 1 1,0 0 0,1 0-1,-1 0 1,0 0 0,0 0-1,1 0 1,-1 0 0,0 0-1,1 0 1,-1 1 0,0-1-1,0 0 1,1 0 0,-1 0-1,0 0 1,1 0 0,-1 0-1,0 1 1,0-1 0,1 0 0,-1 0-1,5 16 61,-2 14 35,-2 1 1,-4 42-1,1-40 78,3 61-1,4-80 12,-4-14-179,-1 1 1,0-1-1,1 0 1,-1 0-1,0 0 0,0 0 1,1 0-1,-1 1 0,0-1 1,1 0-1,-1 0 1,0 0-1,1 0 0,-1 0 1,0 0-1,1 0 0,-1 0 1,1 0-1,-1 0 1,0 0-1,1 0 0,-1 0 1,0-1-1,0 1 1,1 0-1,1-1 17,0-1 1,0 1-1,0-1 1,0 1-1,-1-1 0,1 0 1,0 1-1,-1-1 0,2-2 1,16-27 201,27-63 0,-34 65-193,2 1 0,1 0 0,25-35 0,-40 63-33,0-1-1,1 1 1,-1-1 0,0 1-1,1-1 1,-1 1 0,0-1-1,1 1 1,-1-1 0,1 1-1,-1-1 1,1 1 0,-1 0-1,1-1 1,-1 1 0,1 0-1,-1 0 1,1-1-1,-1 1 1,1 0 0,-1 0-1,1 0 1,0-1 0,-1 1-1,1 0 1,-1 0 0,1 0-1,0 0 1,-1 0 0,1 0-1,0 1 1,0-1 0,0 1-1,0 0 0,0 0 0,0 0 0,0 0 0,-1 0 0,1 0 0,0 0 0,0 1 0,-1-1 0,1 0 0,-1 0 0,1 1 0,-1 2 0,3 9-2,-1 0 1,1 16-1,-2-26 5,0 25 6,5 36 38,-6-64-46,0 1 0,0-1 0,0 0 1,0 1-1,0-1 0,0 1 0,0-1 0,0 1 1,0-1-1,0 1 0,1-1 0,-1 0 1,0 1-1,0-1 0,0 1 0,0-1 0,1 0 1,-1 1-1,0-1 0,0 0 0,1 1 1,-1-1-1,0 0 0,1 1 0,-1-1 0,0 0 1,1 1-1,-1-1 0,0 0 0,1 0 1,-1 0-1,1 1 0,-1-1 0,1 0 0,-1 0 1,0 0-1,1 0 0,-1 0 0,1 0 1,-1 0-1,1 0 0,-1 0 0,1 0 0,-1 0 1,0 0-1,1 0 0,1-1 0,0-1 1,0 1-1,0-1 0,-1 1 0,1-1 1,0 0-1,-1 0 0,1 1 1,-1-1-1,2-3 0,13-25 24,25-62 1,-31 66-11,1 0 1,1 0-1,30-45 1,-42 71-16,0-1 0,1 1 0,-1-1 0,0 1 0,1-1 0,-1 1 0,1-1 0,-1 1 1,1-1-1,-1 1 0,1 0 0,-1-1 0,1 1 0,-1 0 0,1-1 0,-1 1 0,1 0 0,0 0 0,0-1 0,5 8-17,-2 17-5,-4-23 23,0 65-11,-1-49 22,0 1 0,2 0 1,0 0-1,7 33 0,-8-50-11,0-1 0,0 1 0,1 0 0,-1 0 0,0 0 0,1 0 1,-1 0-1,0 0 0,1-1 0,-1 1 0,1 0 0,0 0 0,-1-1 0,1 1 0,0 0 0,-1-1 0,1 1 0,0 0 0,0-1 1,-1 1-1,2 0 0,-1-1 0,0 0 1,-1 0-1,1 0 1,0 0-1,0 0 0,0 0 1,0-1-1,-1 1 1,1 0-1,0 0 1,0-1-1,-1 1 1,1 0-1,0-1 1,0 1-1,-1 0 1,1-1-1,0 1 0,0-2 1,4-2 3,-1 0 0,0-1 0,0 0 0,0 0 0,3-7 0,49-96 62,1-4-8,-43 97-72,-14 15 14,0-1-1,0 1 0,1 0 0,-1 0 0,0 0 1,0 0-1,1 0 0,-1 0 0,0 0 0,0 0 1,1 0-1,-1 0 0,0 0 0,0 0 0,1 1 1,-1-1-1,0 0 0,0 0 0,1 0 0,-1 0 1,0 0-1,0 0 0,1 1 0,-1-1 0,0 0 0,0 0 1,0 0-1,0 0 0,1 1 0,-1-1 0,0 0 1,0 0-1,0 1 0,0-1 0,0 0 0,0 0 1,1 1-1,0 4-11,1 1 0,-1-1 0,0 1 0,0 9 0,-1-11 9,4 48-14,-2-22 39,10 60 1,-3-66-11,-9-24-12,1 0-1,-1 1 1,0-1 0,1 1 0,-1-1 0,0 0 0,1 1 0,-1-1-1,1 0 1,-1 1 0,1-1 0,-1 0 0,1 0 0,-1 1-1,1-1 1,-1 0 0,1 0 0,-1 0 0,1 0 0,-1 0-1,1 0 1,-1 0 0,1 0 0,-1 0 0,1 0 0,-1 0 0,1 0-1,-1 0 1,1 0 0,0-1 0,-1 1 0,0 0 0,1 0-1,-1 0 1,1-1 0,-1 1 0,1 0 0,-1-1 0,1 1-1,-1 0 1,0-1 0,1 1 0,-1-1 0,0 1 0,1-1-1,-1 1 1,0 0 0,1-2 0,8-10 6,-1-1 0,0-1 0,-1 0 0,0 0 0,-1 0-1,6-23 1,-3 12 6,16-46 25,26-114 0,-46 154-28,-22 87-105,8-18 96,0 3 14,-6 48 0,15-86-23,3-7-11,10-11 5,0-2 23,29-27 0,-42 43-9,0 1-1,1-1 1,-1 1 0,1-1-1,-1 1 1,0 0 0,1-1 0,-1 1-1,1-1 1,-1 1 0,1 0-1,-1-1 1,1 1 0,-1 0-1,1 0 1,0-1 0,-1 1-1,1 0 1,-1 0 0,1 0-1,-1 0 1,1 0 0,0 0 0,-1 0-1,1 0 1,0 0 0,-1 0-1,1 0 1,-1 0 0,1 0-1,-1 0 1,1 1 0,0-1-1,-1 0 1,1 0 0,-1 1-1,1-1 1,-1 0 0,1 1 0,-1-1-1,1 1 1,-1-1 0,0 0-1,1 1 1,-1-1 0,1 1-1,-1-1 1,0 1 0,1-1-1,-1 1 1,0 0 0,0-1-1,0 1 1,1-1 0,-1 1 0,0 0-1,0-1 1,0 1 0,0-1-1,0 1 1,0 0 0,1 7-20,-1 0 1,1 0 0,-2 12-1,0-16 19,-8 40-454,4-23-815,4-19 358,1-4-181,-3-14-1227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2.067"/>
    </inkml:context>
    <inkml:brush xml:id="br0">
      <inkml:brushProperty name="width" value="0.035" units="cm"/>
      <inkml:brushProperty name="height" value="0.035" units="cm"/>
      <inkml:brushProperty name="color" value="#66CC00"/>
    </inkml:brush>
  </inkml:definitions>
  <inkml:trace contextRef="#ctx0" brushRef="#br0">245 0 19860,'-94'120'6093,"-38"63"-3883,118-159-2055,13-24-154,1 0-1,0 0 1,0 1-1,0-1 1,-1 0 0,1 0-1,0 1 1,0-1 0,0 0-1,0 1 1,0-1-1,0 0 1,-1 0 0,1 1-1,0-1 1,0 0-1,0 1 1,0-1 0,0 0-1,0 1 1,0-1-1,0 0 1,1 0 0,-1 1-1,0-1 1,0 0-1,0 1 1,0-1 0,0 0-1,0 0 1,0 1-1,1-1 1,-1 0 0,0 1-1,0-1 1,12-2-25,12-10-31,49-43-9,-47 34 83,29-18 0,-47 34-17,0 0-1,1 1 0,0 0 1,0 0-1,0 1 0,1 0 1,18-3-1,-25 6-3,0 0 0,0-1-1,0 1 1,0 0 0,0 1 0,0-1 0,0 0 0,-1 1-1,1 0 1,0-1 0,3 3 0,-5-3 1,1 1 1,-1 0-1,0 0 1,0-1-1,0 1 1,-1 0-1,1 0 1,0 0-1,0 0 1,0 0-1,-1 0 1,1 1-1,0-1 0,-1 0 1,1 0-1,-1 0 1,0 1-1,1-1 1,-1 0-1,0 0 1,0 1-1,0-1 1,0 0-1,0 1 1,0-1-1,0 0 1,0 0-1,-1 3 1,0 2 20,-1 1 1,0-1-1,0 1 1,-1-1-1,0 0 1,0 0-1,0 0 1,-7 8-1,-37 44 320,42-53-302,-14 16 173,-1 0-1,-39 30 0,50-44-222,-1-1 1,0 1-1,0-1 0,-1-1 1,0 0-1,0-1 1,0 0-1,0 0 1,-16 2-1,-9-4-1328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3.206"/>
    </inkml:context>
    <inkml:brush xml:id="br0">
      <inkml:brushProperty name="width" value="0.035" units="cm"/>
      <inkml:brushProperty name="height" value="0.035" units="cm"/>
      <inkml:brushProperty name="color" value="#66CC00"/>
    </inkml:brush>
  </inkml:definitions>
  <inkml:trace contextRef="#ctx0" brushRef="#br0">1 140 23205,'20'-67'3827,"-19"64"-2452,2 102-927,19 110-1,-21-202-440,0 1 0,0 0 0,1 0 0,0-1 0,0 1 0,0-1 0,1 0 0,6 11 0,-8-17-6,-1 0 0,1 0 0,-1 0 0,1 0 0,0 0 0,-1 0 0,1-1 0,0 1-1,0 0 1,0 0 0,0-1 0,0 1 0,0 0 0,0-1 0,0 1 0,0-1 0,0 1 0,0-1 0,0 0 0,0 1 0,0-1 0,0 0 0,1 0 0,-1 0 0,2 0 0,-1 0 2,0-1 1,0 0-1,0 1 1,0-1-1,0 0 1,0 0-1,-1-1 1,1 1-1,0 0 1,-1 0-1,1-1 1,0 1-1,0-3 1,6-5 23,-1-1-1,0 0 1,-1 0 0,6-13 0,2-10 34,-2-2 0,0 1 1,-3-2-1,-1 1 0,-1-1 0,-2 0 0,0-71 0,-9 75-7,0 25-17,-1 17-1,1 20-28,1-1-1,1 1 0,4 44 1,-1-56-2,-1-10-3,4 44 19,-4-48-20,1-1-1,0 1 1,-1 0-1,2-1 1,-1 1-1,0-1 1,1 1-1,-1-1 0,1 0 1,4 6-1,-5-8-1,0-1-1,-1 1 0,1-1 1,0 0-1,0 1 0,0-1 1,-1 0-1,1 0 0,0 1 1,0-1-1,0 0 0,0 0 1,0 0-1,-1 0 0,1 0 1,0 0-1,0-1 0,0 1 1,0 0-1,-1 0 0,1-1 1,0 1-1,0 0 0,0-1 1,-1 1-1,1-1 0,0 1 1,-1-1-1,1 1 0,0-1 1,-1 1-1,1-1 0,-1 0 1,1 1-1,-1-1 0,1 0 1,-1 1-1,1-1 0,0-1 1,6-11 1,1 1 0,-2-1 0,1 0 1,-2-1-1,0 1 0,-1-1 0,0 0 0,2-17 0,-1-4 24,-1-1 0,-1-38 0,-8 107-102,-2 62 0,2-38 101,3 79-1,2-135-22,0 1-1,1 0 0,-1 0 1,0 0-1,1 0 0,-1 0 0,1-1 1,-1 1-1,1 0 0,0 0 0,0-1 1,1 3-1,-2-4-2,1 1 0,0-1 1,-1 1-1,1-1 0,0 1 0,-1-1 0,1 1 0,0-1 1,-1 1-1,1-1 0,0 0 0,0 0 0,0 1 0,-1-1 1,1 0-1,0 0 0,0 0 0,0 0 0,1 0 1,3-1-21,0 0 0,0 0 0,-1 0 0,1-1 0,0 0 0,-1 0 0,6-3 0,15-6-143,-20 9 133,-1 0 0,1 1 0,0 0 0,-1 0 0,1 0 0,0 0 0,-1 1 0,1 0 0,0 0 0,0 0 0,-1 1 0,1-1 0,0 1 0,-1 0 0,1 1 0,-1-1 0,1 1 0,-1 0 0,0 0 0,8 5 0,-10-6 36,-2 0-52,3-8-145,0 1 25,0-1 1,-1 0 0,-1 0 0,1 0 0,-1-1 0,1-11 0,-3-53-1584,1 68 1676,-4-76-884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3.840"/>
    </inkml:context>
    <inkml:brush xml:id="br0">
      <inkml:brushProperty name="width" value="0.035" units="cm"/>
      <inkml:brushProperty name="height" value="0.035" units="cm"/>
      <inkml:brushProperty name="color" value="#66CC00"/>
    </inkml:brush>
  </inkml:definitions>
  <inkml:trace contextRef="#ctx0" brushRef="#br0">1 0 9786,'1'35'7603,"1"-1"-3750,3 0-2359,8 35 1,30 159 375,-30-139-1706,39 133 1,-49-214-154,15 39 37,-17-46-32,-1 1 0,1-1 0,0 1 0,0-1 0,0 1 0,0-1 1,0 0-1,0 1 0,1-1 0,-1 0 0,0 0 0,1 0 0,-1 0 0,0 0 0,1 0 0,-1 0 1,1-1-1,0 1 0,-1-1 0,1 1 0,-1-1 0,4 1 0,-3-1 8,0-1 0,0 1 0,0-1 0,0 1 0,0-1 0,0 0 0,-1 0 0,1 0 0,0 0 0,-1 0 0,1-1 0,0 1 0,-1 0 0,0-1 0,1 1 0,-1-1 0,0 1 0,0-1 0,0 0 0,0 1 0,0-1 0,0 0 0,0 0 0,0-2 0,4-8 69,0-1 0,3-19 0,-2 3-28,-2 0 0,-1-1 0,-1 1 0,-3-44 0,-22-116 157,23 184-98,-8 56 331,8-30-435,1 0 0,1 0 0,1-1 0,1 0 0,1 1 1,13 32-1,-17-51-20,0 1 1,0-1-1,0 0 0,0 0 1,1 1-1,-1-1 0,1 0 0,-1 0 1,1-1-1,0 1 0,0 0 1,0-1-1,0 1 0,0-1 1,4 3-1,-4-4-1,0 1-1,0-1 1,0 1-1,0-1 1,0 0-1,0 0 1,0 0 0,0 0-1,0 0 1,0 0-1,0-1 1,0 1-1,0 0 1,0-1-1,3-1 1,1-1-2,0 0 0,-1-1-1,0 0 1,0 0 0,0 0 0,0 0-1,0-1 1,-1 0 0,0 0 0,6-9 0,-2 1 9,-1 0 0,0-1 1,-1 0-1,-1-1 1,0 1-1,4-24 1,-7 29 3,-1 0 1,0-1 0,0 1-1,-1-1 1,0 1-1,0-1 1,-1 1-1,0-1 1,-1 1-1,0 0 1,-5-13 0,7 21-7,-1 0 0,1 0 0,0 0 0,-1 0 0,1 0 0,-1 0 0,1 0 0,-1 0 0,1 0 0,-1 0 0,0 1 1,1-1-1,-1 0 0,0 0 0,0 1 0,1-1 0,-1 1 0,0-1 0,0 1 0,0-1 0,0 1 0,0-1 0,0 1 0,-1-1 1,1 1 0,0 1 0,0-1-1,0 1 1,0-1 0,0 0 0,1 1 0,-1 0 0,0-1 0,0 1 0,0-1 0,0 1 0,1 0 0,-1 0 0,0-1 0,1 1 0,-1 0 0,1 0 0,-1 0 0,0 1 0,-3 6 22,1 0 1,-1 0-1,2 1 1,-4 12-1,1 8-11,1 1 1,1 0-1,1 0 0,2 0 0,1-1 0,2 1 0,1 0 1,9 38-1,-12-64-14,0 0 1,1-1 0,-1 0-1,0 1 1,1-1 0,0 0 0,0 1-1,4 4 1,-5-7-2,0 0 0,0-1 0,0 1 1,0 0-1,0-1 0,0 1 0,0-1 0,1 1 0,-1-1 0,0 1 0,0-1 1,0 0-1,0 1 0,1-1 0,-1 0 0,0 0 0,0 0 0,0 0 1,1 0-1,-1 0 0,0-1 0,0 1 0,0 0 0,1-1 0,-1 1 0,0 0 1,0-1-1,0 1 0,0-1 0,0 0 0,0 1 0,0-1 0,0 0 1,1-1-1,11-9 9,-1-1 1,0 1-1,-1-2 0,0 0 1,-1 0-1,13-24 1,43-93 57,-47 87-24,21-75 0,-39 114-10,1 6-25,-1 8-4,2 104 37,-4-76-28,1 0 0,3 1 0,1-1 0,10 43 0,-13-80-14,-1 0-1,0 1 1,0-1-1,1 0 1,-1 0 0,1 0-1,-1 0 1,1 0-1,-1 1 1,1-1-1,0 0 1,-1 0 0,1 0-1,0-1 1,0 1-1,0 0 1,0 0 0,1 1-1,-1-2 1,-1 0 0,1 0 0,0 0 0,-1 0 0,1 0 0,0 0 0,-1 0 0,1-1 0,-1 1 0,1 0 0,0 0 0,-1 0 0,1-1 0,-1 1 0,1 0 0,0 0 0,-1-1 0,1 1 0,-1-1-1,1 1 1,-1 0 0,1-1 0,-1 1 0,1-2 0,4-5-7,1 0 0,-2-1 0,9-15 0,-8 14-15,7-15-764,12-30 0,-14 19-2703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4.297"/>
    </inkml:context>
    <inkml:brush xml:id="br0">
      <inkml:brushProperty name="width" value="0.035" units="cm"/>
      <inkml:brushProperty name="height" value="0.035" units="cm"/>
      <inkml:brushProperty name="color" value="#66CC00"/>
    </inkml:brush>
  </inkml:definitions>
  <inkml:trace contextRef="#ctx0" brushRef="#br0">1 1 16275,'0'-1'6558,"7"5"-5269,2 2-939,-1 0 0,0 0 0,0 1 0,0 0 0,-1 1 0,0 0 0,-1 0 0,0 0 0,0 1 0,0 0 0,-1 0 0,6 16-1,11 38-41,-2 1-1,12 76 1,20 66-188,-51-204-122,1 5-34,1 0 1,-1 0 0,1 0 0,0 0-1,1-1 1,6 10 0,-10-15 1,0-1 1,0 0-1,1 1 0,-1-1 1,0 1-1,0-1 0,1 0 0,-1 1 1,0-1-1,1 0 0,-1 0 1,0 1-1,1-1 0,-1 0 1,1 0-1,-1 1 0,0-1 1,1 0-1,-1 0 0,1 0 1,-1 0-1,1 0 0,-1 1 1,1-1-1,-1 0 0,5-12-2108,-1-13-1572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5.135"/>
    </inkml:context>
    <inkml:brush xml:id="br0">
      <inkml:brushProperty name="width" value="0.035" units="cm"/>
      <inkml:brushProperty name="height" value="0.035" units="cm"/>
      <inkml:brushProperty name="color" value="#66CC00"/>
    </inkml:brush>
  </inkml:definitions>
  <inkml:trace contextRef="#ctx0" brushRef="#br0">42 81 12427,'-2'-2'-465,"2"2"744,-1 0 1,1-1-1,-1 1 1,1 0-1,-1 0 1,1-1-1,-1 1 0,1 0 1,-1 0-1,1 0 1,-1 0-1,1 0 1,-1 0-1,0-1 0,1 1 1,-1 0-1,1 1 1,-1-1-1,1 0 0,-1 0 1,1 0-1,-1 0 1,1 0-1,-1 1 1,0-1-1,1 0 0,-1 0 1,1 1-1,0-1 1,-1 0-1,1 1 1,-1-1-1,1 0 0,-1 1 1,1-1-1,0 1 1,-1-1-1,1 1 0,0-1 1,0 1-1,-1-1 1,1 1-1,-4 8-98,1 0 0,0 0 0,0 1 0,1-1 0,0 1 0,1-1 0,0 1 0,1-1 0,-1 1 1,2 0-1,1 11 0,-1-13-87,0 3 6,0-1 1,1 0-1,0 0 1,1 0-1,0 0 0,0 0 1,9 17-1,-12-27-87,1 1-1,-1 0 1,0-1-1,1 1 1,-1 0-1,1-1 1,-1 1-1,1-1 1,-1 1-1,1-1 1,-1 1 0,1-1-1,-1 1 1,1-1-1,0 0 1,-1 1-1,1-1 1,0 0-1,-1 1 1,1-1-1,0 0 1,-1 0-1,1 0 1,0 0 0,0 0-1,-1 0 1,1 0-1,0 0 1,1 0-1,-1-1 12,0 1-1,1-1 1,-1 0 0,0 0-1,0 0 1,0 0 0,0 0-1,0 0 1,0 0 0,0-1-1,-1 1 1,1 0-1,1-3 1,2-5 100,0 0 0,-1-1 0,3-11 0,1-4 18,-4 18-112,-1 0 0,0-1 0,-1 1 0,1-1 0,-1-9-1,-1 16-45,-3 20-33,2 17 55,2-24 24,-2 0 0,1-1 0,-4 18-1,6-38-10,2 1-1,-1-1 1,8-12-1,4-10-1,7-28 1,-6 15 33,38-73 0,-54 117-51,0 0 1,0 0-1,0 0 0,0 0 0,0 0 1,0 0-1,0 0 0,0 0 0,0 0 1,0 0-1,1 0 0,-1 0 0,0 0 1,0 1-1,0-1 0,0 0 0,0 0 1,0 0-1,0 0 0,0 0 0,0 0 0,0 0 1,1 0-1,-1 0 0,0 0 0,0 0 1,0 0-1,0 0 0,0 0 0,0 0 1,0 0-1,0 0 0,0 0 0,1 0 1,-1 0-1,0 0 0,0 0 0,0-1 1,0 1-1,0 0 0,0 0 0,0 0 1,0 0-1,4 26 24,-1-1 0,-1 1 0,-1 0 0,-5 43 0,1-11 101,1-28-41,1-16-19,0 0 0,1 0 0,1-1 1,0 1-1,4 18 0,-5-31-62,0 0-1,0 0 1,0 0 0,0 0-1,1 0 1,-1 0-1,0 0 1,1 0 0,-1 0-1,1 0 1,-1 0 0,1 0-1,0 0 1,-1 0-1,1-1 1,0 1 0,0 0-1,-1 0 1,1-1 0,0 1-1,0 0 1,0-1-1,0 1 1,0-1 0,0 1-1,0-1 1,0 0 0,0 1-1,0-1 1,0 0 0,0 0-1,0 0 1,0 1-1,1-1 1,-1 0 0,0-1-1,0 1 1,0 0 0,0 0-1,0 0 1,0-1-1,2 0 1,3-2-2,1 0 0,-1-1 0,0 0-1,0 0 1,7-6 0,-3 1 12,-9 9-13,4-4 5,2-1 1,-1 1-1,0 0 0,1 1 1,7-3-1,-13 5-5,1 0 0,-1 1 0,1 0 0,-1-1 0,1 1 0,0 0 0,-1 0 0,1 0 0,0 0 1,-1 0-1,1 0 0,0 0 0,-1 1 0,1-1 0,-1 0 0,1 1 0,0-1 0,-1 1 0,1 0 0,-1 0 0,0-1 0,1 1 0,-1 0 0,0 0 0,1 0 0,-1 1 0,0-1 0,0 0 0,1 2 0,3 4-5,-1 1 0,0 0 0,0 0 0,-1 0 0,0 0 0,0 0 0,-1 1 0,0-1 0,1 12 0,3 81-41,-6-95 46,0 30 17,-8 61 0,6-83-8,0 0-1,-2 0 1,1-1 0,-2 1-1,0-1 1,0 0-1,-11 17 1,14-27 10,0 1 1,-1-1 0,0 0-1,1 1 1,-1-1 0,-1-1 0,1 1-1,0 0 1,-1-1 0,1 1-1,-8 2 1,10-4-12,-1-1 0,1 1 1,-1-1-1,0 1 0,1-1 0,-1 0 0,0 0 1,0 0-1,1 0 0,-1 0 0,0 0 0,1 0 1,-1-1-1,0 1 0,1-1 0,-1 1 0,0-1 1,1 1-1,-1-1 0,1 0 0,-1 0 0,1 0 1,0 0-1,-1 0 0,1 0 0,0 0 0,-1-1 1,1 1-1,0 0 0,0-1 0,-1-1 0,-3-5-2,0-1-1,1 0 1,-1-1-1,2 1 1,-1-1-1,2 0 0,-1 1 1,1-1-1,0-1 1,0-17-1,2 8-5,0 0 0,2 0 0,0 0 0,7-30 0,-3 33-62,-1 0 0,2 1 0,0 0 0,1 0 0,1 1 0,0 0 0,1 0 0,1 1 0,16-17 0,-7 11-734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6.491"/>
    </inkml:context>
    <inkml:brush xml:id="br0">
      <inkml:brushProperty name="width" value="0.035" units="cm"/>
      <inkml:brushProperty name="height" value="0.035" units="cm"/>
      <inkml:brushProperty name="color" value="#66CC00"/>
    </inkml:brush>
  </inkml:definitions>
  <inkml:trace contextRef="#ctx0" brushRef="#br0">1 104 16684,'0'0'8257,"0"-2"-7144,0 1-329,0-1-152,21-28-408,3 21-120,16-1-104,4-4 0,14 1 0,5 3 0,-2 3 0,1 2 112,-12 5-520,-4 1-784,-13 3 87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6.745"/>
    </inkml:context>
    <inkml:brush xml:id="br0">
      <inkml:brushProperty name="width" value="0.035" units="cm"/>
      <inkml:brushProperty name="height" value="0.035" units="cm"/>
      <inkml:brushProperty name="color" value="#66CC00"/>
    </inkml:brush>
  </inkml:definitions>
  <inkml:trace contextRef="#ctx0" brushRef="#br0">0 86 21701,'0'0'1087,"3"-3"111,0-1-1100,1 1 0,-1 0-1,1 0 1,0 1 0,0-1-1,0 1 1,0 0-1,0 0 1,7-2 0,50-13-147,-35 10 99,-22 6-50,105-24 18,-96 23-16,0 1 0,0 0 1,1 0-1,-1 1 0,0 1 0,18 3 0,-27-4 0,-1 1 0,1 0-1,-1 0 1,1 1-1,-1-1 1,0 1 0,0-1-1,1 1 1,-1 0-1,0 0 1,0 0-1,-1 1 1,1-1 0,0 1-1,-1 0 1,0-1-1,1 1 1,1 5 0,-1-3 4,-1 0 0,0 0 0,-1 0 0,1 0 0,-1 1 0,0-1 0,-1 1 0,1-1 0,-1 1 0,0-1 0,-1 6 0,-2 10 20,-1-1 1,-1 1-1,-1-1 1,0-1-1,-12 24 1,-20 35 12,-72 113 0,55-113-923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7.746"/>
    </inkml:context>
    <inkml:brush xml:id="br0">
      <inkml:brushProperty name="width" value="0.035" units="cm"/>
      <inkml:brushProperty name="height" value="0.035" units="cm"/>
      <inkml:brushProperty name="color" value="#66CC00"/>
    </inkml:brush>
  </inkml:definitions>
  <inkml:trace contextRef="#ctx0" brushRef="#br0">4 252 5297,'-2'-30'5332,"1"1"0,3-32 0,2 12-1282,-4 46-1782,0 57-967,3 80-1135,-1-105-155,11 72 27,-11-87-30,1-1-1,0 0 0,1 0 0,1 0 0,6 12 0,-11-24-7,0 0 0,1 0 0,-1-1 0,0 1 0,0 0 0,1-1 0,-1 1 0,0 0 0,1-1 0,-1 1 0,1 0 0,-1-1 0,1 1 0,-1-1 0,1 1 0,-1-1 0,1 1 0,0-1 0,-1 0 0,1 1 0,0-1 0,-1 0 0,1 1 0,0-1-1,-1 0 1,1 0 0,0 0 0,0 1 0,-1-1 0,1 0 0,0 0 0,-1 0 0,1 0 0,0 0 0,0 0 0,-1-1 0,1 1 0,0 0 0,0 0 0,-1 0 0,1-1 0,0 1 0,-1 0 0,1-1 0,0 1 0,-1-1 0,1 1 0,-1-1 0,1 1 0,-1-1 0,1 1 0,0-2 0,3-3-1,0 0 0,-1 0 0,0 0 0,5-10 0,20-51 30,-3-1 0,-2-2 1,-4 0-1,14-94 0,-28 137 7,-5 26-35,0 0-1,0 0 0,0 0 1,0 0-1,0 0 0,0 0 1,0 1-1,0-1 0,0 0 1,0 0-1,0 0 0,0 0 1,0 0-1,0 0 0,0 0 1,0 0-1,0 1 0,0-1 1,0 0-1,0 0 0,1 0 1,-1 0-1,0 0 0,0 0 1,0 0-1,0 0 0,0 0 1,0 0-1,0 0 0,0 0 1,1 0-1,-1 0 0,0 0 1,0 0-1,0 0 0,0 0 1,0 0-1,0 0 0,0 0 1,1 0-1,-1 0 0,0 0 1,0 0-1,0 0 0,0 0 1,0 0-1,0 0 0,0 0 1,0 0-1,0 0 0,1 0 1,-1 0-1,0 0 0,0-1 1,0 1-1,0 0 0,0 0 1,0 0-1,0 0 0,0 0 1,5 13-7,15 89-10,12 169 0,-28-232 67,-1-29-49,0-16-25,-1-17-67,-5-108-1304,6 48 2005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137"/>
    </inkml:context>
    <inkml:brush xml:id="br0">
      <inkml:brushProperty name="width" value="0.035" units="cm"/>
      <inkml:brushProperty name="height" value="0.035" units="cm"/>
      <inkml:brushProperty name="color" value="#66CC00"/>
    </inkml:brush>
  </inkml:definitions>
  <inkml:trace contextRef="#ctx0" brushRef="#br0">0 0 22093,'0'0'4661,"2"3"-3961,3 5-629,-1 0 1,0 0-1,-1 1 1,0 0 0,0-1-1,3 16 1,5 58-75,-9-59 49,1 7-23,-4-22-13,2 0 0,-1-1 0,1 1 0,1 0 0,-1 0 0,1 0 0,0-1 0,1 1 0,4 8 0,-7-15-10,1-1 0,-1 1 0,1-1 1,-1 1-1,1-1 0,-1 0 0,1 1 1,-1-1-1,1 1 0,-1-1 1,1 0-1,-1 0 0,1 1 0,-1-1 1,1 0-1,0 0 0,-1 0 0,1 1 1,-1-1-1,1 0 0,0 0 0,-1 0 1,1 0-1,0 0 0,-1 0 0,1-1 1,-1 1-1,1 0 0,0 0 0,-1 0 1,1 0-1,-1-1 0,1 1 0,0 0 1,-1-1-1,1 1 0,-1 0 1,1-1-1,-1 1 0,1-1 0,-1 1 1,0-1-1,1 0 0,20-23-12,-19 21 11,11-17-7,-4 7 10,0 0 1,16-16-1,-22 26-1,-1 0 0,1 1 0,0-1-1,1 1 1,-1 0 0,0 0 0,1 0 0,-1 0-1,1 0 1,-1 1 0,1 0 0,0 0-1,0 0 1,7-1 0,-8 2-4,0 0-1,0 1 1,0-1 0,0 1-1,-1 0 1,1 0-1,0 0 1,0 0 0,0 1-1,-1-1 1,1 1 0,-1-1-1,1 1 1,-1 0 0,0 0-1,0 0 1,1 0-1,-1 0 1,-1 1 0,1-1-1,0 1 1,-1-1 0,1 1-1,-1 0 1,2 3 0,3 7-21,-1 1 1,0-1-1,5 29 1,-5-16 33,-1 1 0,1 41 0,-5-58 84,-1 0 0,1 0 0,-1 0 0,-1 0 0,0 0 0,0-1 0,-1 1 0,0-1 0,-1 1 0,-5 9 0,7-16-56,0 0 0,1-1 0,-2 1 0,1 0 0,0-1 0,-1 1 1,1-1-1,-1 0 0,1 1 0,-1-1 0,0 0 0,0-1 0,0 1 0,0-1 0,0 1 0,-1-1 1,1 0-1,0 0 0,-1 0 0,1-1 0,-1 1 0,1-1 0,0 0 0,-1 0 0,1 0 0,-1 0 0,1 0 1,-1-1-1,1 0 0,0 0 0,-1 0 0,-3-1 0,-4-3-26,1 0 1,0 0-1,0-1 0,0 0 1,1 0-1,0-1 0,0-1 1,-11-11-1,18 17-19,-5-4-38,0-2 1,1 1-1,-1-1 1,1 0-1,1 0 0,0 0 1,-8-18-1,13 26 32,0 0 1,0 0-1,-1 0 0,1 0 1,0 0-1,0 0 0,0 0 1,0 0-1,0 0 0,0 0 0,0 0 1,0-1-1,0 1 0,0 0 1,-1 0-1,1 0 0,0 0 1,0 0-1,0 0 0,0-1 1,0 1-1,0 0 0,0 0 0,0 0 1,0 0-1,0 0 0,0 0 1,0-1-1,0 1 0,0 0 1,0 0-1,0 0 0,0 0 1,0 0-1,0 0 0,0-1 0,1 1 1,-1 0-1,0 0 0,0 0 1,0 0-1,0 0 0,0 0 1,0 0-1,0 0 0,0-1 1,0 1-1,0 0 0,1 0 0,-1 0 1,0 0-1,0 0 0,0 0 1,0 0-1,0 0 0,0 0 1,1 0-1,-1 0 0,0 0 1,0 0-1,0 0 0,0 0 0,0 0 1,0 0-1,1 0 0,-1 0 1,9 6-1135,-8-5 929,17 14-2115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169"/>
    </inkml:context>
    <inkml:brush xml:id="br0">
      <inkml:brushProperty name="width" value="0.025" units="cm"/>
      <inkml:brushProperty name="height" value="0.025" units="cm"/>
    </inkml:brush>
  </inkml:definitions>
  <inkml:trace contextRef="#ctx0" brushRef="#br0">136 399 12075,'0'0'16747,"-10"4"-15749,0 0-851,1 1 0,-1 0-1,1 1 1,0 0 0,0 0 0,1 1-1,-14 14 1,18-17-92,0 0 0,1-1 0,0 1 0,-1 1-1,2-1 1,-1 0 0,0 1 0,1 0 0,0-1 0,0 1 0,0 0 0,1 0-1,0 0 1,0 0 0,0 0 0,0 0 0,1 1 0,0-1 0,0 0-1,0 0 1,2 8 0,-1-11-45,0 0 1,0 0-1,1 0 0,-1 0 1,0-1-1,1 1 0,-1-1 1,1 1-1,0-1 0,-1 1 1,1-1-1,0 0 0,0 0 0,0 0 1,0 0-1,0 0 0,0 0 1,0 0-1,0-1 0,0 1 1,1-1-1,-1 1 0,0-1 1,0 0-1,0 0 0,4 0 1,4 0 9,-1-1 0,0 1 1,1-1-1,-1-1 0,12-3 1,-8 0-15,0-1 0,-1 0 0,0 0 1,0-2-1,0 0 0,-1 0 1,0-1-1,-1 0 0,0-1 1,0 0-1,-1 0 0,-1-1 1,0 0-1,7-13 0,2-5 8,-1 0 1,-2-1-1,-1-1 0,16-55 0,-24 66-14,0 0 0,-2 0 0,0-1 0,-1 1 0,-1-1 0,-3-38 0,2 56-5,-1 0 1,1 0-1,-1 0 1,0 0-1,0 0 1,0 0-1,0 0 1,0 0-1,0 1 1,-1-1-1,0 0 1,1 1-1,-1-1 1,0 1-1,0 0 1,0 0-1,-1 0 1,1 0-1,0 0 1,-1 0-1,1 0 1,-1 1-1,0-1 1,1 1-1,-1 0 0,0 0 1,0 0-1,0 0 1,0 0-1,-5 0 1,2 1-3,-1 0 0,1 0-1,0 0 1,-1 1 0,1 0 0,0 0 0,0 1 0,-1-1 0,1 1-1,0 1 1,1-1 0,-1 1 0,-8 5 0,-7 7 53,1 0 1,-34 34 0,47-42-38,1 0 0,-1 1 0,2-1 0,-1 1 0,1 0 0,0 1 1,1-1-1,0 1 0,0 0 0,-4 15 0,8-22-9,0 0 0,0 0 0,0 0 0,0 0 0,0 0 0,0 0 0,0-1 0,1 1 0,-1 0 0,1 0 0,-1 0 0,1-1 0,0 1 0,-1 0 0,1-1 0,0 1 0,0 0 0,0-1 0,1 1 0,-1-1 0,0 0 0,1 1 0,-1-1 0,0 0 0,1 0 0,0 0 0,-1 0 0,1 0 0,0 0 0,-1 0 0,1-1 0,0 1 0,2 0 0,9 3 0,-1-1 0,1 0 0,24 1 0,-16-1 0,3 0 0,-9-1 0,0 0 0,0 1 0,0 0 0,0 1 0,24 11 0,-36-14 0,0 1 0,0 0 0,0 0 0,0 0 0,-1 0 0,1 0 0,-1 1 0,1-1 0,-1 1 0,0-1 0,0 1 0,0 0 0,0 0 0,-1 0 0,1 0 0,-1 0 0,0 1 0,0-1 0,0 0 0,0 0 0,0 1 0,-1-1 0,1 1 0,-1-1 0,0 0 0,0 1 0,-1-1 0,1 1 0,-1-1 0,1 0 0,-3 5 0,-12 40-116,12-38-79,-1-1 1,1 1-1,1 0 0,-1 0 1,2 0-1,-1 12 0,1-21 52,1-1-1,0 0 1,0 1-1,0-1 0,0 1 1,1-1-1,-1 0 1,0 1-1,0-1 1,0 0-1,0 1 1,0-1-1,0 0 1,1 1-1,-1-1 0,0 0 1,0 1-1,0-1 1,1 0-1,-1 1 1,0-1-1,1 0 1,-1 0-1,0 1 0,0-1 1,1 0-1,-1 0 1,1 0-1,-1 1 1,0-1-1,1 0 1,-1 0-1,0 0 0,1 0 1,-1 0-1,0 0 1,1 0-1,-1 0 1,1 0-1,-1 0 1,0 0-1,1 0 1,-1 0-1,1 0 0,-1 0 1,0 0-1,1 0 1,3-1-1412,16 1-6138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681"/>
    </inkml:context>
    <inkml:brush xml:id="br0">
      <inkml:brushProperty name="width" value="0.035" units="cm"/>
      <inkml:brushProperty name="height" value="0.035" units="cm"/>
      <inkml:brushProperty name="color" value="#66CC00"/>
    </inkml:brush>
  </inkml:definitions>
  <inkml:trace contextRef="#ctx0" brushRef="#br0">1 81 19988,'-1'4'3930,"2"-3"-3891,-1 0 1,1 0 0,0 0 0,-1 0 0,1 0-1,0 0 1,-1 0 0,1 0 0,0-1-1,0 1 1,0 0 0,0-1 0,2 2 0,34 18 464,-36-20-479,0 0 0,0 0 0,0 0 1,1 0-1,-1 0 0,0 0 0,0 0 1,0 0-1,0 0 0,1 0 0,-1-1 1,0 1-1,0-1 0,0 1 0,0-1 1,0 1-1,0-1 0,0 1 0,0-1 1,0 0-1,0 0 0,0 0 0,0 1 1,-1-1-1,1 0 0,0 0 0,0 0 1,-1 0-1,1 0 0,-1 0 0,2-2 1,10-34 715,-11 33-596,0-1-1,0 1 0,-1-1 0,1 0 1,-1 1-1,0-1 0,0 0 0,-1 1 1,0-1-1,1 1 0,-3-7 0,2 9 243,-2 5-147,0-1-224,1 1-1,-1-1 1,1 1-1,0-1 1,0 1-1,0 0 1,0 0-1,1 0 1,-1 0 0,1 0-1,0 0 1,-2 5-1,-8 47-16,9-38 10,0-3-10,-38 310 143,40-322-141,-1 0 0,1 1 0,0-1 0,0 0-1,1 1 1,-1-1 0,0 0 0,1 1 0,0 1 0,-1-4-1,0 0-1,1 1 1,-1-1 0,0 0 0,0 0-1,0 0 1,0 0 0,1 0-1,-1 1 1,0-1 0,0 0 0,0 0-1,0 0 1,1 0 0,-1 0 0,0 0-1,0 0 1,1 0 0,-1 0-1,0 0 1,0 0 0,0 0 0,1 0-1,-1 0 1,0 0 0,0 0 0,0 0-1,1 0 1,-1 0 0,0 0-1,0 0 1,0 0 0,1 0 0,-1 0-1,0-1 1,15-12-15,21-33-3,-9 12 22,60-60 0,-78 86-3,0 0 0,0 0 1,0 2-1,1-1 1,0 1-1,1 0 0,0 1 1,-1 1-1,1 0 1,1 0-1,-1 1 1,13-3-1,-19 6-3,-1 0 1,1 0-1,-1 0 1,0 0-1,1 0 1,-1 1-1,0 0 0,1 0 1,-1 0-1,0 0 1,0 1-1,0 0 1,0 0-1,5 3 1,-4-2-4,0 1 0,0 1 0,0-1 1,0 1-1,-1 0 0,0 0 1,0 0-1,6 11 0,-4-4 11,0 1 0,-1 0-1,0 0 1,-1 0 0,0 0-1,-1 1 1,-1 0 0,1 18-1,-3-21 53,-3-9 114,-9-21 144,0-13-57,-12-42 0,7 16-160,-46-143 48,56 170-142,6 26-26,15 14-89,5 11-36,-16-16-10,1 1 0,-1-1 0,1 0 0,0-1 0,0 1 0,0-1 0,0 0 0,0 0 0,1 0-1,0 0 1,-1-1 0,1 0 0,0 0 0,0 0 0,0 0 0,0-1 0,8 1 0,8-2-1153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946"/>
    </inkml:context>
    <inkml:brush xml:id="br0">
      <inkml:brushProperty name="width" value="0.035" units="cm"/>
      <inkml:brushProperty name="height" value="0.035" units="cm"/>
      <inkml:brushProperty name="color" value="#66CC00"/>
    </inkml:brush>
  </inkml:definitions>
  <inkml:trace contextRef="#ctx0" brushRef="#br0">0 2 22813,'0'0'3681,"0"2"-3601,32 23-80,-4-20 0,8-7 120,8-5-96,5-17 1576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1.554"/>
    </inkml:context>
    <inkml:brush xml:id="br0">
      <inkml:brushProperty name="width" value="0.035" units="cm"/>
      <inkml:brushProperty name="height" value="0.035" units="cm"/>
      <inkml:brushProperty name="color" value="#66CC00"/>
    </inkml:brush>
  </inkml:definitions>
  <inkml:trace contextRef="#ctx0" brushRef="#br0">16 263 20012,'0'0'1575,"0"3"-1263,0 1-1,-1-1 1,1 0-1,-1 0 0,1 0 1,-3 6-1,-2 9-9,2 14-2,1 1 1,5 59-1,16 63-162,-18-149-132,2 13 16,0-1-1,11 36 1,-13-53-22,-1 1 1,1-1 0,-1 0-1,1 1 1,0-1 0,-1 0-1,1 0 1,0 0-1,0 1 1,0-1 0,0 0-1,1 1 1,-2-2 0,1 0 0,-1 0 0,0 0 0,1 0 0,-1 0 0,0 1 0,0-1 0,1 0 0,-1 0-1,0 0 1,1 0 0,-1 0 0,0 0 0,1 0 0,-1-1 0,0 1 0,1 0 0,-1 0 0,0 0 0,1 0 0,-1 0 0,0 0 0,1-1 0,-1 1 0,0 0 0,0 0 0,1 0 0,-1-1 0,0 1 0,0 0 0,0 0-1,1-1 1,2-3 15,-1 0 0,0-1-1,0 1 1,0 0 0,0-1-1,1-7 1,16-61 415,-4-1-1,-4-1 1,-2 0-1,-2-94 1,7 186-399,3 20-34,17 53 0,-3-6 75,-22-57-41,-8-22-25,1 1 1,0 0-1,0-1 1,0 0 0,0 1-1,1-1 1,0 0 0,0 0-1,0-1 1,1 1-1,0-1 1,5 6 0,-8-9-4,0-1 1,0 0 0,0 1 0,-1-1 0,1 0 0,0 1 0,0-1 0,0 0-1,0 0 1,0 0 0,0 1 0,0-1 0,0 0 0,0-1 0,0 1-1,0 0 1,0 0 0,0 0 0,-1 0 0,1-1 0,0 1 0,0 0-1,1-1 1,1-1 10,-1 0 0,1 1 0,-1-1 0,0 0 0,1 0 0,-1 0 0,3-4 0,0-2 37,1 0-1,-1 0 1,-1 0 0,5-10-1,-4 5 4,-1-1 0,0 1-1,0 0 1,-2-1-1,0 0 1,0 0 0,-1 0-1,-1 0 1,0 0-1,-1 0 1,-1 0 0,0 1-1,0-1 1,-2 0-1,-4-13 1,7 25 124,-4 4 87,4-1-264,0 1 1,0 0-1,-1-1 0,1 1 0,1-1 0,-1 1 0,0 0 0,0 0 1,1 0-1,-1-1 0,1 1 0,-1 0 0,1 0 0,0 0 0,0 0 0,0 0 1,0 0-1,0 0 0,0 0 0,0 0 0,1 0 0,-1-1 0,2 4 1,-1 0-2,0-1 0,1 1 0,-1-1 1,1 0-1,0 0 0,0 0 1,1 0-1,-1 0 0,1 0 0,5 5 1,-8-9-2,0 1 1,1-1-1,-1 0 1,1 1-1,-1-1 1,1 1-1,0-1 0,-1 0 1,1 0-1,-1 1 1,1-1-1,-1 0 1,1 0-1,0 0 1,-1 1-1,1-1 1,0 0-1,-1 0 1,1 0-1,0 0 1,-1 0-1,1 0 1,0-1-1,-1 1 1,1 0-1,-1 0 1,1 0-1,0-1 0,1 0 1,0 0-1,-1 0 0,0 0 0,1-1 0,-1 1 0,0 0 1,1-1-1,-1 1 0,0-1 0,1-1 0,2-5 1,0 1 0,-1-1 0,5-14-1,1-18 32,6-65 0,-7 37 14,-7 63-29,15 18-61,-11-3 28,0 1-1,-1-1 1,5 15 0,0 3-2,10 23 4,-9-21 28,1 0 0,29 52 0,-40-80-13,1-1-1,0 0 0,0 1 0,0-1 1,0 0-1,0 0 0,0 0 0,0 0 0,0 0 1,0 0-1,0 0 0,1 0 0,-1 0 1,0 0-1,1-1 0,1 1 0,-3-1 0,1 1 0,0-1 0,0 0 0,0-1 0,-1 1 0,1 0 0,0 0 0,0 0 0,0 0-1,-1-1 1,1 1 0,0 0 0,0-1 0,-1 1 0,1 0 0,0-1 0,-1 1 0,1-1-1,0 1 1,-1-1 0,2 0 0,2-5 0,-1 1 0,1 0 0,-1-1 0,0 1 0,0-1 0,2-8 0,8-27 26,-1-1 1,11-80 0,-12 56 18,-11 62-40,3 8-19,2 1 5,-1 0 1,0 1 0,0 0 0,-1-1-1,0 1 1,0 1 0,3 6 0,15 54-19,-12-36 29,-2-8 3,-5-12 1,2 1 0,0-1 0,0 0 0,1 0 0,10 18 0,-14-28-6,-1-1 0,0 0 0,0 0 0,0 1 0,0-1 0,1 0 0,-1 0 0,0 1-1,0-1 1,1 0 0,-1 0 0,0 1 0,0-1 0,1 0 0,-1 0 0,0 0 0,1 0 0,-1 0 0,0 1-1,1-1 1,-1 0 0,0 0 0,1 0 0,-1 0 0,0 0 0,1 0 0,-1 0 0,0 0 0,1 0-1,-1 0 1,0 0 0,1-1 0,7-9 3,3-19 8,-11 26-10,12-42 4,-3 1 0,-1-1 0,-2-1 0,-1-53-1,-8 101-700,-11 7-1120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1.694"/>
    </inkml:context>
    <inkml:brush xml:id="br0">
      <inkml:brushProperty name="width" value="0.035" units="cm"/>
      <inkml:brushProperty name="height" value="0.035" units="cm"/>
      <inkml:brushProperty name="color" value="#66CC00"/>
    </inkml:brush>
  </inkml:definitions>
  <inkml:trace contextRef="#ctx0" brushRef="#br0">6 8 22813,'-5'-7'3337,"5"9"-3073,1 45-224,12-17-104,6 1-1025,4-1-423</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2.336"/>
    </inkml:context>
    <inkml:brush xml:id="br0">
      <inkml:brushProperty name="width" value="0.035" units="cm"/>
      <inkml:brushProperty name="height" value="0.035" units="cm"/>
      <inkml:brushProperty name="color" value="#66CC00"/>
    </inkml:brush>
  </inkml:definitions>
  <inkml:trace contextRef="#ctx0" brushRef="#br0">39 305 20420,'-3'4'286,"-1"0"0,1 1 0,0-1-1,0 1 1,0 0 0,1 0 0,-1 0-1,1 0 1,0 0 0,1 0 0,0 1-1,-1-1 1,1 8 0,-1 8-216,2-1 0,2 27 0,-1-32 79,-1-15-148,1 23 63,1-2 1,10 42-1,-11-56-49,1-1-1,0 0 1,1 0-1,-1 0 1,1-1 0,0 1-1,1-1 1,-1 1-1,1-1 1,0 0-1,1 0 1,-1-1-1,1 1 1,0-1-1,6 4 1,10 5 5,-1 1 0,0 1 0,25 24 1,-37-30-23,-1-1 0,0 1 0,0 0 1,-1 0-1,0 1 0,-1 0 1,0 0-1,0 0 0,5 21 1,-6-15 0,0 0 0,-2 0 1,1 27-1,-2-33 11,-2-1 1,1 0-1,-1 0 1,-1 0-1,0 0 1,0 0 0,-7 17-1,8-24 6,0 1-1,0-1 1,0 0 0,-1 0-1,1 1 1,-1-1 0,0 0-1,0 0 1,0-1 0,0 1 0,0 0-1,0 0 1,-4 1 0,4-2 3,1 0 0,-1-1 0,0 1 0,1-1 0,-1 0 0,0 1 0,1-1 0,-1 0 0,0 0 0,1 0 0,-1 0 1,0-1-1,1 1 0,-1 0 0,0-1 0,1 1 0,-1-1 0,0 0 0,1 1 0,-1-1 0,1 0 0,0 0 0,-3-1 1,-1-2 27,1 0 1,-1-1-1,1 1 1,0-1-1,0 0 1,0 0 0,1-1-1,-1 1 1,1-1-1,1 1 1,-4-9-1,-2-11 58,-8-35-1,14 48-97,-9-50 9,3-2-1,2 1 0,5-117 1,7 97 22,4 1-1,39-159 1,-43 212 20,5-56-1,-8 60 57,-3 22 303,5 21-92,20 136-252,37 106-22,-40-183-34,44 99-1,-58-157-27,0-1-1,1-1 1,2 0-1,13 19 1,-22-34-225,-6-8-228,-187-263-1277,-20 16 3775,207 248-1690,5 2-129,0 2-209,0 0-1,1-1 1,-1 1 0,0 0 0,0 0-1,1 0 1,-1 0 0,1 0-1,-1 0 1,1 0 0,-1 0 0,1 1-1,0-1 1,-1 1 0,1-1-1,0 1 1,-1 0 0,3-1 0,44-3-24,-14 1 38,-16 0-50,0-1 0,-1 0 0,34-15 0,1-7-1097</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355"/>
    </inkml:context>
    <inkml:brush xml:id="br0">
      <inkml:brushProperty name="width" value="0.035" units="cm"/>
      <inkml:brushProperty name="height" value="0.035" units="cm"/>
      <inkml:brushProperty name="color" value="#66CC00"/>
    </inkml:brush>
  </inkml:definitions>
  <inkml:trace contextRef="#ctx0" brushRef="#br0">1 0 25597,'3'5'857,"29"63"-130,48 139 0,-52-125-665,39 79-1,-66-159-57,0 1 0,0-1-1,1 0 1,-1 1-1,1-1 1,-1 0 0,1 0-1,0 0 1,4 3-1,-6-4-2,0-1 0,1 0-1,-1 0 1,0 0-1,1 0 1,-1 0 0,1 0-1,-1 1 1,0-1-1,1 0 1,-1 0 0,0 0-1,1 0 1,-1 0-1,1-1 1,-1 1 0,0 0-1,1 0 1,-1 0-1,1 0 1,-1 0 0,0 0-1,1-1 1,-1 1-1,0 0 1,1 0 0,-1 0-1,0-1 1,1 1-1,-1 0 1,0-1 0,0 1-1,1 0 1,-1-1-1,0 1 1,1-1 0,2-6 1,-1 0 0,1 0 0,-1 0 1,0-1-1,1-9 0,0 3-3,9-49 0,-7 29 12,2 0 0,1 1 0,2-1-1,25-57 1,-33 88-10,-1 0-1,1 0 1,-1 1-1,1-1 1,0 0-1,0 1 1,0 0-1,0-1 1,0 1-1,0 0 1,1 0-1,-1 0 0,1 1 1,0-1-1,-1 0 1,1 1-1,0 0 1,0 0-1,0 0 1,3-1-1,-3 2-3,-1 0 0,1 0-1,-1 1 1,1-1-1,-1 1 1,1-1 0,-1 1-1,0 0 1,1 0 0,-1 0-1,0 0 1,1 1 0,-1-1-1,0 1 1,0-1 0,0 1-1,0 0 1,-1 0-1,1-1 1,0 1 0,-1 0-1,1 1 1,1 3 0,5 7 12,-1-1 1,-1 1-1,0 1 0,-1-1 1,0 1-1,-1 0 1,-1 0-1,0 1 1,-1-1-1,-1 0 0,0 1 1,-2 28-1,0-38 65,1-1-1,-1 0 1,-1 0-1,1 1 1,-1-1-1,1 0 1,-1-1-1,0 1 1,0 0-1,-1 0 1,1-1-1,-1 0 1,0 1-1,-4 3 1,1-2 9,0-1-1,0 0 1,0 0 0,-1 0-1,1-1 1,-1 0 0,-13 4-1,3-2-28,0-1-1,0-2 1,-1 1 0,1-2-1,-1 0 1,-21-2 0,-47-13-4,86 14-54,-1 0-1,1-1 0,0 1 1,-1 0-1,1 0 1,0 0-1,-1 0 1,1 0-1,-1 0 0,1 0 1,0 0-1,-1 0 1,1 0-1,-1 0 1,1 0-1,0 0 0,-1 1 1,1-1-1,0 0 1,-1 0-1,1 0 0,0 0 1,-1 1-1,1-1 1,0 0-1,-1 0 1,1 1-1,0-1 0,0 0 1,-1 0-1,1 1 1,0-1-1,0 0 1,0 1-1,-1-1 0,1 0 1,0 1-1,0-1 1,0 1-1,0-1 1,0 0-1,0 1 0,0-1 1,0 0-1,0 1 1,0-1-1,0 1 1,0-1-1,0 0 0,0 1 1,0-1-1,0 1 1,0-1-1,0 0 0,0 1 1,1-1-1,10 19-721,3-4-650,5-2-796</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850"/>
    </inkml:context>
    <inkml:brush xml:id="br0">
      <inkml:brushProperty name="width" value="0.035" units="cm"/>
      <inkml:brushProperty name="height" value="0.035" units="cm"/>
      <inkml:brushProperty name="color" value="#66CC00"/>
    </inkml:brush>
  </inkml:definitions>
  <inkml:trace contextRef="#ctx0" brushRef="#br0">28 223 23253,'3'0'61,"-1"-1"0,0 1 0,1-1 0,-1 0 0,0 0 1,0 0-1,0-1 0,0 1 0,0 0 0,0-1 0,0 1 0,0-1 0,-1 0 0,1 0 1,-1 1-1,1-1 0,1-2 0,-1-1 29,0 1 0,0 0 1,-1-1-1,1 1 0,-1-1 0,0 0 1,0 1-1,0-7 0,0-1 142,-1 0 0,0 1 0,-1-1 0,-1 0 0,0 0-1,-4-13 1,4 20-83,0-1 0,0 1 0,0 0 0,-1 1-1,0-1 1,-5-7 0,7 11-124,1 1 0,-1-1 0,1 0 0,-1 1 0,0-1 0,1 1 0,-1-1 0,0 1 0,1-1 0,-1 1 0,0-1 0,0 1 0,0 0 0,1-1 0,-1 1 0,0 0 0,0 0 0,0 0 0,-1 0 0,1 0-11,0 0-1,0 1 1,0-1-1,0 1 1,1-1-1,-1 1 1,0-1-1,0 1 1,1 0-1,-1-1 1,0 1-1,1 0 1,-1 0-1,0-1 1,1 1-1,-1 0 1,1 0-1,-1 0 1,1 0-1,0 0 1,-1 0-1,1 0 1,-4 14 17,1 0 0,0 0 0,1-1 0,1 1 0,0 1 0,1-1 0,3 27 0,-2-22-16,12 111 37,-10-112-44,0-1-1,2 1 1,0-1 0,14 33-1,-18-50-8,0 1 0,-1 0-1,1-1 1,0 1 0,0 0-1,0-1 1,1 1 0,-1-1-1,0 0 1,1 1 0,-1-1 0,0 0-1,1 0 1,-1 0 0,1 0-1,2 1 1,-2-1 0,-1-1-1,0 0 1,0 0-1,0 0 1,0 0-1,0 0 1,0 0-1,0 0 1,1-1-1,-1 1 1,0 0-1,0-1 1,0 1 0,0-1-1,0 1 1,0-1-1,0 1 1,0-1-1,0 1 1,1-2-1,3-4-3,0 1 0,-1-1 0,1 0-1,-1 0 1,0 0 0,0 0 0,2-8 0,12-27 13,-2 0 0,11-49 0,15-89 69,-34 141-56,-8 37-20,0 0 0,0 0 0,0 0 0,0 0 0,1 0 0,-1 0 0,0 0 0,1 0 0,-1 0 0,0 0 0,1 0 0,-1 1 0,1-1 0,0 0-1,-1 0 1,1 1 0,0-1 0,1-1 0,-2 2-1,1 0-1,-1 0 1,1 0-1,-1 0 1,0 0-1,1 0 1,-1 1-1,1-1 1,-1 0-1,1 0 0,-1 0 1,1 0-1,-1 1 1,1-1-1,-1 0 1,0 0-1,1 1 1,-1-1-1,1 0 1,-1 1-1,0-1 1,1 1-1,-1-1 0,0 0 1,1 1-1,20 39-48,-18-33 46,29 69 34,29 106 0,-60-177-23,8 18 59,-9-22-65,1-1 1,-1 0 0,0 1 0,0-1 0,1 1 0,-1-1 0,0 0-1,1 1 1,-1-1 0,1 0 0,-1 0 0,0 1 0,1-1 0,-1 0-1,1 0 1,-1 0 0,1 1 0,-1-1 0,1 0 0,-1 0 0,0 0-1,1 0 1,-1 0 0,1 0 0,-1 0 0,1 0 0,-1 0 0,1 0-1,-1 0 1,1 0 0,-1 0 0,1-1 0,-1 1 0,1 0 0,-1 0 0,1 0-1,-1-1 1,0 1 0,1 0 0,-1 0 0,0-1 0,1 1 0,-1 0-1,0-1 1,1 1 0,-1-1 0,10-10 20,-1-1 0,-1 0 0,0-1 0,-1 1-1,11-25 1,-7 13 17,-1 5-33,-6 12-138,1-1 0,-2 0 0,1 0 0,-1 0 0,0-1 0,2-11-1,-5 1-1501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997"/>
    </inkml:context>
    <inkml:brush xml:id="br0">
      <inkml:brushProperty name="width" value="0.035" units="cm"/>
      <inkml:brushProperty name="height" value="0.035" units="cm"/>
      <inkml:brushProperty name="color" value="#66CC00"/>
    </inkml:brush>
  </inkml:definitions>
  <inkml:trace contextRef="#ctx0" brushRef="#br0">1 1 27710,'7'23'56,"2"1"-24,1-3-144,8-5-592,-3-5-985</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4.444"/>
    </inkml:context>
    <inkml:brush xml:id="br0">
      <inkml:brushProperty name="width" value="0.035" units="cm"/>
      <inkml:brushProperty name="height" value="0.035" units="cm"/>
      <inkml:brushProperty name="color" value="#66CC00"/>
    </inkml:brush>
  </inkml:definitions>
  <inkml:trace contextRef="#ctx0" brushRef="#br0">60 251 26078,'-1'-3'145,"-1"0"1,0 1-1,0-1 1,0 1-1,0 0 1,-1 0-1,1 0 1,-1 0-1,-4-3 1,6 5-119,1 0 0,-1-1 0,1 1 0,-1 0 0,0 0 0,1 0 0,-1 0 0,1 0 0,-1 0 0,1 0 0,-1 0 0,1 0 0,-1 0 0,0 0 0,1 0 0,-1 1 1,1-1-1,-1 0 0,1 0 0,-1 0 0,1 1 0,-1-1 0,0 2-16,-1-1 1,1 0-1,0 0 1,1 0-1,-1 1 1,0-1-1,0 0 1,0 1-1,1-1 1,-1 1-1,0 2 1,-2 8 3,1-1 0,0 1 0,1 0 0,0 0 0,0 0 0,3 17 0,2 4-6,7 34-1,-9-60-4,15 60 37,-15-61-38,0-1 0,0 1 0,0 0 0,1-1 0,0 0-1,0 1 1,1-1 0,6 8 0,-9-13-4,0 1 1,0 0-1,-1-1 0,1 1 0,0 0 0,0-1 1,0 1-1,0-1 0,-1 1 0,1-1 1,0 0-1,0 1 0,0-1 0,0 0 0,0 0 1,0 0-1,0 1 0,0-1 0,0 0 1,0 0-1,0 0 0,0-1 0,0 1 1,0 0-1,0 0 0,0-1 0,0 1 0,0 0 1,0-1-1,0 1 0,0-1 0,0 1 1,0-1-1,-1 1 0,1-1 0,0 0 0,0 1 1,-1-1-1,1 0 0,0 0 0,-1 1 1,1-1-1,0-1 0,3-4 0,-1 0 0,1 0-1,-1 0 1,4-11 0,5-21 39,-1-1-1,-2 0 1,-1 0 0,3-70-1,-11-156 330,6 270-353,3 11-29,5 31 13,-2 1 1,-2 1-1,4 55 1,-7-57 21,29 200-10,-36-242-18,0-7-1335,-1-17-468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4.927"/>
    </inkml:context>
    <inkml:brush xml:id="br0">
      <inkml:brushProperty name="width" value="0.035" units="cm"/>
      <inkml:brushProperty name="height" value="0.035" units="cm"/>
      <inkml:brushProperty name="color" value="#66CC00"/>
    </inkml:brush>
  </inkml:definitions>
  <inkml:trace contextRef="#ctx0" brushRef="#br0">0 305 23245,'7'-8'218,"-2"-1"0,1 0-1,-1 0 1,-1-1 0,0 0 0,0 0 0,-1 0-1,0 0 1,3-19 0,-2-8 229,0-50 0,-3 79-361,-1-3 109,-1 1 0,0-1 0,-3-13 0,4 24-184,0-1 0,0 1 0,0 0 0,0 0 0,0 0-1,0 0 1,0 0 0,-1 0 0,1 0 0,0 0 0,0-1 0,0 1 0,0 0-1,0 0 1,0 0 0,-1 0 0,1 0 0,0 0 0,0 0 0,0 0 0,0 0-1,0 0 1,-1 0 0,1 0 0,0 0 0,0 0 0,0 0 0,0 0 0,0 0-1,-1 0 1,1 0 0,0 0 0,0 0 0,0 0 0,0 0 0,0 0 0,0 0-1,-1 1 1,1-1 0,0 0 0,0 0 0,0 0 0,0 0 0,0 0 0,0 0-1,0 0 1,0 0 0,-1 1 0,1-1 0,0 0 0,0 0 0,0 0-1,0 0 1,0 0 0,0 1 0,0-1 0,-6 8 115,0 10-37,1-1-1,0 1 1,2 0 0,0 0 0,0 29 0,1-29-70,-1 28 16,2 0 0,2 1 1,9 64-1,-5-86-30,-4-25-5,-1 0 0,0 0 0,0 0 0,0 0 0,0 1 0,0-1 0,1 0 0,-1 0 0,0 0 0,0 0 0,0 0-1,0 0 1,1 0 0,-1 0 0,0 1 0,0-1 0,0 0 0,0 0 0,1 0 0,-1 0 0,0 0 0,0 0 0,0 0 0,1 0-1,-1 0 1,0 0 0,0 0 0,0 0 0,1 0 0,-1-1 0,0 1 0,0 0 0,0 0 0,1 0 0,-1 0 0,0 0-1,0 0 1,0 0 0,0 0 0,0-1 0,1 1 0,-1 0 0,0 0 0,0 0 0,0 0 0,0 0 0,0-1 0,0 1 0,0 0-1,0 0 1,1 0 0,-1-1 0,0 1 0,0 0 0,0 0 0,0 0 0,0-1 0,0 1 0,0 0 0,0 0 0,0 0-1,0-1 1,7-17-7,50-134 9,-42 118 8,2 0 0,28-44 0,-42 74-9,-1 0 0,1 0 0,0 1 0,0-1 0,1 1 0,-1 0 0,6-4-1,-8 6-1,0 1 0,0-1 0,0 1 0,1-1 0,-1 1 0,0 0 0,0-1 0,0 1 0,0 0 0,0 0 0,1 0 0,-1 0 0,0 0 0,0 0 0,0 0 0,0 0 0,1 0 0,-1 1 0,0-1 0,0 0 0,0 1 0,0-1 0,0 1 0,0-1 0,0 1 0,0 0 0,0-1 0,0 1 0,0 0 0,0 0 0,-1 0 0,1 0 0,0-1 0,0 1 0,-1 0 0,2 2 0,4 7-3,0-1 0,-1 2 0,0-1 0,-1 0 0,5 16 0,13 61 23,-13-45 12,11 32 37,-17-69 45,-1-7-86,-1-1 4,7-11 41,-2-1 0,0 1-1,-1-1 1,0-1 0,5-30-1,10-33 83,-20 79-154,4-13 23,2-1 0,10-18 0,-15 29-23,1 0 1,0 0-1,0 1 0,0-1 1,0 1-1,0-1 0,0 1 1,1 0-1,-1 0 0,1 0 1,-1 0-1,1 1 0,0-1 1,0 1-1,0-1 0,0 1 1,3-1-1,-4 2-1,-1-1-1,1 1 1,-1 0 0,1 0-1,-1 0 1,1 0 0,-1 1-1,1-1 1,-1 0 0,1 0-1,-1 1 1,1-1 0,-1 1-1,1 0 1,-1-1 0,0 1-1,1 0 1,1 1 0,0 1-1,0 0 1,-1-1 0,0 1 0,1 0 0,-1 0-1,0 0 1,3 6 0,0 4 4,0 1-1,0 0 1,2 14-1,-6-26-1,15 82-673,-14-53 1681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944"/>
    </inkml:context>
    <inkml:brush xml:id="br0">
      <inkml:brushProperty name="width" value="0.025" units="cm"/>
      <inkml:brushProperty name="height" value="0.025" units="cm"/>
    </inkml:brush>
  </inkml:definitions>
  <inkml:trace contextRef="#ctx0" brushRef="#br0">184 353 19090,'0'0'4741,"-9"-5"-908,5 2-3675,0 1 0,0-1 1,0 1-1,-1 0 1,1 0-1,0 1 1,-1-1-1,1 1 0,-1 0 1,0 0-1,1 0 1,-1 1-1,0 0 1,1 0-1,-1 0 0,0 0 1,0 1-1,1 0 1,-1 0-1,1 0 1,-1 0-1,1 1 1,-1 0-1,1 0 0,0 0 1,0 0-1,-7 5 1,7-4-128,1 1 1,-1-1 0,1 1 0,-1-1 0,1 1-1,0 0 1,1 0 0,-1 0 0,1 1-1,0-1 1,0 1 0,0-1 0,0 1 0,1 0-1,0-1 1,0 1 0,0 0 0,0 0-1,1 0 1,0 6 0,0-10-34,1 0 1,-1 0-1,0 0 0,1 0 1,-1 0-1,0 0 0,1 0 1,-1 0-1,1-1 0,0 1 1,-1 0-1,1 0 0,0 0 0,0 0 1,-1-1-1,1 1 0,0 0 1,0-1-1,0 1 0,0-1 1,0 1-1,0-1 0,0 1 1,1 0-1,34 1-96,-29-3 70,1-1 0,-1 1 0,0-1 0,1-1 0,-1 1 0,13-8 0,-1-4-97,-2-2 1,1 0 0,-2-1-1,0 0 1,-1-2-1,-1 0 1,-1 0 0,-1-1-1,19-42 1,-55 103 71,-9 16 494,31-53-380,0 0 1,1-1 0,0 1 0,0 0 0,0 0 0,0 0 0,0 0 0,1 0 0,0 0 0,0 0 0,0 0 0,0 0-1,1 5 1,0-8-55,-1-1-1,1 1 0,-1 0 0,1-1 0,0 1 1,-1-1-1,1 1 0,-1-1 0,1 1 1,0-1-1,0 1 0,-1-1 0,1 0 1,0 1-1,0-1 0,-1 0 0,1 0 0,0 1 1,0-1-1,0 0 0,-1 0 0,1 0 1,0 0-1,0 0 0,0 0 0,0 0 1,-1 0-1,1-1 0,0 1 0,0 0 0,1-1 1,27-9 98,-13 1-224,-1-1 0,0-1 0,0 0 0,-1-1 0,-1-1 1,0 0-1,11-16 0,74-109-1214,-82 113 1049,-3 5-493,-22 34 249,-15 24 616,-72 132 1601,87-152-1514,2 1 1,0 0-1,1 1 0,0-1 0,2 1 0,1 0 0,-2 32 1,4-50-171,1 0 1,0 1 0,0-1 0,1 0 0,-1 0 0,0 1-1,1-1 1,-1 0 0,1 0 0,0 0 0,0 0 0,-1 1-1,1-1 1,1 0 0,-1 0 0,0-1 0,3 4 0,-3-4-3,0 0 1,1 0-1,-1-1 0,0 1 1,1 0-1,-1-1 1,1 1-1,0 0 1,-1-1-1,1 0 1,-1 1-1,1-1 1,0 0-1,-1 0 1,1 0-1,0 0 0,-1 0 1,3-1-1,2 0-10,0-1-1,0 0 1,-1 0-1,1 0 1,-1 0-1,0-1 1,0 0-1,0-1 0,0 1 1,0-1-1,7-8 1,6-8-10,-1-2 0,-1 0 0,-1 0 0,13-28 0,43-104 39,4-8 217,-43 106 183,-32 57-422,-1-1 1,1 0 0,0 0 0,0 0 0,0 0 0,0 0-1,0 0 1,0 0 0,0 0 0,0 1 0,0-1-1,0 0 1,0 0 0,0 0 0,0 0 0,0 0 0,0 0-1,0 0 1,0 1 0,0-1 0,0 0 0,0 0-1,1 0 1,-1 0 0,0 0 0,0 0 0,0 0 0,0 0-1,0 0 1,0 1 0,0-1 0,0 0 0,0 0 0,0 0-1,0 0 1,0 0 0,1 0 0,-1 0 0,0 0-1,0 0 1,0 0 0,0 0 0,0 0 0,0 0 0,0 0-1,1 0 1,-1 0 0,0 0 0,0 0 0,0 0-1,0 0 1,0 0 0,0 0 0,0 0 0,0 0 0,1 0-1,-3 12-9,1-10 9,-15 35 0,2 1 0,2 1 0,1 0 0,2 1 0,-6 65 0,12-74 0,0 48 0,3-73 0,1 0 0,-1 0 0,1 0 0,0 0 0,1 0 0,-1 0 0,1 0 0,0 0 0,5 8 0,-8-15 0,1 0 0,0 0 0,0 0 0,0 0 0,0 0 0,0 0 0,0 0 0,0 1 0,1-1 0,-1 0 0,0 0 0,0 0 0,1 0 0,-1 0 0,0 0 0,1 1 0,-1-1 0,1 0 0,-1 0 0,1 1 0,-1-1 0,1 0 0,0 1 0,-1-1 0,1 0 0,0 1 0,-1-1 0,1 1 0,0-1 0,0 1 0,0 0 0,0-1 0,-1 1 0,1 0 0,0 0 0,0-1 0,0 1 0,0 0 0,0 0 0,0 0 0,0 0 0,-1 0 0,1 0 0,0 0 0,0 0 0,0 1 0,0-1 0,0 0 0,0 0 0,-1 1 0,1-1 0,0 1 0,0-1 0,0 1 0,-1-1 0,1 1 0,0-1 0,-1 1 0,1-1 0,0 1 0,-1 0 0,1 0 0,-1-1 0,1 1 0,-1 0 0,1 0 0,-1 0 0,1 1 0,-1-15 0,0 0 0,-1 0 0,-1 0 0,0 0 0,-1 0 0,0 1 0,-1-1 0,0 1 0,-1 0 0,-8-14 0,-5-5 0,-2 1 0,-34-41 0,46 62 0,-19-26 0,26 34 0,0-1 0,0 1 0,0 0 0,0-1 0,0 1 0,0-1 0,1 1 0,-1-1 0,1 1 0,-1-1 0,1 1 0,0-1 0,-1 0 0,1 1 0,0-1 0,0 1 0,0-1 0,0 0 0,1 1 0,-1-3 0,4 2 0,0 1 0,0 0 0,0-1 0,0 1 0,0 1 0,0-1 0,0 1 0,0-1 0,0 1 0,0 0 0,0 1 0,0-1 0,5 2 0,2-1 0,58 2-1381,21 1-4263,-24-4-2962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5.784"/>
    </inkml:context>
    <inkml:brush xml:id="br0">
      <inkml:brushProperty name="width" value="0.035" units="cm"/>
      <inkml:brushProperty name="height" value="0.035" units="cm"/>
      <inkml:brushProperty name="color" value="#66CC00"/>
    </inkml:brush>
  </inkml:definitions>
  <inkml:trace contextRef="#ctx0" brushRef="#br0">0 144 23605,'78'260'2339,"-78"-259"-2320,1 1 0,0 0-1,-1-1 1,1 1 0,0-1 0,0 1-1,0-1 1,0 1 0,0-1-1,0 0 1,0 1 0,0-1 0,1 0-1,1 2 1,-2-3-11,-1 0-1,1 0 1,0 0 0,-1 0-1,1 0 1,-1 0 0,1 0-1,0 0 1,-1 0-1,1 0 1,-1 0 0,1 0-1,0 0 1,-1 0 0,1 0-1,-1-1 1,1 1 0,-1 0-1,1 0 1,0-1 0,-1 1-1,1-1 1,-1 1-1,0 0 1,1-1 0,0 0-1,3-4 25,0-1-1,0 0 1,0 0-1,-1 0 1,4-9-1,-4 9-28,39-103 150,-30 74-93,2 0 0,20-37 0,-33 71-55,0-1 0,0 1 0,0-1-1,0 1 1,0-1 0,0 1-1,0 0 1,0-1 0,0 1-1,1 0 1,-1 0 0,1 0 0,-1 0-1,1 0 1,-1 0 0,3 0-1,-3 1-1,-1-1 0,1 1-1,0 0 1,0 0 0,0 1 0,0-1-1,0 0 1,0 0 0,0 0-1,0 1 1,-1-1 0,1 0 0,0 1-1,0-1 1,0 0 0,-1 1-1,1-1 1,0 1 0,0 0 0,-1-1-1,1 1 1,0 0 0,4 5 11,-1 0 0,0 0-1,-1 1 1,1-1 0,4 13 0,-7-15-9,12 26 138,-2 2 0,-1-1-1,7 40 1,-16-63-83,0 2 560,4-21-76,-4 5-514,9-40 52,2 0 0,3 1 0,1 1 0,23-45 0,-36 83-77,0 0-1,1 0 1,0 1-1,0-1 0,1 1 1,0 0-1,5-4 1,-9 8-4,0 0 0,0 0 0,0 1 0,0-1 0,0 0 0,0 1 0,1-1 0,-1 1 0,0 0 0,0-1 0,1 1 0,-1 0 0,0 0 0,1-1 0,-1 1-1,0 0 1,2 1 0,-1-1 0,0 1-1,-1 0 0,1-1 0,-1 1 1,0 0-1,1 0 0,-1 0 0,0 0 1,1 0-1,-1 0 0,0 0 0,0 1 0,0-1 1,0 0-1,0 1 0,0-1 0,1 3 1,4 7 5,-1 2 1,0-1-1,0 1 1,-1 0 0,3 18-1,7 70 50,-9-60-41,-1 14 31,-4-51-29,-3-11-373,-8-24 28,4-9 1309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330"/>
    </inkml:context>
    <inkml:brush xml:id="br0">
      <inkml:brushProperty name="width" value="0.035" units="cm"/>
      <inkml:brushProperty name="height" value="0.035" units="cm"/>
      <inkml:brushProperty name="color" value="#66CC00"/>
    </inkml:brush>
  </inkml:definitions>
  <inkml:trace contextRef="#ctx0" brushRef="#br0">1 272 25149,'13'-7'98,"-10"5"-67,1 1 1,0-1-1,-1-1 0,1 1 0,-1 0 0,0-1 0,0 1 1,0-1-1,0 0 0,0 0 0,-1 0 0,1-1 0,-1 1 1,3-5-1,0-4 19,0-1-1,-1 0 1,-1 0 0,0 0 0,2-23-1,-4 28 83,0 0-1,-1-1 0,0 1 0,-1 0 0,0-1 0,0 1 0,-1 0 0,0 0 0,0 0 0,-4-10 0,5 17-101,1 0 0,-1 0 0,1 1 0,-1-1 0,1 0 1,-1 0-1,1 0 0,-1 1 0,1-1 0,-1 0 0,0 1 0,0-1 0,1 1 0,-3-2 0,3 2-17,0 0 1,-1 0-1,1 0 0,0 0 0,-1 0 1,1 0-1,0 0 0,-1 0 0,1 0 1,0 0-1,-1 0 0,1 0 0,0 0 1,-1 0-1,1 1 0,0-1 0,-1 0 1,1 0-1,0 0 0,0 0 1,-1 1-1,1-1 0,0 0 0,0 0 1,-1 1-1,1-1 0,-2 3 20,1-1-1,0 0 1,0 1-1,0-1 1,0 0-1,0 1 1,0 0-1,0 3 1,-3 22 31,1 1-1,2-1 1,4 51 0,2-26-48,14 55 1,-14-88-14,-1-1 1,2-1 0,11 25-1,-17-41-3,1-1 0,-1 1-1,1-1 1,0 0-1,0 1 1,0-1-1,0 0 1,0 0 0,0 0-1,0 0 1,0 1-1,0-1 1,0-1-1,1 1 1,-1 0 0,0 0-1,1 0 1,-1-1-1,0 1 1,4 0-1,-4-1 0,1 0 0,-1 0 0,1 0 0,-1-1 0,0 1 0,1 0 0,-1-1 0,1 1-1,-1-1 1,0 0 0,0 1 0,1-1 0,-1 0 0,0 0 0,0 0 0,0 0 0,2-2-1,4-5-4,0 0 0,-1-1 0,-1 0 0,9-16-1,5-16 29,-2 0 0,-2-1 0,-2-1 0,-2 0 0,-1-1 0,-3 0-1,3-48 1,-6 68-1,-4 24-21,0 0 0,1 0 0,-1 0 1,0 0-1,0 0 0,0 0 0,0 0 1,1 0-1,-1 0 0,0 0 0,0 0 1,0 0-1,0 0 0,1 0 0,-1 0 1,0 0-1,0 0 0,0 0 0,0 0 1,1 0-1,-1 0 0,0 0 0,0 0 1,0 0-1,0 0 0,1 0 0,-1 0 1,0 0-1,0 0 0,0 0 0,0 1 1,0-1-1,1 0 0,-1 0 1,0 0-1,0 0 0,0 0 0,0 0 1,0 1-1,0-1 0,0 0 0,0 0 1,0 0-1,0 0 0,1 1 0,-1-1 1,0 0-1,0 0 0,0 0 0,0 0 1,0 1-1,0-1 0,13 41 19,-11-32-14,36 167 80,-16-62-13,-14-83-3,-8-30-64,0-1-1,0 1 1,0-1-1,0 0 1,0 1-1,0-1 1,1 0-1,-1 1 1,0-1-1,0 1 1,0-1-1,0 0 1,1 1-1,-1-1 1,0 0-1,0 0 1,1 1-1,-1-1 1,0 0-1,1 0 1,-1 1-1,0-1 1,1 0-1,-1 0 1,0 1 0,1-1-1,-1 0 1,0 0-1,1 0 1,-1 0-1,1 0 1,0 0-1,8-9 97,3-20 12,1-9-32,0-5-23,2 0 1,28-54-1,-42 96-58,-1 0 0,1 0 0,0 0 0,-1 0 0,1 0 0,0 0 0,0 0 0,0 0 0,-1 0-1,1 0 1,0 0 0,0 1 0,0-1 0,3-1 0,-4 2 0,0 0-1,1 0 1,-1 0 0,1 0-1,-1 0 1,1 0 0,-1 0-1,0 0 1,1 0 0,-1 1-1,1-1 1,-1 0 0,0 0-1,1 0 1,-1 0 0,0 1-1,1-1 1,-1 0 0,0 1-1,1-1 1,-1 0 0,0 0-1,1 1 1,-1-1 0,0 0-1,0 1 1,0-1 0,1 1-1,1 4-2,1 1-1,-2-1 1,1 1 0,2 10-1,-4-15 4,12 58-671,-3 0 0,2 62 1,-12-90-1305</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516"/>
    </inkml:context>
    <inkml:brush xml:id="br0">
      <inkml:brushProperty name="width" value="0.035" units="cm"/>
      <inkml:brushProperty name="height" value="0.035" units="cm"/>
      <inkml:brushProperty name="color" value="#66CC00"/>
    </inkml:brush>
  </inkml:definitions>
  <inkml:trace contextRef="#ctx0" brushRef="#br0">44 1 19868,'-18'7'1441,"3"-2"1047,13-5-1832,0 0-160,0 0-280,1 0-88,-1 0-432,0 0-480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893"/>
    </inkml:context>
    <inkml:brush xml:id="br0">
      <inkml:brushProperty name="width" value="0.035" units="cm"/>
      <inkml:brushProperty name="height" value="0.035" units="cm"/>
      <inkml:brushProperty name="color" value="#66CC00"/>
    </inkml:brush>
  </inkml:definitions>
  <inkml:trace contextRef="#ctx0" brushRef="#br0">104 0 23277,'-35'91'2072,"-29"117"1,63-205-2056,0 0 0,1 0 0,-1 0 1,1 0-1,-1 1 0,1-1 0,0 0 0,1 6 1,-1-8-18,0 0 0,1-1 0,-1 1 0,1 0 0,-1-1 0,0 1 1,1 0-1,0-1 0,-1 1 0,1-1 0,-1 1 0,1-1 0,0 1 1,-1-1-1,1 0 0,0 1 0,-1-1 0,1 0 0,0 1 0,0-1 0,-1 0 1,1 0-1,0 0 0,0 0 0,-1 0 0,1 0 0,0 0 0,0 0 1,0 0-1,-1 0 0,1 0 0,0 0 0,0-1 0,-1 1 0,1 0 0,0 0 1,-1-1-1,2 0 0,20-4 7,0 0 0,1 1 0,-1 1 1,1 1-1,32 2 0,-47 0-8,-1 0 1,1 1-1,0 0 0,-1 1 0,1 0 1,0 0-1,-1 1 0,0 0 1,0 0-1,0 0 0,0 1 1,0 0-1,-1 1 0,1-1 1,-1 1-1,-1 0 0,1 1 1,-1-1-1,7 10 0,-9-11 34,-1 0-1,1 0 0,-1 0 1,-1 0-1,1 0 1,0 1-1,-1-1 0,0 1 1,0-1-1,0 1 1,-1-1-1,0 1 0,1-1 1,-2 1-1,0 7 0,0-5 77,-1 0-1,0-1 0,-1 1 0,1 0 0,-1-1 0,-1 1 1,1-1-1,-1 0 0,-5 6 0,-5 5 72,-1-1-1,0-1 0,-2 0 1,1-1-1,-29 17 1,30-21-156,-1-1 0,-19 9 0,29-16-38,-1 1 1,1-1-1,-1 0 1,0 0-1,0-1 1,0 0-1,0 0 1,-12-1-1,18 0-14,-1 0 0,1 0-1,0 0 1,-1 0 0,1-1-1,0 1 1,0 0-1,-1-1 1,1 1 0,0-1-1,0 1 1,0-1 0,0 0-1,0 0 1,0 1-1,0-1 1,-2-2 0,2 2-102,0-1 0,0 0 0,0 0 0,1 0 0,-1 0 0,1 0 0,-1 0 0,1 0 0,0 0 0,-1 0 0,1 0 0,0-3 0,4-28-1990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7.394"/>
    </inkml:context>
    <inkml:brush xml:id="br0">
      <inkml:brushProperty name="width" value="0.035" units="cm"/>
      <inkml:brushProperty name="height" value="0.035" units="cm"/>
      <inkml:brushProperty name="color" value="#66CC00"/>
    </inkml:brush>
  </inkml:definitions>
  <inkml:trace contextRef="#ctx0" brushRef="#br0">9 8 21765,'-5'-7'1830,"2"11"904,2 19-1357,6 36-1218,13 68 1,-4-37-119,1 43 8,21 124 90,-36-255-137,11 31 32,-2-20-20,-9-13-14,1 0 0,-1 0 0,0 1 1,1-1-1,-1 0 0,0 0 0,1 0 0,-1 0 0,1 0 0,-1 0 1,0 0-1,1 0 0,-1 0 0,0 0 0,1 0 0,-1 0 0,1 0 1,-1 0-1,0 0 0,1 0 0,-1-1 0,0 1 0,1 0 0,-1 0 1,1 0-1,-1-1 0,0 1 0,0 0 0,1 0 0,-1-1 0,0 1 1,1-1-1,6-8 0,-1-1 0,1 0 0,-2-1 0,1 0 0,-2 0 0,1 0 0,3-18 0,-2 13 5,0-2 13,23-82 16,-26 89-7,-1-1 1,0 1 0,-1-1 0,0 0 0,-1 1 0,-2-21 0,-6 44 221,6 0-222,0 1-1,1 0 1,0-1 0,1 1-1,2 19 1,0-3-19,8 112 60,-10-139-66,0-1 0,0 1 0,0 0 0,1-1 0,-1 1 0,0-1 0,1 1 0,-1-1 0,1 1 0,0-1 0,1 2 0,-2-3-2,0 0 1,0 1-1,0-1 0,1 0 1,-1 0-1,0 0 1,0 0-1,1 0 1,-1 0-1,0 0 1,0 0-1,1 0 1,-1 0-1,0 0 0,0 0 1,1 0-1,-1 0 1,0 0-1,0 0 1,1 0-1,-1 0 1,0 0-1,0 0 0,1 0 1,-1 0-1,0 0 1,0 0-1,1 0 1,-1-1-1,0 1 1,0 0-1,0 0 0,1 0 1,-1 0-1,0-1 1,0 1-1,1 0 1,2-5 2,1-1 0,-1 1 1,1 0-1,2-8 0,-5 11-2,1-3-1,13-26 22,36-52-1,-46 76-18,-1 0-1,1 1 0,1 0 1,-1 0-1,1 1 0,0 0 1,0 0-1,1 0 0,-1 0 1,1 1-1,0 0 0,0 1 1,1 0-1,7-3 0,-12 5-2,0 1-1,0-1 0,0 1 1,0 0-1,0 0 1,1 0-1,-1 0 1,0 1-1,0-1 0,0 1 1,0 0-1,0-1 1,0 1-1,0 1 0,0-1 1,4 3-1,-2-1-1,-1 1 0,1-1 0,-1 1 0,-1 0 0,1 0-1,0 1 1,-1-1 0,5 9 0,0 2 1,-1 0 0,-1 0 0,-1 0 0,0 1 0,4 20 1,-8-32 1,-1-1 1,1 1-1,-1-1 1,0 1 0,0 0-1,0-1 1,0 1-1,-1-1 1,-1 7 0,2-10-10,0 0 0,0 0 0,0 0 0,0 0 0,0 0 0,0 1 0,0-1 1,0 0-1,0 0 0,0 0 0,0 0 0,0 0 0,0 0 0,0 0 0,0 0 1,0 0-1,0 0 0,0 1 0,0-1 0,-1 0 0,1 0 0,0 0 0,0 0 1,0 0-1,0 0 0,0 0 0,0 0 0,0 0 0,0 0 0,0 0 0,-1 0 1,1 0-1,0 0 0,0 0 0,0 0 0,0 0 0,0 0 0,0 0 0,0 0 1,-1 0-1,1 0 0,0 0 0,0 0 0,0 0 0,0 0 0,0 0 0,0 0 1,0 0-1,0 0 0,0 0 0,-1 0 0,1-1 0,0 1 0,0 0 0,0 0 1,0 0-1,0 0 0,0 0 0,0 0 0,0 0 0,0 0 0,0-1 0,-10-10-1061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8.034"/>
    </inkml:context>
    <inkml:brush xml:id="br0">
      <inkml:brushProperty name="width" value="0.035" units="cm"/>
      <inkml:brushProperty name="height" value="0.035" units="cm"/>
      <inkml:brushProperty name="color" value="#66CC00"/>
    </inkml:brush>
  </inkml:definitions>
  <inkml:trace contextRef="#ctx0" brushRef="#br0">1 0 26278,'26'145'1266,"20"123"-608,-36-183-341,0 101-1,-9-188-305,-1 0-1,0 0 0,1 1 0,0-1 1,-1 1-1,1-1 0,0 0 0,0 1 1,-1-1-1,1 1 0,3-3 0,0-2 5,0 0-10,-1 0 0,1 0 0,1 0 0,-1 1 0,1 0 0,0 0 0,0 0 0,1 1 0,-1-1 0,1 1 0,0 1 0,0-1 0,8-2 0,-5 2-6,1 1 0,0 0 0,0 1-1,1 0 1,-1 1 0,0 0 0,1 1 0,13 0 0,5 4-13,-23-3-229,0 0 0,1 0-1,-1-1 1,0 0 0,0 0 0,12-2 0,0-5-1693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8.600"/>
    </inkml:context>
    <inkml:brush xml:id="br0">
      <inkml:brushProperty name="width" value="0.035" units="cm"/>
      <inkml:brushProperty name="height" value="0.035" units="cm"/>
      <inkml:brushProperty name="color" value="#66CC00"/>
    </inkml:brush>
  </inkml:definitions>
  <inkml:trace contextRef="#ctx0" brushRef="#br0">1 259 22197,'3'2'47,"1"0"1,-1-1 0,1 1 0,-1-1-1,1 1 1,0-1 0,-1 0-1,1-1 1,0 1 0,0 0-1,0-1 1,0 0 0,0 0-1,-1 0 1,6-1 0,-6 0 26,0-1 1,1 1 0,-1 0-1,0-1 1,0 1-1,0-1 1,0 0 0,-1 0-1,1 0 1,0-1-1,-1 1 1,0-1 0,1 1-1,-1-1 1,0 0-1,0 0 1,3-5 0,-2-2 72,1 1 0,-1 0 0,0-1 0,-1 0 0,0 0 0,-1 1 0,0-1 0,0 0 0,-1 0 0,-1 0 0,1 0 0,-2 0 0,1 0 0,-1 0 0,-1 1 0,0-1 0,0 1 0,-1 0 0,0 0 0,-9-14 0,13 22-138,0 0 1,0 1-1,0-1 0,-1 0 1,1 1-1,0-1 1,-1 1-1,1-1 0,-1 1 1,1-1-1,0 1 1,-1-1-1,1 1 0,-1-1 1,1 1-1,-1-1 1,0 1-1,1 0 0,-1-1 1,1 1-1,-1 0 1,0 0-1,1-1 0,-1 1 1,0 0-1,1 0 1,-1 0-1,0 0 0,1 0 1,-1 0-1,0 0 1,1 0-1,-1 0 0,0 0 1,1 0-1,-1 0 1,1 1-1,-1-1 0,0 0 1,1 0-1,-1 1 0,0-1 1,1 0-1,-1 1 1,1-1-1,-1 1 0,1-1 1,-1 1-1,1-1 1,-1 1-1,1-1 0,0 1 1,-1-1-1,1 1 1,0-1-1,-1 1 0,1 0 1,0-1-1,0 1 1,-1 1-1,-2 5 56,0 1 0,1 0 0,-4 14 0,1 10-22,2-1 0,0 1 0,3 44 0,18 99-8,-16-167-33,-1 3-1,0 0 1,1-1-1,1 1 1,0-1-1,0 1 1,1-1-1,6 11 0,-10-19-2,1-1 0,-1 0 0,1 0 0,0 0 0,0 1 0,0-1 0,0 0 0,0 0 0,0 0 0,0 0 0,0 0 0,0-1 0,0 1 0,0 0 0,0 0 0,1-1 0,-1 1 0,0-1 0,1 1 0,-1-1 0,0 1 0,3-1 0,-2 0-1,0 0 1,-1-1-1,1 1 1,-1-1 0,1 1-1,0-1 1,-1 0-1,0 0 1,1 0-1,-1 1 1,1-1-1,-1-1 1,0 1 0,0 0-1,1 0 1,0-2-1,4-5-2,0-1 0,0 0 0,0 0-1,7-20 1,5-22 21,-2-1 0,-2-1 0,-2 0 1,-3-1-1,3-63 0,-9 101 0,-3 16-17,0 0 0,1 0 0,-1-1 0,0 1 0,0 0 0,0 0 0,0 0 0,0 0 0,0 0 0,0 0 0,1 0 0,-1 0 0,0 0 0,0 0 0,0 0 0,0 0 0,0 0 0,1 0 0,-1 0 0,0 0 1,0 0-1,0 0 0,0 0 0,0 0 0,0 0 0,1 0 0,-1 0 0,0 0 0,0 1 0,0-1 0,0 0 0,0 0 0,0 0 0,1 0 0,-1 0 0,0 0 0,0 0 0,0 0 0,0 0 0,0 1 0,0-1 0,0 0 0,0 0 0,0 0 0,0 0 0,0 1 0,8 17-8,-8-17 8,42 168 16,-30-113 44,26 80-1,-37-133-44,0 0 0,0 0 0,1 0-1,-1 0 1,1-1 0,0 1 0,3 4 0,-5-7-11,1 1 0,-1-1 0,0 0 0,0 0 0,1 1 0,-1-1 0,1 0 0,-1 0 0,0 0 0,1 0 0,-1 1 0,0-1-1,1 0 1,-1 0 0,1 0 0,-1 0 0,0 0 0,1 0 0,-1 0 0,0 0 0,1 0 0,-1 0 0,1 0 0,-1 0 0,0 0 0,1-1 0,0 1 0,0-1 6,0 0 0,0 1-1,0-1 1,0 0 0,0 0-1,0-1 1,-1 1 0,1 0-1,0 0 1,0 0 0,-1 0 0,2-3-1,9-26 55,-1-1-1,-1-1 0,-2 1 1,5-47-1,7-27 4,-19 103-66,0 1-1,0-1 1,1 1-1,-1-1 1,0 1-1,1 0 1,0-1-1,-1 1 1,1-1-1,0 1 1,0 0-1,0 0 1,1-3-1,-1 4-1,-1 0 1,1 0-1,-1 0 0,0 0 1,1 0-1,-1 0 0,0 0 1,1 0-1,-1 0 0,0 0 1,1 0-1,-1 0 0,1 0 1,-1 0-1,0 0 0,1 1 0,-1-1 1,0 0-1,1 0 0,-1 0 1,0 1-1,1-1 0,-1 0 1,0 0-1,0 1 0,1-1 1,-1 0-1,0 0 0,0 1 1,0-1-1,1 0 0,-1 1 1,0 0-1,4 5-14,-1 1 1,0 0-1,0-1 1,2 12-1,6 28-811,8 83 0,-14-69-965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9.367"/>
    </inkml:context>
    <inkml:brush xml:id="br0">
      <inkml:brushProperty name="width" value="0.035" units="cm"/>
      <inkml:brushProperty name="height" value="0.035" units="cm"/>
      <inkml:brushProperty name="color" value="#66CC00"/>
    </inkml:brush>
  </inkml:definitions>
  <inkml:trace contextRef="#ctx0" brushRef="#br0">0 0 25317,'101'347'842,"-28"2"341,-64-263-812,-4-70-295,-5-16-75,0 1 1,0-1-1,0 0 1,0 0-1,0 0 1,0 0-1,0 0 1,1 0-1,-1 0 1,0 0-1,0 0 1,0 0-1,0 0 1,0 0-1,1 0 1,-1 0-1,0 0 1,0 0-1,0 0 1,0 0-1,0 0 1,1 0-1,-1 0 1,0 0-1,0 0 1,0 0-1,0 0 1,0 0-1,0 0 1,1 0-1,-1 0 1,0 0-1,0 0 1,0 0-1,0-1 1,0 1-1,0 0 1,0 0-1,0 0 1,1 0-1,-1 0 1,0 0-1,0 0 1,0-1-1,0 1 1,0 0-1,0 0 1,0 0-1,0 0 1,1-3 5,1-1 1,-1 1 0,0 0 0,0 0 0,-1 0-1,1 0 1,0-5 0,-1-5 4,0-1-1,-1 1 1,-1 0 0,1 0-1,-7-18 1,-24-62 89,25 75-67,5 7-6,11 14-27,11 16-32,-11-8 19,1 0 8,-1 0 1,1-1-1,1 0 1,18 14-1,-26-22 2,0 0 1,0 0-1,0-1 0,0 1 0,0-1 1,1 1-1,-1-1 0,1 0 0,-1-1 1,1 1-1,-1 0 0,1-1 0,-1 0 1,1 0-1,0 0 0,-1 0 0,1-1 1,-1 1-1,1-1 0,-1 0 0,1 0 1,-1 0-1,0-1 0,5-2 0,-3 1 3,0-1 0,0 0 1,-1 0-1,0 0 0,1-1 0,-2 1 0,1-1 0,0 0 0,-1 0 0,0 0 0,0-1 0,0 1 0,-1-1 0,0 0 0,0 0 0,-1 1 1,3-13-1,-1-1 51,-1-1 0,-1 0 0,-2-40 0,-2 41 45,3 35-46,37 215 91,-36-225-138,0 0 1,1-1-1,-1 1 1,1-1-1,4 8 1,-6-13-5,0 1 0,0-1 1,0 0-1,0 0 0,1 1 0,-1-1 1,0 0-1,0 0 0,0 1 0,0-1 1,1 0-1,-1 0 0,0 0 0,0 1 1,1-1-1,-1 0 0,0 0 0,0 0 0,1 0 1,-1 0-1,0 1 0,1-1 0,-1 0 1,0 0-1,1 0 0,-1 0 0,0 0 1,0 0-1,1 0 0,-1 0 0,0 0 1,1 0-1,-1 0 0,0 0 0,1 0 1,-1-1-1,2 0 1,-1 0 0,0-1 0,0 1 1,0 0-1,0-1 0,0 1 0,0-1 1,-1 1-1,1-1 0,0 1 0,0-4 0,9-28 81,6-39 0,-13 50-46,2 1-1,0-1 1,1 1-1,1 0 1,1 1-1,15-26 1,-22 43-35,1 0 1,0 1-1,0-1 1,0 1 0,0-1-1,1 1 1,-1 0 0,1 0-1,-1 0 1,1 0-1,0 0 1,4-1 0,-6 2-3,1 1 0,0-1 0,0 1 0,-1 0 0,1 0 0,0 0 0,0 0 0,-1 0 0,1 0 0,0 0 0,-1 0 0,1 1 0,0-1 0,0 1 0,-1-1 0,1 1 0,-1 0 0,1-1 0,-1 1 0,1 0 0,-1 0 0,1 0 0,-1 0 0,0 0 0,1 1 0,0 0 0,7 8-3,-1 1 0,0 0-1,-1 0 1,0 0 0,-1 1 0,8 19 0,26 83 35,-33-91-15,5 13 10,-5-16-4,0 0 0,-1 1-1,-2 0 1,5 36-1,-20-89-605,-5-16 288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182"/>
    </inkml:context>
    <inkml:brush xml:id="br0">
      <inkml:brushProperty name="width" value="0.035" units="cm"/>
      <inkml:brushProperty name="height" value="0.035" units="cm"/>
      <inkml:brushProperty name="color" value="#66CC00"/>
    </inkml:brush>
  </inkml:definitions>
  <inkml:trace contextRef="#ctx0" brushRef="#br0">149 1 25501,'0'0'2866,"-3"3"-1863,-4 6-845,0 0 0,1 0 0,0 1 0,0 0 0,-6 17 0,-19 61-150,9-21 50,2-22-25,-8 27 19,28-72-53,0 1 0,0 0 0,-1-1 0,1 1 0,0 0 0,0 0 0,0-1 0,0 1 0,0 0 0,0-1 0,1 1 0,-1 0 0,0-1 0,0 1 0,0 0-1,1-1 1,-1 1 0,0 0 0,1-1 0,-1 1 0,0 0 0,1-1 0,-1 1 0,1-1 0,-1 1 0,1-1 0,-1 1 0,1-1 0,0 1 0,23 10-39,-14-7 20,66 20-178,-46-15 81,32 12 1,-54-18 105,0 1 1,-1 0 0,1 1 0,-1-1-1,0 1 1,0 1 0,0-1 0,9 11-1,-13-13 9,-1 1 0,1-1-1,-1 1 1,0 0 0,0 0-1,0 0 1,0 0 0,-1 0-1,0 0 1,0 0 0,0 0-1,0 0 1,0 1 0,-1-1-1,0 5 1,0-2 22,-1 0-1,0 0 1,-1 0-1,0 0 1,0 0-1,0-1 1,-1 1 0,-6 10-1,3-6 56,-1 0 1,-1 0-1,0-1 0,0 0 0,-1-1 0,-1 0 1,1 0-1,-1-1 0,-20 12 0,21-15-48,0-1 0,0-1 1,-1 0-1,1 0 0,-1-1 0,0 0 0,1 0 0,-1-1 0,0 0 0,0-1 1,0-1-1,0 1 0,0-1 0,-17-5 0,23 6-878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729"/>
    </inkml:context>
    <inkml:brush xml:id="br0">
      <inkml:brushProperty name="width" value="0.035" units="cm"/>
      <inkml:brushProperty name="height" value="0.035" units="cm"/>
      <inkml:brushProperty name="color" value="#66CC00"/>
    </inkml:brush>
  </inkml:definitions>
  <inkml:trace contextRef="#ctx0" brushRef="#br0">0 1 27334,'19'59'408,"-1"11"-112,5 9-136,-2 0-32,-4 0-104,-1-4 96,-4-12 32,2-8 24,-5-22 128,2-10 104,1-48-392,-14 1 8,0-6-168,-10-5-920,-4-5-968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3.874"/>
    </inkml:context>
    <inkml:brush xml:id="br0">
      <inkml:brushProperty name="width" value="0.025" units="cm"/>
      <inkml:brushProperty name="height" value="0.025" units="cm"/>
    </inkml:brush>
  </inkml:definitions>
  <inkml:trace contextRef="#ctx0" brushRef="#br0">324 1 6374,'0'0'17163,"-11"3"-16202,4-1-855,1 0-1,-1 1 1,0 0 0,1 1 0,0-1 0,0 1-1,0 0 1,0 1 0,1 0 0,-7 7 0,-4 6 161,1 0-1,-18 30 1,-2 7 681,-40 87 0,62-115-756,2 2 0,1-1 1,2 2-1,0-1 0,-4 43 0,11-64-182,0-1 0,1 1 1,0 0-1,0 0 1,1 0-1,0 0 0,1 0 1,-1-1-1,1 1 0,1 0 1,-1-1-1,7 13 1,-5-16-63,-1 1 1,0-1-1,1 0 1,0 0-1,0 0 1,0-1-1,0 1 1,1-1-1,-1 0 1,1 0-1,0-1 1,0 1-1,0-1 1,0 0-1,0 0 1,0-1-1,1 0 1,10 2-1,55-1-3284,11-8-3385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916"/>
    </inkml:context>
    <inkml:brush xml:id="br0">
      <inkml:brushProperty name="width" value="0.035" units="cm"/>
      <inkml:brushProperty name="height" value="0.035" units="cm"/>
      <inkml:brushProperty name="color" value="#66CC00"/>
    </inkml:brush>
  </inkml:definitions>
  <inkml:trace contextRef="#ctx0" brushRef="#br0">0 191 28758,'26'-9'528,"9"-1"-312,6-4-120,6-9-96,0-3 8,-5-4-8,-7 0 0,-5 9 96,-10 2-104,1 12-448,-4 5-792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1.133"/>
    </inkml:context>
    <inkml:brush xml:id="br0">
      <inkml:brushProperty name="width" value="0.035" units="cm"/>
      <inkml:brushProperty name="height" value="0.035" units="cm"/>
      <inkml:brushProperty name="color" value="#66CC00"/>
    </inkml:brush>
  </inkml:definitions>
  <inkml:trace contextRef="#ctx0" brushRef="#br0">1 92 27350,'26'-7'408,"11"-6"-232,1-4-80,8-1-72,-1 1-8,-3 5 16,-3 5 168,-11 7-816,-2 8-976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1.336"/>
    </inkml:context>
    <inkml:brush xml:id="br0">
      <inkml:brushProperty name="width" value="0.035" units="cm"/>
      <inkml:brushProperty name="height" value="0.035" units="cm"/>
      <inkml:brushProperty name="color" value="#66CC00"/>
    </inkml:brush>
  </inkml:definitions>
  <inkml:trace contextRef="#ctx0" brushRef="#br0">0 241 27366,'37'-14'248,"14"-13"-152,1-6-24,6-4-16,0 2 0,-5 4-16,-6 5 64,-12 5-864,-7 5-1457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2.171"/>
    </inkml:context>
    <inkml:brush xml:id="br0">
      <inkml:brushProperty name="width" value="0.035" units="cm"/>
      <inkml:brushProperty name="height" value="0.035" units="cm"/>
      <inkml:brushProperty name="color" value="#66CC00"/>
    </inkml:brush>
  </inkml:definitions>
  <inkml:trace contextRef="#ctx0" brushRef="#br0">0 34 26958,'0'0'2659,"4"1"-2359,64 10-289,0-2 0,1-4 0,0-2-1,-1-4 1,1-3 0,0-2 0,-1-4 0,106-28-1,-174 37-8,1 1 0,0 0 0,0-1 1,0 1-1,-1 0 0,1-1 0,0 1 0,0 0 0,0 0 0,0 0 0,-1 0 0,1 0 0,0 0 0,0 0 0,0 0 0,0 0 0,0 0 0,-1 0 0,1 1 0,0-1 0,0 0 0,0 1 0,-1-1 0,1 0 0,0 1 0,0-1 0,-1 1 0,1-1 0,0 2 0,0-1 1,-1 1 0,1 0 0,-1-1 0,0 1 0,0 0 0,1 0 0,-1-1 0,0 1 0,-1 0 0,1 0-1,-1 2 1,0 3 1,-2 1 0,1-1-1,-1 0 1,0 0 0,-1 0-1,1 0 1,-1 0 0,-1-1-1,1 0 1,-11 11 0,-1 3 7,-2 4 1,-20 27 148,-52 53-1,76-89-105,-1-1-1,-1-1 0,0 0 0,-1-1 0,0-1 0,-1-1 0,-34 15 1,38-20-27,0 1-1,-1 0 1,0-2-1,0 0 0,0-1 1,-22 2-1,34-4-51,13-4-698,29-14-67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241"/>
    </inkml:context>
    <inkml:brush xml:id="br0">
      <inkml:brushProperty name="width" value="0.035" units="cm"/>
      <inkml:brushProperty name="height" value="0.035" units="cm"/>
      <inkml:brushProperty name="color" value="#66CC00"/>
    </inkml:brush>
  </inkml:definitions>
  <inkml:trace contextRef="#ctx0" brushRef="#br0">4 61 22133,'-3'-61'3248,"12"80"-1393,73 383-1090,-60-268-660,32 238 56,-45-307-71,-8-61-25,0-11 15,1-10-213,0 1 1,-2-1-1,0 1 0,-1-1 1,-5-28-1,2 10-1295</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473"/>
    </inkml:context>
    <inkml:brush xml:id="br0">
      <inkml:brushProperty name="width" value="0.035" units="cm"/>
      <inkml:brushProperty name="height" value="0.035" units="cm"/>
      <inkml:brushProperty name="color" value="#66CC00"/>
    </inkml:brush>
  </inkml:definitions>
  <inkml:trace contextRef="#ctx0" brushRef="#br0">1 146 22981,'2'-20'1840,"6"3"-487,8 8-393,7 4-288,7 3-280,8 2-104,13 2-112,2-2-64,10 0-72,-2-5-16,-5-6-24,-2-3 24,-10-2-8,-5-1 16,-13 3 8,-5 2-160,-14 6-1400,-5 8 2368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660"/>
    </inkml:context>
    <inkml:brush xml:id="br0">
      <inkml:brushProperty name="width" value="0.035" units="cm"/>
      <inkml:brushProperty name="height" value="0.035" units="cm"/>
      <inkml:brushProperty name="color" value="#66CC00"/>
    </inkml:brush>
  </inkml:definitions>
  <inkml:trace contextRef="#ctx0" brushRef="#br0">0 188 26998,'70'-38'512,"7"-2"-200,0-1-184,-3 11-104,-9 8 16,-14 11 104,-9 6-296,-23 5-1504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899"/>
    </inkml:context>
    <inkml:brush xml:id="br0">
      <inkml:brushProperty name="width" value="0.035" units="cm"/>
      <inkml:brushProperty name="height" value="0.035" units="cm"/>
      <inkml:brushProperty name="color" value="#66CC00"/>
    </inkml:brush>
  </inkml:definitions>
  <inkml:trace contextRef="#ctx0" brushRef="#br0">0 234 26502,'48'-25'528,"13"-5"-40,9-1-144,4 3-184,3 1-112,-9 3-32,-1 1 40,-16 2-264,-13-3-864</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209"/>
    </inkml:context>
    <inkml:brush xml:id="br0">
      <inkml:brushProperty name="width" value="0.035" units="cm"/>
      <inkml:brushProperty name="height" value="0.035" units="cm"/>
      <inkml:brushProperty name="color" value="#66CC00"/>
    </inkml:brush>
  </inkml:definitions>
  <inkml:trace contextRef="#ctx0" brushRef="#br0">0 0 22733,'0'0'1347,"1"4"204,4 26-586,16 47 1,3 8-698,129 772 140,-151-839-406,-2-13 0,0 0 0,1 0-1,0 0 1,0 0-1,0 0 1,1 0-1,3 8 1,-5-13-5,0 0 0,0 0 0,0 0 1,0 1-1,0-1 0,0 0 0,0 0 1,0 0-1,0 0 0,0 0 0,0 1 1,1-1-1,-1 0 0,0 0 0,0 0 1,0 0-1,0 0 0,0 1 0,0-1 1,0 0-1,0 0 0,1 0 0,-1 0 1,0 0-1,0 0 0,0 0 0,0 0 1,0 0-1,1 0 0,-1 0 0,0 0 1,0 0-1,0 1 0,0-1 0,1 0 0,-1 0 1,0 0-1,0 0 0,0-1 0,0 1 1,1 0-1,-1 0 0,0 0 0,0 0 1,0 0-1,0 0 0,0 0 0,1 0 1,-1 0-1,0 0 0,4-11-154,-1-21-247,-3-16-503,0-6-396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490"/>
    </inkml:context>
    <inkml:brush xml:id="br0">
      <inkml:brushProperty name="width" value="0.035" units="cm"/>
      <inkml:brushProperty name="height" value="0.035" units="cm"/>
      <inkml:brushProperty name="color" value="#66CC00"/>
    </inkml:brush>
  </inkml:definitions>
  <inkml:trace contextRef="#ctx0" brushRef="#br0">15 239 22181,'-14'-25'5756,"26"21"-4591,26-9-1000,80-30 5,176-108-465,-290 149-576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270"/>
    </inkml:context>
    <inkml:brush xml:id="br0">
      <inkml:brushProperty name="width" value="0.025" units="cm"/>
      <inkml:brushProperty name="height" value="0.025" units="cm"/>
    </inkml:brush>
  </inkml:definitions>
  <inkml:trace contextRef="#ctx0" brushRef="#br0">102 65 10474,'0'0'3779,"-60"-6"-287,40-1-770,5 1-255,9 0-578,6 2-351,3 0-353,17 0-128,6 2-192,7-1-385,7 2-352,2-2-63,4-2-194,-1-1-1760,2-2-4549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5.840"/>
    </inkml:context>
    <inkml:brush xml:id="br0">
      <inkml:brushProperty name="width" value="0.025" units="cm"/>
      <inkml:brushProperty name="height" value="0.025" units="cm"/>
    </inkml:brush>
  </inkml:definitions>
  <inkml:trace contextRef="#ctx0" brushRef="#br0">14 0 7719,'0'0'6599,"-11"83"-5126,9-32-448,2 0-673,0-1-288,0-10-929,0-5-4708</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677"/>
    </inkml:context>
    <inkml:brush xml:id="br0">
      <inkml:brushProperty name="width" value="0.035" units="cm"/>
      <inkml:brushProperty name="height" value="0.035" units="cm"/>
      <inkml:brushProperty name="color" value="#66CC00"/>
    </inkml:brush>
  </inkml:definitions>
  <inkml:trace contextRef="#ctx0" brushRef="#br0">0 265 24781,'83'-61'384,"2"5"-120,-4 5-136,-13 7-88,-12 16 129,-14 7-330,-17 18-959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943"/>
    </inkml:context>
    <inkml:brush xml:id="br0">
      <inkml:brushProperty name="width" value="0.035" units="cm"/>
      <inkml:brushProperty name="height" value="0.035" units="cm"/>
      <inkml:brushProperty name="color" value="#66CC00"/>
    </inkml:brush>
  </inkml:definitions>
  <inkml:trace contextRef="#ctx0" brushRef="#br0">0 179 26662,'69'-41'584,"-5"1"-304,1 0-200,-5 8-56,-1 10 0,-13 18-8,-4 9-456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6.238"/>
    </inkml:context>
    <inkml:brush xml:id="br0">
      <inkml:brushProperty name="width" value="0.035" units="cm"/>
      <inkml:brushProperty name="height" value="0.035" units="cm"/>
      <inkml:brushProperty name="color" value="#66CC00"/>
    </inkml:brush>
  </inkml:definitions>
  <inkml:trace contextRef="#ctx0" brushRef="#br0">0 230 26046,'25'-7'8,"1"-4"-8,6-1 0,1-2-8,2-5 8,2-2 0,-4 1 0,2-1 0,-2 4 8,-3-1 56,-5 1-344,-2-1-265,-13 1-559,-1-1-400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7.240"/>
    </inkml:context>
    <inkml:brush xml:id="br0">
      <inkml:brushProperty name="width" value="0.035" units="cm"/>
      <inkml:brushProperty name="height" value="0.035" units="cm"/>
      <inkml:brushProperty name="color" value="#66CC00"/>
    </inkml:brush>
  </inkml:definitions>
  <inkml:trace contextRef="#ctx0" brushRef="#br0">73 342 25045,'0'0'3798,"6"0"-3228,0 0-551,-1-1 0,0 0 0,1 0 0,-1 0 0,0-1 0,0 0 0,0 0 0,9-5 0,42-29-11,-28 17-2,79-54 0,25-16 4,-125 85-8,26-15 4,-32 19-6,1-1 0,-1 0-1,1 0 1,0 1 0,0-1 0,-1 1 0,1-1 0,0 1 0,0 0-1,-1 0 1,1 0 0,0 0 0,0 0 0,0 0 0,1 1 0,-2-1-1,-1 0 1,1 1 0,-1-1 0,1 1 0,-1-1-1,0 1 1,1 0 0,-1-1 0,0 1-1,1-1 1,-1 1 0,0-1 0,0 1-1,0 0 1,1-1 0,-1 1 0,0 0 0,0-1-1,0 1 1,0 0 0,0-1 0,0 1-1,0 0 1,0-1 0,-1 1 0,1 0-1,0-1 1,0 1 0,0-1 0,-1 1 0,1 0-1,0-1 1,-1 1 0,-13 26 12,13-24-11,-16 24 37,-1 0 1,-1-1-1,-2-1 0,0-1 1,-2-1-1,0-1 0,-37 27 1,41-35-2,0-1 1,-1-1 0,-1-1 0,0 0-1,0-2 1,-1-1 0,0 0-1,0-2 1,-1 0 0,-45 4-1,65-9-36,0-1 0,0 0-1,-1 0 1,1-1-1,0 1 1,0 0-1,-7-3 1,10 3-2,0 0 1,0 0-1,0 0 0,0 0 0,-1 0 1,1 0-1,0 0 0,0-1 1,0 1-1,0 0 0,0 0 0,-1 0 1,1 0-1,0 0 0,0 0 0,0-1 1,0 1-1,0 0 0,0 0 1,0 0-1,0 0 0,-1 0 0,1-1 1,0 1-1,0 0 0,0 0 0,0 0 1,0-1-1,0 1 0,0 0 1,0 0-1,0 0 0,0 0 0,0-1 1,0 1-1,0 0 0,0 0 0,0 0 1,1 0-1,-1-1 0,0 1 1,0 0-1,15-10-41,21-7 0,27-11-10,-1-2-1,73-50 0,-79 40 29,52-49-1,-86 68 29,0-1-1,-2 0 0,0-2 1,27-44-1,-47 68 0,0 0-1,0 0 0,0 1 0,0-1 0,0 0 0,0 0 0,0 0 0,-1 0 0,1 0 1,0 0-1,0 0 0,0 0 0,0 0 0,0 0 0,0 0 0,0 0 0,0 0 1,0 0-1,0 0 0,0 0 0,-1 0 0,1 0 0,0 0 0,0-1 0,0 1 0,0 0 1,0 0-1,0 0 0,0 0 0,0 0 0,0 0 0,0 0 0,0 0 0,0 0 1,0 0-1,0 0 0,-1 0 0,1 0 0,0 0 0,0 0 0,0 0 0,0-1 0,0 1 1,0 0-1,0 0 0,0 0 0,0 0 0,0 0 0,0 0 0,-8 6 7,-61 80 87,17-20-21,33-44-53,-74 80 53,84-93-71,0-1-1,-1 0 1,0 0-1,0-2 1,-1 1 0,0-1-1,0 0 1,-20 6-1,26-11-3,-1 0-1,1 0 1,-1 0-1,0-1 1,1 0-1,-1 0 1,0-1-1,1 1 1,-11-3-1,14 2-14,1 1 0,-1-1 0,0 1 1,1-1-1,-1 1 0,1-1 0,-1 0 0,1 1 0,-1-1 0,1 0 1,0 0-1,-1 0 0,1-1 0,0 1 0,0 0 0,0 0 0,0-1 1,0 1-1,0 0 0,0-1 0,0 1 0,0-1 0,1 1 0,-1-1 1,1 1-1,-1-1 0,1 0 0,0 1 0,-1-1 0,1 0 0,0 1 1,0-1-1,0 0 0,0 1 0,0-1 0,1-1 0,0 1-70,0 0-1,-1 1 0,1-1 1,0 0-1,0 1 0,0-1 0,1 1 1,-1-1-1,0 1 0,1 0 0,-1 0 1,0-1-1,1 1 0,-1 0 1,1 0-1,0 1 0,-1-1 0,1 0 1,0 0-1,0 1 0,-1-1 1,1 1-1,0-1 0,0 1 0,0 0 1,0 0-1,0 0 0,3 0 1,20 1-1835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4.165"/>
    </inkml:context>
    <inkml:brush xml:id="br0">
      <inkml:brushProperty name="width" value="0.035" units="cm"/>
      <inkml:brushProperty name="height" value="0.035" units="cm"/>
      <inkml:brushProperty name="color" value="#66CC00"/>
    </inkml:brush>
  </inkml:definitions>
  <inkml:trace contextRef="#ctx0" brushRef="#br0">799 4 25405,'-237'-3'4599,"164"6"-4247,0 4-1,-131 29 1,155-23-319,24-6-48,0 0 0,-1-2 0,0-1-1,-30 2 1,51-10-2108,5 2-20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4.693"/>
    </inkml:context>
    <inkml:brush xml:id="br0">
      <inkml:brushProperty name="width" value="0.035" units="cm"/>
      <inkml:brushProperty name="height" value="0.035" units="cm"/>
      <inkml:brushProperty name="color" value="#66CC00"/>
    </inkml:brush>
  </inkml:definitions>
  <inkml:trace contextRef="#ctx0" brushRef="#br0">50 708 23789,'2'0'124,"1"0"0,0 0 1,0-1-1,-1 1 0,1-1 0,0 0 0,-1 0 0,1 0 0,0 0 1,-1-1-1,0 1 0,4-3 0,-3 2 46,-1 0-79,0 0-1,1 0 0,-1-1 0,0 1 0,0-1 0,-1 1 1,1-1-1,0 0 0,-1 0 0,0 1 0,1-1 0,-1 0 0,0 0 1,-1-1-1,2-2 0,-1 0 44,3-11 50,-1-1 0,-1 1 0,0-1 0,-2 1 0,0-1 0,0 1 0,-5-22 1,-30-123 185,25 125-315,5 16-38,-23-81 188,22 86-108,0 1 0,0-1 0,-2 1 0,-9-15-1,16 28 47,6 5-146,8 3 2,0 0-1,0-1 1,1-1-1,0 0 0,0-1 1,0 0-1,0-1 0,1 0 1,-1-2-1,1 1 1,24-4-1,17-4-12,89-23 1,-143 30 6,188-50-352,-153 38-1013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5.647"/>
    </inkml:context>
    <inkml:brush xml:id="br0">
      <inkml:brushProperty name="width" value="0.035" units="cm"/>
      <inkml:brushProperty name="height" value="0.035" units="cm"/>
      <inkml:brushProperty name="color" value="#66CC00"/>
    </inkml:brush>
  </inkml:definitions>
  <inkml:trace contextRef="#ctx0" brushRef="#br0">88 1 25213,'1'-1'409,"4"6"943,-2 0-1245,0 0 1,-1 0 0,1 0-1,-1 0 1,0 0 0,-1 0-1,0 1 1,1-1 0,-2 0-1,1 1 1,-1-1-1,0 11 1,-1 14 122,-6 33 1,5-44-181,-46 216 206,4-35-209,39-165-48,1 1 0,2-1 0,4 62 1,-2-90-4,1-1 0,0 0 0,0 1 0,1-1 0,-1 0 0,1 0 0,4 7 0,-5-11 2,0-1 0,0 1 1,0-1-1,0 0 0,0 1 0,0-1 1,0 0-1,0 0 0,1 0 1,-1 0-1,1 0 0,-1 0 0,0 0 1,1 0-1,-1-1 0,1 1 1,0-1-1,-1 1 0,1-1 0,-1 1 1,1-1-1,0 0 0,-1 0 1,1 0-1,0 0 0,-1 0 0,1 0 1,0 0-1,-1-1 0,1 1 1,3-2-1,11-4 9,1-1 0,-1-1 0,-1 0 0,1-1 0,16-14 0,20-10 12,-22 17-291,0 1 0,1 2 0,45-14 0,-49 19-1536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6.441"/>
    </inkml:context>
    <inkml:brush xml:id="br0">
      <inkml:brushProperty name="width" value="0.035" units="cm"/>
      <inkml:brushProperty name="height" value="0.035" units="cm"/>
      <inkml:brushProperty name="color" value="#66CC00"/>
    </inkml:brush>
  </inkml:definitions>
  <inkml:trace contextRef="#ctx0" brushRef="#br0">174 70 11915,'49'-65'12821,"-49"65"-12496,3-4 2799,-12 3-1949,2 3-1144,1 0 0,-1 0 0,1 0 0,0 0 1,-1 1-1,2 0 0,-1 1 0,0-1 0,0 1 1,1 0-1,0 0 0,0 1 0,0-1 0,-7 11 1,-1 1-30,1 2 1,0-1-1,1 1 1,1 1 0,1 0-1,1 0 1,-6 21-1,5-10-5,2-1-1,1 1 0,1 0 0,-1 38 0,6-65 4,0 5-3,-1-1-1,2 0 1,1 13-1,-2-19 3,0 0 0,0 0-1,0 0 1,0 0 0,1 0-1,-1 0 1,0 0-1,1 0 1,-1 0 0,1 0-1,-1-1 1,1 1 0,-1 0-1,1 0 1,-1 0 0,1 0-1,0-1 1,0 1-1,-1 0 1,1-1 0,0 1-1,0-1 1,0 1 0,0-1-1,0 1 1,-1-1 0,1 1-1,0-1 1,0 0 0,0 0-1,0 1 1,0-1-1,0 0 1,0 0 0,2 0-1,4-2-2,0-1 0,-1 0-1,1 0 1,-1-1 0,0 0-1,0 0 1,0 0 0,-1 0 0,0-1-1,7-8 1,13-8 5,-4 4 2,44-25 1,-58 38-5,0 1 0,0 0 0,0 0 1,0 0-1,0 1 0,0 0 0,1 1 0,-1-1 0,1 1 1,-1 1-1,12 0 0,-17 0 0,0 0-1,0 1 1,0-1-1,0 1 1,0-1-1,0 1 1,0 0-1,0 0 1,0 0-1,0 0 1,-1 0-1,1 0 1,-1 1-1,1-1 1,-1 0-1,1 1 1,-1-1-1,3 4 1,-2-2-1,-1 1 0,1 0 1,0 0-1,-1-1 0,0 1 1,0 0-1,0 0 1,0 0-1,0 5 0,0-1 10,-1 1 0,0-1 0,-1 1-1,0-1 1,0 0 0,-1 1 0,0-1 0,-6 16-1,2-13 40,-1 0 0,0 0-1,-1 0 1,0-1-1,-1 0 1,0-1-1,0 0 1,-1 0 0,-14 9-1,10-9 10,0 1 0,-1-2 1,0 0-1,-1-1 0,0 0 0,-27 7 0,36-12-64,1-1 0,-1 0 0,0 0 0,1 0-1,-1-1 1,0 0 0,0-1 0,-9-1 0,14 2-368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7.257"/>
    </inkml:context>
    <inkml:brush xml:id="br0">
      <inkml:brushProperty name="width" value="0.035" units="cm"/>
      <inkml:brushProperty name="height" value="0.035" units="cm"/>
      <inkml:brushProperty name="color" value="#66CC00"/>
    </inkml:brush>
  </inkml:definitions>
  <inkml:trace contextRef="#ctx0" brushRef="#br0">191 15 22765,'0'0'264,"0"-1"-1,0 1 1,0-1 0,0 1 0,0-1-1,0 0 1,-1 1 0,1-1 0,0 1-1,0-1 1,0 1 0,-1-1 0,1 1-1,0-1 1,-1 1 0,1 0 0,0-1-1,-1 1 1,1-1 0,-1 1 0,1 0-1,0-1 1,-1 1 0,1 0 0,-1-1-1,0 1 1,-17-3 1018,-12 8-2100,30-5 1013,-2 1-192,0 0 0,1 0 0,-1-1-1,0 1 1,1 0 0,-1 0 0,1 1-1,-1-1 1,1 0 0,-1 0 0,1 1-1,0-1 1,0 1 0,0-1 0,0 1 0,0 0-1,0-1 1,0 1 0,0 0 0,0 3-1,-3 3 0,-8 18-4,2 0 1,1 1-1,1 1 0,-7 40 0,-8 116-5,18-131 9,-11 115-10,12 310 0,5-447 6,2-1 0,1 0 0,2 0 0,1 0 1,13 37-1,-18-62-26,0 0 1,0-1 0,1 1-1,-1-1 1,1 0 0,0 1-1,0-1 1,1-1-1,4 6 1,-6-8-38,0 1 0,0-1 0,0 0-1,1 0 1,-1 0 0,0 0 0,1 0 0,-1 0 0,1-1 0,-1 1 0,0-1 0,1 1-1,-1-1 1,1 0 0,-1 0 0,1 0 0,-1-1 0,1 1 0,4-1 0,33-13-1581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8.317"/>
    </inkml:context>
    <inkml:brush xml:id="br0">
      <inkml:brushProperty name="width" value="0.035" units="cm"/>
      <inkml:brushProperty name="height" value="0.035" units="cm"/>
      <inkml:brushProperty name="color" value="#66CC00"/>
    </inkml:brush>
  </inkml:definitions>
  <inkml:trace contextRef="#ctx0" brushRef="#br0">1 0 26278,'1'1'41,"0"-1"1,0 1 0,0-1-1,0 1 1,0 0-1,0-1 1,0 1 0,0 0-1,0 0 1,0 0 0,-1 0-1,1 0 1,0 0 0,0 0-1,-1 0 1,1 0 0,-1 0-1,1 0 1,0 1-1,9 30 136,-6-19-70,58 244 162,-13-43-122,-45-200-87,-4-12-37,0 1 1,0-1-1,1 1 0,0-1 1,-1 0-1,1 1 1,0-1-1,0 0 1,0 1-1,0-1 0,1 0 1,-1 0-1,0 0 1,1 0-1,3 3 1,-5-5-18,0 0-1,0 0 1,1 0 0,-1 0 0,0 0 0,0 0 0,1 0-1,-1 0 1,0 0 0,0 0 0,1 0 0,-1 0-1,0 0 1,0 0 0,0 0 0,1 0 0,-1 0 0,0 0-1,0 0 1,1 0 0,-1 0 0,0 0 0,0-1 0,0 1-1,1 0 1,-1 0 0,0 0 0,0 0 0,0 0 0,1-1-1,-1 1 1,0 0 0,0 0 0,0 0 0,0-1 0,0 1-1,0 0 1,1 0 0,-1 0 0,0-1 0,0 1-1,0 0 1,0 0 0,0-1 0,0 1 0,6-16 110,-2 0 1,7-31 0,-9 38-88,33-245 524,-11 65-340,-15 148-205,-9 41-8,0 0 0,0-1-1,0 1 1,0-1 0,0 1-1,0 0 1,0-1 0,0 1 0,0 0-1,1-1 1,-1 1 0,0 0-1,0-1 1,0 1 0,0 0-1,1-1 1,-1 1 0,0 0 0,0 0-1,1-1 1,-1 1 0,0 0-1,1 0 1,-1-1 0,0 1-1,1 0 1,-1 0 0,0 0-1,1 0 1,-1 0 0,0-1 0,1 1-1,-1 0 1,1 0 0,-1 0-1,0 0 1,1 0 0,-1 0-1,0 0 1,1 0 0,-1 0-1,1 1 1,-1-1 0,0 0 0,1 0-1,-1 0 1,1 0 0,11 17-16,-2 7 10,0 0 0,-2 0 0,7 32 0,11 84-12,-19-102 17,37 227 17,-44-265-16,0 0 1,0 0-1,0 0 1,0 0-1,0 0 1,0 1-1,0-1 1,0 0-1,0 0 0,0 0 1,0 0-1,0 0 1,0 0-1,0 1 1,0-1-1,0 0 1,0 0-1,0 0 1,0 0-1,0 0 0,0 1 1,0-1-1,0 0 1,0 0-1,0 0 1,0 0-1,0 0 1,0 0-1,0 0 0,0 1 1,0-1-1,0 0 1,1 0-1,-1 0 1,0 0-1,0 0 1,0 0-1,0 0 1,0 0-1,0 0 0,0 0 1,0 1-1,1-1 1,-1 0-1,0 0 1,0 0-1,0 0 1,0 0-1,0 0 0,0 0 1,1 0-1,-1 0 1,0 0-1,0 0 1,0 0-1,0 0 1,0 0-1,1 0 1,-1 0-1,0 0 0,0 0 1,0-1-1,0 1 1,0 0-1,0 0 1,0 0-1,1 0 1,-1 0-1,0 0 0,4-8 17,3-24 36,6-62 0,-7 36-27,6-32 2,23-143 1,-33 217-29,-1 11-3,0 1 0,-1-1 0,2 0 1,-1 1-1,0-1 0,1 1 1,0 0-1,2-5 0,-4 9 1,0-1 1,1 1-1,-1 0 1,0-1-1,0 1 0,0 0 1,0-1-1,1 1 0,-1 0 1,0-1-1,0 1 1,1 0-1,-1 0 0,0-1 1,0 1-1,1 0 0,-1 0 1,0 0-1,1-1 1,-1 1-1,0 0 0,1 0 1,-1 0-1,0 0 0,1 0 1,-1 0-1,0 0 1,1-1-1,-1 1 0,0 0 1,1 0-1,-1 0 0,1 1 1,-1-1-1,0 0 1,1 0-1,-1 0 0,0 0 1,1 0-1,-1 0 0,0 0 1,1 1-1,-1-1 1,0 0-1,1 0 0,-1 0 1,0 1-1,0-1 0,1 0 1,-1 1-1,0-1 1,0 0-1,0 0 0,1 1 1,-1-1-1,8 21-1362,-8-9-508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386"/>
    </inkml:context>
    <inkml:brush xml:id="br0">
      <inkml:brushProperty name="width" value="0.025" units="cm"/>
      <inkml:brushProperty name="height" value="0.025" units="cm"/>
    </inkml:brush>
  </inkml:definitions>
  <inkml:trace contextRef="#ctx0" brushRef="#br0">0 32 16400,'0'0'7794,"10"-5"-6727,3 0-865,-1 1-1,1 0 1,1 0 0,-1 1-1,0 1 1,23-1-1,97 1 660,-73 3-736,-45-1-115,0 1 0,0 0 0,1 1-1,-2 0 1,29 9 0,-41-10 12,1-1-1,-1 1 1,0 0-1,1 0 1,-1 0 0,0 1-1,0-1 1,1 0-1,-1 1 1,0 0-1,-1-1 1,1 1 0,0 0-1,0 0 1,-1 0-1,1 0 1,-1 0 0,0 0-1,1 0 1,-1 1-1,0-1 1,0 0 0,0 1-1,-1-1 1,1 1-1,-1-1 1,1 1-1,-1-1 1,0 1 0,0-1-1,0 1 1,0-1-1,0 1 1,-1-1 0,1 1-1,-1-1 1,0 1-1,0-1 1,0 1 0,0-1-1,0 0 1,0 0-1,0 1 1,-2 1-1,-4 7 190,-1-1-1,1 0 1,-1-1-1,-1 0 0,0 0 1,0-1-1,-1 0 0,0 0 1,-20 11-1,3-4 278,0-1-1,-56 20 1,35-24-72,108-30-1468,-32 15 411,0 1 0,-1 1 0,34 2 0,-54 0 530,1 1 0,-1 1 0,1 0 0,-1 0 0,1 0-1,-1 1 1,0 0 0,1 0 0,-1 1 0,0 0 0,-1 0 0,1 0 0,-1 1 0,1 0 0,-1 1 0,9 8 0,-13-11 115,0 0 1,0 0-1,-1 0 0,1 0 1,-1 1-1,1-1 0,-1 0 0,0 1 1,0 0-1,0-1 0,-1 1 1,1-1-1,0 1 0,-1 0 1,0 0-1,0-1 0,1 1 1,-2 0-1,1-1 0,0 1 0,-2 5 1,1-4 129,-1 0 0,0 0 1,-1 0-1,1 0 0,-1 0 0,1-1 1,-1 1-1,0-1 0,0 0 0,-1 1 1,1-2-1,-5 4 0,-7 4 438,-1 0-1,-1-1 1,0-1-1,0 0 1,-22 5-1,15-4-534,-1-2 0,0-1-1,0-1 1,0-1 0,-1-1 0,1-1-1,-1-2 1,-36-3 0,61 3-36,0 0 1,0 0-1,0 0 0,0 0 1,0 0-1,0 0 0,0 0 1,0-1-1,1 1 0,-1 0 1,0-1-1,0 1 0,0 0 1,0-1-1,0 1 0,1-1 1,-1 1-1,0-1 0,0 0 1,1 1-1,-1-1 0,0 0 1,1 1-1,-1-1 0,1 0 1,-1 0-1,1 0 0,-1 1 1,1-1-1,0 0 0,-1 0 1,1 0-1,0 0 0,0 0 1,0 0-1,-1 0 0,1 0 1,0 1-1,0-1 0,1-2 1,0 1-27,-1 0 1,1 1-1,0-1 1,0 0-1,1 1 1,-1-1-1,0 1 1,0-1-1,1 1 1,-1 0-1,1-1 1,-1 1-1,1 0 1,0 0-1,-1 0 1,1 0-1,0 1 0,3-2 1,86-18-6359,-22 6-1584,-25 2 403</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8.934"/>
    </inkml:context>
    <inkml:brush xml:id="br0">
      <inkml:brushProperty name="width" value="0.035" units="cm"/>
      <inkml:brushProperty name="height" value="0.035" units="cm"/>
      <inkml:brushProperty name="color" value="#66CC00"/>
    </inkml:brush>
  </inkml:definitions>
  <inkml:trace contextRef="#ctx0" brushRef="#br0">0 1 13499,'0'0'7648,"3"3"-5710,6 5-1278,0 0 1,20 13-1,16 13 45,-20-12-557,-2 1-1,-1 2 1,-1 0 0,-1 1 0,-1 1 0,22 41-1,-23-31 58,-1 1-1,-2 0 1,-2 1-1,16 75 1,-22-71-113,-1 0 1,-3 0-1,-1 0 1,-2 0 0,-2 1-1,-2-1 1,-2 0-1,-2 0 1,-1-1 0,-29 78-1,31-104-80,0-1-1,-18 27 1,-21 16-247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9.961"/>
    </inkml:context>
    <inkml:brush xml:id="br0">
      <inkml:brushProperty name="width" value="0.035" units="cm"/>
      <inkml:brushProperty name="height" value="0.035" units="cm"/>
      <inkml:brushProperty name="color" value="#66CC00"/>
    </inkml:brush>
  </inkml:definitions>
  <inkml:trace contextRef="#ctx0" brushRef="#br0">1 12 19212,'0'-1'145,"0"1"-1,0-1 1,0 1-1,0-1 1,0 1-1,0 0 1,0-1-1,0 1 1,0-1-1,0 1 1,0 0-1,1-1 1,-1 1-1,0-1 1,0 1-1,0 0 1,1-1-1,-1 1 1,0 0-1,1-1 1,-1 1-1,0 0 1,1 0-1,-1-1 0,0 1 1,1 0-1,-1 0 1,0-1-1,1 1 1,-1 0-1,1 0 1,-1 0-1,0 0 1,1 0-1,-1 0 1,1 0-1,-1 0 1,1 0-1,-1 0 1,0 0-1,1 0 1,-1 0-1,1 0 1,-1 0-1,1 0 1,0 0-1,0 2-8,1 0 0,0 0 0,0 0 0,0 0 0,-1 0 0,1 0 0,-1 0 0,2 5 0,6 13-322,9 29 0,3 29 326,15 125 0,-8-39-55,-27-155-114,1-1-1,0 0 0,0 0 0,1 0 0,0 0 0,7 12 0,-9-18-606,-2-5 47,-5-13 2473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10.162"/>
    </inkml:context>
    <inkml:brush xml:id="br0">
      <inkml:brushProperty name="width" value="0.035" units="cm"/>
      <inkml:brushProperty name="height" value="0.035" units="cm"/>
      <inkml:brushProperty name="color" value="#66CC00"/>
    </inkml:brush>
  </inkml:definitions>
  <inkml:trace contextRef="#ctx0" brushRef="#br0">1 241 21493,'0'0'1336,"1"0"464,1 0-944,45 7-311,-12-9-209,2-3 16,17-9-112,1-7-24,10-9-144,-1-1-24,-4-6-16,0 0 8,-13 0-64,-3 4-992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1:45.977"/>
    </inkml:context>
    <inkml:brush xml:id="br0">
      <inkml:brushProperty name="width" value="0.025" units="cm"/>
      <inkml:brushProperty name="height" value="0.025" units="cm"/>
    </inkml:brush>
  </inkml:definitions>
  <inkml:trace contextRef="#ctx0" brushRef="#br0">1 146 4869,'0'0'5557,"8"2"-2867,15 1-1478,0-1 0,1-1 0,-1-1-1,0-1 1,27-4 0,125-28 220,-115 20-1225,115-22 3194,-633 108 1926,351-66-4462,235-35-912,201-18 0,-196 31 67,-116 12 91,-33 3 3,-40 4-57,-368 93 301,491-103-838,332-88-1374,-289 65 1770,-94 25 76,33-12 37,-44 11 40,-15 3 215,-46 5 6,1 3 1,-1 3 0,1 1 0,1 3 0,-91 35 0,137-45-435,6-3 27,0 1-1,0-1 1,0 1-1,1 0 1,-1-1-1,0 1 1,1 0 0,-1 0-1,0 0 1,1 0-1,-1 0 1,1 1-1,0-1 1,-1 0-1,1 1 1,-1 1-1,5-2-4595,16-1-2286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01.631"/>
    </inkml:context>
    <inkml:brush xml:id="br0">
      <inkml:brushProperty name="width" value="0.025" units="cm"/>
      <inkml:brushProperty name="height" value="0.025" units="cm"/>
    </inkml:brush>
  </inkml:definitions>
  <inkml:trace contextRef="#ctx0" brushRef="#br0">711 338 6983,'0'0'3005,"4"-10"-2332,18-27 26,1 0 0,2 2 1,34-39-1,-55 70-797,2-2 584,0-1 0,0 0-1,-1 1 1,0-2 0,7-11-1,-11 17-389,-1 1-1,1-1 1,-1 1-1,1-1 0,-1 1 1,1-1-1,-1 0 1,0 1-1,0-1 1,0 1-1,0-1 1,0 0-1,0 1 0,-1-1 1,1 0-1,0 1 1,-1-1-1,1 1 1,-1-1-1,0 1 0,0-1 1,1 1-1,-1 0 1,0-1-1,0 1 1,0 0-1,0 0 0,0-1 1,-1 1-1,1 0 1,0 0-1,0 0 1,-1 1-1,1-1 1,-1 0-1,-1-1 0,-11-4-10,0 0-1,0 1 0,0 0 1,0 1-1,-1 1 0,0 1 1,1 0-1,-1 0 0,0 1 0,0 1 1,-25 3-1,11 1 45,1 1-1,0 1 1,1 2-1,-1 0 1,-30 15-1,25-8-62,1 1 0,1 2 0,0 2 0,1 0 0,1 2 0,1 1 0,1 2 0,-33 38 0,41-39-4,1 0 0,1 1 0,1 1 0,2 0 0,0 1 0,2 1 0,1 0 0,1 0 0,2 1 0,-8 46 0,10-40-12,2 1-1,1 0 0,2 0 1,1 0-1,2 0 0,11 61 1,-10-85-14,0 1 1,0-1-1,1 0 1,1-1-1,0 1 1,1-1-1,0 0 1,1 0-1,0-1 1,0 1-1,1-2 1,0 1-1,1-1 1,0 0-1,1-1 1,0 0-1,0-1 1,1 0-1,-1 0 1,1-1-1,1-1 1,17 7-1,-8-6 319,0-1 0,0-1 0,1 0 0,-1-2 0,1-1 0,-1 0 0,1-2 0,0 0-1,-1-1 1,24-6 0,-12 0 61,-1-2-1,0 0 0,0-3 0,-1 0 1,51-31-1,-51 23-228,-1-1 0,0-1 0,-2-2 0,0 0 0,-2-2 0,-1-1-1,37-55 1,-33 38-155,-2-2 0,-2-1 0,-2 0 0,30-94 0,-48 125-32,0 1 1,-2-1 0,0 0-1,0-1 1,-2 1 0,-1-34 0,0 43-12,-2 0 0,1-1 1,-1 1-1,0 0 0,-1 0 1,0 0-1,0 0 0,-1 0 1,0 1-1,0 0 0,-1 0 1,0 0-1,0 0 1,-1 1-1,-11-12 0,4 8-45,0 1 0,0 0 0,-1 0-1,0 1 1,-1 1 0,1 0 0,-1 1 0,-1 1 0,1 1-1,-1 0 1,-20-3 0,-36 5-2590,2 13-3392,33 1-1516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11.689"/>
    </inkml:context>
    <inkml:brush xml:id="br0">
      <inkml:brushProperty name="width" value="0.025" units="cm"/>
      <inkml:brushProperty name="height" value="0.025" units="cm"/>
    </inkml:brush>
  </inkml:definitions>
  <inkml:trace contextRef="#ctx0" brushRef="#br0">495 310 4164,'0'0'2087,"4"-11"956,7-22-1740,1-2 862,0-1 0,-3 0 0,-1 0 1,5-49-1,-13 83-2117,0 0 0,-1 1 0,1-1 0,-1 0 0,1 1 0,-1-1 0,0 0 0,1 1 0,-1-1 1,0 1-1,0-1 0,0 1 0,0 0 0,0-1 0,0 1 0,-1 0 0,1 0 0,0 0 0,-1 0 0,1 0 0,-1 0 0,1 0 0,-1 0 0,1 0 0,-1 1 0,0-1 0,1 1 1,-1-1-1,0 1 0,1 0 0,-1-1 0,0 1 0,0 0 0,-1 0 0,-6 0 5,-1 0 1,1 0-1,0 0 0,0 1 0,-13 3 1,8 1 43,1-1 1,-1 2-1,1 0 1,1 1-1,-1 0 1,1 0-1,0 2 1,1-1-1,-19 20 0,3-1 48,2 1 0,-34 48 0,33-37-137,1 2-1,2 1 1,2 1 0,2 1-1,1 0 1,3 1 0,1 1-1,3 0 1,2 1-1,1 0 1,3 1 0,2 0-1,3 58 1,2-88-6,0 0-1,1 0 1,1-1-1,0 0 1,2 1 0,0-2-1,0 1 1,2-1-1,0 0 1,1 0-1,0-1 1,18 20 0,-20-27 3,0 0 1,0-1 0,1 0 0,0 0 0,0-1 0,1 0-1,0-1 1,0 0 0,0 0 0,1-1 0,0 0 0,0 0-1,0-1 1,0-1 0,0 0 0,0 0 0,1-1 0,-1 0-1,0-1 1,1 0 0,-1 0 0,17-4 0,-11 0 39,0-1-1,-1-1 1,1 0 0,-1-1 0,0-1-1,-1 0 1,1-1 0,-2 0 0,1-2 0,-2 1-1,1-1 1,-1-1 0,19-25 0,-1-1 182,-3-2 1,0-1 0,31-68-1,-28 46 284,33-104-1,-53 132-103,-1-1-1,-2 0 1,-2 0-1,3-65 1,-8 95-361,0 0 0,-1 0 0,1 0 0,-1 0 0,0 1 1,0-1-1,-1 0 0,0 0 0,0 1 0,0-1 0,-1 1 0,0-1 0,0 1 1,0 0-1,-1 0 0,1 0 0,-8-6 0,5 6-53,0 1-1,0 0 1,-1 0-1,1 0 1,-1 1-1,0 0 1,0 0-1,0 1 1,-1-1 0,1 2-1,-1-1 1,1 1-1,-12 0 1,1 0-515,-1 1 0,1 1 0,0 1 0,-1 1 0,1 0 0,-29 10 0,-53 25-10606,58-20-1396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18.121"/>
    </inkml:context>
    <inkml:brush xml:id="br0">
      <inkml:brushProperty name="width" value="0.025" units="cm"/>
      <inkml:brushProperty name="height" value="0.025" units="cm"/>
    </inkml:brush>
  </inkml:definitions>
  <inkml:trace contextRef="#ctx0" brushRef="#br0">0 283 8904,'0'0'17083,"11"-7"-16800,-3 2-250,0 0 0,0 1 0,0 0 0,1 0 0,-1 1 0,1 0 0,0 1 0,0 0 0,0 0 0,18-1 0,1618-84 2348,-270 38-2424,-1031 44 65,-327 6-6,-13 0-11,0-1 0,-1 0 0,1 0-1,0 0 1,0 0 0,0 0 0,-1-1-1,1 0 1,4-1 0,-50-4 160,-565-14-258,387 21 106,-628-21 340,843 20-509,-39-5-177,43 5 200,1 0 0,-1 0 0,0 0 0,1 0 0,-1 0 0,1 0 0,-1-1 0,0 1 0,1 0 0,-1 0 0,0 0 0,1 0 0,-1-1 0,1 1 0,-1 0 0,1-1 0,-1 1 0,1 0 0,-1-1 0,1 1 0,-1-1 0,1 1 0,-1-1 0,1 1 0,0-1 0,-1 1 0,1-1 0,0 1 0,-1-1-1,1 1 1,0-1 0,0 0 0,-1 1 0,1-1 0,0 0 0,0 1 0,0-1 0,0 1 0,0-1 0,0 0 0,0 1 0,0-1 0,0 0 0,0 1 0,1-1 0,-1 1 0,0-1 0,0 0 0,0 1 0,1-1 0,-1 1 0,0-1 0,1 0 0,24-21-8494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21.575"/>
    </inkml:context>
    <inkml:brush xml:id="br0">
      <inkml:brushProperty name="width" value="0.025" units="cm"/>
      <inkml:brushProperty name="height" value="0.025" units="cm"/>
    </inkml:brush>
  </inkml:definitions>
  <inkml:trace contextRef="#ctx0" brushRef="#br0">79 222 5061,'-77'2'12785,"77"-2"-12727,-1 0-1,1 1 0,0-1 1,0 0-1,0 0 1,0 1-1,0-1 0,0 0 1,0 0-1,-1 1 1,1-1-1,0 0 0,0 0 1,0 1-1,0-1 0,0 0 1,0 1-1,0-1 1,0 0-1,1 0 0,-1 1 1,0-1-1,0 0 1,0 0-1,0 1 0,0-1 1,0 0-1,0 0 1,1 1-1,-1-1 0,0 0 1,0 0-1,0 0 1,1 1-1,-1-1 0,0 0 1,0 0-1,0 0 0,1 0 1,-1 1-1,0-1 1,0 0-1,1 0 0,-1 0 1,1 0-1,10 11 597,1-5-275,0 0 0,1-1 0,0-1-1,0 0 1,0-1 0,0 0 0,26 2 0,99-5 679,-86-1-689,297-27 163,-104 4-488,402 7 143,-570 23 1,-60-3-34,-53-1-32,-710-35 642,537 15-497,-314 16 0,517 2-268,-15 1-15,0 1 0,0 1 0,-24 7 1,33-3-142,23-3-24,25-1 59,670-26 282,-305 4-85,244-9-21,-840 12 618,-877 2-189,1015 14-608,369-21-7068,-130 5 4425,-62 8 1343,325-30-1453,-402 30 2578,-28 3 362,-19 2 694,-124 5 1276,-147 22 0,-127 38-537,107-14-2864,187-37-2752,27-9-5355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2:32.699"/>
    </inkml:context>
    <inkml:brush xml:id="br0">
      <inkml:brushProperty name="width" value="0.025" units="cm"/>
      <inkml:brushProperty name="height" value="0.025" units="cm"/>
    </inkml:brush>
  </inkml:definitions>
  <inkml:trace contextRef="#ctx0" brushRef="#br0">152 694 8776,'0'0'5638,"-1"-9"-3652,0-1-1404,1 6-353,0 0 0,0 0 0,-1-1 0,0 1-1,0 1 1,0-1 0,0 0 0,-2-5 0,-2 6 2695,0 12-2078,-1 20-985,5-25 416,-93 563 4634,76-403-4129,6 248 0,16-302-26,-1 163 26,-5-253-769,1-12 4,0 1 0,1 0 0,0-1 0,2 17 0,-2-23-12,1-1 0,-1 1-1,0-1 1,1 1-1,-1-1 1,1 1 0,0-1-1,-1 0 1,1 1 0,0-1-1,0 0 1,0 0-1,0 0 1,0 0 0,0 0-1,0 0 1,0 0-1,1 0 1,-1 0 0,0 0-1,1 0 1,-1-1-1,0 1 1,1-1 0,-1 1-1,1-1 1,-1 1-1,1-1 1,-1 0 0,1 0-1,-1 0 1,4 0 0,27-1 275,0-2 1,34-8-1,48-4 53,568-1-72,-226 8-143,231-35-118,-167 5 0,483-33 0,96 1 0,-199 19 0,-690 35 0,0 10 0,280 28 0,-367-14 0,-1-5 0,1-5 0,-1-5 0,126-25 0,-72 11 0,279 1 0,-310 13 0,240-43 0,-34 2 0,305-34 0,-650 81 0,0 0 0,0 0 0,0 0 0,-1-1 0,1 0 0,0 0 0,-1-1 0,0 0 0,0 1 0,0-2 0,0 1 0,0-1 0,0 1 0,-1-1 0,7-8 0,-5 3 0,0-1 0,-1 1 0,0-1 0,-1 0 0,0 0 0,-1 0 0,5-21 0,43-154 0,-27 102 0,29-165 0,5-167 0,-28 215 0,-24 148 0,-2-1 0,-2 0 0,-10-101 0,7 128 0,1 24 0,0 0 0,0 1 0,1-1 0,-1 0 0,0 1 0,-1-1 0,1 1 0,0-1 0,0 0 0,-1 1 0,1-1 0,-1 1 0,1-1 0,-1 1 0,0-1 0,1 1 0,-1-1 0,0 1 0,0-1 0,0 1 0,0 0 0,0 0 0,0 0 0,-1 0 0,1-1 0,0 2 0,-1-1 0,1 0 0,-1 0 0,1 0 0,0 1 0,-1-1 0,0 0 0,1 1 0,-1 0 0,1-1 0,-1 1 0,0 0 0,1 0 0,-4 0 0,-112-22 0,-217-11 0,-122 28 0,288 6 0,-842 35 0,466-10 0,-3469 228 0,2819-166 0,323-27 0,180-43 0,689-18-95,0 0-1,0 0 1,0 0 0,1 0-1,-1 0 1,0 0 0,0-1-1,0 1 1,0-1 0,1 1-1,-1-1 1,0 0 0,1 1-1,-1-1 1,-2-2 0,3 2-133,0 0 1,1-1 0,-1 1 0,1 0 0,-1-1 0,1 1 0,0-1 0,0 1 0,-1-1 0,1 1 0,0-1 0,0 1 0,0-1 0,0 1-1,1 0 1,-1-1 0,0 1 0,1-1 0,-1 1 0,2-3 0,15-40-7893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24.740"/>
    </inkml:context>
    <inkml:brush xml:id="br0">
      <inkml:brushProperty name="width" value="0.025" units="cm"/>
      <inkml:brushProperty name="height" value="0.025" units="cm"/>
    </inkml:brush>
  </inkml:definitions>
  <inkml:trace contextRef="#ctx0" brushRef="#br0">69 171 4452,'0'0'22080,"2"5"-20361,5 9-536,0-12 316,-5-5-1332,0 0 0,-1 1-1,0-1 1,1 0 0,-1 0-1,0 0 1,0 0 0,0 0 0,-1 0-1,1-3 1,-2-10-167,-9 18 0,-11 21 0,19-17 0,0 1 0,0-1 0,0 1 0,1 0 0,0 0 0,0 0 0,1 0 0,0 0 0,0 0 0,1 7 0,-1-13 0,1 1 0,-1 0 0,0 0 0,1-1 0,-1 1 0,1 0 0,-1-1 0,1 1 0,0-1 0,0 1 0,0-1 0,0 1 0,0-1 0,0 0 0,0 1 0,0-1 0,1 0 0,1 2 0,-2-3 0,1 1 0,0-1 0,-1 0 0,1 1 0,0-1 0,-1 0 0,1 0 0,0 0 0,0 0 0,-1-1 0,1 1 0,0 0 0,-1-1 0,1 1 0,0-1 0,-1 1 0,1-1 0,-1 0 0,1 0 0,-1 0 0,1 0 0,1-2 0,2-1 0,0 0 0,-1 0 0,0-1 0,0 0 0,0 0 0,0 0 0,-1 0 0,0-1 0,0 1 0,0-1 0,-1 0 0,0 1 0,0-1 0,0 0 0,-1-1 0,0 1 0,0 0 0,-1 0 0,1 0 0,-2-9 0,1 13 0,0 1 0,0 0 0,-1-1 0,1 1 0,0 0 0,-1 0 0,1-1 0,-1 1 0,1 0 0,-1 0 0,0 0 0,1 0 0,-1 0 0,0 0 0,0 0 0,0 0 0,0 0 0,0 0 0,0 0 0,0 0 0,0 1 0,0-1 0,0 0 0,-1 1 0,1-1 0,0 1 0,0-1 0,-1 1 0,1 0 0,0 0 0,0-1 0,-1 1 0,1 0 0,0 0 0,-1 0 0,1 0 0,0 0 0,-3 1 0,1 0 0,-1-1 0,1 1 0,0 0 0,-1 0 0,1 0 0,0 0 0,0 1 0,-1-1 0,1 1 0,0 0 0,1 0 0,-1 0 0,-5 4 0,4-1 0,0 1 0,0-1 0,1 1 0,-1-1 0,1 1 0,1 0 0,-1 1 0,1-1 0,0 0 0,0 1 0,1-1 0,-2 11 0,3-17 0,1 1 0,-1-1 0,0 0 0,1 0 0,-1 1 0,0-1 0,1 0 0,-1 0 0,1 0 0,-1 0 0,0 1 0,1-1 0,-1 0 0,1 0 0,-1 0 0,0 0 0,1 0 0,-1 0 0,1 0 0,-1 0 0,0 0 0,1 0 0,-1 0 0,1 0 0,-1-1 0,0 1 0,1 0 0,-1 0 0,1 0 0,-1 0 0,0-1 0,1 1 0,-1 0 0,0 0 0,0-1 0,1 1 0,-1-1 0,17-8 0,-7 1 0,-1-1 0,0 0 0,-1 0 0,12-18 0,-17 23 0,0 0 0,0 0 0,-1-1 0,0 1 0,0-1 0,0 0 0,0 1 0,-1-1 0,0 0 0,0 0 0,0 0 0,0 0 0,-1 0 0,0-8 0,0 12 0,0 1 0,-1 0 0,1-1 0,0 1 0,-1 0 0,1-1 0,0 1 0,-1 0 0,1-1 0,-1 1 0,1 0 0,0 0 0,-1 0 0,1-1 0,-1 1 0,1 0 0,-1 0 0,1 0 0,-1 0 0,1 0 0,-1 0 0,1 0 0,-1 0 0,1 0 0,-1 0 0,1 0 0,0 0 0,-1 0 0,1 0 0,-1 0 0,1 1 0,-1-1 0,1 0 0,-1 0 0,1 1 0,-19 7 0,11 1 0,1 0 0,0 0 0,0 0 0,1 1 0,0 0 0,0 1 0,1-1 0,1 1 0,0 0 0,0 0 0,1 0 0,-3 19 0,6-29 0,0-1 0,0 0 0,0 1 0,0-1 0,0 0 0,0 1 0,0-1 0,0 0 0,0 1 0,0-1 0,0 0 0,0 1 0,0-1 0,1 0 0,-1 0 0,0 1 0,0-1 0,0 0 0,0 1 0,0-1 0,1 0 0,-1 0 0,0 1 0,0-1 0,1 0 0,-1 0 0,0 1 0,0-1 0,1 0 0,-1 0 0,0 0 0,1 0 0,-1 1 0,0-1 0,0 0 0,1 0 0,-1 0 0,0 0 0,1 0 0,-1 0 0,0 0 0,1 0 0,-1 0 0,0 0 0,1 0 0,-1 0 0,0 0 0,1 0 0,-1 0 0,0 0 0,1 0 0,-1-1 0,0 1 0,1 0 0,-1 0 0,0 0 0,0 0 0,1-1 0,-1 1 0,0 0 0,0 0 0,1-1 0,-1 1 0,0 0 0,0 0 0,0-1 0,0 1 0,1-1 0,-1 1 0,9-10 0,-1 0 0,1 0 0,-2-1 0,0 0 0,0 0 0,-1-1 0,0 0 0,-1 0 0,0 0 0,-1-1 0,0 0 0,-2 0 0,1 0 0,-1 0 0,0-18 0,-2 29 0,0 1 0,0 0 0,0 0 0,0 0 0,0-1 0,0 1 0,0 0 0,0 0 0,-1 0 0,1 0 0,0-1 0,-1 1 0,1 0 0,-1 0 0,1 0 0,-1 0 0,1 0 0,-1 0 0,0 0 0,0 0 0,1 0 0,-1 1 0,0-1 0,0 0 0,0 0 0,0 1 0,0-1 0,0 0 0,0 1 0,0-1 0,0 1 0,0 0 0,-1-1 0,1 1 0,0 0 0,-1-1 0,-1 1 0,1 1 0,0-1 0,-1 0 0,1 1 0,0-1 0,0 1 0,0 0 0,0 0 0,0-1 0,-1 2 0,2-1 0,-1 0 0,0 0 0,0 1 0,0-1 0,0 0 0,1 1 0,-3 3 0,-4 6 0,0 0 0,1 1 0,0-1 0,1 2 0,0-1 0,1 1 0,1 0 0,0 0 0,0 0 0,2 0 0,-1 1 0,2-1 0,-1 23 0,2-36 0,0 1 0,0-1 0,0 1 0,0-1 0,1 1 0,-1-1 0,0 1 0,0-1 0,0 1 0,0-1 0,1 1 0,-1-1 0,0 1 0,0-1 0,1 1 0,-1-1 0,0 0 0,1 1 0,-1-1 0,0 0 0,1 1 0,-1-1 0,1 0 0,-1 1 0,0-1 0,1 0 0,-1 0 0,1 1 0,-1-1 0,1 0 0,-1 0 0,1 0 0,0 0 0,20-5 0,16-19 0,-30 18 0,0-1 0,0 1 0,-1-1 0,0-1 0,0 1 0,-1-1 0,0 0 0,0-1 0,-1 1 0,0-1 0,0 0 0,-1 0 0,-1 0 0,1 0 0,1-16 0,-4 24 0,0 1 0,0-1 0,0 1 0,0-1 0,0 1 0,0-1 0,0 1 0,0-1 0,0 0 0,-1 1 0,1-1 0,0 1 0,0-1 0,0 1 0,-1-1 0,1 1 0,0-1 0,-1 1 0,1 0 0,0-1 0,-1 1 0,1-1 0,-1 1 0,1 0 0,-1-1 0,1 1 0,0 0 0,-1 0 0,1-1 0,-1 1 0,0 0 0,1 0 0,-1 0 0,1-1 0,-1 1 0,1 0 0,-1 0 0,1 0 0,-1 0 0,1 0 0,-1 0 0,0 0 0,1 0 0,-1 1 0,1-1 0,-1 0 0,0 0 0,-2 1 0,1 0 0,-1 0 0,1 0 0,-1 0 0,1 1 0,0-1 0,0 1 0,-1-1 0,1 1 0,-2 2 0,-10 13 0,2 1 0,-1 1 0,2 0 0,1 0 0,0 1 0,1 0 0,2 1 0,0 0 0,-7 36 0,13-56 0,1 1 0,0-1 0,-1 0 0,1 0 0,0 0 0,0 0 0,-1 0 0,1 1 0,0-1 0,0 0 0,0 0 0,1 0 0,-1 0 0,0 1 0,0-1 0,1 0 0,-1 0 0,1 0 0,-1 0 0,1 0 0,-1 0 0,1 0 0,-1 0 0,1 0 0,0 0 0,1 1 0,-1-2 0,1 0 0,-1 1 0,0-1 0,1 0 0,-1-1 0,1 1 0,-1 0 0,0 0 0,1 0 0,-1-1 0,0 1 0,1-1 0,-1 1 0,0-1 0,0 1 0,1-1 0,-1 0 0,1-1 0,9-5 0,0-1 0,-1-1 0,12-13 0,-15 16 0,-1 0 0,-1 0 0,1 0 0,-1-1 0,-1 0 0,1 0 0,-1-1 0,0 1 0,-1-1 0,0 0 0,0 0 0,0 0 0,-1 0 0,1-9 0,-3 16 0,-1 0 0,1 1 0,0-1 0,-1 0 0,1 0 0,-1 1 0,1-1 0,-1 1 0,1-1 0,-1 0 0,0 1 0,1-1 0,-1 1 0,0-1 0,1 1 0,-1-1 0,0 1 0,1 0 0,-1-1 0,0 1 0,0 0 0,0 0 0,1 0 0,-1-1 0,0 1 0,0 0 0,0 0 0,0 0 0,1 0 0,-1 0 0,0 1 0,0-1 0,0 0 0,1 0 0,-1 0 0,0 1 0,0-1 0,0 0 0,1 1 0,-1-1 0,0 1 0,-38 15 0,32-12-23,1 1-1,-1 0 1,1 0-1,0 1 1,0-1-1,1 1 1,0 0-1,0 1 1,0 0-1,1-1 1,0 1-1,0 1 1,0-1-1,1 0 1,1 1-1,-1 0 1,1 0-1,0-1 1,-1 17-1,7-7-3366,12-11-4633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743"/>
    </inkml:context>
    <inkml:brush xml:id="br0">
      <inkml:brushProperty name="width" value="0.025" units="cm"/>
      <inkml:brushProperty name="height" value="0.025" units="cm"/>
    </inkml:brush>
  </inkml:definitions>
  <inkml:trace contextRef="#ctx0" brushRef="#br0">3 1 14382,'0'0'15150,"0"70"-14285,-3-45-513,3-3-256,0 0-64,0-7-32,1-5-1025,7-6-1025,-3-4-1089,-4-4-736,-1-14-1474,0-9-3332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46.601"/>
    </inkml:context>
    <inkml:brush xml:id="br0">
      <inkml:brushProperty name="width" value="0.025" units="cm"/>
      <inkml:brushProperty name="height" value="0.025" units="cm"/>
    </inkml:brush>
  </inkml:definitions>
  <inkml:trace contextRef="#ctx0" brushRef="#br0">462 114 4452,'-8'3'1821,"-14"4"-637,0 2 0,1 1 0,0 0 0,1 2 0,0 0 0,-30 24 0,30-18-738,1 0 1,1 0-1,1 2 1,0 0-1,2 1 1,-15 26-1,8-6-367,3 0-1,1 1 1,2 1-1,2 1 1,2 0-1,-10 66 1,11-23 202,4 0 0,6 126 0,4-181-103,0-1 0,2 0-1,2 0 1,0 0-1,2-1 1,2 0 0,0 0-1,2-2 1,1 1-1,2-2 1,0 0-1,2 0 1,1-2 0,32 34-1,-43-52-158,0 0-1,1-1 1,0 0-1,0 0 0,1-1 1,-1 0-1,1-1 1,0 0-1,0 0 1,1-1-1,-1 0 1,1-1-1,-1 0 0,1-1 1,0 0-1,-1-1 1,1 0-1,0-1 1,0 0-1,-1-1 0,1 0 1,-1 0-1,1-1 1,-1-1-1,0 1 1,0-2-1,0 1 1,-1-2-1,0 1 0,0-1 1,0 0-1,11-11 1,10-11 197,-2-2 0,0-2 0,-2 0 0,-2-1 0,36-64 0,81-197 831,-133 275-983,33-78 639,53-197-1,-80 236-426,-3 1 1,-3-1 0,-2 0-1,-3-1 1,-4-60 0,0 109-254,1 0 0,-1 1 0,-1-1 0,0 0 0,0 0 0,-1 1 0,-1-1 0,1 1 0,-1 0 0,-1 0 0,1 0 1,-2 1-1,1 0 0,-1 0 0,0 0 0,-1 0 0,0 1 0,0 0 0,-1 1 0,1 0 0,-2 0 0,1 0 0,0 1 0,-1 1 1,0-1-1,0 1 0,0 1 0,-1-1 0,0 2 0,-14-3 0,8 3-210,-1 0-1,1 2 1,-1 0 0,1 1 0,0 1-1,-1 0 1,1 1 0,0 1 0,0 0-1,-24 11 1,-2 5-1911,1 2 0,-52 36-1,26-15-1397,28-20-13096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50.039"/>
    </inkml:context>
    <inkml:brush xml:id="br0">
      <inkml:brushProperty name="width" value="0.025" units="cm"/>
      <inkml:brushProperty name="height" value="0.025" units="cm"/>
    </inkml:brush>
  </inkml:definitions>
  <inkml:trace contextRef="#ctx0" brushRef="#br0">635 0 4869,'-11'3'4340,"-12"5"-3860,-1 0 1,1 2-1,1 0 1,0 2-1,0 0 0,-25 20 1,18-10 189,2 1 0,0 2 1,2 1-1,0 1 0,2 1 0,1 0 1,1 2-1,-30 60 0,15-8-473,4 2-1,4 1 0,3 1 1,4 1-1,4 1 0,4 1 1,3 0-1,3 91 0,5-64 388,23 200 0,-16-280-440,2 1 0,2-1-1,1-1 1,2 0 0,1 0 0,2-1-1,1-1 1,1-1 0,37 51-1,-10-27-31,68 66 0,-92-101-101,2-2-1,0-1 1,2-1 0,0 0 0,0-2 0,29 13-1,-33-21-15,0-2-1,1 0 1,0-1-1,0-1 0,0-1 1,0-1-1,0 0 1,30-4-1,64 3 222,-103 1-195,1 1-1,-1 0 1,1 1 0,-1 0-1,0 1 1,0 1 0,11 5-1,-5 1-60,0 2 0,-1-1 1,0 2-1,-1 0 0,-1 1 0,0 1 0,24 35 0,12 10-223,-50-59 248,1 0-1,-1 0 0,1-1 0,0 1 0,0 0 0,0-1 0,0 1 0,0-1 0,1 1 0,-1-1 0,0 0 0,1 0 0,-1 0 1,0 0-1,1-1 0,-1 1 0,4 0 0,-4-1 1,0 0 0,0-1 1,0 1-1,0-1 0,0 1 0,0-1 1,0 0-1,-1 0 0,1 0 0,0 0 1,0 0-1,-1 0 0,1 0 1,-1 0-1,1-1 0,-1 1 0,2-3 1,5-7 13,-1 0 0,0 0 0,-1-1 0,0 0-1,5-18 1,-7 20 95,196-539 2378,-173 459-2425,-4-2 0,20-169 0,-31 120-5,-8-171-1,-8 256 170,-2 0-1,-3 0 1,-3 1 0,-1 1-1,-3 0 1,-3 0 0,-39-79-1,11 43-116,-4 3 0,-4 2 0,-84-102 0,127 172-85,0 0 0,-2 1 0,1 1 0,-2 0 0,0 1 0,0 0 0,-32-18 0,39 27-152,1 0 1,-1 0 0,1 0 0,-1 1 0,0 0 0,0 1 0,0 0 0,0 0 0,0 1 0,0-1 0,0 2 0,0-1 0,0 1 0,0 1-1,0-1 1,0 1 0,1 1 0,-1-1 0,1 1 0,-1 1 0,-8 4 0,-81 56-6648,50-29-1170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4.071"/>
    </inkml:context>
    <inkml:brush xml:id="br0">
      <inkml:brushProperty name="width" value="0.025" units="cm"/>
      <inkml:brushProperty name="height" value="0.025" units="cm"/>
    </inkml:brush>
  </inkml:definitions>
  <inkml:trace contextRef="#ctx0" brushRef="#br0">4 47 4805,'0'1'196,"0"-1"0,-1 0 0,1 0 0,0 1 0,0-1 0,-1 0 0,1 0 0,0 1 0,0-1 1,0 0-1,-1 1 0,1-1 0,0 0 0,0 1 0,0-1 0,0 0 0,0 1 0,0-1 0,0 0 1,0 1-1,0-1 0,0 0 0,0 1 0,0-1 0,0 0 0,0 1 0,0-1 0,0 1 1,0-1-1,0 0 0,0 1 0,0-1 0,0 0 0,1 1 0,-1-1 0,0 0 0,0 0 0,0 1 1,1-1-1,-1 0 0,0 0 0,0 1 0,1-1 0,-1 0 0,0 0 0,1 1 0,-1-1 0,0 0 1,1 0-1,-1 0 0,0 0 0,1 0 0,-1 0 0,0 1 0,1-1 0,-1 0 0,1 0 0,38 3 2255,48-13-2460,-12-5 312,127-20 428,-173 32-669,1 1-1,-1 2 0,0 1 0,56 8 0,-43 3 217,0 2-1,-2 2 0,0 1 1,0 3-1,51 33 0,-7-4 136,-27-19-142,1-1-1,1-4 1,1-2-1,1-2 1,1-3 0,0-3-1,1-3 1,1-2 0,71 1-1,126-17 1001,-215 1-926,1-3 1,-1-1 0,69-24 0,-85 22 313,0 1 0,1 2 0,0 0 1,0 2-1,62-3 0,-91 9-726,-1 0 0,0 0 0,0 0 0,0 0-1,0 0 1,0 0 0,0 0 0,0 0 0,0-1 0,0 1-1,0-1 1,0 1 0,0 0 0,0-1 0,0 0 0,0 1-1,2-2 1,-3 1-365,1 0-1,-1 0 1,1 0-1,-1 0 0,0 0 1,0 0-1,1 0 1,-1 0-1,0 0 1,0 0-1,0 0 1,0 0-1,0 0 1,0 0-1,-1 0 1,1 0-1,0 0 0,0 0 1,-1-2-1,-7-15-7830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4.412"/>
    </inkml:context>
    <inkml:brush xml:id="br0">
      <inkml:brushProperty name="width" value="0.025" units="cm"/>
      <inkml:brushProperty name="height" value="0.025" units="cm"/>
    </inkml:brush>
  </inkml:definitions>
  <inkml:trace contextRef="#ctx0" brushRef="#br0">0 16 17489,'0'0'6555,"16"-2"-5717,61-6-398,1 3-1,140 9 1,-212-3-440,-1-1 0,0 2 1,0-1-1,0 0 0,0 1 0,0 0 1,9 4-1,-13-5 6,0 0-1,0 0 1,0-1 0,1 1 0,-1 0-1,0 0 1,-1 0 0,1 0 0,0 0-1,0 0 1,0 1 0,0-1-1,-1 0 1,1 0 0,-1 1 0,1-1-1,-1 0 1,1 0 0,-1 1 0,0-1-1,0 1 1,1-1 0,-1 0 0,0 1-1,0-1 1,0 0 0,-1 1 0,1-1-1,0 1 1,0-1 0,-1 0-1,1 1 1,-1-1 0,0 2 0,-8 11 348,-1-1 1,0 0 0,-1-1 0,0 0-1,0-1 1,-1 0 0,-23 15 0,-8 9 426,10-6-238,-4 2 203,-42 48 1,71-70-745,0 0 0,1 1-1,-1 1 1,2-1 0,0 1 0,0 0-1,1 0 1,0 1 0,1 0 0,-4 15-1,8-27-38,-2 25-1718,10-12-5042,11-11-5866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8.379"/>
    </inkml:context>
    <inkml:brush xml:id="br0">
      <inkml:brushProperty name="width" value="0.025" units="cm"/>
      <inkml:brushProperty name="height" value="0.025" units="cm"/>
    </inkml:brush>
  </inkml:definitions>
  <inkml:trace contextRef="#ctx0" brushRef="#br0">88 294 2883,'9'-11'614,"23"-29"-1403,33-41 5264,-44 54-414,-2-1 1,25-47 0,-43 74-3716,0 0 1,0 0-1,-1-1 1,1 1-1,-1 0 1,1-1-1,-1 1 1,0-1-1,0 1 1,1-1-1,-1 1 1,0 0-1,0-1 1,0 1 0,-1-3-1,1 3-193,0 1-1,-1-1 1,1 1 0,0-1 0,-1 1-1,1-1 1,-1 1 0,1 0-1,0-1 1,-1 1 0,1 0-1,-1-1 1,1 1 0,-1 0 0,1 0-1,-1-1 1,1 1 0,-1 0-1,0 0 1,1 0 0,-1 0 0,1 0-1,-1 0 1,1 0 0,-1 0-1,0 0 1,-3 0 97,0 1 0,0 0 0,1-1 0,-1 2 0,1-1 0,-1 0 0,1 1 0,-1 0 0,1-1 0,-5 5 0,-12 10-203,1 2-1,0 0 1,1 1 0,2 1 0,0 0-1,1 1 1,1 1 0,0 0 0,2 1-1,1 1 1,1 0 0,1 0 0,1 1 0,1 0-1,1 0 1,2 0 0,0 1 0,2 0-1,0 0 1,5 51 0,-3-74-47,0 1 0,0 0 0,1-1 0,-1 1 0,1-1 0,0 0 0,0 1 0,0-1 0,1 0 0,-1 1 0,1-1 0,0 0 0,-1 0 0,1 0 0,1 0 0,-1-1 0,0 1 0,1-1 0,-1 1 0,1-1 0,0 0 0,0 0 0,0 0 0,0 0 0,0 0 0,0-1 0,0 1 0,1-1 0,-1 0 0,1 0 0,5 1 0,-4-2 0,1 0 0,-1 0 0,1-1 0,-1 1 0,0-1 0,1 0 0,-1-1 0,0 1 0,0-1 0,0 0 0,0 0 0,0-1 0,0 1 0,0-1 0,-1 0 0,1-1 0,-1 1 0,0-1 0,7-8 0,-6 6 0,0 0 0,-1 0 0,0-1 0,0 0 0,-1 0 0,0 0 0,0 0 0,-1 0 0,1-1 0,-2 1 0,1-1 0,-1 0 0,1-11 0,-2 17 0,0-1 0,-1 0 0,1 0 0,0 0 0,-1 0 0,0 0 0,1 0 0,-1 0 0,0 1 0,-1-1 0,1 0 0,0 1 0,-1-1 0,1 1 0,-1-1 0,0 1 0,0 0 0,0-1 0,0 1 0,0 0 0,-1 1 0,1-1 0,0 0 0,-1 1 0,0-1 0,1 1 0,-1 0 0,0 0 0,1 0 0,-1 0 0,0 0 0,0 0 0,0 1 0,0 0 0,0-1 0,0 1 0,-3 1 0,3-2 0,0 1 0,0 0 0,0 0 0,0 0 0,1 0 0,-1 0 0,0 0 0,0 1 0,0 0 0,1-1 0,-1 1 0,0 0 0,1 0 0,-1 1 0,1-1 0,-1 1 0,1-1 0,-1 1 0,1-1 0,0 1 0,0 0 0,0 0 0,0 0 0,0 1 0,1-1 0,-1 0 0,1 1 0,-1-1 0,1 1 0,0-1 0,0 1 0,0 0 0,0-1 0,0 1 0,1 0 0,-1 0 0,1 0 0,0-1 0,0 5 0,0-7 0,0 1 0,0 0 0,1-1 0,-1 1 0,1-1 0,-1 1 0,0-1 0,1 1 0,-1-1 0,1 1 0,0-1 0,-1 1 0,1-1 0,-1 1 0,1-1 0,0 0 0,-1 1 0,1-1 0,0 0 0,-1 0 0,1 0 0,0 1 0,-1-1 0,1 0 0,0 0 0,-1 0 0,1 0 0,0 0 0,0 0 0,-1 0 0,1 0 0,1-1 0,27-3 0,-12-4 0,0 0 0,0-1 0,-1-1 0,0-1 0,-1 0 0,0-1 0,24-25 0,36-26 0,-75 63 0,0 0 0,1 0 0,-1-1 0,0 1 0,0 0 0,0 0 0,1 0 0,-1 0 0,0 0 0,0 0 0,0 0 0,1 0 0,-1 0 0,0 0 0,0 0 0,0 0 0,1 0 0,-1 0 0,0 0 0,0 0 0,0 1 0,1-1 0,-1 0 0,0 0 0,0 0 0,0 0 0,0 0 0,1 0 0,-1 0 0,0 1 0,0-1 0,0 0 0,0 0 0,0 0 0,0 0 0,1 1 0,-1-1 0,0 0 0,0 0 0,0 0 0,0 1 0,0-1 0,0 0 0,0 0 0,0 0 0,0 1 0,0-1 0,0 0 0,0 0 0,0 0 0,0 1 0,0-1 0,0 0 0,0 0 0,0 0 0,0 1 0,0-1 0,-1 0 0,1 13 0,-8 20 0,0 0 0,-16 36 0,12-36 0,-14 65 0,26-98 0,0 0 0,0 0 0,0 0 0,0-1 0,0 1 0,0 0 0,0 0 0,1 0 0,-1 0 0,0 0 0,0 0 0,0 0 0,0 0 0,0 0 0,0 0 0,0 0 0,0 0 0,1 0 0,-1 0 0,0 0 0,0 1 0,0-1 0,0 0 0,0 0 0,0 0 0,0 0 0,0 0 0,0 0 0,1 0 0,-1 0 0,0 0 0,0 0 0,0 0 0,0 0 0,0 0 0,0 1 0,0-1 0,0 0 0,0 0 0,0 0 0,0 0 0,0 0 0,0 0 0,0 0 0,0 0 0,0 0 0,0 1 0,0-1 0,0 0 0,0 0 0,0 0 0,0 0 0,0 0 0,0 0 0,0 0 0,0 0 0,0 1 0,0-1 0,6-6 0,38-65-1927,6-46-6022,-32 69-913</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8.708"/>
    </inkml:context>
    <inkml:brush xml:id="br0">
      <inkml:brushProperty name="width" value="0.025" units="cm"/>
      <inkml:brushProperty name="height" value="0.025" units="cm"/>
    </inkml:brush>
  </inkml:definitions>
  <inkml:trace contextRef="#ctx0" brushRef="#br0">1 81 13004,'0'0'6017,"4"-11"-1597,15-32-715,-18 41-3576,0 0 0,0 0 1,0 0-1,0 0 0,0 1 1,0-1-1,1 0 0,-1 1 1,1-1-1,-1 1 0,1-1 1,-1 1-1,3-1 0,-3 1-49,0 1-1,-1 0 1,1-1-1,0 1 1,0 0-1,0 0 1,-1 0-1,1 0 1,0 0 0,0 0-1,0 0 1,0 0-1,-1 0 1,1 0-1,0 0 1,0 1-1,0-1 1,-1 0-1,1 1 1,0-1-1,0 0 1,0 1-1,1 1 53,0 0 0,0-1 1,0 1-1,0 0 0,-1 0 0,1 1 0,-1-1 0,1 0 0,-1 0 0,0 1 1,0-1-1,0 1 0,0-1 0,1 5 0,2 26-286,-2-1 0,-1 1 0,-5 47 0,-15 94-1791,12-113-176,7-90-3815,-3-5-1575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9.067"/>
    </inkml:context>
    <inkml:brush xml:id="br0">
      <inkml:brushProperty name="width" value="0.025" units="cm"/>
      <inkml:brushProperty name="height" value="0.025" units="cm"/>
    </inkml:brush>
  </inkml:definitions>
  <inkml:trace contextRef="#ctx0" brushRef="#br0">10 146 15054,'0'0'4127,"-3"-10"-59,-4-34-358,7 42-3527,0 0-1,0 1 1,1-1 0,-1 0-1,0 0 1,1 0 0,-1 1-1,1-1 1,0 0 0,-1 1-1,1-1 1,0 1 0,0-1 0,0 1-1,0-1 1,0 1 0,1-1-1,-1 1 1,0 0 0,1 0-1,-1 0 1,2-2 0,36-15 993,-31 14-911,17-4-245,0 1 1,1 1 0,0 2-1,0 0 1,0 1 0,1 2-1,50 4 1,-71-3-21,0 0 0,0 1 0,0 0 0,0 0 0,0 0 0,0 1 0,0 0 0,0 0 0,-1 1 0,1-1 0,-1 1 0,0 0 0,1 1 0,-2-1 0,10 9 0,-11-9 0,-1 1 0,1 0 0,-1 0 0,0 0 0,1 0 0,-2 0 0,1 0 0,0 1 0,-1-1 0,0 0 0,0 1 0,0-1 0,-1 1 0,0 0 0,1-1 0,-2 1 0,1-1 0,0 1 0,-1 0 0,0-1 0,-3 9 0,2-5 0,-1 1 0,-1-1 0,0 1 0,0-1 0,-1 0 0,1-1 0,-2 1 0,-9 10 0,-58 51 0,55-55 0,0 2 0,2 0 0,-20 25 0,35-40 0,0 0 0,1 0 0,-1 0 0,1-1 0,-1 1 0,1 0 0,0 0 0,-1 0 0,1 0 0,0 0 0,-1 0 0,1 0 0,0 1 0,0-1 0,0 0 0,0 0 0,0 0 0,0 0 0,1 0 0,-1 0 0,0 0 0,0 0 0,1 0 0,-1 0 0,1 0 0,-1 0 0,1 0 0,-1 0 0,1-1 0,-1 1 0,1 0 0,0 0 0,0 0 0,-1-1 0,2 2 0,38 23 0,-23-16 0,-4 1 0,0 0 0,0 1 0,17 22 0,-18-20 0,0-1 0,1 0 0,16 12 0,-27-23-74,-1 0 0,1 0 0,0 0 1,0 0-1,0 0 0,0 0 0,0-1 0,0 1 0,0-1 0,0 1 0,1-1 1,-1 0-1,0 0 0,3 0 0,-5 0-101,1 0 1,0-1-1,0 1 1,0 0-1,0-1 0,0 1 1,0 0-1,0-1 1,0 1-1,-1-1 1,1 1-1,0-1 0,0 0 1,-1 1-1,1-1 1,0 0-1,-1 0 1,1 1-1,-1-1 0,1 0 1,0-1-1,5-19-9450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39.628"/>
    </inkml:context>
    <inkml:brush xml:id="br0">
      <inkml:brushProperty name="width" value="0.025" units="cm"/>
      <inkml:brushProperty name="height" value="0.025" units="cm"/>
    </inkml:brush>
  </inkml:definitions>
  <inkml:trace contextRef="#ctx0" brushRef="#br0">192 51 14606,'0'0'9470,"0"-9"-6064,0 6-3090,-3-25 1903,3 27-2161,0 0 0,-1 1 0,1-1 0,-1 1 0,1-1 0,0 0 0,-1 1 0,0-1 0,1 1 0,-1-1 0,1 1 0,-1 0 0,0-1 0,1 1 0,-1-1 0,0 1 0,1 0 0,-1 0 0,0-1 0,1 1 0,-1 0 0,0 0 0,0 0 0,1 0 0,-1 0 0,0 0 0,0 0 0,1 0 0,-1 0 0,0 0 0,0 1 0,1-1 0,-1 0 0,0 0 0,0 1 0,1-1 0,-1 0 0,1 1 0,-1-1 0,0 1 0,1-1 0,-2 1 0,-6 5-31,0-1 0,1 1 0,-1 1 1,1 0-1,0 0 0,1 0 0,-1 1 1,2-1-1,-7 11 0,-2 5-32,1 0-1,-11 29 1,21-45 5,0 1 0,1-1 0,0 1 0,0 0 0,0 9 0,1-16 0,1 0 0,0 1 0,0-1 0,0 0 0,0 1 0,0-1 0,0 0 0,0 1 0,1-1 0,-1 0 0,0 1 0,1-1 0,-1 0 0,1 1 0,-1-1 0,1 0 0,0 0 0,-1 0 0,1 0 0,0 0 0,0 0 0,0 0 0,0 0 0,0 0 0,0 0 0,0 0 0,0 0 0,0-1 0,0 1 0,1 0 0,-1-1 0,0 1 0,0-1 0,1 1 0,-1-1 0,2 0 0,19 2 0,0-1 0,26-3 0,-29 1 0,0 0 0,1 2 0,25 3 0,-42-3 0,-1-1 0,1 1 0,-1 1 0,1-1 0,-1 0 0,0 1 0,1-1 0,-1 1 0,0-1 0,0 1 0,0 0 0,0 0 0,-1 0 0,1 0 0,0 0 0,-1 1 0,0-1 0,1 0 0,-1 1 0,0-1 0,0 1 0,0-1 0,-1 1 0,1-1 0,0 1 0,-1 0 0,0-1 0,0 1 0,0 0 0,0 0 0,0 3 0,-1 1 0,1 1 0,-1 0 0,0 0 0,0 0 0,-1-1 0,0 1 0,-1 0 0,0-1 0,-5 11 0,2-9 0,-1-1 0,0 1 0,0-2 0,0 1 0,-1-1 0,0 0 0,-1 0 0,0-1 0,0-1 0,0 1 0,0-1 0,-21 7 0,26-10 0,0-1 0,0 1 0,-1-1 0,1 0 0,0-1 0,-1 1 0,1-1 0,0 0 0,-1 0 0,1 0 0,-1 0 0,1-1 0,0 0 0,0 0 0,-1 0 0,1 0 0,0-1 0,0 1 0,0-1 0,0 0 0,0 0 0,1-1 0,-1 1 0,0-1 0,1 0 0,0 0 0,0 0 0,0 0 0,0-1 0,0 1 0,1-1 0,0 0 0,-4-6 0,5 9-166,1 0 0,-1 0 0,0 0 0,1 0 1,-1 0-1,0 0 0,1 0 0,0 0 0,-1 0 0,1-1 0,-1 1 0,1 0 0,0 0 1,0 0-1,0-1 0,0 1 0,0 0 0,0 0 0,0-1 0,0 1 0,1 0 1,-1 0-1,0-1 0,1 1 0,-1 0 0,1 0 0,-1 0 0,1 0 0,1-2 0,1 1-732,0 1-1,0-1 1,0 1-1,0 0 1,0 0-1,0 0 1,1 0-1,-1 0 0,4 0 1,4 0-755,13-4-7043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40.003"/>
    </inkml:context>
    <inkml:brush xml:id="br0">
      <inkml:brushProperty name="width" value="0.025" units="cm"/>
      <inkml:brushProperty name="height" value="0.025" units="cm"/>
    </inkml:brush>
  </inkml:definitions>
  <inkml:trace contextRef="#ctx0" brushRef="#br0">1 70 13453,'0'0'18193,"15"4"-17200,-8-1-928,2-1-60,0 1 1,0-1 0,0-1 0,0 1-1,0-1 1,0-1 0,0 0 0,0 0-1,0-1 1,16-3 0,81-31 18,-65 21-89,76-18-1,-110 31 294,-4 0-4770,-10 4-1655,-15 7-642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3:40.344"/>
    </inkml:context>
    <inkml:brush xml:id="br0">
      <inkml:brushProperty name="width" value="0.025" units="cm"/>
      <inkml:brushProperty name="height" value="0.025" units="cm"/>
    </inkml:brush>
  </inkml:definitions>
  <inkml:trace contextRef="#ctx0" brushRef="#br0">0 63 4260,'0'0'28507,"88"13"-28507,-32-30 0,4-1 0,-1 0 0,0 3 0,-6 8 0,-9 7 0,-12 0 0,-6 0-7143,-10 0-12716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084"/>
    </inkml:context>
    <inkml:brush xml:id="br0">
      <inkml:brushProperty name="width" value="0.025" units="cm"/>
      <inkml:brushProperty name="height" value="0.025" units="cm"/>
    </inkml:brush>
  </inkml:definitions>
  <inkml:trace contextRef="#ctx0" brushRef="#br0">0 41 17777,'0'0'11819,"20"35"-13356,-8-20-2531,-1-5-2787</inkml:trace>
  <inkml:trace contextRef="#ctx0" brushRef="#br0" timeOffset="1">200 1 15663,'0'0'10789,"0"10"-9663,-10 225 2027,-2-15-1613,13-215-1439,-1 0 1,1 0 0,0 0-1,0 0 1,0 0 0,1 0-1,0 0 1,0 0 0,3 4-1,14 10-1437,-18-18 975,1-1 0,-1 1 0,0-1 0,0 0 0,0 1 0,1-1 0,-1 0 1,0 0-1,1 0 0,-1 0 0,0 0 0,0 0 0,1-1 0,-1 1 0,0 0 0,0 0 0,1-1 1,-1 1-1,2-2 0,2-5-7081,0-8-4916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1.310"/>
    </inkml:context>
    <inkml:brush xml:id="br0">
      <inkml:brushProperty name="width" value="0.025" units="cm"/>
      <inkml:brushProperty name="height" value="0.025" units="cm"/>
    </inkml:brush>
  </inkml:definitions>
  <inkml:trace contextRef="#ctx0" brushRef="#br0">1 297 3844,'0'-10'9491,"2"-38"-2190,10-69-1,-13 148-3354,3 62-3543,-1 2-263,-1-89-107,0 1-1,0-1 1,1 0-1,0 0 0,0 0 1,4 11-1,-4-16-29,-1 0 0,1 0-1,-1 1 1,1-1 0,0 0-1,-1 0 1,1 0 0,0-1-1,0 1 1,0 0 0,0 0-1,0 0 1,0-1 0,0 1-1,0 0 1,0-1 0,0 1-1,0-1 1,0 1 0,0-1-1,0 1 1,1-1 0,-1 0-1,0 0 1,0 0 0,1 0-1,-1 1 1,0-2 0,0 1-1,0 0 1,1 0 0,-1 0-1,0 0 1,0-1 0,0 1-1,0-1 1,1 1 0,-1-1-1,0 1 1,0-1 0,0 0-1,1-1 1,5-2-3,0-1 0,-1 0 0,0-1 0,0 1 0,0-1 0,-1-1 0,0 1 0,8-13 0,31-62 0,-42 77 0,20-47 0,6-13 0,-25 126 0,-3-48 0,0 16 0,8 54 0,-8-84 0,0 1 0,0 0 0,0-1 0,0 1 0,0 0 0,0 0 0,0-1 0,0 1 0,0 0 0,0-1 0,1 1 0,-1-1 0,0 1 0,0 0 0,1-1 0,-1 1 0,0-1 0,1 1 0,-1-1 0,1 1 0,-1-1 0,1 1 0,-1-1 0,1 1 0,-1-1 0,1 1 0,-1-1 0,1 0 0,0 1 0,-1-1 0,1 0 0,0 0 0,-1 0 0,2 1 0,0-2 0,-1 1 0,1-1 0,-1 0 0,1 0 0,-1 0 0,1 0 0,-1 0 0,0 0 0,1-1 0,-1 1 0,0 0 0,0-1 0,1-1 0,32-52 0,-34 54 0,117-264 0,-118 265-35,1-1 1,0 1-1,0-1 1,0 1-1,0-1 1,0 1-1,0 0 0,0-1 1,0 1-1,1-1 1,-1 1-1,0-1 1,0 1-1,0 0 0,0-1 1,0 1-1,1-1 1,-1 1-1,0 0 1,0-1-1,1 1 0,-1 0 1,0-1-1,1 1 1,-1 0-1,0 0 1,1-1-1,-1 1 0,0 0 1,1 0-1,-1 0 1,1-1-1,-1 1 1,0 0-1,1 0 1,-1 0-1,1 0 0,-1 0 1,1 0-1,-1 0 1,0 0-1,1 0 1,-1 0-1,1 0 0,0 0 1,5 23-3790,-5-19 3342,-1-1 0,1 0 0,-1 0 0,0 1 0,-1-1 0,1 0 1,0 0-1,-1 1 0,0-1 0,0 0 0,0 0 0,0 0 0,0 0 0,0 0 1,-1 0-1,0 0 0,-3 4 0,-6 0-6538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1.682"/>
    </inkml:context>
    <inkml:brush xml:id="br0">
      <inkml:brushProperty name="width" value="0.025" units="cm"/>
      <inkml:brushProperty name="height" value="0.025" units="cm"/>
    </inkml:brush>
  </inkml:definitions>
  <inkml:trace contextRef="#ctx0" brushRef="#br0">0 174 17553,'0'0'14237,"14"6"-13409,-7-3-758,-2 0-66,0 0 0,0-1 0,1 0 1,-1 0-1,0 0 0,1-1 0,0 1 0,-1-1 0,1-1 1,0 1-1,-1-1 0,1 0 0,0 0 0,-1-1 0,1 1 1,0-1-1,-1-1 0,7-1 0,430-177-4,-426 171-716,-18 5-1331,-28 3-5437,17 1 3141,-13 0-11976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2.292"/>
    </inkml:context>
    <inkml:brush xml:id="br0">
      <inkml:brushProperty name="width" value="0.025" units="cm"/>
      <inkml:brushProperty name="height" value="0.025" units="cm"/>
    </inkml:brush>
  </inkml:definitions>
  <inkml:trace contextRef="#ctx0" brushRef="#br0">0 95 6694,'3'-8'7709,"1"-10"-6503,8-29 10378,-12 47-11503,0 0-1,0 0 1,1 0-1,-1 0 1,0 0 0,0 0-1,0 0 1,0 1-1,0-1 1,0 0-1,0 0 1,0 0 0,0 0-1,1 0 1,-1 0-1,0 0 1,0 0 0,0 0-1,0 0 1,0 0-1,0 0 1,0 0-1,1 0 1,-1 0 0,0 0-1,0 0 1,0 0-1,0 0 1,0 0 0,0 0-1,1 0 1,-1 0-1,0 0 1,0 0-1,0 0 1,0 0 0,0 0-1,0 0 1,0 0-1,1 0 1,-1 0 0,0-1-1,0 1 1,0 0-1,0 0 1,0 0-1,0 0 1,0 0 0,0 0-1,0 0 1,0 0-1,0-1 1,0 1 0,0 0-1,0 0 1,1 0-1,-1 0 1,0 0-1,0 0 1,0-1 0,2 34 561,-16 490-626,16-563-16,-1-2 0,13-71 0,-8 84 0,37-140 0,-37 151 0,0 0 0,2 1 0,0 0 0,0 0 0,2 1 0,0 0 0,13-15 0,-20 28 0,0 0 0,0 0 0,-1 1 0,2-1 0,-1 1 0,0 0 0,0 0 0,1 0 0,-1 0 0,1 1 0,0-1 0,-1 1 0,1 0 0,0 0 0,0 0 0,0 1 0,0-1 0,-1 1 0,1 0 0,0 0 0,0 0 0,0 1 0,6 0 0,-7 0 0,0 0 0,0 1 0,0-1 0,0 0 0,-1 1 0,1-1 0,-1 1 0,1 0 0,-1 0 0,1 0 0,-1 0 0,0 0 0,0 1 0,0-1 0,0 1 0,0-1 0,-1 1 0,1 0 0,-1-1 0,0 1 0,0 0 0,0 0 0,0 0 0,0 0 0,0 0 0,-1 0 0,0 0 0,1 1 0,-1 2 0,-1 1 0,0-1 0,0 1 0,-1-1 0,0 0 0,0 1 0,0-1 0,-1 0 0,0 0 0,0-1 0,-1 1 0,1-1 0,-1 1 0,0-1 0,-1 0 0,1-1 0,-1 1 0,0-1 0,0 0 0,0 0 0,-8 4 0,2-1 0,0 0 0,-1-1 0,0-1 0,0 0 0,0 0 0,0-1 0,-1-1 0,1 0 0,-21 2 0,32-5 0,-1 0 0,1 0 0,-1 0 0,0 0 0,1 0 0,-1 0 0,1 0 0,-1 0 0,1-1 0,-1 1 0,1-1 0,-1 1 0,1-1 0,-1 1 0,1-1 0,-1 0 0,-1-1 0,2 1 0,1 0 0,-1 0 0,1 0 0,-1 1 0,1-1 0,0 0 0,0 0 0,-1 0 0,1 0 0,0 0 0,0 0 0,0 1 0,0-1 0,0 0 0,0 0 0,0 0 0,0 0 0,0 0 0,0 0 0,0 0 0,1 0 0,-1 0 0,3-5 0,-1 1 0,1 0 0,0 0 0,0 0 0,0 1 0,1-1 0,0 1 0,5-6 0,25-20-1356,3-2-5424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4.030"/>
    </inkml:context>
    <inkml:brush xml:id="br0">
      <inkml:brushProperty name="width" value="0.025" units="cm"/>
      <inkml:brushProperty name="height" value="0.025" units="cm"/>
    </inkml:brush>
  </inkml:definitions>
  <inkml:trace contextRef="#ctx0" brushRef="#br0">140 1 13773,'-6'15'2360,"-21"57"-1127,4 0 1,3 1-1,3 2 1,-9 90 0,12-16-104,8 190 1,7-302-710,2 0 0,1 1 0,3-2 0,0 1 0,3-1 0,1 0 0,25 57 0,-35-91-433,0 0-1,0 0 0,0 0 0,0 0 0,0-1 0,0 1 0,0 0 0,0-1 0,1 1 0,-1 0 0,1-1 0,-1 0 0,1 1 1,-1-1-1,1 0 0,0 0 0,0 0 0,3 2 0,-5-3-32,1 0 0,-1 0 0,1-1 0,-1 1 0,1 0 0,-1 0 0,1 0 0,-1 0 0,1 0-1,-1-1 1,0 1 0,1 0 0,-1 0 0,1-1 0,-1 1 0,0 0 0,1-1 0,-1 1 0,1-1 0,-1 1 0,0 0 0,0-1 0,1 1 0,-1-1 0,0 1 0,1-1 0,4-26-2006,-6-22-2311,-4-12-2465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4.496"/>
    </inkml:context>
    <inkml:brush xml:id="br0">
      <inkml:brushProperty name="width" value="0.025" units="cm"/>
      <inkml:brushProperty name="height" value="0.025" units="cm"/>
    </inkml:brush>
  </inkml:definitions>
  <inkml:trace contextRef="#ctx0" brushRef="#br0">0 1074 15375,'7'-14'1980,"-4"6"-1794,3-7 328,0 0-1,1 0 1,1 1 0,0 0 0,1 1 0,1 0-1,0 0 1,17-16 0,-7 14-197,1 0-1,0 2 1,1 1-1,1 0 1,32-11 0,127-34-357,-105 35 160,2021-621 115,-2037 625-259,148-41 368,-175 51-224,0 3 0,1 0-1,-1 2 1,41 2 0,-71 2-120,-1-1 0,0 1 0,1-1 0,-1 1 1,0 0-1,0 1 0,0-1 0,0 0 1,0 1-1,0 0 0,0-1 0,0 1 0,0 0 1,-1 1-1,1-1 0,-1 0 0,0 1 1,1 0-1,-1-1 0,0 1 0,-1 0 0,1 0 1,0 0-1,-1 0 0,0 0 0,0 0 0,0 1 1,0-1-1,0 0 0,0 0 0,-1 1 1,0 4-1,2 14 83,-1 0 1,-1 0-1,-6 42 0,4-48 30,-2 20 175,-17 231 2813,20-223-2708,3 1 0,1-1 1,2-1-1,13 49 0,18 37-30,20 91 42,-51-190-384,-1-1 1,-2 1-1,0 0 1,-2 0-1,-6 45 1,4-64-222,0 0 1,0 0 0,-1 0 0,-1 0 0,1 0 0,-2 0 0,0-1 0,-7 12 0,9-18-329,0 0 1,0 0 0,-1 0 0,1-1 0,-1 1 0,0-1 0,0 0 0,0 0 0,0 0 0,-1 0 0,1-1 0,-1 0 0,1 0 0,-1 0 0,0 0 0,0-1 0,0 0 0,0 0 0,0 0 0,-8 0-1,-35-1-5803</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4.883"/>
    </inkml:context>
    <inkml:brush xml:id="br0">
      <inkml:brushProperty name="width" value="0.025" units="cm"/>
      <inkml:brushProperty name="height" value="0.025" units="cm"/>
    </inkml:brush>
  </inkml:definitions>
  <inkml:trace contextRef="#ctx0" brushRef="#br0">0 727 14510,'0'0'7185,"15"-8"-5872,33-17-369,1 3 0,1 2-1,1 2 1,98-21-1,235-23 1407,125 20-2112,81-10-366,-486 36 101,0-5-1,-1-4 1,156-59-1,-172 48 78,-2-4-1,-2-4 1,130-89-1,-210 131-172,0 1 1,-1-1-1,0 0 0,1 1 1,-1-1-1,0 0 1,0 0-1,0 0 0,0-1 1,0 1-1,-1 0 0,3-6 1,-12 2-3825,-19 4-1103,-23 2-6177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5.754"/>
    </inkml:context>
    <inkml:brush xml:id="br0">
      <inkml:brushProperty name="width" value="0.025" units="cm"/>
      <inkml:brushProperty name="height" value="0.025" units="cm"/>
    </inkml:brush>
  </inkml:definitions>
  <inkml:trace contextRef="#ctx0" brushRef="#br0">17 2634 3940,'0'0'15620,"-5"-10"-15177,3 5-388,0 0 1,0 0-1,1 0 0,-1 0 0,1-1 1,0 1-1,1 0 0,-1-1 1,1 1-1,1-10 0,2-2 175,0 0-1,11-33 1,330-830 1948,-306 791-2146,460-946 80,-395 813 2143,-88 181-1538,-2 0-1,-1-1 0,9-67 0,-20 107-954,-1-7-611,-5 6-4801,-8 3-436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6.627"/>
    </inkml:context>
    <inkml:brush xml:id="br0">
      <inkml:brushProperty name="width" value="0.025" units="cm"/>
      <inkml:brushProperty name="height" value="0.025" units="cm"/>
    </inkml:brush>
  </inkml:definitions>
  <inkml:trace contextRef="#ctx0" brushRef="#br0">202 168 3203,'0'0'16469,"-10"-5"-14472,-32-16-636,40 21-1321,0-1 1,0 1-1,0-1 1,0 1-1,0-1 1,0 1-1,0 0 1,0 0-1,0 0 1,0 0-1,0 1 1,0-1-1,0 0 0,0 1 1,0-1-1,0 1 1,0 0-1,0 0 1,0 0-1,1 0 1,-1 0-1,0 0 1,1 0-1,-1 0 1,-2 3-1,-2 3-54,0-1 0,0 1 0,1 0 0,-6 11 0,5-10 105,-3 7 38,1 0-1,0 0 1,1 0 0,-7 20 0,12-27-29,-1 0 1,1 0 0,1 0-1,0 1 1,0-1 0,0 0-1,1 1 1,0-1-1,1 0 1,2 14 0,-3-21-81,0 1 0,1-1-1,-1 0 1,1 1 0,0-1 0,-1 0 0,1 0 0,0 1 0,-1-1 0,1 0 0,0 0-1,0 0 1,0 0 0,0 0 0,0 0 0,0 0 0,1-1 0,-1 1 0,0 0 0,0-1 0,1 1-1,-1-1 1,0 1 0,0-1 0,1 1 0,-1-1 0,1 0 0,-1 0 0,0 0 0,1 1-1,-1-1 1,1-1 0,-1 1 0,0 0 0,1 0 0,-1 0 0,0-1 0,2 0 0,2 0 138,0-1 0,0 0 1,-1 0-1,1 0 0,-1 0 1,1-1-1,-1 0 1,0 0-1,6-5 0,2-6 82,0 0 0,0-1-1,-2 0 1,0-1 0,0 0-1,-2-1 1,0 0 0,-1 0-1,0 0 1,-2-1 0,0 0-1,-1 0 1,-1-1 0,0 1-1,-1-1 1,-2 1 0,0-1-1,-2-18 1,1 33-239,0 0 0,0 0 0,0 1 0,-1-1 0,1 1 0,-1-1 0,0 1 0,0 0 0,0 0 0,-1 0 0,1 0 0,-6-5 0,7 7-2,0 0-1,0 0 1,0 0-1,0 1 1,0-1-1,0 1 1,0-1-1,0 0 1,0 1-1,0 0 1,0-1 0,0 1-1,-1 0 1,1-1-1,0 1 1,0 0-1,0 0 1,-1 0-1,1 0 1,0 0-1,0 0 1,0 0-1,0 1 1,-1-1-1,1 0 1,0 1-1,0-1 1,0 1-1,0-1 1,0 1-1,0-1 1,0 1-1,0 0 1,0 0-1,0-1 1,0 1-1,0 0 1,0 0 0,1 0-1,-1 0 1,0 0-1,1 0 1,-1 0-1,0 2 1,-3 5-377,0 0 0,0 0 0,1 0 1,0 1-1,1-1 0,0 1 1,-1 9-1,-1 35-7021,5-46 2637,6-6-886</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7.077"/>
    </inkml:context>
    <inkml:brush xml:id="br0">
      <inkml:brushProperty name="width" value="0.025" units="cm"/>
      <inkml:brushProperty name="height" value="0.025" units="cm"/>
    </inkml:brush>
  </inkml:definitions>
  <inkml:trace contextRef="#ctx0" brushRef="#br0">34 0 5317,'0'9'10431,"-2"28"-7322,-11 58-1,5-54-1527,-2 72 1,10-89-1306,0 34 763,8 71 0,-8-129-1018,0 0 1,0 1-1,0-1 0,0 0 1,0 0-1,0 0 0,0 1 1,0-1-1,0 0 1,0 0-1,0 0 0,0 1 1,0-1-1,0 0 0,0 0 1,0 0-1,0 1 0,0-1 1,0 0-1,0 0 0,0 1 1,0-1-1,0 0 1,0 0-1,1 0 0,-1 0 1,0 1-1,0-1 0,0 0 1,0 0-1,0 0 0,1 0 1,-1 0-1,0 1 0,0-1 1,0 0-1,1 0 1,-1 0-1,0 0 0,0 0 1,0 0-1,1 0 0,-1 0 1,0 0-1,0 0 0,0 0 1,1 0-1,-1 0 0,0 0 1,8-12 339,3-23 228,30-172 1131,-9 35-1369,-32 169-355,1 1 0,0 0-1,-1-1 1,1 1 0,0 0-1,0 0 1,0 0 0,1-1-1,-1 1 1,0 0 0,1 1-1,0-1 1,-1 0 0,1 0-1,0 1 1,0-1 0,2-1-1,-3 3-3,0-1-1,0 1 1,1 0-1,-1 0 1,0 0-1,0-1 1,0 1-1,0 0 1,0 1-1,1-1 0,-1 0 1,0 0-1,0 0 1,0 1-1,0-1 1,0 0-1,0 1 1,0-1-1,0 1 1,0 0-1,0-1 0,0 1 1,0 0-1,0-1 1,0 1-1,-1 0 1,1 0-1,0 0 1,0 0-1,-1 0 1,1 0-1,-1 0 0,1 0 1,-1 0-1,1 0 1,-1 0-1,0 0 1,1 1-1,0 2 10,0-1 1,0 1-1,0 0 0,0-1 0,-1 1 0,1 0 0,-1-1 1,0 1-1,0 0 0,0-1 0,-1 1 0,0 0 1,1-1-1,-1 1 0,0-1 0,-1 1 0,1-1 0,-1 1 1,1-1-1,-1 0 0,0 0 0,0 0 0,0 0 1,-1 0-1,-4 5 0,0-1 86,0-1-1,0 0 1,0 0-1,0-1 1,-1 1 0,0-2-1,0 1 1,-1-1-1,-12 4 1,16-10-3017,9-10 118,11-13-2515,-14 24 4625,26-42-8827,-11 15 982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7.857"/>
    </inkml:context>
    <inkml:brush xml:id="br0">
      <inkml:brushProperty name="width" value="0.025" units="cm"/>
      <inkml:brushProperty name="height" value="0.025" units="cm"/>
    </inkml:brush>
  </inkml:definitions>
  <inkml:trace contextRef="#ctx0" brushRef="#br0">35 1 11243,'0'0'15668,"-1"14"-15535,-12 204 80,6-113 3365,9-146-3085,0 30-349,-1 0 0,0-1 0,-1 1-1,-1 0 1,1-1 0,-2 1 0,0 0 0,0 0 0,-5-16 0,1 78-667,6-49 521,0 1 0,0-1 0,0 0 0,1 1 0,-1-1 0,1 0 0,0 1 0,-1-1 0,1 0 0,0 0 1,0 1-1,0-1 0,1 0 0,-1 0 0,0 0 0,1 0 0,-1-1 0,1 1 0,0 0 0,0-1 0,-1 1 0,4 1 0,-4-2 17,1-1-1,-1 1 1,1-1-1,-1 0 1,1 1 0,-1-1-1,1 0 1,-1 0-1,1 0 1,-1 0-1,1 0 1,-1 0-1,1-1 1,0 1-1,-1 0 1,1-1-1,-1 1 1,1-1 0,-1 0-1,0 1 1,1-1-1,-1 0 1,0 0-1,1 0 1,-1 0-1,0 0 1,0 0-1,0 0 1,0 0 0,0 0-1,0-1 1,0 1-1,0 0 1,1-3-1,24-50 59,-21 42-76,0 0-1,1 1 1,12-19-1,-15 80 4,-13 62 0,10-112 0,0 0 0,1 0 0,-1 1 0,0-1 0,0 0 0,0 0 0,0 0 0,0 1 0,1-1 0,-1 0 0,0 0 0,0 0 0,0 1 0,0-1 0,1 0 0,-1 0 0,0 0 0,0 0 0,1 0 0,-1 0 0,0 1 0,0-1 0,1 0 0,-1 0 0,0 0 0,0 0 0,1 0 0,-1 0 0,0 0 0,0 0 0,1 0 0,-1 0 0,0 0 0,0 0 0,1 0 0,-1 0 0,0-1 0,0 1 0,1 0 0,-1 0 0,0 0 0,0 0 0,0 0 0,1 0 0,-1-1 0,0 1 0,0 0 0,0 0 0,1 0 0,-1-1 0,0 1 0,0 0 0,0 0 0,0-1 0,14-10 0,82-120 0,-96 131 0,0-1 0,1 1 0,-1 0 0,0-1 0,0 1 0,0-1 0,0 1 0,0 0 0,1-1 0,-1 1 0,0 0 0,0 0 0,1-1 0,-1 1 0,0 0 0,0 0 0,1-1 0,-1 1 0,0 0 0,1 0 0,-1-1 0,0 1 0,1 0 0,-1 0 0,0 0 0,1 0 0,-1 0 0,0 0 0,1 0 0,-1 0 0,0 0 0,1 0 0,-1 0 0,1 0 0,-1 0 0,0 0 0,1 0 0,-1 0 0,0 0 0,1 0 0,-1 0 0,0 0 0,1 1 0,-1-1 0,0 0 0,1 0 0,-1 0 0,0 1 0,1-1 0,-1 0 0,0 0 0,0 1 0,1-1 0,-1 0 0,0 0 0,0 1 0,0-1 0,1 0 0,-1 1 0,0-1 0,0 1 0,0-1 0,0 0 0,0 1 0,3 34 0,-1-11 0,-1-24 0,0-1 0,0 1 0,0 0 0,0-1 0,0 1 0,0 0 0,0-1 0,0 0 0,0 1 0,0-1 0,0 1 0,0-1 0,0 0 0,0 0 0,-1 1 0,1-1 0,0 0 0,0 0 0,-1 0 0,1 0 0,-1 0 0,1-2 0,0 3 0,8-16 0,21-26 0,-29 40 0,1 0 0,-1 0 0,1 1 0,0-1 0,0 1 0,0-1 0,0 1 0,0 0 0,0-1 0,0 1 0,0 0 0,0 0 0,1 1 0,-1-1 0,0 0 0,1 1 0,2-1 0,-4 2 0,0-1 0,0 1 0,0 0 0,1 0 0,-1-1 0,-1 1 0,1 0 0,0 0 0,0 0 0,0 0 0,0 0 0,-1 0 0,1 0 0,0 1 0,-1-1 0,1 0 0,-1 0 0,1 0 0,-1 1 0,0-1 0,0 0 0,1 1 0,-1-1 0,0 0 0,0 0 0,0 3 0,1 43 0,-1-43 0,0-1 0,3 33 0,3-31 0,5-21 0,-7 9-65,20-43-1883,-23 48 1733,-1 0 0,1 0 1,0 0-1,-1 0 0,1 0 1,-1 0-1,0 0 0,1 0 0,-1 0 1,0-1-1,0 1 0,-1 0 0,1 0 1,0 0-1,-1 0 0,1 0 1,-1 0-1,0 0 0,1 0 0,-1 0 1,-2-3-1,-11-5-7462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474"/>
    </inkml:context>
    <inkml:brush xml:id="br0">
      <inkml:brushProperty name="width" value="0.025" units="cm"/>
      <inkml:brushProperty name="height" value="0.025" units="cm"/>
    </inkml:brush>
  </inkml:definitions>
  <inkml:trace contextRef="#ctx0" brushRef="#br0">162 296 17296,'0'0'7234,"-9"-3"-5350,4 1-1730,2 1-53,0-1 0,-1 1 0,1 0 0,0 0 0,-1 0 0,1 0 0,-1 1 0,1-1 0,-1 1 0,1 0 0,-1 0 0,1 1 0,-1-1 0,1 0 0,0 1 1,-1 0-1,1 0 0,-1 0 0,1 0 0,0 1 0,0-1 0,0 1 0,-4 2 0,1 2-34,0 0 0,1 0 0,-1 0 0,1 1 1,1 0-1,-1 0 0,1 0 0,0 0 0,1 1 0,0-1 0,0 1 1,0 0-1,1 0 0,1 0 0,-1 0 0,1 0 0,0 1 0,1 10 1,0-18-45,0 0 1,0 0-1,0 0 1,0 0 0,1 0-1,-1 0 1,0 0 0,0 0-1,1-1 1,-1 1-1,0 0 1,1 0 0,-1 0-1,1-1 1,-1 1-1,1 0 1,0 0 0,-1-1-1,1 1 1,0 0 0,-1-1-1,1 1 1,0-1-1,0 1 1,-1-1 0,1 1-1,2 0 1,-1-1 14,1 1-1,0-1 1,-1 0 0,1 0 0,-1 0 0,1 0 0,-1 0-1,1-1 1,-1 1 0,4-2 0,3 0 21,-1-1 0,0 0 0,0-1 0,-1 1-1,12-9 1,-4 0-121,0-1 0,-2-1 1,1-1-1,-2 0 0,0 0 0,-1-1 0,0-1 0,-1 1 0,-1-2 0,9-25 0,-8 17-37,-1-1 1,-1 0-1,-2-1 0,-1 0 1,-1 0-1,1-43 0,-5 71 102,-1 0 0,1 0 0,0 1 0,0-1-1,-1 0 1,1 0 0,0 1 0,-1-1 0,1 0-1,0 0 1,-1 0 0,1 0 0,0 0 0,-1 1-1,1-1 1,0 0 0,-1 0 0,1 0 0,0 0-1,-1 0 1,1 0 0,-1 0 0,1 0 0,0 0-1,-1 0 1,1-1 0,0 1 0,-1 0 0,1 0-1,0 0 1,-1 0 0,1 0 0,0-1 0,-1 1-1,1 0 1,0 0 0,0-1 0,-1 1 0,1 0-1,0 0 1,0-1 0,-1 1 0,1 0-1,0-1 1,0 1 0,0 0 0,-1-1 0,1 1-1,0 0 1,0-1 0,0 1 0,0 0 0,0-1-1,0 1 1,0 0 0,0-1 0,0 1 0,0-1-1,0 1 1,0 0 0,0-1 0,0 1 0,0 0-1,0-1 1,1 1 0,-1 0 0,0-1 0,0 1 0,-18 23 246,5-1-95,2 1 0,0 0-1,2 0 1,0 1-1,2 1 1,1-1 0,0 1-1,2 0 1,1 0-1,1 1 1,1-1-1,4 34 1,-3-56-176,2 0 1,-1 0-1,0 0 1,0 0-1,1 0 1,0 0-1,-1-1 1,1 1-1,0 0 1,1-1-1,-1 0 0,0 1 1,1-1-1,-1 0 1,1 0-1,0 0 1,-1 0-1,1-1 1,0 1-1,0-1 1,0 0-1,0 0 0,0 0 1,1 0-1,-1 0 1,0-1-1,5 1 1,5 1-421,0-1-1,0-1 1,0 0 0,0 0 0,22-5 0,-12-3-5463,-3-5-3704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8.230"/>
    </inkml:context>
    <inkml:brush xml:id="br0">
      <inkml:brushProperty name="width" value="0.025" units="cm"/>
      <inkml:brushProperty name="height" value="0.025" units="cm"/>
    </inkml:brush>
  </inkml:definitions>
  <inkml:trace contextRef="#ctx0" brushRef="#br0">1 25 14542,'0'0'5157,"49"-25"-7528,-35 25-4932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8.574"/>
    </inkml:context>
    <inkml:brush xml:id="br0">
      <inkml:brushProperty name="width" value="0.025" units="cm"/>
      <inkml:brushProperty name="height" value="0.025" units="cm"/>
    </inkml:brush>
  </inkml:definitions>
  <inkml:trace contextRef="#ctx0" brushRef="#br0">30 44 14606,'0'0'4281,"-3"9"-1681,1 0-2141,-5 14 1144,1-1 0,2 1 0,-4 33-1,12-53-1333,5-8 223,4-9 589,1-7-687,-1-1 1,-1 0-1,0-1 0,-2-1 0,10-34 0,-34 107-661,7-28 328,1 1 0,1-1 0,1 1 0,-2 30 0,7-51-60,-1-1 1,0 1 0,0-1 0,1 1 0,-1-1 0,0 1 0,1-1 0,-1 0-1,0 1 1,1-1 0,-1 0 0,1 1 0,-1-1 0,0 0 0,1 1 0,-1-1 0,1 0-1,-1 0 1,1 0 0,-1 1 0,1-1 0,-1 0 0,1 0 0,-1 0 0,1 0 0,-1 0-1,1 0 1,0 0 0,-1 0 0,1 0 0,-1 0 0,1 0 0,-1 0 0,1-1 0,-1 1-1,1 0 1,-1 0 0,1 0 0,-1-1 0,0 1 0,1 0 0,-1-1 0,1 1 0,-1 0-1,1-1 1,24-13 77,-21 12-124,23-18-2610,-3-1-3336,-11 6-3063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9.025"/>
    </inkml:context>
    <inkml:brush xml:id="br0">
      <inkml:brushProperty name="width" value="0.025" units="cm"/>
      <inkml:brushProperty name="height" value="0.025" units="cm"/>
    </inkml:brush>
  </inkml:definitions>
  <inkml:trace contextRef="#ctx0" brushRef="#br0">1 77 4484,'0'0'26457,"59"-28"-25560,-36 15-352,2 0-449,-1 3-64,-9 2-993,-11 4-2659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09.816"/>
    </inkml:context>
    <inkml:brush xml:id="br0">
      <inkml:brushProperty name="width" value="0.025" units="cm"/>
      <inkml:brushProperty name="height" value="0.025" units="cm"/>
    </inkml:brush>
  </inkml:definitions>
  <inkml:trace contextRef="#ctx0" brushRef="#br0">13 43 9769,'0'0'4388,"2"-9"-651,-2 7-3803,8-29 3958,-8 31-3822,0 0 0,0 0 1,0 0-1,0 0 0,0 0 1,0 0-1,0 0 1,0 0-1,0 1 0,0-1 1,1 0-1,-1 0 0,0 0 1,0 0-1,0 0 0,0 0 1,0 0-1,0 0 0,0 0 1,0 0-1,0 0 1,0 0-1,0 0 0,0 0 1,0 0-1,0 0 0,0 0 1,1 0-1,-1 0 0,0 0 1,0 0-1,0 0 1,0 0-1,0 0 0,0 0 1,0 0-1,0 0 0,0 0 1,0 0-1,-1 27 529,-9 80-602,-3 69 503,13-175-480,-1 0 1,1 0 0,0 0 0,0-1-1,0 1 1,0 0 0,0 0 0,0 0-1,0 0 1,1 0 0,-1 0 0,0-1 0,0 1-1,1 0 1,-1 0 0,1 0 0,-1-1-1,0 1 1,1 0 0,-1 0 0,1-1-1,0 1 1,-1 0 0,1-1 0,0 1-1,0 0 1,0-1 24,0 0 0,0 0 0,0 0-1,0 0 1,0 0 0,0 0 0,0-1 0,0 1-1,0 0 1,0-1 0,0 1 0,0-1-1,0 1 1,0-1 0,0 1 0,0-1 0,1-1-1,35-36 1494,-17 7-698,33-67 1,-38 67-665,-15 31-179,0 0-1,0 0 0,0 0 1,1 1-1,-1-1 1,0 0-1,0 0 0,0 0 1,0 0-1,0 0 0,0 0 1,0 0-1,1 1 0,-1-1 1,0 0-1,0 0 0,0 0 1,0 0-1,0 0 0,1 0 1,-1 0-1,0 0 0,0 0 1,0 0-1,0 0 0,0 0 1,1 0-1,-1 0 1,0 0-1,0 0 0,0 0 1,0 0-1,1 0 0,-1 0 1,0 0-1,0 0 0,0 0 1,0 0-1,0 0 0,1 0 1,-1 0-1,0 0 0,0-1 1,0 1-1,0 0 0,0 0 1,0 0-1,0 0 0,1 0 1,-1 0-1,0-1 1,0 1-1,0 0 0,0 0 1,0 0-1,0 0 0,0 0 1,0-1-1,0 1 0,0 0 1,0 0-1,0 0 0,0 0 1,0 0-1,0-1 0,0 1 1,0 0-1,0 0 0,4 21-158,-3 44 106,-1-51 115,0 14-28,-1-12-15,1-1 0,1 0 1,0 1-1,1-1 0,5 21 0,-7-36-15,0 1 0,0-1 0,0 1 0,0-1 0,0 1 0,0-1 0,0 1 0,1-1 0,-1 0 0,0 1 0,0-1 0,0 1 0,1-1 0,-1 1 0,0-1 0,0 0 0,1 1 0,-1-1 0,0 1 0,1-1 0,-1 0 0,0 1 0,1-1 0,-1 0 0,1 0 0,-1 1 0,1-1 0,-1 0 0,0 0 0,1 0 0,-1 0 0,1 1 0,-1-1 0,1 0 0,-1 0 0,1 0 0,-1 0 0,1 0 0,-1 0-1,1 0 1,-1 0 0,1 0 0,-1-1 0,1 1 0,-1 0 0,1 0 0,-1 0 0,0 0 0,1-1 0,-1 1 0,1 0 0,-1-1 0,0 1 0,1 0 0,-1 0 0,0-1 0,1 1 0,-1-1 0,0 1 0,1 0 0,-1-1 0,0 0 0,17-28 172,27-108-1881,-26 43-6187,-13 46 736</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0.848"/>
    </inkml:context>
    <inkml:brush xml:id="br0">
      <inkml:brushProperty name="width" value="0.025" units="cm"/>
      <inkml:brushProperty name="height" value="0.025" units="cm"/>
    </inkml:brush>
  </inkml:definitions>
  <inkml:trace contextRef="#ctx0" brushRef="#br0">15 255 17232,'0'0'9839,"1"13"-9882,-2 307 805,0-279 766,1-64-1350,1 9-122,-1 1 1,0-1 0,-1 1-1,-1-1 1,0 1-1,-1 0 1,-4-14-1,9 29-235,-1-1 0,1 1 0,-1 0 0,1-1 0,0 0-1,0 1 1,0-1 0,0 0 0,0 0 0,0 0 0,0 0 0,0-1-1,0 1 1,0 0 0,0-1 0,0 0 0,1 1 0,-1-1 0,0 0-1,0 0 1,1 0 0,-1 0 0,4-2 0,0 2-494,0-1 0,0 1 0,0-1 0,0-1 0,0 1 0,-1-1 0,1 0 0,6-4 0,38-36-6076,-47 39 6715,0-1 1,0 1-1,0-1 0,-1 0 0,0 0 0,0 0 0,2-5 0,-9 21 5602,-7 6-3372,-3 8-1291,7-10-363,1 1-1,0 1 0,1-1 0,1 1 0,1 0 1,0 1-1,-2 33 0,6-52-532,0 0-1,0 1 1,0-1-1,0 1 1,0-1 0,0 1-1,0-1 1,1 1 0,-1-1-1,0 1 1,0-1 0,0 0-1,0 1 1,0-1 0,1 1-1,-1-1 1,0 0-1,0 1 1,1-1 0,-1 0-1,0 1 1,1-1 0,-1 0-1,0 1 1,1-1 0,-1 0-1,0 0 1,1 1 0,-1-1-1,1 0 1,-1 0-1,1 0 1,-1 1 0,0-1-1,1 0 1,-1 0 0,1 0-1,-1 0 1,1 0 0,-1 0-1,1 0 1,-1 0 0,1 0-1,-1 0 1,0 0-1,1-1 1,-1 1 0,1 0-1,-1 0 1,1 0 0,-1 0-1,0-1 1,1 1 0,0-1-1,24-15 878,-12 2-520,0-1-1,-1 1 1,-1-2-1,0 0 0,-1 0 1,-1-1-1,8-18 1,1-9-109,21-77 0,-36 102-223,0 4-85,-2 20-1010,-2 16 904,-2-1 1,-8 35 0,7-40 171,1-1 0,0 1 0,1 0 1,0 1-1,1-1 0,1 0 0,2 17 1,-1-32-4,-1 1 0,1-1-1,0 0 1,-1 0 0,1 0 0,-1 0 0,1 0 0,0 0 0,-1 0 0,1 0 0,-1-1 0,1 1 0,0 0 0,-1 0 0,1 0-1,-1-1 1,1 1 0,-1 0 0,1 0 0,-1-1 0,1 1 0,-1 0 0,1-1 0,-1 1 0,1-1 0,-1 1 0,0-1 0,1 1-1,0-1 1,12-19 324,0 0-1,-2-1 0,0 0 1,-1-1-1,8-25 0,-4 12-174,52-169 421,-26 70-513,-53 210-432,0-30 427,-6 16-5,4 1 0,-14 108 0,28-169-51,1 0 1,0-1 0,0 1 0,0-1 0,0 1 0,0-1 0,1 1-1,-1-1 1,0 1 0,1-1 0,-1 1 0,1-1 0,-1 0 0,2 3-1,-2-4 1,1 1 0,-1-1-1,0 0 1,1 0 0,-1 1 0,1-1-1,-1 0 1,1 0 0,-1 1-1,0-1 1,1 0 0,-1 0-1,1 0 1,-1 0 0,1 0 0,-1 0-1,1 0 1,-1 0 0,1 0-1,-1 0 1,1 0 0,-1 0-1,0 0 1,1 0 0,-1 0 0,1 0-1,-1-1 1,1 1 0,0 0-1,1-2 15,0 1 1,0 0-1,0-1 0,0 1 0,-1-1 0,1 0 0,0 0 0,-1 0 0,1 0 0,-1 0 0,1 0 1,-1 0-1,0 0 0,0 0 0,1-4 0,0-3-23,-1 0 0,0 0 0,0 0 0,-1 0 0,0 0 0,-1 0 0,0 0 0,0 0 0,-1 0 0,0 0 0,-6-14 0,-3-5 0,-1 1 0,-17-30 0,22 47-839,3 12-1319,4 20-3962,-1-1 1048,-11-9-4377,6-6 2274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1.175"/>
    </inkml:context>
    <inkml:brush xml:id="br0">
      <inkml:brushProperty name="width" value="0.025" units="cm"/>
      <inkml:brushProperty name="height" value="0.025" units="cm"/>
    </inkml:brush>
  </inkml:definitions>
  <inkml:trace contextRef="#ctx0" brushRef="#br0">1 96 9961,'0'0'15663,"30"-49"-14221,-9 39-225,2 0-577,-2 3-544,-3 1-64,-3 2-448,0 4-1474,-4 0-1056,1-1-1347,-4-2-1568,2-2-4677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1.564"/>
    </inkml:context>
    <inkml:brush xml:id="br0">
      <inkml:brushProperty name="width" value="0.025" units="cm"/>
      <inkml:brushProperty name="height" value="0.025" units="cm"/>
    </inkml:brush>
  </inkml:definitions>
  <inkml:trace contextRef="#ctx0" brushRef="#br0">97 1 11787,'0'0'13480,"-9"10"-12915,0 0-525,-39 47 1221,44-53-1181,1 1 0,0 0 0,0 0-1,0 0 1,0 1 0,1-1 0,0 1 0,0-1-1,0 1 1,1 0 0,-1 6 0,4-11-100,0-1 0,0 0 0,0 0 0,0-1 0,1 1 0,-1 0 0,0-1 0,0 1 0,0-1 1,3-1-1,3-3 103,4-1-81,-1 0 0,1 1-1,0 0 1,25-6-1,-35 11-4,0-1-1,0 1 1,-1 0-1,1 0 1,0 0-1,0 0 1,-1 0-1,1 0 1,0 0-1,0 0 1,0 1-1,-1-1 0,1 1 1,0-1-1,-1 1 1,1-1-1,0 1 1,-1 0-1,1 0 1,-1 0-1,1 0 1,-1 0-1,0 0 0,1 1 1,-1-1-1,0 0 1,0 1-1,0-1 1,0 1-1,0-1 1,0 1-1,0-1 1,-1 1-1,1 0 0,0-1 1,-1 1-1,1 0 1,-1 0-1,0-1 1,0 1-1,0 0 1,0 0-1,0 0 1,0-1-1,0 1 1,-1 2-1,0 2 175,0 1 1,-1-1-1,0 1 0,0-1 1,-1 0-1,0 0 1,0 0-1,0 0 0,-1 0 1,0-1-1,0 1 1,0-1-1,-1 0 0,1-1 1,-1 1-1,0-1 0,-1 0 1,1 0-1,-1 0 1,0-1-1,0 0 0,0 0 1,0 0-1,0-1 0,0 0 1,-1 0-1,1-1 1,-9 1-1,15-2-282,-1 0 1,1-1-1,-1 1 1,1-1-1,0 1 0,-1 0 1,1-1-1,0 1 1,0-1-1,-1 1 1,1 0-1,0-1 0,0 1 1,-1-1-1,1 1 1,0-1-1,0 1 0,0-1 1,0 1-1,0-1 1,0 1-1,0-1 1,0 0-1,0 1 0,0-1 1,0 1-1,0-1 1,0 1-1,1-1 0,-1 1 1,0-1-1,0 1 1,0 0-1,1-1 0,-1 0 1,9-20-6442,0 7 152,4-1-3284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1.907"/>
    </inkml:context>
    <inkml:brush xml:id="br0">
      <inkml:brushProperty name="width" value="0.025" units="cm"/>
      <inkml:brushProperty name="height" value="0.025" units="cm"/>
    </inkml:brush>
  </inkml:definitions>
  <inkml:trace contextRef="#ctx0" brushRef="#br0">43 1 15118,'0'0'10506,"1"9"-9358,1 24-611,-2 0 1,-1 0-1,-1 0 1,-2 0-1,-13 53 0,16-82-535,0-1 0,0 1 0,1-1 0,-1 1 0,1-1 0,0 1 0,0 0 0,0 5 0,9-5 10,11-14 151,-14 5-170,0 1 1,0 0-1,1 0 1,-1 0 0,1 1-1,9-3 1,-15 6-3,0 0 0,0 0 0,0-1 0,0 1 0,0 0-1,0 0 1,0 0 0,0 0 0,-1 0 0,1 1 0,0-1 0,0 0 0,0 0 0,0 1 0,0-1 0,0 0-1,0 1 1,0-1 0,0 1 0,-1-1 0,2 2 0,0 0 2,-1-1 0,0 1 1,0 0-1,-1-1 0,1 1 1,0 0-1,0 0 0,-1 0 0,1 0 1,-1 0-1,0 0 0,0 0 0,0-1 1,0 1-1,0 3 0,0 2 120,-1-1 0,0 1 0,0 0 0,0-1 0,-1 1 0,0-1 0,-1 0 0,1 0 1,-1 0-1,0 0 0,-1 0 0,-6 8 0,8-10-44,-1-1 1,0 1-1,0-1 1,0 0 0,-1 0-1,1 0 1,-1-1-1,0 1 1,1-1 0,-1 0-1,0 0 1,0 0-1,-1 0 1,1-1-1,0 0 1,0 0 0,-1 0-1,1 0 1,-1-1-1,-4 1 1,8-2-139,0 0 0,0 0 1,0 1-1,0-1 0,0 0 0,0 0 1,0 0-1,0 0 0,1-1 0,-1 1 0,0 0 1,1 0-1,-1 0 0,1-1 0,-1 1 1,1 0-1,0 0 0,-1-1 0,1 1 0,0 0 1,0-1-1,0 1 0,0-1 0,0 1 1,0 0-1,1 0 0,-1-1 0,0 1 1,1-2-1,9-44-3836,-7 40 2248,1 1 0,0-1 1,1 1-1,0 1 0,5-7 1,10-7-5306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2.246"/>
    </inkml:context>
    <inkml:brush xml:id="br0">
      <inkml:brushProperty name="width" value="0.025" units="cm"/>
      <inkml:brushProperty name="height" value="0.025" units="cm"/>
    </inkml:brush>
  </inkml:definitions>
  <inkml:trace contextRef="#ctx0" brushRef="#br0">52 87 11723,'0'0'9983,"11"-2"-7800,0 0-1608,-1 1-229,-1-1 0,1-1 0,0 0 0,11-5 0,-18 8-198,-1-1 0,0-1 0,0 1 1,0 0-1,0 0 0,0-1 0,0 1 0,0-1 0,0 0 0,0 1 0,-1-1 0,1 0 0,-1 0 0,0 0 0,1 0 1,-1 0-1,0-1 0,0 1 0,0 0 0,0 0 0,-1-1 0,1 1 0,-1-1 0,1 1 0,-1-3 0,0 4-102,0 0 0,0 1-1,0-1 1,0 0 0,0 1 0,0-1-1,0 1 1,0-1 0,-1 1-1,1-1 1,0 0 0,0 1-1,-1-1 1,1 1 0,0-1-1,-1 1 1,1-1 0,0 1-1,-1-1 1,1 1 0,-1-1 0,1 1-1,-1 0 1,1-1 0,-1 1-1,1 0 1,-1-1 0,1 1-1,-1 0 1,1 0 0,-1 0-1,0-1 1,-25 4 196,20-1-286,0 0 1,1 0 0,-1 1 0,0 0 0,1 0-1,-7 5 1,0 5 58,0 0-1,1 0 1,-17 28 0,25-36 27,0 0 1,0 0-1,0 0 0,1 0 1,0 1-1,0-1 0,0 1 1,1-1-1,-1 1 1,2 0-1,-1 0 0,0-1 1,1 1-1,0 0 0,2 8 1,-2-13-53,1 0 0,0 0 0,0 0 0,0 0 0,0 0 0,1 0 0,-1 0 0,0-1 0,0 1 1,0 0-1,1 0 0,-1-1 0,0 1 0,1-1 0,-1 1 0,1-1 0,-1 0 0,0 0 0,1 1 0,-1-1 0,1 0 0,-1 0 0,1 0 1,-1-1-1,0 1 0,1 0 0,1-1 0,44-9-1378,5-16-2640,-2-8-3880,-17 8 493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2.617"/>
    </inkml:context>
    <inkml:brush xml:id="br0">
      <inkml:brushProperty name="width" value="0.025" units="cm"/>
      <inkml:brushProperty name="height" value="0.025" units="cm"/>
    </inkml:brush>
  </inkml:definitions>
  <inkml:trace contextRef="#ctx0" brushRef="#br0">105 212 11883,'0'0'5851,"-9"8"-3006,-4 3-1837,0 1-1,0 1 0,-12 18 0,21-27-847,1 0 0,0 1 0,0-1 0,0 1 0,1 0 0,-1 0 0,1 0 0,0 0 0,1 0 0,-1 0 0,1 1 0,0-1-1,1 0 1,-1 1 0,1-1 0,0 1 0,1 9 0,0-14-139,-1-1-1,0 0 1,1 1-1,-1-1 1,0 0-1,1 1 1,-1-1-1,1 0 1,-1 1-1,1-1 1,-1 0-1,1 0 0,-1 0 1,1 0-1,-1 1 1,1-1-1,-1 0 1,1 0-1,-1 0 1,1 0-1,-1 0 1,1 0-1,-1 0 1,1 0-1,-1 0 1,1-1-1,-1 1 1,1 0-1,-1 0 0,1 0 1,-1-1-1,1 1 1,-1 0-1,1 0 1,-1-1-1,0 1 1,1-1-1,19-11 948,-4-5-596,-1 0 0,0-1 1,-1-1-1,-1 0 0,-1-1 0,15-32 1,-4-2-157,23-78 0,-39 104 35,-21 61-28,8-18-222,-4 9-82,-42 112 301,46-116-484,0 0 1,2 0-1,0 1 0,-1 39 0,8-45-2884,-3-15 2792,1 1 0,-1-1 0,1 1 0,-1-1 0,1 0 0,-1 1 0,1-1 0,-1 0 0,1 1 1,0-1-1,-1 0 0,1 0 0,0 0 0,-1 0 0,1 0 0,0 0 0,-1 0 0,1 0 0,-1 0 0,1 0 0,0 0 0,-1 0 0,1 0 0,0 0 0,-1 0 0,1-1 0,-1 1 0,1 0 0,1-1 0,15-9-11842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444"/>
    </inkml:context>
    <inkml:brush xml:id="br0">
      <inkml:brushProperty name="width" value="0.025" units="cm"/>
      <inkml:brushProperty name="height" value="0.025" units="cm"/>
    </inkml:brush>
  </inkml:definitions>
  <inkml:trace contextRef="#ctx0" brushRef="#br0">112 1 5061,'0'0'15364,"-10"4"-12172,4-1-2936,1 0-1,-1 0 1,1 0 0,-1 1-1,1 0 1,0 0 0,1 0-1,-1 1 1,1 0-1,0-1 1,0 2 0,0-1-1,1 0 1,-1 1 0,1-1-1,1 1 1,-4 8 0,2-1-50,-1 0 0,2 1 1,-4 24-1,6-36-192,1 1 0,0-1 0,-1 0 0,1 0 0,0 0 0,0 0 0,0 0-1,0 0 1,1 0 0,-1 0 0,1 0 0,-1 0 0,1 0 0,0 0 0,-1 0 0,1 0 0,0 0 0,0 0 0,1 0 0,-1-1 0,0 1 0,0-1 0,1 1 0,-1-1-1,1 1 1,0-1 0,-1 0 0,1 1 0,0-1 0,0 0 0,-1 0 0,1 0 0,0-1 0,4 2 0,2-1 5,1 0 0,-1 0 0,0-1 0,0 0 0,1-1 0,-1 1 0,0-2 0,0 1 0,0-1-1,0 0 1,0-1 0,0 0 0,-1 0 0,1-1 0,-1 0 0,0 0 0,0-1 0,-1 1 0,10-9 0,-5 2 1,-1-1 1,1 1-1,-2-2 0,0 1 0,0-1 1,-1-1-1,-1 1 0,0-1 1,9-27-1,-48 108 526,25-55-387,1-1 0,0 1 1,1-1-1,0 2 1,1-1-1,0 0 1,1 1-1,-3 23 0,6-36-147,0 1-1,0 0 1,0-1-1,0 1 1,0 0-1,0-1 0,0 1 1,0 0-1,1-1 1,-1 1-1,0-1 1,0 1-1,1 0 0,-1-1 1,0 1-1,1-1 1,-1 1-1,1-1 1,-1 1-1,0-1 0,1 0 1,-1 1-1,1-1 1,-1 1-1,1-1 1,0 0-1,-1 1 0,1-1 1,-1 0-1,1 0 1,0 0-1,-1 1 1,2-1-1,28-4 195,26-20-155,85-68-1994,-140 91 1953,-1 1-1,1 0 1,-1-1 0,1 1-1,-1 0 1,1-1 0,-1 1 0,1 0-1,-1-1 1,1 1 0,0 0-1,-1 0 1,1 0 0,-1 0-1,1 0 1,0-1 0,-1 1-1,1 0 1,-1 0 0,1 0-1,0 1 1,-1-1 0,1 0-1,-1 0 1,1 0 0,0 0-1,-1 1 1,1-1 0,-1 0-1,1 1 1,1 18 443,-22 39 479,14-42-679,8-16-251,0 1 1,-1-1-1,1 0 1,0 0-1,0 0 1,-1 1-1,1-2 1,0 1-1,0 0 1,0 0-1,-1 0 1,4-2-1,52-21-1670,29-8-3589,-79 29 4894,0 0-1,0 1 1,0 0-1,1 0 1,-1 1 0,0 0-1,0 0 1,1 1-1,-1 0 1,8 2 0,-7-1-1136,-6-1 879,1 0 0,0 0 0,-1 0 0,1 0 0,0 0 0,0-1 0,-1 0 0,1 1-1,0-1 1,0 0 0,0-1 0,-1 1 0,1 0 0,0-1 0,0 1 0,-1-1 0,1 0 0,0 0-1,-1 0 1,5-3 0,11-8-2828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12.962"/>
    </inkml:context>
    <inkml:brush xml:id="br0">
      <inkml:brushProperty name="width" value="0.025" units="cm"/>
      <inkml:brushProperty name="height" value="0.025" units="cm"/>
    </inkml:brush>
  </inkml:definitions>
  <inkml:trace contextRef="#ctx0" brushRef="#br0">48 0 21140,'0'0'6919,"-41"53"-4517,39-45-1377,2-5-1185,0-13-8617,-5-12-10953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4.008"/>
    </inkml:context>
    <inkml:brush xml:id="br0">
      <inkml:brushProperty name="width" value="0.025" units="cm"/>
      <inkml:brushProperty name="height" value="0.025" units="cm"/>
      <inkml:brushProperty name="color" value="#66CC00"/>
    </inkml:brush>
  </inkml:definitions>
  <inkml:trace contextRef="#ctx0" brushRef="#br0">33 94 10314,'0'0'14808,"-5"-9"-12662,-17-24-603,16 25-406,12 48 241,10 30-1045,-9-34-111,2 0-1,1 0 1,2-1-1,21 43 1,-32-77-222,-1 0 0,1 1 0,-1-1 0,1 0 0,-1 0 0,1 1 0,0-1 0,0 0 0,0 0 0,0 0 0,0 0 0,0 0 0,0 0 0,0-1 0,0 1 0,0 0 0,0 0 0,0-1 0,1 1 0,-1-1 0,0 1 0,1-1 0,1 1 0,-2-1 0,0-1 0,0 1 0,0-1 0,1 0 0,-1 1 0,0-1 0,0 0 0,0 0 0,0 0 0,-1 1 0,1-1 0,0 0 0,0 0 0,0 0 0,-1 0 0,1-1 0,-1 1 0,1 0 0,0-2 0,4-11 0,0 0 0,-1 0 0,2-17 0,-6 28 0,10-56 0,4-88 0,-14 147 0,0 0 0,0-1 0,0 1 0,0 0 0,0 0 0,0 0 0,0 0 0,0 0 0,-1-1 0,1 1 0,0 0 0,0 0 0,0 0 0,0 0 0,0 0 0,0-1 0,0 1 0,0 0 0,0 0 0,0 0 0,0 0 0,0-1 0,0 1 0,0 0 0,0 0 0,0 0 0,0 0 0,0-1 0,0 1 0,0 0 0,0 0 0,1 0 0,-1 0 0,0 0 0,0-1 0,0 1 0,0 0 0,0 0 0,0 0 0,0 0 0,0 0 0,1 0 0,-1 0 0,0-1 0,0 1 0,0 0 0,0 0 0,0 0 0,1 0 0,-1 0 0,0 0 0,0 0 0,0 0 0,0 0 0,1 0 0,-1 0 0,0 0 0,0 0 0,0 0 0,0 0 0,1 0 0,6 13 0,6 24 0,-13-36 0,14 46 0,34 92 0,-42-136 0,-2-14 0,2-18 0,-6 26 0,17-88 0,12-100 0,-28 187-1436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4.365"/>
    </inkml:context>
    <inkml:brush xml:id="br0">
      <inkml:brushProperty name="width" value="0.025" units="cm"/>
      <inkml:brushProperty name="height" value="0.025" units="cm"/>
      <inkml:brushProperty name="color" value="#66CC00"/>
    </inkml:brush>
  </inkml:definitions>
  <inkml:trace contextRef="#ctx0" brushRef="#br0">1 1 20307,'0'0'11755,"4"12"-11141,44 199-523,-36-189-2193,-12-22 2021,0 0 1,0-1-1,0 1 0,0 0 0,0-1 1,1 1-1,-1 0 0,0-1 1,0 1-1,0 0 0,0 0 0,0-1 1,1 1-1,-1 0 0,0 0 1,0-1-1,0 1 0,1 0 0,-1 0 1,0 0-1,0-1 0,1 1 1,-1 0-1,0 0 0,1 0 0,-1 0 1,0 0-1,1-1 0,-1 1 1,0 0-1,0 0 0,1 0 0,-1 0 1,0 0-1,1 0 0,-1 0 1,0 0-1,1 0 0,-1 0 0,0 0 1,1 1-1,-1-1 0,0 0 1,1 0-1,-1 0 0,0 0 0,0 0 1,1 1-1,-1-1 0,0 0 1,0 0-1,1 0 0,-1 1 0,0-1 1,0 0-1,0 0 0,1 1 1,-1-1-1,0 0 0,0 0 0,0 1 1,0-1-1,0 0 0,1 1 1,-1-1-1,0 0 0,0 1 0,0-1 1,1-17-8232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5.252"/>
    </inkml:context>
    <inkml:brush xml:id="br0">
      <inkml:brushProperty name="width" value="0.025" units="cm"/>
      <inkml:brushProperty name="height" value="0.025" units="cm"/>
      <inkml:brushProperty name="color" value="#66CC00"/>
    </inkml:brush>
  </inkml:definitions>
  <inkml:trace contextRef="#ctx0" brushRef="#br0">1 32 5157,'0'0'26355,"0"1"-26322,0-1 1,0 0-1,0 1 0,0-1 0,0 0 0,0 1 0,0-1 0,0 0 0,0 1 0,0-1 0,0 0 0,0 1 0,0-1 0,0 1 0,0-1 0,0 0 0,0 1 0,0-1 0,0 0 0,0 0 0,1 1 0,-1-1 0,0 0 0,0 1 0,0-1 0,1 0 0,-1 0 0,0 1 0,0-1 0,1 0 0,-1 0 0,0 0 0,1 1 0,-1-1 0,0 0 0,0 0 0,1 0 0,2 1-33,0 0 0,-1 0 0,1-1 0,0 1 0,0-1 0,0 0 0,-1 0 0,1 0 0,0 0 0,0 0 0,0-1 0,0 1 0,-1-1 0,5-1 0,47-19 0,-15 5 0,-36 15 0,1 0 0,-1 0 0,0 0 0,0 1 0,1-1 0,-1 1 0,0 0 0,1-1 0,-1 2 0,0-1 0,1 0 0,-1 1 0,0-1 0,6 3 0,-8-2 0,1 0 0,0 1 0,-1-1 0,0 1 0,1-1 0,-1 1 0,0 0 0,1 0 0,-1 0 0,0-1 0,0 1 0,-1 0 0,1 0 0,0 0 0,-1 0 0,1 0 0,-1 1 0,0-1 0,1 0 0,-1 0 0,0 0 0,0 0 0,-1 4 0,0 5 0,0 0 0,-1 1 0,-1-1 0,0 0 0,0 0 0,-1-1 0,0 1 0,-1-1 0,0 0 0,-1 0 0,0 0 0,-12 14 0,3-6 0,-1 0 0,0-2 0,-1 0 0,0-1 0,-27 18 0,26-29 0,13-6 0,11-4 0,14-8-3335,-1-3-5678,-6 2-4423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45.828"/>
    </inkml:context>
    <inkml:brush xml:id="br0">
      <inkml:brushProperty name="width" value="0.025" units="cm"/>
      <inkml:brushProperty name="height" value="0.025" units="cm"/>
      <inkml:brushProperty name="color" value="#66CC00"/>
    </inkml:brush>
  </inkml:definitions>
  <inkml:trace contextRef="#ctx0" brushRef="#br0">1 100 19346,'0'0'11408,"0"9"-9694,0 26-1401,1 87-327,-1-121 14,0-1 0,0 1 0,0 0 0,0 0 0,0 0 0,0-1 0,0 1 0,0 0 0,0 0 0,1-1 0,-1 1 0,0 0 0,1 0 0,-1-1 0,0 1 0,1 0 0,-1-1 0,1 1 0,-1 0 0,1-1 0,-1 1 0,1-1 0,-1 1 0,1-1 0,0 1 0,0-1 0,14-9 0,11-32 0,-25 39 0,95-185 0,-83 172 0,-7 24 0,-5 34 0,-1-34 0,0 210 0,0-219 0,1 0 0,-1-1 0,0 1 0,0 0 0,0 0 0,0 0 0,1 0 0,-1-1 0,0 1 0,0 0 0,0 0 0,1 0 0,-1 0 0,0 0 0,0 0 0,0 0 0,1 0 0,-1 0 0,0-1 0,0 1 0,1 0 0,-1 0 0,0 0 0,0 0 0,1 1 0,-1-1 0,0 0 0,0 0 0,0 0 0,1 0 0,-1 0 0,0 0 0,0 0 0,1 0 0,-1 0 0,0 0 0,0 1 0,0-1 0,1 0 0,-1 0 0,0 0 0,0 0 0,0 1 0,0-1 0,0 0 0,1 0 0,-1 0 0,0 1 0,0-1 0,0 0 0,0 0 0,0 0 0,0 1 0,0-1 0,0 0 0,0 0 0,0 1 0,0-1 0,0 0 0,0 0 0,0 1 0,0-1 0,0 0 0,0 0 0,0 1 0,0-1 0,0 0 0,0 0 0,-1 1 0,13-16 0,1-12 0,-1-1 0,16-56 0,-21 60 0,1-1 0,1 1 0,1 0 0,22-38 0,-26 60 215,-4 11-32,-2-8-283,0 0 0,0-1 0,1 1 0,-1 0 0,0 0-1,0-1 1,-1 1 0,1 0 0,0 0 0,0-1 0,0 1 0,0 0 0,-1 0 0,1-1 0,0 1 0,-1 0 0,1-1 0,0 1 0,-1 0 0,1-1 0,-1 1 0,1-1 0,-1 1 0,0 0 0,-12-1-9392</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4:54.004"/>
    </inkml:context>
    <inkml:brush xml:id="br0">
      <inkml:brushProperty name="width" value="0.025" units="cm"/>
      <inkml:brushProperty name="height" value="0.025" units="cm"/>
      <inkml:brushProperty name="color" value="#66CC00"/>
    </inkml:brush>
  </inkml:definitions>
  <inkml:trace contextRef="#ctx0" brushRef="#br0">24 73 4837,'0'0'1655,"-20"1"6886,20-1-8455,0 0 1,1 0 0,-1 0 0,0 1 0,0-1 0,0 0 0,1 0 0,-1 0 0,0 0 0,0 1 0,0-1-1,0 0 1,1 0 0,-1 0 0,0 0 0,0 1 0,0-1 0,0 0 0,0 0 0,0 1 0,0-1 0,0 0-1,0 0 1,0 0 0,0 1 0,0-1 0,0 0 0,0 0 0,0 1 0,0-1 0,0 0 0,0 0 0,0 1-1,0-1 1,0 0 0,0 0 0,0 0 0,0 1 0,0-1 0,-1 0 0,1 0 0,0 0 0,0 1 0,0-1 0,0 0-1,0 0 1,-1 0 0,1 0 0,0 0 0,0 1 0,0-1 0,-1 0 0,1 0 0,0 0 0,0 0 0,0 0-1,-1 0 1,1 0 0,0 0 0,0 0 0,-1 0 0,1 0 0,0 0 0,0 0 0,-1 0 0,1 0 0,0 0-1,7 2 367,0 0 0,0-1 0,0 0 0,0 0 0,1-1 0,-1 0 0,0 0 0,0-1 0,10-1 0,-12 1-194,62-7 1285,-24 2-979,51-1 1,-26 7-230,-68 0-133,-36 6 1841,23-2-1978,-15 6 131,0-1 0,-1-1 1,0-1-1,0-2 0,-1-1 1,-43 0-1,57-7-127,22-2-151,27-4-25,-1 6 98,25-4-4,107-25 0,-148 23 75,-25 3 80,-27 0 104,18 8-243,0 1-1,0 1 1,0 0 0,0 1-1,1 1 1,0 1-1,0 0 1,-22 15-1,-56 20-8,69-32 5,42-14 0,44-15 0,137-69-304,-107 44 170,-150 54 161,-105 44 90,96-26-3624,59-25-3646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01.449"/>
    </inkml:context>
    <inkml:brush xml:id="br0">
      <inkml:brushProperty name="width" value="0.025" units="cm"/>
      <inkml:brushProperty name="height" value="0.025" units="cm"/>
      <inkml:brushProperty name="color" value="#66CC00"/>
    </inkml:brush>
  </inkml:definitions>
  <inkml:trace contextRef="#ctx0" brushRef="#br0">0 885 8232,'0'0'5829,"1"8"-2882,4 25-1399,-1-23 1573,-1-18-1814,1-17-124,0-216 1540,12-242 3154,3 333-5946,-18 149-388,-1 0 0,0 0 0,0 0 1,0 0-1,0 1 0,0-1 1,0 0-1,-1 0 0,1 0 0,0 0 1,0 0-1,-1 0 0,1 0 1,-1 1-1,1-1 0,0 0 0,-1 0 1,0 0-1,1 1 0,-1-1 1,1 0-1,-1 1 0,0-1 0,1 0 1,-1 1-1,0-1 0,0 1 1,0-1-1,1 1 0,-1 0 1,0-1-1,0 1 0,0 0 0,0 0 1,0-1-1,0 1 0,0 0 1,-11-3-6431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01.793"/>
    </inkml:context>
    <inkml:brush xml:id="br0">
      <inkml:brushProperty name="width" value="0.025" units="cm"/>
      <inkml:brushProperty name="height" value="0.025" units="cm"/>
      <inkml:brushProperty name="color" value="#66CC00"/>
    </inkml:brush>
  </inkml:definitions>
  <inkml:trace contextRef="#ctx0" brushRef="#br0">64 320 5605,'0'0'8937,"-10"7"-6295,-3 3-1611,-7 6 192,0 3 3719,30-31-4004,0 1-1,0-2 0,-1 1 0,8-16 0,45-107 686,-37 77-794,-16 36-595,12-27 95,-20 47-311,1-1 0,-1 1 0,1-1 0,-1 1 1,1 0-1,0 0 0,0-1 0,0 1 0,0 0 0,0 1 0,0-1 0,1 0 0,3-1 1,-5 2-15,0 1 1,0 0 0,0 0 0,0 0 0,0 0-1,0 0 1,-1 0 0,1 1 0,0-1 0,0 0-1,0 0 1,0 1 0,0-1 0,0 0 0,0 1-1,-1-1 1,1 1 0,0-1 0,0 1 0,0 0-1,-1-1 1,1 1 0,0 0 0,-1-1 0,1 1-1,-1 0 1,1 0 0,-1 0 0,1-1-1,0 3 1,14 31 224,-11-25-201,8 21-1013,59 144 2940,-49-115-5683,-2-1-6171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54.544"/>
    </inkml:context>
    <inkml:brush xml:id="br0">
      <inkml:brushProperty name="width" value="0.025" units="cm"/>
      <inkml:brushProperty name="height" value="0.025" units="cm"/>
      <inkml:brushProperty name="color" value="#66CC00"/>
    </inkml:brush>
  </inkml:definitions>
  <inkml:trace contextRef="#ctx0" brushRef="#br0">939 7 8680,'0'0'5531,"-12"-1"-3983,-49-3-610,1 3 0,0 2 0,-71 11 0,96-7-503,0 1 1,1 2-1,0 2 0,0 1 0,1 2 0,0 1 0,-37 22 0,51-23-401,0 1-1,1 1 1,0 0-1,2 2 1,-1 0-1,2 1 0,1 0 1,0 1-1,1 1 1,1 0-1,1 1 0,1 0 1,-13 37-1,13-27-24,1 0 0,2 1-1,1 0 1,2 1 0,1-1 0,1 1-1,2-1 1,1 1 0,7 41 0,-6-60 12,0 0 0,1-1 1,1 1-1,0-1 0,1 0 1,1 0-1,0 0 0,0-1 1,2 1-1,-1-2 1,1 1-1,1-1 0,0 0 1,1-1-1,0 0 0,0-1 1,1 0-1,0-1 0,1 0 1,0 0-1,0-1 0,0-1 1,1 0-1,0-1 0,0 0 1,1-1-1,19 4 1,164 14 242,-127-17-105,124 25-1,-2 27-32,17 4-38,-168-52-63,1-2 1,0-1-1,50 0 0,-59-8 16,0-1-1,0-1 0,0-2 0,-1-1 0,0-2 0,0-1 1,-1-1-1,-1-2 0,0-1 0,0-2 0,-2 0 0,39-30 1,-29 17-7,-1-2-1,-2-1 1,-1-1 0,-2-2 0,-2-2 0,-1 0 0,-1-2 0,25-49 0,-37 55 104,-2-1 0,-1 0 1,-2-1-1,-1 0 0,-2-1 1,-1 0-1,-2 0 0,-1-1 1,-2 1-1,-4-53 0,2 78-31,-1 1 0,-1-1 0,1 1-1,-2 0 1,1 0 0,-2 0 0,1 0-1,-1 0 1,-1 1 0,1-1 0,-2 1-1,1 0 1,-1 1 0,-1-1 0,1 1 0,-1 1-1,-1-1 1,1 1 0,-2 0 0,1 1-1,0 0 1,-1 0 0,0 1 0,-1 0-1,1 1 1,-1 0 0,0 0 0,0 1 0,0 0-1,-16-2 1,-21-2 49,-2 1 0,-84 1 0,-100 18 86,79-3 62,-250-4 143,133-4-515,230-1-411,0 2 0,0 1 0,0 2 0,1 2 0,0 2 0,1 1 0,0 2 0,1 2 0,0 1 0,-53 33 0,-35 38-4069,-6 21-2995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0.498"/>
    </inkml:context>
    <inkml:brush xml:id="br0">
      <inkml:brushProperty name="width" value="0.025" units="cm"/>
      <inkml:brushProperty name="height" value="0.025" units="cm"/>
      <inkml:brushProperty name="color" value="#66CC00"/>
    </inkml:brush>
  </inkml:definitions>
  <inkml:trace contextRef="#ctx0" brushRef="#br0">0 352 5285,'0'0'12561,"6"-8"-11018,195-299 1681,-194 295-3194,10-12-423,-14 23-970,-8 16-1400,-4 5-1535,-3-1-2257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816"/>
    </inkml:context>
    <inkml:brush xml:id="br0">
      <inkml:brushProperty name="width" value="0.025" units="cm"/>
      <inkml:brushProperty name="height" value="0.025" units="cm"/>
    </inkml:brush>
  </inkml:definitions>
  <inkml:trace contextRef="#ctx0" brushRef="#br0">163 5 3459,'0'0'23916,"-8"-2"-23184,6 2-689,-1-1 0,1 1 0,-1-1 0,1 1 0,0 0 0,-1 0 0,1 0 0,-1 0 0,1 1 0,0-1 0,-1 0 0,1 1 0,-1 0 0,1 0 0,0 0 0,-4 2 0,3-1-6,0 1 0,1 0 0,-1 0 0,1 0 0,0 0 0,0 0 0,0 1 0,0-1 0,1 1 0,-1-1 0,1 1 0,0 0 0,-1 4 0,-1 2-27,1-1 0,1 0 0,0 0 0,0 1 0,0-1 0,1 1 0,1-1 0,0 0 0,2 14 0,3-2-121,0-1-1,1-1 0,12 22 0,-12-25-50,-1 1 1,0 0 0,-1 0-1,-1 0 1,-1 0-1,2 19 1,-4-29 398,-1 1 1,1-1-1,-2 1 1,1-1-1,-1 0 1,0 1-1,0-1 1,-1 0-1,0 0 0,0 0 1,-1 0-1,0 0 1,0-1-1,-1 1 1,0-1-1,0 0 1,-5 6-1,8-10-224,0 0-1,0-1 1,0 1 0,-1-1-1,1 0 1,-1 1 0,1-1-1,-1 0 1,1 0-1,-1 0 1,1 0 0,-1 0-1,0 0 1,0 0 0,0-1-1,1 1 1,-1-1-1,0 1 1,0-1 0,0 0-1,0 1 1,0-1 0,0 0-1,0 0 1,0-1 0,0 1-1,0 0 1,1-1-1,-1 1 1,0-1 0,0 1-1,0-1 1,1 0 0,-1 0-1,0 0 1,0 0-1,1 0 1,-1 0 0,1 0-1,-1-1 1,1 1 0,-2-3-1,-2-2-5,1 0-1,0 0 1,1 0-1,-1-1 0,1 0 1,0 1-1,1-1 1,0 0-1,0 0 1,-1-8-1,0-4-6,1 0 0,1 1 0,0-1 0,2 0 0,0 0 0,1 1 0,6-29 0,-6 40 0,0 0 0,1 0 0,0 0 0,0 1 0,0-1 0,1 1 0,0 0 0,0 0 0,0 1 0,1-1 0,0 1 0,0 0 0,0 0 0,1 0 0,0 1 0,0 0 0,0 0 0,0 0 0,0 1 0,1 0 0,0 0 0,10-2 0,64-13-4658,-31 8-1089,0-2-4059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0.843"/>
    </inkml:context>
    <inkml:brush xml:id="br0">
      <inkml:brushProperty name="width" value="0.025" units="cm"/>
      <inkml:brushProperty name="height" value="0.025" units="cm"/>
      <inkml:brushProperty name="color" value="#66CC00"/>
    </inkml:brush>
  </inkml:definitions>
  <inkml:trace contextRef="#ctx0" brushRef="#br0">0 366 10122,'0'0'7703,"6"-8"-6411,27-41 707,52-59 0,-47 63-2456,-2-1-1,31-54 1,-63 90-452</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1.216"/>
    </inkml:context>
    <inkml:brush xml:id="br0">
      <inkml:brushProperty name="width" value="0.025" units="cm"/>
      <inkml:brushProperty name="height" value="0.025" units="cm"/>
      <inkml:brushProperty name="color" value="#66CC00"/>
    </inkml:brush>
  </inkml:definitions>
  <inkml:trace contextRef="#ctx0" brushRef="#br0">1 343 8168,'0'0'6310,"44"-61"-3876,-20 28-929,0-6-416,3-2-352,0-1-256,-1 3-353,-4 6-64,-6 7-64,-4 10 32,-4 5-288,-3 9-1058,-5 15-10056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1.561"/>
    </inkml:context>
    <inkml:brush xml:id="br0">
      <inkml:brushProperty name="width" value="0.025" units="cm"/>
      <inkml:brushProperty name="height" value="0.025" units="cm"/>
      <inkml:brushProperty name="color" value="#66CC00"/>
    </inkml:brush>
  </inkml:definitions>
  <inkml:trace contextRef="#ctx0" brushRef="#br0">0 342 14382,'0'0'6406,"44"-63"-5445,-22 29-321,2-6-287,-1-1 31,0 2-32,-1 1-128,-4 7-127,-3 4-65,1 9-129,-5 9-831,-4 8-738,-4 1-1025,-3 9-7782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1.919"/>
    </inkml:context>
    <inkml:brush xml:id="br0">
      <inkml:brushProperty name="width" value="0.025" units="cm"/>
      <inkml:brushProperty name="height" value="0.025" units="cm"/>
      <inkml:brushProperty name="color" value="#66CC00"/>
    </inkml:brush>
  </inkml:definitions>
  <inkml:trace contextRef="#ctx0" brushRef="#br0">0 451 17681,'0'0'4665,"3"-10"-3074,2-7-1205,2 0-1,-1 0 0,2 1 0,0 0 0,1 0 0,20-25 1,83-90 463,-76 92-2454,-1-2-1,31-47 1,-65 87 569,-16 29-7548,0-8 1463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2.263"/>
    </inkml:context>
    <inkml:brush xml:id="br0">
      <inkml:brushProperty name="width" value="0.025" units="cm"/>
      <inkml:brushProperty name="height" value="0.025" units="cm"/>
      <inkml:brushProperty name="color" value="#66CC00"/>
    </inkml:brush>
  </inkml:definitions>
  <inkml:trace contextRef="#ctx0" brushRef="#br0">1 371 16912,'0'0'5317,"31"-76"-4452,-3 27-96,8-9-545,0 2-160,-1 8-64,-6 7 32,-6 14-481,-5 13-704,-10 12-544,-5 2-1218,-3 11-993,0 8-1921</inkml:trace>
  <inkml:trace contextRef="#ctx0" brushRef="#br0" timeOffset="1">181 473 15375,'0'0'7943,"34"-63"-7495,-5 11-319,2-4-193,-2 1-705,0 9 481,-7 12-1186,-4 11-1216,-8 12-610,-5 11 65,-2 0-256,-3 12-673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2.604"/>
    </inkml:context>
    <inkml:brush xml:id="br0">
      <inkml:brushProperty name="width" value="0.025" units="cm"/>
      <inkml:brushProperty name="height" value="0.025" units="cm"/>
      <inkml:brushProperty name="color" value="#66CC00"/>
    </inkml:brush>
  </inkml:definitions>
  <inkml:trace contextRef="#ctx0" brushRef="#br0">0 225 18962,'0'0'6118,"36"-68"-5253,-13 29-609,5 1-224,-2 4-513,0 7-1184,-6 13-866,-5 10-511,-10 4-2019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2.944"/>
    </inkml:context>
    <inkml:brush xml:id="br0">
      <inkml:brushProperty name="width" value="0.025" units="cm"/>
      <inkml:brushProperty name="height" value="0.025" units="cm"/>
      <inkml:brushProperty name="color" value="#66CC00"/>
    </inkml:brush>
  </inkml:definitions>
  <inkml:trace contextRef="#ctx0" brushRef="#br0">1 184 9033,'0'0'10345,"43"-73"-8583,-23 43-1057,1 2-449,0 6-160,-4 3-96,-4 10-577,-5 7-1184,-4 2-1410,-4 8-1858</inkml:trace>
  <inkml:trace contextRef="#ctx0" brushRef="#br0" timeOffset="1">136 384 14189,'0'0'8376,"3"-9"-7191,6-19-872,2 1 0,28-52-1,-31 65-767,0 0-1,1 1 1,1 0-1,0 1 1,0 0-1,1 0 0,22-17 1,-33 29 318,1-1 1,-1 0-1,1 1 1,0-1 0,-1 1-1,1-1 1,0 0-1,0 1 1,-1 0-1,1-1 1,0 1-1,0-1 1,0 1-1,0 0 1,0 0-1,-1-1 1,1 1-1,0 0 1,0 0-1,0 0 1,0 0 0,0 0-1,0 0 1,0 0-1,-1 0 1,1 1-1,0-1 1,0 0-1,0 1 1,0-1-1,0 0 1,-1 1-1,1-1 1,0 1-1,0-1 1,-1 1-1,1-1 1,0 1 0,-1 0-1,1-1 1,0 1-1,-1 0 1,1-1-1,-1 1 1,0 0-1,1 0 1,-1 0-1,1-1 1,-1 1-1,0 0 1,0 0-1,1 0 1,-1 0-1,0 0 1,0 0 0,0 1-1,1 5-755,-1 0 0,1 0-1,-1 0 1,-1 0 0,-2 14-1,-1-10-2566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3.272"/>
    </inkml:context>
    <inkml:brush xml:id="br0">
      <inkml:brushProperty name="width" value="0.025" units="cm"/>
      <inkml:brushProperty name="height" value="0.025" units="cm"/>
      <inkml:brushProperty name="color" value="#66CC00"/>
    </inkml:brush>
  </inkml:definitions>
  <inkml:trace contextRef="#ctx0" brushRef="#br0">0 212 16944,'0'0'4516,"51"-84"-4644,-28 43-1473,0 6-706,-4 7-2081,-1 10-640,-6 12 191,-6 6 3812,-1 18 1377,-5 15 65,0 3-3332</inkml:trace>
  <inkml:trace contextRef="#ctx0" brushRef="#br0" timeOffset="1">178 139 8840,'0'0'15279,"16"-15"-15055,-16 3-1185,1-21-3203,-1-13-13388</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7.190"/>
    </inkml:context>
    <inkml:brush xml:id="br0">
      <inkml:brushProperty name="width" value="0.025" units="cm"/>
      <inkml:brushProperty name="height" value="0.025" units="cm"/>
      <inkml:brushProperty name="color" value="#66CC00"/>
    </inkml:brush>
  </inkml:definitions>
  <inkml:trace contextRef="#ctx0" brushRef="#br0">0 1 7495,'0'0'1570</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5:17.953"/>
    </inkml:context>
    <inkml:brush xml:id="br0">
      <inkml:brushProperty name="width" value="0.025" units="cm"/>
      <inkml:brushProperty name="height" value="0.025" units="cm"/>
      <inkml:brushProperty name="color" value="#66CC00"/>
    </inkml:brush>
  </inkml:definitions>
  <inkml:trace contextRef="#ctx0" brushRef="#br0">123 172 4773,'6'-10'-102,"-5"10"106,-1-1 1,1 0-1,0 0 0,0 0 0,-1 1 1,1-1-1,-1 0 0,1 0 1,-1 0-1,1 0 0,-1 0 0,1 0 1,-1 0-1,0 0 0,1 0 0,-1 0 1,0 0-1,0-1 0,0 1 1,0 0-1,0 0 0,0 0 0,0 0 1,-1 0-1,1 0 0,0 0 0,0 0 1,-1 0-1,1 0 0,-1 0 0,1 0 1,-1 0-1,1 0 0,-2-1 1,-15-14 7547,15 14-6683,0 0 1,0 0-1,0 0 1,0 0-1,-1 0 1,1 0-1,-1 0 1,1 1-1,-5-2 1,5 2-760,1 1 0,0 1 0,0-1 0,0 0 0,-1 0 0,1 0 1,0 1-1,0-1 0,0 0 0,0 1 0,0-1 0,0 1 0,0 0 0,0-1 1,0 1-1,0 0 0,0 0 0,0-1 0,0 1 0,0 0 0,1 0 1,-1 0-1,0 0 0,1 0 0,-1 0 0,0 0 0,1 0 0,-1 0 1,1 0-1,-1 2 0,-1 2 234,0 0-1,1-1 1,-1 1 0,1 0 0,0 0 0,1 0-1,-1 0 1,1 1 0,0 6 0,1-12-286,0-1 1,1 1-1,-1-1 0,0 1 1,0-1-1,0 0 1,0 1-1,0-1 0,0 0 1,0 0-1,0 0 1,0 0-1,0 0 0,0 0 1,-1 0-1,2-1 1,2-8 103,-1 0 1,1 0-1,-2 0 1,1 0 0,-1-1-1,-1 1 1,0-1-1,0 1 1,-1-1-1,-2-12 1,2 22-136,0 0-1,0-1 1,0 1-1,0 0 1,0 0-1,0 0 1,0 0-1,0 0 1,0 0 0,-1 0-1,1 0 1,0 0-1,-1 1 1,1-1-1,-1 0 1,1 0-1,-1 0 1,1 0-1,-1 0 1,0 1 0,1-1-1,-1 0 1,0 0-1,0 1 1,1-1-1,-1 1 1,0-1-1,0 0 1,0 1-1,0 0 1,0-1 0,0 1-1,0 0 1,0-1-1,0 1 1,0 0-1,0 0 1,0 0-1,0 0 1,0 0 0,0 0-1,0 0 1,0 0-1,0 0 1,0 0-1,0 1 1,0-1-1,0 0 1,-2 2-1,0-1-11,0 1 0,0-1 0,0 1-1,1 0 1,-1 0 0,0 0-1,1 1 1,-1-1 0,1 1 0,0-1-1,0 1 1,0 0 0,0 0-1,-2 4 1,1 3-27,0 0 1,1 0-1,1 1 0,-1-1 0,2 1 1,0 17-1,0-22 3,0-6 9,0 1 0,0-1 0,-1 1-1,1-1 1,0 0 0,0 1-1,0-1 1,0 1 0,0-1 0,0 1-1,0-1 1,1 0 0,-1 1-1,0-1 1,0 1 0,0-1 0,0 0-1,0 1 1,1-1 0,-1 0 0,0 1-1,0-1 1,1 0 0,-1 1-1,0-1 1,0 0 0,1 1 0,-1-1-1,0 0 1,1 0 0,-1 1-1,0-1 1,1 0 0,-1 0 0,1 1-1,14-10 217,9-22 155,-20 23-367,0 0 0,0-1 0,-2 1 0,1-1 0,-1 0 0,0 0 0,1-13 0,-8 88-4,2-38 0,2 55 0,1-82 0,0 0 0,0-1 0,0 1 0,0 0 0,0 0 0,0-1 0,0 1 0,0 0 0,0 0 0,0 0 0,1-1 0,-1 1 0,0 0 0,1-1 0,-1 1 0,1 0 0,-1-1 0,0 1 0,1 0 0,-1-1 0,1 1 0,0 0 0,11-8 0,7-25 0,-15 20 0,1-1 0,-2 1 0,0-1 0,0 0 0,-2 0 0,1 0 0,-2-21 0,0 34 0,0-1 0,0 1 0,0-1 0,0 1 0,0-1 0,0 1 0,0-1 0,0 1 0,0-1 0,-1 1 0,1-1 0,0 1 0,0-1 0,-1 1 0,1 0 0,0-1 0,-1 1 0,1-1 0,0 1 0,-1 0 0,1 0 0,-1-1 0,1 1 0,0 0 0,-1-1 0,1 1 0,-1 0 0,1 0 0,-1 0 0,1 0 0,-1-1 0,1 1 0,-1 0 0,1 0 0,-1 0 0,1 0 0,-1 0 0,1 0 0,-1 0 0,1 0 0,-1 1 0,1-1 0,-1 0 0,0 0 0,-21 13 0,15-2 0,0 1 0,1-1 0,0 1 0,1 0 0,0 0 0,1 1 0,1-1 0,0 1 0,-3 23 0,41-110 0,-32 67 0,-1 0 0,0-1 0,-1 1 0,0-1 0,0-11 0,-1 19 0,0 0 0,0 0 0,0 0 0,0 0 0,0 0 0,0 1 0,0-1 0,-1 0 0,1 0 0,0 0 0,0 0 0,0 0 0,0 0 0,0 0 0,-1 0 0,1 0 0,0 0 0,0 0 0,0 0 0,0 0 0,-1 0 0,1 0 0,0 0 0,0 0 0,0 0 0,0 0 0,-1 0 0,1 0 0,0 0 0,0 0 0,0 0 0,0 0 0,0 0 0,-1 0 0,1 0 0,0 0 0,0 0 0,0 0 0,0-1 0,0 1 0,0 0 0,-1 0 0,1 0 0,0 0 0,0 0 0,0 0 0,0-1 0,0 1 0,0 0 0,0 0 0,0 0 0,0 0 0,0-1 0,0 1 0,0 0 0,-8 13 0,5-4-41,0 0-1,1 0 1,0 1 0,1-1-1,-1 1 1,2-1-1,0 1 1,0 0 0,0-1-1,1 1 1,3 13 0,9-13-3669,-3-12-3930,3-11-9533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9.158"/>
    </inkml:context>
    <inkml:brush xml:id="br0">
      <inkml:brushProperty name="width" value="0.025" units="cm"/>
      <inkml:brushProperty name="height" value="0.025" units="cm"/>
    </inkml:brush>
  </inkml:definitions>
  <inkml:trace contextRef="#ctx0" brushRef="#br0">53 0 19122,'0'0'11627,"-25"68"-10794,14-34-449,1 3-288,4-1-96,6-2-192,0-4-1826,3-10-3587,8-5-8328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6:58.545"/>
    </inkml:context>
    <inkml:brush xml:id="br0">
      <inkml:brushProperty name="width" value="0.025" units="cm"/>
      <inkml:brushProperty name="height" value="0.025" units="cm"/>
      <inkml:brushProperty name="color" value="#66CC00"/>
    </inkml:brush>
  </inkml:definitions>
  <inkml:trace contextRef="#ctx0" brushRef="#br0">43 54 5765,'0'0'22176,"0"6"-21695,0-5-412,0 34 546,0-34-571,0 0 1,0 0-1,0 0 1,0 1-1,0-1 1,0 0-1,0 0 1,0 0-1,0 1 1,1-1 0,-1 0-1,0 0 1,1 0-1,-1 0 1,1 0-1,-1 1 1,1-1-1,0 0 1,-1 0-1,1-1 1,0 1-1,1 2 1,-1-4 7,0 1 0,0-1 0,-1 0 0,1 1 0,0-1 1,-1 0-1,1 1 0,-1-1 0,1 0 0,-1 1 0,1-1 0,-1 0 0,0 0 1,1 0-1,-1 0 0,0 1 0,1-1 0,-1 0 0,0 0 0,0 0 0,0 0 1,0 0-1,0 0 0,0-1 0,1-28 1251,-1 28-1272,0-6-31,-2-34 0,2 42 0,0-1 0,0 0 0,0 0 0,0 0 0,-1 1 0,1-1 0,0 0 0,0 0 0,-1 0 0,1 1 0,0-1 0,-1 0 0,1 0 0,-1 1 0,1-1 0,-1 0 0,1 1 0,-1-1 0,0 1 0,1-1 0,-1 1 0,0-1 0,1 1 0,-1-1 0,0 1 0,1 0 0,-1-1 0,0 1 0,0 0 0,0-1 0,1 1 0,-1 0 0,0 0 0,0 0 0,0 0 0,0 0 0,1 0 0,-1 0 0,0 0 0,0 0 0,-1 1 0,1 0 0,-1 0 0,1 0 0,-1 0 0,1 1 0,0-1 0,0 1 0,-1-1 0,1 1 0,0-1 0,0 1 0,0 0 0,1-1 0,-1 1 0,0 0 0,1 0 0,-1 0 0,1 0 0,-1-1 0,1 1 0,0 0 0,0 3 0,-3 43 0,3-46 0,3 19 0,4-30 0,3-29 0,-13-6 0,3 44 0,0 0 0,0 0 0,0-1 0,0 1 0,0 0 0,0 0 0,0 0 0,0-1 0,0 1 0,0 0 0,0 0 0,0 0 0,0-1 0,0 1 0,0 0 0,0 0 0,0 0 0,0 0 0,0-1 0,-1 1 0,1 0 0,0 0 0,0 0 0,0 0 0,0 0 0,0-1 0,-1 1 0,1 0 0,0 0 0,0 0 0,0 0 0,0 0 0,-1 0 0,1 0 0,0 0 0,0 0 0,0 0 0,0-1 0,-1 1 0,1 0 0,0 0 0,0 0 0,0 0 0,-1 0 0,1 1 0,0-1 0,0 0 0,-1 0 0,-7 21 0,2 15 0,1 1 0,1-1 0,3 47 0,21-157 0,-17 25 0,-3 47 0,0 7 0,0 12 0,4 35 0,-4-52 0,0 0 0,0 1 0,0-1 0,0 0 0,1 1 0,-1-1 0,0 0 0,0 0 0,0 1 0,0-1 0,0 0 0,0 1 0,0-1 0,1 0 0,-1 1 0,0-1 0,0 0 0,0 0 0,1 1 0,-1-1 0,0 0 0,0 0 0,1 0 0,-1 1 0,0-1 0,0 0 0,1 0 0,-1 0 0,0 0 0,1 0 0,-1 1 0,0-1 0,0 0 0,1 0 0,-1 0 0,0 0 0,1 0 0,-1 0 0,1 0 0,15-24 0,-10 11 0,-1-1 0,0 0 0,-1-1 0,0 1 0,-2-1 0,1 0 0,0-27 0,-4 42 0,1 0 0,0 1 0,0-1 0,0 0 0,0 0 0,-1 1 0,1-1 0,0 0 0,0 0 0,0 0 0,-1 0 0,1 1 0,0-1 0,0 0 0,-1 0 0,1 0 0,0 0 0,-1 0 0,1 0 0,0 0 0,0 0 0,-1 0 0,1 0 0,0 0 0,-1 0 0,1 0 0,0 0 0,0 0 0,-1 0 0,1 0 0,0 0 0,-1 0 0,1 0 0,0 0 0,0 0 0,-1 0 0,1-1 0,0 1 0,0 0 0,-1 0 0,1 0 0,0 0 0,0-1 0,0 1 0,-1 0 0,1 0 0,0-1 0,0 1 0,0 0 0,0 0 0,0-1 0,-1 1 0,1 0 0,0 0 0,0-1 0,0 1 0,0 0 0,0-1 0,0 1 0,0 0 0,0 0 0,0-1 0,0 1 0,-15 21 0,11-7 0,0 1 0,1-1 0,0 0 0,1 1 0,0 26 0,2-41-68,1 1 0,-1-1 1,0 1-1,0 0 0,0-1 0,1 1 0,-1-1 1,0 1-1,1-1 0,-1 1 0,0-1 0,1 1 0,-1-1 1,1 1-1,-1-1 0,0 0 0,1 1 0,-1-1 1,1 1-1,-1-1 0,1 0 0,0 0 0,-1 1 1,1-1-1,-1 0 0,1 0 0,0 0 0,-1 1 1,1-1-1,-1 0 0,1 0 0,0 0 0,-1 0 1,1 0-1,-1 0 0,1-1 0,0 1 0,-1 0 0,1 0 1,-1 0-1,1 0 0,0-1 0,-1 1 0,1 0 1,-1-1-1,1 1 0,9-8-7539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6:59.856"/>
    </inkml:context>
    <inkml:brush xml:id="br0">
      <inkml:brushProperty name="width" value="0.025" units="cm"/>
      <inkml:brushProperty name="height" value="0.025" units="cm"/>
      <inkml:brushProperty name="color" value="#66CC00"/>
    </inkml:brush>
  </inkml:definitions>
  <inkml:trace contextRef="#ctx0" brushRef="#br0">1 101 5157,'0'0'20729,"5"9"-19784,17 23-262,-21-31-615,0 0 0,-1 0 0,1 0 0,0 0 0,0 0 0,0 0 0,0-1 0,0 1 0,0 0 0,0-1 0,0 1 0,0-1 0,0 1 0,0-1 0,0 1-1,0-1 1,1 0 0,-1 0 0,0 1 0,0-1 0,0 0 0,1 0 0,-1 0 0,0 0 0,0 0 0,0-1 0,1 1 0,-1 0 0,0-1 0,0 1 0,0 0 0,0-1 0,0 1 0,0-1 0,1 0 0,-2 1 0,1-1 0,0 0 0,0 0 0,1-1 0,-1 2-3,-1-1 1,0 1-1,1 0 1,-1-1 0,1 0-1,-1 1 1,0-1-1,1 1 1,-1-1 0,0 1-1,0-1 1,0 0-1,1 1 1,-1-1 0,0 0-1,0 1 1,0-1-1,0 1 1,0-1 0,0 0-1,0 1 1,0-1-1,0 0 1,-1 1 0,1-2-1,-1 1-32,0 0 0,1 1 1,-1-1-1,0 0 0,0 0 0,0 1 0,0-1 0,0 1 0,0-1 0,0 1 0,0-1 0,0 1 0,0 0 0,0-1 0,0 1 0,0 0 1,0 0-1,0 0 0,0 0 0,0 0 0,0 0 0,-2 0 0,2 0-33,0 0 0,-1-1 0,1 1 0,0 0 0,0 0 0,-1 0 0,1 0 0,0 0 0,0 1 0,-1-1 0,1 0 0,0 1 0,0-1 0,-1 0 0,1 1 0,0 0 0,0-1 0,0 1 0,0-1 0,0 1 0,0 0 0,0 0 0,0 0 0,0 0 0,0 0 0,1 0 0,-1 0 0,0 0 0,1 0 0,-1 0 0,0 0 0,1 0 0,-1 0 0,1 1 0,0-1 0,-1 0 0,1 0 0,0 1 0,0-1 0,0 2 0,0-3 0,0 0 0,0 0 0,1 0 0,-1 0 0,0 0 0,0 0 0,0 0 0,1 0 0,-1 0 0,0 0 0,0 0 0,1 0 0,-1 0 0,0 0 0,0 0 0,1 0 0,-1 0 0,0 0 0,0 0 0,0 0 0,1 0 0,-1 0 0,0 0 0,0 0 0,1 0 0,-1 0 0,0-1 0,0 1 0,0 0 0,1 0 0,-1 0 0,0 0 0,0-1 0,0 1 0,0 0 0,0 0 0,1 0 0,-1-1 0,0 1 0,0 0 0,0 0 0,0 0 0,0-1 0,0 1 0,0 0 0,0 0 0,0-1 0,0 1 0,0 0 0,0-1 0,9-11 0,-5 3 0,-1 0 0,0 0 0,-1 0 0,0 0 0,0-1 0,-1 1 0,0-12 0,-14 58 0,12-27 0,0-3 0,0 0 0,0 1 0,1-1 0,0 0 0,0 0 0,1 1 0,2 7 0,-3-14 0,0-1 0,0 1 0,1-1 0,-1 1 0,0-1 0,1 1 0,-1-1 0,1 1 0,-1-1 0,1 0 0,-1 1 0,1-1 0,-1 0 0,1 1 0,-1-1 0,1 0 0,-1 0 0,1 1 0,0-1 0,-1 0 0,1 0 0,-1 0 0,1 0 0,0 0 0,-1 0 0,1 0 0,-1 0 0,1 0 0,0 0 0,-1 0 0,1 0 0,-1 0 0,1-1 0,-1 1 0,1 0 0,0 0 0,-1-1 0,1 1 0,-1 0 0,1-1 0,-1 1 0,0-1 0,1 1 0,-1 0 0,1-1 0,-1 1 0,1-1 0,20-21 0,-15 15 0,-1-1 0,0 1 0,-1-1 0,1 0 0,-1 0 0,-1 0 0,1 0 0,-1 0 0,-1-1 0,0 0 0,2-11 0,-4 20 0,0-1 0,0 1 0,0 0 0,0-1 0,0 1 0,0 0 0,0 0 0,0-1 0,0 1 0,0 0 0,0-1 0,0 1 0,0 0 0,0-1 0,0 1 0,0 0 0,0-1 0,-1 1 0,1 0 0,0 0 0,0-1 0,0 1 0,0 0 0,-1 0 0,1-1 0,0 1 0,0 0 0,-1 0 0,1-1 0,0 1 0,0 0 0,-1 0 0,1 0 0,0 0 0,-1 0 0,1-1 0,0 1 0,0 0 0,-1 0 0,1 0 0,0 0 0,-1 0 0,1 0 0,0 0 0,-1 0 0,1 0 0,0 0 0,-1 0 0,1 0 0,0 0 0,-1 0 0,1 1 0,0-1 0,0 0 0,-1 0 0,1 0 0,0 0 0,-1 0 0,1 1 0,0-1 0,0 0 0,0 0 0,-1 1 0,1-1 0,-13 11 0,3 3 0,1 0 0,1 1 0,0 0 0,1 0 0,0 0 0,1 1 0,-4 20 0,61-131 0,-20 15 0,-27 115 0,-15 23-1940,-3-2-3820,13-53 5212,-8 33-9525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7:00.839"/>
    </inkml:context>
    <inkml:brush xml:id="br0">
      <inkml:brushProperty name="width" value="0.025" units="cm"/>
      <inkml:brushProperty name="height" value="0.025" units="cm"/>
      <inkml:brushProperty name="color" value="#66CC00"/>
    </inkml:brush>
  </inkml:definitions>
  <inkml:trace contextRef="#ctx0" brushRef="#br0">90 50 6246,'-6'-31'7526,"6"30"-7215,0 0 0,-1 0 1,1 0-1,-1 0 1,1 0-1,-1 0 0,1 0 1,-1 0-1,0 0 1,1 1-1,-1-1 0,0 0 1,0 0-1,0 1 1,0-1-1,1 1 0,-1-1 1,0 1-1,0-1 0,0 1 1,0-1-1,0 1 1,0 0-1,0-1 0,-1 1 1,1 0-1,-1 0 1,1 2-125,0 0 0,0 1 0,1-1 0,-1 0 0,1 1 0,-1-1 0,1 1 0,0-1 0,0 0 0,0 5 0,0 0 147,-18 203 2608,-8 230-1672,30-414-730,-4-26-528,0 0-1,1 0 1,-1 0-1,0 0 1,0 1-1,1-1 1,-1 0-1,0 0 1,0 0-1,1 0 1,-1 0-1,0 0 1,1 0-1,-1 0 1,0 0-1,0 0 1,1 0 0,-1-1-1,0 1 1,0 0-1,1 0 1,-1 0-1,0 0 1,0 0-1,1 0 1,-1 0-1,0-1 1,0 1-1,0 0 1,1 0-1,-1 0 1,0-1-1,0 1 1,0 0-1,0 0 1,0-1-1,1 1 1,-1 0 0,0 0-1,0 0 1,0-1-1,0 0 1,18-45 564,-4-35-392,-4 0 0,-4-1 0,-5-102 0,-1 131-39,-47 342 219,26-180-205,16-59 445,7-49-554,4-8-42,4-9-34,2-25-1949,-10 11-5686,-2 3-5904</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7:01.803"/>
    </inkml:context>
    <inkml:brush xml:id="br0">
      <inkml:brushProperty name="width" value="0.025" units="cm"/>
      <inkml:brushProperty name="height" value="0.025" units="cm"/>
      <inkml:brushProperty name="color" value="#66CC00"/>
    </inkml:brush>
  </inkml:definitions>
  <inkml:trace contextRef="#ctx0" brushRef="#br0">0 0 5830,'0'0'15684,"4"9"-13960,2 7-1373,-1 0-1,0 0 1,-2 1 0,0-1 0,2 32-1,-5 100 460,-1-75 734,-1-52-501,1-4 161,4-26-814,11-66-273,-3 1 1,0-94-1,-30 382 147,10-142-124,-1 73 1,11-151-52,0 1 0,1-1 0,-1 0 0,1 1 0,1-1 0,2-5 0,6-14 78,5-24-39,-3 0 0,-1-1 0,-3-1 0,6-93 0,-32 379-288,-1 1-481,19-226-1200,0-14-1478,0-13-3035,-1-10-6656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7:03.960"/>
    </inkml:context>
    <inkml:brush xml:id="br0">
      <inkml:brushProperty name="width" value="0.025" units="cm"/>
      <inkml:brushProperty name="height" value="0.025" units="cm"/>
      <inkml:brushProperty name="color" value="#66CC00"/>
    </inkml:brush>
  </inkml:definitions>
  <inkml:trace contextRef="#ctx0" brushRef="#br0">471 0 5285,'-40'11'3163,"-5"1"-357,1 1-1,-67 31 0,98-37-2504,0 0-1,0 1 0,1 0 0,0 1 0,0 0 0,1 1 0,0 1 1,1-1-1,0 2 0,1-1 0,0 1 0,-8 17 0,4-3-70,1 0-1,2 2 0,1-1 1,1 1-1,1 0 1,-6 51-1,9-27 19,2 0-1,9 99 1,-1-108-227,2 1 0,3-1 0,1 0 0,2-1 0,1 0 0,3-1 0,1-1-1,2-1 1,2-1 0,1-1 0,54 62 0,-65-85-18,-1-2-1,2 1 0,0-2 1,0 0-1,1 0 1,0-2-1,25 13 1,-34-20-2,-1 1 1,1-1 0,-1 0 0,1 0 0,0-1 0,-1 0 0,1 0-1,0 0 1,0-1 0,0 0 0,0 0 0,0 0 0,0-1 0,0 0-1,0 0 1,-1 0 0,1-1 0,0 0 0,-1 0 0,1-1-1,-1 1 1,0-1 0,0 0 0,0 0 0,0-1 0,5-5 0,10-11 145,-1-2 1,-2 0 0,0-1 0,-1-1 0,16-32 0,56-138 1385,-72 157-1215,98-275 2706,-101 264-2491,-2-1-1,-2-1 0,-3 1 0,2-82 0,-8 120-481,-1-1-1,0 0 0,-1 1 0,0-1 1,-1 1-1,0-1 0,0 1 0,-2 0 0,1 0 1,-7-10-1,7 15-47,0 0 0,0 0 0,-1 1 0,0-1 0,0 1 1,0 0-1,-1 0 0,1 1 0,-1 0 0,0 0 0,0 0 0,-1 0 0,1 1 1,-1 0-1,0 1 0,0 0 0,-8-2 0,3 1-69,-1 1 0,1 1 0,0 0 0,0 1 0,0 0 0,-1 1 0,1 1 0,0-1 0,0 2 0,-15 4 0,-40 21-2255,1 7-4268,45-24 3360,-19 11-9904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48:41.830"/>
    </inkml:context>
    <inkml:brush xml:id="br0">
      <inkml:brushProperty name="width" value="0.025" units="cm"/>
      <inkml:brushProperty name="height" value="0.025" units="cm"/>
      <inkml:brushProperty name="color" value="#66CC00"/>
    </inkml:brush>
  </inkml:definitions>
  <inkml:trace contextRef="#ctx0" brushRef="#br0">7344 1429 5958,'0'0'2322,"4"-12"-1409,0 1-803,1-5 22,0 1 1,-1-1-1,4-30 0,-7 42-109,-1-1-1,1 1 1,-1 0 0,0-1-1,-1 1 1,1 0 0,-1-1-1,0 1 1,0 0-1,0 0 1,-1 0 0,0 0-1,1 0 1,-1 0-1,0 0 1,-1 1 0,1-1-1,-1 1 1,0-1 0,0 1-1,-5-5 1,-86-53 927,58 39-878,-40-31 0,-9-11 836,-3 3-1,-3 5 1,-101-47-1,109 66-820,-136-43-1,-96-7 129,-18-5-101,207 51-2,-594-159 1693,197 112-1709,48 8-107,261 42 244,-2 10 0,-235-2 0,215 31-71,-421 57 0,534-38-156,1 7-1,2 4 1,1 6 0,2 5-1,-134 67 1,120-41 214,2 6 1,5 5 0,-143 117-1,214-150-123,1 2 0,2 2 0,3 2 1,2 2-1,3 3 0,2 1 0,2 1 0,-57 127 0,66-111-14,4 1 0,3 1 0,-19 127-1,26-85 84,2 208-1,15-280-166,3 0 0,1-1 0,2 0 0,2 0 0,2-1-1,2 0 1,2-1 0,2-1 0,2 0 0,2-2 0,1 0 0,3-2-1,1 0 1,1-2 0,41 40 0,-13-21 33,2-3 1,3-3-1,2-3 0,2-2 0,2-3 1,2-3-1,1-3 0,95 35 0,376 103 31,13-35 58,-155-40 171,-200-50-260,3-9 0,338 24 0,813-43 67,-1037-21-97,774-55 511,-871 34-364,-1-10 1,-1-9-1,245-79 1,158-105-83,-549 192-39,-1-3-1,-1-3 1,-3-3 0,-1-3 0,-2-3-1,79-76 1,-117 97 43,-1-1 0,0-1 0,-2-1-1,-2 0 1,-1-2 0,-1 0 0,-1-2 0,-2 0-1,-1 0 1,-2-1 0,-1-1 0,-2 0 0,-2 0 0,6-56-1,-11 51 140,-2 1 0,-2-1 0,-1 1 0,-3 0 0,0 0 0,-3 0 0,-1 1 0,-2 1 0,-1-1 0,-2 2 0,-29-51 0,21 48-72,-1 2-1,-2 1 0,-1 1 1,-2 1-1,-47-42 1,29 36-72,-2 2 0,-1 1 0,-70-36 0,-34-3-2014,-306-105 1,364 148 536,-152-56-4445,-12-9-6166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6.630"/>
    </inkml:context>
    <inkml:brush xml:id="br0">
      <inkml:brushProperty name="width" value="0.025" units="cm"/>
      <inkml:brushProperty name="height" value="0.025" units="cm"/>
      <inkml:brushProperty name="color" value="#66CC00"/>
    </inkml:brush>
  </inkml:definitions>
  <inkml:trace contextRef="#ctx0" brushRef="#br0">3810 394 5958,'-7'-11'5482,"-19"-28"-5342,-2 1 0,-35-38-1,48 61-178,0 1-1,-1 0 0,0 1 1,-1 0-1,0 2 0,-1 0 0,-38-17 1,9 12 572,-2 1 1,1 3 0,-84-11 0,-155 2 83,205 16-545,68 5-94,-537-18 2064,442 21-1458,1 4 0,0 5 0,-115 29 0,79-3-215,1 6 0,-171 78-1,225-81-130,1 5 0,3 3 0,2 4-1,-110 91 1,139-94-185,2 2 1,2 2-1,2 3 0,3 1 0,-69 120 0,71-97-19,3 2-1,3 1 0,5 2 1,-29 118-1,48-149 59,2 1 1,3 0-1,2 0 1,3 1-1,2 0 0,2-1 1,12 69-1,-7-89-92,2-1-1,1 1 0,2-1 1,1-1-1,2 0 1,2-1-1,0-1 0,3 0 1,0-1-1,2-1 1,1-1-1,32 32 0,-15-23-10,2-3 0,1-1 1,1-1-1,2-3 0,51 26 0,-29-23 9,1-3 1,2-3 0,83 21-1,-20-18 12,2-6 0,1-6 0,221 2-1,-136-24 31,0-10 0,-1-9 0,239-57 0,630-226 1039,-895 239-874,-2-7 1,210-115 0,-327 148-190,-3-4 0,-1-2 1,-2-3-1,-3-4 0,-2-2 1,-3-3-1,106-132 0,-143 159 28,-2-2 1,-1 0-1,-2-2 0,-1 0 0,-2-1 0,-2 0 0,13-52 1,-22 70 79,-2-1 1,0 1-1,-1-1 1,-1 0 0,0 0-1,-2 0 1,-1 1-1,0-1 1,-1 0 0,-1 1-1,-1 0 1,-1 0-1,-1 0 1,0 1 0,-1 0-1,-18-29 1,1 13-1,-2 1 1,0 1-1,-3 1 0,0 2 1,-2 1-1,-1 2 0,-2 1 1,0 1-1,-57-28 0,-7 4-33,-3 5 0,-156-46 0,90 44-1560,-298-42 0,36 46-8485,204 28-4113</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8.384"/>
    </inkml:context>
    <inkml:brush xml:id="br0">
      <inkml:brushProperty name="width" value="0.025" units="cm"/>
      <inkml:brushProperty name="height" value="0.025" units="cm"/>
      <inkml:brushProperty name="color" value="#66CC00"/>
    </inkml:brush>
  </inkml:definitions>
  <inkml:trace contextRef="#ctx0" brushRef="#br0">67 0 7271,'0'0'10586,"0"11"-7896,-4 53-2296,-18 95-1,-1 2 1185,6 545 2660,18-477-3249,29 1138 2342,19-134-2034,-82-641-1297,27-449-4863,6-205-8174,0 15-1382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8.992"/>
    </inkml:context>
    <inkml:brush xml:id="br0">
      <inkml:brushProperty name="width" value="0.025" units="cm"/>
      <inkml:brushProperty name="height" value="0.025" units="cm"/>
      <inkml:brushProperty name="color" value="#66CC00"/>
    </inkml:brush>
  </inkml:definitions>
  <inkml:trace contextRef="#ctx0" brushRef="#br0">1 321 8392,'0'0'7164,"10"2"-6027,17 3-363,-1-2-1,1-1 0,0-1 1,29-2-1,120-17 276,-71 6-258,809-38 3627,-354 27-3455,782-29 773,389-26-856,158-17 1469,-1542 90-2397,-391 14-4763,-3 1-3404,19-10 2193,3 0-1158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09.335"/>
    </inkml:context>
    <inkml:brush xml:id="br0">
      <inkml:brushProperty name="width" value="0.025" units="cm"/>
      <inkml:brushProperty name="height" value="0.025" units="cm"/>
      <inkml:brushProperty name="color" value="#66CC00"/>
    </inkml:brush>
  </inkml:definitions>
  <inkml:trace contextRef="#ctx0" brushRef="#br0">1 54 8392,'0'0'7031,"9"-6"-3775,2-1-2533,0 1 0,0 0 0,1 1 0,0 1 1,0-1-1,0 2 0,1 0 0,-1 0 0,1 1 0,21 0 0,-14 1-517,0 0-1,0 2 1,0 0-1,0 2 1,0 0-1,0 1 1,0 1-1,-1 1 1,25 10-1,-41-14-169,-1-1 0,1 1 0,0-1 0,-1 1 0,0 0 0,1 0 0,-1 0 0,0 0 0,0 0 0,0 1 0,0-1 0,0 1-1,-1-1 1,1 1 0,-1 0 0,0-1 0,1 1 0,-1 0 0,0 0 0,0 3 0,0-1 90,-1 1 0,0-1 1,0 1-1,-1-1 0,1 1 0,-1-1 1,0 1-1,-1-1 0,1 0 1,-4 7-1,-5 9 261,0-1 0,-2 0 0,0-1 0,-17 20 0,-155 164-387,154-173 0,13-16-494,17-13 410,-1-1 0,1 0 0,0 1-1,-1-1 1,1 0 0,0 1 0,-1-1 0,1 0-1,-1 0 1,1 1 0,0-1 0,-1 0 0,1 0-1,-1 0 1,1 0 0,-1 0 0,1 1 0,-1-1-1,1 0 1,0 0 0,-1 0 0,1 0 0,-1 0-1,1-1 1,-1 1 0,1 0 0,-1 0 0,1 0 0,0 0-1,-1 0 1,1-1 0,-1 1 0,1 0 0,0 0-1,-1 0 1,1-1 0,-1 1 0,1 0 0,0-1-1,-1 1 1,1 0 0,0-1 0,0 1 0,-1-1-1,1 0 1,-4-22-9066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392"/>
    </inkml:context>
    <inkml:brush xml:id="br0">
      <inkml:brushProperty name="width" value="0.025" units="cm"/>
      <inkml:brushProperty name="height" value="0.025" units="cm"/>
    </inkml:brush>
  </inkml:definitions>
  <inkml:trace contextRef="#ctx0" brushRef="#br0">21 0 20371,'0'0'4549,"0"71"-3556,-3-38-705,0 4-192,-1 1-64,4 1 0,0-4 32,0-3-192,0-5-353,0-7-800,0-6-1057,-3-4-1121,-4-7-2723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0.084"/>
    </inkml:context>
    <inkml:brush xml:id="br0">
      <inkml:brushProperty name="width" value="0.025" units="cm"/>
      <inkml:brushProperty name="height" value="0.025" units="cm"/>
      <inkml:brushProperty name="color" value="#66CC00"/>
    </inkml:brush>
  </inkml:definitions>
  <inkml:trace contextRef="#ctx0" brushRef="#br0">81 539 14414,'0'0'3560,"-9"9"-1024,7-6-2406,-41 48 2595,40-46-2287,-1 1 1,1-1-1,1 1 0,-1-1 0,1 1 1,0 0-1,0 0 0,0 0 1,1 0-1,0 0 0,-1 7 0,10-19 603,17-32-147,-1-1 0,18-42 0,-13 25-474,10-20-420,151-257 0,-190 332 0,32-36 0,-31 36 0,-1 0 0,1 0 0,0 0 0,0 1 0,-1-1 0,1 0 0,0 1 0,0-1 0,0 1 0,0-1 0,0 1 0,0-1 0,0 1 0,0-1 0,0 1 0,0 0 0,0 0 0,0 0 0,0 0 0,0-1 0,0 1 0,1 0 0,-1 1 0,0-1 0,0 0 0,0 0 0,0 0 0,0 1 0,0-1 0,0 0 0,0 1 0,0-1 0,0 1 0,0 0 0,0-1 0,0 1 0,-1-1 0,1 1 0,0 0 0,0 0 0,1 1 0,4 11 0,-1 0 0,1 0 0,-2 0 0,0 1 0,-1-1 0,0 1 0,-1 0 0,1 26 0,1-5 0,7 76 0,16 104 0,-25-208-92,0-1-1,0 1 1,0 0-1,1 0 1,0-1-1,0 0 1,5 8 0,-7-13-9,0 1 1,0-1-1,0 1 1,0-1 0,0 0-1,1 0 1,-1 0-1,0 0 1,1 0 0,-1 0-1,1 0 1,-1 0-1,1 0 1,-1-1-1,1 1 1,-1 0 0,1-1-1,0 0 1,-1 1-1,1-1 1,0 0 0,0 0-1,-1 0 1,1 0-1,0 0 1,-1 0 0,1 0-1,0-1 1,-1 1-1,1-1 1,0 1 0,-1-1-1,4-1 1,12-14-6829</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3.675"/>
    </inkml:context>
    <inkml:brush xml:id="br0">
      <inkml:brushProperty name="width" value="0.025" units="cm"/>
      <inkml:brushProperty name="height" value="0.025" units="cm"/>
      <inkml:brushProperty name="color" value="#66CC00"/>
    </inkml:brush>
  </inkml:definitions>
  <inkml:trace contextRef="#ctx0" brushRef="#br0">79 99 21332,'4'-9'3022,"-1"3"-2163,23-44 3877,-25 48-4595,0 0 0,0-1 0,1 1 0,0 0 0,-1 0 0,1 0-1,0 0 1,0 0 0,0 1 0,0-1 0,0 0 0,0 1 0,1 0 0,-1-1 0,1 1-1,-1 0 1,1 0 0,-1 0 0,4 0 0,-5 2-141,0-1 0,-1 1 0,1-1 0,-1 1 0,1 0 0,-1-1 0,1 1 0,-1 0 0,1-1 0,-1 1 0,0 0 0,1 0 0,-1 0 0,0-1 0,1 1 0,-1 0 0,0 0 0,0 0 0,0 0 0,0-1 0,0 1 0,0 0 0,0 0 0,-1 1 0,0 30 0,1-29 0,-6 28 0,0 0 0,-2-1 0,-2 0 0,0-1 0,-2 0 0,-19 34 0,-13 34 0,39-86 0,0 1 0,0 0 0,1 0 0,0 1 0,1-1 0,0 1 0,-1 21 0,4-33 0,0 0 0,0 0 0,0 0 0,0 0 0,0 0 0,0 0 0,1 0 0,-1 0 0,0 1 0,1-2 0,-1 1 0,1 0 0,-1 0 0,1 0 0,0 0 0,-1 0 0,1 0 0,0 0 0,-1-1 0,1 1 0,0 0 0,0-1 0,0 1 0,1 0 0,30 7 0,39-15 0,85-37 0,-118 31 0,0 2 0,0 1 0,78-9 0,-109 19-85,8-1-2555,-9-4-3054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5.574"/>
    </inkml:context>
    <inkml:brush xml:id="br0">
      <inkml:brushProperty name="width" value="0.025" units="cm"/>
      <inkml:brushProperty name="height" value="0.025" units="cm"/>
      <inkml:brushProperty name="color" value="#66CC00"/>
    </inkml:brush>
  </inkml:definitions>
  <inkml:trace contextRef="#ctx0" brushRef="#br0">0 80 6054,'0'-9'2162,"0"-28"4119,0 4 3191,2 45-5497,6 9-2605,0 3-778,21 188 1097,-1-6-517,-28-204-1172,1 0 0,-1 0 0,1 0 0,-1 0 0,1 0 0,-1 0 0,1 0 0,0 0 0,0-1 0,0 1 0,0 0 0,0 0 0,1-1 0,-1 1 0,0 0 0,1-1 0,-1 0 0,1 1 0,0-1 0,2 2 0,-2-3 0,0 0 0,-1 0 0,1 0 0,-1 0 0,1 0 0,0-1 0,-1 1 0,1 0 0,-1-1 0,1 1 0,-1-1 0,1 0 0,-1 1 0,0-1 0,1 0 0,-1 0 0,0 0 0,0 0 0,1 0 0,-1 0 0,0-1 0,0 1 0,0 0 0,0 0 0,-1-1 0,1 1 0,1-3 0,19-33 0,-2-1 0,-1 0 0,-2-1 0,-1-1 0,11-56 0,9-19 0,-31 111 0,-1 17 0,-1 29 0,-1-38 0,-1 97 0,-1-51 0,10 99 0,-8-147 0,-1 0 0,0 0 0,0-1 0,1 1 0,-1 0 0,1 0 0,-1-1 0,1 1 0,0-1 0,0 1 0,-1 0 0,1-1 0,0 0 0,1 1 0,-1-1 0,1 2 0,-1-3 0,0 1 0,-1-1 0,1 0 0,0 0 0,0 0 0,-1 1 0,1-1 0,0 0 0,0 0 0,-1 0 0,1 0 0,0 0 0,0 0 0,0 0 0,-1-1 0,1 1 0,0 0 0,-1 0 0,1 0 0,0-1 0,0 1 0,-1-1 0,1 1 0,1-1 0,3-3 0,-1 0 0,1-1 0,-1 1 0,0-1 0,0 0 0,0 0 0,3-7 0,26-53 0,-3-1 0,-2-2 0,29-115 0,-52 160-1473,-5 9-5894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6.993"/>
    </inkml:context>
    <inkml:brush xml:id="br0">
      <inkml:brushProperty name="width" value="0.025" units="cm"/>
      <inkml:brushProperty name="height" value="0.025" units="cm"/>
      <inkml:brushProperty name="color" value="#66CC00"/>
    </inkml:brush>
  </inkml:definitions>
  <inkml:trace contextRef="#ctx0" brushRef="#br0">0 3280 8200,'0'0'7249,"11"10"-6523,-8-8-701,5 5 181,0 1 0,1-2 0,0 1 0,0-1 0,1-1 0,-1 0 0,1 0 0,1-1 0,-1 0 0,17 4-1,14-3 458,0-3 0,1-1 0,-1-2 0,0-2 0,71-15 0,200-63 1353,-306 79-1999,178-61 673,-2-7 0,-4-9 0,-3-7 0,236-157 0,596-513 8,-422 254-583,618-682 0,-1177 1156-114,16-17 268,66-92 0,-106 134-177,0 0-1,-1 0 1,1 0-1,0 0 1,-1-1-1,0 1 1,0 0 0,0-1-1,0 1 1,-1-1-1,1 1 1,-1-1-1,0-6 1,0 10-60,0-1 1,0 0 0,-1 1-1,1-1 1,0 0 0,0 1-1,-1-1 1,1 1 0,0-1-1,-1 0 1,1 1-1,-1-1 1,1 1 0,-1-1-1,1 1 1,-1-1 0,1 1-1,-1-1 1,1 1-1,-1 0 1,0-1 0,1 1-1,-1 0 1,0 0 0,0-1-1,-2 1-50,1 0-1,0 0 1,0 0-1,-1 0 1,1 0-1,0 1 1,0-1-1,0 1 1,0-1-1,-1 1 1,1 0-1,-2 1 1,-20 9-4973,14-10-1122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8.752"/>
    </inkml:context>
    <inkml:brush xml:id="br0">
      <inkml:brushProperty name="width" value="0.025" units="cm"/>
      <inkml:brushProperty name="height" value="0.025" units="cm"/>
      <inkml:brushProperty name="color" value="#66CC00"/>
    </inkml:brush>
  </inkml:definitions>
  <inkml:trace contextRef="#ctx0" brushRef="#br0">183 1 9417,'0'0'20766,"8"13"-19629,-4-7-1000,-1 0-65,1-1 0,-1 1 1,0 0-1,0 0 1,0 0-1,-1 0 0,0 0 1,-1 0-1,1 1 0,-1-1 1,0 1-1,0-1 0,-1 1 1,0-1-1,0 1 1,-2 7-1,-11 35-52,-3-1 0,-1 0 0,-3-1-1,-30 51 1,21-41-29,-41 112-1,69-165 10,-1-1 0,1 1 0,0-1 0,1 1 0,-1 0 0,1-1 0,-1 1 0,1 0 0,0 0 0,1 5 0,0-7 0,-1-1 0,1 0 0,0 0 0,0 0 0,0 0 0,0 0 0,0 0 0,0 0 0,0 0 0,0 0 0,0 0 0,0 0 0,1-1 0,-1 1 0,0 0 0,1-1 0,-1 1 0,0-1 0,1 0 0,-1 1 0,0-1 0,1 0 0,-1 0 0,1 0 0,-1 0 0,1 0 0,-1 0 0,3-1 0,22-1 0,0-2 0,0-1 0,0-1 0,-1-1 0,0-1 0,-1-1 0,39-21 0,7 0 0,-65 29-187,-1-1 0,1 0 0,0 0 0,-1 0-1,0 0 1,1 0 0,-1-1 0,0 0 0,0 0 0,0 0 0,-1-1-1,1 1 1,-1-1 0,0 0 0,0 0 0,0 0 0,0 0 0,2-5 0,4-19-7084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9.190"/>
    </inkml:context>
    <inkml:brush xml:id="br0">
      <inkml:brushProperty name="width" value="0.025" units="cm"/>
      <inkml:brushProperty name="height" value="0.025" units="cm"/>
      <inkml:brushProperty name="color" value="#66CC00"/>
    </inkml:brush>
  </inkml:definitions>
  <inkml:trace contextRef="#ctx0" brushRef="#br0">257 54 17424,'0'0'7656,"1"-9"-4336,1-26-864,-2 35-2425,-1-1 0,1 1 0,0-1 1,0 1-1,0-1 0,-1 1 0,1-1 1,0 1-1,0-1 0,-1 1 0,1 0 0,-1-1 1,1 1-1,0-1 0,-1 1 0,1 0 0,-1-1 1,1 1-1,-1 0 0,1 0 0,-1-1 0,1 1 1,-1 0-1,1 0 0,-1 0 0,1 0 1,-1-1-1,1 1 0,-1 0 0,1 0 0,-1 0 1,1 0-1,-1 0 0,0 0 0,1 1 0,-1-1 1,1 0-1,-1 0 0,1 0 0,-1 0 0,1 1 1,-1-1-1,1 0 0,-1 0 0,1 1 1,-1 0-1,-23 11 413,24-12-444,-17 11 0,1 0 0,0 1 0,1 1 0,1 1 0,0 0 0,0 1 0,2 0 0,-14 21 0,25-34 0,0 0 0,0-1 0,0 1 0,0 0 0,0 0 0,0 0 0,1 0 0,-1 0 0,1 0 0,-1 0 0,1 0 0,0 0 0,0 0 0,0 3 0,0-4 0,1 0 0,-1 0 0,1 0 0,-1 0 0,1 0 0,-1 0 0,1-1 0,-1 1 0,1 0 0,0 0 0,-1 0 0,1 0 0,0-1 0,0 1 0,0 0 0,-1-1 0,1 1 0,0 0 0,2 0 0,4 1 0,0 0 0,1 0 0,-1 0 0,1-1 0,-1 0 0,10-1 0,6 2 0,-12-1 0,4 1 0,1 0 0,-1 1 0,0 0 0,22 9 0,-35-11 0,0-1 0,0 1 0,0 0 0,0 0 0,0 0 0,0 0 0,0 0 0,-1 0 0,1 0 0,0 0 0,-1 1 0,1-1 0,-1 1 0,1-1 0,-1 1 0,0 0 0,0 0 0,0-1 0,0 1 0,0 0 0,0 0 0,0 0 0,-1 0 0,1 0 0,-1 0 0,1 0 0,-1 0 0,0 0 0,0 0 0,0 1 0,0-1 0,0 0 0,0 0 0,0 0 0,-1 0 0,1 0 0,-1 0 0,0 0 0,1 0 0,-1 0 0,0 0 0,-3 3 0,0 2 0,-2 0 0,1-1 0,-1 0 0,0 0 0,0 0 0,0 0 0,-1-1 0,0 0 0,-14 7 0,-3 1 0,-46 17 0,53-23 0,-1-1 0,0 0 0,0-1 0,-34 3 0,52-7 0,0-1 0,0 0 0,0 0 0,0 0 0,0 0 0,0 0 0,-1 0 0,1 0 0,0 0 0,0 1 0,0-1 0,0 0 0,-1 0 0,1 0 0,0 0 0,0 0 0,0 0 0,0 0 0,-1 0 0,1 0 0,0 0 0,0 0 0,0 0 0,0 0 0,-1 0 0,1 0 0,0 0 0,0-1 0,0 1 0,0 0 0,-1 0 0,1 0 0,0 0 0,0 0 0,0 0 0,0 0 0,0 0 0,0-1 0,-1 1 0,1 0 0,0 0 0,0 0 0,0 0 0,0 0 0,0-1 0,0 1 0,0 0 0,0 0 0,0 0 0,0 0 0,0 0 0,0-1 0,0 1 0,0 0 0,0 0 0,0 0 0,0-1 0,0 1 0,0 0 0,0 0 0,0 0 0,0 0 0,0-1 0,0 1 0,7-6 0,-7 6 0,54-37-2701,-20 11-6577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19.723"/>
    </inkml:context>
    <inkml:brush xml:id="br0">
      <inkml:brushProperty name="width" value="0.025" units="cm"/>
      <inkml:brushProperty name="height" value="0.025" units="cm"/>
      <inkml:brushProperty name="color" value="#66CC00"/>
    </inkml:brush>
  </inkml:definitions>
  <inkml:trace contextRef="#ctx0" brushRef="#br0">238 0 9545,'0'0'17291,"2"10"-15156,-1-2-1957,0 0-1,-1 1 1,0-1-1,0 0 1,-1 0-1,0 0 1,0 0-1,-1 0 1,0-1-1,-5 13 0,-42 86 1425,25-58-1360,-1 4-242,-63 147 0,79-174 0,1 1 0,1 0 0,1 1 0,1-1 0,-2 52 0,7-75-5,0 0-1,0-1 1,1 1 0,-1 0 0,0-1-1,1 1 1,-1-1 0,1 1-1,0-1 1,0 1 0,0-1 0,0 0-1,0 1 1,1-1 0,-1 0 0,1 0-1,-1 0 1,1 0 0,0 0-1,0 0 1,0 0 0,3 2 0,-1-2-48,1 0 1,-1-1 0,0 1 0,1-1 0,-1 0 0,1 0-1,-1 0 1,1 0 0,0-1 0,-1 0 0,10-1 0,-1 0-430,0-1 0,1-1 1,-1 0-1,0-1 0,-1 0 1,1-1-1,-1 0 1,15-9-1,19-20-8786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0.191"/>
    </inkml:context>
    <inkml:brush xml:id="br0">
      <inkml:brushProperty name="width" value="0.025" units="cm"/>
      <inkml:brushProperty name="height" value="0.025" units="cm"/>
      <inkml:brushProperty name="color" value="#66CC00"/>
    </inkml:brush>
  </inkml:definitions>
  <inkml:trace contextRef="#ctx0" brushRef="#br0">43 20 13036,'0'0'16453,"-7"11"-15006,2-2-1270,0 0 0,1 0 1,0 0-1,0 0 0,1 1 0,0-1 1,1 1-1,0 0 0,-1 16 0,3-25-172,0 5 4,0 0-1,0-1 1,0 1-1,1 0 1,0-1 0,0 1-1,3 5 1,-4-10-10,0 0 1,1 0 0,-1-1-1,1 1 1,-1 0 0,1-1-1,-1 1 1,1 0-1,0-1 1,-1 1 0,1 0-1,0-1 1,-1 1 0,1-1-1,0 1 1,0-1 0,0 0-1,0 1 1,-1-1 0,3 1-1,-1-1 1,0 0-1,0 0 1,0-1-1,0 1 1,0 0-1,0-1 1,0 1-1,0-1 1,0 1-1,0-1 1,0 0-1,-1 0 1,3-1-1,4-3 1,-1-1 0,1 0 0,-1 0 0,0-1 0,-1 1 0,0-1 0,0-1 0,8-12 0,-8 10 0,1 0 0,1 1 0,0 0 0,12-10 0,-25 67 0,-7 0 0,5-24 0,1 1 0,0-1 0,2 1 0,0 31 0,3-55 0,1 0 0,0-1 0,0 1 0,0 0 0,0 0 0,0-1 0,1 1 0,-1 0 0,0 0 0,0-1 0,0 1 0,1 0 0,-1 0 0,0-1 0,1 1 0,-1 0 0,0-1 0,1 1 0,-1-1 0,1 1 0,-1 0 0,1-1 0,0 1 0,-1-1 0,1 1 0,-1-1 0,1 0 0,0 1 0,-1-1 0,1 0 0,0 1 0,0-1 0,-1 0 0,2 0 0,1 1 0,0-1 0,0-1 0,0 1 0,0 0 0,0-1 0,0 0 0,0 1 0,0-1 0,4-2 0,5-3 0,0 0 0,-1 0 0,16-13 0,1-3 0,0-1 0,-2-2 0,-1 0 0,-1-2 0,-1-1 0,-1 0 0,32-59 0,-53 86 3,3-14-1551,-10 7-4103,-5 0-10087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0.750"/>
    </inkml:context>
    <inkml:brush xml:id="br0">
      <inkml:brushProperty name="width" value="0.025" units="cm"/>
      <inkml:brushProperty name="height" value="0.025" units="cm"/>
      <inkml:brushProperty name="color" value="#66CC00"/>
    </inkml:brush>
  </inkml:definitions>
  <inkml:trace contextRef="#ctx0" brushRef="#br0">229 1 8456,'0'0'7869,"10"0"-4570,7 2-2699,-1 0 1,0 2-1,0-1 0,0 2 1,-1 0-1,1 1 0,-1 0 1,-1 2-1,1-1 0,-1 2 1,16 12-1,-22-15-342,-1 0 0,-1 0 1,1 1-1,-1-1 0,0 1 0,0 1 1,-1-1-1,0 1 0,-1 0 0,1 0 0,-2 1 1,1-1-1,-1 1 0,0 0 0,-1 0 1,0 0-1,0 0 0,-1 0 0,0 0 0,-1 0 1,0 0-1,-2 16 0,-3-3-258,0 1 0,-2-1 0,-1 0 0,-1 0 0,0-1 0,-2 0 0,0 0 0,-19 24 0,-9 9 0,-78 79 0,88-103-553,-1-2 0,-34 26 0,48-42-913,-1-2 0,0 1 1,-27 10-1,-11-3-13337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3.288"/>
    </inkml:context>
    <inkml:brush xml:id="br0">
      <inkml:brushProperty name="width" value="0.025" units="cm"/>
      <inkml:brushProperty name="height" value="0.025" units="cm"/>
      <inkml:brushProperty name="color" value="#66CC00"/>
    </inkml:brush>
  </inkml:definitions>
  <inkml:trace contextRef="#ctx0" brushRef="#br0">2003 9106 9385,'-72'27'8863,"1"-11"-4638,52-14-4193,1 0-1,-1-1 0,0-2 1,0 1-1,0-2 1,0-1-1,1 0 1,-1-1-1,1-1 1,0-1-1,0-1 1,1 0-1,0-1 0,0-1 1,-28-19-1,-4-10 9,1-1 0,3-2 0,1-2 0,-65-82 0,-126-215 625,110 133-596,10-5 0,9-5 0,-105-306-1,114 219-38,14-5-1,-46-328 0,58 119 749,23-2-1,23-689 1,52 686-2475,122-664-1,-106 949 2478,11 2 0,112-306 1,-118 423-213,5 1 1,73-117 0,-76 155-569,3 3 0,4 2-1,102-104 1,-111 133-212,-22 22-547,36-42 1,-62 66 741,1-1-146,0 0 0,0 0 0,0 0 0,0 0 0,0 0 0,0 0 0,0-1 0,-1 1 0,1 0 0,0 0 0,-1-1 0,1 1 0,-1-1 0,1 1 0,-1 0 0,0-1 0,1 1 0,-1-1 0,0 1 0,0-1 0,0 1 0,0 0 0,0-1 0,0 1 0,-1-2 0,-14-6-4513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754"/>
    </inkml:context>
    <inkml:brush xml:id="br0">
      <inkml:brushProperty name="width" value="0.025" units="cm"/>
      <inkml:brushProperty name="height" value="0.025" units="cm"/>
    </inkml:brush>
  </inkml:definitions>
  <inkml:trace contextRef="#ctx0" brushRef="#br0">0 39 15951,'0'0'10586,"9"3"-9700,8 2-739,1 0 0,-1-1 0,1-2 0,0 1 0,0-2 0,0-1 0,0 0 0,19-3 0,158-28-935,-124 17-1071,-56 10 305,-8 1-720,-14-4-8722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3.628"/>
    </inkml:context>
    <inkml:brush xml:id="br0">
      <inkml:brushProperty name="width" value="0.025" units="cm"/>
      <inkml:brushProperty name="height" value="0.025" units="cm"/>
      <inkml:brushProperty name="color" value="#66CC00"/>
    </inkml:brush>
  </inkml:definitions>
  <inkml:trace contextRef="#ctx0" brushRef="#br0">3 189 8808,'0'0'6396,"0"-8"-4613,0 3-1838,-1 0 183,0 1 1,1 0-1,-1 0 0,1-1 1,0 1-1,1 0 1,-1 0-1,1 0 0,0-1 1,0 1-1,0 0 1,0 0-1,1 0 0,-1 0 1,1 1-1,0-1 1,1 0-1,-1 1 0,0-1 1,1 1-1,0 0 1,0 0-1,0 0 0,4-3 1,9-5 79,1 2-1,0 0 1,0 0 0,1 2 0,0 0-1,0 1 1,0 1 0,1 1 0,0 0 0,0 1-1,0 2 1,38 0 0,-54 1-157,0 1 0,0-1-1,1 1 1,-1 0 0,0 0 0,0 0 0,0 0 0,-1 1-1,1-1 1,0 1 0,0 0 0,-1 0 0,1 0-1,-1 0 1,0 0 0,1 0 0,-1 1 0,0-1 0,0 1-1,-1-1 1,1 1 0,0 0 0,-1 0 0,0 0 0,0 0-1,0 0 1,0 0 0,0 0 0,0 4 0,2 9 400,-1 1 0,0 0 0,-2-1 0,-1 21 0,1-33-371,-2 32 416,-2 0 1,-2 0-1,-19 68 0,18-82-1701,-2 0 0,0 0 0,-22 37 0,13-36-7353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4.342"/>
    </inkml:context>
    <inkml:brush xml:id="br0">
      <inkml:brushProperty name="width" value="0.025" units="cm"/>
      <inkml:brushProperty name="height" value="0.025" units="cm"/>
      <inkml:brushProperty name="color" value="#66CC00"/>
    </inkml:brush>
  </inkml:definitions>
  <inkml:trace contextRef="#ctx0" brushRef="#br0">139 1 6598,'0'0'23868,"-10"7"-23788,1 1-80,0 0-1,0 1 1,1 0-1,0 0 1,0 1 0,1 0-1,0 1 1,1-1-1,1 1 1,-1 1-1,-5 17 1,9-21-27,-14 55 9,15-61 6,1-1-1,-1 1 0,1-1 1,0 1-1,0 0 0,0-1 1,0 1-1,0-1 0,0 1 1,0 0-1,1-1 0,-1 1 1,1-1-1,-1 1 0,1 0 1,-1-1-1,1 0 0,0 1 1,0-1-1,0 1 0,0-1 1,0 0-1,0 0 0,0 1 1,0-1-1,0 0 0,1 0 1,-1 0-1,0 0 0,1 0 1,-1-1-1,1 1 0,1 0 1,10 2-10,1-2 1,0 0-1,-1 0 0,19-2 1,-23-1 20,0 2 0,0-1 1,0 1-1,0 1 0,0 0 0,0 0 1,0 0-1,0 1 0,0 1 1,0 0-1,-1 0 0,10 5 0,-15-7 1,-1 1 0,0 0-1,0 0 1,0-1 0,0 2-1,0-1 1,0 0 0,0 0 0,-1 0-1,1 1 1,-1-1 0,1 1-1,-1-1 1,0 1 0,0 0-1,0-1 1,-1 1 0,1 0-1,0 0 1,-1 0 0,0-1-1,0 1 1,0 0 0,0 0 0,0 0-1,-1 0 1,1-1 0,-1 1-1,1 0 1,-1 0 0,-2 4-1,-1 2 152,0 0 0,-1 0 0,0-1-1,0 0 1,-1 1 0,0-2-1,-13 14 1,-5 2 174,-2-1-1,0-2 1,0-1-1,-60 32 1,85-50-357,0-1 1,0 1-1,0 0 0,0-1 1,0 1-1,0-1 0,0 1 0,0-1 1,-1 0-1,1 1 0,0-1 1,0 0-1,0 0 0,-1 0 1,1 0-1,0 0 0,0 0 1,0 0-1,-1-1 0,1 1 1,0 0-1,0 0 0,0-1 0,-1 0 1,1 0-71,0 0 0,1 0 0,-1 0-1,1 0 1,-1 0 0,1 0 0,-1-1 0,1 1 0,0 0 0,0 0 0,-1 0 0,1 0 0,0-1 0,0 1-1,0 0 1,0 0 0,1-1 0,-1 1 0,0-1 0,4-12-1354,0 0 1,0 1-1,8-15 0,-10 23 787,26-59-7696,4-12-5846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5.011"/>
    </inkml:context>
    <inkml:brush xml:id="br0">
      <inkml:brushProperty name="width" value="0.025" units="cm"/>
      <inkml:brushProperty name="height" value="0.025" units="cm"/>
      <inkml:brushProperty name="color" value="#66CC00"/>
    </inkml:brush>
  </inkml:definitions>
  <inkml:trace contextRef="#ctx0" brushRef="#br0">1 0 12748,'0'0'11542,"0"12"-10117,1 101 575,-3-79-1279,2 0 1,1 1 0,2-1 0,1 0-1,1 0 1,12 36 0,-16-66-722,-1-1 0,1 0 0,0 0 0,1 0 0,-1 0 0,0 0 0,1 0 0,0-1 0,0 1 0,0 0 0,0-1 0,0 1 0,0-1 0,0 0 0,1 0 0,-1 0 0,1 0 0,0 0 0,3 1 0,-5-3 0,-1 0 0,1 0 0,-1 0 0,1-1 0,-1 1 0,1 0 0,-1-1 0,1 1 0,-1 0 0,1-1 0,-1 1 0,1-1 0,-1 1 0,0 0 0,1-1 0,-1 1 0,1-1 0,-1 1 0,0-1 0,0 0 0,1 1 0,-1-1 0,0 1 0,0-1 0,0 1 0,0-1 0,0 0 0,1 1 0,-1-1 0,-1 0 0,4-25 0,-3 20 0,2-12 0,0-1 0,0 0 0,-2 0 0,0-1 0,-1 1 0,-1 0 0,-5-22 0,7 40 0,0 0 0,0 0 0,0 1 0,0-1 0,0 0 0,0 0 0,-1 1 0,1-1 0,0 0 0,-1 0 0,1 1 0,0-1 0,-1 0 0,1 1 0,-1-1 0,1 1 0,-1-1 0,0 1 0,1-1 0,-1 1 0,1-1 0,-1 1 0,-1-1 0,-5 14 0,2 30 0,5-37 0,0-1 0,0 1 0,1 0 0,-1 0 0,1-1 0,1 1 0,-1-1 0,1 1 0,0-1 0,4 9 0,-5-12 0,1 0 0,0 0 0,-1-1 0,1 1 0,0 0 0,0-1 0,0 1 0,0-1 0,0 0 0,0 1 0,1-1 0,-1 0 0,0 0 0,1-1 0,-1 1 0,0 0 0,1-1 0,-1 1 0,1-1 0,-1 0 0,1 0 0,-1 0 0,1 0 0,-1-1 0,1 1 0,-1 0 0,3-2 0,0 1 0,1-1 0,-1-1 0,0 1 0,-1 0 0,1-1 0,0 0 0,-1 0 0,0-1 0,1 1 0,-1-1 0,-1 0 0,1 0 0,-1 0 0,1 0 0,-1-1 0,0 1 0,2-7 0,7-11 0,-1 0 0,10-31 0,-6 6 0,-16 66 0,0 1 0,4 26 0,-1 9 0,-2-54 0,0 7 0,0 0 0,0 0 0,1 0 0,0-1 0,0 1 0,4 9 0,-5-15 0,1-1 0,0 1 0,-1-1 0,1 1 0,0-1 0,0 1 0,0-1 0,0 0 0,0 0 0,1 0 0,-1 1 0,0-1 0,0 0 0,1-1 0,-1 1 0,1 0 0,-1 0 0,1-1 0,-1 1 0,1 0 0,-1-1 0,1 0 0,0 1 0,-1-1 0,1 0 0,0 0 0,-1 0 0,1 0 0,0 0 0,-1 0 0,1 0 0,-1-1 0,1 1 0,0 0 0,-1-1 0,1 0 0,1 0 0,4-2 0,-1 0 0,0-1 0,0 1 0,0-1 0,-1 0 0,1-1 0,-1 1 0,0-1 0,0 0 0,-1-1 0,1 1 0,5-11 0,2-2 0,-2-1 0,16-36 0,-17 31 0,-1 0 0,7-46 0,-15 200 0,-3-105 0,2-17 0,-1 1 0,2 0 0,-1 0 0,1-1 0,0 1 0,1 0 0,0-1 0,0 1 0,1 0 0,5 13 0,-7-20 4,1-1-1,-1 0 1,1 0 0,0 0-1,-1 0 1,1 0 0,0 0-1,0 0 1,0 0 0,0 0-1,0 0 1,0 0 0,0-1-1,0 1 1,0 0 0,1-1-1,-1 1 1,0-1-1,0 1 1,1-1 0,-1 0-1,0 1 1,0-1 0,1 0-1,-1 0 1,0 0 0,1 0-1,-1 0 1,0 0 0,1 0-1,-1 0 1,0-1 0,0 1-1,1-1 1,-1 1 0,0-1-1,0 1 1,0-1 0,1 1-1,-1-1 1,1-1-1,1 0-50,-1 0-1,0-1 0,1 1 0,-1-1 0,0 0 0,0 1 0,0-1 0,-1 0 0,1 0 0,-1 0 0,1 0 0,-1 0 0,0-1 0,0 1 0,0-4 0,1-18-3960,-1-1 1,-1 0-1,-5-39 0,-6 4-7822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5.368"/>
    </inkml:context>
    <inkml:brush xml:id="br0">
      <inkml:brushProperty name="width" value="0.025" units="cm"/>
      <inkml:brushProperty name="height" value="0.025" units="cm"/>
      <inkml:brushProperty name="color" value="#66CC00"/>
    </inkml:brush>
  </inkml:definitions>
  <inkml:trace contextRef="#ctx0" brushRef="#br0">8 1 13389,'0'0'13645,"-7"62"-13613,22-49-1378,3-4-2369,-3-4-3492</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5.805"/>
    </inkml:context>
    <inkml:brush xml:id="br0">
      <inkml:brushProperty name="width" value="0.025" units="cm"/>
      <inkml:brushProperty name="height" value="0.025" units="cm"/>
      <inkml:brushProperty name="color" value="#66CC00"/>
    </inkml:brush>
  </inkml:definitions>
  <inkml:trace contextRef="#ctx0" brushRef="#br0">29 86 8776,'0'0'23126,"-4"8"-22966,0-3-176,1 1-1,0 0 0,0 0 0,1 0 0,0 0 0,0 1 1,1-1-1,-1 0 0,1 1 0,0-1 0,1 1 1,0-1-1,0 1 0,0-1 0,1 1 0,0-1 0,0 1 1,1-1-1,4 11 0,13 17 10,2-1 1,48 57-1,-46-63 36,-1 2 0,-1 0 0,26 51 0,-44-75-5,-1 0 0,0 0 0,0 0-1,0 0 1,-1 1 0,0-1 0,0 0 0,0 1 0,-1-1-1,0 1 1,0-1 0,0 1 0,0-1 0,-1 0 0,0 1-1,0-1 1,-1 0 0,1 0 0,-1 1 0,-3 5 0,2-7-7,0-1 1,1 1 0,-1-1 0,0 0-1,-1 0 1,1 0 0,-1 0 0,1-1 0,-1 1-1,0-1 1,0 0 0,0 0 0,0 0-1,0-1 1,0 1 0,-1-1 0,1 0 0,0 0-1,-1-1 1,1 1 0,-1-1 0,1 0-1,-1 0 1,-8-2 0,8 2-18,1-1 0,-1-1 0,0 1 0,1-1 0,-1 0 0,1 0 0,-1 0 0,1 0 0,0-1 0,0 0 0,0 0 0,0 0 0,1 0 0,-1 0 0,1-1 0,0 0 0,0 1 0,0-1 0,1-1 0,-1 1 0,1 0 0,0 0 0,0-1 0,0 1 0,1-1 0,-2-9 0,0 5 0,1-1 0,1 1 0,0-1 0,0 0 0,1 0 0,0 1 0,1-1 0,0 0 0,1 0 0,-1 1 0,2-1 0,6-16 0,9-8 0,2 1 0,1 0 0,35-40 0,-32 43 0,-1 0 0,-2-1 0,28-54 0,-46 80 0,-2 4 0,0 0 0,0 0 0,-1 0 0,1-1 0,0 1 0,-1 0 0,1 0 0,-1 0 0,0-1 0,1 1 0,-1 0 0,0-1 0,0 1 0,0 0 0,0-1 0,0 1 0,0 0 0,0-1 0,0 0 0,-23 39 0,20-30 0,1 0 0,-1 1 0,1-1 0,1 1 0,-1 0 0,1-1 0,1 1 0,0 0 0,0 13 0,1-20 0,-1 0 0,1 0 0,-1 0 0,1-1 0,0 1 0,-1 0 0,1-1 0,0 1 0,-1 0 0,1-1 0,0 1 0,0 0 0,-1-1 0,1 1 0,0-1 0,0 0 0,0 1 0,0-1 0,0 0 0,0 1 0,0-1 0,0 0 0,0 0 0,0 0 0,-1 0 0,1 0 0,0 0 0,0 0 0,0 0 0,0 0 0,0-1 0,0 1 0,0 0 0,0 0 0,0-1 0,1 0 0,37-15 0,29-36 0,-49 36 0,2 0 0,35-20 0,-55 35 0,-1 1 0,1-1 0,0 1 0,-1-1 0,1 1 0,0 0 0,-1-1 0,1 1 0,0 0 0,0-1 0,0 1 0,-1 0 0,1 0 0,0 0 0,0 0 0,0 0 0,-1 0 0,1 0 0,0 0 0,0 0 0,0 0 0,-1 0 0,1 1 0,0-1 0,0 0 0,-1 0 0,1 1 0,0-1 0,0 1 0,-1-1 0,1 1 0,0-1 0,-1 1 0,1-1 0,-1 1 0,1-1 0,0 2 0,8 32 0,-9-31 0,1 1 0,-1-1 0,1 1 0,0-1 0,0 0 0,0 1 0,0-1 0,1 0 0,2 5 0,-4-8 0,1 1 0,-1-1 0,1 1 0,-1-1 0,1 1 0,0-1 0,-1 0 0,1 1 0,-1-1 0,1 0 0,0 0 0,-1 1 0,1-1 0,0 0 0,-1 0 0,1 0 0,0 0 0,0 0 0,-1 0 0,1 0 0,1 0 0,23-12 0,30-35-3957,20-36-8683,-45 46 1018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6.381"/>
    </inkml:context>
    <inkml:brush xml:id="br0">
      <inkml:brushProperty name="width" value="0.025" units="cm"/>
      <inkml:brushProperty name="height" value="0.025" units="cm"/>
      <inkml:brushProperty name="color" value="#66CC00"/>
    </inkml:brush>
  </inkml:definitions>
  <inkml:trace contextRef="#ctx0" brushRef="#br0">123 139 6470,'0'0'9086,"-9"11"-4313,-8 8-3227,-44 52 3683,57-66-4985,0 1-1,0 0 0,0 0 0,1 0 0,0 0 1,0 1-1,1-1 0,0 1 0,0 0 1,1-1-1,-2 12 0,3-17-241,0 0-1,0 0 1,0 0-1,0 0 1,0 0 0,0 1-1,1-1 1,-1 0-1,0 0 1,1 0-1,-1 0 1,1 0 0,-1 0-1,1 0 1,-1 0-1,1 0 1,0 0-1,-1 0 1,1-1 0,0 1-1,0 0 1,0 0-1,0-1 1,-1 1 0,3 1-1,0-1 7,-1-1 1,1 1-1,-1-1 0,1 1 0,-1-1 1,1 0-1,0 0 0,-1 0 0,1 0 1,-1 0-1,4-1 0,1-1 21,1 1-1,-1-2 1,0 1-1,0-1 1,0 0-1,0 0 1,8-6-1,-2-2 118,0-1-1,-1 0 0,-1-1 0,0 0 0,-1-1 0,0 0 0,-1 0 0,14-32 0,-12 22-15,-2-1-1,0 0 0,-2-1 1,-1 1-1,3-29 0,-23 85 18,-15 49 0,22-53-147,0 0 0,2 1 0,1-1 0,-1 39 0,5-66 0,0 0 0,0 1 0,0-1 0,0 1 0,0-1 0,0 1 0,1-1 0,-1 1 0,0-1 0,0 1 0,0-1 0,0 0 0,1 1 0,-1-1 0,0 1 0,0-1 0,1 0 0,-1 1 0,0-1 0,0 1 0,1-1 0,-1 0 0,1 0 0,-1 1 0,0-1 0,1 0 0,-1 0 0,1 1 0,-1-1 0,0 0 0,1 0 0,-1 0 0,1 1 0,19-4 0,17-16 0,-17 1 0,-1 0 0,-1-2 0,0 0 0,-2-1 0,0 0 0,-2-2 0,0 1 0,16-38 0,-30 59 0,0 1 0,1-1 0,-1 1 0,0-1 0,1 1 0,-1-1 0,0 1 0,0-1 0,0 0 0,1 1 0,-1-1 0,0 1 0,0-1 0,0 0 0,0 1 0,0-1 0,0 1 0,0-1 0,0 1 0,0-1 0,-1 0 0,1 1 0,0-1 0,0 1 0,0-1 0,-1 1 0,1-1 0,-1 0 0,-14 5 0,-18 25 0,25-18 0,-1 2 0,1-1 0,1 1 0,0 0 0,1 1 0,1-1 0,0 1 0,1 1 0,0-1 0,1 0 0,0 1 0,1 15 0,2-29 1,0-1-1,0 1 1,0 0 0,0 0-1,0 0 1,0-1 0,0 1 0,1 0-1,-1-1 1,0 1 0,1 0-1,-1-1 1,0 1 0,1 0-1,-1-1 1,1 1 0,-1 0-1,1-1 1,-1 1 0,1-1-1,0 1 1,-1-1 0,1 0 0,-1 1-1,1-1 1,0 1 0,0-1-1,-1 0 1,1 0 0,0 1-1,0-1 1,33 0 21,31-20-242,-20-4-2811,18-23-8037,-37 22 4940</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6.709"/>
    </inkml:context>
    <inkml:brush xml:id="br0">
      <inkml:brushProperty name="width" value="0.025" units="cm"/>
      <inkml:brushProperty name="height" value="0.025" units="cm"/>
      <inkml:brushProperty name="color" value="#66CC00"/>
    </inkml:brush>
  </inkml:definitions>
  <inkml:trace contextRef="#ctx0" brushRef="#br0">148 1 10602,'0'0'16592,"-11"1"-14254,1 1-2038,0 0-1,1 0 1,-1 1 0,1 0 0,-1 1-1,-10 6 1,16-8-243,0 0 0,0 0-1,0 1 1,1-1 0,-1 1 0,1 0 0,-1 0 0,1 0 0,0 0-1,1 1 1,-1-1 0,0 1 0,1 0 0,0 0 0,0 0 0,0 0-1,0 0 1,1 0 0,-2 8 0,3-11-57,0-1 0,0 1 0,0 0 0,0-1 0,0 1 0,0-1 0,0 1 0,0-1 0,0 1 0,0-1 0,0 1 0,0-1 0,1 1 0,-1-1 0,0 0 0,0 1 0,1-1 0,-1 1 0,0-1 0,1 1 0,-1-1 0,0 0 0,1 1 0,-1-1 0,0 0 0,1 1 0,-1-1 0,1 0 0,-1 0 0,1 1 0,-1-1 0,1 0 0,22 1 0,23-13 0,-44 11 0,12-6 0,1 0 0,0 1 0,0 1 0,1 0 0,-1 1 0,1 0 0,18 0 0,-34 4 0,0 0 0,1 0 0,-1 0 0,0 0 0,1 0 0,-1 0 0,0 0 0,1 1 0,-1-1 0,0 0 0,0 0 0,1 0 0,-1 1 0,0-1 0,0 0 0,1 0 0,-1 1 0,0-1 0,0 0 0,0 0 0,0 1 0,1-1 0,-1 0 0,0 1 0,0-1 0,0 0 0,0 1 0,0-1 0,0 0 0,0 1 0,0-1 0,0 0 0,0 1 0,0-1 0,0 0 0,0 1 0,0-1 0,0 0 0,0 0 0,0 1 0,-1-1 0,1 0 0,0 1 0,0-1 0,-8 18 0,-5-1 0,0 0 0,-1-1 0,-1-1 0,0 0 0,-1-2 0,-1 1 0,0-2 0,-20 11 0,37-22-9,-1-1 0,1 1 1,-1-1-1,0 1 0,1-1 0,-1 0 0,1 1 0,-1-1 1,0 0-1,1 1 0,-1-1 0,0 0 0,0 0 1,1 1-1,-1-1 0,0 0 0,1 0 0,-1 0 0,0 0 1,0 0-1,1 0 0,-1 0 0,0-1 0,1 1 1,-1 0-1,0 0 0,0-1 0,-2-19-2984,3-4-4753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9.198"/>
    </inkml:context>
    <inkml:brush xml:id="br0">
      <inkml:brushProperty name="width" value="0.025" units="cm"/>
      <inkml:brushProperty name="height" value="0.025" units="cm"/>
      <inkml:brushProperty name="color" value="#66CC00"/>
    </inkml:brush>
  </inkml:definitions>
  <inkml:trace contextRef="#ctx0" brushRef="#br0">101 374 14318,'0'0'11835,"2"15"-10324,1-3-1363,-2 0 1,1 0 0,-2 1 0,1-1 0,-2 0 0,0 0 0,0 0 0,-6 23-1,-79 222 1571,77-241-1619,4-17-204,6-31-666,22-64-2104,67-181-1,-88 271 2916,12-29 240,-13 34-240,-1 0-1,0 0 0,1 0 0,-1 0 0,1 0 0,-1 0 1,1 0-1,0 1 0,-1-1 0,1 0 0,0 0 0,-1 0 1,1 1-1,0-1 0,0 0 0,0 1 0,0-1 0,0 0 1,0 1-1,0-1 0,0 1 0,0 0 0,1-1 0,-1 3-7,0 0 0,0 0 0,0 0 0,-1 0-1,1 0 1,-1 0 0,1 0 0,-1 0 0,0 0-1,0 0 1,0 0 0,0 1 0,0 1 0,0 0 52,-3 230 1961,2 16 910,12-204-2068,-3-33-305,-5-34-319,-3-1-264,1-1 0,0 1 0,2 0 0,1-1 0,0 1 0,15-40 0,-16 55 0,-1 1 0,1-1 0,1 1 0,0 0 0,-1 0 0,2 0 0,-1 1 0,1-1 0,0 1 0,0 0 0,0 0 0,1 1 0,-1 0 0,1 0 0,0 0 0,0 0 0,1 1 0,-1 0 0,1 1 0,0-1 0,0 1 0,-1 1 0,1-1 0,0 1 0,14-1 0,-18 2 0,-1 0 0,1-1 0,-1 1 0,1 0 0,-1 0 0,1 0 0,0 1 0,-1-1 0,1 1 0,-1-1 0,1 1 0,-1 0 0,1 0 0,-1 0 0,0 0 0,0 1 0,1-1 0,-1 0 0,0 1 0,0 0 0,0-1 0,3 5 0,-3-2 0,-1 1 0,1-1 0,-1 1 0,0-1 0,0 1 0,-1-1 0,1 1 0,-1 0 0,0-1 0,0 1 0,0 0 0,-2 5 0,0-1 0,1 0 0,-2 0 0,1-1 0,-1 1 0,-1-1 0,1 0 0,-1 0 0,-7 10 0,12-64 0,7 14 0,-1 3 0,-1 0 0,-1-1 0,1-57 0,-6 93 0,1-1 0,0 0 0,0 1 0,1-1 0,-1 0 0,1 0 0,0 1 0,0-2 0,1 1 0,0 0 0,3 5 0,-5-9 0,0 1 0,0-1 0,0 0 0,0 0 0,0 0 0,0 0 0,0-1 0,0 1 0,0 0 0,1 0 0,-1-1 0,0 1 0,0 0 0,1-1 0,-1 1 0,0-1 0,1 0 0,-1 0 0,2 1 0,-1-1 0,-1-1 0,1 1 0,0-1 0,-1 0 0,1 1 0,-1-1 0,0 0 0,1 0 0,-1 0 0,0 0 0,1 0 0,-1 0 0,0 0 0,0 0 0,0 0 0,0-1 0,0 1 0,0 0 0,0-1 0,1-2 0,18-33 0,-3-1 0,-1-1 0,-1 0 0,-3-1 0,-1 0 0,-2-1 0,8-79 0,-40 305 0,10-95 0,-2 108 0,15-194 0,0-1 0,0 1 0,0-1 0,1 1 0,-1-1 0,1 0 0,0 1 0,0-1 0,0 0 0,0 0 0,1 0 0,0 0 0,-1 0 0,1 0 0,0 0 0,4 4 0,-5-6 0,1 0 0,-1 0 0,1 0 0,0-1 0,-1 1 0,1 0 0,0-1 0,-1 1 0,1-1 0,0 0 0,0 0 0,0 1 0,0-1 0,-1 0 0,1-1 0,0 1 0,0 0 0,0 0 0,-1-1 0,1 1 0,0-1 0,0 0 0,-1 1 0,1-1 0,0 0 0,-1 0 0,1 0 0,-1 0 0,1 0 0,-1 0 0,0-1 0,3-1 0,8-10 0,-1 1 0,0-2 0,0 1 0,-2-1 0,0-1 0,0 0 0,-1 0 0,-1-1 0,-1 0 0,0 0 0,-1 0 0,-1-1 0,0 0 0,-1 0 0,-1 0 0,0-17 0,-2 33 0,0 1 0,1 0 0,-1-1 0,0 1 0,0-1 0,0 1 0,0 0 0,0-1 0,0 1 0,0 0 0,1-1 0,-1 1 0,0-1 0,-1 1 0,1 0 0,0-1 0,0 1 0,0-1 0,0 1 0,0 0 0,0-1 0,0 1 0,0 0 0,-1-1 0,1 1 0,0 0 0,0-1 0,-1 1 0,1 0 0,0-1 0,0 1 0,-1 0 0,1 0 0,0-1 0,-1 1 0,1 0 0,0 0 0,-1 0 0,1-1 0,0 1 0,-1 0 0,1 0 0,0 0 0,-1 0 0,1 0 0,-1 0 0,1 0 0,0 0 0,-1 0 0,1 0 0,-1 0 0,1 0 0,0 0 0,-1 0 0,1 0 0,-1 0 0,1 0 0,0 0 0,-1 1 0,1-1 0,0 0 0,-1 0 0,1 0 0,0 1 0,-1 0 0,-18 21 0,15-13 0,-1 1 0,1-1 0,1 1 0,0 0 0,0 0 0,1 1 0,0-1 0,1 1 0,0-1 0,1 1 0,0-1 0,2 15 0,-1-24 0,-1 0 0,1 0 0,-1 0 0,1 0 0,0 0 0,0 0 0,-1 0 0,1 0 0,0 0 0,0 0 0,0-1 0,0 1 0,0 0 0,0 0 0,0-1 0,0 1 0,0-1 0,0 1 0,0-1 0,1 1 0,-1-1 0,0 0 0,0 1 0,0-1 0,1 0 0,-1 0 0,0 0 0,0 0 0,1 0 0,-1 0 0,0-1 0,0 1 0,0 0 0,1 0 0,-1-1 0,0 1 0,0-1 0,0 1 0,0-1 0,0 0 0,0 1 0,2-2 0,4-2 0,-1 0 0,1 0 0,-1 0 0,0-1 0,9-8 0,-2-4 0,0-1 0,-2 0 0,0-1 0,-1 0 0,-1 0 0,11-36 0,-29 98 0,1-9 0,1 1 0,2 1 0,-1 39 0,6-75 0,-1 1 0,1 0 0,0 0 0,0-1 0,0 1 0,0 0 0,0-1 0,0 1 0,0 0 0,0 0 0,1-1 0,-1 1 0,0 0 0,0-1 0,0 1 0,1 0 0,-1-1 0,0 1 0,1 0 0,-1-1 0,1 1 0,-1-1 0,1 1 0,-1 0 0,1-1 0,-1 0 0,1 1 0,-1-1 0,1 1 0,0-1 0,-1 0 0,1 1 0,1-1 0,-1 0 0,1 0 0,0 0 0,0-1 0,-1 1 0,1 0 0,0-1 0,-1 0 0,1 1 0,0-1 0,-1 0 0,1 0 0,-1 0 0,2-1 0,43-42 0,-25 12 0,0 0 0,30-70 0,-8 15 0,-39 139 0,-5-14 0,0-23 0,0 1 0,2 0 0,2 23 0,-3-39 0,0 1 0,0-1 0,0 1 0,1 0 0,-1-1 0,0 1 0,0-1 0,0 1 0,0-1 0,1 1 0,-1-1 0,0 0 0,0 1 0,1-1 0,-1 1 0,0-1 0,1 1 0,-1-1 0,1 0 0,-1 1 0,0-1 0,1 0 0,-1 1 0,1-1 0,-1 0 0,1 0 0,-1 1 0,1-1 0,-1 0 0,1 0 0,-1 0 0,1 0 0,0 0 0,18-9 0,12-23 0,-12 3 0,-1-1 0,-2-1 0,0 0 0,-3-1 0,12-39 0,-9 16 0,-3-1 0,9-73 0,-37 241 0,-18 257 0,33-368 0,3 40 0,-2-40 0,-1 0 0,0 0 0,0 0 0,0 0 0,1-1 0,-1 1 0,0 0 0,1 0 0,-1 0 0,0 0 0,1 0 0,0 0 0,-1-1 0,1 1 0,-1 0 0,1 0 0,0-1 0,-1 1 0,1 0 0,0-1 0,0 1 0,0-1 0,0 1 0,-1-1 0,1 0 0,0 1 0,0-1 0,0 0 0,0 1 0,0-1 0,0 0 0,0 0 0,0 0 0,0 0 0,0 0 0,0 0 0,1 0 0,0-1 0,-1 0 0,1 0 0,-1 0 0,0 0 0,1 0 0,-1-1 0,0 1 0,0 0 0,1-1 0,-1 1 0,0 0 0,-1-1 0,1 1 0,0-1 0,0 0 0,-1 1 0,1-1 0,-1 0 0,1 1 0,-1-1 0,0 0 0,1-2 0,4-46 0,-5 46 0,0-3 0,1-10 0,-1-1 0,0 1 0,-1-1 0,-6-27 0,7 42 0,-1 1 0,1-1 0,-1 0 0,0 1 0,0-1 0,0 1 0,0-1 0,0 1 0,0 0 0,-1-1 0,1 1 0,-1 0 0,0 0 0,1 0 0,-1 0 0,0 0 0,0 1 0,0-1 0,-1 0 0,1 1 0,0-1 0,0 1 0,-1 0 0,1 0 0,-1 0 0,1 0 0,-1 1 0,0-1 0,1 0 0,-1 1 0,0 0 0,1 0 0,-1 0 0,0 0 0,1 0 0,-1 0 0,0 1 0,-4 1 0,2-1 0,1 1 0,0 0 0,-1 1 0,1-1 0,0 1 0,1-1 0,-1 1 0,0 0 0,1 1 0,-1-1 0,1 1 0,-4 5 0,43-24 0,-9 2 0,1 1 0,0 1 0,47-11 0,-73 21-607,-4 1-1043,-9 0-3744,3 1 436,-17-1-5655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9.539"/>
    </inkml:context>
    <inkml:brush xml:id="br0">
      <inkml:brushProperty name="width" value="0.025" units="cm"/>
      <inkml:brushProperty name="height" value="0.025" units="cm"/>
      <inkml:brushProperty name="color" value="#66CC00"/>
    </inkml:brush>
  </inkml:definitions>
  <inkml:trace contextRef="#ctx0" brushRef="#br0">1 1 4516,'13'0'2979,"8"0"-4132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29.899"/>
    </inkml:context>
    <inkml:brush xml:id="br0">
      <inkml:brushProperty name="width" value="0.025" units="cm"/>
      <inkml:brushProperty name="height" value="0.025" units="cm"/>
      <inkml:brushProperty name="color" value="#66CC00"/>
    </inkml:brush>
  </inkml:definitions>
  <inkml:trace contextRef="#ctx0" brushRef="#br0">65 0 19282,'0'0'13079,"-9"3"-12838,-28 12-220,36-15-49,0 0 1,0 1-1,0-1 1,0 0-1,0 1 0,1-1 1,-1 1-1,0-1 1,0 1-1,0 0 1,1-1-1,-1 1 0,0 0 1,0-1-1,1 1 1,-1 0-1,1 0 1,-1 0-1,1-1 0,-1 1 1,1 0-1,-1 0 1,1 0-1,0 0 1,-1 0-1,1 0 0,0 0 1,0 0-1,0 0 1,0 0-1,0 0 1,0 0-1,0 0 1,0 0-1,0 0 0,0 0 1,1 0-1,-1 0 1,0 0-1,1 0 1,-1-1-1,1 1 0,-1 0 1,1 0-1,0 1 1,1 0-84,0 0 1,0 0-1,0 0 1,0 0-1,1 0 1,-1 0-1,1-1 1,-1 1-1,1-1 0,0 0 1,4 2-1,28 3-270,23 4-99,-54-9 492,-1 0 1,0 0-1,0 0 0,0 0 1,0 0-1,0 1 0,0 0 1,0-1-1,-1 1 0,1 0 1,0 0-1,-1 1 0,3 2 1,-4-4 15,0 0 0,0 1 0,-1-1 0,1 0 0,0 1 0,-1-1 0,1 1 0,-1-1 0,1 1 0,-1 0 0,0-1 0,0 1 0,0-1 0,0 1-1,0-1 1,0 1 0,0 0 0,0-1 0,-1 1 0,1-1 0,0 1 0,-2 1 0,1 0 89,-1 1 0,0-1-1,0 0 1,0 0-1,0 0 1,-1 0 0,0-1-1,1 1 1,-5 2-1,0 1 87,-1-1-1,1 0 0,-1 0 0,0-1 0,0 0 1,-1-1-1,-9 3 0,-16-3-3019,33-3 2687,1 0 1,-1 0-1,1 0 1,-1 0 0,0 0-1,1 0 1,-1-1-1,1 1 1,-1 0-1,1 0 1,-1 0-1,1-1 1,-1 1 0,1 0-1,-1-1 1,1 1-1,-1 0 1,1-1-1,0 1 1,-1 0 0,1-1-1,-1 1 1,1-1-1,0 1 1,-1-1-1,1 1 1,0-1 0,0 1-1,0-1 1,-1 0-1,1 1 1,0-1-1,0 1 1,0-1 0,0 1-1,0-1 1,0 1-1,0-1 1,0 0-1,0 1 1,0-1 0,0 1-1,0-1 1,1 1-1,-1-1 1,0 0-1,0 1 1,0-1 0,1 1-1,-1-1 1,0 1-1,1 0 1,0-2-1,11-12-9377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04.477"/>
    </inkml:context>
    <inkml:brush xml:id="br0">
      <inkml:brushProperty name="width" value="0.025" units="cm"/>
      <inkml:brushProperty name="height" value="0.025" units="cm"/>
    </inkml:brush>
  </inkml:definitions>
  <inkml:trace contextRef="#ctx0" brushRef="#br0">0 146 4100,'0'0'7698,"10"1"-6588,15 2-389,0-2 0,0-1-1,0-1 1,37-6 0,73-24-147,255-55 1900,-315 74-2208,0 4 0,1 4-1,-1 2 1,89 10 0,207 50 882,12 0-150,-322-53-989,527 57 1103,-339-27-743,328 5-1,-454-39-331,551-1 799,-2-44-177,-563 30-642,962-85 697,-884 92-640,560-11 279,-722 19-267,-1-1 0,0-1 0,0-1 0,0-1 0,0-1 0,0-1 0,-1-2 0,33-12 0,-45 11 373,-21 7-213,-23 10-219,-1 20-188,0-2-1940,9-15-2492,7-11-2427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643"/>
    </inkml:context>
    <inkml:brush xml:id="br0">
      <inkml:brushProperty name="width" value="0.025" units="cm"/>
      <inkml:brushProperty name="height" value="0.025" units="cm"/>
    </inkml:brush>
  </inkml:definitions>
  <inkml:trace contextRef="#ctx0" brushRef="#br0">58 1 4100,'0'0'24439,"-24"61"-24023,9-24-352,5 0-96,1 2-704,9-7-738,0-6-1184,1-10-2083,10-13-3587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096"/>
    </inkml:context>
    <inkml:brush xml:id="br0">
      <inkml:brushProperty name="width" value="0.025" units="cm"/>
      <inkml:brushProperty name="height" value="0.025" units="cm"/>
    </inkml:brush>
  </inkml:definitions>
  <inkml:trace contextRef="#ctx0" brushRef="#br0">1 81 11691,'0'0'15695,"92"-44"-15054,-31 39-225,5-1-224,2 0-64,-1 4-64,-6-1-224,-11 1-1345,-10-2-2275,-9-4-2626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0.613"/>
    </inkml:context>
    <inkml:brush xml:id="br0">
      <inkml:brushProperty name="width" value="0.025" units="cm"/>
      <inkml:brushProperty name="height" value="0.025" units="cm"/>
      <inkml:brushProperty name="color" value="#66CC00"/>
    </inkml:brush>
  </inkml:definitions>
  <inkml:trace contextRef="#ctx0" brushRef="#br0">117 228 18738,'0'0'3673,"0"-8"79,0 7-3386,-1-41 3655,1 41-3977,0 0-1,0 0 1,0 0-1,0 0 0,0 0 1,-1 1-1,1-1 1,0 0-1,0 0 1,-1 0-1,1 0 1,0 0-1,-1 1 1,1-1-1,-1 0 1,1 0-1,-1 1 1,1-1-1,-1 0 0,0 1 1,1-1-1,-1 0 1,0 1-1,0-1 1,1 1-1,-1-1 1,0 1-1,0 0 1,0-1-1,1 1 1,-1 0-1,0-1 1,0 1-1,0 0 1,0 0-1,0 0 0,0 0 1,0 0-1,1 0 1,-1 0-1,0 0 1,0 0-1,0 0 1,0 1-1,0-1 1,0 0-1,1 1 1,-1-1-1,0 0 1,-1 2-1,-2 0-43,1 1 0,0 0 0,-1 0 0,1 0 0,0 1 0,1-1 0,-1 1 0,1 0 0,-1-1 0,1 1 0,-2 5 0,-20 52 0,20-50 0,1-3 0,0 1 0,0 0 0,0 0 0,1 0 0,0 0 0,1 0 0,0 0 0,1 0 0,0 1 0,1 14 0,0-24 0,-1 1 0,1 0 0,-1 0 0,1 0 0,-1-1 0,1 1 0,0 0 0,-1-1 0,1 1 0,0 0 0,-1-1 0,1 1 0,0-1 0,0 1 0,0-1 0,0 1 0,0-1 0,-1 0 0,1 1 0,0-1 0,0 0 0,0 0 0,0 0 0,0 0 0,0 0 0,0 0 0,0 0 0,0 0 0,0 0 0,0 0 0,0 0 0,0-1 0,0 1 0,-1 0 0,1-1 0,0 1 0,0-1 0,0 1 0,0-1 0,-1 1 0,2-2 0,34-22 0,-20 6 0,-2 0 0,-1-1 0,0-1 0,-1 0 0,-1-1 0,15-41 0,-11 27 0,-10 73 0,-2 26 0,-4-63 0,1 0 0,0 0 0,0 0 0,0 0 0,0 0 0,0 0 0,0 0 0,0 0 0,0 0 0,1 0 0,-1 0 0,0 0 0,1 0 0,-1 0 0,0 0 0,1 0 0,-1 0 0,1 0 0,0 0 0,-1-1 0,1 1 0,0 0 0,-1 0 0,2 1 0,0-3 0,-1 1 0,0 0 0,1 0 0,-1 0 0,0 0 0,0-1 0,1 1 0,-1-1 0,0 1 0,0-1 0,0 1 0,0-1 0,0 0 0,1 0 0,-1 1 0,0-1 0,-1 0 0,1 0 0,0 0 0,1-2 0,46-54 0,-36 40 0,0 2 0,21-20 0,-33 35 0,0 0 0,1-1 0,-1 1 0,0 0 0,0 0 0,0-1 0,0 1 0,1 0 0,-1 0 0,0 0 1,0 0-1,1-1 0,-1 1 0,0 0 0,0 0 0,1 0 0,-1 0 0,0 0 0,0 0 0,1 0 0,-1 0 0,0 0 0,0 0 0,1 0 0,-1 0 0,0 0 0,1 0 0,-1 0 0,0 0 0,0 0 0,1 0 1,-1 0-1,0 0 0,0 0 0,1 0 0,-1 0 0,0 1 0,0-1 0,1 0 0,-1 0 0,0 0 0,0 0 0,0 1 0,1-1 0,-1 0 0,0 0 0,0 0 0,0 1 0,0-1 0,0 0 0,1 0 0,-1 1 0,0-1 1,0 0-1,0 0 0,0 1 0,0-1 0,4 28 2,1 6-7,-5-33 4,0 0 0,0 0 0,0 0 1,1 0-1,-1-1 0,0 1 0,1 0 0,-1 0 0,1 0 0,-1 0 0,1-1 0,-1 1 0,1 0 1,-1 0-1,1-1 0,0 1 0,-1 0 0,1-1 0,0 1 0,0-1 0,-1 1 0,1-1 1,2 1-1,-1-1-85,0 0 1,0 0 0,0 0 0,1-1 0,-1 1 0,0-1-1,0 1 1,0-1 0,0 0 0,0 0 0,0 0-1,0 0 1,0 0 0,-1 0 0,1-1 0,0 1 0,-1-1-1,1 1 1,-1-1 0,1 0 0,1-2 0,29-43-2378,-27 38 1803,41-72-3787,-56 151 5253,6-43-412,2 0 0,1 0-1,1 0 1,1 0 0,2 0-1,0-1 1,8 28 0,-7-35-263,-2 0 1,2 33-1,-4-46 51,0 1 0,-1-1 0,1 0 0,-1 1 0,0-1 0,-1 0 0,0 0 0,0 0 0,0 0 0,-1 0 0,-5 10 0,7-16-155,1 1 0,0 0 0,0-1 0,-1 1 0,1-1 0,-1 1 0,1-1 0,0 1 0,-1-1 0,1 1-1,-1-1 1,1 0 0,-1 1 0,1-1 0,-1 1 0,1-1 0,-1 0 0,1 0 0,-1 1 0,0-1 0,1 0 0,-1 0 0,1 0 0,-1 0-1,0 0 1,1 1 0,-2-1 0,-4-14 430,6-28-258,2 23-236,1 1 1,1 0-1,1 0 1,0 0-1,15-32 1,51-86-163,-34 69 318,-18 33-38,-11 21 8,0 1 1,-1-2-1,-1 1 0,0-1 0,-1 0 1,-1 0-1,5-21 0,-9 35-77,-1 1 0,1-1-1,0 0 1,0 0 0,0 0 0,0 0-1,0 0 1,0 0 0,0 0 0,0 0-1,0 0 1,0 0 0,0 0 0,0 0-1,0 0 1,0 0 0,-1 1 0,1-1-1,0 0 1,0 0 0,0 0 0,0 0-1,0 0 1,0 0 0,0 0 0,0 0-1,0 0 1,-1 0 0,1 0 0,0 0-1,0 0 1,0 0 0,0 0 0,0 0-1,0 0 1,0 0 0,0-1 0,0 1-1,-1 0 1,1 0 0,0 0 0,0 0-1,0 0 1,0 0 0,0 0 0,0 0-1,0 0 1,0 0 0,0 0 0,0 0-1,0 0 1,0-1 0,0 1 0,0 0-1,0 0 1,0 0 0,0 0 0,0 0-1,0 0 1,-1 0 0,1 0 0,0 0-1,0 0 1,0-1 0,0 1 0,1 0-1,-1 0 1,-11 10 178,-7 15-170,8-6-13,1 0-1,-9 32 1,15-42-7,1-1-1,0 1 1,0 0-1,1 1 1,0-1-1,1 0 1,0 0-1,2 14 1,-2-23 1,0 1-1,1 0 1,-1 0 0,0-1-1,1 1 1,-1-1 0,1 1 0,-1 0-1,1-1 1,-1 1 0,1-1-1,0 1 1,-1-1 0,1 1 0,0-1-1,-1 0 1,1 1 0,0-1-1,0 0 1,-1 0 0,1 1-1,0-1 1,0 0 0,-1 0 0,1 0-1,0 0 1,0 0 0,0 0-1,-1 0 1,1 0 0,0 0-1,0 0 1,-1-1 0,1 1 0,0 0-1,0 0 1,-1-1 0,1 1-1,1-1 1,28-16-141,-23 9-561,0 0 1,0-1-1,-1 0 1,7-13-1,-1-2-2507,-2 0 0,8-27 0,-2-3-3412</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0.971"/>
    </inkml:context>
    <inkml:brush xml:id="br0">
      <inkml:brushProperty name="width" value="0.025" units="cm"/>
      <inkml:brushProperty name="height" value="0.025" units="cm"/>
      <inkml:brushProperty name="color" value="#66CC00"/>
    </inkml:brush>
  </inkml:definitions>
  <inkml:trace contextRef="#ctx0" brushRef="#br0">79 1 17008,'0'0'5002,"-5"8"-1858,-6 13-2382,0 0-1,2 0 0,0 1 0,1 0 1,1 1-1,2-1 0,0 1 0,1 0 1,-1 30-1,5-52-762,0 0 0,0 0 0,0-1 0,0 1-1,0 0 1,0 0 0,1 0 0,-1-1 0,0 1 0,0 0 0,1 0 0,-1 0-1,0-1 1,1 1 0,-1 0 0,1-1 0,-1 1 0,1 0 0,-1-1 0,1 1-1,0-1 1,-1 1 0,1-1 0,0 1 0,-1-1 0,1 1 0,0-1 0,0 0-1,-1 1 1,2-1 0,29-2-119,30-24-472,-59 25 533,3-1-164,44-21-1694,-46 21 1866,-1 1 0,1 0 0,0 0 0,0 1 0,0-1 0,0 1 1,0-1-1,0 1 0,0 0 0,0 0 0,0 0 0,0 0 0,0 1 0,5 1 0,-7-1 155,0 0 1,0 0-1,-1 0 1,1 1-1,-1-1 0,1 0 1,-1 1-1,0-1 1,1 0-1,-1 1 1,0-1-1,0 1 1,0-1-1,0 0 0,0 1 1,0-1-1,0 1 1,0-1-1,-1 2 1,-6 30 897,1-19-846,-1 1 1,-16 25 0,20-35-145,0 0 0,0-1 1,0 0-1,-1 1 1,1-1-1,-1 0 1,0 0-1,-1-1 1,1 1-1,0-1 1,-11 5-1,15-8-33,-1 0-1,0 1 1,1-1 0,-1 0 0,1 0-1,-1 0 1,0 0 0,1 0-1,-1 0 1,1 0 0,-1 0-1,0 0 1,1-1 0,-1 1 0,1 0-1,-1 0 1,0 0 0,1-1-1,-1 1 1,1 0 0,-1-1-1,1 1 1,-1 0 0,1-1 0,-1 1-1,1-1 1,0 1 0,-1 0-1,1-1 1,-1 1 0,1-1 0,0 0-1,0 1 1,-1-1 0,-5-30-1822,6 25 1331,0-1-1,1 1 0,-1 0 1,1-1-1,1 1 0,-1 0 1,1 0-1,2-7 1,18-15-10817,-9 15 1544</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1.796"/>
    </inkml:context>
    <inkml:brush xml:id="br0">
      <inkml:brushProperty name="width" value="0.025" units="cm"/>
      <inkml:brushProperty name="height" value="0.025" units="cm"/>
      <inkml:brushProperty name="color" value="#66CC00"/>
    </inkml:brush>
  </inkml:definitions>
  <inkml:trace contextRef="#ctx0" brushRef="#br0">103 432 8520,'0'0'17473,"-9"6"-16737,2-3-692,1 1 0,-1 1 1,1-1-1,0 1 0,1 0 0,-1 1 0,1-1 0,0 1 0,0 0 0,1 0 0,-1 1 0,2-1 1,-1 1-1,1 0 0,-1 0 0,2 0 0,-1 0 0,1 1 0,0-1 0,1 1 0,0-1 0,0 11 1,1-16-35,0-1 0,1 1 0,-1 0 0,1 0 0,0-1-1,-1 1 1,1-1 0,0 1 0,0-1 0,0 1 0,0-1 0,1 1 0,-1-1 0,0 0 0,0 0 0,1 1 0,-1-1 0,1 0 0,-1 0 0,1 0 0,-1-1 0,1 1 0,0 0 0,-1-1 0,1 1 0,0-1 0,0 1 0,-1-1 0,1 0 0,0 0 0,0 0 0,2 0 0,0 1 8,0-1 1,0 0-1,0-1 0,0 1 0,0 0 1,0-1-1,-1 0 0,1 0 0,0 0 1,0-1-1,-1 1 0,1-1 0,-1 0 1,6-3-1,-3-2 96,1 0 0,-1-1 0,0 1 0,-1-2 0,0 1-1,0 0 1,-1-1 0,0 0 0,0 0 0,4-18 0,0-10 920,6-58 0,-2 9-383,-11 167-587,-1-81-27,40-25 203,-31 14-234,0 0 1,0-1-1,-1 1 0,-1-2 0,0 1 0,-1-1 1,8-21-1,25-99 50,-35 121-55,-3 8-1,2-8 0,-1 1 0,1-1 0,0-21 0,-3 33 0,0 0 0,0 0 0,-1 1 0,1-1 0,0 0 0,0 0 0,0 0 0,0 0 0,0 0 0,-1 0 0,1 0 0,0 0 0,0 0 0,0 0 0,0 0 0,-1 1 0,1-1 0,0 0 0,0 0 0,0 0 0,0 0 0,-1 0 0,1-1 0,0 1 0,0 0 0,0 0 0,-1 0 0,1 0 0,0 0 0,0 0 0,0 0 0,0 0 0,0 0 0,-1 0 0,1 0 0,0 0 0,0-1 0,0 1 0,0 0 0,0 0 0,0 0 0,-1 0 0,1 0 0,0-1 0,0 1 0,0 0 0,0 0 0,0 0 0,0 0 0,0-1 0,0 1 0,0 0 0,0 0 0,0 0 0,0-1 0,0 2 0,-5 6 0,1 0 0,0 0 0,0 1 0,1 0 0,0 0 0,1 0 0,-3 11 0,-9 65 0,12-69 0,-7 71 0,5 111 0,4-158 0,0-37 0,0-1 0,0 1 0,0 0 0,0 0 0,0-1 0,1 1 0,-1 0 0,1-1 0,-1 1 0,1-1 0,-1 1 0,1 0 0,0-1 0,0 0 0,0 1 0,2 1 0,4-4 0,-1-16 0,-5 3 0,0 1 0,-1-1 0,-1 0 0,0 1 0,0-1 0,-2 1 0,1-1 0,-2 1 0,0 0 0,-10-22 0,0 6 0,-2 0 0,-1 1 0,-27-35 0,87 61 0,4 5 4,-32-2-467,1 1 1,0-2-1,-1 0 0,1-1 0,-1-1 1,26-5-1,-12-9-7256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2.771"/>
    </inkml:context>
    <inkml:brush xml:id="br0">
      <inkml:brushProperty name="width" value="0.025" units="cm"/>
      <inkml:brushProperty name="height" value="0.025" units="cm"/>
      <inkml:brushProperty name="color" value="#66CC00"/>
    </inkml:brush>
  </inkml:definitions>
  <inkml:trace contextRef="#ctx0" brushRef="#br0">36 80 6951,'-6'-12'12419,"-3"19"-7315,-3 23-2731,8-6-2017,2 1 0,0-1 0,2 0 0,3 33 0,-2-46-318,1 0 0,0 0 0,0 0 0,1 0 0,1-1 0,0 1 0,0-1 0,1 0 0,0 0 0,1-1 0,12 17 1,-17-24-8,0 0 1,1-1-1,-1 1 1,1-1 0,-1 0-1,1 1 1,-1-1-1,1 0 1,0 0 0,0 0-1,0 0 1,-1-1-1,1 1 1,0 0 0,0-1-1,0 1 1,0-1-1,0 0 1,0 1 0,0-1-1,0 0 1,0 0-1,0-1 1,0 1 0,0 0-1,0-1 1,0 1 0,0-1-1,0 1 1,0-1-1,0 0 1,0 0 0,0 0-1,-1 0 1,1 0-1,0 0 1,-1-1 0,1 1-1,-1-1 1,1 1-1,-1-1 1,0 1 0,2-3-1,6-9 236,0 1 0,-1-1 0,0 0 0,8-20-1,-15 30-279,76-200 718,-77 203-709,0 1 1,0-1-1,0 0 0,0 0 0,0 0 1,1 0-1,-1 1 0,0-1 0,0 0 1,0 0-1,0 0 0,0 0 0,0 0 1,1 1-1,-1-1 0,0 0 1,0 0-1,0 0 0,0 0 0,1 0 1,-1 0-1,0 0 0,0 0 0,0 0 1,0 0-1,1 0 0,-1 0 0,0 0 1,0 0-1,0 0 0,1 0 0,-1 0 1,0 0-1,0 0 0,0 0 0,1 0 1,-1 0-1,0 0 0,0 0 0,0 0 1,0 0-1,1 0 0,-1 0 1,0-1-1,0 1 0,0 0 0,0 0 1,0 0-1,1 0 0,-1-1 0,2 23-84,-2-21 89,1 57 115,0-20-11,7 59 0,-8-96-102,0 0 0,0 1-1,0-1 1,0 0 0,1 1 0,-1-1 0,0 1-1,1-1 1,-1 0 0,1 0 0,-1 1 0,1-1-1,0 0 1,0 0 0,-1 0 0,1 1 0,0-1-1,0 0 1,0 0 0,0-1 0,0 1-1,0 0 1,0 0 0,3 1 0,-3-2 0,1 0 1,-1 0-1,1-1 1,-1 1-1,1 0 1,-1-1 0,1 1-1,-1-1 1,1 1-1,-1-1 1,0 0-1,1 0 1,-1 1-1,0-1 1,0 0-1,0 0 1,1 0-1,0-2 1,9-9 16,-1-1 0,0 0 0,9-16 0,-15 23-18,29-50-2,-22 36 0,0 0 0,2 1 0,0 0 0,1 1 0,23-23 0,-37 40 0,1 0 0,-1 0 0,1 1 0,0-1 0,-1 0 0,1 1 0,0-1 0,0 1 0,-1-1 0,1 1 0,0-1 0,0 1 0,0-1 0,0 1 0,0 0 0,0-1 0,0 1 0,0 0 0,0 0 0,-1 0 0,1 0 0,0 0 0,0 0 0,0 0 0,0 0 0,0 0 0,0 0 0,0 1 0,0-1 0,0 0 0,0 1 0,0-1 0,0 0 0,0 1 0,-1-1 0,1 1 0,0 0 0,0-1 0,-1 1 0,1-1 0,0 1 0,-1 0 0,1 0 0,0 0 0,-1-1 0,1 1 0,-1 0 0,0 0 0,1 0 0,-1 0 0,0 0 0,1 0 0,-1 0 0,0 0 0,3 10 0,0-1 0,-1 1 0,1 20 0,-2-21 0,2 46 0,4 26 0,-7-82 0,0 1 0,0-1 0,0 0 0,0 1 0,0-1 0,0 0 0,0 1 0,0-1 0,0 1 0,0-1 0,0 0 0,1 1 0,-1-1 0,0 0 0,0 1 0,0-1 0,0 0 0,1 0 0,-1 1 0,0-1 0,0 0 0,1 1 0,-1-1 0,0 0 0,0 0 0,1 0 0,-1 1 0,0-1 0,1 0 0,-1 0 0,0 0 0,1 0 0,-1 1 0,0-1 0,1 0 0,-1 0 0,0 0 0,1 0 0,11-11 0,5-22 0,3-15 0,-1 1 0,1 1 0,31-51 0,-50 96 0,-1-1 0,1 1 0,0-1 0,0 1 0,0 0 0,0-1 0,0 1 0,0 0 0,1 0 0,-1 0 0,0 0 0,1 0 0,-1 0 0,0 0 0,1 0 0,-1 0 0,1 0 0,2 0 0,-3 1 0,0 0 0,0 1 0,-1-1 0,1 0 0,0 1 0,0-1 0,-1 1 0,1-1 0,0 0 0,-1 1 0,1 0 0,0-1 0,-1 1 0,1-1 0,-1 1 0,1 0 0,-1-1 0,1 1 0,-1 0 0,0 0 0,1-1 0,-1 1 0,0 0 0,1 0 0,-1 1 0,3 9 0,0 0 0,-1 1 0,1 19 0,-1 84 0,-2-116-119,-1-17-2894,-3-24-6368,-6-1-2257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3.096"/>
    </inkml:context>
    <inkml:brush xml:id="br0">
      <inkml:brushProperty name="width" value="0.025" units="cm"/>
      <inkml:brushProperty name="height" value="0.025" units="cm"/>
      <inkml:brushProperty name="color" value="#66CC00"/>
    </inkml:brush>
  </inkml:definitions>
  <inkml:trace contextRef="#ctx0" brushRef="#br0">1 1 21877,'0'0'6694,"34"58"-11755,-24-48-1537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3.423"/>
    </inkml:context>
    <inkml:brush xml:id="br0">
      <inkml:brushProperty name="width" value="0.025" units="cm"/>
      <inkml:brushProperty name="height" value="0.025" units="cm"/>
      <inkml:brushProperty name="color" value="#66CC00"/>
    </inkml:brush>
  </inkml:definitions>
  <inkml:trace contextRef="#ctx0" brushRef="#br0">1 0 20852,'0'0'8477,"2"14"-7094,29 286 361,-21-164-1433,-10-133-308,0 1-1,1-1 1,-1 1-1,1-1 1,0 1-1,-1-1 1,1 0-1,1 0 1,-1 1-1,0-1 1,1 0 0,0 0-1,0 0 1,0 0-1,0-1 1,0 1-1,0 0 1,1-1-1,-1 0 1,4 3-1,-3-4-14,0 0 0,0 0 0,1 0 0,-1 0 0,0-1 0,1 1-1,-1-1 1,0 0 0,1 0 0,-1 0 0,0-1 0,1 1 0,-1-1 0,0 1-1,1-1 1,-1 0 0,0 0 0,0-1 0,0 1 0,0-1 0,4-2-1,41-30-3753,-7-10-5573,-15 8-564</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3.965"/>
    </inkml:context>
    <inkml:brush xml:id="br0">
      <inkml:brushProperty name="width" value="0.025" units="cm"/>
      <inkml:brushProperty name="height" value="0.025" units="cm"/>
      <inkml:brushProperty name="color" value="#66CC00"/>
    </inkml:brush>
  </inkml:definitions>
  <inkml:trace contextRef="#ctx0" brushRef="#br0">76 461 19090,'-7'10'2925,"-6"11"-1416,0 0-1,-9 23 0,18-36-1142,1 0 0,0 0 0,0 0-1,1 1 1,0-1 0,0 0 0,1 1 0,1-1 0,-1 1 0,1 0 0,1 9 0,0-16-334,-1 0 0,1 0 1,0-1-1,-1 1 1,1 0-1,0-1 0,0 1 1,0-1-1,0 1 1,0-1-1,0 0 1,1 1-1,-1-1 0,0 0 1,1 0-1,-1 0 1,1 0-1,-1 0 0,1 0 1,0 0-1,-1-1 1,1 1-1,0-1 0,-1 1 1,1-1-1,0 1 1,0-1-1,0 0 1,-1 0-1,1 0 0,0 0 1,0 0-1,0 0 1,2-1-1,1 0 32,0 1 0,1-1-1,-1-1 1,0 1 0,0-1 0,0 0 0,0 0 0,0 0-1,0-1 1,6-4 0,-4 0-64,1-1 0,-1 0 0,0-1 0,-1 1 0,0-2 0,0 1 0,-1 0 0,0-1 0,-1 0 0,0 0 0,0 0 0,3-17 0,-3 8 0,-1 0 0,-1 0 0,-1 0 0,0 0 0,-1-1 0,-4-23 0,4 43 0,0 1 0,0-1 0,-1 0 0,1 1 0,0-1 0,0 0 0,0 0 0,-1 1 0,1-1 0,0 0 0,0 0 0,-1 1 0,1-1 0,0 0 0,-1 0 0,1 1 0,0-1 0,0 0 0,-1 0 0,1 0 0,0 0 0,-1 0 0,1 0 0,-1 0 0,1 0 0,0 1 0,-1-1 0,1 0 0,0 0 0,-1-1 0,1 1 0,0 0 0,-1 0 0,1 0 0,0 0 0,-1 0 0,1 0 0,0 0 0,-1 0 0,1-1 0,0 1 0,-1 0 0,1 0 0,0-1 0,0 1 0,-1 0 0,1 0 0,0-1 0,0 1 0,-1 0 0,1 0 0,0-1 0,0 1 0,0 0 0,0-1 0,-1 1 0,1 0 0,0-1 0,0 1 0,0 0 0,0-1 0,0 1 0,0-1 0,0 1 0,0-1 0,-14 25 0,9-11-3,1 0 1,0 0-1,2 0 0,-1 0 1,0 21-1,3-34-74,0 1 0,0-1 0,0 1 0,0-1 0,0 1 0,0-1 0,0 1 0,0-1 0,0 1 0,1-1 0,-1 1 0,0-1 0,0 0 0,0 1 0,1-1 0,-1 1 0,0-1 0,1 0 0,-1 1 0,0-1 0,1 0 0,-1 1 0,0-1 0,1 0 0,-1 0 0,0 1 0,1-1 0,-1 0 0,1 0 0,-1 0 0,1 1 0,-1-1 0,1 0 0,-1 0 0,1 0 0,-1 0-1,0 0 1,1 0 0,-1 0 0,1 0 0,-1 0 0,1 0 0,-1 0 0,1 0 0,-1-1 0,1 1 0,-1 0 0,1 0 0,-1 0 0,0-1 0,1 1 0,-1 0 0,1 0 0,-1-1 0,0 1 0,1 0 0,-1-1 0,0 1 0,1-1 0,24-20-3491,-14 7 1517,-1-1 0,0-1 1,-1 1-1,-1-2 0,0 1 0,6-23 1,11-62-2800,-11-28 7535,-12 65 3399,-2 3 3797,-1 72-5502,-6 7-3228,0 5-1076,-8 40 556,4 0 0,2 1 0,2 0 0,4 80 0,3-142-631,0 0 0,0 1 0,0-1 0,0 0 0,1 0 0,-1 0 0,1 1 0,-1-1 0,1 0 0,0 0 0,0 0 0,0 0 0,0 0 0,0 0 0,1-1 0,1 4 0,-2-5 0,0 1 0,0 0 0,0-1 0,0 1 0,1-1 0,-1 1 0,0-1 0,0 0 0,0 1 0,1-1 0,-1 0 0,0 0 0,0 0 0,1 0 0,-1 0 0,0 0 0,0 0 0,1 0 0,-1-1 0,0 1 0,2-1 0,2-1 0,0 0 0,-1 0 0,1-1 0,0 0 0,-1 0 0,1 0 0,-1-1 0,0 1 0,0-1 0,-1 0 0,5-6 0,14-27 0,-19 30 0,1 0 0,-1 1 0,1-1 0,0 1 0,1 0 0,-1 0 0,1 0 0,6-4 0,-11 9 0,1 1 0,-1 0 0,0 0 0,0 0 0,0 0 0,1 0 0,-1 0 0,0 0 0,0-1 0,1 1 0,-1 0 0,0 0 0,0 0 0,1 0 0,-1 0 0,0 0 0,0 0 0,1 0 0,-1 0 0,0 0 0,0 0 0,0 0 0,1 0 0,-1 1 0,0-1 0,0 0 0,1 0 0,-1 0 0,0 0 0,0 0 0,0 0 0,1 0 0,-1 1 0,0-1 0,0 0 0,0 0 0,0 0 0,1 1 0,-1-1 0,5 15 0,-1 22 0,-3-32 0,-1 3 0,1 0 0,-1-1 0,1 1 0,1 0 0,0 0 0,3 9 0,-5-17 0,0 1 0,1 0 0,-1 0 0,1 0 0,-1-1 0,1 1 0,-1 0 0,1 0 0,-1-1 0,1 1 0,0 0 0,-1-1 0,1 1 0,0-1 0,0 1 0,-1-1 0,1 1 0,0-1 0,0 0 0,0 1 0,1-1 0,0 0 0,-1 0 0,1 0 0,-1-1 0,1 1 0,-1 0 0,1-1 0,-1 1 0,1-1 0,-1 0 0,1 0 0,-1 1 0,0-1 0,1 0 0,-1 0 0,0 0 0,0 0 0,1-2 0,36-38 0,-31 32 0,0-1 0,1 2 0,1-1 0,-1 1 0,18-12 0,-26 20 0,0 0 0,0 0 0,1 0 0,-1 0 0,0 0 0,0 0 0,0 0 0,1 0 0,-1 0 0,0 0 0,0 0 0,0 0 0,1 0 0,-1 0 0,0 0 0,0 0 0,1 0 0,-1 0 0,0 0 0,0 0 0,0 0 0,1 0 0,-1 0 0,0 0 0,0 0 0,0 0 0,1 1 0,-1-1 0,0 0 0,0 0 0,0 0 0,0 0 0,0 1 0,1-1 0,-1 0 0,0 0 0,0 0 0,0 0 0,0 1 0,0-1 0,0 0 0,4 16 0,-2 27 0,-2-33 0,0-5 0,2 27 0,-2-31 0,0 0 0,0 0 0,0 0 0,0 0 0,0 0 0,0 0 0,0-1 0,1 1 0,-1 0 0,0 0 0,1 0 0,-1 0 0,1 0 0,-1-1 0,0 1 0,1 0 0,0 0 0,-1-1 0,1 1 0,-1 0 0,1-1 0,0 1 0,0-1 0,-1 1 0,1-1 0,1 1 0,1-4-4,0 0 1,0 0-1,-1 0 1,1 0-1,-1-1 1,1 0-1,-1 1 1,0-1-1,-1 0 0,1 0 1,-1 0-1,2-4 1,0-1-175,0 2-227,3-6-2155,1 0-3294,4-3-5731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4.308"/>
    </inkml:context>
    <inkml:brush xml:id="br0">
      <inkml:brushProperty name="width" value="0.025" units="cm"/>
      <inkml:brushProperty name="height" value="0.025" units="cm"/>
      <inkml:brushProperty name="color" value="#66CC00"/>
    </inkml:brush>
  </inkml:definitions>
  <inkml:trace contextRef="#ctx0" brushRef="#br0">136 10 18129,'0'0'11937,"-8"-2"-9588,8 2-2349,-3-2 12,0 1 1,0 0 0,-1 0-1,1 0 1,0 1-1,0-1 1,-1 1-1,1 0 1,0 0 0,-1 0-1,1 0 1,0 0-1,0 1 1,-1 0-1,1-1 1,0 1 0,0 1-1,0-1 1,0 0-1,0 1 1,0-1 0,0 1-1,0 0 1,1 0-1,-1 0 1,1 0-1,-5 5 1,6-6-13,-3 3 0,0 0 0,0 1 0,0 0 0,0-1 0,1 1 0,0 0 0,0 1 0,-4 8 0,31-11 0,128-23-267,-152 20 268,0 0 1,1 0-1,-1 0 0,0 0 0,1 0 1,-1 0-1,0 0 0,1 0 0,-1 0 1,0 1-1,1-1 0,-1 0 1,0 0-1,1 0 0,-1 0 0,0 1 1,1-1-1,-1 0 0,0 0 0,0 1 1,1-1-1,-1 0 0,0 0 1,0 1-1,0-1 0,1 0 0,-1 1 1,0-1-1,0 0 0,0 1 0,0-1 1,0 0-1,0 1 0,0-1 0,0 0 1,0 1-1,0-1 0,0 0 1,0 1-1,-5 20 90,-15 17 34,6-18-104,6-8-139,1-1-1,-2 0 1,0 0 0,0-1 0,-1 0 0,-12 10 0,22-20-97,0-1-1,-1 1 1,1 0-1,0 0 1,-1 0-1,1-1 1,0 1 0,0 0-1,-1 0 1,1-1-1,0 1 1,0 0 0,-1 0-1,1-1 1,0 1-1,0 0 1,0-1 0,-1 1-1,1 0 1,0-1-1,0 1 1,0 0-1,0-1 1,0 1 0,0 0-1,0-1 1,0 1-1,0-1 1,0 1 0,0 0-1,0-1 1,0 1-1,0 0 1,0-1 0,0 1-1,1 0 1,-1-1-1,0 0 1,3-18-6091,10-6-3421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4.662"/>
    </inkml:context>
    <inkml:brush xml:id="br0">
      <inkml:brushProperty name="width" value="0.025" units="cm"/>
      <inkml:brushProperty name="height" value="0.025" units="cm"/>
      <inkml:brushProperty name="color" value="#66CC00"/>
    </inkml:brush>
  </inkml:definitions>
  <inkml:trace contextRef="#ctx0" brushRef="#br0">79 112 11563,'0'0'19896,"-8"7"-19490,1-1-356,1 1 0,0 0 0,0 0 0,0 0 0,1 1 1,0 0-1,0 0 0,1 0 0,0 1 0,1-1 0,0 1 0,0 0 0,1 0 1,0 0-1,0 0 0,1 0 0,0 15 0,1-23-50,0 0 0,0 0 0,0 0 0,0 0 0,0 0 0,0 0 0,1 0 0,-1 0 0,0 0 0,0 0 0,1 0 0,-1-1 0,0 1 0,1 0 0,-1 0 0,1 0 0,-1 0 0,1-1 0,0 1 0,-1 0 0,1 0 0,0-1 0,0 1 0,-1-1 0,1 1 0,0 0 0,0-1 0,0 0 0,0 1 0,0-1 0,-1 1 0,1-1 0,0 0 0,0 0 0,0 1 0,0-1 0,0 0 0,0 0 0,0 0 0,0 0 0,0 0 0,0 0 0,0-1 0,0 1 0,0 0 0,0 0 0,0-1 0,0 1 0,0-1 0,0 0 0,5 0 0,-1-1 0,0-1 0,-1 1 0,1-1 0,0 1 0,-1-1 0,0-1 0,6-4 0,7-12 0,-2 0 0,0-1 0,-1-1 0,-1 0 0,-1-1 0,-1 0 0,-1-1 0,-1 0 0,8-37 0,-15 48 0,-4 13 0,-10 24 0,-13 44 0,18-44 0,1 1 0,1 0 0,1 0 0,-1 42 0,5-66-8,-1 0 1,1 0-1,0 0 1,0 0-1,0 0 1,0 0-1,0 0 1,0 0-1,0 0 1,0 0-1,0 0 1,0 0-1,0 0 1,1 0-1,-1 0 1,0 0-1,1 0 1,-1 0-1,1 0 1,-1 0-1,1-1 1,-1 1-1,1 0 1,-1 0-1,1-1 0,0 1 1,0 0-1,-1-1 1,1 1-1,0 0 1,0-1-1,0 1 1,0-1-1,-1 0 1,1 1-1,0-1 1,0 0-1,0 1 1,0-1-1,0 0 1,0 0-1,0 0 1,0 0-1,0 0 1,0 0-1,0 0 1,0 0-1,0 0 1,0 0-1,0-1 1,1 1-1,3-2-174,-1 0-1,0 0 1,0-1-1,0 1 1,0-1-1,0 0 1,0 0-1,-1 0 1,5-5 0,0-3-1929,0 1 0,-1-1 0,0-1 0,8-21 1,6-17-6037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0:35.208"/>
    </inkml:context>
    <inkml:brush xml:id="br0">
      <inkml:brushProperty name="width" value="0.025" units="cm"/>
      <inkml:brushProperty name="height" value="0.025" units="cm"/>
      <inkml:brushProperty name="color" value="#66CC00"/>
    </inkml:brush>
  </inkml:definitions>
  <inkml:trace contextRef="#ctx0" brushRef="#br0">166 0 14029,'0'0'15845,"-7"13"-15205,-6 18-318,1 0 0,2 1 0,1 0 0,1 1-1,2 0 1,-3 41 0,9-70-322,-1 3 0,1 0 0,0 1 0,0-1 0,1 0 0,-1 1 0,2-1 0,1 8 0,-2-14 0,0 1 0,0-1 0,0 1 0,0-1 0,0 1 0,0-1 0,0 1 0,1-1 0,-1 0 0,1 0 0,-1 0 0,1 0 0,-1 0 0,1 0 0,-1 0 0,1 0 0,0 0 0,0-1 0,-1 1 0,1-1 0,0 0 0,0 1 0,0-1 0,-1 0 0,1 0 0,0 0 0,0 0 0,0 0 0,0 0 0,0-1 0,-1 1 0,4-2 0,7-1 0,0-1 0,-1 0 0,0 0 0,1-2 0,-2 1 0,1-1 0,14-12 0,-16 12 0,0 0 0,0 0 0,0 1 0,1 0 0,-1 0 0,1 1 0,0 1 0,1-1 0,-1 2 0,14-3 0,-23 5 0,0 1 0,1-1 0,-1 1 0,0-1 0,0 1 0,0-1 0,0 1 0,-1 0 0,1-1 0,0 1 0,0 0 0,0 0 0,0 0 0,-1-1 0,1 1 0,0 0 0,-1 0 0,1 0 0,-1 0 0,1 0 0,-1 0 0,1 1 0,-1-1 0,0 0 0,0 0 0,1 0 0,-1 0 0,0 0 0,0 1 0,0-1 0,0 0 0,0 0 0,-1 0 0,1 1 0,-4 47 0,0-27 0,-2-1 0,0-1 0,-12 26 0,9-26 0,2 1 0,0 0 0,-5 24 0,14-33 0,2-15 0,-3 2 0,190-152 0,-187 150-527,0-1-1,0 0 1,0 0-1,-1 0 1,0-1 0,0 1-1,0-1 1,-1 0-1,1 1 1,2-8 0,-5 10 331,0 0 1,1 1 0,-1-1 0,0 0 0,0 1 0,0-1 0,0 0 0,0 1 0,-1-1 0,1 1 0,0-1 0,-1 0 0,1 1 0,-1-1 0,0 1 0,1-1 0,-1 1 0,0-1 0,0 1 0,0 0 0,0-1 0,0 1 0,0 0 0,0 0 0,-1 0 0,1 0 0,0 0 0,-1 0 0,1 0 0,-1 0 0,1 0 0,-1 1 0,1-1 0,-1 1 0,1-1 0,-1 1 0,-1-1 0,-30-7-3981,1 1 0,-59-5 1,11 2 2277,-9-4 5667,-84-15 8872,171 29-12312,0 0-1,0-1 0,1 1 1,-1 0-1,0-1 0,0 1 0,1-1 1,-1 0-1,1 1 0,-1-1 1,0 0-1,1 0 0,-1 0 0,0-2 1,2 3-226,-1-1-1,1 1 1,1-1 0,-1 1 0,0 0 0,0-1-1,0 1 1,0-1 0,0 1 0,0-1 0,0 1-1,1 0 1,-1-1 0,0 1 0,0-1 0,0 1-1,1 0 1,-1-1 0,0 1 0,1 0 0,-1-1-1,0 1 1,1 0 0,-1 0 0,0-1 0,1 1 0,-1 0-1,1 0 1,-1 0 0,0-1 0,1 1 0,0 0-1,50-17 1973,-47 16-2206,92-23 696,56-15-413,-55 5-4499,-45 10-3677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594"/>
    </inkml:context>
    <inkml:brush xml:id="br0">
      <inkml:brushProperty name="width" value="0.025" units="cm"/>
      <inkml:brushProperty name="height" value="0.025" units="cm"/>
    </inkml:brush>
  </inkml:definitions>
  <inkml:trace contextRef="#ctx0" brushRef="#br0">10 0 11050,'0'0'12268,"1"13"-10490,-10 142 2039,9-153-3787,-1-1 0,1 1 1,0-1-1,0 0 0,-1 1 1,1-1-1,0 1 0,1-1 1,-1 0-1,0 1 0,0-1 1,1 1-1,-1-1 0,0 0 1,1 1-1,0-1 0,-1 0 1,1 0-1,0 1 0,-1-1 1,1 0-1,0 0 0,0 0 1,0 0-1,0 0 0,0 0 1,0 0-1,0 0 0,3 1 1,-1-2 8,0 1 0,0-1 0,0 0 0,0 0 0,0 0 0,0 0 0,0-1 1,0 1-1,0-1 0,0 0 0,0 0 0,0 0 0,4-2 0,15-8-6,-1-1 1,-1-1-1,0-1 1,-1 0-1,30-30 0,-7 7-153,-42 37 124,1-1 0,-1 1 0,0 0 0,0-1 0,0 1 0,1 0 1,-1-1-1,0 1 0,0 0 0,1 0 0,-1-1 0,0 1 0,1 0 0,-1 0 0,0 0 0,1-1 0,-1 1 0,0 0 0,1 0 0,-1 0 0,0 0 0,1 0 0,-1-1 1,0 1-1,1 0 0,-1 0 0,1 0 0,-1 0 0,0 0 0,1 0 0,-1 0 0,0 1 0,1-1 0,-1 0 0,1 0 0,-1 0 0,0 0 0,1 0 0,-1 1 0,0-1 0,1 0 1,-1 0-1,0 0 0,0 1 0,1-1 0,-1 0 0,1 1 0,-1 24 600,-15 31 663,5-30-1092,7-21-169,0 0 1,1 0-1,0 1 0,0-1 1,0 0-1,1 1 0,0-1 1,0 1-1,0-1 0,1 1 1,0 8-1,2-13-6,1-1 0,0 1 0,-1-1 0,1 0 0,-1 0 0,1 0 0,0 0 0,-1-1 0,1 1 0,-1-1 0,1 1 0,-1-1 0,1 0 0,2-1 0,2 0-940,0-1 0,0 0-1,-1 0 1,1 0 0,-1-1 0,0 1-1,9-9 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19.911"/>
    </inkml:context>
    <inkml:brush xml:id="br0">
      <inkml:brushProperty name="width" value="0.025" units="cm"/>
      <inkml:brushProperty name="height" value="0.025" units="cm"/>
    </inkml:brush>
  </inkml:definitions>
  <inkml:trace contextRef="#ctx0" brushRef="#br0">8 1 5637,'0'0'26511,"7"10"-25972,-3-4-535,0 1 1,-1-1-1,1 0 1,-1 1-1,-1 0 1,1 0-1,-1 0 1,-1 0-1,1 0 0,-1 0 1,0 0-1,-1 0 1,0 1-1,0-1 1,0 0-1,-1 0 1,-2 8-1,-4 18-2,-4 15-22,3 0 0,-6 98-1,14-114-1680,0-11-5000,0-13-148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0.267"/>
    </inkml:context>
    <inkml:brush xml:id="br0">
      <inkml:brushProperty name="width" value="0.025" units="cm"/>
      <inkml:brushProperty name="height" value="0.025" units="cm"/>
    </inkml:brush>
  </inkml:definitions>
  <inkml:trace contextRef="#ctx0" brushRef="#br0">0 177 20083,'0'0'10922,"90"5"-9160,-36-17-1762,3-4 0,3 1 0,0 0 0,-6 1 0,-7 0 0,-8 4 0,-5 1 0,-9-2 0,-7-1-2370,-7-5-1666,-11 2-897,0-6-1921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0.595"/>
    </inkml:context>
    <inkml:brush xml:id="br0">
      <inkml:brushProperty name="width" value="0.025" units="cm"/>
      <inkml:brushProperty name="height" value="0.025" units="cm"/>
    </inkml:brush>
  </inkml:definitions>
  <inkml:trace contextRef="#ctx0" brushRef="#br0">0 127 19378,'0'0'12172,"69"-37"-10955,-18 20-1217,8-3 0,4 2 0,0 1 0,-4 7 0,-8 4 0,-6 4-705,-9 2-3619,-9 0-1858,-4 7-2658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0.938"/>
    </inkml:context>
    <inkml:brush xml:id="br0">
      <inkml:brushProperty name="width" value="0.025" units="cm"/>
      <inkml:brushProperty name="height" value="0.025" units="cm"/>
    </inkml:brush>
  </inkml:definitions>
  <inkml:trace contextRef="#ctx0" brushRef="#br0">1 8 14221,'0'0'9706,"0"8"-6391,-1 0-2582,4 46 2425,-3-52-3102,1 0 1,-1 0-1,1-1 0,-1 1 1,1 0-1,0 0 0,-1-1 1,1 1-1,0-1 1,0 1-1,0 0 0,0-1 1,0 0-1,1 1 0,-1-1 1,0 0-1,1 1 0,-1-1 1,1 0-1,-1 0 0,1 0 1,-1 0-1,1-1 0,0 1 1,-1 0-1,1-1 0,0 1 1,2 0-1,4-1-56,-1 0 0,0 0 0,0-1 0,0 0 0,0 0 0,0 0 0,0-1 0,0 0 0,0 0 0,7-5 0,65-39 0,-63 35 0,0 1 0,1 1 0,24-11 0,-40 20 0,0-1 0,-1 1 0,1 0 0,0 0 0,-1-1 0,1 1 0,0 0 0,-1 0 0,1 0 0,0 0 0,0 0 0,-1 0 0,1 0 0,0 0 0,-1 0 0,1 0 0,0 0 0,0 0 0,-1 0 0,1 1 0,0-1 0,-1 0 0,1 1 0,0-1 0,-1 0 0,1 1 0,-1-1 0,1 1 0,-1-1 0,1 1 0,0 0 0,0 1 0,0 0 0,0 0 0,-1 0 0,1 0 0,-1 0 0,0 0 0,1 0 0,-1 0 0,0 0 0,0 0 0,-1 4 0,-15 68 0,11-58 0,4-12 0,0 1 0,0 0 0,0 0 0,0 0 0,1 0 0,0 0 0,0-1 0,0 1 0,0 0 0,1 0 0,1 5 0,-1-8 0,0-1 0,0 1 0,0-1 0,0 0 0,0 1 0,0-1 0,1 0 0,-1 0 0,0 0 0,1 0 0,-1 0 0,1 0 0,-1 0 0,1-1 0,-1 1 0,1 0 0,-1-1 0,1 1 0,0-1 0,-1 1 0,1-1 0,0 0 0,0 0 0,-1 0 0,1 0 0,0 0 0,-1 0 0,1-1 0,0 1 0,-1 0 0,1-1 0,0 1 0,-1-1 0,2-1 0,0 2-71,0-1 0,-1 0 0,1 0 0,-1-1 0,1 1 0,-1-1-1,0 1 1,1-1 0,-1 0 0,0 1 0,0-1 0,0 0 0,2-3 0,10-20-4577,-4 2-8190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1.748"/>
    </inkml:context>
    <inkml:brush xml:id="br0">
      <inkml:brushProperty name="width" value="0.025" units="cm"/>
      <inkml:brushProperty name="height" value="0.025" units="cm"/>
    </inkml:brush>
  </inkml:definitions>
  <inkml:trace contextRef="#ctx0" brushRef="#br0">0 1 4676,'0'0'25005,"2"15"-24295,5 76 249,-8 143 0,-2-67-501,4-181-458,0 0 0,1 0 0,5-16 0,5-40 0,12 94 0,-6-4 0,-12-15 0,0-1 0,0-1 0,0 1 0,1-1 0,-1 0 0,1-1 0,0 1 0,0-1 0,0-1 0,0 1 0,0-1 0,0 0 0,0-1 0,0 0 0,0 0 0,1 0 0,-1-1 0,0 0 0,0-1 0,0 0 0,8-3 0,-10 4 0,-1 0 0,1-1 0,-1 0 0,0 0 0,0 0 0,0-1 0,0 1 0,0-1 0,0 0 0,-1 0 0,1 0 0,-1 0 0,0-1 0,0 0 0,0 1 0,-1-1 0,1 0 0,-1 0 0,0 0 0,0-1 0,0 1 0,-1-1 0,1 1 0,-1-1 0,0 1 0,0-1 0,-1 1 0,1-1 0,-1 0 0,0 1 0,-1-1 0,1 0 0,-2-5 0,2 8 0,-1 0 0,1 1 0,-1-1 0,0 1 0,1 0 0,-1-1 0,0 1 0,0 0 0,0-1 0,0 1 0,0 0 0,0 0 0,0 0 0,-1 0 0,1 0 0,0 0 0,0 0 0,-1 0 0,1 0 0,-1 1 0,1-1 0,-1 0 0,1 1 0,-1 0 0,1-1 0,-1 1 0,1 0 0,-1 0 0,0-1 0,1 1 0,-1 1 0,1-1 0,-3 0 0,1 0 0,0 1 0,0-1 0,0 1 0,0 0 0,0-1 0,0 1 0,1 1 0,-1-1 0,0 0 0,0 1 0,1-1 0,-1 1 0,1 0 0,-1 0 0,1 0 0,-3 3 0,3-2 0,0-1 0,0 1 0,0-1 0,1 1 0,-1 0 0,1 0 0,0 0 0,0 0 0,0 0 0,0 0 0,1 0 0,-1 0 0,1 0 0,-1 5 0,2-6 0,-1-1 0,1 0 0,0 1 0,-1-1 0,1 0 0,0 1 0,0-1 0,0 0 0,0 0 0,0 0 0,0 0 0,0 0 0,0 0 0,0 0 0,1 0 0,-1 0 0,0-1 0,1 1 0,-1-1 0,0 1 0,1-1 0,-1 1 0,1-1 0,-1 1 0,0-1 0,1 0 0,-1 0 0,1 0 0,-1 0 0,2 0 0,33 2 0,-19-2 0,0 2 0,0 0 0,-1 0 0,30 9 0,-41-9 0,0 1 0,0-1 0,0 0 0,0 1 0,-1 0 0,0 0 0,1 1 0,-1-1 0,0 1 0,-1 0 0,1 0 0,-1 0 0,1 0 0,-1 1 0,0-1 0,-1 1 0,1 0 0,-1 0 0,2 7 0,-1-4 0,-1-2 0,0 0 0,0 0 0,0 0 0,1 0 0,5 8 0,-7-14 0,-1 0 0,0 1 0,0-1 0,1 1 0,-1-1 0,1 0 0,-1 1 0,0-1 0,1 0 0,-1 1 0,1-1 0,-1 0 0,1 0 0,-1 0 0,1 1 0,-1-1 0,1 0 0,-1 0 0,1 0 0,-1 0 0,1 0 0,-1 0 0,1 0 0,-1 0 0,1 0 0,-1 0 0,1 0 0,0 0 0,1-1 0,-1 0 0,0-1 0,1 1 0,-1 0 0,0 0 0,1-1 0,-1 1 0,0 0 0,0-1 0,0 1 0,0-1 0,-1 1 0,2-4 0,5-14 0,0 0 0,-2-1 0,0 0 0,-2 0 0,0 0 0,-1-1 0,-1 1 0,-2-31 0,1 35 0,0 16 0,1-1 0,0 1 0,-1 0 0,1-1 0,0 1 0,-1 0 0,1-1 0,0 1 0,0 0 0,-1 0 0,1 0 0,0 0 0,0 0 0,-1 0 0,1 0 0,0 0 0,0 0 0,-1 0 0,1 0 0,0 0 0,0 0 0,-1 1 0,1-1 0,0 0 0,-1 0 0,2 1 0,0 0 0,28 1-895,-8-2-2523,8-2-5465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2.694"/>
    </inkml:context>
    <inkml:brush xml:id="br0">
      <inkml:brushProperty name="width" value="0.025" units="cm"/>
      <inkml:brushProperty name="height" value="0.025" units="cm"/>
    </inkml:brush>
  </inkml:definitions>
  <inkml:trace contextRef="#ctx0" brushRef="#br0">45 1 10090,'0'0'16137,"-3"13"-14471,-10 52-269,-6 118-1,11 49 685,8-278-2081,-1-36 0,2 58 0,0 25 0,-1-1 0,0 0 0,0 0 0,0 0 0,0 0 0,0 0 0,0 0 0,0 0 0,0 0 0,0 0 0,0 0 0,0 0 0,0 0 0,1 1 0,-1-1 0,0 0 0,0 0 0,0 0 0,0 0 0,0 0 0,0 0 0,0 0 0,0 0 0,1 0 0,-1 0 0,0 0 0,0 0 0,0 0 0,0 0 0,0 0 0,0 0 0,0 0 0,0 0 0,1 0 0,-1 0 0,0-1 0,0 1 0,0 0 0,0 0 0,0 0 0,0 0 0,0 0 0,2 4 0,0-1 0,-1 1 0,1-1 0,1 0 0,-1 0 0,0 0 0,1 0 0,-1 0 0,1 0 0,0 0 0,0-1 0,0 0 0,0 1 0,1-1 0,-1 0 0,1-1 0,-1 1 0,1-1 0,-1 1 0,1-1 0,0 0 0,0 0 0,0-1 0,-1 1 0,8-1 0,-4 0 0,-1 1 0,1-2 0,-1 1 0,1-1 0,-1 0 0,1 0 0,-1-1 0,0 0 0,0 0 0,0 0 0,0-1 0,0 0 0,0 0 0,9-7 0,-9 4 0,0-1 0,0 0 0,-1 0 0,0 0 0,0 0 0,-1-1 0,1 0 0,3-10 0,-11 46 0,2-20 0,0-1 0,1 1 0,0-1 0,0 1 0,2 11 0,-2-18 0,0 1 0,1-1 0,-1 1 0,1-1 0,0 1 0,-1-1 0,1 1 0,0-1 0,0 0 0,0 1 0,0-1 0,0 0 0,0 0 0,0 0 0,0 1 0,1-1 0,-1-1 0,0 1 0,1 0 0,-1 0 0,1 0 0,-1-1 0,1 1 0,-1-1 0,1 1 0,-1-1 0,1 0 0,-1 1 0,1-1 0,2 0 0,7 0 0,1-1 0,-1 0 0,1 0 0,-1-2 0,0 1 0,1-1 0,-2-1 0,1 0 0,0 0 0,12-8 0,-10 6 0,-1 0 0,2 0 0,-1 2 0,0 0 0,28-5 0,-41 9 0,1 0 0,0 0 0,-1 0 0,1 0 0,0 0 0,-1 0 0,1 0 0,0 0 0,-1 1 0,1-1 0,0 0 0,-1 0 0,1 1 0,0-1 0,-1 1 0,1-1 0,-1 0 0,1 1 0,-1-1 0,1 1 0,-1-1 0,1 1 0,-1-1 0,1 1 0,-1-1 0,0 1 0,1 0 0,-1-1 0,0 1 0,0 0 0,1-1 0,-1 1 0,0 0 0,0 0 0,3 35 0,-4-33 0,1 1 0,0-1 0,0 0 0,0 1 0,0-1 0,1 0 0,-1 1 0,1-1 0,0 0 0,0 0 0,0 0 0,0 1 0,0-1 0,4 5 0,-2-7 0,0 1 0,-1-1 0,1 0 0,0 0 0,0 0 0,0 0 0,-1-1 0,1 1 0,0-1 0,0 0 0,0 0 0,0 0 0,0 0 0,0 0 0,0-1 0,6-1 0,45-15 0,14-8 0,-62 24 0,0-1 0,0 1 0,0 0 0,0 0 0,0 1 0,0-1 0,0 1 0,0 1 0,0-1 0,6 2 0,12 15-40,-23-16-87,1 1 0,-1-1 0,0 1 1,1-1-1,-1 0 0,1 0 0,0 0 0,-1 1 0,1-1 0,0-1 1,0 1-1,0 0 0,-1 0 0,1-1 0,0 1 0,0-1 0,0 0 1,3 1-1,7-1-6231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3.379"/>
    </inkml:context>
    <inkml:brush xml:id="br0">
      <inkml:brushProperty name="width" value="0.025" units="cm"/>
      <inkml:brushProperty name="height" value="0.025" units="cm"/>
    </inkml:brush>
  </inkml:definitions>
  <inkml:trace contextRef="#ctx0" brushRef="#br0">43 0 9833,'0'0'15957,"3"10"-14986,2 15-660,0 1-1,-2-1 1,-1 1-1,-1 0 1,-4 40-1,-26 138 2375,-1 7-1227,63-291-1458,9-89 0,-27 103 0,2 1 0,42-103 0,-57 164 0,-1 1 0,1 0 0,0 0 0,0 1 0,0-1 0,0 0 0,0 1 0,0-1 0,1 1 0,-1-1 0,1 1 0,0 0 0,0 0 0,0 1 0,4-3 0,-6 4 0,-1-1 0,1 1 0,0 0 0,0 0 0,-1 0 0,1 0 0,0 0 0,0 0 0,-1 0 0,1 0 0,0 0 0,0 0 0,-1 0 0,1 0 0,0 1 0,0-1 0,-1 0 0,1 1 0,0-1 0,-1 0 0,1 1 0,0-1 0,-1 1 0,1-1 0,0 1 0,0 1 0,0 0 0,0 0 0,0 0 0,0 0 0,0 0 0,0 0 0,-1 0 0,1 0 0,-1 0 0,1 0 0,-1 0 0,0 0 0,0 4 0,1 0 0,-1 1 0,0-1 0,-1 1 0,0-1 0,0 0 0,0 1 0,-1-1 0,1 0 0,-2 0 0,1 0 0,-1 0 0,1 0 0,-2-1 0,1 1 0,-7 8 0,6-10 0,0-1 0,1 0 0,-1 0 0,-1 0 0,1 0 0,0-1 0,-1 1 0,1-1 0,-1 0 0,1 0 0,-1-1 0,0 0 0,0 1 0,0-2 0,0 1 0,0 0 0,0-1 0,0 0 0,0 0 0,0-1 0,-5 0 0,9 1-83,0 0-1,0 0 1,0 0 0,0 0-1,0 0 1,0 0-1,0 0 1,0-1 0,0 1-1,0 0 1,1 0 0,-1-1-1,0 1 1,0-1-1,0 1 1,0-1 0,1 1-1,-1-1 1,0 1 0,0-1-1,1 0 1,-1 1-1,1-1 1,-1 0 0,0 1-1,1-1 1,-1 0 0,1 0-1,0 0 1,-1 0 0,1 0-1,0 0-105,1 0-1,-1 0 1,1 0 0,0 0-1,-1 1 1,1-1 0,0 0-1,0 0 1,0 1-1,-1-1 1,1 1 0,0-1-1,0 1 1,0-1 0,0 1-1,0 0 1,0-1-1,0 1 1,0 0 0,0 0-1,0 0 1,0 0 0,0 0-1,0 0 1,0 0 0,0 0-1,2 0 1,24 0-5753,4 0-1831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3.813"/>
    </inkml:context>
    <inkml:brush xml:id="br0">
      <inkml:brushProperty name="width" value="0.025" units="cm"/>
      <inkml:brushProperty name="height" value="0.025" units="cm"/>
    </inkml:brush>
  </inkml:definitions>
  <inkml:trace contextRef="#ctx0" brushRef="#br0">129 94 12780,'0'0'18893,"-10"-3"-18333,6 1-534,2 1-11,-1 0 1,1 0-1,-1 0 1,0 0-1,0 0 1,1 0-1,-1 1 1,0-1-1,0 1 1,0 0-1,1 0 1,-1 0 0,0 0-1,0 0 1,0 1-1,0-1 1,1 1-1,-1 0 1,0 0-1,1 0 1,-1 0-1,0 0 1,1 1 0,0-1-1,-1 1 1,1-1-1,0 1 1,0 0-1,-1 0 1,-2 4-1,2-2-1,0-1-13,0 0 0,0 0 1,0 1-1,0-1 0,1 1 1,0 0-1,0 0 0,0 0 1,-2 5-1,4-8-1,0-1 0,0 1 0,0-1 0,0 0 0,0 1 0,1-1 0,-1 1 0,0-1 0,0 1 0,1-1 0,-1 0 0,0 1 0,0-1 0,1 1 0,-1-1 0,0 0 0,1 1 0,-1-1 0,1 0 0,-1 0 0,0 1 0,1-1 0,-1 0 0,1 0 0,-1 1 0,1-1 0,-1 0 0,1 0 0,-1 0 0,1 0 0,-1 0 0,1 0 0,-1 0 0,1 0 0,-1 0 0,1 0 0,-1 0 0,0 0 0,1 0 0,-1 0 0,1-1 0,0 1 0,18-3 0,47-22 0,-51 19 0,0-1 0,1 2 0,-1 0 0,18-3 0,-32 5 0,-1 1 0,0-1 0,0 0 0,0 0 0,0 1 0,0-1 0,-1 0 0,1 0 0,-1 1 0,-1-5 0,1 4 0,0-2 0,0 0 0,0 0 0,1 0 0,0 0 0,-1 0 0,2 0 0,0-6 0,-1 10 0,0 0 0,1 0 0,0 0 0,-1 0 0,1 0 0,-1 0 0,1 0 0,0 0 0,0 0 0,0 0 0,-1 1 0,1-1 0,0 0 0,0 1 0,0-1 0,0 0 0,0 1 0,0-1 0,0 1 0,0 0 0,0-1 0,1 1 0,-1 0 0,0 0 0,0-1 0,0 1 0,0 0 0,0 0 0,1 0 0,-1 1 0,0-1 0,0 0 0,0 0 0,0 1 0,2 0 0,51 10-5870,17 3-7500,-39-12 2245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4.451"/>
    </inkml:context>
    <inkml:brush xml:id="br0">
      <inkml:brushProperty name="width" value="0.025" units="cm"/>
      <inkml:brushProperty name="height" value="0.025" units="cm"/>
    </inkml:brush>
  </inkml:definitions>
  <inkml:trace contextRef="#ctx0" brushRef="#br0">114 279 8232,'0'0'17606,"-10"1"-16149,3-1-1272,0 1 0,0 0 0,0 1 0,1 0 0,-1 0 0,0 0 0,-11 7 0,16-8-137,-1 0 1,1 1 0,0 0-1,-1-1 1,1 1-1,0 0 1,0 0-1,0 0 1,0 0 0,0 0-1,1 0 1,-1 1-1,1-1 1,-1 1 0,1-1-1,0 1 1,0-1-1,0 1 1,0 0-1,0-1 1,1 1 0,-1 0-1,1 0 1,0 0-1,0-1 1,0 1 0,0 3-1,1-5-38,-1 0 1,1-1-1,0 1 0,-1 0 0,1 0 1,0-1-1,-1 1 0,1 0 0,0-1 0,0 1 1,0-1-1,0 1 0,0-1 0,-1 1 1,1-1-1,0 1 0,0-1 0,0 0 1,0 0-1,0 0 0,0 1 0,0-1 0,0 0 1,0 0-1,0 0 0,0-1 0,0 1 1,0 0-1,0 0 0,2-1 0,32-7 458,-25 3-415,-1 0 0,0-1 0,0 0 0,-1-1 0,1 0-1,-2 0 1,1-1 0,-1 0 0,12-17 0,21-22-262,-54 81-669,8-16 859,5-17 22,-31 78 55,30-72 26,0 0 0,1 0 0,-1-1-1,1 1 1,1 0 0,-1 0 0,1 0-1,0 0 1,1 0 0,1 8 0,-1-14-61,-1 0 0,1 0 1,0 1-1,0-1 0,0 0 1,0 0-1,0 0 0,0 0 1,0 0-1,0 0 0,0 0 1,0 0-1,0-1 0,1 1 1,-1 0-1,0-1 0,1 1 1,-1-1-1,0 1 0,1-1 1,-1 0-1,1 1 0,-1-1 1,1 0-1,-1 0 0,1 0 1,-1 0-1,0 0 0,1-1 1,-1 1-1,1 0 0,-1-1 1,0 1-1,2-1 0,5-1 82,0 0-1,-1-1 0,0 1 0,1-1 0,7-5 0,9-8-104,-2-1 0,0-1 0,-1-1 0,-1-1 0,-1-1 0,0 0 0,16-27 0,-10 11 0,-2-2 0,-1 0 0,27-70 0,-47 106 0,-1 0 0,0 0 0,0 0 0,0-1 0,0 1 0,0 0 0,-1 0 0,1-1 0,-1 1 0,0-4 0,0 7 0,-1-1 0,1 1 0,0 0 0,0-1 0,-1 1 0,1 0 0,0-1 0,0 1 0,-1 0 0,1 0 0,0-1 0,-1 1 0,1 0 0,0 0 0,-1 0 0,1-1 0,-1 1 0,1 0 0,0 0 0,-1 0 0,1 0 0,-1 0 0,1 0 0,0 0 0,-1 0 0,1 0 0,-1 0 0,1 0 0,0 0 0,-1 0 0,1 0 0,-1 0 0,1 1 0,0-1 0,-1 0 0,1 0 0,0 0 0,-1 0 0,1 1 0,0-1 0,-1 0 0,1 0 0,0 1 0,-11 6 0,1 1 0,1-1 0,-17 19 0,-76 86 0,89-97 0,1 1 0,1 1 0,0 0 0,1 0 0,-11 29 0,20-43 0,-1 0 0,1 1 0,0-1 0,0 0 0,1 1 0,-1-1 0,1 0 0,-1 1 0,1-1 0,0 0 0,0 1 0,1-1 0,-1 1 0,1-1 0,0 0 0,-1 0 0,1 1 0,1-1 0,1 5 0,-1-6 0,1 1 0,-1-1 0,1 0 0,-1 0 0,1 0 0,0 0 0,0 0 0,0 0 0,0-1 0,0 1 0,0-1 0,0 0 0,0 0 0,1 0 0,-1 0 0,0-1 0,1 0 0,-1 1 0,4-1 0,6 0 0,0 0 0,1 0 0,-1-1 0,0-1 0,0 0 0,0-1 0,-1 0 0,1-1 0,-1 0 0,0-1 0,0-1 0,0 0 0,0 0 0,-1-1 0,0-1 0,-1 0 0,0 0 0,0-1 0,-1 0 0,0-1 0,14-19 0,-15 15 0,-8 15 0,0-1 0,0 0 0,0 0 0,0 0 0,0 1 0,0-1 0,-1 0 0,1 0 0,0 0 0,0 1 0,0-1 0,0 0 0,0 0 0,-1 0 0,1 0 0,0 0 0,0 0 0,0 1 0,-1-1 0,1 0 0,0 0 0,0 0 0,0 0 0,-1 0 0,1 0 0,0 0 0,0 0 0,-1 0 0,1 0 0,0 0 0,0 0 0,0 0 0,-1 0 0,1 0 0,0 0 0,0 0 0,-1 0 0,1-1 0,0 1 0,0 0 0,0 0 0,-1 0 0,1 0 0,0 0 0,0 0 0,0-1 0,0 1 0,0 0 0,-1 0 0,1 0 0,0-1 0,0 1 0,0 0 0,0 0 0,0 0 0,0-1 0,0 1 0,0 0 0,-1 0 0,1 0 0,0-1 0,0 1 0,0 0 0,0 0 0,0-1 0,-9 8 0,0 1 0,1 0 0,0 0 0,0 0 0,-10 15 0,15-18 0,0-1 0,0 1 0,0 0 0,1 0 0,-1 0 0,1 0 0,0 0 0,1 0 0,0 1 0,-1-1 0,2 1 0,-1-1 0,0 0 0,1 7 0,1-10-39,0 0 1,0 1-1,0-1 1,0 0-1,0 0 0,0 0 1,1 0-1,-1 0 1,0 0-1,1 0 0,0-1 1,-1 1-1,1-1 1,0 1-1,0-1 0,0 1 1,0-1-1,0 0 1,0 0-1,0 0 0,1 0 1,-1 0-1,0-1 1,1 1-1,-1-1 0,0 1 1,1-1-1,4 0 1,9 2-1957,0-1 1,31-3 0,-44 2 1542,39-5-12910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5.326"/>
    </inkml:context>
    <inkml:brush xml:id="br0">
      <inkml:brushProperty name="width" value="0.025" units="cm"/>
      <inkml:brushProperty name="height" value="0.025" units="cm"/>
    </inkml:brush>
  </inkml:definitions>
  <inkml:trace contextRef="#ctx0" brushRef="#br0">31 73 9513,'15'-72'13736,"-15"80"-9935,1 15-2434,0 19-1240,-24 155 827,12-132-785,-3 104 0,14-168-155,0-1-1,0 0 0,0 0 1,0 0-1,0 1 0,0-1 1,0 0-1,0 0 0,0 1 1,0-1-1,0 0 1,1 0-1,-1 0 0,0 1 1,0-1-1,0 0 0,0 0 1,0 0-1,1 1 0,-1-1 1,0 0-1,0 0 0,0 0 1,0 0-1,1 0 1,-1 1-1,0-1 0,0 0 1,0 0-1,1 0 0,-1 0 1,0 0-1,0 0 0,1 0 1,-1 0-1,0 0 1,0 0-1,1 0 0,-1 0 1,0 0-1,0 0 0,0 0 1,1 0-1,-1 0 0,0 0 1,0 0-1,1 0 0,-1 0 1,0 0-1,0-1 1,13-5 543,5-12-328,0-1 0,-1-1 0,-1 0 0,-1-1 0,-1-1 0,12-24 1,-2 7-142,121-222-88,-143 259-871,-4 6-1442,-6 11-4827,-11 7-1690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3.588"/>
    </inkml:context>
    <inkml:brush xml:id="br0">
      <inkml:brushProperty name="width" value="0.025" units="cm"/>
      <inkml:brushProperty name="height" value="0.025" units="cm"/>
    </inkml:brush>
  </inkml:definitions>
  <inkml:trace contextRef="#ctx0" brushRef="#br0">89 1 18321,'0'0'8371,"-7"9"-7469,-2 7-667,1 0 0,1 0 0,0 1 0,1 1 0,1-1-1,0 1 1,1-1 0,-2 33 0,3 14 829,7 81-1,0-20-131,-8-85-932,4-38 0,-1-1 0,1 1 0,0 0 0,-1 0 0,0 0 0,1 0 0,-1-1 0,0 1 0,0 0 0,0-1 0,0 1 0,0-1 0,0 1 0,-1-1 0,1 1 0,0-1 0,-1 0 0,-2 2 0,4-3 0,0 0 0,0 0 0,-1 0 0,1 0 0,0 0 0,-1 0 0,1-1 0,0 1 0,0 0 0,-1 0 0,1 0 0,0 0 0,0-1 0,-1 1 0,1 0 0,0 0 0,0 0 0,0-1 0,-1 1 0,1 0 0,0 0 0,0-1 0,0 1 0,0 0 0,0-1 0,0 1 0,0 0 0,-1 0 0,1-1 0,0 1 0,0 0 0,0-1 0,0 1 0,0 0 0,0-1 0,0 1 0,1 0 0,-1 0 0,0-1 0,0 1 0,0-19 0,1 16 0,1-13 0,0 0 0,2 1 0,0-1 0,1 1 0,0 0 0,1 0 0,1 1 0,0 0 0,1 0 0,1 1 0,0 0 0,12-14 0,-17 23 0,0 1 0,-1 0 0,1-1 0,1 1 0,-1 1 0,0-1 0,1 1 0,-1-1 0,1 1 0,0 1 0,0-1 0,-1 1 0,1 0 0,0 0 0,0 0 0,1 0 0,8 1 0,-11 0 0,0 1 0,-1-1 0,1 0 0,-1 1 0,1 0 0,-1 0 0,0-1 0,1 1 0,-1 1 0,0-1 0,1 0 0,-1 0 0,0 1 0,0 0 0,0-1 0,0 1 0,0 0 0,-1 0 0,1 0 0,0 0 0,-1 0 0,0 0 0,1 0 0,-1 1 0,0-1 0,0 0 0,0 1 0,0-1 0,-1 1 0,1-1 0,-1 1 0,0-1 0,1 1 0,-1 0 0,-1 3 0,1-4 0,-2 19 0,2-20 0,0-1 0,-1 1 0,1-1 0,0 1 0,-1-1 0,1 0 0,0 1 0,-1-1 0,1 0 0,-1 1 0,1-1 0,0 0 0,-1 1 0,1-1 0,-1 0 0,1 0 0,-1 1 0,1-1 0,-1 0 0,1 0 0,-1 0 0,1 0 0,-1 0 0,1 0 0,-1 0 0,1 0 0,-1 0 0,1 0 0,-1 0 0,0 0 0,1 0 0,-1 0 0,1 0 0,-1-1 0,1 1 0,0 0 0,-2-1 0,1 0 0,0 0 0,0 0 0,0 0 0,0-1 0,0 1 0,0 0 0,0-1 0,0 1 0,0-1 0,1 1 0,-1-1 0,0 1 0,1-1 0,0 0 0,-1 1 0,1-1 0,0 1 0,0-3 0,-4-34 0,4 35 0,0-114 0,2 120-169,0 0 1,-1 0-1,1 1 1,0-1-1,1 0 1,-1-1-1,0 1 1,1 0-1,5 4 1,-2-2-667,1-1 0,0 0 1,0-1-1,0 1 0,0-1 1,1 0-1,9 1 0,5 1-1820,0-1 0,0-1 0,29 0 0,-35-2 867,-5-1 360,0 1 1,1-1 0,-1-1 0,17-3 0,-26 4 1570,1-1 0,-1 0 0,0 0 0,1 0 0,-1 0 0,0 0 0,0 0 0,0-1 0,0 1 0,4-4 0,-5 4 418,0-1 0,0 1 0,0-1-1,0 1 1,0-1 0,0 0 0,0 0 0,0 1 0,-1-1 0,1 0-1,-1 0 1,0 0 0,1 0 0,-1 1 0,0-5 0,0 5-354,0 0 1,0 1-1,0-1 1,0 0-1,0 1 1,0-1-1,-1 0 1,1 1-1,0-1 0,0 0 1,-1 1-1,1-1 1,0 0-1,-1 1 1,1-1-1,0 1 1,-1-1-1,1 1 1,-1-1-1,1 1 1,-1-1-1,1 1 1,-1-1-1,0 1 1,1 0-1,-1-1 1,1 1-1,-2-1 1,-24 0 2921,20 2-2823,1 1-1,-1-1 0,1 1 1,0 0-1,-1 0 0,1 0 1,-6 5-1,3 0-86,0-1 1,1 1-1,1 1 0,-1-1 0,1 1 1,0 0-1,1 1 0,0 0 0,0-1 1,1 1-1,0 1 0,1-1 0,0 1 0,-3 12 1,6-21-210,0 0 0,0 0 0,0 0 0,1 0 0,-1 0 1,0 1-1,0-1 0,1 0 0,-1 0 0,0 0 0,1 0 1,-1 0-1,1 0 0,-1 0 0,1 0 0,0 0 0,0 0 0,-1 0 1,1-1-1,0 1 0,0 0 0,0 0 0,0-1 0,0 1 1,0 0-1,0-1 0,0 1 0,0-1 0,0 1 0,0-1 0,0 0 1,0 0-1,0 1 0,0-1 0,0 0 0,1 0 0,-1 0 1,0 0-1,0 0 0,0 0 0,0 0 0,0-1 0,1 1 0,0-1 1,6 1 10,-1-1 1,1-1 0,0 1-1,-1-1 1,10-4 0,-8 1-37,0 1 0,-1-2-1,0 1 1,0-1 0,0 0 0,-1-1 0,0 0-1,0 0 1,-1 0 0,0-1 0,0 0 0,0 0 0,-1-1-1,-1 0 1,0 1 0,0-2 0,0 1 0,4-18 0,-36 91-135,26-56-22,-1 1 218,1 1 0,0 0 0,0 0-1,0 16 1,2-23-219,0-1 0,0 0 0,1 1 0,-1-1 0,1 0 0,-1 0 0,1 1 0,0-1-1,0 0 1,2 4 0,-2-5-180,1 1-1,-1-1 0,0 0 0,0 1 1,1-1-1,-1 0 0,1 0 1,-1 0-1,1 0 0,-1 0 1,1 0-1,0-1 0,-1 1 1,1-1-1,3 2 0,27 0-5598</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5.682"/>
    </inkml:context>
    <inkml:brush xml:id="br0">
      <inkml:brushProperty name="width" value="0.025" units="cm"/>
      <inkml:brushProperty name="height" value="0.025" units="cm"/>
    </inkml:brush>
  </inkml:definitions>
  <inkml:trace contextRef="#ctx0" brushRef="#br0">1 0 8776,'0'0'19122,"26"53"-18353,-15-36-545,-1-2-160,3-1-576,4-3-1026,-1-7-319,5-4-1058,3 0-384,3-11-641,1-9-1409,2-1-3780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6.026"/>
    </inkml:context>
    <inkml:brush xml:id="br0">
      <inkml:brushProperty name="width" value="0.025" units="cm"/>
      <inkml:brushProperty name="height" value="0.025" units="cm"/>
    </inkml:brush>
  </inkml:definitions>
  <inkml:trace contextRef="#ctx0" brushRef="#br0">122 0 8072,'0'0'14424,"-8"1"-13997,-1 1-279,1 1 0,0-1 0,0 1 0,1 1 0,-1-1 0,-9 7-1,13-8 24,1 0-1,-1 1 0,0 0 0,1 0 1,0 0-1,0 0 0,0 0 0,0 0 0,0 1 1,0 0-1,1-1 0,0 1 0,0 0 0,0 0 1,0 0-1,-1 5 0,3-9-152,0 1 0,0-1 0,0 0-1,0 1 1,0-1 0,0 0 0,0 1 0,0-1 0,0 0 0,0 0-1,0 1 1,1-1 0,-1 0 0,0 1 0,0-1 0,0 0 0,0 0-1,1 1 1,-1-1 0,0 0 0,0 0 0,0 1 0,1-1 0,-1 0-1,0 0 1,0 0 0,1 0 0,-1 1 0,0-1 0,0 0 0,1 0-1,-1 0 1,0 0 0,1 0 0,-1 0 0,0 0 0,1 0 0,19 1 369,19-9 239,31-23 149,-59 24-687,0 1-1,0 1 0,1 0 0,0 0 0,0 1 0,0 1 0,0 0 0,24-2 0,-35 5-76,-1 1-1,1-1 0,0 1 1,0 0-1,0-1 0,-1 1 1,1 0-1,0-1 1,-1 1-1,1 0 0,-1 0 1,1 0-1,-1-1 0,1 1 1,-1 0-1,0 0 1,1 0-1,-1 0 0,0 0 1,0 0-1,1 0 0,-1 0 1,0 0-1,0 0 1,0 0-1,0-1 0,-1 3 1,1 39 304,-1-30-307,1-11-4,0 0 1,0 0-1,0-1 0,0 1 1,0 0-1,0-1 0,0 1 1,0 0-1,1 0 0,-1-1 0,0 1 1,0 0-1,1-1 0,-1 1 1,0 0-1,1-1 0,-1 1 1,0 0-1,1-1 0,-1 1 1,1-1-1,-1 1 0,1-1 0,0 1 1,-1-1-1,1 1 0,-1-1 1,1 0-1,1 1 0,24-5-433,33-30-3690,-47 26 1652,18-11-2920,2-3-2167</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6.385"/>
    </inkml:context>
    <inkml:brush xml:id="br0">
      <inkml:brushProperty name="width" value="0.025" units="cm"/>
      <inkml:brushProperty name="height" value="0.025" units="cm"/>
    </inkml:brush>
  </inkml:definitions>
  <inkml:trace contextRef="#ctx0" brushRef="#br0">150 0 19186,'-9'3'3369,"-65"22"1457,69-23-4640,0 0 0,0 0-1,1 1 1,-1 0 0,1 0 0,-1 0-1,1 0 1,0 1 0,0 0 0,1 0-1,-1 0 1,1 0 0,0 0-1,-5 9 1,8-13-189,0 1-1,0-1 1,0 0-1,0 0 1,0 1-1,0-1 0,0 0 1,0 0-1,0 1 1,0-1-1,0 0 1,0 0-1,0 1 1,0-1-1,0 0 1,0 0-1,0 1 1,0-1-1,0 0 1,1 0-1,-1 1 0,0-1 1,0 0-1,0 0 1,0 0-1,1 1 1,-1-1-1,0 0 1,0 0-1,0 0 1,1 1-1,-1-1 1,0 0-1,0 0 0,1 0 1,-1 0-1,0 0 1,0 0-1,1 0 1,-1 0-1,19 2 27,18-6 35,-26 2-137,55-8-1510,-60 9 1190,-1 1 0,0 0 0,1 0 0,-1 0 0,0 1 0,1 0 0,-1 0 0,0 0-1,9 3 1,-13-3 420,0 0 0,1 0 0,-1 0-1,0 0 1,0 0 0,0 0-1,0 0 1,0 0 0,0 0-1,0 1 1,-1-1 0,1 0 0,0 1-1,-1-1 1,1 0 0,-1 1-1,1-1 1,-1 1 0,0-1 0,0 0-1,1 1 1,-1-1 0,0 1-1,0-1 1,0 1 0,-1-1-1,1 1 1,0-1 0,-1 1 0,1-1-1,0 0 1,-1 1 0,0-1-1,1 1 1,-1-1 0,0 0-1,0 0 1,-1 2 0,-3 6 465,0-2 1,-1 1 0,0-1-1,-9 10 1,-89 68 2599,65-54-8964,56-47 796,6-8-1436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6.763"/>
    </inkml:context>
    <inkml:brush xml:id="br0">
      <inkml:brushProperty name="width" value="0.025" units="cm"/>
      <inkml:brushProperty name="height" value="0.025" units="cm"/>
    </inkml:brush>
  </inkml:definitions>
  <inkml:trace contextRef="#ctx0" brushRef="#br0">48 5 15503,'0'0'5189,"-6"8"-3780,4-5-1346,-27 43 759,27-43-732,1 0-1,-1 1 1,1-1-1,0 1 0,0 0 1,0-1-1,0 1 1,1 0-1,0-1 1,-1 1-1,1 0 1,1 0-1,-1-1 1,0 1-1,3 5 1,-3-7-11,1-1 0,0 0 1,0 0-1,0-1 0,0 1 1,0 0-1,0 0 0,0 0 1,0-1-1,1 1 0,-1 0 0,0-1 1,0 1-1,0-1 0,1 0 1,-1 1-1,0-1 0,1 0 1,-1 0-1,0 0 0,1 0 1,-1 0-1,0 0 0,2 0 0,35-6 1798,-26 0-1649,1 0 0,-1-1 0,-1 0 0,1-1 0,-1 0 0,-1-1 0,1-1 0,-2 1 0,1-2 0,-1 1-1,-1-1 1,11-18 0,-28 41 645,7-10-875,-1 1-1,0 0 1,0 0-1,1 1 1,0-1 0,0 0-1,0 1 1,0-1 0,0 1-1,1 0 1,-1 0-1,1 0 1,0-1 0,0 1-1,1 0 1,-1 0-1,1 0 1,0 6 0,1-9 17,0 0 0,0-1 0,1 1 0,-1 0 0,0 0 0,0-1 0,0 1 0,1-1 1,-1 1-1,0-1 0,1 0 0,-1 1 0,1-1 0,-1 0 0,0 0 0,1 0 0,-1 0 0,0 0 0,1 0 1,-1 0-1,1-1 0,1 0 0,35-5 305,16-15-282,-44 17-39,0-1 0,1 1 1,-1 1-1,1 0 0,0 0 0,0 1 1,12-1-1,-22 3 1,-1 1 0,1-1 0,0 0 0,0 1 0,-1-1 0,1 1 0,0-1 0,-1 0 0,1 1 0,-1-1 0,1 1 0,0 0 0,-1-1 0,1 1 0,-1-1 0,0 1 0,1 0 0,-1-1 0,1 1 0,-1 0 0,0 0 0,0-1 0,1 1 0,-1 0 0,0 0 0,0-1 0,0 1 0,0 0 0,0 0 0,0 0 0,0-1 0,0 1 0,0 0 0,0 0 0,0 0 0,-1 0 0,-5 42 0,3-26 0,3-17 0,0 1 0,0-1 0,0 1 0,0-1 0,0 1 0,0-1 0,0 1 0,0-1 0,0 0 0,1 1 0,-1-1 0,0 1 0,0-1 0,0 0 0,1 1 0,-1-1 0,0 0 0,0 1 0,1-1 0,-1 0 0,0 1 0,1-1 0,-1 0 0,0 0 0,1 1 0,-1-1 0,1 0 0,-1 0 0,0 0 0,1 1 0,-1-1 0,1 0 0,0 0 0,21-1 0,21-12 0,-2-6 0,-27 11 0,0 1 0,1 1 0,0 0 0,1 1 0,-1 0 0,26-3 0,-40 8 0,-1 1 0,1-1 0,-1 0 0,0 0 0,1 1 0,-1-1 0,1 0 0,-1 0 0,0 1 0,1-1 0,-1 1 0,0-1 0,1 0 0,-1 1 0,0-1 0,1 1 0,-1-1 0,0 1 0,0-1 0,0 0 0,1 1 0,-1-1 0,0 1 0,0-1 0,0 1 0,0-1 0,0 1 0,0-1 0,0 1 0,0-1 0,0 1 0,0-1 0,0 1 0,0-1 0,-1 1 0,1-1 0,0 1 0,0-1 0,0 1 0,-1-1 0,1 1 0,0-1 0,0 0 0,-1 1 0,-12 31 0,10-25 0,3-7 0,0 0 0,0 1 0,-1-1 0,1 1 0,0-1 0,0 0 0,0 1 0,0-1 0,0 1 0,0-1 0,0 1 0,0-1 0,0 0 0,0 1 0,0-1 0,0 1 0,0-1 0,0 1 0,1-1 0,-1 0 0,0 1 0,0-1 0,0 1 0,0-1 0,1 0 0,-1 1 0,0-1 0,1 0 0,-1 1 0,0-1 0,1 0 0,-1 1 0,0-1 0,1 0 0,-1 0 0,0 1 0,1-1 0,-1 0 0,1 0 0,-1 0 0,0 0 0,1 0 0,-1 0 0,1 1 0,-1-1 0,1 0 0,-1 0 0,0 0 0,1 0 0,-1 0 0,1-1 0,-1 1 0,1 0 0,-1 0 0,1 0 0,-1 0 0,0 0 0,1-1 0,-1 1 0,1 0 0,38-12 0,-24 7 0,-13 5-77,5-1-1963,-4 6-3637,-5 4-5171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7.803"/>
    </inkml:context>
    <inkml:brush xml:id="br0">
      <inkml:brushProperty name="width" value="0.025" units="cm"/>
      <inkml:brushProperty name="height" value="0.025" units="cm"/>
    </inkml:brush>
  </inkml:definitions>
  <inkml:trace contextRef="#ctx0" brushRef="#br0">18 376 6566,'0'0'14761,"-4"9"-12690,-9 28-1025,13-36-998,0-1-1,0 1 0,-1 0 0,1-1 0,0 1 1,0 0-1,0-1 0,0 1 0,0 0 0,0 0 1,0-1-1,0 1 0,1 0 0,-1-1 0,0 1 1,0 0-1,1-1 0,-1 1 0,0 0 0,1-1 1,-1 1-1,0-1 0,1 1 0,-1 0 1,1-1-1,-1 1 0,1-1 0,-1 0 0,1 1 1,-1-1-1,1 1 0,0-1 0,-1 0 0,1 1 1,0-1-1,-1 0 0,1 0 0,0 1 0,-1-1 1,1 0-1,0 0 0,-1 0 0,1 0 0,0 0 1,0 0-1,-1 0 0,2 0 0,32-4 1883,-27 1-1757,0 0 0,0-1 0,0 0 0,0 0 0,0-1-1,-1 0 1,0 0 0,0-1 0,0 1 0,-1-1 0,0 0-1,0-1 1,7-11 0,-7 10-18,0-1 0,0 0 1,0-1-1,-1 1 0,-1-1 0,0 0 0,0 1 0,-1-1 1,0-1-1,0-11 0,-2 22-155,0 0 0,1 0 0,-1-1 0,0 1 0,0 0 0,0 0 0,0 0 0,-1-1 0,1 1 0,0 0 0,0 0 0,0-1 0,0 1 0,0 0 0,0 0 0,0 0 0,0-1 0,0 1 0,0 0 0,-1 0 0,1 0 0,0 0 0,0-1 0,0 1 0,0 0 0,0 0 0,-1 0 0,1 0 0,0 0 0,0-1 0,0 1 0,-1 0 0,1 0 0,0 0 0,0 0 0,-1 0 0,1 0 0,0 0 0,0 0 0,0 0 0,-1 0 0,1 0 0,0 0 0,0 0 0,-1 0 0,1 0 0,0 0 0,0 0 0,0 0 0,-1 0 0,1 0 0,0 0 0,0 1 0,0-1 0,-1 0 0,1 0 0,0 0 0,0 0 0,0 0 0,0 1 0,-1-1 0,1 0 0,0 0 0,0 0 0,0 0 0,0 1 0,0-1 0,0 0 0,-1 1 0,-11 13 0,4-1 0,1 1 0,0 1 0,1 0 0,1 0 0,0 0 0,2 0 0,-1 1 0,2-1 0,0 1 0,0 26 0,2-41 0,0 0 0,0 0 0,0 0 0,0 0 0,0 0 0,0 0 0,0-1 0,0 1 0,1 0 0,-1 0 0,0 0 0,1 0 0,-1-1 0,1 1 0,-1 0 0,0 0 0,1-1 0,0 1 0,-1 0 0,1-1 0,-1 1 0,1-1 0,0 1 0,-1 0 0,1-1 0,0 0 0,0 1 0,1 0 0,0-1 0,0 1 0,1-1 0,-1 0 0,0 1 0,1-1 0,-1 0 0,0-1 0,1 1 0,-1 0 0,4-2 0,3 0 0,-1-1 0,0 0 0,0 0 0,-1-1 0,10-5 0,31-33 0,7-4 0,-55 46-7,1 1 0,-1-1-1,1 0 1,-1 1 0,1-1 0,-1 1-1,1-1 1,-1 0 0,1 1 0,-1-1-1,0 1 1,1-1 0,-1 1 0,0-1-1,1 1 1,-1 0 0,0-1 0,0 1-1,0-1 1,1 1 0,-1 0 0,0-1-1,0 1 1,0-1 0,0 1 0,0 0-1,0-1 1,0 1 0,0 0 0,0-1-1,0 1 1,-1-1 0,1 1 0,0 0-1,-2 29-293,-7 13 70,6-30-80,0 0 1,1 0-1,-2 21 0,4-34 294,0 1-1,0-1 1,0 1-1,0-1 1,0 1 0,0-1-1,0 1 1,1-1-1,-1 1 1,0-1-1,0 1 1,0-1-1,0 1 1,1-1-1,-1 1 1,0-1-1,0 0 1,1 1-1,-1-1 1,0 1-1,1-1 1,-1 0-1,0 1 1,1-1-1,-1 0 1,1 1-1,-1-1 1,1 0-1,-1 0 1,0 1 0,1-1-1,-1 0 1,1 0-1,-1 0 1,1 0-1,0 0 1,24-6-185,22-23 170,-19 3 61,-1-2 0,-2-1 0,-1-1 0,-1 0 0,-2-2 1,-1-1-1,-1-1 0,-2 0 0,-2-1 0,-1-1 0,-1-1 0,13-69 1,-26 100-13,-5 11 29,-15 31 95,-23 53 87,19-38-118,-31 72 739,50-107-741,0-1 0,0 1 0,2 0 0,0 0 0,-2 32 0,5-47-101,0 1 0,1-1 1,-1 0-1,0 1 0,0-1 1,1 0-1,-1 1 0,1-1 1,-1 0-1,1 0 0,0 1 1,-1-1-1,1 0 0,0 0 0,0 0 1,0 0-1,0 0 0,0 0 1,0 0-1,0 0 0,0 0 1,0-1-1,0 1 0,0 0 0,1-1 1,-1 1-1,0-1 0,1 1 1,-1-1-1,0 1 0,1-1 1,-1 0-1,0 0 0,1 0 1,-1 0-1,1 0 0,0 0 0,0 0 1,0 0 0,0 0-1,0 0 1,0-1 0,0 1-1,0-1 1,0 1-1,0-1 1,-1 0 0,1 1-1,0-1 1,0 0 0,-1 0-1,1 0 1,-1 0-1,1-1 1,-1 1 0,1 0-1,-1-1 1,0 1 0,1-1-1,-1 1 1,0-1 0,0 0-1,0 1 1,-1-1-1,2-2 1,-1 0-8,0 1 0,0-1 0,-1 0 0,1 0 0,-1 0 0,0 0 0,0 0 0,0 0 0,-1 0 0,1 0 0,-1 0 0,0 0 0,0 0 0,0 0 0,-1 0 0,-2-4 0,-1 0 0,-1 0 0,0 0 0,-1 1 0,1 0 0,-10-7 0,-4-6 0,56 19 0,2 1-2167,53 4-10240,-50-3 3791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8.163"/>
    </inkml:context>
    <inkml:brush xml:id="br0">
      <inkml:brushProperty name="width" value="0.025" units="cm"/>
      <inkml:brushProperty name="height" value="0.025" units="cm"/>
    </inkml:brush>
  </inkml:definitions>
  <inkml:trace contextRef="#ctx0" brushRef="#br0">166 13 6374,'0'0'23297,"-11"-3"-21440,0 0-1659,0 1 0,0 0-1,0 1 1,-17-1-1,23 3-180,0-1 0,0 0-1,0 1 1,0 0 0,0 0-1,0 1 1,0 0 0,0-1 0,0 1-1,1 1 1,-1-1 0,1 1 0,0 0-1,-8 6 1,12-9-17,-1 0 0,1 0 0,0 0 0,0 1 0,0-1 0,0 0 0,-1 0 0,1 0 0,0 0 0,0 1 0,0-1 0,0 0 0,-1 0 0,1 0 0,0 1 0,0-1 0,0 0 0,0 0 0,0 0 0,0 1 0,0-1 0,0 0 0,0 0 0,0 1 0,0-1 0,0 0 0,0 0 0,0 0 0,0 1 0,0-1 0,0 0 0,0 0 0,0 1 0,0-1 0,0 0 0,0 0 0,0 0 0,0 1 0,0-1 0,0 0 0,1 0 0,-1 0 0,0 1 0,0-1 0,0 0 0,0 0 0,1 0 0,-1 1 0,18 3 0,31-3 0,-40-2 0,1 2-159,1 1-1,-1-1 1,1 2-1,-1-1 1,0 2-1,0-1 1,16 9-1,-23-11 109,-1 1 0,1-1 0,-1 1 0,1 0 0,-1 0 0,0 0 0,0 0 0,1 0-1,-1 0 1,-1 1 0,1-1 0,0 1 0,2 4 0,-3-5 52,-1 0-1,0 0 1,0 0 0,1-1-1,-1 1 1,-1 0 0,1 0-1,0 0 1,0 0-1,0-1 1,-1 1 0,1 0-1,-1 0 1,0 0 0,1-1-1,-1 1 1,0-1-1,0 1 1,0 0 0,0-1-1,0 1 1,-1-1 0,1 0-1,-3 3 1,-3 2 124,0 0 0,-1-1 0,0 0-1,0 0 1,0-1 0,0 0 0,-1-1 0,0 1 0,1-2 0,-1 1 0,0-1 0,0 0 0,-1-1 0,-14 0 0,24-1-240,-1 0 1,1-1 0,0 1 0,0 0 0,0-1 0,-1 1 0,1-1-1,0 1 1,0 0 0,0-1 0,0 1 0,0-1 0,-1 1 0,1 0-1,0-1 1,0 1 0,0-1 0,0 1 0,0 0 0,0-1 0,1 1 0,-1-1-1,0 1 1,0-1 0,0 1 0,0 0 0,0-1 0,1 1 0,-1 0-1,0-1 1,0 1 0,1 0 0,-1-1 0,0 1 0,1-1 0,9-14-4073,10-3-2262,8-1-1959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8.566"/>
    </inkml:context>
    <inkml:brush xml:id="br0">
      <inkml:brushProperty name="width" value="0.025" units="cm"/>
      <inkml:brushProperty name="height" value="0.025" units="cm"/>
    </inkml:brush>
  </inkml:definitions>
  <inkml:trace contextRef="#ctx0" brushRef="#br0">162 329 13261,'0'0'3795,"-10"6"-1409,-10 7-896,0 1 0,-29 27 0,43-36-1137,1 0 0,-1 1 1,1 0-1,0 0 1,0 1-1,1-1 0,0 1 1,0 0-1,0 0 1,1 0-1,0 1 1,1-1-1,-4 15 0,6-21-345,0 0 1,0 0-1,0 0 0,0-1 0,0 1 0,0 0 0,0 0 1,0 0-1,0 0 0,1 0 0,-1 0 0,0-1 0,1 1 1,-1 0-1,0 0 0,1 0 0,-1 0 0,1-1 0,-1 1 1,1 0-1,-1-1 0,1 1 0,0 0 0,-1-1 0,1 1 0,0-1 1,0 1-1,-1-1 0,1 1 0,2 0 0,-1-1 37,1 1-1,0 0 0,0-1 1,0 0-1,0 0 0,0 0 0,0 0 1,0 0-1,6-2 0,0 0 87,0 0-1,1-1 1,-1-1-1,0 1 1,12-8-1,-3-3 1,-1 0-1,0-1 1,-2 0 0,0-2-1,0 0 1,-2 0 0,0-1-1,-1-1 1,18-38 0,-17 30 29,-2 0 0,-1 0 1,-1-1-1,-2-1 0,-1 1 1,6-58-1,-12 82-160,0 1 0,1 0 0,-1 0 0,-1 0 0,1 0 0,0 0 0,-1 0 0,1 0 0,-1 0 0,0 0 0,0 0 0,0 0 0,-2-3 0,2 5 0,0 0 0,-1 0 0,1 1 0,0-1 0,0 1 0,-1-1 0,1 1 0,0-1 0,-1 1 0,1 0 0,0-1 0,-1 1 0,1 0 0,-1 0 0,1 0 0,0 0 0,-1 0 0,1 1 0,-1-1 0,1 0 0,0 1 0,-1-1 0,1 1 0,0-1 0,0 1 0,-1 0 0,1-1 0,0 1 0,0 0 0,-2 1 0,-12 9 0,0 0 0,1 1 0,1 1 0,0 0 0,0 1 0,2 0 0,0 1 0,0 0 0,-15 31 0,24-44 0,1 1 0,-1 0 0,1 0 0,0 0 0,0 0 0,0 0 0,1 0 0,-1 1 0,1-1 0,0 0 0,0 0 0,0 0 0,0 1 0,1 3 0,0-6 0,-1 1 0,2 0 0,-1 0 0,0-1 0,0 1 0,0-1 0,1 1 0,-1-1 0,1 0 0,-1 1 0,1-1 0,-1 0 0,1 0 0,0 0 0,0 0 0,-1 0 0,1-1 0,0 1 0,0-1 0,0 1 0,0-1 0,0 1 0,3-1 0,18 4 0,-9-2 0,0 0 0,0 1 0,-1 1 0,0 0 0,1 1 0,12 6 0,-24-9 0,1-1 0,0 1 0,-1 0 0,1 0 0,-1 1 0,1-1 0,-1 0 0,0 1 0,0 0 0,0-1 0,0 1 0,-1 0 0,1 0 0,-1 0 0,0 0 0,1 0 0,-1 0 0,-1 0 0,1 0 0,0 1 0,-1-1 0,0 0 0,1 0 0,-1 1 0,-1-1 0,1 0 0,0 0 0,-1 1 0,0-1 0,0 0 0,-2 5 0,-15 33-164,15-36 39,0 0-1,0 0 0,1 1 1,-1-1-1,1 1 1,0-1-1,1 1 0,0 0 1,-1 7-1,6-12-6609,16-13 407,-2-9-3564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9.034"/>
    </inkml:context>
    <inkml:brush xml:id="br0">
      <inkml:brushProperty name="width" value="0.025" units="cm"/>
      <inkml:brushProperty name="height" value="0.025" units="cm"/>
    </inkml:brush>
  </inkml:definitions>
  <inkml:trace contextRef="#ctx0" brushRef="#br0">22 39 9577,'0'0'12438,"-3"10"-9565,-13 34-674,15-43-2136,1 0 1,0 0-1,-1 0 1,1-1-1,0 1 0,0 0 1,-1 0-1,1 0 0,0 0 1,0 0-1,0 0 1,0 0-1,0 0 0,0 0 1,1 0-1,-1 0 1,0 0-1,0 0 0,1 0 1,-1 0-1,1 0 1,-1 0-1,0-1 0,1 1 1,0 0-1,-1 0 1,1 0-1,0-1 0,-1 1 1,1 0-1,0-1 1,-1 1-1,1-1 0,0 1 1,0-1-1,0 1 0,0-1 1,0 1-1,0-1 1,0 0-1,-1 1 0,1-1 1,0 0-1,0 0 1,0 0-1,0 0 0,0 0 1,0 0-1,0 0 1,0 0-1,2-1 0,1 1 176,0 0-1,1-1 0,-1 1 1,0-1-1,0 0 1,0-1-1,1 1 0,-1-1 1,4-2-1,-4 0-238,-1 1 0,1-1 0,-1 0 0,0 0 0,-1 0 0,1-1 0,-1 1 0,0-1 0,0 1 0,0-1 0,0 0 0,-1 0 0,0 0 0,0 1 0,0-1 0,-1 0 0,0 0 0,0 0 0,0 0 0,-1-8 0,1 12 0,-1 1 0,1-1 0,0 1 0,0-1 0,0 1 0,-1 0 0,1-1 0,0 1 0,0-1 0,-1 1 0,1-1 0,0 1 0,-1 0 0,1-1 0,0 1 0,-1 0 0,1 0 0,-1-1 0,1 1 0,-1 0 0,1 0 0,-1-1 0,1 1 0,0 0 0,-1 0 0,1 0 0,-1 0 0,1 0 0,-1 0 0,1 0 0,-1 0 0,1 0 0,-1 0 0,1 0 0,-1 0 0,1 0 0,-1 0 0,1 0 0,-1 0 0,1 1 0,-1-1 0,1 0 0,-1 0 0,1 1 0,0-1 0,-1 0 0,1 1 0,-1-1 0,1 0 0,0 1 0,-1-1 0,1 0 0,0 1 0,-1 0 0,-21 20 0,13-9 0,0 0 0,2 1 0,-11 22 0,16-31 0,0 1 0,0 0 0,0 1 0,1-1 0,0 0 0,0 0 0,0 1 0,1-1 0,0 0 0,0 1 0,0-1 0,0 0 0,3 9 0,-2-12 0,0-1 0,0 1 0,0 0 0,0-1 0,1 0 0,-1 1 0,1-1 0,-1 0 0,1 1 0,-1-1 0,1 0 0,-1 0 0,1 0 0,0-1 0,0 1 0,0 0 0,-1-1 0,1 1 0,0-1 0,0 1 0,0-1 0,0 0 0,0 0 0,3 0 0,50-3 0,-42 0 0,0 0 0,-1-1 0,0 0 0,1-1 0,-2 0 0,20-12 0,62-47 0,-78 52 0,-26 39 0,7-20 0,-31 57 0,33-59 0,0 0 0,0-1 0,1 1 0,-1 0 0,1 0 0,0 0 0,1 0 0,-1 0 0,1 0 0,0 0 0,0 0 0,1 5 0,0-9 0,-1 0 0,1-1 0,0 1 0,-1 0 0,1-1 0,-1 1 0,1 0 0,0-1 0,-1 1 0,1-1 0,0 0 0,0 1 0,-1-1 0,1 1 0,0-1 0,0 0 0,0 0 0,0 1 0,-1-1 0,1 0 0,0 0 0,0 0 0,0 0 0,0 0 0,0 0 0,-1 0 0,1 0 0,0-1 0,0 1 0,0 0 0,0 0 0,-1-1 0,1 1 0,1-1 0,28-13 0,0-22-3760,-11-9-6621,-9 6-5907</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29.377"/>
    </inkml:context>
    <inkml:brush xml:id="br0">
      <inkml:brushProperty name="width" value="0.025" units="cm"/>
      <inkml:brushProperty name="height" value="0.025" units="cm"/>
    </inkml:brush>
  </inkml:definitions>
  <inkml:trace contextRef="#ctx0" brushRef="#br0">1 1 13325,'0'0'15022,"20"54"-18321,-6-41-2915,1-2-5669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1:30.013"/>
    </inkml:context>
    <inkml:brush xml:id="br0">
      <inkml:brushProperty name="width" value="0.025" units="cm"/>
      <inkml:brushProperty name="height" value="0.025" units="cm"/>
    </inkml:brush>
  </inkml:definitions>
  <inkml:trace contextRef="#ctx0" brushRef="#br0">125 241 14670,'0'0'8424,"-11"10"-5910,3-2-2233,-10 11 951,-1 0 0,-14 23-1,29-37-1096,0 0 0,0 0-1,1 0 1,0 1 0,0-1 0,0 1 0,1 0-1,0 0 1,0 0 0,1 0 0,-1 0 0,1 0-1,1 0 1,-1 1 0,1-1 0,0 8 0,1-13-125,0 0 0,0 0 0,-1 0 1,1 0-1,0 0 0,0 0 0,0 0 1,0 0-1,0 0 0,0 0 0,0-1 1,1 1-1,-1 0 0,0-1 0,0 1 1,1-1-1,-1 1 0,0-1 1,1 1-1,-1-1 0,0 0 0,1 0 1,-1 0-1,0 0 0,1 0 0,-1 0 1,1 0-1,-1 0 0,0-1 0,1 1 1,-1 0-1,2-2 0,47-14 474,-26 2-474,-2-1 1,0-1 0,-1-1 0,-1 0 0,0-2 0,-2-1 0,19-24-1,-8 5-14,-2-1 0,-2-1-1,23-49 1,-44 82 4,0 0 0,-1-1 0,0 1 0,0 0 0,2-15 0,-5 23 0,0 0 0,0 0 0,0 0 0,0-1 0,0 1 0,0 0 0,0 0 0,0 0 0,0-1 0,0 1 0,0 0 0,0 0 0,0 0 0,-1 0 0,1-1 0,0 1 0,0 0 0,0 0 0,0 0 0,0 0 0,0-1 0,0 1 0,-1 0 0,1 0 0,0 0 0,0 0 0,0 0 0,0 0 0,0-1 0,-1 1 0,1 0 0,0 0 0,0 0 0,0 0 0,0 0 0,-1 0 0,1 0 0,0 0 0,0 0 0,0 0 0,-1 0 0,1 0 0,0 0 0,0 0 0,0 0 0,-1 0 0,1 0 0,0 0 0,0 0 0,0 0 0,0 0 0,-1 0 0,1 0 0,0 1 0,0-1 0,0 0 0,0 0 0,-1 0 0,1 0 0,-13 8 0,-5 7 0,1 1 0,1 0 0,0 1 0,1 0 0,1 1 0,0 1 0,2 1 0,0-1 0,1 2 0,1 0 0,-12 36 0,21-54 0,0 0 0,0 0 0,1 0 0,-1 0 0,1 0 0,-1 0 0,1 0 0,0 0 0,0 1 0,0-1 0,1 0 0,-1 0 0,1 0 0,-1 0 0,1 0 0,0 0 0,0 0 0,1-1 0,-1 1 0,0 0 0,1-1 0,0 1 0,0 0 0,-1-1 0,1 0 0,4 4 0,-1-4 0,1 1 0,-1-1 0,0 0 0,1 0 0,0-1 0,-1 0 0,1 0 0,0 0 0,0-1 0,-1 1 0,1-2 0,0 1 0,8-2 0,-3 0 0,0-1 0,-1 0 0,0-1 0,1 0 0,-1 0 0,-1-1 0,1-1 0,-1 1 0,0-2 0,0 1 0,14-14 0,29-20 0,-52 40 0,0 0 0,0 0 0,0 0 0,1 0 0,-1 0 0,0 0 0,0 0 0,0 0 0,1 0 0,-1 0 0,0 0 0,0 0 0,0 0 0,1 0 0,-1 0 0,0 1 0,0-1 0,0 0 0,1 0 0,-1 0 0,0 0 0,0 0 0,0 0 0,0 0 0,1 1 0,-1-1 0,0 0 0,0 0 0,0 0 0,0 0 0,0 1 0,0-1 0,0 0 0,1 0 0,-1 0 0,0 1 0,0-1 0,0 0 0,0 0 0,0 0 0,0 1 0,0-1 0,0 0 0,0 0 0,0 0 0,0 1 0,0-1 0,0 0 0,0 0 0,0 0 0,-1 1 0,1-1 0,0 0 0,0 0 0,0 0 0,0 1 0,0-1 0,0 0 0,0 0 0,-1 0 0,1 0 0,0 0 0,0 1 0,0-1 0,-1 0 0,-12 24 0,11-20 0,-1-1 0,1 1 0,-1 0 0,1 0 0,0 1 0,1-1 0,-1 0 0,1 1 0,0-1 0,0 1 0,0-1 0,1 1 0,-1 0 0,1 4 0,1-8 0,0 1 0,0-1 0,-1 0 0,1 0 0,0 0 0,0 0 0,0 0 0,0 0 0,0 0 0,1 0 0,-1-1 0,0 1 0,0 0 0,1-1 0,-1 1 0,0-1 0,1 1 0,-1-1 0,0 1 0,1-1 0,-1 0 0,1 0 0,-1 0 0,0 0 0,1 0 0,1 0 0,47-1 0,-42 0 0,9-1 0,-1-1 0,1-1 0,-1 0 0,0-1 0,29-14 0,40-12 0,-84 31 0,-1 1 0,1-1 0,-1 0 0,0 1 0,1-1 0,-1 0 0,0 1 0,1-1 0,-1 0 0,0 1 0,0-1 0,1 1 0,-1-1 0,0 0 0,0 1 0,0-1 0,0 1 0,1-1 0,-1 1 0,0-1 0,0 1 0,0-1 0,0 1 0,0-1 0,0 1 0,0-1 0,0 1 0,0-1 0,-1 1 0,1-1 0,0 0 0,0 2 0,-3 15 0,3-16 0,-3 17 0,0 0 0,2 0 0,0 0 0,0 0 0,3 19 0,0-27 0,0-1 0,0 1 0,1-1 0,0 0 0,1 0 0,0 0 0,0 0 0,1 0 0,0-1 0,0 0 0,8 9 0,40 39-67,-37-41 20,0 1-1,-2 0 1,0 1-1,17 27 1,-28-39 48,-1 1 0,1-1 0,-1 1 0,0 0 0,0 0 0,0 0 0,-1 0 0,0 0 0,0 1 0,-1-1 0,0 0 0,0 0 0,0 0 0,-1 1 0,1-1 0,-2 0 0,1 0 0,-1 0 0,0 0 0,-3 7 0,-1 0 29,-1 0 0,-1 0 1,0-1-1,-1 1 0,0-2 0,-1 1 0,-13 11 1,20-19-30,-1-1 1,1 0-1,-1 1 1,0-2 0,0 1-1,0 0 1,0-1-1,-1 1 1,1-1 0,-1 0-1,1-1 1,-1 1-1,0-1 1,0 0-1,1 0 1,-1 0 0,0-1-1,0 0 1,0 0-1,0 0 1,0-1 0,0 1-1,1-1 1,-1 0-1,-7-3 1,7 1-2,1 0 0,-1 0 0,1 0 0,0-1 0,0 0 0,0 0 0,1 0 0,0 0 0,-1-1 0,1 1 0,1-1 0,-1 0 0,1 1 0,0-1 0,0-1 0,0 1 0,1 0 0,-1 0 0,1-7 0,-2-6 0,0-1 0,2 1 0,0-1 0,3-24 0,0 27-46,1 1 0,0-1 0,1 1 0,1-1 0,1 1 0,0 1-1,0-1 1,2 1 0,0 0 0,0 1 0,1 0 0,1 0 0,0 1 0,1 0 0,0 1 0,1 0 0,0 1 0,15-10 0,9-4-661,1 2 1,1 1-1,1 2 1,1 2-1,62-19 1,-26 13-7793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4.503"/>
    </inkml:context>
    <inkml:brush xml:id="br0">
      <inkml:brushProperty name="width" value="0.025" units="cm"/>
      <inkml:brushProperty name="height" value="0.025" units="cm"/>
    </inkml:brush>
  </inkml:definitions>
  <inkml:trace contextRef="#ctx0" brushRef="#br0">260 41 4548,'0'-19'12188,"-11"7"-5393,7 10-6322,0 1 0,0-1 0,0 1 0,0 0 0,0 0 0,0 0 0,0 1 0,-1-1 1,-3 1-1,-5 0-356,1 1 0,-1 0 1,0 1-1,1 0 1,-18 6-1,-23 19 570,50-26-665,0 1 0,0 0 0,1 0 0,-1 0-1,0 0 1,1 0 0,0 0 0,-1 1-1,1-1 1,0 1 0,0 0 0,1-1-1,-1 1 1,1 0 0,-3 5 0,6-7-16,-1 0-1,1-1 1,-1 1 0,1 0 0,-1 0 0,1-1 0,0 1-1,-1-1 1,1 0 0,0 1 0,-1-1 0,1 0-1,0 0 1,-1 0 0,1 0 0,0 0 0,0 0 0,2-2-1,2 2 18,211-7-327,-214 7 303,0 0 0,0 0 0,0 0 1,0 1-1,0-1 0,-1 1 0,1 0 0,0 0 1,0 0-1,-1 0 0,1 0 0,0 0 0,-1 1 0,1-1 1,-1 1-1,0 0 0,0-1 0,1 1 0,-1 0 1,0 1-1,-1-1 0,1 0 0,0 0 0,-1 1 0,1-1 1,1 4-1,-3-3 61,1 0 0,-1-1 0,0 1 1,0 0-1,0-1 0,0 1 0,0-1 0,-1 1 0,1 0 1,-1-1-1,0 1 0,0-1 0,1 1 0,-2-1 0,1 0 1,0 1-1,0-1 0,-1 0 0,1 0 0,-1 0 0,0 0 1,0 0-1,0 0 0,0 0 0,0-1 0,0 1 0,0-1 1,0 1-1,-3 0 0,-17 11 45,-1-1 0,0-1-1,-1-1 1,0-1 0,-1-1 0,0-1 0,0-1 0,0-1-1,-1-2 1,-29 1 0,55-3-108,-1-1 1,1 0-1,0 0 0,-1 0 1,1 0-1,0 0 0,-1 0 1,1 0-1,0 0 0,-1 0 1,1 0-1,0 0 0,-1 0 1,1 0-1,0 0 0,-1 0 1,1 0-1,0-1 0,-1 1 1,1 0-1,0 0 0,-1 0 1,1-1-1,0 1 0,0 0 1,-1 0-1,1 0 0,0-1 1,0 1-1,-1 0 0,1-1 1,0 1-1,0 0 0,0 0 1,0-1-1,-1 1 1,1 0-1,0-1 0,0 1 1,0 0-1,0-1 0,10-15-379,21-10-1473,9-1-5832,54-47 0,-42 25-5019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7.169"/>
    </inkml:context>
    <inkml:brush xml:id="br0">
      <inkml:brushProperty name="width" value="0.025" units="cm"/>
      <inkml:brushProperty name="height" value="0.025" units="cm"/>
    </inkml:brush>
  </inkml:definitions>
  <inkml:trace contextRef="#ctx0" brushRef="#br0">370 78 5445,'0'0'14414,"3"-10"-10982,8-32-335,-11 41-2991,0 0 1,1 0 0,-1 1 0,0-1 0,0 0-1,0 0 1,-1 0 0,1 0 0,0 0-1,0 0 1,0 0 0,-1 1 0,1-1-1,0 0 1,-1 0 0,1 0 0,-1 0 0,1 1-1,-1-1 1,1 0 0,-1 1 0,0-1-1,1 0 1,-1 1 0,0-1 0,1 1 0,-1-1-1,0 1 1,0-1 0,1 1 0,-1-1-1,0 1 1,0 0 0,0 0 0,0-1 0,0 1-1,0 0 1,-1 0 0,-38-1 765,32 2-586,-6 0-236,0 2 0,0-1 0,1 2 0,-1 0-1,1 1 1,-1 0 0,2 1 0,-1 0 0,1 1 0,0 0 0,0 1 0,-19 17 0,19-14-13,-1 0 0,1 1 0,1 0 0,0 1 0,1 0 0,1 1 1,-1 0-1,2 1 0,0-1 0,-8 25 0,14-36-37,1 1 0,0-1 0,0 1 0,0-1 0,1 1 0,-1 0 0,1-1 0,0 1 0,0 0 0,0-1 0,1 1 0,-1 0 0,1-1 0,-1 1 0,1-1 0,1 1 0,1 4 0,-1-5 0,0-1 0,1 1 0,-1-1 0,1 0 0,-1 0 0,1 0 0,0 0 0,0 0 0,0 0 0,0-1 0,0 0 0,0 1 0,0-1 0,0 0 0,1-1 0,-1 1 0,0 0 0,6-1 0,21 4-952,0-2 0,0-1 1,0-1-1,0-2 0,0-1 0,42-9 1,-28-2-6640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7.513"/>
    </inkml:context>
    <inkml:brush xml:id="br0">
      <inkml:brushProperty name="width" value="0.025" units="cm"/>
      <inkml:brushProperty name="height" value="0.025" units="cm"/>
    </inkml:brush>
  </inkml:definitions>
  <inkml:trace contextRef="#ctx0" brushRef="#br0">0 145 8392,'0'0'19384,"14"1"-18157,-9-1-1147,2 1-28,-1 0 0,1-1 1,0 0-1,-1-1 1,1 1-1,0-1 0,-1 0 1,1-1-1,-1 0 0,1 0 1,-1 0-1,0 0 1,0-1-1,10-6 0,137-111 872,-153 119-902,0 1-1,0 0 1,0 0 0,1 0 0,-1 0 0,0 0 0,0 0-1,0-1 1,0 1 0,0 0 0,1 0 0,-1 0-1,0 0 1,0 0 0,0 0 0,0 0 0,1 0 0,-1 0-1,0 0 1,0 0 0,0 0 0,0 0 0,1 0 0,-1 0-1,0 0 1,0 0 0,0 0 0,1 0 0,-1 0-1,0 0 1,0 0 0,0 0 0,0 0 0,1 0 0,-1 1-1,0-1 1,0 0 0,0 0 0,0 0 0,0 0-1,0 0 1,1 0 0,-1 1 0,0-1 0,0 0 0,0 0-1,0 0 1,0 0 0,0 0 0,0 1 0,0-1 0,0 0-1,0 0 1,0 0 0,0 1 0,0-1 0,0 0-1,0 0 1,-1 20 383,-10 19-170,-4-4-189,10-25-46,0 0 0,1 0 1,0 1-1,0-1 0,1 1 0,1 0 0,-1 0 1,2 0-1,-1 19 0,2-29-77,0-1 0,0 1 0,1-1 0,-1 1 0,0-1 0,0 1 0,1 0 0,-1-1 0,0 1 0,1-1 0,-1 0 0,0 1 0,1-1 1,-1 1-1,1-1 0,-1 1 0,0-1 0,1 0 0,-1 1 0,1-1 0,0 0 0,-1 0 0,1 1 0,-1-1 0,1 0 0,-1 0 0,1 0 0,0 0 0,-1 1 0,1-1 0,-1 0 0,1 0 0,0 0 0,-1 0 0,1-1 0,-1 1 0,1 0 0,-1 0 0,1 0 0,0 0 1,-1-1-1,1 1 0,-1 0 0,1 0 0,-1-1 0,1 1 0,-1 0 0,1-1 0,-1 1 0,1-2 0,26-19-9862,-9-6-5216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7.884"/>
    </inkml:context>
    <inkml:brush xml:id="br0">
      <inkml:brushProperty name="width" value="0.025" units="cm"/>
      <inkml:brushProperty name="height" value="0.025" units="cm"/>
    </inkml:brush>
  </inkml:definitions>
  <inkml:trace contextRef="#ctx0" brushRef="#br0">1 1 13677,'0'0'19090,"40"27"-25400,-29-23-4901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8.209"/>
    </inkml:context>
    <inkml:brush xml:id="br0">
      <inkml:brushProperty name="width" value="0.025" units="cm"/>
      <inkml:brushProperty name="height" value="0.025" units="cm"/>
    </inkml:brush>
  </inkml:definitions>
  <inkml:trace contextRef="#ctx0" brushRef="#br0">0 1 8776,'0'0'23991,"23"27"-24151,-7-27-4260,-2-12-8040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8.540"/>
    </inkml:context>
    <inkml:brush xml:id="br0">
      <inkml:brushProperty name="width" value="0.025" units="cm"/>
      <inkml:brushProperty name="height" value="0.025" units="cm"/>
    </inkml:brush>
  </inkml:definitions>
  <inkml:trace contextRef="#ctx0" brushRef="#br0">52 2 15599,'0'0'3710,"0"9"-1532,-3 28 0,-1-1 0,-15 62 1,11-66-1873,2-1 0,1 1 0,1 1 0,2-1 0,2 36 0,-1-67-287,1 0 1,0-1 0,1 1-1,-1 0 1,0-1-1,0 1 1,0-1 0,0 1-1,0-1 1,0 1 0,1 0-1,-1-1 1,0 1 0,1-1-1,-1 1 1,0-1-1,1 1 1,-1-1 0,0 1-1,1-1 1,-1 0 0,1 1-1,-1-1 1,1 1 0,-1-1-1,1 0 1,-1 0-1,1 1 1,-1-1 0,1 0-1,0 0 1,-1 0 0,1 1-1,0-1 1,24-9 937,18-25 169,21-41-1079,-2-4-1,75-127 1,-127 190-48,-9 10-4355,-9 9-4036,-8 8-705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8.895"/>
    </inkml:context>
    <inkml:brush xml:id="br0">
      <inkml:brushProperty name="width" value="0.025" units="cm"/>
      <inkml:brushProperty name="height" value="0.025" units="cm"/>
    </inkml:brush>
  </inkml:definitions>
  <inkml:trace contextRef="#ctx0" brushRef="#br0">2 1 5733,'0'0'9321,"-2"49"-5157,2-26-640,0-1-674,0 1-896,2 0-1185,11-1-545,6-5-544,5-2-2531,2-8-2050,2-6-3875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9.238"/>
    </inkml:context>
    <inkml:brush xml:id="br0">
      <inkml:brushProperty name="width" value="0.025" units="cm"/>
      <inkml:brushProperty name="height" value="0.025" units="cm"/>
    </inkml:brush>
  </inkml:definitions>
  <inkml:trace contextRef="#ctx0" brushRef="#br0">146 1 17360,'0'0'7661,"-11"0"-5969,6 1-1629,-1-1-1,1 1 0,0 0 1,-1 0-1,1 0 0,0 1 1,0 0-1,0 0 0,0 0 1,0 1-1,0-1 0,1 1 1,-1 0-1,1 1 1,0-1-1,0 1 0,0-1 1,0 1-1,1 1 0,-1-1 1,1 0-1,0 1 0,1 0 1,-3 5-1,1-4-32,1 1 0,0 0 0,0 0 0,1 0 1,0 0-1,0 1 0,0-1 0,1 0 0,0 1 0,1 8 0,0-15-11,1 0-1,0 0 1,0 0 0,-1 0-1,1-1 1,0 1 0,0 0-1,0-1 1,0 1-1,0 0 1,0-1 0,0 1-1,0-1 1,0 1 0,0-1-1,0 0 1,1 0 0,-1 1-1,0-1 1,0 0-1,0 0 1,0 0 0,0 0-1,1 0 1,-1 0 0,0-1-1,0 1 1,0 0 0,0-1-1,2 1 1,39-10 535,-16-1-450,40-26-1,-7 5-27,-58 31-62,-1 0 0,1 1 0,0-1 0,0 1 0,-1-1 0,1 1 0,0-1 0,0 1 1,-1 0-1,1-1 0,0 1 0,0 0 0,0 0 0,0-1 0,-1 1 0,1 0 0,0 0 0,0 0 1,0 0-1,0 0 0,0 0 0,0 1 0,-1-1 0,1 0 0,0 0 0,0 0 0,0 1 0,0-1 0,-1 1 1,1-1-1,0 0 0,0 1 0,1 1 0,0 27 971,0 4-96,-2-32-876,1 0 0,-1 0 0,0 0 1,1-1-1,-1 1 0,1 0 0,-1 0 0,1 0 1,-1 0-1,1-1 0,0 1 0,-1 0 0,1-1 1,0 1-1,-1-1 0,1 1 0,0 0 1,0-1-1,0 0 0,0 1 0,0-1 0,-1 1 1,1-1-1,0 0 0,0 0 0,0 0 0,0 1 1,0-1-1,1 0 0,17 1-451,41 1-3720,-56-3 3755,-1 1-1,1 0 0,0-1 1,-1 1-1,1-1 0,-1 0 0,1 0 1,-1-1-1,1 1 0,-1-1 0,0 0 1,6-3-1,8-12-6653,4-3-5350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09.615"/>
    </inkml:context>
    <inkml:brush xml:id="br0">
      <inkml:brushProperty name="width" value="0.025" units="cm"/>
      <inkml:brushProperty name="height" value="0.025" units="cm"/>
    </inkml:brush>
  </inkml:definitions>
  <inkml:trace contextRef="#ctx0" brushRef="#br0">176 4 5541,'0'0'15829,"-9"-1"-12578,2 0-2965,0 0 0,0 1 0,0 0 1,0 0-1,0 1 0,0 0 1,0 0-1,0 0 0,0 1 0,0 0 1,1 1-1,-1-1 0,1 1 0,0 1 1,-8 4-1,-21 24-137,33-30-154,1-1 0,-1 1 0,1 0 0,0-1 0,0 1 0,0 0 0,0 0-1,0 0 1,0 0 0,0 0 0,0 0 0,1 0 0,-1 0 0,1 0 0,0 0 0,0 0 0,0 0 0,-1 0 0,2 0 0,-1 3 0,1-4-12,0 0-1,0 0 1,0 0 0,0-1 0,0 1 0,0 0 0,0 0 0,0-1-1,0 1 1,0-1 0,0 1 0,0-1 0,1 1 0,-1-1 0,0 0 0,0 0-1,1 1 1,-1-1 0,0 0 0,0 0 0,3 0 0,35-1-457,-29 1 150,29-1-942,-27 0 1010,1 0 0,-1 1-1,1 0 1,-1 1 0,1 0 0,-1 1 0,0 1 0,15 4 0,-25-6 332,-1-1 1,1 1 0,-1 0-1,1 0 1,-1 0 0,0 0-1,1 0 1,-1 0 0,0 0-1,0 1 1,0-1 0,0 0-1,0 0 1,0 1 0,0-1-1,0 1 1,-1-1 0,1 1-1,0-1 1,-1 1-1,0 0 1,1-1 0,-1 1-1,0 0 1,0-1 0,1 1-1,-1 0 1,-1-1 0,1 1-1,0 0 1,0-1 0,-1 1-1,1-1 1,-1 1 0,1 0-1,-1-1 1,1 1-1,-1-1 1,0 1 0,0-1-1,-1 2 1,-2 4 513,-1 0 1,0 0-1,0 0 0,-1-1 0,0 0 1,-10 9-1,-37 20 173,50-33-754,0 0 0,0-1 0,0 1 1,0-1-1,0 0 0,0 0 0,-1 0 0,1-1 0,0 1 0,-1-1 0,1 1 0,-1-1 1,1 0-1,0-1 0,-1 1 0,-4-2 0,7 2-202,1-1 1,-1 1-1,1-1 0,-1 0 0,0 1 1,1-1-1,-1 0 0,1 1 0,-1-1 1,1 0-1,0 0 0,-1 0 1,1 1-1,0-1 0,0 0 0,-1 0 1,1 0-1,0 0 0,0 0 0,0 0 1,0 1-1,0-1 0,0 0 1,0 0-1,1 0 0,-1-1 0,9-24-8926,9 11 252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0.068"/>
    </inkml:context>
    <inkml:brush xml:id="br0">
      <inkml:brushProperty name="width" value="0.025" units="cm"/>
      <inkml:brushProperty name="height" value="0.025" units="cm"/>
    </inkml:brush>
  </inkml:definitions>
  <inkml:trace contextRef="#ctx0" brushRef="#br0">76 1 5894,'0'0'21583,"-10"9"-21033,7-6-524,-6 7 115,0 0 0,0 0 0,-10 15 0,17-22-115,0 0 1,0 0-1,1 0 0,-1 0 1,1 0-1,-1 1 0,1-1 0,0 0 1,0 1-1,0-1 0,1 0 1,-1 1-1,1-1 0,0 1 1,0-1-1,0 1 0,1-1 0,-1 1 1,1-1-1,0 1 0,2 5 1,-2-7-16,1 0 1,0-1 0,0 1-1,0-1 1,0 1 0,1-1-1,-1 0 1,0 0-1,0 0 1,1 0 0,-1 0-1,1-1 1,-1 1 0,0-1-1,1 1 1,-1-1 0,1 0-1,-1 0 1,4-1 0,50-3 203,-44 0-208,0 0 0,0-1 0,-1 0 0,0 0 0,0-1 0,0-1 0,-1 0 0,16-13 0,69-74 10,-95 94-17,0 0-6,0 1 0,0-1 0,0 0 0,0 0 0,0 0-1,0 0 1,0 0 0,0 0 0,0 0 0,0 1 0,0-1 0,0 0 0,0 0 0,1 0-1,-1 0 1,0 0 0,0 0 0,0 0 0,0 0 0,0 0 0,0 0 0,0 0-1,0 0 1,0 1 0,1-1 0,-1 0 0,0 0 0,0 0 0,0 0 0,0 0 0,0 0-1,0 0 1,0 0 0,0 0 0,1 0 0,-1 0 0,0 0 0,0 0 0,0 0 0,0 0-1,0 0 1,0 0 0,0 0 0,1-1 0,-1 1 0,0 0 0,0 0 0,0 0-1,0 0 1,0 0 0,0 0 0,0 0 0,-5 20 107,-11 23 565,14-39-547,1-1 0,-1 1 0,1-1-1,0 1 1,0-1 0,0 1 0,1 0-1,-1-1 1,1 6 0,0-8-95,1 0-1,-1 0 1,0 0 0,1 0-1,-1 0 1,1 0 0,-1 0 0,1 0-1,0 0 1,-1-1 0,1 1 0,0 0-1,0 0 1,-1-1 0,1 1-1,0 0 1,0-1 0,0 1 0,0-1-1,0 1 1,0-1 0,0 0-1,0 1 1,0-1 0,0 0 0,0 0-1,0 1 1,0-1 0,0 0 0,0 0-1,0 0 1,0 0 0,0-1-1,2 1 1,11-2-11,1 0 0,-1 0 0,0-2 0,1 0 0,-2-1 0,1 0-1,-1-1 1,21-12 0,-19 11-122,-1-1-1,1 2 0,0 0 1,1 0-1,-1 2 0,26-5 1,-40 9 100,-1 0 0,1 0 0,-1 0 0,1 0 0,0 0 0,-1 0 0,1 0 0,-1 0 0,1 0 0,0 0 0,-1 0 0,1 0 0,-1 1 0,1-1 0,-1 0 0,1 0 0,-1 1 0,1-1 0,-1 0 0,1 1 0,-1-1 0,1 1 0,-1-1 0,0 1 0,1-1 0,-1 0 0,0 1 0,1-1 0,-1 1 0,0 0 0,0-1 0,1 1 0,-1 0 0,-1 26 130,-17 26 502,18-51-591,-1-1-27,1-1 0,-1 1 1,1 0-1,-1 0 1,1-1-1,0 1 1,-1 0-1,1 0 1,0 0-1,0 0 0,-1 0 1,1-1-1,0 1 1,0 0-1,0 0 1,0 0-1,0 0 0,0 0 1,1 0-1,-1-1 1,0 1-1,0 0 1,1 0-1,-1 0 1,0 0-1,1-1 0,-1 1 1,1 0-1,-1 0 1,2 0-1,0 0 10,-1 0 0,1-1 0,0 1-1,-1-1 1,1 0 0,0 0 0,0 0 0,0 0 0,-1 0-1,1 0 1,0 0 0,0 0 0,0-1 0,2 0 0,73-28 335,-65 23-328,13-6-120,-17 8 25,0 0 0,-1 0 0,1 1 0,0 0 0,1 1-1,-1-1 1,0 2 0,1-1 0,-1 1 0,15 0 0,-22 4 80,0 0 1,0 1-1,-1-1 1,1 0 0,-1 1-1,0-1 1,0 1-1,0-1 1,0 0-1,-1 1 1,-1 4 0,2-8 10,0 1 1,0-1 0,0 1 0,-1 0 0,1-1-1,0 1 1,0-1 0,0 1 0,0 0 0,0-1 0,0 1-1,0 0 1,0-1 0,1 1 0,-1-1 0,0 1-1,0-1 1,0 1 0,1 0 0,-1-1 0,0 1 0,1-1-1,-1 1 1,0-1 0,1 1 0,-1-1 0,1 1-1,-1-1 1,1 1 0,21 1 223,39-18-285,-42 10-21,-9 3-386,0 1 1,0 0-1,-1 1 1,17-1-1,-26 3 448,1-1-1,0 0 0,-1 1 0,1-1 0,0 1 0,-1-1 0,1 1 1,0 0-1,-1-1 0,1 1 0,-1 0 0,1-1 0,-1 1 0,0 0 1,1-1-1,-1 1 0,0 0 0,1 0 0,-1-1 0,0 1 0,0 0 1,1 0-1,-1 0 0,0 0 0,0-1 0,0 1 0,0 0 0,0 0 1,-1 0-1,1-1 0,0 1 0,0 0 0,0 0 0,-1 0 0,1-1 1,0 1-1,-1 0 0,1 0 0,-1 0 0,0 2-364,0 0-1,0 0 0,0 0 1,-1 0-1,1 0 0,-1 0 1,1 0-1,-1-1 0,0 1 1,-3 2-1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0.703"/>
    </inkml:context>
    <inkml:brush xml:id="br0">
      <inkml:brushProperty name="width" value="0.025" units="cm"/>
      <inkml:brushProperty name="height" value="0.025" units="cm"/>
    </inkml:brush>
  </inkml:definitions>
  <inkml:trace contextRef="#ctx0" brushRef="#br0">24 0 7976,'0'0'18113,"3"10"-16464,-1 6-1080,-1 0 0,-1 0 0,0 0 0,-2 0 0,1 0 0,-2 0 0,-7 24 0,8-29-455,-2 8 7,1 1 0,-1 32 0,4-51-121,0 0 0,0 0 0,0 0 0,1 0 0,-1 0 0,0 0 0,1-1 0,-1 1 0,1 0 0,-1 0 0,1 0 0,-1 0 0,1-1 0,-1 1 0,1 0 0,0-1 0,-1 1 0,1 0 0,0-1 0,0 1 0,0-1 0,-1 1 0,1-1 0,0 0 0,0 1 0,0-1 0,0 0 0,0 1 0,0-1 0,0 0 0,0 0 0,-1 0 0,1 0 0,0 0 0,0 0 0,0 0 0,0 0 0,0 0 0,0-1 0,2 1 0,42-13 0,22-29 0,-53 32 0,0 0 0,0 2 0,0 0 0,20-8 0,-33 16 0,0-1 0,-1 1 0,1 0 0,-1 0 0,1 0 0,0-1 0,-1 1 0,1 0 0,0 0 0,-1 0 0,1 0 0,0 0 0,0 0 0,-1 0 0,1 1 0,0-1 0,-1 0 0,1 0 0,-1 0 0,1 1 0,0-1 0,-1 0 0,1 1 0,-1-1 0,1 0 0,0 1 0,-1-1 0,1 1 0,-1-1 0,0 1 0,1-1 0,-1 1 0,1-1 0,0 2 0,3 30 0,-5-20 0,0-1 0,-1 1 0,-6 19 0,0-9 0,3-10 0,1-1 0,1 1 0,-4 19 0,7-31 1,0 0 0,0 1 1,0-1-1,0 1 0,0-1 0,1 0 1,-1 1-1,0-1 0,0 0 0,0 1 1,1-1-1,-1 0 0,0 0 0,0 1 1,1-1-1,-1 0 0,0 1 0,1-1 0,-1 0 1,0 0-1,1 0 0,-1 0 0,0 1 1,1-1-1,-1 0 0,0 0 0,1 0 1,-1 0-1,1 0 0,-1 0 0,0 0 1,1 0-1,-1 0 0,1 0 0,-1 0 0,0 0 1,1 0-1,-1 0 0,0 0 0,1 0 1,-1 0-1,1-1 0,-1 1 0,0 0 1,1 0-1,-1 0 0,0-1 0,1 1 0,-1 0 1,0 0-1,0-1 0,1 0 0,21-11-328,23-41-7082,-21 19-1191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237"/>
    </inkml:context>
    <inkml:brush xml:id="br0">
      <inkml:brushProperty name="width" value="0.025" units="cm"/>
      <inkml:brushProperty name="height" value="0.025" units="cm"/>
    </inkml:brush>
  </inkml:definitions>
  <inkml:trace contextRef="#ctx0" brushRef="#br0">138 1 15439,'0'0'6721,"-11"8"-4159,0 1-2056,1 0 0,0 1 0,0 1 0,1-1 0,0 2 0,1-1 0,0 1 0,-11 22 0,14-22-265,0-1 0,0 1 1,1 1-1,0-1 0,1 1 0,1-1 1,0 1-1,1 0 0,0 21 1,1-32-233,0 0 0,1 0 0,0-1 0,-1 1 0,1 0 0,0-1 0,0 1 1,0 0-1,0-1 0,0 1 0,0-1 0,0 0 0,0 1 0,1-1 0,-1 0 0,0 0 1,1 0-1,-1 1 0,1-2 0,-1 1 0,1 0 0,0 0 0,-1 0 0,1-1 0,0 1 0,0-1 1,-1 1-1,1-1 0,3 0 0,8 2 16,0-1 0,0-1 0,16-1-1,-8 0-44,-9 1-67,0-1-41,0 1-1,-1 1 1,1 0-1,0 0 1,12 4-1,-22-4 131,1 0 1,-1 0-1,0 0 0,1 0 0,-1 0 1,0 0-1,0 0 0,0 1 0,0-1 1,0 1-1,0 0 0,0 0 0,-1-1 1,1 1-1,0 0 0,-1 0 1,0 0-1,1 1 0,-1-1 0,0 0 1,0 0-1,0 1 0,-1-1 0,1 1 1,-1-1-1,1 1 0,-1-1 0,0 1 1,0 4-1,-1 21 743,1-24-230,2-19-260,-2 13-254,21-92-1,-16 73 0,0 1 0,2-30 0,-7 74 0,-1-13 0,0-1 0,2 0 0,-1 1 0,1-1 0,1 1 0,2 10 0,-3-18 0,0-1 0,0 1 0,1-1 0,-1 0 0,0 1 0,1-1 0,0 0 0,-1 0 0,1 0 0,0 0 0,0 0 0,0-1 0,0 1 0,0-1 0,1 1 0,-1-1 0,0 1 0,1-1 0,-1 0 0,1 0 0,-1-1 0,1 1 0,-1 0 0,1-1 0,0 1 0,-1-1 0,1 0 0,0 0 0,3-1 0,-1 1 0,0-1 0,0 0 0,1 0 0,-1-1 0,0 1 0,0-1 0,0 0 0,0-1 0,-1 1 0,1-1 0,-1 0 0,1 0 0,-1 0 0,0-1 0,0 1 0,-1-1 0,1 0 0,-1 0 0,6-8 0,-4 3 0,1 0 0,-1 0 0,0 0 0,-1 0 0,0-1 0,-1 0 0,0 0 0,0 0 0,1-13 0,-8 22 0,-5 11 0,-8 13 0,9-10 0,1 1 0,1 0 0,0 0 0,0 0 0,2 0 0,-1 1 0,2 0 0,-3 22 0,6-36 0,0 0 0,1 0 0,-1-1 0,0 1 0,0 0 0,0-1 0,1 1 0,-1 0 0,0 0 0,1-1 0,-1 1 0,1-1 0,-1 1 0,1 0 0,-1-1 0,1 1 0,-1-1 0,1 1 0,0-1 0,-1 0 0,1 1 0,0-1 0,-1 1 0,1-1 0,0 0 0,-1 0 0,1 1 0,0-1 0,-1 0 0,1 0 0,0 0 0,0 0 0,-1 0 0,1 0 0,0 0 0,0 0 0,-1 0 0,1 0 0,0-1 0,0 1 0,-1 0 0,1 0 0,0-1 0,-1 1 0,2-1 0,35-15 0,-18 0 0,-1 0 0,-1-2 0,-1 0 0,-1 0 0,0-2 0,-1 0 0,-1 0 0,16-35 0,-32 94 0,-11 3 27,-7 31-12,20-68-39,0 1 1,0-1 0,0 0 0,1 1 0,0-1-1,0 0 1,1 1 0,-1-1 0,1 0 0,3 11-1,-3-15-110,0 0-1,0 0 0,-1 0 0,1 0 0,0 0 0,0 0 0,0 0 0,0 0 0,0 0 1,1 0-1,-1 0 0,0-1 0,0 1 0,1 0 0,-1-1 0,0 1 0,1-1 0,-1 1 1,0-1-1,1 0 0,-1 0 0,2 1 0,35-2-5323,-34 1 4425,32-4-6745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1.319"/>
    </inkml:context>
    <inkml:brush xml:id="br0">
      <inkml:brushProperty name="width" value="0.025" units="cm"/>
      <inkml:brushProperty name="height" value="0.025" units="cm"/>
    </inkml:brush>
  </inkml:definitions>
  <inkml:trace contextRef="#ctx0" brushRef="#br0">83 243 2947,'0'0'25966,"10"-2"-24109,-6 2-1792,0-1-1,1 0 1,-1 0-1,0 0 0,0-1 1,0 1-1,0-1 1,0 0-1,0 0 0,-1-1 1,1 1-1,-1-1 1,1 1-1,-1-1 1,0 0-1,0-1 0,0 1 1,-1 0-1,1-1 1,-1 1-1,0-1 0,1 0 1,-2 0-1,1 0 1,0 0-1,-1 0 0,0 0 1,0 0-1,0-1 1,0-5-1,-1 9-64,0 0 0,0 0 0,0 0 0,0 0 0,0 0 0,0 1 0,-1-1 0,1 0 0,0 0 0,0 0 0,-1 1 0,1-1 0,0 0 0,-1 0 0,1 1 0,-1-1 0,1 0 0,-1 1 0,0-1 0,1 0 0,-1 1 0,1-1 0,-1 1 0,0-1 0,0 1 0,1-1 0,-2 0 0,-27 0 0,24 3 0,-1-1 0,0 1 0,1 0 0,-1 0 0,1 1 0,-1-1 0,1 1 0,-5 4 0,2 0 0,0 0 0,1 0 0,0 1 0,1 0 0,0 0 0,0 1 0,0 0 0,1 0 0,1 0 0,-1 0 0,2 1 0,-1-1 0,1 1 0,1 0 0,0 0 0,0 1 0,0 18 0,2-28 0,0 0 0,0 1 0,0-1 0,0 0 0,1 0 0,-1 0 0,0 0 0,1 0 0,-1 0 0,1 0 0,0 0 0,-1 0 0,1 0 0,0 0 0,-1 0 0,1 0 0,0-1 0,0 1 0,0 0 0,0 0 0,0-1 0,-1 1 0,1-1 0,2 1 0,0 1 0,0-1 0,0-1 0,0 1 0,0 0 0,1-1 0,-1 0 0,0 1 0,6-2 0,0 0 0,-1 0 0,0 0 0,1-1 0,-1 0 0,0-1 0,10-4 0,3-6-11,-1-1-1,0-1 1,-1-1 0,-1-1-1,0 0 1,27-37-1,-5 9-57,-44 63-980,-8 13 1046,7-23 38,-28 65 630,31-69-631,0 1-1,1-1 1,0 1-1,0 0 0,0-1 1,0 1-1,1 0 0,0-1 1,0 1-1,0 0 1,0-1-1,1 1 0,0 0 1,1 5-1,0-9-33,-1 0 0,0 1 0,0-1 0,1 0 0,-1 0 0,0 0 0,1 0 0,-1 0 0,1 0 0,-1-1 0,1 1 0,0 0 0,-1-1 0,1 1 0,0-1 0,-1 1 0,1-1 0,0 0 0,0 0 0,-1 0 0,1 0 0,0 0 0,0 0 0,-1 0 0,1-1 0,3 0 0,2 0 0,0-1 0,0 1 0,-1-1 0,1-1 0,10-4 0,-5-1 0,0-1 0,0-1 0,-1 0 0,0 0 0,-1-1 0,0 0 0,-1-1 0,0 0 0,-1-1 0,0 0 0,-1 0 0,-1 0 0,0-1 0,0 0 0,3-18 0,-33 63 0,17-19 0,1 0 0,0 0 0,0 1 0,2-1 0,0 1 0,0 0 0,1 1 0,0-1 0,0 22 0,3-34 0,0 0 0,0 0 0,0 0 0,0 0 0,0-1 0,1 1 0,-1 0 0,0 0 0,0 0 0,1-1 0,-1 1 0,1 0 0,-1 0 0,1-1 0,-1 1 0,1 0 0,-1-1 0,1 1 0,0 0 0,-1-1 0,1 1 0,0-1 0,-1 1 0,1-1 0,0 1 0,0-1 0,0 1 0,28-1 0,-22-2 0,0 0 0,0 0 0,0-1 0,0 0 0,-1 0 0,8-5 0,0-3-549,-1-1-1,0 0 1,-1-1 0,0-1-1,20-29 1,39-83-6364,-51 89 4785,10-17-6899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1.801"/>
    </inkml:context>
    <inkml:brush xml:id="br0">
      <inkml:brushProperty name="width" value="0.025" units="cm"/>
      <inkml:brushProperty name="height" value="0.025" units="cm"/>
    </inkml:brush>
  </inkml:definitions>
  <inkml:trace contextRef="#ctx0" brushRef="#br0">138 0 4869,'0'0'16821,"-7"11"-15422,-11 19 43,1 2 1,2 0 0,1 0 0,-15 54 0,19-49-1130,1 2 1,2-1-1,1 1 1,0 49-1,6-88-306,0-1 0,1 1 0,-1 0 0,0 0 0,0-1 1,0 1-1,0 0 0,1 0 0,-1 0 0,0-1 0,0 1 0,1 0 0,-1 0 0,0 0 0,0 0 0,1 0 0,-1 0 0,0-1 0,0 1 0,1 0 1,-1 0-1,0 0 0,1 0 0,-1 0 0,0 0 0,0 0 0,1 0 0,-1 0 0,0 0 0,1 0 0,-1 1 0,0-1 0,0 0 0,1 0 0,-1 0 1,0 0-1,0 0 0,1 0 0,-1 1 0,0-1 0,0 0 0,1 0 0,-1 0 0,0 1 0,0-1 0,0 0 0,0 0 0,1 0 0,-1 1 0,0-1 1,0 0-1,0 1 0,0-1 0,0 0 0,0 0 0,0 1 0,0-1 0,1 0 0,-1 0 0,0 1 0,14-22 304,-8 5-292,0-1 0,-2 0 0,0-1 0,0 1 0,-2 0 0,0-1 0,-2-19 0,3-6-16,-3 42-3,1 0-1,-1 0 1,1 1-1,-1-1 1,1 0-1,-1 0 1,1 1-1,0-1 1,-1 0 0,1 1-1,0-1 1,-1 1-1,1-1 1,0 1-1,0-1 1,0 1-1,-1 0 1,1-1 0,0 1-1,0 0 1,0-1-1,0 1 1,0 0-1,0 0 1,0 0-1,-1 0 1,1 0 0,0 0-1,0 0 1,0 0-1,0 1 1,2-1-1,42 7-11,-29-4 23,0-1-8,0-1 1,0-1-1,0 0 0,0-2 1,27-4-1,-34 4-3,-1-1-1,1 0 1,-1 0 0,0 0-1,0-1 1,-1 0 0,1-1 0,-1 1-1,0-2 1,0 1 0,0-1-1,6-7 1,-12 13 0,-1-1 0,1 1 0,-1 0 0,0 0 0,1-1 0,-1 1 0,1 0 0,-1 0 0,1-1 0,-1 1 0,0-1 0,1 1 0,-1 0 0,0-1 0,0 1 0,1-1 0,-1 1 0,0-1 0,0 1 0,1-1 0,-1 1 0,0-1 0,0 1 0,0-1 0,0 1 0,0-1 0,0 1 0,0-1 0,0 1 0,0-1 0,0 1 0,0-1 0,0 1 0,0-1 0,-1 1 0,1-1 0,0 1 0,0-1 0,0 1 0,-1-1 0,1 1 0,0 0 0,-1-1 0,1 1 0,0-1 0,-1 1 0,1 0 0,0-1 0,-1 1 0,1 0 0,-1-1 0,1 1 0,-1 0 0,1 0 0,-1-1 0,1 1 0,-1 0 0,1 0 0,-1 0 0,1 0 0,-1 0 0,1 0 0,-1 0 0,1 0 0,-1 0 0,0 0 0,-40 4 0,30 0 0,0 1 0,0 0 0,0 1 0,0 0 0,1 0 0,0 1 0,-11 10 0,14-12 0,1 1 0,0-1 0,1 1 0,0 1 0,-1-1 0,2 1 0,-1 0 0,1 0 0,0 0 0,1 1 0,-5 12 0,7-18 1,1 0 0,0 0 0,-1 0 0,1 0 0,0 0 0,0 0 0,0 0 0,0 0 0,0 0 1,1 0-1,-1 0 0,1 0 0,-1 0 0,1 0 0,0 0 0,-1-1 0,1 1 0,0 0 0,0 0 0,0-1 0,1 1 0,0 1 0,2 0 2,-1 0 0,1-1 0,-1 1 0,1-1-1,0 0 1,-1 0 0,1 0 0,0-1 0,9 3 0,7 0-51,0-1-1,1 0 1,28-1 0,-38-2-26,48 0-2322,-2-4-5532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43.641"/>
    </inkml:context>
    <inkml:brush xml:id="br0">
      <inkml:brushProperty name="width" value="0.025" units="cm"/>
      <inkml:brushProperty name="height" value="0.025" units="cm"/>
    </inkml:brush>
  </inkml:definitions>
  <inkml:trace contextRef="#ctx0" brushRef="#br0">1 26 5509,'0'0'26527,"12"4"-25897,8 0-614,-1-1 1,1 0 0,-1-2 0,1 0 0,33-4 0,80-4-17,83-11 0,-242 26 0,-16 6 0,-53 11 0,41-20 0,0-1 0,-78-6 0,108 0 0,30 0 0,41 1 0,-4 0 0,1-1 0,-1-2 0,0-2 0,0-2 0,-1-1 0,49-19 0,-92 28 0,1 0 0,0 0 0,0 0 0,0 0 0,0 0 0,0 0 0,0 0 0,0 0 0,0 0 0,0 0 0,0-1 0,0 1 0,0 0 0,0 0 0,0 0 0,0 0 0,0 0 0,0 0 0,0 0 0,0 0 0,0 0 0,0 0 0,0-1 0,0 1 0,0 0 0,0 0 0,0 0 0,0 0 0,0 0 0,0 0 0,0 0 0,0 0 0,0 0 0,0 0 0,0-1 0,0 1 0,0 0 0,0 0 0,0 0 0,0 0 0,0 0 0,0 0 0,0 0 0,0 0 0,0 0 0,0 0 0,0 0 0,1 0 0,-1 0 0,-17-2 0,-27 3 0,-78 22 0,88-14 0,-1-3 0,1 0 0,-38 0 0,71-6-38,0 0-1,1 0 1,-1 0-1,0 0 1,0 0 0,1 0-1,-1 0 1,0 0-1,1 0 1,-1 0 0,0 0-1,0-1 1,1 1-1,-1 0 1,0 0 0,1-1-1,-1 1 1,1 0 0,-1-1-1,0 1 1,1-1-1,-1 1 1,1-1 0,-1 1-1,1-1 1,-2 0-1,0-14-3777,2-14-5969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1.219"/>
    </inkml:context>
    <inkml:brush xml:id="br0">
      <inkml:brushProperty name="width" value="0.025" units="cm"/>
      <inkml:brushProperty name="height" value="0.025" units="cm"/>
    </inkml:brush>
  </inkml:definitions>
  <inkml:trace contextRef="#ctx0" brushRef="#br0">9 0 8584,'0'0'21338,"2"10"-20185,2 20-842,-2 0 1,-2 1 0,0-1 0,-8 46 0,0 72-1524,12-157-11478,-4-3 5233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1.560"/>
    </inkml:context>
    <inkml:brush xml:id="br0">
      <inkml:brushProperty name="width" value="0.025" units="cm"/>
      <inkml:brushProperty name="height" value="0.025" units="cm"/>
    </inkml:brush>
  </inkml:definitions>
  <inkml:trace contextRef="#ctx0" brushRef="#br0">0 72 14798,'0'0'14318,"74"19"-12941,-38-20-448,3-7-577,0 0-192,-4-2-64,-4 2-96,-5 1-128,-5 0-801,-9-2-1185,-6 1-2082,-6-2-2210,0-4-4708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1.914"/>
    </inkml:context>
    <inkml:brush xml:id="br0">
      <inkml:brushProperty name="width" value="0.025" units="cm"/>
      <inkml:brushProperty name="height" value="0.025" units="cm"/>
    </inkml:brush>
  </inkml:definitions>
  <inkml:trace contextRef="#ctx0" brushRef="#br0">1 86 17521,'0'0'13036,"69"-22"-12011,-21 12-641,3-4-256,-1 1-32,-2 4-160,-6 2-1249,-6 2-1666,-9 3-1953,-11 1-2179,-5-2-5989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2.536"/>
    </inkml:context>
    <inkml:brush xml:id="br0">
      <inkml:brushProperty name="width" value="0.025" units="cm"/>
      <inkml:brushProperty name="height" value="0.025" units="cm"/>
    </inkml:brush>
  </inkml:definitions>
  <inkml:trace contextRef="#ctx0" brushRef="#br0">10 0 11115,'0'0'18203,"1"10"-16703,-11 242 449,10-251-1949,0-1 0,0 1 0,0-1 0,0 1 0,0-1 0,0 1 0,0-1 0,0 1 0,0-1 0,0 1 0,0-1 0,0 1 0,0-1 0,1 1 0,-1-1 0,0 0 0,0 1 0,0-1 0,1 1 0,-1-1 0,0 1 0,1-1 0,-1 0 0,0 1 0,1-1 0,-1 0 0,0 1 0,1-1 0,-1 0 0,1 1 0,-1-1 0,1 0 0,0 0 0,16-7 0,15-24 0,37-66 0,-17 20 0,-52 77 0,0-1 0,0 1 0,0 0 0,0 0 0,0-1 0,0 1 0,1 0 0,-1 0 0,0-1 0,0 1 0,0 0 0,0 0 0,1-1 0,-1 1 0,0 0 0,0 0 0,0 0 0,1 0 0,-1-1 0,0 1 0,0 0 0,1 0 0,-1 0 0,0 0 0,0 0 0,1 0 0,-1 0 0,0 0 0,0 0 0,1 0 0,-1-1 0,0 1 0,1 1 0,-1-1 0,0 0 0,0 0 0,1 0 0,-1 0 0,0 0 0,1 0 0,-1 0 0,0 0 0,0 0 0,1 0 0,-1 1 0,0-1 0,5 18 0,-4 38 0,-2-45 0,1 57-16,5-91-20403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5.032"/>
    </inkml:context>
    <inkml:brush xml:id="br0">
      <inkml:brushProperty name="width" value="0.025" units="cm"/>
      <inkml:brushProperty name="height" value="0.025" units="cm"/>
    </inkml:brush>
  </inkml:definitions>
  <inkml:trace contextRef="#ctx0" brushRef="#br0">84 69 6342,'19'-23'3822,"21"-23"8494,-40 47-12216,1-1 1,-1 0-1,0 0 0,1 1 1,-1-1-1,0 0 1,0 1-1,1-1 0,-1 0 1,0 1-1,0-1 1,0 0-1,1 1 0,-1-1 1,0 0-1,0 1 0,0-1 1,0 0-1,0 1 1,0-1-1,0 1 0,0-1 1,0 0-1,0 1 0,0-1 1,0 1-1,0-1 1,0 0-1,0 1 0,0-1 1,0 1-1,0-1 1,-1 0-1,1 1 0,0-1 1,0 0-1,-1 1 0,-4 22 239,-10 10 516,-32 48 0,30-55-350,1 2 0,-22 54 0,36-79-440,1 0 0,0 1 1,0-1-1,1 0 1,-1 1-1,1-1 0,-1 0 1,1 1-1,0-1 0,0 0 1,1 1-1,-1-1 1,1 4-1,0-5-21,0-1-1,0 1 1,-1 0-1,1-1 1,0 1 0,1-1-1,-1 1 1,0-1-1,0 1 1,1-1 0,-1 0-1,0 0 1,1 0 0,0 1-1,-1-1 1,1-1-1,2 2 1,6 1 61,0 0 1,1-1-1,-1 0 0,0-1 1,1-1-1,18 0 0,-19 0-119,22-4-42,-1-9-3428,-29 13 3098,-1-1 1,0 0-1,0 0 0,0 0 0,0 0 0,0 0 0,0 0 1,0 0-1,0 0 0,0 0 0,-1 0 0,1 0 0,0 0 1,-1-1-1,1 1 0,-1 0 0,1-1 0,0-1 0,-1 1-258,-1 0 0,1 1-1,0-1 1,0 0 0,-1 0-1,1 0 1,-1 0 0,0 1-1,1-1 1,-1 0-1,0 1 1,0-1 0,0 0-1,0 1 1,0 0 0,-1-1-1,-1-2 1,-18-14-7054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5.377"/>
    </inkml:context>
    <inkml:brush xml:id="br0">
      <inkml:brushProperty name="width" value="0.025" units="cm"/>
      <inkml:brushProperty name="height" value="0.025" units="cm"/>
    </inkml:brush>
  </inkml:definitions>
  <inkml:trace contextRef="#ctx0" brushRef="#br0">54 44 8392,'0'0'11691,"-54"-39"-5189,66 39-6053,9 0 287,7 0-63,5 0-481,4 0-128,6 0-320,-5 0-2371,1 0-1857,-3-5-3043</inkml:trace>
  <inkml:trace contextRef="#ctx0" brushRef="#br0" timeOffset="1">431 3 14221,'0'0'11019,"50"25"-10891,-24-25-128,-2 0-1313,-3 0-1410,-6 0-544,-6 0-1185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5.752"/>
    </inkml:context>
    <inkml:brush xml:id="br0">
      <inkml:brushProperty name="width" value="0.025" units="cm"/>
      <inkml:brushProperty name="height" value="0.025" units="cm"/>
    </inkml:brush>
  </inkml:definitions>
  <inkml:trace contextRef="#ctx0" brushRef="#br0">1 1 13389,'0'0'11595,"68"38"-11115,-32-39-384,0-9-1473,-5-3-4260,0 1-7816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628"/>
    </inkml:context>
    <inkml:brush xml:id="br0">
      <inkml:brushProperty name="width" value="0.025" units="cm"/>
      <inkml:brushProperty name="height" value="0.025" units="cm"/>
    </inkml:brush>
  </inkml:definitions>
  <inkml:trace contextRef="#ctx0" brushRef="#br0">78 0 16464,'0'0'3560,"-4"12"81,-13 37-2124,2 1 0,3 0 0,1 1 0,3 0 0,-2 76 0,9-126-1517,1 1 0,0-1 0,0 0 0,0 1 0,0-1 0,0 1 0,1-1 0,-1 0 0,0 1 0,1-1 0,-1 0 0,1 1 0,-1-1 0,1 0 0,-1 0 0,1 0 0,0 1 0,0-1 0,0 0 0,-1 0 0,1 0 0,0 0 0,0 0 0,1 0 0,0 0 0,0 0 0,0-1 0,0 1 0,0-1 0,0 0 0,0 0 0,0 0 0,0 0 0,0 0 0,0 0 0,-1 0 0,1-1 0,0 1 0,0-1 0,0 1 0,3-2 0,5-3 0,0 0 0,0-1 0,-1 0 0,17-14 0,90-92 0,-101 96 0,-1-1 0,-1 0 0,-1-1 0,-1 0 0,14-29 0,-25 47-32,0 0 0,1 0 0,-1-1-1,0 1 1,0 0 0,1-1 0,-1 1 0,0 0 0,0 0 0,0-1 0,1 1-1,-1 0 1,0-1 0,0 1 0,0 0 0,0-1 0,0 1 0,0 0 0,0-1-1,1 1 1,-1-1 0,0 1 0,0 0 0,-1-1 0,1 1 0,0 0 0,0-1-1,0 1 1,0 0 0,0-1 0,0 1 0,0 0 0,0-1 0,-1 1 0,1 0-1,0-1 1,0 1 0,-1 0 0,1 0 0,0-1 0,-1 1 0,-15 8-3569,-17 22-7675,33-30 11273,-17 16-16535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6.075"/>
    </inkml:context>
    <inkml:brush xml:id="br0">
      <inkml:brushProperty name="width" value="0.025" units="cm"/>
      <inkml:brushProperty name="height" value="0.025" units="cm"/>
    </inkml:brush>
  </inkml:definitions>
  <inkml:trace contextRef="#ctx0" brushRef="#br0">54 42 32,'0'0'20206,"8"-7"-17484,1 2-2045,0 0 0,1 0-1,-1 0 1,1 1-1,19-4 1,-27 7-564,1 0 1,-1 1-1,0 0 0,1-1 1,-1 1-1,0 0 1,1 0-1,-1 0 0,0 1 1,1-1-1,-1 0 0,0 1 1,0 0-1,0-1 0,1 1 1,2 2-1,-4-2-104,0 0 0,0 1 0,1-1 0,-1 1 0,0 0-1,0-1 1,-1 1 0,1 0 0,0 0 0,-1-1 0,1 1 0,-1 0 0,1 0-1,-1 0 1,0 0 0,0 0 0,1 0 0,-2 0 0,1-1 0,0 1-1,0 0 1,-1 0 0,1 0 0,-1 3 0,-1 0 161,0 1 1,0-1-1,0 1 0,-1-1 1,0 0-1,0 0 1,0 0-1,-1 0 0,-7 8 1,-46 41 1163,31-30-859,10-10-400,-23 22-46,37-34-30,1-1 0,-1 1 0,1 0 0,0 0 0,-1 0 0,1-1 0,0 1 0,0 0-1,0 0 1,0 1 0,1-1 0,-1 0 0,0 0 0,1 0 0,0 1 0,-1-1 0,1 3 0,2-3 1,0-1 0,0 0 0,1 0 0,-1 0 0,0 0 0,0-1 0,1 1 0,-1-1 0,1 1 0,-1-1 0,0 0 0,1 0 0,-1 0 0,1 0 0,-1 0 0,5-2 0,0 2 0,10 0-982,0-1-1,0-1 1,-1 0 0,1-1 0,-1 0-1,22-9 1,-10 1-6171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6.940"/>
    </inkml:context>
    <inkml:brush xml:id="br0">
      <inkml:brushProperty name="width" value="0.025" units="cm"/>
      <inkml:brushProperty name="height" value="0.025" units="cm"/>
    </inkml:brush>
  </inkml:definitions>
  <inkml:trace contextRef="#ctx0" brushRef="#br0">166 0 13132,'0'0'6001,"-9"13"-5638,-13 20 84,2 0 0,1 1 1,2 1-1,-21 56 1,28-53-52,0 0 1,3 0 0,1 0 0,1 1 0,3 76-1,2-110-499,0 0 0,0 0 0,1 0 0,0 0 0,0 0 0,0-1 0,1 1 0,-1 0 0,1-1 0,0 1 0,0-1 0,1 1 0,0-1 1,-1 0-1,1 0 0,1 0 0,-1-1 0,0 1 0,1-1 0,0 0 0,0 0 0,0 0 0,0 0 0,0-1 0,1 1 0,-1-1 0,1 0 0,0-1 0,-1 1 0,1-1 0,0 0 0,0 0 0,7 0 0,42 1-4003,6-2-3015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7.357"/>
    </inkml:context>
    <inkml:brush xml:id="br0">
      <inkml:brushProperty name="width" value="0.025" units="cm"/>
      <inkml:brushProperty name="height" value="0.025" units="cm"/>
    </inkml:brush>
  </inkml:definitions>
  <inkml:trace contextRef="#ctx0" brushRef="#br0">312 0 10442,'0'0'4997,"5"53"-3044,4-22-543,1 3-97,3 7-128,-3 3-352,-4 6-257,-6 4-287,0 4 31,-18 6 321,-15 6-353,-12 5-64,-8 7-192,-12 0-640,-8-4-3973,-4-4-10441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8.572"/>
    </inkml:context>
    <inkml:brush xml:id="br0">
      <inkml:brushProperty name="width" value="0.025" units="cm"/>
      <inkml:brushProperty name="height" value="0.025" units="cm"/>
    </inkml:brush>
  </inkml:definitions>
  <inkml:trace contextRef="#ctx0" brushRef="#br0">1 3 10698,'0'0'9711,"0"9"-7741,0 1-1589,-1 1 560,1 0 0,1 0-1,-1 0 1,6 22 0,-6-32-800,0 1 1,1-1-1,0 1 0,-1-1 0,1 1 0,0-1 1,-1 1-1,1-1 0,0 1 0,0-1 0,0 0 1,1 0-1,-1 0 0,0 1 0,0-1 0,1 0 1,-1 0-1,2 0 0,-1 0-53,0-1 0,0 0-1,-1 1 1,1-1 0,0 0 0,0 0-1,0 0 1,0-1 0,0 1 0,0 0-1,0-1 1,0 1 0,-1-1 0,1 0-1,0 0 1,0 1 0,-1-1 0,1 0-1,3-3 1,8-5 125,-1-1-1,23-23 1,-26 23-175,1 1-1,0 0 1,0 1 0,1 0 0,16-9 0,-27 16-38,1 1 0,-1 0 0,0 0 0,0 0 0,1 0 0,-1 0 0,0 0 0,1 0 0,-1 0 0,0 0 0,1 0 0,-1 0 0,0 0 0,0 0 0,1 0 0,-1 0 0,0 0 0,1 0 0,-1 0 0,0 0 0,0 0 0,1 0 0,-1 0 0,0 1 0,0-1 0,1 0 0,-1 0 0,0 0 0,0 1 0,1-1 0,-1 0 0,0 0 0,0 0 0,0 1 0,0-1 0,1 0 0,-1 1 0,4 17 0,-4 28 0,0-36 0,0-1 0,0-5 0,0 1 0,0-1 0,0 1 0,0-1 0,1 0 0,0 1 0,1 5 0,10-2 0,11-15 0,10-23 0,-29 26 0,-1 0 0,1 0 0,0 1 0,-1-1 0,2 1 0,-1 0 0,0 0 0,1 0 0,-1 0 0,1 1 0,9-4 0,-13 7 0,0-1 0,0 1 0,-1-1 0,1 1 0,0 0 0,0-1 0,-1 1 0,1 0 0,-1 0 0,1 0 0,-1-1 0,1 1 0,-1 0 0,1 0 0,-1 0 0,1 0 0,-1 0 0,0 0 0,0 0 0,0 0 0,1 0 0,-1 0 0,0 0 0,0 0 0,0-1 0,0 1 0,-1 0 0,1 2 0,0 41 0,-1-33 0,1-10-94,0 0 1,0 0-1,0 0 1,0 0-1,0 0 1,0 0-1,0 0 1,0 0-1,0-1 1,0 1-1,0 0 1,0 0-1,1 0 1,-1 0-1,0 0 1,1 0-1,-1 0 1,1 0-1,-1-1 0,1 1 1,-1 0-1,1 0 1,0-1-1,-1 1 1,1 0-1,0-1 1,-1 1-1,1 0 1,0-1-1,0 1 1,0-1-1,0 0 1,-1 1-1,1-1 1,0 0-1,0 1 1,0-1-1,0 0 0,0 0 1,0 0-1,0 0 1,0 0-1,0 0 1,0 0-1,0 0 1,0 0-1,0 0 1,0-1-1,0 1 1,1-1-1,3 0-982,-1-1 0,1-1-1,0 1 1,-1-1 0,1 0-1,-1 0 1,0 0 0,5-5 0,14-17-10637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9.039"/>
    </inkml:context>
    <inkml:brush xml:id="br0">
      <inkml:brushProperty name="width" value="0.025" units="cm"/>
      <inkml:brushProperty name="height" value="0.025" units="cm"/>
    </inkml:brush>
  </inkml:definitions>
  <inkml:trace contextRef="#ctx0" brushRef="#br0">142 5 8136,'0'0'9593,"-9"4"-5323,-6 3-2601,0 1 0,0 1 0,-24 19 0,35-26-1483,0 2-1,0-1 1,1 0-1,-1 1 0,1-1 1,0 1-1,0 0 1,0 0-1,1 0 1,-1 1-1,1-1 1,0 1-1,0-1 0,1 1 1,-1 0-1,1-1 1,0 1-1,0 0 1,1 0-1,0 9 0,0-13-180,1 0-1,-1 0 0,1 0 0,0 1 0,0-2 0,0 1 0,0 0 0,0 0 0,0 0 0,0 0 1,0 0-1,0-1 0,0 1 0,0-1 0,0 1 0,0 0 0,1-1 0,-1 0 0,0 1 0,0-1 0,1 0 1,-1 0-1,0 0 0,0 1 0,1-1 0,-1-1 0,0 1 0,3 0 0,39-7 75,-38 4-79,-1 0 0,1 0 0,-1-1 0,1 1 0,-1-1 0,0 0 0,-1 0 0,1-1 0,-1 1 0,0-1 0,4-7 0,-5 9 0,0-1 0,0 0 0,0 0 0,0 0 0,-1 0 0,0 0 0,0 0 0,0 0 0,0 0 0,-1 0 0,1-1 0,-1 1 0,0 0 0,0 0 0,-2-8 0,2 12 0,-1 0 0,0-1 0,1 1 0,-1 0 0,1 0 0,-1-1 0,1 1 0,-1 0 0,0 0 0,1 0 0,-1 0 0,1 0 0,-1 0 0,0 0 0,1 0 0,-1 0 0,1 0 0,-1 0 0,0 0 0,1 0 0,-1 1 0,1-1 0,-1 0 0,1 0 0,-1 1 0,0-1 0,1 0 0,-1 1 0,1-1 0,0 0 0,-1 1 0,1-1 0,-1 1 0,1-1 0,0 1 0,-1-1 0,1 1 0,0-1 0,-1 1 0,1-1 0,0 1 0,0 0 0,-1 0 0,-3 12 0,4-13 0,0 1 0,1-1 0,-1 0 0,0 0 0,1 1 0,-1-1 0,1 0 0,-1 0 0,0 0 0,1 1 0,-1-1 0,1 0 0,-1 0 0,0 0 0,1 0 0,-1 0 0,1 0 0,-1 0 0,1 0 0,-1 0 0,0 0 0,1 0 0,-1 0 0,1 0 0,-1 0 0,0-1 0,1 1 0,-1 0 0,1 0 0,-1 0 0,0 0 0,1-1 0,0 1 0,59-30-1452,-31 14-7560,-13 7 685,-3 2-620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9.396"/>
    </inkml:context>
    <inkml:brush xml:id="br0">
      <inkml:brushProperty name="width" value="0.025" units="cm"/>
      <inkml:brushProperty name="height" value="0.025" units="cm"/>
    </inkml:brush>
  </inkml:definitions>
  <inkml:trace contextRef="#ctx0" brushRef="#br0">33 14 7399,'0'0'23046,"-3"-2"-22566,1 1-466,1 0 33,-1 0 0,0-1 0,1 1 0,-1 0 0,0 0 0,0 1 0,0-1 0,0 0 0,0 1 0,0-1 0,0 1 0,-4-1 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29.801"/>
    </inkml:context>
    <inkml:brush xml:id="br0">
      <inkml:brushProperty name="width" value="0.025" units="cm"/>
      <inkml:brushProperty name="height" value="0.025" units="cm"/>
    </inkml:brush>
  </inkml:definitions>
  <inkml:trace contextRef="#ctx0" brushRef="#br0">1 100 7944,'0'0'21700,"6"-6"-21385,38-21-116,-41 26-198,0 0 0,0-1 0,0 1 0,1 1 0,-1-1 1,0 0-1,0 1 0,0-1 0,1 1 0,-1 0 0,0 0 0,0 0 0,1 1 0,-1-1 1,0 1-1,0 0 0,4 1 0,-6-1 9,0 0 0,0 0 0,0 0 1,0 0-1,0 0 0,0 0 0,-1 1 0,1-1 0,0 0 1,-1 0-1,1 1 0,-1-1 0,1 0 0,-1 1 0,0-1 1,0 0-1,0 1 0,1-1 0,-2 3 0,1 35 988,-1-25-299,1-14-695,0 0-1,0 0 1,0 0-1,0 0 1,0 1-1,0-1 1,0 0-1,0 0 1,0 0-1,0 0 0,0 1 1,0-1-1,0 0 1,0 0-1,1 0 1,-1 0-1,0 1 1,0-1-1,0 0 1,0 0-1,0 0 0,0 0 1,0 0-1,1 0 1,-1 1-1,0-1 1,0 0-1,0 0 1,0 0-1,0 0 1,1 0-1,-1 0 1,0 0-1,0 0 0,0 0 1,0 0-1,1 0 1,-1 0-1,0 0 1,0 0-1,0 0 1,0 0-1,1 0 1,-1 0-1,0 0 1,0 0-1,0 0 1,12-6 226,8-9 62,-15 9-292,0 0 0,0 0 0,0 0 0,-1-1 0,0 1 0,-1-1 0,0 0 0,0 0 0,0-1 0,0 1 0,-1 0 0,-1-1 0,1 1 0,-1-1 0,0-12 0,-1 19-7,-1 1 0,1 0 0,-1 0 0,1-1 0,0 1-1,-1 0 1,1 0 0,-1-1 0,1 1 0,0 0 0,-1 0 0,1 0 0,-1 0 0,1 0 0,-1 0-1,1 0 1,-1 0 0,1 0 0,0 0 0,-1 0 0,1 0 0,-1 0 0,1 0 0,-1 0 0,1 0-1,-1 0 1,1 1 0,0-1 0,-1 0 0,1 0 0,-1 0 0,1 1 0,0-1 0,-1 0 0,1 1-1,0-1 1,-1 0 0,1 1 0,0-1 0,0 0 0,-1 1 0,1-1 0,0 1 0,-4 9-546,21-2-408,20-7-8333,-14-1 1036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0.565"/>
    </inkml:context>
    <inkml:brush xml:id="br0">
      <inkml:brushProperty name="width" value="0.025" units="cm"/>
      <inkml:brushProperty name="height" value="0.025" units="cm"/>
    </inkml:brush>
  </inkml:definitions>
  <inkml:trace contextRef="#ctx0" brushRef="#br0">129 25 12204,'0'0'8941,"-9"1"-6629,7 0-2155,-32 5 1646,33-6-1703,0 0 0,0 1 0,-1-1 1,1 1-1,0-1 0,0 1 1,0-1-1,0 1 0,-1 0 0,1 0 1,0-1-1,0 1 0,0 0 0,1 0 1,-1 0-1,0 0 0,0 0 0,0 0 1,1 0-1,-1 0 0,0 1 0,1-1 1,-1 0-1,1 0 0,0 0 1,-1 1-1,1 0 0,23 13 82,-16-5-193,0 1 0,-1-1 1,0 1-1,-1 0 0,0 1 1,0-1-1,-2 1 0,1 0 1,-1 0-1,-1 0 0,0 0 1,-1 0-1,0 1 0,-1-1 1,-2 21-1,1-20 248,-1 0 1,0 0-1,0-1 0,-1 1 1,-1-1-1,0 0 1,-1 0-1,0 0 0,-1 0 1,0-1-1,0 0 0,-2 0 1,1-1-1,-18 18 0,25-27-224,-1 0-1,0 1 1,0-1-1,0 0 1,-1 0-1,1 0 1,0 0-1,0 0 1,0-1-1,-1 1 1,1 0-1,0-1 1,-1 1-1,1-1 1,-1 1-1,1-1 1,0 1-1,-1-1 1,1 0-1,-1 0 1,1 0-1,-1 0 1,1 0-1,-1 0 1,1 0-1,-1 0 1,-1-1-1,2-1 6,-1 1-1,1-1 0,0 1 1,0-1-1,0 1 0,0-1 1,0 0-1,0 0 0,0 1 1,1-1-1,-1 0 0,1 0 1,-1 0-1,1 0 0,0 0 1,0 0-1,0-2 0,-1-10 45,2 0 0,-1 0 0,2 0 0,5-23 0,3 11-174,1 1-1,1 0 1,2 0 0,0 2 0,1-1-1,2 2 1,0 0 0,21-19 0,45-64-229,-74 87 352,-9 18-8,0-1-1,0 1 0,0 0 1,0 0-1,0 0 1,0-1-1,0 1 1,0 0-1,0 0 1,0 0-1,-1 0 0,1-1 1,0 1-1,0 0 1,0 0-1,0 0 1,0 0-1,-1-1 1,1 1-1,0 0 0,0 0 1,0 0-1,0 0 1,-1 0-1,1 0 1,0 0-1,0 0 1,0-1-1,-1 1 0,1 0 1,0 0-1,0 0 1,0 0-1,-1 0 1,1 0-1,0 0 1,0 0-1,0 0 0,-1 0 1,1 1-1,0-1 1,-1 0-1,-1 1 10,-1 0 0,0 0 0,0 0-1,1 0 1,-1 1 0,1-1 0,-1 1 0,1 0-1,0 0 1,-3 3 0,-28 37 275,31-39-260,1-1 1,-1 1-1,1 0 0,0 0 0,0 0 0,0-1 0,0 1 0,0 0 0,1 0 0,0 1 0,-1-1 0,1 0 0,0 0 0,0 0 1,1 4-1,0-6-19,0 0 0,0 0 1,0 0-1,0 0 1,0 0-1,0 0 0,0-1 1,0 1-1,0 0 1,1-1-1,-1 1 0,0-1 1,0 1-1,1-1 0,-1 0 1,0 1-1,1-1 1,-1 0-1,0 0 0,1 0 1,-1 0-1,0 0 1,2 0-1,37-3 174,-39 3-181,9-1-1,-1-2 0,1 1 0,-1-1 0,0-1 0,10-4 0,-10 4 0,-1 0 0,1 1 0,-1 0 0,1 0 0,0 1 0,11-1 0,-19 3 0,0 0 0,0 0 0,0 1 0,0-1 0,0 1 0,-1-1 0,1 1 0,0-1 0,0 1 0,-1-1 0,1 1 0,0 0 0,-1-1 0,1 1 0,0 0 0,-1-1 0,1 1 0,-1 0 0,1 0 0,-1 0 0,0 0 0,1 0 0,-1-1 0,0 1 0,1 0 0,-1 0 0,0 0 0,0 0 0,0 0 0,0 0 0,0 0 0,0 0 0,0 0 0,0 0 0,-1 0 0,1 1 0,-7 49 0,5-38 0,2-13 0,0 1 0,0-1 0,0 0 0,0 1 0,0-1 0,0 1 0,0-1 0,0 1 0,0-1 0,0 0 0,0 1 0,0-1 0,0 1 0,0-1 0,0 0 0,0 1 0,1-1 0,-1 0 0,0 1 0,0-1 0,0 1 0,1-1 0,-1 0 0,0 1 0,0-1 0,1 0 0,-1 0 0,0 1 0,1-1 0,-1 0 0,0 0 0,1 1 0,-1-1 0,0 0 0,1 0 0,0 0 0,17-3 0,24-20 0,-39 21 0,24-17 0,-13 10 0,-1 0 0,2 0 0,29-12 0,-44 21 0,1 0 0,-1-1 0,0 1 0,0 0 0,1 0 0,-1 0 0,0 0 0,0 0 0,1 0 0,-1 0 0,0 0 0,0 0 0,1 0 0,-1 0 0,0 0 0,0 0 0,1 0 0,-1 0 0,0 0 0,0 0 0,0 0 0,1 0 0,-1 0 0,0 0 0,0 0 0,1 0 0,-1 1 0,0-1 0,0 0 0,0 0 0,1 0 0,-1 0 0,0 0 0,0 1 0,0-1 0,0 0 0,1 0 0,-1 0 0,0 1 0,0-1 0,0 0 0,0 0 0,0 1 0,0-1 0,0 0 0,0 0 0,1 1 0,-5 16 0,-11 16 0,13-30-51,0 0-1,1 0 1,-1 1-1,1-1 1,0 1-1,0-1 1,0 1-1,0-1 1,1 1 0,-1 5-1,10-17-11425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1.889"/>
    </inkml:context>
    <inkml:brush xml:id="br0">
      <inkml:brushProperty name="width" value="0.025" units="cm"/>
      <inkml:brushProperty name="height" value="0.025" units="cm"/>
    </inkml:brush>
  </inkml:definitions>
  <inkml:trace contextRef="#ctx0" brushRef="#br0">48 126 7847,'7'-26'16362,"-17"40"-9698,-18 43-5646,25-49-1004,0 0 0,0 1-1,1-1 1,0 0-1,1 1 1,0-1 0,0 1-1,1-1 1,0 1-1,2 14 1,-2-22-11,1 0 0,0 0-1,-1 0 1,1-1 0,0 1 0,0 0 0,-1 0-1,1-1 1,0 1 0,0-1 0,0 1 0,0-1-1,0 1 1,0-1 0,0 1 0,0-1 0,0 0 0,0 1-1,0-1 1,0 0 0,0 0 0,0 0 0,0 0-1,0 0 1,0 0 0,2 0 0,28-6 273,-19 1-241,-1-1-1,0-1 0,-1 1 1,0-2-1,0 1 1,0-1-1,13-15 0,-1-2 16,32-45-1,-47 60-49,5-10 0,-9 18 0,-5 12 0,-10 28 0,9-30 0,0-1 0,0 1 0,0 0 0,1 0 0,0 1 0,1-1 0,0 0 0,0 1 0,1-1 0,0 0 0,1 1 0,2 14 0,-3-22 0,1 0 0,0 0 0,0 0 0,0 0 0,0 0 0,0 0 0,0 0 0,0 0 0,0 0 0,0 0 0,1-1 0,-1 1 0,0-1 0,1 1 0,-1-1 0,0 1 0,1-1 0,-1 0 0,0 1 0,1-1 0,-1 0 0,0 0 0,1 0 0,-1 0 0,1 0 0,-1 0 0,0-1 0,3 0 0,1 1 0,0-1 0,0-1 0,1 1 0,-1-1 0,0 1 0,6-5 0,-3 1 0,0-1 0,-1 0 0,0 0 0,0 0 0,0-1 0,-1 0 0,0-1 0,0 1 0,-1-1 0,0 0 0,-1-1 0,0 1 0,0-1 0,0 0 0,-1 0 0,-1 0 0,1 0 0,-1 0 0,1-19 0,-3 28 0,0 0 0,-1 0 0,1-1 0,0 1 0,0 0 0,0 0 0,0 0 0,0 0 0,-1 0 0,1-1 0,0 1 0,0 0 0,0 0 0,0 0 0,-1 0 0,1 0 0,0 0 0,0 0 0,0 0 0,-1-1 0,1 1 0,0 0 0,0 0 0,0 0 0,-1 0 0,1 0 0,0 0 0,0 0 0,0 0 0,-1 0 0,1 0 0,0 1 0,0-1 0,0 0 0,-1 0 0,1 0 0,0 0 0,0 0 0,0 0 0,-1 0 0,1 0 0,0 1 0,0-1 0,0 0 0,0 0 0,0 0 0,-1 0 0,1 1 0,0-1 0,0 0 0,0 0 0,0 0 0,0 1 0,-11 8 0,7-3 0,1 0 0,-1 1 0,1 0 0,0 0 0,1 0 0,-1 0 0,1 0 0,1 0 0,-1 1 0,1 10 0,1-18 0,0 1 0,0-1 0,1 1 0,-1-1 0,0 1 0,1-1 0,-1 0 0,0 1 0,1-1 0,-1 1 0,1-1 0,-1 0 0,1 0 0,-1 1 0,1-1 0,-1 0 0,0 0 0,1 1 0,0-1 0,-1 0 0,1 0 0,-1 0 0,1 0 0,-1 0 0,1 0 0,-1 0 0,1 0 0,-1 0 0,1 0 0,-1 0 0,1 0 0,0 0 0,-1 0 0,1 0 0,-1-1 0,1 1 0,-1 0 0,1-1 0,23-8 0,-15 2 0,-1-1 0,0 0 0,-1 0 0,0 0 0,8-12 0,3-5 0,-22 52 0,4-25 0,-5 9 0,1-1 0,1 1 0,0 0 0,0 0 0,1 0 0,0 0 0,1 17 0,1-28 0,0 1 0,0-1 0,0 0 0,0 1 0,0-1 0,0 1 0,0-1 0,1 1 0,-1-1 0,0 1 0,0-1 0,1 0 0,-1 1 0,0-1 0,1 1 0,-1-1 0,0 0 0,1 1 0,-1-1 0,1 0 0,-1 0 0,0 1 0,1-1 0,-1 0 0,1 0 0,-1 0 0,1 1 0,-1-1 0,1 0 0,-1 0 0,1 0 0,23-1 0,18-13 0,-9-7 0,-6 3 0,-19 15 0,-8 5 0,0-46 0,-1 29 0,0 14-8,1-1 1,0 1-1,1-1 0,-1 1 1,0 0-1,0-1 0,0 1 0,1-1 1,-1 1-1,1 0 0,-1-1 1,1 1-1,0 0 0,-1-1 1,1 1-1,0 0 0,0 0 1,0 0-1,0 0 0,0 0 0,0 0 1,0 0-1,0 0 0,0 0 1,0 1-1,1-1 0,-1 0 1,2 0-1,45-5-717,-1 0-545,-45 5 1200,-1 1-1,1-1 1,-1 0-1,0 1 1,0-1-1,1 0 1,-1 0-1,0 0 1,0 0-1,0 0 1,0 0-1,0 0 1,0 0-1,0 0 1,0 0-1,0-1 1,-1 1-1,1 0 1,0-1-1,-1 1 1,1 0-1,-1-1 1,1 1-1,-1-1 1,0 1-1,0-3 1,1-16-6422,-1-3-4035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2.230"/>
    </inkml:context>
    <inkml:brush xml:id="br0">
      <inkml:brushProperty name="width" value="0.025" units="cm"/>
      <inkml:brushProperty name="height" value="0.025" units="cm"/>
    </inkml:brush>
  </inkml:definitions>
  <inkml:trace contextRef="#ctx0" brushRef="#br0">1 0 13132,'0'0'17713,"56"53"-23094,-38-45-1954,2 2-8744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6.668"/>
    </inkml:context>
    <inkml:brush xml:id="br0">
      <inkml:brushProperty name="width" value="0.025" units="cm"/>
      <inkml:brushProperty name="height" value="0.025" units="cm"/>
    </inkml:brush>
  </inkml:definitions>
  <inkml:trace contextRef="#ctx0" brushRef="#br0">9 338 18642,'0'0'4014,"-2"8"-752,-5 27-897,7-35-2305,0 1 0,0 0 0,0 0 0,0-1 0,0 1 0,1 0 0,-1-1 0,0 1 0,0 0 0,0-1 0,1 1 0,-1 0 0,0-1-1,1 1 1,-1 0 0,1-1 0,-1 1 0,0-1 0,1 1 0,0-1 0,-1 1 0,1-1 0,-1 1 0,1-1 0,-1 0 0,1 1 0,0-1 0,-1 0 0,1 1 0,0-1 0,-1 0 0,1 0 0,0 0 0,-1 0 0,1 0 0,0 1 0,0-1 0,-1 0 0,1-1 0,0 1 0,0 0 0,-1 0 0,1 0 0,0 0 0,-1 0 0,2-1 0,35-9 3,-26 5-368,0-1-1,0-1 1,-1 0-1,19-16 1,-15 10-1239,-1-1 0,0-1 0,-1 0 1,19-32-1,-11 11-2540,20-51-1,-8 5 1757,-21 52 2602,-27 61 8683,-6 5-5216,10-18-2861,0 1 0,-17 40 0,21-36-390,0 1 1,2 1-1,0-1 1,2 1-1,1 0 1,1 0-1,1 0 1,2 27-1,-1-51-466,0-1 1,0 0-1,1 0 0,-1 0 0,0 0 0,0 1 0,1-1 0,-1 0 0,0 0 0,0 0 0,1 0 0,-1 0 0,0 0 0,0 0 0,1 0 0,-1 0 0,0 0 0,0 0 0,1 0 0,-1 0 1,0 0-1,0 0 0,1 0 0,-1 0 0,0 0 0,1 0 0,-1 0 0,0 0 0,0 0 0,0 0 0,1-1 0,-1 1 0,0 0 0,0 0 0,1 0 0,-1 0 0,0-1 0,0 1 1,0 0-1,0 0 0,1 0 0,-1-1 0,0 1 0,0 0 0,0 0 0,0-1 0,0 1 0,0 0 0,0 0 0,1-1 0,10-12 47,-2-4-69,0 0 0,-1 0 0,-1-1 0,-1 0 0,-1-1 0,0 1 1,-1-1-1,-1 0 0,1-23 0,-13 71-2,-5 22 0,14-49 0,0 1 0,-1 0 0,1 0 0,0 0 0,1 0 0,-1-1 0,0 1 0,1 0 0,-1 0 0,1-1 0,0 1 0,0 0 0,0-1 0,0 1 0,1-1 0,-1 1 0,1-1 0,0 1 0,-1-1 0,4 3 0,-1-3 0,-1 0 0,1-1 0,-1 0 0,1 0 0,0 0 0,-1 0 0,1 0 0,0-1 0,0 1 0,-1-1 0,1 0 0,0 0 0,0-1 0,0 1 0,5-2 0,-1 0 0,-1-1 0,1 0 0,-1 0 0,1-1 0,-1 1 0,0-1 0,0-1 0,-1 0 0,1 0 0,-1 0 0,0 0 0,8-11 0,-6 8 0,-2-1 0,1 1 0,-1-1 0,0 0 0,-1-1 0,0 1 0,0-1 0,-1 0 0,3-11 0,-7 22 0,0-1 0,-1 0 0,1 0 0,0 0 0,-1 1 0,1-1 0,0 0 0,0 0 0,-1 0 0,1 0 0,0 0 0,-1 0 0,1 0 0,0 0 0,-1 0 0,1 0 0,0 0 0,-1 0 0,1 0 0,0 0 0,-1 0 0,1 0 0,0 0 0,-1 0 0,1 0 0,0 0 0,-1-1 0,1 1 0,0 0 0,0 0 0,-1 0 0,1-1 0,0 1 0,0 0 0,-1 0 0,1 0 0,0-1 0,0 1 0,0 0 0,-1-1 0,1 1 0,0 0 0,0-1 0,0 1 0,0 0 0,0 0 0,0-1 0,0 1 0,-1 0 0,1-1 0,0 1 0,0 0 0,0-1 0,0 1 0,0 0 0,1-1 0,-1 1 0,0 0 0,0-1 0,0 1 0,0 0 0,0-1 0,0 1 0,1 0 0,-1-1 0,0 1 0,-5 4 0,0 0 0,0 0 0,0 0 0,0 1 0,1 0 0,-1 0 0,1 0 0,1 1 0,-1-1 0,1 1 0,-5 12 0,4-10 0,1 1 0,0-1 0,0 1 0,1-1 0,0 1 0,1 0 0,0 0 0,0 12 0,1-20 0,0 0 0,1-1 0,-1 1 0,0 0 0,1 0 0,-1 0 0,1-1 0,-1 1 0,1 0 0,-1-1 0,1 1 0,0 0 0,-1-1 0,1 1 0,0-1 0,-1 1 0,1-1 0,0 1 0,0-1 0,-1 0 0,1 1 0,0-1 0,0 0 0,0 1 0,-1-1 0,1 0 0,0 0 0,0 0 0,0 0 0,0 0 0,0 0 0,-1 0 0,1 0 0,0 0 0,0 0 0,1-1 0,2 0 0,0 1 0,0-1 0,-1 0 0,1 0 0,0 0 0,-1 0 0,7-4 0,0-3 0,0 0 0,0 0 0,-1-1 0,-1 0 0,0-1 0,0 0 0,0 0 0,-1 0 0,-1-1 0,0 0 0,0-1 0,6-21 0,-12 34 0,0-1 0,0 0 0,0 0 0,-1 0 0,1 0 0,0 0 0,0 0 0,0 0 0,0 0 0,-1 0 0,1 0 0,0 0 0,0 0 0,0 0 0,-1 0 0,1 0 0,0 0 0,0 0 0,0 0 0,-1 0 0,1 0 0,0 0 0,0 0 0,0 0 0,-1 0 0,1 0 0,0 0 0,0 0 0,0 0 0,0 0 0,-1-1 0,1 1 0,0 0 0,0 0 0,0 0 0,0 0 0,0 0 0,0-1 0,-1 1 0,1 0 0,0 0 0,0 0 0,0 0 0,0-1 0,0 1 0,0 0 0,0 0 0,0 0 0,0-1 0,0 1 0,0 0 0,0 0 0,0 0 0,0-1 0,0 1 0,0 0 0,0 0 0,0 0 0,0-1 0,0 1 0,-9 11 0,1 1 0,0-1 0,1 1 0,0 1 0,1-1 0,1 1 0,0 0 0,0 1 0,-4 22 0,8-35 0,1 1 0,-1 0 0,1-1 0,-1 1 0,1-1 0,0 1 0,-1 0 0,1-1 0,0 1 0,0 0 0,0 0 0,0-1 0,1 1 0,-1 0 0,0-1 0,1 1 0,-1-1 0,1 1 0,0-1 0,-1 1 0,1-1 0,0 1 0,0-1 0,0 1 0,0-1 0,0 0 0,1 2 0,1-2 0,0 0 0,0-1 0,1 1 0,-1-1 0,0 1 0,0-1 0,0 0 0,0 0 0,1 0 0,-1-1 0,0 1 0,0-1 0,0 0 0,5-1 0,6-3-27,0-1 1,0 0-1,21-12 1,-25 12 21,-1 0 1,0 1 0,1 1-1,0 0 1,0 0 0,1 1-1,-1 0 1,0 0 0,17 0 0,-26 22 142,0-18-137,-1 0-1,0 0 0,0-1 1,0 1-1,0 0 0,0 0 1,-1-1-1,1 1 0,0 0 1,0 0-1,0-1 0,-1 1 1,1 0-1,0-1 0,-1 1 1,1 0-1,0-1 0,-1 1 1,1-1-1,-1 1 0,1 0 1,-1-1-1,1 1 0,-1-1 1,0 1-1,1-1 0,-1 0 1,1 1-1,-1-1 0,0 0 1,0 1-1,-1-34 0,2 8 0,0-1 0,2 0 0,1 0 0,11-46 0,-13 70 0,0 1 0,0-1 0,0 1 0,1 0 0,-1-1 0,0 1 0,0 0 0,1 0 0,-1 0 0,1 0 0,-1 0 0,1 0 0,-1 0 0,1 0 0,0 1 0,-1-1 0,1 1 0,0-1 0,0 1 0,-1 0 0,1 0 0,0 0 0,0-1 0,-1 2 0,3-1 0,52 4 0,-47-2 0,0-1-17,44 5-1395,2-3-3944,-19-3-5636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2.576"/>
    </inkml:context>
    <inkml:brush xml:id="br0">
      <inkml:brushProperty name="width" value="0.025" units="cm"/>
      <inkml:brushProperty name="height" value="0.025" units="cm"/>
    </inkml:brush>
  </inkml:definitions>
  <inkml:trace contextRef="#ctx0" brushRef="#br0">159 221 15310,'0'0'5905,"-10"0"-2409,2 0-2971,3 0-218,-1-1 1,1 1 0,-1 0 0,1 1 0,0-1 0,-1 1 0,1 0 0,0 0 0,-1 1-1,1 0 1,0 0 0,0 0 0,0 0 0,1 1 0,-1 0 0,1 0 0,-1 0 0,-4 4-1,5-2-201,0-1-1,0 1 0,1 0 0,-1 0 0,1 1 0,0-1 0,1 1 0,-1-1 0,1 1 0,0 0 0,1 0 1,-1 0-1,1 0 0,0 0 0,0 7 0,2-12-105,-1 0 0,0 0 0,0 0 0,1 0 0,-1 0 0,1 0 0,-1 0 0,1 0 0,0 0 0,-1 0 0,1 0 0,0 0 0,-1 0 0,1-1 0,0 1 0,0 0 0,0 0 0,0-1 0,0 1 0,0-1 0,0 1 0,0-1 0,0 1 0,0-1 0,0 0 0,0 1 0,0-1 0,0 0 0,0 0 0,1 0 0,-1 0 0,0 0 0,0 0 0,0 0 0,0 0 0,0 0 0,0-1 0,1 1 0,-1 0 0,1-1 0,6-1 0,0 1 0,-1-1 0,1 0 0,-1-1 0,8-4 0,4-3 0,-2-2 0,1 0 0,-1-1 0,-1-1 0,-1-1 0,0 0 0,0-1 0,-2 0 0,0-1 0,-1-1 0,-1 0 0,0 0 0,-2-1 0,0-1 0,-1 1 0,-1-2 0,-1 1 0,5-27 0,-11 47 0,0 0 0,1 0 0,-1-1 0,0 1 0,0 0 0,0 0 0,0-1 0,0 1 0,0 0 0,0 0 0,0-1 0,1 1 0,-1 0 0,0-1 0,0 1 0,0 0 0,0 0 0,-1-1 0,1 1 0,0 0 0,0-1 0,0 1 0,0 0 0,0 0 0,0-1 0,0 1 0,0 0 0,-1 0 0,1-1 0,0 1 0,0 0 0,0 0 0,0 0 0,-1-1 0,1 1 0,0 0 0,0 0 0,-1 0 0,1 0 0,0-1 0,0 1 0,-1 0 0,1 0 0,-12 9 0,-10 21 0,6 0 0,-24 63 0,35-80 0,1 0 0,1 0 0,0 1 0,1-1 0,0 1 0,1-1 0,2 28 0,-1-40-14,0 1-1,1 0 1,-1 0 0,1 0-1,-1 0 1,1 0-1,0 0 1,0-1 0,0 1-1,0 0 1,0 0 0,0-1-1,0 1 1,0-1 0,1 1-1,-1-1 1,1 0 0,-1 1-1,1-1 1,-1 0-1,1 0 1,0 0 0,-1 0-1,4 1 1,1-1-402,-1 1 0,1-1-1,-1 0 1,1 0 0,-1-1 0,1 0-1,9 0 1,17-3-7778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3.184"/>
    </inkml:context>
    <inkml:brush xml:id="br0">
      <inkml:brushProperty name="width" value="0.025" units="cm"/>
      <inkml:brushProperty name="height" value="0.025" units="cm"/>
    </inkml:brush>
  </inkml:definitions>
  <inkml:trace contextRef="#ctx0" brushRef="#br0">19 1 8712,'0'0'22453,"0"11"-21406,-18 116-492,18-126-555,0-1 0,0 1 0,-1-1 0,1 1 0,0 0 0,0-1 0,0 1 0,0 0 0,0-1 0,1 1 0,-1-1 0,0 1 0,0 0 0,0-1 0,0 1 0,1-1 0,-1 1 0,0-1 0,0 1 0,1-1 0,-1 1 0,1-1 0,-1 1 0,0-1 0,1 1 0,-1-1 0,1 1 0,-1-1 0,1 0 0,-1 1 0,1-1 0,-1 0 0,2 1 0,21-5 0,24-22 0,-26 9 0,38-40 0,-31 28 0,-28 29 0,0 0 0,0 0 0,0-1 0,0 1 0,1 0 0,-1 0 0,0-1 0,0 1 0,0 0 0,1 0 0,-1-1 0,0 1 0,0 0 0,1 0 0,-1 0 0,0 0 0,0-1 0,1 1 0,-1 0 0,0 0 0,0 0 0,1 0 0,-1 0 0,0 0 0,1 0 0,-1 0 0,0 0 0,1 0 0,-1 0 0,0 0 0,1 0 0,-1 0 0,0 0 0,0 0 0,1 0 0,-1 0 0,0 0 0,1 1 0,-1-1 0,0 0 0,0 0 0,1 0 0,-1 0 0,0 1 0,0-1 0,0 0 0,1 1 0,3 19 0,-8 28 0,0-29 0,3-12 0,-1-1 0,1 0 0,0 0 0,0 0 0,1 1 0,0-1 0,0 0 0,0 1 0,1-1 0,2 7 0,-3-12 0,1 0 0,0 0 0,0 0 0,0 0 0,0-1 0,0 1 0,0 0 0,0-1 0,0 1 0,0 0 0,0-1 0,0 0 0,1 1 0,-1-1 0,0 0 0,0 1 0,0-1 0,1 0 0,-1 0 0,0 0 0,0 0 0,0 0 0,1 0 0,-1-1 0,0 1 0,0 0 0,0 0 0,1-1 0,-1 1 0,0-1 0,0 1 0,1-2 0,36-19 0,-24 9 0,-1-1 0,-1-1 0,0 0 0,0-1 0,-2 0 0,0 0 0,0-1 0,-2 0 0,9-22 0,-24 91 0,1-35 0,1-5 0,1 0 0,0 0 0,1 0 0,1 1 0,-2 16 0,4-29 0,0-1 0,0 0 1,0 0-1,0 0 0,0 1 0,0-1 0,0 0 1,0 0-1,0 0 0,0 0 0,0 1 0,0-1 0,0 0 1,0 0-1,0 0 0,0 1 0,0-1 0,1 0 1,-1 0-1,0 0 0,0 0 0,0 0 0,0 1 1,0-1-1,0 0 0,1 0 0,-1 0 0,0 0 1,0 0-1,0 0 0,0 0 0,1 1 0,-1-1 1,0 0-1,0 0 0,0 0 0,0 0 0,1 0 0,-1 0 1,0 0-1,0 0 0,0 0 0,1 0 0,-1 0 1,11-5-105,8-11-1216,-13 7-914,0 0-1,-1-1 0,-1 1 0,1-1 0,-2 0 1,1 0-1,2-13 0,1-20-7940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3.525"/>
    </inkml:context>
    <inkml:brush xml:id="br0">
      <inkml:brushProperty name="width" value="0.025" units="cm"/>
      <inkml:brushProperty name="height" value="0.025" units="cm"/>
    </inkml:brush>
  </inkml:definitions>
  <inkml:trace contextRef="#ctx0" brushRef="#br0">38 0 3267,'0'0'21268,"-37"48"-21204,37-33-1249,13-2-2210,4-4-2723</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3.916"/>
    </inkml:context>
    <inkml:brush xml:id="br0">
      <inkml:brushProperty name="width" value="0.025" units="cm"/>
      <inkml:brushProperty name="height" value="0.025" units="cm"/>
    </inkml:brush>
  </inkml:definitions>
  <inkml:trace contextRef="#ctx0" brushRef="#br0">67 184 12139,'0'0'16987,"-7"11"-15882,-1 1-784,-30 53 1105,36-60-1370,0 0 0,0 0 1,0 0-1,1 0 1,0 0-1,0 0 0,0 0 1,0 0-1,1 1 0,0-1 1,0 0-1,0 0 1,2 9-1,0-12-56,-1 0 0,0 0 0,1 0 0,-1 0 0,1-1 0,-1 1 0,1 0 0,0-1 0,0 1 0,0-1 0,0 0 0,0 1 0,0-1 0,0 0 0,0 0 0,1-1 0,-1 1 0,0 0 0,0-1 0,1 1 0,-1-1 0,0 0 0,1 0 0,-1 0 0,1 0 0,2 0 0,4-1 0,0 1 0,-1-1 0,1 0 0,0 0 0,0-1 0,8-3 0,-6-1 0,0 0 0,-1 0 0,0-1 0,0 0 0,0 0 0,-1-1 0,0-1 0,-1 0 0,0 0 0,0 0 0,-1-1 0,0 0 0,-1-1 0,10-21 0,-7 13 0,-1 0 0,-2-1 0,1 0 0,-2-1 0,-1 1 0,0-1 0,0-39 0,-3 59 0,-1 0 0,0 0 0,0 1 0,0-1 0,0 0 0,0 0 0,0 0 0,0 0 0,0 1 0,-1-1 0,1 0 0,0 0 0,0 0 0,-1 1 0,1-1 0,0 0 0,-1 0 0,1 1 0,-1-1 0,1 0 0,-1 1 0,1-1 0,-1 0 0,0 1 0,1-1 0,-1 1 0,0-1 0,1 1 0,-2-1 0,0 1 0,0 0 0,1 0 0,-1 0 0,1 0 0,-1 0 0,0 1 0,1-1 0,-1 0 0,1 1 0,-1-1 0,1 1 0,-1 0 0,1 0 0,-2 1 0,-5 3 0,0 1 0,0 0 0,0 0 0,-6 9 0,5-7 0,1 1 0,0 0 0,1 1 0,0 0 0,0 0 0,1 0 0,1 1 0,0 0 0,0 0 0,1 0 0,-5 22 0,9-32 0,0 1 1,0-1-1,0 0 0,0 0 1,1 1-1,-1-1 0,0 0 1,1 0-1,-1 0 0,1 0 1,-1 1-1,1-1 0,0 0 0,-1 0 1,1 0-1,0 0 0,0 0 1,0 0-1,0-1 0,0 1 1,0 0-1,0 0 0,0-1 1,0 1-1,0-1 0,0 1 1,0-1-1,0 1 0,1-1 1,-1 1-1,0-1 0,0 0 1,1 0-1,-1 0 0,2 0 0,59 1-13,-31-2-38,-29 2 33,0-1 0,0 0 0,0 0 0,0 1 0,0-1 0,0 1 0,0 0 0,0 0 1,0-1-1,0 1 0,-1 0 0,1 1 0,0-1 0,0 0 0,-1 0 0,1 1 0,-1-1 1,1 1-1,-1-1 0,0 1 0,0 0 0,0 0 0,0-1 0,0 1 0,0 0 0,0 0 1,0 0-1,0 3 0,1 4 49,-1 1 0,0 0 0,0-1 0,-1 1-1,-1 9 1,1 2 14,0-20-96,0-1 1,0 1-1,0 0 0,0-1 0,0 1 0,0-1 0,0 1 1,1-1-1,-1 1 0,0-1 0,0 1 0,1-1 0,-1 1 0,0-1 1,1 1-1,-1-1 0,0 1 0,1-1 0,-1 1 0,1-1 0,-1 0 1,1 1-1,-1-1 0,1 0 0,-1 1 0,1-1 0,-1 0 0,1 0 1,-1 0-1,1 1 0,0-1 0,-1 0 0,1 0 0,-1 0 0,1 0 1,-1 0-1,1 0 0,0 0 0,-1 0 0,1 0 0,-1 0 0,1-1 1,-1 1-1,2 0 0,27-14-5919,-9-11-997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4.259"/>
    </inkml:context>
    <inkml:brush xml:id="br0">
      <inkml:brushProperty name="width" value="0.025" units="cm"/>
      <inkml:brushProperty name="height" value="0.025" units="cm"/>
    </inkml:brush>
  </inkml:definitions>
  <inkml:trace contextRef="#ctx0" brushRef="#br0">137 0 10314,'0'0'10009,"-5"11"-5578,-71 158 332,68-146-4221,0 1 0,2 1-1,1-1 1,0 1-1,-1 47 1,6-40-542,0-27 0,0-20 0,1-5 0,-1 9 0,1 0 0,-1-1 0,-1 1 0,0 0 0,-1-1 0,0 1 0,-1 0 0,0 0 0,-4-10 0,48 17 0,-5 5-190,48-3-5193,-52-5-5059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4.960"/>
    </inkml:context>
    <inkml:brush xml:id="br0">
      <inkml:brushProperty name="width" value="0.025" units="cm"/>
      <inkml:brushProperty name="height" value="0.025" units="cm"/>
    </inkml:brush>
  </inkml:definitions>
  <inkml:trace contextRef="#ctx0" brushRef="#br0">3 0 10826,'0'0'10325,"0"11"-8190,-1 17-710,0-9-625,0 1 0,1-1 0,1 0 0,1 1 0,1-1 0,7 29 0,-9-46-780,0 0 0,-1 0-1,1 0 1,0 0 0,0 0 0,1-1-1,-1 1 1,0 0 0,0-1-1,1 1 1,-1-1 0,1 1 0,0-1-1,-1 0 1,1 0 0,0 0-1,0 1 1,-1-2 0,1 1 0,0 0-1,0 0 1,0-1 0,4 2-1,-2-2 35,-1-1-1,1 1 0,0 0 0,-1-1 0,1 0 0,-1 0 0,1 0 1,-1 0-1,1-1 0,-1 1 0,0-1 0,5-3 0,7-6 110,0 0 0,-1-2 0,25-27-1,-15 9-94,-20 25-37,0 0-1,1-1 1,0 2-1,0-1 1,10-8-1,-13 17-25,-1 0 0,0 1-1,0-1 1,-1 1 0,1-1 0,-1 1-1,0-1 1,0 1 0,0 6 0,0-8 27,0 83 278,-1-85-310,1 0 0,0 1 0,0-1 0,0 0 0,0 1 0,0-1 0,0 0 0,0 1 0,0-1 0,0 0 0,0 1 0,0-1 0,0 0 0,1 0 0,-1 1 0,0-1 0,0 0 0,0 1 0,0-1 0,0 0 0,1 0 0,-1 1 0,0-1 0,0 0 0,0 0 0,1 1 0,-1-1 0,0 0 0,0 0 0,1 0 0,-1 1 0,0-1 0,1 0 0,-1 0 0,0 0 0,0 0 0,1 0 0,-1 0 0,0 0 0,1 0 0,-1 0 0,0 0 0,1 0 0,-1 0 0,0 0 0,1 0 0,18-10 0,17-23 0,-36 33 0,23-26 0,32-31 0,-51 53 0,-1 1 0,1 0 0,0 0 0,0 0 0,0 1 0,1-1 0,-1 1 0,1 0 0,-1 0 0,1 1 0,0-1 0,5 0 0,-8 2 0,-1 1 0,0-1 0,0 0 0,0 1 0,0-1 0,1 1 0,-1-1 0,0 1 0,0 0 0,0-1 0,0 1 0,-1 0 0,1 0 0,0 0 0,0 0 0,0 0 0,-1 0 0,1 0 0,0 0 0,-1 0 0,1 0 0,-1 0 0,1 0 0,-1 0 0,1 0 0,-1 1 0,0-1 0,0 0 0,0 0 0,0 0 0,0 1 0,0-1 0,0 1 0,1 54 0,-1-43 0,-1-2 0,0-1 0,-1 1 0,-5 19 0,-3 20 0,21-57-2695,2-8-4171,0-7-2919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5.875"/>
    </inkml:context>
    <inkml:brush xml:id="br0">
      <inkml:brushProperty name="width" value="0.025" units="cm"/>
      <inkml:brushProperty name="height" value="0.025" units="cm"/>
    </inkml:brush>
  </inkml:definitions>
  <inkml:trace contextRef="#ctx0" brushRef="#br0">1 345 18738,'0'0'10479,"12"-3"-9257,-2 1-1114,0-1-1,-1-1 0,1 1 0,-1-2 1,1 1-1,-1-1 0,0-1 0,-1 0 1,1 0-1,12-12 0,-18 14-86,35-39 65,-36 41-75,-1 0-1,0 1 0,1-1 0,-1 0 0,0 0 1,0 0-1,-1 1 0,1-1 0,0 0 0,-1 0 1,1 0-1,-1 0 0,1 0 0,-1-1 1,0 1-1,0 0 0,0 0 0,0 0 0,0 0 1,-1 0-1,1 0 0,-1 0 0,-1-4 1,2 6-3,-1-1 1,0 0-1,0 0 1,0 1 0,0-1-1,0 0 1,0 1-1,0-1 1,0 1 0,0-1-1,0 1 1,0 0-1,0-1 1,0 1 0,-1 0-1,1 0 1,0 0-1,0 0 1,0 0 0,0 0-1,0 0 1,-1 0-1,1 0 1,0 1 0,0-1-1,0 0 1,0 1-1,0-1 1,0 1 0,0-1-1,-2 2 1,-30 20-60,24-12 65,1 0 0,0 0-1,1 1 1,0 0 0,1 0 0,0 1 0,0 0 0,2 0 0,-1 0 0,2 0-1,-1 1 1,2 0 0,0-1 0,-1 15 0,3-26-9,0 0-1,0 1 1,1-1 0,-1 0 0,0 0-1,0 1 1,1-1 0,-1 0 0,1 0-1,-1 0 1,1 1 0,-1-1 0,1 0-1,0 0 1,0 0 0,-1 0 0,1 0-1,0 0 1,0 0 0,0-1 0,0 1-1,0 0 1,0 0 0,0-1 0,0 1-1,1-1 1,-1 1 0,0-1 0,0 1-1,0-1 1,1 0 0,-1 1 0,0-1-1,0 0 1,1 0 0,-1 0 0,0 0-1,1 0 1,-1 0 0,0-1 0,0 1-1,1 0 1,-1 0 0,1-1 0,6-1 16,-1 0 0,0 0 1,0 0-1,0-1 0,0 0 1,10-6-1,-1-2-21,0 0 0,0-2 0,-1 1 0,-1-2 0,0 0 0,-1-1 0,0 0 0,-2-1 0,1 0 0,-2-1 0,0 0 0,-1 0 0,-1-1 0,-1-1 0,0 1 0,-2-1 0,0 0 0,-1 0 0,-1-1 0,2-32 0,-5 52 0,0-1 0,0 0 0,0 0 0,1 1 0,-1-1 0,0 0 0,0 0 0,-1 1 0,1-1 0,0 0 0,0 1 0,0-1 0,0 0 0,0 1 0,-1-1 0,1 0 0,0 1 0,-1-1 0,1 0 0,-1 1 0,1-1 0,0 1 0,-1-1 0,1 0 0,-1 1 0,1 0 0,-1-1 0,0 1 0,1-1 0,-1 1 0,1 0 0,-1-1 0,0 1 0,1 0 0,-1-1 0,0 1 0,0 0 0,1 0 0,-1 0 0,0 0 0,1 0 0,-1 0 0,0 0 0,0 0 0,1 0 0,-1 0 0,0 0 0,1 0 0,-1 0 0,0 1 0,0-1 0,-3 2 0,1-1 0,0 1 0,0 0 0,0 0 0,0 0 0,0 0 0,0 0 0,0 1 0,-3 4 0,-14 18 0,1 0 0,1 2 0,2 0 0,0 1 0,2 0 0,-17 52 0,30-79 0,0 0 0,1 0 0,-1 0 0,1 0 0,0 0 0,-1 0 0,1 1 0,0-1 0,-1 0 0,1 0 0,0 0 0,0 1 0,0-1 0,0 0 0,1 0 0,-1 1 0,0-1 0,0 0 0,1 0 0,-1 0 0,0 0 0,1 0 0,-1 1 0,1-1 0,0 0 0,-1 0 0,1 0 0,0 0 0,0-1 0,-1 1 0,1 0 0,0 0 0,0 0 0,0-1 0,0 1 0,0 0 0,0-1 0,2 1 0,1 0 0,1-1 0,-1 1 0,1-1 0,-1 0 0,0-1 0,1 1 0,-1-1 0,0 0 0,1 0 0,4-2 0,42-22-233,-44 21 190,0 0-1,0 0 1,0 0-1,0 1 1,1 0 0,-1 0-1,1 1 1,0 0 0,0 1-1,15-2 1,-22 4 55,0-1-1,-1 1 1,1-1-1,0 1 1,-1-1-1,1 1 1,-1-1-1,1 1 1,-1 0-1,1-1 1,-1 1-1,1 0 1,-1 0-1,0-1 1,1 1-1,-1 0 1,0 0-1,0 0 1,1-1-1,-1 1 1,0 0-1,0 0 1,0 0-1,0 0 1,0 1-1,-1 30 353,1-24-317,0 3-47,-1-6 0,1 1 0,0-1 0,1 0 0,-1 0 0,1 0 0,0 0 0,2 7 0,-3-11 0,1 0 0,0 0 0,-1 0 0,1 0 0,0 0 0,0-1 0,0 1 0,0 0 0,0 0 0,0-1 0,0 1 0,0-1 0,0 1 0,0-1 0,0 1 0,0-1 0,0 1 0,0-1 0,0 0 0,1 0 0,-1 0 0,0 0 0,0 0 0,0 0 0,0 0 0,1 0 0,-1 0 0,0 0 0,0-1 0,0 1 0,0 0 0,0-1 0,1 1 0,-1-1 0,0 1 0,0-1 0,0 0 0,1-1 0,7-3 0,0-1 0,0 0 0,-1-1 0,1 0 0,-2 0 0,1-1 0,-1 0 0,10-14 0,6-6 0,-23 27 0,0 1 0,1 0 0,-1 0 0,0 0 0,0 0 0,0 0 0,0 0 0,1 0 0,-1 0 0,0 0 0,0 0 0,0 0 0,0 0 0,0 0 0,1 0 0,-1 0 0,0 0 0,0 0 0,0 0 0,0 0 0,1 0 0,-1 0 0,0 0 0,0 0 0,0 0 0,0 1 0,0-1 0,1 0 0,-1 0 0,0 0 0,0 0 0,0 0 0,0 0 0,0 0 0,0 1 0,0-1 0,0 0 0,1 0 0,-1 0 0,0 0 0,0 0 0,0 1 0,0-1 0,0 0 0,0 0 0,0 0 0,0 0 0,0 0 0,0 1 0,0-1 0,0 0 0,0 0 0,0 0 0,0 0 0,0 1 0,0-1 0,0 0 0,-1 0 0,4 22 0,-2 29 0,-1-48 0,0-2 0,0 0 0,0 0 0,0 0 0,0 0 0,0 0 0,0 0 0,0 0 0,0 1 0,0-1 0,1 0 0,-1 0 0,0 0 0,1 0 0,-1 0 0,1 0 0,-1 0 0,1 0 0,0-1 0,-1 1 0,1 0 0,0 0 0,-1 0 0,1-1 0,0 1 0,0 0 0,0-1 0,1 2 0,0-2 0,-1 0 0,0 0 0,1 0 0,-1 0 0,0-1 0,1 1 0,-1 0 0,0-1 0,1 1 0,-1-1 0,0 1 0,0-1 0,1 0 0,-1 1 0,0-1 0,0 0 0,0 0 0,0 0 0,0 0 0,0 0 0,0 0 0,0 0 0,1-2 0,2-3 0,1 0 0,-1-1 0,0 1 0,0-1 0,-1 0 0,0 0 0,0-1 0,-1 1 0,0-1 0,0 1 0,-1-1 0,0 0 0,0 1 0,-1-1 0,1 0 0,-2 0 0,1 1 0,-1-1 0,-3-9 0,2 4 0,13 11 0,0 3 0,15-1-589,45-1-8490,-29-2-4475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6.719"/>
    </inkml:context>
    <inkml:brush xml:id="br0">
      <inkml:brushProperty name="width" value="0.025" units="cm"/>
      <inkml:brushProperty name="height" value="0.025" units="cm"/>
    </inkml:brush>
  </inkml:definitions>
  <inkml:trace contextRef="#ctx0" brushRef="#br0">124 53 6118,'6'-3'23536,"-15"19"-22686,8-12-813,-1 0 0,0 0 0,1 1 1,0-1-1,0 1 0,0-1 0,0 1 1,1-1-1,0 1 0,0-1 0,1 6 1,-1-10-39,0 1 0,0 0 0,0-1-1,0 1 1,0-1 0,1 1 0,-1-1 0,0 1 0,0-1 0,1 1 0,-1-1 0,1 1 0,-1-1 0,0 1 0,1-1 0,-1 0 0,1 1 0,-1-1 0,1 0 0,-1 1 0,1-1 0,-1 0 0,1 0 0,-1 1-1,1-1 1,-1 0 0,1 0 0,-1 0 0,1 0 0,0 0 0,2 0-11,-1 0 0,0-1 0,0 0-1,1 1 1,-1-1 0,0 0 0,0 0 0,0 0 0,0 0-1,0-1 1,0 1 0,2-3 0,-2 8-73,-1 0 0,0 0 0,0 0 0,0 1 1,-1-1-1,1 0 0,-1 0 0,-1 8 0,3 60 140,0-28-80,-2 1 1,-6 52-1,5-86 210,-1 0-1,0 0 1,-1 0-1,0 0 0,-1 0 1,0-1-1,-1 0 1,0 0-1,0 0 0,-1 0 1,-1-1-1,1 0 0,-15 14 1,20-21-178,-1 0 0,0 0 1,0-1-1,1 1 1,-1-1-1,0 1 0,0-1 1,0 0-1,-1 1 0,1-1 1,0 0-1,0-1 0,-1 1 1,1 0-1,0-1 0,-1 1 1,1-1-1,-1 0 0,1 1 1,-4-2-1,5 1-4,-1-1-1,0 0 1,1 0 0,-1 0 0,1 0 0,-1 0-1,1 0 1,0 0 0,-1-1 0,1 1-1,0-1 1,0 1 0,0 0 0,0-1-1,0 0 1,0 1 0,0-1 0,1 0-1,-1 1 1,0-4 0,-2-6-4,0-1 1,1-1-1,1 1 1,0 0-1,1 0 1,1-20-1,1 21 1,1 0 0,0-1 0,0 1 0,1 0 0,0 1 0,1-1 0,0 1 0,1 0 0,0 0 0,0 1 0,1-1 0,13-12 0,11-9 0,68-54 0,-58 53 0,-20 15 0,54-49 0,-71 62 0,0 0 0,0 0 0,-1 0 0,1-1 0,-1 0 0,0 1 0,0-1 0,-1 0 0,1-1 0,-1 1 0,-1 0 0,1-1 0,1-9 0,-3 14 0,0 1 0,0-1 0,0 1 0,0 0 0,0-1 0,0 1 0,0-1 0,0 1 0,0-1 0,0 1 0,-1 0 0,1-1 0,0 1 0,0-1 0,-1 1 0,1 0 0,0-1 0,0 1 0,-1 0 0,1-1 0,0 1 0,-1 0 0,1 0 0,-1-1 0,1 1 0,0 0 0,-1 0 0,1 0 0,-1 0 0,1-1 0,0 1 0,-1 0 0,1 0 0,-1 0 0,1 0 0,-1 0 0,1 0 0,0 0 0,-1 0 0,1 0 0,-1 0 0,1 0 0,-1 0 0,1 1 0,0-1 0,-1 0 0,1 0 0,-1 0 0,1 0 0,0 1 0,-1-1 0,1 0 0,0 1 0,-1-1 0,-23 16 0,15-7 0,1 1 0,1 0 0,0 1 0,0 0 0,1 0 0,0 1 0,1-1 0,0 1 0,1 0 0,1 0 0,0 1 0,0-1 0,1 1 0,0 21 0,2-33-58,0 1 0,0-1 0,0 1 0,0-1 0,0 0 0,0 1 0,1-1 0,-1 0 0,1 1 0,-1-1 0,1 0 0,-1 1 0,1-1 0,0 0 0,0 0 0,-1 0 0,1 0 0,0 1 0,0-1 0,0 0 0,0-1 0,0 1 0,1 0 0,-1 0 0,0 0 0,0-1 0,1 1 0,-1-1 0,0 1 0,0-1 0,1 1 0,-1-1 1,1 0-1,-1 1 0,0-1 0,1 0 0,-1 0 0,1 0 0,-1 0 0,0-1 0,1 1 0,-1 0 0,1 0 0,-1-1 0,0 1 0,2-1 0,5-1-741,-1-1 0,1 1 0,0-1 0,-1 0 0,0-1 1,14-9-1,6-9-7059,0-4-5883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7.248"/>
    </inkml:context>
    <inkml:brush xml:id="br0">
      <inkml:brushProperty name="width" value="0.025" units="cm"/>
      <inkml:brushProperty name="height" value="0.025" units="cm"/>
    </inkml:brush>
  </inkml:definitions>
  <inkml:trace contextRef="#ctx0" brushRef="#br0">169 57 6598,'0'0'19939,"-9"-1"-17521,4 0-2284,0 0 0,1 0-1,-1 1 1,0 0 0,0 0-1,0 0 1,0 1 0,0 0 0,0 0-1,0 0 1,1 0 0,-1 1-1,0-1 1,1 1 0,-1 1-1,1-1 1,0 1 0,0-1-1,0 1 1,0 0 0,0 1-1,1-1 1,-5 5 0,-27 41 26,33-47-160,0 1 0,1 0 0,0 0 0,-1 0 0,1 1 0,0-1 0,0 0 0,1 0 0,-1 1 0,1-1 0,0 0 0,-1 1 0,2-1 0,-1 0 0,0 1 0,1 2 0,0-5 1,0 0-1,-1 0 1,1 0 0,0 0-1,0-1 1,0 1 0,0 0-1,0 0 1,0-1 0,0 1-1,0-1 1,0 1 0,0-1 0,0 1-1,0-1 1,0 0 0,0 1-1,0-1 1,0 0 0,1 0-1,-1 0 1,0 0 0,0 0-1,0 0 1,0 0 0,1 0-1,-1-1 1,0 1 0,0 0-1,0-1 1,0 1 0,2-1 0,35-16 163,-28 10-175,-1 0 0,0-1-1,0 0 1,-1-1 0,0 0 0,-1 0 0,0 0 0,0-1 0,-1 0 0,-1 0-1,7-16 1,-29 71-553,11-34 642,1 1 0,1 1 1,0-1-1,0 1 1,1-1-1,-2 22 0,6-33-71,-1-1 0,0 1-1,1-1 1,-1 1-1,0-1 1,1 1 0,-1-1-1,1 1 1,-1-1-1,1 0 1,-1 1 0,1-1-1,-1 0 1,1 1-1,-1-1 1,1 0 0,-1 0-1,1 1 1,0-1-1,-1 0 1,1 0 0,-1 0-1,1 0 1,0 0-1,-1 0 1,1 0 0,-1 0-1,1 0 1,0 0-1,-1 0 1,1 0 0,-1 0-1,1-1 1,-1 1-1,1 0 1,0 0 0,0-1-1,25-8 149,-13 3-161,-5 2-9,0 0 1,0 1-1,0 0 0,0 0 1,0 0-1,1 1 1,-1 0-1,1 1 0,0 0 1,-1 0-1,17 2 0,-17 1 50,-8-2-33,1 1 0,-1-1 1,0 0-1,1 0 1,-1 0-1,0 0 0,1 0 1,-1 1-1,0-1 1,1 0-1,-1 0 1,0 0-1,1 0 0,-1 0 1,0 0-1,1 0 1,-1 0-1,0 0 0,1-1 1,-1 1-1,0 0 1,0 0-1,1 0 1,-1 0-1,0 0 0,1 0 1,-1-1-1,0 1 1,1 0-1,-1 0 0,0 0 1,0-1-1,0 1 1,1 0-1,-1 0 1,0-1-1,0 1 0,0 0 1,1-1-1,-1 1 1,0 0-1,0-1 0,0 1 1,0 0-1,0-1 1,0 1-1,0 0 1,0-1-1,0 1 0,0 0 1,0-1-1,0 1 1,0 0-1,0-1 1,0 1-1,0 0 0,0-1 1,0 1-1,0 0 1,-1-1-1,2-8 0,0-1-1,-1 0 1,0 1 0,-1-1-1,0 0 1,0 1 0,-4-14-1,-5-41-73,11 63-355,0 0-1,0-1 0,0 1 1,0 0-1,0 0 0,0 0 1,0 0-1,1 0 0,-1 0 1,0 0-1,0 1 0,1-1 1,-1 0-1,0 1 0,1-1 1,-1 1-1,1-1 0,-1 1 1,1 0-1,-1 0 0,1 0 1,-1-1-1,1 1 1,1 1-1,6-3-2483,14-4-5177</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7.623"/>
    </inkml:context>
    <inkml:brush xml:id="br0">
      <inkml:brushProperty name="width" value="0.025" units="cm"/>
      <inkml:brushProperty name="height" value="0.025" units="cm"/>
    </inkml:brush>
  </inkml:definitions>
  <inkml:trace contextRef="#ctx0" brushRef="#br0">90 1 17296,'0'0'3961,"-6"10"-880,-8 15-1467,0 1 1,-10 32-1,19-47-1255,1 1-1,1-1 1,0 1-1,0 0 1,1 0 0,1 1-1,0-1 1,1 0-1,1 14 1,-1-25-362,1 0 0,0 0 0,-1 0 0,1 0-1,0 0 1,0-1 0,0 1 0,-1 0 0,1-1 0,0 1 0,0-1 0,0 1-1,0-1 1,0 1 0,1-1 0,-1 1 0,0-1 0,0 0 0,0 0 0,0 0-1,0 0 1,0 0 0,0 0 0,3 0 0,37-1-272,-29 1 78,-9 0 144,0 0 0,0 1 0,0-1 0,-1 1 0,1 0 0,0 0 0,0 0 0,0 0 0,-1 0 0,1 0 0,-1 1 0,1-1 0,-1 1 0,1 0 0,-1 0 0,0 0 0,0 0 0,0 0 0,0 0 0,0 1 0,-1-1 0,3 4 1,-2-1 165,1 0 0,-1 0 0,0 0 0,0 0 0,-1 0 0,0 0 0,1 0 0,-2 0 1,1 1-1,-1-1 0,0 9 0,-1-12-103,1-1 0,-1 1 0,0-1 1,0 1-1,0-1 0,0 1 0,0-1 0,0 0 1,0 0-1,0 0 0,-1 1 0,1-1 0,0 0 1,-1-1-1,1 1 0,-1 0 0,1 0 0,-1-1 0,1 1 1,-1 0-1,0-1 0,1 0 0,-1 1 0,1-1 1,-1 0-1,0 0 0,0 0 0,1 0 0,-4 0 1,-2 0 4,0 0 0,1 0 0,-1-1 0,0 0 0,0 0 0,-9-3 0,11 1-209,0 1-1,0-1 1,1 0-1,-1 0 1,1 0 0,0-1-1,0 0 1,-5-6-1,7 8 0,0 0 0,0 0-1,1 0 1,-1-1 0,1 1-1,0 0 1,-1-1 0,1 0-1,0 1 1,0-1 0,1 0-1,-1 1 1,0-1 0,1 0-1,0 0 1,0 1 0,0-1-1,0-4 1,10-4-6916,15 4 722,-19 7 4311,18-5-6639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181"/>
    </inkml:context>
    <inkml:brush xml:id="br0">
      <inkml:brushProperty name="width" value="0.025" units="cm"/>
      <inkml:brushProperty name="height" value="0.025" units="cm"/>
    </inkml:brush>
  </inkml:definitions>
  <inkml:trace contextRef="#ctx0" brushRef="#br0">24 2 6598,'0'-2'19475,"-2"16"-17746,-1 9-351,0 5-770,-6 7-448,3-2-160,6 4-352,0-4-993,6-6-1346,9-9-1345,3-7-2594</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8.056"/>
    </inkml:context>
    <inkml:brush xml:id="br0">
      <inkml:brushProperty name="width" value="0.025" units="cm"/>
      <inkml:brushProperty name="height" value="0.025" units="cm"/>
    </inkml:brush>
  </inkml:definitions>
  <inkml:trace contextRef="#ctx0" brushRef="#br0">32 182 5733,'0'0'6385,"8"-1"-1233,1 0-3962,22-1 2944,0-6 3989,-28 2-7377,-12 1-569,-11 1-235,17 4 65,-1-1 0,1 1 0,0 0-1,0 0 1,0 0 0,0 0 0,0 1 0,0-1 0,0 1 0,0 0 0,0 0 0,0 0 0,1 0-1,-1 0 1,0 0 0,1 1 0,-1 0 0,0-1 0,1 1 0,0 0 0,-1 0 0,1 0 0,0 1-1,0-1 1,0 0 0,1 1 0,-1-1 0,0 1 0,1 0 0,0 0 0,0-1 0,-1 1 0,2 0-1,-1 0 1,0 0 0,1 0 0,-1 0 0,1 0 0,0 0 0,0 4 0,0-5 1,0-1 0,0 0 0,0 0 1,1 0-1,-1 1 0,0-1 0,0 0 0,1 0 0,-1 0 1,1 0-1,-1 0 0,1 0 0,0 1 0,-1-1 0,1-1 1,0 1-1,0 0 0,0 0 0,0 0 0,0 0 0,0 0 1,0-1-1,0 1 0,0-1 0,1 2 0,2-1 11,-1 0-1,1 1 1,0-1 0,0 0-1,0-1 1,0 1-1,0-1 1,4 0-1,2 0 15,0 0 0,0-1 0,0-1 0,0 0 0,19-6-1,-18 3-40,1-1 0,-1-1-1,0 0 1,0 0-1,-1-1 1,0 0 0,0-1-1,-1 0 1,0-1-1,-1 0 1,0 0 0,0-1-1,11-22 1,-29 53-796,-21 50 455,29-64 408,0-1-1,1 1 0,0-1 0,-1 1 0,2 0 1,-1-1-1,1 1 0,0 0 0,0 0 1,0-1-1,3 10 0,-3-14-46,1-1 0,-1 1-1,1 0 1,-1 0 0,1-1 0,-1 1 0,1 0-1,0-1 1,-1 1 0,1-1 0,0 1 0,0-1-1,-1 1 1,1-1 0,0 0 0,0 1-1,0-1 1,0 0 0,-1 0 0,1 1 0,0-1-1,0 0 1,0 0 0,0 0 0,0 0 0,0 0-1,-1 0 1,1-1 0,0 1 0,0 0-1,0 0 1,0 0 0,0-1 0,1 0 0,28-13 253,-21 5-602,-1 1-1,0-1 1,-1-1-1,0 1 1,0-1 0,-1-1-1,0 1 1,4-14-1,4-12-4763,10-44 0,-8 25-2229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38.868"/>
    </inkml:context>
    <inkml:brush xml:id="br0">
      <inkml:brushProperty name="width" value="0.025" units="cm"/>
      <inkml:brushProperty name="height" value="0.025" units="cm"/>
    </inkml:brush>
  </inkml:definitions>
  <inkml:trace contextRef="#ctx0" brushRef="#br0">75 1 6182,'-1'8'9406,"-3"34"-4075,-18 74-1,0-9-2762,-1 101-1309,23-207-896,-1-12-123,0 0-1,0 0 1,1 0-1,1 0 1,0 0-1,3-14 1,1-23-246,-5-18-175,29 87-390,-22-17 607,0 0 1,1-1 0,-1 0-1,1 0 1,0-1 0,0 0-1,0 0 1,0-1 0,0 0-1,1 0 1,-1-1 0,0 0-1,0 0 1,1-1 0,-1 0-1,0-1 1,0 0 0,8-3-1,-10 4-10,-1 0-1,0-1 1,0 0-1,0 0 1,0-1-1,0 1 0,0-1 1,-1 0-1,1 0 1,-1-1-1,0 1 1,0-1-1,0 0 1,0 0-1,-1-1 1,0 1-1,0-1 0,0 1 1,0-1-1,-1 0 1,0 0-1,0 0 1,0 0-1,0-1 1,-1 1-1,0 0 1,1-10-1,-2 15-25,0-1 0,0 1 0,0 0 0,0-1 0,0 1 0,0 0 0,0-1 0,0 1 0,0 0 0,0-1 0,0 1 0,0 0 0,0-1 0,0 1 0,0 0 0,0-1 0,0 1 0,0 0 0,0-1 0,-1 1 0,1 0 0,0 0 0,0-1 0,0 1 0,-1 0 0,1 0 0,0-1 0,0 1 0,-1 0 0,1 0 0,0 0 0,-1-1 0,1 1 0,0 0 0,0 0 0,-1 0 0,1 0 0,0 0 0,-1 0 0,1-1 0,0 1 0,-1 0 0,-15 10 0,-12 20 0,23-21 0,0 0 0,1 0 0,-1 1 0,2 0 0,0 0 0,0 0 0,0 0 0,2 0 0,-1 0 0,1 1 0,0-1 0,2 13 0,-1-22 0,0 0 0,0 0 0,0 0 0,0 0 0,1 0 0,-1-1 0,0 1 0,1 0 0,-1 0 0,0 0 0,1-1 0,-1 1 0,1 0 0,-1 0 0,1-1 0,-1 1 0,1 0 0,0-1 0,-1 1 0,1-1 0,0 1 0,0-1 0,-1 1 0,1-1 0,0 1 0,0-1 0,0 0 0,1 1 0,0-1 0,1 1 0,0-1 0,0 0 0,-1 0 0,1 0 0,0-1 0,-1 1 0,1-1 0,4-1 0,1 0 0,0-1 0,0-1 0,0 1 0,-1-1 0,11-8 0,2-6 0,0-1 0,-1 0 0,-1-2 0,-1 0 0,-1-1 0,-1-1 0,-1 0 0,-1-1 0,-1 0 0,-1-1 0,-1-1 0,12-48 0,-24 73 0,-4 9 0,-6 13 0,-1 8 0,2-1 0,1 1 0,1 1 0,1 0 0,2 0 0,1 1 0,1-1 0,2 1 0,2 48 0,0-78 0,0 0 0,0-1 0,0 1 0,0 0 0,0 0 0,0-1 0,0 1 0,0 0 0,0-1 0,0 1 0,0 0 0,1-1 0,-1 1 0,0 0 0,1-1 0,-1 1 0,0 0 0,1-1 0,-1 1 0,1-1 0,-1 1 0,0-1 0,1 1 0,0-1 0,-1 1 0,1-1 0,-1 1 0,1-1 0,-1 0 0,1 1 0,0-1 0,-1 0 0,1 1 0,0-1 0,1 0 0,-1 0 0,-1-1 0,1 1 0,0-1 0,-1 1 0,1-1 0,0 1 0,-1-1 0,1 1 0,0-1 0,-1 0 0,1 1 0,-1-1 0,1 0 0,-1 0 0,0 0 0,1 1 0,-1-1 0,0 0 0,1 0 0,-1 0 0,0 0 0,0 1 0,0-1 0,0 0 0,0 0 0,0 0 0,0 0 0,0-1 0,-1-4 0,0 0 0,0 1 0,0-1 0,-1 0 0,0 0 0,0 0 0,0 1 0,-1-1 0,0 1 0,0 0 0,0 0 0,-6-6 0,-56-61 0,36 42 0,14 15 0,10 11 0,1 0 0,-1-1 0,1 1 0,1-1 0,-1 0 0,-3-6 0,11 10 0,0 0 0,0 0 0,-1 0 0,1 1 0,0-1 0,0 1 0,0 0 0,0 0 0,4 0 0,-5 1 0,48 0-92,-25 0-1048,1-1 0,36-4-1,-40-3-6044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08.918"/>
    </inkml:context>
    <inkml:brush xml:id="br0">
      <inkml:brushProperty name="width" value="0.025" units="cm"/>
      <inkml:brushProperty name="height" value="0.025" units="cm"/>
    </inkml:brush>
  </inkml:definitions>
  <inkml:trace contextRef="#ctx0" brushRef="#br0">83 93 8456,'0'0'16175,"9"-8"-15203,1 1-794,0 1-1,0 0 1,0 0-1,1 1 1,0 0 0,0 1-1,0 0 1,0 1-1,1 0 1,13-1 0,91 0 439,-91 6-579,0-2 1,0-1-1,-1-1 0,1-1 0,0-2 1,-1 0-1,25-9 0,-114 21 875,-431 103 2461,646-147-3374,166-32 0,-595 126 0,179-33 0,192-35 0,1-8-3061,-40 10-4623,86-28 1</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6.265"/>
    </inkml:context>
    <inkml:brush xml:id="br0">
      <inkml:brushProperty name="width" value="0.025" units="cm"/>
      <inkml:brushProperty name="height" value="0.025" units="cm"/>
    </inkml:brush>
  </inkml:definitions>
  <inkml:trace contextRef="#ctx0" brushRef="#br0">0 118 14798,'0'0'7079,"14"2"-5504,52 7-889,0-3 0,1-4 0,108-8 0,214-45 3390,50-3-1581,-439 54-2530,0 0-1,0 1 1,0-1-1,0 0 1,0 0-1,0 0 1,0 0-1,0 0 1,0 0-1,-1 0 1,1 0 0,0 0-1,0 0 1,0 1-1,0-1 1,0 0-1,0 0 1,1 0-1,-1 0 1,0 0-1,0 0 1,0 0-1,0 0 1,0 0 0,0 1-1,0-1 1,0 0-1,0 0 1,0 0-1,0 0 1,0 0-1,0 0 1,0 0-1,0 0 1,0 0 0,0 0-1,0 0 1,1 0-1,-1 0 1,0 1-1,0-1 1,0 0-1,0 0 1,0 0-83,0 0 0,-1 0 0,1 0 0,0 0 0,-1 0 0,1 0 0,0 0 0,-1-1 0,1 1 0,0 0 0,0 0 0,-1 0 0,1 0 0,0 0 0,0 0 0,-1-1 0,1 1 0,0 0 0,0 0 0,-1 0 0,1-1 0,0 1 0,0 0 0,0 0 0,-1-1 0,1 1 0,0 0 0,0 0 0,0-1 0,0 1 0,0 0 0,0-1 0,0 1 0,-1 0 0,1 0 0,0-1 0,0 1 0,0 0 0,0-1 0,0 1 0,0 0 0,1-1 0,-1 1 0,0 0 0,0-1 0,0-18-9422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11.072"/>
    </inkml:context>
    <inkml:brush xml:id="br0">
      <inkml:brushProperty name="width" value="0.025" units="cm"/>
      <inkml:brushProperty name="height" value="0.025" units="cm"/>
    </inkml:brush>
  </inkml:definitions>
  <inkml:trace contextRef="#ctx0" brushRef="#br0">62 1 5894,'0'0'7746,"-9"8"-5099,-27 24-84,20-16 6476,23-9-6101,4-1-3096,2 3 273,2-1 1,-1 0-1,1 0 0,0-2 1,18 7-1,-27-12-108,-1 0-1,1 0 1,-1-1 0,1 1 0,-1-1 0,1 0-1,-1-1 1,0 1 0,1-1 0,-1 0-1,1 0 1,-1-1 0,0 0 0,0 0 0,0 0-1,0 0 1,0-1 0,0 0 0,5-4-1,-8 5-27,24-20 291,-25 22-263,-1 0 1,0 0-1,0 0 0,0 0 1,0-1-1,0 1 0,0 0 1,0 0-1,0 0 0,0 0 1,0 0-1,0-1 0,0 1 1,0 0-1,0 0 0,0 0 1,0 0-1,0 0 0,0 0 1,0-1-1,0 1 0,0 0 1,0 0-1,0 0 0,-1 0 1,1 0-1,0 0 0,0-1 1,0 1-1,0 0 0,0 0 1,0 0-1,0 0 0,0 0 1,0 0-1,-1 0 0,1 0 0,0 0 1,0 0-1,0 0 0,0-1 1,0 1-1,0 0 0,-1 0 1,1 0-1,0 0 0,0 0 1,0 0-1,0 0 0,0 0 1,-1 0-1,1 0 0,0 0 1,0 0-1,-22 3 425,-21 1-344,-67-2 1,72-1-79,112-13-10,-36 5 0,77-3 0,-142 9 0,-78 1 0,97 1 0,0 0 0,-1 0 0,1 0 0,0 1 0,0 0 0,0 1 0,0 0 0,1 0 0,-1 0 0,-13 10 0,12-1 0,20-11 0,21-10 0,-3-1-1241,2 6-3315,-18 4-3484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14.069"/>
    </inkml:context>
    <inkml:brush xml:id="br0">
      <inkml:brushProperty name="width" value="0.025" units="cm"/>
      <inkml:brushProperty name="height" value="0.025" units="cm"/>
    </inkml:brush>
  </inkml:definitions>
  <inkml:trace contextRef="#ctx0" brushRef="#br0">61 177 7143,'-8'3'4922,"-1"0"-4918,-32 11 4810,41-14-4767,0 0 1,0 0-1,1 1 1,-1-1-1,0 0 1,0 0-1,0 0 1,0 0 0,0 0-1,0 0 1,0 0-1,0 0 1,0 1-1,0-1 1,0 0-1,0 0 1,0 0-1,0 0 1,0 0 0,0 0-1,0 0 1,0 1-1,0-1 1,0 0-1,0 0 1,0 0-1,0 0 1,0 0 0,0 0-1,0 0 1,0 1-1,0-1 1,0 0-1,0 0 1,-1 0-1,1 0 1,0 0-1,0 0 1,0 0 0,0 0-1,0 0 1,0 0-1,0 0 1,0 1-1,0-1 1,-1 0-1,1 0 1,0 0 0,0 0-1,0 0 1,0 0-1,0 0 1,0 0-1,0 0 1,-1 0-1,1 0 1,0 0-1,0 0 1,29-2 1292,199-35 1709,11-2-2324,837-25 1733,-595 45-1686,39 3-1151,-516 16-96,5-1-1459,-9-6-2955,-5-10-3775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14.815"/>
    </inkml:context>
    <inkml:brush xml:id="br0">
      <inkml:brushProperty name="width" value="0.025" units="cm"/>
      <inkml:brushProperty name="height" value="0.025" units="cm"/>
    </inkml:brush>
  </inkml:definitions>
  <inkml:trace contextRef="#ctx0" brushRef="#br0">115 91 6790,'-13'2'7202,"-4"-2"-5760,5 0-885,1 0 0,0 1 0,0 0-1,0 1 1,-17 5 0,28-4 1224,10 0-1240,51 4 684,-1-4-1,63-3 0,-37-2-493,698-15 2384,396-52-2877,-685 48-217,-284 20-3379,-190-1-837,-15-5-2169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2.806"/>
    </inkml:context>
    <inkml:brush xml:id="br0">
      <inkml:brushProperty name="width" value="0.025" units="cm"/>
      <inkml:brushProperty name="height" value="0.025" units="cm"/>
    </inkml:brush>
  </inkml:definitions>
  <inkml:trace contextRef="#ctx0" brushRef="#br0">0 1 6887,'0'0'22757,"4"8"-21625,0 9-983,0 0 0,-1 0 0,0 0 0,-2 1 1,0-1-1,-1 1 0,-1-1 0,0 1 0,-6 25 0,3-12 18,1 0-1,2 44 1,1-75-167,0 1 0,0-1 0,0 1 0,0-1 0,0 0 0,1 1 0,-1-1 0,0 1 0,0-1 0,0 1 0,0-1 0,1 0 0,-1 1 0,0-1 0,0 1 0,1-1 0,-1 0 0,0 1 0,1-1 0,-1 0 0,0 1 0,1-1 0,-1 0 0,0 0 0,1 1 0,-1-1 0,1 0 0,-1 0 0,0 0 0,1 0 0,-1 0 0,1 1 0,-1-1 0,1 0 0,21-5 0,15-18 0,-17 2 0,-2 0 0,0-1 0,23-38 0,-24 35 0,0 0 0,34-35 0,-51 59 0,0 1 0,0 0 0,0 0 0,0-1 0,0 1 0,1 0 0,-1 0 0,0 0 0,0 0 0,0-1 0,0 1 0,1 0 0,-1 0 0,0 0 0,0 0 0,0 0 0,1 0 0,-1 0 0,0-1 0,0 1 0,1 0 0,-1 0 0,0 0 0,0 0 0,0 0 0,1 0 0,-1 0 0,0 0 0,0 0 0,1 0 0,-1 0 0,0 0 0,0 0 0,0 1 0,1-1 0,-1 0 0,0 0 0,0 0 0,1 0 0,-1 0 0,0 0 0,0 0 0,0 1 0,0-1 0,1 0 0,-1 0 0,0 0 0,0 1 0,0-1 0,0 0 0,0 0 0,0 0 0,1 1 0,2 19 0,-5 25 0,-9 13 0,-2 18 0,13-76 0,0 0 0,0 1 0,0-1 0,0 0 0,0 1 0,0-1 0,0 1 0,0-1 0,1 0 0,-1 1 0,0-1 0,0 0 0,0 1 0,0-1 0,0 0 0,0 1 0,1-1 0,-1 0 0,0 0 0,0 1 0,1-1 0,-1 0 0,0 1 0,0-1 0,1 0 0,-1 0 0,0 0 0,1 1 0,-1-1 0,0 0 0,1 0 0,-1 0 0,0 0 0,1 0 0,-1 1 0,1-1 0,17-4 0,16-14 0,56-58 0,-57 46 0,66-45 0,-98 74 0,-1 1 0,1-1 0,-1 1 0,1-1 0,-1 1 0,1-1 0,0 1 0,-1-1 0,1 1 0,0 0 0,-1 0 0,1-1 0,0 1 0,0 0 0,-1 0 0,1 0 0,0 0 0,0-1 0,0 1 0,-1 0 0,1 1 0,0-1 0,0 0 0,-1 0 0,1 0 0,0 0 0,0 1 0,-1-1 0,1 0 0,0 0 0,-1 1 0,1-1 0,0 1 0,-1-1 0,1 1 0,-1-1 0,2 2 0,-1 0 0,0 1 0,0-1 0,0 1 0,-1 0 0,1 0 0,-1-1 0,0 1 0,1 0 0,-1 0 0,-1 5 0,-13 74 0,13-80 0,-2 12 0,-2 3 0,1 1 0,1-1 0,-2 31 0,5-48 2,0 0 1,0 0-1,0 0 1,0 1-1,0-1 1,0 0-1,0 0 1,0 0-1,0 1 1,0-1-1,0 0 1,0 0-1,0 0 0,0 1 1,0-1-1,0 0 1,0 0-1,0 0 1,1 0-1,-1 1 1,0-1-1,0 0 1,0 0-1,0 0 1,0 0-1,0 1 0,0-1 1,1 0-1,-1 0 1,0 0-1,0 0 1,0 0-1,0 0 1,1 0-1,-1 0 1,0 0-1,0 1 1,0-1-1,1 0 0,-1 0 1,0 0-1,0 0 1,0 0-1,1 0 1,-1 0-1,0 0 1,0 0-1,12-7 116,7-13-1299,-9-2-4579,0-1-5088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3.226"/>
    </inkml:context>
    <inkml:brush xml:id="br0">
      <inkml:brushProperty name="width" value="0.025" units="cm"/>
      <inkml:brushProperty name="height" value="0.025" units="cm"/>
    </inkml:brush>
  </inkml:definitions>
  <inkml:trace contextRef="#ctx0" brushRef="#br0">163 15 11115,'0'0'19367,"-10"-4"-18155,9 3-1181,-1 0 3,-1-1-1,0 1 1,0 0-1,0 0 1,0 0 0,1 0-1,-1 1 1,0-1-1,0 1 1,0-1 0,-1 1-1,1 0 1,0 0 0,0 1-1,0-1 1,0 0-1,0 1 1,0 0 0,1 0-1,-1 0 1,0 0-1,0 0 1,0 1 0,1-1-1,-1 1 1,1 0 0,-1-1-1,1 1 1,0 0-1,-4 5 1,-1 1-34,0 0 0,1 1 0,1 0 0,-1 0 0,1 0 0,1 1 0,0 0 0,0 0 0,1 0 0,0 0 0,1 0 0,0 1 0,0-1 0,1 13 0,1-21 0,0 0 0,0 0 0,0 0 0,0 0 0,1 0 0,-1 0 0,1 0 0,0 0 0,-1 0 0,1-1 0,0 1 0,0 0 0,0-1 0,0 1 0,0 0 0,0-1 0,1 1 0,-1-1 0,1 0 0,-1 1 0,1-1 0,-1 0 0,1 0 0,0 0 0,-1 0 0,1 0 0,0 0 0,0-1 0,0 1 0,0-1 0,-1 1 0,1-1 0,0 1 0,0-1 0,0 0 0,0 0 0,0 0 0,0 0 0,0-1 0,2 1 0,4-1 0,-1 0 0,0 0 0,1-1 0,-1 0 0,0 0 0,0 0 0,0-1 0,0 0 0,10-7 0,-3 0 0,-1-1 0,0 0 0,-1-1 0,18-22 0,-25 28 0,-1 0 0,0 0 0,0-1 0,0 1 0,-1-1 0,0 0 0,0 0 0,-1 0 0,0 0 0,0-1 0,-1 1 0,2-13 0,-3 20 0,0 0 0,0-1 0,0 1 0,0 0 0,0 0 0,0 0 0,0-1 0,0 1 0,0 0 0,-1 0 0,1 0 0,0-1 0,0 1 0,0 0 0,0 0 0,0 0 0,0-1 0,0 1 0,0 0 0,-1 0 0,1 0 0,0 0 0,0 0 0,0 0 0,0-1 0,-1 1 0,1 0 0,0 0 0,0 0 0,0 0 0,-1 0 0,1 0 0,0 0 0,0 0 0,0 0 0,-1 0 0,1 0 0,0 0 0,0 0 0,0 0 0,-1 0 0,1 0 0,0 0 0,0 0 0,0 0 0,-1 0 0,1 0 0,0 0 0,0 0 0,0 0 0,0 1 0,-1-1 0,1 0 0,0 0 0,0 0 0,0 0 0,0 0 0,-1 1 0,1-1 0,0 0 0,0 0 0,0 0 0,0 0 0,0 1 0,0-1 0,0 0 0,-12 12 0,5-1 0,0 0 0,1 1 0,0-1 0,0 1 0,1 1 0,1-1 0,0 1 0,1 0 0,1 0 0,-1 0 0,2 0 0,0 0 0,1 17 0,1-28 2,0-1 0,-1 1 0,1-1 0,0 0 0,0 1 0,0-1 0,0 0 1,0 0-1,1 1 0,-1-1 0,0 0 0,1 0 0,-1 0 0,0-1 0,1 1 0,-1 0 0,1 0 0,-1-1 0,1 1 0,0-1 0,-1 1 1,1-1-1,-1 0 0,1 0 0,0 0 0,-1 0 0,1 0 0,2 0 0,52-3-302,-30-5-2069,-1-7-4482,0-3-3516</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3.711"/>
    </inkml:context>
    <inkml:brush xml:id="br0">
      <inkml:brushProperty name="width" value="0.025" units="cm"/>
      <inkml:brushProperty name="height" value="0.025" units="cm"/>
    </inkml:brush>
  </inkml:definitions>
  <inkml:trace contextRef="#ctx0" brushRef="#br0">123 1 15182,'0'0'16592,"-2"10"-15722,1 4-854,0 1-1,1-1 0,1 0 1,0 0-1,1 1 0,1-1 1,5 19-1,-2-12-15,1 0 0,1 0 0,1 0 0,1-1 0,1 0 0,1-1 0,0-1 0,21 25 0,-30-41 8,0 1 0,0-1 0,1 0 0,-1 0-1,1 0 1,-1 0 0,1-1 0,0 1 0,5 0 0,-8-1-15,-1-1 0,1 0 0,-1 1 1,1-1-1,0 0 0,-1 0 0,1 0 0,0 1 1,-1-1-1,1 0 0,0 0 0,-1 0 0,1 0 1,0 0-1,-1 0 0,1-1 0,0 1 1,-1 0-1,1 0 0,-1 0 0,1-1 0,0 1 1,-1 0-1,1 0 0,-1-1 0,1 1 0,0-1 1,-1 1-1,1 0 0,-1-1 0,0 1 1,1-1-1,-1 1 0,1-1 0,-1 0 0,0 1 1,1-1-1,-1 1 0,0-1 0,0 0 0,1 1 1,-1-1-1,0 0 0,0 1 0,0-1 1,0 0-1,0 1 0,0-1 0,0 0 0,0 1 1,0-1-1,0 0 0,0 1 0,0-1 0,0 1 1,-1-1-1,1-1 0,-2 0-491,1-1 0,0 1-1,-1 0 1,1 0 0,-1 0 0,1 0 0,-1 0-1,0 0 1,0 0 0,0 1 0,0-1 0,0 1-1,-1-1 1,1 1 0,0 0 0,-1 0 0,1 0-1,-1 0 1,-3-1 0,-52-11-6457,56 13 6754,-97-8-3057,23 4 11881,75 4-8530,0 0-1,0 0 1,0 0 0,0 0 0,0 0-1,0 0 1,0 0 0,0-1 0,0 1-1,0 0 1,0-1 0,0 1 0,0 0-1,0-1 1,0 1 0,0-1 0,1 1-1,-1-1 1,0 0 0,0 1 0,0-1-1,1 0 1,-1 0 0,1 0 0,-1 1-1,0-1 1,1 0 0,-1 0-1,1-1 1,0 0 160,0 0 0,0 1 0,0-1 1,1 0-1,-1 1 0,1-1 0,-1 0 0,1 1 0,0-1 0,0 1 0,0-1 0,0 1 0,0 0 1,0-1-1,1-1 0,6-6 1056,1 1 1,0 0-1,17-12 1,117-64-1310,-44 28 0,-80 43-2078,-10 0-4076,-3-5-8227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527"/>
    </inkml:context>
    <inkml:brush xml:id="br0">
      <inkml:brushProperty name="width" value="0.025" units="cm"/>
      <inkml:brushProperty name="height" value="0.025" units="cm"/>
    </inkml:brush>
  </inkml:definitions>
  <inkml:trace contextRef="#ctx0" brushRef="#br0">1 0 14414,'0'0'8872,"0"81"-7591,0-36-768,0 5-289,1 1-160,6-2-32,1-4-288,-4-5-833,-2-8-897,-2-6-1313,0-11 224,-5-11-705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4.534"/>
    </inkml:context>
    <inkml:brush xml:id="br0">
      <inkml:brushProperty name="width" value="0.025" units="cm"/>
      <inkml:brushProperty name="height" value="0.025" units="cm"/>
    </inkml:brush>
  </inkml:definitions>
  <inkml:trace contextRef="#ctx0" brushRef="#br0">61 1 4612,'0'0'25795,"-7"10"-24994,-1 6-629,0 1-1,1 0 0,0 0 1,1 1-1,2-1 1,-1 1-1,2 0 1,-2 26-1,5-37-169,-1 0 0,1-1 0,0 1 0,1 0 0,0 0 0,0 0 0,0-1 0,1 1 0,3 7 0,-5-13-2,1 1 0,0-1 0,0 0 0,0 1-1,0-1 1,0 0 0,0 0 0,0 0 0,0 0 0,1 0 0,-1 0 0,0 0 0,1 0-1,-1 0 1,1-1 0,-1 1 0,2 0 0,1 0 0,-1-1 0,0 0 0,0 0-1,0 1 1,0-2 0,0 1 0,1 0 0,-1-1-1,0 1 1,0-1 0,5-2 0,1-1 0,0-1 0,-1 0 0,1 0 0,-1-1 0,0 0 0,-1 0 0,1-1 0,-1 0 0,-1 0 0,8-11 0,4-5 0,-2-1 0,16-31 0,-26 42 0,8-15 0,-11 26 0,-6 17 0,-14 41 0,11-43 0,1 0 0,1 1 0,0-1 0,1 1 0,0 0 0,1 0 0,1 0 0,0 0 0,2 22 0,-1-34 0,1-1 0,0 0 0,0 0 0,0 0 0,0 0 0,0 0 0,0 0 0,0 0 0,0-1 0,0 1 0,0 0 0,1-1 0,-1 1 0,0-1 0,0 1 0,1-1 0,-1 1 0,0-1 0,1 0 0,-1 0 0,0 1 0,1-1 0,-1 0 0,1 0 0,1-1 0,38-2 0,-7-10-1521,-14 0-2387,5-8-4532</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4.877"/>
    </inkml:context>
    <inkml:brush xml:id="br0">
      <inkml:brushProperty name="width" value="0.025" units="cm"/>
      <inkml:brushProperty name="height" value="0.025" units="cm"/>
    </inkml:brush>
  </inkml:definitions>
  <inkml:trace contextRef="#ctx0" brushRef="#br0">141 1 22774,'0'0'5818,"-6"9"-4019,-17 34-1281,2 0-1,-31 92 1,42-103-381,2-1 0,1 2 0,2-1 1,1 0-1,0 57 0,4-84-223,0 0 0,1 0 0,0 1-1,0-1 1,0 0 0,1 0 0,-1 0 0,1 0 0,0-1 0,1 1 0,-1 0-1,1-1 1,0 1 0,0-1 0,0 0 0,1 0 0,0 0 0,-1-1-1,1 1 1,0-1 0,1 0 0,-1 0 0,8 4 0,-6-5-240,1 1-1,0-1 1,-1 0 0,1 0 0,0-1 0,0 0 0,0 0-1,0-1 1,0 0 0,0 0 0,0-1 0,0 0 0,0 0-1,0 0 1,0-1 0,-1 0 0,10-4 0,21-13-8616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5.235"/>
    </inkml:context>
    <inkml:brush xml:id="br0">
      <inkml:brushProperty name="width" value="0.025" units="cm"/>
      <inkml:brushProperty name="height" value="0.025" units="cm"/>
    </inkml:brush>
  </inkml:definitions>
  <inkml:trace contextRef="#ctx0" brushRef="#br0">183 24 6246,'0'0'24407,"-8"-6"-22624,7 5-1774,-1-1-1,0 0 0,1 1 1,-1-1-1,0 1 1,0 0-1,0 0 1,0 0-1,0 0 1,0 0-1,-1 0 1,1 0-1,0 1 1,0-1-1,-1 1 1,1-1-1,0 1 1,-1 0-1,1 0 1,0 0-1,-1 0 1,1 1-1,0-1 1,0 1-1,-1-1 1,1 1-1,0 0 1,0 0-1,0 0 1,0 0-1,0 0 1,0 0-1,0 0 1,0 1-1,0-1 1,0 1-1,1 0 0,-3 2 1,-5 5-9,0 0 0,1 0 0,0 1 0,1 0 0,0 1 0,0-1 0,1 1 0,1 1 0,0-1 0,0 1 0,2 0 0,-1 0 0,1 0 0,1 0 0,0 1 0,0 13 0,2-24 7,0 1-1,0-1 1,0 0-1,0 0 1,1 0-1,-1 1 1,1-1-1,0 0 1,0 0-1,-1 0 1,1 0-1,1 0 1,-1 0-1,0 0 1,0 0-1,1-1 1,-1 1-1,1 0 1,-1-1-1,4 3 1,-1-2 5,0 0 1,-1 0-1,1 0 1,0 0-1,0-1 0,1 0 1,-1 1-1,0-2 1,0 1-1,6 0 1,1-1-165,0 0 0,-1 0 0,1-1 0,-1-1 0,1 1 0,-1-2 0,0 1 0,15-7 0,9-9-5971,-1-3-3700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5.562"/>
    </inkml:context>
    <inkml:brush xml:id="br0">
      <inkml:brushProperty name="width" value="0.025" units="cm"/>
      <inkml:brushProperty name="height" value="0.025" units="cm"/>
    </inkml:brush>
  </inkml:definitions>
  <inkml:trace contextRef="#ctx0" brushRef="#br0">1 192 18770,'0'0'12129,"12"-8"-10976,34-25-915,-1-2 1,62-64-1,-90 84-238,-9 14 0,-8 12 0,-4 11 0,-11 22 0,6-22 0,2 1 0,0 0 0,1 0 0,2 1 0,-3 37 0,7-61-15,0-1 1,1 1-1,-1 0 1,0 0-1,0-1 1,0 1-1,1 0 1,-1 0-1,0-1 0,0 1 1,1 0-1,-1 0 1,0 0-1,1 0 1,-1 0-1,0-1 1,1 1-1,-1 0 0,0 0 1,1 0-1,-1 0 1,0 0-1,1 0 1,-1 0-1,0 0 1,1 0-1,-1 0 0,0 0 1,1 0-1,-1 0 1,0 1-1,1-1 1,-1 0-1,0 0 1,0 0-1,1 0 0,-1 1 1,0-1-1,1 0 1,-1 0-1,0 0 1,0 1-1,0-1 1,1 0-1,-1 0 0,0 1 1,0-1-1,0 0 1,1 1-1,-1-1 1,0 0-1,0 0 1,0 1-1,0-1 0,0 0 1,0 1-1,0-1 1,0 0-1,0 1 1,0-1-1,0 0 1,0 1-1,0-1 0,17-22-6409,-2-7-8193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5.894"/>
    </inkml:context>
    <inkml:brush xml:id="br0">
      <inkml:brushProperty name="width" value="0.025" units="cm"/>
      <inkml:brushProperty name="height" value="0.025" units="cm"/>
    </inkml:brush>
  </inkml:definitions>
  <inkml:trace contextRef="#ctx0" brushRef="#br0">33 1 14382,'0'0'15598,"-30"54"-13868,27-31-673,3 2-1057,0 4 0,2 0 0,7 1 0,-2-4-288,-2-9-3300,-4-5-4291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6.451"/>
    </inkml:context>
    <inkml:brush xml:id="br0">
      <inkml:brushProperty name="width" value="0.025" units="cm"/>
      <inkml:brushProperty name="height" value="0.025" units="cm"/>
    </inkml:brush>
  </inkml:definitions>
  <inkml:trace contextRef="#ctx0" brushRef="#br0">152 1 6470,'0'0'25704,"-10"0"-25186,5 0-515,1 0 0,0 0-1,-1 0 1,1 1 0,0 0-1,-1 0 1,1 0 0,0 0-1,0 0 1,0 1 0,0 0-1,0 0 1,1 0 0,-1 0-1,0 1 1,1-1 0,0 1-1,-1 0 1,1 0 0,0 0-1,1 1 1,-1-1 0,0 1-1,1-1 1,0 1 0,0 0-1,-2 5 1,-3 4-3,1 1 0,0 0 0,1 1 0,0-1 0,1 1 0,1 0 0,1 0 0,0 0 0,1 0 0,0 20 0,2-32-64,-1 0-1,1-1 1,-1 0-1,1 1 1,0-1 0,0 1-1,0-1 1,0 0 0,1 0-1,-1 0 1,1 1-1,-1-1 1,1-1 0,0 1-1,-1 0 1,1 0-1,0-1 1,0 1 0,0-1-1,1 1 1,-1-1 0,0 0-1,0 0 1,1 0-1,-1 0 1,1 0 0,-1-1-1,1 1 1,-1-1-1,1 0 1,-1 1 0,5-1-1,4 0-714,0 1 0,0-2-1,0 1 1,0-2-1,0 1 1,17-6 0,6-6-7016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6.810"/>
    </inkml:context>
    <inkml:brush xml:id="br0">
      <inkml:brushProperty name="width" value="0.025" units="cm"/>
      <inkml:brushProperty name="height" value="0.025" units="cm"/>
    </inkml:brush>
  </inkml:definitions>
  <inkml:trace contextRef="#ctx0" brushRef="#br0">1 56 15791,'0'0'12673,"12"-7"-11183,-1 0-1282,0 1 0,0 0 0,0 1 0,1 0 1,0 1-1,0 0 0,0 1 0,0 0 0,24-2 1,-30 5-194,0 0 0,-1 0 0,1 0 1,-1 1-1,1-1 0,-1 1 1,1 1-1,-1-1 0,1 1 0,-1 0 1,0 0-1,0 0 0,0 1 1,5 4-1,-7-5 3,-1 1 1,0-1 0,0 1-1,0 0 1,0 0-1,0 0 1,-1 0 0,1 0-1,-1 0 1,0 1-1,0-1 1,0 0 0,0 1-1,-1-1 1,1 0-1,-1 1 1,0-1-1,0 1 1,0-1 0,-1 1-1,1-1 1,-1 1-1,0-1 1,-2 6 0,0 0-15,0 0-1,-1-1 1,0 1 0,-1-1 0,0 0 0,0 0 0,0-1 0,-1 1 0,-1-1 0,1 0-1,-12 9 1,0-2-6,0 0 0,-1-1-1,-35 18 1,105-33 2,38-18-2019,-1-6-3804,-46 11-2991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7.182"/>
    </inkml:context>
    <inkml:brush xml:id="br0">
      <inkml:brushProperty name="width" value="0.025" units="cm"/>
      <inkml:brushProperty name="height" value="0.025" units="cm"/>
    </inkml:brush>
  </inkml:definitions>
  <inkml:trace contextRef="#ctx0" brushRef="#br0">149 1 19506,'0'0'10699,"63"22"-9354,-37 1-384,-7 7-705,-7 7-256,-5 9 0,-7 12 0,-7 8 0,-14 10 0,-10 7 0,-5 7 0,-4 2 0,-3-8 0,-5-5-1986,-2-12-7046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4.025"/>
    </inkml:context>
    <inkml:brush xml:id="br0">
      <inkml:brushProperty name="width" value="0.025" units="cm"/>
      <inkml:brushProperty name="height" value="0.025" units="cm"/>
    </inkml:brush>
  </inkml:definitions>
  <inkml:trace contextRef="#ctx0" brushRef="#br0">6 0 5830,'0'0'22106,"1"12"-20788,-4 137 1323,0-34-1860,3-114-779,0 0 0,0 1-1,0-1 1,0 0 0,0 0-1,0 1 1,0-1 0,0 0-1,1 0 1,-1 1 0,0-1-1,1 0 1,-1 0 0,1 0-1,-1 0 1,1 0 0,0 0-1,-1 0 1,1 0 0,0 0-1,1 1 1,-1-1-1,0-1 1,0 0-1,0 1 0,0-1 1,0 0-1,0 0 1,0 0-1,0 0 0,0 0 1,0 0-1,0 0 0,0 0 1,0-1-1,0 1 0,0 0 1,0-1-1,0 1 1,0 0-1,0-1 0,1 0 1,4-3 2,1 0 0,-1 0 0,0-1 1,-1 0-1,10-10 0,7-13-4,-1 0 0,-2-2 0,-1 0 0,26-59 0,-44 89 0,0 0 0,0 0 0,0 1 0,0-1 0,0 0 0,1 0 0,-1 0 0,0 0 0,0 0 0,0 0 0,0 0 0,0 0 0,0 1 0,0-1 0,0 0 0,0 0 0,0 0 0,0 0 0,1 0 0,-1 0 0,0 0 0,0 0 0,0 0 0,0 0 0,0 0 0,0 0 0,0 0 0,1 0 0,-1 0 0,0 1 0,0-1 0,0 0 0,0 0 0,0 0 0,0 0 0,0-1 0,1 1 0,-1 0 0,0 0 0,0 0 0,0 0 0,0 0 0,0 0 0,0 0 0,1 0 0,-1 0 0,0 0 0,0 0 0,1 26 0,-3 45 0,1-60 0,1-4 0,-1-1 0,1-1 0,0 1 0,0-1 0,0 1 0,1-1 0,2 11 0,-2-15 0,-1 0 0,1 0 0,-1 0 0,1 0 0,0 0 0,0 0 0,-1 0 0,1-1 0,0 1 0,0 0 0,0 0 0,0-1 0,0 1 0,0 0 0,0-1 0,0 1 0,0-1 0,0 0 0,0 1 0,0-1 0,0 0 0,0 0 0,1 1 0,-1-1 0,0 0 0,0 0 0,0 0 0,0 0 0,0-1 0,1 1 0,-1 0 0,0 0 0,0-1 0,0 1 0,0-1 0,0 1 0,0-1 0,0 1 0,0-1 0,1-1 0,14-6 0,-1-2 0,-1 0 0,0-1 0,0 0 0,-1-1 0,-1 0 0,0-2 0,13-17 0,-5 8 0,34-32 0,-53 54 0,-1 0 0,1 1 0,0-1 0,-1 0 0,1 1 0,-1-1 0,1 1 0,0-1 0,0 1 0,-1 0 0,1-1 0,0 1 0,0 0 0,0-1 0,-1 1 0,1 0 0,0 0 0,0 0 0,0 0 0,0 0 0,-1 0 0,1 0 0,0 0 0,0 0 0,0 0 0,0 0 0,1 1 0,-1 0 0,0 0 0,-1 0 0,1 0 0,0 0 0,0 0 0,0 0 0,-1 0 0,1 0 0,-1 0 0,1 1 0,-1-1 0,1 0 0,-1 1 0,0-1 0,1 3 0,0 64 0,-2-53 0,1-9 0,0 2 0,0 0 0,0 0 0,1-1 0,3 15 0,-4-21 0,1 1 0,-1-1 0,1 1 0,-1-1 0,1 0 0,0 1 0,0-1 0,-1 0 0,1 1 0,0-1 0,0 0 0,0 0 0,1 0 0,-1 0 0,0 0 0,0 0 0,0 0 0,1 0 0,-1-1 0,0 1 0,1 0 0,-1-1 0,1 1 0,-1-1 0,1 1 0,-1-1 0,1 0 0,-1 0 0,1 0 0,1 0 0,-3 0-67,1 0-1,-1 0 1,0 0-1,1 0 1,-1 0-1,1 0 1,-1 0 0,0 0-1,1 0 1,-1 0-1,1 0 1,-1 1-1,0-1 1,1 0 0,-1 0-1,0 0 1,1 0-1,-1 1 1,0-1-1,1 0 1,-1 0 0,0 1-1,0-1 1,1 0-1,-1 0 1,0 1-1,0-1 1,1 0-1,-1 1 1,0-1 0,0 0-1,0 1 1,0-1-1,1 0 1,-1 1-1,0-1 1,0 1 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4.695"/>
    </inkml:context>
    <inkml:brush xml:id="br0">
      <inkml:brushProperty name="width" value="0.025" units="cm"/>
      <inkml:brushProperty name="height" value="0.025" units="cm"/>
    </inkml:brush>
  </inkml:definitions>
  <inkml:trace contextRef="#ctx0" brushRef="#br0">0 7 7303,'0'0'24215,"51"43"-23062,-8-43-1057,9-9-96,2-5 0,-3 1 0,-5 4 0,-7 4-288,-13 5-2371,-14 0-1633,-12 4-1826,0 5-4163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870"/>
    </inkml:context>
    <inkml:brush xml:id="br0">
      <inkml:brushProperty name="width" value="0.025" units="cm"/>
      <inkml:brushProperty name="height" value="0.025" units="cm"/>
    </inkml:brush>
  </inkml:definitions>
  <inkml:trace contextRef="#ctx0" brushRef="#br0">0 142 9033,'1'-11'3400,"0"6"-2959,-1-1-1,1 0 1,0 1-1,0-1 1,0 1-1,1 0 1,0-1-1,0 1 1,0 0-1,1 0 1,0 0-1,0 1 1,0-1-1,0 1 1,1-1-1,0 1 1,0 0-1,0 0 1,0 1-1,0-1 1,1 1-1,0 0 1,0 0-1,0 1 1,0-1 0,7-2-1,3 2-92,-1 0 0,1 1 0,0 0 0,0 2 1,0-1-1,17 3 0,-27-2-324,0 0 1,0 1-1,0 0 1,1 0-1,-1 0 1,0 0 0,0 1-1,0 0 1,-1 0-1,1 0 1,0 0-1,-1 1 1,1 0-1,-1 0 1,0 0-1,0 1 1,0-1 0,0 1-1,-1 0 1,5 6-1,-7-7-8,0 0-1,0 0 0,0 0 1,0 0-1,-1 0 1,1 0-1,-1 0 0,0 0 1,0 0-1,0 0 1,-1 0-1,1 0 0,0 0 1,-1 0-1,0-1 1,0 1-1,0 0 0,0 0 1,0 0-1,-1-1 0,1 1 1,-1-1-1,0 1 1,1-1-1,-1 1 0,-4 3 1,-7 6 220,0 0 0,0-1 0,-24 14 0,14-9 209,9-5 0,0 0 0,1 1 0,-16 18 0,25-25-320,0-1 0,1 1 0,-1 0 0,1 0 0,0 0-1,1 1 1,-1-1 0,1 1 0,0-1 0,0 1 0,1 0-1,0 0 1,-1 10 0,2-14-120,0 0-1,1-1 0,-1 1 1,1 0-1,0-1 0,0 1 1,-1-1-1,1 1 0,0-1 1,0 1-1,0-1 0,1 0 1,-1 1-1,0-1 0,0 0 1,1 0-1,-1 0 0,1 0 1,-1 0-1,1 0 0,-1 0 1,1-1-1,-1 1 0,1 0 1,0-1-1,-1 0 0,1 1 1,0-1-1,0 0 0,-1 0 1,4 0-1,67 3-869,-56-4 257,10 1-2258,46-8 1,-8-6-5450,-11-2-3568</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5.040"/>
    </inkml:context>
    <inkml:brush xml:id="br0">
      <inkml:brushProperty name="width" value="0.025" units="cm"/>
      <inkml:brushProperty name="height" value="0.025" units="cm"/>
    </inkml:brush>
  </inkml:definitions>
  <inkml:trace contextRef="#ctx0" brushRef="#br0">1 29 9993,'0'0'16688,"62"-11"-15150,-26 1-738,1 4-575,2 5-257,-5 1-2018,-9 0-3972,-2 0-6886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8.465"/>
    </inkml:context>
    <inkml:brush xml:id="br0">
      <inkml:brushProperty name="width" value="0.025" units="cm"/>
      <inkml:brushProperty name="height" value="0.025" units="cm"/>
    </inkml:brush>
  </inkml:definitions>
  <inkml:trace contextRef="#ctx0" brushRef="#br0">0 571 12332,'0'0'13036,"13"-13"-10890,62-62-1131,-4-4 1,-3-2-1,-4-3 0,88-154 1,-152 238-1015,0 0 1,0 0-1,1 0 1,-1 0 0,0 0-1,0 0 1,0 0-1,0 0 1,0 0-1,0 0 1,0 0-1,0 1 1,1-1-1,-1 0 1,0 0 0,0 0-1,0 0 1,0 0-1,0 0 1,0 0-1,1 0 1,-1 0-1,0 0 1,0 0 0,0 0-1,0 0 1,0 0-1,0 0 1,1 0-1,-1 0 1,0-1-1,0 1 1,0 0-1,0 0 1,0 0 0,0 0-1,0 0 1,0 0-1,1 0 1,-1 0-1,0 0 1,0 0-1,0-1 1,-3 26 54,-9 35-4,-3-6-52,2 0 0,2 1 0,2 0 0,-1 71 0,12-123 17,4-9-1,2-11-182,-5 1-1150,6-22-9748,-4 18 1476</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8.811"/>
    </inkml:context>
    <inkml:brush xml:id="br0">
      <inkml:brushProperty name="width" value="0.025" units="cm"/>
      <inkml:brushProperty name="height" value="0.025" units="cm"/>
    </inkml:brush>
  </inkml:definitions>
  <inkml:trace contextRef="#ctx0" brushRef="#br0">1 1 15375,'0'0'17392,"32"28"-17392,-30-28 0,-1 0 0,0 0 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9.139"/>
    </inkml:context>
    <inkml:brush xml:id="br0">
      <inkml:brushProperty name="width" value="0.025" units="cm"/>
      <inkml:brushProperty name="height" value="0.025" units="cm"/>
    </inkml:brush>
  </inkml:definitions>
  <inkml:trace contextRef="#ctx0" brushRef="#br0">224 39 12748,'0'0'6460,"9"-5"-3514,26-15-111,-24 10-831,-22 6 582,-18 5 602,18 2-3188,0 1 0,-1 0 0,1 1 0,1 0 0,-1 0 0,1 1 0,0 1 0,0 0 0,1 0 0,-10 9 0,6-3 0,-1 0 0,2 0 0,0 2 0,0-1 0,-16 30 0,24-37 0,1 0 0,0 0 0,0 1 0,0 0 0,1 0 0,-3 14 0,5-21 0,0 1 0,0-1 0,0 1 0,0 0 0,0-1 0,0 1 0,0 0 0,1-1 0,-1 1 0,0-1 0,1 1 0,-1-1 0,1 1 0,0-1 0,-1 1 0,1-1 0,0 0 0,0 1 0,0-1 0,0 0 0,0 1 0,0-1 0,1 0 0,-1 0 0,0 0 0,0 0 0,1 0 0,-1-1 0,1 1 0,-1 0 0,1-1 0,-1 1 0,1-1 0,-1 1 0,1-1 0,-1 0 0,1 1 0,3-1 0,13 1-445,0 0 0,0-1 0,0 0 0,0-2 0,0 0 0,0-1 0,-1-1 0,1-1 0,-1 0 0,18-9 0,-15 3-7120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9.498"/>
    </inkml:context>
    <inkml:brush xml:id="br0">
      <inkml:brushProperty name="width" value="0.025" units="cm"/>
      <inkml:brushProperty name="height" value="0.025" units="cm"/>
    </inkml:brush>
  </inkml:definitions>
  <inkml:trace contextRef="#ctx0" brushRef="#br0">1 224 15887,'0'0'13319,"10"-9"-11787,29-33-1088,-1-2-1,54-85 0,-100 188 256,-17 40-2172,4 0-3540,12-58 1687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0.978"/>
    </inkml:context>
    <inkml:brush xml:id="br0">
      <inkml:brushProperty name="width" value="0.025" units="cm"/>
      <inkml:brushProperty name="height" value="0.025" units="cm"/>
    </inkml:brush>
  </inkml:definitions>
  <inkml:trace contextRef="#ctx0" brushRef="#br0">1 0 17489,'0'0'12587,"8"68"-11658,-8-36-416,2 0-289,-2 2-160,3-4-32,-1-4-64,5-4-384,-3-7-609,1-2-417,-4-9-928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1.322"/>
    </inkml:context>
    <inkml:brush xml:id="br0">
      <inkml:brushProperty name="width" value="0.025" units="cm"/>
      <inkml:brushProperty name="height" value="0.025" units="cm"/>
    </inkml:brush>
  </inkml:definitions>
  <inkml:trace contextRef="#ctx0" brushRef="#br0">0 31 16816,'0'0'12588,"64"-18"-10827,-31 13-671,6 0-578,0 2-512,-2 3 0,-1 0 0,-4 0-2082,-6 0-3747,-4 0-7496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1.851"/>
    </inkml:context>
    <inkml:brush xml:id="br0">
      <inkml:brushProperty name="width" value="0.025" units="cm"/>
      <inkml:brushProperty name="height" value="0.025" units="cm"/>
    </inkml:brush>
  </inkml:definitions>
  <inkml:trace contextRef="#ctx0" brushRef="#br0">9 227 6694,'0'0'14302,"-1"11"-11521,-6 55 1976,7-65-4675,0 0 0,0-1 0,0 1 0,0 0 0,0-1 0,0 1 0,1 0 0,-1-1 0,0 1 0,0-1 0,1 1 0,-1 0 0,0-1 0,1 1 0,-1-1 0,1 1 0,-1-1 0,1 1 0,-1-1 0,1 0 0,-1 1 0,1-1 0,-1 1 0,1-1 0,-1 0 0,1 0 0,0 1 0,-1-1 0,1 0 0,0 0 0,-1 0 0,1 1 0,0-1 0,-1 0 0,1 0 0,0 0 0,-1 0 0,1 0 0,0-1 0,-1 1 0,1 0 0,-1 0 0,1 0 0,0 0 0,-1-1 0,2 1 0,32-15 276,-11-2-357,-1 0 1,0-2 0,-1-1 0,-1 0 0,-1-1-1,-1-1 1,-1-1 0,-1-1 0,-1 0-1,-1-1 1,19-45 0,-48 121-2168,-8 54 0,16-62-3339,-3 83-1</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2.206"/>
    </inkml:context>
    <inkml:brush xml:id="br0">
      <inkml:brushProperty name="width" value="0.025" units="cm"/>
      <inkml:brushProperty name="height" value="0.025" units="cm"/>
    </inkml:brush>
  </inkml:definitions>
  <inkml:trace contextRef="#ctx0" brushRef="#br0">1 130 15407,'0'0'12454,"16"2"-10676,5 2-1299,1-2 0,0-1 1,0-1-1,41-5 1,-3-5-375,375-55 388,3 35-360,-328 30-133,-110 0-42,1 0 0,-1 0 0,0 0 1,0 0-1,0 0 0,1-1 0,-1 1 0,0 0 0,0 0 0,0 0 0,0 0 1,1 0-1,-1 0 0,0-1 0,0 1 0,0 0 0,0 0 0,0 0 0,0 0 1,0-1-1,1 1 0,-1 0 0,0 0 0,0 0 0,0-1 0,0 1 0,0 0 1,0 0-1,0-1 0,0 1 0,0 0 0,0 0 0,0 0 0,0-1 0,0 1 1,0 0-1,0 0 0,-1 0 0,1-1 0,0 1 0,0 0 0,0 0 0,0 0 1,0 0-1,0-1 0,0 1 0,-1 0 0,1 0 0,0 0 0,0 0 0,0 0 1,0-1-1,0 1 0,-1 0 0,1 0 0,-7-9-5978,-2-2-2879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2.848"/>
    </inkml:context>
    <inkml:brush xml:id="br0">
      <inkml:brushProperty name="width" value="0.025" units="cm"/>
      <inkml:brushProperty name="height" value="0.025" units="cm"/>
    </inkml:brush>
  </inkml:definitions>
  <inkml:trace contextRef="#ctx0" brushRef="#br0">0 223 2819,'0'0'26953,"13"-7"-25277,13-12-1487,-1-1-1,-1 0 1,-1-2-1,0-1 0,-2-1 1,21-29-1,-18 18-188,-20 81 0,-18 58 0,7-66 0,-2 67 0,14-98-1257,4-13-1985,8-13-6037,-4-4-2087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970"/>
    </inkml:context>
    <inkml:brush xml:id="br0">
      <inkml:brushProperty name="width" value="0.025" units="cm"/>
      <inkml:brushProperty name="height" value="0.025" units="cm"/>
    </inkml:brush>
  </inkml:definitions>
  <inkml:trace contextRef="#ctx0" brushRef="#br0">253 78 14638,'0'0'3972,"-12"3"-1223,-2 2-2408,1 0 0,-1 1 1,1 1-1,1 0 0,-1 0 0,1 1 0,0 1 1,1 0-1,0 1 0,1 0 0,-18 21 0,-25 48 975,49-73-1121,1 0-1,0 1 1,0 0-1,0-1 0,1 1 1,0 0-1,1 1 0,0-1 1,0 0-1,0 14 0,1-19-142,1-1-1,-1 1 0,1-1 0,-1 0 0,1 1 0,0-1 1,0 0-1,-1 0 0,1 0 0,0 0 0,0 1 0,0-1 1,0 0-1,0-1 0,1 1 0,-1 0 0,0 0 0,0 0 1,1-1-1,-1 1 0,0 0 0,1-1 0,-1 0 0,1 1 1,-1-1-1,0 0 0,1 1 0,-1-1 0,1 0 0,-1 0 1,1 0-1,1-1 0,5 1 197,1 0 1,-1 0-1,0-1 1,16-4-1,-10 0-184,1-1 0,-1 0 0,0-1 0,-1-1 0,0 0 0,0-1 1,-1 0-1,0-1 0,13-13 0,-8 6-16,-1-1 0,-1-1 0,0 0 0,-1-1 0,13-25 0,-23 37-48,0-1 0,-1 1 0,0 0 0,0-1 0,-1 0 0,0 1 0,-1-1 0,2-15 0,-3 21 0,0 1 0,0-1 0,-1 1 0,1 0 0,0-1 0,-1 1 0,0-1 0,1 1 0,-1 0 0,0-1 0,0 1 0,0 0 0,0 0 0,-1 0 0,1 0 0,-1 0 0,1 0 0,-1 0 0,0 0 0,1 1 0,-1-1 0,0 1 0,0-1 0,0 1 0,0 0 0,-1 0 0,1 0 0,0 0 0,0 0 0,-1 0 0,1 0 0,0 1 0,-1-1 0,-4 1 0,-1-1-199,1 2 0,-1-1 0,0 1 0,0 0 0,1 0 0,-1 1 0,1 0 0,-1 0 0,1 1 0,0 0 0,0 0-1,0 1 1,1 0 0,-1 0 0,1 1 0,0-1 0,0 1 0,0 1 0,1-1 0,-1 1 0,2 0 0,-1 0 0,1 1 0,-1-1 0,2 1 0,-1 0 0,1 0 0,0 0 0,0 0 0,1 1 0,0-1 0,1 1 0,-1-1-1,1 10 1,1 1-7408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227"/>
    </inkml:context>
    <inkml:brush xml:id="br0">
      <inkml:brushProperty name="width" value="0.025" units="cm"/>
      <inkml:brushProperty name="height" value="0.025" units="cm"/>
    </inkml:brush>
  </inkml:definitions>
  <inkml:trace contextRef="#ctx0" brushRef="#br0">249 59 15439,'-11'-2'4687,"1"1"-4144,1 0 0,-1 0 0,0 1 1,0 0-1,0 0 0,0 1 1,0 1-1,0-1 0,1 2 0,-1-1 1,1 1-1,-1 1 0,1 0 0,0 0 1,0 1-1,-11 8 0,13-8-401,1 1 0,1 0 0,-1 1-1,1-1 1,0 1 0,0 0 0,1 0 0,0 1 0,0-1 0,-4 16-1,7-21-129,0 0-1,0 1 0,1-1 1,-1 0-1,1 1 0,0-1 0,0 0 1,0 1-1,0-1 0,0 1 1,0-1-1,1 1 0,-1-1 0,1 0 1,-1 1-1,1-1 0,0 0 1,0 0-1,0 0 0,0 1 1,0-1-1,1 0 0,-1 0 0,1 0 1,-1-1-1,1 1 0,0 0 1,0-1-1,0 1 0,0-1 0,0 1 1,0-1-1,0 0 0,0 0 1,0 0-1,0 0 0,1 0 0,-1-1 1,0 1-1,5 0 0,3 1 3,1 0 0,-1-1 0,0 0 0,1-1-1,-1 0 1,1-1 0,-1 0 0,0 0-1,1-1 1,-1-1 0,0 0 0,0 0 0,0-1-1,-1 0 1,0 0 0,1-1 0,8-6 0,-11 5-9,0 1 1,0-1 0,-1 0-1,0 0 1,0-1 0,0 0 0,-1 0-1,0 0 1,0 0 0,-1-1-1,0 0 1,0 0 0,-1 0 0,0-1-1,0 1 1,-1-1 0,0 1 0,-1-1-1,0 0 1,0-13 0,0 20-40,-1-1 0,0 1 1,0-1-1,-1 1 0,1-1 1,-1 1-1,1 0 0,-1-1 1,0 1-1,1-1 0,-1 1 1,-1 0-1,1 0 0,0-1 1,0 1-1,-1 0 0,1 0 1,-3-2-1,2 3-60,1 0-1,-1 0 1,1 0-1,-1 0 1,0 1-1,0-1 1,1 0-1,-1 1 1,0-1-1,0 1 1,0 0-1,1 0 1,-1-1 0,0 1-1,0 1 1,0-1-1,0 0 1,0 0-1,-2 1 1,1 0-330,-1 0 0,0 1 0,1-1 0,-1 1 0,1 0 0,0 0 1,-1 0-1,1 0 0,0 0 0,0 1 0,0-1 0,1 1 0,-1 0 0,1 0 0,-1 0 1,1 0-1,0 1 0,0-1 0,0 0 0,1 1 0,-1-1 0,-1 7 0,2 10-5074,1-5-3257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3.177"/>
    </inkml:context>
    <inkml:brush xml:id="br0">
      <inkml:brushProperty name="width" value="0.025" units="cm"/>
      <inkml:brushProperty name="height" value="0.025" units="cm"/>
    </inkml:brush>
  </inkml:definitions>
  <inkml:trace contextRef="#ctx0" brushRef="#br0">51 0 21492,'0'0'10602,"-20"73"-9929,9-38-673,2 0 0,0-2 0,7-1 0,2-5 0,0-4-801,0-7-1089,0-3-1056,0-7-193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3.549"/>
    </inkml:context>
    <inkml:brush xml:id="br0">
      <inkml:brushProperty name="width" value="0.025" units="cm"/>
      <inkml:brushProperty name="height" value="0.025" units="cm"/>
    </inkml:brush>
  </inkml:definitions>
  <inkml:trace contextRef="#ctx0" brushRef="#br0">0 54 18225,'0'0'13485,"60"-38"-12588,-26 30-737,5 2-160,-3 5 0,-2 1-480,0 0-2563,-7 0-3427,-2 0-4869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3.878"/>
    </inkml:context>
    <inkml:brush xml:id="br0">
      <inkml:brushProperty name="width" value="0.025" units="cm"/>
      <inkml:brushProperty name="height" value="0.025" units="cm"/>
    </inkml:brush>
  </inkml:definitions>
  <inkml:trace contextRef="#ctx0" brushRef="#br0">46 181 13581,'0'0'16522,"-4"12"-15246,-3 7-916,-19 60 372,24-71-699,0-1 0,0 0 0,1 1 0,0-1 0,1 1-1,0-1 1,0 1 0,2 14 0,-1-21-75,-1 0 0,1 1 0,0-1 0,0 0-1,0 0 1,0 0 0,0 0 0,0 0 0,1 0 0,-1 0 0,0 0 0,0 0-1,1-1 1,-1 1 0,1 0 0,-1-1 0,0 1 0,1-1 0,-1 1 0,1-1-1,-1 0 1,1 0 0,-1 0 0,1 0 0,-1 0 0,1 0 0,0 0 0,-1 0-1,1 0 1,-1-1 0,2 0 0,1 1-288,0-1 0,0 0 0,0 0 1,-1 0-1,1 0 0,-1-1 0,1 1 0,-1-1 0,1 0 0,-1 0 1,5-4-1,5-16-6423,-4-5-2840</inkml:trace>
  <inkml:trace contextRef="#ctx0" brushRef="#br0" timeOffset="1">88 26 14061,'0'0'18706,"-24"-26"-20179,33 26-5190,6 0-12427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4.393"/>
    </inkml:context>
    <inkml:brush xml:id="br0">
      <inkml:brushProperty name="width" value="0.025" units="cm"/>
      <inkml:brushProperty name="height" value="0.025" units="cm"/>
    </inkml:brush>
  </inkml:definitions>
  <inkml:trace contextRef="#ctx0" brushRef="#br0">333 31 10218,'0'0'19917,"-9"-7"-18353,6 4-1528,0 1 0,-1 0-1,1-1 1,-1 1-1,1 0 1,-1 1-1,0-1 1,1 1 0,-1 0-1,0-1 1,0 2-1,0-1 1,0 0 0,0 1-1,0 0 1,0 0-1,0 0 1,-1 0 0,1 1-1,0-1 1,0 1-1,0 0 1,1 0-1,-1 1 1,0-1 0,0 1-1,1 0 1,-1 0-1,-3 3 1,-15 8-36,2 1 0,0 0 0,0 2 0,-25 26 0,36-33 0,1 0 0,0 1 0,1 0 0,-1 0 0,2 1 0,0-1 0,0 1 0,1 1 0,0-1 0,-6 23 0,11-32 1,0 0 0,0 0 1,0 0-1,0 0 0,0 0 0,0 0 0,0 0 0,0 0 1,1-1-1,-1 1 0,1 0 0,0 0 0,-1 0 0,1-1 1,0 1-1,0 0 0,0-1 0,0 1 0,1 0 0,-1-1 1,0 0-1,0 1 0,1-1 0,-1 0 0,1 0 0,-1 1 1,1-1-1,0 0 0,-1-1 0,1 1 0,0 0 1,0 0-1,0-1 0,0 1 0,-1-1 0,1 0 0,0 1 1,4-1-1,9 2-38,1-1 0,-1-1 0,29-2 0,-32 1-48,47-8-1640,-3-6-3292,-1-3-3268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4.723"/>
    </inkml:context>
    <inkml:brush xml:id="br0">
      <inkml:brushProperty name="width" value="0.025" units="cm"/>
      <inkml:brushProperty name="height" value="0.025" units="cm"/>
    </inkml:brush>
  </inkml:definitions>
  <inkml:trace contextRef="#ctx0" brushRef="#br0">1 38 18289,'0'0'10650,"9"-5"-9523,9-2-853,1 1 0,-1 1 0,1 0 0,0 1 0,0 2 0,0 0 0,1 0 0,24 3 0,-43-1-270,0 0 0,1 0-1,-1 0 1,0 0 0,0 0 0,0 0 0,0 1-1,0-1 1,0 0 0,1 1 0,-1-1-1,0 1 1,0-1 0,0 1 0,-1 0 0,1-1-1,0 1 1,0 0 0,0 0 0,0 0 0,-1-1-1,1 1 1,0 0 0,-1 0 0,1 0-1,0 0 1,-1 0 0,1 0 0,-1 0 0,0 0-1,1 1 1,-1-1 0,0 0 0,0 0-1,0 0 1,0 0 0,0 0 0,0 0 0,0 1-1,0-1 1,0 0 0,0 0 0,-1 0-1,1 0 1,0 0 0,-1 0 0,0 2 0,-1 3 2,0-1 1,-1 1 0,0 0-1,0-1 1,0 1 0,-1-1-1,-5 6 1,-44 40-7,33-33 0,-30 36 0,49-54 0,1 0 0,-1 1 0,1-1 0,-1 0 0,1 1 0,0-1 0,-1 1 0,1-1 0,0 0 0,-1 1 0,1-1 0,0 1 0,0-1 0,0 1 0,-1-1 0,1 1 0,0-1 0,0 1 0,0-1 0,0 1 0,0 0 0,0-1 0,0 1 0,0-1 0,0 1 0,0-1 0,0 1 0,0-1 0,0 1 0,1-1 0,-1 1 0,0-1 0,0 1 0,0-1 0,1 1 0,-1-1 0,0 1 0,1-1 0,-1 0 0,0 1 0,1-1 0,-1 1 0,1-1 0,-1 0 0,0 1 0,1-1 0,-1 0 0,1 0 0,-1 1 0,1-1 0,-1 0 0,1 0 0,-1 0 0,1 0 0,0 0 0,-1 0 0,1 0 0,-1 1 0,1-2 0,-1 1 0,2 0 0,45 0 0,-31-1 0,4 1-40,18 1-2137,69-10 1,-41-3-4161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8.320"/>
    </inkml:context>
    <inkml:brush xml:id="br0">
      <inkml:brushProperty name="width" value="0.025" units="cm"/>
      <inkml:brushProperty name="height" value="0.025" units="cm"/>
    </inkml:brush>
  </inkml:definitions>
  <inkml:trace contextRef="#ctx0" brushRef="#br0">52 75 9321,'0'0'6347,"6"-9"-2914,1-1-2471,-4 6-485,0 0 1,0 0 0,-1-1 0,1 1 0,-1 0 0,0-1 0,-1 1 0,2-6 0,-8 31 3620,-1 11-2591,-6 24-1335,4-26 37,-7 26-37,2 0 0,2 1-1,-6 97 1,17-154-201,1-1 0,-1 1 0,0 0 0,0 0 0,1-1 0,-1 1 0,0 0 0,0 0 0,1 0 0,-1 0 0,0-1 0,0 1 0,1 0 0,-1 0 0,0 0 0,0 0 0,1 0 0,-1 0 0,0 0 0,1 0 0,-1 0 0,0 0 0,1 0 0,-1 0 0,0 0 0,1 0 0,-1 0 0,0 0 0,0 0 0,1 0 0,-1 0 0,0 1 0,0-1 0,1 0 0,-1 0 0,0 0 0,0 0 0,1 1 0,-1-1 0,0 0 0,0 0 0,1 0 0,-1 1 0,0-1 0,0 0 0,0 0 0,0 1 0,0-1 0,1 0 0,-1 1 0,0-1 0,0 0 0,0 0 0,0 1 0,0-1 0,0 0 0,0 1 0,0-1 0,0 0 0,0 1 0,0-1 0,0 0 0,0 1 0,0-1 0,0 0 0,-1 0 0,1 1 0,0-1 0,0 1 0,14-20-2062,-7-9-323,-2 0-1,0-1 1,-2 0 0,-1 1-1,-2-1 1,-3-40-1,1-7-276,2 51 3239,0-29 6346,0 100 957,-1-33-7434,1-1 0,0 1 1,1 0-1,0-1 0,1 1 1,1 0-1,5 17 0,-2-16-88,1-1 1,0 0-1,0 0 0,1 0 0,1-1 0,0 0 0,15 14 1,-19-21-179,0 0 1,1 0 0,-1 0 0,1-1-1,0 0 1,0-1 0,1 1 0,-1-1-1,1 0 1,0-1 0,-1 0 0,1 0-1,0 0 1,1-1 0,-1 0 0,0 0 0,10-1-1,-13 0-109,-1-1-1,1 0 1,-1-1-1,1 1 1,-1 0-1,0-1 1,0 0-1,0 0 1,1 0-1,-2 0 1,1 0 0,0-1-1,0 1 1,-1-1-1,1 0 1,-1 0-1,0 0 1,0 0-1,0 0 1,1-4-1,6-10 150,-1 0 0,9-27 0,-16 41-189,6-16-2,-2-1 0,0-1 0,-1 1 0,-1 0 0,-1-1 0,0 0 0,-2 1 0,-1-1 0,-5-38 0,6 57 4,0 1 1,0 0-1,0 0 0,-1-1 0,1 1 1,0 0-1,0 0 0,-1 0 0,1 0 1,-1-1-1,1 1 0,-1 0 0,1 0 1,-1 0-1,0 0 0,0 0 0,1 0 1,-1 0-1,0 0 0,0 1 0,0-1 1,0 0-1,0 0 0,0 1 1,0-1-1,0 1 0,0-1 0,0 1 1,-1-1-1,0 1 0,0 0-27,1 1-1,0 0 0,0 0 1,0-1-1,0 1 1,0 0-1,0 0 0,0 0 1,1 1-1,-1-1 1,0 0-1,0 0 0,1 0 1,-1 1-1,1-1 1,-1 0-1,1 0 0,0 1 1,-1-1-1,1 0 1,0 1-1,0-1 0,0 0 1,0 1-1,0-1 1,0 1-1,1 1 0,-2 4-790,1-5 204,0 0-1,0 0 1,-1 0 0,1 0 0,0 0 0,1 0-1,-1-1 1,0 1 0,0 0 0,1 0 0,-1 0-1,1 0 1,0 0 0,0-1 0,-1 1 0,1 0-1,0-1 1,0 1 0,1-1 0,1 3 0,11 2-7558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8.662"/>
    </inkml:context>
    <inkml:brush xml:id="br0">
      <inkml:brushProperty name="width" value="0.025" units="cm"/>
      <inkml:brushProperty name="height" value="0.025" units="cm"/>
    </inkml:brush>
  </inkml:definitions>
  <inkml:trace contextRef="#ctx0" brushRef="#br0">13 1 17681,'0'0'6886,"0"66"-5188,-3-24-161,-3 3-544,2 5-608,4 2-289,0-5-64,0-6-609,0-7-960,1-9-289,1-8-384,-2-10-737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9.034"/>
    </inkml:context>
    <inkml:brush xml:id="br0">
      <inkml:brushProperty name="width" value="0.025" units="cm"/>
      <inkml:brushProperty name="height" value="0.025" units="cm"/>
    </inkml:brush>
  </inkml:definitions>
  <inkml:trace contextRef="#ctx0" brushRef="#br0">0 110 11403,'1'-11'2824,"-1"8"-2458,0-1 0,0 0 0,0 0 0,1 0 0,-1 0 0,1 0 0,0 1 0,0-1 0,0 0 0,1 1 0,-1-1 0,1 1 0,0-1 0,0 1 0,0 0 0,0-1 0,1 1 0,-1 0 0,1 1 0,0-1 0,-1 0 0,1 1 0,1 0 0,-1-1 0,0 1 0,1 1 0,-1-1 0,1 0 0,-1 1 0,1 0 0,5-2 0,1 2 41,1-1 0,-1 2-1,1 0 1,-1 0-1,1 1 1,-1 0 0,0 1-1,1 0 1,-1 0 0,12 5-1,-19-6-362,0 0 0,-1 0 0,1 1-1,0-1 1,-1 1 0,1-1 0,-1 1-1,1 0 1,-1-1 0,0 1 0,0 1-1,0-1 1,0 0 0,0 0 0,-1 1-1,1-1 1,0 1 0,-1-1 0,0 1 0,0 0-1,0-1 1,0 1 0,0 0 0,0 0-1,-1 0 1,1 0 0,-1 0 0,0 0-1,0 0 1,0 0 0,0 0 0,-1-1-1,1 1 1,-1 0 0,0 0 0,0 0-1,0 0 1,0-1 0,0 1 0,-3 5-1,1-3 15,-1 1-1,0-1 0,0 0 0,0 0 0,-1 0 0,1 0 0,-8 5 0,-23 27 47,37-36-104,0 0 0,0 0 0,-1 0 0,1 0 0,0 0 0,1-1 0,-1 1 0,0-1 0,0 1 0,0-1 0,0 0 0,0 0 0,0 0 0,1 0 0,2 0 0,-1 0 0,9 1-12,1 1 0,-1 0 0,0 1 0,0 0 0,15 7 0,-24-9 5,0 1 1,-1-1-1,0 1 0,1 0 1,-1 0-1,0 1 1,0-1-1,0 1 0,0-1 1,-1 1-1,1 0 1,-1 0-1,1 0 0,-1 0 1,0 1-1,0-1 0,-1 1 1,1-1-1,-1 1 1,0-1-1,0 1 0,2 7 1,-3-1 10,0 1 1,-1-1-1,0 0 1,0 1-1,-1-1 1,0 0-1,-1 0 1,0 0-1,-1-1 1,0 1-1,0-1 1,-1 0-1,0 0 1,-1 0-1,-11 13 1,12-14 3,-1-1 1,0 0-1,-1-1 1,0 0-1,0 0 1,0 0-1,0-1 0,-1 0 1,0 0-1,0-1 1,0 0-1,-1 0 1,0-1-1,1 0 1,-1-1-1,0 0 1,-18 2-1,25-4-32,0 0 0,-1 0-1,1-1 1,0 1 0,0-1 0,0 1-1,1-1 1,-1 0 0,0 1 0,0-1-1,0 0 1,0 0 0,1 0 0,-1-1-1,0 1 1,1 0 0,-1-1 0,1 1-1,0-1 1,-1 1 0,1-1 0,0 0-1,-1-2 1,-2-3-726,1 0-1,0-1 0,0 1 1,-2-16-1,-3-16-7598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2.517"/>
    </inkml:context>
    <inkml:brush xml:id="br0">
      <inkml:brushProperty name="width" value="0.025" units="cm"/>
      <inkml:brushProperty name="height" value="0.025" units="cm"/>
    </inkml:brush>
  </inkml:definitions>
  <inkml:trace contextRef="#ctx0" brushRef="#br0">154 119 2947,'11'-9'2327,"4"-2"-322,9-6 2737,-1-2-1,27-27 0,-50 46-4511,1-1 0,-1 1 0,1 0 0,-1-1 0,0 1 0,1 0-1,-1-1 1,0 1 0,1-1 0,-1 1 0,0-1 0,1 1 0,-1 0 0,0-1 0,0 1 0,0-1 0,1 1 0,-1-1 0,0 1 0,0-1-1,0 1 1,0-1 0,0 0 0,0 1 0,0-1 0,0 1 0,0-1 0,0 1 0,-1-1 0,-13-2 2246,-23 11-1744,18-1-613,1 0 1,-1 2 0,2 0 0,-1 1 0,-20 15 0,28-18-80,1 1 0,0 0 0,0 0 0,0 1 0,1-1-1,1 2 1,-1-1 0,2 1 0,-1 1 0,-5 11 0,11-20-46,0 0 0,0 0 0,0 0 0,0 0 0,1 0 0,-1 0 0,0 1 0,1-1 0,0 0 0,-1 0 1,1 0-1,0 1 0,0-1 0,0 0 0,1 0 0,-1 1 0,0-1 0,1 0 0,-1 0 0,1 0 0,0 0 0,0 0 0,0 0 0,0 0 0,0 0 0,0 0 0,0 0 0,1 0 0,-1-1 0,1 1 0,-1 0 1,1-1-1,0 0 0,0 1 0,0-1 0,-1 0 0,1 0 0,0 0 0,0 0 0,4 1 0,8 2-208,-1-1 0,1 0 0,0-1 0,0-1 1,19 0-1,-22-1-63,-7 0 43,40 1-3434,-1-5-3561,-2-7-5492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2.860"/>
    </inkml:context>
    <inkml:brush xml:id="br0">
      <inkml:brushProperty name="width" value="0.025" units="cm"/>
      <inkml:brushProperty name="height" value="0.025" units="cm"/>
    </inkml:brush>
  </inkml:definitions>
  <inkml:trace contextRef="#ctx0" brushRef="#br0">0 2 6470,'0'0'23035,"9"0"-22052,9 0-566,-3-1-234,0 1-1,30 3 1,-43-3-185,0 0-1,1 0 1,-1 0 0,0 1 0,1-1-1,-1 1 1,0 0 0,0 0 0,0 0-1,0 0 1,0 0 0,0 0 0,0 0-1,0 1 1,0-1 0,0 1 0,0-1-1,-1 1 1,1 0 0,-1 0 0,1 0-1,-1-1 1,0 1 0,0 1-1,0-1 1,0 0 0,1 2 0,-2 1 30,1 0 0,-1-1 1,0 1-1,0 0 0,0 0 1,-1-1-1,1 1 1,-1-1-1,0 1 0,-1 0 1,1-1-1,-1 0 0,0 1 1,0-1-1,0 0 0,-1 0 1,-4 6-1,-4 3 163,0-1 1,-1-1-1,-23 18 0,7-6-89,27-23-102,1 0 0,0 0 0,0 0 0,0 0 1,0 0-1,0 0 0,0 0 0,0 1 0,0-1 0,-1 0 0,1 0 0,0 0 0,0 0 0,0 0 1,0 0-1,0 0 0,0 0 0,0 1 0,0-1 0,0 0 0,0 0 0,0 0 0,0 0 0,0 0 1,0 0-1,0 1 0,0-1 0,0 0 0,0 0 0,0 0 0,0 0 0,0 0 0,0 0 0,0 0 1,0 1-1,0-1 0,0 0 0,0 0 0,0 0 0,0 0 0,0 0 0,0 0 0,0 0 0,1 0 1,-1 1-1,0-1 0,0 0 0,0 0 0,0 0 0,0 0 0,0 0 0,0 0 0,0 0 0,1 0 1,-1 0-1,0 0 0,0 0 0,13 3 7,21-2-49,-30-1 18,58-4-2291,1-9-5481,-15-1-1418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571"/>
    </inkml:context>
    <inkml:brush xml:id="br0">
      <inkml:brushProperty name="width" value="0.025" units="cm"/>
      <inkml:brushProperty name="height" value="0.025" units="cm"/>
    </inkml:brush>
  </inkml:definitions>
  <inkml:trace contextRef="#ctx0" brushRef="#br0">149 0 15599,'0'0'6545,"-10"4"-3839,3 0-2439,0-1-1,1 1 1,-1 1 0,1 0-1,-1-1 1,1 2-1,1-1 1,-1 1 0,1 0-1,0 0 1,0 0-1,1 1 1,0 0 0,0 0-1,0 0 1,-3 11-1,-1-1 135,1 2-1,1-1 1,0 1-1,1 0 0,1 0 1,1 0-1,-1 33 0,4-51-395,0 1-1,0 0 0,0 0 1,0 0-1,0 0 0,0 0 0,1 0 1,-1 0-1,1 0 0,-1 0 0,1 0 1,0 0-1,-1-1 0,1 1 0,0 0 1,0-1-1,0 1 0,1 0 0,-1-1 1,0 1-1,1-1 0,-1 0 0,1 1 1,-1-1-1,1 0 0,-1 0 0,1 0 1,0 0-1,0 0 0,-1-1 0,1 1 1,0 0-1,0-1 0,0 1 1,0-1-1,0 0 0,0 0 0,0 0 1,0 0-1,0 0 0,2 0 0,3-1-3,0 0-1,0-1 0,0 1 0,0-1 1,0-1-1,0 1 0,-1-1 0,1-1 1,-1 1-1,8-6 0,30-36 0,-38 37 0,1 1 0,0 0 0,0-1 0,1 2 0,9-7 0,-17 13 0,0 0 0,0 0 0,1 0 0,-1 0 0,0 0 0,1 0 0,-1 0 0,0 0 0,0 0 0,1 1 0,-1-1 0,0 0 0,0 0 0,0 0 0,1 0 0,-1 1 0,0-1 0,0 0 0,0 0 0,1 0 0,-1 1 0,0-1 0,0 0 0,0 0 0,0 0 0,0 1 0,0-1 0,0 0 0,1 0 0,-1 1 0,0-1 0,0 0 0,0 1 0,0-1 0,0 0 0,0 0 0,0 1 0,0-1 0,0 0 0,0 0 0,0 1 0,-1-1 0,1 0 0,0 0 0,0 1 0,0-1 0,-1 18 0,1-18 0,-3 19 0,0-1 0,-2 0 0,-7 21 0,6-24 0,1 1 0,1-1 0,1 1 0,0 0 0,-1 20 0,4-36-28,0 1 1,0-1-1,0 1 0,0-1 1,0 0-1,0 1 0,0-1 1,0 1-1,0-1 1,0 0-1,0 1 0,0-1 1,1 1-1,-1-1 0,0 0 1,0 1-1,0-1 0,1 0 1,-1 1-1,0-1 0,0 0 1,1 0-1,-1 1 1,0-1-1,1 0 0,-1 0 1,0 1-1,1-1 0,-1 0 1,0 0-1,1 0 0,-1 1 1,0-1-1,1 0 0,-1 0 1,1 0-1,-1 0 0,0 0 1,1 0-1,-1 0 1,1 0-1,17-9-5794,-2-9-6061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3.236"/>
    </inkml:context>
    <inkml:brush xml:id="br0">
      <inkml:brushProperty name="width" value="0.025" units="cm"/>
      <inkml:brushProperty name="height" value="0.025" units="cm"/>
    </inkml:brush>
  </inkml:definitions>
  <inkml:trace contextRef="#ctx0" brushRef="#br0">0 1 10122,'0'0'22645,"34"38"-36578</inkml:trace>
  <inkml:trace contextRef="#ctx0" brushRef="#br0" timeOffset="1">47 174 9321,'0'0'23446,"-14"18"-28859,24-32-6182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4.978"/>
    </inkml:context>
    <inkml:brush xml:id="br0">
      <inkml:brushProperty name="width" value="0.025" units="cm"/>
      <inkml:brushProperty name="height" value="0.025" units="cm"/>
    </inkml:brush>
  </inkml:definitions>
  <inkml:trace contextRef="#ctx0" brushRef="#br0">27 81 5381,'1'-9'7543,"1"-1"-5611,3-25 1672,1 9 2071,-7 35-1778,3 13-2948,0 3-638,-4 45 653,-3 0 1,-26 129-1,29-193-870,-2 25 251,4-30-342,1-1-1,-1 1 1,0-1 0,0 1 0,0-1-1,0 1 1,0-1 0,1 1 0,-1-1-1,0 0 1,0 1 0,1-1 0,-1 1-1,0-1 1,1 0 0,-1 1 0,0-1-1,1 0 1,-1 1 0,1-1 0,-1 0-1,1 1 1,-1-1 0,0 0 0,1 0-1,-1 0 1,1 0 0,-1 1 0,1-1-1,-1 0 1,1 0 0,-1 0 0,1 0-1,-1 0 1,1 0 0,-1 0 0,1 0-1,-1 0 1,1 0 0,-1-1 0,1 1 0,-1 0-1,1 0 1,-1 0 0,1-1 0,-1 1-1,1 0 1,-1 0 0,0-1 0,1 1-1,0-1 1,21-13-3,-1-1 0,0-1 0,-1 0 0,0-2 0,-1-1 0,17-21 0,-27 29 0,-8 10 0,102-120 79,-94 109-123,0-1 0,-1 0 0,0-1 1,-1 0-1,-1 0 0,0 0 1,-1-1-1,4-17 0,-9 32-125,0 0 0,0 0 1,0-1-1,0 1 0,0-1 0,1 1 1,-1 0-1,0-1 0,0 1 0,0 0 0,0-1 1,0 1-1,0 0 0,0-1 0,0 1 0,0 0 1,0-1-1,-1 1 0,1-1 0,0 1 0,0 0 1,0-1-1,0 1 0,0 0 0,-1-1 1,1 1-1,0 0 0,0 0 0,-1-1 0,1 1 1,0 0-1,0 0 0,-1-1 0,1 1 0,0 0 1,-1 0-1,1 0 0,0-1 0,0 1 1,-1 0-1,1 0 0,-1 0 0,1 0 0,0 0 1,-1 0-1,1 0 0,0 0 0,-1 0 0,1 0 1,0 0-1,-1 0 0,1 0 0,-1 0 0,1 0 1,0 0-1,-1 0 0,1 0 0,0 1 1,-1-1-1,1 0 0,0 0 0,0 0 0,-1 1 1,1-1-1,0 0 0,-1 0 0,1 1 1,-18 11-7963</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5.318"/>
    </inkml:context>
    <inkml:brush xml:id="br0">
      <inkml:brushProperty name="width" value="0.025" units="cm"/>
      <inkml:brushProperty name="height" value="0.025" units="cm"/>
    </inkml:brush>
  </inkml:definitions>
  <inkml:trace contextRef="#ctx0" brushRef="#br0">1 1 13325,'0'0'7206,"0"53"-4579,5-35-353,4 1-288,2 1-961,2 1-769,-1 1-192,2-2-1185,-1-6-2114,1-8-2274,-1-6-6470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5.660"/>
    </inkml:context>
    <inkml:brush xml:id="br0">
      <inkml:brushProperty name="width" value="0.025" units="cm"/>
      <inkml:brushProperty name="height" value="0.025" units="cm"/>
    </inkml:brush>
  </inkml:definitions>
  <inkml:trace contextRef="#ctx0" brushRef="#br0">70 0 6406,'0'0'17665,"-8"6"-17131,4-4-476,-1 1 0,1 0 0,0 0 1,0 1-1,0-1 0,1 1 0,-1-1 1,1 1-1,0 0 0,0 1 0,0-1 0,0 0 1,1 1-1,0-1 0,0 1 0,0 0 1,0 0-1,1 0 0,0 0 0,0 0 1,0 10-1,1-14-26,1-1 1,-1 1-1,1 0 1,-1 0-1,1-1 1,-1 1-1,1 0 1,0-1 0,-1 1-1,1-1 1,0 1-1,0-1 1,-1 1-1,1-1 1,0 1-1,0-1 1,0 0-1,0 1 1,0-1-1,-1 0 1,1 0-1,0 0 1,0 0-1,0 0 1,0 0-1,0 0 1,0 0 0,0 0-1,0 0 1,0 0-1,-1 0 1,3-1-1,33-6 763,21-20-425,-50 22-368,0 0-1,0 1 1,0 0-1,0 1 1,1 0-1,0 0 1,-1 0-1,1 1 1,0 0-1,0 1 1,0 0-1,16 0 1,-23 1 5,-1 1 0,1-1 0,0 1 0,0 0 0,-1-1 0,1 1 0,-1 0 1,1 0-1,-1-1 0,1 1 0,-1 0 0,1 0 0,-1 0 0,1 0 0,-1 0 0,0 0 0,0 0 0,0-1 0,1 1 0,-1 0 1,0 0-1,0 0 0,-1 2 0,1 29 598,0-24-419,0 5-85,-1-8 95,1 0-1,0-1 1,0 1 0,1-1-1,-1 1 1,1 0-1,0-1 1,2 5 0,-3-7-160,1-1 0,0 0 1,0 0-1,0 0 0,0 0 1,0 0-1,1 0 1,-1 0-1,0 0 0,0 0 1,1-1-1,-1 1 0,0 0 1,1-1-1,-1 1 1,0-1-1,1 1 0,-1-1 1,1 0-1,-1 0 1,1 0-1,-1 0 0,1 0 1,-1 0-1,1 0 0,-1 0 1,1 0-1,-1-1 1,1 1-1,0-1 0,30-12-2341,-5-8-3787,-4 2-1270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6.034"/>
    </inkml:context>
    <inkml:brush xml:id="br0">
      <inkml:brushProperty name="width" value="0.025" units="cm"/>
      <inkml:brushProperty name="height" value="0.025" units="cm"/>
    </inkml:brush>
  </inkml:definitions>
  <inkml:trace contextRef="#ctx0" brushRef="#br0">162 1 8072,'0'0'10057,"-11"4"-5674,-8 4-3181,0 1 0,-27 18 0,41-24-1149,0 1-1,0-1 0,0 1 0,0 0 0,0 1 1,1-1-1,0 1 0,0 0 0,0 0 0,1 0 1,-1 0-1,1 1 0,0-1 0,1 1 0,-3 7 1,5-12-88,1 0 0,-1 0 0,1-1 1,-1 1-1,1-1 0,0 1 1,-1 0-1,1-1 0,0 1 1,-1-1-1,1 1 0,0-1 1,-1 0-1,1 1 0,0-1 1,0 0-1,0 1 0,0-1 1,-1 0-1,1 0 0,0 0 1,0 0-1,0 0 0,0 0 1,-1 0-1,1 0 0,0 0 1,0 0-1,0 0 0,0-1 1,-1 1-1,2-1 0,33-4 283,-27 4-240,4-2-14,-1 0-1,1 1 1,0 0-1,1 1 1,-1 0 0,0 1-1,19 3 1,-30-2 55,0 0 0,-1-1-1,1 1 1,-1 0 0,1 0 0,-1 0 0,1 1-1,-1-1 1,1 0 0,-1 0 0,0 0-1,0 0 1,1 0 0,-1 0 0,0 0 0,0 1-1,0-1 1,0 0 0,-1 0 0,1 2 0,-4 25 1152,-2-15-824,0-1 1,-1 0-1,-1-1 0,0 0 0,0 0 1,-1 0-1,-1-1 0,0-1 0,0 1 1,0-2-1,-19 12 0,28-19-464,0 0-1,-1 1 1,1-1 0,-1-1-1,1 1 1,-1 0-1,0 0 1,1 0 0,-1-1-1,0 1 1,1-1 0,-1 0-1,0 1 1,0-1 0,0 0-1,1 0 1,-4 0 0,4-1-57,1 1 1,-1 0 0,1-1 0,-1 1 0,0-1 0,1 1 0,-1-1 0,1 0 0,-1 1 0,1-1 0,0 1 0,-1-1 0,1 0 0,0 1 0,-1-1 0,1 0 0,0 0 0,0 1 0,0-1 0,-1 0 0,1 1 0,0-1 0,0 0 0,0 0 0,0 1 0,0-1 0,1-1 0,-1-3-776,1 0-1,0 0 1,0 1 0,1-1 0,0 0 0,-1 1-1,1-1 1,1 1 0,-1 0 0,1-1 0,4-5-1,12-8-12388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6.547"/>
    </inkml:context>
    <inkml:brush xml:id="br0">
      <inkml:brushProperty name="width" value="0.025" units="cm"/>
      <inkml:brushProperty name="height" value="0.025" units="cm"/>
    </inkml:brush>
  </inkml:definitions>
  <inkml:trace contextRef="#ctx0" brushRef="#br0">89 29 16720,'0'0'7265,"-10"5"-6266,2 0-904,-1 1 0,1-1-1,0 1 1,-12 12 0,17-15-16,1-1 1,0 1-1,0 0 0,0-1 0,0 1 0,0 0 0,0 0 0,1 0 0,-1 0 1,1 1-1,0-1 0,0 0 0,0 1 0,1-1 0,-1 0 0,1 1 0,0-1 1,0 1-1,0-1 0,0 0 0,1 7 0,0-9-61,0 0-1,0 0 1,0 0 0,0 0-1,0 0 1,0 0-1,0 0 1,1-1 0,-1 1-1,0 0 1,0-1 0,1 1-1,-1-1 1,0 1 0,1-1-1,-1 0 1,1 1-1,-1-1 1,0 0 0,1 0-1,-1 0 1,1 0 0,-1 0-1,1 0 1,1-1 0,40-5 340,-24-3-420,0 0 0,-1-2 0,-1 0 0,1 0 0,-2-2 0,0 0 0,0-1 0,-2 0 1,15-18-1,-13 15 376,-28 33 370,-16 22 191,22-28-679,0 1 0,0 0 0,1 1 0,1-1 0,0 1 0,1 0 0,0 0 0,0 0 0,0 17 0,3-28-192,-1 1 1,1-1 0,0 0-1,1 0 1,-1 0 0,0 1-1,0-1 1,0 0 0,1 0-1,-1 0 1,1 1 0,-1-1-1,1 0 1,-1 0 0,1 0-1,-1 0 1,1 0 0,0 0-1,0 0 1,0 0 0,-1-1-1,1 1 1,0 0 0,0 0 0,2 0-1,-1 0 2,0 0 1,1 0-1,-1-1 0,1 1 0,-1-1 0,1 0 1,-1 1-1,1-1 0,-1 0 0,1-1 1,4 0-1,3-1 10,0 0 0,0-1 0,0-1 1,-1 0-1,12-6 0,68-49-612,-67 43 375,0 1 1,1 0 0,0 2 0,39-16 0,-62 29 212,1-1 0,0 1 0,-1 0 0,1-1 1,-1 1-1,1 0 0,0 0 0,-1 0 0,1-1 1,0 1-1,-1 0 0,1 0 0,0 0 0,0 0 1,-1 0-1,1 0 0,0 1 0,-1-1 0,1 0 1,0 0-1,-1 0 0,1 1 0,-1-1 1,1 0-1,0 0 0,-1 1 0,1-1 0,-1 1 1,1-1-1,-1 1 0,1-1 0,-1 1 0,1-1 1,-1 1-1,1-1 0,-1 1 0,0-1 0,1 1 1,-1 0-1,0-1 0,0 1 0,1-1 0,-1 1 1,0 0-1,0-1 0,0 1 0,0 0 1,0-1-1,0 1 0,0 0 0,0 0 0,0-1 1,0 1-1,0 0 0,0-1 0,-1 1 0,1 0 1,0-1-1,0 1 0,-1 0 0,-19 59 435,11-34 209,9-26-622,-1 1 0,1-1 1,0 0-1,0 0 0,0 1 0,0-1 1,0 0-1,0 1 0,0-1 1,0 0-1,1 0 0,-1 1 0,0-1 1,0 0-1,0 0 0,0 1 0,0-1 1,0 0-1,0 0 0,1 1 1,-1-1-1,0 0 0,0 0 0,0 0 1,0 1-1,1-1 0,-1 0 1,0 0-1,0 0 0,1 0 0,-1 1 1,0-1-1,0 0 0,1 0 0,-1 0 1,0 0-1,0 0 0,1 0 1,-1 0-1,18-1 251,15-11 52,-16 5-197,1-2-378,0 0 0,0 2-1,1 0 1,0 1 0,1 1 0,20-2 0,-39 7 253,0 0 0,-1 0 1,1 0-1,0 0 0,0 0 0,-1 0 1,1 0-1,0 0 0,0 1 0,-1-1 1,1 0-1,0 1 0,-1-1 0,1 0 0,0 1 1,-1-1-1,1 1 0,0-1 0,-1 1 1,1-1-1,-1 1 0,1 0 0,-1-1 1,1 1-1,-1-1 0,0 1 0,1 0 1,-1 0-1,0-1 0,1 1 0,-1 0 0,0-1 1,0 1-1,0 0 0,0 0 0,0 0 1,0-1-1,0 1 0,0 0 0,0 0 1,0-1-1,0 1 0,0 0 0,0 0 0,-1-1 1,1 1-1,0 0 0,-1 0 0,1-1 1,0 1-1,-1 0 0,0 0 0,-24 51 1222,17-37-879,8-14-330,0-1 0,0 0-1,0 0 1,0 0-1,0 1 1,-1-1-1,1 0 1,0 0-1,0 0 1,0 1-1,0-1 1,0 0-1,0 0 1,0 1-1,0-1 1,0 0-1,0 0 1,0 1-1,0-1 1,0 0-1,0 0 1,0 0-1,0 1 1,0-1-1,0 0 1,0 0-1,1 1 1,-1-1-1,0 0 1,0 0-1,0 0 1,0 1-1,0-1 1,0 0-1,1 0 1,-1 0-1,0 0 1,0 1-1,0-1 1,1 0-1,-1 0 1,0 0-1,0 0 1,0 0-1,1 0 1,-1 0-1,0 0 1,16-4 524,17-13 161,-19 8-714,90-52-764,-94 56 710,1 0 0,0 0 1,-1 2-1,2-1 0,-1 1 1,0 1-1,1 0 0,12 0 0,-23 2 97,-1 1 0,1 0 0,0-1 0,-1 1 0,1 0 0,-1 0 0,1 0-1,-1-1 1,1 1 0,-1 0 0,1 0 0,-1 0 0,0 0 0,0 0 0,1 0 0,-1 0 0,0 0-1,0 0 1,0 0 0,0 0 0,0 0 0,0 0 0,0 0 0,-1 0 0,1 0 0,0 0-1,-1 0 1,1 0 0,-1 1 0,-8 21-1780,0-17-3974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7.338"/>
    </inkml:context>
    <inkml:brush xml:id="br0">
      <inkml:brushProperty name="width" value="0.025" units="cm"/>
      <inkml:brushProperty name="height" value="0.025" units="cm"/>
    </inkml:brush>
  </inkml:definitions>
  <inkml:trace contextRef="#ctx0" brushRef="#br0">49 14 5669,'0'0'20591,"-8"10"-19161,5-6-1202,-24 36 1278,26-37-1382,-1-1-1,1 1 0,-1 1 0,1-1 0,0 0 1,0 0-1,1 0 0,-1 1 0,1-1 0,-1 0 0,1 0 1,0 1-1,0-1 0,1 5 0,0-7-114,0 0 0,-1 0 0,1-1 0,0 1 0,0-1 0,0 1 0,-1 0 0,1-1 0,0 1 0,0-1 0,0 0 0,0 1 0,0-1 0,0 0 0,0 0 0,0 1 0,0-1 0,0 0 0,0 0 0,0 0 0,0 0 0,0 0 0,0 0 0,2-1 0,26-4 236,-7-3-112,0-1 1,-1-2-1,0 0 1,30-21-1,22-13-26,-72 44-106,0 0 1,0 0-1,0 1 0,1-1 1,-1 1-1,0-1 0,0 1 1,0-1-1,1 1 0,-1 0 1,0-1-1,0 1 0,1 0 0,-1 0 1,0 0-1,1 0 0,-1 0 1,0 0-1,1 1 0,-1-1 1,1 1-1,-1 0 2,0-1 0,0 1 0,-1 0-1,1 0 1,-1 0 0,1-1 0,0 1 0,-1 0 0,0 0 0,1 0 0,-1 0-1,0 0 1,1 0 0,-1 0 0,0 0 0,0 0 0,0 0 0,0 0-1,0 1 1,0 0 0,-1 12 30,-2 0 0,1-1 0,-7 20 0,1-3-3,8-30-30,0 0 0,0 1 0,0-1 0,0 1 0,0-1 0,0 0 0,0 1 0,0-1 0,0 1 0,0-1 0,0 0 0,0 1 0,0-1 0,0 0 0,0 1 0,0-1 0,1 0 0,-1 1 0,0-1 0,0 0 0,0 1 0,1-1 0,-1 0 0,0 1 0,0-1 0,1 0 0,-1 0 0,0 1 0,1-1 0,-1 0 0,0 0 0,1 0 0,-1 1 0,0-1 0,1 0 0,-1 0 0,1 0 0,-1 0 0,1 0 0,20-4 0,18-16 0,-7-4 0,26-18 0,-54 39 0,0 0 0,1 1 0,-1-1 0,1 1 0,0 1 0,0-1 0,0 0 0,0 1 0,0 0 0,5 0 0,-9 2 0,0 0 0,-1 0 0,1 0 0,0 0 0,0 0 0,-1 0 0,1 0 0,-1 0 0,1 0 0,-1 0 0,1 1 0,-1-1 0,0 0 0,0 0 0,0 0 0,1 1 0,-1-1 0,0 0 0,0 0 0,-1 1 0,1 1 0,-2 32 0,-14 26 0,19-61-210,-1 1-1,1-1 1,0 0-1,-1 0 1,1 0-1,0-1 1,0 1-1,-1 0 1,1-1-1,-1 0 1,1 0-1,0 0 1,2-1-1,28-22-10183,-17 9 1730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7.839"/>
    </inkml:context>
    <inkml:brush xml:id="br0">
      <inkml:brushProperty name="width" value="0.025" units="cm"/>
      <inkml:brushProperty name="height" value="0.025" units="cm"/>
    </inkml:brush>
  </inkml:definitions>
  <inkml:trace contextRef="#ctx0" brushRef="#br0">130 27 10730,'0'0'17729,"-11"2"-17590,2 0-98,0 1-1,1 0 1,-1 0 0,1 0 0,0 1 0,-12 8 0,16-10 5,1 0 1,-1 1 0,1-1-1,0 1 1,0 0 0,0 0-1,1 0 1,-1 0-1,1 0 1,-1 1 0,1-1-1,0 1 1,0-1 0,1 1-1,-1 0 1,1 0-1,0 0 1,0 0 0,0 0-1,0 7 1,27-12 353,-20-2-366,0-1-1,1 1 1,-1-2-1,-1 1 1,1 0 0,-1-1-1,1 0 1,-1-1-1,6-8 1,28-25 84,-39 39-126,0-1 1,1 1-1,-1 0 0,0-1 0,1 1 1,-1 0-1,0-1 0,1 1 1,-1 0-1,0 0 0,1 0 0,-1-1 1,1 1-1,-1 0 0,1 0 0,-1 0 1,0 0-1,1 0 0,-1 0 1,1 0-1,-1 0 0,1 0 0,-1 0 1,1 0-1,-1 0 0,0 0 1,1 0-1,-1 0 0,1 0 0,-1 0 1,1 1-1,-1-1 0,0 0 0,1 0 1,-1 0-1,1 1 0,-1-1 1,0 0-1,1 1 0,-1-1 0,0 0 1,1 1-1,-1-1 0,0 0 1,0 1-1,0-1 0,1 1 0,-1-1 1,0 0-1,0 2 0,5 28 30,-2-13 104,-3-17-100,1 1-1,0-1 0,-1 0 0,1 0 0,-1 0 0,1 0 0,0 1 0,-1-1 0,1 0 0,0 0 0,-1 0 0,1 0 0,-1-1 0,1 1 0,0 0 0,-1 0 0,1 0 0,-1 0 0,1-1 0,-1 1 0,1 0 0,0-1 0,-1 1 0,1 0 0,-1-1 0,0 1 0,1 0 0,-1-1 0,1 1 0,-1-1 0,1 1 0,-1-1 0,0 1 0,0-1 0,1 1 0,-1-1 0,0 0 1,1 0-1,14-26 1224,-14 24-1179,8-15-64,-8 16-8,-1 1 0,1-1 0,-1 0 0,1 1 0,0-1 0,-1 1 1,1-1-1,0 1 0,0 0 0,0-1 0,0 1 0,0 0 0,1 0 0,-1-1 0,0 1 0,1 0 1,-1 0-1,0 0 0,1 1 0,0-1 0,-1 0 0,1 1 0,-1-1 0,1 0 0,0 1 0,-1 0 1,1-1-1,0 1 0,-1 0 0,1 0 0,0 0 0,-1 0 0,4 1 0,36-1-2246,62-1-11482,-64-4 4335</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2:18.524"/>
    </inkml:context>
    <inkml:brush xml:id="br0">
      <inkml:brushProperty name="width" value="0.025" units="cm"/>
      <inkml:brushProperty name="height" value="0.025" units="cm"/>
    </inkml:brush>
  </inkml:definitions>
  <inkml:trace contextRef="#ctx0" brushRef="#br0">275 15 6438,'0'0'14061,"-11"6"-11621,1 0-1995,-1 0 1,1 1-1,-1 0 0,2 1 0,-13 12 0,17-15-312,1-1 0,1 1-1,-1 0 1,1 0 0,-1 0-1,1 1 1,1-1 0,-1 1-1,1 0 1,0-1 0,0 1-1,1 0 1,0 0 0,0 0-1,0 10 1,8 45-4,-4-47-228,-1 1 1,-1 0 0,1 16-1,-2-28 91,-1 1 0,1 0-1,-1 0 1,0 0 0,1-1-1,-2 1 1,1 0 0,0-1 0,-1 1-1,1-1 1,-1 0 0,0 1-1,0-1 1,-1 0 0,1 0 0,-4 4-1,-1-1 83,1 0 0,-1-1 0,0 0 0,-1 0 0,1 0 0,-1-1 0,1 0 0,-1-1 0,-1 0 0,1 0 0,0 0 1,-1-1-1,1-1 0,-11 2 0,18-3-49,1 0 1,-1 0-1,1 0 0,0 0 1,-1 0-1,1 0 1,0 0-1,-1 0 1,1 0-1,-1 0 1,1 0-1,0 0 1,-1 0-1,1-1 1,0 1-1,-1 0 1,1 0-1,0 0 0,-1-1 1,1 1-1,0 0 1,0 0-1,-1-1 1,1 1-1,0 0 1,0 0-1,-1-1 1,1 1-1,0 0 1,0-1-1,0 1 1,0 0-1,-1-1 0,1 1 1,0 0-1,0-1 1,0 0-1,5-15 186,18-14-338,28-13 748,75-50 0,-86 66-214,-1-1 1,-1-2-1,-1-1 0,42-49 0,-76 77-407,-1 0 0,1 0 0,-1 0 0,0-1 0,0 1 0,0-1 0,2-6 0,-4 9 0,0 1 0,0 0 0,0-1 0,0 1 0,0 0 0,0-1 0,0 1 0,0 0 0,0-1 0,0 1 0,0 0 0,-1 0 0,1-1 0,0 1 0,0 0 0,0-1 0,0 1 0,0 0 0,-1-1 0,1 1 0,0 0 0,0 0 0,-1 0 0,1-1 0,0 1 0,0 0 0,-1 0 0,1 0 0,0-1 0,0 1 0,-1 0 0,1 0 0,0 0 0,-1 0 0,1 0 0,0 0 0,-1 0 0,1 0 0,0-1 0,-1 1 0,1 0 0,0 1 0,-1-1 0,1 0 0,0 0 0,-1 0 0,1 0 0,0 0 0,0 0 0,-1 0 0,1 0 0,0 0 0,-1 1 0,1-1 0,0 0 0,-1 1 0,-6 2 0,0 1 0,0 0 0,0 1 0,0 0 0,1 0 0,0 0 0,0 1 0,0 0 0,1 0 0,0 0 0,0 1 0,1-1 0,-1 1 0,1 1 0,1-1 0,0 0 0,0 1 0,0 0 0,-1 7 0,5-14 0,-1 0 0,1 0 0,0 0 0,0 0 0,0 0 0,0-1 0,0 1 0,0-1 0,0 1 0,1 0 0,-1-1 0,0 0 0,0 1 0,0-1 0,1 0 0,-1 1 0,0-1 0,0 0 0,0 0 0,1 0 0,-1 0 0,0 0 0,0-1 0,1 1 0,1-1 0,39-4 0,41-22 0,-68 20 0,-1 1 0,1 1 0,0 1 0,0 0 0,0 1 0,23-2 0,-37 5 0,-1 0 0,1 0 0,-1 0 0,1 1 0,-1-1 0,0 0 0,1 0 0,-1 0 0,1 1 0,-1-1 0,0 0 0,1 0 0,-1 1 0,0-1 0,1 0 0,-1 1 0,0-1 0,0 0 0,1 1 0,-1-1 0,0 0 0,0 1 0,0-1 0,1 1 0,-1-1 0,0 1 0,0-1 0,0 0 0,0 1 0,0-1 0,0 1 0,0-1 0,0 1 0,0 24 0,-1-24 0,1 0 0,0 0 0,-1 0 0,1 0 0,0 1 0,0-1 0,0 0 0,-1 0 0,2 0 0,-1 1 0,0-1 0,0 0 0,0 0 0,0 0 0,1 1 0,-1-1 0,0 0 0,1 0 0,-1 0 0,1 0 0,0 0 0,-1 0 0,1 0 0,1 1 0,13-2 0,1-2 0,-1 0 0,1-1 0,-1 0 0,0-1 0,21-9 0,-20 7 0,0 0 0,1 2 0,-1 0 0,1 0 0,27-1 0,-44 5 1,0 0 0,0 0 0,1 0 0,-1 0 0,0 0 0,1 0 0,-1 1 0,0-1 0,1 0 0,-1 0 0,0 0 0,0 0-1,1 0 1,-1 0 0,0 1 0,0-1 0,1 0 0,-1 0 0,0 0 0,0 1 0,1-1 0,-1 0 0,0 0 0,0 0 0,0 1 0,0-1 0,1 0 0,-1 1 0,0-1 0,0 0 0,0 0 0,0 1 0,0-1 0,0 0 0,0 1 0,0-1 0,0 0 0,0 0-1,0 1 1,0-1 0,-5 18 39,-12 13-434,7-22-1789,6-6-4047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1.943"/>
    </inkml:context>
    <inkml:brush xml:id="br0">
      <inkml:brushProperty name="width" value="0.025" units="cm"/>
      <inkml:brushProperty name="height" value="0.025" units="cm"/>
    </inkml:brush>
  </inkml:definitions>
  <inkml:trace contextRef="#ctx0" brushRef="#br0">6 68 4740,'0'0'12418,"3"-10"-9247,-2 0-2037,-1 7-735,1-1 1,-1 1-1,1-1 0,0 1 1,0 0-1,0-1 0,0 1 1,0 0-1,1 0 1,-1 0-1,1 0 0,3-4 1,-5 7-327,0 0 0,0 0 0,0 0 1,0 0-1,0 0 0,0-1 1,0 1-1,1 0 0,-1 0 0,0 0 1,0 0-1,0 0 0,0 0 1,0 0-1,0 0 0,0 0 0,1 0 1,-1 0-1,0 0 0,0 0 1,0 0-1,0 0 0,0 0 1,0 0-1,1 0 0,-1 0 0,0 0 1,0 0-1,0 0 0,0 0 1,0 0-1,0 0 0,1 0 0,-1 0 1,0 0-1,0 0 0,0 0 1,0 0-1,0 0 0,0 0 0,0 0 1,0 0-1,1 1 0,-1-1 1,0 0-1,0 0 0,0 0 0,0 0 1,0 0-1,0 0 0,0 0 1,0 0-1,0 1 0,0-1 1,0 0-1,0 0 0,0 0 0,0 0 1,0 0-1,0 1 0,3 14 1005,-2 20-1209,-1-33 404,-2 40-105,-13 74-1,8-74-124,-4 75 1,11-116-44,0-1 0,0 1 0,0-1 0,0 1 0,0 0 0,0-1 0,0 1 0,0-1 0,0 1 0,0-1 0,0 1 0,0-1 0,1 1 0,-1-1 0,0 1 0,0-1 0,0 1 0,1-1 0,-1 1 0,0-1 0,1 1 0,-1-1 0,0 1 0,1-1 0,-1 0 0,1 1 0,-1-1 0,1 0 0,-1 1 0,0-1 0,1 0 0,-1 0 0,1 0 0,0 1 0,20-8 0,18-26 0,120-164 0,-159 198 0,0-1 0,0 0 0,0 1 0,0-1 0,0 1 0,0-1 0,0 1 0,0-1 0,0 0 0,0 1 0,0-1 0,0 1 0,0-1 0,0 1 0,0-1 0,0 0 0,1 1 0,-1-1 0,0 0 0,0 1 0,1-1 0,-1 1 0,0-1 0,0 0 0,1 0 0,-1 1 0,0-1 0,1 0 0,-1 1 0,0-1 0,1 0 0,-1 0 0,1 0 0,-1 1 0,0-1 0,1 0 0,-1 0 0,1 0 0,-1 0 0,0 0 0,1 0 0,-1 0 0,1 0 0,-1 0 0,1 0 0,-1 0 0,0 0 0,1 0 0,-1 0 0,1 0 0,-1 0 0,0-1 0,1 1 0,-1 0 0,1 0 0,-1 0 0,0-1 0,1 1 0,-1 0 0,0-1 0,1 1 0,-1 0 0,0 0 0,0-1 0,1 1 0,-1-1 0,0 1 0,1-1 0,-2 42 0,1-35 0,-7 38 0,5-36 0,0-1 0,0 1 0,1 0 0,1 0 0,-1-1 0,1 1 0,2 12 0,-2-20 0,1 1 0,-1 0 0,1-1 0,0 1 0,-1-1 0,1 0 0,0 1 0,0-1 0,-1 1 0,1-1 0,0 0 0,0 1 0,-1-1 0,1 0 0,0 0 0,0 0 0,0 0 0,0 0 0,-1 0 0,1 0 0,0 0 0,0 0 0,0 0 0,0 0 0,-1 0 0,1-1 0,0 1 0,0 0 0,-1-1 0,1 1 0,1-1 0,27-11 0,-3-4 0,-1-1 0,39-35 0,-39 30 0,56-36 0,-81 58 0,0 0 0,1 0 0,-1-1 0,0 1 0,1 0 0,-1 0 0,1-1 0,-1 1 0,0 0 0,1 0 0,-1 0 0,1 0 0,-1 0 0,1 0 0,-1 0 0,0 0 0,1 0 0,-1 0 0,1 0 0,-1 0 0,1 0 0,-1 0 0,0 0 0,1 0 0,-1 0 0,1 1 0,-1-1 0,0 0 0,1 0 0,-1 0 0,1 1 0,-1-1 0,0 0 0,1 1 0,4 18 0,-7 27 0,2-44 0,-12 51 0,8-40 0,1-1 0,1 1 0,-2 23 0,4-35 3,0-1 1,0 1-1,0-1 1,0 1-1,0-1 1,0 1-1,0-1 1,0 0-1,0 1 0,0-1 1,0 1-1,1-1 1,-1 1-1,0-1 1,0 0-1,1 1 1,-1-1-1,0 1 1,0-1-1,1 0 0,-1 1 1,0-1-1,1 0 1,-1 0-1,1 1 1,-1-1-1,0 0 1,1 0-1,-1 1 0,1-1 1,-1 0-1,1 0 1,-1 0-1,1 0 1,20-3 117,17-17-1329,-22 4-5305,1-1-7693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036"/>
    </inkml:context>
    <inkml:brush xml:id="br0">
      <inkml:brushProperty name="width" value="0.025" units="cm"/>
      <inkml:brushProperty name="height" value="0.025" units="cm"/>
    </inkml:brush>
  </inkml:definitions>
  <inkml:trace contextRef="#ctx0" brushRef="#br0">343 63 7207,'0'0'10404,"-4"-9"-7681,3 4-2465,0 3-55,1-1 0,-1 1 1,0-1-1,0 1 0,0 0 1,0-1-1,0 1 0,-1 0 1,1 0-1,-1 0 0,1 0 1,-1 0-1,0 0 0,0 0 1,1 0-1,-1 1 0,-1-1 1,1 1-1,0-1 0,0 1 1,0 0-1,-1 0 0,1 0 1,-1 0-1,1 1 1,-1-1-1,1 0 0,-1 1 1,-4-1-1,0 1 1,0 1 0,0-1 0,0 1 1,0 0-1,0 0 0,0 1 0,0 0 0,0 0 1,1 1-1,-1 0 0,1 0 0,0 0 0,0 1 1,0 0-1,0 0 0,0 1 0,1-1 0,0 1 1,-9 11-1,14-16-203,0 0 1,0 0 0,0 0 0,0 1-1,-1-1 1,1 0 0,0 0-1,0 0 1,0 1 0,0-1 0,0 0-1,0 0 1,0 1 0,0-1-1,0 0 1,0 0 0,0 1 0,0-1-1,0 0 1,0 0 0,0 1-1,0-1 1,0 0 0,0 0 0,0 1-1,0-1 1,0 0 0,0 0-1,0 1 1,1-1 0,-1 0 0,0 0-1,0 0 1,0 1 0,0-1-1,1 0 1,-1 0 0,0 0 0,0 0-1,0 0 1,1 1 0,-1-1-1,0 0 1,1 0 0,17 4-14,31-6-190,-41 2 120,2-1 26,-1 1-1,1 0 1,-1 0 0,0 1 0,1 1-1,-1 0 1,0 0 0,1 0 0,-1 1-1,12 6 1,-18-7 47,0 0 0,0 0 0,0 1 0,0-1 0,0 1 0,-1 0 0,1-1-1,-1 1 1,1 0 0,-1 0 0,0 1 0,0-1 0,-1 0 0,1 1 0,-1-1 0,1 1 0,-1 0 0,0-1-1,-1 1 1,1 0 0,-1 0 0,1-1 0,-1 1 0,0 0 0,0 0 0,-1-1 0,1 1 0,-1 0 0,-1 3-1,0-2 29,1-1-1,-1 0 0,0 1 0,0-1 0,-1 0 1,0-1-1,1 1 0,-1 0 0,0-1 0,-1 0 1,1 1-1,0-1 0,-1 0 0,0-1 0,0 1 1,0-1-1,0 0 0,0 0 0,0 0 0,-8 2 1,-7 3 291,-1-1 0,0-1 0,-24 4 0,22-5-97,0-1 0,0-1-1,0-1 1,0-1 0,-37-4-1,57 4-227,1-1-1,-1 1 1,1 0-1,0 0 0,-1-1 1,1 1-1,0-1 1,-1 1-1,1-1 1,0 0-1,0 1 1,-1-1-1,1 0 1,0 0-1,0 0 1,0 0-1,0 0 0,0 0 1,0 0-1,0 0 1,1 0-1,-1 0 1,0-1-1,1 1 1,-1 0-1,0-1 1,1 1-1,0 0 1,-1-1-1,1 1 0,0-1 1,0 1-1,-1 0 1,1-1-1,0 1 1,1-2-1,-1 0-216,1 0 0,0 0 0,0 1 0,0-1-1,0 1 1,1-1 0,-1 1 0,1-1 0,-1 1 0,1 0 0,0 0-1,0 0 1,0 0 0,0 0 0,0 0 0,5-3 0,59-30-7845,-26 15 2461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2.315"/>
    </inkml:context>
    <inkml:brush xml:id="br0">
      <inkml:brushProperty name="width" value="0.025" units="cm"/>
      <inkml:brushProperty name="height" value="0.025" units="cm"/>
    </inkml:brush>
  </inkml:definitions>
  <inkml:trace contextRef="#ctx0" brushRef="#br0">5 0 22645,'0'0'10122,"-5"52"-10122,5-39 0,0-4 0,0-2-2082</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2.661"/>
    </inkml:context>
    <inkml:brush xml:id="br0">
      <inkml:brushProperty name="width" value="0.025" units="cm"/>
      <inkml:brushProperty name="height" value="0.025" units="cm"/>
    </inkml:brush>
  </inkml:definitions>
  <inkml:trace contextRef="#ctx0" brushRef="#br0">13 1 17489,'0'0'15278,"-12"23"-15278,21-23 0,2-7 0,-7 0-224,-2-2-11435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3.733"/>
    </inkml:context>
    <inkml:brush xml:id="br0">
      <inkml:brushProperty name="width" value="0.025" units="cm"/>
      <inkml:brushProperty name="height" value="0.025" units="cm"/>
    </inkml:brush>
  </inkml:definitions>
  <inkml:trace contextRef="#ctx0" brushRef="#br0">14 1 4740,'0'0'25780,"2"11"-24857,0 18-670,-1 1 0,-2-1 0,-7 53 0,-1 45 59,8-124-312,1-1 0,0 0 0,0 1 0,1-1 0,-1 1 0,0-1 0,1 1 0,0-1 0,-1 0 0,1 1 0,0-1 0,0 0 0,0 0 0,0 0 0,1 0 0,-1 0 0,1 0 0,-1 0 0,4 3 0,-3-4 0,0 0 0,0-1 0,0 1 0,0 0 0,0 0 0,0-1 0,0 0 0,0 1 0,1-1 0,-1 0 0,0 0 0,0 0 0,1 0 0,-1 0 0,0-1 0,0 1 0,0-1 0,0 0 0,0 1 0,0-1 0,0 0 0,4-2 0,2-2 0,1 0 0,-1-1 0,1-1 0,-2 1 0,1-1 0,-1 0 0,0-1 0,0 0 0,-1 0 0,0 0 0,-1-1 0,6-12 0,-1 3 0,-2-1 0,0-1 0,-1 1 0,-1-1 0,4-22 0,-4-41 0,-3 78-2524,8 5-6704,-2 0 3876,8 0-5282</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4.244"/>
    </inkml:context>
    <inkml:brush xml:id="br0">
      <inkml:brushProperty name="width" value="0.025" units="cm"/>
      <inkml:brushProperty name="height" value="0.025" units="cm"/>
    </inkml:brush>
  </inkml:definitions>
  <inkml:trace contextRef="#ctx0" brushRef="#br0">170 27 12139,'0'0'20148,"-8"7"-19919,-7 6-183,-14 13 30,-31 34 0,54-53-72,0 0 1,0 1-1,1-1 1,0 1-1,0 0 0,0 0 1,1 1-1,1-1 1,-1 1-1,1 0 1,-2 12-1,5-20-4,0 0 0,0-1 0,0 1 0,0 0 0,0 0 0,1-1 0,-1 1 0,0 0 0,0-1 0,1 1 0,-1-1 0,0 1 0,1 0 0,-1-1 0,1 1 0,-1-1 0,1 1 0,-1-1 0,1 1 0,-1-1 0,1 1 0,-1-1 0,1 1 0,-1-1 0,1 0 0,0 0 0,-1 1 0,1-1 0,0 0 0,-1 0 0,1 1 0,0-1 0,-1 0 0,1 0 0,0 0 0,0 0 0,-1 0 0,1 0 0,0 0 0,-1 0 0,1-1 0,0 1 0,0 0 0,33-8 0,-11-3 0,-1-1 0,-1-1 0,38-30 0,-12 9 0,-47 34 0,1 0 0,-1 0 0,1 0 0,-1 0 0,0 0 0,1 0 0,-1 0 0,1 1 0,-1-1 0,1 0 0,-1 0 0,0 0 0,1 0 0,-1 1 0,1-1 0,-1 0 0,0 0 0,1 1 0,-1-1 0,0 0 0,1 1 0,-1-1 0,0 0 0,0 1 0,1-1 0,-1 1 0,0-1 0,0 0 0,0 1 0,1-1 0,-1 1 0,0-1 0,0 1 0,0-1 0,0 0 0,0 1 0,0-1 0,0 1 0,0-1 0,0 1 0,0-1 0,0 1 0,0-1 0,0 1 0,-1-1 0,1 1 0,0 4 0,0-23 0,2-10 0,-1 16 0,0 1 0,-1-1 0,0 1 0,-1-1 0,-3-16 0,3 25 0,1 3 0,0 0 0,1 0 0,-1 0 0,0 0 0,0 0 0,0 0 0,1 0 0,-1 0 0,0 0 0,0 0 0,0 0 0,1 0 0,-1 0 0,0 0 0,0 0 0,0 0 0,1 0 0,-1 0 0,0 0 0,0 0 0,0 0 0,0 0 0,1-1 0,-1 1 0,0 0 0,0 0 0,0 0 0,0 0 0,0 0 0,1 0 0,-1-1 0,0 1 0,0 0 0,0 0 0,0 0 0,0 0 0,0-1 0,0 1 0,0 0 0,0 0 0,0 0 0,1-1 0,-1 1 0,0 0 0,0 0 0,0 0 0,0-1 0,0 1 0,0 0 0,0 0 0,-1 0 0,1 0 0,0-1 0,0 1 0,0 0 0,0 0 0,0 0 0,0-1 0,0 1 0,0 0 0,0 0 0,0 0 0,-1 0 0,1 0 0,0-1 0,11 2 0,12-1-324,-11 1-816,-1-1 0,1 0 0,-1-1 0,1 0 0,14-4 0,-3-3-7775</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4.636"/>
    </inkml:context>
    <inkml:brush xml:id="br0">
      <inkml:brushProperty name="width" value="0.025" units="cm"/>
      <inkml:brushProperty name="height" value="0.025" units="cm"/>
    </inkml:brush>
  </inkml:definitions>
  <inkml:trace contextRef="#ctx0" brushRef="#br0">71 1 16496,'0'0'15945,"-2"10"-15662,-19 67-238,8-32-45,1 0-1,3 1 1,-4 50-1,13-95 1,-1 0 0,1 0 0,0 0 0,0 0 0,0 0 0,0 0 0,0 0 0,0 0 0,0 0 0,1 0 0,-1 0 0,0 0 0,1 0 0,-1 0 0,0 0 0,1 0 0,-1 0 0,1 0 0,-1 0 0,1 0 0,0 0 0,-1 0 0,1-1 0,0 1 0,0 0 0,0-1 0,-1 1 0,3 1 0,-1-2 0,-1 0 0,1 0 0,0 0 0,0 0 0,0 0 0,0 0 0,-1-1 0,1 1 0,0 0 0,0-1 0,0 0 0,-1 1 0,1-1 0,3-2 0,7-4 0,-1 0 0,1-1 0,11-11 0,36-40 0,-39 37 0,42-34 0,-62 56 0,0 0 0,0 0 0,0 0 0,0 0 0,0 0 0,1-1 0,-1 1 0,0 0 0,0 0 0,0 0 0,0 0 0,1 0 0,-1 0 0,0 0 0,0 0 0,0 0 0,1 0 0,-1-1 0,0 1 0,0 0 0,0 0 0,1 0 0,-1 0 0,0 0 0,0 1 0,0-1 0,1 0 0,-1 0 0,0 0 0,0 0 0,0 0 0,0 0 0,1 0 0,-1 0 0,0 0 0,0 0 0,0 1 0,0-1 0,1 0 0,-1 0 0,0 0 0,0 0 0,0 0 0,0 1 0,0-1 0,0 0 0,1 0 0,-1 0 0,0 0 0,0 1 0,0-1 0,0 0 0,0 0 0,0 0 0,0 1 0,0-1 0,0 0 0,0 0 0,0 0 0,0 1 0,0-1 0,0 0 0,0 1 0,-1 10 0,1-11 0,-4 17 0,0 0 0,-2 0 0,-7 17 0,7-22 0,1 1 0,0 0 0,1 0 0,1 0 0,0 1 0,-2 23 0,5-36-12,0 0 0,0-1 0,0 1 0,1-1 0,-1 1 0,0-1 0,0 1 0,1-1 0,-1 1 0,0-1 0,1 1 0,-1-1 0,0 1 0,1-1 0,-1 1 0,1-1 0,-1 1 0,1-1 0,-1 0 0,1 1 0,-1-1 0,1 0 0,-1 0 0,1 1 0,-1-1 0,1 0 0,0 0 0,-1 0 0,1 0 0,-1 0 0,1 0 0,-1 0 0,1 0 0,0 0 0,-1 0 1,1 0-1,-1 0 0,1 0 0,0 0 0,-1 0 0,1-1 0,-1 1 0,1 0 0,-1 0 0,1-1 0,-1 1 0,1 0 0,-1-1 0,1 1 0,0-1 0,30-18-3146,-8-2-3915,3-4-3289</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5.010"/>
    </inkml:context>
    <inkml:brush xml:id="br0">
      <inkml:brushProperty name="width" value="0.025" units="cm"/>
      <inkml:brushProperty name="height" value="0.025" units="cm"/>
    </inkml:brush>
  </inkml:definitions>
  <inkml:trace contextRef="#ctx0" brushRef="#br0">143 1 11371,'0'0'10452,"-11"5"-4654,-10 3-4570,9-3-667,0 0-1,0 0 0,1 1 1,-14 10-1,22-14-509,0 0 0,0 0-1,0 1 1,0 0 0,1-1-1,-1 1 1,1 0 0,0 0 0,0 0-1,0 1 1,0-1 0,1 0 0,-1 1-1,1-1 1,0 1 0,0 0-1,0-1 1,0 1 0,1 0 0,-1-1-1,1 5 1,0-6-51,1-1 0,-1 0 0,0 1 0,1-1 0,-1 1 0,1-1 0,0 0 0,-1 0 0,1 1 0,0-1 0,0 0 0,0 0 0,0 0 0,0 0 0,0 0 0,0 0 0,0 0 0,0 0 0,0 0 0,1 0 0,-1-1 0,0 1 0,1 0 0,-1-1 0,0 1 0,1-1 0,-1 0 0,1 1 0,-1-1 0,0 0 0,1 0 0,-1 0 0,1 0 0,-1 0 0,1 0 0,2-1 0,1 1 0,0 0 0,0-1 0,1 0 0,-1 0 0,0 0 0,0-1 0,0 0 0,0 0 0,6-4 0,89-78 0,-99 84 0,-1-1 0,0 1 0,0 0 0,0 0 0,1 0 0,-1 0 0,0 0 0,0 0 0,1 0 0,-1 0 0,0 0 0,0 0 0,0 0 0,1 0 0,-1 0 0,0 0 0,0 0 0,1 0 0,-1 0 0,0 0 0,0 0 0,1 0 0,-1 0 0,0 0 0,0 0 0,0 0 0,1 1 0,-1-1 0,0 0 0,0 0 0,0 0 0,1 0 0,-1 0 0,0 1 0,0-1 0,0 0 0,0 0 0,0 0 0,1 1 0,-1-1 0,0 0 0,0 0 0,0 1 0,4 17 0,-4 28 0,0-37 0,0-8 0,0 1 0,0 0 0,0 0 0,0 0 0,0 0 0,1 0 0,-1 0 0,0-1 0,1 1 0,0 0 0,-1 0 0,1 0 0,0-1 0,0 1 0,0-1 0,0 1 0,0 0 0,0-1 0,1 0 0,-1 1 0,1-1 0,-1 0 0,0 0 0,1 1 0,3 0 0,-1 0 0,0-1 0,0 0 0,0 0 0,0-1 0,0 1 0,0-1 0,0 0 0,1 0 0,-1 0 0,0-1 0,6 0 0,6-3 0,1-1 0,-1 0 0,0-1 0,-1 0 0,17-10 0,-2-2-1374,-4 3-4276,47-21 1,-61 33-1152,-4 3-2584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5.494"/>
    </inkml:context>
    <inkml:brush xml:id="br0">
      <inkml:brushProperty name="width" value="0.025" units="cm"/>
      <inkml:brushProperty name="height" value="0.025" units="cm"/>
    </inkml:brush>
  </inkml:definitions>
  <inkml:trace contextRef="#ctx0" brushRef="#br0">68 156 7431,'0'0'17462,"-8"6"-16309,3-3-951,1 1 0,-1 0 0,1-1 0,0 1 0,0 1 0,0-1 0,1 0 0,-1 1 1,1 0-1,0 0 0,1 0 0,-1 0 0,1 0 0,0 1 0,0-1 0,1 1 0,-1-1 0,1 1 0,0 10 0,1-15-181,-1 0 1,2 0-1,-1-1 1,0 1-1,0 0 0,0 0 1,0 0-1,0 0 0,1-1 1,-1 1-1,0 0 1,1 0-1,-1-1 0,1 1 1,-1 0-1,0 0 0,1-1 1,0 1-1,-1 0 0,1-1 1,-1 1-1,1-1 1,0 1-1,-1-1 0,1 1 1,0-1-1,0 0 0,-1 1 1,3 0-1,-1-1 14,1 1 0,0-1 0,0 0 0,0 0 0,0 0 0,0 0 0,0 0 0,0 0 0,3-2 0,3 0 25,-1 0 0,0-1 0,0 0 0,0-1 0,13-7 0,4-10-96,-1-1-1,-1 0 1,-1-2 0,-1-1 0,-1 0 0,-1-2-1,-2 0 1,20-42 0,-86 133 1029,40-52-942,0 0 0,1 0 0,1 1 0,0 0 0,1 1 0,0-1-1,1 1 1,1 0 0,0 0 0,1 1 0,0-1 0,0 16 0,3-29-51,0 1 0,0 0 0,1 0 0,-1-1 0,0 1 0,1 0 0,-1 0 0,1-1 0,0 1 0,0-1 0,-1 1 0,1 0 0,0-1 0,0 1 0,0-1 0,1 0 0,-1 1 0,0-1 0,1 0 0,-1 0 0,0 0 0,1 0 0,-1 0 0,3 1 0,0 0 0,1-1 0,0 1 0,-1-1 0,1 0 0,0 0 0,0-1 0,-1 1 0,1-1 0,6 0 0,0-1 0,0 0 0,0-1 0,0 0 0,0-1 0,0 0 0,-1-1 0,18-7 0,-17 3 0,0 1 0,0-2 0,15-14 0,-22 19 0,-1 1 0,1-1 0,-1 0 0,0 1 0,0-1 0,-1-1 0,1 1 0,-1 0 0,0-1 0,0 1 0,0-1 0,-1 0 0,2-5 0,-3 10 0,0 0 0,0 0 0,0-1 0,0 1 0,0 0 0,0 0 0,0 0 0,0-1 0,0 1 0,0 0 0,-1 0 0,1 0 0,0 0 0,0-1 0,0 1 0,0 0 0,0 0 0,0 0 0,0 0 0,0-1 0,-1 1 0,1 0 0,0 0 0,0 0 0,0 0 0,0 0 0,-1-1 0,1 1 0,0 0 0,0 0 0,0 0 0,0 0 0,-1 0 0,1 0 0,0 0 0,0 0 0,0 0 0,-1 0 0,1 0 0,0 0 0,0 0 0,0 0 0,-1 0 0,1 0 0,-14 4 0,-11 10 0,19-8 0,0 0 0,0 0 0,0 1 0,0 0 0,1 0 0,0 0 0,1 0 0,-4 9 0,7-14 0,0-1 0,0 1 0,1 0 0,-1-1 0,0 1 0,1-1 0,0 1 0,-1 0 0,1-1 0,0 1 0,0 0 0,0 0 0,0-1 0,0 1 0,0 0 0,0-1 0,1 1 0,-1 0 0,1-1 0,-1 1 0,1-1 0,0 1 0,-1 0 0,1-1 0,0 1 0,0-1 0,0 0 0,0 1 0,0-1 0,1 0 0,-1 0 0,0 0 0,0 0 0,1 0 0,-1 0 0,1 0 0,-1 0 0,1 0 0,-1-1 0,1 1 0,0 0 0,-1-1 0,1 0 0,0 1 0,2-1 0,7 2-768,1 0 1,-1-1-1,0-1 0,15-1 1,-4-1-6894</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6.224"/>
    </inkml:context>
    <inkml:brush xml:id="br0">
      <inkml:brushProperty name="width" value="0.025" units="cm"/>
      <inkml:brushProperty name="height" value="0.025" units="cm"/>
    </inkml:brush>
  </inkml:definitions>
  <inkml:trace contextRef="#ctx0" brushRef="#br0">8 5 8040,'0'0'23723,"-2"8"-22868,1 0-764,0-4-77,0 1-1,0 0 0,0-1 1,1 1-1,0 0 0,0 8 1,0-12-15,1 0 0,-1 0 0,0 0 0,1 0 0,-1 0 1,1 0-1,-1-1 0,1 1 0,-1 0 0,1 0 0,0 0 0,-1 0 0,1 0 1,0-1-1,0 1 0,-1 0 0,1-1 0,0 1 0,0-1 0,0 1 0,0-1 1,0 1-1,0-1 0,0 1 0,0-1 0,0 0 0,0 0 0,0 0 1,0 1-1,0-1 0,0 0 0,0 0 0,1 0 0,-1-1 0,0 1 0,0 0 1,0 0-1,0-1 0,0 1 0,1-1 0,6-1 1,1-2 0,-1 1 0,1-1 0,-1 0 0,0-1 0,-1 1 0,9-8 0,-10 7 0,-1 1 0,1 0 0,0 0 0,0 0 0,1 1 0,-1 0 0,1 0 0,0 1 0,-1-1 0,1 2 0,0-1 0,12-1 0,-18 4 0,0 0 0,0 0 0,0 0 0,0-1 0,0 1 0,-1 0 0,1 0 0,0 1 0,-1-1 0,1 0 0,-1 0 0,1 0 0,-1 0 0,1 0 0,-1 0 0,0 1 0,0-1 0,1 0 0,-1 0 0,0 1 0,0-1 0,0 0 0,-1 0 0,1 2 0,-1 40 0,0-38 0,-19 89 0,20-94 0,0 0 0,0 0 0,0 0 0,0-1 0,0 1 0,1 0 0,-1 0 0,0 0 0,0-1 0,0 1 0,0 0 0,1 0 0,-1 0 0,0 0 0,0 0 0,1-1 0,-1 1 0,0 0 0,0 0 0,0 0 0,1 0 0,-1 0 0,0 0 0,0 0 0,1 0 0,-1 0 0,0 0 0,0 0 0,1 0 0,-1 0 0,0 0 0,0 0 0,1 0 0,-1 0 0,0 0 0,0 0 0,1 0 0,-1 1 0,0-1 0,0 0 0,0 0 0,1 0 0,-1 0 0,0 0 0,0 1 0,0-1 0,1 0 0,-1 0 0,0 0 0,0 1 0,0-1 0,0 0 0,0 0 0,0 1 0,0-1 0,1 0 0,-1 0 0,0 1 0,0-1 0,0 0 0,0 0 0,0 1 0,0-1 0,0 0 0,0 0 0,0 1 0,13-14 0,-13 13 0,24-32-2493,-3-1-4516,-6 10-3668</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6.581"/>
    </inkml:context>
    <inkml:brush xml:id="br0">
      <inkml:brushProperty name="width" value="0.025" units="cm"/>
      <inkml:brushProperty name="height" value="0.025" units="cm"/>
    </inkml:brush>
  </inkml:definitions>
  <inkml:trace contextRef="#ctx0" brushRef="#br0">37 127 13325,'0'0'12598,"9"-2"-9139,7-2-2863,-1-1-1,0-1 0,25-12 0,-36 17-549,0-1 0,0 0-1,0 0 1,-1 0-1,1-1 1,0 1 0,-1-1-1,0 0 1,0 0 0,0 0-1,0-1 1,0 1-1,0-1 1,-1 1 0,0-1-1,0 0 1,0 0 0,0 0-1,0 0 1,-1 0-1,2-7 1,-3 10-46,-1 0 0,1 0 0,-1 0 0,1 0 0,-1 0 0,1 0 0,-1 1 0,0-1 0,1 0 0,-1 0 0,0 1 0,1-1 0,-1 0 0,0 1 0,0-1 0,0 1 0,0-1 0,1 1 0,-1-1 0,0 1 0,0 0 0,0 0 0,0-1 0,0 1 0,0 0 0,0 0 0,0 0 0,0 0 0,0 0 0,0 0 0,-2 0 0,-35 4 0,31 0 0,0-1 0,0 1 0,0 0 0,0 1 0,1-1 0,-1 1 0,1 1 0,1-1 0,-1 1 0,1 0 0,-8 11 0,7-7 0,-1-1 0,2 1 0,-1 0 0,1 0 0,1 1 0,0-1 0,-5 19 0,9-27 2,0-1 0,-1 1 0,1 0 0,0-1 1,0 1-1,0 0 0,0-1 0,0 1 0,0 0 0,1-1 0,-1 1 0,0-1 0,1 1 1,-1 0-1,1-1 0,0 1 0,0-1 0,-1 1 0,1-1 0,0 0 0,0 1 0,0-1 1,3 2-1,-2-1 2,1 0 0,0-1-1,-1 0 1,1 0 0,0 1 0,0-2 0,0 1 0,0 0 0,0 0 0,0-1 0,0 0 0,4 0-1,5 0-87,1-1-1,0 0 1,-1-1-1,1 0 1,16-6-1,38-23-4991,-7-11-4683,-23 9 16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6.927"/>
    </inkml:context>
    <inkml:brush xml:id="br0">
      <inkml:brushProperty name="width" value="0.025" units="cm"/>
      <inkml:brushProperty name="height" value="0.025" units="cm"/>
    </inkml:brush>
  </inkml:definitions>
  <inkml:trace contextRef="#ctx0" brushRef="#br0">73 0 14638,'0'0'10137,"-9"7"-8850,-27 20-732,34-26-536,1 0 0,0 0 0,-1 0 0,1 0 0,0 0 0,0 1 1,0-1-1,0 0 0,0 1 0,0-1 0,0 1 0,0-1 0,1 1 0,-1-1 0,1 1 0,-1 0 0,1-1 0,0 1 0,-1-1 0,1 1 0,0 0 0,0-1 0,0 1 0,0 0 0,0 0 0,1-1 0,-1 1 1,0-1-1,1 1 0,-1 0 0,1-1 0,0 1 0,0-1 0,-1 1 0,1-1 0,0 1 0,0-1 0,0 0 0,0 0 0,1 1 0,-1-1 0,0 0 0,3 2 0,52 9 2,-47-11-90,0 0 0,-1 1 1,1 0-1,0 0 0,-1 1 1,1 0-1,-1 1 0,12 6 0,-19-10 99,-1 1 0,1-1-1,0 1 1,0-1-1,0 1 1,0-1-1,-1 1 1,1 0-1,0-1 1,-1 1 0,1 0-1,0 0 1,-1 0-1,1-1 1,-1 1-1,1 0 1,-1 0-1,0 0 1,1 0 0,-1 0-1,0 0 1,1 0-1,-1 0 1,0 0-1,0 0 1,0 0 0,0 0-1,0 0 1,0 0-1,0 0 1,-1 1-1,0 0 116,0 0 0,-1-1 0,1 1 0,-1 0 0,1-1 0,-1 1 0,0-1 0,0 0 0,1 1 0,-1-1-1,0 0 1,0 0 0,-3 1 0,-7 2 589,-1 1 0,1-1-1,-22 3 1,29-7-734,-2 2-99,-1-1 0,1-1 1,-1 1-1,0-1 0,-8-2 0,15 2-12,0 0-1,-1 0 0,1-1 1,-1 1-1,1 0 1,0-1-1,-1 0 0,1 1 1,0-1-1,0 0 0,-1 1 1,1-1-1,0 0 1,0 0-1,0 0 0,0 0 1,0 0-1,0-1 1,0 1-1,0 0 0,1 0 1,-1 0-1,0-1 0,1 1 1,-1 0-1,1-1 1,-1 1-1,1-1 0,0 1 1,0 0-1,-1-1 1,1-2-1,0-11-8584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411"/>
    </inkml:context>
    <inkml:brush xml:id="br0">
      <inkml:brushProperty name="width" value="0.025" units="cm"/>
      <inkml:brushProperty name="height" value="0.025" units="cm"/>
    </inkml:brush>
  </inkml:definitions>
  <inkml:trace contextRef="#ctx0" brushRef="#br0">99 0 19058,'0'0'8744,"-8"7"-7665,1 0-954,1-1 1,0 1-1,0 0 0,1 0 1,0 0-1,0 1 1,1 0-1,0 0 1,0 0-1,1 0 1,0 1-1,0-1 1,-2 18-1,-1 8-12,1 0 0,1 0 0,2 0 0,2 1 0,3 35 0,-1-64-106,-1 1 1,1-1 0,0 0-1,0 0 1,6 11-1,-8-16-1,1 0 0,-1 1 0,1-1 0,0 0 0,-1 0 0,1 0 0,0 1 0,0-1-1,0 0 1,0 0 0,0 0 0,0 0 0,0-1 0,0 1 0,1 0 0,-1 0 0,0-1 0,0 1 0,1-1 0,-1 1 0,1-1 0,-1 1-1,0-1 1,1 0 0,-1 0 0,1 1 0,-1-1 0,0 0 0,1 0 0,-1-1 0,3 1 0,-3-1-10,0 0 0,0 0 1,0 0-1,1 0 0,-1 0 0,-1 0 1,1 0-1,0 0 0,0 0 1,0-1-1,0 1 0,-1 0 0,1 0 1,-1-1-1,1 1 0,-1 0 0,0-1 1,1 1-1,-1-1 0,0 1 1,0-1-1,0-1 0,1-41-321,-2 32 223,1-3 70,-1-1-1,0 0 1,-2 1-1,-4-18 1,5 26 29,0 0 0,-1 0 1,1 0-1,-2 0 0,1 0 1,-1 0-1,0 1 0,0 0 1,-1 0-1,-9-9 0,0 7-4,7 15-3,6-6 5,1 1 0,0 0 0,0-1 0,0 1 0,0 0 0,0 0 0,1-1 1,-1 1-1,0 0 0,1-1 0,-1 1 0,1 0 0,-1-1 0,1 1 0,2 2 0,2 3-262,1 0 0,0 0 0,1-1 0,0 1 0,0-2 0,0 1 0,0-1 0,1 0 0,0-1 0,0 1 0,10 2-1,2 1-2192,1-1-1,0-1 1,33 5-1,-9-4-3614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7.283"/>
    </inkml:context>
    <inkml:brush xml:id="br0">
      <inkml:brushProperty name="width" value="0.025" units="cm"/>
      <inkml:brushProperty name="height" value="0.025" units="cm"/>
    </inkml:brush>
  </inkml:definitions>
  <inkml:trace contextRef="#ctx0" brushRef="#br0">47 0 5765,'0'0'26361,"-9"55"-26200,5-18-33,4 4-64,0-3-32,0-1-449,0-6-1472,0-8-1699,0-8-704,-5-10 160,-6-5-929,-6-7-2594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7.984"/>
    </inkml:context>
    <inkml:brush xml:id="br0">
      <inkml:brushProperty name="width" value="0.025" units="cm"/>
      <inkml:brushProperty name="height" value="0.025" units="cm"/>
    </inkml:brush>
  </inkml:definitions>
  <inkml:trace contextRef="#ctx0" brushRef="#br0">0 67 13100,'0'0'8430,"9"-7"-5617,5-1-2278,0 0 0,0 1 0,0 1 0,1 1 0,0 0-1,0 0 1,1 2 0,-1 0 0,31-2 0,-32 4-386,-1-1-80,0 1 1,1 0-1,-1 2 1,0-1-1,20 4 1,-32-3-54,0-1 1,0 0-1,1 1 1,-1-1-1,0 1 1,0-1-1,0 1 1,-1-1-1,1 1 1,0 0-1,0-1 0,0 1 1,0 0-1,-1 0 1,1 0-1,0-1 1,-1 1-1,1 0 1,0 0-1,-1 0 1,1 0-1,-1 0 1,0 0-1,1 0 0,-1 0 1,0 1-1,0-1 1,1 0-1,-1 0 1,0 0-1,0 0 1,0 0-1,0 0 1,-1 0-1,1 0 1,0 1-1,0-1 0,-1 0 1,1 0-1,0 0 1,-2 2-1,0 1 133,0 1-1,-1-1 1,1 1-1,-1-1 1,0 0-1,0 0 1,-8 7-1,-29 21 167,-69 42 0,82-57-315,83-31 0,-42 11-8,1 1 1,-1 1-1,0 0 1,0 1-1,1 1 1,-1 0-1,28 6 1,-37-6 5,1 1 0,-1 0 0,0 0 0,0 0 0,0 0 0,-1 1 1,1 0-1,0 0 0,-1 0 0,7 7 0,-8-7 4,-1-1-1,0 1 1,-1 0 0,1 0-1,0 0 1,-1 0-1,0 0 1,1 0 0,-1 0-1,0 0 1,-1 0 0,1 1-1,-1-1 1,1 0 0,-1 1-1,0-1 1,0 0 0,0 1-1,-1 2 1,-1-1 1,1-1 0,-1 0 0,0 0 1,0 0-1,-1 0 0,1 0 0,-1 0 0,0 0 0,0-1 1,0 0-1,0 1 0,0-1 0,-1 0 0,0-1 0,1 1 1,-1-1-1,0 1 0,-6 1 0,-12 7-7,1-2 0,-25 8 0,33-13 4,1-1 0,-1 0 0,0-1 0,1 0 0,-1-1 0,-23-1 0,35 0 0,1 0 0,-1 0 0,1 0 0,-1 0 0,1 0 0,-1 0 0,1 0 0,-1 0 0,1 0 0,-1 0 0,1-1 0,0 1 0,-1 0 0,1 0 0,-1 0 0,1-1 0,-1 1 0,1 0 0,0 0 0,-1-1 0,1 1 0,-1 0 0,1-1 0,0 1 0,-1-1 0,1 1 0,0 0 0,0-1 0,-1 1 0,1-1 0,0 1 0,0-1 0,0 1 0,0-1 0,-1 1 0,1-1 0,0 1 0,0-1 0,0 1 0,0-1 0,0 1 0,0-1 0,0 1 0,0-1 0,1 1 0,-1-1 0,0 0 0,1 0 0,-1 0 0,1 0 0,-1 0 0,1 0 0,0 0 0,-1 0 0,1 0 0,0 0 0,0 1 0,-1-1 0,1 0 0,0 0 0,0 1 0,0-1 0,0 1 0,0-1 0,0 1 0,0-1 0,2 0 0,83-15-1081,-61 13 414,-1-1 0,1-1 0,-1-2 0,-1 0 1,30-14-1,-37 13 466,0-2 0,0 0 1,-1 0-1,21-20 0,-30 25 596,-1 0-1,0 0 1,0-1 0,-1 0 0,0 1-1,1-1 1,-2-1 0,1 1-1,-1-1 1,0 1 0,0-1-1,-1 0 1,0 0 0,1-9 0,-29 68-230,22-41-165,0-1 0,1 1 0,1 0 0,0 0 0,1 0 0,0 1 0,0-1 0,1 0 0,3 18 0,-3-28 0,1 1 0,-1-1 0,1 0 0,-1 1 0,1-1 0,0 0 0,0 0 0,0 1 0,0-1 0,0 0 0,0 0 0,0 0 0,0 0 0,0 0 0,0 0 0,1-1 0,-1 1 0,0 0 0,1-1 0,-1 1 0,0 0 0,1-1 0,-1 0 0,1 1 0,-1-1 0,1 0 0,-1 0 0,1 0 0,-1 0 0,1 0 0,1 0 0,2 0 0,1-1 0,-1 1 0,0-1 0,1 0 0,-1 0 0,0-1 0,9-3 0,0-3 0,-1 0 0,-1-1 0,0 0 0,0-1 0,-1 0 0,0-1 0,12-15 0,-5 3 0,-1-1 0,26-48 0,-58 93 0,1 0 0,1 1 0,-21 46 0,27-23-3215,7-44 3047,0 0-1,0 0 1,0 0 0,0 0 0,1 0-1,-1 0 1,0 0 0,1 0 0,-1 0-1,0 0 1,1 0 0,-1 0-1,1 0 1,0 0 0,-1 0 0,1 0-1,0-1 1,-1 1 0,1 0 0,0-1-1,0 1 1,0 0 0,-1-1-1,1 1 1,0-1 0,0 1 0,0-1-1,0 1 1,0-1 0,0 0 0,0 1-1,0-1 1,0 0 0,1 0-1,1 0 1,25 0-6062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8.326"/>
    </inkml:context>
    <inkml:brush xml:id="br0">
      <inkml:brushProperty name="width" value="0.025" units="cm"/>
      <inkml:brushProperty name="height" value="0.025" units="cm"/>
    </inkml:brush>
  </inkml:definitions>
  <inkml:trace contextRef="#ctx0" brushRef="#br0">132 136 18065,'0'0'9300,"-10"7"-7363,-3 4-1528,0 0-1,0 0 0,1 2 0,-12 14 0,19-20-289,0 0-1,0 1 1,0-1 0,1 1-1,0 0 1,1 0 0,-1 0-1,2 0 1,-1 0 0,1 1-1,-2 14 1,4-22-119,0 0 0,0-1-1,0 1 1,0 0 0,0 0 0,0-1-1,0 1 1,0 0 0,0-1 0,0 1 0,0 0-1,1 0 1,-1-1 0,0 1 0,0 0 0,1-1-1,-1 1 1,0 0 0,1-1 0,-1 1-1,1-1 1,-1 1 0,1 0 0,-1-1 0,1 1-1,-1-1 1,1 0 0,0 1 0,-1-1-1,1 1 1,1-1 0,0 1-1,0-1 0,0 0 0,0 0 0,0 0 0,0 0-1,0 0 1,0-1 0,0 1 0,0-1 0,-1 1 0,5-2 0,2-2 2,-1 0 0,1 0-1,-1 0 1,14-11 0,13-21 2,-2 0-1,-2-3 1,-1 0 0,-2-2-1,40-79 1,-104 181-3,-31 56 0,61-104 0,1 1 0,1 0 0,0 0 0,0 1 0,2-1 0,0 1 0,-2 16 0,5-30-11,0 1 0,0-1 0,0 0 0,0 1 0,0-1 0,0 1 0,0-1 0,1 1 0,-1-1 0,0 0 0,1 1 0,-1-1 0,1 0 0,-1 1 0,1-1 0,0 0 0,0 1 0,0-1 0,-1 0 0,1 0 0,0 0-1,0 0 1,0 0 0,2 1 0,0-1-53,-1 0 0,0 0 0,0-1 0,1 1 0,-1-1 0,0 1 0,1-1 0,-1 0 0,0 0 0,1 0 0,-1 0 0,0 0 0,5-2 0,0 1-343,0-1 0,0-1 0,0 1 0,0-1 0,0-1 0,-1 1 0,1-1 0,-1 0 0,7-6 0,15-20-6779,-3-2-3160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9.182"/>
    </inkml:context>
    <inkml:brush xml:id="br0">
      <inkml:brushProperty name="width" value="0.025" units="cm"/>
      <inkml:brushProperty name="height" value="0.025" units="cm"/>
    </inkml:brush>
  </inkml:definitions>
  <inkml:trace contextRef="#ctx0" brushRef="#br0">192 240 7623,'-7'9'10848,"-3"1"-8676,-32 36 3550,39-42-5233,0 0-1,0 0 1,0 0-1,0 0 1,1 0 0,0 1-1,-1-1 1,2 1-1,-4 8 1,6-12-552,1 0 1,-1-1 0,0 1-1,0-1 1,0 1-1,0-1 1,0 1-1,1-1 1,-1 0-1,0 0 1,0 0-1,1 1 1,-1-1 0,0 0-1,0-1 1,1 1-1,-1 0 1,2 0-1,-1-1-143,0 1 0,1 0-1,-1 0 1,1 0 0,-1 0-1,1 0 1,-1 1 0,0-1-1,1 1 1,-1-1 0,0 1-1,1 0 1,-1 0 0,3 2 0,0 11 228,-1-1 0,0 1 0,-2 0 1,1 0-1,-2 0 0,0 0 1,0 1-1,-1-1 0,-1 0 1,-5 25-1,4-29 244,-1-1 0,-1 1 1,0 0-1,0-1 0,-1 0 0,0 0 0,0 0 1,-1-1-1,0 0 0,-8 8 0,9-10-111,1-1-1,-1-1 0,0 1 1,0-1-1,0 0 0,-1 0 1,1 0-1,-1-1 0,0 0 1,0 0-1,-1 0 0,1-1 1,0 0-1,-1 0 0,1 0 1,-9 0-1,14-2-154,0 0 0,0 0 0,1 0 0,-1 0 0,0 0 0,0 0 0,1-1 0,-1 1 0,0 0 0,0 0 0,1-1 0,-1 1 0,0 0 0,1-1 0,-1 1 0,0-1 0,1 1 0,-1-1 0,1 1 0,-1-1 0,1 1 0,-1-1 0,1 1 0,-1-1 0,1 0 0,-1 1 0,1-1 0,0 0 0,-1 0 0,1-28 0,2 22 0,0-1 0,1 1 0,0 0 0,0 0 0,6-11 0,17-12-52,0 0-1,2 2 1,1 1-1,63-45 1,-1 0-86,-68 53 66,45-42 50,-62 56 51,-1-1 0,0 0 0,0 0-1,-1 0 1,1-1 0,-1 1 0,-1-1-1,6-13 1,-9 20-26,0 0-1,0-1 1,0 1-1,1-1 1,-1 1-1,0 0 1,0-1-1,0 1 1,0-1-1,0 1 1,0-1-1,0 1 1,0 0-1,0-1 1,0 1-1,0-1 1,0 1-1,0-1 1,0 1-1,0 0 1,0-1-1,0 1 1,-1-1-1,1 1 1,0 0-1,0-1 1,-1 1-1,1 0 1,0-1-1,0 1 1,-1 0-1,1-1 1,0 1-1,-1 0 1,1-1-1,0 1 1,-1 0-1,1 0 1,-1 0-1,1-1 1,0 1-1,-1 0 1,1 0-1,-1 0 1,1 0-1,0 0 1,-1 0-1,1 0 1,-1 0 0,1 0-1,-1 0 1,1 0-1,0 0 1,-1 0-1,1 0 1,-1 0-1,1 0 1,-1 1-1,1-1 1,0 0-1,-1 0 1,1 0-1,0 1 1,-1-1-1,1 1 1,-28 13 66,20-8-69,1 0 0,0 1 0,0 0 0,0 0 0,1 0 0,0 1 0,1 0 0,-1 0 0,2 1 0,-1-1 0,1 1 0,0 0 0,1 0 0,0 0 0,1 1 0,0-1 0,-2 17 0,4-25 0,0 0 0,1 0 0,-1 1 0,0-1 0,0 0 0,1 0 0,-1 0 0,1 0 0,-1 0 0,1 1 0,-1-1 0,1 0 0,0 0 0,-1 0 0,1-1 0,0 1 0,0 0 0,0 0 0,0 0 0,0 0 0,0-1 0,0 1 0,0 0 0,0-1 0,0 1 0,0-1 0,0 0 0,0 1 0,0-1 0,0 0 0,1 1 0,-1-1 0,0 0 0,0 0 0,1 0 0,-1 0 0,0 0 0,0 0 0,0-1 0,3 1 0,2-1 0,0 0 0,-1 0 0,1-1 0,0 1 0,0-1 0,-1-1 0,8-3 0,7-7 0,-1-1 0,0-1 0,-1 0 0,0-2 0,29-36 0,-10 5 0,34-60 0,-64 98 0,-1-1 0,0 1 0,0-1 0,-2-1 0,1 1 0,3-16 0,-8 27 0,0 0 0,0 0 0,0 0 0,0-1 0,1 1 0,-1 0 0,0 0 0,0 0 0,0 0 0,0-1 0,0 1 0,0 0 0,0 0 0,0 0 0,0 0 0,0-1 0,0 1 0,0 0 0,0 0 0,0 0 0,0-1 0,0 1 0,0 0 0,0 0 0,0 0 0,0 0 0,0-1 0,0 1 0,-1 0 0,1 0 0,0 0 0,0 0 0,0 0 0,0-1 0,0 1 0,0 0 0,-1 0 0,1 0 0,0 0 0,0 0 0,0 0 0,0 0 0,0-1 0,-1 1 0,1 0 0,0 0 0,0 0 0,0 0 0,-1 0 0,1 0 0,0 0 0,0 0 0,0 0 0,0 0 0,-1 0 0,1 0 0,0 0 0,0 0 0,-15 10 0,-11 16 0,15-12 0,0 1 0,1 1 0,1 0 0,0 0 0,1 1 0,1 0 0,1 0 0,0 1 0,2 0 0,-1 0 0,2 0 0,1 0 0,0 1 0,1-1 0,1 1 0,4 28 0,-4-41 0,1 0 0,1 0 0,-1-1 0,1 1 0,0 0 0,5 10 0,-6-15 0,0 1 0,0 0 0,0 0 0,1-1 0,-1 1 0,0-1 0,1 1 0,-1-1 0,1 0 0,-1 1 0,1-1 0,0 0 0,-1 0 0,1 0 0,0 0 0,0-1 0,0 1 0,0 0 0,0-1 0,0 1 0,0-1 0,0 0 0,2 1 0,-3-2-15,0 1 1,1-1-1,-1 0 1,0 1-1,0-1 1,0 0-1,1 0 1,-1 0-1,0 0 1,0 0-1,0 0 1,0 0-1,-1 0 1,1-1-1,0 1 1,0 0-1,-1 0 1,1-1-1,-1 1 1,1-1-1,-1 1 1,1 0-1,-1-1 1,0 1-1,0-1 1,0 1-1,0-1 1,0 1-1,0 0 1,0-3-1,-2-47-1163,1 45 954,-1 0-1,0-1 1,0 1 0,-1 0-1,1 1 1,-1-1 0,-1 0 0,1 1-1,-1-1 1,0 1 0,-5-5 0,-56-49 621,29 29 2126,35 30-2512,1-1 0,0 1 0,0 0 0,-1 0 0,1 0-1,0 0 1,0 0 0,0 0 0,0-1 0,-1 1 0,1 0 0,0 0-1,0 0 1,0-1 0,0 1 0,0 0 0,0 0 0,-1 0-1,1-1 1,0 1 0,0 0 0,0 0 0,0-1 0,0 1 0,0 0-1,0 0 1,0 0 0,0-1 0,0 1 0,0 0 0,0 0 0,0-1-1,0 1 1,0 0 0,0 0 0,0-1 0,1 1 0,-1 0-1,0 0 1,0 0 0,0-1 0,0 1 0,0 0 0,0 0 0,1 0-1,-1 0 1,0-1 0,0 1 0,0 0 0,1 0 0,-1 0 0,0 0-1,20-5 403,37 4-20,-47 1-375,26 0-364,31 0-2730,-2-7-4691,-27-4-10256</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09.830"/>
    </inkml:context>
    <inkml:brush xml:id="br0">
      <inkml:brushProperty name="width" value="0.025" units="cm"/>
      <inkml:brushProperty name="height" value="0.025" units="cm"/>
    </inkml:brush>
  </inkml:definitions>
  <inkml:trace contextRef="#ctx0" brushRef="#br0">36 16 5958,'1'-16'18481,"2"28"-12876,-1 31-4681,-5-22-620,-1 0-1,-9 28 1,8-36-205,1 0 0,0 0-1,2 1 1,-1-1-1,1 1 1,1 0 0,1 0-1,1 25 1,0-37-99,0-1 0,0 1 0,0-1 0,0 0 0,-1 1 0,2-1 0,-1 0 0,0 0 0,0 0 0,0 0 0,1 0 0,-1 0 0,0 0 0,1 0 0,-1 0 0,1-1 0,-1 1 0,1-1 0,-1 1 0,1-1 0,-1 1 0,1-1 0,-1 0 0,1 0 0,0 0 0,-1 0 0,1 0 0,0 0 0,-1 0 0,3-1 0,5 0 0,0 0 0,-1 0 0,1-1 0,13-5 0,-8 1 0,0-1 0,24-16 0,-28 15 0,1 1 0,1 0 0,-1 1 0,23-8 0,-33 14 0,-1 0 0,1 0 0,-1 0 0,1-1 0,0 1 0,-1 0 0,1 0 0,-1 0 0,1 0 0,0 0 0,-1 0 0,1 1 0,-1-1 0,1 0 0,-1 0 0,1 0 0,-1 1 0,1-1 0,0 0 0,-1 0 0,0 1 0,1-1 0,-1 0 0,1 1 0,-1-1 0,1 1 0,-1-1 0,0 1 0,1-1 0,-1 0 0,1 1 0,5 24 0,-8 34 0,2-53 0,-12 71 0,16-75-377,6-10-753,5-9-3379,0-9-4134,3-5-6550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10.387"/>
    </inkml:context>
    <inkml:brush xml:id="br0">
      <inkml:brushProperty name="width" value="0.025" units="cm"/>
      <inkml:brushProperty name="height" value="0.025" units="cm"/>
    </inkml:brush>
  </inkml:definitions>
  <inkml:trace contextRef="#ctx0" brushRef="#br0">114 144 12588,'0'0'9652,"12"-2"-5526,-2-1-3444,0-1 1,-1 0-1,1 0 0,-1-1 0,18-10 0,-25 13-612,1 1 0,-1-1 0,0 1 0,0-1 0,1 0 0,-1 0 0,0 0 0,0 0 0,-1 0 0,1 0 0,0-1 0,-1 1-1,0-1 1,1 1 0,-1-1 0,0 1 0,0-1 0,0 0 0,-1 1 0,1-1 0,-1 0 0,1 0 0,-1 0 0,0 1 0,0-1-1,0 0 1,0 0 0,-1 0 0,1 0 0,-1 1 0,0-1 0,-2-5 0,2 6-70,0 1 0,-1-1 0,0 0 0,1 1 0,-1-1 0,0 1 0,0-1 0,0 1 0,0 0 0,0 0 0,0 0 0,0 0 0,-1 0 0,1 1 0,0-1 0,0 1 0,-1-1 0,1 1 0,0 0 0,-1 0 0,1 0 0,-4 0 0,-1 0 0,1 0 0,-1 1 0,0 0 0,0 0 0,0 1 0,-11 4 0,9-1 0,0 0 0,0 1 0,0 0 0,1 1 0,0 0 0,0 0 0,1 0 0,0 1 0,-7 10 0,11-14 0,-1 1 0,1 0 0,0-1 0,0 1 0,0 1 0,1-1 0,-1 0 0,1 1 0,1-1 0,-1 1 0,1 0 0,0-1 0,0 1 0,0 0 0,1 0 0,0 0 0,0-1 0,2 7 0,-1-10 0,0 0 0,0 0 0,0 0 0,1 0 0,-1 0 0,1 0 0,0 0 0,-1-1 0,1 1 0,0-1 0,0 1 0,0-1 0,0 0 0,0 1 0,0-1 0,1 0 0,-1 0 0,0-1 0,0 1 0,1 0 0,-1-1 0,0 0 0,1 1 0,3-1 0,62-1 0,-57-1 0,1-1 0,-1-1 0,1 1 0,-1-2 0,0 1 0,-1-2 0,1 1 0,-1-1 0,19-15 0,-18 12 0,0 0 0,0-1 0,-1 0 0,0-1 0,12-18 0,-29 41 0,0 0 0,1 0 0,0 0 0,1 1 0,0-1 0,1 1 0,1 1 0,0-1 0,-1 16 0,3-28 0,1 0 0,0 0 0,0 0 0,0 0 0,0-1 0,0 1 0,0 0 0,0 0 0,1 0 0,-1 0 0,0 0 0,0 0 0,1 0 0,-1 0 0,1 0 0,-1 0 0,1-1 0,-1 1 0,1 0 0,-1 0 0,1 0 0,0-1 0,-1 1 0,1 0 0,0-1 0,0 1 0,-1-1 0,1 1 0,0-1 0,0 1 0,1-1 0,0 1 0,0-1 0,1 0 0,-1 0 0,0-1 0,0 1 0,1 0 0,-1-1 0,0 1 0,0-1 0,1 0 0,-1 0 0,3-2 0,5-2 0,0-1 0,0-1 0,-1 0 0,11-10 0,-2-3 0,0-1 0,19-31 0,-21 28 0,32-36 0,-47 60 0,-1 0 0,0 0 0,0 0 0,0 0 0,1 0 0,-1 0 0,0 0 0,0 0 0,0 0 0,1 1 0,-1-1 0,0 0 0,0 0 0,1 0 0,-1 0 0,0 0 0,0 0 0,0 0 0,0 1 0,1-1 0,-1 0 0,0 0 0,0 0 0,0 0 0,0 1 0,0-1 0,0 0 0,1 0 0,-1 0 0,0 1 0,0-1 0,0 0 0,0 0 0,0 0 0,0 1 0,0-1 0,0 0 0,0 0 0,0 1 0,0-1 0,0 0 0,0 0 0,0 0 0,0 1 0,0-1 0,0 0 0,0 0 0,0 1 0,-1-1 0,1 0 0,0 0 0,0 1 0,0 14 0,-21 64 0,15-65 0,2 0 0,0 0 0,1 1 0,0-1 0,1 1 0,1-1 0,0 22 0,1-34 0,1-1 0,-1 0 0,0 0 0,1 0 0,-1 0 0,1 0 0,0 0 0,-1 0 0,1 0 0,0-1 0,-1 1 0,1 0 0,0 0 0,0 0 0,0-1 0,0 1 0,0 0 0,0-1 0,0 1 0,0-1 0,0 1 0,0-1 0,0 0 0,0 1 0,0-1 0,0 0 0,0 0 0,1 0 0,-1 0 0,0 0 0,0 0 0,0 0 0,0 0 0,0 0 0,2-1 0,2 1 0,0-1 0,0 0 0,0 0 0,0 0 0,0-1 0,0 0 0,5-2 0,-3 0-316,0-1-1,0 0 1,-1 0 0,0 0 0,1-1-1,-2 0 1,9-11 0,-7 7-953,-1 0 1,1 0-1,-2-1 1,8-20 0,4-20-7637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3:10.935"/>
    </inkml:context>
    <inkml:brush xml:id="br0">
      <inkml:brushProperty name="width" value="0.025" units="cm"/>
      <inkml:brushProperty name="height" value="0.025" units="cm"/>
    </inkml:brush>
  </inkml:definitions>
  <inkml:trace contextRef="#ctx0" brushRef="#br0">65 1 6278,'0'0'26051,"1"8"-25645,-3 25-398,0 0 0,-3-1 0,0 0 0,-11 33 0,6-25-11,1 1 1,-4 59-1,12-85 3,0-2 0,0-1 0,1 0 0,0 1 0,3 13 0,-3-25 0,0 0 0,0 1 0,0-1 0,0 0 0,1 0 0,-1 0 0,0 1 0,1-1 0,-1 0 0,1 0 0,-1 0 0,1 0 0,0 0 0,-1 0 0,1 0 0,0 0 0,0 0 0,0 0 0,0-1 0,-1 1 0,1 0 0,0 0 0,0-1 0,1 1 0,-1-1 0,0 1 0,0-1 0,0 1 0,0-1 0,0 0 0,0 1 0,1-1 0,-1 0 0,0 0 0,0 0 0,0 0 0,1 0 0,-1 0 0,0 0 0,0 0 0,0-1 0,1 1 0,-1 0 0,0-1 0,0 1 0,0-1 0,0 1 0,0-1 0,0 0 0,0 1 0,2-2 0,2-2 0,0 0 0,0-1 0,0 1 0,0-1 0,-1 0 0,1 0 0,-1-1 0,0 1 0,-1-1 0,0 0 0,0 0 0,0 0 0,0 0 0,-1 0 0,2-9 0,0-3 0,0 0 0,0 0 0,-2 0 0,0-26 0,-3 30 0,6 34 0,-2-17 0,-1 0 0,1 0 0,0 0 0,0-1 0,0 1 0,0-1 0,1 0 0,-1 0 0,1 0 0,-1 0 0,1-1 0,-1 1 0,1-1 0,0 0 0,0 0 0,0 0 0,0-1 0,0 0 0,5 1 0,5 0 0,0-1 0,0-1 0,-1 1 0,20-5 0,-24 2 0,1 0 0,-1 0 0,1-1 0,-1 0 0,-1 0 0,1-1 0,11-9 0,-15 11 0,-1 0 0,0-1 0,1 0 0,-2 0 0,1 0 0,0 0 0,-1 0 0,0-1 0,0 0 0,0 1 0,0-1 0,-1 0 0,0 0 0,3-10 0,-5 15 0,0 0 0,1-1 0,-1 1 0,0-1 0,0 1 0,0-1 0,0 1 0,0-1 0,1 1 0,-1-1 0,0 1 0,0-1 0,0 0 0,-1 1 0,1-1 0,0 1 0,0-1 0,0 1 0,0-1 0,0 1 0,-1-1 0,1 1 0,0 0 0,0-1 0,-1 1 0,1-1 0,0 1 0,-1-1 0,1 1 0,0 0 0,-1-1 0,1 1 0,0 0 0,-1-1 0,1 1 0,-1 0 0,1 0 0,-1-1 0,1 1 0,-1 0 0,1 0 0,-1 0 0,1 0 0,-1 0 0,1 0 0,-1 0 0,1 0 0,-1 0 0,1 0 0,-1 0 0,1 0 0,-1 0 0,1 0 0,-1 0 0,1 0 0,-1 0 0,1 1 0,-1-1 0,1 0 0,-1 0 0,1 1 0,-1 0 0,-31 17 0,15-3 0,0 1 0,1 1 0,1 0 0,-17 24 0,25-30 0,-1 0 0,2 1 0,0 0 0,0-1 0,1 2 0,0-1 0,1 1 0,-4 24 0,7-33 4,1-1 1,0 0-1,0 1 1,1-1-1,-1 0 1,1 0-1,-1 1 1,1-1-1,0 0 1,0 0-1,1 0 1,-1 0-1,0 0 0,1 0 1,0 0-1,0-1 1,0 1-1,0 0 1,0-1-1,0 0 1,1 1-1,-1-1 1,1 0-1,0 0 1,0-1-1,-1 1 0,1 0 1,0-1-1,0 0 1,0 0-1,1 0 1,-1 0-1,6 1 1,11 2-134,0-1 0,0 0 0,0-2 0,25 0 1,-38-1 11,52-4-5029,4-15-9022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8.507"/>
    </inkml:context>
    <inkml:brush xml:id="br0">
      <inkml:brushProperty name="width" value="0.025" units="cm"/>
      <inkml:brushProperty name="height" value="0.025" units="cm"/>
    </inkml:brush>
  </inkml:definitions>
  <inkml:trace contextRef="#ctx0" brushRef="#br0">258 29 9641,'0'0'21711,"-6"-7"-20520,5 5-1179,0 1 0,0-1 0,-1 1 1,1-1-1,0 1 0,-1-1 0,1 1 0,-1 0 0,0 0 1,1 0-1,-1 0 0,0 0 0,0 0 0,0 0 1,1 1-1,-1-1 0,0 1 0,0-1 0,0 1 1,0 0-1,0-1 0,-3 1 0,-1 2-19,-1-1 0,0 1 0,1 1 0,0-1 0,-1 1 0,1 0 0,-7 5 0,-9 4 7,11-8 0,1 1 0,-1 1 0,1 0 0,1 0 0,-1 1 0,1 0 0,0 1 0,1 0 0,-15 17 0,23-24 0,-1 0 0,1 0 0,-1 0 0,1 0 0,0 0 0,0 0 0,-1 0 0,1 0 0,0 1 0,0-1 0,0 0 0,0 0 0,0 0 0,0 0 0,0 0 0,1 0 0,-1 0 0,0 0 0,1 0 0,-1 0 0,0 0 0,1 0 0,-1 0 0,1 0 0,0 0 0,-1 0 0,1-1 0,0 1 0,-1 0 0,1 0 0,0-1 0,0 1 0,0 0 0,-1-1 0,1 1 0,0-1 0,0 1 0,0-1 0,0 1 0,0-1 0,0 0 0,0 1 0,1-1 0,56 13 0,-45-11 0,3 1 0,-1 1 0,1 1 0,-1 0 0,0 1 0,24 13 0,-35-18 0,-1 1 0,0 0 0,0 0 0,0 0 0,-1 0 0,1 1 0,0-1 0,-1 1 0,0-1 0,1 1 0,-1 0 0,0 0 0,0 0 0,-1 0 0,1 0 0,-1 1 0,1-1 0,-1 0 0,0 1 0,-1-1 0,1 1 0,0-1 0,-1 1 0,0-1 0,0 1 0,0 0 0,0-1 0,0 1 0,-1-1 0,0 1 0,1-1 0,-3 5 0,1-3 0,-1 0 0,0 0 0,-1 0 0,1-1 0,-1 1 0,0-1 0,0 0 0,0 0 0,-1 0 0,1 0 0,-1-1 0,0 0 0,0 0 0,0 0 0,0-1 0,0 1 0,-10 1 0,1 1 0,-1 0 0,0-1 0,-1-1 0,1-1 0,-22 1 0,35-3 0,-47-3 0,31-6 0,18 8 0,-1 0 0,1 1 0,0-1 0,0 0 0,0 1 0,0-1 0,0 0 0,0 1 0,0-1 0,0 0 0,0 1 0,0-1 0,0 0 0,0 1 0,0-1 0,0 0 0,1 1 0,-1-1 0,0 0 0,1 1 0,-1-1 0,0 1 0,1-1 0,-1 1 0,1-1 0,-1 1 0,0-1 0,1 1 0,1-1 0,6-6-661,1 2 0,0-1 0,1 1 0,0 0 0,-1 1 0,1 1 0,18-5 1,5-3-3155,16-8-5629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8.865"/>
    </inkml:context>
    <inkml:brush xml:id="br0">
      <inkml:brushProperty name="width" value="0.025" units="cm"/>
      <inkml:brushProperty name="height" value="0.025" units="cm"/>
    </inkml:brush>
  </inkml:definitions>
  <inkml:trace contextRef="#ctx0" brushRef="#br0">19 0 13421,'0'0'19346,"-19"50"-19346,32-48-2755,3-2-3555,-1 0-3523</inkml:trace>
  <inkml:trace contextRef="#ctx0" brushRef="#br0" timeOffset="1">57 153 9129,'0'0'16431,"-36"52"-12043,27-41-1569,3 2-2819,2-4 0,4-2 0,0-5 0,9-2 0,7 0 0,-1-4 0,-1-10-4132,0-4-11563</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29.967"/>
    </inkml:context>
    <inkml:brush xml:id="br0">
      <inkml:brushProperty name="width" value="0.025" units="cm"/>
      <inkml:brushProperty name="height" value="0.025" units="cm"/>
    </inkml:brush>
  </inkml:definitions>
  <inkml:trace contextRef="#ctx0" brushRef="#br0">237 106 5477,'0'0'6630,"10"-8"-2097,-4 4-3777,34-28 2387,-38 29-2485,1 1 1,0-1-1,-1 0 1,1 0-1,-1 0 1,0 0 0,0 0-1,0 0 1,0-1-1,0 1 1,-1-1-1,2-4 1,-3 7-600,0 0 0,0 0 0,-1 1 1,1-1-1,0 0 0,0 1 0,0-1 1,-1 0-1,1 1 0,0-1 1,-1 0-1,1 1 0,-1-1 0,1 1 1,0-1-1,-1 1 0,1-1 1,-1 1-1,0-1 0,1 1 0,-1-1 1,1 1-1,-1 0 0,0-1 0,1 1 1,-1 0-1,0 0 0,1-1 1,-1 1-1,0 0 0,1 0 0,-1 0 1,0 0-1,0 0 0,1 0 0,-1 0 1,0 0-1,1 0 0,-1 0 1,-1 1-1,-33 4 1178,21 0-1237,-1 1 0,2 0 0,-1 0 0,1 2 0,0 0 0,-24 18 0,17-9 0,0 1 0,1 0 0,-19 25 0,35-38 0,-1-1 0,1 1 0,0-1 0,0 1 0,0 0 0,-3 10 0,6-14 0,0 0 0,-1 0 0,1 0 0,0 0 0,0 0 0,0 0 0,0 0 0,0 0 0,0 0 0,0 0 0,1 0 0,-1 0 0,0 0 0,1 0 0,-1 0 0,0 0 0,1 0 0,-1 0 0,1 0 0,-1 0 0,1 0 0,0-1 0,-1 1 0,1 0 0,0 0 0,0-1 0,-1 1 0,1-1 0,0 1 0,0 0 0,0-1 0,0 0 0,0 1 0,0-1 0,0 1 0,0-1 0,0 0 0,0 0 0,0 0 0,0 1 0,0-1 0,0 0 0,0 0 0,1-1 0,20 3 0,0-1 0,24-3 0,-33 0 0,1 1 0,-1 1 0,0 0 0,0 0 0,0 2 0,1-1 0,-1 2 0,-1 0 0,1 0 0,13 6 0,-24-8 0,0 0 0,-1-1 0,1 1 0,0 0 0,-1 0 0,1 0 0,-1 0 0,1 1 0,-1-1 0,0 0 0,0 1 0,1-1 0,-1 1 0,0-1 0,0 1 0,0-1 0,-1 1 0,1 0 0,0-1 0,0 1 0,-1 0 0,0 0 0,1 0 0,-1-1 0,0 1 0,0 0 0,1 0 0,-1 0 0,-1 0 0,1 0 0,0-1 0,0 1 0,-1 0 0,1 0 0,-1 0 0,0-1 0,1 1 0,-1 0 0,0-1 0,0 1 0,0 0 0,0-1 0,-3 3 0,-2 4 0,-1 0 0,0-1 0,-1 0 0,1-1 0,-1 1 0,-15 8 0,8-6 0,0 0 0,-1-1 0,0 0 0,-1-2 0,1 0 0,-1 0 0,-1-2 0,1 0 0,0-1 0,-1-1 0,-32 1 0,49-3 1,1 0 0,-1 0 1,1 0-1,-1 0 0,0 0 0,1-1 1,-1 1-1,1 0 0,-1 0 0,1 0 1,-1 0-1,1-1 0,-1 1 0,1 0 1,-1-1-1,1 1 0,-1 0 0,1-1 0,-1 1 1,1 0-1,0-1 0,-1 1 0,1-1 1,-1 1-1,1-1 0,0 1 0,0-1 1,-1 1-1,1-1 0,0 1 0,0-1 1,0 0-1,-1 1 0,1-1 0,0 1 0,0-1 1,0 1-1,0-1 0,0 0 0,0 1 1,0-1-1,1 1 0,-1-1 0,0 1 1,0-1-1,0 0 0,0 1 0,1-1 0,-1 1 1,0-1-1,1 1 0,-1-1 0,1-2-30,1 1-1,-1 0 0,1-1 0,0 1 1,-1 0-1,1 0 0,0 0 1,0 0-1,0 0 0,3-1 0,19-9-4599,49-18 0,-50 21 1182,29-10-5719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753"/>
    </inkml:context>
    <inkml:brush xml:id="br0">
      <inkml:brushProperty name="width" value="0.025" units="cm"/>
      <inkml:brushProperty name="height" value="0.025" units="cm"/>
    </inkml:brush>
  </inkml:definitions>
  <inkml:trace contextRef="#ctx0" brushRef="#br0">186 146 737,'0'0'15155,"-4"-9"-11770,3 5-3013,-1 0-1,0 0 1,0 0 0,0 0 0,0 1-1,-1-1 1,0 1 0,1-1 0,-7-4-1,7 6-211,0 1 0,-1 0-1,1 0 1,0 0 0,0 0 0,0 0-1,-1 1 1,1-1 0,-1 1-1,1-1 1,0 1 0,-1 0-1,1 0 1,0 0 0,-1 0-1,1 1 1,-1-1 0,1 1-1,0-1 1,-1 1 0,1 0-1,0 0 1,0 0 0,0 0 0,-1 0-1,-1 2 1,-3 2-1,0 0-1,0 0 1,1 1 0,0 0 0,0 0-1,0 0 1,1 1 0,0 0 0,0 0-1,1 0 1,0 1 0,0 0 0,1 0-1,0 0 1,0 0 0,1 0 0,0 0-1,-2 13 1,4-20-148,0 1 0,0-1 0,0 1 0,0-1 0,0 1 0,0 0 0,0-1 0,0 1 0,1-1 0,-1 1 0,1-1 0,-1 1 0,1-1 0,-1 0 0,1 1 0,0-1 0,0 0 0,0 1 0,0-1 0,0 0 0,0 0 0,0 0 0,0 0 0,0 0 0,2 2 0,0-2-1,0 0 0,-1 0 0,1 0 1,0-1-1,0 1 0,0-1 1,0 1-1,0-1 0,0 0 0,-1 0 1,1 0-1,6-2 0,-2 1 4,0 0-1,0-1 1,-1 0-1,1-1 1,0 1 0,-1-1-1,0 0 1,1-1-1,-1 0 1,-1 0-1,7-5 1,-7 3 3,0 0 1,-1-1 0,0 1-1,0-1 1,0 0-1,-1 0 1,0 0-1,-1 0 1,1 0-1,-1-1 1,1-7-1,0-10 72,-1 1-1,-2-27 1,0 38-74,0 11-18,0 0 0,0 0 0,0 1-1,0-1 1,0 0 0,0 0 0,-1 0 0,1 1 0,-1-1-1,1 0 1,-1 1 0,0-1 0,1 0 0,-1 1 0,0-1-1,0 1 1,0-1 0,-3-1 0,3 2-13,0 0-1,0 1 1,0-1 0,0 1 0,0-1-1,0 1 1,-1 0 0,1-1 0,0 1-1,0 0 1,-1 0 0,1 0 0,0 0-1,0 0 1,-1 0 0,1 0 0,0 0-1,0 0 1,0 1 0,-3 0 0,1 0-264,0 0 0,0 1 1,1-1-1,-1 1 0,0 0 1,0 0-1,1 0 0,-1 0 1,1 0-1,0 0 0,0 1 0,-1-1 1,2 1-1,-1 0 0,0 0 1,0-1-1,1 1 0,0 0 1,-2 6-1,2-8-471,1 1-1,-1 0 1,1 0 0,0 0-1,0 0 1,0 0-1,0 0 1,0 0 0,0 0-1,1 0 1,0 3 0,8 3-7561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0.431"/>
    </inkml:context>
    <inkml:brush xml:id="br0">
      <inkml:brushProperty name="width" value="0.025" units="cm"/>
      <inkml:brushProperty name="height" value="0.025" units="cm"/>
    </inkml:brush>
  </inkml:definitions>
  <inkml:trace contextRef="#ctx0" brushRef="#br0">88 23 22197,'0'0'6070,"-7"11"-3823,-7 20-1871,2 0-1,0 1 1,2 0-1,2 0 1,-8 56-1,8 156-375,8-216 0,5-13 0,5-20 0,11-23 0,2-27 0,-2-1 0,-2 0 0,-3-2 0,12-87 0,2 2 0,-30 142 0,0 0 0,0 1 0,0-1 0,0 0 0,0 0 0,0 1 0,0-1 0,0 0 0,0 0 0,0 1 0,1-1 0,-1 0 0,0 1 0,0-1 0,1 0 0,-1 1 0,1-1 0,-1 0 0,0 1 0,1-1 0,-1 1 0,1-1 0,-1 1 0,1-1 0,0 1 0,-1-1 0,1 1 0,0-1 0,-1 1 0,1 0 0,0-1 0,-1 1 0,1 0 0,0 0 0,-1 0 0,1 0 0,0-1 0,0 1 0,-1 0 0,1 0 0,0 0 0,0 0 0,-1 1 0,1-1 0,0 0 0,0 0 0,-1 0 0,1 1 0,0-1 0,-1 0 0,1 0 0,0 1 0,-1-1 0,1 1 0,0-1 0,-1 1 0,1-1 0,-1 1 0,1-1 0,0 2 0,1 0 0,1 1 0,-1-1 0,0 1 0,0 0 0,0 0 0,0 0 0,-1 0 0,1 0 0,-1 0 0,0 0 0,0 1 0,1 4 0,-2-2 0,0 0 0,-1 0 0,0 0 0,0 0 0,0-1 0,-1 1 0,0 0 0,0-1 0,0 1 0,-1-1 0,0 0 0,0 1 0,0-1 0,-1-1 0,0 1 0,0 0 0,0-1 0,0 0 0,-1 0 0,-7 5 0,3-2 0,-1 0 0,0-1 0,0 0 0,0-1 0,-1 0 0,1-1 0,-1 0 0,0 0 0,0-1 0,-13 1 0,23-4 3,0 1 1,0-1-1,0 0 0,0 0 1,0 0-1,0 0 0,1 0 1,-1 0-1,0 0 0,0 0 1,0-1-1,0 1 0,0 0 1,0 0-1,0-1 0,0 1 1,0-1-1,1 1 0,-2-1 1,4-12 38,25-14-973,-4 14-4349,0 1 1,31-10-1,-15 6-5093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1.227"/>
    </inkml:context>
    <inkml:brush xml:id="br0">
      <inkml:brushProperty name="width" value="0.025" units="cm"/>
      <inkml:brushProperty name="height" value="0.025" units="cm"/>
    </inkml:brush>
  </inkml:definitions>
  <inkml:trace contextRef="#ctx0" brushRef="#br0">175 75 7303,'0'0'21647,"-10"1"-20531,1 0-881,-1 0 1,1 1-1,0 0 0,0 0 1,0 1-1,0 1 0,1-1 1,-1 1-1,1 1 1,-11 7-1,12-7-169,3-3-63,0 0 0,1 0-1,-1 1 1,1-1 0,-1 1 0,1 0 0,0 0 0,0 0 0,0 0 0,1 1 0,-1-1-1,1 1 1,0 0 0,0 0 0,-3 7 0,6-10-3,1-1 0,-1 1 0,1 0 0,-1 0 0,1-1 0,-1 1 0,1-1 0,-1 0 0,1 1 0,-1-1 0,1 0 0,0 0 0,-1 0 0,1 0 0,0 0 0,-1 0 0,3-1 0,1 1 0,16-1 0,-1-2 0,41-8 0,-46 6 0,1 2 0,0 0 0,0 1 0,0 0 0,0 2 0,27 1 0,-38 1 0,-4-4 0,-2-13 0,1-1 0,1 6 0,-1 0 0,-1 0 0,1 0 0,-5-15 0,29 25 0,-1 3-214,88 8-3597,-100-10 3423,0-1 1,-1-1-1,1 1 0,0-2 0,0 0 1,-1 0-1,19-7 0,-27 9 473,0-1 1,1 0-1,-1 0 0,0 0 0,-1 0 1,1 0-1,0 0 0,0 0 0,0-1 1,-1 1-1,1-1 0,-1 1 0,1-1 0,-1 0 1,1 1-1,-1-1 0,0 0 0,0 0 1,0 0-1,0 0 0,0 0 0,-1 0 0,1 0 1,0 0-1,-1 0 0,0 0 0,1-4 1,-1 6-1,-1-1 0,1 1 0,0 0 0,0-1 1,0 1-1,-1-1 0,1 1 0,0 0 1,-1-1-1,1 1 0,0 0 0,-1-1 1,1 1-1,-1 0 0,1-1 0,0 1 1,-1 0-1,1 0 0,-1 0 0,1-1 1,-1 1-1,1 0 0,-1 0 0,1 0 1,-1 0-1,1 0 0,-1 0 0,1 0 1,-1 0-1,1 0 0,-1 0 0,1 0 1,0 0-1,-1 0 0,1 0 0,-1 1 1,1-1-1,-1 0 0,1 0 0,-1 1 1,1-1-1,0 0 0,-1 0 0,1 1 0,-1-1 1,1 0-1,0 1 0,-1 0 0,-23 14 383,18-10-462,1 0 0,-1 1 0,1-1 0,0 1 0,1 0 0,-1 1 0,1-1 0,0 1 0,1 0 0,0 0 0,0 0 0,0 0 0,1 0 0,0 1 0,-2 11 0,5-18-6,-1 0 0,1 0 0,0 0 0,-1 0 0,1 0 0,0 0 0,0 0 0,-1 0 0,1 0 0,0 0 0,0-1 0,0 1 0,0 0 0,0-1 0,0 1 0,0 0 0,1-1 0,-1 1 0,0-1 0,0 0 0,0 1 0,0-1 0,1 0 0,-1 0 0,0 0 0,0 0 0,1 0 0,-1 0 0,0 0 0,0 0 0,3-1 0,44-4 0,-27-1 0,-1-1 0,37-18 0,-39 16 0,0 1 0,0 1 0,33-8 0,-50 14 0,-1 1 0,1 0 0,0 0 0,-1 0 0,1 0 0,0 0 0,-1 0 0,1-1 0,-1 1 0,1 1 0,0-1 0,-1 0 0,1 0 0,0 0 0,-1 0 0,1 0 0,-1 0 0,1 1 0,0-1 0,-1 0 0,1 1 0,-1-1 0,1 0 0,-1 1 0,1-1 0,-1 1 0,1-1 0,-1 0 0,0 1 0,1-1 0,-1 1 0,1-1 0,-1 1 0,0 0 0,0-1 0,1 1 0,-1-1 0,0 1 0,0 0 0,0-1 0,1 1 0,-1-1 0,0 1 0,0 0 0,0-1 0,0 1 0,-1 1 0,-7 38 0,3-15 0,6-24 0,0 0 0,0-1 0,0 1 0,1 0 0,-1-1 0,0 1 0,1 0 0,-1-1 0,1 0 0,-1 1 0,1-1 0,-1 0 0,0 0 0,1 0 0,-1 0 0,1 0 0,-1 0 0,1 0 0,-1 0 0,1-1 0,1 0 0,1 1 0,15-2 0,-1-2 0,0 0 0,0-1 0,0-1 0,-1 0 0,19-10 0,-21 8 0,1 1 0,0 1 0,1 1 0,-1 0 0,1 1 0,0 0 0,23 0 0,-40 4 0,1 0 0,-1 1 0,0-1 0,1 1 0,-1-1 0,1 1 0,-1-1 0,0 1 0,0-1 0,1 1 0,-1-1 0,0 1 0,0-1 0,0 1 0,1-1 0,-1 1 0,0 0 0,0-1 0,0 1 0,0-1 0,0 1 0,0 0 0,0-1 0,0 1 0,-1-1 0,1 1 0,0 0 0,0-1 0,0 1 0,-1-1 0,1 1 0,0-1 0,0 1 0,-1-1 0,1 1 0,-1 0 0,-10 22 0,7-16 100,-11 19-3787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19.575"/>
    </inkml:context>
    <inkml:brush xml:id="br0">
      <inkml:brushProperty name="width" value="0.025" units="cm"/>
      <inkml:brushProperty name="height" value="0.025" units="cm"/>
    </inkml:brush>
  </inkml:definitions>
  <inkml:trace contextRef="#ctx0" brushRef="#br0">0 106 10122,'8'-9'5909,"9"-15"-3495,15-20 2778,-8 16 3255,-31 54-7764,0-11-683,1 0 0,0 1 0,1-1 0,1 1 0,0 0 0,1 1 0,-1 30 0,4-46 1,0 0 0,1 0 1,-1 1-1,0-1 0,0 0 0,1 0 0,-1 1 0,1-1 1,-1 0-1,1 0 0,-1 0 0,1 0 0,0 0 0,0 0 1,-1 0-1,1 0 0,0 0 0,0 0 0,0 0 0,0 0 1,0 0-1,0-1 0,3 2 0,0 0 3,0 0-1,0-1 1,0 0-1,1 0 1,-1 0-1,0 0 1,7 0-1,-3 0-34,0-1 0,0 0 0,0-1-1,-1 1 1,1-1 0,0-1 0,0 0 0,10-4 0,-14 5-439,-1-2-1,1 1 1,-1 0 0,0-1 0,0 1-1,0-1 1,0 0 0,5-6 0,-5 5-974,-1 0 1,1-1-1,-1 1 1,0 0-1,-1-1 1,1 1-1,1-9 1,3-26-12790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19.949"/>
    </inkml:context>
    <inkml:brush xml:id="br0">
      <inkml:brushProperty name="width" value="0.025" units="cm"/>
      <inkml:brushProperty name="height" value="0.025" units="cm"/>
    </inkml:brush>
  </inkml:definitions>
  <inkml:trace contextRef="#ctx0" brushRef="#br0">0 0 15150,'0'0'15183,"64"7"-19379,-33-3-3620</inkml:trace>
  <inkml:trace contextRef="#ctx0" brushRef="#br0" timeOffset="1">346 112 10346,'0'0'18193,"15"41"-30589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0.277"/>
    </inkml:context>
    <inkml:brush xml:id="br0">
      <inkml:brushProperty name="width" value="0.025" units="cm"/>
      <inkml:brushProperty name="height" value="0.025" units="cm"/>
    </inkml:brush>
  </inkml:definitions>
  <inkml:trace contextRef="#ctx0" brushRef="#br0">8 0 16335,'0'0'15407,"-7"50"-15279,23-50-192,-1 0-2050,-2-12-4772,-1-7-13005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0.664"/>
    </inkml:context>
    <inkml:brush xml:id="br0">
      <inkml:brushProperty name="width" value="0.025" units="cm"/>
      <inkml:brushProperty name="height" value="0.025" units="cm"/>
    </inkml:brush>
  </inkml:definitions>
  <inkml:trace contextRef="#ctx0" brushRef="#br0">1 0 11819,'0'0'16533,"4"16"-15812,7 62-15,4 132-1,-15-205-701,1 9-13,-1 1 73,0 0 1,2 0-1,0 0 0,0 0 0,8 23 1,-9-36-20,0 0 0,0 1 0,0-1 0,0 0 0,0 0 0,1 1 0,-1-1 0,1 0 0,0 0 1,0-1-1,-1 1 0,1 0 0,0 0 0,0-1 0,1 0 0,-1 1 0,0-1 0,0 0 0,1 0 1,-1 0-1,0 0 0,1 0 0,-1-1 0,1 1 0,0-1 0,-1 0 0,1 1 0,-1-1 0,1 0 1,-1-1-1,1 1 0,-1 0 0,1-1 0,-1 1 0,1-1 0,-1 0 0,1 0 0,-1 0 0,0 0 1,3-2-1,7-3-36,-1 0 1,0 0-1,0-1 1,-1-1-1,0 0 1,16-16-1,51-62-21,-69 76 11,6-6 1,5-5 0,-1-1 0,0-1 0,-2 0 0,-1-2 0,16-32 0,-31 56-102,1 0 0,-1 1 1,0-1-1,1 1 0,-1-1 0,0 0 1,1 1-1,-1-1 0,0 0 0,0 0 0,0 1 1,0-1-1,0 0 0,0 1 0,0-1 1,0 0-1,0 0 0,0 1 0,0-1 1,0 0-1,0 1 0,-1-1 0,1 0 0,0 1 1,0-1-1,-1 0 0,1 1 0,0-1 1,-1 0-1,1 1 0,-2-1 0,-20-2-7816,16 3 5832,-18 0-10566</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0.990"/>
    </inkml:context>
    <inkml:brush xml:id="br0">
      <inkml:brushProperty name="width" value="0.025" units="cm"/>
      <inkml:brushProperty name="height" value="0.025" units="cm"/>
    </inkml:brush>
  </inkml:definitions>
  <inkml:trace contextRef="#ctx0" brushRef="#br0">1 1 11979,'0'0'12044,"11"56"-9994,8-44-513,7-2-1088,-1 3-353,6-3-513,-1-1-2081,0-5-2211,-2-4-2818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1.382"/>
    </inkml:context>
    <inkml:brush xml:id="br0">
      <inkml:brushProperty name="width" value="0.025" units="cm"/>
      <inkml:brushProperty name="height" value="0.025" units="cm"/>
    </inkml:brush>
  </inkml:definitions>
  <inkml:trace contextRef="#ctx0" brushRef="#br0">157 52 14958,'0'0'7538,"-1"-9"-5440,1 6-1959,0 1-90,0 1 1,0-1 0,0 1 0,0-1-1,0 1 1,0-1 0,0 1 0,-1 0-1,1-1 1,0 1 0,-1-1 0,1 1-1,-1 0 1,1-1 0,-1 1 0,0 0-1,0 0 1,0 0 0,1-1 0,-1 1-1,0 0 1,0 0 0,0 0 0,-1 0-1,1 0 1,0 1 0,0-1 0,0 0-1,-1 1 1,1-1 0,0 0 0,-1 1-1,1 0 1,-1-1 0,1 1 0,0 0-1,-1-1 1,1 1 0,-1 0 0,1 0-1,-1 0 1,1 1 0,-1-1 0,1 0-1,0 0 1,-3 2 0,-2 0-11,0 1-1,0 0 1,0 0 0,0 1 0,1-1-1,0 1 1,0 1 0,0-1 0,0 1-1,1 0 1,-1 0 0,1 0 0,1 0-1,-7 12 1,5-9 109,1-1 0,1 1 0,-1 1 0,1-1 1,1 0-1,-1 1 0,1 0 0,1-1 0,0 1 0,0 15 0,1-23-134,0 0 0,0 1 0,0-1 0,0 0 0,0 0 1,0 0-1,1 0 0,-1 0 0,1 0 0,-1 0 0,1 0 0,-1 0 0,1 0 0,-1 0 0,1 0 0,0 0 1,-1 0-1,1 0 0,0-1 0,0 1 0,0 0 0,0-1 0,0 1 0,0 0 0,0-1 0,0 1 1,1-1-1,1 1 8,-1 0 1,1-1 0,0 0-1,0 1 1,0-1 0,0 0-1,0-1 1,0 1 0,-1-1-1,6 0 1,0-2 18,1 0-1,-1 0 1,1-1 0,-1 1-1,0-2 1,9-6 0,-3 0 98,-1-1 1,0 0-1,-1-1 0,-1-1 1,0 0-1,-1 0 0,0-1 1,-1 0-1,13-30 0,-22 45-154,-31 91-65,28-81-182,1 1 1,-1-1-1,2 0 0,-1 1 1,2-1-1,-1 1 0,2 14 1,-1-24 142,0-1 1,1 1 0,-1-1 0,0 1-1,0-1 1,0 0 0,0 1 0,0-1 0,1 1-1,-1-1 1,0 1 0,0-1 0,1 0 0,-1 1-1,0-1 1,1 1 0,-1-1 0,1 0 0,-1 1-1,0-1 1,1 0 0,-1 0 0,1 1 0,-1-1-1,0 0 1,1 0 0,-1 0 0,1 1 0,-1-1-1,1 0 1,-1 0 0,1 0 0,0 0 0,21-7-3449,13-20-4638,-6-3-3017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1.710"/>
    </inkml:context>
    <inkml:brush xml:id="br0">
      <inkml:brushProperty name="width" value="0.025" units="cm"/>
      <inkml:brushProperty name="height" value="0.025" units="cm"/>
    </inkml:brush>
  </inkml:definitions>
  <inkml:trace contextRef="#ctx0" brushRef="#br0">136 1 13389,'0'0'5226,"-7"12"-1745,-16 30-1405,1 1 0,-18 53 1,31-69-1612,1 1 1,1 0-1,1 0 1,2 1-1,-2 43 0,7 9-332,1-44 358,-2 1 1,-6 52-1,39-215-469,85-200-1,-118 324-21,6-14-23,0 0-87,-1 0-1,2 1 1,0 0 0,11-16-1,-16 27 93,0 1-1,0-1 1,0 1 0,0 0-1,0-1 1,0 1 0,1 0-1,-1 0 1,1 1 0,-1-1-1,1 0 1,0 1-1,-1 0 1,1-1 0,0 1-1,0 0 1,0 1 0,0-1-1,0 0 1,0 1 0,0 0-1,0 0 1,0-1-1,1 2 1,-1-1 0,0 0-1,5 2 1,-6-2 13,-1 1-1,1 0 1,0-1 0,0 1-1,0 0 1,-1 0 0,1 0-1,0 0 1,-1 1 0,1-1 0,-1 0-1,0 1 1,1-1 0,-1 0-1,0 1 1,0 0 0,0-1-1,0 1 1,0 0 0,0 0-1,0-1 1,0 1 0,-1 0-1,1 0 1,-1 0 0,0 0 0,1 0-1,-1 0 1,0 0 0,0 0-1,-1 3 1,1-1 19,-1 0-1,1 0 1,-1 0-1,0-1 1,0 1 0,-1 0-1,1-1 1,-1 1 0,0-1-1,0 1 1,0-1-1,0 0 1,-1 0 0,1 0-1,-4 3 1,-7 5 110,-1-1 0,-1-1 0,0 0 0,-23 10 1,29-15-83,1-1 0,-1 0 0,0 0 0,-1-1 0,1 0 0,0 0 0,-1-1 0,1 0 0,-17-1 0,25 0-111,0-1 0,0 1-1,1 0 1,-1 0 0,0 0 0,0-1 0,0 1-1,0 0 1,0-1 0,1 1 0,-1-1 0,0 1-1,0-1 1,1 1 0,-1-1 0,0 0 0,1 1-1,-1-1 1,1 0 0,-1 1 0,1-1 0,-1 0-1,1 0 1,-1 1 0,1-1 0,0 0 0,-1 0-1,1 0 1,0 0 0,0 0 0,0 0 0,0 1-1,0-1 1,-1 0 0,2 0 0,-1 0 0,0 0 0,0 0-1,0 0 1,0 0 0,1 0 0,-1 1 0,0-1-1,1 0 1,-1 0 0,0 0 0,1 1 0,-1-1-1,1 0 1,-1 0 0,1 1 0,0-2 0,3-3-858,-1 0 0,0 0 1,1 0-1,0 0 1,0 1-1,6-6 0,16-8-5740,5 0-3001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2.049"/>
    </inkml:context>
    <inkml:brush xml:id="br0">
      <inkml:brushProperty name="width" value="0.025" units="cm"/>
      <inkml:brushProperty name="height" value="0.025" units="cm"/>
    </inkml:brush>
  </inkml:definitions>
  <inkml:trace contextRef="#ctx0" brushRef="#br0">44 1 17040,'0'0'11499,"-22"61"-10058,13-34-416,0-1-448,6 2-449,3-3-64,0-3-576,0-6-930,3-5-672,7-10-961,2-1-672,5-12-770,2-13-2753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0.608"/>
    </inkml:context>
    <inkml:brush xml:id="br0">
      <inkml:brushProperty name="width" value="0.025" units="cm"/>
      <inkml:brushProperty name="height" value="0.025" units="cm"/>
    </inkml:brush>
  </inkml:definitions>
  <inkml:trace contextRef="#ctx0" brushRef="#br0">202 102 11627,'-3'-11'5098,"3"10"-5028,-3-9 777,0 1-1,-1-1 1,0 1 0,-1 0 0,-5-9 0,9 17-747,0-1 1,0 1 0,0-1 0,0 1-1,0-1 1,0 1 0,-1-1-1,1 1 1,0 0 0,-1 0 0,1 0-1,-1 0 1,1 0 0,-1 0-1,0 0 1,1 0 0,-1 0-1,0 1 1,0-1 0,0 1 0,1 0-1,-1-1 1,0 1 0,0 0-1,0 0 1,0 0 0,0 0 0,1 0-1,-1 1 1,0-1 0,0 0-1,0 1 1,1 0 0,-1-1 0,0 1-1,1 0 1,-1 0 0,0 0-1,1 0 1,-1 0 0,1 0-1,-2 2 1,-4 4-16,1 0-1,0 0 0,0 0 1,0 1-1,1 0 0,1 0 1,-1 1-1,1-1 1,1 1-1,-5 13 0,1 5 427,1-1 0,-5 39 0,8-22-210,1-1-1,3 0 1,1 0-1,2 0 1,2 0-1,19 73 0,-22-103-376,0 0-1,-1 1 0,0 0 0,-1 12 0,-1-24 77,0-1 0,0 1 0,0-1 0,-1 1 0,1-1 0,0 0 0,0 1 0,0-1 0,0 0 0,-1 1 0,1-1 0,0 1 0,0-1 0,-1 0 0,1 0 0,0 1 0,0-1 0,-1 0 0,1 1 0,0-1 0,-1 0 0,1 0 0,0 0 0,-1 1-1,1-1 1,-1 0 0,1 0 0,0 0 0,-1 0 0,1 0 0,-1 0 0,1 0 0,0 0 0,-1 0 0,1 0 0,-1 0 0,1 0 0,-1 0 0,1 0 0,0 0 0,-1 0 0,1 0 0,-1 0 0,1-1 0,0 1 0,-1 0 0,1 0 0,0 0 0,-1-1 0,1 1 0,0 0 0,-1 0 0,1-1 0,-1 0 0,-1 0-10,1 0 0,-1 0-1,0 0 1,0 0 0,1-1 0,-1 1 0,0-1 0,1 1 0,-1-1 0,1 0-1,-2-2 1,-2-13-294,0 0 0,2 0-1,0 0 1,0 0 0,2-1 0,0 1-1,1 0 1,1-1 0,0 1-1,1-1 1,1 1 0,1 0 0,1 0-1,0 1 1,1-1 0,1 1-1,15-27 1,-6 22 13,0 1 1,1 1-1,1 1 0,26-21 1,-21 19 445,-1 0 0,27-34 1,-32 15 1448,-19 26-129,1 14-1446,0-1 1,0 0 0,0 0-1,0 0 1,0 0 0,0 1-1,0-1 1,0 0 0,0 1-1,0-1 1,1 1 0,-1-1 0,0 1-1,0-1 1,1 1 0,-1 0-1,0-1 1,1 1 0,-2 1-1,-5 6 55,1 1-1,0 1 1,0-1-1,1 1 1,0 0-1,1 0 1,0 0 0,-4 21-1,0-7 46,-3 17 393,1 1-1,2 0 1,2 0 0,2 1-1,2-1 1,5 74 0,7-54-425,-10-57-102,2-1 1,-1 1-1,1-1 1,-1 0-1,1 1 1,0-1-1,1 0 0,-1 0 1,1 0-1,0-1 1,3 5-1,-5-8 7,-1 1 0,0-1 0,0 0 0,0 0 0,1 1 0,-1-1 0,0 0 0,1 0 0,-1 0 0,0 1 0,0-1 0,1 0 0,-1 0 0,0 0 0,1 0 0,-1 0 0,0 0 0,1 0 0,-1 0 0,0 0 0,1 0 0,-1 0 0,0 0 0,1 0 0,-1 0 0,0 0 0,1 0 0,-1 0 0,0 0 0,1 0 0,-1 0 0,0 0 0,0-1 0,1 1 0,-1 0 0,0 0 0,1 0 0,-1-1 0,0 1 0,0 0 0,1 0 0,-1-1 0,0 1 0,0 0 0,0 0 0,0-1 0,1 1 0,-1 0 0,0-1 0,0 1 0,0 0 0,0-1 0,0 1 0,0 0 0,0-1 0,0 1 0,0 0 0,0-1 0,0 1 0,0-1 0,2-27 63,-2 23-49,1-46 39,-5-55 0,3 90-24,-1 0 1,-1 0 0,-1 1-1,0-1 1,-1 1 0,-1-1-1,-12-23 1,18 39-31,0-1 0,0 1 0,0-1-1,0 1 1,0-1 0,-1 1 0,1-1 0,0 1-1,0-1 1,-1 1 0,1 0 0,0-1 0,-1 1-1,1 0 1,0-1 0,-1 1 0,1 0 0,0-1-1,-1 1 1,1 0 0,-1-1 0,1 1 0,-1 0-1,1 0 1,-1 0 0,1 0 0,-1-1 0,1 1-1,-1 0 1,1 0 0,-1 0 0,1 0 0,-1 0-1,0 0 1,-6 17-9,7-13-1,-1 0 0,1 0 0,0 0 0,0 0 0,0 0 0,1 0 1,-1 0-1,1 0 0,2 4 0,-3-7-14,0 0-1,1 0 1,-1 0 0,1-1 0,-1 1 0,1 0 0,-1 0 0,1-1-1,0 1 1,-1 0 0,1-1 0,0 1 0,-1-1 0,1 1 0,0-1-1,0 1 1,0-1 0,-1 0 0,1 1 0,0-1 0,0 0 0,0 0-1,0 0 1,0 1 0,0-1 0,-1 0 0,1 0 0,0 0 0,0 0-1,2-1 1,16-16-4736,-10 7-1642,-3-8 5944,4 9-8492,-5 7 1181</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2.393"/>
    </inkml:context>
    <inkml:brush xml:id="br0">
      <inkml:brushProperty name="width" value="0.025" units="cm"/>
      <inkml:brushProperty name="height" value="0.025" units="cm"/>
    </inkml:brush>
  </inkml:definitions>
  <inkml:trace contextRef="#ctx0" brushRef="#br0">120 1 16335,'0'0'7672,"-6"8"-5852,-7 14-1460,1 0 1,1 1-1,0 1 1,2-1-1,1 1 0,1 1 1,-4 28-1,2 3 103,2 0-1,1 76 1,12-209 1405,-3 59-1869,-1 0 0,-1 0 0,-1 0 1,-1 0-1,-3-22 0,-4 23 127,0 19 77,8-1-200,0 0-1,0 0 1,-1 0-1,1 0 1,0 0-1,0 0 1,0 0 0,0 0-1,1 0 1,-1 0-1,0 0 1,0 0-1,0 0 1,1 0 0,-1 0-1,1 0 1,-1 0-1,1 0 1,-1 0-1,1-1 1,-1 1-1,1 0 1,0 0 0,-1 0-1,1-1 1,0 1-1,0 0 1,-1-1-1,1 1 1,0-1 0,0 1-1,0-1 1,1 1-1,6 2-98,-1 1 0,1-2 0,1 1 0,-1-1 0,0 0 0,0-1 0,1 0 0,-1 0 1,1-1-1,-1 0 0,1-1 0,10-1 0,44-11-3594,-9-5-3560,-18 3 1255,-3 2-1346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2.781"/>
    </inkml:context>
    <inkml:brush xml:id="br0">
      <inkml:brushProperty name="width" value="0.025" units="cm"/>
      <inkml:brushProperty name="height" value="0.025" units="cm"/>
    </inkml:brush>
  </inkml:definitions>
  <inkml:trace contextRef="#ctx0" brushRef="#br0">205 208 8712,'-8'3'5600,"-9"5"-3445,0 0 0,0 1 0,1 1 0,-18 13-1,22-13-1424,1 0 0,-1 0-1,1 1 1,1 0 0,0 1-1,-10 16 1,19-27-709,0 0 1,0 1-1,0-1 1,0 0-1,0 1 1,1-1-1,-1 1 1,0-1-1,1 1 1,-1 0-1,1-1 1,0 1-1,-1-1 1,1 1-1,0 0 1,0-1-1,0 1 1,0-1-1,1 4 1,-1-5-15,1 1 0,0 0 1,-1-1-1,1 1 0,0-1 0,0 1 1,-1-1-1,1 1 0,0-1 0,0 0 1,0 1-1,-1-1 0,1 0 0,0 0 1,0 0-1,0 1 0,0-1 1,0 0-1,-1 0 0,1 0 0,0-1 1,0 1-1,0 0 0,1 0 0,5-2 20,0 1 0,-1-1 0,1-1 0,-1 1 0,1-1 0,-1 0 0,10-7 0,-1-3 11,0-1 0,-1-1 0,-1 0 0,19-27 0,7-9 7,-39 50-49,0 1 0,0 0-1,0 0 1,0 0 0,0-1-1,0 1 1,0 0 0,0 0 0,1 0-1,-1 0 1,0-1 0,0 1-1,0 0 1,0 0 0,0 0 0,0 0-1,0-1 1,1 1 0,-1 0-1,0 0 1,0 0 0,0 0 0,0 0-1,0 0 1,1 0 0,-1 0-1,0-1 1,0 1 0,0 0 0,1 0-1,-1 0 1,0 0 0,0 0-1,0 0 1,0 0 0,1 0-1,-1 0 1,0 0 0,0 0 0,0 0-1,1 0 1,-1 0 0,0 0-1,0 0 1,0 1 0,0-1 0,1 0-1,-1 0 1,0 0 0,0 0-1,0 0 1,0 0 0,1 0 0,-1 1-1,0-1 1,0 0 0,0 0-1,0 0 1,0 17-81,-9 22 162,4-25 24,0 1 1,1-1-1,1 1 0,0 0 1,1 0-1,-1 23 1,3-37-88,0 0 1,0 1 0,1-1-1,-1 0 1,0 0 0,1 0-1,-1 0 1,1 0-1,-1 0 1,1-1 0,-1 1-1,1 0 1,0 0 0,-1 0-1,1 0 1,0-1 0,0 1-1,0 0 1,-1-1 0,1 1-1,0 0 1,0-1 0,0 1-1,0-1 1,0 0 0,0 1-1,0-1 1,0 0-1,0 1 1,0-1 0,0 0-1,0 0 1,1 0 0,-1 0-1,0 0 1,0 0 0,0 0-1,0-1 1,0 1 0,0 0-1,2-1 1,3 0 59,1-1 1,-1 0-1,0 0 1,1-1-1,9-4 1,3-6-75,0 0 0,-1-2 0,0 0 0,-2 0 0,0-2 0,0 0 0,-2-1 0,13-20 0,-11 14 0,-1-1 0,-1 0 0,-2-2 0,0 1 0,15-54 0,-27 78 0,1-1 0,0 1 0,-1-1 0,1 1 0,-1 0 0,0-1 0,0 1 0,0-1 0,0 1 0,0-1 0,0 1 0,-1-3 0,0 5 0,1-1 0,0 1 0,-1 0 0,1-1 0,0 1 0,-1 0 0,1 0 0,0-1 0,-1 1 0,1 0 0,0 0 0,-1 0 0,1-1 0,-1 1 0,1 0 0,0 0 0,-1 0 0,1 0 0,-1 0 0,1 0 0,-1 0 0,1 0 0,0 0 0,-1 0 0,1 0 0,-1 0 0,1 0 0,-1 0 0,1 0 0,0 1 0,-1-1 0,1 0 0,-1 0 0,1 0 0,0 1 0,-1-1 0,1 1 0,-7 3 0,0 1 0,1 1 0,-1-1 0,1 1 0,-7 9 0,-15 19 0,-37 59 0,57-81 0,0 1 0,2 1 0,-1-1 0,2 1 0,0 0 0,0 0 0,2 1 0,-4 21 0,7-34 0,0-1 1,0 1-1,0 0 1,0 0-1,0 0 1,0 0-1,1 0 0,-1-1 1,1 1-1,-1 0 1,1 0-1,0-1 1,-1 1-1,1 0 0,0-1 1,0 1-1,0-1 1,1 1-1,-1-1 1,0 1-1,3 1 0,-1-1 1,1 0 0,-1 0 0,1 0 0,-1-1 0,1 1-1,-1-1 1,1 0 0,0 0 0,0-1 0,4 1 0,6 0-17,0-1 1,0-1-1,-1 0 0,1-1 1,17-4-1,9-10-1934,-16-1-4588,2-6-7000</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3.279"/>
    </inkml:context>
    <inkml:brush xml:id="br0">
      <inkml:brushProperty name="width" value="0.025" units="cm"/>
      <inkml:brushProperty name="height" value="0.025" units="cm"/>
    </inkml:brush>
  </inkml:definitions>
  <inkml:trace contextRef="#ctx0" brushRef="#br0">46 0 10602,'0'0'17691,"-7"10"-16938,3-4-672,-1 0 0,1 1 0,0-1 0,1 1 1,-1-1-1,1 1 0,1 1 0,-1-1 0,1 0 0,1 0 0,-1 1 0,1-1 0,1 1 0,-1-1 0,2 14 0,-1-21-49,0 1-1,1 0 0,-1 0 1,1 0-1,-1 0 0,1 0 0,-1-1 1,1 1-1,-1 0 0,1 0 1,0-1-1,-1 1 0,1 0 1,0-1-1,0 1 0,0-1 0,-1 1 1,1-1-1,0 1 0,0-1 1,0 0-1,0 1 0,0-1 0,0 0 1,0 0-1,0 0 0,0 0 1,0 0-1,0 0 0,0 0 1,0 0-1,-1 0 0,1 0 0,0 0 1,0-1-1,0 1 0,0 0 1,0-1-1,1 0 0,38-15 1141,-22 4-1172,-14 9 0,0-1 0,1 1 0,0 0 0,-1 0 0,1 1 0,0 0 0,0-1 0,0 2 0,1-1 0,5-1 0,-10 10 0,0-1 0,-1 1 0,0 0 0,0-1 0,-1 9 0,-4 31-240,6-46 235,-1 0 0,0 1 1,1-1-1,-1 0 0,0 1 0,1-1 1,-1 0-1,1 1 0,-1-1 0,1 0 1,-1 0-1,1 1 0,-1-1 0,1 0 1,-1 0-1,1 0 0,-1 0 0,1 0 1,-1 0-1,1 0 0,-1 0 1,1 0-1,-1 0 0,1 0 0,0 0 1,-1 0-1,1 0 0,-1 0 0,1 0 1,-1-1-1,1 1 0,-1 0 0,0 0 1,1-1-1,-1 1 0,1 0 0,-1-1 1,1 1-1,-1 0 0,1-1 1,21-12 80,-12 6-56,28-19-9,-36 25-17,-1 0 1,1 0-1,0 0 1,-1 1-1,1-1 1,0 0-1,0 1 0,-1-1 1,1 1-1,0 0 1,0-1-1,0 1 1,-1 0-1,1 0 1,0 0-1,0 0 1,0 1-1,-1-1 1,1 0-1,2 1 1,-3 0-8,0 0 0,0 0 0,0 0 0,0 0-1,-1 0 1,1 0 0,0 0 0,-1 0 0,1 0 0,0 0 0,-1 0 0,0 1 0,1-1 0,-1 0 0,0 0-1,1 0 1,-1 1 0,0 1 0,0-3-159,0 1-1,0 0 1,0 0-1,0 0 1,0 0-1,0 0 1,1 0-1,-1 0 1,0-1-1,0 1 1,1 0-1,-1 0 1,1 0-1,-1-1 1,0 1 0,1 0-1,0 0 1,-1-1-1,1 1 1,-1 0-1,1-1 1,0 1-1,-1-1 1,1 1-1,0-1 1,0 1-1,-1-1 1,1 0-1,0 1 1,0-1-1,0 0 1,0 1-1,0-1 1,-1 0-1,1 0 1,0 0-1,0 0 1,0 0-1,0 0 1,0 0-1,0 0 1,0 0 0,-1 0-1,1-1 1,0 1-1,0 0 1,0-1-1,0 1 1,-1 0-1,1-1 1,0 1-1,0-1 1,6-2-1292,0 0 1,-1-1 0,0 1 0,0-1-1,9-7 1,4-3-2447,5-2-2394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4.276"/>
    </inkml:context>
    <inkml:brush xml:id="br0">
      <inkml:brushProperty name="width" value="0.025" units="cm"/>
      <inkml:brushProperty name="height" value="0.025" units="cm"/>
    </inkml:brush>
  </inkml:definitions>
  <inkml:trace contextRef="#ctx0" brushRef="#br0">87 320 2114,'0'0'22736,"-9"1"-21673,4 0-856,-1 1 1,0-1-1,0 1 1,1 0-1,-1 0 1,-7 5-1,10-6-108,1 1 0,0-1 0,0 1 0,0 0 0,0-1 1,0 1-1,1 0 0,-1 0 0,1 0 0,-1 0 0,1 1 0,0-1 0,-1 0 0,1 1 0,0-1 0,1 0 0,-1 1 1,0-1-1,1 1 0,-1-1 0,1 1 0,0 3 0,0-4-88,1-1-1,-1 0 1,1 0 0,0 0-1,0 0 1,0 0 0,-1 0-1,1 0 1,0 0 0,0 0-1,0 0 1,0 0 0,0-1-1,1 1 1,-1 0 0,0-1-1,0 1 1,0-1 0,1 1-1,-1-1 1,0 0 0,1 1-1,-1-1 1,0 0 0,0 0-1,1 0 1,-1 0 0,3-1-1,49 2-150,-43-1 14,55 0 1492,-55-50-157,-1 18-704,-9 30-506,0 0 0,0 1 0,0-1 0,0 1 0,0-1-1,1 0 1,-1 1 0,1-1 0,-1 1 0,1-1 0,-1 0 0,1 1 0,0 0 0,0-1 0,0 1 0,0-1 0,0 1-1,0 0 1,0 0 0,0 0 0,0-1 0,0 1 0,1 0 0,-1 0 0,1 1 0,-1-1 0,0 0 0,1 0 0,0 1-1,-1-1 1,1 1 0,-1-1 0,1 1 0,-1 0 0,1 0 0,0-1 0,2 1 0,14-3-182,-8 0-871,0 0 0,-1 0 0,1-1 0,-1 0 0,0-1 0,0 0 0,0 0 0,-1-1 0,1 0 0,-2-1 0,1 0 0,-1 0 0,0 0 0,0-1 0,-1 0 0,6-9 0,-5 5 464,-1 1 0,0-1 0,-1 0 0,7-25 0,-3-9 4040,-6-1 4588,-4 58-7506,0 0 1,-2 0-1,1 0 0,-1-1 0,-1 1 0,-5 12 0,-8 27 756,10-26-1103,2 0-1,0 0 1,2 1-1,1 0 1,1-1-1,4 49 1,-3-73-161,0 1-1,0 0 1,0 0 0,0-1 0,0 1-1,1 0 1,-1-1 0,0 1 0,0-1-1,1 1 1,-1 0 0,0-1 0,1 1-1,-1-1 1,1 1 0,-1-1 0,1 1 0,-1-1-1,1 1 1,-1-1 0,1 1 0,0-1-1,-1 0 1,1 1 0,-1-1 0,1 0-1,0 0 1,-1 1 0,1-1 0,0 0-1,-1 0 1,1 0 0,0 0 0,0 0-1,-1 0 1,1 0 0,0 0 0,-1 0-1,1 0 1,0 0 0,-1 0 0,1-1-1,0 1 1,-1 0 0,1-1 0,0 1-1,-1 0 1,1-1 0,-1 1 0,1 0-1,0-2 1,3 0 66,-1 0-1,0 0 0,0 0 1,0-1-1,0 1 0,-1-1 1,1 0-1,2-3 0,3-15-176,-7 23-385,-1 10 369,0-11 101,0 0 1,1 0-1,-1 0 0,0 0 0,0 0 0,1-1 1,-1 1-1,1 0 0,-1 0 0,1 0 0,-1-1 1,1 1-1,0 0 0,-1-1 0,1 1 0,0 0 1,-1-1-1,1 1 0,0-1 0,0 1 0,-1-1 1,1 0-1,0 1 0,0-1 0,0 0 0,0 1 1,0-1-1,0 0 0,0 0 0,-1 0 0,1 0 1,0 0-1,0 0 0,0 0 0,0 0 0,0 0 1,0 0-1,0-1 0,0 1 0,0 0 0,-1-1 1,1 1-1,1-1 0,4 0 18,0-1 0,-1 0 0,1 0 0,-1 0-1,0-1 1,6-3 0,9-11 142,-1-1-1,0 0 1,-2-2-1,0 0 1,-1-1-1,-1 0 1,-1-1-1,-1-1 1,-1 0-1,-1-1 1,9-30-1,-15 36-157,-30 49-96,11-5 112,2 1 0,-16 47 0,24-63-12,1-1 1,1 1-1,0 0 0,1-1 1,0 1-1,0 0 1,1 0-1,0 0 0,1 0 1,4 18-1,-4-27-4,0 1 0,0-1 0,0 0 0,0 0 0,1 0 0,-1 0 0,0 0 0,1-1 0,-1 1 0,1 0 0,0-1 0,0 1 0,0-1 0,3 3 0,-5-4 0,1 0 0,-1 0 0,1 1 0,-1-1 0,1 0 0,-1 0 0,1 0 0,-1 0 0,1 1 0,0-1 0,-1 0 0,1 0 0,-1 0 0,1 0 0,-1 0 0,1 0 0,-1-1 0,1 1 0,0 0 0,-1 0 0,1 0 0,-1 0 0,1-1 0,0 1 0,-1-1 0,1 0 0,0 0 0,-1 0 0,1 0 0,-1 0 0,1 1 0,-1-1 0,1 0 0,-1 0 0,0 0 0,0-1 0,1 1 0,-1 0 0,0 0 0,0 0 0,0 0 0,0 0 0,0-1 0,0-7 0,-1 0 0,0 0 0,0 0 0,-1 0 0,0 1 0,-1-1 0,0 1 0,0-1 0,-7-13 0,-4 1 0,0 0 0,-19-22 0,31 40 0,2 3 0,0 0 0,0 0 0,0-1 0,0 1 0,0 0 0,0-1 0,0 1 0,0 0 0,0 0 0,0-1 0,1 1 0,-1 0 0,0 0 0,0 0 0,0-1 0,1 1 0,-1 0 0,0 0 0,0 0 0,0-1 0,1 1 0,-1 0 0,0 0 0,0 0 0,1 0 0,-1 0 0,0 0 0,1 0 0,-1-1 0,0 1 0,0 0 0,1 0 0,-1 0 0,0 0 0,0 0 0,1 0 0,-1 0 0,0 0 0,1 1 0,-1-1 0,0 0 0,0 0 0,1 0 0,-1 0 0,20 0 0,-17 0 0,32 0-248,-3 1-2754,57-7 1,-47-2-5834</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4.923"/>
    </inkml:context>
    <inkml:brush xml:id="br0">
      <inkml:brushProperty name="width" value="0.025" units="cm"/>
      <inkml:brushProperty name="height" value="0.025" units="cm"/>
    </inkml:brush>
  </inkml:definitions>
  <inkml:trace contextRef="#ctx0" brushRef="#br0">6 74 5285,'0'0'6140,"8"-2"-3253,76-40 7761,-69 36-10057,-1 1 0,1 1-1,0 0 1,0 1 0,0 0 0,1 2 0,16-1 0,-31 2-567,0-1 1,1 1 0,-1 0 0,0 0-1,0 0 1,1 0 0,-1 0 0,0 0-1,0 0 1,0 0 0,1 0 0,-1 1-1,0-1 1,0 1 0,0-1 0,0 1-1,0-1 1,0 1 0,0-1 0,0 1-1,0 0 1,0-1 0,0 1 0,0 0-1,0 0 1,0 0 0,0 0-1,-1 0 1,1 0 0,0 0 0,-1 0-1,1 0 1,-1 0 0,1 0 0,-1 1-1,0-1 1,1 0 0,-1 0 0,0 0-1,0 0 1,0 1 0,0-1 0,0 0-1,0 0 1,0 1 0,0-1 0,-1 0-1,1 2 1,-2 2 73,0 1 0,0-1 1,-1 0-1,1 0 0,-1-1 0,0 1 0,0 0 0,-1-1 1,-5 6-1,-26 21 103,-1-2 0,-69 42 0,63-44-121,23-9-42,19-18-36,0 1-1,0-1 1,0 0 0,0 1 0,0-1-1,1 0 1,-1 1 0,0-1 0,0 0-1,0 1 1,0-1 0,0 0 0,1 0-1,-1 1 1,0-1 0,0 0 0,0 1-1,1-1 1,-1 0 0,0 0 0,0 1-1,1-1 1,-1 0 0,0 0 0,1 0-1,-1 0 1,0 1 0,1-1 0,-1 0-1,0 0 1,1 0 0,-1 0 0,0 0-1,1 0 1,-1 0 0,1 0 0,49 1 97,-46-2-98,70-7-1675,-1-3-1,81-23 1,-154 33 1573,17-5-3249,-11-2-1826,-5 0-1577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5.281"/>
    </inkml:context>
    <inkml:brush xml:id="br0">
      <inkml:brushProperty name="width" value="0.025" units="cm"/>
      <inkml:brushProperty name="height" value="0.025" units="cm"/>
    </inkml:brush>
  </inkml:definitions>
  <inkml:trace contextRef="#ctx0" brushRef="#br0">0 68 11531,'0'0'10506,"78"-17"-9641,-28 7-609,3-1-160,-2 0-801,-7 1-4131,-3 1-6631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5.610"/>
    </inkml:context>
    <inkml:brush xml:id="br0">
      <inkml:brushProperty name="width" value="0.025" units="cm"/>
      <inkml:brushProperty name="height" value="0.025" units="cm"/>
    </inkml:brush>
  </inkml:definitions>
  <inkml:trace contextRef="#ctx0" brushRef="#br0">41 0 7591,'0'0'13298,"-6"9"-10501,0-2-2136,3-3-338,0-1-1,0 1 0,0 0 0,1 0 1,0 0-1,-1 0 0,2 0 1,-1 1-1,0-1 0,1 1 0,0-1 1,0 1-1,-1 4 0,3-8-284,-1 0-1,1 0 1,0 0-1,0 0 1,-1 0-1,1 0 0,0-1 1,0 1-1,0 0 1,0-1-1,0 1 1,0-1-1,0 1 0,0-1 1,0 1-1,0-1 1,0 1-1,0-1 1,0 0-1,1 0 1,-1 0-1,0 0 0,0 0 1,0 0-1,0 0 1,1 0-1,-1 0 1,0 0-1,0 0 1,2-1-1,41-6 164,-28 1-160,0 0 0,-1-1 1,17-9-1,-22 9-98,1 2-1,0-1 1,0 2 0,0-1-1,0 1 1,1 1-1,22-4 1,-33 7 41,1 1 0,-1-1 0,0 1 1,0-1-1,0 1 0,0-1 0,0 1 0,0 0 0,0-1 0,0 1 0,0 0 1,-1 0-1,1 0 0,0 0 0,0 0 0,-1 0 0,1 0 0,0 0 1,-1 0-1,1 0 0,-1 0 0,1 0 0,-1 0 0,0 1 0,0-1 1,1 0-1,-1 0 0,0 0 0,0 1 0,0-1 0,0 0 0,0 0 1,-1 2-1,-2 58 134,2-43-103,1-17 0,0-1 0,0 1-1,-1 0 1,1 0 0,0-1-1,0 1 1,1 0 0,-1-1-1,0 1 1,0 0 0,0-1-1,0 1 1,0 0-1,1-1 1,-1 1 0,0 0-1,1-1 1,-1 1 0,0-1-1,1 1 1,-1 0 0,1-1-1,-1 1 1,1-1 0,-1 1-1,1-1 1,-1 0 0,1 1-1,0-1 1,-1 0 0,1 1-1,-1-1 1,1 0 0,0 0-1,0 1 1,2-1 17,-1 0-1,0 0 1,1-1 0,-1 1-1,1-1 1,-1 1 0,0-1 0,0 0-1,1 0 1,2-1 0,50-33 212,-35 17-273,-16 14-6,0 0 0,0 0-1,0 0 1,1 1 0,-1-1 0,1 1 0,0 0-1,0 0 1,0 1 0,0 0 0,0 0 0,1 0-1,-1 0 1,1 1 0,8-2 0,-13 4 17,0-1 0,-1 1-1,1-1 1,0 1 0,-1 0 0,1-1 0,0 1 0,-1 0 0,1 0 0,-1-1 0,1 1 0,-1 0 0,1 0 0,-1 0-1,1 0 1,-1 0 0,0 0 0,0-1 0,1 1 0,-1 0 0,0 0 0,0 0 0,0 0 0,0 0 0,0 2 0,-1 33-198,1-26-59,0 13-321,0-21-3434,0-17-16077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5:25.957"/>
    </inkml:context>
    <inkml:brush xml:id="br0">
      <inkml:brushProperty name="width" value="0.025" units="cm"/>
      <inkml:brushProperty name="height" value="0.025" units="cm"/>
    </inkml:brush>
  </inkml:definitions>
  <inkml:trace contextRef="#ctx0" brushRef="#br0">1 5 20147,'0'0'9865,"56"-5"-9865,-27 6-1281,6 5-3043,1-1-1281,2-2-1058</inkml:trace>
  <inkml:trace contextRef="#ctx0" brushRef="#br0" timeOffset="1">316 24 10858,'0'0'12626,"-8"4"-9375,-1 0-2757,-62 32 2988,64-33-3276,1 1-1,0 0 1,0 0 0,0 1-1,1-1 1,-1 1-1,1 1 1,0-1-1,-5 9 1,10-14-206,-1 1 1,1 0-1,-1 0 0,1-1 1,0 1-1,0 0 0,0 0 1,-1 0-1,1 0 0,0-1 1,0 1-1,0 0 0,0 0 1,0 0-1,0 0 0,1-1 1,-1 1-1,0 0 0,0 0 1,1 0-1,-1 0 0,0-1 1,1 1-1,-1 0 0,1-1 1,-1 1-1,1 0 0,-1-1 1,1 1-1,-1 0 0,1-1 1,0 1-1,-1-1 0,1 1 0,0-1 1,-1 1-1,1-1 0,0 0 1,0 1-1,0-1 0,-1 0 1,1 0-1,0 1 0,0-1 1,1 0-1,49 8-127,-39-7 4,14 2-579,-12-3 528,-1 2 1,0 0-1,0 0 0,0 1 0,0 1 0,-1 0 0,23 10 0,-34-13 191,0-1 0,0 1-1,0-1 1,0 1-1,0-1 1,0 1 0,0 0-1,0 0 1,0-1 0,-1 1-1,1 0 1,0 0-1,0 0 1,-1 0 0,1 0-1,-1 0 1,1 0-1,-1 0 1,1 0 0,-1 1-1,0-1 1,1 0-1,-1 0 1,0 0 0,0 0-1,0 0 1,0 1-1,0-1 1,0 0 0,0 0-1,0 0 1,0 1-1,-1-1 1,1 0 0,0 0-1,-1 0 1,1 0 0,-1 0-1,0 0 1,1 0-1,-1 0 1,0 0 0,1 0-1,-1 0 1,0 0-1,-1 1 1,-5 4 176,0-1 0,0 1 0,0-1 0,-15 8 0,-19 9-47,-2-1-1,0-2 1,-82 24-1,93-38-1094,14-8-3019,12-6-6650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8.661"/>
    </inkml:context>
    <inkml:brush xml:id="br0">
      <inkml:brushProperty name="width" value="0.025" units="cm"/>
      <inkml:brushProperty name="height" value="0.025" units="cm"/>
    </inkml:brush>
  </inkml:definitions>
  <inkml:trace contextRef="#ctx0" brushRef="#br0">49 0 10730,'0'0'13453,"-1"69"-11371,-8-30-865,0 7-897,0 4-224,-1-1-32,5-4-160,2-9-1217,1-9 64,2-17 96,0-15-5221,0-19-224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9.020"/>
    </inkml:context>
    <inkml:brush xml:id="br0">
      <inkml:brushProperty name="width" value="0.025" units="cm"/>
      <inkml:brushProperty name="height" value="0.025" units="cm"/>
    </inkml:brush>
  </inkml:definitions>
  <inkml:trace contextRef="#ctx0" brushRef="#br0">15 1 12011,'0'0'9497,"-1"10"-7735,-1 3-1370,-4 46 684,2 1 1,2 0-1,9 78 1,-5-130-1065,0 0 0,0 0 0,0 0 0,1-1-1,0 0 1,1 1 0,-1-1 0,2 0 0,-1-1 0,1 1 0,0-1 0,0 0 0,11 10 0,-13-14 44,-1 0 1,1 0 0,0 0 0,-1 0-1,1-1 1,0 1 0,0-1-1,0 0 1,1 0 0,-1 0-1,0 0 1,0 0 0,0-1 0,1 0-1,-1 1 1,0-1 0,1 0-1,-1-1 1,0 1 0,0-1-1,1 1 1,-1-1 0,0 0 0,0 0-1,0 0 1,0-1 0,0 1-1,0-1 1,0 0 0,0 1-1,-1-1 1,1 0 0,-1-1-1,5-4 1,4-5 91,0-1-1,-1-1 1,0 0 0,-1 0-1,0-1 1,-1 0-1,-1 0 1,-1-1 0,9-31-1,-9 25 21,-2 0-1,0-1 0,-1 0 1,-2 0-1,0 0 1,-4-42-1,3 66-186,-1 0 0,1 1 0,0-1-1,0 0 1,-1 0 0,1 1 0,-1-1 0,1 0 0,-1 0-1,0 0 1,1 0 0,-1 0 0,0 0 0,0 0 0,1 0 0,-1 0-1,0 0 1,0 0 0,0 0 0,0-1 0,0 1 0,-1 0-1,1-1 1,0 1 0,0-1 0,0 1 0,0-1 0,-1 0-1,1 1 1,0-1 0,0 0 0,-1 0 0,1 0 0,0 0 0,-1 0-1,1 0 1,0 0 0,0-1 0,-1 1 0,1 0 0,0-1-1,0 1 1,0 0 0,-1-1 0,1 0 0,0 1 0,0-1 0,0 0-1,0 1 1,0-1 0,0 0 0,0 0 0,0 0 0,1 0-1,-1 0 1,0 0 0,0 0 0,1 0 0,-1 0 0,1-1 0,-1 1-1,1 0 1,-1 0 0,1 0 0,0-1 0,0 1 0,-1-2-1,1 4-88,0-1-102,0 0 0,0 1 0,0-1 0,0 0 1,0 0-1,0 1 0,0-1 0,0 0 0,0 0 0,0 1 0,0-1 0,0 0 0,0 0 1,0 1-1,0-1 0,1 0 0,-1 0 0,0 1 0,0-1 0,0 0 0,0 0 0,0 0 1,1 1-1,-1-1 0,0 0 0,0 0 0,0 0 0,1 0 0,-1 1 0,0-1 0,0 0 0,0 0 1,1 0-1,-1 0 0,0 0 0,0 0 0,1 0 0,-1 0 0,1 1 0,6-1-7440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150"/>
    </inkml:context>
    <inkml:brush xml:id="br0">
      <inkml:brushProperty name="width" value="0.025" units="cm"/>
      <inkml:brushProperty name="height" value="0.025" units="cm"/>
    </inkml:brush>
  </inkml:definitions>
  <inkml:trace contextRef="#ctx0" brushRef="#br0">5 0 16303,'0'0'8520,"-2"9"-5381,0 13-1185,2 8-512,0 4-642,0 2-415,4 3-257,-2-4-32,6-1-96,1-5-352,4-6-1698,-1-8-2178,2-7-2979,0-8-8040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9.362"/>
    </inkml:context>
    <inkml:brush xml:id="br0">
      <inkml:brushProperty name="width" value="0.025" units="cm"/>
      <inkml:brushProperty name="height" value="0.025" units="cm"/>
    </inkml:brush>
  </inkml:definitions>
  <inkml:trace contextRef="#ctx0" brushRef="#br0">23 0 8456,'0'0'20692,"1"68"-19892,-7-23-479,-1 2-225,-1-1-64,6-4-288,2-11-1122,0-5-2273,0-15-962,0-7-960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29.706"/>
    </inkml:context>
    <inkml:brush xml:id="br0">
      <inkml:brushProperty name="width" value="0.025" units="cm"/>
      <inkml:brushProperty name="height" value="0.025" units="cm"/>
    </inkml:brush>
  </inkml:definitions>
  <inkml:trace contextRef="#ctx0" brushRef="#br0">1 82 14029,'0'0'4549,"6"-8"-1015,-1 3-3137,0-1 1,0 1 0,0 0-1,1 0 1,0 1 0,0-1 0,0 1-1,1 1 1,-1-1 0,1 1-1,0 0 1,0 1 0,0 0 0,0 0-1,13-2 1,78-7 2025,-91 11-2361,-1-1 0,1 1 0,0 1 0,0-1 0,-1 1 0,1 0 0,0 1 0,-1-1 0,1 2 0,-1-1 0,0 0 1,7 5-1,-11-6-47,0 1 1,0 0-1,0 0 1,-1 0-1,1 0 1,-1 0-1,1 0 1,-1 1-1,0-1 1,0 0-1,0 1 1,0-1-1,0 1 1,0-1-1,-1 1 1,1-1-1,-1 1 1,0-1 0,0 1-1,0 0 1,0-1-1,0 1 1,0 0-1,-1-1 1,1 1-1,-1-1 1,0 1-1,0-1 1,0 1-1,0-1 1,0 0-1,0 1 1,-1-1-1,-1 2 1,-1 2 21,1-1 0,-1 1 0,0-1 0,0-1 0,-1 1 0,0-1 0,1 1 0,-1-1 1,-1 0-1,1-1 0,-1 0 0,1 0 0,-8 3 0,18-6-40,0-1 0,-1 1 0,1 0 0,0 0 0,0 1 0,-1-1 0,1 1 0,0 0 0,-1 0 0,1 1 0,-1-1 0,0 1 0,1 0 0,-1 0 0,0 1 0,6 3 0,-4-2-8,-1 0 0,1 0 1,-1 0-1,0 0 0,-1 1 0,1 0 0,-1 0 0,0 0 0,0 1 0,0-1 0,5 13 0,-6-11 13,-1 0 0,0 0-1,0 1 1,-1-1-1,1 0 1,-2 1-1,1 0 1,-1-1-1,0 1 1,-1-1-1,0 1 1,0-1-1,0 1 1,-1-1 0,0 0-1,-1 1 1,0-1-1,0 0 1,0-1-1,-1 1 1,0-1-1,0 1 1,-1-1-1,1 0 1,-1-1-1,-1 1 1,1-1 0,-1 0-1,0 0 1,0-1-1,0 0 1,-13 7-1,9-6 5,1-1-1,-1 0 1,0-1-1,0 1 0,0-2 1,0 1-1,0-2 1,-1 1-1,1-1 1,-1-1-1,1 0 1,0-1-1,-1 1 1,1-2-1,0 0 0,-1 0 1,1-1-1,0 0 1,0 0-1,1-1 1,-1-1-1,1 0 1,-11-7-1,1-6-1188,13 4-2748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1.258"/>
    </inkml:context>
    <inkml:brush xml:id="br0">
      <inkml:brushProperty name="width" value="0.025" units="cm"/>
      <inkml:brushProperty name="height" value="0.025" units="cm"/>
    </inkml:brush>
  </inkml:definitions>
  <inkml:trace contextRef="#ctx0" brushRef="#br0">43 0 9321,'0'0'16202,"-3"11"-14964,-3 12-489,-2 1 55,1 1 0,1-1 0,2 2 0,0-1 0,0 44 1,4-68-797,0 0 1,1 0-1,-1-1 1,0 1-1,1 0 1,-1 0-1,1-1 1,0 1-1,-1-1 1,1 1-1,-1 0 1,1-1-1,0 1 1,-1-1-1,1 0 1,0 1-1,0-1 1,-1 1-1,1-1 1,0 0-1,0 0 1,0 1-1,0-1 0,-1 0 1,1 0-1,0 0 1,0 0-1,0 0 1,0 0-1,-1 0 1,1 0-1,0-1 1,0 1-1,0 0 1,0 0-1,-1-1 1,1 1-1,0 0 1,0-1-1,0 0 1,36-16 75,-12-2-84,-1-1 0,27-27 0,24-22 0,-74 69 0,-1-1 0,0 1 0,0 0 0,1-1 0,-1 1 0,0 0 0,1 0 0,-1-1 0,0 1 0,1 0 0,-1 0 0,0-1 0,1 1 0,-1 0 0,1 0 0,-1 0 0,1 0 0,-1-1 0,0 1 0,1 0 0,-1 0 0,1 0 0,-1 0 0,1 0 0,-1 0 0,1 0 0,-1 0 0,0 0 0,1 1 0,-1-1 0,1 0 0,-1 0 0,0 0 0,1 0 0,-1 1 0,1-1 0,-1 0 0,0 0 0,1 1 0,-1-1 0,0 0 0,1 1 0,-1-1 0,0 0 0,1 1 0,-1-1 0,0 0 0,1 1 0,2 32 0,-12 40 0,0-12 0,9-60 0,0-1 0,1 1 0,-1-1 0,0 1 0,1-1 0,-1 1 0,0-1 0,1 0 0,-1 1 0,0-1 0,1 0 0,-1 1 0,1-1 0,-1 0 0,1 1 0,-1-1 0,1 0 0,-1 0 0,1 0 0,-1 1 0,1-1 0,-1 0 0,1 0 0,-1 0 0,1 0 0,-1 0 0,1 0 0,-1 0 0,1 0 0,-1 0 0,1 0 0,-1-1 0,1 1 0,-1 0 0,1 0 0,-1 0 0,1 0 0,-1-1 0,1 1 0,-1 0 0,1-1 0,24-9 0,-5-4 0,35-30 0,-40 31 0,1 0 0,1 1 0,28-17 0,-44 29 0,-1 0 0,0-1 0,1 1 0,-1 0 0,1 0 0,-1-1 0,1 1 0,-1 0 0,1 0 0,0 0 0,-1 0 0,1-1 0,-1 1 0,1 0 0,-1 0 0,1 0 0,0 0 0,-1 0 0,1 1 0,-1-1 0,1 0 0,-1 0 0,1 0 0,-1 0 0,1 1 0,-1-1 0,1 0 0,-1 0 0,1 1 0,-1-1 0,1 0 0,-1 1 0,1-1 0,-1 1 0,0-1 0,1 0 0,-1 1 0,4 26 0,-14 32 0,-3-26 0,9-26 0,0 1 0,1 0 0,1 0 0,-1 1 0,1-1 0,-2 16 0,12-28-3385,1-9-3672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1.647"/>
    </inkml:context>
    <inkml:brush xml:id="br0">
      <inkml:brushProperty name="width" value="0.025" units="cm"/>
      <inkml:brushProperty name="height" value="0.025" units="cm"/>
    </inkml:brush>
  </inkml:definitions>
  <inkml:trace contextRef="#ctx0" brushRef="#br0">1 56 19250,'0'0'13517,"51"-17"-13517,-9 8 0,6-1 0,-2 1 0,-3 2 0,-5 4-801,-9 3-1825,-11 0-801,-13 1-898,-5 7-2785</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1.974"/>
    </inkml:context>
    <inkml:brush xml:id="br0">
      <inkml:brushProperty name="width" value="0.025" units="cm"/>
      <inkml:brushProperty name="height" value="0.025" units="cm"/>
    </inkml:brush>
  </inkml:definitions>
  <inkml:trace contextRef="#ctx0" brushRef="#br0">0 45 17040,'0'0'13004,"67"10"-11242,-13-21-801,5-2-961,0 0 0,-3 5 0,-8 3-577,-10 4-2562,-8-1-3715,-6 1-4933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2.331"/>
    </inkml:context>
    <inkml:brush xml:id="br0">
      <inkml:brushProperty name="width" value="0.025" units="cm"/>
      <inkml:brushProperty name="height" value="0.025" units="cm"/>
    </inkml:brush>
  </inkml:definitions>
  <inkml:trace contextRef="#ctx0" brushRef="#br0">271 40 7111,'0'0'25181,"-9"-8"-24743,3 3-412,5 3-26,-1 0 1,0 0-1,0 0 1,0 0-1,0 0 0,-1 0 1,1 0-1,0 1 1,-1-1-1,1 1 1,-1 0-1,0 0 0,1 0 1,-1 0-1,0 0 1,1 0-1,-1 1 1,0 0-1,0-1 0,0 1 1,0 0-1,0 0 1,1 0-1,-1 1 1,-4 0-1,-6 6 0,0 0 0,1 0 0,0 2 0,0-1 0,0 2 0,1-1 0,1 2 0,-18 21 0,20-23 0,1 0 0,1 0 0,0 1 0,0 0 0,1 0 0,0 1 0,1-1 0,0 1 0,0 0 0,1 0 0,-2 21 0,5-30 4,0 0 0,0 0 0,1 0 0,-1 0 1,1-1-1,0 1 0,-1 0 0,1 0 0,0-1 0,0 1 0,0 0 0,0-1 0,0 1 1,0-1-1,1 0 0,-1 1 0,1-1 0,-1 0 0,0 0 0,1 0 0,0 0 0,-1 0 1,1 0-1,0 0 0,-1 0 0,1-1 0,0 1 0,0-1 0,0 1 0,0-1 1,-1 0-1,1 1 0,0-1 0,2-1 0,12 3-197,0-1-1,1-1 1,15-3-1,-19 2-297,35-4-4597,-2-5-3373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2.658"/>
    </inkml:context>
    <inkml:brush xml:id="br0">
      <inkml:brushProperty name="width" value="0.025" units="cm"/>
      <inkml:brushProperty name="height" value="0.025" units="cm"/>
    </inkml:brush>
  </inkml:definitions>
  <inkml:trace contextRef="#ctx0" brushRef="#br0">1 151 15182,'0'0'14782,"11"-5"-12876,10-7-1726,1-1-1,-2 0 0,0-2 1,36-34-1,-46 39-179,-5 5 0,-1 0 0,1 0 0,1 1 0,-1 0 0,11-6 0,-15 10 0,-1 0 0,0 0 0,0 0 0,1 0 0,-1 0 0,0 0 0,0 0 0,1 0 0,-1 0 0,0 0 0,1 0 0,-1 0 0,0 1 0,0-1 0,0 0 0,1 0 0,-1 0 0,0 0 0,0 1 0,1-1 0,-1 0 0,0 0 0,0 0 0,0 1 0,0-1 0,0 0 0,1 0 0,-1 1 0,0-1 0,0 0 0,0 1 0,0-1 0,0 0 0,0 0 0,0 1 0,0-1 0,0 0 0,0 0 0,0 1 0,0-1 0,0 0 0,0 1 0,0-1 0,0 0 0,0 0 0,0 1 0,-1-1 0,0 17 0,-3-2 0,0-1 0,-1 1 0,-14 25 0,14-30 0,0 1 0,0-1 0,1 1 0,0 0 0,1 1 0,0-1 0,1 0 0,-1 14 0,7-11-928,8-14-2644,1-8-5733</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3.002"/>
    </inkml:context>
    <inkml:brush xml:id="br0">
      <inkml:brushProperty name="width" value="0.025" units="cm"/>
      <inkml:brushProperty name="height" value="0.025" units="cm"/>
    </inkml:brush>
  </inkml:definitions>
  <inkml:trace contextRef="#ctx0" brushRef="#br0">31 0 10826,'0'0'16976,"1"52"-14541,-12-21-834,4 4-672,-2 1-929,5-3 0,3 1 0,1-10 0,0-6 0,5-6-865,1-7-1569,-12-27-24087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3.344"/>
    </inkml:context>
    <inkml:brush xml:id="br0">
      <inkml:brushProperty name="width" value="0.025" units="cm"/>
      <inkml:brushProperty name="height" value="0.025" units="cm"/>
    </inkml:brush>
  </inkml:definitions>
  <inkml:trace contextRef="#ctx0" brushRef="#br0">1 24 12524,'0'0'13805,"58"0"-12107,-22 0-321,7 0-512,10 0-705,4-5-705,0-3-3459,-3-2-4644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3.704"/>
    </inkml:context>
    <inkml:brush xml:id="br0">
      <inkml:brushProperty name="width" value="0.025" units="cm"/>
      <inkml:brushProperty name="height" value="0.025" units="cm"/>
    </inkml:brush>
  </inkml:definitions>
  <inkml:trace contextRef="#ctx0" brushRef="#br0">205 12 9929,'0'0'19181,"-10"-3"-18006,6 1-1129,-1 0 0,0 1 0,1 0 0,-1 0 1,0 0-1,0 1 0,0-1 0,0 1 0,1 0 1,-1 1-1,0-1 0,0 1 0,0 0 0,1 0 0,-1 0 1,0 1-1,1 0 0,-1 0 0,1 0 0,0 0 1,0 1-1,-4 2 0,5-3-27,-49 35 767,50-35-749,-1 0-1,1 0 0,-1 1 0,1-1 0,0 1 0,0-1 1,0 1-1,0 0 0,1-1 0,-1 1 0,1 0 0,0 0 0,0 0 1,0 0-1,0 0 0,-1 5 0,2-7-36,1 0 0,-1-1 0,0 1 0,0-1 0,1 1 0,-1-1 0,0 1 0,1-1 0,-1 1 0,1-1 0,-1 1 0,1-1 0,-1 0 0,1 1 0,-1-1 0,1 0 0,-1 1 0,1-1 0,-1 0 0,1 0 0,-1 1 0,1-1 0,0 0 0,-1 0 0,1 0 0,0 0 0,-1 0 0,1 0 0,-1 0 0,2 0 0,25 0 0,-19 0 0,31-1-281,50 0-1114,-83 2 1312,0-1 1,1 1-1,-1 0 1,0 1-1,0 0 1,0 0-1,0 0 1,0 0-1,-1 1 1,11 6-1,-15-7 120,1-1 0,0 1-1,-1 0 1,1-1 0,-1 1-1,0 0 1,0 0 0,0 0-1,0 0 1,0 0 0,0 0-1,0 0 1,-1 1 0,1-1-1,-1 0 1,1 0 0,-1 1-1,0-1 1,0 0 0,0 0 0,0 1-1,0-1 1,-1 0 0,1 0-1,-1 1 1,1-1 0,-1 0-1,0 0 1,0 0 0,0 0-1,0 0 1,0 0 0,0 0-1,-3 2 1,0 3 126,-2 0-1,1 0 1,-1 0-1,0 0 1,0-1-1,-1 0 1,-10 7-1,6-8-162,0 0 0,0 0 0,0-1 0,-1 0 0,1-1 0,-1-1 0,0 0 0,1 0 0,-1-1 0,0-1 0,-19-1 0,31 1-39,0 0-1,-1 0 1,1 0 0,0 0-1,-1 0 1,1 0 0,0 0-1,-1 0 1,1 0 0,0 0-1,0 0 1,-1 0-1,1 0 1,0 0 0,-1 0-1,1 0 1,0-1 0,0 1-1,-1 0 1,1 0 0,0 0-1,0 0 1,-1-1 0,1 1-1,0 0 1,0 0 0,-1-1-1,1 1 1,0 0 0,0 0-1,0-1 1,0 1 0,0 0-1,-1-1 1,1 1 0,0 0-1,0-1 1,0 1-1,0 0 1,0 0 0,0-1-1,0 1 1,0 0 0,0-1-1,0 1 1,0 0 0,0-1-1,0 1 1,1 0 0,-1-1-1,0 1 1,0 0 0,0-1-1,11-15-8811,4 2-8103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541"/>
    </inkml:context>
    <inkml:brush xml:id="br0">
      <inkml:brushProperty name="width" value="0.025" units="cm"/>
      <inkml:brushProperty name="height" value="0.025" units="cm"/>
    </inkml:brush>
  </inkml:definitions>
  <inkml:trace contextRef="#ctx0" brushRef="#br0">0 14 17585,'0'0'11851,"84"9"-13773,-35-16-2979,3-8-2498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5.438"/>
    </inkml:context>
    <inkml:brush xml:id="br0">
      <inkml:brushProperty name="width" value="0.025" units="cm"/>
      <inkml:brushProperty name="height" value="0.025" units="cm"/>
    </inkml:brush>
  </inkml:definitions>
  <inkml:trace contextRef="#ctx0" brushRef="#br0">1 330 16848,'0'0'13447,"13"-8"-11872,44-33-1395,-1-3-1,-2-1 0,-2-3 1,74-89-1,-119 130-179,-5 11 0,-5 8 0,-48 98 0,33-76 0,1 1 0,3 0 0,-15 51 0,28-83-4,0 1 0,0-1 1,1 1-1,0-1 0,-1 1 0,1-1 1,0 1-1,1-1 0,-1 1 0,1 3 1,-1-6-13,1-1 0,-1 1 0,0-1 1,0 1-1,1-1 0,-1 0 0,0 1 1,1-1-1,-1 1 0,0-1 1,1 0-1,-1 1 0,1-1 0,-1 0 1,0 1-1,1-1 0,-1 0 0,1 1 1,-1-1-1,1 0 0,-1 0 0,1 0 1,-1 0-1,1 0 0,0 1 1,22-9-971,0-13-3941,-2-6-3567,2-8-6822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5.776"/>
    </inkml:context>
    <inkml:brush xml:id="br0">
      <inkml:brushProperty name="width" value="0.025" units="cm"/>
      <inkml:brushProperty name="height" value="0.025" units="cm"/>
    </inkml:brush>
  </inkml:definitions>
  <inkml:trace contextRef="#ctx0" brushRef="#br0">187 0 20371,'0'0'7752,"-44"50"-4998,33-28-1441,1 4-736,2 2-577,5 2 0,3-2 0,0-1 0,0-4-224,8-2-1730,2-7-512,0-8-1314,-5-6-960</inkml:trace>
  <inkml:trace contextRef="#ctx0" brushRef="#br0" timeOffset="1">1 156 17296,'0'0'12396,"69"-15"-11403,-31 10-416,6 2-417,0-1-128,-4 1-897,1 3-1762,-8-1-2497,-6-2-2564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6.135"/>
    </inkml:context>
    <inkml:brush xml:id="br0">
      <inkml:brushProperty name="width" value="0.025" units="cm"/>
      <inkml:brushProperty name="height" value="0.025" units="cm"/>
    </inkml:brush>
  </inkml:definitions>
  <inkml:trace contextRef="#ctx0" brushRef="#br0">144 1 12492,'0'0'7169,"-9"3"-2941,0 2-3511,-1 1-1,1-1 0,0 2 1,0-1-1,0 1 1,1 1-1,0-1 0,-11 16 1,14-17-573,0 0 1,1 1 0,-1-1-1,2 1 1,-1 0-1,1 0 1,0 0-1,0 0 1,1 1 0,0-1-1,0 1 1,1 0-1,0-1 1,0 12-1,1-17-135,0-1-1,1 0 1,-1 0-1,1 0 1,0 0-1,-1 0 1,1 0-1,0 0 1,-1-1-1,1 1 1,0 0-1,0 0 1,0 0-1,0-1 0,0 1 1,0-1-1,0 1 1,0 0-1,0-1 1,0 0-1,0 1 1,0-1-1,1 0 1,-1 1-1,0-1 1,0 0-1,0 0 1,0 0-1,1 0 0,1 0 1,40-3-42,-34 1-402,-1 0 1,0-1-1,0 0 0,0 0 1,-1 0-1,1-1 0,8-6 1,-11 6-900,1 0 1,-1 0 0,0-1-1,0 0 1,7-8-1,6-13-6470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6.475"/>
    </inkml:context>
    <inkml:brush xml:id="br0">
      <inkml:brushProperty name="width" value="0.025" units="cm"/>
      <inkml:brushProperty name="height" value="0.025" units="cm"/>
    </inkml:brush>
  </inkml:definitions>
  <inkml:trace contextRef="#ctx0" brushRef="#br0">1 5 17296,'0'0'15471,"5"-2"-17905,5 2-4741,0-2-10346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6.915"/>
    </inkml:context>
    <inkml:brush xml:id="br0">
      <inkml:brushProperty name="width" value="0.025" units="cm"/>
      <inkml:brushProperty name="height" value="0.025" units="cm"/>
    </inkml:brush>
  </inkml:definitions>
  <inkml:trace contextRef="#ctx0" brushRef="#br0">200 0 4452,'0'0'12086,"8"7"-9571,4 3-1927,-1 0 0,0 1 1,-1 1-1,0 0 0,-1 0 1,0 1-1,-1 0 0,0 0 1,-2 1-1,1 0 1,-2 0-1,8 29 0,-10-32-429,0 1 0,-1 0 1,-1 0-1,0-1 0,-1 1 0,0 0 0,0 0 0,-2 0 0,1 0 0,-2 0 0,1-1 0,-1 1 1,-1-1-1,0 0 0,-1 0 0,0 0 0,-1-1 0,-7 12 0,-4 0-220,-1-1-1,0-1 1,-2 0-1,0-2 1,-1 0-1,-40 26 0,16-19-3744,-2-5-3488,25-13-3052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7.427"/>
    </inkml:context>
    <inkml:brush xml:id="br0">
      <inkml:brushProperty name="width" value="0.025" units="cm"/>
      <inkml:brushProperty name="height" value="0.025" units="cm"/>
    </inkml:brush>
  </inkml:definitions>
  <inkml:trace contextRef="#ctx0" brushRef="#br0">212 1 11531,'0'0'8723,"-4"10"-7666,-75 136 1053,51-101-1253,2 2 0,-19 50 0,39-80-654,0-1 0,1 1 0,1 0 0,1 0-1,0 1 1,1-1 0,1 1 0,1-1 0,1 1 0,3 23 0,-3-33-267,1-1 1,0 1-1,1 0 0,0-1 0,0 0 1,0 0-1,1 0 0,0 0 1,1 0-1,-1-1 0,1 0 0,1 0 1,-1 0-1,1-1 0,0 0 1,0 0-1,10 7 0,-4-6-919,0 1 0,0-2 0,0 1 1,0-2-1,1 0 0,0 0 0,0-1 0,0-1 0,22 2 0,23-3-7104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8.189"/>
    </inkml:context>
    <inkml:brush xml:id="br0">
      <inkml:brushProperty name="width" value="0.025" units="cm"/>
      <inkml:brushProperty name="height" value="0.025" units="cm"/>
    </inkml:brush>
  </inkml:definitions>
  <inkml:trace contextRef="#ctx0" brushRef="#br0">245 46 4869,'0'0'7185,"9"-6"-2567,1 1-3492,-6 3-701,-1 1-1,1-1 1,-1 0 0,0-1-1,1 1 1,-1-1 0,0 1-1,0-1 1,-1 0 0,5-5-1,-9 5 4611,-8 5-3786,-10 5-1089,-5 6 323,0 2 1,-23 18-1,40-27-384,1 0 0,0 0 0,0 0 1,1 1-1,0 0 0,0 0 0,1 1 0,-1 0 0,2 0 1,-7 12-1,11-19-98,-1 1 1,1-1 0,0 1 0,0-1-1,-1 1 1,1-1 0,0 1 0,0-1-1,1 1 1,-1-1 0,0 1 0,0-1-1,1 1 1,-1-1 0,1 1-1,-1-1 1,1 1 0,0-1 0,-1 0-1,1 0 1,0 1 0,0-1 0,0 0-1,0 0 1,0 0 0,0 0-1,0 0 1,1 0 0,-1 0 0,0 0-1,0 0 1,1-1 0,2 2 0,7 3 10,1 0 0,0-1 1,18 5-1,7 2-24,-33-9 10,-1-1-1,0 1 1,0 0 0,0 0 0,-1 0-1,1 0 1,0 0 0,-1 1 0,1-1 0,-1 1-1,0 0 1,0 0 0,0-1 0,0 1-1,0 0 1,-1 1 0,1-1 0,0 4 0,-2-5 28,1 0 1,-1 0 0,0 1-1,0-1 1,0 0 0,0 0-1,-1 0 1,1 1 0,-1-1-1,1 0 1,-1 0 0,0 0-1,0 0 1,0 0 0,0 0-1,0 0 1,0 0 0,0 0-1,-1 0 1,1-1 0,-1 1-1,1-1 1,-1 1 0,0-1-1,0 1 1,0-1 0,1 0 0,-1 0-1,-3 1 1,-8 5 8,-1-2 1,0 0-1,0 0 0,0-1 0,0-1 1,-1-1-1,0 0 0,1 0 1,-1-2-1,0 0 0,0 0 1,-16-4-1,29 4-94,1 1 1,-1-1-1,1-1 1,0 1-1,-1 0 1,1 0-1,-1 0 1,1-1-1,0 1 1,-1-1-1,1 1 1,0-1-1,-1 1 0,1-1 1,0 0-1,0 0 1,-1 0-1,1 1 1,0-1-1,0 0 1,0 0-1,0-1 1,0 1-1,1 0 1,-1 0-1,0 0 0,0-1 1,0-1-1,1 2-87,1-1-1,0 1 1,-1-1-1,1 1 0,0 0 1,0 0-1,0-1 1,0 1-1,0 0 0,0 0 1,0 0-1,0 0 1,1 0-1,-1 0 0,0 0 1,1 0-1,-1 1 1,0-1-1,1 1 0,-1-1 1,1 1-1,-1-1 1,1 1-1,-1 0 0,3-1 1,17-5-4979,1-1-2018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8.738"/>
    </inkml:context>
    <inkml:brush xml:id="br0">
      <inkml:brushProperty name="width" value="0.025" units="cm"/>
      <inkml:brushProperty name="height" value="0.025" units="cm"/>
    </inkml:brush>
  </inkml:definitions>
  <inkml:trace contextRef="#ctx0" brushRef="#br0">1 10 12812,'0'0'16368,"70"36"-15311,-33-36-353,9 0-319,3-4-257,0-8-64,-6-1-288,-7 4-1250,-12 2-1376,-16 6-1058,-25 2-9929</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9.097"/>
    </inkml:context>
    <inkml:brush xml:id="br0">
      <inkml:brushProperty name="width" value="0.025" units="cm"/>
      <inkml:brushProperty name="height" value="0.025" units="cm"/>
    </inkml:brush>
  </inkml:definitions>
  <inkml:trace contextRef="#ctx0" brushRef="#br0">0 0 15599,'0'0'12844,"58"8"-12139,-24-8-385,5-2-256,1 2-288,0 0-1826,-1 0-2210,-5-2-1890,-4-2-6758</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9.424"/>
    </inkml:context>
    <inkml:brush xml:id="br0">
      <inkml:brushProperty name="width" value="0.025" units="cm"/>
      <inkml:brushProperty name="height" value="0.025" units="cm"/>
    </inkml:brush>
  </inkml:definitions>
  <inkml:trace contextRef="#ctx0" brushRef="#br0">279 82 10634,'0'0'9033,"2"-8"-5793,0 2-3051,-1 2 358,0 0-1,0 0 1,-1 0 0,1-1-1,-1 1 1,0 0 0,-1-8-1,1 11-427,0-1-1,-1 1 0,0-1 0,1 1 0,-1 0 1,0-1-1,0 1 0,0 0 0,0-1 1,0 1-1,0 0 0,0 0 0,0 0 0,0 0 1,0 0-1,-1 0 0,1 0 0,0 1 1,-1-1-1,1 0 0,0 1 0,-1-1 0,1 1 1,-1-1-1,1 1 0,-1 0 0,0 0 1,1 0-1,-3-1 0,-4 1-60,0 0-1,1 1 1,-1 0 0,0 0-1,0 0 1,0 1-1,1 0 1,-1 1 0,1 0-1,0 0 1,0 0 0,0 1-1,0 0 1,0 0-1,1 1 1,-9 8 0,-1 1 96,0 1 0,2 1 0,0 0 1,-22 34-1,33-46-154,1 0 0,-1 0 0,1 1 0,0-1 0,0 0 0,1 1 0,-1 0 0,1-1 0,0 1 0,0 5 0,1-8 0,0-1 0,0 1 0,0 0 0,1-1 0,-1 1 0,0-1 0,1 1 0,-1-1 0,1 1 0,0-1 0,-1 1 0,1-1 0,0 1 0,0-1 0,0 0 0,0 1 0,0-1 0,0 0 0,0 0 0,1 0 0,-1 0 0,0 0 0,1 0 0,-1 0 0,0 0 0,1-1 0,-1 1 0,1 0 0,-1-1 0,1 1 0,1-1 0,12 4-490,1-1 0,-1-1 0,0 0 0,20-1 0,-11-2-1269,-1 0-1,0-2 0,0 0 1,31-10-1,-12-1-7203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917"/>
    </inkml:context>
    <inkml:brush xml:id="br0">
      <inkml:brushProperty name="width" value="0.025" units="cm"/>
      <inkml:brushProperty name="height" value="0.025" units="cm"/>
    </inkml:brush>
  </inkml:definitions>
  <inkml:trace contextRef="#ctx0" brushRef="#br0">0 26 8904,'0'0'19251,"62"13"-20789,-27-19-3939,10-6-6438</inkml:trace>
  <inkml:trace contextRef="#ctx0" brushRef="#br0" timeOffset="1">395 33 21556,'0'0'11211,"6"9"-11627,20-26-4645,3-7-8744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39.812"/>
    </inkml:context>
    <inkml:brush xml:id="br0">
      <inkml:brushProperty name="width" value="0.025" units="cm"/>
      <inkml:brushProperty name="height" value="0.025" units="cm"/>
    </inkml:brush>
  </inkml:definitions>
  <inkml:trace contextRef="#ctx0" brushRef="#br0">63 54 16432,'0'0'11183,"11"-7"-9490,-1 0-1393,1 1 1,0 1-1,1-1 1,-1 2-1,1 0 1,0 0 0,0 1-1,0 1 1,22-3-1,-32 5-285,1 0 1,-1 0-1,1 0 0,-1 0 0,0 0 0,1 1 0,-1-1 0,0 1 1,1-1-1,-1 1 0,0 0 0,0 0 0,1 0 0,-1 0 0,0 0 1,0 0-1,0 1 0,-1-1 0,4 4 0,-4-4-10,-1 1 0,1 0 0,-1-1 0,1 1 0,-1 0 0,0 0 0,0-1 0,0 1 0,0 0 0,0-1 0,0 1 1,-1 0-1,1-1 0,-1 1 0,1 0 0,-1-1 0,1 1 0,-1-1 0,0 1 0,0-1 0,0 1 0,0-1 0,0 1 0,0-1 0,0 0 0,0 0 0,0 1 0,-1-1 0,-2 1 0,-20 20-5,-2-1 0,0-1 0,-33 18 0,-38 28 0,97-66 0,-1 0 0,1 1 0,-1-1 0,0 0 0,1 1 0,-1-1 0,1 1 0,-1-1 0,1 1 0,-1-1 0,1 1 0,-1-1 0,1 1 0,0 0 0,-1-1 0,1 1 0,0 0 0,0-1 0,-1 1 0,1 0 0,0-1 0,0 1 0,0 0 0,0-1 0,0 2 0,14 5 0,41-7 0,-39-1 0,41 2-273,33-1-1934,-1-6-3534,-52 1-7979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4.378"/>
    </inkml:context>
    <inkml:brush xml:id="br0">
      <inkml:brushProperty name="width" value="0.025" units="cm"/>
      <inkml:brushProperty name="height" value="0.025" units="cm"/>
    </inkml:brush>
  </inkml:definitions>
  <inkml:trace contextRef="#ctx0" brushRef="#br0">248 59 4324,'0'0'10148,"11"-5"-5786,-2 2-3672,43-22 2862,-18 1 1874,-38 23-2322,-19 1-2589,7 3-472,0 1 0,-1 0 0,2 2 0,-1 0 0,1 1 0,0 0 1,0 1-1,0 1 0,1 0 0,1 1 0,0 0 0,0 1 0,1 1 0,-19 23 0,22-13-43,9-21 0,0 0 0,0-1 0,1 1 0,-1 0 0,0-1 0,0 1 0,0-1 0,1 1 0,-1 0 0,0-1 0,0 1 0,1-1 0,-1 1 0,1-1 0,-1 1 0,0-1 0,1 1 0,-1-1 0,1 0 0,-1 1 0,1-1 0,0 1 0,4 1 0,0-1 0,0 1 0,0-1 0,0-1 0,0 1 0,9 0 0,13 2 0,-23-2 0,1 0 0,-1 0 0,0 1 0,0 0 0,-1-1 0,1 1 0,0 1 0,-1-1 0,1 1 0,-1-1 0,1 1 0,-1 0 0,0 0 0,-1 0 0,1 1 0,0-1 0,-1 1 0,0-1 0,0 1 0,0 0 0,3 7 0,-4-8 0,0 0 0,-1 1 0,1-1 0,-1 0 0,0 0 0,1 1 0,-1-1 0,-1 0 0,1 0 0,0 0 0,-1 1 0,0-1 0,0 0 0,0 0 0,0 0 0,0 0 0,0 0 0,-1 0 0,0 0 0,1-1 0,-1 1 0,0 0 0,0-1 0,-1 0 0,1 1 0,0-1 0,-1 0 0,0 0 0,-2 2 0,-4 0 0,1 1 0,-1-1 0,0-1 0,0 0 0,-1 0 0,1 0 0,-1-1 0,-17 1 0,22-2 0,1-1 0,-1 0 0,1 0 0,0 0 0,-1 0 0,1-1 0,0 1 0,-1-1 0,1 0 0,0 0 0,0-1 0,-1 1 0,1-1 0,0 0 0,1 0 0,-1-1 0,0 1 0,1-1 0,-1 0 0,1 1 0,-4-6 0,6 8-50,0-1-1,1 0 1,-1 0 0,0 0-1,1 0 1,-1 0 0,1 0-1,-1 0 1,1 0 0,-1 0-1,1 0 1,0 0 0,0 0-1,-1 0 1,1 0-1,0 0 1,0 0 0,0 0-1,0 0 1,0 0 0,0 0-1,1 0 1,-1 0 0,0 0-1,0 0 1,1-1 0,-1 1-1,1 1 1,-1-1 0,1 0-1,-1 0 1,1 0 0,-1 0-1,1 0 1,0 0 0,0 1-1,-1-1 1,1 0 0,0 0-1,0 1 1,1-1 0,4-3-739,0 2 1,1-1-1,-1 1 1,1 0-1,9-2 1,-2 0-903,20-4-4923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4.736"/>
    </inkml:context>
    <inkml:brush xml:id="br0">
      <inkml:brushProperty name="width" value="0.025" units="cm"/>
      <inkml:brushProperty name="height" value="0.025" units="cm"/>
    </inkml:brush>
  </inkml:definitions>
  <inkml:trace contextRef="#ctx0" brushRef="#br0">52 16 12172,'0'0'12102,"-9"-3"-9764,-24-8-390,32 11-1903,1-1 1,0 1-1,0 0 0,0 0 0,-1 0 0,1 0 0,0 0 0,0 0 0,0 0 0,-1 0 0,1 0 1,0-1-1,0 1 0,-1 0 0,1 0 0,0 0 0,0 0 0,-1 0 0,1 1 0,0-1 0,0 0 0,0 0 1,-1 0-1,1 0 0,0 0 0,0 0 0,0 0 0,-1 0 0,1 0 0,0 1 0,0-1 0,0 0 1,-1 0-1,1 0 0,0 0 0,0 0 0,0 1 0,0-1 0,0 0 0,0 0 0,-1 0 0,1 1 0,0-1 1,0 0-1,0 0 0,0 1 0,0-1 0,0 0 0,0 0 0,0 0 0,0 1 0,0-1 0,0 1 1,11 7 1234,18-6-906,54-5 1,-57 1-1195,0 1 0,-1 2 0,34 3 0,-47 3-4464,-13 1-5228,-8-5-3437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5.076"/>
    </inkml:context>
    <inkml:brush xml:id="br0">
      <inkml:brushProperty name="width" value="0.025" units="cm"/>
      <inkml:brushProperty name="height" value="0.025" units="cm"/>
    </inkml:brush>
  </inkml:definitions>
  <inkml:trace contextRef="#ctx0" brushRef="#br0">1 14 17553,'0'0'11627,"63"4"-10346,-17-4-512,-2-3-513,0-2-160,-9 2-192,-2 1-1185,-12 1-1858,-6-2-2915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5.563"/>
    </inkml:context>
    <inkml:brush xml:id="br0">
      <inkml:brushProperty name="width" value="0.025" units="cm"/>
      <inkml:brushProperty name="height" value="0.025" units="cm"/>
    </inkml:brush>
  </inkml:definitions>
  <inkml:trace contextRef="#ctx0" brushRef="#br0">1 326 5958,'0'0'12411,"8"-7"-7788,81-66 293,45-58-1903,-20 19-1194,-114 112-1818,0 0-1,0 0 0,0 0 1,0 0-1,0-1 1,0 1-1,0 0 0,0 0 1,0 0-1,1 0 0,-1 0 1,0-1-1,0 1 0,0 0 1,0 0-1,0 0 1,1 0-1,-1 0 0,0 0 1,0 0-1,0-1 0,0 1 1,1 0-1,-1 0 0,0 0 1,0 0-1,0 0 1,1 0-1,-1 0 0,0 0 1,0 0-1,0 0 0,0 0 1,1 0-1,-1 0 0,0 0 1,0 0-1,0 1 1,1-1-1,-1 0 0,0 0 1,0 0-1,0 0 0,0 0 1,1 0-1,-1 0 0,0 0 1,0 1-1,0-1 1,0 0-1,0 0 0,0 0 1,1 0-1,-1 0 0,0 1 1,0-1-1,0 0 1,0 0-1,0 0 0,0 1 1,0-1-1,0 0 0,0 0 1,0 0-1,0 1 0,0-1 1,0 0-1,0 0 1,0 1-1,-3 25 8,-13 38-15,14-58 7,-5 22 0,1-1 0,1 2 0,2-1 0,0 42 0,3-69-60,0-1 1,-1 1-1,1 0 0,0-1 1,1 1-1,-1-1 0,0 1 1,0 0-1,0-1 0,0 1 0,0-1 1,1 1-1,-1 0 0,0-1 1,1 1-1,-1-1 0,0 1 1,1-1-1,-1 1 0,0-1 1,1 1-1,-1-1 0,1 1 1,-1-1-1,1 0 0,-1 1 1,1-1-1,0 0 0,-1 0 0,1 1 1,-1-1-1,1 0 0,-1 0 1,1 0-1,0 1 0,-1-1 1,1 0-1,0 0 0,-1 0 1,1 0-1,-1 0 0,2-1 1,-1 1-200,0 0 1,0 0 0,0 0 0,1-1-1,-1 1 1,0-1 0,0 1 0,0-1-1,0 1 1,0-1 0,0 0 0,0 1-1,0-1 1,0 0 0,-1 0 0,1 1-1,0-1 1,0 0 0,-1 0 0,1 0-1,0-2 1,1-8-6708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5.906"/>
    </inkml:context>
    <inkml:brush xml:id="br0">
      <inkml:brushProperty name="width" value="0.025" units="cm"/>
      <inkml:brushProperty name="height" value="0.025" units="cm"/>
    </inkml:brush>
  </inkml:definitions>
  <inkml:trace contextRef="#ctx0" brushRef="#br0">0 85 18097,'0'0'9956,"11"-2"-8349,122-18 118,140-2-1,148 15-2584,-280 6 631,-124 1-248,52-4-1224,-66 4 1218,1-1 1,-1 0-1,0 0 1,0 0 0,0 0-1,0-1 1,0 1-1,0-1 1,-1 1 0,5-4-1,-3-3-4097,-3 3-1890</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6.328"/>
    </inkml:context>
    <inkml:brush xml:id="br0">
      <inkml:brushProperty name="width" value="0.025" units="cm"/>
      <inkml:brushProperty name="height" value="0.025" units="cm"/>
    </inkml:brush>
  </inkml:definitions>
  <inkml:trace contextRef="#ctx0" brushRef="#br0">0 232 11211,'0'0'16415,"8"-1"-14819,0 0-1392,-1 0 1,1-1-1,-1 0 0,0 0 0,1 0 0,-1-1 0,0-1 0,-1 1 0,1-1 1,-1 0-1,11-9 0,73-67 670,-62 53-690,57-52-147,-85 78-37,0 1 0,0 0 0,0 0 0,0 0 0,0 0 0,0-1 0,0 1 0,1 0 0,-1 0 0,0 0 0,0 0 0,0 0 0,0-1 0,0 1 0,1 0 0,-1 0 0,0 0 0,0 0 0,0 0 0,1 0 0,-1 0 0,0 0 0,0 0 0,0 0 0,1 0 0,-1 0 0,0 0 0,0 0 0,0 0 0,1 0 0,-1 0 0,0 0 0,0 0 0,0 0 0,1 0 0,-1 0 0,0 0 0,0 0 0,0 0 0,1 0 0,-1 0 0,0 1 0,0-1 0,0 0 0,0 0 0,1 0 0,-1 0 0,0 0 0,0 1 0,0-1 0,0 0 0,0 0 0,0 0 0,0 1 0,0-1 0,1 0 0,-1 0 0,0 0 0,0 1 0,0-1 0,0 0 0,0 0 0,0 1 0,-1 10 0,1-11 0,-5 24 0,-2 0 0,0 0 0,-2-1 0,-11 24 0,8-21 0,1 2 0,-10 37 0,21-65-2,0 1 1,0-1-1,0 0 1,0 0-1,0 0 1,0 1-1,0-1 1,0 0-1,0 0 1,1 1-1,-1-1 1,0 0-1,0 0 0,0 0 1,0 1-1,0-1 1,0 0-1,0 0 1,0 0-1,1 1 1,-1-1-1,0 0 1,0 0-1,0 0 1,0 0-1,0 0 1,1 1-1,-1-1 0,0 0 1,0 0-1,0 0 1,1 0-1,-1 0 1,0 0-1,0 0 1,1 0-1,-1 0 1,0 0-1,0 0 1,0 0-1,1 0 0,-1 0 1,0 0-1,0 0 1,1 0-1,-1 0 1,0 0-1,0 0 1,0 0-1,1 0 1,-1 0-1,0 0 1,0 0-1,0-1 0,1 1 1,-1 0-1,0 0 1,0 0-1,0 0 1,0 0-1,1-1 1,-1 1-37,23-16-2636,8-19-7147,-27 31 8393,19-25-10364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6.701"/>
    </inkml:context>
    <inkml:brush xml:id="br0">
      <inkml:brushProperty name="width" value="0.025" units="cm"/>
      <inkml:brushProperty name="height" value="0.025" units="cm"/>
    </inkml:brush>
  </inkml:definitions>
  <inkml:trace contextRef="#ctx0" brushRef="#br0">110 0 20083,'0'0'6758,"-44"50"-4932,27-23-673,2 5-416,2 0-417,1 0-192,6-2-96,3-3 0,3-5-32,0-7-32,0-3-608,3-8-738,4-4-1664,2-4-2756,-6-11-6822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7.045"/>
    </inkml:context>
    <inkml:brush xml:id="br0">
      <inkml:brushProperty name="width" value="0.025" units="cm"/>
      <inkml:brushProperty name="height" value="0.025" units="cm"/>
    </inkml:brush>
  </inkml:definitions>
  <inkml:trace contextRef="#ctx0" brushRef="#br0">1 138 13965,'0'0'13677,"59"-14"-11691,-22 6-256,5 0-609,5-1-833,1-2-288,-1 4 0,-5 0-2018,-3 3-2178,-9-2-1569,-7-1-2275</inkml:trace>
  <inkml:trace contextRef="#ctx0" brushRef="#br0" timeOffset="1">528 1 13805,'0'0'12310,"-6"11"-10703,-14 20-702,-35 63 1228,50-85-1938,0 0-1,1 1 1,0-1-1,1 1 1,0 0-1,1 0 1,0 0-1,-1 11 1,4-20-187,-1 1 0,1-1 0,-1 0 0,1 0 0,-1 0 0,1 0-1,0 0 1,-1 0 0,1-1 0,0 1 0,0 0 0,0 0 0,0 0 0,0-1 0,0 1 0,0-1 0,0 1 0,0 0 0,0-1 0,0 0 0,0 1 0,0-1 0,0 0 0,0 1 0,1-1 0,-1 0 0,0 0 0,0 0 0,0 0 0,0 0 0,1 0 0,-1-1-1,0 1 1,0 0 0,0 0 0,2-1 0,47-11-233,-2-10-2885,-20 0-2924,-12 3-1643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7.402"/>
    </inkml:context>
    <inkml:brush xml:id="br0">
      <inkml:brushProperty name="width" value="0.025" units="cm"/>
      <inkml:brushProperty name="height" value="0.025" units="cm"/>
    </inkml:brush>
  </inkml:definitions>
  <inkml:trace contextRef="#ctx0" brushRef="#br0">1 23 18161,'0'0'14606,"0"-12"-14606,20 12-3299,-4-5-4388,-3 0-11596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2.321"/>
    </inkml:context>
    <inkml:brush xml:id="br0">
      <inkml:brushProperty name="width" value="0.025" units="cm"/>
      <inkml:brushProperty name="height" value="0.025" units="cm"/>
    </inkml:brush>
  </inkml:definitions>
  <inkml:trace contextRef="#ctx0" brushRef="#br0">245 0 14926,'0'0'1377,"40"62"737,-1-20 833,14 11-961,7 9-320,2 8-321,-12 6-672,-17 4-449,-18 2-96,-18 2-32,-41-1 32,-28 0-32,-23 1-64,-18-3-865,-16-9-2914,-11-7-3460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7.759"/>
    </inkml:context>
    <inkml:brush xml:id="br0">
      <inkml:brushProperty name="width" value="0.025" units="cm"/>
      <inkml:brushProperty name="height" value="0.025" units="cm"/>
    </inkml:brush>
  </inkml:definitions>
  <inkml:trace contextRef="#ctx0" brushRef="#br0">267 10 9769,'0'0'21023,"-9"-3"-20399,6 2-602,-1-1 0,0 1 0,0 1-1,0-1 1,0 0 0,0 1-1,1 0 1,-1 0 0,0 0 0,0 1-1,0-1 1,0 1 0,-6 1 0,1 2 15,0 0 0,0 0 1,0 1-1,1 0 1,-12 9-1,0 0 113,1 0 1,-31 33-1,45-42-127,1 0 0,0 0 1,0 0-1,1 0 0,-1 1 0,1-1 0,0 1 0,0 0 1,1 0-1,0 0 0,0 0 0,0 1 0,1-1 1,0 0-1,0 12 0,1-16-28,1 1 0,-1-1 0,1 0 0,0 0 0,0 0 1,0 0-1,0 0 0,0 0 0,0-1 0,0 1 0,1 0 0,-1-1 0,1 1 0,-1 0 0,1-1 0,0 0 0,0 1 1,-1-1-1,1 0 0,0 0 0,0 0 0,0 0 0,0 0 0,0-1 0,1 1 0,-1 0 0,0-1 0,0 0 0,3 1 1,10 1-431,1 0 1,30-1 0,-37 0-16,32-1-4227,-1 0-2775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48.149"/>
    </inkml:context>
    <inkml:brush xml:id="br0">
      <inkml:brushProperty name="width" value="0.025" units="cm"/>
      <inkml:brushProperty name="height" value="0.025" units="cm"/>
    </inkml:brush>
  </inkml:definitions>
  <inkml:trace contextRef="#ctx0" brushRef="#br0">35 25 13068,'0'0'16325,"8"-4"-15134,0 0-1024,0 1 0,1 0 0,0 0 0,0 1 0,0 0 0,0 0 0,17 0 0,-24 2-134,0 0 0,1 0 0,-1 1 0,0-1 1,0 0-1,0 1 0,0-1 0,0 1 0,0 0 1,0 0-1,0 0 0,0 0 0,0 0 1,0 0-1,0 0 0,0 1 0,2 2 0,-3-2-21,1 0 0,-1 0 0,0 1 0,-1-1 0,1 0 0,0 1 0,-1-1 0,1 1-1,-1-1 1,0 1 0,1-1 0,-1 1 0,-1-1 0,1 1 0,0-1 0,-1 1-1,1-1 1,-1 1 0,1-1 0,-2 3 0,-1 1-12,1 0 0,-1 0 0,0 0 0,-1 0 0,1-1 0,-1 0 0,0 1 0,0-1 0,-10 8 0,-52 40 0,26-23 0,19-10 0,19-9 0,5-10 0,0 0 0,0-1 0,0 1 0,-1 0 0,1-1 0,0 0 0,0 0 0,0 0 0,0 0 0,4-1 0,14 1 0,158-1-2669,-135-1-3502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0.130"/>
    </inkml:context>
    <inkml:brush xml:id="br0">
      <inkml:brushProperty name="width" value="0.025" units="cm"/>
      <inkml:brushProperty name="height" value="0.025" units="cm"/>
    </inkml:brush>
  </inkml:definitions>
  <inkml:trace contextRef="#ctx0" brushRef="#br0">1658 272 4452,'0'0'8654,"11"5"-5627,-1 1-2713,10 3 924,-1 2 0,33 23 0,-47-31-1152,0 1 1,-1-1-1,1 1 1,-1 1-1,0-1 0,0 0 1,-1 1-1,1 0 1,-1 0-1,0 0 1,0 0-1,-1 1 0,1-1 1,-1 1-1,-1-1 1,1 1-1,1 8 1,-4-10 24,1-1 1,0 1 0,-1 0 0,1-1 0,-1 1 0,0-1 0,0 1-1,-1-1 1,1 0 0,-1 1 0,0-1 0,0 0 0,0 0 0,0 0 0,0 0-1,0 0 1,-1 0 0,0-1 0,1 0 0,-1 1 0,0-1 0,0 0-1,0 0 1,-1 0 0,1-1 0,0 1 0,-1-1 0,1 0 0,-7 2 0,-12 3 585,-1 0 0,0-2 0,-37 3 0,44-6-750,-85 8 228,0-4 0,0-5 0,-1-4 0,-108-19 0,-268-41 1784,465 64-1886,1-2-1,0 1 1,0-2-1,0 0 0,1 0 1,-1-1-1,1 0 1,-1-1-1,1-1 0,1 0 1,-1 0-1,1-1 1,0 0-1,1 0 1,-1-1-1,1-1 0,1 0 1,0 0-1,0 0 1,1-1-1,0 0 0,-9-20 1,6 13-25,-1 0-1,0 1 1,-1 0 0,-1 0 0,-24-22-1,-80-56 108,63 52-137,52 41-304,1 0 0,-1 0 1,1 0-1,0 0 0,0-1 0,0 1 0,0 0 0,0-1 1,0 1-1,0-1 0,0 1 0,1-1 0,-1 1 0,0-1 1,1 0-1,-1 1 0,1-4 0,0 4 63,0 1 0,0-1-1,0 0 1,0 0 0,1 0 0,-1 0 0,0 1-1,1-1 1,-1 0 0,1 0 0,-1 1 0,1-1-1,-1 0 1,1 1 0,-1-1 0,1 0 0,0 1-1,-1-1 1,1 1 0,0-1 0,-1 1-1,1-1 1,0 1 0,0 0 0,-1-1 0,1 1-1,0 0 1,0 0 0,0-1 0,0 1 0,-1 0-1,1 0 1,0 0 0,0 0 0,1 0 0,13 0-6360</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6:50.564"/>
    </inkml:context>
    <inkml:brush xml:id="br0">
      <inkml:brushProperty name="width" value="0.025" units="cm"/>
      <inkml:brushProperty name="height" value="0.025" units="cm"/>
    </inkml:brush>
  </inkml:definitions>
  <inkml:trace contextRef="#ctx0" brushRef="#br0">43 301 11787,'0'0'6059,"-9"7"-4057,-25 22-587,54-58 5539,2-17-4316,18-57-1913,-34 87-189,1-2-428,0-1 1,-1 0-1,-2 0 1,1 0-1,1-29 1,35 75-702,22 2 42,25 10-1428,-77-36 368,-1-1 0,0 1 0,1-2 0,11 2-1,24-3-8829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09.815"/>
    </inkml:context>
    <inkml:brush xml:id="br0">
      <inkml:brushProperty name="width" value="0.025" units="cm"/>
      <inkml:brushProperty name="height" value="0.025" units="cm"/>
    </inkml:brush>
  </inkml:definitions>
  <inkml:trace contextRef="#ctx0" brushRef="#br0">5 354 7687,'0'0'7709,"0"8"-4036,-2 1-2770,1-6-564,0 0 0,1 0 0,0 0 1,-1 0-1,1 0 0,0 0 0,0 1 0,1-1 0,-1 0 0,2 5 0,-2-8-210,1 0-1,0 1 1,-1-1-1,1 0 1,0 0 0,-1 0-1,1 1 1,0-1-1,-1 0 1,1 0-1,0 0 1,-1 0-1,1 0 1,0 0-1,0 0 1,-1-1-1,1 1 1,0 0-1,-1 0 1,1 0-1,0-1 1,-1 1-1,1 0 1,-1-1-1,1 1 1,1-1-1,15-13 571,0-1 0,-1-1 0,-1 0 0,0-1 0,24-38 0,-17 24-488,138-209 979,-156 237-1190,-3 12 0,-6 14 0,-6 15 0,2-1 0,2 1 0,1 1 0,2-1 0,2 1 0,4 55 0,-2-91-75,1 0 0,0 0 0,0 1 0,0-1 0,1 0 0,-1 0-1,1 0 1,0 0 0,-1-1 0,1 1 0,3 2 0,-4-4-22,-1 0 0,1 0 0,-1-1 0,1 1 0,-1 0 0,1-1 0,0 1 0,0-1 0,-1 1-1,1-1 1,0 1 0,0-1 0,0 1 0,-1-1 0,1 0 0,0 1 0,0-1 0,0 0 0,0 0 0,0 0 0,0 0 0,0 1 0,0-1-1,0-1 1,-1 1 0,1 0 0,0 0 0,0 0 0,0 0 0,0-1 0,0 1 0,0 0 0,0-1 0,-1 1 0,1-1 0,0 1 0,0-1 0,-1 1-1,1-1 1,0 1 0,-1-1 0,1 0 0,0 1 0,0-3 0,9-17-8791</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0.576"/>
    </inkml:context>
    <inkml:brush xml:id="br0">
      <inkml:brushProperty name="width" value="0.025" units="cm"/>
      <inkml:brushProperty name="height" value="0.025" units="cm"/>
    </inkml:brush>
  </inkml:definitions>
  <inkml:trace contextRef="#ctx0" brushRef="#br0">9 0 5189,'0'0'17040,"4"12"-14830,1 9-1547,-1 0 1,0 0-1,-1 0 0,-2 1 1,0-1-1,-1 1 0,-6 40 0,-9 30 183,7-41-2132,6-40-3735,2-78-6355,0 21-1340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0.907"/>
    </inkml:context>
    <inkml:brush xml:id="br0">
      <inkml:brushProperty name="width" value="0.025" units="cm"/>
      <inkml:brushProperty name="height" value="0.025" units="cm"/>
    </inkml:brush>
  </inkml:definitions>
  <inkml:trace contextRef="#ctx0" brushRef="#br0">9 58 15471,'0'0'5995,"-2"11"-4159,-1 4-1203,1 1 0,1 0 0,0-1 0,3 28 0,-1-36-483,0-1 1,0 0-1,1 0 1,0 0-1,0 0 1,0 0-1,1 0 1,-1 0-1,2 0 1,-1-1-1,0 0 0,1 0 1,0 0-1,0 0 1,1 0-1,9 7 1,-10-9-78,-1 0 1,1 0-1,0-1 1,0 0-1,0 1 1,0-1-1,1-1 1,-1 1-1,0-1 1,1 1-1,0-1 1,-1 0-1,1-1 1,-1 1-1,1-1 1,0 0-1,-1 0 1,1-1-1,0 1 1,-1-1-1,1 0 1,-1 0-1,1-1 1,-1 1-1,0-1 1,1 0-1,-1 0 1,0 0-1,0-1 1,0 0-1,-1 1 1,1-1-1,-1 0 1,1-1-1,-1 1 1,0-1-1,0 1 1,-1-1-1,1 0 1,-1 0-1,0 0 1,3-6-1,2-7-20,-2-1 0,1 1 0,-2-1 0,0 0 0,-1 0 0,-1 0-1,-1 0 1,0-1 0,-2 1 0,-3-27 0,4 46-53,0-1 0,0 1 0,0-1 0,0 1 0,0-1 0,-1 1 0,1-1 0,0 1 0,0-1 0,-1 1 0,1-1 0,0 1 0,-1-1 0,1 0 0,0 1 0,-1-1 0,1 1 0,-1-1 0,1 0 0,-1 0 0,1 1 0,-1-1 0,1 0 0,-1 0 0,1 1 0,-1-1 0,1 0 0,-1 0 0,1 0 0,-1 0 0,1 0 0,-1 0 0,1 0 0,-1 0 0,1 0 0,-1 0 0,1 0 0,-1 0 0,1 0 0,-1-1 0,1 1 0,-1 0 0,1 0 0,-1 0 0,1-1 0,-1 1 0,1 0 0,-1-1 0,1 1 0,0 0 0,-1-1 0,1 1 0,-1-1 0,1 1 0,0 0 0,0-1 0,-1 0 0,1 1-106,0 0 1,0 0-1,0 0 1,0 0-1,0 1 1,0-1-1,0 0 1,0 0-1,-1 0 1,1 0-1,0 1 1,0-1-1,0 0 1,0 0-1,0 0 1,0 0-1,0 0 1,0 0-1,-1 0 1,1 1-1,0-1 0,0 0 1,0 0-1,0 0 1,0 0-1,0 0 1,-1 0-1,1 0 1,0 0-1,0 0 1,0 0-1,0 0 1,-1 0-1,1 0 1,0 0-1,0 0 1,0 0-1,0 0 1,0 0-1,-1 0 1,1 0-1,0 0 0,0 0 1,0 0-1,0 0 1,-1 0-1,1 0 1,0 0-1,0 0 1,0 0-1,0-1 1,0 1-1,0 0 1,-1 0-1,1 0 1,0 0-1,0 0 1,0-1-1,-8-7-9891,6 1 948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1.281"/>
    </inkml:context>
    <inkml:brush xml:id="br0">
      <inkml:brushProperty name="width" value="0.025" units="cm"/>
      <inkml:brushProperty name="height" value="0.025" units="cm"/>
    </inkml:brush>
  </inkml:definitions>
  <inkml:trace contextRef="#ctx0" brushRef="#br0">17 40 7976,'0'0'13532,"1"-8"-10291,1-24-1026,-2 66 711,1-21-2729,-1 1-1,0-1 0,-1 0 1,-5 25-1,3-30 120,1-5-218,1-1-1,0 1 1,-1-1 0,1 1-1,1 0 1,-1-1 0,0 1-1,1 0 1,-1 0 0,1 0 0,0-1-1,0 1 1,0 0 0,0 0-1,1 4 1,4-1-82,-5-6-16,1 1 0,0 0 0,-1-1 0,1 1 0,-1 0 0,0-1 0,1 1 0,-1 0 0,1 0 0,-1 0 0,0-1 0,0 1 0,0 0 0,1 0 0,-1 0 0,0 0 0,0 0 0,0-1 0,0 1 0,0 0 0,-1 1 0,1 179 0,7-187-658,1-8-1946,-1-34-8649,-6 16 3219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1.748"/>
    </inkml:context>
    <inkml:brush xml:id="br0">
      <inkml:brushProperty name="width" value="0.025" units="cm"/>
      <inkml:brushProperty name="height" value="0.025" units="cm"/>
    </inkml:brush>
  </inkml:definitions>
  <inkml:trace contextRef="#ctx0" brushRef="#br0">57 84 14734,'0'0'3822,"1"-8"-277,-1 5-3330,0 0 0,0 0 0,1 0 0,0-1 0,-1 1 0,1 0 0,0 0 0,1 1-1,-1-1 1,0 0 0,1 0 0,0 0 0,-1 1 0,1-1 0,0 1 0,0 0 0,1-1 0,-1 1 0,0 0 0,1 0 0,-1 0 0,1 1 0,0-1 0,0 1 0,0-1 0,-1 1 0,1 0-1,0 0 1,0 0 0,0 1 0,1-1 0,-1 1 0,6-1 0,1-1 0,1 1-1,0 0 1,0 1-1,-1 0 1,1 1 0,0 0-1,-1 0 1,18 5-1,-25-5-168,0 0 0,0 1 0,0-1 0,0 1 0,0 0 0,0-1 0,0 1 0,0 1 1,-1-1-1,1 0 0,-1 0 0,0 1 0,0 0 0,0-1 0,0 1 0,0 0 0,0 0 0,-1 0 0,1 0 0,-1 0 0,0 0 0,0 1 0,0-1 0,0 0 0,-1 1 0,1-1 0,-1 0 0,0 1 0,0-1 0,-1 7 0,0-3-46,-1 0 0,0 0 0,0-1 0,0 1 0,-1 0 0,0-1 0,0 0 0,-1 0 0,0 0 0,0 0 0,0 0 0,-1-1 0,-8 8 0,6-5 0,-1-1 0,0-1 0,0 1 0,-1-1 0,0-1 0,0 1 0,0-1 0,-18 6 0,14-5 0,38-8 0,0-1 0,-20 4 0,1 0 0,0 0 0,0 0 0,0 1 0,-1 0 0,1 0 0,-1 0 0,1 1 0,-1 0 0,0 0 0,0 0 0,0 1 0,0-1 0,-1 1 0,0 0 0,0 1 0,6 7 0,-8-10 0,0 0 0,0 1 0,0-1 0,0 1 0,-1 0 0,1-1 0,-1 1 0,0 0 0,0 0 0,0 0 0,0 0 0,0 0 0,-1 0 0,1 0 0,-1 0 0,0 0 0,0 0 0,0 1 0,0-1 0,-1 0 0,1 0 0,-1 0 0,1 0 0,-1 0 0,0 0 0,-1-1 0,1 1 0,0 0 0,-1 0 0,0-1 0,1 1 0,-1-1 0,0 1 0,-4 3 0,-5 2 0,-1 1 0,1-2 0,-2 1 0,1-2 0,-1 1 0,0-2 0,0 0 0,-1 0 0,1-2 0,-1 1 0,0-2 0,0 0 0,0 0 0,0-1 0,-1-1 0,-22-3 0,35 3-18,0 0-1,0-1 1,0 1-1,0-1 1,0 0-1,0 1 1,0-1-1,0 0 1,0 0-1,1 0 1,-1 0-1,0-1 1,1 1-1,-1 0 1,1-1 0,-3-2-1,3 3-28,1-1 1,-1 1-1,1 0 0,-1-1 0,1 1 0,0 0 1,-1-1-1,1 1 0,0-1 0,0 1 1,0 0-1,0-1 0,0 1 0,0-1 1,1 1-1,-1 0 0,0-1 0,2-1 1,0-3-273,1 1 1,0 0 0,0 0 0,0 0 0,1 1 0,0-1 0,0 1 0,0 0 0,9-7 0,41-32-10327,-22 18 2451</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2.092"/>
    </inkml:context>
    <inkml:brush xml:id="br0">
      <inkml:brushProperty name="width" value="0.025" units="cm"/>
      <inkml:brushProperty name="height" value="0.025" units="cm"/>
    </inkml:brush>
  </inkml:definitions>
  <inkml:trace contextRef="#ctx0" brushRef="#br0">1 71 6374,'0'0'9887,"12"-9"-5392,-3 2-3887,0 0 0,0 1 0,1 0 0,0 0 1,1 1-1,-1 1 0,1 0 0,0 0 0,0 1 1,0 0-1,1 1 0,-1 0 0,13 0 0,-20 2-516,-1 0-1,1 0 0,-1 0 0,1 0 0,-1 1 0,1-1 0,-1 1 1,0 0-1,1 0 0,-1 1 0,0-1 0,0 1 0,0-1 1,0 1-1,0 0 0,0 0 0,0 0 0,0 1 0,-1-1 1,1 1-1,-1-1 0,4 6 0,-4-3-3,0 0-1,0 0 1,0 0-1,-1 0 1,0 0-1,0 1 1,0-1-1,-1 0 1,0 0-1,0 1 1,0-1-1,0 0 1,-1 0-1,0 0 1,-2 7-1,-2 3-87,-1-1 0,0 0 0,-1 0 0,-1 0 0,0-1 0,-1 0 0,0-1 0,-15 15 0,10-9 0,-1 0 0,-18 33 0,33-50 0,-1-1 0,1 1 0,-1-1 0,1 1 0,-1 0 0,1-1 0,0 1 0,-1-1 0,1 1 0,0 0 0,0-1 0,0 1 0,-1 0 0,1-1 0,0 1 0,0 0 0,0-1 0,0 1 0,0 0 0,0-1 0,0 1 0,0 0 0,1-1 0,-1 1 0,0 0 0,0-1 0,0 1 0,1-1 0,-1 1 0,0 0 0,1-1 0,-1 1 0,0-1 0,1 1 0,-1-1 0,1 1 0,-1-1 0,1 1 0,-1-1 0,1 0 0,-1 1 0,1-1 0,0 0 0,-1 1 0,1-1 0,-1 0 0,2 1 0,37 0 0,-26-2 0,98 1-2925,-75-3-4656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594"/>
    </inkml:context>
    <inkml:brush xml:id="br0">
      <inkml:brushProperty name="width" value="0.025" units="cm"/>
      <inkml:brushProperty name="height" value="0.025" units="cm"/>
    </inkml:brush>
  </inkml:definitions>
  <inkml:trace contextRef="#ctx0" brushRef="#br0">171 58 4644,'0'0'5963,"7"-8"-1857,1 0-2974,-5 6-715,0-1 0,0 1 0,0-1 1,-1 0-1,1 0 0,-1 0 0,0-1 1,0 1-1,0 0 0,0-1 0,1-3 1,-3 5 1979,-18 19 928,-8 15-2851,2 0-1,1 2 0,1 1 0,2 0 0,1 2 0,2 0 0,-14 48 0,30-84-459,-2 9 100,0 0 1,1 1 0,-1-1 0,2 0-1,-1 12 1,2-20-97,0 0 0,0 0 1,0-1-1,0 1 0,1 0 0,-1 0 0,0 0 0,1 0 1,0-1-1,-1 1 0,1 0 0,0-1 0,0 1 1,0 0-1,0-1 0,0 1 0,0-1 0,0 0 0,1 1 1,-1-1-1,0 0 0,1 0 0,-1 1 0,1-1 0,0-1 1,-1 1-1,1 0 0,0 0 0,-1 0 0,1-1 0,0 1 1,0-1-1,0 0 0,-1 1 0,4-1 0,14 2-186,1-1-1,-1-1 0,1-1 0,-1 0 0,1-2 0,25-6 0,-29 5-1904,0-1 0,0-1 0,0-1 0,21-11 0,-14 1-4322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8.951"/>
    </inkml:context>
    <inkml:brush xml:id="br0">
      <inkml:brushProperty name="width" value="0.025" units="cm"/>
      <inkml:brushProperty name="height" value="0.025" units="cm"/>
    </inkml:brush>
  </inkml:definitions>
  <inkml:trace contextRef="#ctx0" brushRef="#br0">1 0 2210,'0'0'673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3.456"/>
    </inkml:context>
    <inkml:brush xml:id="br0">
      <inkml:brushProperty name="width" value="0.025" units="cm"/>
      <inkml:brushProperty name="height" value="0.025" units="cm"/>
    </inkml:brush>
  </inkml:definitions>
  <inkml:trace contextRef="#ctx0" brushRef="#br0">18 1 13965,'0'0'10020,"-3"10"-9278,-10 96 1615,12-93-2167,0 1 0,2-1 0,-1 0 0,1 0-1,1 0 1,0 0 0,5 14 0,-6-25-145,-1 0 0,1-1-1,0 1 1,-1 0 0,1-1 0,0 1-1,0 0 1,0-1 0,0 1 0,1-1 0,-1 0-1,0 1 1,1-1 0,-1 0 0,0 0-1,1 0 1,0 0 0,-1 0 0,1 0 0,0 0-1,-1 0 1,1-1 0,3 1 0,-2-1 18,0 0 1,0 0 0,0 0-1,-1-1 1,1 1-1,0-1 1,0 0 0,0 0-1,-1 0 1,1 0-1,-1-1 1,1 1 0,3-4-1,7-5 63,-1 0 0,0-2 0,0 1 0,11-16 0,8-18-28,13-13-10,-42 113-114,-11-8 403,6-37-332,1 0 0,0 1-1,0-1 1,1 1 0,1-1-1,-1 0 1,2 1-1,2 17 1,-3-27-37,1 0 0,0 0 0,-1 0 0,1 0 0,0 0 0,0 0 0,0 0 0,0 0 0,0-1 0,0 1 0,0 0 0,0-1 0,0 1 0,0-1 0,0 1 0,0-1 0,1 1 0,-1-1 0,0 0 0,0 0 0,0 1 0,1-1 0,-1 0 0,0 0 0,0 0 0,1 0 0,-1-1 0,0 1-1,0 0 1,0 0 0,1-1 0,-1 1 0,0-1 0,0 1 0,0-1 0,2-1 0,43-21 220,-33 11-238,0 0 0,-1 0 0,0-1 0,-1-1 0,0 0 0,-1 0 0,-1-1 0,12-24-1,-20 83-464,-7-1 492,3-34-34,1 1 0,1 0 1,0 0-1,0 0 0,1 1 0,1 12 0,0-22-214,0 0 1,-1-1-1,1 1 1,-1 0-1,1 0 1,0 0-1,0-1 1,-1 1 0,1 0-1,0-1 1,0 1-1,0-1 1,0 1-1,0-1 1,0 0-1,0 1 1,0-1-1,0 0 1,0 1-1,0-1 1,0 0-1,0 0 1,0 0-1,0 0 1,0 0-1,0 0 1,0 0-1,0 0 1,0-1-1,0 1 1,0 0-1,0-1 1,2 0-1,15-4-6468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3.814"/>
    </inkml:context>
    <inkml:brush xml:id="br0">
      <inkml:brushProperty name="width" value="0.025" units="cm"/>
      <inkml:brushProperty name="height" value="0.025" units="cm"/>
    </inkml:brush>
  </inkml:definitions>
  <inkml:trace contextRef="#ctx0" brushRef="#br0">96 1 15887,'0'0'7484,"-8"3"-4921,3-1-2315,0 0 1,0 0-1,0 0 0,0 1 1,0-1-1,1 1 0,0 1 1,-1-1-1,1 1 0,0-1 1,1 1-1,-1 0 0,1 0 1,0 1-1,0-1 0,0 1 1,0 0-1,1-1 0,0 1 1,0 0-1,0 1 0,0-1 1,1 0-1,-1 8 0,1-10-239,1-1 0,0 0 0,-1 1 0,1-1-1,0 1 1,0-1 0,0 0 0,1 1-1,-1-1 1,1 0 0,-1 1 0,1-1 0,0 0-1,0 0 1,0 1 0,0-1 0,0 0 0,0 0-1,1 0 1,-1 0 0,1 0 0,-1-1-1,1 1 1,0 0 0,3 2 0,-1-3-25,0 1-1,0-1 1,0 0 0,0 0-1,0-1 1,0 1 0,0-1 0,0 0-1,0 0 1,0 0 0,0-1-1,0 1 1,0-1 0,0 0 0,5-2-1,-3 0 1,1 0 0,-1 0 0,1-1-1,-1 1 1,0-2 0,-1 1 0,1 0-1,-1-1 1,0 0 0,0-1 0,0 1 0,-1-1-1,0 1 1,0-2 0,0 1 0,-1 0-1,0 0 1,0-1 0,-1 0 0,1 0-1,-1 0 1,-1 0 0,2-11 0,-27 47 245,17-16-179,1 1 0,0 1 0,1-1 0,1 1-1,0-1 1,1 1 0,0 1 0,0 25 0,3-40-112,1 0-1,-1 0 1,0 0 0,1-1 0,-1 1 0,1 0 0,-1 0 0,1 0-1,-1-1 1,1 1 0,0 0 0,-1-1 0,1 1 0,0-1 0,-1 1-1,1 0 1,0-1 0,0 0 0,0 1 0,0-1 0,-1 1 0,1-1 0,0 0-1,0 0 1,0 1 0,0-1 0,0 0 0,0 0 0,0 0 0,0 0-1,0 0 1,0 0 0,0 0 0,1-1 0,36-6-6449,-10-7-1475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4.159"/>
    </inkml:context>
    <inkml:brush xml:id="br0">
      <inkml:brushProperty name="width" value="0.025" units="cm"/>
      <inkml:brushProperty name="height" value="0.025" units="cm"/>
    </inkml:brush>
  </inkml:definitions>
  <inkml:trace contextRef="#ctx0" brushRef="#br0">0 0 18546,'0'0'8327,"0"50"-6757,9-24-705,0 6-385,1 0-192,4 0-191,-1 0-33,1-5-32,2-3 0,-1-3-32,-1-5-289,-7-3-607,3-6-930,-4-3-1633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14.534"/>
    </inkml:context>
    <inkml:brush xml:id="br0">
      <inkml:brushProperty name="width" value="0.025" units="cm"/>
      <inkml:brushProperty name="height" value="0.025" units="cm"/>
    </inkml:brush>
  </inkml:definitions>
  <inkml:trace contextRef="#ctx0" brushRef="#br0">0 225 16367,'0'0'15952,"22"-54"-15504,16 36-448,7-5 0,4 3 0,0-2 0,-3-3-2370,0-3-4549,0-7-6245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2.180"/>
    </inkml:context>
    <inkml:brush xml:id="br0">
      <inkml:brushProperty name="width" value="0.025" units="cm"/>
      <inkml:brushProperty name="height" value="0.025" units="cm"/>
    </inkml:brush>
  </inkml:definitions>
  <inkml:trace contextRef="#ctx0" brushRef="#br0">23 104 6790,'0'0'9028,"-1"-9"-8393,2-18-635,-1 5 1538,0 3 4446,-11 56-32,6 3-5395,0 1-1,3-1 1,4 62-1,-2-101-558,0 0-1,0 0 1,0-1-1,0 1 1,1 0-1,-1 0 1,0 0-1,0-1 1,0 1-1,1 0 0,-1-1 1,0 1-1,1 0 1,-1-1-1,1 1 1,-1 0-1,1-1 1,-1 1-1,1 0 1,-1-1-1,1 1 1,-1-1-1,1 1 1,0-1-1,-1 0 1,1 1-1,0-1 1,-1 0-1,1 1 1,0-1-1,0 0 1,0 0-1,2 0 5,-1 0 1,1 0-1,-1 0 0,1 0 0,-1-1 0,1 1 0,-1-1 0,1 0 1,-1 0-1,3-1 0,6-4 45,-2 1 0,1-1-1,14-12 1,-5 1-3,-1-1 1,-1-1-1,-1 0 0,0-1 0,-1 0 0,-2-2 0,0 1 1,-1-2-1,-1 0 0,13-40 0,-68 172-44,36-84 0,1 1 0,2-1 0,0 1 0,-1 49 0,6-75-13,0 1 0,0-1 0,0 1 0,0 0 1,0-1-1,0 1 0,0 0 0,0-1 0,1 1 0,-1-1 0,0 1 0,0 0 0,1-1 1,-1 1-1,0-1 0,1 1 0,-1-1 0,1 1 0,-1-1 0,1 0 0,-1 1 0,1-1 1,-1 1-1,1-1 0,-1 0 0,1 1 0,-1-1 0,1 0 0,-1 0 0,1 0 0,0 1 1,0-1-1,28-2-1135,-21 0 408,0-1 1,1 0 0,-1 0 0,12-7 0,-6-1-4380,-2 1-1821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2.524"/>
    </inkml:context>
    <inkml:brush xml:id="br0">
      <inkml:brushProperty name="width" value="0.025" units="cm"/>
      <inkml:brushProperty name="height" value="0.025" units="cm"/>
    </inkml:brush>
  </inkml:definitions>
  <inkml:trace contextRef="#ctx0" brushRef="#br0">73 0 10218,'0'0'21647,"-3"15"-21103,-20 71-350,-12 53-64,31-118-123,1 0 0,0 0-1,2 0 1,1 32 0,1-51-221,-1 1 0,1-1 0,0 1 0,0-1 0,0 1 1,0-1-1,0 0 0,1 0 0,-1 0 0,1 0 0,-1 0 0,1 0 0,0 0 0,0 0 1,0 0-1,0-1 0,0 1 0,0-1 0,0 0 0,0 1 0,5 0 0,0 2-1235,0-2 0,1 1 0,-1-1 1,1 0-1,14 2 0,-1-4-7573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2.898"/>
    </inkml:context>
    <inkml:brush xml:id="br0">
      <inkml:brushProperty name="width" value="0.025" units="cm"/>
      <inkml:brushProperty name="height" value="0.025" units="cm"/>
    </inkml:brush>
  </inkml:definitions>
  <inkml:trace contextRef="#ctx0" brushRef="#br0">115 7 6726,'0'0'25198,"0"-1"-25177,0 1 1,0 0-1,-1-1 1,1 1 0,0 0-1,0-1 1,-1 1 0,1 0-1,0-1 1,-1 1-1,1 0 1,-1-1 0,1 1-1,0 0 1,-1 0 0,1-1-1,-1 1 1,1 0-1,0 0 1,-1 0 0,1 0-1,-1 0 1,1 0 0,-1 0-1,1 0 1,-1 0-1,1 0 1,0 0 0,-1 0-1,1 0 1,-1 0 0,1 0-1,-1 0 1,1 0-1,-1 0 1,1 1 0,0-1-1,-1 0 1,-6 8-22,0 0 0,1 0 0,0 0 0,0 1 0,1 0 0,0 0 0,-5 15 0,5-14 0,1-1 0,-25 59 0,27-63 0,0 1 0,0-1 0,1 1 0,0-1 0,0 1 0,1-1 0,0 1 0,0 0 0,0-1 0,1 9 0,0-13-16,0 0 1,0 0-1,0 0 0,0 0 0,0 0 1,0 0-1,0 0 0,0-1 0,0 1 1,0 0-1,0-1 0,0 1 1,1-1-1,-1 1 0,0-1 0,0 0 1,1 0-1,-1 1 0,0-1 0,1 0 1,-1 0-1,0 0 0,0 0 0,1 0 1,-1-1-1,0 1 0,2-1 1,38-7-2396,-15-9-3290,1-4-3236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3.242"/>
    </inkml:context>
    <inkml:brush xml:id="br0">
      <inkml:brushProperty name="width" value="0.025" units="cm"/>
      <inkml:brushProperty name="height" value="0.025" units="cm"/>
    </inkml:brush>
  </inkml:definitions>
  <inkml:trace contextRef="#ctx0" brushRef="#br0">1 108 11307,'0'0'18038,"10"-6"-17392,10-10-591,0 0-1,-1-1 1,30-35 0,-49 52-55,0 0 1,0 0-1,0 0 1,0 0-1,0 0 1,0 1-1,0-1 1,0 0-1,0 0 1,0 0-1,0 0 1,0 0-1,0 0 1,0 1-1,0-1 1,1 0-1,-1 0 0,0 0 1,0 0-1,0 0 1,0 0-1,0 0 1,0 0-1,0 0 1,0 0-1,1 1 1,-1-1-1,0 0 1,0 0-1,0 0 1,0 0-1,0 0 1,0 0-1,0 0 1,1 0-1,-1 0 0,0 0 1,0 0-1,0 0 1,0 0-1,0 0 1,1 0-1,-1 0 1,0 0-1,0 0 1,0 0-1,0 0 1,0 0-1,0-1 1,0 1-1,1 0 1,-1 0-1,0 0 1,0 0-1,0 0 0,0 0 1,0 0-1,0 0 1,0 0-1,0 0 1,0-1-1,0 1 1,1 0-1,-3 20 226,-7 26 175,1-20-482,1 0 1,2 0 0,0 1 0,-1 48 0,6-75-29,0 0 0,0 0 0,0 0 0,0 0 0,0 1 0,0-1 0,0 0 0,0 0 0,0 0 0,0 0 0,0 0 0,0 1 0,0-1 0,0 0 0,0 0 0,0 0 0,0 0-1,0 0 1,0 0 0,0 0 0,0 1 0,0-1 0,0 0 0,0 0 0,0 0 0,0 0 0,1 0 0,-1 0 0,0 0 0,0 0 0,0 0 0,0 1 0,0-1 0,0 0 0,0 0 0,1 0 0,-1 0 0,0 0 0,0 0 0,0 0 0,0 0 0,0 0 0,0 0-1,1 0 1,-1 0 0,0 0 0,0 0 0,0 0 0,0 0 0,0 0 0,0 0 0,1 0 0,-1 0 0,0 0 0,0 0 0,0 0 0,0-1 0,0 1 0,0 0 0,0 0 0,1 0 0,-1 0 0,0 0 0,0 0 0,0 0 0,0 0 0,0 0 0,0-1 0,0 1 4,9-7-8095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3.615"/>
    </inkml:context>
    <inkml:brush xml:id="br0">
      <inkml:brushProperty name="width" value="0.025" units="cm"/>
      <inkml:brushProperty name="height" value="0.025" units="cm"/>
    </inkml:brush>
  </inkml:definitions>
  <inkml:trace contextRef="#ctx0" brushRef="#br0">61 0 20788,'0'0'7271,"-33"71"-4965,23-41-961,1-1-640,4-1-353,2-6-352,3-1-416,0-9-1666,2-7-1474,5-5-1088,4-1-2627</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3.958"/>
    </inkml:context>
    <inkml:brush xml:id="br0">
      <inkml:brushProperty name="width" value="0.025" units="cm"/>
      <inkml:brushProperty name="height" value="0.025" units="cm"/>
    </inkml:brush>
  </inkml:definitions>
  <inkml:trace contextRef="#ctx0" brushRef="#br0">225 58 11179,'0'0'8867,"2"-9"-5792,7-26-177,-8 34-2813,-1 1-1,0-1 1,0 1-1,0 0 1,0-1 0,0 1-1,0-1 1,0 1-1,-1-1 1,1 1-1,0-1 1,0 1-1,0-1 1,0 1 0,0 0-1,-1-1 1,1 1-1,0-1 1,0 1-1,-1 0 1,1-1-1,0 1 1,-1 0 0,1-1-1,0 1 1,-1 0-1,1-1 1,-1 1-1,1 0 1,0 0-1,-1 0 1,1-1 0,-1 1-1,1 0 1,-1 0-1,1 0 1,-1 0-1,1 0 1,0 0-1,-1 0 1,1 0-1,-1 0 1,1 0 0,-1 0-1,1 0 1,-1 0-1,1 0 1,-1 0-1,1 1 1,-22 4 737,12 0-719,1 0-1,0 1 1,0 0-1,0 1 1,1 0-1,0 0 1,0 1-1,1 0 1,-11 14-1,-1 5 235,-30 54-1,44-71-336,-1 1 0,2 0 0,-1 0 0,1 0 0,1 0 0,0 1 0,1-1 0,0 1 0,0 16 0,2-27 0,0 0 0,0 0 0,0 0-1,0 0 1,1 0 0,-1 0 0,0 0 0,1 0 0,-1 0-1,1 0 1,-1 0 0,1 0 0,-1-1 0,1 1 0,0 0-1,-1 0 1,1-1 0,0 1 0,0 0 0,-1-1 0,1 1-1,0 0 1,0-1 0,2 1 0,31 7-144,36-10-1358,-32-8-2920,-3-6-3765,-2-3-5548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293"/>
    </inkml:context>
    <inkml:brush xml:id="br0">
      <inkml:brushProperty name="width" value="0.025" units="cm"/>
      <inkml:brushProperty name="height" value="0.025" units="cm"/>
    </inkml:brush>
  </inkml:definitions>
  <inkml:trace contextRef="#ctx0" brushRef="#br0">21 0 416,'0'0'96,"-20"0"-63,26 0 95,-2 0-64,1 0 96,-2 0 384,0 0 225,1 0 288,-1 0-96,0 0-513,2 0-384,0 0-96,3 0-448,-3 0-2947</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4.314"/>
    </inkml:context>
    <inkml:brush xml:id="br0">
      <inkml:brushProperty name="width" value="0.025" units="cm"/>
      <inkml:brushProperty name="height" value="0.025" units="cm"/>
    </inkml:brush>
  </inkml:definitions>
  <inkml:trace contextRef="#ctx0" brushRef="#br0">62 17 20724,'0'0'10772,"11"-3"-10104,-7 2-558,45-10 247,-47 10-353,-1 1 0,1 0 0,-1 0 1,1 0-1,0 0 0,-1 0 0,1 0 1,-1 0-1,1 1 0,0-1 0,-1 1 1,1-1-1,-1 1 0,1-1 1,-1 1-1,0 0 0,1 0 0,-1 0 1,0-1-1,1 1 0,-1 1 0,0-1 1,0 0-1,0 0 0,0 0 0,0 1 1,0-1-1,0 0 0,0 1 0,-1-1 1,2 3-1,-1 1-4,0-1 0,0 1 0,-1 0 0,1 0 0,-1-1 0,0 1 0,-1 0 0,1 0 0,-1-1 0,0 1 0,0-1 0,0 1 0,-1 0 0,0-1 0,1 0 0,-2 1 0,1-1 0,0 0 0,-4 5 0,-6 4 0,0 1 0,-1-1 0,-27 20 0,28-23 0,1-1 0,-1 2 0,2 0 0,-17 21 0,51-31 0,-8-4-449,0-2-1,-1 1 1,30-14-1,-22 6-1253,-1 0 0,0-1-1,38-31 1,-28 13-5157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24.658"/>
    </inkml:context>
    <inkml:brush xml:id="br0">
      <inkml:brushProperty name="width" value="0.025" units="cm"/>
      <inkml:brushProperty name="height" value="0.025" units="cm"/>
    </inkml:brush>
  </inkml:definitions>
  <inkml:trace contextRef="#ctx0" brushRef="#br0">282 1 18385,'0'0'11734,"8"13"-10442,-6-10-1197,6 10 45,-1 0 0,0 0 0,-1 1 0,0 0 1,-1 0-1,-1 0 0,0 1 0,3 21 0,-8-16-124,0 0 1,-1 0-1,0 0 1,-2 0-1,-1-1 1,0 1-1,-1-1 1,-1 0-1,-1 0 1,-1-1-1,-20 32 1,-5 0-347,-3-2 1,-70 74 0,62-79-5447,2-13-8093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7.044"/>
    </inkml:context>
    <inkml:brush xml:id="br0">
      <inkml:brushProperty name="width" value="0.025" units="cm"/>
      <inkml:brushProperty name="height" value="0.025" units="cm"/>
      <inkml:brushProperty name="color" value="#E71224"/>
    </inkml:brush>
  </inkml:definitions>
  <inkml:trace contextRef="#ctx0" brushRef="#br0">0 0 14734,'0'0'6555,"1"9"-4857,1 43 1550,7 84 467,-7-118-3561,1 1-1,1 0 1,1-1 0,0 1-1,9 17 1,-12-32-105,-1-1 1,1 0 0,0 0-1,0 0 1,0 0-1,0 0 1,1 0 0,-1-1-1,1 1 1,-1-1-1,1 1 1,0-1-1,0 0 1,0 0 0,1-1-1,-1 1 1,0-1-1,0 1 1,5 0-1,-5-1-16,-1-1-1,1 0 0,-1 0 1,1 0-1,-1 0 0,1-1 0,-1 1 1,1-1-1,-1 1 0,1-1 0,-1 0 1,1 0-1,-1 0 0,0 0 1,0 0-1,1-1 0,-1 1 0,0-1 1,0 1-1,0-1 0,-1 0 0,1 0 1,0 0-1,-1 0 0,1 0 0,-1 0 1,2-4-1,4-6-32,-2-1 0,0 0 0,0 0 0,-1 0 0,-1 0 0,0 0 0,2-25 0,-3 6 0,-1 0 0,-4-38 0,1 58-392,2 12 320,0 0-1,0-1 1,0 1-1,-1 0 1,1 0 0,0 0-1,0-1 1,0 1-1,0 0 1,0 0 0,0-1-1,0 1 1,0 0-1,0 0 1,0-1 0,-1 1-1,1 0 1,1 0-1,-1-1 1,0 1 0,0 0-1,0 0 1,0-1-1,0 1 1,0 0 0,0 0-1,0-1 1,0 1-1,0 0 1,0 0 0,1-1-1,-1 1 1,0 0-1,0 0 1,0 0 0,0-1-1,1 1 1,-1 0-1,0 0 1,0 0 0,0 0-1,1 0 1,-1 0-1,0-1 1,0 1 0,1 0-1,-1 0 1,0 0-1,0 0 1,1 0 0,-1 0-1,0 0 1,0 0-1,1 0 1,-1 0 0,0 0-1,0 0 1,1 0-1,-1 0 1,0 0 0,0 0-1,1 0 1,-1 1-1,0-1 1,0 0 0,1 0-1,-1 0 1,0 1-1,24 0-3299,1 0-3819,3 2-4436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7.696"/>
    </inkml:context>
    <inkml:brush xml:id="br0">
      <inkml:brushProperty name="width" value="0.025" units="cm"/>
      <inkml:brushProperty name="height" value="0.025" units="cm"/>
      <inkml:brushProperty name="color" value="#E71224"/>
    </inkml:brush>
  </inkml:definitions>
  <inkml:trace contextRef="#ctx0" brushRef="#br0">159 102 8904,'0'0'22635,"-9"-2"-21594,7 2-1022,-6-2 17,1 1 0,-1 1-1,1-1 1,-1 1 0,-11 1 0,15 0-39,1 0 0,-1 0 1,1 0-1,0 0 1,0 0-1,0 1 1,-1 0-1,1-1 0,1 1 1,-1 0-1,0 1 1,0-1-1,1 0 0,0 1 1,-1-1-1,1 1 1,-3 4-1,0 0 3,1 1 0,0-1 0,0 1 0,0 0 0,1 0 0,1 0 0,-1 0 0,1 0 0,0 1 0,1-1 0,0 1 0,0 0 0,2 14 0,-1-21 0,0 0 0,0-1 0,1 1 0,-1-1 0,0 1 0,1 0 0,0-1 0,-1 1 0,1-1 0,0 1 0,0-1 0,0 0 0,0 1 0,0-1 0,0 0 0,0 0 0,0 1 0,0-1 0,1 0 0,-1 0 0,0 0 0,1-1 0,-1 1 0,1 0 0,-1 0 0,1-1 0,-1 1 0,1-1 0,0 1 0,-1-1 0,1 0 0,0 0 0,-1 0 0,1 0 0,-1 0 0,1 0 0,0 0 0,-1 0 0,1-1 0,0 1 0,1-1 0,4 0 0,-1-1 0,1 0 0,-1 0 0,1 0 0,-1-1 0,0 0 0,0 0 0,-1 0 0,8-6 0,-2 0 0,-1 0 0,0-1 0,-1 0 0,0-1 0,-1 0 0,0 0 0,0-1 0,-2 1 0,1-2 0,-1 1 0,-1-1 0,-1 0 0,6-22 0,-39 149 0,23-67 0,2 1 0,3 0 0,1-1 0,3 1 0,1 0 0,15 58 0,-13-73 0,3 51 0,-8-76 0,-1 0 0,0 0 0,0-1 0,-1 1 0,0 0 0,0 0 0,-1 0 0,0-1 0,0 1 0,-1-1 0,0 1 0,-5 9 0,7-16 0,1 0 0,-1 0 0,1 0 0,-1 0 0,0 0 0,1 0 0,-1 0 0,0 0 0,1 0 0,-1 0 0,0-1 0,0 1 0,0 0 0,0-1 0,0 1 0,0 0 0,0-1 0,0 0 0,0 1 0,0-1 0,0 1 0,0-1 0,0 0 0,-1 0 0,1 0 0,0 0 0,0 0 0,0 0 0,0 0 0,0 0 0,0 0 0,-1 0 0,1 0 0,0-1 0,0 1 0,0 0 0,0-1 0,0 1 0,0-1 0,0 0 0,0 1 0,0-1 0,0 0 0,0 1 0,1-1 0,-1 0 0,0 0 0,0 0 0,1 0 0,-2-1 0,-1-3 0,-1-1 0,1 1 0,0-1 0,0 0 0,1 0 0,0 0 0,-2-11 0,0-2 0,2 0 0,0-1 0,1 1 0,2 0 0,-1 0 0,2 0 0,1 0 0,0 0 0,1 0 0,1 1 0,14-33 0,5 1 0,2 0 0,55-75 0,-45 72 0,52-101 0,-86 148 0,1 0 0,-1 0 0,0 0 0,0 0 0,-1-1 0,1-6 0,-2 12 0,0 0 0,0 0 0,0 0 0,0 1 0,0-1 0,0 0 0,0 0 0,0 0 0,0 0 0,-1 0 0,1 1 0,0-1 0,0 0 0,-1 0 0,1 0 0,-1 1 0,1-1 0,-1 0 0,1 0 0,-1 1 0,1-1 0,-1 1 0,0-1 0,1 0 0,-1 1 0,0-1 0,0 1 0,1-1 0,-1 1 0,0 0 0,0-1 0,0 1 0,1 0 0,-1 0 0,0-1 0,0 1 0,0 0 0,0 0 0,0 0 0,0 0 0,1 0 0,-1 0 0,0 0 0,0 1 0,0-1 0,0 0 0,0 0 0,1 1 0,-1-1 0,0 0 0,-1 2 0,-5 0 0,1 1 0,0 1 0,0-1 0,0 1 0,0 0 0,1 0 0,-1 1 0,1 0 0,0 0 0,1 0 0,-1 0 0,1 1 0,-5 7 0,2-2 0,1 0 0,0 0 0,0 1 0,1 0 0,0 0 0,-4 17 0,8-26 7,1 0 1,-1 0-1,0-1 1,1 1-1,0 0 1,-1 0-1,1-1 1,0 1-1,1 0 0,-1 0 1,0 0-1,1-1 1,0 1-1,-1 0 1,1 0-1,0-1 0,0 1 1,1-1-1,-1 1 1,1-1-1,-1 0 1,1 1-1,0-1 0,-1 0 1,1 0-1,0 0 1,3 2-1,2-1-111,-1 0 0,1 0 0,0-1 0,0 0 0,0 0 0,0 0 0,0-1-1,0-1 1,13 1 0,21 0-4844,3-1-3973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8.067"/>
    </inkml:context>
    <inkml:brush xml:id="br0">
      <inkml:brushProperty name="width" value="0.025" units="cm"/>
      <inkml:brushProperty name="height" value="0.025" units="cm"/>
      <inkml:brushProperty name="color" value="#E71224"/>
    </inkml:brush>
  </inkml:definitions>
  <inkml:trace contextRef="#ctx0" brushRef="#br0">0 1 23895,'0'0'8872,"0"47"-8872,5-40 0,0-6 0,0-1 0,-4-5-5541,1-15-11788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2.948"/>
    </inkml:context>
    <inkml:brush xml:id="br0">
      <inkml:brushProperty name="width" value="0.025" units="cm"/>
      <inkml:brushProperty name="height" value="0.025" units="cm"/>
      <inkml:brushProperty name="color" value="#E71224"/>
    </inkml:brush>
  </inkml:definitions>
  <inkml:trace contextRef="#ctx0" brushRef="#br0">21 1 12780,'0'0'11787,"6"69"-10217,-6-24-737,-5 6-417,-2 2-288,1-4-96,0-8-32,3-7-480,3-14-577,0-8 96,9-16-1858,-6-19-1697,-3-7-6439</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3.321"/>
    </inkml:context>
    <inkml:brush xml:id="br0">
      <inkml:brushProperty name="width" value="0.025" units="cm"/>
      <inkml:brushProperty name="height" value="0.025" units="cm"/>
      <inkml:brushProperty name="color" value="#E71224"/>
    </inkml:brush>
  </inkml:definitions>
  <inkml:trace contextRef="#ctx0" brushRef="#br0">0 0 17200,'0'0'4543,"3"9"-2231,5 17-1259,2-1 1,0-1-1,1 0 1,18 27-1,-8-18-1009,2 0 0,2-2 0,1-1 1,47 44-1,-70-71 51,0 0 0,1 0 1,-1 0-1,1-1 0,-1 1 0,1-1 1,0 0-1,0 0 0,0 0 1,1-1-1,-1 1 0,0-1 1,1 0-1,-1 0 0,0 0 1,7-1-1,-8 0-25,0-1-1,0 0 1,0 0 0,0 0 0,0-1-1,0 1 1,0-1 0,0 1 0,0-1-1,-1 0 1,1 0 0,-1 0 0,0-1-1,1 1 1,-1 0 0,0-1 0,0 1-1,-1-1 1,1 0 0,0 0 0,-1 0-1,2-5 1,3-5-70,-1-1 0,0 0 0,-1-1 0,0 1 0,-2-1 0,1 1 0,-2-1 0,0-27 0,-1 31 0,-1 0 0,-1 0 0,1 1 0,-2-1 0,1 0 0,-2 1 0,1 0 0,-1 0 0,-1 0 0,0 0 0,0 0 0,-11-13 0,1 12-947,8 18-1540,6-6 2280,1-1 0,0 1-1,0 0 1,0 0 0,1 0-1,-1 0 1,0 0 0,0-1 0,0 1-1,1 0 1,-1 0 0,0 0 0,1-1-1,-1 1 1,1 0 0,-1 0 0,1-1-1,-1 1 1,1 0 0,-1-1-1,1 1 1,0-1 0,-1 1 0,1-1-1,0 1 1,-1-1 0,1 1 0,0-1-1,0 0 1,-1 1 0,1-1-1,0 0 1,0 0 0,0 1 0,1-1-1,11 0-9075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3.679"/>
    </inkml:context>
    <inkml:brush xml:id="br0">
      <inkml:brushProperty name="width" value="0.025" units="cm"/>
      <inkml:brushProperty name="height" value="0.025" units="cm"/>
      <inkml:brushProperty name="color" value="#E71224"/>
    </inkml:brush>
  </inkml:definitions>
  <inkml:trace contextRef="#ctx0" brushRef="#br0">1 0 21300,'0'0'9193,"15"78"-8392,-14-36-321,0 1-320,2 1-128,-1-2 32,3-4-32,1-9-96,-1-2-1153,0-13-1473,0-10-1570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4.023"/>
    </inkml:context>
    <inkml:brush xml:id="br0">
      <inkml:brushProperty name="width" value="0.025" units="cm"/>
      <inkml:brushProperty name="height" value="0.025" units="cm"/>
      <inkml:brushProperty name="color" value="#E71224"/>
    </inkml:brush>
  </inkml:definitions>
  <inkml:trace contextRef="#ctx0" brushRef="#br0">0 122 15759,'1'-10'3523,"0"5"-3137,-1 0 0,1 0 0,0 1 0,0-1-1,0 0 1,1 1 0,0-1 0,0 1 0,0-1 0,0 1-1,1 0 1,-1 0 0,1 0 0,0 0 0,0 0 0,1 1-1,-1 0 1,1-1 0,0 1 0,0 0 0,0 1 0,0-1-1,0 1 1,0 0 0,1 0 0,-1 0 0,1 1 0,6-2-1,-2 1-287,0 0-1,0 0 0,1 1 1,-1 1-1,0 0 0,1 0 0,-1 1 1,0 0-1,1 0 0,-1 1 0,0 0 1,0 1-1,0 0 0,-1 0 0,10 6 1,-14-7-75,0 1 1,0 0 0,0-1 0,-1 2 0,1-1 0,-1 0 0,1 1-1,-1 0 1,0 0 0,-1 0 0,1 0 0,-1 0 0,1 0 0,-1 1-1,-1-1 1,1 1 0,-1-1 0,1 1 0,-1 0 0,0 0 0,-1-1-1,1 1 1,-1 0 0,0 0 0,0 0 0,-1 0 0,0-1-1,1 1 1,-2 0 0,-1 6 0,-1-2-24,1-1 0,-2-1 0,1 1 0,-1 0 0,0-1 0,-1 0 0,0-1 0,0 1 0,0-1 0,-1 0 0,0 0 0,0-1 0,0 0 0,-15 7 0,107-6 0,-79-5 0,-1 0 0,1 0 0,0 1 0,-1 0 0,1 1 0,-1-1 0,0 1 0,0 0 0,0 0 0,0 0 0,0 1 0,-1 0 0,1 0 0,-1 0 0,0 0 0,0 1 0,-1-1 0,5 9 0,-6-10 0,0 0 0,-1 1 0,1-1 0,-1 0 0,0 1 0,0-1 0,0 1 0,-1-1 0,1 1 0,-1-1 0,0 1 0,0-1 0,0 1 0,0-1 0,-1 1 0,0-1 0,1 1 0,-1-1 0,0 1 0,-1-1 0,1 0 0,0 0 0,-1 1 0,0-1 0,0 0 0,0 0 0,0-1 0,0 1 0,-1 0 0,1-1 0,-5 4 0,-6 5 0,0-2 0,-1 1 0,0-2 0,0 0 0,-1 0 0,0-1 0,0-1 0,0-1 0,-1 0 0,0-1 0,0-1 0,0 0 0,-1-1 0,1-1 0,-19-1 0,34 0-58,-1 0-1,1 0 1,-1-1-1,1 1 1,-1-1 0,1 1-1,0-1 1,-1 1-1,1-1 1,0 0 0,-1 0-1,1 1 1,0-1-1,0 0 1,0 0 0,-1 0-1,1-1 1,0 1-1,1 0 1,-1 0 0,0 0-1,0-1 1,0 1-1,1 0 1,-1-1 0,1 1-1,-1-1 1,1 1-1,-1-1 1,1 1 0,0-1-1,0-2 1,-1-1-740,1 0 0,1 0 0,-1-1 1,1 1-1,0 0 0,0 0 0,0 0 1,4-8-1,6-11-11972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8.941"/>
    </inkml:context>
    <inkml:brush xml:id="br0">
      <inkml:brushProperty name="width" value="0.025" units="cm"/>
      <inkml:brushProperty name="height" value="0.025" units="cm"/>
      <inkml:brushProperty name="color" value="#E71224"/>
    </inkml:brush>
  </inkml:definitions>
  <inkml:trace contextRef="#ctx0" brushRef="#br0">82 10 4420,'0'0'22907,"0"10"-21764,-4 41-156,-2 0 1,-22 87 0,-4 26 346,20-47-1334,45-165 0,-5-18 0,37-135 0,-4 12 0,-60 186 0,0 0 0,0 0 0,0 1 0,0-1 0,1 0 0,0 1 0,-1-1 0,1 1 0,0 0 0,0 0 0,3-3 0,-4 5 0,-1-1 0,1 1 0,0-1 0,-1 1 0,1 0 0,0-1 0,0 1 0,0 0 0,-1 0 0,1 0 0,0-1 0,0 1 0,0 0 0,-1 0 0,1 0 0,0 0 0,0 0 0,0 1 0,0-1 0,-1 0 0,1 0 0,0 0 0,0 1 0,-1-1 0,2 1 0,1 1 0,-1 0 0,0 0 0,0 0 0,0 1 0,-1-1 0,1 1 0,0-1 0,-1 1 0,0 0 0,0-1 0,0 1 0,0 0 0,0 0 0,0 0 0,0 0 0,-1 0 0,0 0 0,0-1 0,0 5 0,0-1 0,-1 0 0,0-1 0,-1 1 0,1 0 0,-1-1 0,0 1 0,-1-1 0,1 0 0,-1 0 0,0 0 0,-1 0 0,1 0 0,-1-1 0,0 1 0,0-1 0,0 0 0,0 0 0,-1-1 0,0 1 0,1-1 0,-9 4 0,5-2 0,0-1 0,0 0 0,0 0 0,-1 0 0,1-1 0,-1-1 0,1 0 0,-1 0 0,0 0 0,0-1 0,0-1 0,0 1 0,-14-2 0,23 1-10,-1-1 0,0 1 0,1 0 0,-1 0 0,1 0 0,-1-1 0,1 1 0,-1 0 0,1 0 0,-1-1 0,1 1 0,-1-1 0,1 1 0,-1 0 0,1-1 0,0 1 0,-1-1 0,1 1 0,0-1 0,-1 1 0,1-1 0,0 1 0,0-1 0,0 1 0,-1-1 0,1 0 0,0 1 0,0-1 0,0 1 0,0-1 0,0 0 0,0 1 0,0-1 0,0 1 0,0-1 0,0 1 0,0-1 0,0 0 0,1 1 0,-1-1 0,0 1 0,0-1 0,1 1 0,-1-1 0,0 1 0,1-1 0,-1 1 0,0-1 0,1 1 0,-1-1 0,1 1 0,-1 0 0,1-1 0,0 1 0,24-26-2429,33-2-8841,-26 18 3352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744"/>
    </inkml:context>
    <inkml:brush xml:id="br0">
      <inkml:brushProperty name="width" value="0.025" units="cm"/>
      <inkml:brushProperty name="height" value="0.025" units="cm"/>
    </inkml:brush>
  </inkml:definitions>
  <inkml:trace contextRef="#ctx0" brushRef="#br0">1007 881 4324,'0'0'9962,"7"-22"-5953,-5 21-3765,-1 0 1,1-1 0,-1 1-1,1 0 1,-1-1-1,0 1 1,0-1 0,0 1-1,0-1 1,0 0-1,0 1 1,0-1 0,0 0-1,-1 0 1,1 1 0,0-1-1,-1 0 1,0 0-1,1 0 1,-1 0 0,0 0-1,0 0 1,0 0 0,-1 0-1,1 0 1,0 0-1,-1-2 1,0-3-116,1 0-1,-1 0 1,-1 0 0,1 1 0,-1-1 0,0 1-1,-4-9 1,-34-43 862,24 37-667,2 0 0,0-1 0,1 0 0,-11-29 0,18 38-308,0 0 1,-1 0-1,0 1 1,-1-1-1,-1 2 1,0-1-1,-1 1 1,0 0-1,0 1 1,-1 1-1,-22-16 1,18 13-2,-62-56 188,53 45-188,-1 1 0,-1 1 0,0 1 0,-39-21 0,-1 11 2,-2 3-1,-75-20 1,-44-16 34,165 52 562,3 1-2256,12 8-8959,14 1 4868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9.299"/>
    </inkml:context>
    <inkml:brush xml:id="br0">
      <inkml:brushProperty name="width" value="0.025" units="cm"/>
      <inkml:brushProperty name="height" value="0.025" units="cm"/>
      <inkml:brushProperty name="color" value="#E71224"/>
    </inkml:brush>
  </inkml:definitions>
  <inkml:trace contextRef="#ctx0" brushRef="#br0">16 1 6246,'0'0'5525,"10"1"-1035,-6-1-3964,1 0 1,0 1 0,0-1 0,0 1 0,-1 0-1,1 0 1,-1 1 0,1 0 0,-1 0 0,1 0-1,-1 0 1,0 0 0,0 1 0,0 0-1,0 0 1,-1 0 0,1 0 0,-1 1 0,0-1-1,0 1 1,0 0 0,0 0 0,0 0-1,-1 0 1,0 0 0,0 1 0,0-1 0,-1 1-1,1-1 1,1 9 0,-3-7-513,0 0 0,0-1 0,0 1 0,-1-1 1,0 1-1,0-1 0,0 1 0,-1-1 0,1 0 0,-1 0 0,-1 0 1,1 0-1,-1 0 0,-5 8 0,-3 1-18,-1 1 0,-1-2 0,-15 13-1,-11 13-14,38-39 19,1 0 0,-1 1 0,1-1 0,-1 0 0,1 1 0,0-1 0,-1 0 0,1 1 0,0-1 0,-1 0 0,1 1 0,0-1 0,-1 1 0,1-1 0,0 0 0,0 1 0,0-1 0,-1 1 0,1-1 0,0 1 0,0-1 0,0 1 0,0-1 0,0 1 0,0-1 0,0 1 0,0-1 0,0 1 0,0-1 0,0 1 0,0-1 0,0 1 0,0-1 0,1 1 0,-1-1 0,0 1 0,0-1 0,0 0 0,1 1 0,-1-1 0,0 1 0,1-1 0,-1 0 0,0 1 0,1-1 0,-1 0 0,0 1 0,1-1 0,34 5 0,42-12 0,-24-6-1298,-18 2-2497,11-6-5013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0.001"/>
    </inkml:context>
    <inkml:brush xml:id="br0">
      <inkml:brushProperty name="width" value="0.025" units="cm"/>
      <inkml:brushProperty name="height" value="0.025" units="cm"/>
      <inkml:brushProperty name="color" value="#E71224"/>
    </inkml:brush>
  </inkml:definitions>
  <inkml:trace contextRef="#ctx0" brushRef="#br0">214 0 5093,'0'0'26638,"-7"12"-25757,-28 36-915,-2 0 1,-76 72-1,102-112-2336,3-10-5045,6-7 256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0.328"/>
    </inkml:context>
    <inkml:brush xml:id="br0">
      <inkml:brushProperty name="width" value="0.025" units="cm"/>
      <inkml:brushProperty name="height" value="0.025" units="cm"/>
      <inkml:brushProperty name="color" value="#E71224"/>
    </inkml:brush>
  </inkml:definitions>
  <inkml:trace contextRef="#ctx0" brushRef="#br0">1 0 12300,'0'0'20467,"53"28"-20467,-31-5 0,3 2 0,6 0 0,0-4-2338,-1-6-3075,2-4-3908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0.674"/>
    </inkml:context>
    <inkml:brush xml:id="br0">
      <inkml:brushProperty name="width" value="0.025" units="cm"/>
      <inkml:brushProperty name="height" value="0.025" units="cm"/>
      <inkml:brushProperty name="color" value="#E71224"/>
    </inkml:brush>
  </inkml:definitions>
  <inkml:trace contextRef="#ctx0" brushRef="#br0">64 1 20499,'0'0'3129,"9"2"159,-4-1-3013,0 0 0,0 0 0,0 1 0,-1 0-1,1 0 1,0 0 0,-1 1 0,1-1 0,-1 1 0,0 0 0,6 6 0,-8-7-182,0 0 0,0 1 0,0-1 1,-1 0-1,1 1 0,-1 0 0,1-1 1,-1 1-1,0 0 0,0 0 0,0 0 0,-1 0 1,1 0-1,-1 0 0,1 0 0,-1 0 1,0 0-1,0 0 0,0 0 0,-1 0 1,1 0-1,-1-1 0,1 1 0,-1 0 1,-2 5-1,-2 0-80,0 0-1,0 0 1,0-1 0,-1 0 0,0 0 0,0 0-1,-1-1 1,0 0 0,0 0 0,0-1 0,-15 9-1,-32 27-37,54-41 25,0 0 0,-1 1 0,1-1 0,0 0 0,-1 0 0,1 1 0,0-1 0,-1 0 0,1 1 0,0-1 0,-1 0 0,1 1 0,0-1 0,0 1 0,0-1 0,-1 0 0,1 1 0,0-1 0,0 1 0,0-1 0,0 1 0,0-1 0,0 1 0,0-1 0,0 1 0,0-1 0,0 0 0,0 1 0,0-1 0,0 1 0,0-1 0,0 1 0,1 0 0,15 5 0,36-5 0,-42-1 0,29 0-26,-6 1-1138,1-1 0,0-2 0,33-7 0,-13-3-8407</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8.707"/>
    </inkml:context>
    <inkml:brush xml:id="br0">
      <inkml:brushProperty name="width" value="0.025" units="cm"/>
      <inkml:brushProperty name="height" value="0.025" units="cm"/>
      <inkml:brushProperty name="color" value="#E71224"/>
    </inkml:brush>
  </inkml:definitions>
  <inkml:trace contextRef="#ctx0" brushRef="#br0">12 0 18802,'0'0'11216,"-2"11"-10186,-3 28-600,2 1 0,1-1-1,5 51 1,-3-87-430,0-1 0,1 1 0,-1 0 0,0 0 0,1 0 0,0-1 0,-1 1 0,1 0 0,0-1 0,1 1 0,-1-1 0,0 1 0,1-1 0,-1 1 0,1-1 0,0 0 0,0 0 0,0 0 0,0 0 0,0 0 0,0-1 0,1 1 0,-1 0 0,0-1 0,1 0 0,-1 1 0,1-1 0,0 0 0,-1 0 0,1-1 0,0 1 0,0-1 0,2 1 0,1-1 0,-1-1 0,0 1 0,0-1 0,0 0 0,1-1 0,-1 1 0,0-1 0,-1 0 0,1-1 0,0 1 0,-1-1 0,1 0 0,-1 0 0,0 0 0,0 0 0,7-8 0,6-9 0,-1-1 0,-1-1 0,0-1 0,-2 0 0,13-30 0,-23 122 0,-3-68 0,1-1 0,-1 1 0,0-1 0,1 1 0,-1-1 0,1 1 0,-1-1 0,0 1 0,1-1 0,-1 1 0,1-1 0,-1 0 0,1 1 0,0-1 0,-1 0 0,1 0 0,-1 1 0,1-1 0,0 0 0,-1 0 0,1 0 0,-1 0 0,1 1 0,0-1 0,-1 0 0,1 0 0,0 0 0,-1-1 0,1 1 0,0 0 0,-1 0 0,1 0 0,-1 0 0,1-1 0,0 1 0,-1 0 0,2-1 0,22-12 0,26-26 0,-33 24 0,0 1 0,26-15 0,-42 28 0,1 0 0,-1 1 0,1-1 0,-1 0 0,1 1 0,-1-1 0,1 1 0,-1-1 0,1 1 0,-1 0 0,1-1 0,-1 1 0,1 0 0,-1 0 0,4 1 0,-4-1 0,-1 0 0,1 1 0,0-1 0,0 1 0,-1-1 0,1 1 0,0-1 0,-1 1 0,1-1 0,0 1 0,-1 0 0,1-1 0,-1 1 0,1 0 0,-1-1 0,1 1 0,-1 0 0,0 0 0,1 0 0,-1-1 0,0 2 0,2 6 0,-1-1 0,-1 1 0,1-1 0,-1 1 0,-2 10 0,1 2 0,-6 52 0,8-72 4,-1 0 1,0 1-1,1-1 0,-1 0 1,1 0-1,-1 0 0,1 0 1,-1 0-1,0 0 0,1 0 1,-1 0-1,1 0 0,-1 0 1,1 0-1,-1 0 0,0 0 1,1 0-1,-1 0 0,1-1 1,-1 1-1,0 0 0,1 0 1,-1 0-1,1-1 0,-1 1 1,0 0-1,1 0 0,-1-1 1,0 1-1,0 0 0,1-1 1,-1 1-1,0 0 0,0-1 1,1 0-1,17-13-1425,2-3-4051,3-1-2653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9.082"/>
    </inkml:context>
    <inkml:brush xml:id="br0">
      <inkml:brushProperty name="width" value="0.025" units="cm"/>
      <inkml:brushProperty name="height" value="0.025" units="cm"/>
      <inkml:brushProperty name="color" value="#E71224"/>
    </inkml:brush>
  </inkml:definitions>
  <inkml:trace contextRef="#ctx0" brushRef="#br0">135 1 18097,'0'0'13848,"-11"5"-13143,3-1-699,0 1 1,0 0 0,0 0 0,1 1 0,-1 0 0,1 0 0,1 0 0,-1 1 0,1 0 0,1 1 0,-1-1-1,1 1 1,0 0 0,1 0 0,0 1 0,-4 11 0,5-11-7,0-1 0,1 1 0,0 0 0,1 0 0,0 0 0,0 11 0,1-19 0,0 1 0,0-1 0,0 0 0,0 1 0,0-1 0,1 1 0,-1-1 0,1 0 0,-1 1 0,1-1 0,-1 0 0,1 0 0,0 1 0,0-1 0,-1 0 0,1 0 0,0 0 0,0 0 0,0 0 0,0 0 0,0 0 0,1 0 0,-1 0 0,0-1 0,0 1 0,1 0 0,-1-1 0,0 1 0,1-1 0,-1 1 0,0-1 0,1 0 0,-1 0 0,0 1 0,1-1 0,-1 0 0,1 0 0,-1-1 0,1 1 0,-1 0 0,0 0 0,1-1 0,-1 1 0,0 0 0,1-1 0,1 0 0,3-2 0,0 0 0,0 1 0,0-2 0,0 1 0,-1-1 0,1 0 0,-1 0 0,0 0 0,0-1 0,-1 0 0,1 1 0,-1-2 0,0 1 0,-1-1 0,6-9 0,-2 2 0,0 0 0,-1-1 0,-1 1 0,0-1 0,-1-1 0,3-14 0,-7 29 0,1 0 0,-1-1 0,0 1 0,0-1 0,1 1 0,-1-1 0,0 1 0,0-1 0,0 1 0,0-1 0,1 1 0,-1-1 0,0 1 0,0-1 0,0 1 0,0-1 0,0 0 0,0 1 0,0-1 0,-1 1 0,1-1 0,0 1 0,0-1 0,0 1 0,0-1 0,-1 1 0,1-1 0,0 1 0,0 0 0,-1-1 0,1 1 0,0-1 0,-1 1 0,0-1 0,-11 18 0,-13 36 0,20-38 0,0 0 0,1 0 0,1 1 0,0 0 0,2-1 0,-1 26 0,2-40 1,0 0 0,0 1-1,0-1 1,0 0 0,0 0 0,0 0 0,0 0 0,0 0-1,1 0 1,-1 0 0,0 0 0,1-1 0,-1 1-1,1 0 1,-1 0 0,1 0 0,-1 0 0,1 0-1,0-1 1,-1 1 0,1 0 0,0 0 0,0-1 0,0 1-1,-1-1 1,1 1 0,1 0 0,0 0-11,0-1 1,1 1 0,-1-1-1,0 0 1,0 0 0,1 0-1,-1 0 1,0 0 0,0 0-1,0-1 1,1 1 0,1-1-1,5-2-292,0 0 0,0-1 0,0 0 0,0-1 0,8-5 0,66-56-12734,-37 28-908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39.408"/>
    </inkml:context>
    <inkml:brush xml:id="br0">
      <inkml:brushProperty name="width" value="0.025" units="cm"/>
      <inkml:brushProperty name="height" value="0.025" units="cm"/>
      <inkml:brushProperty name="color" value="#E71224"/>
    </inkml:brush>
  </inkml:definitions>
  <inkml:trace contextRef="#ctx0" brushRef="#br0">211 1 18225,'0'0'3075,"-26"52"897,4-19-449,-6 3-832,0 5-1410,1-1-1281,3-2 0,5-5 0,5-6 0,6-7 0,4-5 0,4-11 0,0-11-2178,0-13-3011,1-10-2754</inkml:trace>
  <inkml:trace contextRef="#ctx0" brushRef="#br0" timeOffset="1">1 28 9065,'0'0'19986,"14"57"-18096,6-39-64,7-1-1826,4-2 0,10-2 0,4-3 0,-1-1-2306,0-2-6695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0.012"/>
    </inkml:context>
    <inkml:brush xml:id="br0">
      <inkml:brushProperty name="width" value="0.025" units="cm"/>
      <inkml:brushProperty name="height" value="0.025" units="cm"/>
      <inkml:brushProperty name="color" value="#E71224"/>
    </inkml:brush>
  </inkml:definitions>
  <inkml:trace contextRef="#ctx0" brushRef="#br0">2 41 13645,'0'0'15764,"0"10"-14947,-1 3-659,1-6-102,-1-1 0,1 1 0,1 0 1,-1-1-1,1 1 0,0-1 0,4 10 1,-5-14-46,1 0 1,0 0-1,1-1 1,-1 1-1,0 0 1,0-1-1,1 0 1,-1 1-1,1-1 1,-1 0-1,1 1 1,0-1-1,-1 0 1,1 0-1,0 0 0,0-1 1,0 1-1,-1 0 1,1-1-1,0 1 1,0-1-1,0 1 1,0-1-1,0 0 1,0 0-1,0 0 1,0 0-1,0 0 1,0-1-1,0 1 1,0-1-1,0 1 1,3-2-1,2 0 79,0-1 1,0 1-1,1-2 0,-2 1 1,1-1-1,0 0 0,-1 0 0,0-1 1,0 0-1,0 0 0,10-12 0,-4 4-28,-1-2 0,0 1 0,-2-1 0,10-19 1,-25 71-392,5-14 375,-1-12-170,-1 2 177,1 0 0,0 1 1,1-1-1,1 1 0,2 24 1,-2-36-106,1 0 0,-1 0 0,1 1 1,0-1-1,0 0 0,0 0 0,0 0 1,0 0-1,0 0 0,0 0 0,0-1 0,1 1 1,-1 0-1,1-1 0,0 1 0,-1-1 1,3 2-1,-1-1-142,0-1 0,0 0 0,0 0 1,0 0-1,0-1 0,0 1 0,0-1 0,0 0 1,0 0-1,0 0 0,0 0 0,0 0 0,0-1 1,1 1-1,-1-1 0,3-1 0,22-11-3842,1-8-2551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0.357"/>
    </inkml:context>
    <inkml:brush xml:id="br0">
      <inkml:brushProperty name="width" value="0.025" units="cm"/>
      <inkml:brushProperty name="height" value="0.025" units="cm"/>
      <inkml:brushProperty name="color" value="#E71224"/>
    </inkml:brush>
  </inkml:definitions>
  <inkml:trace contextRef="#ctx0" brushRef="#br0">78 1 19859,'0'0'10650,"-5"9"-9246,-8 14-1326,2 1-1,1 1 1,1 0-1,2 1 1,0-1 0,1 1-1,2 1 1,1-1 0,0 0-1,3 48 1,1-70-171,-1-1 1,1 1-1,0 0 0,0 0 1,0-1-1,1 1 0,-1 0 1,1-1-1,0 0 0,0 1 1,0-1-1,0 0 0,1 0 0,-1 0 1,1 0-1,0 0 0,0-1 1,0 1-1,0-1 0,0 0 1,0 0-1,1 0 0,-1 0 1,1-1-1,-1 1 0,7 1 1,1 0-746,0-1 0,0 0 1,0-1-1,1 0 0,-1-1 1,0 0-1,1 0 0,12-3 0,20-8-11445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0.719"/>
    </inkml:context>
    <inkml:brush xml:id="br0">
      <inkml:brushProperty name="width" value="0.025" units="cm"/>
      <inkml:brushProperty name="height" value="0.025" units="cm"/>
      <inkml:brushProperty name="color" value="#E71224"/>
    </inkml:brush>
  </inkml:definitions>
  <inkml:trace contextRef="#ctx0" brushRef="#br0">273 0 15599,'0'0'13132,"-50"47"-11947,29-18-192,-8 5 64,-4 6-256,-2 1-801,1-1 0,6-8 0,6-5 0,8-12 0,7-12 0,7-18-1185,2-12-3395,5-8-2916,1-8-6789</inkml:trace>
  <inkml:trace contextRef="#ctx0" brushRef="#br0" timeOffset="1">35 36 16239,'0'0'8584,"0"48"-5445,1-31-1121,11-1-224,3-1-801,5-3-993,4-2 0,4-5 0,1 0 0,0-5-1794,0 0-4323,-7 0-5703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10.426"/>
    </inkml:context>
    <inkml:brush xml:id="br0">
      <inkml:brushProperty name="width" value="0.025" units="cm"/>
      <inkml:brushProperty name="height" value="0.025" units="cm"/>
    </inkml:brush>
  </inkml:definitions>
  <inkml:trace contextRef="#ctx0" brushRef="#br0">220 592 4548,'0'0'12599,"-9"2"-10896,-26 7-118,34-8-1412,-1-1 0,0 0 0,1 0 0,-1 0 0,1 0 0,-1 0 0,1-1 0,-1 1 0,1 0 0,-1-1 0,1 1 0,-1-1 0,1 1 0,-1-1 0,1 0 0,-1 0 0,1 0 0,0 0 0,0 0 0,-1 0 0,1 0 0,0 0 0,0 0 0,0 0 0,0-1 0,0 1 0,1 0 0,-2-2 0,-16-40 1689,17 40-1587,-50-197 1817,8 26-1990,37 156-96,3 10 2,0-1-1,0 0 1,1 0-1,0 0 1,0 0-1,1 0 1,0-1-1,1 1 0,0 0 1,0-1-1,3-10 1,-3 19-11,1-1-1,-1 1 1,1-1 0,-1 1 0,1 0 0,0 0-1,0-1 1,0 1 0,0 0 0,0 0-1,0 0 1,0 0 0,0 0 0,0 0-1,1 0 1,-1 0 0,0 1 0,0-1 0,1 0-1,-1 1 1,1-1 0,-1 1 0,0-1-1,1 1 1,-1 0 0,1 0 0,-1 0 0,1 0-1,-1 0 1,1 0 0,-1 0 0,1 0-1,-1 0 1,1 1 0,-1-1 0,1 0-1,-1 1 1,0 0 0,1-1 0,1 2 0,4 1-14,-1 0 0,0 1 0,1 0 0,-1 0 0,-1 1 0,11 9 0,18 22-110,-18-17-1,0 0 0,2-1 0,0-1-1,1-1 1,1-1 0,0 0-1,1-2 1,34 17 0,-26-18-818,0-1 1,1-2-1,36 7 0,-49-14-972,-1 0 0,0-1 0,1-1 0,25-2 0,0-6-9757</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1.043"/>
    </inkml:context>
    <inkml:brush xml:id="br0">
      <inkml:brushProperty name="width" value="0.025" units="cm"/>
      <inkml:brushProperty name="height" value="0.025" units="cm"/>
      <inkml:brushProperty name="color" value="#E71224"/>
    </inkml:brush>
  </inkml:definitions>
  <inkml:trace contextRef="#ctx0" brushRef="#br0">0 150 17264,'0'0'11686,"9"-6"-10645,16-13-715,34-36 0,14-12-225,-73 67-95,0 0 0,0-1 1,0 1-1,0 0 0,0 0 1,1 0-1,-1 0 0,0 0 1,0 0-1,0-1 0,0 1 1,0 0-1,1 0 0,-1 0 1,0 0-1,0 0 0,0 0 1,0 0-1,0 0 0,1 0 1,-1 0-1,0 0 0,0 0 0,0 0 1,0 0-1,1 0 0,-1 0 1,0 0-1,0 0 0,0 0 1,0 0-1,0 0 0,1 0 1,-1 0-1,0 0 0,0 0 1,0 0-1,0 1 0,0-1 1,1 0-1,-1 0 0,0 0 1,0 0-1,0 0 0,0 0 1,0 0-1,0 1 0,0-1 1,1 0-1,-1 0 0,0 0 0,0 0 1,0 0-1,0 1 0,1 13 686,-7 20 292,1-20-987,-1 8-337,0 0 0,1 0 0,1 0 0,-2 36 0,6-57 181,0-1 0,0 0 0,0 1 0,0-1 0,0 0 0,0 0 0,0 1 0,0-1 0,1 0 0,-1 1 0,0-1-1,0 0 1,0 0 0,0 1 0,0-1 0,1 0 0,-1 0 0,0 0 0,0 1 0,0-1 0,1 0 0,-1 0 0,0 0 0,0 1 0,1-1 0,-1 0 0,0 0 0,1 0 0,-1 0 0,0 0 0,0 0 0,1 0-1,-1 0 1,0 0 0,1 0 0,-1 0 0,0 0 0,0 0 0,1 0 0,-1 0 0,0 0 0,1 0 0,-1 0 0,0 0 0,0 0 0,1 0 0,-1 0 0,0 0 0,0-1 0,1 1 0,-1 0 0,0 0 0,0 0-1,1-1 1,-1 1 0,0 0 0,0-1 0,17-10-7875</inkml:trace>
  <inkml:trace contextRef="#ctx0" brushRef="#br0" timeOffset="1">339 42 18642,'0'0'4228,"-21"52"-513,11-22-1377,0 2-992,2-1-450,5-2-447,1-5-353,2-7-96,0-8-2050,5-9-3683,4 0-6471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1.414"/>
    </inkml:context>
    <inkml:brush xml:id="br0">
      <inkml:brushProperty name="width" value="0.025" units="cm"/>
      <inkml:brushProperty name="height" value="0.025" units="cm"/>
      <inkml:brushProperty name="color" value="#E71224"/>
    </inkml:brush>
  </inkml:definitions>
  <inkml:trace contextRef="#ctx0" brushRef="#br0">201 1 17809,'0'0'12006,"-5"11"-10303,-16 26-1279,-35 48 1,35-57-345,1 1 0,2 0 0,1 1 0,-25 63 0,42-88-309,4-9-503,5-10-2503,1-16-2909,-3-5-3022</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1.774"/>
    </inkml:context>
    <inkml:brush xml:id="br0">
      <inkml:brushProperty name="width" value="0.025" units="cm"/>
      <inkml:brushProperty name="height" value="0.025" units="cm"/>
      <inkml:brushProperty name="color" value="#E71224"/>
    </inkml:brush>
  </inkml:definitions>
  <inkml:trace contextRef="#ctx0" brushRef="#br0">1 0 18001,'0'0'10314,"13"60"-9449,9-46-513,3-1-256,4-3-512,2-3-2787,5-3-3075,1-1-7976</inkml:trace>
  <inkml:trace contextRef="#ctx0" brushRef="#br0" timeOffset="1">349 85 18514,'0'0'9486,"10"-3"-7692,32-9-401,-41 12-1371,1 0 0,-1-1 0,0 1 0,0 0 1,0-1-1,0 1 0,1 0 0,-1 0 0,0 0 0,0 0 1,1 0-1,-1 0 0,0 0 0,0 1 0,0-1 0,0 0 1,1 1-1,-1-1 0,0 1 0,0-1 0,0 1 0,0-1 0,0 1 1,0 0-1,0-1 0,2 3 0,-3-1 12,1 0-1,0-1 1,0 1 0,-1 0-1,1 0 1,-1 0-1,0 0 1,1 0 0,-1 0-1,0 0 1,0 0-1,0 0 1,0 0 0,-1 3-1,-1 3 47,0 1-1,0-1 1,-1 0 0,0 0-1,-7 13 1,-24 22-80,26-35 0,1 0 0,0 1 0,0 0 0,1 0 0,1 0 0,-1 0 0,1 1 0,1 0 0,-6 20 0,10-30 0,0 1 0,1 0 0,-1-1 0,0 1 0,1-1 0,-1 1 0,1 0 0,-1-1 0,1 1 0,-1-1 0,1 1 0,-1-1 0,1 0 0,0 1 0,-1-1 0,1 1 0,0-1 0,-1 0 0,1 0 0,0 1 0,-1-1 0,1 0 0,0 0 0,0 0 0,-1 0 0,1 0 0,0 0 0,-1 0 0,1 0 0,0 0 0,0 0 0,-1 0 0,1 0 0,1-1 0,29-3 0,-24 1-348,0 1 0,0-1 0,-1 0 0,1 0-1,7-6 1,30-25-5224,-13 6-1981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2.151"/>
    </inkml:context>
    <inkml:brush xml:id="br0">
      <inkml:brushProperty name="width" value="0.025" units="cm"/>
      <inkml:brushProperty name="height" value="0.025" units="cm"/>
      <inkml:brushProperty name="color" value="#E71224"/>
    </inkml:brush>
  </inkml:definitions>
  <inkml:trace contextRef="#ctx0" brushRef="#br0">134 0 18225,'0'0'9257,"14"59"-7816,-5-32-31,4 4-129,0 3-352,-4 0-705,-2 7-224,-7 2 0,0 0 0,-11 5 0,-12-2 0,-5 3 0,-8-5 0,0-6 0,0-11-3555,8-10-12973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2.780"/>
    </inkml:context>
    <inkml:brush xml:id="br0">
      <inkml:brushProperty name="width" value="0.025" units="cm"/>
      <inkml:brushProperty name="height" value="0.025" units="cm"/>
      <inkml:brushProperty name="color" value="#E71224"/>
    </inkml:brush>
  </inkml:definitions>
  <inkml:trace contextRef="#ctx0" brushRef="#br0">1 1 15855,'0'0'4708,"2"60"-3747,-2-21 321,0 3-354,2 3-703,5-2-225,1-5-673,5-8-1921,-1-6-1698,0-10-3011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3.123"/>
    </inkml:context>
    <inkml:brush xml:id="br0">
      <inkml:brushProperty name="width" value="0.025" units="cm"/>
      <inkml:brushProperty name="height" value="0.025" units="cm"/>
      <inkml:brushProperty name="color" value="#E71224"/>
    </inkml:brush>
  </inkml:definitions>
  <inkml:trace contextRef="#ctx0" brushRef="#br0">0 233 16015,'0'0'12375,"9"-2"-11409,-3 0-908,-1-1 0,1 0-1,-1 0 1,0 0 0,1-1 0,-1 1 0,-1-1 0,1 0 0,-1-1 0,1 1-1,-1-1 1,0 0 0,-1 0 0,1 0 0,-1-1 0,0 1 0,-1-1 0,3-7-1,0 3-49,8-15 36,-2-1-1,-1 0 1,8-29-1,-18 69-110,0 1-1,1-1 1,1 1-1,0-1 1,1 0 0,0 0-1,10 24 1,-10-29-265,1 1 0,0-1 0,0 1 0,1-1 1,6 9-1,-8-14-385,0 0 1,0-1-1,0 0 1,1 1-1,-1-1 0,1 0 1,0 0-1,5 2 1,18 6-7457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3.778"/>
    </inkml:context>
    <inkml:brush xml:id="br0">
      <inkml:brushProperty name="width" value="0.025" units="cm"/>
      <inkml:brushProperty name="height" value="0.025" units="cm"/>
      <inkml:brushProperty name="color" value="#E71224"/>
    </inkml:brush>
  </inkml:definitions>
  <inkml:trace contextRef="#ctx0" brushRef="#br0">0 1 16944,'0'0'3619,"8"66"-1280,-2-28-834,-2 5-800,1-1-321,0 1-288,0-6-672,-2-5-1795,0-7-1664,-3-14-3845</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4.148"/>
    </inkml:context>
    <inkml:brush xml:id="br0">
      <inkml:brushProperty name="width" value="0.025" units="cm"/>
      <inkml:brushProperty name="height" value="0.025" units="cm"/>
      <inkml:brushProperty name="color" value="#E71224"/>
    </inkml:brush>
  </inkml:definitions>
  <inkml:trace contextRef="#ctx0" brushRef="#br0">0 274 15855,'0'0'8579,"9"-4"-6818,11-7-1538,0-1-1,-1 0 0,-1-2 1,0 0-1,-1-2 0,-1 0 1,0 0-1,-1-1 0,-1-1 1,-1-1-1,0 0 0,-2 0 0,14-32 1,-17 35-151,-14 33-214,-3 15 36,8-24-58,0 0 0,0 1 1,1-1-1,0 0 0,1 11 1,11 5-2925,-11-22 2597,0-1 0,1 0 0,-1 0 0,1 0 0,-1 0 0,1 0 0,-1 0 0,1 0 0,0 0 0,0-1 0,-1 1 0,1-1 0,0 1 0,2-1 0,28 2-14580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4.883"/>
    </inkml:context>
    <inkml:brush xml:id="br0">
      <inkml:brushProperty name="width" value="0.025" units="cm"/>
      <inkml:brushProperty name="height" value="0.025" units="cm"/>
      <inkml:brushProperty name="color" value="#E71224"/>
    </inkml:brush>
  </inkml:definitions>
  <inkml:trace contextRef="#ctx0" brushRef="#br0">1 1 15310,'0'0'12023,"6"13"-10491,4 9-1015,-1 2 1,-1-1 0,8 39 0,-16-59-477,1 1-1,-1-1 1,1 0-1,0 0 1,0 0 0,0 0-1,0-1 1,0 1 0,1 0-1,-1 0 1,1-1-1,0 1 1,0-1 0,0 1-1,0-1 1,0 0 0,0 0-1,1 0 1,-1 0-1,1 0 1,-1 0 0,1-1-1,0 1 1,3 0 0,-2-1-1,0-1 1,-1 1 0,1-1 0,0 0-1,0-1 1,0 1 0,-1-1 0,1 0 0,0 0-1,0 0 1,-1 0 0,1 0 0,-1-1-1,1 0 1,-1 1 0,0-1 0,0-1-1,1 1 1,3-4 0,22-24-41,-25 24 0,0 1 0,0 0 0,1 0 0,0 0 0,0 1 0,0-1 0,1 1 0,0 1 0,6-5 0,-11 8 0,0 0 0,-1 0 0,1 0 0,-1 0 0,1 0 0,0 0 0,-1 1 0,1-1 0,-1 0 0,1 0 0,-1 0 0,1 1 0,-1-1 0,1 0 0,-1 0 0,1 1 0,-1-1 0,1 1 0,-1-1 0,1 0 0,-1 1 0,0-1 0,1 1 0,-1-1 0,0 1 0,1-1 0,-1 1 0,0-1 0,0 1 0,1-1 0,-1 1 0,0-1 0,0 1 0,0 0 0,0-1 0,0 2 0,5 27 0,-4-22 0,0-1 0,0 0 0,0 0 0,0 0 0,1 1 0,0-2 0,1 1 0,-1 0 0,5 7 0,-6-11 0,1 0 0,-1-1 0,1 1 0,-1-1 0,1 0 0,0 1 0,-1-1 0,1 0 0,0 0 0,0 0 0,0 0 0,0 0 0,0 0 0,0-1 0,0 1 0,0-1 0,0 1 0,0-1 0,0 0 0,0 0 0,0 0 0,1 0 0,-1 0 0,0 0 0,0-1 0,0 1 0,0-1 0,0 1 0,3-2 0,5-2 0,0-1 0,0 1 0,0-2 0,-1 1 0,0-1 0,17-15 0,51-53 0,-29 26 0,-48 47 0,0 1 0,1 0 0,-1-1 0,0 1 0,0-1 0,1 1 0,-1 0 0,0-1 0,1 1 0,-1 0 0,0-1 0,1 1 0,-1 0 0,1-1 0,-1 1 0,0 0 0,1 0 0,-1 0 0,1-1 0,-1 1 0,1 0 0,-1 0 0,1 0 0,-1 0 0,1 0 0,-1 0 0,1 0 0,-1 0 0,1 0 0,-1 0 0,1 0 0,-1 0 0,0 0 0,1 1 0,-1-1 0,1 0 0,-1 0 0,1 0 0,-1 1 0,0-1 0,1 0 0,0 1 0,2 24 0,-14 34 0,2-43-823,16-32-3644,6 0-4817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5.223"/>
    </inkml:context>
    <inkml:brush xml:id="br0">
      <inkml:brushProperty name="width" value="0.025" units="cm"/>
      <inkml:brushProperty name="height" value="0.025" units="cm"/>
      <inkml:brushProperty name="color" value="#E71224"/>
    </inkml:brush>
  </inkml:definitions>
  <inkml:trace contextRef="#ctx0" brushRef="#br0">45 23 16303,'0'0'9140,"-8"3"-5270,-24 12-1500,32-15-2356,0 0 0,-1 0-1,1 0 1,0 0 0,0 0-1,0 0 1,-1 1 0,1-1-1,0 0 1,0 0 0,-1 0-1,1 0 1,0 0 0,0 0-1,0 1 1,0-1 0,-1 0-1,1 0 1,0 0 0,0 0-1,0 1 1,0-1 0,0 0-1,0 0 1,-1 0 0,1 1-1,0-1 1,0 0 0,0 0-1,0 0 1,0 1 0,0-1-1,0 0 1,0 0 0,0 1-1,0-1 1,0 0 0,0 0-1,0 0 1,0 1 0,0-1 0,0 0-1,0 0 1,1 1 0,11 4 309,15-3-178,8-1-367,1-3 0,0 0 0,-1-3 0,0 0 0,0-3 0,34-11 1,-52 10-4961,-17 9 4949,0-1 0,0 1-1,-1-1 1,1 1 0,0 0 0,0-1 0,-1 1 0,1 0-1,0 0 1,0-1 0,-1 1 0,1 0 0,0 0 0,-1-1 0,1 1-1,-1 0 1,1 0 0,0 0 0,-1-1 0,1 1 0,0 0-1,-1 0 1,1 0 0,-1 0 0,1 0 0,0 0 0,-1 0-1,1 0 1,-1 0 0,1 0 0,-1 0 0,1 0 0,0 0-1,-1 0 1,1 1 0,-1-1 0,1 0 0,-1 0 0,-22 0-7321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20.058"/>
    </inkml:context>
    <inkml:brush xml:id="br0">
      <inkml:brushProperty name="width" value="0.025" units="cm"/>
      <inkml:brushProperty name="height" value="0.025" units="cm"/>
    </inkml:brush>
  </inkml:definitions>
  <inkml:trace contextRef="#ctx0" brushRef="#br0">2164 264 4100,'0'0'4863,"-10"-5"-3155,-48-21 649,-2 2-1,-97-24 0,-13-4-493,96 26-1341,-1 5 0,-1 2 0,0 4 1,-1 3-1,-147-4 0,132 16-528,0 4-1,0 4 1,-109 24-1,161-23 80,0 1-1,1 3 1,0 1-1,1 2 1,1 1-1,0 2 1,2 2-1,0 1 1,-53 45-1,68-47-25,1 0 0,1 1-1,1 2 1,0-1-1,2 2 1,1 0-1,1 1 1,1 0-1,1 1 1,1 0-1,2 1 1,0 0 0,2 0-1,1 1 1,1 0-1,1 0 1,2 0-1,1 0 1,6 48-1,-3-48-36,1 0 0,1-1 0,2 0 0,1 0 1,1-1-1,1 0 0,1 0 0,1-1 0,2-1 0,0 0 0,2 0 0,0-2 0,2 0 0,0-1 0,1-1 0,1-1 0,1 0 0,1-2 0,43 27 0,-16-20 66,2-2 0,0-2 0,1-2 0,1-3 0,0-2 0,1-2 0,58 3-1,387 2 207,-495-17-279,76-1 78,-1-4 0,0-4 0,0-3 0,-2-4 0,0-2 0,116-47 0,-144 46 78,-1-2 0,-1-3 0,-1-1 0,-1-2 0,-2-2 0,-1-2 0,-1-2 0,-2-1 0,-1-3 1,58-74-1,-81 90-39,-1-1 0,-1 0 0,0-1 1,-2-1-1,-1 0 0,-1 0 0,-1-1 1,-2 0-1,0 0 0,3-41 0,-8 51-37,0 0-1,-2-1 0,0 1 1,0 0-1,-2 0 1,0 0-1,-1 0 0,0 0 1,-1 1-1,-1-1 1,0 1-1,-2 1 0,1-1 1,-2 1-1,0 1 0,0 0 1,-1 0-1,-16-15 1,1 6 8,-1 1 1,-1 2-1,-1 1 0,-1 0 1,0 3-1,-1 0 1,-62-20-1,6 9-94,-152-24 1,121 32-265,-126-3-1,179 20-1837,-112 12-1,142-5-978,-1 1 0,-62 22 0,25 0-6172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5.564"/>
    </inkml:context>
    <inkml:brush xml:id="br0">
      <inkml:brushProperty name="width" value="0.025" units="cm"/>
      <inkml:brushProperty name="height" value="0.025" units="cm"/>
      <inkml:brushProperty name="color" value="#E71224"/>
    </inkml:brush>
  </inkml:definitions>
  <inkml:trace contextRef="#ctx0" brushRef="#br0">0 2 17360,'0'0'12877,"56"33"-11340,-17-33-544,2 0-993,-1-5 0,-3 1 0,-6-2 0,-4 1-961,-6-2-3363,-5-1-5990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6.171"/>
    </inkml:context>
    <inkml:brush xml:id="br0">
      <inkml:brushProperty name="width" value="0.025" units="cm"/>
      <inkml:brushProperty name="height" value="0.025" units="cm"/>
      <inkml:brushProperty name="color" value="#E71224"/>
    </inkml:brush>
  </inkml:definitions>
  <inkml:trace contextRef="#ctx0" brushRef="#br0">33 0 18097,'-1'10'2450,"-9"224"5178,6-43-6399,4-190-1250,0 1 1,0 0-1,-1 0 0,1 0 1,0 0-1,-1 0 0,1-1 1,-1 1-1,0 0 0,1 0 1,-1-1-1,0 1 0,0 0 1,-2 1-1,-2-6 21,2-17 96,5 3-48,0 1 0,1 0 1,0-1-1,1 1 0,1 0 0,1 1 0,0-1 0,1 1 0,16-25 0,4-2 40,63-76 0,-79 106 234,-1 0 1,23-18-1,-30 27-277,0 1-1,0 0 0,0 0 0,1 0 0,-1 0 0,0 0 0,1 1 0,-1 0 0,1 0 1,0 0-1,-1 0 0,1 0 0,0 1 0,0-1 0,0 1 0,-1 0 0,6 1 1,-8-1-45,0 1 0,0-1 1,0 1-1,0 0 0,0-1 0,0 1 1,0 0-1,0 0 0,0 0 1,-1-1-1,1 1 0,0 0 1,-1 0-1,1 0 0,-1 0 1,1 0-1,-1 0 0,1 1 0,-1-1 1,0 0-1,0 0 0,1 0 1,-1 0-1,0 0 0,0 1 1,0-1-1,0 0 0,0 0 1,-1 0-1,1 2 0,-10 37 92,4-30-38,-1-1 1,0 0-1,0 0 1,-1-1-1,0 0 1,-1-1-1,0 1 1,0-2-1,-11 7 1,4-2 47,-2-2 1,1 0-1,-1-1 1,-28 8-1,-1-8-86,47-8-18,-1 1 1,0-1-1,0 0 0,0 0 1,1 0-1,-1 0 1,0 0-1,0 0 0,0 0 1,0 0-1,1 0 0,-1 0 1,0 0-1,0-1 1,0 1-1,1 0 0,-1-1 1,0 1-1,0 0 0,1-1 1,-1 1-1,0-1 0,1 1 1,-1-1-1,0 1 1,1-1-1,-1 0 0,1 1 1,-1-1-1,1 0 0,-1 1 1,1-1-1,0 0 0,-1 0 1,1 1-1,0-1 1,0 0-1,-1 0 0,1 0 1,0 1-1,0-1 0,0 0 1,0 0-1,0 0 0,0 0 1,0 1-1,0-1 1,1-1-1,-1 1-186,1-1 0,0 1 0,0-1-1,0 1 1,0 0 0,0-1 0,0 1 0,1 0 0,-1 0 0,0 0-1,1 0 1,-1 0 0,0 0 0,1 1 0,-1-1 0,1 0 0,-1 1-1,1-1 1,0 1 0,-1-1 0,3 1 0,41-7-7076,-37 6 5155,29-3-5647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6.528"/>
    </inkml:context>
    <inkml:brush xml:id="br0">
      <inkml:brushProperty name="width" value="0.025" units="cm"/>
      <inkml:brushProperty name="height" value="0.025" units="cm"/>
      <inkml:brushProperty name="color" value="#E71224"/>
    </inkml:brush>
  </inkml:definitions>
  <inkml:trace contextRef="#ctx0" brushRef="#br0">0 169 17008,'0'0'13757,"14"-1"-12785,-14 1-964,7 0 53,1 0 0,-1 0-1,0-1 1,0 0 0,0-1 0,0 1 0,0-1-1,0-1 1,0 1 0,-1-1 0,1-1 0,-1 1-1,10-8 1,6-9-18,-1 0-1,-2-2 1,33-44 0,-47 59-43,-18 55 0,10-39 2,-7 13-148,2 2 1,1-1 0,1 1-1,1 1 1,-2 27 0,14-53-8856,9-13-538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6.887"/>
    </inkml:context>
    <inkml:brush xml:id="br0">
      <inkml:brushProperty name="width" value="0.025" units="cm"/>
      <inkml:brushProperty name="height" value="0.025" units="cm"/>
      <inkml:brushProperty name="color" value="#E71224"/>
    </inkml:brush>
  </inkml:definitions>
  <inkml:trace contextRef="#ctx0" brushRef="#br0">266 1 16367,'0'0'8777,"-52"40"-5766,37-17-2018,0 0 0,-1 6-161,1 0-319,0 0-289,-3-1-224,2-4 0,-1-1-192,-2-6-673,1-7-1025,0-2-1729,1-8-2275,2 0-6117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7.243"/>
    </inkml:context>
    <inkml:brush xml:id="br0">
      <inkml:brushProperty name="width" value="0.025" units="cm"/>
      <inkml:brushProperty name="height" value="0.025" units="cm"/>
      <inkml:brushProperty name="color" value="#E71224"/>
    </inkml:brush>
  </inkml:definitions>
  <inkml:trace contextRef="#ctx0" brushRef="#br0">1 1 19827,'0'0'10826,"73"40"-9513,-43-30-512,3 0-801,0 0 0,0-1 0,0-1-256,-1 3-3204,-10-3-3618,-1 3-4645</inkml:trace>
  <inkml:trace contextRef="#ctx0" brushRef="#br0" timeOffset="1">399 270 19955,'0'0'10282,"9"-8"-9300,25-24-530,104-92 644,-138 124-1096,0 0 0,1-1 0,-1 1 0,0 0 0,0 0 0,0-1 0,0 1 0,1 0 0,-1 0 0,0 0 0,0 0 0,0-1 0,1 1 0,-1 0 0,0 0 0,0 0 0,1 0 0,-1 0 0,0 0 0,0 0 0,1 0 0,-1 0 0,0 0 0,0 0 0,1 0 0,-1 0 0,0 0 0,0 0 0,1 0 0,-1 0 0,0 0 0,0 0 0,1 0 0,-1 0 0,0 0 0,0 0 0,1 0 0,-1 0 0,0 1 0,0-1 0,0 0 0,1 0 0,-1 0 0,0 0 0,0 1 0,0-1 0,0 0 0,1 1 0,-1 16 0,-10 24 0,9-37 1,-8 22-187,1 1 0,2 0 0,0 0 0,-2 48 0,8-68-3850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8.008"/>
    </inkml:context>
    <inkml:brush xml:id="br0">
      <inkml:brushProperty name="width" value="0.025" units="cm"/>
      <inkml:brushProperty name="height" value="0.025" units="cm"/>
      <inkml:brushProperty name="color" value="#E71224"/>
    </inkml:brush>
  </inkml:definitions>
  <inkml:trace contextRef="#ctx0" brushRef="#br0">4 0 19186,'0'0'4965,"0"64"-2883,-3-29-1057,3 1-449,0 1-351,0-7-161,0-3-64,4-8-289,1-6-768,1-3-160,-4-6-352,-13-8-9386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48.380"/>
    </inkml:context>
    <inkml:brush xml:id="br0">
      <inkml:brushProperty name="width" value="0.025" units="cm"/>
      <inkml:brushProperty name="height" value="0.025" units="cm"/>
      <inkml:brushProperty name="color" value="#E71224"/>
    </inkml:brush>
  </inkml:definitions>
  <inkml:trace contextRef="#ctx0" brushRef="#br0">0 9 10282,'0'0'16816,"58"11"-15984,-23-11-607,4 0-193,3 0-513,-3-3-2402,0-5-2818,-6 0-6727</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5.411"/>
    </inkml:context>
    <inkml:brush xml:id="br0">
      <inkml:brushProperty name="width" value="0.025" units="cm"/>
      <inkml:brushProperty name="height" value="0.025" units="cm"/>
      <inkml:brushProperty name="color" value="#E71224"/>
    </inkml:brush>
  </inkml:definitions>
  <inkml:trace contextRef="#ctx0" brushRef="#br0">3 0 6054,'0'0'17680,"10"50"-16238,-13-16-481,0 0-545,-1 2-352,2-4-64,2-5-512,0-5-641,0-8-1057,0-10-417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5.738"/>
    </inkml:context>
    <inkml:brush xml:id="br0">
      <inkml:brushProperty name="width" value="0.025" units="cm"/>
      <inkml:brushProperty name="height" value="0.025" units="cm"/>
      <inkml:brushProperty name="color" value="#E71224"/>
    </inkml:brush>
  </inkml:definitions>
  <inkml:trace contextRef="#ctx0" brushRef="#br0">1 325 17264,'0'0'6097,"13"0"-4688,-9 0-1282,1 0-10,0 0 0,0 0 0,0 0 0,-1 0 0,1-1 0,0 0 0,0 0 0,0 0 0,-1-1 0,1 1 0,-1-1-1,1 0 1,-1-1 0,0 1 0,1-1 0,-1 0 0,-1 0 0,7-6 0,15-18 95,-2-1 0,-1-1 1,-1-1-1,-2-1 0,-1-1 0,-1-1 0,17-47 1,-37 101-45,2 0 0,1 38 1,0-27-119,0-13-90,1 1 0,0-1 1,6 28-1,-6-43-212,0 1 0,1 0 1,-1 0-1,1-1 0,0 1 0,0-1 1,1 0-1,-1 1 0,1-1 0,0 0 0,0 0 1,0-1-1,0 1 0,1-1 0,0 1 1,0-1-1,0-1 0,0 1 0,5 2 1,28 5-5766</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7:59.735"/>
    </inkml:context>
    <inkml:brush xml:id="br0">
      <inkml:brushProperty name="width" value="0.025" units="cm"/>
      <inkml:brushProperty name="height" value="0.025" units="cm"/>
      <inkml:brushProperty name="color" value="#E71224"/>
    </inkml:brush>
  </inkml:definitions>
  <inkml:trace contextRef="#ctx0" brushRef="#br0">8 0 7239,'0'0'11851,"0"55"-10474,-3-14 289,-1 6-513,3 5-384,1-1-481,0-6-128,0-6-96,1-10-64,6-9-224,-1-8-32,-4-11-481,-2-6-4003,0-12-1378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0.600"/>
    </inkml:context>
    <inkml:brush xml:id="br0">
      <inkml:brushProperty name="width" value="0.025" units="cm"/>
      <inkml:brushProperty name="height" value="0.025" units="cm"/>
    </inkml:brush>
  </inkml:definitions>
  <inkml:trace contextRef="#ctx0" brushRef="#br0">1 0 4292,'0'0'6758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0.109"/>
    </inkml:context>
    <inkml:brush xml:id="br0">
      <inkml:brushProperty name="width" value="0.025" units="cm"/>
      <inkml:brushProperty name="height" value="0.025" units="cm"/>
      <inkml:brushProperty name="color" value="#E71224"/>
    </inkml:brush>
  </inkml:definitions>
  <inkml:trace contextRef="#ctx0" brushRef="#br0">1 333 8264,'0'0'9988,"8"4"-7570,29 12-282,-36-16-2012,1 1 0,-1-1 1,1 1-1,-1-1 1,1 0-1,0 0 1,-1 0-1,1 0 1,-1 0-1,1 0 0,-1 0 1,1 0-1,-1-1 1,1 1-1,-1-1 1,1 1-1,-1-1 1,1 1-1,-1-1 1,0 0-1,1 0 0,-1 0 1,0 0-1,2-1 1,20-30 1539,-17 23-1197,18-32 300,-2-1 0,32-89 0,-18 41-79,-36 90-680,0 1 0,0-1-1,0 0 1,0 1 0,0-1-1,0 0 1,0 0 0,0 1-1,1-1 1,-1 0 0,0 0-1,0 0 1,0 1-1,0-1 1,1 0 0,-1 0-1,0 0 1,0 1 0,0-1-1,1 0 1,-1 0 0,0 0-1,0 0 1,1 0 0,-1 1-1,0-1 1,0 0 0,1 0-1,-1 0 1,0 0 0,1 0-1,-1 0 1,0 0-1,0 0 1,1 0 0,-1 0-1,0 0 1,0 0 0,1 0-1,-1 0 1,0 0 0,1-1-1,-1 1 1,0 0 0,0 0-1,0 0 1,1 0 0,-1 0-1,0-1 1,0 1 0,1 0-1,-1 0 1,0 0-1,0-1 1,0 1 0,0 0-1,1 0 1,-1-1 0,6 32-20,-5-27 53,4 29 177,19 56 0,-22-81-467,0-1 1,1 0 0,0-1-1,0 1 1,1 0 0,-1-1 0,1 0-1,1 0 1,0 0 0,-1 0-1,2-1 1,-1 1 0,1-1 0,9 6-1,2-5-3808,-1-6-2915</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0.713"/>
    </inkml:context>
    <inkml:brush xml:id="br0">
      <inkml:brushProperty name="width" value="0.025" units="cm"/>
      <inkml:brushProperty name="height" value="0.025" units="cm"/>
      <inkml:brushProperty name="color" value="#E71224"/>
    </inkml:brush>
  </inkml:definitions>
  <inkml:trace contextRef="#ctx0" brushRef="#br0">0 1 6342,'0'0'18770,"16"81"-17809,-13-37-577,-1 1-288,-2-1-64,0-5-544,1-8-609,-1-10-865,0-11-993</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1.089"/>
    </inkml:context>
    <inkml:brush xml:id="br0">
      <inkml:brushProperty name="width" value="0.025" units="cm"/>
      <inkml:brushProperty name="height" value="0.025" units="cm"/>
      <inkml:brushProperty name="color" value="#E71224"/>
    </inkml:brush>
  </inkml:definitions>
  <inkml:trace contextRef="#ctx0" brushRef="#br0">0 392 3395,'0'0'17184,"3"-11"-15507,70-235 4252,-29 112-4507,-44 134-1401,0 0 1,0 0 0,0 0-1,0 1 1,0-1 0,0 0-1,0 0 1,0 0 0,0 0-1,0 0 1,0 0 0,0 1-1,0-1 1,0 0 0,0 0-1,0 0 1,0 0-1,1 0 1,-1 0 0,0 0-1,0 0 1,0 0 0,0 0-1,0 1 1,0-1 0,0 0-1,1 0 1,-1 0 0,0 0-1,0 0 1,0 0 0,0 0-1,0 0 1,0 0 0,1 0-1,-1 0 1,0 0 0,0 0-1,0 0 1,0 0 0,0 0-1,0 0 1,1 0 0,-1 0-1,0 0 1,0 0-1,0-1 1,0 1 0,0 0-1,0 0 1,0 0 0,1 0-1,-1 0 1,0 0 0,0 0-1,8 25 314,-6-14-348,1-1-1,0 0 1,1 0 0,0 0 0,11 18 0,-6-19-170,0-1 1,0 0-1,1 0 1,0-1-1,21 11 1,-1-3-3403,-3-4-4147,-6-6-5198</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2.035"/>
    </inkml:context>
    <inkml:brush xml:id="br0">
      <inkml:brushProperty name="width" value="0.025" units="cm"/>
      <inkml:brushProperty name="height" value="0.025" units="cm"/>
      <inkml:brushProperty name="color" value="#E71224"/>
    </inkml:brush>
  </inkml:definitions>
  <inkml:trace contextRef="#ctx0" brushRef="#br0">1 1 13997,'0'0'6919,"22"51"-5798,-17-15-320,-2 2-385,-3 2-352,0-3 32,0-6-128,0-7-897,0-10-1089,0-9-768,0-16-11340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2.362"/>
    </inkml:context>
    <inkml:brush xml:id="br0">
      <inkml:brushProperty name="width" value="0.025" units="cm"/>
      <inkml:brushProperty name="height" value="0.025" units="cm"/>
      <inkml:brushProperty name="color" value="#E71224"/>
    </inkml:brush>
  </inkml:definitions>
  <inkml:trace contextRef="#ctx0" brushRef="#br0">6 277 12172,'0'0'5589,"-1"9"-3432,-3 27-545,4-36-1571,0 0 1,0 1 0,0-1-1,0 1 1,0-1 0,-1 0-1,1 1 1,0-1 0,0 0-1,0 1 1,0-1 0,0 1-1,1-1 1,-1 0 0,0 1-1,0-1 1,0 0 0,0 1-1,0-1 1,0 0 0,1 1-1,-1-1 1,0 0 0,0 1-1,1-1 1,-1 0-1,0 0 1,0 1 0,1-1-1,-1 0 1,0 0 0,1 1-1,-1-1 1,0 0 0,1 0-1,-1 0 1,0 0 0,1 1-1,-1-1 1,0 0 0,1 0-1,-1 0 1,0 0 0,1 0-1,-1 0 1,1 0 0,-1 0-1,0 0 1,1 0 0,-1 0-1,0 0 1,1-1 0,-1 1-1,0 0 1,1 0 0,-1 0-1,0 0 1,1-1 0,-1 1-1,0 0 1,1 0 0,-1 0-1,0-1 1,1 1 0,-1 0-1,0-1 1,0 1 0,1-1-1,19-16 1083,4-12-764,-1 0-1,-2-1 1,-1-1 0,-1-1 0,-2 0-1,-1-2 1,20-60 0,-38 116-664,2 0 0,0 0 1,2-1-1,0 1 1,2 0-1,9 34 1,-1-24-3546,0-7-4169</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3.080"/>
    </inkml:context>
    <inkml:brush xml:id="br0">
      <inkml:brushProperty name="width" value="0.025" units="cm"/>
      <inkml:brushProperty name="height" value="0.025" units="cm"/>
      <inkml:brushProperty name="color" value="#E71224"/>
    </inkml:brush>
  </inkml:definitions>
  <inkml:trace contextRef="#ctx0" brushRef="#br0">1 0 14382,'0'0'9609,"13"55"-8104,-11-15-480,-1 10-576,-1 0-257,0 2-64,0-9-128,0-6-64,0-12-961,0-15-1057,0-21-5509,0-19-1986</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03.424"/>
    </inkml:context>
    <inkml:brush xml:id="br0">
      <inkml:brushProperty name="width" value="0.025" units="cm"/>
      <inkml:brushProperty name="height" value="0.025" units="cm"/>
      <inkml:brushProperty name="color" value="#E71224"/>
    </inkml:brush>
  </inkml:definitions>
  <inkml:trace contextRef="#ctx0" brushRef="#br0">2 202 13645,'0'0'1671,"0"10"325,0-5-1960,-1 6 814,0 0-1,2 0 1,-1 0-1,5 19 1,-5-28-668,1 0 1,-1-1-1,1 1 1,-1-1-1,1 1 1,0-1-1,-1 1 1,1-1-1,0 1 1,0-1-1,0 0 1,0 1-1,0-1 1,1 0-1,-1 0 1,0 0-1,1 0 1,1 1-1,-1-1-23,0-1 0,0 0 0,-1 0 0,1 0 0,0 0 0,0 0 0,0 0-1,0 0 1,0 0 0,0-1 0,0 1 0,-1-1 0,1 0 0,0 1 0,0-1 0,-1 0 0,1 0 0,0 0-1,-1 0 1,4-3 0,8-6 190,1-2-1,-2 0 1,1 0 0,-2-1-1,18-25 1,46-81-135,-58 91-128,-6 6-58,-8 17-20,-1-1-1,1 1 0,0 0 1,0 1-1,1-1 1,5-6-1,-5 63 132,-5-2-589,-1-16 1036,4 45 1,9-26-2786,-9-47 1255,0 0 1,1-1-1,-1 1 0,1 0 0,1-1 0,3 6 0,4-1-8723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8.659"/>
    </inkml:context>
    <inkml:brush xml:id="br0">
      <inkml:brushProperty name="width" value="0.025" units="cm"/>
      <inkml:brushProperty name="height" value="0.025" units="cm"/>
    </inkml:brush>
  </inkml:definitions>
  <inkml:trace contextRef="#ctx0" brushRef="#br0">186 0 7495,'-18'33'9997,"-6"2"-5016,-8 10-4319,-1-2 1,-41 39-1,106-129-488,-16 20-417,2 1-175,-5 9 363,-2 0 0,0-1 0,-1 0 0,-1 0 1,8-21-1,-54 92 882,35-48-795,-7 13 72,2 0 1,-9 29-1,15-42-72,0-1-1,0 1 1,0-1-1,1 1 1,-1 0-1,1-1 1,0 1-1,1-1 1,-1 1-1,1 0 1,0-1-1,0 1 1,0-1-1,0 1 1,1-1-1,4 8 1,-16-62 1842,4 35-1864,2 5-12,1-1 0,-2 1 1,0 0-1,0 0 0,-1 1 1,0-1-1,0 1 0,-11-11 0,12 22-124,3 10 78,5 13 4,0-21 40,0 1 1,1-1 0,-1 1-1,1-1 1,0 0 0,0 0 0,0 0-1,0-1 1,1 0 0,-1 0-1,1 0 1,0 0 0,0-1 0,0 1-1,0-1 1,11 2 0,-2 1 22,2-1 1,-1-1 0,0 0 0,30 0-1,-45-3 40,-8 0-30,-1-1 0,0 0 0,0 0 0,1-1 0,-1 0 1,1-1-1,0 1 0,0-2 0,0 1 0,0-1 0,0-1 0,1 1 0,-1-1 0,1 0 0,1-1 0,-1 0 1,1 0-1,0 0 0,-7-10 0,13 16-15,0 0 1,1-1-1,-1 1 0,0 0 1,0-1-1,0 1 0,1 0 1,-1-1-1,0 1 0,1 0 1,-1 0-1,0-1 0,0 1 1,1 0-1,-1 0 0,0-1 1,1 1-1,-1 0 0,0 0 1,1 0-1,-1 0 0,1 0 1,-1 0-1,0 0 0,1 0 1,-1 0-1,1 0 0,-1 0 1,0 0-1,1 0 0,-1 0 1,0 0-1,1 0 0,-1 0 1,1 0-1,-1 0 0,1 1 1,20 0-58,1 3-142,5 2-86,0-2 0,29 0 0,-45-4-1288,1 0 0,-1-1 0,0-1 0,20-5 0,29-16-14792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2.068"/>
    </inkml:context>
    <inkml:brush xml:id="br0">
      <inkml:brushProperty name="width" value="0.025" units="cm"/>
      <inkml:brushProperty name="height" value="0.025" units="cm"/>
    </inkml:brush>
  </inkml:definitions>
  <inkml:trace contextRef="#ctx0" brushRef="#br0">1 430 1922,'0'0'21428,"8"-16"-20072,11-25-813,-1-1 0,18-72-1,7-103 200,-34 235 45,-1 15-794,0 18 300,11 56 79,-16-96-347,0 0 0,1 0-1,0 0 1,0 0-1,2-1 1,10 17 0,-15-25-74,0 0 0,1-1-1,-1 1 1,1-1 0,-1 1 0,1-1 0,0 0 0,0 0 0,-1 0-1,1 0 1,0 0 0,0 0 0,0 0 0,0 0 0,0-1 0,2 1-1,-3-1-211,0 0 0,0 0 0,0 0 0,0 0 0,0 0 0,0 0 0,0-1 0,0 1 0,0 0 0,0-1 0,0 1 0,0 0 0,0-1 0,0 1 0,0-1 0,-1 1 0,1-1 0,0 0 0,0 1 0,-1-1 0,1 0 0,0 0 0,0-1 0,8-18-7272</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3.093"/>
    </inkml:context>
    <inkml:brush xml:id="br0">
      <inkml:brushProperty name="width" value="0.025" units="cm"/>
      <inkml:brushProperty name="height" value="0.025" units="cm"/>
    </inkml:brush>
  </inkml:definitions>
  <inkml:trace contextRef="#ctx0" brushRef="#br0">35 975 8264,'0'0'14654,"-6"8"-13987,-20 24 16,26-31-667,0-1-1,-1 0 0,1 0 1,0 1-1,0-1 0,0 0 1,-1 0-1,1 1 0,0-1 1,0 0-1,0 1 0,0-1 1,0 0-1,0 1 0,-1-1 1,1 0-1,0 1 0,0-1 1,0 0-1,0 1 0,0-1 1,0 0-1,0 1 0,1-1 1,-1 0-1,0 1 0,0-1 1,0 0-1,0 1 0,0-1 1,0 0-1,1 1 0,-1-1 1,0 0-1,0 0 0,0 1 1,1-1-1,-1 0 0,0 0 1,0 0-1,1 1 0,-1-1 1,0 0-1,1 0 0,-1 0 1,0 0-1,1 1 0,-1-1 1,0 0-1,0 0 1,1 0-1,-1 0 0,0 0 1,1 0-1,-1 0 0,0 0 1,1 0-1,-1 0 0,1 0 1,19-2 489,-12-2-345,0 0 1,0-1-1,0 0 0,0-1 1,-1 0-1,0 0 1,0 0-1,-1-1 1,9-11-1,6-6 216,164-170 1089,153-156-832,64-41-361,-402 391-373,0 1-1,0-1 0,0 0 0,0 1 0,0-1 1,0 1-1,0-1 0,0 1 0,0-1 0,0 0 1,0 1-1,1-1 0,-1 1 0,0-1 0,0 1 0,0-1 1,0 0-1,1 1 0,-1-1 0,0 0 0,1 1 1,-1-1-1,0 0 0,0 1 0,1-1 0,-1 0 1,1 0-1,-1 1 0,0-1 0,1 0 0,-1 0 0,0 0 1,1 0-1,-1 1 0,1-1 0,-1 0 0,1 0 1,-1 0-1,0 0 0,1 0 0,-1 0 0,1 0 1,-1 0-1,1 0 0,-1 0 0,1 0 0,-1-1 0,0 1 1,1 0-1,-1 0 0,1 0 0,-1 0 0,0-1 1,1 1-1,0-1 0,-7-6-6945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5.712"/>
    </inkml:context>
    <inkml:brush xml:id="br0">
      <inkml:brushProperty name="width" value="0.025" units="cm"/>
      <inkml:brushProperty name="height" value="0.025" units="cm"/>
    </inkml:brush>
  </inkml:definitions>
  <inkml:trace contextRef="#ctx0" brushRef="#br0">59 208 10186,'-9'0'480,"5"1"-734,-35 0 2247,32 0-640,28-1-745,313-30 189,-199 13-772,263-30 0,619-54-723,322 86 2743,-835 61-2456,-421-35-892,-63-8 748,0 0-241,-1 0 1,0-1-1,1-2 1,-1 0 0,24-3-1,-22-5-3085</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3.760"/>
    </inkml:context>
    <inkml:brush xml:id="br0">
      <inkml:brushProperty name="width" value="0.025" units="cm"/>
      <inkml:brushProperty name="height" value="0.025" units="cm"/>
    </inkml:brush>
  </inkml:definitions>
  <inkml:trace contextRef="#ctx0" brushRef="#br0">18 287 9705,'0'0'14836,"-3"-10"-14196,-3-27 124,1-1 1,2 0-1,3-72 0,0 57 637,26 93-1471,1 20 1254,-23-48-1027,1 0 0,0 0 0,1 0 0,0-1 0,1 0 0,0 0 0,12 13 0,-18-23-210,-1-1 0,1 1 0,0 0 0,-1 0 0,1-1 0,0 1 0,-1-1 0,1 1 0,0-1 0,0 1 0,0-1 0,0 1 0,-1-1 0,1 0 0,0 1 0,0-1 0,0 0 0,0 0 0,0 1 0,0-1 0,0 0 0,0 0 0,0 0 0,-1 0 0,1-1 0,0 1 0,0 0 0,2-1 0,-3 1-497,1-1 0,0 0 0,0 0 0,0 0 0,-1 0 1,1 0-1,-1 0 0,1-1 0,0 1 0,-1 0 0,0 0 0,1 0 1,-1 0-1,0-1 0,0 1 0,0 0 0,1 0 0,-1-1 0,-1-1 0,1-8-7713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4.131"/>
    </inkml:context>
    <inkml:brush xml:id="br0">
      <inkml:brushProperty name="width" value="0.025" units="cm"/>
      <inkml:brushProperty name="height" value="0.025" units="cm"/>
    </inkml:brush>
  </inkml:definitions>
  <inkml:trace contextRef="#ctx0" brushRef="#br0">0 318 7495,'0'0'19464,"2"-5"-18626,94-175 2232,-58 122-5346,2 4-3563,-29 41 1003,-3 5-1101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4.474"/>
    </inkml:context>
    <inkml:brush xml:id="br0">
      <inkml:brushProperty name="width" value="0.025" units="cm"/>
      <inkml:brushProperty name="height" value="0.025" units="cm"/>
    </inkml:brush>
  </inkml:definitions>
  <inkml:trace contextRef="#ctx0" brushRef="#br0">1 53 2306,'0'0'9043,"1"-8"-5781,7-36 1751,-2 83-780,-1-10-3630,-4 131 1234,-1-161-1964,0 1 1,0 0-1,0 0 0,0 0 1,0-1-1,0 1 0,0 0 1,0 0-1,0-1 0,0 1 0,-1 0 1,1 0-1,0 0 0,0 0 1,0-1-1,0 1 0,-1 0 1,1 0-1,0 0 0,0 0 1,0 0-1,-1 0 0,1-1 1,0 1-1,0 0 0,0 0 1,-1 0-1,1 0 0,0 0 1,0 0-1,-1 0 0,1 0 1,0 0-1,0 0 0,0 0 1,-1 0-1,1 0 0,0 0 1,0 0-1,-1 0 0,1 0 1,0 1-1,0-1 0,0 0 1,-1 0-1,1 0 0,0 0 1,0 0-1,0 0 0,0 1 1,-1-1-1,1 0 0,0 0 1,0 0-1,0 0 0,0 1 1,0-1-1,0 0 0,-1 0 1,1 0-1,0 1 0,0-1 1,0 0-1,0 0 0,0 1 1,0-1-1,0 0 0,0 0 1,0 1-1,-11-16-6733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4.818"/>
    </inkml:context>
    <inkml:brush xml:id="br0">
      <inkml:brushProperty name="width" value="0.025" units="cm"/>
      <inkml:brushProperty name="height" value="0.025" units="cm"/>
    </inkml:brush>
  </inkml:definitions>
  <inkml:trace contextRef="#ctx0" brushRef="#br0">0 73 14189,'0'0'8873,"64"9"-8104,-36-9-257,4 0-96,3-6-191,1-6-161,-3-8-801,-5-1-2434,-2-2-3459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5.162"/>
    </inkml:context>
    <inkml:brush xml:id="br0">
      <inkml:brushProperty name="width" value="0.025" units="cm"/>
      <inkml:brushProperty name="height" value="0.025" units="cm"/>
    </inkml:brush>
  </inkml:definitions>
  <inkml:trace contextRef="#ctx0" brushRef="#br0">0 111 13100,'0'0'14190,"62"-33"-13934,-39 7-160,-1 4-192,-3 3-1345,-3 9-609,-7 10-545,-5 0-704,-4 11-480,0 9-1346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1:45.489"/>
    </inkml:context>
    <inkml:brush xml:id="br0">
      <inkml:brushProperty name="width" value="0.025" units="cm"/>
      <inkml:brushProperty name="height" value="0.025" units="cm"/>
    </inkml:brush>
  </inkml:definitions>
  <inkml:trace contextRef="#ctx0" brushRef="#br0">1 167 13741,'0'0'12075,"44"-62"-11850,-21 38-161,0-2-641,-3-2-2754,-7 1-4677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20.718"/>
    </inkml:context>
    <inkml:brush xml:id="br0">
      <inkml:brushProperty name="width" value="0.025" units="cm"/>
      <inkml:brushProperty name="height" value="0.025" units="cm"/>
    </inkml:brush>
  </inkml:definitions>
  <inkml:trace contextRef="#ctx0" brushRef="#br0">16 53 4484,'11'-18'17588,"-7"24"-11319,-7 38-4355,3-42-1633,-13 75 760,8-50-644,1 0-1,-1 34 1,5-61-397,0 1 0,0-1 0,0 0 0,0 0 0,0 1 0,0-1 0,0 0 0,0 0 0,0 0 0,0 1 0,0-1 0,0 0 0,0 0 0,0 0 0,0 1 0,0-1 0,0 0 0,0 0 0,0 0 0,1 1 0,-1-1 0,0 0 0,0 0 0,0 0 0,0 1 0,0-1 0,1 0 0,-1 0 0,0 0 0,0 0 0,0 0 0,0 0 0,1 1 0,-1-1 0,0 0 0,0 0 0,0 0 0,1 0 0,-1 0 0,0 0 0,0 0 0,1 0 0,-1 0 0,0 0 0,0 0 0,0 0 0,1 0 0,-1 0 0,0 0 0,1 0 0,13-10 0,11-15 0,43-82 0,14-16 0,-81 121 0,0 0 0,1 0 0,-1 1 0,1-1 0,-1 0 0,1 1 0,0-1 0,-1 1 0,1 0 0,0 0 0,3-2 0,-5 3 0,1 0 0,-1 0 0,1 0 0,-1 0 0,0 0 0,1 0 0,-1 0 0,1 0 0,-1 0 0,0 0 0,1 0 0,-1 1 0,1-1 0,-1 0 0,0 0 0,1 0 0,-1 0 0,0 1 0,1-1 0,-1 0 0,0 1 0,0-1 0,1 0 0,-1 0 0,0 1 0,0-1 0,1 0 0,-1 1 0,0-1 0,0 0 0,0 1 0,0-1 0,1 1 0,-1-1 0,0 1 0,3 50 0,-3-44 0,-2 11 0,0 0 0,-1-1 0,-1 0 0,-7 21 0,-8 34 0,19-72 0,0 0 0,0 0 0,0 0 0,0 1 0,0-1 0,0 0 0,0 0 0,0 0 0,1 0 0,-1 1 0,0-1 0,0 0 0,0 0 0,0 0 0,0 0 0,0 0 0,0 1 0,0-1 0,1 0 0,-1 0 0,0 0 0,0 0 0,0 0 0,0 0 0,1 0 0,-1 0 0,0 0 0,0 1 0,0-1 0,0 0 0,1 0 0,-1 0 0,0 0 0,0 0 0,0 0 0,1 0 0,-1 0 0,0 0 0,0 0 0,0 0 0,0 0 0,1-1 0,-1 1 0,0 0 0,0 0 0,0 0 0,0 0 0,1 0 0,-1 0 0,0 0 0,0 0 0,0 0 0,0-1 0,0 1 0,0 0 0,1 0 0,-1 0 0,0 0 0,0 0 0,0-1 0,0 1 0,0 0 0,0 0 0,0 0 0,0-1 0,11-7 0,16-16 0,2 1 0,35-22 0,-18 14 0,-3-6 0,-38 30 0,1 1 0,1 0 0,-1 0 0,1 1 0,0-1 0,0 1 0,0 1 0,1 0 0,-1 0 0,1 0 0,12-3 0,-19 7 0,-1 0 0,1 0 0,0 0 0,-1 0 0,1 0 0,0 0 0,-1 0 0,1 0 0,0 1 0,-1-1 0,1 0 0,0 0 0,-1 1 0,1-1 0,-1 0 0,1 1 0,-1-1 0,1 1 0,-1-1 0,1 1 0,-1-1 0,1 1 0,-1-1 0,1 1 0,-1-1 0,0 1 0,1-1 0,-1 2 0,6 25 0,-7 30 0,1-54 0,-4 20 0,0 0 0,-9 27 0,-1 6 0,10-46 99,3-24-4116,1-6-8529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7.808"/>
    </inkml:context>
    <inkml:brush xml:id="br0">
      <inkml:brushProperty name="width" value="0.025" units="cm"/>
      <inkml:brushProperty name="height" value="0.025" units="cm"/>
    </inkml:brush>
  </inkml:definitions>
  <inkml:trace contextRef="#ctx0" brushRef="#br0">60 1 7143,'0'0'24967,"-1"9"-24395,-24 102-469,16-80-107,1 0-1,2 1 1,-5 60-1,11-90 6,0 0 0,0 1 1,0-1-1,1 0 0,-1 1 0,0-1 0,1 0 0,0 1 1,-1-1-1,1 0 0,0 0 0,0 0 0,0 1 0,0-1 1,1 0-1,2 3 0,-3-4 0,0 0 0,1 0 0,-1-1 0,0 1 0,1 0 0,-1 0 0,1-1 0,-1 1 0,1-1 0,-1 1 0,1-1 0,-1 0 0,1 0 0,-1 0 0,1 0 0,0 0 0,-1 0 0,1 0 0,1 0 0,2-1-13,-1-1 0,0 1 1,0-1-1,0 0 0,0 1 0,0-2 1,-1 1-1,1 0 0,0-1 0,-1 0 0,0 0 1,0 0-1,0 0 0,0 0 0,0 0 1,4-8-1,12-37-3558,-12-4-7349,-7 12-3195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8.180"/>
    </inkml:context>
    <inkml:brush xml:id="br0">
      <inkml:brushProperty name="width" value="0.025" units="cm"/>
      <inkml:brushProperty name="height" value="0.025" units="cm"/>
    </inkml:brush>
  </inkml:definitions>
  <inkml:trace contextRef="#ctx0" brushRef="#br0">21 49 10762,'0'0'21877,"-15"-49"-21749,15 50-608,0 5-2788,-1 2-2945,-4-3-3461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8.522"/>
    </inkml:context>
    <inkml:brush xml:id="br0">
      <inkml:brushProperty name="width" value="0.025" units="cm"/>
      <inkml:brushProperty name="height" value="0.025" units="cm"/>
    </inkml:brush>
  </inkml:definitions>
  <inkml:trace contextRef="#ctx0" brushRef="#br0">21 1 9449,'0'0'22934,"-9"64"-22550,5-36-384,-1-2 0,2 1 0,3-2 0,0-5 0,0-5 0,3-4-128,5-5-1730,-4-3-736,2-3-1859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53.734"/>
    </inkml:context>
    <inkml:brush xml:id="br0">
      <inkml:brushProperty name="width" value="0.025" units="cm"/>
      <inkml:brushProperty name="height" value="0.025" units="cm"/>
    </inkml:brush>
  </inkml:definitions>
  <inkml:trace contextRef="#ctx0" brushRef="#br0">1100 41 3587,'-10'-4'1853,"-11"-4"-1532,-1 1 0,1 2 0,-1 0 1,-1 1-1,-44-1 0,-129 11 1907,166-3-1508,1 2 0,-1 1 1,1 1-1,-44 16 0,37-8-287,1-3-161,0 2 0,1 1 1,1 2-1,1 1 0,0 2 0,-36 29 1,44-27-250,1 1 1,1 1-1,1 1 1,1 1-1,1 1 0,-19 35 1,29-45 16,1 0 0,1 0 0,1 0 0,0 1 0,1 0 0,1 0-1,0 0 1,2 0 0,0 1 0,1-1 0,1 1 0,2 25 0,1-30 17,1 0 0,0-1-1,1 1 1,1-1 0,0 0 0,0-1 0,1 1-1,1-1 1,0-1 0,1 1 0,11 11 0,4 2 109,1-1-1,1-2 1,43 30 0,-36-32-34,2-1-1,0-2 0,0-1 0,2-2 0,0-1 1,0-2-1,53 8 0,279 21 603,-324-37-767,916 25 679,-929-30-461,0-1-1,0-1 0,0-2 1,-1-1-1,0-1 0,-1-2 1,0-1-1,0-1 0,-1-2 1,-1-1-1,0-1 0,-1-1 0,39-33 1,-48 34-154,0-1 0,-1-1 0,0-1 0,-2 0 0,0-1 0,-1-1 0,-1 0 0,-1-1 0,-1 0 0,-1-1 0,-1 0 0,-1 0 0,-1-1 0,-2 0 0,0-1 0,-1 1 0,1-50 0,-5 59-27,-1-1-1,0 0 1,-2 1-1,0-1 0,0 1 1,-1 0-1,-1 0 1,-1 0-1,0 0 1,-14-23-1,8 21-4,0 0 1,-1 1-1,-1 0 0,0 1 0,-1 1 1,-1 0-1,-31-21 0,1 7-5,-1 1-1,-1 3 0,-1 2 1,-1 2-1,-1 3 1,-1 1-1,-67-10 0,6 8 7,-1 5 0,-156 3 0,211 10-77,-1 3 1,1 3 0,-83 19-1,105-16-1764,1 3-1,0 0 1,-56 29 0,53-19-2996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8.976"/>
    </inkml:context>
    <inkml:brush xml:id="br0">
      <inkml:brushProperty name="width" value="0.025" units="cm"/>
      <inkml:brushProperty name="height" value="0.025" units="cm"/>
    </inkml:brush>
  </inkml:definitions>
  <inkml:trace contextRef="#ctx0" brushRef="#br0">86 1 4516,'0'0'4511,"-8"2"3395,4-1-6857,-44 19 8238,47-19-9091,-1 0 1,0 0-1,1 0 0,-1 0 1,1 0-1,-1 0 0,1 1 1,-1-1-1,1 0 0,0 1 1,0-1-1,0 1 1,0 0-1,0-1 0,0 1 1,0 0-1,0 0 0,1-1 1,-1 1-1,1 0 0,-1 0 1,1 0-1,0 0 1,-1 0-1,1 0 0,0 0 1,1 2-1,-1-4-196,1 1 0,-1 0 0,1 0 0,-1 0 0,1 0 0,0-1 0,-1 1 0,1 0 0,0-1 0,0 1 0,0-1 0,-1 1 0,1-1 0,0 1 0,0-1 0,0 1 0,0-1 0,0 0 0,0 1 0,0-1 0,0 0 0,0 0 0,1 0 0,30 3 0,-25-2 0,25-1 0,-24 0 0,0-1 0,0 1 0,0 0 0,0 1 0,0 0 0,-1 0 0,1 0 0,0 1 0,-1 1 0,1-1 0,12 7 0,-19-8 0,-1 0 0,1 0 0,0 0 0,-1 1 0,1-1 0,0 0 0,-1 0 0,0 1 0,1-1 0,-1 0 0,0 0 0,1 1 0,-1-1 0,0 0 0,0 1 0,0-1 0,0 0 0,-1 1 0,1-1 0,0 0 0,0 1 0,-1-1 0,1 0 0,-1 0 0,1 1 0,-1-1 0,0 0 0,1 0 0,-1 0 0,0 0 0,0 0 0,0 0 0,-1 2 0,-35 36 0,32-35 0,-113 109 0,119-113-50,-1 0 1,0 0-1,0-1 0,0 1 0,0 0 1,0 0-1,1 0 0,-1 0 1,0 0-1,0 0 0,0 0 0,0 0 1,1 0-1,-1 0 0,0 0 1,0 0-1,0 0 0,0 0 0,1 0 1,-1 0-1,0 0 0,0 0 1,0 1-1,0-1 0,1 0 0,-1 0 1,0 0-1,0 0 0,0 0 1,0 0-1,0 0 0,1 0 0,-1 1 1,0-1-1,0 0 0,0 0 1,0 0-1,0 0 0,0 1 0,0-1 1,0 0-1,0 0 0,0 0 1,0 0-1,0 0 0,0 1 0,0-1 1,0 0-1,0 0 0,0 0 1,0 1-1,0-1 0,0 0 0,0 0 1,0 0-1,0 0 0,0 1 1,0-1-1,0 0 0,0 0 0,0 0 1,0 0-1,0 1 0,17-6-7968,-7-4-3427</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9.614"/>
    </inkml:context>
    <inkml:brush xml:id="br0">
      <inkml:brushProperty name="width" value="0.025" units="cm"/>
      <inkml:brushProperty name="height" value="0.025" units="cm"/>
    </inkml:brush>
  </inkml:definitions>
  <inkml:trace contextRef="#ctx0" brushRef="#br0">29 30 5990,'0'0'14622,"8"-5"-11772,0 0-1821,15-10-10,0 10 4332,-22 7-5192,-1 1 0,0-1 0,0 0-1,0 0 1,0 0 0,0 1 0,0-1 0,0 0 0,-1 0-1,1 0 1,-2 4 0,-36 72-159,31-68 0,0 1 0,1 1 0,1-1 0,0 1 0,0 0 0,1 0 0,1 0 0,0 0 0,1 1 0,-2 13 0,5-24 0,0-1 0,0 0 0,-1 0 0,1 0 0,0 0 0,0 0 0,0 0 0,0 0 0,0 0 0,0-1 0,0 1 0,1 0 0,-1 0 0,0-1 0,0 1 0,0-1 0,1 1 0,-1-1 0,0 0 0,1 1 0,-1-1 0,0 0 0,1 0 0,-1 0 0,0 0 0,1 0 0,-1 0 0,0 0 0,3-1 0,45-6 0,-44 5-594,0 0-1,0 0 1,0-1-1,0 0 1,0 0-1,7-7 1,-7 6-1095,-1 0-1,0-1 1,0 0 0,0 0 0,6-10 0,1-10-12970</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9.942"/>
    </inkml:context>
    <inkml:brush xml:id="br0">
      <inkml:brushProperty name="width" value="0.025" units="cm"/>
      <inkml:brushProperty name="height" value="0.025" units="cm"/>
    </inkml:brush>
  </inkml:definitions>
  <inkml:trace contextRef="#ctx0" brushRef="#br0">0 39 15663,'0'0'17104,"0"-22"-23286,4 5-8488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0.019"/>
    </inkml:context>
    <inkml:brush xml:id="br0">
      <inkml:brushProperty name="width" value="0.025" units="cm"/>
      <inkml:brushProperty name="height" value="0.025" units="cm"/>
      <inkml:brushProperty name="color" value="#66CC00"/>
    </inkml:brush>
  </inkml:definitions>
  <inkml:trace contextRef="#ctx0" brushRef="#br0">90 10 5381,'0'0'27178,"5"-3"-26991,13-3-169,-16 15-10,-22 34-11,8-21 1,5-8 2,-5 9 0,1 0 0,1 0 0,1 1 0,1 0 0,1 0 0,1 1 0,1 0 0,-2 31 0,7-55 0,0 0 0,0 0 0,0 0 0,0 0 0,0 0 0,0 0 0,1 0 0,-1 0 0,0 0 0,1 0 0,-1 0 0,1 0 0,-1 0 0,1 0 0,-1 0 0,1 0 0,0 0 0,0 0 0,-1-1 0,1 1 0,0 0 0,0 0 0,0-1 0,0 1 0,0-1 0,-1 1 0,3 0 0,0 0 0,1 0 0,-1-1 0,0 1 0,1-1 0,-1 1 0,1-1 0,-1 0 0,1-1 0,3 1 0,6-3 0,0 0 0,0 0 0,21-9 0,6-8-1475,-18 1-2266,-11 4-4272</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0.888"/>
    </inkml:context>
    <inkml:brush xml:id="br0">
      <inkml:brushProperty name="width" value="0.025" units="cm"/>
      <inkml:brushProperty name="height" value="0.025" units="cm"/>
      <inkml:brushProperty name="color" value="#66CC00"/>
    </inkml:brush>
  </inkml:definitions>
  <inkml:trace contextRef="#ctx0" brushRef="#br0">1 0 545,'0'1'18900,"1"7"-9519,1 8-5330,2 16-5424,0 1 2615,3 90-1098,-6-71-9070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1.651"/>
    </inkml:context>
    <inkml:brush xml:id="br0">
      <inkml:brushProperty name="width" value="0.025" units="cm"/>
      <inkml:brushProperty name="height" value="0.025" units="cm"/>
      <inkml:brushProperty name="color" value="#66CC00"/>
    </inkml:brush>
  </inkml:definitions>
  <inkml:trace contextRef="#ctx0" brushRef="#br0">64 1 4869,'0'0'14483,"-9"0"-11697,-45 0 1960,55 0-4658,0 0 0,-1 1 0,1-1-1,0 0 1,0 0 0,-1 1 0,1-1 0,0 0-1,-1 1 1,1-1 0,0 0 0,-1 1 0,1-1-1,-1 1 1,1-1 0,0 1 0,-1 0 0,1-1-1,-1 1 1,0-1 0,1 1 0,-1 0 0,1 0-1,-1-1 1,0 1 0,0 0 0,1-1 0,-1 1-1,0 0 1,0 0 0,0 0 0,0-1 0,0 1-1,0 0 1,0 0 0,0-1 0,0 1 0,0 0-1,0 0 1,-1 0 0,1-1 0,0 1 0,0 0-1,-1-1 1,1 1 0,-1 0 0,1-1 0,-1 1-1,1 0 1,-1-1 0,1 1 0,-1-1 0,1 1 0,-1-1-1,1 1 1,-1-1 0,0 1 0,0-1 0,1 0-1,-1 1 1,0-1 0,1 0 0,-1 0 0,0 1-1,0-1 1,-1 0 0,18 0-88,0-1 0,0 0 0,0-1 0,26-7 0,-29 6 0,1 0 0,0 0 0,-1 2 0,1 0 0,0 0 0,24 3 0,-37-2 0,-1 0 0,1 0 0,0 0 0,-1 0 0,1 0 0,0 0 0,-1 1 0,1-1 0,0 0 0,-1 1 0,1-1 0,0 0 0,-1 1 0,1-1 0,-1 1 0,1-1 0,-1 1 0,1-1 0,-1 1 0,0-1 0,1 1 0,-1-1 0,1 1 0,-1 0 0,0-1 0,0 1 0,1 0 0,-1-1 0,0 2 0,-4 21 0,-21 19 0,12-25 0,0 0 0,-2-1 0,0 0 0,0-1 0,-1-1 0,-1 0 0,0-2 0,-1 0 0,-29 15 0,46-29 29,4-3-1,6-6-315,-2 6-280,17-15-7338,-4 7-3348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2.366"/>
    </inkml:context>
    <inkml:brush xml:id="br0">
      <inkml:brushProperty name="width" value="0.025" units="cm"/>
      <inkml:brushProperty name="height" value="0.025" units="cm"/>
      <inkml:brushProperty name="color" value="#66CC00"/>
    </inkml:brush>
  </inkml:definitions>
  <inkml:trace contextRef="#ctx0" brushRef="#br0">40 0 8200,'0'0'24156,"-2"9"-23809,-8 26-287,4-16-60,0 1 1,1-1 0,1 2-1,2-1 1,-1 0-1,2 26 1,1-43-1,1-1 0,0 0 0,0 0 0,-1 0 0,1 0 0,0 0 0,1 0 0,-1 0 0,0-1 0,1 1 0,-1 0 0,1-1 0,-1 1 0,1-1 0,0 1 0,-1-1 0,1 0 0,0 1 0,0-1 0,0 0 0,0 0 0,0-1 0,0 1 0,0 0 0,1-1 0,-1 1 0,0-1 0,0 0 0,0 0 0,3 0 0,0 1 0,1-1 0,-1 0 0,0 0 0,0-1 0,1 1 0,-1-1 0,0 0 0,0-1 0,0 1 0,0-1 0,9-5 0,14-13-2112,10-15-6004,-19 15-746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13.116"/>
    </inkml:context>
    <inkml:brush xml:id="br0">
      <inkml:brushProperty name="width" value="0.025" units="cm"/>
      <inkml:brushProperty name="height" value="0.025" units="cm"/>
      <inkml:brushProperty name="color" value="#66CC00"/>
    </inkml:brush>
  </inkml:definitions>
  <inkml:trace contextRef="#ctx0" brushRef="#br0">1 30 11659,'0'0'20841,"3"3"-20611,-2-2-228,0 0-1,0 0 1,0 0 0,0-1 0,1 1 0,-1 0 0,0-1 0,0 1-1,0-1 1,0 1 0,1-1 0,-1 0 0,0 1 0,0-1 0,1 0 0,-1 0-1,0 0 1,1 0 0,-1 0 0,0 0 0,0 0 0,1 0 0,-1-1-1,3 0 1,-3 0-2,0 1 0,0-1-1,1-1 1,-1 1-1,0 0 1,0 0 0,0 0-1,0 0 1,0-1 0,0 1-1,0-1 1,-1 1-1,1 0 1,0-1 0,-1 1-1,1-1 1,-1 0 0,0 1-1,1-1 1,-1 1-1,0-1 1,0 0 0,0 1-1,0-3 1,-4 0 0,-5 10 0,-5 10 0,2 13-761,9-21-1336,6-24-2177,1-2-9606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1.075"/>
    </inkml:context>
    <inkml:brush xml:id="br0">
      <inkml:brushProperty name="width" value="0.025" units="cm"/>
      <inkml:brushProperty name="height" value="0.025" units="cm"/>
      <inkml:brushProperty name="color" value="#66CC00"/>
    </inkml:brush>
  </inkml:definitions>
  <inkml:trace contextRef="#ctx0" brushRef="#br0">0 53 10122,'0'0'19191,"16"5"-17413,-16-5-1776,9 3 133,1 0 0,0-1 0,0 0 0,0-1 0,0 1 1,0-2-1,1 0 0,-1 0 0,0-1 0,0 0 0,13-3 0,63-16-122,2 4 0,0 4 1,150-1-1,-206 11-13,-22 1 0,0 1 0,0-1 0,-1 1 0,1 1 0,0 0 0,0 0 0,-1 1 0,12 4 0,-21-6 0,1 0 0,-1 0 0,0 0 0,1 0 0,-1 0 0,0 1 0,1-1 0,-1 0 0,0 0 0,1 1 0,-1-1 0,0 0 0,1 1 0,-1-1 0,0 0 0,0 1 0,0-1 0,1 0 0,-1 1 0,0-1 0,0 0 0,0 1 0,0-1 0,1 1 0,-1-1 0,0 0 0,0 1 0,0-1 0,0 1 0,0-1 0,0 0 0,0 1 0,0-1 0,0 1 0,0-1 0,-1 0 0,1 1 0,0-1 0,0 1 0,0-1 0,0 0 0,-1 1 0,1-1 0,0 0 0,0 1 0,-1-1 0,1 0 0,0 1 0,-1-1 0,1 0 0,0 0 0,0 1 0,-1-1 0,1 0 0,-1 0 0,0 1 0,-20 11 0,-19 2-24,-1-2 1,0-2-1,-1-2 0,0-1 1,0-2-1,-70-2 1,107-3-77,-28-2-2017,13-7-3300,1-11-5682</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2.658"/>
    </inkml:context>
    <inkml:brush xml:id="br0">
      <inkml:brushProperty name="width" value="0.025" units="cm"/>
      <inkml:brushProperty name="height" value="0.025" units="cm"/>
      <inkml:brushProperty name="color" value="#66CC00"/>
    </inkml:brush>
  </inkml:definitions>
  <inkml:trace contextRef="#ctx0" brushRef="#br0">16 11 15375,'0'0'16004,"5"0"-15166,-4 0-686,0 1-140,0-1-1,0 0 1,0 0 0,-1 1 0,1-1-1,0 0 1,0 0 0,0 0-1,-1 0 1,1 0 0,0 0-1,0 0 1,0 0 0,0-1 0,-1 1-1,1 0 1,0 0 0,0-1-1,-1 1 1,1 0 0,0-1 0,0 1-1,-1-1 1,1 1 0,-1-1-1,1 1 1,0-1 0,-1 0-1,1 1 1,-1-1 0,1 1 0,-1-1-1,1-1 1,-2 2-15,0-1 1,1 1-1,-1 0 0,0 0 1,0 0-1,0 0 0,0 0 1,0 0-1,1 0 0,-1 0 1,0 0-1,0 0 0,0 0 1,0 1-1,0-1 0,1 0 1,-1 1-1,0-1 0,0 0 1,1 1-1,-1-1 0,0 1 1,0-1-1,1 1 0,-1 0 1,-1 1-1,-1-1-475,-7 0-3205,0-5-4288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03.745"/>
    </inkml:context>
    <inkml:brush xml:id="br0">
      <inkml:brushProperty name="width" value="0.025" units="cm"/>
      <inkml:brushProperty name="height" value="0.025" units="cm"/>
    </inkml:brush>
  </inkml:definitions>
  <inkml:trace contextRef="#ctx0" brushRef="#br0">1 203 4869,'0'0'2087,"7"-10"-384,-5 7-1707,63-75 3955,-57 70-3562,0-1 0,1 2-1,0-1 1,0 1 0,1 0 0,0 1-1,21-10 1,-14 11-269,-1 1-1,1 0 1,0 1-1,0 1 1,0 0-1,29 2 0,107 15-40,-87-7-28,463 9 40,-479-17-80,-26 0-7,0-2-1,0 0 1,0-1 0,0-1 0,-1-1 0,40-15 0,-62 20 22,0 0 1,0 0 0,0 0-1,0 0 1,0-1 0,0 1-1,-1-1 1,1 1 0,0 0 0,0-1-1,0 1 1,0-1 0,-1 0-1,1 1 1,0-1 0,0 0-1,-1 1 1,1-1 0,-1 0 0,1 0-1,0 0 1,-1 1 0,0-1-1,1-2 1,-1 3 30,-1-1 0,0 0-1,0 0 1,0 1 0,1-1 0,-1 1 0,0-1 0,0 1 0,0-1-1,0 1 1,0-1 0,0 1 0,0 0 0,0 0 0,0-1-1,0 1 1,-2 0 0,-54-4 847,-47 10-620,1 4-1,-141 33 1,22-3-265,135-27 293,-1-3 1,0-4-1,-126-7 0,205 0-170,0 0 0,0-1-1,0 1 1,0-2 0,0 1 0,1-1-1,-1-1 1,1 1 0,0-2-1,-12-7 1,87 7 317,216 7-762,600-17-1454,-678 6 1944,-269 13 308,1 2 1,-115 29 0,89-16-350,-137 29-14,-309 53 19,396-93 303,136-8-441,0 0 1,-1-1-1,1 1 1,0 0-1,-1-1 1,1 0-1,0 0 1,0 0-1,0 0 1,-6-3-1,8 3-9,1 0-1,-1 1 1,0-1-1,0 0 1,1 1-1,-1-1 1,0 0-1,1 0 1,-1 0-1,1 0 1,-1 0-1,1 1 1,0-1-1,-1 0 1,1 0-1,0 0 1,0 0-1,0 0 1,-1 0-1,1 0 1,0 0-1,0 0 1,1 0-1,-1 0 1,0 0-1,0 0 1,0 0-1,1 0 1,-1 0-1,0 0 1,1 0-1,-1 0 1,1 0-1,-1 0 1,1 0-1,-1 1 1,1-1-1,0 0 1,0 0-1,4-5 1,0 0-1,1 0 1,0 1-1,-1 0 1,2 1 0,-1-1-1,0 1 1,1 0-1,0 1 1,12-6 0,84-24 26,-83 27-25,86-21-264,1 6 0,210-17 0,222 32-3134,-498 7 3085,-5-1 213,1 1 0,-1 2 0,42 9 0,-87-13 424,0 0-1,-1 1 1,1 0 0,-14 3 0,-15-1 119,-140-1 671,-436 23-705,500-7-2241,41-1-3879,51-9-1538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3.792"/>
    </inkml:context>
    <inkml:brush xml:id="br0">
      <inkml:brushProperty name="width" value="0.025" units="cm"/>
      <inkml:brushProperty name="height" value="0.025" units="cm"/>
      <inkml:brushProperty name="color" value="#66CC00"/>
    </inkml:brush>
  </inkml:definitions>
  <inkml:trace contextRef="#ctx0" brushRef="#br0">9 11 3683,'0'0'17841,"5"-10"-17809,-5 16 0,0-2-288,-2-3-2530,-9-1-5799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6.474"/>
    </inkml:context>
    <inkml:brush xml:id="br0">
      <inkml:brushProperty name="width" value="0.025" units="cm"/>
      <inkml:brushProperty name="height" value="0.025" units="cm"/>
      <inkml:brushProperty name="color" value="#66CC00"/>
    </inkml:brush>
  </inkml:definitions>
  <inkml:trace contextRef="#ctx0" brushRef="#br0">1 0 3683,'0'0'577</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6.849"/>
    </inkml:context>
    <inkml:brush xml:id="br0">
      <inkml:brushProperty name="width" value="0.025" units="cm"/>
      <inkml:brushProperty name="height" value="0.025" units="cm"/>
      <inkml:brushProperty name="color" value="#66CC00"/>
    </inkml:brush>
  </inkml:definitions>
  <inkml:trace contextRef="#ctx0" brushRef="#br0">1 0 2242,'0'0'192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37.176"/>
    </inkml:context>
    <inkml:brush xml:id="br0">
      <inkml:brushProperty name="width" value="0.025" units="cm"/>
      <inkml:brushProperty name="height" value="0.025" units="cm"/>
      <inkml:brushProperty name="color" value="#66CC00"/>
    </inkml:brush>
  </inkml:definitions>
  <inkml:trace contextRef="#ctx0" brushRef="#br0">65 55 2723,'0'0'16767,"-8"-7"-14407,0-2-1662,5 5-410,0 1-1,0 0 0,0 0 1,0 0-1,0 1 0,0-1 0,-1 1 1,1 0-1,-8-4 0,2-1 1276,31 10 916,36 12 825,-37-9-3304,19 9 0,0-2 0,1-3 0,0 0 0,70 5 0,-105-15 0,1 0 0,-1 1 0,1 0 0,-1 0 0,0 0 0,1 1 0,-1 0 0,0 0 0,0 1 0,9 5 0,-10-3 159,-6-6-931,-4-5-766,-12-15-5888</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1.335"/>
    </inkml:context>
    <inkml:brush xml:id="br0">
      <inkml:brushProperty name="width" value="0.025" units="cm"/>
      <inkml:brushProperty name="height" value="0.025" units="cm"/>
      <inkml:brushProperty name="color" value="#66CC00"/>
    </inkml:brush>
  </inkml:definitions>
  <inkml:trace contextRef="#ctx0" brushRef="#br0">8 11 4933,'0'0'16025,"-2"-3"-14941,-3-5 3020,16 28-3130,23 33-1055,18 7 390,-39-46-235,0 0-1,-1 1 1,0 0 0,9 18 0,62 87 1645,-57-80-1535,2-1 0,40 44 1,-14-20 506,-13-13-486,20 25 728,69 110 0,35 54-914,-70-110-22,-37-42 3,-18-25 0,53 60 0,-26-36 0,83 136 0,-64-90 0,49 66 0,-56-80 0,5-3 0,105 110 0,63 89 0,-154-186 0,209 294 0,-183-259 0,-38-53 0,172 215 0,-198-252 0,191 230 0,-207-253 0,131 165 0,33 38 0,120 138 0,-311-371 0,132 141 0,-63-72 0,-41-41 0,106 126 0,-100-105 0,97 120 0,-133-172 0,8 8 0,0 0 0,28 44 0,-43-45-382,-8-24 345,0 0 0,0 1-1,0-1 1,-1 0 0,1 0 0,0 1 0,-1-1 0,1 0 0,0 0-1,-1 1 1,1-1 0,0 0 0,-1 0 0,1 0 0,0 0-1,-1 0 1,1 0 0,0 0 0,-1 1 0,1-1 0,-1 0 0,1 0-1,0 0 1,-1 0 0,1-1 0,0 1 0,-1 0 0,1 0-1,-1 0 1,1 0 0,0 0 0,-1 0 0,1 0 0,-1-1-1,-47-24-6243,35 18 2677,-15-8-14072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3.419"/>
    </inkml:context>
    <inkml:brush xml:id="br0">
      <inkml:brushProperty name="width" value="0.025" units="cm"/>
      <inkml:brushProperty name="height" value="0.025" units="cm"/>
      <inkml:brushProperty name="color" value="#66CC00"/>
    </inkml:brush>
  </inkml:definitions>
  <inkml:trace contextRef="#ctx0" brushRef="#br0">12 1 4708,'0'0'24899,"1"13"-23901,-1 24-155,-8 60 1,3-39-369,6-57-475,-1-1 0,0 0 0,0 0 0,0 0 0,0 0 0,0 1 0,0-1 0,0 0 0,1 0 0,-1 0 0,0 0 0,0 1 0,0-1 0,0 0 0,1 0 0,-1 0 0,0 0 0,0 0 0,0 0 0,1 0 0,-1 0 0,0 0 0,0 0 0,0 0 0,1 0 0,-1 0 0,0 1 0,0-2 0,1 1 0,-1 0 0,0 0 0,0 0 0,0 0 0,1 0 0,-1 0 0,0 0 0,0 0 0,0 0 0,1 0 0,-1 0 0,0 0 0,0-1 0,0 1 0,0 0 0,1 0 0,-1 0 0,0 0 0,0-1 0,0 1 0,0 0 0,0 0 0,0 0 0,1 0 0,-1-1 0,0 1 0,0 0 0,0 0 0,0 0 0,0-1 0,0 1 0,0 0 0,0-1 0,11-10 0,9-19 0,-14 18 0,2 0 0,-1 1 0,2 0 0,-1 0 0,2 1 0,-1 0 0,1 1 0,20-14 0,-30 22 0,1 1 0,-1 0 0,1-1 0,-1 1 0,1 0 0,0-1 0,-1 1 0,1 0 0,-1 0 0,1 0 0,0 0 0,-1-1 0,1 1 0,-1 0 0,1 0 0,0 0 0,-1 0 0,1 0 0,0 1 0,-1-1 0,1 0 0,0 0 0,-1 0 0,1 0 0,-1 1 0,1-1 0,-1 0 0,1 1 0,0-1 0,-1 0 0,1 1 0,-1-1 0,1 2 0,7 24 0,-11 37 0,3-61 0,-8 43 0,10-45 0,-1 0 0,0-1 0,1 1 0,-1-1 0,0 1 0,1-1 0,-1 0 0,0 0 0,0 1 0,0-1 0,0 0 0,1 0 0,-1 0 0,0 0 0,1-2 0,15-17 0,41-42 0,-55 58 0,1 1 0,0-1 0,0 1 0,0 0 0,1 1 0,-1-1 0,1 1 0,-1 0 0,1 0 0,0 0 0,0 1 0,0-1 0,5 0 0,-8 3 0,-1 0 0,0-1 0,0 1 0,0 0 0,0 0 0,1 0 0,-1 0 0,0 0 0,-1 0 0,1 0 0,0 0 0,0 0 0,0 0 0,-1 1 0,1-1 0,0 0 0,-1 0 0,1 1 0,-1-1 0,0 1 0,1-1 0,-1 0 0,0 1 0,0-1 0,0 0 0,0 1 0,0-1 0,0 1 0,-1 2 0,0 50 0,0-51 0,1-2 0,1 1 0,-1 1 0,-1-1 0,1 1 0,0 0 0,-1-1 0,1 1 0,-1-1 0,0 1 0,1-1 0,-1 0 0,-1 1 0,1-1 0,0 0 0,0 0 0,-4 4 0,3-15-2087,2-2-3652,5-3-2610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3.806"/>
    </inkml:context>
    <inkml:brush xml:id="br0">
      <inkml:brushProperty name="width" value="0.025" units="cm"/>
      <inkml:brushProperty name="height" value="0.025" units="cm"/>
      <inkml:brushProperty name="color" value="#66CC00"/>
    </inkml:brush>
  </inkml:definitions>
  <inkml:trace contextRef="#ctx0" brushRef="#br0">67 0 12107,'0'0'20062,"1"14"-19555,-1-7-462,1 1-41,-1 1 1,0-1 0,0 1-1,-1-1 1,0 0 0,0 1-1,-1-1 1,0 0-1,-7 15 1,1-6-5,0 0 0,1 1 0,0 0 0,1 0 0,2 1 0,0-1 0,0 1 0,2 0 0,0 28 0,2-46-61,0 1 1,1-1-1,-1 1 0,1-1 1,-1 1-1,1-1 0,-1 0 1,1 1-1,0-1 0,0 0 0,0 1 1,0-1-1,0 0 0,0 0 1,0 0-1,0 0 0,0 0 1,1 0-1,-1 0 0,0 0 1,1-1-1,-1 1 0,0 0 0,1-1 1,-1 1-1,1-1 0,-1 0 1,1 1-1,-1-1 0,1 0 1,-1 0-1,1 0 0,0 0 1,-1 0-1,2 0 0,1 0-309,0 0-1,0-1 1,0 1-1,-1-1 1,1 0-1,0 0 0,-1 0 1,1 0-1,-1-1 1,1 1-1,-1-1 1,1 0-1,4-4 1,13-18-6608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4.165"/>
    </inkml:context>
    <inkml:brush xml:id="br0">
      <inkml:brushProperty name="width" value="0.025" units="cm"/>
      <inkml:brushProperty name="height" value="0.025" units="cm"/>
      <inkml:brushProperty name="color" value="#66CC00"/>
    </inkml:brush>
  </inkml:definitions>
  <inkml:trace contextRef="#ctx0" brushRef="#br0">1 123 15375,'0'0'12641,"8"-4"-11557,4-3-797,0 0 0,0-1 0,-1 0 1,0-1-1,-1 0 0,0 0 1,0-1-1,-1-1 0,0 0 1,11-18-1,-23 80 220,-8-11-507,6-25 0,1-1 0,0 1 0,1 0 0,-1 22 0,4-37-17,0 0 1,0 0-1,0 0 1,0 0-1,0 0 0,0-1 1,0 1-1,0 0 0,0 0 1,0 0-1,0 0 1,0 0-1,0 0 0,0-1 1,0 1-1,0 0 0,1 0 1,-1 0-1,0 0 1,0 0-1,0 0 0,0 0 1,0 0-1,0-1 0,0 1 1,1 0-1,-1 0 1,0 0-1,0 0 0,0 0 1,0 0-1,0 0 0,1 0 1,-1 0-1,0 0 1,0 0-1,0 0 0,0 0 1,1 0-1,-1 0 0,0 0 1,0 0-1,0 0 1,0 0-1,0 0 0,1 0 1,-1 1-1,0-1 0,0 0 1,0 0-1,0 0 1,0 0-1,0 0 0,0 0 1,1 0-1,-1 0 0,0 1 1,0-1-1,0 0 1,0 0-1,0 0 0,0 0 1,0 0-1,0 0 0,0 1 1,0-1-1,0 0 1,8-10-3621,2-9-2881,1-4-2248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4.506"/>
    </inkml:context>
    <inkml:brush xml:id="br0">
      <inkml:brushProperty name="width" value="0.025" units="cm"/>
      <inkml:brushProperty name="height" value="0.025" units="cm"/>
      <inkml:brushProperty name="color" value="#66CC00"/>
    </inkml:brush>
  </inkml:definitions>
  <inkml:trace contextRef="#ctx0" brushRef="#br0">47 1 5285,'0'0'20056,"-1"8"-17274,-7 30-637,1-8-1346,1 0 0,-2 46 1,8-68-1293,0 28 1245,-1-20-2816,-4-10-4080,0-8 677,0-6-2412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4.849"/>
    </inkml:context>
    <inkml:brush xml:id="br0">
      <inkml:brushProperty name="width" value="0.025" units="cm"/>
      <inkml:brushProperty name="height" value="0.025" units="cm"/>
      <inkml:brushProperty name="color" value="#66CC00"/>
    </inkml:brush>
  </inkml:definitions>
  <inkml:trace contextRef="#ctx0" brushRef="#br0">0 70 12844,'0'0'16560,"66"24"-16240,-38-24-160,0-3-160,-4 1-1025,-6-1-1409,-3 1-1698,-2-1-2210,-3-1-5990</inkml:trace>
  <inkml:trace contextRef="#ctx0" brushRef="#br0" timeOffset="1">322 1 17969,'0'0'10506,"6"59"-9385,-6-38-480,0 2-449,0-2-128,0 1-32,0-3 96,0-5-224,-3-5-513,3-6-672,-3-3-1057,3-4-833,-2-14-2210,1-5-4645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0.648"/>
    </inkml:context>
    <inkml:brush xml:id="br0">
      <inkml:brushProperty name="width" value="0.025" units="cm"/>
      <inkml:brushProperty name="height" value="0.025" units="cm"/>
    </inkml:brush>
  </inkml:definitions>
  <inkml:trace contextRef="#ctx0" brushRef="#br0">1 2034 12588,'15'-3'1025,"89"-26"-609,149-61-1,-20 4-253,313-77-3,98-32 707,-92 7 3712,1229-398-1624,-1160 402-2288,905-283 94,-1420 432-451,-102 30-481,-17 3-356,-28 2-1076,39 0 1442,-73 4-3890,-14 2-2605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5.191"/>
    </inkml:context>
    <inkml:brush xml:id="br0">
      <inkml:brushProperty name="width" value="0.025" units="cm"/>
      <inkml:brushProperty name="height" value="0.025" units="cm"/>
      <inkml:brushProperty name="color" value="#66CC00"/>
    </inkml:brush>
  </inkml:definitions>
  <inkml:trace contextRef="#ctx0" brushRef="#br0">17 10 18289,'0'0'14478,"-17"-8"-14478,17 6-2274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5.565"/>
    </inkml:context>
    <inkml:brush xml:id="br0">
      <inkml:brushProperty name="width" value="0.025" units="cm"/>
      <inkml:brushProperty name="height" value="0.025" units="cm"/>
      <inkml:brushProperty name="color" value="#66CC00"/>
    </inkml:brush>
  </inkml:definitions>
  <inkml:trace contextRef="#ctx0" brushRef="#br0">0 10 5958,'0'0'23590,"5"-3"-22725,-5 3-839,1-1 0,-1 1 0,0-1 0,1 1 0,-1-1 0,1 1 0,-1 0 0,1-1 0,-1 1 0,1-1 0,-1 1 0,1 0 0,-1 0 0,1-1 0,-1 1 0,1 0 0,-1 0 0,1 0 0,0 0 0,-1 0 0,1 0 0,-1-1 0,1 1 0,-1 1 0,1-1 0,0 0 0,-1 0 0,1 0 0,-1 0 0,1 0 0,-1 0 0,1 1 0,0-1 0,-1 0 0,1 0 0,-1 1 0,1-1 0,-1 0 0,1 1 0,-1-1 0,0 1 0,1-1 0,-1 0 0,1 1 0,-1-1 0,0 1 0,0-1 0,1 1 0,-1-1 0,0 1 0,0 0 0,1-1 0,-1 1 0,0-1 0,0 1 0,0-1 0,0 1 0,0 0 0,-3 53 778,-8-5-785,8-36-19,0 0-1,0-1 0,1 1 1,0 13-1,3-25-54,0 0-1,0-1 1,0 1-1,-1 0 1,1-1 0,0 1-1,0-1 1,0 1 0,0-1-1,0 0 1,0 1-1,0-1 1,0 0 0,0 0-1,0 0 1,1 0-1,-1 0 1,0 0 0,0 0-1,0 0 1,0 0 0,0 0-1,1-1 1,30-4-3228,-15-4-1800,1-4-2006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46.262"/>
    </inkml:context>
    <inkml:brush xml:id="br0">
      <inkml:brushProperty name="width" value="0.025" units="cm"/>
      <inkml:brushProperty name="height" value="0.025" units="cm"/>
      <inkml:brushProperty name="color" value="#66CC00"/>
    </inkml:brush>
  </inkml:definitions>
  <inkml:trace contextRef="#ctx0" brushRef="#br0">144 1 12780,'0'0'8808,"7"8"-7046,2 3-1198,-1 1-1,0 0 1,-1 0 0,-1 1-1,0-1 1,0 1 0,-2 1-1,1-1 1,-2 1 0,0 0-1,3 26 1,-6-11-158,-1 0 0,-1 0 0,-2 0 0,-1-1-1,-1 1 1,-10 28 0,9-36-882,-1-1 1,-1 0-1,-1 0 0,0-1 0,-2 0 0,0-1 0,-1 0 0,-23 25 0,-1-14-8540,4-13-9967</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04.249"/>
    </inkml:context>
    <inkml:brush xml:id="br0">
      <inkml:brushProperty name="width" value="0.025" units="cm"/>
      <inkml:brushProperty name="height" value="0.025" units="cm"/>
      <inkml:brushProperty name="color" value="#66CC00"/>
    </inkml:brush>
  </inkml:definitions>
  <inkml:trace contextRef="#ctx0" brushRef="#br0">188 54 7719,'0'0'4575,"9"-8"-1660,-1-2-2122,-5 7-479,-1-1 0,1 1 1,0 0-1,0 0 1,0 0-1,1 1 0,-1-1 1,1 1-1,-1 0 0,1 0 1,0 0-1,4-2 0,-8 4-211,0 0-1,0 0 0,1 0 0,-1 0 1,0 0-1,0 0 0,0 0 1,1 0-1,-1 0 0,0 0 0,0 0 1,0 0-1,1 0 0,-1 0 1,0 0-1,0 1 0,0-1 0,1 0 1,-1 0-1,0 0 0,0 0 0,0 0 1,0 0-1,0 0 0,1 1 1,-1-1-1,0 0 0,0 0 0,0 0 1,0 0-1,0 1 0,0-1 1,0 0-1,1 0 0,-1 0 0,0 0 1,0 1-1,0-1 0,0 0 0,0 0 1,0 0-1,0 1 0,0-1 1,0 0-1,0 0 0,0 0 0,0 1 1,0-1-1,0 0 0,0 0 1,-1 0-1,1 1 0,0-1 0,-3 13 653,-11 12-56,-2 0 0,0-1 0,-1 0-1,-2-2 1,-29 29 0,32-33-338,1-1-155,3-4 117,0 0 0,0 0 0,-1-2-1,-28 21 1,38-35-298,5-6-26,6-12-172,157-234-5924,-154 237 6209,-17 29 278,-13 25-43,-36 90 636,49-109-770,1-1-1,0 1 1,2 0-1,0 1 1,-2 31-1,5-49-196,0 1 0,0-1 0,0 1 0,0-1-1,0 1 1,0-1 0,0 1 0,0-1 0,1 1-1,-1-1 1,0 1 0,0-1 0,0 0 0,1 1-1,-1-1 1,0 1 0,0-1 0,1 0 0,-1 1-1,1-1 1,-1 1 0,0-1 0,1 0 0,-1 0-1,0 1 1,1-1 0,-1 0 0,1 0 0,-1 1-1,1-1 1,-1 0 0,1 0 0,-1 0 0,1 0-1,-1 0 1,1 0 0,-1 0 0,1 0 0,-1 0-1,1 0 1,-1 0 0,1 0 0,-1 0 0,1 0-1,-1 0 1,1 0 0,-1 0 0,1-1 0,-1 1-1,0 0 1,1-1 0,25-16 315,-20 8-312,0 0 0,0 0 0,0 0 0,-2-1 0,1 0 0,-1 0 0,0-1 0,-1 1-1,0-1 1,-1 0 0,0 1 0,0-19 0,-2 29-20,0-1 0,0 1 0,1-1 0,-1 0 0,0 1 0,0-1 0,0 1 0,0-1 0,-1 1 0,1-1 0,0 1 0,0-1 0,0 1 0,0-1 0,0 1 0,-1-1 0,1 1 0,0-1 1,0 1-1,-1-1 0,1 1 0,0 0 0,-1-1 0,1 1 0,-1-1 0,1 1 0,0 0 0,-1-1 0,1 1 0,-1 0 0,1 0 0,-1-1 0,1 1 0,-1 0 0,1 0 0,-1 0 0,1 0 0,-1 0 0,1-1 0,-1 1 0,1 0 0,-1 0 0,1 0 0,-1 0 0,0 1 0,1-1 0,-1 0 0,1 0 0,-1 0 0,1 0 0,-1 0 0,1 1 0,-1-1 0,1 0 1,-1 0-1,1 1 0,0-1 0,-1 0 0,1 1 0,-1 0 0,-27 22-63,17-9 62,0 1-1,1 0 0,1 1 1,1 0-1,0 1 0,1-1 1,0 1-1,1 1 0,2-1 1,-1 1-1,-2 33 0,7-50 1,0-1 0,0 0 1,0 1-1,0-1 0,0 0 0,0 1 0,0-1 0,0 0 1,0 1-1,0-1 0,0 0 0,0 1 0,0-1 0,0 0 0,1 0 1,-1 1-1,0-1 0,0 0 0,0 1 0,1-1 0,-1 0 0,0 0 1,0 1-1,0-1 0,1 0 0,-1 0 0,0 0 0,1 1 1,-1-1-1,0 0 0,0 0 0,1 0 0,-1 0 0,0 0 0,1 0 1,-1 0-1,0 1 0,1-1 0,-1 0 0,1 0 0,17-7-16,12-14 48,-15 6-24,-1 0 1,0 0-1,-1-2 0,-1 0 0,10-19 0,-21 35-19,-1 1 0,0 0-1,0 0 1,1-1 0,-1 1-1,0 0 1,0-1 0,0 1-1,0-1 1,1 1 0,-1 0-1,0-1 1,0 1-1,0 0 1,0-1 0,0 1-1,0-1 1,0 1 0,0 0-1,0-1 1,0 1 0,0-1-1,0 1 1,0 0-1,0-1 1,-1 1 0,1-1-1,0 1 1,0 0 0,0-1-1,0 1 1,-1 0 0,1-1-1,0 1 1,0 0-1,-1 0 1,1-1 0,0 1-1,-1 0 1,1 0 0,0-1-1,-1 1 1,1 0 0,0 0-1,-1 0 1,1-1 0,0 1-1,-1 0 1,-25 0-2987,4 0-5896,12-4 589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07.094"/>
    </inkml:context>
    <inkml:brush xml:id="br0">
      <inkml:brushProperty name="width" value="0.025" units="cm"/>
      <inkml:brushProperty name="height" value="0.025" units="cm"/>
    </inkml:brush>
  </inkml:definitions>
  <inkml:trace contextRef="#ctx0" brushRef="#br0">267 56 5509,'0'0'10335,"6"-9"-7148,1-1-2606,-4 6-250,-1 0-1,1 0 1,0 1-1,0-1 1,0 1 0,0 0-1,0 0 1,1 0-1,3-3 1,-7 19 2792,-14 17-2730,-1-1 0,-1-1 0,-2 0 1,-36 44-1,23-32-91,7-7-73,6-6 171,-1-2-1,-2 0 1,0-1-1,-33 28 1,54-52-392,0 0 1,0 1 0,0-1-1,0 0 1,0 0-1,0 0 1,-1 1 0,1-1-1,0 0 1,0 0 0,0 0-1,0 0 1,0 1 0,-1-1-1,1 0 1,0 0 0,0 0-1,0 0 1,-1 0 0,1 0-1,0 0 1,0 1-1,0-1 1,-1 0 0,1 0-1,0 0 1,0 0 0,0 0-1,-1 0 1,1 0 0,0 0-1,0 0 1,-1 0 0,1 0-1,0 0 1,0 0 0,0 0-1,-1-1 1,1 1-1,0 0 1,0 0 0,0 0-1,-1 0 1,1 0 0,0 0-1,0 0 1,0-1 0,0 1-1,-1 0 1,5-14 84,12-17-138,202-262-222,-238 350 171,10-34 90,2 0 0,1 0 0,1 0 0,1 1-1,1 0 1,-1 37 0,-15-133-597,19 69 572,-3-14-80,-1 0 1,0 1 0,-11-22-1,15 35 134,-1 0 0,1 0 0,0 1 0,-1-1 0,1 1 0,-1-1 0,0 1 0,1 0 0,-1 0 0,0 0 0,-1 0-1,1 0 1,0 0 0,-1 0 0,1 1 0,-1-1 0,1 1 0,-1 0 0,1 0 0,-1 0 0,0 0 0,0 0 0,0 0 0,0 1 0,1 0-1,-1-1 1,0 1 0,-5 0 0,8 1-14,-1-1-1,1 0 0,-1 1 1,0-1-1,1 1 1,-1-1-1,1 1 0,-1-1 1,1 1-1,0-1 0,-1 1 1,1-1-1,-1 1 1,1 0-1,0-1 0,0 1 1,-1 0-1,1-1 1,0 1-1,0 0 0,0-1 1,0 1-1,0 0 1,0-1-1,0 1 0,0 0 1,0-1-1,0 1 0,0 0 1,0-1-1,0 1 1,0 0-1,1-1 0,-1 1 1,0 0-1,1 0 1,12 25 11,-4-18-11,0 0 1,1-1-1,0-1 0,0 0 0,1 0 0,12 4 1,-13-6-5,-1 0 1,-1 0 0,1 1 0,0 0 0,-1 0 0,0 1-1,-1 0 1,1 1 0,10 11 0,-16-15-1,-1 0-1,1 0 1,-1 0-1,0 0 1,0 1-1,0-1 1,0 0-1,0 1 1,-1-1-1,1 1 1,-1-1-1,0 1 1,0-1-1,-1 0 1,1 1 0,0-1-1,-1 1 1,-1 3-1,1-5 2,1 0-1,-1 0 1,1-1 0,-1 1-1,0 0 1,0-1 0,0 1-1,0-1 1,0 1-1,0-1 1,0 1 0,-1-1-1,1 0 1,0 0-1,-1 1 1,1-1 0,-1 0-1,1 0 1,-1 0 0,1-1-1,-1 1 1,0 0-1,0-1 1,1 1 0,-1-1-1,0 1 1,0-1 0,0 0-1,1 0 1,-1 0-1,0 0 1,0 0 0,0 0-1,-3-1 1,1-1-39,1-1 1,-1 0-1,0 0 1,1 0-1,0 0 0,0-1 1,0 1-1,0-1 1,1 0-1,-1 0 0,1 0 1,0 0-1,0 0 1,0 0-1,-1-6 1,-4-5-109,0 1 54,0-3-90,-1 0-1,-1 1 1,-1 0 0,0 0-1,-1 1 1,0 1 0,-17-17 0,19 26 82,11 10-49,12 13 25,0-8 131,1-1 0,0 0 0,28 11 0,-32-16-295,-1 0 0,1 1 0,-1 1 0,0 0 0,0 0 0,0 1 0,-1 0 0,0 0 0,0 1 1,7 9-1,-9-4-3668,-6-5-3127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2.752"/>
    </inkml:context>
    <inkml:brush xml:id="br0">
      <inkml:brushProperty name="width" value="0.025" units="cm"/>
      <inkml:brushProperty name="height" value="0.025" units="cm"/>
    </inkml:brush>
  </inkml:definitions>
  <inkml:trace contextRef="#ctx0" brushRef="#br0">4 18 4869,'0'0'19090,"-4"-18"-11174,14 27-7772,-1 0 0,0 1-1,15 21 1,-16-19-65,1-1 1,0 0-1,17 15 0,1-1-79,31 35 0,-38-37 0,2-1 0,40 33 0,118 94 0,-121-99 0,-13-6 0,46 54 0,-65-66 0,2-1 0,1-1 0,1-1 0,2-2 0,37 24 0,1-3 0,-3 3 0,91 88 0,-41-34 0,-21-23 0,178 162 0,-197-172 0,111 80 0,61 55 0,243 286 0,-36-90 0,-27-25 0,59 46 0,-482-418 0,538 477 0,-412-363 0,-2-2 0,-106-98 0,-21-17 0,1-1 0,-1 1 0,0 1 0,0-1 0,-1 1 0,1-1 0,-1 1 0,1 0 0,-1 0 0,3 7 0,-38-19-2578,10-2-3780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4.881"/>
    </inkml:context>
    <inkml:brush xml:id="br0">
      <inkml:brushProperty name="width" value="0.025" units="cm"/>
      <inkml:brushProperty name="height" value="0.025" units="cm"/>
    </inkml:brush>
  </inkml:definitions>
  <inkml:trace contextRef="#ctx0" brushRef="#br0">12 40 2691,'-4'-13'160,"1"-1"-320,-2 1-1890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5.381"/>
    </inkml:context>
    <inkml:brush xml:id="br0">
      <inkml:brushProperty name="width" value="0.025" units="cm"/>
      <inkml:brushProperty name="height" value="0.025" units="cm"/>
    </inkml:brush>
  </inkml:definitions>
  <inkml:trace contextRef="#ctx0" brushRef="#br0">100 384 1153,'0'0'2936,"-2"-8"-2813,-15-70 485,-4-17-2152,-5 34 8566,21 49-7334,0-1 0,0 0 0,1 0-1,1-1 1,-3-22 0,1 5-1178,5 24 1420,0 5-2578,0 1 1314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5.707"/>
    </inkml:context>
    <inkml:brush xml:id="br0">
      <inkml:brushProperty name="width" value="0.025" units="cm"/>
      <inkml:brushProperty name="height" value="0.025" units="cm"/>
    </inkml:brush>
  </inkml:definitions>
  <inkml:trace contextRef="#ctx0" brushRef="#br0">0 0 705</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38.437"/>
    </inkml:context>
    <inkml:brush xml:id="br0">
      <inkml:brushProperty name="width" value="0.025" units="cm"/>
      <inkml:brushProperty name="height" value="0.025" units="cm"/>
    </inkml:brush>
  </inkml:definitions>
  <inkml:trace contextRef="#ctx0" brushRef="#br0">78 254 2210,'1'-12'207,"-1"0"1,0 0-1,-1 0 1,0 0-1,-1 1 0,0-1 1,-1 0-1,0 1 0,-1-1 1,0 1-1,-1 0 1,-7-11-1,-2-17 803,5 9 2363,8 28-2497,0 0-1,0 0 0,0 0 1,0 0-1,-1 1 1,1-1-1,0 0 1,-1 1-1,1-1 1,-1 1-1,-2-3 2675,7 45-2806,2-1 0,2 0 0,2 0 0,26 74 0,-1 0-113,149 533 1371,-109-391-1714,-34-118 711,-25-79-676,39 97-1,4-12-139,30 62 168,-52-136-203,66 134 735,49 104-435,35-17-448,-117-210 0,-46-57 0,26 36 0,32 37 0,-27-35 0,20 31 0,-32-37 0,3-2 0,74 70 0,-88-97 0,220 186 0,-178-155 0,123 71 0,87 27 0,-63-42 0,-45-24 0,329 170 0,-358-187 0,34 2 0,-140-60 0,5 4 0,49 29 0,39 18 0,-75-44 0,203 86 0,-8 4 0,-184-90-577,-58-20 294,0 0 1,0 1-1,0 1 0,0 0 0,-1 0 0,0 1 0,0 0 0,0 1 0,14 11 0,-23-16-471,1 1-2028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952"/>
    </inkml:context>
    <inkml:brush xml:id="br0">
      <inkml:brushProperty name="width" value="0.025" units="cm"/>
      <inkml:brushProperty name="height" value="0.025" units="cm"/>
    </inkml:brush>
  </inkml:definitions>
  <inkml:trace contextRef="#ctx0" brushRef="#br0">102 1 16528,'0'0'8584,"-53"49"-7719,41-30-289,0-1-256,0 2-223,5-4-65,4-2-289,1-6-928,6-21-9193,1-12-2017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1.210"/>
    </inkml:context>
    <inkml:brush xml:id="br0">
      <inkml:brushProperty name="width" value="0.025" units="cm"/>
      <inkml:brushProperty name="height" value="0.025" units="cm"/>
    </inkml:brush>
  </inkml:definitions>
  <inkml:trace contextRef="#ctx0" brushRef="#br0">548 14 8456,'0'0'3208,"11"-2"-709,32-7-225,-43 8-2217,1 1 0,0 0 0,0-1 0,-1 1 0,1 0 1,0 0-1,0 0 0,0 0 0,-1 0 0,1 0 0,0 0 0,0 0 0,0 0 0,0 0 1,-1 0-1,1 0 0,0 0 0,0 1 0,-1-1 0,1 0 0,0 1 0,0-1 0,-1 0 1,1 1-1,0-1 0,-1 1 0,1-1 0,0 1 0,-1 0 0,1-1 0,-1 1 0,1 0 1,-1-1-1,1 1 0,-1 0 0,0-1 0,1 1 0,-1 0 0,0 0 0,0 0 0,1-1 1,-1 1-1,0 0 0,0 0 0,0 0 0,0-1 0,0 1 0,0 0 0,0 0 0,0 0 1,0-1-1,-1 1 0,1 0 0,-1 1 0,-16 41 1179,-4-12-821,-2-1-1,-1 0 1,-33 30-1,-92 76 40,81-77-195,-10 8-11,24-22 367,-56 61 0,107-102-510,-1 0-1,1 0 0,0 0 0,0 0 1,1 1-1,-4 7 0,6-11-83,-1 0-1,1 0 0,0 0 1,0 0-1,-1 0 0,1 0 0,0 0 1,0 0-1,0 0 0,0 0 1,0 0-1,1 0 0,-1 0 0,0 0 1,0 0-1,1 0 0,-1 0 1,0 0-1,1-1 0,-1 1 0,1 0 1,-1 0-1,1 0 0,0 0 1,-1-1-1,1 1 0,0 0 1,-1-1-1,1 1 0,0 0 0,0-1 1,0 1-1,0-1 0,-1 1 1,1-1-1,0 0 0,0 1 0,0-1 1,0 0-1,0 0 0,0 0 1,0 1-1,2-1 0,19 3 125,1 0 0,1-1 0,-1-1 0,0-2 0,30-3 0,124-25 287,-142 23-373,648-106-480,-566 88-4154,-11-6-4815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1.059"/>
    </inkml:context>
    <inkml:brush xml:id="br0">
      <inkml:brushProperty name="width" value="0.025" units="cm"/>
      <inkml:brushProperty name="height" value="0.025" units="cm"/>
    </inkml:brush>
  </inkml:definitions>
  <inkml:trace contextRef="#ctx0" brushRef="#br0">55 0 18481,'0'0'5285,"-2"68"-3811,-6-38-609,3 4-641,0-1-128,2-2-64,0-5 0,2-2 0,1-6-32,0 0-288,-3-1-801,-3-3-1057,-1-4-1634,-5-2-1857</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1.430"/>
    </inkml:context>
    <inkml:brush xml:id="br0">
      <inkml:brushProperty name="width" value="0.025" units="cm"/>
      <inkml:brushProperty name="height" value="0.025" units="cm"/>
    </inkml:brush>
  </inkml:definitions>
  <inkml:trace contextRef="#ctx0" brushRef="#br0">1 31 15663,'0'0'10703,"8"0"-10115,292-9 447,-196 5-5172,-103 4 3936,0 0 4,-1 0-1,0 0 1,1 0 0,-1 0 0,1 0-1,-1 0 1,0 0 0,1 0-1,-1 0 1,1 0 0,-1 0 0,1 0-1,-1 0 1,0 0 0,1-1-1,-1 1 1,0 0 0,1 0 0,-1 0-1,0-1 1,1 1 0,-1 0-1,0 0 1,1-1 0,-1 1 0,0 0-1,0-1 1,1 1 0,-1 0-1,0-1 1,0 1 0,0 0 0,1-1-1,-1 1 1,0-1 0,0 0-1,1-9-5935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1.805"/>
    </inkml:context>
    <inkml:brush xml:id="br0">
      <inkml:brushProperty name="width" value="0.025" units="cm"/>
      <inkml:brushProperty name="height" value="0.025" units="cm"/>
    </inkml:brush>
  </inkml:definitions>
  <inkml:trace contextRef="#ctx0" brushRef="#br0">1 44 11243,'0'0'13356,"83"-1"-11274,-23 1-1153,12 0-737,7-2-96,-2-5-1217,-4-8-3043,-8-3-5925</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6.142"/>
    </inkml:context>
    <inkml:brush xml:id="br0">
      <inkml:brushProperty name="width" value="0.025" units="cm"/>
      <inkml:brushProperty name="height" value="0.025" units="cm"/>
    </inkml:brush>
  </inkml:definitions>
  <inkml:trace contextRef="#ctx0" brushRef="#br0">283 21 10378,'0'0'13383,"-11"-3"-11760,-39-12-475,47 14-1079,-1 1 1,0-1-1,0 1 1,0 0 0,0 0-1,1 0 1,-1 1-1,0 0 1,0-1-1,1 1 1,-1 1 0,0-1-1,1 0 1,-1 1-1,1 0 1,-1 0-1,1 0 1,0 0-1,0 0 1,0 1 0,0-1-1,0 1 1,-2 3-1,-5 6 182,1 0-1,0 0 1,-14 28-1,22-39-220,-12 24 111,0 0-1,2 2 1,1-1 0,1 1 0,2 0-1,0 1 1,2 0 0,1 0 0,1 0-1,1 49 1,3-73-126,-1 1 0,1-1 0,0 0 0,0 0 0,1 0 0,-1 1 0,1-1 0,0 0-1,0-1 1,0 1 0,0 0 0,1 0 0,-1-1 0,1 0 0,0 1 0,0-1 0,1 0 0,-1-1 0,0 1 0,1 0 0,0-1 0,0 0-1,-1 0 1,1 0 0,0 0 0,1-1 0,-1 0 0,8 2 0,-7-2 51,1 0-1,-1 0 1,1-1 0,-1 0-1,1 0 1,-1 0 0,1-1-1,-1 0 1,0 0 0,1 0-1,-1 0 1,0-1 0,0 0-1,0 0 1,0-1 0,0 1-1,0-1 1,-1 0 0,1 0-1,-1-1 1,0 1 0,6-8-1,-8 9-62,0 0-1,0 0 1,-1 0-1,1-1 0,-1 1 1,0-1-1,0 1 1,0-1-1,0 1 1,0-1-1,0 0 0,-1 1 1,1-1-1,-1 0 1,0 0-1,1 1 1,-1-1-1,-1 0 0,1 0 1,0 0-1,-2-3 1,1 4-4,0 0 1,0 0-1,0 0 1,0 0 0,-1 0-1,1 0 1,-1 0-1,1 1 1,-1-1-1,0 0 1,0 1 0,0-1-1,1 1 1,-2 0-1,1 0 1,0 0-1,0 0 1,0 0 0,0 0-1,-1 0 1,1 1-1,0-1 1,0 1-1,-5 0 1,-43 1 0,48-1 0,0 0 0,0 1 0,0-1 0,0 1 0,0-1 0,0 1 0,1 0 0,-1 0 0,0 0 0,0 0 0,1 0 0,-1 0 0,1 1 0,-1-1 0,1 0 0,-1 1 0,1-1 0,0 1 0,0 0 0,0-1 0,0 1 0,-2 3 0,3-5 0,0 1 0,0-1 0,0 0 0,0 0 0,0 1 0,0-1 0,0 0 0,0 0 0,0 1 0,0-1 0,0 0 0,0 0 0,0 1 0,0-1 0,0 0 0,0 0 0,0 1 0,0-1 0,0 0 0,0 0 0,0 1 0,0-1 0,0 0 0,1 0 0,-1 0 0,0 1 0,0-1 0,0 0 0,0 0 0,1 0 0,-1 1 0,0-1 0,0 0 0,1 0 0,-1 0 0,0 0 0,0 0 0,0 0 0,1 1 0,-1-1 0,0 0 0,1 0 0,16-1 0,17-8 0,-18 1 0,-1-1 0,0 0 0,20-17 0,-24 16 0,1 2 0,0-1 0,0 2 0,1-1 0,22-8 0,-34 16 0,0 0 0,-1 0 0,1 0 0,-1 0 0,1 0 0,0 0 0,-1 0 0,1 0 0,-1 0 0,1 0 0,-1 0 0,1 1 0,-1-1 0,1 0 0,0 0 0,-1 1 0,0-1 0,1 0 0,-1 1 0,1-1 0,-1 1 0,1-1 0,-1 0 0,0 1 0,1-1 0,-1 1 0,0-1 0,1 1 0,-1-1 0,0 1 0,0-1 0,1 1 0,-1 0 0,0-1 0,0 1 0,0-1 0,0 1 0,0-1 0,0 1 0,0 0 0,0-1 0,0 1 0,0-1 0,0 2 0,-1 33 0,0-30 0,-1 17 0,-2-1 0,-8 27 0,7-31 0,1 1 0,1 1 0,-3 33 0,6-51-14,0 0 1,0-1-1,0 1 0,0-1 1,0 1-1,0-1 1,0 1-1,0-1 0,0 1 1,0-1-1,0 1 0,0 0 1,0-1-1,0 1 0,0-1 1,1 1-1,-1-1 0,0 1 1,0-1-1,1 1 1,-1-1-1,0 0 0,1 1 1,-1-1-1,1 1 0,-1-1 1,0 0-1,1 1 0,-1-1 1,1 0-1,-1 0 0,1 1 1,-1-1-1,1 0 1,18-8-1444,14-28-4536,-13 1-3633</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6.533"/>
    </inkml:context>
    <inkml:brush xml:id="br0">
      <inkml:brushProperty name="width" value="0.025" units="cm"/>
      <inkml:brushProperty name="height" value="0.025" units="cm"/>
    </inkml:brush>
  </inkml:definitions>
  <inkml:trace contextRef="#ctx0" brushRef="#br0">81 0 19090,'0'0'9065,"-44"67"-6087,32-31-1344,0 8-1634,6 6 0,0 1 0,5-1 0,1-4 0,0-6-1057,0-8 0,1-7 352,2-7-1056,-1-9-1058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6.878"/>
    </inkml:context>
    <inkml:brush xml:id="br0">
      <inkml:brushProperty name="width" value="0.025" units="cm"/>
      <inkml:brushProperty name="height" value="0.025" units="cm"/>
    </inkml:brush>
  </inkml:definitions>
  <inkml:trace contextRef="#ctx0" brushRef="#br0">2 141 6342,'-1'-10'11429,"1"3"-10440,0 0-1,0 0 0,0 0 0,1 0 0,0 0 0,1 0 0,3-10 0,-4 14-657,1-1 0,0 1-1,0-1 1,0 1 0,1 0 0,-1 0 0,1 0-1,0 0 1,0 0 0,0 1 0,0-1-1,0 1 1,0 0 0,1 0 0,-1 0-1,1 0 1,6-2 0,2 1-239,0-1 1,0 2-1,0 0 1,0 0-1,1 1 1,-1 1-1,0 0 1,1 1-1,20 3 1,-26-3-81,1 1 1,-1 0-1,0 0 1,1 0-1,-1 1 1,0 0-1,-1 0 1,1 0-1,-1 1 1,1 0-1,-1 1 1,0-1-1,0 1 1,-1 1-1,0-1 1,9 12-1,-12-13-12,0 0 0,-1-1 0,1 2 0,-1-1 0,0 0 0,0 0 0,0 0 0,-1 0 0,0 1 0,0-1 0,0 0 0,0 1 0,0-1 0,-1 0 0,0 0 0,0 0 0,0 1 0,0-1 0,-1 0 0,0 0 0,0-1 0,0 1 0,0 0 0,0-1 0,-1 1 0,-4 4 0,-7 9 0,-1 0 0,-1-1 0,-29 22 0,40-33 0,-7 4 0,0 0 0,0 1 0,1 0 0,0 1 0,-12 16 0,21-26 0,1 1 0,0-1 0,0 1 0,0 0 0,-1 0 0,2-1 0,-1 1 0,0 0 0,0 0 0,0 0 0,1 0 0,-1 0 0,1 0 0,0 0 0,-1 0 0,1 0 0,0 0 0,0 0 0,1 0 0,-1 0 0,0 0 0,0 0 0,1 0 0,0 0 0,-1 0 0,1 0 0,0 0 0,0-1 0,0 1 0,0 0 0,0 0 0,0-1 0,0 1 0,1-1 0,-1 1 0,1-1 0,-1 1 0,1-1 0,-1 0 0,3 1 0,5 4-336,1 0 0,-1-1 0,1-1 0,0 0 0,18 6-1,-15-7-734,1-1 0,-1 0 0,0-1 0,18 0 0,-4-2-6579</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7.224"/>
    </inkml:context>
    <inkml:brush xml:id="br0">
      <inkml:brushProperty name="width" value="0.025" units="cm"/>
      <inkml:brushProperty name="height" value="0.025" units="cm"/>
    </inkml:brush>
  </inkml:definitions>
  <inkml:trace contextRef="#ctx0" brushRef="#br0">306 24 9929,'0'0'15845,"-8"-5"-11996,6 4-3673,0-1-70,-1 0 0,1 0 0,-1 0 0,0 1 0,0-1 0,0 1 0,0 0 0,0 0 0,0 0 0,0 0 0,0 0 0,0 1 0,-1-1 0,1 1 0,0 0 0,0 0 0,-1 0 0,1 1 0,0-1 0,0 1 0,0-1 0,-1 1 0,1 0 0,0 0 0,0 1 0,0-1 0,-5 4 0,2-1-106,-51 41 0,54-43 0,0 1 0,0-1 0,1 1 0,-1 0 0,1 0 0,0 0 0,0 1 0,0-1 0,0 0 0,0 1 0,1-1 0,-1 1 0,1 0 0,0-1 0,-1 7 0,3-8 0,-1-1 0,0 0 0,1 0 0,-1 1 0,1-1 0,-1 0 0,1 0 0,0 0 0,-1 0 0,1 0 0,0 0 0,0 0 0,0 0 0,0 0 0,0 0 0,0 0 0,0-1 0,0 1 0,0 0 0,0-1 0,0 1 0,0-1 0,0 1 0,1-1 0,0 1 0,40 10 0,-30-9 0,-1 1 0,-1-1 0,1 1 0,-1 1 0,0 0 0,0 0 0,18 11 0,-26-12 0,1-1 0,0 0 0,-1 1 0,0 0 0,1-1 0,-1 1 0,0 0 0,0 0 0,-1 0 0,1 1 0,-1-1 0,1 0 0,-1 0 0,0 1 0,0-1 0,-1 1 0,1-1 0,-1 1 0,1-1 0,-1 1 0,0-1 0,-1 1 0,1 0 0,-1-1 0,0 4 0,-1 0 0,0 0 0,0 0 0,-1-1 0,0 1 0,0-1 0,-1 0 0,1 0 0,-1 0 0,0 0 0,-1-1 0,0 0 0,0 0 0,0 0 0,0 0 0,-1-1 0,1 0 0,-1 0 0,0 0 0,-10 3 0,3 0 0,0-2 0,-1 1 0,0-2 0,0 0 0,0 0 0,-1-2 0,1 0 0,-21 1 0,31-3-6,1 0 1,0 0-1,0-1 0,-1 1 0,1-1 1,0 0-1,-1 1 0,1-2 1,0 1-1,0 0 0,0 0 0,0-1 1,0 0-1,1 0 0,-1 0 1,0 0-1,-3-4 0,5 5-22,0 0 0,1 0 0,-1 0-1,0 0 1,1 0 0,-1 0 0,1 0 0,0 0-1,-1-1 1,1 1 0,0 0 0,0 0 0,-1 0 0,1-1-1,0 1 1,0 0 0,1 0 0,-1-1 0,0 0-1,1-1-70,0 1 0,0-1-1,0 1 1,1 0-1,-1 0 1,0 0-1,1-1 1,0 1 0,-1 1-1,1-1 1,0 0-1,3-2 1,19-14-5346,5 0-2333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9:07.580"/>
    </inkml:context>
    <inkml:brush xml:id="br0">
      <inkml:brushProperty name="width" value="0.025" units="cm"/>
      <inkml:brushProperty name="height" value="0.025" units="cm"/>
    </inkml:brush>
  </inkml:definitions>
  <inkml:trace contextRef="#ctx0" brushRef="#br0">32 15 25432,'0'0'7335,"75"14"-7335,-33-14 0,3 0 0,7-6 0,-4-2 0,-3 2 0,-9 2-801,-12 1-4676,-15 2-2627</inkml:trace>
  <inkml:trace contextRef="#ctx0" brushRef="#br0" timeOffset="1">0 193 19827,'0'0'5829,"74"0"-1633,-26-8-1281,1 0-2915,-3 3 0,-7 4 0,-6 1 0,-1 0 0,0 0 0,-1 0-3972,7-12-17040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09.282"/>
    </inkml:context>
    <inkml:brush xml:id="br0">
      <inkml:brushProperty name="width" value="0.025" units="cm"/>
      <inkml:brushProperty name="height" value="0.025" units="cm"/>
    </inkml:brush>
  </inkml:definitions>
  <inkml:trace contextRef="#ctx0" brushRef="#br0">1 358 3812,'0'0'25987,"1"5"-24743,7 10-664,2-18-22,14-33 28,21-45-586,-27 52 0,-2 0 0,-2-1 0,20-55 0,-29 70 0,1 1 0,1 0 0,0 0 0,10-13 0,-20 30 0,1-2 0,0 2 0,0-1 0,0 0 0,0 0 0,0 1 0,0-1 0,0 1 0,1-1 0,-1 1 0,0 4 0,-6 44 0,4 0 0,1 1 0,6 74 0,0-13 0,-20-124-2364,5 3-6024</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0.605"/>
    </inkml:context>
    <inkml:brush xml:id="br0">
      <inkml:brushProperty name="width" value="0.025" units="cm"/>
      <inkml:brushProperty name="height" value="0.025" units="cm"/>
    </inkml:brush>
  </inkml:definitions>
  <inkml:trace contextRef="#ctx0" brushRef="#br0">27 171 13132,'-27'-4'16801,"41"2"-13967,60 0-2834,-54 2 0,0 0 0,0-1 0,1-1 0,-1-1 0,24-7 0,63-22 0,1 5 0,126-14 0,-204 36 0,33-3 0,80-2 0,-117 1 137,-24 4-274,-17 2-413,-1 1-9438,7-2-582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315"/>
    </inkml:context>
    <inkml:brush xml:id="br0">
      <inkml:brushProperty name="width" value="0.025" units="cm"/>
      <inkml:brushProperty name="height" value="0.025" units="cm"/>
    </inkml:brush>
  </inkml:definitions>
  <inkml:trace contextRef="#ctx0" brushRef="#br0">1 375 12075,'0'0'10789,"5"-9"-9945,22-36-681,-1-2 1,-3-1 0,-2-1 0,-2-1-1,19-77 1,-45 168 623,2 0 0,1 54 0,4-68-646,1 0-1,1-1 0,2 1 0,0-1 1,16 49-1,33 48 93,10 27 942,-55-127-930,-2 0 0,0 1-1,-2-1 1,3 45 0,-6-58-70,-1-1 0,0 1 0,-1 0 0,0 0 0,0 0 0,-4 11 0,4-19-149,1 0 0,-1 0 0,0 0 0,0 0 0,0-1 0,0 1 1,0 0-1,-1-1 0,1 1 0,0-1 0,-1 0 0,1 1 0,-1-1 0,1 0 0,-1 0 0,0 0 0,1 0 0,-1 0 0,0 0 1,0 0-1,0 0 0,1-1 0,-1 1 0,0-1 0,0 0 0,0 1 0,0-1 0,0 0 0,0 0 0,0 0 0,0-1 0,0 1 1,0 0-1,0-1 0,0 1 0,0-1 0,0 1 0,-2-2 0,-2-1-26,-1-1 0,1 1 0,0-1 0,0 0 0,1 0 0,-1-1 0,1 0 0,0 0 0,0 0 0,1 0 0,-1-1 0,1 0 0,0 0 0,1 0 0,-1 0 0,-2-9 0,-3-6 0,1 0 0,1 0 0,-8-42 0,11 43 0,1-1 0,1 1 0,1-1 0,0 1 0,5-32 0,-3 44 0,0 1 0,1 0 0,0 0 0,0 0 0,1 0 0,-1 0 0,2 1 0,-1-1 0,1 1 0,0 0 0,0 0 0,0 0 0,1 1 0,0-1 0,0 1 0,1 0 0,0 1 0,12-9 0,63-24-1038,-59 28-565,0 0 1,20-13-1,-4-5-6997</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1.338"/>
    </inkml:context>
    <inkml:brush xml:id="br0">
      <inkml:brushProperty name="width" value="0.025" units="cm"/>
      <inkml:brushProperty name="height" value="0.025" units="cm"/>
    </inkml:brush>
  </inkml:definitions>
  <inkml:trace contextRef="#ctx0" brushRef="#br0">0 163 15663,'0'0'15753,"9"-4"-14626,3-4-1102,-1-1 0,0 0 0,-1-1-1,0 0 1,-1-1 0,1 0 0,-2 0 0,13-22 0,-16 25-25,-4 6 0,0-1 0,1 0 0,-1 0 0,1 1 0,0-1 0,0 1 0,0 0 0,0-1 0,0 1 0,0 0 0,1 0 0,-1 0 0,1 1 0,0-1 0,-1 0 0,4-1 0,-4 45 0,-4-25-330,-2 0 0,0 0 1,-1-1-1,-9 19 0,13-31-450,3-26-13698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1.901"/>
    </inkml:context>
    <inkml:brush xml:id="br0">
      <inkml:brushProperty name="width" value="0.025" units="cm"/>
      <inkml:brushProperty name="height" value="0.025" units="cm"/>
    </inkml:brush>
  </inkml:definitions>
  <inkml:trace contextRef="#ctx0" brushRef="#br0">19 58 10346,'0'0'20825,"-5"5"-19832,-8 11-678,13-16-310,0 0-1,0 1 1,0-1 0,0 0 0,0 1 0,0-1-1,0 0 1,0 0 0,0 1 0,0-1 0,0 0-1,0 0 1,0 1 0,0-1 0,0 0 0,0 0 0,1 1-1,-1-1 1,0 0 0,0 0 0,0 1 0,0-1-1,0 0 1,1 0 0,-1 1 0,0-1 0,0 0-1,0 0 1,1 0 0,-1 0 0,0 1 0,0-1 0,1 0-1,-1 0 1,0 0 0,0 0 0,1 0 0,5 1 10,-1 0 0,1-1 0,0 0 0,0 0 0,-1-1 0,12-1 0,25-6-15,46-16 0,35-6 0,-120 29 0,0 1 0,0 0 0,0-1 0,0 1 0,1-1 0,-1 0 0,0 0 0,0 0 0,0-1 0,0 1 0,0-1 0,-1 0 0,4-1 0,-15 2-2566,1-1-3949,1-2-2629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2.536"/>
    </inkml:context>
    <inkml:brush xml:id="br0">
      <inkml:brushProperty name="width" value="0.025" units="cm"/>
      <inkml:brushProperty name="height" value="0.025" units="cm"/>
    </inkml:brush>
  </inkml:definitions>
  <inkml:trace contextRef="#ctx0" brushRef="#br0">0 174 10378,'0'0'19560,"8"-10"-18151,81-137 11,-89 146-1420,0 0 0,1 0 0,-1 0 0,1 0 0,-1 0 0,1 1 0,-1-1 0,1 0 0,-1 0 0,1 1 0,0-1 0,-1 0 0,1 1 0,0-1 0,0 0 0,-1 1 0,1-1 0,0 1 0,0 0 0,0-1 0,0 1 0,0 0 0,1-1 0,-1 1 0,0 1 0,-1 0 0,1-1 0,-1 1 0,1 0 0,-1 0 0,1-1 0,-1 1 0,1 0 0,-1 0 0,0 0 0,0-1 0,1 1 0,-1 0 0,0 0 0,0 0 0,0 0 0,0 0 0,0 1 0,-1 53 0,1-53 0,-14 77 0,10-61 0,0 1 0,1 0 0,0 21 0,27-64 0,-17 13-2274,-1-7-6113,-4 5-138</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2.890"/>
    </inkml:context>
    <inkml:brush xml:id="br0">
      <inkml:brushProperty name="width" value="0.025" units="cm"/>
      <inkml:brushProperty name="height" value="0.025" units="cm"/>
    </inkml:brush>
  </inkml:definitions>
  <inkml:trace contextRef="#ctx0" brushRef="#br0">13 0 18353,'0'0'10218,"2"9"-9855,1 18 595,-1 0 1,-2 1-1,-4 48 0,4-75-958,0 0 0,-1 0 0,1 0 0,0 0 0,-1 0 0,1 0 0,0 0 0,0 0 0,0 0 0,0 0 0,0 0 0,0 0 0,0-1 0,0 1 0,1 0 0,-1 0 0,0 0 0,0 0 0,1 0 0,-1 0 0,0 0 0,1 0 0,-1-1 0,1 1 0,0 0 0,-1 0 0,1-1 0,0 2 0,0-3-195,-1 1-1,0 0 1,1-1 0,-1 1-1,0-1 1,1 1 0,-1-1 0,0 1-1,0-1 1,1 0 0,-1 1-1,0-1 1,0 1 0,0-1-1,0 1 1,0-1 0,0 0-1,0 1 1,0-1 0,0 1 0,0-1-1,0 1 1,0-1 0,0 0-1,-1 1 1,1-1 0,0 1-1,0-1 1,0 1 0,-1-1-1,1 1 1,0-1 0,-1 1 0,0-1-1,-10-21-10339,2 11 2218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3.246"/>
    </inkml:context>
    <inkml:brush xml:id="br0">
      <inkml:brushProperty name="width" value="0.025" units="cm"/>
      <inkml:brushProperty name="height" value="0.025" units="cm"/>
    </inkml:brush>
  </inkml:definitions>
  <inkml:trace contextRef="#ctx0" brushRef="#br0">0 44 9673,'0'0'22026,"6"3"-21503,-3-1-503,1 0-1,0-1 1,-1 1-1,1-1 1,0 0-1,-1 0 1,1 0-1,0-1 1,0 1-1,0-1 0,-1 0 1,1 0-1,0-1 1,0 1-1,0-1 1,0 1-1,-1-1 1,1 0-1,0-1 0,-1 1 1,1-1-1,-1 0 1,1 1-1,-1-1 1,0-1-1,0 1 1,5-5-1,0 1-755,8-6-4321,-5-3-3868</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3.606"/>
    </inkml:context>
    <inkml:brush xml:id="br0">
      <inkml:brushProperty name="width" value="0.025" units="cm"/>
      <inkml:brushProperty name="height" value="0.025" units="cm"/>
    </inkml:brush>
  </inkml:definitions>
  <inkml:trace contextRef="#ctx0" brushRef="#br0">0 0 15182,'0'0'17169,"2"9"-16801,2 94-320,-4-101-47,0-1 1,1 1-1,-1-1 0,0 1 0,1-1 1,-1 0-1,1 1 0,0-1 1,-1 0-1,1 0 0,0 1 1,0-1-1,0 0 0,0 0 0,0 0 1,0 0-1,0 0 0,0 0 1,0 0-1,1 0 0,-1-1 0,0 1 1,1 0-1,-1-1 0,0 1 1,1-1-1,-1 1 0,1-1 0,-1 0 1,0 0-1,3 1 0,-2-1-58,0 0 0,0 0 0,0 1 1,0-1-1,-1 0 0,1 0 0,0-1 0,0 1 0,0 0 0,0-1 0,-1 1 0,1-1 0,0 0 0,0 1 0,-1-1 0,1 0 0,0 0 0,-1 0 0,1 0 0,-1 0 0,1 0 0,-1-1 0,0 1 0,2-3 0,3-13-4917,-3-2-4294,-2-1-6369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13.980"/>
    </inkml:context>
    <inkml:brush xml:id="br0">
      <inkml:brushProperty name="width" value="0.025" units="cm"/>
      <inkml:brushProperty name="height" value="0.025" units="cm"/>
    </inkml:brush>
  </inkml:definitions>
  <inkml:trace contextRef="#ctx0" brushRef="#br0">41 1 13389,'0'0'19378,"-29"39"-19378,28-38 0,-1-1-897,-2-13-4644,-1-9-10763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20.950"/>
    </inkml:context>
    <inkml:brush xml:id="br0">
      <inkml:brushProperty name="width" value="0.025" units="cm"/>
      <inkml:brushProperty name="height" value="0.025" units="cm"/>
    </inkml:brush>
  </inkml:definitions>
  <inkml:trace contextRef="#ctx0" brushRef="#br0">0 47 3395,'0'0'28123,"8"-2"-27061,31-11-992,35-11 1,-28 17-3997,-46 13-5760</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21.293"/>
    </inkml:context>
    <inkml:brush xml:id="br0">
      <inkml:brushProperty name="width" value="0.025" units="cm"/>
      <inkml:brushProperty name="height" value="0.025" units="cm"/>
    </inkml:brush>
  </inkml:definitions>
  <inkml:trace contextRef="#ctx0" brushRef="#br0">1 55 18898,'0'0'10346,"56"2"-8905,-32-11-416,-1 4-192,1-3-609,-2 3-224,1-1 0,-3 3 0,1 1 0,-6-2-1890,-5-3-2562,-2 0-4420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8.836"/>
    </inkml:context>
    <inkml:brush xml:id="br0">
      <inkml:brushProperty name="width" value="0.025" units="cm"/>
      <inkml:brushProperty name="height" value="0.025" units="cm"/>
    </inkml:brush>
  </inkml:definitions>
  <inkml:trace contextRef="#ctx0" brushRef="#br0">0 423 6342,'0'0'19282,"10"-8"-17931,3-3-1015,-1-1 0,-1 0 1,0-1-1,0 0 0,-2-1 1,1 0-1,12-26 0,11-24 362,-12 24-97,0-2 0,-3 0 0,16-55 0,-39 185-601,3-77 0,-11 85 0,-2 113 0,15-208-29,0 0 0,0-1-1,0 1 1,0 0 0,0-1 0,0 1 0,0 0-1,0-1 1,0 1 0,1 0 0,-1-1 0,0 1-1,0 0 1,1-1 0,-1 1 0,0-1 0,1 1-1,-1-1 1,1 1 0,-1-1 0,1 1 0,-1-1-1,1 1 1,-1-1 0,1 0 0,-1 1 0,1-1-1,0 0 1,-1 1 0,1-1 0,-1 0 0,1 0-1,0 0 1,-1 1 0,1-1 0,0 0 0,-1 0-1,1 0 1,0 0 0,-1 0 0,1 0 0,0 0-1,-1-1 1,1 1 0,1 0 0,-2 0 5,0-14-23657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659"/>
    </inkml:context>
    <inkml:brush xml:id="br0">
      <inkml:brushProperty name="width" value="0.025" units="cm"/>
      <inkml:brushProperty name="height" value="0.025" units="cm"/>
    </inkml:brush>
  </inkml:definitions>
  <inkml:trace contextRef="#ctx0" brushRef="#br0">0 56 18065,'0'0'6342,"54"-45"-8104,-30 35-3683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9.179"/>
    </inkml:context>
    <inkml:brush xml:id="br0">
      <inkml:brushProperty name="width" value="0.025" units="cm"/>
      <inkml:brushProperty name="height" value="0.025" units="cm"/>
    </inkml:brush>
  </inkml:definitions>
  <inkml:trace contextRef="#ctx0" brushRef="#br0">0 3 6951,'0'0'18684,"8"-1"-16490,-7 1-2097,0-1-1,0 1 1,1 0 0,-1 0-1,0 0 1,0 0 0,1 0-1,-1 0 1,0 0 0,0 0 0,0 0-1,1 1 1,-1-1 0,0 0-1,0 1 1,0-1 0,0 1-1,1-1 1,-1 1 0,0 0-1,0-1 1,0 1 0,0 0-1,0 0 1,-1 0 0,1 0-1,1 1 1,0 3 180,-1 0 0,0 0 0,-1 0 0,1 0 0,-1 0 0,0 0-1,0 5 1,0 0-314,-1 21 46,2-1-1,1 0 1,1 0 0,2 0 0,13 47 0,-18-77-144,0 0-52,0 0 0,1 1 1,-1-1-1,0 0 0,0 0 1,0 0-1,1 0 0,-1 0 1,0 0-1,0 0 1,0 1-1,0-1 0,1 0 1,-1 0-1,0 0 0,0 1 1,0-1-1,0 0 0,0 0 1,0 0-1,0 1 0,0-1 1,0 0-1,0 0 0,0 0 1,1 1-1,-1-1 0,0 0 1,0 0-1,0 0 0,0 1 1,-1-1-1,1 0 0,0 0 1,0 1-1,0-1 0,0 0 1,0 0-1,0 0 0,0 1 1,0-1-1,0 0 0,0 0 1,-1 0-1,1 0 1,0 1-1,0-1 0,0 0 1,0 0-1,-1 0 0,1 0 1,0 0-1,0 0 0,0 1 1,-1-1-1,1 0 0,0 0 1,0 0-1,0 0 0,-1 0 1,1 0-1,0 0 0,0 0 1,0 0-1,-1 0 0,1 0 1,-13-10-8665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9.537"/>
    </inkml:context>
    <inkml:brush xml:id="br0">
      <inkml:brushProperty name="width" value="0.025" units="cm"/>
      <inkml:brushProperty name="height" value="0.025" units="cm"/>
    </inkml:brush>
  </inkml:definitions>
  <inkml:trace contextRef="#ctx0" brushRef="#br0">1 43 6150,'0'0'26099,"9"-3"-25645,32-9-280,54-10-1,-63 18-5591,-2 2-5857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39.861"/>
    </inkml:context>
    <inkml:brush xml:id="br0">
      <inkml:brushProperty name="width" value="0.025" units="cm"/>
      <inkml:brushProperty name="height" value="0.025" units="cm"/>
    </inkml:brush>
  </inkml:definitions>
  <inkml:trace contextRef="#ctx0" brushRef="#br0">43 271 14894,'0'0'17526,"2"10"-17222,-1 21-286,0 0-1,-6 48 1,0 23-28,5-101 4,0 0 0,0 0 0,0 0 0,0 0 0,0 0 0,1 0 0,-1 0 0,0 0 1,1 0-1,-1 0 0,1 0 0,-1 0 0,1 0 0,-1 0 0,1 0 0,0-1 0,-1 1 0,1 0 0,0 0 0,0-1 0,0 1 0,-1 0 0,1-1 0,0 1 0,0-1 0,0 1 1,0-1-1,0 0 0,0 1 0,0-1 0,0 0 0,0 0 0,0 0 0,0 1 0,0-1 0,1 0 0,-1 0 0,0-1 0,0 1 0,0 0 0,1 0 0,1-1-133,1 1-1,-1-1 0,0 0 1,0 0-1,0 0 1,0 0-1,0 0 0,0-1 1,0 1-1,0-1 0,0 0 1,-1 0-1,3-2 0,11-18-4974,-4-3-2589</inkml:trace>
  <inkml:trace contextRef="#ctx0" brushRef="#br0" timeOffset="1">22 53 24343,'0'0'8424,"-21"-53"-25304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4.540"/>
    </inkml:context>
    <inkml:brush xml:id="br0">
      <inkml:brushProperty name="width" value="0.025" units="cm"/>
      <inkml:brushProperty name="height" value="0.025" units="cm"/>
    </inkml:brush>
  </inkml:definitions>
  <inkml:trace contextRef="#ctx0" brushRef="#br0">154 300 12844,'0'0'8184,"0"11"-7474,-6 279 692,-12-1 0,-77 395 1,85-633-835,2-20-88,2 0 0,1 1 0,2 0 0,0 43 0,4-73-459,-1-1-1,0 0 1,1 1 0,0-1 0,-1 0 0,1 1 0,0-1 0,0 0 0,0 1 0,0-1 0,0 0 0,0 0-1,0 0 1,0 0 0,0 0 0,0 0 0,1-1 0,-1 1 0,0 0 0,1 0 0,-1-1 0,0 1-1,1-1 1,-1 1 0,1-1 0,-1 0 0,1 0 0,-1 0 0,1 1 0,-1-1 0,1 0 0,1-1 0,59-3 576,-54 3-416,311-27 1671,-198 20-1830,241-39-245,30-1 435,387-20 311,-550 48-523,295-42 0,-506 58 0,0 2 0,0 0 0,1 1 0,-1 0 0,0 2 0,0 0 0,1 1 0,-1 1 0,-1 0 0,1 2 0,0 0 0,-1 1 0,24 12 0,-21-10 0,1 0 0,-1-1 0,1-1 0,0-1 0,1-1 0,25 2 0,135-2 0,-119-5 0,-42 2 0,0-2 0,-1 0 0,1-2 0,-1 0 0,1-1 0,28-10 0,-42 11 0,1 0 0,-2-1 0,1 1 0,0-1 0,-1 0 0,0-1 0,0 0 0,0 0 0,0 0 0,-1-1 0,0 1 0,0-1 0,-1 0 0,1-1 0,-1 1 0,-1-1 0,1 0 0,-1 0 0,0 0 0,3-14 0,0 0 0,2 1 0,15-31 0,10-28 0,-3-18 0,-5-1 0,-5-1 0,10-116 0,-19 102 0,6-132 0,-19 222 0,-1-1 0,-1 1 0,-1-1 0,-8-24 0,3 12 0,9 33 0,-1 0 0,1 1 0,-1-1 0,0 0 0,1 1 0,-1-1 0,0 1 0,0 0 0,-1 0 0,1 0 0,0 0 0,-6-3 0,-40-24 0,24 15 0,-10-5 0,0 1 0,-1 2 0,-1 2 0,0 1 0,-1 1 0,0 2 0,-61-8 0,-277-5 0,264 20 0,-139-2-326,-490 53 1,584-26 191,0-6 1,-217-5-1,296-15 143,0 4 0,-144 17 0,167-8-27,0-3 0,-60 0-1,92-6 15,-1-2 1,1 0-1,0-2 0,0 0 0,0-2 0,0 0 0,-36-16 1,44 14-161,-1 1 0,-1 1 0,1 0 1,-1 1-1,0 0 0,0 2 1,-1 0-1,-31-2 0,49-13-5516,9-11-2130,5-13-8595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5.305"/>
    </inkml:context>
    <inkml:brush xml:id="br0">
      <inkml:brushProperty name="width" value="0.025" units="cm"/>
      <inkml:brushProperty name="height" value="0.025" units="cm"/>
    </inkml:brush>
  </inkml:definitions>
  <inkml:trace contextRef="#ctx0" brushRef="#br0">10 1 10378,'0'0'12748,"5"60"-10314,-5-20-1057,0 8-960,2 1-161,-2 2-128,0-1 0,0-5-64,0 0 65,0-4-97,-3-7 32,1-2-192,2-8-1186,-1-6-1568,-3-5-1763,-3-10-1280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5.682"/>
    </inkml:context>
    <inkml:brush xml:id="br0">
      <inkml:brushProperty name="width" value="0.025" units="cm"/>
      <inkml:brushProperty name="height" value="0.025" units="cm"/>
    </inkml:brush>
  </inkml:definitions>
  <inkml:trace contextRef="#ctx0" brushRef="#br0">3 161 9161,'0'0'7062,"-1"9"-4483,0 5-1701,0 0 1,1 1-1,1-1 1,0 0 0,1 0-1,5 19 1,-2-13-56,14 41 537,-18-60-1239,-1 1 0,1 0 0,0 0 0,0 0 1,0 0-1,0-1 0,0 1 0,0-1 0,0 1 0,0 0 0,1-1 0,-1 0 0,1 1 0,-1-1 0,1 0 0,-1 0 0,1 0 0,0 0 0,0 0 1,-1 0-1,1 0 0,0-1 0,0 1 0,2 0 0,-1-2-33,0 1 1,-1-1-1,1 0 1,0 0-1,0 0 0,-1 0 1,1 0-1,-1-1 1,1 1-1,-1-1 0,1 0 1,-1 0-1,0 1 1,0-1-1,4-5 0,31-41 986,-26 32-957,33-41-86,-1 1-1010,40-68 0,-64 84-5171,-9 5-4799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6.445"/>
    </inkml:context>
    <inkml:brush xml:id="br0">
      <inkml:brushProperty name="width" value="0.025" units="cm"/>
      <inkml:brushProperty name="height" value="0.025" units="cm"/>
    </inkml:brush>
  </inkml:definitions>
  <inkml:trace contextRef="#ctx0" brushRef="#br0">166 78 10314,'0'0'6134,"1"-8"-3636,-1 3-2110,0 0-1,-1 1 1,1-1 0,-1 1 0,0 0-1,0-1 1,-1 1 0,1 0 0,-4-8-1,4 11-284,0 0-1,0-1 1,0 1-1,0 0 0,0 0 1,0 0-1,0 0 1,0 0-1,-1 0 0,1 0 1,0 0-1,-1 0 1,1 1-1,0-1 0,-1 0 1,1 1-1,-1-1 1,1 1-1,-1 0 0,1-1 1,-1 1-1,0 0 1,1 0-1,-1 0 0,1 0 1,-1 0-1,1 1 1,-1-1-1,1 0 0,-1 1 1,1-1-1,-1 1 1,1-1-1,-1 1 0,1 0 1,0 0-1,-1-1 1,1 1-1,0 0 0,0 0 1,-2 2-1,-4 3-17,0 0 0,1 0 0,-1 1 0,1 0-1,1 0 1,0 0 0,0 1 0,0-1 0,1 1-1,0 1 1,0-1 0,1 0 0,-3 13 0,0 1-23,0 1 1,2 0-1,1 0 1,0 26-1,3-47-60,-1 1 0,1 0-1,1 0 1,-1 0 0,0 0-1,1 0 1,-1-1 0,1 1-1,0 0 1,0 0-1,0-1 1,0 1 0,0-1-1,1 1 1,-1-1 0,1 1-1,0-1 1,0 0 0,0 0-1,0 0 1,0 0-1,0 0 1,4 3 0,-3-4 14,0 0 0,0 0 1,0 0-1,0-1 1,0 1-1,0-1 0,0 0 1,0 0-1,0 0 1,0 0-1,0 0 0,0 0 1,0-1-1,0 0 0,0 1 1,0-1-1,-1 0 1,1-1-1,0 1 0,0 0 1,-1-1-1,1 1 0,2-4 1,4-1 133,-1-1 0,-1 0 0,1 0 0,-1-1 0,0 0 0,-1 0-1,0-1 1,0 1 0,-1-1 0,0-1 0,5-13 0,-5 9 66,0-1-1,-1 1 1,-1-1-1,0 1 1,-1-1-1,-1 0 1,0-21-1,-1 33-207,0 1 1,0 0-1,0-1 0,-1 1 0,1 0 1,-1-1-1,1 1 0,-1 0 0,0 0 0,0 0 1,0-1-1,0 1 0,0 0 0,-1 0 1,1 1-1,0-1 0,-1 0 0,0 0 0,1 1 1,-1-1-1,0 1 0,0-1 0,0 1 1,0 0-1,-2-2 0,2 3-22,0-1 1,0 1-1,0 0 1,0-1-1,0 1 1,0 0-1,0 0 1,0 1-1,0-1 1,0 0-1,0 1 1,0-1-1,0 1 0,0-1 1,1 1-1,-1 0 1,0 0-1,0 0 1,1 0-1,-1 0 1,1 0-1,-1 1 1,1-1-1,-1 0 1,1 1-1,0-1 1,-1 1-1,1-1 1,-1 4-1,-4 4-470,1 0 1,0 0-1,1 1 0,0 0 1,1 0-1,-5 18 0,1 32-8312,7-37 377</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6.866"/>
    </inkml:context>
    <inkml:brush xml:id="br0">
      <inkml:brushProperty name="width" value="0.025" units="cm"/>
      <inkml:brushProperty name="height" value="0.025" units="cm"/>
    </inkml:brush>
  </inkml:definitions>
  <inkml:trace contextRef="#ctx0" brushRef="#br0">47 0 17553,'-2'12'1190,"-16"89"2379,-8 191-1,25-291-3500,1 0 0,0 0 0,0 1 0,0-1 0,0 0 0,1 0 0,-1 0-1,0 1 1,0-1 0,1 0 0,-1 0 0,1 0 0,-1 0 0,1 1 0,-1-1-1,1 0 1,0 0 0,0 0 0,-1-1 0,1 1 0,2 2 0,-2-3 0,-1 0 1,1 0-1,0 0 1,0 0-1,-1 0 1,1-1-1,0 1 1,0 0-1,-1 0 1,1 0 0,0-1-1,0 1 1,-1-1-1,1 1 1,-1 0-1,1-1 1,0 1-1,-1-1 1,1 1-1,-1-1 1,1 1-1,-1-1 1,1 0-1,-1 1 1,1-1-1,-1 0 1,0 1 0,1-1-1,-1 0 1,0 0-1,0 1 1,1-1-1,-1 0 1,0-1-1,12-33 482,-2 0 0,9-60 0,-14 63-494,1 0 0,2 0 0,22-57 0,-28 85-46,1 0 1,-1 0 0,1 1-1,0-1 1,1 1-1,-1 0 1,0 0-1,1 0 1,0 0-1,-1 1 1,1 0-1,0-1 1,1 1-1,-1 1 1,0-1-1,7-1 1,-9 2-16,1 0 0,0 0 0,0 0 1,0 1-1,0-1 0,0 1 0,0 0 0,0 0 0,0 0 1,0 0-1,0 1 0,0-1 0,0 1 0,0 0 0,0-1 1,0 1-1,0 1 0,-1-1 0,1 0 0,0 1 0,-1-1 1,1 1-1,-1 0 0,1 0 0,1 2 0,-3-2 15,0 0 0,0-1 0,0 1 0,-1 0-1,1-1 1,-1 1 0,1 0 0,-1 0 0,0 0 0,0 0-1,1-1 1,-1 1 0,-1 0 0,1 0 0,0 0 0,0 0-1,-1-1 1,1 1 0,-1 0 0,1 0 0,-1-1 0,0 1-1,0 0 1,0-1 0,0 1 0,0-1 0,0 1 0,0-1-1,0 1 1,-1-1 0,1 0 0,0 0 0,-3 2 0,-6 7 165,-2-1 0,1 0 1,-14 7-1,16-10-170,3-2-5,-4 3-11,0 0-1,-1 0 0,1-1 0,-1 0 1,-1-1-1,1 0 0,-1-1 0,0 0 1,-19 3-1,40-21-3410,33-34-7239,-15 16 1826</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7.708"/>
    </inkml:context>
    <inkml:brush xml:id="br0">
      <inkml:brushProperty name="width" value="0.025" units="cm"/>
      <inkml:brushProperty name="height" value="0.025" units="cm"/>
    </inkml:brush>
  </inkml:definitions>
  <inkml:trace contextRef="#ctx0" brushRef="#br0">44 0 20083,'0'0'9043,"-1"8"-7788,-18 368 1131,19-407-2386,1-1 0,-1-1 0,-2 1 0,-9-50 0,5 69 0,2 25 0,3 23 0,1-27 0,0-1 0,1 0 0,0 0 0,1 1 0,-1-1 0,1 0 0,5 12 0,-6-18 0,0 1 0,-1-1 0,1 1 0,0-1 0,0 1 0,0-1 0,0 0 0,0 1 0,0-1 0,0 0 0,1 0 0,-1 0 0,0 0 0,1 0 0,-1 0 0,1 0 0,-1 0 0,1-1 0,-1 1 0,1 0 0,-1-1 0,1 0 0,0 1 0,-1-1 0,1 0 0,0 0 0,-1 0 0,1 0 0,0 0 0,-1 0 0,1 0 0,0 0 0,-1-1 0,1 1 0,0-1 0,-1 1 0,1-1 0,-1 0 0,1 0 0,-1 1 0,2-2 0,1-1 0,-1 0 0,1 0 0,-1 0 0,0 0 0,0-1 0,0 1 0,0-1 0,-1 1 0,0-1 0,1 0 0,-1 0 0,1-5 0,19-54 0,-21 58 0,-9 97 0,8-92 0,0 51 0,0-51 0,0 1 0,0-1 0,0 1 0,1-1 0,-1 1 0,0 0 0,0-1 0,0 1 0,1-1 0,-1 1 0,0-1 0,1 1 0,-1-1 0,0 1 0,1-1 0,-1 0 0,1 1 0,-1-1 0,0 1 0,1-1 0,-1 0 0,1 1 0,-1-1 0,1 0 0,0 0 0,-1 0 0,1 1 0,1-1 0,-1-1 0,1 1 0,-1 0 0,1-1 0,-1 1 0,0-1 0,1 0 0,-1 1 0,1-1 0,-1 0 0,0 0 0,0 0 0,0 0 0,1 0 0,-1 0 0,1-1 0,50-55 0,-37 39 0,1 1 0,34-30 0,-50 47 0,0 0 0,1 0 0,-1 0 0,0 0 0,0-1 0,1 1 0,-1 0 0,0 0 0,0 0 0,1 0 0,-1 0 0,0 0 0,0-1 0,1 1 0,-1 0 0,0 0 0,1 0 0,-1 0 0,0 0 0,0 0 0,1 0 0,-1 0 0,0 0 0,1 1 0,-1-1 0,0 0 0,0 0 0,1 0 0,-1 0 0,0 0 0,0 0 0,1 0 0,-1 1 0,0-1 0,0 0 0,0 0 0,1 0 0,-1 1 0,0-1 0,0 0 0,0 0 0,1 1 0,-1-1 0,0 0 0,0 0 0,0 1 0,0-1 0,0 0 0,0 1 0,4 25 0,-7 40 0,2-54 0,1-12 0,0 0 0,0 0 0,0 1 0,0-1 0,0 0 0,-1 0 0,1 1 0,0-1 0,0 0 0,0 1 0,0-1 0,0 0 0,0 1 0,0-1 0,0 0 0,0 0 0,0 1 0,0-1 0,1 0 0,-1 1 0,0-1 0,0 0 0,0 0 0,0 1 0,0-1 0,0 0 0,1 0 0,-1 1 0,0-1 0,0 0 0,0 0 0,1 0 0,-1 1 0,0-1 0,0 0 0,1 0 0,-1 0 0,0 0 0,0 0 0,1 1 0,-1-1 0,0 0 0,0 0 0,1 0 0,0 0 0,13-11 0,21-33 0,-29 36 0,1-3 0,-6 9 0,1-1 0,-1 1 0,1-1 0,-1 1 0,1-1 0,0 1 0,0 0 0,0 0 0,0 0 0,1 0 0,-1 0 0,0 1 0,1-1 0,-1 1 0,6-3 0,-7 6 0,0 0 0,0 1 0,-1-1 0,1 0 0,0 0 0,-1 0 0,0 0 0,1 1 0,-1-1 0,0 0 0,0 0 0,-1 1 0,0 3 0,1-1 0,-3 95 0,5-87 0,2-16 0,-3 3 0,8-11 0,0 0 0,-1-1 0,8-14 0,-11 17 0,-1 1 0,1 0 0,0 0 0,1 0 0,0 1 0,0 0 0,1 0 0,0 1 0,0-1 0,0 2 0,12-8 0,-19 13 0,1-1 0,-1 1 0,1 0 0,-1 0 0,0 0 0,1-1 0,-1 1 0,1 0 0,-1 0 0,1 0 0,-1 0 0,1 0 0,-1 0 0,1 0 0,-1 0 0,1 0 0,-1 0 0,1 0 0,-1 0 0,1 0 0,-1 0 0,0 1 0,1-1 0,-1 0 0,1 0 0,-1 0 0,1 1 0,-1-1 0,0 0 0,1 1 0,-1-1 0,0 0 0,1 1 0,-1-1 0,0 0 0,1 2 0,2 21 0,-12 27 0,6-43-8,-8 22-437,11-28 358,-1 0 0,1 0 1,0 0-1,-1 0 0,0 0 0,1 0 0,-1 0 0,0-1 0,1 1 0,-1 0 0,0 0 0,0 0 0,0-1 0,1 1 1,-1 0-1,0-1 0,0 1 0,0-1 0,0 1 0,0-1 0,-2 1 0,-3-4-4958,2-13-2151</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8.082"/>
    </inkml:context>
    <inkml:brush xml:id="br0">
      <inkml:brushProperty name="width" value="0.025" units="cm"/>
      <inkml:brushProperty name="height" value="0.025" units="cm"/>
    </inkml:brush>
  </inkml:definitions>
  <inkml:trace contextRef="#ctx0" brushRef="#br0">0 0 22421,'0'0'5157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036"/>
    </inkml:context>
    <inkml:brush xml:id="br0">
      <inkml:brushProperty name="width" value="0.025" units="cm"/>
      <inkml:brushProperty name="height" value="0.025" units="cm"/>
    </inkml:brush>
  </inkml:definitions>
  <inkml:trace contextRef="#ctx0" brushRef="#br0">41 166 6342,'0'0'7036,"-4"9"-4377,0-3-2180,2-3-162,0 1 1,-1 0-1,1-1 1,1 1-1,-1 0 0,0 0 1,1 0-1,0 0 0,0 0 1,0 0-1,0 0 0,1 0 1,0 1-1,0-1 0,0 6 1,1-9-214,0 0 0,0 0 0,-1 0 0,1 0 1,0 0-1,0 0 0,0-1 0,0 1 0,0 0 1,1-1-1,-1 1 0,0 0 0,0-1 0,0 0 0,1 1 1,-1-1-1,0 0 0,0 1 0,1-1 0,-1 0 1,0 0-1,0 0 0,1 0 0,-1 0 0,0-1 0,0 1 1,1 0-1,0-1 0,37-10 1097,-30 5-1016,0 0 0,-1 0 0,0-1-1,-1 0 1,1-1 0,-1 0 0,-1 0 0,1 0-1,-1-1 1,6-12 0,-8 14-59,0 0 0,-1 0 1,0-1-1,0 0 0,-1 1 1,0-1-1,0 0 0,0 0 1,-1 0-1,-1 0 0,1-1 1,-1 1-1,-2-14 0,1 20-104,1 0-1,-1 0 1,0 1 0,0-1-1,0 0 1,0 1-1,0-1 1,0 0-1,0 1 1,-1-1-1,1 1 1,0 0 0,-1-1-1,1 1 1,-1 0-1,0 0 1,1 0-1,-1 0 1,0 0-1,0 1 1,1-1-1,-1 0 1,0 1 0,0-1-1,0 1 1,0 0-1,0 0 1,0-1-1,0 1 1,0 0-1,0 1 1,0-1 0,-2 1-1,-1-1-1,0 1 1,0 0-1,-1 0 0,2 0 1,-1 1-1,0 0 1,0 0-1,0 0 0,1 1 1,-1-1-1,-6 6 0,4 0 24,-1 0-1,1 1 0,1 1 1,0-1-1,0 1 1,1 0-1,0 0 0,0 0 1,1 1-1,1 0 0,-4 16 1,3-9-23,2 0 1,0 0 0,0 1 0,2-1-1,0 1 1,4 22 0,-4-37-19,0-1-1,1 1 1,0 0-1,-1-1 1,1 1 0,0-1-1,1 1 1,-1-1 0,1 1-1,-1-1 1,1 0-1,0 0 1,0 0 0,1 0-1,-1 0 1,0-1 0,1 1-1,0 0 1,0-1 0,0 0-1,0 0 1,0 0-1,0 0 1,0 0 0,0-1-1,1 1 1,-1-1 0,1 0-1,-1 0 1,1 0-1,0-1 1,4 1 0,1-1-94,0-1 0,0 0 0,0 0 0,0-1 0,0 0 1,-1 0-1,1-1 0,-1 0 0,1-1 0,-1 0 0,-1 0 0,11-7 1,1-3-1127,-1 0 1,21-21 0,-25 21-621,-2 0 0,0-1 0,13-20-1,8-26-6190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48.732"/>
    </inkml:context>
    <inkml:brush xml:id="br0">
      <inkml:brushProperty name="width" value="0.025" units="cm"/>
      <inkml:brushProperty name="height" value="0.025" units="cm"/>
    </inkml:brush>
  </inkml:definitions>
  <inkml:trace contextRef="#ctx0" brushRef="#br0">35 297 12684,'0'0'13890,"-3"9"-13644,-2 2-224,0 2 517,0-1 0,1 1 0,0 0 0,1 0 0,-3 24 0,21-49 540,-9 4-983,-1-2 0,0 1 0,0 0 0,-1-1 0,-1 0 0,1 0 0,-2 0 1,1 0-1,-1-1 0,-1 1 0,1-13 0,-23 68-133,14-24 34,0 1 0,2 0 1,0-1-1,2 2 0,-2 33 1,5-55 3,-1-1 0,1 1 1,0-1-1,0 1 1,0 0-1,0-1 1,0 1-1,0-1 1,0 1-1,0 0 1,0-1-1,1 1 1,-1 0-1,0-1 0,0 1 1,0-1-1,1 1 1,-1-1-1,0 1 1,1-1-1,-1 1 1,0-1-1,1 1 1,-1-1-1,1 1 1,-1-1-1,0 1 0,1-1 1,-1 0-1,1 1 1,0-1-1,-1 0 1,1 0-1,-1 1 1,1-1-1,-1 0 1,1 0-1,0 0 1,-1 0-1,1 1 0,-1-1 1,1 0-1,0 0 1,-1 0-1,1-1 1,-1 1-1,1 0 1,0 0-1,-1 0 1,1 0-1,-1 0 1,1-1-1,0 1 1,0-1-1,2 0 39,0-1 1,0 1-1,0-1 0,0 0 0,0-1 1,0 1-1,-1 0 0,5-5 1,6-11-27,0-1 0,-2 0 0,0-1 0,-1 0 0,11-31 0,27-113-23,-27 81 3,-13 38 6,-7 43 0,-1 0 0,0 0 0,0 0 0,1 0 0,-1 0 0,0 0 0,-1 1 0,1-1 0,0 0 0,-1 0 0,1 0 0,-1 0 0,1 1 0,-1-1 0,0 0 0,1 0 0,-1 1 0,0-1 0,0 1 0,-3-4 0,4 5 0,-1 0 0,1 0 0,-1 0 0,1 1 0,-1-1 0,1 0 0,-1 0 0,1 0 0,-1 0 0,1 1 0,-1-1 0,1 0 0,-1 0 0,1 1 0,0-1 0,-1 0 0,1 1 0,-1-1 0,1 1 0,0-1 0,-1 0 0,1 1 0,0-1 0,0 1 0,-1-1 0,1 1 0,0-1 0,0 1 0,0-1 0,0 1 0,0-1 0,-1 1 0,1-1 0,0 1 0,0-1 0,0 1 0,0 0 0,-5 28 0,4-22 0,-14 69 0,4-23 0,2 1 0,-4 85 0,13-137 0,0-1 0,0 1 0,0-1 0,0 0 0,0 1 0,0-1 0,1 1 0,-1-1 0,1 0 0,-1 1 0,1-1 0,-1 0 0,1 0 0,0 1 0,-1-1 0,1 0 0,0 0 0,0 0 0,0 0 0,0 0 0,0 0 0,0 0 0,0 0 0,3 1 0,-2-1 0,1 0 0,-1 0 0,1-1 0,0 1 0,0-1 0,0 1 0,-1-1 0,1 0 0,0 0 0,0 0 0,0 0 0,2-1 0,2 0 0,-1-1 0,0 1 0,0-1 0,0 0 0,0-1 0,0 0 0,-1 1 0,1-2 0,-1 1 0,0-1 0,7-5 0,-4-1 0,-1-1 0,0 0 0,0 0 0,-1 0 0,-1-1 0,0 0 0,0 0 0,-1-1 0,-1 1 0,0-1 0,-1 0 0,2-20 0,-4 33 0,0 0 0,-1 0 0,1 1 0,0-1 0,0 0 0,0 0 0,0 0 0,0 1 0,-1-1 0,1 0 0,0 0 0,0 0 0,0 1 0,-1-1 0,1 0 0,0 0 0,0 0 0,0 0 0,-1 0 0,1 0 0,0 1 0,0-1 0,-1 0 0,1 0 0,0 0 0,0 0 0,-1 0 0,1 0 0,0 0 0,0 0 0,-1 0 0,1 0 0,0 0 0,0 0 0,-1-1 0,1 1 0,0 0 0,0 0 0,-1 0 0,1 0 0,0 0 0,0 0 0,-1 0 0,1-1 0,0 1 0,0 0 0,0 0 0,0 0 0,-1-1 0,1 1 0,0 0 0,0 0 0,0 0 0,0-1 0,0 1 0,0 0 0,-1 0 0,1-1 0,0 1 0,0 0 0,0 0 0,0-1 0,0 1 0,0 0 0,0 0 0,0-1 0,-14 18 0,7-3 0,0 0 0,1 0 0,-8 28 0,12-35 0,0 0 0,1 0 0,-1 0 0,2 0 0,-1 0 0,1 0 0,0 0 0,0 1 0,1-1 0,3 13 0,-4-20 1,1 1-1,-1 0 1,1 0-1,-1 0 1,1-1-1,-1 1 1,1 0-1,0 0 1,0-1-1,-1 1 1,1-1-1,0 1 1,0-1-1,-1 1 1,1-1-1,0 1 1,0-1-1,0 0 1,0 1 0,0-1-1,0 0 1,0 0-1,0 0 1,0 0-1,0 0 1,0 0-1,0 0 1,-1 0-1,1 0 1,0 0-1,0 0 1,0-1-1,0 1 1,0 0-1,0-1 1,0 1 0,1-1-1,1 0-7,-1 0 1,0-1-1,0 1 0,0 0 1,1 0-1,-1-1 0,0 1 1,-1-1-1,1 0 0,0 0 1,0 1-1,-1-1 0,1 0 1,1-3-1,0-9-1272,-2-2-3720,-1-6-2864</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0.117"/>
    </inkml:context>
    <inkml:brush xml:id="br0">
      <inkml:brushProperty name="width" value="0.025" units="cm"/>
      <inkml:brushProperty name="height" value="0.025" units="cm"/>
    </inkml:brush>
  </inkml:definitions>
  <inkml:trace contextRef="#ctx0" brushRef="#br0">12 83 18770,'0'0'7799,"3"-9"-4975,-1 5-2219,-1-2-392,0 1 0,1 0 0,0-1 0,0 1 0,0 0 0,0 0 0,1 0 0,0 0 0,0 1 0,0-1 0,1 1 0,6-6 0,-8 31-213,-4 1 0,-1 1 0,-1-1 0,-10 31 0,-6 37 0,16-63 0,1 1 0,1 0 0,1-1 0,2 1 0,0 0 0,2-1 0,8 35 0,-9-147 0,-24-7 0,23 91 0,1 1 0,-1-1 0,1 1 0,-1-1 0,1 1 0,-1-1 0,1 1 0,-1 0 0,1 0 0,-1 0 0,1 0 0,0 0 0,-1 0 0,1 0 0,-1 0 0,1 1 0,-1-1 0,2 1 0,6 1-664,0 0 0,-1-1-1,1 0 1,0-1 0,0 0 0,0 0 0,-1-1 0,11-2-1,-15 2 326,1 0 1,0-1-1,-1 0 0,1 0 0,-1 0 0,0 0 0,0-1 0,0 1 0,0-1 0,0 0 0,0 0 0,-1-1 1,1 1-1,-1-1 0,0 0 0,3-4 0,-5 3 4763,-7 9-2948,-8 8-773,4 2 145,0 1-1,-12 26 0,19-37-722,1 0 0,0 1 1,0-1-1,1 1 0,-1 0 0,1-1 1,0 1-1,1 0 0,-1 0 0,1 0 1,-1 0-1,2 0 0,-1 0 0,2 6 1,-2-10-121,0-1 1,1 1-1,-1-1 1,0 0-1,1 0 1,-1 1-1,1-1 1,-1 0-1,1 0 1,-1 1 0,1-1-1,-1 0 1,1 0-1,-1 0 1,1 0-1,-1 0 1,1 0-1,-1 0 1,1 0-1,-1 0 1,1 0-1,-1 0 1,1 0-1,-1 0 1,1 0 0,-1 0-1,1 0 1,-1-1-1,0 1 1,1 0-1,-1 0 1,1-1-1,16-8 149,-8-1-155,0 1 0,-1-1 0,0-1 0,-1 1 1,0-1-1,0-1 0,-1 1 0,-1-1 0,0 0 0,-1 0 0,4-19 0,-22 70-1299,10-33 1351,1 1-1,0 1 1,0-1 0,0 0 0,1 1-1,0-1 1,1 1 0,0-1 0,0 1-1,0 11 1,2-18-44,-1-1 0,0 0 0,0 0 1,1 1-1,-1-1 0,0 0 0,1 0 0,-1 1 0,0-1 0,1 0 0,-1 0 0,0 0 0,1 0 0,-1 1 0,0-1 1,1 0-1,-1 0 0,1 0 0,-1 0 0,0 0 0,1 0 0,-1 0 0,1 0 0,-1 0 0,0 0 0,1 0 0,-1 0 0,1 0 1,-1 0-1,0-1 0,1 1 0,-1 0 0,0 0 0,1 0 0,-1-1 0,0 1 0,1 0 0,-1 0 0,0-1 0,0 1 0,1 0 1,-1 0-1,0-1 0,0 1 0,1 0 0,-1-1 0,16-13 306,6-15-264,-1 0-1,-2-2 1,-1 0 0,-1-1-1,-2 0 1,-1-1-1,-2-1 1,-1 0-1,6-37 1,-17 54-49,-12 37 0,-17 48 0,27-63 0,-11 26 0,2 1 0,-8 40 0,16-59 0,1 0 0,0 1 0,1 0 0,0-1 0,1 1 0,1-1 0,0 1 0,5 17 0,-5-26 0,1 0 0,0-1 0,0 1 0,0-1 0,0 1 0,1-1 0,0 0 0,0 0 0,0 0 0,0 0 0,1-1 0,5 6 0,-23-48 0,-4 2 0,12 23 0,-1-1 0,-1 1 0,0 0 0,0 1 0,-2 0 0,0 0 0,-13-12 0,66 35 0,-31-8-719,0 1 1,0-2-1,0 1 0,0-2 1,0 1-1,0-2 0,0 0 1,0 0-1,0-1 0,-1-1 1,1 1-1,0-2 0,-1 0 1,19-9-1,12-12 9455,-75 29-7103,31-3-1620,1 0 0,-1-1 0,0 1 0,1 0 1,-1 0-1,1 0 0,-1 0 0,1 0 0,0 0 0,-1 0 0,1 1 0,0-1 1,0 1-1,0-1 0,0 0 0,0 1 0,0 0 0,0-1 0,0 1 0,0 0 1,1-1-1,-1 1 0,1 0 0,0-1 0,-1 1 0,1 0 0,0 0 0,0 0 1,0-1-1,0 4 0,2-3-25,-1 0-1,0 0 1,1 0 0,-1 0-1,1-1 1,0 1 0,-1-1 0,1 1-1,0-1 1,0 0 0,0 0-1,0 0 1,0 0 0,0 0 0,0 0-1,0 0 1,1-1 0,-1 1-1,0-1 1,0 1 0,1-1 0,-1 0-1,4 0 1,2 0-39,55 6-1161,-62-6 1198,0 1 0,0-1 0,0 0 0,0 1-1,0-1 1,0 1 0,0-1 0,0 1 0,0-1-1,0 1 1,0 0 0,0 0 0,0-1 0,0 1-1,0 0 1,-1 0 0,1 0 0,1 1 0,-2 0 42,0-1 1,0 0-1,0 0 1,0 0-1,0 0 1,-1 0-1,1 1 1,0-1-1,-1 0 1,1 0-1,0 0 0,-1 0 1,1 0-1,-1 0 1,0 0-1,1 0 1,-1 0-1,0 0 1,1-1-1,-1 1 1,0 0-1,0 0 1,-1 0-1,-9 9 130,0-2-1,0 0 0,-1 0 1,0-1-1,0-1 0,0 0 0,-18 6 1,21-8-193,-1-1 1,0 0 0,0-1-1,-1 0 1,1-1 0,0 0-1,0 0 1,-1-1 0,1-1-1,-17-2 1,21 1-585,1 0 0,-1-1-1,1 1 1,-1-1 0,1 0 0,0-1-1,0 1 1,0-1 0,1 0 0,-5-5-1,-24-25-7291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0.455"/>
    </inkml:context>
    <inkml:brush xml:id="br0">
      <inkml:brushProperty name="width" value="0.025" units="cm"/>
      <inkml:brushProperty name="height" value="0.025" units="cm"/>
    </inkml:brush>
  </inkml:definitions>
  <inkml:trace contextRef="#ctx0" brushRef="#br0">1 15 17104,'14'-2'3876,"2"-1"-1538,8-1 160,5 0-1088,4 3-866,3 0-480,0 1-2050,-3 0-3843,-2 0-6279</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0.815"/>
    </inkml:context>
    <inkml:brush xml:id="br0">
      <inkml:brushProperty name="width" value="0.025" units="cm"/>
      <inkml:brushProperty name="height" value="0.025" units="cm"/>
    </inkml:brush>
  </inkml:definitions>
  <inkml:trace contextRef="#ctx0" brushRef="#br0">0 48 20563,'0'0'12204,"68"-12"-12204,-34 2-865,-1 1-1793,-7 0-3236,-11 1-6566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1.266"/>
    </inkml:context>
    <inkml:brush xml:id="br0">
      <inkml:brushProperty name="width" value="0.025" units="cm"/>
      <inkml:brushProperty name="height" value="0.025" units="cm"/>
    </inkml:brush>
  </inkml:definitions>
  <inkml:trace contextRef="#ctx0" brushRef="#br0">44 1 16592,'0'0'11942,"1"13"-10389,2 187 482,-4-124-1753,1-75-279,0-1 0,1 0 0,-1 1 0,0-1 0,0 0 0,0 0 0,0 1 0,0-1 0,0 0 0,1 0 0,-1 0 0,0 1 0,0-1 0,0 0-1,1 0 1,-1 0 0,0 1 0,0-1 0,1 0 0,-1 0 0,0 0 0,0 0 0,1 0 0,-1 0 0,0 0 0,0 0 0,1 1 0,-1-1 0,0 0 0,0 0 0,1 0 0,-1 0 0,0 0 0,1-1 0,-1 1 0,0 0 0,0 0 0,1 0 0,-1 0 0,0 0 0,0 0 0,1 0-1,-1 0 1,0-1 0,0 1 0,1 0 0,-1 0 0,0 0 0,0 0 0,0-1 0,1 1 0,-1 0 0,0 0 0,0-1 0,0 1 0,0 0 0,0 0 0,1-1 0,-1 1 0,0 0 0,0 0 0,0-1 0,15-14 130,0-1-105,40-41-3,-51 54-26,0 0 1,-1 0-1,1 0 0,0 1 1,1 0-1,-1 0 0,0 0 1,1 0-1,-1 1 0,1 0 1,-1-1-1,1 2 0,0-1 1,5 0-1,-9 1 1,0 0 0,0 1 0,0-1 0,0 0 0,0 0 0,-1 1 0,1-1 0,0 1 0,0-1 0,0 0 0,-1 1 0,1-1 0,0 1 0,0 0 0,-1-1 0,1 1 0,-1 0 0,1-1 0,0 1 0,-1 0 0,1 0 0,-1-1 0,0 1 0,1 0 0,-1 0 0,1 1 0,4 33 0,-5-27 0,0 1 0,-1-1 0,0 1 0,-1-1 0,0 0 0,-3 8 0,2-10 0,0-1 0,-1 0 0,0 0 0,0 0 0,0-1 0,-1 1 0,1-1 0,-1 0 0,0-1 0,0 1 0,-1-1 0,1 0 0,-1 0 0,1 0 0,-1-1 0,0 0 0,0 0 0,0-1 0,-6 2 0,6-2 0,1 0 0,0 0 0,-1-1 0,1 0 0,0 0 0,-1 0 0,1 0 0,0-1 0,-1 0 0,1 0 0,0 0 0,0 0 0,0-1 0,0 0 0,0 0 0,0-1 0,0 1 0,1-1 0,-1 0 0,1 0 0,0-1 0,-5-4 0,9 8-58,0 0 0,-1-1-1,1 1 1,0 0 0,0-1 0,-1 1 0,1-1-1,0 1 1,0 0 0,0-1 0,-1 1 0,1-1-1,0 1 1,0-1 0,0 1 0,0 0 0,0-1-1,0 1 1,0-1 0,0 1 0,0-1 0,0 1 0,0-1-1,0 1 1,0 0 0,1-1 0,-1 1 0,0-1-1,0 1 1,0 0 0,1-1 0,-1 1 0,0-1-1,0 1 1,1 0 0,-1-1 0,0 1 0,1 0-1,-1-1 1,0 1 0,1 0 0,20-10-5185,-12 7 2579,14-10-4538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1.608"/>
    </inkml:context>
    <inkml:brush xml:id="br0">
      <inkml:brushProperty name="width" value="0.025" units="cm"/>
      <inkml:brushProperty name="height" value="0.025" units="cm"/>
    </inkml:brush>
  </inkml:definitions>
  <inkml:trace contextRef="#ctx0" brushRef="#br0">51 57 21428,'0'0'10629,"7"-6"-10506,18-20 26,-24 26-143,-1 0 0,1-1 0,-1 1 0,1 0 0,-1-1 0,0 1 0,1 0 0,-1-1 0,1 1 0,-1-1 0,0 1 0,1-1-1,-1 1 1,0-1 0,0 1 0,0-1 0,1 1 0,-1-1 0,0 1 0,0-1 0,0 1 0,0-1 0,0 0 0,0 1 0,0-1 0,0 1 0,0-1 0,0 1-1,0-1 1,0 0 0,0 1 0,-1-1 0,1 1 0,0-1 0,0 1 0,-1-1 0,1 1 0,0-1 0,0 1 0,-1 0 0,1-1 0,-1 1 0,1-1-1,0 1 1,-1 0 0,1-1 0,-1 1 0,0-1 0,0 1 2,0-1-1,0 1 0,-1 0 1,1 0-1,0 0 0,0-1 1,0 1-1,-1 0 0,1 0 1,0 1-1,0-1 0,0 0 1,-1 0-1,1 1 0,0-1 1,0 0-1,0 1 0,0-1 1,-2 2-1,-1 3-7,-1-1 0,1 1 0,0 0 0,1 1 0,-1-1 0,1 1 0,0-1 0,1 1 0,-5 12 0,-11 58 0,18-75-32,0-1 0,0 1 0,0-1 0,-1 0 0,2 1 0,-1-1 0,0 1 0,0-1 0,0 0 0,0 1 0,0-1 0,0 1 0,0-1 0,0 0 1,1 1-1,-1-1 0,0 1 0,0-1 0,1 0 0,-1 1 0,0-1 0,0 0 0,1 0 0,-1 1 0,0-1 0,1 0 0,-1 0 0,0 1 0,1-1 0,-1 0 0,0 0 0,1 0 0,-1 0 0,1 1 0,0-1 0,20 0-2842,22-12-4579,-12-1-640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2.265"/>
    </inkml:context>
    <inkml:brush xml:id="br0">
      <inkml:brushProperty name="width" value="0.025" units="cm"/>
      <inkml:brushProperty name="height" value="0.025" units="cm"/>
    </inkml:brush>
  </inkml:definitions>
  <inkml:trace contextRef="#ctx0" brushRef="#br0">126 199 11115,'0'0'12587,"-9"2"-10670,4 0-1783,-1 1-1,0-1 1,0 1 0,1 0 0,0 1-1,-1-1 1,1 1 0,1 0 0,-1 1-1,0-1 1,1 1 0,0 0 0,0 0-1,1 0 1,-1 0 0,1 0-1,0 1 1,-3 8 0,5-12-102,-2 3 206,-1 1 0,1 0 0,0 1 0,0-1 0,1 1 0,0-1 0,0 1 0,1-1 0,-1 1 0,2 0 0,-1 10 0,1-16-229,0-1 0,1 1 1,-1-1-1,0 1 0,1-1 0,-1 0 1,1 1-1,-1-1 0,1 1 0,-1-1 0,1 0 1,-1 0-1,1 1 0,-1-1 0,1 0 1,-1 0-1,1 1 0,0-1 0,-1 0 0,1 0 1,-1 0-1,1 0 0,0 0 0,-1 0 1,1 0-1,-1 0 0,1 0 0,0 0 0,-1-1 1,1 1-1,-1 0 0,1 0 0,-1 0 1,1-1-1,-1 1 0,1 0 0,-1-1 0,1 1 1,-1 0-1,1-1 0,-1 1 0,1-1 1,24-15 170,-8 0-109,-1 0 0,-1-2 1,-1 0-1,0 0 1,-1-1-1,-1-1 0,-1 0 1,0-1-1,-2 0 1,0 0-1,-2-1 0,0 0 1,-2-1-1,0 1 1,3-41-1,-12 60-71,-3 10 0,-6 11 0,0 7 0,1 0 0,2 1 0,1 1 0,0 0 0,2 0 0,2 0 0,-5 54 0,10-81 0,0 1 0,-1 0 0,1-1 0,0 1 0,0-1 0,1 1 0,-1 0 0,0-1 0,0 1 0,0-1 0,0 1 0,0 0 0,1-1 0,-1 1 0,0-1 0,0 1 0,1-1 0,-1 1 0,0-1 0,1 1 0,-1-1 0,1 1 0,-1-1 0,1 0 0,-1 1 0,1-1 0,-1 0 0,1 1 0,-1-1 0,1 0 0,-1 0 0,2 1 0,20-6 0,19-22 0,-23 10 0,0-2 0,24-33 0,-43 88 0,-9 30 0,10-65 0,0-1 0,1 1 0,-1-1 0,0 0 0,0 1 0,0-1 0,1 0 0,-1 1 0,0-1 0,1 0 0,-1 1 0,0-1 0,1 0 0,-1 1 0,0-1 0,1 0 0,-1 0 0,0 1 0,1-1 0,-1 0 0,1 0 0,-1 0 0,1 0 0,-1 0 0,0 0 0,1 1 0,-1-1 0,1 0 0,-1 0 0,1 0 0,-1 0 0,1-1 0,-1 1 0,0 0 0,1 0 0,-1 0 0,1 0 0,-1 0 0,1-1 0,-1 1 0,0 0 0,1 0 0,-1 0 0,1-1 0,20-9 0,-6-3 0,-11 9 0,0 0 0,-1 1 0,1 0 0,1 0 0,-1 0 0,0 0 0,1 0 0,0 1 0,-1 0 0,1 0 0,0 0 0,0 1 0,8-2 0,-12 3 0,0 1 0,0-1 0,0 1 0,0 0 0,0-1 0,0 1 0,0 0 0,0 0 0,0-1 0,0 1 0,0 0 0,-1 0 0,1 0 0,0 0 0,0 0 0,-1 0 0,1 0 0,-1 1 0,1-1 0,-1 0 0,0 0 0,1 0 0,-1 0 0,0 1 0,0-1 0,0 2 0,12 24 0,-11-26 0,0 0 0,-1-1 0,1 1 0,0 0 0,0-1 0,0 1 0,0-1 0,0 0 0,0 1 0,0-1 0,0 0 0,0 1 0,0-1 0,0 0 0,0 0 0,0 0 0,0 0 0,0 0 0,0 0 0,0 0 0,0 0 0,0-1 0,0 1 0,0 0 0,0-1 0,0 1 0,0 0 0,-1-1 0,2 0 0,45-29 41,-43 27-56,0-1 1,0 1-1,0 0 0,1 0 1,0 0-1,-1 1 1,1-1-1,0 1 1,0 0-1,0 1 1,0-1-1,1 1 0,-1 0 1,0 0-1,7 0 1,-11 2-412,0-1 0,0 0 1,0 0-1,0-1 0,-1 1 1,1 0-1,0 0 0,0 0 1,0 0-1,0-1 0,0 1 1,-1 0-1,1-1 0,0 1 1,0-1-1,-1 1 0,1-1 1,0 1-1,-1-1 0,1 0 1,0 1-1,-1-1 0,1 0 1,-1 1-1,1-1 0,-1 0 1,1 0-1,-1 1 0,0-1 1,1 0-1,-1 0 0,0 0 1,1-1-1,0-1-300,6-13-6464</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3.060"/>
    </inkml:context>
    <inkml:brush xml:id="br0">
      <inkml:brushProperty name="width" value="0.025" units="cm"/>
      <inkml:brushProperty name="height" value="0.025" units="cm"/>
    </inkml:brush>
  </inkml:definitions>
  <inkml:trace contextRef="#ctx0" brushRef="#br0">4 57 1922,'0'0'17819,"0"9"-16222,-2 0-1014,2-6-289,-1 0-1,1 0 1,0 1-1,-1-1 1,1 0-1,0 0 0,1 0 1,-1 0-1,1 0 1,-1 0-1,2 3 1,28 33 2653,-19-20-2659,-1 1 1,-2 0 0,0 0 0,0 1 0,-2 0-1,-1 0 1,-1 0 0,0 1 0,0 22 0,-4-43-272,0 0 1,0 1 0,0-1 0,-1 0 0,1 0-1,0 0 1,-1 0 0,1 0 0,0 0 0,-1 0-1,1 0 1,-1 0 0,0 0 0,1 0 0,-1 0-1,0 0 1,1 0 0,-1 0 0,0 0 0,0-1-1,0 1 1,0 0 0,0 0 0,0-1 0,0 1-1,0-1 1,0 1 0,0-1 0,0 0 0,0 1 0,0-1-1,0 0 1,-1 0 0,1 0 0,0 1 0,0-1-1,0 0 1,0-1 0,0 1 0,-1 0 0,1 0-1,0 0 1,0-1 0,0 1 0,0-1 0,-1 0-1,-2 1 24,1-1 0,0 0 0,-1-1 0,1 1-1,0-1 1,0 1 0,0-1 0,0 0-1,1 0 1,-1 0 0,0 0 0,1-1 0,-1 1-1,1-1 1,-3-4 0,3 3-41,0-1 0,1 0 0,-1 0 0,1 0 0,0 0 0,1 0 0,-1 0 0,1 0 0,0 0 0,0-1 0,1 1 0,-1 0 0,1 0 0,0 0 0,1 0 0,-1 0 0,1 1 0,0-1 0,0 0 0,3-4 0,8-11 0,0 1 0,1 0 0,22-22 0,19-28 0,-25 12 0,-42 138 0,12-81 0,-1 1 0,1-1 0,0 0 0,0 0 0,0 1 0,0-1 0,0 0 0,0 0 0,0 1 0,0-1 0,1 0 0,-1 0 0,0 1 0,0-1 0,0 0 0,0 0 0,0 0 0,0 1 0,0-1 0,0 0 0,1 0 0,-1 1 0,0-1 0,0 0 0,0 0 0,1 0 0,-1 0 0,0 1 0,0-1 0,0 0 0,1 0 0,-1 0 0,0 0 0,0 0 0,1 0 0,-1 0 0,0 0 0,0 0 0,1 1 0,-1-1 0,0 0 0,0 0 0,1 0 0,-1 0 0,0-1 0,0 1 0,1 0 0,-1 0 0,18-10 0,12-17 0,-8-1 0,-15 18 0,1-1 0,0 2 0,1-1 0,16-13 0,-25 23 0,0 0 0,0 0 0,1 0 0,-1 0 0,0 0 0,0 0 0,0 0 0,0 0 0,1 0 0,-1 0 0,0 0 0,0 0 0,0 0 0,0 0 0,1 0 0,-1 0 0,0 0 0,0 0 0,0 0 0,1 0 0,-1 0 0,0 0 0,0 0 0,0 0 0,0 0 0,1 0 0,-1 0 0,0 0 0,0 0 0,0 1 0,0-1 0,1 0 0,-1 0 0,0 0 0,0 0 0,0 0 0,0 1 0,0-1 0,0 0 0,0 0 0,0 0 0,1 0 0,-1 1 0,0-1 0,0 0 0,0 0 0,0 0 0,0 0 0,0 1 0,0-1 0,0 0 0,0 1 0,1 18 0,-5 20 0,2-31 0,0-1 0,1 1 0,0 0 0,0 0 0,0-1 0,1 1 0,0 0 0,1 0 0,0 0 0,0 0 0,1-1 0,0 1 0,0-1 0,1 1 0,0-1 0,0 0 0,0 0 0,1 0 0,0 0 0,1-1 0,5 7 0,-5-6 0,-1 0 0,0-1 0,0 2 0,0-1 0,-1 0 0,0 1 0,0 0 0,-1-1 0,0 1 0,0 0 0,-1 0 0,0 0 0,-1 1 0,0-1 0,0 0 0,0 0 0,-3 11 0,0-6 0,0 0 0,-1 1 0,0-1 0,-2-1 0,1 1 0,-1-1 0,-1 0 0,0 0 0,-13 16 0,19-28 0,1 1 0,-1 0 0,1 0 0,-1 0 0,1-1 0,-1 1 0,0 0 0,0-1 0,1 1 0,-1 0 0,0-1 0,0 1 0,1-1 0,-1 1 0,0-1 0,0 0 0,0 1 0,0-1 0,0 0 0,0 0 0,-1 1 0,1-2 0,1 1 0,-1 0 0,1-1 0,-1 1 0,1 0 0,-1-1 0,1 1 0,-1-1 0,1 1 0,-1-1 0,1 1 0,0-1 0,-1 1 0,1-1 0,0 0 0,-1 1 0,1-1 0,0 0 0,0 1 0,-1-1 0,1 1 0,0-2 0,-3-46 0,3 44 0,0-20 0,1-1 0,2 1 0,1 0 0,0 0 0,2 0 0,1 0 0,0 1 0,2 0 0,20-37 0,15-15-372,-11 25-2998,13-17-7141</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2:59.693"/>
    </inkml:context>
    <inkml:brush xml:id="br0">
      <inkml:brushProperty name="width" value="0.025" units="cm"/>
      <inkml:brushProperty name="height" value="0.025" units="cm"/>
    </inkml:brush>
  </inkml:definitions>
  <inkml:trace contextRef="#ctx0" brushRef="#br0">41 44 4644,'0'0'24407,"3"-5"-23483,3-4-743,-5 8 201,-20 52 1054,18-49-1418,1-1 1,-1 0 0,1 1 0,-1-1 0,1 1 0,0-1 0,0 1 0,0-1 0,0 1 0,0-1-1,0 1 1,0-1 0,0 0 0,0 1 0,1-1 0,-1 1 0,1-1 0,-1 0 0,1 1-1,-1-1 1,1 0 0,0 1 0,0-1 0,0 0 0,0 0 0,0 0 0,0 0 0,0 0-1,0 0 1,0 0 0,0 0 0,0 0 0,1 0 0,-1-1 0,0 1 0,1 0 0,-1-1-1,0 1 1,1-1 0,-1 0 0,2 1 0,4-1-19,-1 0 0,0 0 0,1-1 0,-1 1 0,0-2 0,0 1 0,0 0 0,0-1 0,0 0 0,0-1 0,0 0 0,0 1 0,6-6 0,-9 7 0,0-1 0,-1 0 0,1 0 0,0 0 0,-1-1 0,0 1 0,1 0 0,-1-1 0,0 0 0,0 1 0,0-1 0,-1 0 0,1 0 0,-1 0 0,1 0 0,-1-1 0,0 1 0,0 0 0,0 0 0,-1-1 0,1 1 0,-1 0 0,0-1 0,0 1 0,0-1 0,-1-4 0,0 7 0,0-1 0,0 1 0,1-1 0,-1 1 0,-1 0 0,1-1 0,0 1 0,0 0 0,0 0 0,-1 0 0,1 0 0,-1 0 0,1 0 0,-1 0 0,1 1 0,-1-1 0,1 1 0,-1-1 0,1 1 0,-1-1 0,0 1 0,1 0 0,-1 0 0,0-1 0,1 1 0,-1 1 0,-3-1 0,-48 7 0,45-4 0,1 0 0,0 1 0,-1 0 0,2 0 0,-1 0 0,-10 9 0,14-11 0,0 1 0,1-1 0,-1 1 0,0 0 0,1 0 0,0 0 0,-1 0 0,1 0 0,1 0 0,-1 1 0,0-1 0,1 1 0,0-1 0,-1 1 0,0 6 0,2-9 0,1-1 0,-1 1 0,0 0 0,1-1 0,-1 1 0,1-1 0,-1 1 0,1-1 0,-1 1 0,1-1 0,-1 1 0,1-1 0,0 0 0,-1 1 0,1-1 0,-1 0 0,1 1 0,0-1 0,0 0 0,-1 0 0,1 0 0,0 1 0,-1-1 0,1 0 0,0 0 0,-1 0 0,1 0 0,0 0 0,0 0 0,-1-1 0,1 1 0,0 0 0,-1 0 0,1 0 0,0-1 0,-1 1 0,1 0 0,0-1 0,0 1 0,30-12 0,8-15-1490,-22 3-2764,-16 18-5505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00.829"/>
    </inkml:context>
    <inkml:brush xml:id="br0">
      <inkml:brushProperty name="width" value="0.025" units="cm"/>
      <inkml:brushProperty name="height" value="0.025" units="cm"/>
    </inkml:brush>
  </inkml:definitions>
  <inkml:trace contextRef="#ctx0" brushRef="#br0">74 103 9289,'0'0'6758,"-9"2"-3624,4-1-2640,1 0-139,0 0 1,0 0-1,-1 0 1,1 0 0,0 0-1,0 1 1,0 0-1,0 0 1,1 0-1,-1 0 1,0 1 0,1-1-1,-5 6 1,27-14 1560,-8-2-1368,0 0 1,-1 0-1,15-16 1,-21 21-429,-1-1 1,0 1 0,0-1 0,0 0 0,0 0 0,0 0 0,-1 0 0,0 0 0,0 0 0,0-1 0,-1 1 0,1-1 0,0-6-1,-2 11-95,0-1 0,0 1-1,0 0 1,0 0-1,0-1 1,0 1 0,0 0-1,-1-1 1,1 1-1,0 0 1,0 0 0,0-1-1,0 1 1,-1 0-1,1 0 1,0-1 0,0 1-1,-1 0 1,1 0-1,0 0 1,-1 0 0,1-1-1,0 1 1,0 0-1,-1 0 1,1 0 0,0 0-1,-1 0 1,1 0-1,0 0 1,-1 0 0,1 0-1,0 0 1,-1 0-1,1 0 1,0 0 0,0 0-1,-1 0 1,1 0-1,0 0 1,-1 0 0,1 1-1,0-1 1,-1 0-1,1 0 1,0 0 0,0 0-1,-1 1 1,1-1-1,0 0 1,0 0 0,0 0-1,-1 1 1,1-1-1,0 1 1,-18 12 151,9-3-144,0 1 0,1 0 0,0 0 0,1 0 0,-11 24 0,15-28-32,0 0-1,0 0 0,1 0 0,0 1 0,0-1 0,0 1 1,1-1-1,0 1 0,1-1 0,0 1 0,0-1 0,2 10 0,-2-16 2,0 0 0,1 0 0,-1 0 0,1 0-1,-1-1 1,1 1 0,0 0 0,-1 0 0,1 0-1,0-1 1,0 1 0,-1 0 0,1-1 0,0 1-1,0 0 1,0-1 0,0 1 0,0-1 0,0 0-1,0 1 1,0-1 0,0 0 0,0 1 0,0-1-1,0 0 1,0 0 0,0 0 0,0 0 0,0 0-1,0 0 1,0 0 0,1-1 0,-1 1 0,0 0-1,0 0 1,0-1 0,0 1 0,0-1 0,-1 1-1,1-1 1,0 1 0,1-2 0,4 0 52,-1-1 0,1 0 0,-1-1 0,0 1 0,0-1 0,5-5 0,-4 3-43,0-1 0,-1-1 0,1 1 0,-2-1 0,1 1 0,-1-2 1,0 1-1,-1 0 0,0-1 0,0 1 0,-1-1 0,0 0 0,0 0 0,-1 0 0,0 0 0,-1-15 0,0 23-10,0 0 0,0 0 0,0 0 0,0 0 0,0-1 0,0 1 0,0 0 0,-1 0 0,1 0 0,0 0 0,-1 0 0,1 0 0,-1 0 0,1 0 0,-1 0 0,1 1 0,-1-1 0,1 0 0,-1 0 0,0 0 0,0 0 0,1 1 0,-1-1 0,0 0 0,0 1 0,0-1 0,0 1 0,0-1 0,0 1 0,0-1 0,0 1 0,0 0 0,0-1 0,0 1 0,0 0 0,0 0 0,0 0 0,0 0 0,0 0 0,0 0 0,0 0 0,0 0 0,0 0 0,-1 1 0,-1 0 0,0 0 0,0 0 0,0 0 0,1 1 0,-1-1 0,0 1 0,1 0 0,0 0 0,-1-1 0,1 2 0,0-1 0,0 0 0,0 0 0,-2 5 0,-20 45 0,23-49 0,-1 0 0,1 1 0,0-1 0,1 0 0,-1 1 0,1-1 0,-1 1 0,1-1 0,0 1 0,1-1 0,-1 1 0,0-1 0,1 1 0,1 3 0,-1-6 0,0 0 0,0 1 0,0-1 0,1 0 0,-1 0 0,0 0 0,1-1 0,-1 1 0,0 0 0,1 0 0,-1-1 0,1 1 0,0-1 0,-1 1 0,1-1 0,-1 0 0,1 1 0,0-1 0,-1 0 0,1 0 0,-1 0 0,1 0 0,0-1 0,-1 1 0,1 0 0,-1-1 0,1 1 0,-1-1 0,1 1 0,-1-1 0,1 0 0,2-1 0,4-2 0,0 0 0,0 0 0,0-1 0,10-7 0,-7 3-97,-1-1 0,0 0 1,14-18-1,-21 24 2,0 0 0,0-1 0,0 1 0,-1-1 0,0 0 0,0 0 0,0 0-1,0 0 1,-1 0 0,0 0 0,0-1 0,0-7 0,-1 12-129,0 1 0,-1-1 0,1 1 0,0-1 0,-1 0 0,1 1 0,-1-1 0,1 1 0,-1-1 0,1 1 0,-1-1 0,1 1 0,-1-1 0,0 1 0,1 0 0,-1-1 0,0 1 0,1 0 0,-1 0 0,0-1 0,1 1 0,-1 0 0,0 0 0,1 0 0,-1 0 0,0 0 0,0 0 0,1 0 0,-1 0 0,0 0 0,1 0 0,-1 0 0,0 1 0,0-1 0,1 0 0,-1 0 0,0 1 0,1-1 0,-1 0 0,0 1 0,0-1 71,-21 9-5222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749"/>
    </inkml:context>
    <inkml:brush xml:id="br0">
      <inkml:brushProperty name="width" value="0.025" units="cm"/>
      <inkml:brushProperty name="height" value="0.025" units="cm"/>
    </inkml:brush>
  </inkml:definitions>
  <inkml:trace contextRef="#ctx0" brushRef="#br0">36 49 5445,'0'0'14227,"-4"11"-11916,-3 11-1526,1 0-1,1 1 0,0-1 0,-1 40 0,3 107 1587,3-121-2139,0-45-217,5 73 176,-5-72-152,1 0-1,0 0 1,0 1-1,0-1 1,0 0-1,1-1 1,-1 1-1,1 0 1,0 0-1,0-1 1,1 1-1,-1-1 1,1 0-1,0 1 1,3 2-1,-5-5 17,0-1 0,0 1 0,0-1 1,0 1-1,1-1 0,-1 0 0,0 1 0,0-1 0,0 0 0,1 0 1,-1 0-1,0 1 0,0-1 0,0-1 0,1 1 0,-1 0 0,0 0 1,0 0-1,1-1 0,-1 1 0,0 0 0,0-1 0,0 1 0,0-1 0,0 0 1,0 1-1,0-1 0,0 0 0,0 0 0,0 1 0,0-1 0,0 0 1,0 0-1,0-2 0,29-40 710,-23 31-711,-4 8-36,31-41 71,-33 43-91,0 1 0,0 0 0,0-1 0,1 1 0,-1 0 0,0 0 0,1 0-1,-1 0 1,1 0 0,-1 0 0,1 0 0,-1 1 0,1-1 0,0 0 0,-1 1 0,1-1 0,0 1-1,0 0 1,-1-1 0,1 1 0,0 0 0,0 0 0,-1 0 0,1 0 0,0 1 0,0-1-1,2 1 1,-3 1 2,1-1-1,-1 1 0,0-1 0,1 1 1,-1 0-1,0 0 0,0-1 0,0 1 1,0 0-1,0 0 0,-1 0 1,1 0-1,-1 0 0,1 0 0,-1 1 1,0-1-1,1 3 0,0 44 3,-1-42-1,1 107-124,15-119 128,-4-3-73,-2-2 0,1 0 0,-1 0 0,-1 0 0,1-2-1,-2 1 1,0-1 0,0 0 0,7-16 0,-3 1-492,0 0 0,-2-1 1,10-43-1,-10 23 331,-3 0-1,-2 0 1,-1 0-1,-5-68 0,0 114 252,-3-32 177,4 33-150,0 0-1,0 0 0,-1 0 0,1-1 0,-1 1 1,1 0-1,-1 0 0,1 0 0,-1 0 0,1 0 0,-1 0 1,0 0-1,0 0 0,1 1 0,-1-1 0,0 0 0,0 0 1,0 0-1,0 1 0,0-1 0,0 1 0,0-1 1,-2 0-1,2 1-22,0 0 0,1 0 0,-1 0 1,0 1-1,0-1 0,1 0 0,-1 1 0,0-1 1,1 0-1,-1 1 0,0-1 0,1 1 0,-1-1 1,1 1-1,-1-1 0,0 1 0,1 0 0,0-1 1,-1 1-1,1 0 0,-1-1 0,1 1 0,0 0 1,-1-1-1,1 1 0,0 0 0,0 0 0,0-1 1,-1 1-1,1 0 0,0 0 0,0-1 1,0 2-1,-3 34 200,3-30-142,-2 33 54,1 1 1,2 0 0,7 45-1,-6-72-127,1 1 0,1-1 0,0 0-1,1-1 1,0 1 0,1-1-1,0 0 1,1 0 0,0-1 0,1 0-1,0 0 1,20 19 0,-17-20 5,-8-8-9,0 0-1,0 0 1,-1 1 0,1-1-1,-1 1 1,0 0 0,0-1-1,0 1 1,0 0 0,0 0-1,2 6 1,-4-9-1,0 1 0,-1-1-1,1 0 1,0 0 0,-1 1 0,1-1 0,0 0 0,-1 0 0,1 0-1,0 1 1,-1-1 0,1 0 0,0 0 0,-1 0 0,1 0 0,0 0-1,-1 0 1,1 0 0,0 0 0,-1 0 0,1 0 0,-1 0-1,1 0 1,0 0 0,-1 0 0,1 0 0,0 0 0,-1 0 0,1 0-1,0 0 1,-1-1 0,1 1 0,0 0 0,-1 0 0,1 0 0,0-1-1,-1 1 1,-17-8 23,-48-38 34,-43-26 87,108 72-126,0-1-1,-1 1 0,1-1 0,0 0 1,0 1-1,-1-1 0,1 0 0,0 0 1,0 0-1,0 0 0,0 0 0,0 0 1,0 0-1,0 0 0,0 0 0,1 0 1,-1-1-1,0 1 0,1 0 0,-1-1 1,1 1-1,-1 0 0,1-3 0,0 3 1,1-1-1,0 0 1,0 1-1,0-1 1,0 1-1,0-1 0,0 1 1,0-1-1,1 1 1,-1 0-1,0 0 1,1-1-1,-1 1 1,1 0-1,-1 0 1,1 1-1,0-1 1,2-1-1,77-37-1058,-54 27-493,-1 0 0,-1-1 0,-1-2 0,38-28 0,-32 14-8022</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1.201"/>
    </inkml:context>
    <inkml:brush xml:id="br0">
      <inkml:brushProperty name="width" value="0.025" units="cm"/>
      <inkml:brushProperty name="height" value="0.025" units="cm"/>
    </inkml:brush>
  </inkml:definitions>
  <inkml:trace contextRef="#ctx0" brushRef="#br0">12 1 11115,'0'0'17242,"0"9"-16537,-11 198 3000,11-207-3705,0 0 0,0 0 0,0 0 0,0 0 0,0 1 0,0-1 0,0 0 0,0 0 0,0 0 0,0 0 0,0 0 0,0 0 0,0 1 0,0-1 0,0 0 0,0 0 0,0 0 0,0 0 0,0 0 0,0 0 0,0 0 0,0 1 0,0-1 0,1 0 0,-1 0 0,0 0 0,0 0 0,0 0 0,0 0 0,0 0 0,0 0 0,0 0 0,0 0 0,1 0 0,-1 0 0,0 1 0,0-1 0,0 0 0,0 0 0,0 0 0,0 0 0,0 0 0,1 0 0,-1 0 0,0 0 0,0 0 0,0 0 0,0 0 0,0 0 0,0-1 0,1 1 0,-1 0 0,0 0 0,0 0 0,0 0 0,0 0 0,0 0 0,0 0 0,10-8 0,7-11 0,76-145 0,-93 164 0,0 0 0,0-1 0,0 1 0,0 0 0,0 0 0,0-1 0,0 1 0,0 0 0,0 0 0,0 0 0,0-1 0,0 1 0,0 0 0,0 0 0,1-1 0,-1 1 0,0 0 0,0 0 0,0 0 0,0-1 0,0 1 0,1 0 0,-1 0 0,0 0 0,0 0 0,0 0 0,1-1 0,-1 1 0,0 0 0,0 0 0,0 0 0,1 0 0,-1 0 0,0 0 0,0 0 0,1 0 0,-1 0 0,0 0 0,0 0 0,1 0 0,-1 0 0,0 0 0,0 0 0,1 0 0,-1 0 0,0 0 0,0 0 0,0 0 0,1 0 0,-1 0 0,0 0 0,0 1 0,0-1 0,1 0 0,-1 0 0,0 0 0,0 0 0,0 1 0,1-1 0,-1 0 0,0 0 0,0 0 0,0 1 0,0-1 0,5 26 0,-5 37 0,-4-47 0,3-13 0,0-1 0,0 1 0,1 0 0,-1 0 0,1 0 0,0 0 0,-1 0 0,1 0 0,0 0 0,1-1 0,-1 1 0,1 0 0,0 4 0,28-32 0,3-16 0,-24 29 0,1 0 0,0 1 0,1 0 0,13-11 0,-23 22 0,1-1 0,-1 1 0,0-1 0,1 1 0,-1 0 0,1-1 0,-1 1 0,1 0 0,-1 0 0,1-1 0,-1 1 0,1 0 0,-1 0 0,1 0 0,-1-1 0,1 1 0,0 0 0,-1 0 0,1 0 0,-1 0 0,1 0 0,-1 0 0,1 0 0,-1 0 0,1 1 0,0-1 0,-1 0 0,1 0 0,-1 0 0,1 1 0,7 16 0,-6 33 0,-2-43 0,-2 25 0,1-22 0,1 0 0,-1-1 0,2 1 0,-1 0 0,4 15 0,-4-25-45,0 1-1,0-1 1,0 1-1,0-1 1,0 1-1,0-1 1,0 1-1,0-1 1,0 1-1,1-1 1,-1 1-1,0-1 1,0 1-1,1-1 1,-1 1-1,0-1 1,0 1-1,1-1 1,-1 0-1,1 1 1,-1-1 0,0 0-1,1 1 1,-1-1-1,1 0 1,-1 0-1,1 1 1,-1-1-1,1 0 1,-1 0-1,1 0 1,-1 1-1,1-1 1,-1 0-1,1 0 1,-1 0-1,1 0 1,-1 0-1,1 0 1,-1 0 0,1 0-1,-1-1 1,1 1-1,-1 0 1,1 0-1,-1 0 1,1 0-1,-1-1 1,1 1-1,-1 0 1,1 0-1,-1-1 1,1 0-1,1 0-543,0-1 0,-1 1 0,1-1 0,-1 0 0,1 0 0,-1 0 0,0 0 0,0 0 0,0 0 0,0 0 0,1-2 0,3-21-10066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1.559"/>
    </inkml:context>
    <inkml:brush xml:id="br0">
      <inkml:brushProperty name="width" value="0.025" units="cm"/>
      <inkml:brushProperty name="height" value="0.025" units="cm"/>
    </inkml:brush>
  </inkml:definitions>
  <inkml:trace contextRef="#ctx0" brushRef="#br0">74 0 11787,'0'0'20622,"0"8"-20312,-2 10-300,0 0 0,-2 0 0,0 0 0,-1-1 0,-12 29 0,9-26-12,1 2-1,0-1 1,1 1-1,-4 39 1,9-51-296,1 1 0,0-1 0,0 1 0,1-1 0,0 1 0,1-1 0,3 11 0,-4-19 104,0 1-1,0-1 0,0 0 0,1 1 0,-1-1 0,1 0 0,-1 0 1,1 0-1,0-1 0,0 1 0,0 0 0,0-1 0,0 1 0,0-1 1,0 1-1,0-1 0,1 0 0,-1 0 0,1 0 0,-1 0 1,0 0-1,1-1 0,-1 1 0,1-1 0,0 0 0,-1 0 0,1 0 1,-1 0-1,1 0 0,-1 0 0,1-1 0,-1 1 0,1-1 0,3-1 1,17-6-10430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1.949"/>
    </inkml:context>
    <inkml:brush xml:id="br0">
      <inkml:brushProperty name="width" value="0.025" units="cm"/>
      <inkml:brushProperty name="height" value="0.025" units="cm"/>
    </inkml:brush>
  </inkml:definitions>
  <inkml:trace contextRef="#ctx0" brushRef="#br0">0 219 17649,'0'0'14184,"11"-10"-13405,20-20-748,-2-1 0,-1-2 0,-2 0 0,28-48 0,-54 81-31,0 0 0,0 0 0,0 0 0,0 1 0,0-1 0,0 0 0,0 0 0,1 0 0,-1 0 0,0 0 0,0 0 0,0 0 0,0 0 0,0 0 0,0 1 0,0-1 0,0 0 0,0 0 0,0 0 0,1 0 0,-1 0 0,0 0 0,0 0 0,0 0 0,0 0 0,0 0 0,0 0 0,0 0 0,1 0 0,-1 0 0,0 0 0,0 0 0,0 0 0,0 0 0,0 0 0,0 0 0,0 0 0,1 0 0,-1 0 0,0 0 0,0 0 0,0 0 0,0 0 0,0 0 0,0 0 0,0 0 0,0 0 0,1 0 0,-1-1 0,0 1 0,0 0 0,0 0 0,0 0 0,0 0 0,0 0 0,0 0 0,0 0 0,0 0 0,0 0 0,0-1 0,0 1 0,0 0 0,0 0 0,0 0 0,0 0 0,0 0 0,0-1 0,2 17 0,-4 21 0,-4-19 0,0 0 0,-12 23 0,12-29 0,1-1 0,-1 1 0,2 1 0,0-1 0,1 1 0,0 0 0,-2 19 0,5-32-50,0 0 0,0 1 0,0-1 0,0 0 0,0 0 0,0 1 0,0-1 0,0 0 0,0 0 0,0 1 0,1-1 0,-1 0 0,0 0 0,0 1 0,0-1 0,0 0 0,0 0 0,0 1 0,1-1 0,-1 0 0,0 0 0,0 0 0,0 1 0,1-1 0,-1 0 0,0 0 0,0 0 0,1 0 0,-1 0 0,0 0 0,0 1 0,1-1 0,-1 0 0,0 0 0,0 0 0,1 0 0,-1 0 0,0 0 0,1 0 0,-1 0 0,0 0 0,0 0 0,1 0 0,-1 0 0,0 0 0,0-1 0,1 1 0,-1 0 0,0 0-1,0 0 1,1 0 0,-1 0 0,0 0 0,0-1 0,0 1 0,1 0 0,-1 0 0,0 0 0,0-1 0,0 1 0,1 0 0,-1 0 0,0-1 0,0 1 0,0 0 0,0 0 0,0-1 0,0 1 0,0 0 0,13-14-7654,-5 0-1590</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2.291"/>
    </inkml:context>
    <inkml:brush xml:id="br0">
      <inkml:brushProperty name="width" value="0.025" units="cm"/>
      <inkml:brushProperty name="height" value="0.025" units="cm"/>
    </inkml:brush>
  </inkml:definitions>
  <inkml:trace contextRef="#ctx0" brushRef="#br0">6 0 18706,'0'0'11242,"3"10"-10275,1 10-736,-1 0 1,-1 1-1,-1 0 1,-1-1-1,0 1 1,-2-1-1,-4 26 1,3 1-6630,3-41 923,-3-25 345,2 13 4442,-3-15-9487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2.629"/>
    </inkml:context>
    <inkml:brush xml:id="br0">
      <inkml:brushProperty name="width" value="0.025" units="cm"/>
      <inkml:brushProperty name="height" value="0.025" units="cm"/>
    </inkml:brush>
  </inkml:definitions>
  <inkml:trace contextRef="#ctx0" brushRef="#br0">1 117 16496,'0'0'15374,"61"0"-14477,-36-3-897,-1-1 0,1 0 0,-3 0 0,-4 2-1249,-3-2-1954,-3-1-2595,1-1-3587</inkml:trace>
  <inkml:trace contextRef="#ctx0" brushRef="#br0" timeOffset="1">354 0 20083,'0'0'12198,"-2"11"-11776,-27 116-358,28-126-63,1-1 0,0 1 0,0-1 0,0 1 0,0 0 0,0-1 0,0 1 0,0-1 0,0 1 0,0 0 0,0-1 0,0 1 0,0-1 0,1 1 0,-1 0 0,0-1 0,0 1 0,1-1 0,-1 1 0,0-1 0,1 1 0,-1-1 0,0 1 0,1-1 0,-1 1 1,1-1-1,-1 0 0,1 1 0,-1-1 0,1 0 0,-1 1 0,1-1 0,0 1 0,23-4-7,-17 0-125,-1 0 0,1 0 0,0-1-1,-1 1 1,7-7 0,-10 7-949,0 0-1,0 0 1,0 0 0,0-1-1,-1 0 1,1 1-1,2-8 1,2-9-7040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2.960"/>
    </inkml:context>
    <inkml:brush xml:id="br0">
      <inkml:brushProperty name="width" value="0.025" units="cm"/>
      <inkml:brushProperty name="height" value="0.025" units="cm"/>
    </inkml:brush>
  </inkml:definitions>
  <inkml:trace contextRef="#ctx0" brushRef="#br0">13 4 15631,'0'0'17136,"-13"-3"-17136,18 7 0,0-4-6662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3:53.331"/>
    </inkml:context>
    <inkml:brush xml:id="br0">
      <inkml:brushProperty name="width" value="0.025" units="cm"/>
      <inkml:brushProperty name="height" value="0.025" units="cm"/>
    </inkml:brush>
  </inkml:definitions>
  <inkml:trace contextRef="#ctx0" brushRef="#br0">190 0 12780,'0'0'19480,"7"12"-19016,1 2-459,0 0 0,-2 1 0,0 0-1,0 0 1,-2 1 0,0-1 0,0 1-1,1 29 1,-4-15-39,-2 0 1,-2 0-1,-1 0 1,-1 0-1,-1 0 1,-18 49-1,17-58-168,-2-1 0,0-1 0,-1 1 1,-2-1-1,1-1 0,-2 0 0,0-1 0,-2 0 0,1-1 0,-19 14 0,2-9-6748,2-12-6610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13.223"/>
    </inkml:context>
    <inkml:brush xml:id="br0">
      <inkml:brushProperty name="width" value="0.025" units="cm"/>
      <inkml:brushProperty name="height" value="0.025" units="cm"/>
    </inkml:brush>
  </inkml:definitions>
  <inkml:trace contextRef="#ctx0" brushRef="#br0">89 248 3972,'0'0'10639,"-9"-1"-8824,8 0-1684,-40-2 1600,39 3-1596,1 0-1,-1 0 1,1 0-1,-1 0 0,0 0 1,1 1-1,-1-1 0,1 0 1,-1 1-1,1-1 1,-1 1-1,1 0 0,0 0 1,-1-1-1,1 1 0,0 0 1,-1 0-1,1 0 1,0 0-1,0 0 0,0 0 1,0 1-1,0-1 0,0 0 1,0 1-1,1-1 1,-1 0-1,0 1 0,0 1 1,22-9 1002,20-17-636,54-40 0,-6 3-1492,32-17-4871,-67 39-53</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14.327"/>
    </inkml:context>
    <inkml:brush xml:id="br0">
      <inkml:brushProperty name="width" value="0.025" units="cm"/>
      <inkml:brushProperty name="height" value="0.025" units="cm"/>
    </inkml:brush>
  </inkml:definitions>
  <inkml:trace contextRef="#ctx0" brushRef="#br0">48 257 4484,'0'0'12364,"-47"33"-10891,52-34-1377,13-15 33,9-6 63,5-6 96,2-5-224,7 1-32,1 1-32,0 2-96,1-1-1185,3-1-2595,2-6-6726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2.143"/>
    </inkml:context>
    <inkml:brush xml:id="br0">
      <inkml:brushProperty name="width" value="0.025" units="cm"/>
      <inkml:brushProperty name="height" value="0.025" units="cm"/>
    </inkml:brush>
  </inkml:definitions>
  <inkml:trace contextRef="#ctx0" brushRef="#br0">1 420 5990,'0'0'12491,"54"-22"-10537,-13 3 1217,10-10-832,10-10-930,9-7-640,1-8-513,-2 1-160,-6 2-32,-12 7-192,-12 11-641,-16 11-672,-22 15-417,-26 15-4868,-10 6 1505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4.906"/>
    </inkml:context>
    <inkml:brush xml:id="br0">
      <inkml:brushProperty name="width" value="0.025" units="cm"/>
      <inkml:brushProperty name="height" value="0.025" units="cm"/>
    </inkml:brush>
  </inkml:definitions>
  <inkml:trace contextRef="#ctx0" brushRef="#br0">89 616 4548,'-9'0'6609,"-2"1"-5776,6-1-79,0 1-1,0-1 1,0 0-1,0-1 0,0 1 1,0-1-1,-7-2 1,10 2-582,1 1 1,-1-1 0,1 0 0,0 0-1,0 0 1,-1 0 0,1 0 0,0 0-1,0 0 1,0 0 0,0-1 0,0 1-1,1 0 1,-1-1 0,0 1 0,0 0-1,1-1 1,-1 1 0,1-1 0,-1 1-1,1-1 1,0 1 0,0-1 0,-1 1-1,1-1 1,0 0 0,1 1 0,-1-1-1,0 1 1,0-1 0,1 1 0,0-3-1,1-4 275,1 0 0,0 0 0,0 1 0,1-1-1,0 1 1,1 0 0,-1 0 0,1 1 0,0 0-1,1-1 1,6-5 0,-4 5-313,-1 0 1,1 0-1,0 1 1,1 0-1,-1 1 1,1-1-1,0 2 1,16-7-1,-24 11-133,0-1 0,0 1 0,0 0 0,0 0 1,0-1-1,0 1 0,0 0 0,0 0 0,0 0 0,0 0 0,0 0 0,0 0 0,0 0 1,0 1-1,0-1 0,0 0 0,0 0 0,0 1 0,0-1 0,0 1 0,0-1 0,0 1 1,0-1-1,0 1 0,0 0 0,0-1 0,0 1 0,-1 0 0,1 0 0,0 0 0,-1 0 1,1-1-1,-1 1 0,1 0 0,-1 0 0,1 0 0,-1 0 0,1 0 0,-1 0 0,0 0 1,0 0-1,1 2 0,0 6 13,0-1 1,-1 1 0,0 0-1,-2 13 1,1 0 3,0 14 3,0 46-92,1-78 53,1 1-1,-1-1 1,1 0 0,0 0 0,0 0-1,0 0 1,0 0 0,1-1 0,-1 1-1,1 0 1,0 0 0,1-1 0,-1 0 0,0 1-1,5 3 1,-6-6 18,1 0-1,0 0 1,0 1 0,-1-1-1,1-1 1,0 1-1,0 0 1,0 0 0,0-1-1,0 1 1,0-1 0,0 0-1,1 1 1,-1-1-1,0 0 1,0 0 0,0 0-1,0-1 1,0 1-1,0-1 1,0 1 0,0-1-1,0 1 1,0-1 0,0 0-1,0 0 1,0 0-1,0 0 1,-1 0 0,1-1-1,0 1 1,-1 0-1,1-1 1,-1 1 0,1-1-1,1-3 1,7-7 106,-1 0 0,-1 0 0,14-26 1,-21 35-80,11-18 60,-2-1 0,0-1 0,-2 0 1,-1 0-1,0 0 0,-2-1 0,-1 0 0,3-42 1,-20 122-355,11-19 271,0-20-1,0 1 1,1 0-1,1 0 1,1 0-1,1-1 1,0 1-1,9 30 1,-11-47 12,0 0 0,0 0 0,1 0 0,-1 1 0,1-1 0,-1 0 0,1 0 0,-1 0 0,1 0 0,-1 0 0,1 0 0,0-1 0,0 1 0,0 0 0,-1 0 0,1 0 0,0-1 0,0 1 0,0 0 1,0-1-1,0 1 0,0-1 0,0 1 0,0-1 0,0 1 0,1-1 0,-1 0 0,0 0 0,0 1 0,0-1 0,0 0 0,0 0 0,1 0 0,-1 0 0,0-1 0,0 1 0,0 0 0,0 0 0,0-1 0,0 1 0,1 0 0,-1-1 0,0 1 1,0-1-1,0 0 0,0 1 0,0-1 0,-1 0 0,1 1 0,0-1 0,0 0 0,0-1 0,5-4 104,0 0 0,-1 0 1,0-1-1,-1 0 0,1 0 1,3-8-1,0-4-120,-1 0 0,-1 0 0,0-1 0,-1 0 0,-2-1 0,0 1 0,-1-1 0,-1 1 0,0-1 0,-2 1 0,-1-1 0,-3-20 0,4 39 0,1 0 0,0 0 0,-1 0 0,0 0 0,1 0 0,-1 0 0,0 0 0,0 0 0,0 0 0,0 0 0,0 0 0,-1 1 0,1-1 0,-1 1 0,1-1 0,-1 1 0,1-1 0,-1 1 0,-2-2 0,4 3 0,-1 0 0,1 0 0,-1 0 0,1 0 0,-1 0 0,1 0 0,-1 0 0,1 0 0,0 0 0,-1 0 0,1 0 0,-1 0 0,1 1 0,-1-1 0,1 0 0,-1 0 0,1 0 0,0 1 0,-1-1 0,1 0 0,0 0 0,-1 1 0,1-1 0,0 0 0,-1 1 0,1-1 0,0 0 0,-1 1 0,-6 25 0,6-14 0,-1 0 0,1 0 0,1 0 0,-1 0 0,2 0 0,0 0 0,0 0 0,5 18 0,-5-29 0,-1 1 0,0-1 0,1 0 0,-1 0 0,1 0 0,-1 0 0,1 0 0,0 0 0,-1 1 0,1-2 0,0 1 0,0 0 0,0 0 0,0 0 0,0 0 0,0 0 0,0-1 0,0 1 0,0 0 0,0-1 0,0 1 0,0-1 0,0 1 0,0-1 0,1 0 0,-1 1 0,2-1 0,-1 0 0,0-1 0,0 1 0,0-1 0,0 0 0,0 0 0,0 1 0,0-1 0,-1 0 0,1-1 0,0 1 0,0 0 0,-1 0 0,1-1 0,1-2 0,4-3 0,-1-1 0,0 1 0,0-2 0,-1 1 0,7-14 0,-7 6 0,-1 0 0,0 0 0,-1 0 0,2-25 0,-6 81 0,-1-24 0,2 1 0,0-1 0,1 0 0,0 1 0,7 26 0,-8-41 0,1 0 0,0 0 0,-1 0 0,1 0 0,0 0 0,0 0 0,0 0 0,0 0 0,1 0 0,-1-1 0,0 1 0,1-1 0,-1 1 0,1-1 0,0 1 0,-1-1 0,1 0 0,0 0 0,0 0 0,0 0 0,0 0 0,4 1 0,-3-1 0,1-1 0,-1 0 0,1 0 0,-1 0 0,1-1 0,0 1 0,-1-1 0,0 0 0,1 1 0,-1-2 0,1 1 0,4-3 0,5-3 0,0 0 0,-1-2 0,0 1 0,0-2 0,14-14 0,-23 22 0,-1 0 0,1-1 0,0 0 0,-1 1 0,0-1 0,0 0 0,0 0 0,0 0 0,0-1 0,0 1 0,-1 0 0,0-1 0,1 1 0,0-8 0,-3 10 0,1 0 0,-1 0 0,0 0 0,0 0 0,0 0 0,1 0 0,-1 0 0,0 1 0,0-1 0,0 0 0,-1 1 0,1-1 0,0 0 0,0 1 0,0-1 0,0 1 0,-1 0 0,1-1 0,0 1 0,0 0 0,-1 0 0,1 0 0,0 0 0,-3 0 0,-38-3 0,39 3 0,1 1 0,0-1 0,1 0 0,-1 0 0,1 0 0,-1 0 0,0 0 0,1 0 0,-1 0 0,1 0 0,-1 0 0,0-1 0,1 1 0,-1-1 0,1 1 0,-1-1 0,1 0 0,-1 0 0,1 1 0,0-1 0,-1 0 0,1 0 0,0 0 0,0 0 0,0-1 0,0 1 0,0 0 0,0 0 0,0-1 0,-1-1 0,2 0 0,1 0 0,-1 0 0,1 0 0,0 0 0,-1 1 0,2-1 0,-1 0 0,0 0 0,0 1 0,1-1 0,-1 1 0,1-1 0,0 1 0,0 0 0,0 0 0,3-3 0,73-64 0,-60 55 0,0-1 0,-1-1 0,-1 0 0,20-25 0,-22 9-4093,-13 29 3215,-1 1-1,1-1 1,-1 1 0,0-1-1,0 0 1,0 1 0,0-1 0,-1 1-1,1-1 1,-1 1 0,-1-6-1,-11-10-15333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2.470"/>
    </inkml:context>
    <inkml:brush xml:id="br0">
      <inkml:brushProperty name="width" value="0.025" units="cm"/>
      <inkml:brushProperty name="height" value="0.025" units="cm"/>
    </inkml:brush>
  </inkml:definitions>
  <inkml:trace contextRef="#ctx0" brushRef="#br0">485 0 11371,'0'0'6086,"-10"3"-3401,-1 0-2299,1 0 1,0 0-1,0 1 1,0 1-1,0 0 1,1 0-1,0 0 1,0 2-1,-10 7 1,-207 226 1980,135-139-21,86-96-2189,-28 36 488,31-40-637,1 1 0,0-1 0,0 1-1,0-1 1,0 1 0,0 0-1,0-1 1,1 1 0,-1 0 0,1 0-1,-1 0 1,1-1 0,-1 1-1,1 0 1,0 0 0,0 0 0,0 0-1,0 0 1,0 0 0,1 0-1,0 3 1,0-4-7,0 0-1,1 0 1,-1 0-1,1 0 1,-1 0 0,1 0-1,0 0 1,-1 0-1,1-1 1,0 1-1,-1-1 1,1 1 0,0-1-1,0 0 1,-1 0-1,1 0 1,0 1 0,3-2-1,39-1 64,-35 1-37,27-4 28,-1-1 1,1-1 0,48-18 0,100-47-4865,-111 37-2964,-10 2-8028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3.140"/>
    </inkml:context>
    <inkml:brush xml:id="br0">
      <inkml:brushProperty name="width" value="0.025" units="cm"/>
      <inkml:brushProperty name="height" value="0.025" units="cm"/>
    </inkml:brush>
  </inkml:definitions>
  <inkml:trace contextRef="#ctx0" brushRef="#br0">246 60 4965,'0'0'21545,"3"-9"-20093,0 2-1266,3-21 826,-7 27-953,1 0-1,-1 0 1,1 0 0,-1 0-1,1 0 1,-1 1 0,0-1-1,0 0 1,1 0 0,-1 0-1,0 1 1,0-1 0,0 0-1,0 1 1,0-1 0,0 1-1,0-1 1,0 1 0,0 0-1,0-1 1,0 1 0,0 0-1,0 0 1,0-1 0,0 1-1,0 0 1,0 0 0,-1 0-1,1 1 1,0-1 0,-2 0-1,-4 1 7,-1 1 0,1-1 0,-1 1 0,1 0 0,0 1 0,0 0 0,0 0 0,0 0 0,0 1 0,1 0 0,-1 1 0,1-1 0,0 1 0,1 0 0,-1 1 0,-7 9 0,-1 1 60,1 1 0,1 0 0,0 1 0,-17 36 0,25-43-125,-1-1 0,1 1 0,1 0 0,0 1 0,1-1 0,-2 16 0,4-25 0,-1 1 0,1-1 0,0 0 0,0 1 0,0-1 0,1 1 0,-1-1 0,1 0 0,-1 1 0,1-1 0,0 0 0,0 0 0,0 1 0,0-1 0,0 0 0,0 0 0,0 0 0,1 0 0,-1 0 0,1-1 0,0 1 0,-1 0 0,1-1 0,0 1 0,0-1 0,0 1 0,0-1 0,0 0 0,0 0 0,1 0 0,-1 0 0,0 0 0,0-1 0,1 1 0,-1-1 0,4 1 0,6 0-368,1 0 0,-1-1 0,1 0 0,-1-1-1,24-5 1,-20 2-586,-1-1-1,0-1 1,0 0-1,0 0 1,-1-2 0,0 0-1,-1 0 1,0-1-1,0-1 1,0 0-1,-2-1 1,17-18 0,1-9-7940</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3.561"/>
    </inkml:context>
    <inkml:brush xml:id="br0">
      <inkml:brushProperty name="width" value="0.025" units="cm"/>
      <inkml:brushProperty name="height" value="0.025" units="cm"/>
    </inkml:brush>
  </inkml:definitions>
  <inkml:trace contextRef="#ctx0" brushRef="#br0">125 0 5573,'0'0'10036,"-10"9"-6955,-2 0-2312,-5 3 528,1 2 1,-18 17 0,31-28-1187,-1 0 1,1 0-1,1 1 1,-1-1-1,0 1 0,1 0 1,-1 0-1,1 0 1,0 0-1,1 0 1,-1 0-1,1 0 0,0 1 1,0-1-1,0 0 1,0 1-1,1 8 0,0-12-105,0-1 0,1 1-1,-1-1 1,0 1-1,1-1 1,-1 1 0,1-1-1,-1 1 1,1-1-1,-1 1 1,1-1-1,-1 0 1,1 1 0,0-1-1,-1 0 1,1 1-1,0-1 1,-1 0 0,1 0-1,0 0 1,-1 1-1,1-1 1,0 0 0,-1 0-1,1 0 1,0 0-1,-1 0 1,1 0 0,0 0-1,-1-1 1,1 1-1,0 0 1,-1 0 0,2-1-1,25-7 1102,-8-2-350,-2-1 0,1-1 0,24-21 0,-29 21-683,1 1 0,0 1 0,0 0-1,1 1 1,0 0 0,21-7 0,-36 15-73,1 1 0,-1-1 0,1 1 1,0 0-1,0-1 0,-1 1 1,1 0-1,0 0 0,-1-1 1,1 1-1,0 0 0,0 0 1,0 0-1,-1 0 0,1 0 0,0 0 1,0 0-1,-1 0 0,1 0 1,0 1-1,0-1 0,-1 0 1,1 0-1,0 1 0,0-1 0,-1 0 1,1 1-1,0-1 0,-1 1 1,1-1-1,-1 1 0,1-1 1,0 1-1,-1-1 0,1 1 0,-1 0 1,0-1-1,1 1 0,0 1 1,-2 33 168,0-32-149,1 0 0,-1 0 0,1 0 0,0 0 0,0 0 0,0 0 0,0 0 0,0 0 0,1 0 0,1 5 0,-2-7 1,1-1-1,-1 0 1,1 1-1,0-1 1,-1 0-1,1 0 0,0 0 1,-1 0-1,1 0 1,0 0-1,-1 0 1,1 0-1,0 0 0,-1 0 1,1 0-1,0 0 1,-1 0-1,1 0 1,0-1-1,-1 1 0,1 0 1,-1 0-1,1-1 1,0 1-1,-1 0 1,1-1-1,-1 1 1,1-1-1,18-11 618,-19 11-592,2-1 24,59-38 587,-57 38-672,1 0 0,-1 0-1,1 0 1,0 0 0,0 1 0,-1-1 0,1 1 0,0 1-1,0-1 1,0 1 0,0-1 0,7 2 0,-11-1 10,0 1 0,0 0 1,0-1-1,0 1 0,0 0 1,0 0-1,0 0 0,0 0 0,0 0 1,0 0-1,0 0 0,-1 0 1,1 0-1,0 0 0,-1 0 0,1 1 1,-1-1-1,1 0 0,-1 0 1,1 1-1,-1-1 0,0 0 1,0 1-1,0-1 0,0 0 0,0 3 1,0 46 125,0-36-118,0-14-16,0 0 0,0 0 0,0 1 0,0-1-1,0 0 1,0 0 0,0 0 0,0 0 0,0 1 0,0-1-1,0 0 1,0 0 0,0 0 0,0 1 0,0-1-1,0 0 1,1 0 0,-1 0 0,0 0 0,0 0-1,0 1 1,0-1 0,0 0 0,1 0 0,-1 0-1,0 0 1,0 0 0,0 0 0,0 0 0,1 1 0,-1-1-1,0 0 1,0 0 0,0 0 0,0 0 0,1 0-1,-1 0 1,0 0 0,0 0 0,0 0 0,1 0-1,-1 0 1,0 0 0,0 0 0,0 0 0,1 0-1,-1-1 1,14-5-880,11-13-2072,-4 0-1883,0-1-1650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3.964"/>
    </inkml:context>
    <inkml:brush xml:id="br0">
      <inkml:brushProperty name="width" value="0.025" units="cm"/>
      <inkml:brushProperty name="height" value="0.025" units="cm"/>
    </inkml:brush>
  </inkml:definitions>
  <inkml:trace contextRef="#ctx0" brushRef="#br0">195 22 11755,'0'0'13640,"-9"-4"-12327,-32-12-464,39 16-821,0-1-1,1 1 1,-1 0 0,0-1 0,0 1 0,0 0 0,0 0-1,0 0 1,0 1 0,1-1 0,-1 0 0,0 1 0,0-1-1,0 1 1,0-1 0,1 1 0,-1 0 0,0 0 0,1 0-1,-4 2 1,-24 28 134,20-21 58,-5 5 233,8-10-234,1 0 0,-1 0 0,1 1 0,1-1 0,-1 1 0,1 1 0,0-1-1,1 0 1,-6 14 0,10-19-219,0-1 0,-1 1 0,1 0 0,0-1 0,0 1 0,0-1 0,0 1 0,0-1 0,1 1 0,-1-1 0,0 0 0,0 0-1,0 1 1,0-1 0,0 0 0,0 0 0,1 0 0,-1 0 0,0 0 0,0-1 0,0 1 0,0 0 0,0 0 0,1-1-1,35-4 190,-32 4-160,1-1-33,0 0 0,-1 1 0,1 0 0,0 1 0,0-1 0,11 2 0,-16-1 1,1 0 1,-1 1 0,0-1-1,1 1 1,-1-1 0,0 1-1,0 0 1,0 0 0,1 0-1,-1-1 1,0 1-1,0 0 1,0 0 0,0 0-1,-1 0 1,1 1 0,0-1-1,0 0 1,-1 0-1,1 0 1,0 1 0,-1-1-1,1 0 1,-1 1 0,0-1-1,1 0 1,-1 1-1,0-1 1,0 1 0,0-1-1,0 0 1,0 1 0,-1 2-1,2 1 62,-2 0 0,1 0-1,0 0 1,-1 0 0,0-1 0,0 1-1,0 0 1,-1 0 0,0 0-1,0-1 1,0 1 0,-3 4 0,3-7-21,0 1 1,0-1-1,-1 1 1,0-1-1,1 0 1,-1 0-1,0 0 1,0 0-1,0-1 1,0 1-1,0-1 1,0 1-1,0-1 1,-1 0-1,1 0 1,0-1-1,-1 1 1,-6-1-1,6 1-34,-1-1 1,1 0-1,-1 0 1,1 0-1,0-1 1,-1 1-1,1-1 1,-6-2-1,9 3-42,0-1 1,0 1-1,0-1 1,0 0-1,0 0 0,0 1 1,0-1-1,0 0 1,0 0-1,1 0 1,-1 0-1,0 0 0,0 0 1,1 0-1,-1 0 1,1 0-1,-1 0 0,1 0 1,0 0-1,-1 0 1,1 0-1,0-1 0,0 1 1,0 0-1,-1 0 1,1 0-1,1-1 0,-1 1 1,0 0-1,0 0 1,0 0-1,1 0 1,-1-1-1,0 1 0,2-2 1,4-6-4837,5-1-3192</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4.870"/>
    </inkml:context>
    <inkml:brush xml:id="br0">
      <inkml:brushProperty name="width" value="0.025" units="cm"/>
      <inkml:brushProperty name="height" value="0.025" units="cm"/>
    </inkml:brush>
  </inkml:definitions>
  <inkml:trace contextRef="#ctx0" brushRef="#br0">15 214 4004,'0'-13'-144,"-2"-8"286,-3-64 6366,8-3 6257,2 81-9392,2 17-1709,3 16-412,-5 19-842,-1 0 1,-3 0-1,-4 57 0,-26 135 1031,19-163-1320,12-69-121,3-10 0,-4 4 0,294-367 0,-290 361-152,8-12-2192,-15 17 124,-9 8-687,-7 6-5485</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5.211"/>
    </inkml:context>
    <inkml:brush xml:id="br0">
      <inkml:brushProperty name="width" value="0.025" units="cm"/>
      <inkml:brushProperty name="height" value="0.025" units="cm"/>
    </inkml:brush>
  </inkml:definitions>
  <inkml:trace contextRef="#ctx0" brushRef="#br0">0 0 16015,'0'0'14862,"58"58"-13484,-34-38-866,5 2-512,-4 4 0,-4 0-2082,-4-4-3715,-5-6-7464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5.984"/>
    </inkml:context>
    <inkml:brush xml:id="br0">
      <inkml:brushProperty name="width" value="0.025" units="cm"/>
      <inkml:brushProperty name="height" value="0.025" units="cm"/>
    </inkml:brush>
  </inkml:definitions>
  <inkml:trace contextRef="#ctx0" brushRef="#br0">30 81 4516,'0'0'9844,"1"-9"-7185,-1 8-2560,4-45 2392,-3 21 4715,-12 53-4991,6-17-2198,1 1 0,0 0 0,1 0 0,0 1 1,1-1-1,0 0 0,1 1 0,1 0 0,1 18 0,-1-30-14,1 0-1,0 1 1,-1-1 0,1 0 0,0 0-1,0 1 1,0-1 0,0 0 0,0 0-1,0 0 1,0 0 0,0 0-1,0 0 1,1-1 0,-1 1 0,0 0-1,0-1 1,1 1 0,-1 0 0,1-1-1,-1 0 1,0 1 0,1-1-1,-1 0 1,1 0 0,-1 0 0,1 0-1,-1 0 1,1 0 0,-1 0 0,1 0-1,-1-1 1,2 1 0,4-1 52,-1-1 1,1 1-1,-1-1 0,0 0 1,1-1-1,6-3 0,2-4 129,0-1-1,0 0 0,-1-1 0,19-22 1,-18 18 259,1 1 1,29-21 0,-45 36-433,0-1 0,0 1 0,0 0 0,1 0 0,-1 0 0,0 0 0,0 0 0,1 0-1,-1-1 1,0 1 0,0 0 0,1 0 0,-1 0 0,0 0 0,0 0 0,1 0 0,-1 0 0,0 0 0,0 0 0,1 0 0,-1 0 0,0 0 0,0 0 0,1 1 0,-1-1 0,0 0 0,0 0 0,0 0 0,1 0 0,-1 0 0,0 0 0,0 0-1,0 1 1,1-1 0,-1 0 0,0 0 0,0 0 0,0 1 0,0-1 0,1 0 0,-1 0 0,0 0 0,0 1 0,4 17 164,-3 31-120,-2-38 55,1-2-100,3 21 0,-3-30-10,1 1 0,-1 0 0,1-1-1,-1 1 1,1-1 0,-1 1 0,1-1 0,-1 1 0,1-1 0,0 0 0,-1 1 0,1-1 0,-1 1-1,1-1 1,0 0 0,-1 0 0,1 0 0,0 1 0,0-1 0,-1 0 0,1 0 0,0 0 0,0 0-1,-1 0 1,1 0 0,0 0 0,-1 0 0,1 0 0,0-1 0,0 1 0,-1 0 0,1 0-1,0-1 1,-1 1 0,1 0 0,-1-1 0,2 0 0,7-3 0,-1-1 0,0-1 0,0 1 0,0-1 0,10-10 0,-12 10 0,-1 1 0,1 0 0,0 0 0,0 1 0,1-1 0,0 1 0,-1 1 0,1-1 0,1 1 0,13-4 0,-20 7 0,0 0 0,0 0 0,0 0 0,0 0 0,0 0 0,0 0 0,1 0 0,-1 0 0,0 0 0,0 0 0,0 1 0,0-1 0,0 0 0,0 1 0,0-1 0,-1 1 0,1-1 0,0 1 0,0 0 0,0-1 0,0 1 0,-1 0 0,1-1 0,0 1 0,0 0 0,-1 0 0,1 0 0,-1 0 0,1 0 0,-1 0 0,1 0 0,-1 0 0,1 2 0,6 45 0,-7-44 0,0 0 0,0 0 0,1 0 0,-1 0 0,1 0 0,-1 0 0,1 0 0,1 0 0,-1 0 0,0 0 0,1-1 0,0 1 0,3 4 0,-4-7 0,0 0 0,0-1 0,1 1 0,-1 0 0,0-1 0,1 0 0,-1 1 0,0-1 0,1 0 0,-1 0 0,1 0 0,-1 0 0,0 0 0,1 0 0,-1 0 0,0 0 0,1 0 0,-1-1 0,1 1 0,-1 0 0,0-1 0,0 1 0,1-1 0,-1 0 0,0 1 0,0-1 0,2-1 0,34-29 0,-18 14 0,-17 15 0,0 1 0,0-1 0,0 0 0,1 1 0,-1-1 0,1 1 0,-1 0 0,1 0 0,-1 0 0,1 0 0,0 0 0,-1 0 0,1 1 0,0 0 0,0-1 0,0 1 0,-1 0 0,6 1 0,-6 0 0,0 0 0,-1 1 0,1-1 0,0 1 0,0-1 0,-1 1 0,1 0 0,-1-1 0,0 1 0,1 0 0,-1 0 0,0 0 0,0 0 0,0 0 0,0 0 0,0 1 0,-1-1 0,1 0 0,-1 0 0,0 1 0,1-1 0,-1 4 0,0-3-235,1 1 0,0-1 0,0 1 0,0-1-1,0 1 1,0-1 0,1 1 0,0-1 0,0 0 0,0 0 0,4 6 0,-5-8 78,0-1 0,0 1 0,1 0 0,-1 0 0,0-1 0,1 1-1,-1-1 1,0 1 0,1-1 0,-1 1 0,1-1 0,-1 0 0,1 0 0,-1 0 0,0 0 0,1 0 0,-1 0 0,1 0 0,-1 0 0,1-1 0,-1 1 0,1 0 0,-1-1 0,0 1 0,1-1 0,-1 0 0,0 1 0,0-1 0,1 0 0,-1 0 0,0 0 0,0 0 0,0 0 0,1-1 0,21-21-7765,2-5-7677</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6.313"/>
    </inkml:context>
    <inkml:brush xml:id="br0">
      <inkml:brushProperty name="width" value="0.025" units="cm"/>
      <inkml:brushProperty name="height" value="0.025" units="cm"/>
    </inkml:brush>
  </inkml:definitions>
  <inkml:trace contextRef="#ctx0" brushRef="#br0">0 66 15727,'0'0'16079,"54"-14"-15118,-24 1-961,3 0 0,3 4-96,-6 4-3203,-6 1-2659,-4-3-9512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6.764"/>
    </inkml:context>
    <inkml:brush xml:id="br0">
      <inkml:brushProperty name="width" value="0.025" units="cm"/>
      <inkml:brushProperty name="height" value="0.025" units="cm"/>
    </inkml:brush>
  </inkml:definitions>
  <inkml:trace contextRef="#ctx0" brushRef="#br0">229 5 17392,'0'0'7298,"-8"-1"-4880,2 0-2322,1 0 0,0 0 1,-1 0-1,1 1 0,0 0 0,-1 0 0,1 1 0,0-1 0,0 1 0,-1 0 0,1 1 0,0-1 0,0 1 1,0 0-1,0 0 0,-8 5 0,-110 91 1142,155-99-1024,-6-4-170,-11 2-47,0 0 1,0 0-1,0 2 1,0 0-1,1 0 1,21 3 0,-35-1-15,1 0 1,-1 0-1,0-1 1,1 1-1,-1 0 1,0 1 0,0-1-1,0 0 1,0 1-1,0-1 1,0 1 0,0 0-1,0-1 1,-1 1-1,1 0 1,-1 0-1,1 0 1,-1 0 0,0 1-1,0-1 1,0 0-1,0 0 1,0 1-1,0-1 1,0 1 0,-1-1-1,0 1 1,1-1-1,-1 1 1,0-1-1,0 1 1,0-1 0,-1 4-1,1 1 26,-1-1 1,0 0-1,0 1 0,-1-1 0,1 1 0,-2-1 0,1 0 1,0 0-1,-1 0 0,0 0 0,-7 9 0,4-9 130,0 0-1,0-1 1,-1 0-1,0 0 1,0 0-1,0-1 1,0 0 0,0 0-1,-1-1 1,0 0-1,0-1 1,1 1-1,-2-1 1,1-1-1,0 0 1,0 0-1,0 0 1,-1-1 0,1 0-1,-14-3 1,17-1-3012,13-2-321,12-3-1496,5 1-286,5-4-2588</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7.216"/>
    </inkml:context>
    <inkml:brush xml:id="br0">
      <inkml:brushProperty name="width" value="0.025" units="cm"/>
      <inkml:brushProperty name="height" value="0.025" units="cm"/>
    </inkml:brush>
  </inkml:definitions>
  <inkml:trace contextRef="#ctx0" brushRef="#br0">133 1 8776,'0'0'14606,"-5"9"-12545,-29 71-661,3 2 1,-31 134-1,62-212-1146,5-9 156,15-27 644,23-48 351,-13 15-1405,-18 35 0,2 0 0,1 2 0,1 0 0,21-26 0,-36 52-9,1 0 0,-1 0 0,1 0 1,-1 0-1,1 0 0,0 1 0,0-1 0,0 1 0,0-1 0,0 1 1,0 0-1,0 0 0,1 0 0,-1 0 0,0 0 0,1 0 1,-1 1-1,1-1 0,-1 1 0,0 0 0,1-1 0,-1 1 0,1 0 1,-1 0-1,1 1 0,-1-1 0,1 1 0,-1-1 0,0 1 0,1 0 1,-1-1-1,0 1 0,1 0 0,-1 1 0,0-1 0,0 0 1,3 3-1,-2-1 3,-1-1 0,0 0 1,0 1-1,-1-1 0,1 1 1,0-1-1,-1 1 0,1 0 1,-1 0-1,0-1 0,0 1 0,0 0 1,-1 0-1,1 0 0,0 0 1,-1 0-1,0 0 0,0 1 1,0-1-1,0 0 0,-1 0 1,1 0-1,-1 0 0,1 0 1,-1 0-1,0 0 0,0 0 1,-1-1-1,1 1 0,-3 3 1,-1 2 33,-1 0 0,0 0 1,-1-1-1,0 0 1,0-1-1,-1 1 1,0-1-1,0-1 1,0 1-1,0-1 1,-1-1-1,0 0 1,0 0-1,0 0 1,-1-1-1,1-1 1,-17 3-1,25-5-68,0 0 0,0 1-1,0-1 1,1 0 0,-1 0 0,0 0 0,0 0-1,0 0 1,0 0 0,0-1 0,0 1 0,0 0-1,0 0 1,0-1 0,1 1 0,-1 0-1,0-1 1,0 1 0,0-1 0,1 1 0,-1-1-1,0 1 1,0-1 0,1 0 0,-1 1 0,0-1-1,1 0 1,-1 1 0,1-1 0,-1 0 0,1 0-1,0 0 1,-1 0 0,1 1 0,0-1 0,-1 0-1,1 0 1,0 0 0,0 0 0,0 0-1,0 0 1,0 0 0,0 0 0,0 0 0,0 1-1,0-1 1,0 0 0,1 0 0,-1 0 0,0 0-1,0 0 1,1 0 0,-1 1 0,2-3 0,0-1-351,0 0 1,0 0 0,0 0 0,1 0 0,0 0 0,0 1 0,0-1 0,0 1 0,6-5 0,3 1-1974,0 1 0,0 0 0,0 1-1,1 0 1,19-4 0,3 0-8985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250"/>
    </inkml:context>
    <inkml:brush xml:id="br0">
      <inkml:brushProperty name="width" value="0.025" units="cm"/>
      <inkml:brushProperty name="height" value="0.025" units="cm"/>
    </inkml:brush>
  </inkml:definitions>
  <inkml:trace contextRef="#ctx0" brushRef="#br0">0 25 13036,'0'0'10218,"49"-19"-9577,-4 15-545,6 3-96,-1 1-1890,-1 0-3235</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7.635"/>
    </inkml:context>
    <inkml:brush xml:id="br0">
      <inkml:brushProperty name="width" value="0.025" units="cm"/>
      <inkml:brushProperty name="height" value="0.025" units="cm"/>
    </inkml:brush>
  </inkml:definitions>
  <inkml:trace contextRef="#ctx0" brushRef="#br0">161 35 5509,'0'0'20879,"-11"4"-19929,-4 1-447,0 2 1,1 0-1,-22 14 0,30-17-247,-1 0 1,1 1-1,0 0 0,0 0 0,1 1 0,-1 0 0,1 0 1,0 0-1,1 0 0,0 1 0,-5 8 0,9-15-257,0 1 0,0-1-1,0 0 1,0 0 0,0 0 0,0 0-1,0 0 1,0 1 0,0-1-1,0 0 1,0 0 0,0 0 0,0 0-1,0 0 1,0 1 0,0-1-1,0 0 1,0 0 0,0 0 0,1 0-1,-1 0 1,0 0 0,0 0-1,0 1 1,0-1 0,0 0 0,0 0-1,0 0 1,0 0 0,1 0-1,-1 0 1,0 0 0,0 0 0,0 0-1,0 0 1,0 0 0,1 0-1,-1 0 1,0 0 0,0 0-1,0 1 1,0-1 0,0-1 0,1 1-1,-1 0 1,0 0 0,0 0-1,0 0 1,0 0 0,0 0 0,1 0-1,-1 0 1,0 0 0,0 0-1,16-4 104,13-7 156,-11 2-227,59-26 4,-72 33-36,1 0 0,-1 1 0,0 0 0,0 0 0,1 0 0,-1 1 0,1-1 0,-1 1 0,1 1 0,-1-1 0,0 1 0,11 2 0,-15-2 1,0 0 0,0-1 0,0 1 0,0 0 0,0 0 0,0-1 0,0 1 0,0 0 0,0 0 0,0 0 0,-1 0 0,1 1 0,0-1 0,-1 0 0,1 0 0,-1 0 0,1 0 0,-1 1 0,0-1 0,0 0 0,1 0 0,-1 1 0,0 0 0,1 36 0,-2-27 0,21-113 0,-19 84 13,-2 15-8,1 0 1,0 0-1,1 0 0,-1-1 1,1 1-1,-1 0 0,1 0 1,0 0-1,0 0 1,0 0-1,2-3 0,-1 5-23,-1 0 0,1 0-1,0 0 1,-1 0 0,1 0-1,0 0 1,0 1 0,0-1-1,0 1 1,-1-1 0,1 1-1,0 0 1,0-1 0,0 1 0,0 0-1,0 1 1,0-1 0,0 0-1,0 0 1,0 1 0,3 1-1,52 1-8378,-23-3-849</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8.792"/>
    </inkml:context>
    <inkml:brush xml:id="br0">
      <inkml:brushProperty name="width" value="0.025" units="cm"/>
      <inkml:brushProperty name="height" value="0.025" units="cm"/>
    </inkml:brush>
  </inkml:definitions>
  <inkml:trace contextRef="#ctx0" brushRef="#br0">44 132 5317,'0'0'5055,"-7"9"-2134,-21 28-418,27-36-2286,0 0 0,1 0 0,-1 0 0,0 0 0,0 0 0,1 0 0,-1 1 0,1-1 0,-1 0 0,1 0 0,-1 0 0,1 1-1,0-1 1,0 0 0,-1 0 0,1 1 0,0-1 0,0 0 0,0 0 0,1 2 0,-1-2-105,1-1 0,-1 1-1,1-1 1,-1 1 0,1-1 0,-1 1 0,1-1 0,0 1-1,-1-1 1,1 0 0,0 1 0,-1-1 0,1 0 0,0 1-1,0-1 1,-1 0 0,1 0 0,0 0 0,0 0 0,-1 0-1,1 0 1,0 0 0,1 0 0,41-9 2978,-35 4-2850,0 0 0,0 0 0,0-1 0,-1 0 0,1 0-1,-2-1 1,1 0 0,-1 0 0,0-1 0,0 1 0,-1-1 0,0 0 0,-1-1 0,1 1-1,4-15 1,-28 100-315,14-61 37,0 0-1,1 1 1,1-1 0,1 1 0,-1 18 0,3-34 45,0 0 1,0 0-1,0 0 0,0 0 0,0 0 0,0 0 1,1-1-1,-1 1 0,0 0 0,0 0 1,1 0-1,-1 0 0,0-1 0,1 1 1,-1 0-1,1 0 0,-1-1 0,1 1 0,-1 0 1,1-1-1,-1 1 0,1 0 0,0-1 1,-1 1-1,1-1 0,0 1 0,0-1 1,-1 0-1,3 1 0,-1 0 35,0-1 0,1 0 0,-1 0 0,0 0 0,0 0 1,1 0-1,-1-1 0,0 1 0,0-1 0,0 0 0,4-1 0,3-2 159,1-1-1,-1 0 0,0 0 1,11-9-1,11-15 197,-24 21-378,-1 1 0,1 0 0,1 1 0,-1 0 0,1 0 0,1 0 0,-1 1 1,0 0-1,11-3 0,-19 8-32,1 0 0,-1 0 0,0 0 0,1 0 0,-1 0 0,0 0 0,1 0 0,-1 0 0,0 0 0,1 0 0,-1 1 0,0-1 0,1 0 0,-1 0 0,0 0 0,1 0 0,-1 1 0,0-1 0,0 0 0,1 0 0,-1 1 0,0-1 0,0 0 0,1 1 0,-1-1 0,0 0 0,0 1 0,0-1 0,0 0 0,1 1 1,-1-1-1,0 0 0,0 1 0,0-1 0,0 0 0,0 1 0,0-1 0,0 0 0,0 1 0,0 18-174,0-15 161,1 93-604,-1-96 628,0 0 0,0-1 0,0 1 0,0-1 0,0 1 0,0-1 1,0 1-1,1 0 0,-1-1 0,0 1 0,0-1 0,1 1 0,-1-1 0,0 1 0,1-1 0,-1 1 0,0-1 0,1 0 0,-1 1 0,1-1 0,-1 1 0,1-1 0,-1 0 0,1 1 0,-1-1 0,1 0 0,-1 0 0,1 1 0,-1-1 0,1 0 0,0 0 0,-1 0 0,1 0 0,-1 0 0,1 0 0,0 0 1,-1 0-1,1 0 0,-1 0 0,1 0 0,0 0 0,-1 0 0,1-1 0,-1 1 0,1 0 0,-1 0 0,1-1 0,-1 1 0,1 0 0,0-1 0,28-17 38,49-59-142,87-119-8053,-156 184 7808,-43 82 4120,24-53-3379,1 1-1,0 0 1,1 0 0,1 1-1,1 0 1,1 1 0,0-1 0,2 1-1,0 0 1,1 0 0,1 30-1,2-43 39,-2-14 388,-6-20 332,-87-114-1148,94 141 0,0 0 0,0-1 0,-1 1 0,1 0 0,0 0 0,0 0 0,0 0 0,0-1 0,0 1 0,0 0 0,0 0 0,0-1 0,0 1 0,0 0 0,0 0 0,0 0 0,0-1 0,0 1 0,0 0 0,0 0 0,0 0 0,0-1 0,0 1 0,1 0 0,-1 0 0,0 0 0,0 0 0,0-1 0,0 1 0,0 0 0,0 0 0,1 0 0,-1 0 0,0-1 0,0 1 0,0 0 0,0 0 0,1 0 0,-1 0 0,0 0 0,0 0 0,1 0 0,14-4 0,24 3 0,-30 1 0,42-1-1741,97-7-11941,-124 5 3673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9.165"/>
    </inkml:context>
    <inkml:brush xml:id="br0">
      <inkml:brushProperty name="width" value="0.025" units="cm"/>
      <inkml:brushProperty name="height" value="0.025" units="cm"/>
    </inkml:brush>
  </inkml:definitions>
  <inkml:trace contextRef="#ctx0" brushRef="#br0">130 1 14670,'0'0'8744,"-10"1"-6443,10-1-2252,-60 13 2098,56-12-2064,-1 0 0,1 1 0,0 0 0,-1-1 0,1 1 0,0 1 0,0-1 0,1 1 0,-1-1 0,0 1 0,1 0 0,-1 0 0,-3 6 0,7-8-88,0 0-1,1-1 1,-1 1 0,1 0-1,0-1 1,-1 1 0,1-1-1,-1 1 1,1-1 0,0 1-1,-1-1 1,1 1 0,0-1 0,0 0-1,-1 0 1,1 1 0,0-1-1,0 0 1,0 0 0,-1 0-1,1 1 1,0-1 0,2 0-1,28 6-147,-27-6 151,24 5-159,-20-5-39,0 0-1,-1 1 1,1 1 0,0-1-1,-1 1 1,1 1 0,-1-1-1,0 1 1,0 0 0,0 1-1,0 0 1,8 6 0,-14-9 230,0 0 0,0 0 1,0 0-1,0 0 0,0 0 0,0 0 1,-1 1-1,1-1 0,0 0 1,-1 1-1,1-1 0,-1 0 0,1 1 1,-1-1-1,0 0 0,1 1 1,-1-1-1,0 1 0,0-1 1,0 1-1,0-1 0,0 0 0,-1 1 1,1-1-1,-1 3 0,0-1 98,-1-1 0,1 1 0,-1-1 0,0 1 0,0-1 0,0 0 0,0 1-1,0-1 1,0 0 0,-1-1 0,-4 4 0,-3 1 394,-1 0 1,1-1-1,-2-1 0,1 1 0,-13 2 0,10-4-419,-1-1 0,1 0 0,-17 0 0,36-5-4485,11-8 1936,46-16-6154,-22 9 2866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39.618"/>
    </inkml:context>
    <inkml:brush xml:id="br0">
      <inkml:brushProperty name="width" value="0.025" units="cm"/>
      <inkml:brushProperty name="height" value="0.025" units="cm"/>
    </inkml:brush>
  </inkml:definitions>
  <inkml:trace contextRef="#ctx0" brushRef="#br0">160 227 15214,'0'0'4730,"-9"1"-3358,-3 2-808,-1 0 1,1 1-1,0 0 0,0 1 0,-15 9 1,23-12-351,0 0 0,0 0 1,0 0-1,1 0 1,-1 1-1,1-1 1,-1 1-1,1 0 0,0 0 1,0 0-1,1 1 1,-1-1-1,0 1 1,1-1-1,0 1 0,0 0 1,0 0-1,1 0 1,-1 0-1,1 0 0,0 0 1,-1 7-1,2-10-205,1 0-1,0 0 1,-1 0-1,1 0 1,0 0-1,0 0 1,-1 0-1,1-1 1,0 1-1,0 0 0,0 0 1,0-1-1,0 1 1,0-1-1,0 1 1,0-1-1,0 1 1,1-1-1,-1 0 1,0 1-1,0-1 1,0 0-1,0 0 0,1 0 1,-1 0-1,0 0 1,0 0-1,0 0 1,0 0-1,2-1 1,41-6 204,-35 3-182,-1-1 1,1 0-1,-1 0 1,0-1 0,-1 0-1,1-1 1,-1 1-1,0-1 1,-1-1 0,1 1-1,-2-1 1,1 0 0,-1-1-1,0 1 1,-1-1-1,6-16 1,-2 5 42,-1 0 0,-1-1 1,-1 0-1,-1 0 0,-1 0 0,2-36 0,-5 56-73,0 0-1,0 0 0,0-1 0,0 1 0,0 0 1,0-1-1,-1 1 0,1 0 0,0 0 0,0-1 0,-1 1 1,1 0-1,-1 0 0,0-1 0,1 1 0,-1 0 0,0 0 1,1 0-1,-1 0 0,0 0 0,0 0 0,0 0 1,0 0-1,0 1 0,0-1 0,-2-1 0,1 1-10,0 1 0,-1 0 0,1-1 0,0 1 0,-1 0-1,1 0 1,0 0 0,-1 0 0,1 1 0,0-1 0,0 1 0,-1-1-1,-3 2 1,-5 3-8,1 0-1,-1 0 1,1 1-1,-18 13 1,-18 23 334,44-40-292,0 1 0,0-1 0,0 0 0,0 1 0,1-1 0,-1 1 0,1 0 0,-1 0 0,1-1 0,0 1 0,0 0 0,0 0-1,1 0 1,-1 0 0,1 0 0,-1 0 0,1 5 0,1-6-23,-1-1 0,1 1-1,0-1 1,0 0 0,0 1-1,0-1 1,0 0 0,0 0-1,0 0 1,0 0-1,1 0 1,-1 0 0,0 0-1,1 0 1,-1 0 0,1 0-1,-1-1 1,1 1 0,-1-1-1,1 1 1,-1-1 0,1 0-1,-1 1 1,1-1 0,2 0-1,50 2 167,-44-2-159,10-1-92,48 1-794,-66 0 851,0 0 1,-1 0-1,1 0 0,0 1 1,-1-1-1,1 0 0,0 1 1,-1-1-1,1 1 1,0 0-1,-1 0 0,1-1 1,-1 1-1,1 0 0,-1 0 1,0 0-1,1 1 0,-1-1 1,0 0-1,0 0 1,0 1-1,0-1 0,0 0 1,0 1-1,0-1 0,0 1 1,-1 0-1,1-1 0,0 1 1,0 2-1,-1 2 101,-1 1 0,1-1 0,-1 0 0,0 0 0,-1 1-1,1-1 1,-1 0 0,0 0 0,-5 8 0,5-8-300,-1 0-1,1 0 1,-1 1-1,2-1 1,-1 1-1,1 0 1,-1 8-1,6-17-6526,5-12 1628</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40.082"/>
    </inkml:context>
    <inkml:brush xml:id="br0">
      <inkml:brushProperty name="width" value="0.025" units="cm"/>
      <inkml:brushProperty name="height" value="0.025" units="cm"/>
    </inkml:brush>
  </inkml:definitions>
  <inkml:trace contextRef="#ctx0" brushRef="#br0">63 44 10218,'0'0'9630,"-8"7"-5562,-23 17-1753,29-23-2093,1 0 0,-1 0 0,0 1 0,1-1 1,-1 0-1,1 1 0,0-1 0,-1 1 0,1 0 0,0-1 0,0 1 0,0 0 0,0 0 1,0 0-1,0 0 0,1 0 0,-1 0 0,1 0 0,-1 0 0,1 0 0,0 4 0,1-6-186,-1 1 0,1-1-1,0 1 1,0-1-1,0 1 1,0-1 0,0 0-1,0 1 1,1-1-1,-1 0 1,0 0 0,0 0-1,0 0 1,0 0 0,0 0-1,0 0 1,0 0-1,0 0 1,0-1 0,0 1-1,0 0 1,0-1-1,2 0 1,23-9 481,-21 7-503,0 0 0,0 0 0,-1-1 0,1 0 0,-1 0 0,0 0 0,-1 0-1,1-1 1,-1 1 0,1-1 0,-1 0 0,-1 0 0,1 0 0,-1-1 0,0 1-1,0-1 1,0 1 0,-1-1 0,1-6 0,-2 12-14,0-1 0,0 1 0,0 0 0,0-1 0,0 1 0,0 0 0,0-1 0,0 1 0,0 0 0,0 0 0,0-1 0,0 1 0,0 0 0,-1-1 0,1 1 0,0 0 0,0 0 0,0-1 0,0 1 0,-1 0 0,1 0 0,0-1 0,0 1 0,0 0 0,-1 0 0,1 0 0,0-1 0,0 1 0,-1 0 0,1 0 0,0 0 0,-1 0 0,1 0 0,0-1 0,0 1 0,-1 0 0,1 0 0,0 0 0,-1 0 0,1 0 0,0 0 0,-1 0 0,1 0 0,0 0 0,-1 0 0,1 0 0,0 1 0,0-1 0,-1 0 0,1 0 0,0 0 0,-1 0 0,1 0 0,0 1 0,0-1 0,-1 0 0,1 0 0,0 0 0,0 1 0,-1-1 0,1 0 0,-14 11 0,6-2 0,0-1 0,1 1 0,0 0 0,1 1 0,0 0 0,0 0 0,1 0 0,0 1 0,1 0 0,0 0 0,0 0 0,-1 14 0,5-24 0,-1 0 0,1 0 0,0 0 0,0 0 0,1 0 0,-1 0 0,0 0 0,0 0 0,0 0 0,0 0 0,1-1 0,-1 1 0,1 0 0,-1 0 0,0 0 0,1 0 0,0 0 0,-1 0 0,1-1 0,-1 1 0,1 0 0,0-1 0,0 1 0,-1 0 0,1-1 0,0 1 0,0-1 0,1 2 0,1-2 0,0 1 0,0 0 0,0 0 0,0-1 0,0 0 0,0 1 0,0-1 0,0 0 0,5-1 0,2-1 0,-1 0 0,0 0 0,0 0 0,0-1 0,15-8 0,53-48 0,-83 66 0,0 0 0,0 1 0,1 0 0,0 0 0,0 0 0,1 0 0,0 1 0,1-1 0,-1 1 0,2 0 0,-4 18 0,6-27 0,0 1 0,1-1 0,-1 1 0,1 0 0,-1-1 0,0 1 0,1-1 0,-1 1 0,1-1 0,0 1 0,-1-1 0,1 1 0,-1-1 0,1 0 0,0 1 0,-1-1 0,1 0 0,0 1 0,-1-1 0,1 0 0,0 0 0,-1 0 0,1 0 0,0 0 0,0 0 0,-1 0 0,1 0 0,0 0 0,0 0 0,-1 0 0,1 0 0,0 0 0,-1-1 0,1 1 0,0 0 0,-1 0 0,1-1 0,0 1 0,-1 0 0,2-2 0,31-13 0,-11-10-1053,-8-6-3291,-7 6-3552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40.408"/>
    </inkml:context>
    <inkml:brush xml:id="br0">
      <inkml:brushProperty name="width" value="0.025" units="cm"/>
      <inkml:brushProperty name="height" value="0.025" units="cm"/>
    </inkml:brush>
  </inkml:definitions>
  <inkml:trace contextRef="#ctx0" brushRef="#br0">1 1 10378,'0'0'22389,"35"47"-39045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4:41.063"/>
    </inkml:context>
    <inkml:brush xml:id="br0">
      <inkml:brushProperty name="width" value="0.025" units="cm"/>
      <inkml:brushProperty name="height" value="0.025" units="cm"/>
    </inkml:brush>
  </inkml:definitions>
  <inkml:trace contextRef="#ctx0" brushRef="#br0">113 170 13645,'0'0'13848,"-10"3"-12295,3 0-1333,-1 0 0,1 0 0,0 0 0,-1 1 0,2 0 1,-13 9-1,15-10-100,1 0 0,0 0 1,-1 0-1,1 1 1,1-1-1,-1 1 0,0 0 1,1 0-1,0 0 1,0 0-1,0 0 1,0 0-1,1 0 0,0 1 1,-1-1-1,0 8 1,3-11-119,-1 0 0,1-1 0,-1 1 0,0 0 0,1 0 0,-1-1 0,1 1 1,-1-1-1,1 1 0,0 0 0,-1-1 0,1 1 0,0-1 0,-1 1 0,1-1 1,0 1-1,-1-1 0,1 0 0,0 1 0,0-1 0,0 0 0,-1 0 0,1 0 1,0 1-1,0-1 0,0 0 0,0 0 0,-1 0 0,1 0 0,0 0 0,0-1 1,0 1-1,0 0 0,-1 0 0,1 0 0,1-1 0,37-9 53,-17 0-62,-1-2 1,0 0-1,-1-1 0,-1-1 1,31-29-1,77-92-113,-99 96-270,-42 42 193,-4 11 265,0 1 0,1 1-1,1 1 1,0 0 0,1 1 0,1 1 0,1 0 0,0 1 0,2 0 0,-11 24 0,21-40-68,-1 0 0,1 0 0,0 0 0,1 0 0,-1 0 0,1 0 0,0 1 0,0-1 0,1 8 0,-1-11 0,1 1 0,-1-1 0,1 0 0,-1 1 0,1-1 0,0 0 0,-1 0 0,1 1 0,0-1 0,0 0 0,0 0 0,0 0 0,0 0 0,0 0 0,1 0 0,-1 0 0,0-1 0,0 1 0,1 0 0,-1-1 0,0 1 0,1-1 0,-1 1 0,0-1 0,1 0 0,-1 1 0,1-1 0,-1 0 0,3 0 0,6 0 0,0 0 0,0 0 0,-1-1 0,1-1 0,0 1 0,0-2 0,-1 1 0,0-1 0,1-1 0,-1 0 0,10-5 0,9-8 0,0-1 0,25-23 0,11-6 0,-62 49 0,-4 8 0,-5 8 0,-3 13 0,10-31 0,0 1 0,0 0 0,0-1 0,0 1 0,1 0 0,-1-1 0,0 1 0,0-1 0,0 1 0,0 0 0,1-1 0,-1 1 0,0-1 0,1 1 0,-1-1 0,0 1 0,1-1 0,-1 1 0,1-1 0,-1 1 0,1-1 0,-1 1 0,1-1 0,-1 0 0,1 1 0,0-1 0,-1 0 0,1 0 0,-1 1 0,1-1 0,0 0 0,-1 0 0,1 0 0,-1 0 0,1 0 0,0 0 0,-1 0 0,1 0 0,0 0 0,-1 0 0,2 0 0,13-1 0,1-1 0,-1 0 0,0-1 0,0-1 0,0 0 0,18-8 0,-14 5 0,1 0 0,28-5 0,-47 12 0,-1 0 0,1 0 0,-1 0 0,0 0 0,1 0 0,-1 1 0,1-1 0,-1 0 0,0 0 0,1 0 0,-1 0 0,0 0 0,1 0 0,-1 1 0,0-1 0,1 0 0,-1 0 0,0 1 0,1-1 0,-1 0 0,0 0 0,0 1 0,1-1 0,-1 0 0,0 1 0,0-1 0,1 0 0,-1 1 0,0-1 0,0 0 0,0 1 0,0-1 0,0 1 0,0-1 0,0 0 0,0 1 0,0-1 0,0 0 0,0 1 0,0-1 0,0 1 0,0-1 0,0 0 0,0 1 0,0-1 0,0 1 0,0-1 0,0 0 0,-1 1 0,1-1 0,0 0 0,0 1 0,0-1 0,-1 0 0,1 1 0,0-1 0,-1 0 0,1 0 0,-1 1 0,-15 28 0,14-26 0,-6 10 0,0 1 0,0 1 0,2-1 0,-1 1 0,2 0 0,-6 25 0,10-33 0,0 0 0,0 0 0,1-1 0,0 1 0,0 0 0,0-1 0,1 1 0,0 0 0,0-1 0,1 1 0,0 0 0,0-1 0,0 0 0,1 0 0,0 0 0,0 0 0,1 0 0,4 6 0,4 2 0,0 1 0,-1 1 0,-1 0 0,-1 1 0,9 20 0,-16-33 0,0 1 0,-1-1 0,1 1 0,-1-1 0,-1 1 0,1-1 0,0 1 0,-1 0 0,0-1 0,0 1 0,-1 0 0,1-1 0,-1 1 0,0 0 0,0-1 0,-1 0 0,1 1 0,-1-1 0,0 0 0,0 1 0,0-1 0,-1 0 0,1-1 0,-1 1 0,0 0 0,-6 5 0,4-4 0,0 0 0,0-1 0,-1 0 0,1 0 0,-1 0 0,0 0 0,0-1 0,0 0 0,-1 0 0,1-1 0,-1 0 0,0 0 0,1 0 0,-1-1 0,0 0 0,0 0 0,-12-1 0,17-1 0,0 0 0,0 0 0,1-1 0,-1 1 0,0 0 0,1-1 0,0 1 0,-1-1 0,1 1 0,0-1 0,0 1 0,0-1 0,0 0 0,0 0 0,0 0 0,0 0 0,0 0 0,1 0 0,-1 1 0,1-2 0,0 1 0,-1 0 0,1 0 0,0 0 0,0-2 0,1-60 0,-1 59 0,2-10-83,1 1-1,0-1 1,1 1 0,0-1 0,1 1-1,1 1 1,0-1 0,1 1 0,1 0-1,0 1 1,0-1 0,1 2 0,1-1-1,0 1 1,0 1 0,1 0 0,19-14-1,9-4-1524,2 2 0,0 2 0,2 2 0,52-20-1,-13 8-15436</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22.047"/>
    </inkml:context>
    <inkml:brush xml:id="br0">
      <inkml:brushProperty name="width" value="0.025" units="cm"/>
      <inkml:brushProperty name="height" value="0.025" units="cm"/>
    </inkml:brush>
  </inkml:definitions>
  <inkml:trace contextRef="#ctx0" brushRef="#br0">2509 192 4292,'0'0'8851,"-11"-4"-7949,-124-50 3436,77 27-3290,-2 4 0,-1 2 1,-67-14-1,4 19-388,-2 6-1,-184 9 1,146 3-600,-41-4 268,-198 4 300,375 1-545,-1 2 0,1 1 0,0 1 0,1 1 0,0 1 0,0 2 0,1 0 0,0 2 0,1 1 0,-44 33 0,0 7 168,2 3 0,-72 80-1,134-132-250,-12 12-10,2 0 0,0 0-1,-21 34 1,34-47 7,-1 0-1,1 0 0,-1 0 0,2 1 1,-1-1-1,0 1 0,1 0 1,0-1-1,0 1 0,0 0 1,0 0-1,1-1 0,0 1 1,0 0-1,0 0 0,1 0 1,-1-1-1,1 1 0,0 0 0,1 0 1,-1-1-1,1 1 0,0-1 1,3 6-1,15 16-38,1-2 0,1 0 0,1-1 0,32 23 0,10 12 1,120 109-15,-143-133 32,2-2 0,78 43 0,-48-39 20,1-3 0,2-3 0,1-3 0,2-4 1,0-3-1,1-4 0,0-4 0,1-3 0,0-3 0,91-7 0,-105-5 3,-1-3 1,1-3-1,-2-3 0,0-2 0,104-44 0,-45 6 28,213-130-1,-277 148 29,-2-3 0,-2-3 0,-1-2-1,62-66 1,-97 87-24,-1 0-1,-1-1 0,-1-2 0,-1 1 1,13-31-1,-21 38 25,-2-1 0,0 0 0,-1 0 0,-1 0 0,0-1 0,-2 0 0,-1 0 0,0-31 0,-2 43 1,-1-1 1,0 1 0,0 0-1,-1-1 1,0 1 0,-1 0-1,0 0 1,0 0 0,-1 0 0,0 1-1,-1 0 1,0-1 0,0 2-1,-9-11 1,4 8 17,0 0 0,-1 1-1,0 0 1,0 1 0,-1 0 0,0 1-1,0 0 1,-25-9 0,-1 3 14,-1 3 1,0 1-1,0 1 0,-1 2 1,-76 0-1,42 7-48,0 3 0,-124 24 0,-143 53-688,55-12-2603,98-33-1346,-5-8-2081</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1.212"/>
    </inkml:context>
    <inkml:brush xml:id="br0">
      <inkml:brushProperty name="width" value="0.025" units="cm"/>
      <inkml:brushProperty name="height" value="0.025" units="cm"/>
      <inkml:brushProperty name="color" value="#66CC00"/>
    </inkml:brush>
  </inkml:definitions>
  <inkml:trace contextRef="#ctx0" brushRef="#br0">0 235 6182,'0'0'-1826,"30"-50"7111,-10 18-2626,-2-2-898,1 2-832,0 4-641,-2 6-127,-5 8-161,-1 6 32,-4 6-64,-3 2 0,-1 0-65,-2 0 1,0 0-224,2-5-2659,-1-2-1121</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1.559"/>
    </inkml:context>
    <inkml:brush xml:id="br0">
      <inkml:brushProperty name="width" value="0.025" units="cm"/>
      <inkml:brushProperty name="height" value="0.025" units="cm"/>
      <inkml:brushProperty name="color" value="#66CC00"/>
    </inkml:brush>
  </inkml:definitions>
  <inkml:trace contextRef="#ctx0" brushRef="#br0">0 241 12524,'0'0'11210,"67"-43"-9960,-42 18-321,1-1-513,0-2-256,2 1-96,-5 5-32,-3-1-288,-4 8-961,-1 2-705,-4 5-480,-3 1-1250,-6 4-1761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591"/>
    </inkml:context>
    <inkml:brush xml:id="br0">
      <inkml:brushProperty name="width" value="0.025" units="cm"/>
      <inkml:brushProperty name="height" value="0.025" units="cm"/>
    </inkml:brush>
  </inkml:definitions>
  <inkml:trace contextRef="#ctx0" brushRef="#br0">58 534 14446,'0'0'7650,"-9"9"-3833,9-9-3800,-7 8 560,-1 0 0,1 1 0,1 0 0,-6 11-1,10-18-489,1 0 0,0 0-1,0 0 1,1 0-1,-1 0 1,0 0-1,1 1 1,-1-1 0,1 0-1,0 0 1,0 0-1,0 1 1,0-1-1,0 4 1,1-5-70,0 1 0,0-1 0,-1 0 0,1 0 0,0 1 0,0-1 0,0 0 1,0 0-1,0 0 0,0 0 0,1 0 0,-1 0 0,0 0 0,1 0 0,-1-1 0,0 1 0,1 0 0,-1-1 0,1 1 0,-1-1 1,1 1-1,-1-1 0,1 0 0,-1 0 0,3 0 0,0 1-15,1 0 0,0-1 0,0 0 0,0 0 0,0 0 0,0-1 0,-1 0 1,1 0-1,0 0 0,0 0 0,-1-1 0,1 0 0,-1 0 0,1 0 0,-1 0 0,4-4 0,-1 1 0,0-1 0,0 0-1,-1-1 1,0 1 0,0-1 0,-1 0-1,0 0 1,5-11 0,1-5-2,-1 0 1,-1 0-1,-1-1 0,-1 0 1,6-36-1,-5-1 531,-2-1 1,-2 0-1,-9-108 0,-1 145-491,2 17-44,1 11 0,-1 36 4,2 1 0,4 50 0,0-39 0,-2-45 0,0 32 0,3 1 0,7 41 0,-9-72 0,0 1 0,1-1 0,0 0 0,1 0 0,0 1 0,0-2 0,1 1 0,0 0 0,0-1 0,1 1 0,0-1 0,0-1 0,1 1 0,0-1 0,12 11 0,-14-15-351,1 1 0,0-1 0,0-1 0,0 1 0,0 0 0,0-1 0,0 0 0,0 0 0,0-1 0,0 0 0,1 1 0,-1-2 0,0 1 0,0 0 0,0-1 0,0 0 0,0-1 0,0 1 0,7-4 0,19-13-7523</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1.929"/>
    </inkml:context>
    <inkml:brush xml:id="br0">
      <inkml:brushProperty name="width" value="0.025" units="cm"/>
      <inkml:brushProperty name="height" value="0.025" units="cm"/>
      <inkml:brushProperty name="color" value="#66CC00"/>
    </inkml:brush>
  </inkml:definitions>
  <inkml:trace contextRef="#ctx0" brushRef="#br0">0 218 11531,'0'0'7879,"49"-35"-6694,-18-1-640,3-3-513,2 0-192,-6 4-1217,-5 13-1186,-8 11-3010</inkml:trace>
  <inkml:trace contextRef="#ctx0" brushRef="#br0" timeOffset="1">198 493 5445,'0'0'17617,"61"-66"-16880,-41 34-545,1 3-128,0 4-32,-3 6-1025,-4 2-1185,-5 9-1570,-3 5-1921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2.289"/>
    </inkml:context>
    <inkml:brush xml:id="br0">
      <inkml:brushProperty name="width" value="0.025" units="cm"/>
      <inkml:brushProperty name="height" value="0.025" units="cm"/>
      <inkml:brushProperty name="color" value="#66CC00"/>
    </inkml:brush>
  </inkml:definitions>
  <inkml:trace contextRef="#ctx0" brushRef="#br0">0 262 5894,'0'0'11434,"60"-71"-9960,-32 33-1,0-1-928,2 1-353,-3 7-64,-4 9-96,-3 6-673,-7 9-1184,-1 7-1090,-7 0-1025,-5 15-5413,0 3 8777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2.646"/>
    </inkml:context>
    <inkml:brush xml:id="br0">
      <inkml:brushProperty name="width" value="0.025" units="cm"/>
      <inkml:brushProperty name="height" value="0.025" units="cm"/>
      <inkml:brushProperty name="color" value="#66CC00"/>
    </inkml:brush>
  </inkml:definitions>
  <inkml:trace contextRef="#ctx0" brushRef="#br0">0 249 8776,'0'0'15535,"66"-75"-15055,-44 51-351,3-2-97,-2 2-289,2-1-1280,-6 2-1410,-4 4-1889,-2 1-2531,-2 4 2562</inkml:trace>
  <inkml:trace contextRef="#ctx0" brushRef="#br0" timeOffset="1">179 443 9129,'0'0'10249,"48"-54"-8743,-29 20-738,8 2-671,-3 0-33,3 5-801,-2 4-1409,-7 7-641,-5 9-127,-5 6-770,-8 8 737</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3.034"/>
    </inkml:context>
    <inkml:brush xml:id="br0">
      <inkml:brushProperty name="width" value="0.025" units="cm"/>
      <inkml:brushProperty name="height" value="0.025" units="cm"/>
      <inkml:brushProperty name="color" value="#66CC00"/>
    </inkml:brush>
  </inkml:definitions>
  <inkml:trace contextRef="#ctx0" brushRef="#br0">1 168 11243,'0'0'8744,"46"-52"-7495,-33 26-800,5 2-482,-3 2-1376,0 3-2851,-1 5-1633,1 3 3843</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4:53.379"/>
    </inkml:context>
    <inkml:brush xml:id="br0">
      <inkml:brushProperty name="width" value="0.025" units="cm"/>
      <inkml:brushProperty name="height" value="0.025" units="cm"/>
      <inkml:brushProperty name="color" value="#66CC00"/>
    </inkml:brush>
  </inkml:definitions>
  <inkml:trace contextRef="#ctx0" brushRef="#br0">1 173 12396,'0'0'9192,"51"-45"-8455,-33 15-641,3 1-64,-1 3-288,-1 3-1057,-1 9-1122,-6 8-992,-3 6-416,-5 0 3939,-3 11-8360</inkml:trace>
  <inkml:trace contextRef="#ctx0" brushRef="#br0" timeOffset="1">154 240 9833,'0'0'11307,"33"21"-11211,-22-37-160,-2 0-1249,4 0-929,-3 0-1378,0 1 2339,-1-1 1345,-3 0-6726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2.744"/>
    </inkml:context>
    <inkml:brush xml:id="br0">
      <inkml:brushProperty name="width" value="0.025" units="cm"/>
      <inkml:brushProperty name="height" value="0.025" units="cm"/>
      <inkml:brushProperty name="color" value="#66CC00"/>
    </inkml:brush>
  </inkml:definitions>
  <inkml:trace contextRef="#ctx0" brushRef="#br0">1 47 833,'0'0'7527,"0"-8"-2739,1-6-4903,1-11 8305,-2 49-2070,-3 65-4353,13 144 0,-3-168-1720,17 99 152,-15-118-121,3-1 0,31 81 1,-27-81 125,-2 0 1,-2 1-1,5 49 1,-12-72-185,18 114 97,-14-99-66,2 0-1,1-2 0,2 1 1,2-2-1,1 0 1,2-1-1,1 0 1,29 35-1,-20-24-50,-24-35 0,1 0 0,0-1 0,1 0 0,-1 0 0,2-1 0,-1 0 0,1 0 0,1 0 0,11 7 0,-5-4 0,0 1 0,23 23 0,-24-21 0,1 0 0,31 21 0,4 1 0,-37-26 0,0-1 0,1 0 0,0 0 0,0-1 0,19 7 0,211 83 0,-203-78 0,34 15 0,-83-36-859,-1 1-3978,-9-7-4938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4.802"/>
    </inkml:context>
    <inkml:brush xml:id="br0">
      <inkml:brushProperty name="width" value="0.025" units="cm"/>
      <inkml:brushProperty name="height" value="0.025" units="cm"/>
      <inkml:brushProperty name="color" value="#66CC00"/>
    </inkml:brush>
  </inkml:definitions>
  <inkml:trace contextRef="#ctx0" brushRef="#br0">3 5 4805,'0'0'20323,"0"-4"-18823,-1 4-683,0 45-322,1-1 0,2 0-1,2 0 1,3 0 0,1 0 0,18 56 0,63 117 1165,-82-198-1627,0 0 0,1 0 0,1-1 0,1 0 0,20 28 0,0-17-33,-24-24 0,1 1 0,-1 0 0,-1 0 0,1 1 0,6 10 0,-8-11 0,-1 0 0,1 0 0,0-1 0,0 1 0,0-1 0,1 0 0,0 0 0,0-1 0,0 1 0,0-1 0,1 0 0,0-1 0,-1 0 0,1 1 0,1-2 0,-1 1 0,0-1 0,1 0 0,12 2 0,11 5 0,46 22 0,-10-5 0,-8-4 0,2-3 0,77 14 0,-122-31-201,-14-2-800,-21-15-6200,7-4-7778</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5.926"/>
    </inkml:context>
    <inkml:brush xml:id="br0">
      <inkml:brushProperty name="width" value="0.025" units="cm"/>
      <inkml:brushProperty name="height" value="0.025" units="cm"/>
      <inkml:brushProperty name="color" value="#66CC00"/>
    </inkml:brush>
  </inkml:definitions>
  <inkml:trace contextRef="#ctx0" brushRef="#br0">0 1 2659,'0'0'22234,"1"4"-20312,3 57 2340,-4-29-6079,3-1-7413,-1-21 699</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6.612"/>
    </inkml:context>
    <inkml:brush xml:id="br0">
      <inkml:brushProperty name="width" value="0.025" units="cm"/>
      <inkml:brushProperty name="height" value="0.025" units="cm"/>
      <inkml:brushProperty name="color" value="#66CC00"/>
    </inkml:brush>
  </inkml:definitions>
  <inkml:trace contextRef="#ctx0" brushRef="#br0">25 0 5894,'-1'9'1510,"-8"56"9206,-4 13-5619,12-67-5874,0 0-1,1 0 1,1 0 0,2 19-1,3 0-3943,4 22 813,-5 4 4503,-7 37 4063,0-32-2562,6 70 1,2-98-8967,0 18 7959,-5 97 3841,1 78-3411,0-10 304,-1-80 3427,-2-144-10210,-1-1-4387</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9.475"/>
    </inkml:context>
    <inkml:brush xml:id="br0">
      <inkml:brushProperty name="width" value="0.025" units="cm"/>
      <inkml:brushProperty name="height" value="0.025" units="cm"/>
      <inkml:brushProperty name="color" value="#66CC00"/>
    </inkml:brush>
  </inkml:definitions>
  <inkml:trace contextRef="#ctx0" brushRef="#br0">41 40 4901,'-11'-3'6326,"-7"-3"-353,6 5 3482,14 3-5926,16 10-2355,5-8-1018,0-1 1,0-1-1,1-1 1,-1-1 0,0 0-1,1-2 1,-1-2-1,24-5 1,-38 7-331,53-12-4895,-42 5 1293,-20 9 3721,0 0-1,0 0 1,0 0 0,0 0 0,0-1 0,1 1 0,-1 0 0,0 0 0,0 0 0,0 0 0,0 0 0,0-1 0,0 1 0,0 0 0,0 0 0,0 0 0,1 0 0,-1-1 0,0 1 0,0 0 0,0 0 0,0 0 0,0 0 0,0-1 0,0 1 0,0 0 0,0 0 0,0 0 0,0-1 0,0 1 0,-1 0 0,1 0 0,0 0 0,0 0 0,0-1 0,0 1 0,0 0 0,0 0 0,0 0 0,0 0 0,0 0 0,-1-1 0,1 1 0,0 0 0,0 0 0,0 0 0,0 0 0,0 0 0,-1 0 0,1 0 0,0 0 0,0-1 0,0 1 0,0 0 0,-1 0 0,1 0 0,0 0 0,0 0 0,0 0 0,-1 0 0,1 0 0,0 0 0,0 0 0,-12-5-7584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6.680"/>
    </inkml:context>
    <inkml:brush xml:id="br0">
      <inkml:brushProperty name="width" value="0.025" units="cm"/>
      <inkml:brushProperty name="height" value="0.025" units="cm"/>
    </inkml:brush>
  </inkml:definitions>
  <inkml:trace contextRef="#ctx0" brushRef="#br0">235 446 5125,'0'0'10255,"-9"-5"-8477,6 4-1667,-1-1 52,0 0-1,0 0 1,-1 0-1,1 0 1,0 1 0,-1 0-1,1 0 1,-1 0-1,1 0 1,-1 1 0,0 0-1,1 0 1,-1 0 0,1 0-1,-1 1 1,0 0-1,1 0 1,0 0 0,-1 0-1,1 1 1,-6 2-1,0 3 97,1 0 0,0 1 0,0 0 0,1 0-1,0 1 1,0 0 0,1 0 0,1 1-1,-1 0 1,1 0 0,1 0 0,0 1 0,0 0-1,1 0 1,1 0 0,0 0 0,0 1 0,1-1-1,1 1 1,-1 12 0,2-23-253,0 0 0,0 0 0,0-1 0,0 1 0,1 0 0,-1 0 0,0 0-1,0 0 1,0 0 0,1 0 0,-1-1 0,1 1 0,-1 0 0,0 0 0,1 0 0,-1-1 0,1 1 0,0 0 0,-1-1 0,1 1 0,0-1 0,-1 1 0,1 0 0,0-1 0,0 1 0,-1-1-1,1 0 1,0 1 0,0-1 0,0 0 0,0 1 0,-1-1 0,1 0 0,0 0 0,0 0 0,0 0 0,0 0 0,0 0 0,0 0 0,0 0 0,1 0 0,1-1 2,1 0 0,0 0 0,0 0 0,-1 0 0,1-1 0,-1 0 1,1 1-1,-1-1 0,6-5 0,5-5 63,0-2 0,-1 0 1,0 0-1,-2-1 0,1-1 1,-2 0-1,0 0 0,14-34 1,-6 7 278,-2 0 0,16-72 0,-24 81 41,-2-1-1,-1 1 1,-2-1-1,-1 0 1,-5-66 0,4 100-373,-1 0 1,0 1 0,0-1 0,0 1-1,0-1 1,0 0 0,0 1 0,-1-1-1,1 1 1,0-1 0,0 0 0,0 1-1,-1-1 1,1 1 0,0-1 0,0 1-1,-1-1 1,1 1 0,0-1-1,-1 1 1,1-1 0,-1 1 0,1 0-1,-1-1 1,1 1 0,-1 0 0,1-1-1,-1 1 1,-10 11 185,-5 28-172,4 17 15,2 1 1,-1 69-1,5 116-589,6-241 510,6 63-1539,-6-62 1466,1 0-1,-1-1 1,1 1 0,-1-1 0,1 1 0,0-1-1,-1 1 1,1-1 0,0 0 0,0 1 0,0-1-1,0 0 1,0 1 0,0-1 0,2 1 0,-2-2 2,0 1 1,0-1-1,0 0 1,0 0-1,0 0 1,0 0-1,0 0 1,0 0-1,0 0 1,0 0-1,0 0 1,0 0 0,0 0-1,0-1 1,0 1-1,-1 0 1,1-1-1,0 1 1,0-1-1,0 1 1,0-1-1,0 1 1,0-1-1,-1 1 1,1-1-1,0 0 1,0-1 0,22-28-3993,0-12-2044</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39.850"/>
    </inkml:context>
    <inkml:brush xml:id="br0">
      <inkml:brushProperty name="width" value="0.025" units="cm"/>
      <inkml:brushProperty name="height" value="0.025" units="cm"/>
      <inkml:brushProperty name="color" value="#66CC00"/>
    </inkml:brush>
  </inkml:definitions>
  <inkml:trace contextRef="#ctx0" brushRef="#br0">94 0 10250,'0'0'19186,"5"7"-18204,1-1-861,0 0 1,0-1-1,1 0 0,-1 0 0,1 0 0,0-1 1,1 0-1,-1-1 0,1 1 0,-1-1 0,1-1 1,0 0-1,0 0 0,0 0 0,1-1 1,12 1-1,-17-2-111,1 0 0,-1 0 0,0 1 1,0 0-1,0-1 0,0 2 0,0-1 0,5 3 1,-9-4-9,1 0 0,-1 0 0,0 0-1,1 1 1,-1-1 0,0 0 0,1 1 0,-1-1 0,0 0 0,1 1 0,-1-1 0,0 1 0,0-1 0,1 0 0,-1 1 0,0-1 0,0 1 0,0-1 0,0 1 0,0-1 0,1 1 0,-1-1 0,0 0 0,0 1 0,0-1 0,0 1 0,0-1 0,-1 1 0,-14 19 110,-32 12-155,0-2-1,-72 34 1,97-53-104,-1 0-2045,13-8-4574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2.182"/>
    </inkml:context>
    <inkml:brush xml:id="br0">
      <inkml:brushProperty name="width" value="0.025" units="cm"/>
      <inkml:brushProperty name="height" value="0.025" units="cm"/>
      <inkml:brushProperty name="color" value="#66CC00"/>
    </inkml:brush>
  </inkml:definitions>
  <inkml:trace contextRef="#ctx0" brushRef="#br0">0 1 8712,'0'0'9193,"0"61"-8905,0-31 161,1 1-161,8 1-160,5 4-160,-1 0-737,0 5-1505,-2 0-1025,-4 4 32,-6 3-865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2.525"/>
    </inkml:context>
    <inkml:brush xml:id="br0">
      <inkml:brushProperty name="width" value="0.025" units="cm"/>
      <inkml:brushProperty name="height" value="0.025" units="cm"/>
      <inkml:brushProperty name="color" value="#66CC00"/>
    </inkml:brush>
  </inkml:definitions>
  <inkml:trace contextRef="#ctx0" brushRef="#br0">1 0 10570,'0'62'1409,"0"4"257,0 4-161,0 6-1088,0 0-289,5-1-577,6-2-3170,-1-4-5478</inkml:trace>
  <inkml:trace contextRef="#ctx0" brushRef="#br0" timeOffset="1">66 1358 10858,'-7'79'2403,"-2"2"-1090,0 0 545,4 0-930,1-5-63,-1-3 0,5-6 32,0-6-449,0-7-320,2-6-96,7-8-416,4 0-1249,-4-4-1442,2 4-1826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2.900"/>
    </inkml:context>
    <inkml:brush xml:id="br0">
      <inkml:brushProperty name="width" value="0.025" units="cm"/>
      <inkml:brushProperty name="height" value="0.025" units="cm"/>
      <inkml:brushProperty name="color" value="#66CC00"/>
    </inkml:brush>
  </inkml:definitions>
  <inkml:trace contextRef="#ctx0" brushRef="#br0">2 1 3459,'-2'157'2808,"5"176"9070,0-305-11695,1 0-1,1-1 1,12 33-1,-10-36-556,0 0-1,-2 0 1,-1 1-1,2 37 1,-6-59 387,1 18 365,-1 0 1,-1 0 0,-1 0-1,-1 0 1,-1 0 0,-8 26 0,12-47-474,0 0 0,0 0 0,0 0 0,0-1 1,0 1-1,0 0 0,-1 0 0,1 0 0,0 0 1,0 0-1,0 0 0,0 0 0,-1 0 1,1 0-1,0-1 0,0 1 0,0 0 0,0 0 1,-1 0-1,1 0 0,0 0 0,0 0 0,0 0 1,0 0-1,-1 0 0,1 0 0,0 0 0,0 1 1,0-1-1,0 0 0,-1 0 0,1 0 0,0 0 1,0 0-1,0 0 0,0 0 0,-1-13-3989</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4.669"/>
    </inkml:context>
    <inkml:brush xml:id="br0">
      <inkml:brushProperty name="width" value="0.025" units="cm"/>
      <inkml:brushProperty name="height" value="0.025" units="cm"/>
      <inkml:brushProperty name="color" value="#66CC00"/>
    </inkml:brush>
  </inkml:definitions>
  <inkml:trace contextRef="#ctx0" brushRef="#br0">591 10 6598,'0'0'16795,"-6"0"-15957,-208 19 3713,110-7-3586,-140-3 0,243-9-1008,0 0 1,1 0 0,-1 0-1,0 0 1,0 0 0,0 0-1,0 0 1,0 0 0,1-1-1,-1 1 1,0 0 0,0-1-1,0 1 1,1-1 0,-1 1-1,0-1 1,0 1 0,1-1-1,-1 1 1,0-1-1,1 1 1,-1-1 0,1 0-1,-1 0 1,0 0 0,-1-22-9289,2 18 7084,0-6-4704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45.025"/>
    </inkml:context>
    <inkml:brush xml:id="br0">
      <inkml:brushProperty name="width" value="0.025" units="cm"/>
      <inkml:brushProperty name="height" value="0.025" units="cm"/>
      <inkml:brushProperty name="color" value="#66CC00"/>
    </inkml:brush>
  </inkml:definitions>
  <inkml:trace contextRef="#ctx0" brushRef="#br0">335 0 9449,'0'0'16255,"-10"9"-15155,-12 8-459,0-2-1,-1 0 1,0-1-1,-28 11 1,27-14-233,-67 32 484,85-40-821,0 1-1,0 0 1,0 0-1,1 1 1,-1-1 0,1 1-1,0 0 1,0 1-1,1-1 1,-8 12 0,12-15-67,-1-1 0,1 0 1,-1 0-1,1 1 1,0-1-1,0 0 0,-1 1 1,1-1-1,0 1 1,0-1-1,1 0 0,-1 1 1,0-1-1,0 0 0,1 1 1,-1-1-1,0 0 1,1 1-1,-1-1 0,1 0 1,0 0-1,-1 0 1,1 1-1,0-1 0,0 0 1,0 0-1,0 0 1,0 0-1,0 0 0,0-1 1,0 1-1,0 0 0,0 0 1,1-1-1,-1 1 1,0-1-1,0 1 0,1-1 1,-1 1-1,0-1 1,3 1-1,7 2 7,1 0 1,0 0-1,17 1 1,-25-3-7,188 12-769,-128-12-1939,0-1-3397,-23 0-2110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1.943"/>
    </inkml:context>
    <inkml:brush xml:id="br0">
      <inkml:brushProperty name="width" value="0.025" units="cm"/>
      <inkml:brushProperty name="height" value="0.025" units="cm"/>
    </inkml:brush>
  </inkml:definitions>
  <inkml:trace contextRef="#ctx0" brushRef="#br0">154 80 5637,'35'-25'6523,"-18"12"-1571,1 1 1,33-17 0,-52 33-4594,0 0 0,0 0 0,0 0 0,-1 0 0,0 0 0,0 0 0,-4 6 0,-28 31 393,-1-2 1,-77 65 0,110-103-917,4-5-95,11-18-480,27-36-1134,-31 45 1294,42-68-788,-119 210 3673,68-129-2305,-3 5 104,0 0-1,1 0 0,0 0 0,0 1 0,0-1 1,1 1-1,-1-1 0,1 1 0,0-1 1,1 1-1,0 0 0,0 6 0,0-11-98,1-1 0,-1 1 0,1-1 0,-1 1 0,1-1 0,-1 1 0,1-1 0,-1 0 0,1 1 0,0-1 0,-1 0 0,1 1 0,0-1 1,-1 0-1,1 0 0,0 1 0,-1-1 0,1 0 0,0 0 0,-1 0 0,1 0 0,0 0 0,-1 0 0,1 0 0,0 0 0,-1 0 0,1-1 0,0 1 0,-1 0 0,1 0 0,0-1 0,0 1 0,21-11 121,-21 9-133,1 0 0,-1-1 1,1 1-1,-1 0 0,0-1 0,0 1 1,0-1-1,0 1 0,0-1 1,-1 1-1,1-1 0,-1 0 0,1 1 1,-1-6-1,-1 6-4,1 1 0,0-1 1,-1 1-1,0 0 0,1-1 0,-1 1 0,0 0 1,1 0-1,-1-1 0,0 1 0,0 0 1,0 0-1,0 0 0,0 0 0,0 0 0,-1 0 1,1 1-1,0-1 0,0 0 0,-2 0 0,-7-3-55,0 1 0,0 0 0,-1 1-1,1 0 1,0 1 0,-12 0-1,-12-3-29,33 4 94,0 0 0,0-1-1,0 1 1,0 0 0,0 0-1,0 0 1,0-1 0,0 1-1,0-1 1,0 1 0,0-1-1,0 1 1,0-1 0,0 1-1,0-1 1,1 0 0,-1 1-1,0-1 1,1 0 0,-1 0-1,0 0 1,1 1 0,-1-1-1,1 0 1,-1 0 0,1 0-1,-1 0 1,1 0 0,0 0-1,0 0 1,-1 0 0,1 0-1,0 0 1,0 0 0,0 0-1,0 0 1,0 0 0,0 0-1,0 0 1,1 0 0,-1 0-1,0 0 1,0 0 0,1 0-1,-1 0 1,1 0 0,-1 0-1,1 0 1,-1 0 0,1 0-1,0 1 1,-1-1 0,1 0-1,0 0 1,0 1 0,-1-1-1,1 0 1,0 1 0,0-1-1,0 1 1,0-1 0,0 1-1,0 0 1,0-1 0,0 1-1,0 0 1,1-1 0,14-1 98,0 0 1,1 0 0,-1 2 0,0 0-1,0 1 1,0 0 0,1 2-1,-1 0 1,-1 0 0,1 2 0,-1 0-1,27 12 1,-41-17-236,26 9-935,-10-12-8174,-7-8-8743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3.722"/>
    </inkml:context>
    <inkml:brush xml:id="br0">
      <inkml:brushProperty name="width" value="0.025" units="cm"/>
      <inkml:brushProperty name="height" value="0.025" units="cm"/>
    </inkml:brush>
  </inkml:definitions>
  <inkml:trace contextRef="#ctx0" brushRef="#br0">0 21 8872,'0'0'6374,"55"0"-5124,-44-1-97,-2 0-353,-4 0-351,-2 1 95,-3-2-383,-8-3-1250,3-5-4613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3.048"/>
    </inkml:context>
    <inkml:brush xml:id="br0">
      <inkml:brushProperty name="width" value="0.025" units="cm"/>
      <inkml:brushProperty name="height" value="0.025" units="cm"/>
    </inkml:brush>
  </inkml:definitions>
  <inkml:trace contextRef="#ctx0" brushRef="#br0">0 0 11627,'0'0'11723,"49"45"-11018,-5-45-513,2 0-128,8-3-384,1-6-1570,0-1-1697,-4 0-2595,-1-2-5445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3.392"/>
    </inkml:context>
    <inkml:brush xml:id="br0">
      <inkml:brushProperty name="width" value="0.025" units="cm"/>
      <inkml:brushProperty name="height" value="0.025" units="cm"/>
    </inkml:brush>
  </inkml:definitions>
  <inkml:trace contextRef="#ctx0" brushRef="#br0">0 11 13453,'0'0'1943,"9"2"-245,35 3-1284,48 0 0,128-10-10889,-42 0 6605,-88 5 10545,101 0-305,96-9-10132,-250 6-162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008"/>
    </inkml:context>
    <inkml:brush xml:id="br0">
      <inkml:brushProperty name="width" value="0.025" units="cm"/>
      <inkml:brushProperty name="height" value="0.025" units="cm"/>
    </inkml:brush>
  </inkml:definitions>
  <inkml:trace contextRef="#ctx0" brushRef="#br0">88 52 15407,'-6'12'3010,"-1"2"-2416,1 0 317,-1 1 0,-1-1 0,0-1 1,-1 1-1,0-1 0,-14 14 0,23-27-910,0 0 0,-1 0 0,1 0 0,0 0 0,0-1 0,-1 1 0,1 0 0,0 0 0,0 0 0,0 0 0,-1 0 0,1 0 0,0-1 0,0 1 0,0 0 0,0 0 0,0 0-1,-1 0 1,1-1 0,0 1 0,0 0 0,0 0 0,0 0 0,0-1 0,0 1 0,0 0 0,0 0 0,-1 0 0,1-1 0,0 1 0,0 0 0,0 0 0,0-1 0,0 1 0,0 0 0,0 0 0,0 0-1,1-1 1,-1 1 0,0 0 0,0 0 0,0-1 0,0 1 0,0 0 0,0 0 0,0 0 0,0-1 0,1 1 0,-1 0 0,2-17-268,55-142-587,-54 156 1278,0 11-20,-1 26 311,-1 45 145,-1-65-800,0-4 4,0 0-1,0 1 1,1-1-1,0 0 1,4 17-1,-5-26-57,1 0 0,-1 0 0,1 0 0,-1 0 1,1-1-1,-1 1 0,1 0 0,-1 0 0,1 0 0,0 0 0,-1-1 1,1 1-1,0 0 0,0-1 0,-1 1 0,1 0 0,0-1 0,0 1 0,0-1 1,0 1-1,0-1 0,0 0 0,0 1 0,1-1 0,1 0-2,0 0 0,-1-1 1,1 1-1,-1-1 0,1 0 0,-1 0 0,0 0 0,1 0 0,-1 0 1,0 0-1,0-1 0,0 1 0,0-1 0,4-3 0,92-84-8999,-83 71 1986</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4.859"/>
    </inkml:context>
    <inkml:brush xml:id="br0">
      <inkml:brushProperty name="width" value="0.025" units="cm"/>
      <inkml:brushProperty name="height" value="0.025" units="cm"/>
    </inkml:brush>
  </inkml:definitions>
  <inkml:trace contextRef="#ctx0" brushRef="#br0">241 19 1505,'0'0'5248,"8"-2"-636,3 0-3147,11-3-165,-2-5 8609,-48 12-6898,5 9-2770,0 0 1,1 1 0,1 1 0,0 1 0,0 1 0,2 1-1,0 1 1,0 0 0,-17 23 0,29-31-181,1-1 0,0 1 0,0 0 0,1 0 0,0 1 1,-4 11-1,8-20-40,0 1 0,0 0-1,1 0 1,-1 0 0,1 0 0,-1 0 0,1 0 0,-1 0 0,1 0 0,0 0 0,0 0 0,0 0 0,0 0 0,0 0 0,1 0-1,-1-1 1,1 1 0,-1 0 0,1 0 0,0 0 0,-1 0 0,1 0 0,0-1 0,0 1 0,0 0 0,1-1 0,-1 1 0,0-1-1,1 1 1,-1-1 0,1 1 0,-1-1 0,1 0 0,-1 0 0,1 0 0,0 0 0,0 0 0,3 1 0,10 2-54,0-1 0,1 0 0,-1-1 0,1-1 0,0 0 0,0-1 0,20-3 0,-20 2-1044,-1-2 0,0 0 0,1-1 1,15-6-1,-1-5-4497,-7 0-2866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55.402"/>
    </inkml:context>
    <inkml:brush xml:id="br0">
      <inkml:brushProperty name="width" value="0.025" units="cm"/>
      <inkml:brushProperty name="height" value="0.025" units="cm"/>
    </inkml:brush>
  </inkml:definitions>
  <inkml:trace contextRef="#ctx0" brushRef="#br0">69 47 4228,'0'0'18812,"11"-8"-17210,-8 5-1521,2-1 130,0 1 1,0-1-1,0 1 0,0 0 0,0 0 0,1 0 1,-1 1-1,1 0 0,0 0 0,0 0 1,-1 1-1,1 0 0,0 0 0,0 0 1,0 1-1,0 0 0,1 0 0,5 1 1,-11 0-177,0-1 1,1 0-1,-1 1 1,0-1 0,0 0-1,0 1 1,0-1 0,0 1-1,0 0 1,0-1 0,0 1-1,0 0 1,0 0 0,0 0-1,0-1 1,-1 1 0,1 0-1,0 0 1,-1 0-1,1 0 1,-1 0 0,1 0-1,-1 1 1,1-1 0,-1 0-1,1 1 1,-1 0 1,0 1 0,0-1 1,-1 0-1,1 0 0,-1 1 0,1-1 1,-1 0-1,0 0 0,1 0 0,-1 0 0,0 0 1,-3 4-1,-1 2 13,-1 0 0,0-1 0,-1 0-1,0 0 1,-7 7 0,-135 97 116,134-91-10,15-19-150,0-1 1,0 1-1,0-1 0,0 0 1,0 1-1,0-1 0,1 1 1,-1-1-1,0 0 0,0 1 0,0-1 1,0 1-1,1-1 0,-1 0 1,0 1-1,0-1 0,1 0 1,-1 1-1,0-1 0,1 0 0,-1 0 1,0 1-1,1-1 0,-1 0 1,0 0-1,1 0 0,-1 1 1,1-1-1,-1 0 0,0 0 1,1 0-1,47 3 251,-35-3-285,11-1-246,1 0-1,30-7 1,14-9-7172,-31 5-3445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7.181"/>
    </inkml:context>
    <inkml:brush xml:id="br0">
      <inkml:brushProperty name="width" value="0.025" units="cm"/>
      <inkml:brushProperty name="height" value="0.025" units="cm"/>
    </inkml:brush>
  </inkml:definitions>
  <inkml:trace contextRef="#ctx0" brushRef="#br0">213 21 5862,'0'0'4804,"9"-2"-2599,1 0-1590,-7 2-295,1-1 0,-1 1 0,0-1 1,0 0-1,1 0 0,-1 0 0,0 0 0,0-1 1,0 1-1,0-1 0,3-2 0,-13 2 9874,-40 7-8403,26 3-1377,1 1 0,0 1-1,0 1 1,1 1 0,-30 23 0,43-31-390,0 1-1,1-1 1,0 1 0,0 0 0,0 1 0,1-1 0,0 1 0,0 0 0,0 0 0,1 0 0,0 0-1,0 0 1,0 1 0,1 0 0,0-1 0,0 1 0,1 0 0,0 0 0,0 0 0,0 0-1,1 0 1,1 8 0,-1-13-22,1 0-1,0 0 0,0 1 0,0-1 1,0 0-1,0 0 0,0 0 0,1-1 1,-1 1-1,0 0 0,1 0 1,0-1-1,-1 1 0,1-1 0,0 1 1,0-1-1,0 0 0,0 1 0,0-1 1,0 0-1,0-1 0,0 1 1,0 0-1,1-1 0,-1 1 0,4 0 1,7 1-16,1-1 1,-1 0-1,19-1 0,-17 0-121,3-1-975,-1 0-1,30-5 0,6-10-8967,-31 8-726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7.632"/>
    </inkml:context>
    <inkml:brush xml:id="br0">
      <inkml:brushProperty name="width" value="0.025" units="cm"/>
      <inkml:brushProperty name="height" value="0.025" units="cm"/>
    </inkml:brush>
  </inkml:definitions>
  <inkml:trace contextRef="#ctx0" brushRef="#br0">1 208 13549,'0'0'14381,"9"-8"-13302,28-30-412,-2-2 0,49-71 1,-74 100-74,-5 12-221,-6 25-94,-14 37-217,5-30-604,-8 29 1321,15-41-3922,2 0-3438</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2.732"/>
    </inkml:context>
    <inkml:brush xml:id="br0">
      <inkml:brushProperty name="width" value="0.025" units="cm"/>
      <inkml:brushProperty name="height" value="0.025" units="cm"/>
    </inkml:brush>
  </inkml:definitions>
  <inkml:trace contextRef="#ctx0" brushRef="#br0">0 1 4516,'0'0'21445,"12"2"-19363,191 26 1829,-72-13-4075,-102-13-195,-16-2-1613,-25 0-6998,-10 0 3775,-6 0-1291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3.076"/>
    </inkml:context>
    <inkml:brush xml:id="br0">
      <inkml:brushProperty name="width" value="0.025" units="cm"/>
      <inkml:brushProperty name="height" value="0.025" units="cm"/>
    </inkml:brush>
  </inkml:definitions>
  <inkml:trace contextRef="#ctx0" brushRef="#br0">58 0 12908,'0'0'2424,"-8"3"165,-26 8-160,19 0 1523,21-1-1781,21 0-617,19-4-841,0-3 1,89-4-1,-61-1-1247,-65 2 92,36-3-2348,-18-8-5578,-14-1-4444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4.474"/>
    </inkml:context>
    <inkml:brush xml:id="br0">
      <inkml:brushProperty name="width" value="0.025" units="cm"/>
      <inkml:brushProperty name="height" value="0.025" units="cm"/>
    </inkml:brush>
  </inkml:definitions>
  <inkml:trace contextRef="#ctx0" brushRef="#br0">26 282 4644,'0'0'15188,"-5"8"-13117,-16 30 5724,30-44-6395,12-12-991,104-118 371,32-31-300,-157 183-480,-12 11 0,-26 45 0,26-54 0,2 1 0,0 0 0,1 1 0,1 0 0,-8 32 0,14-25-3155,2-27 3001,0 1 0,0-1 0,-1 1 0,1-1 0,0 0 0,0 1 0,0-1-1,0 1 1,0-1 0,0 1 0,0-1 0,0 1 0,1-1 0,-1 0 0,0 1 0,0-1 0,0 1 0,0-1 0,1 1 0,-1-1 0,0 0 0,0 1 0,1-1-1,-1 0 1,0 1 0,1-1 0,-1 0 0,0 1 0,1-1 0,-1 0 0,0 0 0,1 1 0,-1-1 0,1 0 0,-1 0 0,0 0 0,1 0 0,-1 1-1,1-1 1,-1 0 0,1 0 0,-1 0 0,1 0 0,-1 0 0,1 0 0,-1 0 0,0 0 0,1 0 0,0-1 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5.538"/>
    </inkml:context>
    <inkml:brush xml:id="br0">
      <inkml:brushProperty name="width" value="0.025" units="cm"/>
      <inkml:brushProperty name="height" value="0.025" units="cm"/>
    </inkml:brush>
  </inkml:definitions>
  <inkml:trace contextRef="#ctx0" brushRef="#br0">0 42 4773,'2'4'26410,"0"-3"-24389,6-1-4830,-1-1 4962,143-22-1879,-102 14-302,59-4 1,-107 13 27,0 0 0,-1 0 0,1 0 0,0 0 0,0 0 0,0 0 0,0 0 0,0 0 0,0 0 0,0 1 0,-1-1 0,1 0 0,0 0 0,0 0 0,0 0 0,0 0 0,0 0 0,0 1 0,0-1 0,0 0 0,0 0 0,0 0 0,0 0 0,0 0 0,0 1 0,0-1 0,0 0 0,0 0 0,0 0 0,0 0 0,0 1 0,0-1 0,0 0 0,0 0 0,0 0 0,0 0 0,0 0 0,0 1 0,0-1 0,0 0 0,0 0 0,0 0 0,1 0 0,-1 0 0,0 0 0,0 0 0,0 1 0,0-1 0,0 0 0,0 0 0,0 0 0,1 0 0,-1 0 0,0 0 0,0 0 0,0 0 0,0 0 0,0 0 0,1 0 0,-1 0 0,0 0 0,0 0 0,0 0 0,-8 8 0,4-6-2,1 0-202,-1 0 0,1-1 0,-1 1 0,0-1 0,1 1 0,-1-1 0,0 0 1,0 0-1,0-1 0,0 1 0,0-1 0,-4 0 0,5-4-5893,2-8-4243</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5:56.145"/>
    </inkml:context>
    <inkml:brush xml:id="br0">
      <inkml:brushProperty name="width" value="0.025" units="cm"/>
      <inkml:brushProperty name="height" value="0.025" units="cm"/>
    </inkml:brush>
  </inkml:definitions>
  <inkml:trace contextRef="#ctx0" brushRef="#br0">182 41 6150,'0'0'7991,"9"-5"-4200,3-1-2402,9-6 161,2-2 4986,-37 11-3191,-12 5-1330,8 3-2015,1 1 0,-1 0 0,1 2 0,1 0 0,-1 0 0,1 2 0,-26 20 0,41-30 0,1 0 0,-1 1 0,1-1 0,-1 0 0,1 1 0,-1-1 0,1 1 0,-1-1 0,1 1 0,-1-1 0,1 1 0,-1-1 0,1 1 0,0 0 0,0-1 0,-1 1 0,1 0 0,0-1 0,0 1 0,-1 0 0,1-1 0,0 1 0,0 0 0,0-1 0,0 1 0,0 0 0,0-1 0,0 1 0,0 0 0,1-1 0,-1 2 0,1-1 0,0 0 0,0 0 0,0-1 0,0 1 0,1 0 0,-1-1 0,0 1 0,0 0 0,1-1 0,-1 0 0,0 1 0,1-1 0,-1 0 0,3 1 0,60 0 0,-53-1 0,5 0 0,-6-1 0,0 1 0,0 0 0,-1 1 0,1 0 0,0 0 0,0 1 0,-1 0 0,1 1 0,-1 0 0,17 8 0,-25-10 0,1 0 0,-1 0 0,0 0 0,0 0 0,0 0 0,0 1 0,0-1 0,0 0 0,0 1 0,0-1 0,-1 1 0,1-1 0,0 1 0,-1-1 0,1 1 0,-1-1 0,0 1 0,1 0 0,-1-1 0,0 1 0,0-1 0,0 1 0,0 0 0,0-1 0,-1 1 0,1 0 0,0-1 0,-1 1 0,1-1 0,-1 1 0,0-1 0,1 1 0,-1-1 0,0 1 0,0-1 0,-2 3 0,-1 2 0,-1 0 0,0-1 0,0 1 0,0-1 0,-1 0 0,-9 7 0,4-5 0,0-1 0,-1 0 0,0-1 0,1 0 0,-1-1 0,-1 0 0,1-1 0,-1-1 0,1 0 0,-1 0 0,0-1 0,1-1 0,-1 0 0,-15-2 0,-8-11-2947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00.146"/>
    </inkml:context>
    <inkml:brush xml:id="br0">
      <inkml:brushProperty name="width" value="0.025" units="cm"/>
      <inkml:brushProperty name="height" value="0.025" units="cm"/>
    </inkml:brush>
  </inkml:definitions>
  <inkml:trace contextRef="#ctx0" brushRef="#br0">383 160 10122,'0'0'3357,"-10"-5"-1595,-1 0-1187,0 0 0,-1 1 0,0 0 0,-20-3 0,26 5-434,-1 2 0,1-1-1,0 1 1,0 0 0,0 0 0,0 1 0,-1 0 0,1 0 0,0 0 0,0 1 0,0 0 0,1 0-1,-10 5 1,1 2 71,0 1-1,1 1 0,0 1 0,0 0 0,2 0 1,0 1-1,0 1 0,1-1 0,0 2 0,2 0 1,0 0-1,-11 27 0,9-18-104,2 0-1,1 1 1,1 0-1,1 0 1,1 0-1,1 0 1,1 48-1,2-68-106,0 0 1,1 0-1,0 0 0,0 0 0,0 0 0,1 0 0,-1 0 0,1-1 0,0 1 0,0-1 0,1 1 0,0-1 0,-1 0 0,1 0 0,1 0 0,-1 0 0,6 4 0,-3-3 63,0-1-1,1 0 1,-1 0-1,1-1 1,0 0-1,0 0 1,0-1-1,0 0 1,0 0-1,14 1 1,-3-1 115,0-1 0,0-1-1,0-1 1,0-1 0,0 0 0,0-1-1,-1-1 1,1-1 0,18-7 0,-7-1 79,1-2 0,-2 0 0,0-2 1,-1-1-1,-1-2 0,36-33 0,-49 41-43,-1-1 1,0 0-1,-1 0 0,0-1 0,-1-1 0,-1 0 1,0 0-1,-1 0 0,-1-1 0,0-1 0,-1 1 1,-1-1-1,5-29 0,-9 41-167,-1-1-1,1 0 1,-1 1 0,0-1 0,-1 0 0,1 0-1,-1 1 1,0-1 0,-1 1 0,0-1-1,1 1 1,-1-1 0,-1 1 0,1 0-1,-1 0 1,0 0 0,0 0 0,-1 1 0,1-1-1,-1 1 1,0 0 0,-5-4 0,0 2 20,-1 0 0,0 0 0,0 1 0,0 0 1,-1 1-1,0 0 0,1 1 0,-1 0 1,-1 0-1,-13 0 0,-51 1-62,61 2-10,0 1-1,1-2 1,-1 0 0,-28-6 0,42 7-69,0-1 1,0 1 0,1 0-1,-1-1 1,0 1-1,0 0 1,0-1 0,0 1-1,0-1 1,1 0 0,-1 1-1,0-1 1,1 0-1,-1 1 1,0-1 0,1 0-1,-1 0 1,1 1 0,-1-1-1,1 0 1,-1 0-1,1 0 1,0 0 0,-1 0-1,1 0 1,0 0 0,0 0-1,0 0 1,0 0-1,0 0 1,0 0 0,0 1-1,0-1 1,0 0 0,0 0-1,0 0 1,1 0-1,-1-1 1,20-35-6210,17-4-5114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8.308"/>
    </inkml:context>
    <inkml:brush xml:id="br0">
      <inkml:brushProperty name="width" value="0.025" units="cm"/>
      <inkml:brushProperty name="height" value="0.025" units="cm"/>
    </inkml:brush>
  </inkml:definitions>
  <inkml:trace contextRef="#ctx0" brushRef="#br0">8 0 18514,'0'0'12235,"-7"9"-15950,19-5-1506,-4-4-4196</inkml:trace>
  <inkml:trace contextRef="#ctx0" brushRef="#br0" timeOffset="1">165 511 2530,'0'0'193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362"/>
    </inkml:context>
    <inkml:brush xml:id="br0">
      <inkml:brushProperty name="width" value="0.025" units="cm"/>
      <inkml:brushProperty name="height" value="0.025" units="cm"/>
    </inkml:brush>
  </inkml:definitions>
  <inkml:trace contextRef="#ctx0" brushRef="#br0">136 0 11627,'0'0'9518,"-8"3"-5791,0 1-3447,1 0 0,0 1 0,0 0 0,0 0 0,1 0 0,0 1 0,0 0 0,0 0 0,1 0 0,0 1 0,0 0 1,0 0-1,1 0 0,0 1 0,-5 15 0,3-9-295,0 0 1,2 1-1,0-1 1,0 1-1,2 0 1,-1 1-1,2-1 1,1 27-1,0-41-7,0-1 0,0 1 1,0 0-1,0-1 0,0 1 0,1 0 0,-1-1 0,0 1 0,1 0 0,-1-1 0,0 1 0,1-1 0,-1 1 0,1-1 0,-1 1 0,1-1 1,-1 1-1,1-1 0,-1 1 0,1-1 0,-1 0 0,1 1 0,0-1 0,-1 0 0,1 0 0,-1 1 0,1-1 0,0 0 0,-1 0 0,1 0 1,0 0-1,-1 0 0,1 0 0,0 0 0,-1 0 0,1 0 0,0 0 0,-1 0 0,1 0 0,0 0 0,-1 0 0,1-1 0,0 1 0,-1 0 1,1-1-1,-1 1 0,1 0 0,0-1 0,-1 1 0,1-1 0,-1 1 0,1-1 0,33-23-364,-4-8 401,24-21-53,-51 50 61,1 1-1,-1-1 1,1 1 0,0-1-1,-1 1 1,1 0-1,0 1 1,0-1 0,1 1-1,-1-1 1,0 1 0,0 1-1,6-2 1,-9 3 13,1-1 0,-1 1 1,0 0-1,0-1 0,-1 1 0,1 0 1,0 0-1,0 0 0,0-1 0,0 1 1,-1 0-1,1 0 0,0 0 0,-1 0 1,1 1-1,-1-1 0,1 0 0,-1 0 1,0 0-1,1 0 0,-1 0 0,0 1 1,0-1-1,0 0 0,0 0 0,0 0 1,0 1-1,0-1 0,0 2 0,-3 40 815,0-34-721,0 0 0,0 0 0,-1-1 0,0 1 0,-1-1 0,0 0 0,0 0 0,0 0 0,-1-1 0,-1 0 0,1 0 0,-1-1 0,0 1 1,0-1-1,-1-1 0,0 0 0,0 0 0,0 0 0,0-1 0,-1 0 0,-11 3 0,19-7-164,1 0 0,-1 1 1,0-1-1,1 0 0,-1 0 0,0 0 0,1 0 1,-1 0-1,0 0 0,1 0 0,-1 0 0,0 0 0,0 0 1,1-1-1,-1 1 0,1 0 0,-1 0 0,0 0 1,1-1-1,-1 1 0,0 0 0,1-1 0,-1 1 1,1-1-1,-1 1 0,1-1 0,-1 1 0,1-1 1,-1 1-1,1-1 0,0 1 0,-1-1 0,1 0 0,0 1 1,-1-1-1,1 1 0,0-1 0,0-1 0,1-27-4327,6 4-3155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10.399"/>
    </inkml:context>
    <inkml:brush xml:id="br0">
      <inkml:brushProperty name="width" value="0.025" units="cm"/>
      <inkml:brushProperty name="height" value="0.025" units="cm"/>
    </inkml:brush>
  </inkml:definitions>
  <inkml:trace contextRef="#ctx0" brushRef="#br0">390 152 6278,'0'0'8851,"1"-11"-7559,-1 0-1162,1 1 452,0 0 0,-1 0-1,-1 0 1,0 0 0,-4-19-1,4 26-418,0 0 0,0 0-1,0 1 1,0-1 0,0 1-1,-1-1 1,1 1 0,-1-1-1,0 1 1,0 0 0,0 0 0,0 0-1,0 0 1,0 0 0,-1 0-1,1 0 1,-1 1 0,1 0-1,-1-1 1,0 1 0,1 0 0,-1 0-1,0 0 1,0 0 0,1 1-1,-1-1 1,0 1 0,-4 0-1,1 0 9,0 1 0,1 0 0,-1 0 0,1 0-1,-1 1 1,1 0 0,0 0 0,0 0 0,0 0 0,0 1-1,0 0 1,0 0 0,1 0 0,-1 1 0,1 0-1,-7 7 1,-8 10 57,2 0 1,-17 25-1,33-45-219,-20 30 101,1 1-1,2 1 0,2 1 0,1 0 1,1 0-1,2 2 0,1 0 0,2 0 1,2 1-1,1-1 0,2 2 0,0 38 1,4-67-104,0-1 0,1 1 0,0-1 0,0 1 0,1-1 1,0 1-1,0-1 0,1 0 0,0 0 0,1 0 0,-1 0 1,2-1-1,6 11 0,-8-15-3,1 1 1,-1-1-1,1 0 1,0 0-1,0 0 1,0 0-1,1-1 1,-1 1-1,1-1 0,-1 0 1,1-1-1,-1 1 1,1-1-1,0 0 1,0 0-1,0-1 1,0 1-1,0-1 1,0 0-1,0 0 0,0-1 1,-1 1-1,1-1 1,0 0-1,5-2 1,7-3 57,1 0 0,-1-1 0,0-1 0,0-1 0,-1 0 0,-1-1 0,1-1 0,-2-1 0,15-13 0,7-9 294,-2-2 0,36-49 1,-54 67-261,-2-2-1,0 0 1,-1-1 0,-1 0 0,-2 0-1,0-2 1,-1 1 0,-1-1 0,-1 0-1,-1-1 1,4-26 0,-10 45-95,1 1 0,-1 0 0,0-1 0,0 1 0,-1 0 0,1-1 0,-1 1 0,0 0 0,0-1 0,0 1 0,-1 0 0,1 0 0,-1 0 0,0 0 0,0 1 0,-1-1 0,1 0 0,-1 1 0,0-1 0,-4-3 0,2 3 0,-1 1 0,1-1 0,-1 1 0,0 0 0,0 1 0,0 0 0,-1 0 0,1 0 0,0 1 0,-1-1 0,1 2 0,-1-1 0,-6 1 0,-6 1-784,1 0 0,0 2 0,0 0 0,0 1 0,0 1 0,1 0-1,-1 2 1,-27 14 0,-24 7-3749,42-21-5337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6.320"/>
    </inkml:context>
    <inkml:brush xml:id="br0">
      <inkml:brushProperty name="width" value="0.025" units="cm"/>
      <inkml:brushProperty name="height" value="0.025" units="cm"/>
    </inkml:brush>
  </inkml:definitions>
  <inkml:trace contextRef="#ctx0" brushRef="#br0">1 731 5221,'0'0'19037,"12"-9"-17815,11-9-612,-1-2-1,-1-1 1,0-1 0,29-41-1,383-512 2722,-433 572-5027,-6 6-208,-18 12-2959,-6 5-4461,5-8-3050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6.678"/>
    </inkml:context>
    <inkml:brush xml:id="br0">
      <inkml:brushProperty name="width" value="0.025" units="cm"/>
      <inkml:brushProperty name="height" value="0.025" units="cm"/>
    </inkml:brush>
  </inkml:definitions>
  <inkml:trace contextRef="#ctx0" brushRef="#br0">143 0 11627,'0'0'11579,"0"14"-10479,-1 12-897,-2 0-1,0-1 1,-2 1 0,-14 47 0,-17 20 768,21-59-303,1 0-1,2 1 0,2 0 1,1 0-1,-6 52 0,15-86-639,-1 0-1,1-1 0,0 1 1,0 0-1,0-1 0,0 1 1,0 0-1,0-1 1,1 1-1,-1 0 0,0-1 1,0 1-1,0 0 0,1-1 1,-1 1-1,0 0 0,1-1 1,-1 1-1,0 0 1,1-1-1,-1 1 0,1-1 1,-1 1-1,1-1 0,-1 1 1,1-1-1,-1 0 0,1 1 1,0-1-1,-1 0 1,1 1-1,-1-1 0,1 0 1,1 1-1,27-6 570,27-25 149,3-13-597,-36 25-313,1 2 0,1 0 0,50-24 0,-47 28-3065,-3-4-3979,0-3-5988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7.443"/>
    </inkml:context>
    <inkml:brush xml:id="br0">
      <inkml:brushProperty name="width" value="0.025" units="cm"/>
      <inkml:brushProperty name="height" value="0.025" units="cm"/>
    </inkml:brush>
  </inkml:definitions>
  <inkml:trace contextRef="#ctx0" brushRef="#br0">1 0 7687,'0'0'21770,"1"15"-20649,3 111-116,-3-52-413,13 93 0,-14-166-623,0 0 0,0 1 0,0-1 0,0 1 0,0-1 0,1 1 0,-1-1 0,0 0 0,1 1 0,-1-1 0,1 0 0,0 1 0,-1-1 0,1 0 0,0 0 0,0 0 0,0 0 0,0 0 0,0 1 0,0-2 0,0 1 0,0 0 0,0 0 0,0 0 0,3 1 0,-3-3-43,0 1 0,1-1 0,-1 1-1,0-1 1,0 0 0,1 0 0,-1 1 0,0-1 0,0 0 0,0 0 0,0 0-1,0 0 1,0 0 0,0 0 0,0 0 0,-1-1 0,1 1 0,0 0 0,-1 0 0,1-1-1,-1 1 1,1 0 0,-1-1 0,0 1 0,1-3 0,3-8-1647,-1 0 0,0-1-1,0 1 1,0-16 0,-2-21-6478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7.798"/>
    </inkml:context>
    <inkml:brush xml:id="br0">
      <inkml:brushProperty name="width" value="0.025" units="cm"/>
      <inkml:brushProperty name="height" value="0.025" units="cm"/>
    </inkml:brush>
  </inkml:definitions>
  <inkml:trace contextRef="#ctx0" brushRef="#br0">0 111 12332,'0'0'17712,"60"11"-16206,-24-24-481,5-4-833,-2-4-192,0 0 0,-7 2 0,-6 3 0,-9 6 0,-3 6-1441</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8.171"/>
    </inkml:context>
    <inkml:brush xml:id="br0">
      <inkml:brushProperty name="width" value="0.025" units="cm"/>
      <inkml:brushProperty name="height" value="0.025" units="cm"/>
    </inkml:brush>
  </inkml:definitions>
  <inkml:trace contextRef="#ctx0" brushRef="#br0">0 111 19026,'0'0'10570,"61"-14"-8552,-24-5-865,4-4-1153,4 2 0,-6 3 0,-5 7 0,-12 6-705,-7 5-1281,-10 2-1665,-5 17-993,-17 2-1506,-7 5-4997</inkml:trace>
  <inkml:trace contextRef="#ctx0" brushRef="#br0" timeOffset="1">23 351 9257,'0'0'15631,"50"20"-12268,-14-39-1313,6-6-705,7-7-704,-5 0-481,-3 1-128,-5 3-801,-8 2-1793,-10 4-2884,-5 2-3458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8.514"/>
    </inkml:context>
    <inkml:brush xml:id="br0">
      <inkml:brushProperty name="width" value="0.025" units="cm"/>
      <inkml:brushProperty name="height" value="0.025" units="cm"/>
    </inkml:brush>
  </inkml:definitions>
  <inkml:trace contextRef="#ctx0" brushRef="#br0">63 162 20083,'0'0'6919,"-13"49"-4613,8-16-865,-1 11-736,2 6-449,1 1-160,1 2-96,2-3 64,0-9-64,0-9 0,7-10-64,1-11-256,3-11-289,-1-3-480,-1-21-1794,-3-6-2337,-4-10-3781</inkml:trace>
  <inkml:trace contextRef="#ctx0" brushRef="#br0" timeOffset="1">1 163 20852,'0'0'9790,"9"-4"-8108,76-38-1308,162-69-305,-219 105-5957,-25 10 1002,-17 7 905,-6 1-2852</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28.869"/>
    </inkml:context>
    <inkml:brush xml:id="br0">
      <inkml:brushProperty name="width" value="0.025" units="cm"/>
      <inkml:brushProperty name="height" value="0.025" units="cm"/>
    </inkml:brush>
  </inkml:definitions>
  <inkml:trace contextRef="#ctx0" brushRef="#br0">16 133 15919,'0'0'14222,"71"0"-12397,-29-24-1024,8-6-801,-3 2 0,-4 6 0,-4 4 0,-8 9 0,-15 8-961,-6 1-833,-10 9-1216,0 11-1186,-15 5-1954,-9 2-5221</inkml:trace>
  <inkml:trace contextRef="#ctx0" brushRef="#br0" timeOffset="1">1 375 16848,'0'0'12908,"89"-2"-11178,-38-22-673,6-4-833,-2 2-224,-3 2 0,-7 4-288,-12 5-2819,-8 2-3812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0.036"/>
    </inkml:context>
    <inkml:brush xml:id="br0">
      <inkml:brushProperty name="width" value="0.025" units="cm"/>
      <inkml:brushProperty name="height" value="0.025" units="cm"/>
    </inkml:brush>
  </inkml:definitions>
  <inkml:trace contextRef="#ctx0" brushRef="#br0">0 25 4773,'0'0'25175,"10"-3"-24203,24-4-603,-1 2 1,1 1-1,0 1 1,42 3-1,-37-1-369,-22 0 0,0 0 0,0 2 0,0 0 0,0 1 0,29 6 0,-45-8 0,0 1 0,-1-1 0,1 0 0,0 0 0,-1 0 0,1 0 0,0 1 0,-1-1 0,1 0 0,-1 1 0,1-1 0,-1 0 0,1 1 0,-1-1 0,1 1 0,-1-1 0,1 1 0,-1-1 0,1 1 0,-1-1 0,0 1 0,1-1 0,-1 1 0,0-1 0,1 1 0,-1 0 0,0-1 0,0 1 0,0 0 0,0-1 0,1 1 0,-1 0 0,0-1 0,0 1 0,0 0 0,0-1 0,-1 1 0,1-1 0,0 1 0,0 0 0,0-1 0,0 1 0,-1 0 0,1-1 0,0 1 0,-1-1 0,1 1 0,0-1 0,-1 1 0,1 0 0,-1-1 0,1 0 0,-2 2 0,-29 25 0,28-25 0,-128 85 0,-17 12 0,140-90 79,13-5-111,18-9-1996,0-8-6150,5-5-8536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1.396"/>
    </inkml:context>
    <inkml:brush xml:id="br0">
      <inkml:brushProperty name="width" value="0.025" units="cm"/>
      <inkml:brushProperty name="height" value="0.025" units="cm"/>
    </inkml:brush>
  </inkml:definitions>
  <inkml:trace contextRef="#ctx0" brushRef="#br0">278 17 4965,'0'0'23152,"-9"-4"-22137,8 4-1004,-1-2 48,-1 1 0,1-1 0,-1 1 0,1 0 0,-1 0 0,0 0 0,0 0 0,0 0 0,1 1 0,-1-1 0,0 1 0,0 0 0,0 0 0,0 0 1,0 0-1,0 0 0,0 1 0,0-1 0,1 1 0,-1 0 0,0 0 0,0 0 0,1 0 0,-1 0 0,0 1 0,1-1 0,0 1 0,-1 0 0,1 0 0,-3 2 0,0 0 36,0 1-1,0 0 1,0 0-1,0 1 0,1-1 1,0 1-1,0 0 1,1 0-1,-1 0 0,1 0 1,1 1-1,-1-1 1,1 1-1,0 0 0,0 0 1,1 0-1,0 0 1,0 7-1,2-12-94,-1 0 0,1-1 0,-1 1 0,1 0 0,-1-1 0,1 1 0,0 0 0,0-1 0,0 0 0,0 1 0,0-1 0,0 1 0,1-1 0,-1 0 0,0 0 0,1 0 0,-1 0 0,1 0 0,-1 0 0,1 0 0,-1 0 0,4 0 0,44 16 0,-31-13 0,-10-1 0,-1-1 0,1 1 0,-1 0 0,0 1 0,0-1 0,-1 1 0,1 1 0,8 7 0,-13-10 0,0 0 0,0 0 0,0 0 0,-1 1 0,1-1 0,-1 0 0,0 1 0,1-1 0,-1 1 0,0-1 0,-1 1 0,1 0 0,0-1 0,-1 1 0,1 0 0,-1-1 0,0 1 0,0 0 0,0 0 0,0-1 0,-1 1 0,1 0 0,-1 0 0,1-1 0,-1 1 0,0 0 0,0-1 0,-2 3 0,-2 4 0,0 0 0,-1-1 0,0 0 0,0 0 0,-1-1 0,0 1 0,-1-2 0,1 1 0,-1-1 0,-13 8 0,9-6 0,-1-1 0,0 0 0,0-1 0,-1 0 0,1-1 0,-25 5 0,30-9 0,1 1 0,-1-2 0,0 1 0,1-1 0,-1 0 0,0-1 0,-8-1 0,15 2 0,-1-1 0,1 1 0,0-1 0,-1 1 0,1-1 0,0 1 0,-1-1 0,1 0 0,0 0 0,0 0 0,-1 0 0,1 0 0,0 0 0,0 0 0,0 0 0,0 0 0,1 0 0,-1 0 0,0-1 0,0 1 0,1 0 0,-1-1 0,0 1 0,1-1 0,0 1 0,-1 0 0,1-1 0,0 1 0,0-1 0,0 1 0,0-1 0,0 1 0,0-1 0,0 1 0,0-1 0,0 1 0,1-1 0,-1 1 0,1 0 0,-1-1 0,1 1 0,-1 0 0,2-3 0,2-2-809,-1 1 0,1-1-1,0 0 1,1 1 0,-1 0 0,1 0-1,0 0 1,0 1 0,8-6 0,-1 1-1690,18-15-6128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469"/>
    </inkml:context>
    <inkml:brush xml:id="br0">
      <inkml:brushProperty name="width" value="0.025" units="cm"/>
      <inkml:brushProperty name="height" value="0.025" units="cm"/>
    </inkml:brush>
  </inkml:definitions>
  <inkml:trace contextRef="#ctx0" brushRef="#br0">125 46 12524,'0'0'6203,"-8"-6"-3763,-29-19-812,36 24-1516,0 0 0,0 1 0,0-1 0,0 1 0,0-1 0,-1 1 0,1-1 0,0 1 0,-1 0 0,1 0-1,0-1 1,0 1 0,-1 0 0,1 0 0,0 0 0,-1 1 0,1-1 0,0 0 0,-1 0 0,1 1 0,0-1 0,0 1 0,0-1 0,-1 1 0,1-1 0,0 1 0,0 0 0,0 0 0,0 0 0,0-1 0,0 1 0,0 0 0,0 0 0,1 0 0,-1 0 0,-1 2 0,-16 42 853,17-42-895,-4 13 50,1 0 0,1 0 0,-1 20 0,3-33-223,1-1-1,0 1 0,-1 0 1,1 0-1,1 0 0,-1-1 0,0 1 1,1 0-1,-1 0 0,1-1 1,0 1-1,0 0 0,0-1 0,0 1 1,0-1-1,0 1 0,1-1 1,-1 0-1,1 1 0,0-1 0,0 0 1,0 0-1,0 0 0,0 0 1,0-1-1,0 1 0,4 1 1,1 1 79,0 0 0,0 0 1,0 0-1,-1 1 0,0 0 1,0 0-1,0 1 0,0-1 1,-1 1-1,0 1 0,0-1 1,-1 1-1,0-1 1,7 16-1,3 10 324,-2 0 0,10 40 0,-10-30-189,4 9-39,9 63-1,-21-91 107,-1 0 0,-2 0 0,0 0 1,-1 0-1,-5 30 0,4-48 18,0 0 1,-1 0-1,0 0 1,0 0-1,0-1 1,0 1-1,-1-1 1,1 1-1,-1-1 0,-1 0 1,1 0-1,0 0 1,-1 0-1,-5 4 1,8-7-118,0 0 1,0-1-1,-1 1 1,1 0-1,0 0 0,-1-1 1,1 1-1,-1-1 1,1 1-1,-1-1 1,1 0-1,-1 1 1,1-1-1,-1 0 1,1 0-1,-1 0 0,1 0 1,-1 0-1,1 0 1,-3-1-1,2 0-40,0 0 0,1-1-1,-1 1 1,0 0-1,0-1 1,1 1 0,-1-1-1,1 1 1,-1-1-1,1 0 1,-1 0 0,1 0-1,0 1 1,0-1 0,0 0-1,0-1 1,1 1-1,-2-2 1,-4-17-39,0 0 0,2-1 0,0 1 0,2-1 0,0 1 0,1-1 0,3-22 0,1 10 0,1 0 0,1 1 0,19-61 0,-2 36 0,38-72 0,16-38 0,-72 155 1,0 0 0,-1 0-1,0 0 1,0-15 0,-2 25-1,-1 0-1,0 0 1,0 0 0,-1 0-1,1 0 1,0 0-1,-1 1 1,0-1 0,0 0-1,-2-5 1,2 7-1,0 0 1,1 0-1,-1 0 1,0 0-1,0 0 0,0 0 1,0 0-1,0 0 1,0 1-1,0-1 0,0 0 1,0 1-1,-1-1 1,1 1-1,0-1 1,0 1-1,0 0 0,-1-1 1,1 1-1,0 0 1,-1 0-1,1 0 0,0 0 1,0 0-1,-1 0 1,0 1-1,-2 0-8,1 0 1,-1 0-1,1 1 1,-1 0-1,1 0 0,0 0 1,0 0-1,0 0 1,0 1-1,0-1 0,1 1 1,-1 0-1,1-1 0,-1 1 1,1 1-1,0-1 1,0 0-1,1 0 0,-1 1 1,-1 3-1,-5 12 5,1 0 1,-7 26-1,10-33 18,1 0 0,0 0 0,1 1 0,1-1 0,0 1 0,0-1 0,3 21 0,-2-32-52,1 0 0,-1 0 0,1 0-1,0 0 1,0 0 0,-1 0 0,1 0 0,0-1 0,0 1 0,0 0 0,0 0 0,0-1 0,0 1-1,0-1 1,0 1 0,0 0 0,0-1 0,0 0 0,1 1 0,-1-1 0,0 0 0,0 0-1,0 1 1,0-1 0,1 0 0,-1 0 0,0 0 0,0-1 0,0 1 0,1 0 0,-1 0 0,0-1-1,0 1 1,1-1 0,43-14-3828,-11-10-1168,1-9-2829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1.767"/>
    </inkml:context>
    <inkml:brush xml:id="br0">
      <inkml:brushProperty name="width" value="0.025" units="cm"/>
      <inkml:brushProperty name="height" value="0.025" units="cm"/>
    </inkml:brush>
  </inkml:definitions>
  <inkml:trace contextRef="#ctx0" brushRef="#br0">0 0 22261,'0'0'8109,"1"14"-6753,-1 48-936,0-12-265,1 0 0,3 0 1,12 59-1,-5-86-803,-10-22 589,-1-1 0,0 0 0,1 1 0,-1-1 0,1 0 0,-1 0 0,0 1 0,1-1 0,-1 0 0,1 0 0,-1 0 0,1 0 0,-1 0 0,1 1 0,-1-1 0,1 0 0,-1 0-1,1 0 1,-1 0 0,1 0 0,-1-1 0,1 1 0,-1 0 0,0 0 0,1 0 0,-1 0 0,2-1 0,-1 0-210,1-1 0,0 1 0,-1-1 0,1 0 0,-1 1-1,0-1 1,1 0 0,-1 0 0,0 0 0,0 0 0,0 0 0,-1 0 0,1 0-1,0-1 1,-1 1 0,1-4 0,2-66-11998,-3 30 2326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2.094"/>
    </inkml:context>
    <inkml:brush xml:id="br0">
      <inkml:brushProperty name="width" value="0.025" units="cm"/>
      <inkml:brushProperty name="height" value="0.025" units="cm"/>
    </inkml:brush>
  </inkml:definitions>
  <inkml:trace contextRef="#ctx0" brushRef="#br0">3 144 3043,'0'0'20996,"-1"-10"-17265,1 7-3603,0 1 22,-1-1-1,1 1 1,0-1-1,0 1 0,0-1 1,0 1-1,0-1 1,1 1-1,-1-1 1,1 1-1,-1 0 1,1-1-1,0 1 1,0 0-1,0-1 1,1 1-1,-1 0 1,0 0-1,1 0 1,-1 0-1,1 0 1,0 0-1,0 1 1,-1-1-1,1 0 1,0 1-1,0-1 1,1 1-1,-1 0 1,0 0-1,4-1 1,34-14-89,65-15-1,-44 14-3705,-84 33-17986</inkml:trace>
  <inkml:trace contextRef="#ctx0" brushRef="#br0" timeOffset="1">11 244 17072,'0'0'11147,"62"-14"-8969,-28-6-801,2 0-384,-1 2-993,-8 3 0,-3 5 0,-9 7 0,-7 3-897,-7 7-6470,-8 8 1826,-11 3-3492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32.467"/>
    </inkml:context>
    <inkml:brush xml:id="br0">
      <inkml:brushProperty name="width" value="0.025" units="cm"/>
      <inkml:brushProperty name="height" value="0.025" units="cm"/>
    </inkml:brush>
  </inkml:definitions>
  <inkml:trace contextRef="#ctx0" brushRef="#br0">0 142 18930,'0'0'4772,"55"-16"-768,-16-6-1057,2-1-1217,-1-1-1346,-5 5-384,-6 4 0,-9 4 0,-10 4-1986,-9 3-3427</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4.211"/>
    </inkml:context>
    <inkml:brush xml:id="br0">
      <inkml:brushProperty name="width" value="0.025" units="cm"/>
      <inkml:brushProperty name="height" value="0.025" units="cm"/>
    </inkml:brush>
  </inkml:definitions>
  <inkml:trace contextRef="#ctx0" brushRef="#br0">34 45 4100,'0'0'21839,"-5"2"-21161,-8 10 367,13-8 4,12-7-580,-11 2-440,0 1 0,-1-1 0,1 0 0,0 1 0,0-1 0,0 0 0,0 1 0,-1-1 0,1 0 0,0 0 0,-1 0 0,1 0 0,-1 0 0,1 1 0,-1-1 0,1 0 0,-1 0 0,1 0 0,-1-1 0,0 1 0,0 0-1,0 0 1,1 0 0,-1 0 0,0 0 0,0 0 0,-1 0 0,1 0 0,0-1 0,-8-6 1016,-7 18-744,5 15-154,12-20 295,6-15 229,4-25-531,-11 19-154,-1 16 14,0-1-1,0 1 1,0 0 0,-1 0-1,1 0 1,0-1 0,0 1 0,-1 0-1,1 0 1,0 0 0,0 0-1,-1 0 1,1 0 0,0-1-1,0 1 1,-1 0 0,1 0 0,0 0-1,0 0 1,-1 0 0,1 0-1,0 0 1,-1 0 0,1 0-1,0 0 1,0 0 0,-1 0-1,1 0 1,0 1 0,-1-1 0,1 0-1,0 0 1,0 0 0,-1 0-1,1 0 1,0 1 0,0-1-1,0 0 1,-1 0 0,1 0 0,0 1-1,0-1 1,0 0 0,-1 0-1,1 1 1,-2 1-264,0 0 0,0 0 0,1 0 0,-1 1 0,1-1 0,-1 1 0,1-1 0,0 1 0,0-1 0,0 1 0,0 0 0,0 0 0,1-1 0,-1 1 0,1 0 0,0 0 0,0 0 0,0 0 0,0 3 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4.867"/>
    </inkml:context>
    <inkml:brush xml:id="br0">
      <inkml:brushProperty name="width" value="0.025" units="cm"/>
      <inkml:brushProperty name="height" value="0.025" units="cm"/>
    </inkml:brush>
  </inkml:definitions>
  <inkml:trace contextRef="#ctx0" brushRef="#br0">0 0 6951,'0'0'12203,"10"49"-10217,-9-31-384,-1 0-161,0 5-608,0-1-481,0 4-288,1-2-32,1 2-769,-1-3-1921,2-3-1538,2 0-1986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5.239"/>
    </inkml:context>
    <inkml:brush xml:id="br0">
      <inkml:brushProperty name="width" value="0.025" units="cm"/>
      <inkml:brushProperty name="height" value="0.025" units="cm"/>
    </inkml:brush>
  </inkml:definitions>
  <inkml:trace contextRef="#ctx0" brushRef="#br0">22 1 9897,'0'0'2851,"-1"49"-96,-7-26-225,4-1-1185,-2 3-160,3-5-768,3-2-449,0-4-1762,0-1-1697,4-1-1057,5 1-1762</inkml:trace>
  <inkml:trace contextRef="#ctx0" brushRef="#br0" timeOffset="1">31 294 5349,'0'0'4164,"0"71"-1313,0-32-673,-1 3-609,-2-1-512,3-6-224,0-2-192,0-6 63,0-2 33,0 0-449,0 0-192,0 3-288,0 0-1185,0 6-321,0-2-704,0 0-64,0-2-609,0-3-1089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58:45.565"/>
    </inkml:context>
    <inkml:brush xml:id="br0">
      <inkml:brushProperty name="width" value="0.025" units="cm"/>
      <inkml:brushProperty name="height" value="0.025" units="cm"/>
    </inkml:brush>
  </inkml:definitions>
  <inkml:trace contextRef="#ctx0" brushRef="#br0">0 0 6374,'0'0'3262,"0"10"-1228,3 41-1341,9 35 5284,1 13 1695,-9-34-5294,-10-57-7023,1-8-2733</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6:41.414"/>
    </inkml:context>
    <inkml:brush xml:id="br0">
      <inkml:brushProperty name="width" value="0.025" units="cm"/>
      <inkml:brushProperty name="height" value="0.025" units="cm"/>
    </inkml:brush>
  </inkml:definitions>
  <inkml:trace contextRef="#ctx0" brushRef="#br0">87 154 5669,'0'0'21402,"0"-6"-20094,0-17-208,0 18-294,1 36 598,-1-30-1393,1 0 0,-1 0 0,0 0-1,1 0 1,-1-1 0,1 1 0,-1 0 0,1 0 0,-1-1 0,1 1 0,0 0 0,-1 0 0,1-1 0,0 1 0,-1-1 0,1 1 0,0-1 0,0 1 0,0-1 0,-1 1 0,1-1 0,0 0 0,0 0 0,0 1 0,0-1 0,0 0 0,0 0-1,0 0 1,-1 0 0,1 0 0,0 0 0,0 0 0,0 0 0,0 0 0,0 0 0,0-1 0,0 1 0,0 0 0,-1-1 0,3 0 0,0 0 17,0 0 0,1-1 1,-1 0-1,0 1 0,0-1 0,0 0 0,-1 0 1,1-1-1,3-3 0,0-1 12,-1-2 1,0 1-1,-1 0 0,0-1 0,4-11 1,-7 16-34,1 0 0,-1 0 0,0 0 0,-1 0 0,1 0 0,0 0 0,-1 0 0,0 0 0,0 0 0,0 0 0,-1 0 0,1 0 0,-1 0 0,-2-7 0,2 10-7,0 0 0,1 0 0,-1 0 0,0 0 0,1 0 0,-1 1 0,0-1 0,0 0 0,0 0 0,0 1 0,0-1 0,0 0 0,0 1 0,0-1 0,0 1 0,0 0 0,0-1 0,-1 1 0,1 0 0,0 0 0,0-1 0,0 1 0,0 0 0,-1 0 0,1 0 0,0 1 0,0-1 0,0 0 0,0 0 0,0 0 0,-1 1 0,1-1 0,0 1 0,0-1 0,0 1 0,0-1 0,0 1 0,-2 1 0,-1 1 0,-1 0 0,0 0 0,1 1 0,0-1 0,0 1 0,-7 8 0,4-3 0,2 0 0,-1 1 0,1-1 0,1 1 0,-1 0 0,2 0 0,-1 0 0,1 1 0,1-1 0,0 1 0,-1 21 0,3-32 0,0 0 0,0 1 0,0-1 0,0 0 0,0 0 0,0 1 0,0-1 0,0 0 0,0 1 0,0-1 0,1 0 0,-1 0 0,0 1 0,0-1 0,0 0 0,0 1 0,0-1 0,1 0 0,-1 0 0,0 0 0,0 1 0,0-1 0,1 0 0,-1 0 0,0 0 0,0 1 0,1-1 0,-1 0 0,0 0 0,0 0 0,1 0 0,-1 0 0,0 0 0,1 0 0,-1 0 0,0 0 0,0 1 0,1-1 0,-1 0 0,0 0 0,1-1 0,-1 1 0,0 0 0,0 0 0,1 0 0,-1 0 0,0 0 0,1 0 0,-1 0 0,0 0 0,0 0 0,1-1 0,-1 1 0,0 0 0,0 0 0,1 0 0,-1-1 0,0 1 0,0 0 0,17-13 0,-10 4 0,-1 1 0,1-1 0,-2-1 0,1 1 0,-1-1 0,-1 0 0,0 0 0,0 0 0,-1-1 0,0 1 0,-1-1 0,0 0 0,1-17 0,-3 27 0,0 1 0,0 0 0,0 0 0,0-1 0,0 1 0,0 0 0,0 0 0,0-1 0,0 1 0,-1 0 0,1 0 0,0 0 0,0-1 0,0 1 0,0 0 0,0 0 0,0-1 0,0 1 0,-1 0 0,1 0 0,0 0 0,0-1 0,0 1 0,0 0 0,-1 0 0,1 0 0,0 0 0,0 0 0,0-1 0,-1 1 0,1 0 0,0 0 0,0 0 0,-1 0 0,1 0 0,0 0 0,0 0 0,-1 0 0,1 0 0,0 0 0,0 0 0,-1 0 0,1 0 0,0 0 0,0 0 0,-1 0 0,1 0 0,0 0 0,0 0 0,-1 0 0,1 0 0,0 1 0,0-1 0,0 0 0,-1 0 0,1 0 0,0 0 0,0 1 0,0-1 0,-1 0 0,1 0 0,0 0 0,0 1 0,0-1 0,-13 14 0,5 1 0,1-1 0,0 2 0,1-1 0,1 1 0,1 0 0,0 0 0,1 0 0,1 0 0,-1 20 0,21-120 0,-18 80 0,0 0 0,0 0 0,-1 0 0,1 0 0,-1 0 0,0 0 0,0 0 0,0 0 0,-3-6 0,4 9 0,0 1 0,-1-1 0,1 1 0,0-1 0,-1 1 0,1 0 0,0-1 0,-1 1 0,1-1 0,0 1 0,-1 0 0,1 0 0,-1-1 0,1 1 0,-1 0 0,1 0 0,-1-1 0,1 1 0,-1 0 0,1 0 0,-1 0 0,1 0 0,-1 0 0,1 0 0,-1 0 0,1 0 0,-1 0 0,0 0 0,-1 1 0,0-1 0,1 1 0,-1 0 0,1 0 0,-1 0 0,1 0 0,0 1 0,-1-1 0,1 0 0,0 1 0,0-1 0,0 1 0,-2 1 0,-5 11 0,0 1 0,0-1 0,2 1 0,0 1 0,0-1 0,-2 17 0,29-63 0,-14 17 0,-1 0 0,0 0 0,-1 0 0,0-1 0,-2 0 0,1 0 0,0-17 0,-15 107 0,7-56 0,0-1 0,2 1 0,0 0 0,2 32 0,0-50 0,0-1 0,0 0 0,0 1 0,0-1 0,0 1 0,0-1 0,1 1 0,-1-1 0,0 0 0,0 1 0,0-1 0,1 0 0,-1 1 0,0-1 0,0 1 0,1-1 0,-1 0 0,0 0 0,1 1 0,-1-1 0,0 0 0,1 0 0,-1 1 0,0-1 0,1 0 0,-1 0 0,0 0 0,1 1 0,-1-1 0,1 0 0,-1 0 0,1 0 0,-1 0 0,0 0 0,1 0 0,-1 0 0,1 0 0,-1 0 0,1 0 0,-1 0 0,0 0 0,1-1 0,-1 1 0,1 0 0,-1 0 0,0 0 0,1 0 0,-1-1 0,0 1 0,1 0 0,-1 0 0,0-1 0,1 1 0,-1 0 0,0-1 0,1 0 0,20-17 0,-8 2 0,-1-1 0,-1 0 0,0-1 0,-1 0 0,-1-1 0,-1 0 0,-1 0 0,10-41 0,-27 70 0,-4 13 0,-28 112-6046,32-97 2915,2-10-5949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3.012"/>
    </inkml:context>
    <inkml:brush xml:id="br0">
      <inkml:brushProperty name="width" value="0.025" units="cm"/>
      <inkml:brushProperty name="height" value="0.025" units="cm"/>
    </inkml:brush>
  </inkml:definitions>
  <inkml:trace contextRef="#ctx0" brushRef="#br0">1 432 4933,'0'0'23926,"59"0"-23093,-20-38-192,4-10-225,1-4-288,-1-4-96,-2 1-32,-5 5-833,-5 4-1985,-11 3-2788,-6 0-5604</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3.979"/>
    </inkml:context>
    <inkml:brush xml:id="br0">
      <inkml:brushProperty name="width" value="0.025" units="cm"/>
      <inkml:brushProperty name="height" value="0.025" units="cm"/>
    </inkml:brush>
  </inkml:definitions>
  <inkml:trace contextRef="#ctx0" brushRef="#br0">144 1 5317,'0'0'23734,"-12"2"-22879,6-1-730,2-1-55,-1 1 0,1-1 0,0 1 0,0 0 1,-1 0-1,1 1 0,0-1 0,0 1 0,0 0 0,1 0 0,-1 1 0,0-1 0,1 1 0,-1-1 1,1 1-1,0 0 0,0 0 0,-3 4 0,-2 5 180,-24 38 363,31-46-606,-1-1 0,0 1 0,1-1 0,0 1 0,0 0 1,0-1-1,0 1 0,1 0 0,-1 0 0,1 0 0,0 0 0,1 6 1,-1-10-13,1 1 0,-1 0 1,0-1-1,1 1 1,-1 0-1,1-1 0,-1 1 1,1-1-1,-1 1 1,1-1-1,0 1 0,-1-1 1,1 1-1,0-1 1,-1 0-1,1 1 1,0-1-1,-1 0 0,1 0 1,0 1-1,0-1 1,-1 0-1,1 0 0,0 0 1,1 0-1,25 0-173,-20 0 97,165-7-1398,-170 7 1487,1 0 0,0 0 0,-1 0 1,1 1-1,-1-1 0,1 1 0,0 0 1,-1 0-1,1 0 0,-1 0 0,0 0 0,1 0 1,-1 1-1,0-1 0,0 1 0,0 0 1,0-1-1,0 1 0,0 0 0,0 0 0,-1 0 1,1 1-1,-1-1 0,1 0 0,-1 0 1,0 1-1,0-1 0,0 1 0,0-1 0,0 1 1,-1 0-1,1-1 0,-1 1 0,0-1 1,0 1-1,0 4 0,0 0 124,0-1-1,0 1 1,-1-1 0,0 1-1,0-1 1,-1 0 0,1 0 0,-1 1-1,-1-1 1,1 0 0,-1-1-1,0 1 1,-1 0 0,-5 7-1,3-6-133,-1-1 0,0 1 0,0-1 0,-1-1 0,0 1 1,0-1-1,0-1 0,0 1 0,-1-1 0,1-1 0,-1 0 0,0 0 0,0 0 0,-1-1 0,1-1 0,0 0 0,-1 0 0,-9-1 0,22-1-703,1 0 0,-1 0 0,0-1 0,0 1 0,-1-1 0,1 0 0,0 0 0,0 0 0,-1 0 0,1 0 0,1-3 0,1 0-957,17-16-6473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812"/>
    </inkml:context>
    <inkml:brush xml:id="br0">
      <inkml:brushProperty name="width" value="0.025" units="cm"/>
      <inkml:brushProperty name="height" value="0.025" units="cm"/>
    </inkml:brush>
  </inkml:definitions>
  <inkml:trace contextRef="#ctx0" brushRef="#br0">156 0 15727,'-9'7'5958,"-12"11"-4221,0 0 1,-21 27 0,35-37-1564,0 1 0,0 0-1,0 0 1,2 0 0,-1 1-1,1 0 1,0 0 0,1 0-1,-5 20 1,9-30-185,0 0-1,0 0 1,0 1 0,0-1-1,0 0 1,0 1 0,1-1 0,-1 0-1,0 0 1,0 0 0,0 1-1,0-1 1,0 0 0,1 0-1,-1 1 1,0-1 0,0 0-1,0 0 1,1 0 0,-1 0-1,0 1 1,0-1 0,1 0-1,-1 0 1,0 0 0,0 0 0,1 0-1,-1 0 1,0 0 0,1 0-1,-1 0 1,0 0 0,0 0-1,1 0 1,-1 0 0,0 0-1,0 0 1,1 0 0,-1 0-1,0 0 1,1 0 0,-1 0-1,0 0 1,0 0 0,1-1-1,-1 1 1,0 0 0,0 0 0,0 0-1,1 0 1,-1-1 0,17-6 28,4-6 26,-8 4-37,0 0 0,1 1 1,0 0-1,1 1 0,0 1 1,0 1-1,0 0 0,0 0 0,1 2 1,30-4-1,-45 7-7,1 0 0,-1 0 1,1 0-1,-1 1 0,1-1 0,-1 0 1,1 1-1,-1-1 0,1 1 0,-1-1 0,0 1 1,1 0-1,-1-1 0,0 1 0,1 0 0,-1 0 1,0 0-1,0 0 0,0 0 0,0 0 1,0 1-1,0-1 0,0 0 0,0 0 0,1 3 1,-1 0 38,0-1 1,1 1-1,-1 1 1,-1-1-1,1 0 1,0 0-1,-1 0 1,0 0-1,-1 7 1,0 0 146,0 0 0,-1 0 0,-1 0 0,0-1 0,0 1 0,-9 18 0,6-19 84,-1 1 0,0-1 0,-1-1 0,0 0 0,-10 10 0,14-15-175,0-1 0,0 1 0,-1-1 0,1 0 0,-1 0 0,0 0 0,0-1 0,0 0 1,-1 0-1,1 0 0,0 0 0,-1-1 0,-6 1 0,11-2-175,1 0 0,-1 0 0,0-1 0,1 1-1,-1 0 1,0 0 0,1 0 0,-1-1 0,0 1 0,1 0 0,-1-1 0,0 1 0,1-1-1,-1 1 1,1-1 0,-1 1 0,1-1 0,-1 1 0,1-1 0,-1 1 0,1-1 0,0 0-1,-1 1 1,1-1 0,0 0 0,-1 1 0,1-1 0,0 0 0,0 1 0,0-1 0,0 0-1,0 1 1,-1-1 0,1 0 0,1-1 0,0-33-7754,-1 28 4913,4-26-12773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4.307"/>
    </inkml:context>
    <inkml:brush xml:id="br0">
      <inkml:brushProperty name="width" value="0.025" units="cm"/>
      <inkml:brushProperty name="height" value="0.025" units="cm"/>
    </inkml:brush>
  </inkml:definitions>
  <inkml:trace contextRef="#ctx0" brushRef="#br0">4 0 18417,'0'0'11216,"-1"9"-10602,-1 4-431,2 0 1,0 0-1,0-1 0,1 1 0,1 0 0,6 24 0,30 86 226,-29-97-407,-2-9 1027,2-8-3948,-2-13-2048,-5-14-150,-2-8-2165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4.662"/>
    </inkml:context>
    <inkml:brush xml:id="br0">
      <inkml:brushProperty name="width" value="0.025" units="cm"/>
      <inkml:brushProperty name="height" value="0.025" units="cm"/>
    </inkml:brush>
  </inkml:definitions>
  <inkml:trace contextRef="#ctx0" brushRef="#br0">1 184 12204,'0'0'20051,"71"-51"-19699,-40 39-192,4-5-160,-5 2-224,0-3-737,-6-3-545,-2 3-608,-7 4-1153,-8 3-608,-7 4-1442</inkml:trace>
  <inkml:trace contextRef="#ctx0" brushRef="#br0" timeOffset="1">76 228 4901,'0'0'22677,"63"20"-21171,-34-34-834,-1-2-448,-1 1-192,-1 5-288,-6 5-1698,-9 5-2049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5.004"/>
    </inkml:context>
    <inkml:brush xml:id="br0">
      <inkml:brushProperty name="width" value="0.025" units="cm"/>
      <inkml:brushProperty name="height" value="0.025" units="cm"/>
    </inkml:brush>
  </inkml:definitions>
  <inkml:trace contextRef="#ctx0" brushRef="#br0">1 124 5189,'0'0'23254,"54"5"-21653,-19-24-832,4-3-609,0-2-96,-3 5-1025,-4 3-2370,-5 0-1794,-1 4-3138</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5.347"/>
    </inkml:context>
    <inkml:brush xml:id="br0">
      <inkml:brushProperty name="width" value="0.025" units="cm"/>
      <inkml:brushProperty name="height" value="0.025" units="cm"/>
    </inkml:brush>
  </inkml:definitions>
  <inkml:trace contextRef="#ctx0" brushRef="#br0">0 76 16560,'0'0'10255,"9"-6"-8355,11-5-1715,0 1 0,1 1 0,0 1 0,0 1 0,1 1 0,0 0-1,0 2 1,1 0 0,-1 2 0,24 0 0,-45 2-187,-1 0 0,1 0 0,0 1 0,-1-1 0,1 0 0,-1 0-1,1 0 1,-1 1 0,1-1 0,-1 0 0,1 1 0,-1-1 0,1 1 0,-1-1 0,0 0 0,1 1 0,-1-1 0,0 1-1,1-1 1,-1 1 0,0-1 0,1 1 0,-1 0 0,0-1 0,0 1 0,0-1 0,0 1 0,1-1 0,-1 1 0,0 0-1,0-1 1,0 1 0,0-1 0,0 1 0,0 0 0,-1-1 0,1 1 0,0-1 0,0 1 0,0-1 0,0 1-1,-1-1 1,1 1 0,0-1 0,-1 1 0,1-1 0,-1 2 0,-13 26 615,-74 99 1527,49-72-3265,14-19-4668,41-60-2466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5.690"/>
    </inkml:context>
    <inkml:brush xml:id="br0">
      <inkml:brushProperty name="width" value="0.025" units="cm"/>
      <inkml:brushProperty name="height" value="0.025" units="cm"/>
    </inkml:brush>
  </inkml:definitions>
  <inkml:trace contextRef="#ctx0" brushRef="#br0">1 1 6566,'0'0'20222,"1"10"-18156,5 88-347,-7-70-1280,2 1 0,2-1 0,0 0-1,13 51 1,-15-78-482,-1 1 0,0-1 0,0 0 0,1 0 0,-1 1 1,1-1-1,-1 0 0,1 0 0,-1 0 0,1 0 0,0 0 0,-1 0 0,1 0 0,0 0 0,0 0 0,0 0 0,0 0 1,0 0-1,0 0 0,0-1 0,0 1 0,0 0 0,0-1 0,0 1 0,1-1 0,-1 1 0,0-1 0,0 0 0,1 1 1,-1-1-1,2 0 0,-2-1-64,0 0 0,1 1 1,-1-1-1,0 0 0,0 0 0,0 0 1,0 0-1,0 0 0,0-1 1,0 1-1,0 0 0,0 0 0,0-1 1,-1 1-1,1 0 0,0-1 1,-1 1-1,0-1 0,1 1 0,-1-1 1,0 1-1,1-1 0,-1 1 0,0-1 1,-1-2-1,0-56-9641,-6 25 870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6.049"/>
    </inkml:context>
    <inkml:brush xml:id="br0">
      <inkml:brushProperty name="width" value="0.025" units="cm"/>
      <inkml:brushProperty name="height" value="0.025" units="cm"/>
    </inkml:brush>
  </inkml:definitions>
  <inkml:trace contextRef="#ctx0" brushRef="#br0">0 153 3748,'0'0'24230,"9"-5"-22398,61-26 150,22-11-1080,-83 38-1359,0-1-1,-1 0 1,0-1 0,0 0-1,0 0 1,-1-1 0,10-10-1,-10 3-4081,-13 10-2222,-10 9 553,5 3 5972,-32 35-5893,20-15 2601</inkml:trace>
  <inkml:trace contextRef="#ctx0" brushRef="#br0" timeOffset="1">111 140 3523,'-15'20'3827,"9"-13"-1272,1 1 1,-1-1-1,1 1 1,1 1-1,-8 16 1,17-25 642,18-9-1405,39-39 996,-53 39-2699,1 0 0,0 1 0,0 0 0,1 1 0,-1 0 0,2 1-1,-1 0 1,23-8 0,-33 13-229,0 1-1,0 0 1,0 0-1,-1-1 0,1 1 1,0 0-1,0 0 1,0 0-1,0 0 0,0 0 1,-1 0-1,1 0 1,0 0-1,0 1 1,0-1-1,-1 0 0,1 0 1,0 1-1,0-1 1,0 1-1,-1-1 1,1 0-1,0 1 0,-1-1 1,1 1-1,0 0 1,-1-1-1,1 1 0,-1-1 1,1 1-1,-1 0 1,1-1-1,-1 1 1,1 0-1,-1 0 0,0 0 1,1-1-1,-1 1 1,0 0-1,0 0 1,0 0-1,1-1 0,-1 1 1,0 0-1,0 1 1,0 3-1181,-1-1-1,1 1 1,-1 0 0,1-1 0,-1 1 0,-1-1 0,-1 7 0,-13 19-11145</inkml:trace>
  <inkml:trace contextRef="#ctx0" brushRef="#br0" timeOffset="2">15 500 5221,'0'0'23222,"74"-53"-21332,-35 25-577,0 1-576,-2 3-641,2 7-96,-6 5-1730,-8 7-1665,-3 0-2403,-7 0-4932</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6.373"/>
    </inkml:context>
    <inkml:brush xml:id="br0">
      <inkml:brushProperty name="width" value="0.025" units="cm"/>
      <inkml:brushProperty name="height" value="0.025" units="cm"/>
    </inkml:brush>
  </inkml:definitions>
  <inkml:trace contextRef="#ctx0" brushRef="#br0">0 1 8488,'0'0'16912,"8"67"-13869,-3-35-1249,0 3-801,4 5-609,0-3-224,2 2-128,2-6-32,-1-6-737,-2-10-864,0-8-1058,-1-9 161,-6 0-961,-3-16-865,0-8-4164</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6.715"/>
    </inkml:context>
    <inkml:brush xml:id="br0">
      <inkml:brushProperty name="width" value="0.025" units="cm"/>
      <inkml:brushProperty name="height" value="0.025" units="cm"/>
    </inkml:brush>
  </inkml:definitions>
  <inkml:trace contextRef="#ctx0" brushRef="#br0">1 143 5381,'0'0'24354,"2"-9"-22331,-1 6-1981,-1-1 0,1 0 0,1 0 0,-1 1 0,1-1 0,-1 1 0,1-1 0,0 1 0,0 0 0,0 0 0,1 0 1,-1 0-1,1 0 0,0 0 0,0 1 0,0-1 0,0 1 0,0 0 0,0 0 0,1 0 0,-1 0 0,1 1 0,3-2 0,153-62-5434,-169 66-10196</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7:27.059"/>
    </inkml:context>
    <inkml:brush xml:id="br0">
      <inkml:brushProperty name="width" value="0.025" units="cm"/>
      <inkml:brushProperty name="height" value="0.025" units="cm"/>
    </inkml:brush>
  </inkml:definitions>
  <inkml:trace contextRef="#ctx0" brushRef="#br0">1 140 6022,'0'0'19987,"69"-2"-17425,-28-22-1281,3-6-832,-4 1-289,-2 4-160,-9 7-417,-7 8-1088,-11 9-1762,-7 1-1121,-4 6-993,-1 12-7239</inkml:trace>
  <inkml:trace contextRef="#ctx0" brushRef="#br0" timeOffset="1">52 372 6086,'0'0'24151,"82"-65"-22678,-36 23-608,8 1-673,2 0-192,-2 5-160,-4 9-1922,-6 4-3908,-7 1-3523</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6.867"/>
    </inkml:context>
    <inkml:brush xml:id="br0">
      <inkml:brushProperty name="width" value="0.025" units="cm"/>
      <inkml:brushProperty name="height" value="0.025" units="cm"/>
    </inkml:brush>
  </inkml:definitions>
  <inkml:trace contextRef="#ctx0" brushRef="#br0">54 39 9513,'-3'-1'14613,"-3"12"-11638,-6 13-3176,4 0 655,2 1 0,0-1-1,1 1 1,1 0 0,2 1 0,0-1-1,2 0 1,3 26 0,-3-49-425,0-1-1,0 0 1,0 1 0,1-1-1,-1 0 1,0 1 0,1-1-1,-1 0 1,1 1 0,0-1-1,-1 0 1,1 0 0,0 1-1,0-1 1,0 0 0,0 0-1,0 0 1,0 0-1,0 0 1,0-1 0,0 1-1,0 0 1,0 0 0,3 0-1,-2 0 9,0-1 0,0 0-1,1 1 1,-1-1-1,0 0 1,1 0 0,-1-1-1,0 1 1,1 0-1,-1-1 1,0 0 0,0 1-1,4-2 1,3-3 48,-1 1 0,1-1 1,-1 0-1,0-1 0,14-12 0,-5 2-81,-1-1 0,-1-1 0,-1-1 0,0 0 0,-2-1 0,0 0-1,-1 0 1,-1-2 0,-1 1 0,9-31 0,-32 106-4,4-22 0,2 0 0,1 1 0,2 0 0,1 1 0,1 59 0,2-91 0,1 0 0,1-1 0,-1 1 0,0 0 0,0 0 0,1 0 0,-1 0 0,1 0 0,-1 0 0,1 0 0,0-1 0,0 1 0,0 0 0,0 0 0,0-1 0,0 1 0,0-1 0,1 1 0,-1-1 0,1 0 0,-1 1 0,1-1 0,-1 0 0,1 0 0,0 0 0,-1 0 0,1 0 0,0 0 0,0-1 0,0 1 0,0-1 0,-1 1 0,1-1 0,0 0 0,0 1 0,0-1 0,0 0 0,0 0 0,0 0 0,0-1 0,0 1 0,0 0 0,2-2 0,4 0 0,0 0 0,0-1 0,-1 0 0,1-1 0,-1 0 0,0 0 0,0 0 0,0-1 0,7-6 0,1-3 0,-1-1 0,-1 0 0,0 0 0,-1-2 0,-1 1 0,0-2 0,-1 1 0,-1-1 0,-1-1 0,-1 0 0,0 0 0,-1 0 0,-1-1 0,-1 0 0,-1 0 0,-1 0 0,0-32 0,-2 51 0,1 0 0,-1 0 0,0 0 0,0 1 0,0-1 0,0 0 0,0 0 0,0 0 0,0 0 0,-1 1 0,1-1 0,0 0 0,0 0 0,-1 0 0,1 1 0,0-1 0,-1 0 0,1 0 0,-1 1 0,1-1 0,-1 0 0,1 1 0,-1-1 0,0 1 0,1-1 0,-1 1 0,0-1 0,0 0 0,-1 1 0,1 0 0,0 0 0,-1 0 0,1 0 0,0 0 0,-1 1 0,1-1 0,0 0 0,0 1 0,-1-1 0,1 1 0,0-1 0,0 1 0,0 0 0,-2 1 0,-4 3 0,0 0 0,0 1 0,1 0 0,-9 10 0,-2 11 0,17-27-45,0 0-1,0 0 1,0 0 0,0 1-1,-1-1 1,1 0 0,0 0-1,0 0 1,0 1 0,0-1-1,0 0 1,0 0 0,0 1-1,0-1 1,0 0 0,0 0-1,0 0 1,0 1 0,1-1-1,-1 0 1,0 0 0,0 0-1,0 1 1,0-1 0,0 0-1,0 0 1,0 0 0,1 1-1,-1-1 1,0 0 0,0 0-1,0 0 1,0 0 0,1 0-1,-1 0 1,0 1 0,0-1-1,0 0 1,1 0 0,-1 0-1,0 0 1,0 0 0,0 0-1,1 0 1,-1 0 0,0 0-1,0 0 1,0 0 0,1 0-1,-1 0 1,0 0 0,0 0-1,1 0 1,-1 0 0,0 0-1,1 0 1,9-3-5521,8-6-1883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9.808"/>
    </inkml:context>
    <inkml:brush xml:id="br0">
      <inkml:brushProperty name="width" value="0.025" units="cm"/>
      <inkml:brushProperty name="height" value="0.025" units="cm"/>
    </inkml:brush>
  </inkml:definitions>
  <inkml:trace contextRef="#ctx0" brushRef="#br0">64 280 5381,'0'0'7960,"0"-10"-4635,1-3-2721,0 1 745,0 0 0,0 0 0,-1 0-1,-1 1 1,-3-20 0,4 30-1299,0 1 1,0 0 0,0 0-1,-1-1 1,1 1 0,0 0 0,0 0-1,0-1 1,0 1 0,0 0-1,-1 0 1,1-1 0,0 1 0,0 0-1,0 0 1,-1 0 0,1 0-1,0-1 1,0 1 0,-1 0-1,1 0 1,0 0 0,0 0 0,-1 0-1,1 0 1,0 0 0,0 0-1,-1-1 1,1 1 0,0 0-1,-1 0 1,1 0 0,0 0 0,0 1-1,-1-1 1,1 0 0,0 0-1,0 0 1,-1 0 0,1 0 0,0 0-1,-1 0 1,1 0 0,0 0-1,0 1 1,0-1 0,-1 0-1,1 0 1,0 0 0,0 1 0,0-1-1,-1 0 1,1 0 0,0 0-1,0 1 1,-11 13 371,3 7-315,1 0-1,1 0 0,0 0 0,2 1 1,0-1-1,2 1 0,0 0 0,1 0 1,3 23-1,-2-44-105,0-1 0,0 1 0,0-1 0,0 1 0,0-1 1,0 0-1,0 1 0,0-1 0,0 1 0,0-1 0,0 0 0,0 1 0,1-1 1,-1 1-1,0-1 0,0 0 0,0 1 0,1-1 0,-1 0 0,0 1 0,0-1 1,1 0-1,-1 1 0,0-1 0,1 0 0,-1 0 0,0 1 0,1-1 0,-1 0 1,0 0-1,1 0 0,-1 0 0,1 1 0,-1-1 0,0 0 0,1 0 0,-1 0 1,1 0-1,-1 0 0,0 0 0,1 0 0,-1 0 0,1 0 0,-1 0 0,0 0 1,1 0-1,-1 0 0,1-1 0,-1 1 0,0 0 0,1 0 0,-1 0 0,1 0 1,-1-1-1,1 1 0,19-18 107,-3-7-72,-1-1 0,-1-1 0,-2 0 0,0-1 0,-2 0 1,-1-1-1,-1 0 0,8-47 0,-28 152 135,3-26-118,-2 72 1,9-121-54,1 1 1,0-1 0,0 1-1,0-1 1,0 1 0,0-1 0,0 1-1,0 0 1,0-1 0,1 1-1,-1-1 1,1 1 0,-1-1-1,1 1 1,0-1 0,-1 0-1,1 1 1,0-1 0,0 0-1,0 1 1,0-1 0,1 1-1,-1-2 8,0 0-1,0 0 1,1 0 0,-1 0-1,0 0 1,0 0 0,0-1-1,0 1 1,0 0-1,0-1 1,0 1 0,0-1-1,0 1 1,0-1 0,0 1-1,0-1 1,0 0-1,0 0 1,0 1 0,0-1-1,-1 0 1,2-1 0,7-8 124,0-1 1,-1 0-1,11-19 1,59-127 442,-32 60-494,-46 97-85,0-1 0,1 0-1,-1 1 1,0-1 0,0 1-1,0-1 1,1 1 0,-1-1-1,0 1 1,0-1 0,1 1 0,-1-1-1,0 1 1,1-1 0,-1 1-1,1-1 1,-1 1 0,1 0 0,-1-1-1,1 1 1,-1 0 0,1-1-1,-1 1 1,1 0 0,-1 0 0,1 0-1,-1-1 1,2 1 0,3 16-53,-4 42 80,-2-46 7,-9 213 141,12-242-43,1 1-1,1 0 1,0 0 0,2 0 0,13-30 0,-4 11-9,-5 6-119,-5 13 0,0 1 0,1-1 0,1 1 0,1 1 0,0-1 0,12-16 0,-20 31 0,1 0 0,-1-1 0,0 1 0,0 0 0,1-1 0,-1 1 0,0 0 0,0 0 0,1-1 0,-1 1 0,0 0 0,1 0 0,-1 0 0,0-1 0,1 1 0,-1 0 0,0 0 0,1 0 0,-1 0 0,1 0 0,-1 0 0,0 0 0,1 0 0,-1 0 0,1 0 0,-1 0 0,0 0 0,1 0 0,-1 0 0,0 0 0,1 0 0,-1 0 0,1 0 0,-1 0 0,0 1 0,1-1 0,-1 0 0,0 0 0,1 0 0,-1 1 0,0-1 0,0 0 0,1 1 0,-1-1 0,0 0 0,0 0 0,1 1 0,-1-1 0,0 0 0,0 1 0,0-1 0,0 0 0,1 1 0,-1-1 0,0 1 0,0-1 0,0 0 0,0 1 0,0-1 0,0 1 0,0-1 0,0 0 0,0 1 0,0-1 0,0 0 0,0 1 0,0-1 0,-1 1 0,1 0 0,1 39 0,-2-32 0,-1 145 0,4-148 0,4-12 0,4-15 0,-2 3 0,78-182 0,-71 181 0,-15 20 0,0 0 0,0 0 0,0 0 0,1 0 0,-1 0 0,0 0 0,0 0 0,0 0 0,1 0 0,-1 0 0,0 0 0,0 0 0,1 0 0,-1 0 0,0 0 0,0 0 0,0 0 0,1 0 0,-1 0 0,0 0 0,0 0 0,0 0 0,0 0 0,1 0 0,-1 0 0,0 1 0,0-1 0,0 0 0,0 0 0,1 0 0,-1 0 0,0 1 0,0-1 0,0 0 0,0 0 0,0 0 0,0 0 0,1 1 0,-1-1 0,0 0 0,0 0 0,0 0 0,0 1 0,0-1 0,0 0 0,0 0 0,0 1 0,2 44 0,-2-34 0,-10 186 0,10-197-13,0-1-1,0 1 1,0 0 0,0 0-1,0 0 1,0 0-1,0 0 1,0 0 0,0 0-1,0 0 1,0 0 0,0 0-1,1 0 1,-1 0-1,0 0 1,0 0 0,0 0-1,0 0 1,0 0 0,0 0-1,0 0 1,0 0 0,0-1-1,0 1 1,0 0-1,1 0 1,-1 0 0,0 0-1,0 0 1,0 1 0,0-1-1,0 0 1,0 0 0,0 0-1,0 0 1,0 0-1,0 0 1,0 0 0,1 0-1,-1 0 1,0 0 0,0 0-1,0 0 1,0 0-1,0 0 1,0 0 0,0 0-1,0 0 1,8-15-1709,5-22-3465,-3-10-1278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7.208"/>
    </inkml:context>
    <inkml:brush xml:id="br0">
      <inkml:brushProperty name="width" value="0.025" units="cm"/>
      <inkml:brushProperty name="height" value="0.025" units="cm"/>
    </inkml:brush>
  </inkml:definitions>
  <inkml:trace contextRef="#ctx0" brushRef="#br0">72 48 16816,'0'0'11942,"-9"8"-10405,4-3-1465,-1-1-1,1 1 1,1 0-1,-1 1 1,1-1-1,-1 1 1,2 0-1,-1 0 1,1 0-1,0 0 1,0 1-1,0-1 0,1 1 1,0 0-1,0 0 1,1-1-1,-1 13 1,2-19-71,0 1 1,0-1-1,0 1 1,0-1-1,0 1 0,0-1 1,0 1-1,0-1 1,0 1-1,0 0 1,0-1-1,0 1 1,0-1-1,0 1 0,1-1 1,-1 1-1,0-1 1,0 0-1,1 1 1,-1-1-1,0 1 0,1-1 1,-1 1-1,1-1 1,-1 0-1,0 1 1,1-1-1,-1 0 0,1 1 1,-1-1-1,1 0 1,-1 0-1,1 0 1,-1 1-1,1-1 0,0 0 1,21-8 125,17-24 157,-23 13-232,-2 0 0,-1-1-1,0 0 1,-1-1-1,12-30 1,-25 51-52,-9 25 69,1 1-1,0 0 1,2 0-1,2 1 1,-5 37-1,10-63-77,0-1 1,0 1-1,0 0 0,0 0 1,0-1-1,0 1 0,1 0 1,-1 0-1,0-1 0,0 1 1,1 0-1,-1-1 0,0 1 1,1 0-1,-1-1 0,0 1 1,1 0-1,-1-1 0,1 1 0,-1-1 1,1 1-1,0-1 0,-1 1 1,1-1-1,-1 0 0,1 1 1,0-1-1,0 1 0,-1-1 1,1 0-1,0 0 0,-1 0 1,1 1-1,0-1 0,0 0 1,-1 0-1,1 0 0,0 0 1,0 0-1,-1 0 0,1 0 1,0 0-1,0-1 0,-1 1 1,1 0-1,0 0 0,0-1 1,4 0-281,-1-1 1,1 1 0,-1-1 0,0 0-1,0-1 1,8-4 0,-1-2-2152,-1-1 0,0 0 1,-1 0-1,9-12 0,10-19-9993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7.548"/>
    </inkml:context>
    <inkml:brush xml:id="br0">
      <inkml:brushProperty name="width" value="0.025" units="cm"/>
      <inkml:brushProperty name="height" value="0.025" units="cm"/>
    </inkml:brush>
  </inkml:definitions>
  <inkml:trace contextRef="#ctx0" brushRef="#br0">110 1 14125,'-9'11'7234,"-8"10"-5237,0-1 258,1 1 1,1 1-1,-18 32 0,33-54-2246,0 1-1,0-1 1,-1 0-1,1 1 1,0-1-1,0 1 1,-1-1 0,1 1-1,0-1 1,0 1-1,0-1 1,0 1-1,0-1 1,0 1-1,0-1 1,0 1-1,0-1 1,0 1-1,0-1 1,0 1-1,0-1 1,0 1 0,0-1-1,0 0 1,1 1-1,-1-1 1,0 1-1,0-1 1,1 1-1,-1-1 1,0 0-1,1 1 1,16-1 100,21-15-110,-27 9 1,-3 1-1,0 0-1,1 0 0,0 1 0,0 0 0,0 1 1,1 0-1,-1 0 0,1 1 0,-1 1 0,1-1 0,13 1 1,-23 1 0,1 1 1,0 0 0,0-1 0,-1 1 0,1 0-1,0 0 1,-1-1 0,1 1 0,-1 0 0,1 0-1,-1 0 1,0 0 0,1-1 0,-1 1 0,0 0-1,1 0 1,-1 0 0,0 0 0,0 0 0,0 0-1,0 0 1,0 0 0,0 0 0,0 0 0,-1 1-1,-2 27 28,-1-21-27,-1 0 0,1-1 0,-2 1 0,1-1 0,-1 0 0,0-1 0,0 1 0,-1-1 0,0-1 0,0 1 0,0-1 0,-1 0 0,0-1 0,0 1 0,0-2 0,0 1 0,-1-1 0,1 0 0,-14 2 0,20-5-72,1 0 0,0 0 1,0 0-1,-1 0 0,1 0 0,0 0 0,0 0 1,-1 0-1,1-1 0,0 1 0,0 0 0,0-1 1,-1 1-1,1-1 0,0 1 0,0-1 0,0 0 1,0 1-1,0-1 0,0 0 0,0 0 0,0 0 1,0 0-1,0-1 0,-7-31-7865,8 11-7603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1.250"/>
    </inkml:context>
    <inkml:brush xml:id="br0">
      <inkml:brushProperty name="width" value="0.025" units="cm"/>
      <inkml:brushProperty name="height" value="0.025" units="cm"/>
    </inkml:brush>
  </inkml:definitions>
  <inkml:trace contextRef="#ctx0" brushRef="#br0">1 325 8104,'0'0'13479,"9"-1"-11328,-2-1-1857,1 0 0,0-1 0,-1 0 0,0 0 0,1 0-1,-2-1 1,1 0 0,0-1 0,-1 0 0,1 1-1,-1-2 1,-1 1 0,8-10 0,15-17 601,30-47-1,-44 59-652,4-6 600,-1-1-1,22-49 1,-55 115-791,2 0 0,2 0 1,-10 52-1,14 0-6080,8-92 5896,0 1 0,0 0 0,0 0 0,0 0 0,1 0-1,-1 0 1,0 0 0,0-1 0,0 1 0,1 0 0,-1 0 0,0 0 0,0 0 0,0 0 0,1 0 0,-1 0 0,0 0 0,0 0 0,0 0 0,1 0 0,-1 0 0,0 0 0,0 0 0,1 0-1,-1 0 1,0 0 0,0 0 0,0 0 0,1 0 0,-1 1 0,0-1 0,0 0 0,0 0 0,0 0 0,1 0 0,-1 0 0,0 1 0,0-1 0,0 0 0,0 0 0,0 0 0,1 0-1,-1 1 1,0-1 0,0 0 0,0 0 0,0 0 0,0 1 0,0-1 0,0 0 0,0 0 0,0 0 0,0 1 0,0-1 0,0 0 0,0 0 0,0 0 0,0 1 0,0-1 0,0 0-1,0 0 1,0 1 0,0-1 0,0 0 0,0 0 0,9-14-7800</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1.578"/>
    </inkml:context>
    <inkml:brush xml:id="br0">
      <inkml:brushProperty name="width" value="0.025" units="cm"/>
      <inkml:brushProperty name="height" value="0.025" units="cm"/>
    </inkml:brush>
  </inkml:definitions>
  <inkml:trace contextRef="#ctx0" brushRef="#br0">37 30 5285,'-2'11'5728,"-8"25"-3102,4-19-1581,1 0 0,1 0 0,1 1 0,0 0 0,1-1 0,1 1 0,1 26 0,0-43-934,0 1-1,1-1 0,-1 0 1,0 0-1,1 1 0,-1-1 1,1 0-1,0 0 0,-1 1 1,1-1-1,0 0 0,0 0 0,-1 0 1,1 0-1,0 0 0,0 0 1,0 0-1,0 0 0,0-1 1,1 1-1,-1 0 0,0-1 1,0 1-1,2 0 0,0 0 62,0-1-1,0 0 0,-1 1 1,1-1-1,0-1 1,-1 1-1,1 0 1,0-1-1,0 1 0,-1-1 1,5-1-1,1-1 156,1-1-1,-1 0 1,0-1-1,0 0 1,0 0-1,8-7 1,-9 6-172,0-1 0,0 0 1,0 0-1,0-1 0,-1 0 1,-1 0-1,1 0 0,-1-1 1,-1 1-1,0-1 0,0-1 1,0 1-1,-1 0 0,-1-1 1,0 1-1,0-1 0,-1 0 1,0 0-1,-1-18 0,0 26-138,0 0-1,0 0 0,-1 1 0,1-1 0,-1 0 1,1 1-1,-1-1 0,1 1 0,-1-1 1,0 1-1,0-1 0,0 1 0,0-1 0,0 1 1,0 0-1,-1-1 0,1 1 0,0 0 0,0 0 1,-1 0-1,1 0 0,-1 0 0,1 0 0,-1 1 1,1-1-1,-1 0 0,0 1 0,1-1 0,-1 1 1,0 0-1,1-1 0,-1 1 0,0 0 0,0 0 1,1 0-1,-4 1 0,2-1-26,-1 1 0,0 0 0,1 0-1,-1 0 1,0 0 0,1 1 0,0-1 0,-1 1 0,1 0 0,0 0-1,0 0 1,0 0 0,0 1 0,0-1 0,0 1 0,-2 3 0,-2 3-169,1 1 1,0 0 0,1 0 0,-1 0 0,-4 17 0,4 9-7428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1.935"/>
    </inkml:context>
    <inkml:brush xml:id="br0">
      <inkml:brushProperty name="width" value="0.025" units="cm"/>
      <inkml:brushProperty name="height" value="0.025" units="cm"/>
    </inkml:brush>
  </inkml:definitions>
  <inkml:trace contextRef="#ctx0" brushRef="#br0">0 132 16015,'0'0'16752,"49"-72"-16752,-34 52-929,-2 3-1121,-6 4-1986,-4 3-2274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2.277"/>
    </inkml:context>
    <inkml:brush xml:id="br0">
      <inkml:brushProperty name="width" value="0.025" units="cm"/>
      <inkml:brushProperty name="height" value="0.025" units="cm"/>
    </inkml:brush>
  </inkml:definitions>
  <inkml:trace contextRef="#ctx0" brushRef="#br0">121 11 13357,'0'0'8050,"-11"6"-4297,4-2-3384,0 1-1,0 0 1,0 0 0,0 0-1,1 1 1,0 0 0,0 0 0,1 0-1,-1 1 1,1 0 0,1 0 0,-1 0-1,-3 10 1,3-7-206,1 1 1,1 0-1,0-1 0,0 1 1,1 0-1,0 0 0,1 0 1,1 1-1,0 14 1,0-25-161,0 0 0,0 1 0,1-1 0,-1 0 0,0 0 0,1 0 0,-1 0 0,1 0 0,-1 0 0,1 0 0,0 0 0,-1 0 0,1 0 0,0 0 0,0-1 0,0 1 0,-1 0 0,1 0 0,0-1 0,0 1 0,0 0 0,0-1 0,0 1 0,0-1 0,0 1 1,1-1-1,-1 0 0,0 1 0,0-1 0,0 0 0,0 0 0,0 0 0,0 0 0,1 0 0,-1 0 0,0 0 0,0 0 0,0-1 0,0 1 0,3-1 0,-1 0 6,1 0 0,0 0-1,-1 0 1,1-1 0,-1 0 0,0 0-1,1 1 1,-1-2 0,0 1 0,0 0-1,4-4 1,1-5 10,-1-1 1,0 0-1,-1 0 0,0 0 0,0-1 0,-2 1 1,1-1-1,-2-1 0,0 1 0,0 0 1,-1-1-1,-1 0 0,0 1 0,-2-21 0,1 33-25,0 0 0,0 1 0,1-1-1,-1 0 1,0 1 0,0-1 0,0 0-1,0 1 1,0-1 0,-1 1 0,1-1-1,0 0 1,0 1 0,0-1 0,-1 0-1,1 1 1,0-1 0,0 1 0,-1-1-1,1 1 1,0-1 0,-1 1 0,1-1-1,-1 1 1,1-1 0,-1 1 0,1-1 0,-1 1-1,1 0 1,-1-1 0,1 1 0,-1 0-1,0 0 1,1-1 0,-1 1 0,1 0-1,-1 0 1,0 0 0,1 0 0,-1-1-1,0 1 1,1 0 0,-1 0 0,0 1-1,-1-1-35,0 1 0,1-1 0,-1 1 0,0 0 0,1 0-1,-1 0 1,1 0 0,0 0 0,-1 0 0,1 0 0,0 0-1,0 0 1,-1 1 0,1-1 0,-1 3 0,-3 6-459,0-1 0,1 1 0,0 0 0,1 0 0,-3 10 0,1 29-6081,7-39 934,8-7-3940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2.665"/>
    </inkml:context>
    <inkml:brush xml:id="br0">
      <inkml:brushProperty name="width" value="0.025" units="cm"/>
      <inkml:brushProperty name="height" value="0.025" units="cm"/>
    </inkml:brush>
  </inkml:definitions>
  <inkml:trace contextRef="#ctx0" brushRef="#br0">59 11 6854,'0'0'14900,"-5"11"-13528,3-7-1292,-36 88 1080,35-84-1004,1 0 0,0 0 0,0 0 0,0 1 0,1-1 0,0 0 0,1 1 0,0-1 0,0 1 0,1-1 0,1 9 0,-1-16-145,-1 0 0,1 0 0,-1-1 0,1 1 0,0 0 0,-1 0 1,1-1-1,0 1 0,-1 0 0,1-1 0,0 1 0,0 0 0,0-1 0,0 1 0,0-1 0,-1 0 0,1 1 0,0-1 0,0 0 0,0 1 0,0-1 0,0 0 0,0 0 0,0 0 1,0 0-1,0 0 0,0 0 0,0 0 0,0 0 0,0 0 0,0-1 0,0 1 0,0 0 0,0-1 0,0 1 0,0-1 0,0 1 0,1-2 0,36-20 412,-20 4-365,0-1-1,26-37 1,-38 48 170,-1 0-1,0 0 1,-1 0-1,0 0 1,0 0 0,-1-1-1,0 0 1,0 0 0,-1 0-1,0 0 1,1-9-1,-3 17-194,0 1-1,0 0 1,0 0-1,0-1 0,0 1 1,0 0-1,0 0 0,0-1 1,0 1-1,0 0 1,0 0-1,0 0 0,0-1 1,0 1-1,0 0 0,0 0 1,-1-1-1,1 1 1,0 0-1,0 0 0,0 0 1,0-1-1,0 1 0,-1 0 1,1 0-1,0 0 1,0 0-1,0-1 0,0 1 1,-1 0-1,1 0 0,0 0 1,0 0-1,-1 0 1,1 0-1,0 0 0,0-1 1,0 1-1,-1 0 1,1 0-1,0 0 0,0 0 1,-1 0-1,1 0 0,0 0 1,-14 8 552,-10 14-177,24-21-401,-52 71 219,48-65-220,0-1-1,1 1 1,0-1-1,0 1 1,0 0-1,1 0 1,0 0-1,0 0 1,-1 13-1,5-19-10,-1-1-1,0 0 1,1 0 0,-1 1-1,1-1 1,-1 0 0,0 0-1,1 0 1,-1 0 0,1-1-1,-1 1 1,0 0 0,1-1-1,-1 1 1,0-1 0,1 1-1,1-2 1,0 0-411,0 0 0,1-1 0,-1 0 0,0 0 0,0 0 0,0 0 0,-1 0-1,3-4 1,15-30-8614,-13 17 2683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3.009"/>
    </inkml:context>
    <inkml:brush xml:id="br0">
      <inkml:brushProperty name="width" value="0.025" units="cm"/>
      <inkml:brushProperty name="height" value="0.025" units="cm"/>
    </inkml:brush>
  </inkml:definitions>
  <inkml:trace contextRef="#ctx0" brushRef="#br0">117 67 5605,'0'0'16469,"1"-9"-13687,1-41 426,-2 49-3160,0 1 1,0 0-1,0 0 1,0-1-1,0 1 1,0 0-1,0 0 0,0-1 1,0 1-1,0 0 1,0 0-1,0-1 1,0 1-1,0 0 1,0 0-1,0-1 1,-1 1-1,1 0 0,0 0 1,0 0-1,0-1 1,0 1-1,-1 0 1,1 0-1,0 0 1,0 0-1,0 0 1,-1-1-1,1 1 0,0 0 1,0 0-1,0 0 1,-1 0-1,1 0 1,0 0-1,0 0 1,-1 0-1,1 0 1,0 0-1,0 0 0,-1 0 1,-13 5 779,-12 14-114,18-10-639,1 1 0,-1 0 0,2 0 0,-1 0 0,1 1 0,1 0 0,0 0 0,0 1 0,2-1 1,-1 1-1,1 0 0,1 0 0,0 0 0,-1 24 0,4-35-75,-1 0 0,0 1 0,1-1 0,-1 1 0,1-1 0,-1 1 0,1-1 0,-1 0 0,1 1 0,0-1 0,0 0 0,0 0 0,0 1 0,0-1 0,0 0 0,0 0 0,0 0 0,0 0 0,1-1 0,-1 1 0,0 0 0,0 0 0,1-1 0,-1 1 0,1-1 0,-1 1 0,1-1 0,-1 1 0,0-1 0,1 0 0,-1 0 0,1 0 0,-1 0 0,1 0 0,0 0 0,-1 0 0,0 0 0,1-1 0,-1 1 0,1-1 0,1 0 0,4 0 0,-1-1 0,1 0 0,-1-1 0,1 1 0,-1-1 0,0-1 0,0 1 0,5-5 0,-2 1 0,-2 0 0,1 0 0,-1-1 0,0 0 0,-1 0 0,0 0 0,0-1 0,-1 0 0,0 0 0,0-1 0,-1 1 0,-1-1 0,1 0 0,-2 0 0,1 0 0,-1 0 0,-1-1 0,1-15 0,-2 25-25,0 0 1,0 0-1,0 1 0,0-1 1,0 0-1,0 0 0,0 1 1,-1-1-1,1 0 0,0 1 1,0-1-1,-1 0 0,1 0 0,0 1 1,-1-1-1,1 1 0,-1-1 1,1 0-1,-1 1 0,1-1 1,-1 1-1,1-1 0,-1 1 1,1-1-1,-1 1 0,0 0 1,1-1-1,-1 1 0,0 0 1,1-1-1,-1 1 0,-1 0 1,-26 6-2134,-20 26-4474,31-16-1893</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3.506"/>
    </inkml:context>
    <inkml:brush xml:id="br0">
      <inkml:brushProperty name="width" value="0.025" units="cm"/>
      <inkml:brushProperty name="height" value="0.025" units="cm"/>
    </inkml:brush>
  </inkml:definitions>
  <inkml:trace contextRef="#ctx0" brushRef="#br0">149 62 6854,'0'0'9572,"4"-9"-6449,2 2-2121,8-16 9,-9 0 4514,-11 23-2974,-19 14-2145,5 3-235,1 1 0,1 1-1,-23 32 1,35-44-30,1 1 1,0-1-1,0 1 1,0 1-1,1-1 1,1 1 0,-1-1-1,1 1 1,1 0-1,0 0 1,0 0-1,1 1 1,-1 10-1,3-18-138,0 0-1,-1-1 1,1 1-1,0 0 1,0-1-1,0 1 0,0-1 1,0 0-1,1 1 1,-1-1-1,0 0 1,1 0-1,-1 1 1,1-1-1,-1 0 0,1 0 1,-1-1-1,1 1 1,0 0-1,-1-1 1,1 1-1,0-1 1,0 1-1,0-1 1,-1 0-1,1 1 0,0-1 1,0 0-1,0 0 1,-1-1-1,3 1 1,7 0-50,1-1 1,-1 1 0,21-6 0,-25 4-421,0 0 1,0-1 0,0 1 0,-1-2 0,1 1 0,-1-1 0,6-4 0,11-16-4836,-12-5-3332,-10 13 1608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3.880"/>
    </inkml:context>
    <inkml:brush xml:id="br0">
      <inkml:brushProperty name="width" value="0.025" units="cm"/>
      <inkml:brushProperty name="height" value="0.025" units="cm"/>
    </inkml:brush>
  </inkml:definitions>
  <inkml:trace contextRef="#ctx0" brushRef="#br0">306 35 1057</inkml:trace>
  <inkml:trace contextRef="#ctx0" brushRef="#br0" timeOffset="1">119 0 4933,'0'0'21972,"39"23"-21139,-1-23-544,-2 0-129,-1 0-96,-6-4-160,-9 2-1506,-6-3-1377,-13 3-800</inkml:trace>
  <inkml:trace contextRef="#ctx0" brushRef="#br0" timeOffset="2">1 77 6502,'0'0'17521,"74"-7"-16721,-38-2-511,3 2-321,-1-3-2274,-5 5-2787,-2 0-6919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0.246"/>
    </inkml:context>
    <inkml:brush xml:id="br0">
      <inkml:brushProperty name="width" value="0.025" units="cm"/>
      <inkml:brushProperty name="height" value="0.025" units="cm"/>
    </inkml:brush>
  </inkml:definitions>
  <inkml:trace contextRef="#ctx0" brushRef="#br0">129 56 18321,'0'0'2307,"-2"-10"-1245,-6-27 203,8 29-164,5 15-812,6 19-67,-2 29 1233,-2 0-1,0 80 1,-7-86-991,3 0 0,1 0 0,20 83-1,-12-99-381,-12-32-73,1 0-1,-1 0 1,0 0-1,0 0 1,1 0 0,-1 0-1,1 0 1,-1 0-1,1 0 1,-1 0 0,1 0-1,0 0 1,-1-1-1,1 1 1,0 0 0,0 0-1,-1-1 1,1 1-1,0-1 1,0 1 0,0-1-1,0 1 1,0-1-1,0 1 1,0-1 0,0 0-1,0 1 1,1-1-1,-1-2 29,-1-1 0,1 1-1,-1-1 1,0 1-1,0 0 1,-1-1 0,1 1-1,0-1 1,-1 1-1,1 0 1,-1-1 0,0 1-1,-1-3 1,-9-12-8,-1 1 0,0 0-1,-2 0 1,1 1 0,-2 1 0,0 1 0,-25-18-1,7 4 68,21 18 44,9 7-98,0 0 0,0 0 0,0 0 0,0-1 0,0 1 0,0-1 0,1 0 0,-1 1-1,1-1 1,0 0 0,0-1 0,0 1 0,0 0 0,1 0 0,-3-7 0,5 8-42,0 0 0,1 0 0,-1 0 0,1 1 0,-1-1 0,1 0 0,-1 0 0,1 1 0,0-1 0,0 1 0,0 0 0,0-1 0,0 1 0,0 0 0,0 0 0,0 1 0,1-1 0,-1 0 0,3 0 0,6-3 0,51-22-340,-36 16-825,0-1-1,-1-1 0,42-27 1,-39 16-6069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4.239"/>
    </inkml:context>
    <inkml:brush xml:id="br0">
      <inkml:brushProperty name="width" value="0.025" units="cm"/>
      <inkml:brushProperty name="height" value="0.025" units="cm"/>
    </inkml:brush>
  </inkml:definitions>
  <inkml:trace contextRef="#ctx0" brushRef="#br0">255 1 5477,'0'0'23937,"-6"10"-23563,-173 241 2321,140-200-2438,15-12 1009,17-26-5036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5.249"/>
    </inkml:context>
    <inkml:brush xml:id="br0">
      <inkml:brushProperty name="width" value="0.025" units="cm"/>
      <inkml:brushProperty name="height" value="0.025" units="cm"/>
    </inkml:brush>
  </inkml:definitions>
  <inkml:trace contextRef="#ctx0" brushRef="#br0">1 47 6790,'0'0'22705,"7"5"-21819,-5-3-835,0-1-1,-1 1 1,1-1 0,0 1 0,0 0-1,-1 0 1,1 0 0,-1 0 0,0 0 0,0 0-1,1 0 1,-1 0 0,0 0 0,-1 1 0,1-1-1,0 0 1,-1 1 0,1-1 0,-1 4-1,0 2 150,-1 0-1,-1 0 0,1 1 0,-1-1 0,-6 15 0,-1 16-23,9-39-176,-1 1 0,1-1 0,0 0 0,0 0 0,0 1 0,0-1 0,0 0 0,0 1 0,0-1 0,0 0 0,0 0 0,0 1 0,0-1 0,0 0 0,0 1 0,0-1 0,1 0 0,-1 0 0,0 1 0,0-1 0,0 0 0,0 0 0,0 1 0,1-1 0,-1 0 0,0 0 0,0 1 0,0-1 0,1 0 0,-1 0 0,0 0 0,0 1 0,1-1 0,-1 0 0,0 0 0,0 0 0,1 0 0,-1 0 0,0 0 0,1 0 0,-1 0 0,0 0 0,0 0 0,1 0 0,-1 0 0,0 0 0,1 0 0,-1 0 0,0 0 0,0 0 0,1 0 0,-1 0 0,0 0 0,1 0 0,-1 0 0,0 0 0,0-1 0,1 1 0,-1 0 0,0 0 0,0 0 0,1 0 0,-1-1 0,0 1 0,13-10 0,-13 10 0,21-21 0,-2-1 0,-1 0 0,0-2 0,19-35 0,-50 102 0,12-41 0,-3 8 0,-1-1 0,0 0 0,0 0 0,-1-1 0,-14 16 0,11 5 0,1-17 0,1 0 0,1 0 0,0 1 0,0-1 0,1 1 0,1 1 0,0-1 0,-1 14 0,10-45 0,0 0 0,2 1 0,11-24 0,10-25 0,-18 41 0,-6 14 0,0 0 0,0 0 0,3-24 0,-35 62 0,24-22 0,1 0 0,1 0 0,-1 0 0,1 0 0,0 1 0,0-1 0,0 1 0,1-1 0,0 1 0,0 0 0,0-1 0,1 1 0,-1 0 0,2 0 0,0 10 0,-3 32 0,8-69 0,1 1 0,19-38 0,5-16 0,-8 8 0,-21 118 0,-3-29 0,3 28 0,-2-50 0,1 0 0,-1-1 0,1 1 0,-1 0 0,1-1 0,-1 1 0,1-1 0,-1 1 0,1-1 0,0 1 0,-1-1 0,1 0 0,0 1 0,0-1 0,-1 0 0,1 1 0,0-1 0,0 0 0,-1 0 0,1 0 0,0 0 0,0 0 0,0 0 0,-1 0 0,1 0 0,0 0 0,0 0 0,0 0 0,-1 0 0,1-1 0,0 1 0,0 0 0,0-1 0,28-10 0,51-56 0,-80 68 0,1 0 0,-1 0 0,1 0 0,-1 0 0,0 0 0,0 0 0,1 0 0,-1-1 0,0 1 0,0 0 0,0 0 0,0 0 0,0 0 0,0 0 0,0 0 0,0 0 0,-1 2 0,-27 94 0,21-76 0,0 0 0,1 0 0,2 1 0,0-1 0,-2 30 0,6-51 2,0 1 0,0-1 0,0 0 0,0 1 0,0-1 0,0 1 0,0-1 0,0 0-1,0 1 1,0-1 0,0 0 0,0 1 0,0-1 0,1 0 0,-1 1 0,0-1 0,0 1 0,0-1 0,0 0 0,1 0 0,-1 1 0,0-1 0,0 0 0,1 1 0,-1-1-1,0 0 1,0 0 0,1 1 0,-1-1 0,0 0 0,1 0 0,-1 0 0,0 0 0,1 1 0,-1-1 0,1 0 0,-1 0 0,0 0 0,1 0 0,-1 0 0,0 0 0,1 0-1,-1 0 1,1 0 0,-1 0 0,0 0 0,1 0 0,-1 0 0,0 0 0,1 0 0,-1-1 0,0 1 0,1 0 0,-1 0 0,0 0 0,1 0 0,-1-1 0,0 1 0,1 0-1,-1 0 1,0-1 0,0 1 0,1 0 0,-1-1 0,0 1 0,0 0 0,1-1 0,19-21-663,6-41-11542,-20 46 7511,6-13-8345</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5.577"/>
    </inkml:context>
    <inkml:brush xml:id="br0">
      <inkml:brushProperty name="width" value="0.025" units="cm"/>
      <inkml:brushProperty name="height" value="0.025" units="cm"/>
    </inkml:brush>
  </inkml:definitions>
  <inkml:trace contextRef="#ctx0" brushRef="#br0">35 0 5990,'-7'9'3719,"4"-5"-2023,0-1-1,0 1 0,0 0 1,1 0-1,-1 0 0,1 0 0,0 0 1,0 0-1,0 1 0,-1 5 0,8-9-1439,-1-1 0,0 1 0,1-1-1,-1 0 1,1 0 0,-1-1-1,0 1 1,1-1 0,4-1 0,17-6-120,-20 6-3,1 0 0,-1 0 1,1 0-1,0 1 0,-1 0 0,1 0 0,0 1 1,0 0-1,0 0 0,8 1 0,-14 2-109,0 1 1,0-1-1,0 0 0,0 0 0,-1 1 1,0-1-1,1 1 0,-1-1 0,-1 6 1,2 5-17,0-13-42,-1 0 0,0 0 0,1 0 0,-1 0 0,0 0 0,1 0 0,-1 0 0,1-1 0,0 1 0,-1 0 0,1 0-1,0 0 1,-1 0 0,1-1 0,0 1 0,0 0 0,0-1 0,0 1 0,-1 0 0,1-1 0,0 1 0,0-1 0,0 0 0,0 1 0,2-1 0,0 1-185,0-1 0,0 0-1,1 0 1,-1 0 0,0-1 0,0 1 0,0-1 0,0 1 0,3-2-1,59-28-5298,-63 28 5203,19-9-5771,-2-2-3229</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6.370"/>
    </inkml:context>
    <inkml:brush xml:id="br0">
      <inkml:brushProperty name="width" value="0.025" units="cm"/>
      <inkml:brushProperty name="height" value="0.025" units="cm"/>
    </inkml:brush>
  </inkml:definitions>
  <inkml:trace contextRef="#ctx0" brushRef="#br0">165 30 3587,'0'0'18615,"-3"1"-17216,1-1-1151,0 1 0,0 0-1,0 0 1,0 0 0,0 1 0,0-1-1,1 0 1,-1 1 0,0-1 0,1 1 0,-1-1-1,1 1 1,0 0 0,0 0 0,-1-1-1,1 1 1,0 0 0,0 0 0,1 0-1,-1 0 1,0 0 0,1 1 0,-1-1 0,1 0-1,0 0 1,-1 0 0,1 0 0,1 3-1,-1-10-47,0-1-1,1 1 0,-1 0 0,1 0 0,1 0 1,-1 0-1,1 0 0,0 0 0,3-7 0,5-11-589,-19 49 377,-37 125 208,41-130-162,1 1 0,1 0-1,0 0 1,2 0 0,2 27 0,-1-48-131,0 0-1,1-1 1,-1 1-1,0 0 1,1 0 0,-1 0-1,1-1 1,-1 1-1,1 0 1,0 0-1,-1-1 1,1 1 0,0 0-1,-1-1 1,1 1-1,0-1 1,0 1 0,1 0-1,3 0-1806,-11-5-262,-24-21-8335,3-10 6939,2-14 5951,22 43-1184,1-1 1,0 0-1,1 1 0,-1-1 1,1 0-1,1 0 1,-1 0-1,2-12 0,15 16 4441,17 8-4569,-14-1-1409,39 8 1150,-55-11-1168,0-1 1,1 1 0,-1-1 0,0 0-1,1 0 1,-1-1 0,0 1 0,1-1-1,-1 1 1,0-1 0,0 0 0,0 0-1,5-3 1,5-9-9873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7.739"/>
    </inkml:context>
    <inkml:brush xml:id="br0">
      <inkml:brushProperty name="width" value="0.025" units="cm"/>
      <inkml:brushProperty name="height" value="0.025" units="cm"/>
    </inkml:brush>
  </inkml:definitions>
  <inkml:trace contextRef="#ctx0" brushRef="#br0">15 27 4965,'-5'-26'7262,"0"35"-3565,0 48-1759,10 24 374,24 138 0,-11-111-1560,143 1382 1213,-124-881-2294,21 503-437,-15-356 1301,-32-588-472,39 248 553,-32-286-442,-12-90-693,7 69 476,-12-74-3434,-5-2-3604,1-26-6302</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7.941"/>
    </inkml:context>
    <inkml:brush xml:id="br0">
      <inkml:brushProperty name="width" value="0.025" units="cm"/>
      <inkml:brushProperty name="height" value="0.025" units="cm"/>
    </inkml:brush>
  </inkml:definitions>
  <inkml:trace contextRef="#ctx0" brushRef="#br0">7 1 14510,'0'0'13452,"2"74"-11113,-5-41-930,0 6-352,1-3-1057,2-5 0,0-8 0,0-8-384,1-11-1346,6-4-768,-4-10-962,-3-14-447,0-13-2692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8.296"/>
    </inkml:context>
    <inkml:brush xml:id="br0">
      <inkml:brushProperty name="width" value="0.025" units="cm"/>
      <inkml:brushProperty name="height" value="0.025" units="cm"/>
    </inkml:brush>
  </inkml:definitions>
  <inkml:trace contextRef="#ctx0" brushRef="#br0">1 6 6342,'0'0'19346,"22"-6"-21908,-8 15-2531,4-5-7623</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8.625"/>
    </inkml:context>
    <inkml:brush xml:id="br0">
      <inkml:brushProperty name="width" value="0.025" units="cm"/>
      <inkml:brushProperty name="height" value="0.025" units="cm"/>
    </inkml:brush>
  </inkml:definitions>
  <inkml:trace contextRef="#ctx0" brushRef="#br0">97 1 7079,'0'0'9897,"-4"11"-4446,-5 5-3974,-1 0 0,0 0 0,-1-1 0,0 0 1,-2-1-1,-16 16 0,93-50-3506,-53 17 1719,1 0 0,-1 1 0,1 0 0,22-1 0,-32 3 301,1 0 1,-1 0-1,0 0 0,0 0 0,0 0 0,1 0 0,-1 1 0,0-1 0,0 1 0,0-1 1,0 1-1,0 0 0,0 0 0,0 0 0,0 0 0,0 0 0,-1 1 0,1-1 0,0 0 0,-1 1 1,1-1-1,-1 1 0,1 0 0,-1-1 0,0 1 0,1 0 0,-1 0 0,0 0 0,0 0 1,-1 0-1,1 0 0,0 0 0,0 3 0,-1 5 164,0 0 0,-1-1 1,0 1-1,0 0 0,-1-1 0,-1 1 1,1-1-1,-1 0 0,-1 0 0,0 0 1,0 0-1,-1-1 0,0 1 0,0-1 1,-1 0-1,0-1 0,-1 1 0,1-1 1,-2-1-1,1 1 0,0-1 0,-1-1 0,0 1 1,-13 5-1,19-10-199,0 1 0,1-2 0,-1 1 0,0 0 0,0 0 1,0-1-1,0 1 0,0-1 0,0 1 0,0-1 0,0 0 0,0 0 0,0 0 0,0 0 0,0 0 1,0 0-1,0-1 0,0 1 0,0-1 0,0 1 0,-3-2 0,4 1-86,0 0-1,-1-1 1,1 1 0,0-1-1,-1 1 1,1-1-1,0 1 1,0-1 0,0 0-1,1 1 1,-1-1-1,0 0 1,1 0 0,-1 0-1,1 1 1,-1-1 0,1 0-1,0-3 1,-1-2-504,1-1 1,1 0 0,-1 1-1,1-1 1,1 1 0,-1-1-1,1 1 1,0-1 0,1 1-1,4-8 1,10-16-7182</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08.998"/>
    </inkml:context>
    <inkml:brush xml:id="br0">
      <inkml:brushProperty name="width" value="0.025" units="cm"/>
      <inkml:brushProperty name="height" value="0.025" units="cm"/>
    </inkml:brush>
  </inkml:definitions>
  <inkml:trace contextRef="#ctx0" brushRef="#br0">143 0 9513,'0'0'22005,"-3"12"-21226,-11 38-589,-13 86-1,23-110-174,2 0 0,1 0 1,0 0-1,2 0 0,8 45 0,7-26-338,-15-43 288,-1-1 1,0 0-1,1 0 1,-1 1-1,1-1 1,-1 0-1,1 0 1,0 0-1,-1 0 1,1 0-1,0 0 1,0 0-1,0 0 0,0 0 1,-1 0-1,1 0 1,1 0-1,-1-1 1,0 1-1,0 0 1,0-1-1,0 1 1,0-1-1,1 0 1,-1 1-1,0-1 0,0 0 1,1 1-1,-1-1 1,0 0-1,0 0 1,3 0-1,-3-3-383,0 1 0,0-1 0,0 1 0,0-1-1,-1 1 1,1-1 0,-1 1 0,0-1 0,0 0 0,1 1 0,-2-1-1,1 1 1,0-1 0,-1-2 0,0-3-426,1 2 612,-1-1-1,1 1 0,-2 0 1,1-1-1,-1 1 1,0 0-1,0 0 0,0 0 1,-1 0-1,0 1 1,0-1-1,-1 1 0,-7-10 1,-4 0 1189,1 0 0,-34-24 1,7 6 5186,48 28-3711,35-1-2335,-7 2-144,57-7-512,-33-3-3525,-8-4-4106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0.409"/>
    </inkml:context>
    <inkml:brush xml:id="br0">
      <inkml:brushProperty name="width" value="0.025" units="cm"/>
      <inkml:brushProperty name="height" value="0.025" units="cm"/>
    </inkml:brush>
  </inkml:definitions>
  <inkml:trace contextRef="#ctx0" brushRef="#br0">1 0 12524,'0'0'7137,"0"9"-4494,0 132 1483,0-140-4117,0 0 0,0 0 1,1 0-1,-1 0 0,0 0 0,0 0 0,1-1 0,-1 1 0,0 0 0,1 0 0,-1 0 0,1 0 0,-1 0 0,1 0 0,0-1 0,-1 1 0,1 0 1,0-1-1,-1 1 0,1 0 0,0-1 0,0 1 0,0-1 0,0 1 0,0-1 0,-1 1 0,1-1 0,0 0 0,0 1 0,0-1 0,0 0 1,0 0-1,0 0 0,0 0 0,0 0 0,0 0 0,0 0 0,0 0 0,0 0 0,0 0 0,0-1 0,0 1 0,0 0 0,0 0 0,0-1 0,0 1 1,0-1-1,-1 1 0,3-2 0,4-1 182,0-1 0,0 1 0,0-2 0,11-8 1,16-22 296,-28 28-283,0-1-1,1 1 0,0 1 1,0-1-1,0 1 0,1 0 1,0 1-1,13-7 0,-20 12-173,0 0-1,0 0 1,-1-1-1,1 1 1,0 1-1,0-1 1,0 0-1,0 0 0,-1 0 1,1 0-1,0 0 1,0 1-1,-1-1 1,1 0-1,0 1 1,0-1-1,-1 1 1,1-1-1,0 1 1,-1-1-1,1 1 1,-1-1-1,1 1 1,0 0-1,-1-1 1,1 1-1,-1 0 1,0-1-1,1 1 1,-1 0-1,0 0 0,1-1 1,-1 1-1,0 0 1,0 0-1,0 0 1,1 1-1,6 44 1107,-3-22-832,-4-23-305,1 0 0,-1 1 0,1-1 0,-1 0 0,1 0 0,0 1 0,0-1 0,-1 0 0,1 0 0,0 0 0,0 0 0,0 0 0,0 0 0,0 0 0,0 0 0,1 0 0,-1-1 0,0 1 0,0 0 0,0-1 0,1 1 0,-1-1 0,0 1 0,1-1 0,-1 0 0,1 0 0,-1 1 0,0-1 0,1 0 0,-1 0 0,1 0 0,-1 0 0,0-1 0,1 1 0,-1 0 0,0-1 0,1 1 0,-1 0 0,0-1 0,1 0 0,-1 1 0,1-2 0,9-3 0,-2 0 0,1 0 0,17-14 0,-24 16 0,12-8 0,-10 6 0,1 0 0,0 0 0,1 0 0,-1 1 0,1 0 0,0 0 0,0 1 0,0 0 0,0 0 0,1 0 0,-1 1 0,1 0 0,10-1 0,-17 4 0,0-1 0,0 0 0,-1 1 0,1-1 0,0 1 0,-1-1 0,1 1 0,0 0 0,-1-1 0,1 1 0,-1 0 0,1-1 0,-1 1 0,1 0 0,-1 0 0,1-1 0,-1 1 0,0 0 0,1 0 0,-1 0 0,0 0 0,0-1 0,0 1 0,0 0 0,1 0 0,-1 0 0,-1 0 0,1 1 0,0 34 0,0-27 0,-4 65 0,4-74 0,0 0 0,1 0 0,-1 1 0,0-1 0,0 0 0,1 0 0,-1 1 0,0-1 0,0 0 0,1 0 0,-1 0 0,0 1 0,0-1 0,1 0 0,-1 0 0,0 0 0,1 0 0,-1 0 0,0 0 0,1 0 0,-1 0 0,0 0 0,1 0 0,-1 0 0,0 0 0,1 0 0,-1 0 0,0 0 0,1 0 0,-1 0 0,0 0 0,1 0 0,-1 0 0,0-1 0,0 1 0,1 0 0,-1 0 0,0 0 0,1 0 0,-1-1 0,0 1 0,1-1 0,14-7 0,31-40 0,-41 41 0,0 0 0,0 1 0,1-1 0,-1 1 0,2 0 0,-1 1 0,1 0 0,-1 0 0,1 0 0,1 1 0,-1 0 0,11-4 0,-17 8 0,-1 0 0,0 0 0,1 0 0,-1 0 0,1 0 0,-1 0 0,1 0 0,-1 0 0,0 0 0,1 0 0,-1 1 0,1-1 0,-1 0 0,0 0 0,1 0 0,-1 1 0,0-1 0,1 0 0,-1 0 0,0 1 0,1-1 0,-1 0 0,0 1 0,0-1 0,1 0 0,-1 1 0,0-1 0,0 0 0,0 1 0,0-1 0,1 1 0,-1-1 0,0 0 0,0 2 0,2 22 0,-8 21 0,2-29-370,-1-1-1813,6-33-2070,2-8-3931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642"/>
    </inkml:context>
    <inkml:brush xml:id="br0">
      <inkml:brushProperty name="width" value="0.025" units="cm"/>
      <inkml:brushProperty name="height" value="0.025" units="cm"/>
    </inkml:brush>
  </inkml:definitions>
  <inkml:trace contextRef="#ctx0" brushRef="#br0">10 744 3395,'0'0'11109,"-2"-10"-7228,0 4-3576,0 0 0,1 0 0,0 0-1,0 0 1,1 0 0,0 0 0,0 0 0,0 0-1,1 0 1,-1 0 0,2 0 0,-1 0-1,1 0 1,-1 0 0,2 1 0,-1-1 0,1 1-1,-1-1 1,2 1 0,-1 0 0,5-5-1,3-2 335,1 0 0,1 2-1,19-14 1,-28 21-513,0 0 1,0 0 0,0 1-1,1 0 1,-1 0-1,1 0 1,-1 0 0,1 1-1,0-1 1,0 1 0,0 1-1,0-1 1,0 1-1,-1 0 1,10 0 0,-13 1-97,1 0 0,-1 0 0,0-1 0,0 1 0,0 0 0,0 0 1,0 0-1,0 0 0,0 1 0,-1-1 0,1 0 0,0 0 0,-1 0 0,1 1 1,-1-1-1,1 0 0,-1 1 0,1-1 0,-1 0 0,0 1 0,0-1 0,0 1 0,1-1 1,-1 0-1,-1 1 0,1 2 0,-4 40 385,-2-22-326,0-1 0,-1 1 0,-12 25 0,11-31-80,1 1 1,1 0-1,1 1 0,0 0 1,1-1-1,-2 20 0,6-36-12,0 0 0,0-1-1,0 1 1,0 0 0,0 0-1,0 0 1,0-1 0,0 1-1,0 0 1,0 0 0,0-1 0,1 1-1,-1 0 1,0 0 0,1-1-1,-1 1 1,0 0 0,1 0-1,-1-1 1,1 1 0,0 0-1,11-4-8,12-23 129,-7 1-63,-1-1 0,-2 0 0,0-1 0,-2-1 0,-1 0 0,-2 0-1,0-1 1,-2 0 0,-1-1 0,4-58 0,-20 155-465,1-17 395,6-21 11,1-10 6,0 1-1,0-1 1,2 1 0,1 0 0,3 26 0,-3-45 0,-1-1-1,0 1 1,0 0 0,0 0 0,0 0 0,1 0 0,-1 0-1,0 0 1,1 0 0,-1 0 0,1-1 0,-1 1 0,1 0-1,-1 0 1,1-1 0,0 1 0,-1 0 0,1-1-1,0 1 1,0 0 0,-1-1 0,1 1 0,0-1 0,0 0-1,0 1 1,0-1 0,-1 1 0,1-1 0,0 0 0,0 0-1,0 0 1,0 0 0,0 1 0,0-1 0,0 0-1,0 0 1,0-1 0,0 1 0,0 0 0,0 0 0,1-1-1,1 0 45,-1 0-1,1-1 0,-1 1 0,1-1 0,-1 1 0,0-1 0,1 0 1,-1 0-1,0 0 0,0 0 0,0 0 0,2-4 0,8-16 6,-1-1-1,-1 1 0,-2-1 1,0-1-1,-1 0 0,-1 0 0,-2 0 1,0-1-1,-1 1 0,-2-1 0,0 0 1,-6-43-1,-2 51-49,-3 17 0,9 2 0,-1-1 0,0 1 0,1 0 0,-1-1 0,1 1 0,0 0 0,0 0 0,-1 0 0,1 0 0,0 0 0,1 0 0,-2 2 0,-4 17 0,0 0 0,1 0 0,2 1 0,-2 30 0,8-48 0,4-10 0,3-10 0,4-12 0,-11 19 0,2 0 0,-1-1 0,1 2 0,1-1 0,0 1 0,0-1 0,7-6 0,-12 14 0,-1 1 0,0 0 0,0-1 0,1 1 0,-1 0 0,0 0 0,0 0 0,1-1 0,-1 1 0,0 0 0,1 0 0,-1 0 0,0 0 0,1-1 0,-1 1 0,0 0 0,1 0 0,-1 0 0,0 0 0,1 0 0,-1 0 0,0 0 0,1 0 0,-1 0 0,1 0 0,-1 0 0,0 0 0,1 1 0,-1-1 0,0 0 0,1 0 0,-1 0 0,0 0 0,1 0 0,-1 1 0,8 14 0,-3 27 0,-5-36 0,1 23 0,-1-22 0,-1 1 0,1-1 0,1 0 0,-1 1 0,1-1 0,1 0 0,-1 1 0,1-1 0,1 0 0,4 11 0,-6-17 0,-1-1 0,0 0 0,0 1 0,1-1 0,-1 0 0,0 0 0,0 1 0,1-1 0,-1 0 0,0 0 0,1 0 0,-1 0 0,0 1 0,1-1 0,-1 0 0,0 0 0,1 0 0,-1 0 0,0 0 0,1 0 0,-1 0 0,0 0 0,1 0 0,-1 0 0,1 0 0,-1 0 0,0 0 0,1 0 0,-1 0 0,0 0 0,1 0 0,-1-1 0,0 1 0,1 0 0,-1 0 0,1-1 0,10-14 0,6-27 0,-15 38 0,5-21-29,-6 21-11,-1-1 0,1 1 0,1 0 0,-1 0-1,1 0 1,0 0 0,0 0 0,0 0 0,0 1 0,4-5 0,-1 1-272,0 0 0,-1-1 0,1 1-1,-2-1 1,1 0 0,-1 0 0,0 0-1,-1 0 1,1 0 0,1-16 0,-2 14-135,5-31-1409,-1 0 0,-2 0 0,-2-42 0,-6-54 130,1 115 3858,0 40-658,-1 39-184,8 85 1226,-2-123-2333,1 0 0,1 0 0,0 0 0,2-1 0,11 26 0,-10-28-108,-2-5 192,0-1 0,0 0 0,-1 1-1,-1 0 1,0 0 0,0 0 0,1 17 0,-35-61 480,-122-182-69,153 215-657,0-1 0,-1 1-1,1-1 1,-1 1 0,1-1-1,0 1 1,0-1 0,-1 1 0,1-1-1,0 1 1,0-1 0,0 1-1,-1-1 1,1 1 0,0-1 0,0 0-1,0 1 1,0-1 0,0 1 0,0-1-1,0 0 1,0 1 0,0-1-1,1 1 1,-1-1 0,0 1 0,0-1-1,0 0 1,1 1 0,-1-1 0,0 1-1,1-1 1,-1 0 0,24-7 215,48 8-567,-50 1 100,2 0-499,-7 0-2075,-9-1-4657,-21 0 154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0.768"/>
    </inkml:context>
    <inkml:brush xml:id="br0">
      <inkml:brushProperty name="width" value="0.025" units="cm"/>
      <inkml:brushProperty name="height" value="0.025" units="cm"/>
    </inkml:brush>
  </inkml:definitions>
  <inkml:trace contextRef="#ctx0" brushRef="#br0">1 1 23510,'0'0'8680</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1.093"/>
    </inkml:context>
    <inkml:brush xml:id="br0">
      <inkml:brushProperty name="width" value="0.025" units="cm"/>
      <inkml:brushProperty name="height" value="0.025" units="cm"/>
    </inkml:brush>
  </inkml:definitions>
  <inkml:trace contextRef="#ctx0" brushRef="#br0">30 1 6566,'0'0'18642,"18"49"-16528,-18-12-641,0 4-512,0 2-705,0-3-160,0-3-128,0-6-896,-5-7-1186,-4-7-1378,-4-8-1504,-8-8-2500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1.441"/>
    </inkml:context>
    <inkml:brush xml:id="br0">
      <inkml:brushProperty name="width" value="0.025" units="cm"/>
      <inkml:brushProperty name="height" value="0.025" units="cm"/>
    </inkml:brush>
  </inkml:definitions>
  <inkml:trace contextRef="#ctx0" brushRef="#br0">1 125 6887,'0'0'8466,"3"-10"-5028,-2 5-3215,0 0-1,1 1 1,0-1 0,0 1-1,0-1 1,0 1 0,1 0-1,-1 0 1,1 0 0,0 0-1,1 0 1,-1 1 0,1-1-1,-1 1 1,1 0 0,0 0-1,0 0 1,1 1 0,-1-1-1,0 1 1,1 0 0,0 0-1,7-1 1,18-6 135,1 3 1,-1 0-1,1 2 1,0 1-1,0 2 0,62 4 1,-88-2-358,0-1 1,1 1-1,-1 0 1,0 0-1,0 1 0,0 0 1,0 0-1,0 0 1,-1 0-1,1 1 1,0-1-1,-1 1 0,0 0 1,0 1-1,0-1 1,0 1-1,0 0 1,-1 0-1,1 0 0,-1 0 1,0 0-1,4 9 1,-5-7 185,0 1 0,0-1 0,0 1 0,-1 0 0,1 0 0,-2 0 0,1 0 0,-1-1 1,0 1-1,-1 0 0,1 0 0,-1 0 0,-1 0 0,1-1 0,-1 1 0,0 0 0,-4 6 0,-2 5 7,-1-1 0,-1-1 0,-1 0 0,0 0 0,-1-1 0,-1-1 0,0 0 0,-29 24 0,32-30-124,-1 1 0,0-2-1,-1 0 1,0 0 0,0-1 0,0 0 0,0-1-1,-1-1 1,0 0 0,0 0 0,-1-1-1,1-1 1,-19 1 0,28-3-70,1-1 0,0 1 0,0-1 0,0 0 0,0 0 0,0 0 0,0-1 0,0 1 0,0 0 0,0-1 0,0 0 0,1 0 0,-1 0 0,1 0 0,0 0 0,-1 0 0,1-1 0,0 1 0,0-1 0,0 1 0,1-1 0,-1 0 0,1 0 0,-1 0 0,1 0 0,0 0 0,0 0 0,0 0 0,1 0 0,-1 0 0,1-1 0,-1 1 0,1 0 0,0 0 0,1-4 0,-1 5-110,0 1 1,1 0-1,-1-1 1,1 1-1,-1 0 1,1-1-1,0 1 1,-1 0-1,1 0 1,0-1-1,0 1 1,0 0-1,0 0 1,0 0-1,0 0 1,0 0-1,0 0 1,0 1-1,0-1 1,0 0-1,1 0 1,-1 1-1,0-1 1,1 1-1,-1-1 1,0 1-1,1 0 1,-1-1-1,1 1 1,-1 0-1,0 0 1,2 0-1,59-1-6696,-45 2 4659,25-1-5161,5 0-4847</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1.782"/>
    </inkml:context>
    <inkml:brush xml:id="br0">
      <inkml:brushProperty name="width" value="0.025" units="cm"/>
      <inkml:brushProperty name="height" value="0.025" units="cm"/>
    </inkml:brush>
  </inkml:definitions>
  <inkml:trace contextRef="#ctx0" brushRef="#br0">54 2 8904,'0'0'22507,"-8"9"-22192,7-8-297,-32 38 206,32-37-214,-1-1-1,1 1 0,0-1 1,0 1-1,0 0 1,0-1-1,1 1 0,-1 0 1,0 0-1,1-1 1,-1 1-1,1 0 0,0 0 1,-1 0-1,1 0 1,0 0-1,0 0 1,0-1-1,0 1 0,1 0 1,-1 0-1,0 0 1,1 0-1,-1 0 0,1-1 1,0 1-1,0 0 1,0 0-1,0-1 0,1 3 1,1-2 3,-1-1 0,1 1 0,-1-1 0,1 0-1,0 0 1,0 0 0,0 0 0,-1 0 0,1 0 0,0-1 0,0 0 0,0 1 0,0-1 0,0 0 0,0 0 0,0-1-1,0 1 1,0-1 0,0 1 0,0-1 0,0 0 0,4-2 0,2-1 3,1 0 1,-1 0-1,0-1 0,0-1 1,12-8-1,-13 6-45,21-13-157,-17 23 101,-8 17 49,-4-2 52,-1-6 25,1-1 0,0 1 1,1 0-1,0 0 0,4 16 0,-5-26-34,1 1-1,-1-1 1,1 1 0,0-1 0,-1 0 0,1 1-1,0-1 1,0 0 0,0 0 0,0 1 0,0-1-1,0 0 1,0 0 0,0 0 0,1 0 0,-1 0-1,0-1 1,3 2 0,-2-1-4,0-1 1,1 0-1,-1 1 0,0-1 0,1 0 1,-1 0-1,0-1 0,0 1 1,1 0-1,-1-1 0,0 0 1,0 1-1,0-1 0,0 0 0,0 0 1,4-2-1,-2 1-57,0-1 1,-1 1-1,1-1 0,0 0 1,-1 0-1,0 0 0,0-1 1,0 1-1,0-1 1,0 0-1,-1 1 0,0-1 1,0 0-1,0-1 0,0 1 1,0 0-1,-1 0 0,2-7 1,0-6-611,-1 0 0,-1 0 0,0-26 0,-2 28 95,9 14-9562,12 1 4489,-19 0 3638,20 0-8005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2.125"/>
    </inkml:context>
    <inkml:brush xml:id="br0">
      <inkml:brushProperty name="width" value="0.025" units="cm"/>
      <inkml:brushProperty name="height" value="0.025" units="cm"/>
    </inkml:brush>
  </inkml:definitions>
  <inkml:trace contextRef="#ctx0" brushRef="#br0">115 269 13741,'0'0'15070,"-11"6"-14210,1 0-613,1 0 1,0 0-1,1 1 1,-1 0-1,1 1 1,-10 12-1,14-16-171,1 0 0,-1 1-1,1 0 1,1 0 0,-1 0 0,1 0-1,-1 0 1,1 0 0,1 1 0,-1-1 0,1 1-1,0-1 1,0 1 0,1 0 0,0-1-1,0 1 1,1 7 0,-1-11-76,0-1 0,1 1 0,-1-1 0,1 1 0,-1-1 0,1 0 0,0 1 0,-1-1 0,1 1 0,0-1 0,0 0 0,0 0 0,0 0 0,0 1 0,1-1 0,-1 0 0,0 0 0,0-1 0,1 1 0,-1 0 0,0 0 0,3 0 0,1 1 0,0-1 0,0 1 0,0-1 0,0 0 0,0-1 0,0 0 0,7 0 0,-1 0 0,1-1 0,0-1 0,-1 0 0,1 0 0,19-8 0,-14 1 0,-1 0 0,-1-1 0,0-1 0,0 0 0,-1-1 0,0 0 0,-1-2 0,-1 1 0,0-1 0,-1-1 0,18-31 0,-18 27 0,-1 0 0,-1-1 0,0 0 0,-2 0 0,-1-1 0,0 0 0,-1 0 0,-2 0 0,3-39 0,-6 58 0,0 1 0,0 0 0,0-1 0,0 1 0,0-1 0,0 1 0,0-1 0,0 1 0,-1 0 0,1-1 0,-1 1 0,1-1 0,-1 1 0,1 0 0,-1 0 0,0-1 0,0 1 0,1 0 0,-1 0 0,0 0 0,0 0 0,0 0 0,0 0 0,-3-2 0,2 3 0,0-1 0,1 1 0,-1 0 0,0-1 0,0 1 0,0 0 0,0 0 0,0 0 0,0 1 0,0-1 0,0 0 0,0 1 0,0-1 0,0 1 0,-3 1 0,-5 3 0,1 0 0,-1 1 0,1 0 0,0 0 0,-10 10 0,-5 6 0,-28 35 0,46-50 0,0 0 0,0 1 0,1 0 0,1 0 0,-1 1 0,1-1 0,1 1 0,-1 0 0,-2 14 0,6-22 0,0 1 0,0-1 0,0 0 0,0 1 0,0-1 0,0 1 0,1-1 0,-1 1 0,1-1 0,-1 0 0,1 1 0,-1-1 0,1 0 0,0 0 0,0 1 0,-1-1 0,1 0 0,0 0 0,0 0 0,0 0 0,1 0 0,-1 0 0,0 0 0,0 0 0,0-1 0,1 1 0,-1 0 0,0-1 0,1 1 0,-1-1 0,0 1 0,1-1 0,-1 0 0,2 1 0,64 8 0,-35-7 0,-28-1-100,1 0 0,-1 0 0,0 0 0,1 1 0,-1-1 0,0 1 0,0 0 0,0 0 0,-1 1 0,1-1 0,0 1 0,-1 0 0,1 0 0,-1 0 0,0 0 0,0 0 0,0 1 0,-1-1 0,1 1 0,-1 0 0,0 0 0,0 0 0,0 0 0,-1 0 0,1 0 0,-1 1 0,0-1 0,0 0 0,0 1 0,-1-1 0,0 1 0,0-1 0,0 1 0,0-1 0,-1 0 0,1 1 0,-1-1 0,0 1 0,0-1 0,-3 6 0,1-4-7715</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2.717"/>
    </inkml:context>
    <inkml:brush xml:id="br0">
      <inkml:brushProperty name="width" value="0.025" units="cm"/>
      <inkml:brushProperty name="height" value="0.025" units="cm"/>
    </inkml:brush>
  </inkml:definitions>
  <inkml:trace contextRef="#ctx0" brushRef="#br0">181 0 9385,'0'0'21594,"-13"6"-20084,10-4-1465,-17 6-12,0 1 1,0 1-1,1 1 0,1 0 0,0 2 1,-28 24-1,46-36-33,0-1 0,0 0 0,-1 0 0,1 1 0,0-1 0,0 0 0,-1 1 0,1-1 0,0 0 0,0 1 0,0-1 0,0 0 0,-1 1 0,1-1 0,0 1 0,0-1 0,0 0 0,0 1 0,0-1 0,0 0 0,0 1 0,0-1 0,0 1 0,0-1 0,0 0 0,0 1 0,0-1 0,1 0 0,-1 1 0,0-1 0,0 1 0,0-1 0,0 0 0,1 1 0,-1-1 0,0 0 0,0 0 0,1 1 0,-1-1 0,0 0 0,0 0 0,1 1 0,-1-1 0,0 0 0,1 0 0,-1 0 0,0 1 0,1-1 0,-1 0 0,1 0 0,-1 0 0,0 0 0,1 0 0,-1 0 0,0 0 0,1 0 0,-1 0 0,1 0 0,-1 0 0,0 0 0,1 0 0,-1 0 0,1 0 0,37 0 0,-26-1 0,38-1-154,-34 1 46,0 0 0,0 0 0,0 2 0,0 0 0,0 0 0,0 2 0,0 0 0,19 7 0,-34-10 112,-1 0 0,1 0 0,0 1 1,0-1-1,0 1 0,0-1 0,0 1 0,-1-1 1,1 1-1,0-1 0,0 1 0,-1 0 1,1-1-1,0 1 0,-1 0 0,1-1 1,-1 1-1,1 0 0,-1 0 0,1 0 1,-1 0-1,0-1 0,1 1 0,-1 0 0,0 0 1,0 0-1,1 0 0,-1 0 0,0 0 1,0 0-1,0 1 0,-1 0 26,0 1 0,0-1 0,0 0 1,0 0-1,0 0 0,-1 0 0,1 0 0,-1 0 0,1-1 0,-1 1 0,0 0 1,-2 1-1,-6 5 120,-2 0-1,1-1 1,-16 8 0,-55 19-150,74-31 0,0-1 0,0 0 0,0 0 0,0-1 0,-1 0 0,1 0 0,0-1 0,-13-1 0,20 0 2,1 1-1,-1 0 1,1 0 0,0 0-1,-1 0 1,1 0 0,0-1-1,-1 1 1,1 0-1,0 0 1,-1-1 0,1 1-1,0 0 1,0-1 0,-1 1-1,1 0 1,0-1 0,0 1-1,0 0 1,-1-1 0,1 1-1,0 0 1,0-1 0,0 1-1,0 0 1,0-1 0,0 1-1,0-1 1,0 1-1,0 0 1,0-1 0,0 1-1,0-1 1,0 1 0,0 0-1,0-1 1,0 1 0,0-1-1,0 1 1,1 0 0,-1-1-1,0 1 1,0 0 0,0-1-1,1 1 1,-1 0-1,0-1 1,0 1 0,1 0-1,-1-1 1,15-17-422,-1 9-2036,0 0 0,1 1 0,31-13 1,-26 12-550,28-12-4715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3.154"/>
    </inkml:context>
    <inkml:brush xml:id="br0">
      <inkml:brushProperty name="width" value="0.025" units="cm"/>
      <inkml:brushProperty name="height" value="0.025" units="cm"/>
    </inkml:brush>
  </inkml:definitions>
  <inkml:trace contextRef="#ctx0" brushRef="#br0">77 386 17424,'0'0'12615,"-10"11"-11051,4-6-1314,-35 43 451,39-44-689,-1-1 1,1 0-1,0 1 1,1-1-1,-1 1 1,0 0 0,1-1-1,0 1 1,0 0-1,0 0 1,1 0-1,-1 0 1,1 0-1,0 0 1,0 0-1,1 6 1,0-8-13,0-1 0,0 1 0,0 0 0,0-1 0,1 1 0,-1-1 0,0 1 0,1-1 0,0 0 0,-1 1 0,1-1 0,0 0 0,-1 0 0,1 0 0,0 0 0,0-1 0,0 1 0,0 0 0,0-1 0,0 1 0,0-1 0,0 0 0,0 0 0,0 0 0,0 0 0,2 0 0,57-4 0,-51 2-17,0-1 0,-1-1 0,1 0 0,-1 0 0,1-1 0,-1 0 0,-1 0 0,1-1 0,-1 0 0,0-1 0,0 0 0,-1 0 0,0-1 0,0 0 0,-1 0 0,0 0 0,5-10 0,0-1-25,0-1-1,-2 0 1,0 0-1,-1-1 1,-2 0-1,9-42 1,-11 42 103,-2 0 0,0 0 0,-1 0 0,-4-40 0,3 57-51,0-1 0,-1 1-1,0 0 1,1-1-1,-1 1 1,-1 0 0,1 0-1,-1 0 1,0 0-1,0 0 1,0 1 0,0-1-1,0 0 1,-1 1-1,0 0 1,0-1 0,0 1-1,0 0 1,0 1-1,0-1 1,-1 0 0,1 1-1,-1 0 1,0 0-1,0 0 1,0 0 0,0 1-1,0-1 1,0 1-1,-7-1 1,5 2-10,0 1 0,1-1 0,-1 1 0,0 0 0,1 1 0,-1-1 0,1 1 0,-1 0 0,1 0 0,0 1 0,0 0 0,0 0 0,0 0 0,1 0 0,-1 1 0,1 0 0,0 0 0,0 0 0,0 0 0,1 1 0,-1-1 0,-2 6 0,-1 1 0,0-1 0,0 2 0,1-1 0,1 1 0,0 0 0,1 0 0,0 0 0,-4 26 0,7-35 0,1 0 0,0 1 0,0-1 0,0 0 0,1 0 0,-1 1 0,1-1 0,0 0 0,-1 0 0,2 0 0,-1 0 0,0 0 0,0 0 0,1 0 0,0-1 0,-1 1 0,1 0 0,0-1 0,0 1 0,1-1 0,-1 0 0,0 0 0,1 0 0,-1 0 0,1 0 0,0 0 0,0-1 0,0 1 0,0-1 0,0 0 0,0 0 0,4 1 0,11 3 0,1-1 0,0-1 0,0 0 0,25-1 0,-20-1 0,-1 0 0,-11-1 0,-1 1 0,1 0 0,-1 0 0,0 1 0,19 6 0,-27-7 0,-1 0 0,0 0 0,1 0 0,-1 1 0,0-1 0,0 0 0,0 1 0,0 0 0,0 0 0,0-1 0,-1 1 0,1 0 0,-1 0 0,1 1 0,-1-1 0,0 0 0,1 0 0,-1 1 0,0-1 0,-1 1 0,1-1 0,0 1 0,-1-1 0,1 1 0,-1-1 0,0 1 0,0-1 0,0 1 0,0-1 0,-1 5 0,-1 3 0,0-1 0,-1 1 0,0-1 0,0 0 0,-1 0 0,0 0 0,-11 15 0,9-14 0,1-1 0,0 1 0,0 0 0,1 1 0,-4 13 0,8-24-119,0 0 0,0 0 1,1 0-1,-1 0 0,0-1 0,0 1 0,0 0 1,1 0-1,-1 0 0,0 0 0,0 0 0,0 0 1,1 0-1,-1 0 0,0 0 0,0 0 0,0 0 1,1 0-1,-1 0 0,0 0 0,0 0 0,1 0 1,-1 0-1,0 0 0,0 0 0,0 0 0,1 0 1,-1 0-1,0 1 0,0-1 0,0 0 0,1 0 1,-1 0-1,0 0 0,0 0 0,0 0 0,0 1 1,0-1-1,1 0 0,-1 0 0,0 0 0,0 1 1,0-1-1,0 0 0,0 0 0,0 0 0,0 1 1,0-1-1,0 0 0,0 0 0,0 0 0,0 1 1,0-1-1,0 0 0,0 0 0,0 1 0,0-1 1,0 0-1,0 0 0,0 0 0,0 1 0,0-1 1,0 0-1,0 0 0,0 0 0,-1 1 0,13-9-6495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3.790"/>
    </inkml:context>
    <inkml:brush xml:id="br0">
      <inkml:brushProperty name="width" value="0.025" units="cm"/>
      <inkml:brushProperty name="height" value="0.025" units="cm"/>
    </inkml:brush>
  </inkml:definitions>
  <inkml:trace contextRef="#ctx0" brushRef="#br0">47 1 13741,'0'0'12978,"-1"13"-10464,-22 104 191,4-28-1876,19-87-829,-1-1 0,1 1 0,-1-1 0,1 1 0,-1 0 0,1-1 0,0 1 0,0 0 0,0-1 0,0 1 0,0 0 0,0-1 0,1 1 0,-1 0 0,0-1 0,1 1 0,-1 0 0,1-1 0,0 1 0,-1-1 0,1 1 0,0-1 0,0 0 0,0 1 0,0-1 0,0 0 0,0 1 0,1-1 0,0 1 0,1-2 0,-1 0 0,0 0 0,1 0 0,-1 0 0,0 0 0,1-1 0,-1 1 0,0-1 0,0 0 0,0 1 0,1-1 0,-1 0 0,0 0 0,0-1 0,0 1 0,0 0 0,-1-1 0,1 1 0,0-1 0,-1 1 0,1-1 0,1-2 0,13-13 0,-1 0 0,-1-1 0,0-1 0,-1 0 0,-1-1 0,-1-1 0,11-29 0,-29 70 0,0 0 0,1 0 0,1 1 0,1-1 0,-2 39 0,6-59 0,1 1 0,-1-1 0,0 1 0,1-1 0,-1 1 0,0-1 0,1 1 0,-1-1 0,1 1 0,-1-1 0,0 0 0,1 1 0,-1-1 0,1 0 0,-1 1 0,1-1 0,0 0 0,-1 0 0,1 1 0,-1-1 0,1 0 0,-1 0 0,1 0 0,0 0 0,-1 0 0,1 0 0,-1 0 0,1 0 0,0 0 0,-1 0 0,1 0 0,-1 0 0,1 0 0,-1-1 0,1 1 0,-1 0 0,1 0 0,0-1 0,-1 1 0,1 0 0,-1-1 0,0 1 0,1 0 0,-1-1 0,1 1 0,0-2 0,25-16 0,-4-6 0,-2-2 0,-1 0 0,23-42 0,-26 42 0,-10 20 0,-4 8 0,-5 21 0,-9 31 0,6-36 0,2-9 0,1 0 0,0 0 0,1 0 0,0 0 0,0 1 0,1-1 0,0 1 0,1-1 0,0 0 0,1 12 0,0-20-35,-1 0-1,1-1 1,-1 1-1,1 0 1,0-1-1,-1 1 1,1 0 0,0-1-1,-1 1 1,1-1-1,0 1 1,0-1-1,-1 1 1,1-1 0,0 0-1,0 1 1,0-1-1,0 0 1,0 0-1,0 1 1,0-1-1,-1 0 1,1 0 0,0 0-1,0 0 1,0 0-1,0-1 1,0 1-1,0 0 1,1-1 0,29-9-4915,-9-9-4409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4.454"/>
    </inkml:context>
    <inkml:brush xml:id="br0">
      <inkml:brushProperty name="width" value="0.025" units="cm"/>
      <inkml:brushProperty name="height" value="0.025" units="cm"/>
    </inkml:brush>
  </inkml:definitions>
  <inkml:trace contextRef="#ctx0" brushRef="#br0">105 0 11979,'0'0'12711,"4"13"-10218,1 13-1837,0-1 0,-1 1 0,-2-1-1,-1 1 1,-1 0 0,-5 44 0,-29 171 337,34-241-1008,0 0 0,0 0 0,0 0 1,0 0-1,0 0 0,0 0 0,0-1 0,0 1 0,0 0 1,0 0-1,0 0 0,-1 0 0,1 0 0,0 0 0,0-1 0,0 1 1,0 0-1,0 0 0,0 0 0,0 0 0,0 0 0,0 0 1,0 0-1,0 0 0,-1 0 0,1-1 0,0 1 0,0 0 0,0 0 1,0 0-1,0 0 0,0 0 0,0 0 0,-1 0 0,1 0 1,0 0-1,0 0 0,0 0 0,0 0 0,0 0 0,0 0 0,-1 0 1,1 0-1,0 0 0,0 0 0,0 0 0,0 0 0,0 0 0,0 0 1,-1 0-1,1 0 0,0 0 0,0 0 0,0 0 0,0 1 1,0-1-1,0 0 0,0 0 0,0 0 0,-1 0 0,1 0 0,-10-21-2140,-9-26-2227,-1-3 1311,11 29 3143,1 0-1,-7-31 1405,43 56 2854,-13 0-4005,0-1 0,1-1 0,-1 0 1,0-1-1,1-1 0,-1 0 1,19-3-1,-26 1-696,-1 1 0,0-1 0,0-1 0,0 1 0,0-1 0,0 0 1,7-6-1,-9 6-474,0-1 1,0 0 0,-1 0 0,0 0-1,0 0 1,0-1 0,0 0 0,-1 1-1,1-1 1,2-6 0,8-19-7345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4.794"/>
    </inkml:context>
    <inkml:brush xml:id="br0">
      <inkml:brushProperty name="width" value="0.025" units="cm"/>
      <inkml:brushProperty name="height" value="0.025" units="cm"/>
    </inkml:brush>
  </inkml:definitions>
  <inkml:trace contextRef="#ctx0" brushRef="#br0">186 1 11819,'0'0'9156,"-2"9"-6594,-19 62 350,4-16-395,-10 61 1,24-99-2393,1 0-1,0 1 1,2-1 0,0 0 0,1 0 0,0 1-1,2-1 1,4 20 0,-6-35-189,11 31-258,-12-31 211,1-1 1,-1 0 0,1 0 0,-1 1 0,1-1 0,0 0-1,-1 0 1,1 0 0,0 0 0,0 0 0,0 0 0,0 0-1,0 0 1,0 0 0,0-1 0,0 1 0,0 0 0,1-1-1,-1 1 1,0-1 0,0 1 0,2 0 0,-3-20-5592,-1 8 4303,-1 0-1,0 0 1,-1 0-1,0 1 1,-1-1-1,0 1 0,-10-19 1,-47-68 579,51 83 1583,-10-12 1844,15 20-1400,0 0 0,0 0 0,1 0 0,0-1 0,0 0 0,-4-9 0,17 12 2286,20 3-2770,-25 1-402,132 10 1835,-67-3-3405,-2-4-5893,-57-3 747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978"/>
    </inkml:context>
    <inkml:brush xml:id="br0">
      <inkml:brushProperty name="width" value="0.025" units="cm"/>
      <inkml:brushProperty name="height" value="0.025" units="cm"/>
    </inkml:brush>
  </inkml:definitions>
  <inkml:trace contextRef="#ctx0" brushRef="#br0">0 80 7175,'0'-7'8360,"0"-3"-5157,13-3-1410,11-1 161,12 1-801,7 2-768,5 3-321,2 4-641,-6 4-2946,-6 0-5830</inkml:trace>
  <inkml:trace contextRef="#ctx0" brushRef="#br0" timeOffset="1">642 149 11307,'0'0'14926,"54"-13"-13261,-25-5-1440,7-9-1827,-6-2-3299,-6-1-8968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5.122"/>
    </inkml:context>
    <inkml:brush xml:id="br0">
      <inkml:brushProperty name="width" value="0.025" units="cm"/>
      <inkml:brushProperty name="height" value="0.025" units="cm"/>
    </inkml:brush>
  </inkml:definitions>
  <inkml:trace contextRef="#ctx0" brushRef="#br0">1 6 4644,'0'0'25112,"55"4"-29404,-49-13-6150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6.567"/>
    </inkml:context>
    <inkml:brush xml:id="br0">
      <inkml:brushProperty name="width" value="0.025" units="cm"/>
      <inkml:brushProperty name="height" value="0.025" units="cm"/>
    </inkml:brush>
  </inkml:definitions>
  <inkml:trace contextRef="#ctx0" brushRef="#br0">125 0 13741,'0'0'8718,"1"14"-7421,0 11-641,-2 0 1,0 0 0,-9 45-1,6-55-479,2-9-94,0 1 1,0 0 0,1 0-1,0 0 1,0 0-1,0 1 1,1-1 0,1 12-1,2-18-38,0 0 0,0-1 0,0 0 0,1 0 0,-1 0 0,0 0 1,0 0-1,0 0 0,5-2 0,-8 2-42,4-1-7,0 0 1,0 0-1,0 1 1,1 0-1,-1 0 1,0 0-1,0 0 1,0 0-1,0 1 1,0 0-1,0 0 1,0 0-1,0 0 1,0 1-1,0 0 1,0-1-1,6 6 1,-7-4 31,1 1 1,-1-1 0,-1 1 0,1 0 0,0 0 0,-1 0 0,0 0-1,0 1 1,0-1 0,-1 0 0,1 1 0,-1-1 0,0 1-1,0 0 1,-1-1 0,1 6 0,0-4 235,0 1-1,-1-1 1,0 1-1,0-1 1,0 0 0,-1 1-1,-2 12 1,2-17-178,0 0 0,0 0 0,-1 0 0,1-1 1,0 1-1,-1 0 0,1-1 0,-1 1 1,1 0-1,-1-1 0,0 0 0,0 1 0,0-1 1,0 0-1,0 0 0,0 0 0,0 0 0,0-1 1,0 1-1,0 0 0,0-1 0,0 1 0,-1-1 1,1 0-1,0 0 0,-3 0 0,-5 0-79,0-1-1,0 0 1,-1-1 0,1 0-1,0-1 1,0 0-1,1-1 1,-1 0 0,1 0-1,-1-1 1,1 0 0,1 0-1,-1-1 1,1 0-1,0-1 1,0 0 0,1 0-1,0-1 1,0 0-1,-9-15 1,16 23-44,0 0 0,0-1 0,0 1-1,0 0 1,0-1 0,0 1 0,0 0 0,0-1 0,0 1-1,1 0 1,-1-1 0,0 1 0,0 0 0,0-1 0,0 1 0,1 0-1,-1 0 1,0-1 0,0 1 0,0 0 0,1 0 0,-1-1-1,0 1 1,1 0 0,-1 0 0,0 0 0,1-1 0,-1 1 0,0 0-1,1 0 1,-1 0 0,0 0 0,1 0 0,-1 0 0,0 0-1,1 0 1,-1 0 0,0 0 0,1 0 0,-1 0 0,0 0 0,1 0-1,-1 0 1,0 0 0,1 0 0,-1 0 0,0 0 0,1 1-1,-1-1 1,0 0 0,1 0 0,-1 0 0,0 1 0,26 3-3775,-25-4 3544,29 6-4221,5-1-1912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6.956"/>
    </inkml:context>
    <inkml:brush xml:id="br0">
      <inkml:brushProperty name="width" value="0.025" units="cm"/>
      <inkml:brushProperty name="height" value="0.025" units="cm"/>
    </inkml:brush>
  </inkml:definitions>
  <inkml:trace contextRef="#ctx0" brushRef="#br0">54 134 9225,'0'0'20819,"9"-6"-20381,-5 4-407,50-39 166,-50 38-188,0 0 1,-1-1 0,0 0 0,0 0-1,0 0 1,0 0 0,-1 0 0,0-1-1,0 1 1,0-1 0,0 0 0,-1 1-1,1-1 1,0-5 0,-2 9-3,0 1-1,0-1 1,0 0-1,0 1 1,0-1 0,0 0-1,-1 1 1,1-1 0,0 0-1,0 1 1,0-1 0,-1 1-1,1-1 1,0 1 0,0-1-1,-1 0 1,1 1 0,-1-1-1,1 1 1,0-1 0,-1 1-1,1 0 1,-1-1 0,1 1-1,-1-1 1,0 1 0,1 0-1,-1 0 1,1-1 0,-1 1-1,1 0 1,-1 0 0,0 0-1,1-1 1,-1 1 0,0 0-1,1 0 1,-1 0 0,1 0-1,-1 0 1,0 0 0,1 0-1,-1 1 1,0-1 0,1 0-1,-1 0 1,1 0 0,-1 1-1,0-1 1,1 0 0,-1 0-1,1 1 1,-1-1-1,0 1 1,-34 19 129,24-10-99,2 1 0,-1-1 0,1 2 0,1 0 0,0 0 1,-12 24-1,16-27-26,0 0 1,1 0 0,0 0 0,0 1 0,1 0-1,0-1 1,1 1 0,0 0 0,0 0 0,2 19-1,-1-28-9,1 1-1,-1-1 1,0 1-1,1-1 0,-1 1 1,1-1-1,-1 1 1,1-1-1,0 1 1,0-1-1,0 0 0,0 1 1,0-1-1,0 0 1,0 0-1,0 0 1,0 0-1,0 0 0,1 0 1,-1 0-1,0 0 1,3 1-1,-1-1 8,1 0 0,-1 0 0,1 0-1,-1-1 1,1 1 0,-1-1 0,1 0 0,-1 0 0,7-1 0,0-1 14,-1 1 1,0-2-1,0 1 1,0-1-1,0-1 1,-1 1-1,9-6 1,-2-2-1,0-1 1,-1-1-1,0 0 0,-1-1 1,-1 0-1,22-31 0,3-5 12,-43 100-190,0-31 165,2-11-23,1 1-1,0 0 0,1-1 0,0 1 0,1 0 1,-1 0-1,2 1 0,-1-1 0,1 0 0,1 0 1,1 12-1,-1-20-98,-1 0 1,1 0-1,-1-1 1,1 1-1,0 0 0,-1 0 1,1-1-1,0 1 1,0-1-1,-1 1 1,1 0-1,0-1 0,0 0 1,0 1-1,0-1 1,0 1-1,-1-1 1,1 0-1,0 0 0,0 1 1,0-1-1,0 0 1,0 0-1,0 0 1,0 0-1,1-1 0,17-6-5427,-4-12-2287</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7.298"/>
    </inkml:context>
    <inkml:brush xml:id="br0">
      <inkml:brushProperty name="width" value="0.025" units="cm"/>
      <inkml:brushProperty name="height" value="0.025" units="cm"/>
    </inkml:brush>
  </inkml:definitions>
  <inkml:trace contextRef="#ctx0" brushRef="#br0">8 0 13036,'0'0'10891,"-8"58"-10891,21-43-2499,4-4-4932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7.780"/>
    </inkml:context>
    <inkml:brush xml:id="br0">
      <inkml:brushProperty name="width" value="0.025" units="cm"/>
      <inkml:brushProperty name="height" value="0.025" units="cm"/>
    </inkml:brush>
  </inkml:definitions>
  <inkml:trace contextRef="#ctx0" brushRef="#br0">156 140 8840,'-9'5'8771,"-10"6"-5970,0 2 0,-29 24 0,42-32-2429,1 0-1,0 0 1,0 0-1,0 1 1,1-1-1,0 1 1,0 0 0,0 0-1,1 1 1,0-1-1,0 1 1,1 0-1,-1 0 1,-1 10-1,4-16-359,0-1 0,0 1 0,0 0 0,0-1 0,0 1 0,0 0 0,0-1 0,0 1 0,0 0 0,0-1 0,1 1 0,-1 0 1,0-1-1,0 1 0,1 0 0,-1-1 0,0 1 0,1-1 0,-1 1 0,0-1 0,1 1 0,-1-1 0,1 1 0,-1-1 0,1 1 0,-1-1 0,1 1 0,0-1 0,-1 0 0,1 1 0,0-1 0,26 1 130,-18-3-118,-1 0 0,0-1-1,0 0 1,15-8 0,5-7-72,-1-2 0,-1-1 0,-1-1 0,-1-1 0,-1-1 0,-1-1 0,-1-1 0,-1-1 0,-1-1 0,20-42 0,-118 190 432,72-108-338,0 0-1,1 1 1,0 0 0,1 0-1,1 1 1,0-1-1,1 1 1,0 0 0,1 0-1,-1 16 1,4-28-43,-1-1-1,0 1 1,0-1 0,1 1 0,-1-1 0,1 1 0,-1-1-1,1 1 1,0-1 0,0 0 0,0 1 0,-1-1 0,1 0-1,0 0 1,0 0 0,1 0 0,-1 0 0,0 0 0,0 0-1,0 0 1,1 0 0,-1 0 0,1 0 0,-1-1 0,0 1-1,1-1 1,-1 1 0,1-1 0,-1 0 0,1 1 0,-1-1-1,1 0 1,0 0 0,-1 0 0,1 0 0,-1 0 0,1 0-1,-1-1 1,1 1 0,1-1 0,4 0 4,0-1-1,-1 1 1,1-1 0,-1 0-1,0-1 1,0 1 0,1-1-1,6-5 1,-2 0-7,0-1 0,-1 0 0,0-1 0,-1 0 0,0-1 0,0 1 0,-1-2 0,-1 1 0,0-1 0,0 0 0,-2-1 0,1 1 0,5-20 0,-11 32 0,0 0 0,0-1 0,0 1 0,1 0 0,-1-1 0,0 1 0,0 0 0,0-1 0,0 1 0,0 0 0,0-1 0,0 1 0,0 0 0,0-1 0,0 1 0,0-1 0,0 1 0,0 0 0,0-1 0,0 1 0,0 0 0,0-1 0,0 1 0,-1-1 0,1 1 0,0 0 0,0-1 0,0 1 0,0 0 0,-1 0 0,1-1 0,0 1 0,-1 0 0,1 0 0,0-1 0,0 1 0,-1 0 0,1 0 0,0-1 0,-1 1 0,1 0 0,0 0 0,-1 0 0,1 0 0,-1 0 0,-20 9 0,-18 24 0,38-32 0,-4 3 0,0 0 0,0 1 0,1 0 0,-1 0 0,1 0 0,0 0 0,1 1 0,-1-1 0,1 1 0,0 0 0,1 0 0,0 0 0,-4 12 0,7-17 0,-1 0 0,0-1 0,0 1 0,1 0 0,-1 0 0,0 0 0,1 0 0,-1-1 0,1 1 0,-1 0 0,1 0 0,-1-1 0,1 1 0,0 0 0,-1-1 0,1 1 0,0-1 0,0 1 0,-1-1 0,1 1 0,0-1 0,0 0 0,0 1 0,-1-1 0,1 0 0,0 1 0,0-1 0,0 0 0,0 0 0,0 0 0,0 0 0,0 0 0,1 0 0,42 1 0,-32-2 0,44 0 0,-27-1 0,0 2 0,43 5 0,-70-5 0,0 0 0,-1 1 0,1-1 0,-1 0 0,1 1 0,-1-1 0,1 1 0,-1-1 0,1 1 0,-1 0 0,0 0 0,1-1 0,-1 1 0,0 0 0,1 0 0,-1 0 0,0 1 0,0-1 0,0 0 0,0 0 0,0 0 0,0 1 0,-1-1 0,1 1 0,0-1 0,-1 1 0,1-1 0,-1 1 0,1-1 0,-1 1 0,0-1 0,1 1 0,-1-1 0,0 1 0,0 0 0,0-1 0,0 1 0,-1-1 0,1 3 0,-3 0 0,-1-10 0,-1-12 0,4-108 0,2 125-22,-1 0-1,0 0 1,0 1 0,1-1 0,-1 0-1,0 0 1,1 0 0,-1 0-1,0 1 1,1-1 0,-1 0-1,1 0 1,0 1 0,-1-1 0,1 0-1,0 1 1,-1-1 0,1 1-1,0-1 1,0 1 0,-1-1 0,1 1-1,0-1 1,0 1 0,0 0-1,0-1 1,-1 1 0,1 0-1,0 0 1,0 0 0,0 0 0,1 0-1,40-2-2470,-21 2-38,17-4-5194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8.625"/>
    </inkml:context>
    <inkml:brush xml:id="br0">
      <inkml:brushProperty name="width" value="0.025" units="cm"/>
      <inkml:brushProperty name="height" value="0.025" units="cm"/>
    </inkml:brush>
  </inkml:definitions>
  <inkml:trace contextRef="#ctx0" brushRef="#br0">150 99 6790,'0'0'21584,"-4"10"-20330,-43 86 308,25-53-1338,1 0-1,2 2 0,-13 47 1,31-91-216,1 0 1,-1 0 0,1 0-1,0 0 1,-1 0-1,1 0 1,0 0 0,-1 1-1,1-1 1,0 0-1,0 0 1,0 0 0,0 0-1,0 0 1,0 0-1,0 0 1,0 0 0,1 1-1,-1-1 1,0 0 0,1 0-1,-1 0 1,0 0-1,1 0 1,0 1 0,1-3 5,-1 1 1,1-1 0,-1 1 0,0-1 0,1 0-1,-1 1 1,0-1 0,0 0 0,0 0-1,1 0 1,-1 0 0,0 0 0,0-1 0,1-1-1,41-56 224,-32 35-238,-1 0 0,-1-1 0,-1 1 0,-1-2 0,-1 1 0,-1-1 0,-1 0 0,-2 0 0,-1-52 0,-1 77 0,0-1 0,1 1 0,-1 0 0,0-1 0,0 1 0,0 0 0,0-1 0,-1 1 0,1-1 0,0 1 0,-1 0 0,1 0 0,-1-1 0,1 1 0,-1 0 0,1 0 0,-1-1 0,0 1 0,0 0 0,0 0 0,1 0 0,-1 0 0,-2-1 0,2 2 0,0 1 0,0-1 0,0 0 0,0 1 0,0-1 0,0 1 0,0-1 0,0 1 0,1-1 0,-1 1 0,0 0 0,0 0 0,0-1 0,1 1 0,-1 0 0,0 0 0,1 0 0,-1 0 0,1 0 0,-1 0 0,1 0 0,-1 0 0,1 0 0,0 0 0,-1 0 0,1 0 0,0 0 0,0 2 0,-4 7 0,1 1 0,0 0 0,0-1 0,1 1 0,1 0 0,0 0 0,0 0 0,1 0 0,3 21 0,-3-30 0,1-1 0,-1 0 0,1 1 0,-1-1 0,1 0 0,0 1 0,-1-1 0,1 0 0,0 0 0,0 0 0,0 0 0,0 0 0,0 0 0,0 0 0,0 0 0,0 0 0,0 0 0,1 0 0,-1-1 0,0 1 0,0 0 0,1-1 0,1 1 0,0 0 0,1-1 0,-1 1 0,1-1 0,-1 0 0,1 0 0,-1-1 0,0 1 0,1-1 0,4-1 0,1 0 0,0-1 0,0 0 0,-1-1 0,0 0 0,0-1 0,12-7 0,-1-6 0,-1-1 0,0 0 0,-1-1 0,-1-1 0,14-25 0,2-1 0,-32 47 0,0 0 0,0 0 0,0 0 0,0 0 0,0 0 0,0 0 0,0 1 0,0-1 0,0 0 0,0 0 0,0 0 0,0 0 0,0 0 0,0 0 0,0 0 0,0 0 0,0 1 0,0-1 0,0 0 0,1 0 0,-1 0 0,0 0 0,0 0 0,0 0 0,0 0 0,0 0 0,0 0 0,0 0 0,0 0 0,0 0 0,1 0 0,-1 1 0,0-1 0,0 0 0,0 0 0,0 0 0,0 0 0,0 0 0,0 0 0,1 0 0,-1 0 0,0 0 0,0 0 0,0 0 0,0 0 0,0-1 0,0 1 0,0 0 0,1 0 0,-1 0 0,0 0 0,0 0 0,0 0 0,0 0 0,0 0 0,0 0 0,0 0 0,0 0 0,0 0 0,0 0 0,0-1 0,1 1 0,-1 0 0,0 0 0,0 0 0,1 17 0,-5 23 0,-31 103 0,22-97 0,1 0 0,-6 62 0,18-107-13,-1 0 0,1 0 0,0 0 1,0 0-1,-1 0 0,1 0 0,0 0 0,0 0 0,0 0 1,0 0-1,0 0 0,1 0 0,-1 0 0,0 0 0,0 0 0,1-1 1,-1 1-1,1 0 0,-1 0 0,0 0 0,1 0 0,0 0 1,-1 0-1,1-1 0,-1 1 0,1 0 0,0 0 0,0-1 0,-1 1 1,1-1-1,0 1 0,0-1 0,0 1 0,0-1 0,0 1 1,0-1-1,0 0 0,0 1 0,2-1 0,-1 0-145,0 0 0,0-1 0,0 1 0,0-1 0,0 0-1,0 1 1,0-1 0,0 0 0,0 0 0,0 0 0,-1 0 0,1-1 0,0 1 0,-1 0-1,1-1 1,-1 0 0,1 1 0,1-3 0,13-22-7326,-2-7-4896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19.323"/>
    </inkml:context>
    <inkml:brush xml:id="br0">
      <inkml:brushProperty name="width" value="0.025" units="cm"/>
      <inkml:brushProperty name="height" value="0.025" units="cm"/>
    </inkml:brush>
  </inkml:definitions>
  <inkml:trace contextRef="#ctx0" brushRef="#br0">0 244 18417,'0'0'11617,"12"4"-9941,-5-2-1412,-4 0-226,1-1 0,0 1-1,0-1 1,-1 0 0,1 0 0,0 0-1,0-1 1,0 1 0,0-1 0,0 0-1,0 0 1,0-1 0,0 1 0,0-1-1,0 0 1,0 0 0,0 0 0,-1 0-1,1-1 1,5-2 0,6-6-38,0 0 0,-1-1 0,14-14 0,-23 21 0,-1 0 0,0 0 0,-1 0 0,1-1 0,-1 0 0,0 1 0,0-1 0,-1 0 0,1-1 0,-1 1 0,0 0 0,0-1 0,1-9 0,-3 15 0,0-1 0,0 1 0,0-1 0,0 1 0,0 0 0,0-1 0,0 1 0,0-1 0,0 1 0,0 0 0,0-1 0,0 1 0,0 0 0,0-1 0,-1 1 0,1 0 0,0-1 0,0 1 0,0 0 0,-1-1 0,1 1 0,0 0 0,-1-1 0,1 1 0,0 0 0,0 0 0,-1 0 0,1-1 0,0 1 0,-1 0 0,1 0 0,-1 0 0,1 0 0,0-1 0,-1 1 0,1 0 0,0 0 0,-1 0 0,1 0 0,-1 0 0,1 0 0,0 0 0,-1 0 0,1 0 0,0 0 0,-1 0 0,1 1 0,-1-1 0,1 0 0,0 0 0,-1 0 0,1 0 0,0 1 0,-1-1 0,1 0 0,0 0 0,-1 1 0,1-1 0,0 0 0,0 0 0,-1 1 0,1-1 0,-23 18 0,14-5 0,0 0 0,1 0 0,0 1 0,1 0 0,1 0 0,0 1 0,1 0 0,0 0 0,1 0 0,1 1 0,1-1 0,-1 19 0,2-32-25,1 0 0,0 0 0,0 0 0,0-1 0,0 1 0,1 0 0,-1 0 0,0-1 0,1 1 0,-1 0 0,1-1 0,0 1 0,0 0 0,-1-1 0,1 1 0,0-1 0,0 1 0,0-1 0,1 0 0,-1 1 0,0-1 0,0 0 0,1 0 0,1 1 0,-1-1-78,1 0 1,-1 0 0,1-1 0,0 1-1,-1-1 1,1 1 0,-1-1 0,1 0-1,0 0 1,-1-1 0,1 1-1,0 0 1,-1-1 0,4-1 0,4-1-366,-1 0-1,0-1 1,1 0 0,-2-1 0,1 0 0,-1 0 0,14-11 0,-3-4-1657,0-1 1,-2-1-1,0-1 1,-2 0-1,0-1 1,-1-1-1,16-41 1,-20 38 1143,8-47 9648,-33 93-6193,-18 27-1729,18-22-173,-32 52 2827,42-68-2935,2 1 0,-1 0-1,1 0 1,0 0 0,1 0 0,0 0 0,-2 16 0,4-23-451,0-1 0,0 1 0,0 0 1,0 0-1,0-1 0,0 1 1,0 0-1,0-1 0,0 1 0,0 0 1,1-1-1,-1 1 0,0 0 0,0-1 1,1 1-1,-1-1 0,1 1 1,-1 0-1,0-1 0,1 1 0,-1-1 1,1 1-1,-1-1 0,1 0 0,0 1 1,-1-1-1,1 1 0,-1-1 1,2 1-1,25 0 179,25-18-120,-36 9-223,-8 4-37,0 0 1,0 0-1,0 0 1,0 1-1,0 1 1,0-1-1,1 1 0,0 0 1,-1 1-1,1 0 1,0 1-1,11 0 0,-18 1 215,-1-1 0,1 1 0,-1 0 0,0 0-1,0 0 1,1 0 0,-1 0 0,0 0 0,0 0 0,0 1-1,0-1 1,0 0 0,-1 0 0,1 1 0,0-1-1,0 1 1,-1-1 0,1 1 0,-1-1 0,1 1 0,-1-1-1,0 1 1,0-1 0,0 1 0,0 2 0,0 49 1692,-1-36-1082,1-6-390,1 20 1280,0-31-1497,-1 1 0,0-1-1,0 1 1,1-1 0,-1 1 0,0-1 0,1 1-1,-1-1 1,0 1 0,1-1 0,-1 0-1,1 1 1,-1-1 0,1 0 0,-1 1 0,1-1-1,-1 0 1,1 1 0,-1-1 0,1 0 0,-1 0-1,1 0 1,-1 1 0,1-1 0,0 0 0,-1 0-1,1 0 1,-1 0 0,1 0 0,-1 0-1,1 0 1,0 0 0,-1-1 0,1 1 0,-1 0-1,1 0 1,-1 0 0,1 0 0,-1-1 0,1 1-1,-1 0 1,1-1 0,-1 1 0,1 0 0,0-1-1,3-2-25,0 0-1,-1 0 0,1-1 1,-1 1-1,0-1 0,0 0 1,0 1-1,0-1 0,-1-1 1,1 1-1,-1 0 0,0-1 1,-1 1-1,1-1 0,1-8 1,1-3-7,-1 0 0,0 0 1,0-23-1,-2 19 3,0 13 0,0 0 0,0 1 0,-1-1 0,0 0 0,0 0 0,-1 1 0,0-1 0,0 0 0,0 1 0,-4-10 0,8 19-220,-1 0 1,1 0-1,0-1 0,0 1 1,1-1-1,-1 1 1,0-1-1,1 0 0,-1-1 1,1 1-1,0 0 0,-1-1 1,9 2-1,0-1-1429,1 0-1,0-1 0,17 0 1,7-1-7063</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0.037"/>
    </inkml:context>
    <inkml:brush xml:id="br0">
      <inkml:brushProperty name="width" value="0.025" units="cm"/>
      <inkml:brushProperty name="height" value="0.025" units="cm"/>
    </inkml:brush>
  </inkml:definitions>
  <inkml:trace contextRef="#ctx0" brushRef="#br0">0 16 9001,'3'-7'11592,"8"3"-7719,14 3-3681,-21 1 902,31-2 703,40 1 273,-69 1-1951,-1 0 0,1 1 0,0 0 0,-1 0 0,1 0-1,-1 1 1,1 0 0,-1 0 0,10 6 0,-14-7-95,1 0 0,0 0 1,-1 1-1,1-1 1,-1 0-1,0 1 0,1 0 1,-1-1-1,0 1 0,0 0 1,0-1-1,0 1 0,0 0 1,0 0-1,0 0 0,-1 0 1,1 0-1,-1 0 0,0 0 1,1 0-1,-1 0 0,0 0 1,0 0-1,0 0 0,-1 1 1,1-1-1,0 0 0,-1 0 1,1 0-1,-1 0 0,0 0 1,1-1-1,-1 1 0,0 0 1,0 0-1,-1 0 0,1-1 1,0 1-1,0-1 0,-3 3 1,-6 8 143,0-1 0,-1 0 1,0 0-1,-15 9 0,22-17-117,-28 21 25,21-17-78,0 1 1,0 0 0,1 1-1,-17 19 1,26-28 1,1 1 0,0-1 0,0 0 0,0 0 0,-1 1 0,1-1 0,0 0 0,0 0 0,0 1 0,0-1 0,0 0 0,0 0 0,0 1 0,0-1 0,-1 0 0,1 1 0,0-1 0,0 0 0,0 0 0,0 1 0,1-1 0,-1 0 0,0 1 0,0-1 0,0 0 0,0 0 0,0 1 0,0-1 0,0 0 0,0 0 0,1 1 0,-1-1 0,0 0 0,0 0 0,0 1 0,1-1 0,-1 0 0,0 0 0,0 0 0,0 1 0,1-1 0,-1 0 0,0 0 0,0 0 0,1 0 0,-1 0 0,0 0 0,1 1 0,24 3 0,28-6 0,22-7-2705,90-4-11908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0.379"/>
    </inkml:context>
    <inkml:brush xml:id="br0">
      <inkml:brushProperty name="width" value="0.025" units="cm"/>
      <inkml:brushProperty name="height" value="0.025" units="cm"/>
    </inkml:brush>
  </inkml:definitions>
  <inkml:trace contextRef="#ctx0" brushRef="#br0">1 26 15310,'0'0'7496,"74"-13"-7272,-32 10-192,10 1-513,-1-1-2081,-2-1-2947</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0.735"/>
    </inkml:context>
    <inkml:brush xml:id="br0">
      <inkml:brushProperty name="width" value="0.025" units="cm"/>
      <inkml:brushProperty name="height" value="0.025" units="cm"/>
    </inkml:brush>
  </inkml:definitions>
  <inkml:trace contextRef="#ctx0" brushRef="#br0">135 71 2114,'0'0'25966,"-9"-6"-24685,4 2-1131,3 2-129,1 1 1,0 0-1,-1-1 0,1 1 1,-1 0-1,0 0 0,1-1 1,-1 1-1,0 1 0,0-1 1,0 0-1,0 0 0,0 1 1,1-1-1,-1 1 0,0-1 1,0 1-1,0 0 0,0 0 1,0 0-1,-1 0 0,1 0 1,0 0-1,0 1 0,1-1 1,-1 1-1,0-1 1,0 1-1,0 0 0,0 0 1,0 0-1,-3 2 0,-2 4 27,1-1-1,-1 2 0,1-1 0,0 1 1,-5 9-1,10-14-29,-1-1-1,1 0 1,-1 1-1,1-1 1,0 1 0,0 0-1,0-1 1,0 1-1,0 0 1,1-1 0,-1 1-1,1 0 1,0 0-1,0 0 1,0 0 0,0-1-1,0 1 1,1 0 0,-1 0-1,1 0 1,0-1-1,1 5 1,0-5-15,0-1-1,0 0 1,0 1 0,-1-1 0,1 0 0,0 0-1,0 0 1,1 0 0,-1-1 0,0 1-1,0 0 1,0-1 0,0 0 0,1 1-1,-1-1 1,0 0 0,0 0 0,1 0-1,-1-1 1,0 1 0,0 0 0,0-1 0,3 0-1,3-1-39,0 0-1,0 0 0,0-1 0,0 0 1,8-5-1,-3 0-59,-1 0 1,0-1-1,-1 0 1,1-1-1,-2-1 1,0 0-1,0 0 1,-1-1-1,0 0 1,-1 0-1,0-1 1,9-23-1,-45 100-201,21-52 337,1 0 0,0 0 0,1 1-1,0-1 1,1 1 0,1 1-1,0-1 1,1 0 0,0 1 0,0 17-1,2-30-36,0 0-1,0 0 0,0 0 0,1 0 0,-1 0 0,0 0 1,0 0-1,0 0 0,1 0 0,-1-1 0,1 1 0,-1 0 1,1 0-1,-1 0 0,1 0 0,-1 0 0,1-1 0,0 1 1,-1 0-1,1 0 0,0-1 0,0 1 0,0-1 0,0 1 1,-1 0-1,1-1 0,2 1 0,-1 0-58,1-1 0,-1 0 0,1 0 0,-1 0 0,1 0 0,-1 0 0,1 0 0,-1-1 0,1 1 0,-1-1 0,4 0 0,1-2-602,1 0 0,0-1 0,-1 0 0,0 0 0,0 0 1,8-7-1,15-21-4834,1-7-2766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2.864"/>
    </inkml:context>
    <inkml:brush xml:id="br0">
      <inkml:brushProperty name="width" value="0.025" units="cm"/>
      <inkml:brushProperty name="height" value="0.025" units="cm"/>
    </inkml:brush>
  </inkml:definitions>
  <inkml:trace contextRef="#ctx0" brushRef="#br0">142 120 4869,'0'0'3069,"6"-9"321,-5 7-3125,28-46 2674,-27 45-2614,-1 1 1,1-1 0,-1 0-1,0 1 1,0-1-1,0 0 1,0 0 0,0 0-1,-1 0 1,1 0-1,-1 0 1,0 0 0,0 0-1,0 0 1,0 0-1,-1 0 1,1 0 0,-2-3-1,2 5-257,-1 1 0,0 0 0,1 0 0,-1-1 0,0 1 0,0 0 0,1 0 0,-1 0 0,0 0 0,0 0 0,1 0 0,-1 0 0,0 0 0,1 0 0,-1 0 0,0 0 0,0 0 0,1 1 0,-1-1 0,0 0 0,1 1 0,-1-1 0,0 0 0,1 1 0,-1-1 0,0 1 0,1-1 0,-1 1-1,1-1 1,-1 1 0,1-1 0,-1 1 0,0 0 0,-18 19 483,10-5-366,0 0 0,2 0-1,0 1 1,0 0 0,2 0 0,0 0 0,1 1 0,0 0 0,1 0 0,2 0 0,-1 0 0,2 0 0,2 22 0,-3-37-182,1 1 0,1-1 1,-1 0-1,0 1 0,1-1 1,-1 0-1,1 1 0,-1-1 1,1 0-1,0 0 0,0 0 1,0 0-1,0 1 0,1-1 1,-1-1-1,1 1 0,-1 0 1,1 0-1,-1 0 0,1-1 1,0 1-1,0-1 0,0 0 1,0 1-1,0-1 0,0 0 1,5 2-1,-4-3-36,1 1 0,0-1 0,0 0 1,0 0-1,0 0 0,0 0 0,-1-1 0,1 1 1,0-1-1,0 0 0,0 0 0,-1-1 0,1 1 1,-1-1-1,1 1 0,3-4 0,-5 4-13,0 0 0,0 0 0,0 0 0,0 0 0,0 0 0,0 0 0,0 0 0,0 1 0,0-1 0,0 1 0,4-1 0,-5 1 37,0 1 1,-1-1-1,1 0 1,0 0 0,-1 0-1,1 0 1,-1 1-1,1-1 1,0 0 0,-1 1-1,1-1 1,-1 0-1,1 1 1,-1-1-1,1 1 1,-1-1 0,1 1-1,-1-1 1,0 1-1,1-1 1,-1 1-1,0-1 1,1 1 0,-1 0-1,0 0 1,2 5 60,-1 0 0,-1 0 1,1 0-1,-1 0 0,0 0 0,-2 11 1,2-14-16,-2 12 349,-1 0 1,0-1-1,-1 1 1,0-1-1,-1 0 0,-1 0 1,0 0-1,-1-1 1,-10 14-1,13-21-265,1 0 0,-1-1 1,0 1-1,-1-1 0,1 0 0,-1 0 0,0-1 1,-1 1-1,1-1 0,-1 0 0,0-1 0,1 1 1,-2-1-1,1-1 0,0 1 0,0-1 0,-1 0 1,0 0-1,1-1 0,-1 0 0,0 0 0,-7 0 1,12-1-178,1 0 1,-1 0 0,0-1-1,1 1 1,-1-1 0,0 1-1,1-1 1,-1 1 0,0-1 0,1 0-1,-1 0 1,1 0 0,-1 0-1,1 0 1,0 0 0,-1 0-1,1 0 1,0-1 0,0 1-1,0 0 1,0-1 0,0 1-1,0-1 1,0 1 0,1-1 0,-1 1-1,0-1 1,1 0 0,-1 1-1,1-1 1,0 0 0,-1 0-1,1 1 1,0-1 0,0 0-1,0 1 1,0-1 0,1 0-1,-1 0 1,0 1 0,2-4 0,-1-2-779,1 0 0,-1 0 0,2 0 0,-1 1 1,1-1-1,0 0 0,1 1 0,-1 0 1,6-6-1,17-18-5716,4-2-4255</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1.077"/>
    </inkml:context>
    <inkml:brush xml:id="br0">
      <inkml:brushProperty name="width" value="0.025" units="cm"/>
      <inkml:brushProperty name="height" value="0.025" units="cm"/>
    </inkml:brush>
  </inkml:definitions>
  <inkml:trace contextRef="#ctx0" brushRef="#br0">146 0 16303,'-10'14'3001,"-8"10"-1968,-9 11 1815,-27 47 0,49-74-2422,0 1-1,1-1 0,0 1 0,0 0 0,1 0 0,0 0 1,1 1-1,0-1 0,0 0 0,1 1 0,0 0 0,1 15 1,1-23-414,-1 0 0,1 0 0,0-1 0,0 1 0,1 0 0,-1 0 0,0-1 0,0 1 0,1-1 0,-1 1 0,1-1 0,-1 0 1,1 1-1,0-1 0,0 0 0,-1 0 0,1 0 0,0-1 0,0 1 0,0 0 0,0-1 0,0 1 0,0-1 0,0 1 1,0-1-1,0 0 0,0 0 0,0 0 0,0 0 0,0 0 0,4-1 0,2 0-5,1 0 1,0 0-1,0-1 0,-1 0 1,1 0-1,10-5 0,11-10-310,-25 13 259,0 1 0,1-1 0,-1 1 0,1 0 0,0 1 1,-1-1-1,1 1 0,1 0 0,8-1 0,-14 5 116,0 1 0,0-1 0,-1 0 0,1 1 0,-1-1-1,0 1 1,0-1 0,0 1 0,0-1 0,0 1 0,0-1 0,-2 4-1,0 3 12,0 0 0,-1-1 0,-1 1 0,-5 11 0,6-14-65,-1 1 0,1 0 0,1-1 0,-1 1 0,1 0 0,1 1 0,-1-1 0,0 9 0,8-19-2331,1-6-5821,4-13-6595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1.892"/>
    </inkml:context>
    <inkml:brush xml:id="br0">
      <inkml:brushProperty name="width" value="0.025" units="cm"/>
      <inkml:brushProperty name="height" value="0.025" units="cm"/>
    </inkml:brush>
  </inkml:definitions>
  <inkml:trace contextRef="#ctx0" brushRef="#br0">89 0 9225,'1'0'436,"-1"0"1,1 0-1,-1 1 1,0-1-1,1 0 1,-1 0-1,1 0 1,-1 0 0,1 0-1,-1 0 1,0 1-1,1-1 1,-1 0-1,1 0 1,-1 1-1,0-1 1,1 0-1,-1 1 1,0-1-1,0 0 1,1 1 0,-1-1-1,0 0 1,1 1-1,-1-1 1,0 1-1,0 0 1,2 16 3363,-8 23-2775,5-37-296,-36 126 2733,-7 24-2193,40-132-1490,1 0 0,0 0 0,1 0 0,2 0 0,1 27 0,-1-47 43,0 0 0,0-1-1,1 1 1,-1 0-1,0 0 1,0 0 0,1 0-1,-1 0 1,0 0-1,1 0 1,-1-1 0,1 1-1,-1 0 1,1 0 0,0-1-1,-1 1 1,1 0-1,1 0 1,16 4-7894,-4-4-784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2.646"/>
    </inkml:context>
    <inkml:brush xml:id="br0">
      <inkml:brushProperty name="width" value="0.025" units="cm"/>
      <inkml:brushProperty name="height" value="0.025" units="cm"/>
    </inkml:brush>
  </inkml:definitions>
  <inkml:trace contextRef="#ctx0" brushRef="#br0">185 185 9129,'0'0'14867,"-12"2"-12881,4-1-1883,1 1 0,-1 0 0,1 0 0,0 1 0,0 0 0,0 0 0,0 1 0,0 0 0,1 0 0,-1 0 0,1 1 0,0 0 0,1 0 0,-1 1 0,1 0 0,-5 6 0,3-4 20,1 1-1,0 0 1,0 0 0,1 0 0,1 0 0,-1 1-1,1 0 1,1 0 0,0 0 0,0 0 0,1 1-1,-1 10 1,3-20-118,0 1 0,1-1 0,-1 0 0,0 0 0,1 1 0,-1-1 1,0 0-1,1 0 0,0 0 0,-1 1 0,1-1 0,0 0 0,-1 0 0,1 0 0,0 0 0,0 0 0,0-1 0,0 1 0,0 0 0,0 0 0,0 0 1,0-1-1,0 1 0,0-1 0,0 1 0,1-1 0,-1 1 0,0-1 0,0 1 0,1-1 0,-1 0 0,0 0 0,0 0 0,1 0 0,-1 0 0,0 0 1,0 0-1,1 0 0,-1 0 0,0-1 0,0 1 0,3-1 0,4-1 29,1 0 0,-1 0 0,0-1 0,1 0 0,10-6 0,11-10-20,-1-1 0,-1-2 1,-1 0-1,-1-2 0,-1-1 0,-1-1 0,-1-1 1,-2-1-1,0-1 0,-2-1 0,21-45 1,-37 69-10,0 1 6,-1 0-1,0 0 1,0 0 0,0 0-1,0-1 1,0-7 0,-22 25 373,2 10-331,0 2 1,2 0-1,1 0 1,1 1-1,0 1 0,3 1 1,-14 39-1,23-57-41,-1 0 0,1-1-1,0 1 1,1 1 0,0 10 0,1-18-10,0 0 1,0-1 0,0 1 0,0 0 0,0 0 0,1 0 0,-1-1 0,1 1-1,-1 0 1,1 0 0,0-1 0,-1 1 0,1-1 0,0 1 0,0 0 0,0-1 0,0 0-1,1 1 1,-1-1 0,0 0 0,1 1 0,-1-1 0,1 0 0,-1 0 0,1 0-1,-1 0 1,1-1 0,0 1 0,-1 0 0,1-1 0,0 1 0,1 0 0,7 0-4,-1-1 0,0 1 1,1-1-1,-1-1 0,1 0 0,-1 0 1,0-1-1,0 0 0,0-1 1,0 0-1,0 0 0,-1-1 0,1 0 1,-1-1-1,0 1 0,0-2 1,9-6-1,-8 5-13,-1 0 0,0-1 1,0 0-1,0 0 0,-1-1 0,0 0 1,-1 0-1,0 0 0,0-1 0,-1 0 1,-1 0-1,1 0 0,-1-1 1,3-14-1,-7 24 18,1 0 1,-1 0-1,0 0 1,0 0 0,1 0-1,-1 0 1,0 0-1,0 0 1,0 0 0,0-1-1,0 1 1,0 0-1,0 0 1,-1 0-1,1 0 1,0 0 0,0 0-1,-1 0 1,1 0-1,-1 0 1,1 0-1,-1 1 1,1-1 0,-2-2-1,1 3 5,0 0 1,0 0-1,0 0 0,0 0 0,0 0 0,0 0 0,0 1 0,0-1 1,0 0-1,0 0 0,0 1 0,0-1 0,0 1 0,0-1 1,0 1-1,0-1 0,1 1 0,-1-1 0,-1 2 0,-41 39 436,35-32-332,1-1 1,0 1-1,0 0 1,1 0 0,0 1-1,1 0 1,0 0-1,0 0 1,1 1-1,-3 10 1,7-20-114,0 0 1,0 0-1,0 0 1,1 0-1,-1 0 1,0 0-1,0 0 1,1 0-1,-1 0 1,0 0-1,1 0 1,-1 0-1,1 0 1,-1-1-1,1 1 1,-1 0-1,1 0 1,0 0-1,0-1 1,-1 1-1,1-1 1,0 1-1,0 0 1,-1-1-1,1 1 1,0-1-1,0 0 1,0 1-1,0-1 1,0 0-1,0 1 1,0-1-1,0 0 1,0 0-1,0 0 1,0 0-1,0 0 1,0 0-1,1 0 1,48-3-5,-47 3 4,29-6-28,46-14-1,-56 13 10,2 1-1,-1 0 0,1 2 1,33-2-1,-56 7 22,-1-1 0,1 1 0,0-1 0,-1 1 0,0-1 0,1 1 0,-1-1 1,1 1-1,-1-1 0,0 1 0,1 0 0,-1-1 0,0 1 0,1-1 0,-1 1 0,0 0 0,0-1 0,0 1 0,0 0 0,0 0 0,0-1 0,0 1 0,0 0 0,0-1 0,0 1 0,0 0 0,0-1 0,0 1 0,0 0 0,-1-1 0,1 1 0,0 0 0,0-1 1,-1 1-1,0 0 0,-8 25 79,9-26-81,8-14 0,-2 0 0,0 0 0,0-1 0,3-18 0,-8-14 49,-2 40-86,0 0 0,1 0 1,0 0-1,1 0 0,-1 0 1,4-13-1,-1 18-701,-1 1 0,1 0 0,0-1 0,-1 1 1,1 0-1,0 0 0,0 1 0,0-1 0,0 0 0,0 1 1,5 0-1,3-2-3498,23-6-9948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3.581"/>
    </inkml:context>
    <inkml:brush xml:id="br0">
      <inkml:brushProperty name="width" value="0.025" units="cm"/>
      <inkml:brushProperty name="height" value="0.025" units="cm"/>
    </inkml:brush>
  </inkml:definitions>
  <inkml:trace contextRef="#ctx0" brushRef="#br0">28 136 9161,'0'0'18684,"0"11"-17461,-13 113 970,-2 29-1045,15-153-1145,1-1 0,-1 1 1,0 0-1,0 0 0,0 0 0,0 0 0,0-1 0,1 1 0,-1 0 0,0 0 0,0 0 0,0 0 0,1 0 0,-1 0 0,0 0 0,0-1 0,0 1 0,1 0 0,-1 0 1,0 0-1,0 0 0,0 0 0,1 0 0,-1 0 0,0 0 0,0 0 0,1 0 0,-1 0 0,0 0 0,0 0 0,0 1 0,1-1 0,-1 0 0,0 0 0,0 0 0,0 0 1,1 0-1,-1 0 0,0 0 0,0 1 0,0-1 0,0 0 0,0 0 0,1 0 0,-1 0 0,0 1 0,0-1 0,0 0 0,0 0 0,0 0 0,0 1 0,0-1 0,0 0 1,1 0-1,-1 0 0,0 1 0,0-1 0,0 0 0,0 0 0,0 0 0,0 1 0,0-1 0,0 0 0,0 0 0,-1 1 0,14-17 121,-6 2-139,-1-1 0,0-1 0,-1 1 0,-1-1 0,0 0 0,-1 0 0,-1 0 0,1-20 0,-2 14-212,-1 0 0,-1 0 1,-1 0-1,-1 0 1,-9-34-1,10 50 144,-9-25-95,11 29 175,0 1 0,-1 0 0,1 0 0,-1 0 0,1 0 0,-1 1 0,1-1 0,-1 0 0,0 0 0,1 0 0,-1 0 0,0 0 0,0 1 0,1-1 0,-1 0 0,0 1 0,0-1 0,0 1-1,0-1 1,0 1 0,0-1 0,-2 1 0,2 4-22,0 0 0,0 1 0,0-1 0,0 1 0,1 0 0,0-1 0,0 1 0,0-1 0,1 8 0,-1-10 19,0 2 33,1 0-1,-1 0 1,0 0 0,1 0-1,0 0 1,0 0 0,0 0 0,1 0-1,-1 0 1,1-1 0,0 1-1,0 0 1,0-1 0,0 0-1,1 1 1,0-1 0,-1 0-1,1 0 1,0 0 0,0-1 0,1 1-1,-1-1 1,0 0 0,1 0-1,0 0 1,-1 0 0,1 0-1,0-1 1,0 0 0,0 0-1,0 0 1,0 0 0,0-1 0,0 1-1,0-1 1,0 0 0,0 0-1,1 0 1,-1-1 0,0 0-1,0 0 1,0 0 0,0 0-1,-1 0 1,1-1 0,0 0 0,0 1-1,-1-1 1,1-1 0,3-2-1,2-3 32,0-1 0,-1-1 0,0 0 0,-1 0 0,0 0 0,0-1 0,-1 0-1,0 0 1,-1-1 0,-1 1 0,0-1 0,5-23 0,-11 58-58,1 0 0,4 36 0,-1 0 0,-3-32 7,0-12-23,1 1 0,0 0 1,0-1-1,2 1 1,0-1-1,1 1 0,0-1 1,1 0-1,11 25 1,-14-39-107,0 1 1,0-1 0,0 0 0,0 1-1,0-1 1,1 0 0,-1 0 0,1 0 0,-1 0-1,1 0 1,-1 0 0,1 0 0,-1 0 0,1 0-1,2 0 1,16-3-4986,-6-11-2303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4.016"/>
    </inkml:context>
    <inkml:brush xml:id="br0">
      <inkml:brushProperty name="width" value="0.025" units="cm"/>
      <inkml:brushProperty name="height" value="0.025" units="cm"/>
    </inkml:brush>
  </inkml:definitions>
  <inkml:trace contextRef="#ctx0" brushRef="#br0">0 112 10346,'0'0'15374,"9"7"-13858,-6-5-1409,0 0-1,0 0 0,0 0 1,0 0-1,0-1 0,0 1 1,0-1-1,0 0 0,1 0 1,-1 0-1,0 0 0,5 0 1,-4-1-32,0-1-1,0 0 1,0 0 0,0 0 0,0 0-1,0 0 1,-1-1 0,1 0 0,-1 1-1,1-2 1,-1 1 0,0 0 0,1 0-1,3-5 1,-2 3-52,0 0-1,-1 0 1,1 0-1,-1 0 1,0-1-1,0 1 1,0-1-1,-1 0 1,1-1 0,-1 1-1,0 0 1,-1-1-1,0 0 1,0 0-1,0 1 1,0-1-1,1-11 1,-3 16-25,0 1-1,0 0 1,0-1 0,0 1-1,0 0 1,0-1 0,0 1-1,0 0 1,0-1 0,0 1 0,-1 0-1,1 0 1,0-1 0,0 1-1,0 0 1,0-1 0,0 1-1,-1 0 1,1 0 0,0-1 0,0 1-1,0 0 1,-1 0 0,1 0-1,0-1 1,0 1 0,-1 0-1,1 0 1,0 0 0,0 0 0,-1-1-1,1 1 1,0 0 0,-1 0-1,1 0 1,0 0 0,-1 0 0,1 0-1,0 0 1,0 0 0,-1 0-1,1 0 1,0 0 0,-1 0-1,1 0 1,0 0 0,-1 0 0,1 0-1,0 1 1,0-1 0,-1 0-1,1 0 1,0 0 0,-1 0-1,1 0 1,0 1 0,0-1 0,0 0-1,-1 0 1,1 1 0,0-1-1,0 0 1,0 0 0,-1 1-1,1-1 1,0 0 0,0 0 0,0 1-1,-17 18-121,12-7 126,1 0 1,0 1-1,0 0 0,1-1 1,1 1-1,0 0 1,1 1-1,0 15 0,1-28-1,0 0 0,0 0 0,0-1 0,0 1 0,0 0 0,0 0 0,0 0 0,1 0-1,-1 0 1,0 0 0,1 0 0,-1 0 0,0 0 0,1 0 0,-1 0 0,1-1 0,0 1 0,-1 0 0,1 0-1,0-1 1,-1 1 0,1 0 0,0-1 0,0 1 0,-1 0 0,3 0 0,-1-1 6,0 1 0,0-1 0,0 1 0,0-1 0,0 0 0,0 0 0,0 0 0,0 0 0,0 0 0,0 0 0,4-2 0,3 0 28,0-1 0,0-1 0,-1 0-1,14-7 1,-3-1-6,40-23-57,-55 33 23,-1 0 1,1 1 0,0 0-1,0 0 1,0 0 0,-1 0-1,1 0 1,0 1 0,0 0 0,0 0-1,0 0 1,0 0 0,0 1-1,6 0 1,-8 1 30,0-1 1,1 1-1,-1 0 0,0-1 0,0 1 1,0 0-1,0 0 0,0 1 0,0-1 1,-1 0-1,1 0 0,-1 1 0,1-1 1,-1 1-1,0 0 0,0-1 0,0 1 1,0 0-1,-1-1 0,1 1 0,0 4 1,-1-4 22,0 0 0,0 0-1,1 0 1,-1-1 0,1 1 0,0 0 0,0-1 0,0 1 0,0-1 0,0 1 0,1-1 0,-1 1 0,1-1 0,0 0 0,-1 0 0,1 1 0,0-1 0,0-1 0,0 1 0,1 0 0,-1 0 0,0-1 0,1 1 0,-1-1 0,1 0 0,-1 0 0,4 1 0,-2-1-119,0-1 0,-1 0 0,1 0 0,0-1 0,-1 1 0,1-1 0,0 0 0,-1 1 0,1-2 0,-1 1 0,1 0 0,-1-1 0,0 1 0,5-4 0,41-35-7993,-37 29 3648,19-18-8888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4.344"/>
    </inkml:context>
    <inkml:brush xml:id="br0">
      <inkml:brushProperty name="width" value="0.025" units="cm"/>
      <inkml:brushProperty name="height" value="0.025" units="cm"/>
    </inkml:brush>
  </inkml:definitions>
  <inkml:trace contextRef="#ctx0" brushRef="#br0">130 0 6919,'0'0'12363,"-9"1"-6368,1-1-4754,-4 0-376,0 1 0,1 1-1,-1-1 1,-13 5 0,23-5-862,0-1 0,0 1 1,0-1-1,0 1 0,0 0 1,0 0-1,1 0 0,-1 0 0,0 0 1,1 0-1,-1 0 0,0 1 1,1-1-1,-1 0 0,1 1 1,0-1-1,0 1 0,-1 0 0,1 0 1,0-1-1,0 1 0,0 0 1,1 0-1,-1 0 0,0 0 1,1 0-1,-1 0 0,1 0 0,0 0 1,0 0-1,0 0 0,0 0 1,0 0-1,0 2 0,1-3-64,0 0 0,-1 0 0,1 0 0,0 0 0,0-1 0,-1 1 1,1 0-1,0 0 0,0-1 0,0 1 0,0-1 0,0 1 0,0-1 0,0 1 0,0-1 0,0 0 0,1 1 0,-1-1 0,0 0 0,0 0 0,0 0 0,0 0 0,0 0 0,1 0 0,0 0 0,38-1-1894,-33 1 1225,91-9-3424,-97 9 4251,-1 0 0,1 1 0,-1-1 0,1 0-1,0 1 1,-1-1 0,1 1 0,-1-1 0,1 1 0,-1-1-1,0 1 1,1-1 0,-1 1 0,1-1 0,-1 1-1,0 0 1,0-1 0,1 1 0,-1-1 0,0 1 0,0 0-1,0-1 1,0 1 0,1 0 0,-1-1 0,0 1-1,0 0 1,-1 0 0,1-1 0,0 1 0,0 0 0,0-1-1,0 1 1,0-1 0,-1 1 0,1 0 0,0-1-1,-1 1 1,1 0 0,0-1 0,-1 1 0,-13 29 2680,3-16-2246,0-1 0,-1-1 0,-20 18-1,26-25-424,1-1 0,-1 0-1,0 0 1,0 0-1,-1-1 1,1 0-1,-1 0 1,1 0-1,-1-1 1,0 0-1,-9 1 1,15-3-204,1 0 0,-1 0-1,1 0 1,-1 0 0,0 0 0,1 0 0,-1 0-1,1-1 1,-1 1 0,1 0 0,-1 0-1,1 0 1,-1-1 0,1 1 0,-1 0 0,1-1-1,-1 1 1,1 0 0,-1-1 0,1 1 0,0-1-1,-1 1 1,1-1 0,0 1 0,-1-1-1,1 1 1,0-1 0,-1 1 0,1-1 0,0 1-1,0-1 1,0 1 0,0-1 0,0 0 0,-1 1-1,1-1 1,0 1 0,1-2 0,2-24-8073,7 4-1769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4.903"/>
    </inkml:context>
    <inkml:brush xml:id="br0">
      <inkml:brushProperty name="width" value="0.025" units="cm"/>
      <inkml:brushProperty name="height" value="0.025" units="cm"/>
    </inkml:brush>
  </inkml:definitions>
  <inkml:trace contextRef="#ctx0" brushRef="#br0">138 177 11211,'0'0'14707,"-11"1"-13389,5 0-1263,1-1 0,-1 1-1,0 0 1,0 1 0,1-1-1,-1 1 1,1 0 0,0 1-1,0-1 1,-1 1 0,1 0 0,1 0-1,-1 1 1,0-1 0,1 1-1,0 0 1,0 1 0,0-1-1,0 0 1,1 1 0,0 0-1,0 0 1,0 0 0,1 0-1,-1 1 1,1-1 0,0 0-1,-2 12 1,4-16-39,0 1 0,-1-1 1,1 1-1,0 0 0,0-1 0,0 1 0,0-1 0,0 1 1,0 0-1,1-1 0,-1 1 0,1-1 0,-1 1 1,1-1-1,-1 1 0,1-1 0,0 1 0,0-1 1,-1 0-1,1 1 0,0-1 0,0 0 0,0 0 1,1 0-1,-1 0 0,0 0 0,2 1 0,0 0 4,0-1 0,0-1 0,1 1 0,-1 0 0,0-1 0,0 1 0,1-1 0,-1 0-1,0 0 1,0-1 0,0 1 0,6-2 0,4-1 7,-1 0 0,0-1 1,0-1-1,-1 0 0,1-1 0,11-7 0,-1-4-41,0 0 0,-2-1-1,0-2 1,-1 0 0,-1 0 0,-2-2-1,1 0 1,22-44 0,-37 62 45,0 0 0,0 0 0,-1 1 0,0-1 0,0 0 0,0-1 0,0 1 0,0 0-1,-1 0 1,0-5 0,0 8-18,0 0-1,0 0 1,-1 0-1,1 0 1,-1 0 0,1 0-1,-1 0 1,1 0-1,-1 0 1,0 0-1,0 0 1,1 0-1,-1 0 1,0 1-1,0-1 1,0 0-1,0 1 1,0-1 0,0 0-1,0 1 1,0-1-1,0 1 1,0-1-1,0 1 1,0 0-1,0 0 1,0-1-1,-1 1 1,1 0-1,0 0 1,0 0 0,0 0-1,0 0 1,0 0-1,-1 0 1,1 1-1,-1-1 1,-7 2 100,0 0 0,1 0 0,-1 1 1,1-1-1,-1 2 0,1-1 0,0 1 0,1 1 1,-1-1-1,-9 9 0,5-4 72,0 1 0,1 0-1,0 1 1,1 1 0,-12 14 0,22-26-190,0 1 1,-1-1-1,1 0 1,0 1-1,0-1 1,-1 1-1,1-1 1,0 0-1,0 1 1,0-1-1,-1 1 1,1-1-1,0 1 1,0-1-1,0 1 0,0-1 1,0 0-1,0 1 1,0-1-1,0 1 1,0-1-1,0 1 1,0-1-1,0 1 1,0-1-1,0 1 1,1-1-1,-1 1 0,0-1 1,0 0-1,0 1 1,1-1-1,-1 1 1,0-1-1,1 1 1,20 6-383,42-7-436,-46-1 696,-15 4 123,-1-1 1,0 1 0,0 0-1,0-1 1,0 1-1,-1 0 1,1 0 0,-1 0-1,1 0 1,-1 0-1,0 0 1,0 0-1,-1 3 1,2 6 46,10 83 121,-9-54-3617,2-40-2542,0-7 865</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5.663"/>
    </inkml:context>
    <inkml:brush xml:id="br0">
      <inkml:brushProperty name="width" value="0.025" units="cm"/>
      <inkml:brushProperty name="height" value="0.025" units="cm"/>
    </inkml:brush>
  </inkml:definitions>
  <inkml:trace contextRef="#ctx0" brushRef="#br0">2 121 9865,'0'0'8782,"0"10"-6188,0-6-2456,-1-3-36,1 1 0,0 0 0,0-1 0,-1 1-1,1 0 1,0 0 0,0-1 0,1 1 0,-1 0 0,0-1 0,0 1 0,1 0 0,-1-1 0,1 1 0,0 0-1,-1-1 1,1 1 0,0-1 0,0 1 0,0-1 0,0 0 0,0 1 0,0-1 0,0 0 0,1 0 0,-1 0 0,0 1-1,1-1 1,-1-1 0,1 1 0,-1 0 0,1 0 0,-1-1 0,1 1 0,0 0 0,-1-1 0,1 0 0,0 1-1,-1-1 1,1 0 0,0 0 0,0 0 0,-1 0 0,1 0 0,0 0 0,3-1 0,4-1 165,1 1 0,0-2 0,0 1 0,-1-1 0,0-1 0,1 0 0,-1 0 0,-1-1 0,1 0 0,-1 0 0,1-1 0,7-7 0,0-1-137,-1 0 1,-1-1-1,0 0 1,-1-1 0,11-17-1,-13 13-81,-16 21 5,-18 34 9,16-19-42,1 1 1,-6 28-1,10-38-12,1-1-1,0 1 1,0-1 0,1 1 0,0-1-1,0 1 1,0-1 0,1 1 0,0-1-1,3 10 1,-4-15 4,1 1 0,0-1 0,1 1 0,-1-1 0,0 0 0,0 0 1,1 1-1,-1-1 0,0 0 0,1 0 0,-1 0 0,1 0 0,0 0 0,-1-1 0,1 1 0,0 0 0,-1-1 0,1 1 0,0-1 0,0 0 0,-1 0 0,1 1 1,0-1-1,0 0 0,0 0 0,-1-1 0,4 1 0,2-1 66,0 0 0,-1 0 0,1-1 0,-1 0-1,1 0 1,7-4 0,2-3-3,0-1 0,0-1 0,21-21-1,-24 21-77,0 0 1,0 1-1,1 0 0,23-12 0,-36 22-1,-1 0 0,0 0 1,1 0-1,-1 0 0,1 0 0,-1 0 1,0 0-1,1-1 0,-1 1 0,0 0 1,1 0-1,-1 0 0,0 1 0,1-1 1,-1 0-1,1 0 0,-1 0 0,0 0 1,1 0-1,-1 0 0,0 0 0,1 1 1,-1-1-1,0 0 0,0 0 0,1 0 1,-1 1-1,0-1 0,1 0 0,-1 0 0,0 1 1,0-1-1,0 0 0,1 1 0,-1-1 1,0 0-1,0 1 0,5 20 163,-5 35 430,0-43-445,1-13-333,-1 1-1,1-1 1,-1 0-1,1 0 1,0 1-1,-1-1 1,1 0-1,0 0 1,-1 0 0,1 0-1,0 0 1,-1 0-1,1 0 1,0 0-1,-1 0 1,1 0-1,0 0 1,-1-1 0,1 1-1,0 0 1,-1 0-1,1-1 1,-1 1-1,1 0 1,0-1-1,-1 1 1,1 0 0,-1-1-1,2 0 1,11-12-8332</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6.486"/>
    </inkml:context>
    <inkml:brush xml:id="br0">
      <inkml:brushProperty name="width" value="0.025" units="cm"/>
      <inkml:brushProperty name="height" value="0.025" units="cm"/>
    </inkml:brush>
  </inkml:definitions>
  <inkml:trace contextRef="#ctx0" brushRef="#br0">119 223 4644,'1'-8'6951,"2"-2"-5632,-2 1-1,1-1 1,-1 0-1,-1 0 1,0 0 0,-1-11-1,1 19-1014,-1 0 0,1 0 0,-1 0 0,1 0 0,-1 0-1,0 1 1,1-1 0,-1 0 0,0 0 0,0 1 0,-1-1 0,1 0-1,0 1 1,0-1 0,-1 1 0,1 0 0,-3-2 0,2 2-129,0 0-1,-1 0 1,1 0 0,0 1 0,-1-1 0,1 1 0,0 0 0,-1-1 0,1 1-1,-1 0 1,1 1 0,0-1 0,-1 0 0,1 1 0,0-1 0,-1 1 0,1 0-1,-4 1 1,1 1-95,1 0 0,0 0-1,0 0 1,0 0 0,1 1-1,-1-1 1,1 1 0,0 0-1,0 0 1,0 0 0,0 1 0,1-1-1,0 1 1,0-1 0,0 1-1,0 0 1,1 0 0,-1 0-1,1-1 1,1 1 0,-1 0-1,1 1 1,0-1 0,0 0-1,0 0 1,1 5 0,0-8-69,0-1-1,0 1 1,0 0 0,1-1 0,-1 1 0,0-1 0,1 1-1,-1-1 1,1 0 0,-1 1 0,1-1 0,-1 0-1,1 0 1,0 0 0,0 0 0,-1-1 0,1 1 0,0 0-1,0-1 1,0 1 0,0-1 0,0 0 0,0 1 0,0-1-1,0 0 1,0 0 0,0 0 0,0-1 0,2 1-1,5-1 11,0 0 0,0-1-1,0 1 1,0-2 0,12-3-1,-4-3-53,0 0-1,-1-1 1,0 0-1,0-2 1,-1 0-1,0-1 1,-1 0 0,-1-1-1,0 0 1,-1-1-1,-1-1 1,0 0-1,-1 0 1,10-22-1,-14 21-5,-9 21-185,-12 29 12,8-10 229,1-1 0,-4 24 1,9-38 1,0 0-1,0 0 1,0 0 0,1 0 0,0 0 0,1 0 0,0-1 0,0 1 0,5 13-1,-6-18-10,1-1 0,0-1 0,0 1-1,0 0 1,1 0 0,-1 0-1,0-1 1,1 1 0,-1 0-1,1-1 1,-1 1 0,1-1-1,0 0 1,0 0 0,-1 1-1,1-1 1,0 0 0,0-1 0,0 1-1,0 0 1,0 0 0,1-1-1,-1 1 1,0-1 0,0 0-1,0 0 1,0 0 0,0 0-1,1 0 1,-1 0 0,0 0-1,0-1 1,3 0 0,0-1 9,0 1 0,0-1-1,0 0 1,0-1 0,0 1 0,-1-1 0,1 0 0,-1 0 0,0 0-1,0 0 1,0-1 0,5-7 0,-4 5-8,0-1 1,-1 0 0,0 0-1,-1-1 1,0 1-1,0-1 1,0 0-1,-1 1 1,0-1-1,-1 0 1,1 0-1,-2-1 1,1-7-1,-1 16-8,0-1 1,0 1-1,0-1 0,0 1 0,0 0 0,0-1 0,0 1 0,0 0 0,0-1 0,0 1 1,0 0-1,0-1 0,0 1 0,-1 0 0,1-1 0,0 1 0,0 0 0,0-1 0,0 1 1,-1 0-1,1-1 0,0 1 0,0 0 0,-1 0 0,1-1 0,0 1 0,-1 0 0,1 0 1,0 0-1,-1-1 0,1 1 0,0 0 0,-1 0 0,1 0 0,0 0 0,-1 0 0,1 0 1,0 0-1,-1 0 0,1 0 0,-1 0 0,1 0 0,0 0 0,-1 0 0,1 0 0,0 0 1,-1 0-1,1 0 0,0 0 0,-1 0 0,1 1 0,0-1 0,-1 0 0,1 0 0,0 0 1,-1 1-1,1-1 0,0 0 0,0 0 0,-1 1 0,1-1 0,0 0 0,0 0 0,-1 1 1,-19 19 53,-15 48 234,33-64-272,0 0 0,1 1 0,0-1 0,-1 1 0,1-1 0,1 1 0,-1 0 0,1-1 1,0 1-1,0 0 0,0-1 0,0 1 0,1 0 0,1 5 0,-1-9-21,1 1 0,-1-1 0,0 0 0,0 0 0,0 0 1,1 0-1,-1 0 0,1 0 0,-1 0 0,1 0 0,-1 0 0,1-1 0,-1 1 0,1-1 0,0 1 1,-1-1-1,1 0 0,0 1 0,-1-1 0,1 0 0,2 0 0,47 0-313,-35-1 90,6 2-2,0-1-1,0-1 0,-1-2 1,1 0-1,0-1 1,-1-1-1,40-15 1,-59 20 251,-1-1 0,0 1 0,1-1 0,-1 1 0,0-1 0,0 0 1,0 0-1,0 0 0,0 1 0,0-1 0,0 0 0,0 0 0,0-1 1,0 1-1,0 0 0,-1 0 0,1 0 0,0 0 0,-1-1 0,1 1 1,-1 0-1,1-1 0,-1 1 0,1-3 0,-2 2 31,1 0-1,-1 0 1,1 0-1,-1 0 1,1 0 0,-1 0-1,0 1 1,0-1-1,0 0 1,0 0 0,0 1-1,-1-1 1,1 0-1,-3-1 1,-6-7 226,0 2-1,-1-1 1,-21-11 0,28 18-270,4 2-13,0 0 0,0-1 0,0 1 0,0 0 1,0 0-1,-1 0 0,1 0 0,0 0 0,0 0 0,0 0 0,0 0 0,0 0 0,0 0 1,0-1-1,-1 1 0,1 0 0,0 0 0,0 0 0,0 0 0,0 0 0,0 0 0,0-1 0,0 1 1,0 0-1,0 0 0,0 0 0,0 0 0,0-1 0,0 1 0,0 0 0,0 0 0,0 0 1,0 0-1,0 0 0,0-1 0,0 1 0,0 0 0,0 0 0,0 0 0,0 0 0,0 0 1,0-1-1,0 1 0,0 0 0,0 0 0,0 0 0,1 0 0,-1 0 0,0 0 0,0-1 0,0 1 1,0 0-1,0 0 0,0 0 0,1 0 0,-1 0 0,0 0 0,0 0 0,0 0 0,0 0 1,1 0-1,17-6-688,35-3-1843,-41 8 1407,38-9-4115,8-2-1670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6.830"/>
    </inkml:context>
    <inkml:brush xml:id="br0">
      <inkml:brushProperty name="width" value="0.025" units="cm"/>
      <inkml:brushProperty name="height" value="0.025" units="cm"/>
    </inkml:brush>
  </inkml:definitions>
  <inkml:trace contextRef="#ctx0" brushRef="#br0">90 1 6951,'0'0'15406,"-15"52"-11850,-2-18-1218,-2 6-897,4 2-480,2 2-32,5-2 64,5-4-801,3-6-192,0-8 0,10-6 0,1-10-1185,-3-8-481,-1 0-1825,-7-17-2467,0-11-3651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3.302"/>
    </inkml:context>
    <inkml:brush xml:id="br0">
      <inkml:brushProperty name="width" value="0.025" units="cm"/>
      <inkml:brushProperty name="height" value="0.025" units="cm"/>
    </inkml:brush>
  </inkml:definitions>
  <inkml:trace contextRef="#ctx0" brushRef="#br0">62 524 12684,'0'0'5605,"-5"14"-3320,-7 13-1651,2 0-1,1 1 1,2 0-1,0 1 1,-3 44-1,9-62-464,1-3-59,-1 1 1,1 0 0,1 0 0,2 14-1,-3-22-106,0 1 0,1-1 0,-1 0-1,1 0 1,-1 0 0,1 1 0,-1-1 0,1 0-1,-1 0 1,1 0 0,0 0 0,0 0 0,0 0-1,-1 0 1,1 0 0,0 0 0,0 0 0,0-1-1,0 1 1,1 0 0,-1 0 0,0-1-1,0 1 1,0-1 0,1 0 0,-1 1 0,0-1-1,0 0 1,1 1 0,-1-1 0,0 0 0,0 0-1,1 0 1,-1 0 0,0 0 0,1-1 0,-1 1-1,2-1 1,1 0 10,0-1-1,1 0 0,-1-1 1,0 1-1,0-1 0,0 0 1,0 0-1,-1 0 0,1-1 0,-1 1 1,0-1-1,0 0 0,0 1 1,0-2-1,-1 1 0,1 0 1,-1 0-1,2-6 0,7-17 107,14-49-1,-21 62-88,9-33 19,-3 0 1,-2 0-1,4-87 0,-11 97 57,-2 0 0,-1 0 0,-2 1 0,-2-1 1,-15-53-1,19 84-81,-22-58 116,23 62-134,-1-1-1,1 1 1,-1-1 0,1 1 0,-1-1 0,0 1 0,0 0 0,0-1 0,0 1 0,0 0-1,0 1 1,-1-1 0,1 0 0,-1 1 0,1-1 0,-1 1 0,0 0 0,1 0 0,-5-1-1,6 2-1,-1 0 0,1 0 0,-1 0 0,1 0-1,-1 1 1,1-1 0,-1 1 0,1-1 0,0 1-1,-1 0 1,1-1 0,0 1 0,-1 0-1,1 0 1,0 0 0,0 0 0,0 0 0,0 0-1,0 0 1,0 1 0,0-1 0,0 0 0,0 0-1,0 1 1,1-1 0,-1 1 0,0-1-1,1 1 1,-1 1 0,-13 53 81,12-48-70,-9 53 25,2-1-1,3 1 1,3 1 0,5 60-1,-3-121-39,1 0 1,0 0-1,1 0 0,-1 0 0,0 0 1,0 0-1,0 0 0,0 0 0,1 0 0,-1 0 1,1 0-1,-1 0 0,0 0 0,1 0 0,-1-1 1,1 1-1,0 0 0,-1 0 0,1-1 1,0 1-1,-1 0 0,1-1 0,0 1 0,0-1 1,0 1-1,-1-1 0,3 1 0,-1 0 5,0-1 1,0 0-1,0 0 0,0 0 0,0 0 0,0 0 0,0-1 1,0 1-1,0-1 0,0 1 0,0-1 0,4-1 0,8-6 43,0 1 0,24-20 0,-25 18-45,-1 1-19,0 0 0,1 1 0,0 0 0,1 1 0,22-7 0,-33 12 11,-1 0 1,1 0-1,0 1 1,0-1-1,0 1 1,-1 0-1,1-1 1,0 2-1,0-1 1,0 0-1,-1 0 1,1 1-1,0 0 1,0-1-1,-1 1 1,1 0-1,-1 0 1,1 1 0,-1-1-1,1 0 1,-1 1-1,1 0 1,-1-1-1,0 1 1,0 0-1,0 0 1,0 0-1,0 0 1,-1 1-1,1-1 1,-1 0-1,1 1 1,-1-1-1,0 1 1,0 0-1,1 3 1,3 12-116,0 1 1,-2 0 0,0 0 0,0 30-1,4 31-1217,-3-66-449,-4-14 1690,0 0-1,0 0 1,0 0-1,0 1 1,0-1-1,0 0 0,0 0 1,0 0-1,0 0 1,0 1-1,0-1 1,0 0-1,1 0 1,-1 0-1,0 0 1,0 1-1,0-1 1,0 0-1,0 0 1,0 0-1,0 0 1,1 0-1,-1 0 1,0 0-1,0 1 1,0-1-1,0 0 1,1 0-1,-1 0 1,0 0-1,0 0 1,0 0-1,0 0 1,1 0-1,-1 0 1,0 0-1,0 0 1,0 0-1,0 0 1,1 0-1,-1 0 1,0 0-1,0 0 1,0 0-1,0 0 1,1 0-1,-1 0 1,0 0-1,0 0 1,0-1-1,0 1 1,1 0-1,-1 0 0,0 0 1,0 0-1,0 0 1,0-1-1,6-11-6006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7.172"/>
    </inkml:context>
    <inkml:brush xml:id="br0">
      <inkml:brushProperty name="width" value="0.025" units="cm"/>
      <inkml:brushProperty name="height" value="0.025" units="cm"/>
    </inkml:brush>
  </inkml:definitions>
  <inkml:trace contextRef="#ctx0" brushRef="#br0">25 22 7815,'0'0'21589,"87"-13"-20820,-40 13-513,1-1-160,2-2-64,-5 1-288,-7-1-961,-11 3-1698,-12 0-1313</inkml:trace>
  <inkml:trace contextRef="#ctx0" brushRef="#br0" timeOffset="1">1 102 6470,'0'0'22870,"50"27"-21909,-7-27-385,10-2-191,1-5-257,-1 0-128,-3 0-961,-4 2-2402,-9 2-3236,-7 3-4355</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7.514"/>
    </inkml:context>
    <inkml:brush xml:id="br0">
      <inkml:brushProperty name="width" value="0.025" units="cm"/>
      <inkml:brushProperty name="height" value="0.025" units="cm"/>
    </inkml:brush>
  </inkml:definitions>
  <inkml:trace contextRef="#ctx0" brushRef="#br0">150 53 5894,'0'0'12956,"-8"1"-9566,-4 2-2542,1 0 0,-1 0 0,1 2 0,0-1 0,0 1 0,-11 7-1,18-10-673,1 0-1,-1 1 1,1-1-1,0 0 1,0 1-1,0 0 0,0 0 1,0 0-1,1 0 1,-1 0-1,1 1 0,0-1 1,0 1-1,0-1 1,0 1-1,1 0 0,-1 0 1,1-1-1,0 1 1,0 0-1,0 0 1,1 1-1,0-1 0,0 4 1,0-6-167,1-1 0,0 0 0,-1 0 0,1 0 0,0 0 0,0 0 0,0 0 0,0 0 0,0 0 0,0 0 0,0 0 0,0-1 0,0 1 0,0 0 0,1-1 0,-1 1 0,0-1 0,1 1 0,-1-1 0,0 0 0,0 1 0,1-1 0,-1 0 0,1 0 0,-1 0 0,0 0 0,1 0 0,-1 0 0,0-1 0,1 1 0,1-1 0,48-9 25,-30-1-32,1-1 0,-2 0 0,0-2 0,0 0 0,-1-1 0,-1-1 0,-1-1 0,16-19 0,1 2 0,-53 80 0,14-35 0,0-1 0,0 1 0,1 0 0,1 1 0,0-1 0,0 1 0,1-1 0,1 1 0,0 0 0,0-1 0,1 1 0,3 18 0,-3-29-6,1 1 0,-1-1-1,1 0 1,0 1 0,0-1 0,-1 0 0,1 1 0,0-1-1,0 0 1,0 0 0,0 0 0,0 0 0,1 0 0,-1 0-1,0 0 1,0 0 0,1 0 0,-1-1 0,0 1 0,1 0-1,-1-1 1,1 1 0,-1-1 0,1 0 0,-1 1 0,1-1-1,-1 0 1,1 0 0,-1 0 0,1 0 0,-1 0 0,1 0-1,-1-1 1,1 1 0,-1 0 0,1-1 0,-1 1-1,1-1 1,2-1 0,3-1-202,0 0 0,0 0 0,0-1 0,0 0 0,-1 0 0,9-8 0,34-40-6613,-9-7-3911,-12 12 40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7.857"/>
    </inkml:context>
    <inkml:brush xml:id="br0">
      <inkml:brushProperty name="width" value="0.025" units="cm"/>
      <inkml:brushProperty name="height" value="0.025" units="cm"/>
    </inkml:brush>
  </inkml:definitions>
  <inkml:trace contextRef="#ctx0" brushRef="#br0">100 26 6054,'-4'11'10367,"-22"37"-6194,15-32-3055,1 1-1,1 0 0,1 1 0,0 0 0,1 0 1,1 1-1,-4 24 0,10-42-1103,-1 0-1,1 0 1,0 0 0,0 0 0,0 0-1,0 0 1,1 0 0,-1 0 0,0 0-1,0 0 1,1-1 0,-1 1 0,0 0-1,1 0 1,-1 0 0,1 0-1,-1 0 1,1 0 0,0-1 0,-1 1-1,1 0 1,0-1 0,-1 1 0,1 0-1,0-1 1,0 1 0,0 0 0,2 0-36,-1-1 1,0 1-1,0-1 1,0 0-1,0 1 0,0-1 1,1 0-1,-1 0 1,0 0-1,0-1 1,4 0-1,2-1-330,0 0 0,0-1 0,-1 0 0,1 0 0,12-9 0,-4 0-612,0-1-1,-2 0 0,1-1 1,-2-1-1,0 0 1,-1-1-1,15-25 1,-8 8 3693,19-46 0,-59 126-1532,-24 60 2780,41-96-3688,1 0-1,0 0 0,1 0 0,0 0 0,1 1 0,0-1 0,2 20 0,-1-30-291,0 0 0,0 0 1,0 0-1,1 0 0,-1 0 0,0-1 0,0 1 1,1 0-1,-1 0 0,1 0 0,-1-1 0,1 1 1,-1 0-1,1-1 0,0 1 0,-1 0 0,1-1 1,0 1-1,-1-1 0,1 1 0,0-1 0,0 1 1,-1-1-1,1 1 0,0-1 0,0 0 0,0 0 1,0 1-1,0-1 0,-1 0 0,1 0 0,0 0 1,0 0-1,0 0 0,0 0 0,0 0 0,0 0 1,0 0-1,-1 0 0,1-1 0,0 1 0,0 0 1,0-1-1,0 1 0,-1-1 0,1 1 0,0 0 1,0-1-1,-1 0 0,2 0 0,2-1-68,1-1 0,-1 1 0,0-1 1,0 0-1,0 0 0,0-1 0,6-6 0,-3-7-2080,-16 15-2277,-21 21-5062,13-1-3615</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8.384"/>
    </inkml:context>
    <inkml:brush xml:id="br0">
      <inkml:brushProperty name="width" value="0.025" units="cm"/>
      <inkml:brushProperty name="height" value="0.025" units="cm"/>
    </inkml:brush>
  </inkml:definitions>
  <inkml:trace contextRef="#ctx0" brushRef="#br0">248 19 11018,'0'0'16299,"-10"-5"-14420,6 4-1767,1-1-55,0 0 0,0 1 0,0-1 0,-1 1 0,1 0 0,0 0 0,-1 0 0,1 1-1,-1-1 1,1 1 0,0 0 0,-1 0 0,1 0 0,-1 0 0,1 1 0,-1-1 0,1 1 0,0 0 0,-1 0 0,1 0 0,0 1 0,0-1-1,-5 4 1,-8 6 91,1 1 0,0 1 0,1 0 0,-16 20 0,24-27-129,1 1-1,0 0 1,1 0 0,-1 0-1,1 0 1,1 1 0,-1 0-1,1 0 1,1 0 0,-1 0-1,1 0 1,-1 11 0,3-18-19,1 0 1,-1 0 0,0 0 0,0 0 0,1 1 0,-1-1 0,1 0 0,-1 0-1,1 0 1,-1 0 0,1 0 0,0 0 0,0 0 0,-1 0 0,1 0-1,0 0 1,0-1 0,0 1 0,0 0 0,0 0 0,0-1 0,0 1 0,0-1-1,0 1 1,0-1 0,0 1 0,1-1 0,-1 0 0,0 1 0,0-1-1,0 0 1,1 0 0,0 0 0,52 2-212,-41-3 99,235-17-4052,-248 18 4156,0 0 0,0 0 0,0 0 0,0 0 0,0 0 0,0 0 1,0 0-1,0 0 0,0 0 0,-1 0 0,1 0 0,0 0 0,0 0 0,0 0 0,0 0 0,0 1 0,0-1 0,0 0 0,0 0 0,0 0 0,0 0 0,0 0 1,0 0-1,0 0 0,0 0 0,0 0 0,0 0 0,0 0 0,0 1 0,0-1 0,0 0 0,0 0 0,0 0 0,0 0 0,0 0 0,0 0 0,0 0 0,0 0 1,0 0-1,0 0 0,0 0 0,0 1 0,0-1 0,0 0 0,0 0 0,0 0 0,1 0 0,-1 0 0,0 0 0,0 0 0,0 0 0,0 0 0,0 0 0,0 0 1,0 0-1,-14 9 6,-19 8 501,-275 110 4493,368-158-17912,-51 25 10204,30-18-12707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8.742"/>
    </inkml:context>
    <inkml:brush xml:id="br0">
      <inkml:brushProperty name="width" value="0.025" units="cm"/>
      <inkml:brushProperty name="height" value="0.025" units="cm"/>
    </inkml:brush>
  </inkml:definitions>
  <inkml:trace contextRef="#ctx0" brushRef="#br0">100 0 20884,'0'0'7014,"-34"61"-5284,14-23-705,4-1-128,1 0-225,3-3-351,9-7-225,3-7-160,0-7-929,10-8-416,4-5-609,-2 0-1249,-3-13-1090,0-10-1760,-4-4-5094</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9.116"/>
    </inkml:context>
    <inkml:brush xml:id="br0">
      <inkml:brushProperty name="width" value="0.025" units="cm"/>
      <inkml:brushProperty name="height" value="0.025" units="cm"/>
    </inkml:brush>
  </inkml:definitions>
  <inkml:trace contextRef="#ctx0" brushRef="#br0">32 16 5509,'0'0'19314,"58"-15"-17712,-27 15-417,6 3-480,7 1-417,3 1-224,1-1-32,-4-1-160,-8-3-1185,-6 0-1890,-15 0-545</inkml:trace>
  <inkml:trace contextRef="#ctx0" brushRef="#br0" timeOffset="1">289 20 3940,'-14'4'1356,"-80"29"2723,79-27-2099,0 1 1,0 0-1,1 1 1,1 1-1,-17 13 0,29-22-1820,1 0 0,-1 0-1,1 0 1,-1 1-1,1-1 1,-1 0-1,1 0 1,0 1 0,-1-1-1,1 0 1,0 1-1,-1-1 1,1 0-1,0 1 1,-1-1 0,1 1-1,0-1 1,0 0-1,-1 1 1,1-1 0,0 1-1,0-1 1,0 1-1,0-1 1,0 1-1,0-1 1,0 1 0,0-1-1,0 1 1,0-1-1,0 1 1,0-1-1,0 1 1,0-1 0,0 1-1,0-1 1,0 1-1,1-1 1,-1 0-1,0 1 1,23 4 1665,35-10-1539,-12-3-288,-16 2-828,0 1-1,37 0 1,-66 4 615,-1 1 0,0 0 0,1 0 0,-1 0 0,1 0 0,-1 0 0,1 0 0,-1 0 0,1 0 0,-1 0 0,1 1 0,-1-1 0,1 0 0,-1 0 0,1 0 0,-1 1 0,1-1 0,-1 0 0,0 0 0,1 1 0,-1-1 0,0 0 0,1 1 0,-1-1 0,0 0 0,1 1 0,-1-1 0,0 0 0,1 1 0,-1-1 0,0 1 0,0-1 0,0 1 0,0-1 0,1 1 0,-1-1 0,0 1 0,0-1 0,0 0 0,0 1 0,0-1 0,0 1 0,0-1 0,0 1 0,0-1 0,0 1 0,0-1 0,-1 1 0,1-1 0,0 1 0,0-1 0,0 1 0,-1-1 0,1 0 0,0 1 0,0-1 0,-1 1 0,1-1 0,0 0 0,-1 1 0,0 0 0,-15 11-9421</inkml:trace>
  <inkml:trace contextRef="#ctx0" brushRef="#br0" timeOffset="2">0 300 9929,'0'0'18866,"53"24"-18385,-5-29-289,5-4-128,4-2-128,-1-1-1826,0-1-2882,-5-1-4581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29.456"/>
    </inkml:context>
    <inkml:brush xml:id="br0">
      <inkml:brushProperty name="width" value="0.025" units="cm"/>
      <inkml:brushProperty name="height" value="0.025" units="cm"/>
    </inkml:brush>
  </inkml:definitions>
  <inkml:trace contextRef="#ctx0" brushRef="#br0">5 1 10762,'0'0'20553,"13"4"-20083,14 3-404,0-1-1,49 4 1,-68-9-108,0-1-1,0 1 0,0 1 1,0 0-1,-1 0 1,15 6-1,-20-7 47,-1 0-1,1-1 1,-1 1-1,1 0 1,-1 0 0,0 0-1,1 1 1,-1-1-1,0 0 1,0 0-1,0 1 1,0-1 0,0 0-1,0 1 1,-1-1-1,1 1 1,0-1 0,-1 1-1,1 0 1,-1-1-1,1 1 1,-1 0-1,0-1 1,0 1 0,0 0-1,0-1 1,0 1-1,0 0 1,0-1 0,-1 1-1,1 0 1,0-1-1,-1 1 1,1-1-1,-1 1 1,0 0 0,0-1-1,1 1 1,-3 1-1,-2 5 59,-1 0 0,1-1 0,-2 1 0,1-1-1,-1-1 1,0 1 0,0-1 0,-16 9 0,-68 38 319,86-51-379,1 0-21,-26 12-1629,29-13 1236,-1-1 1,0 1 0,1-1 0,-1 1-1,0-1 1,0 0 0,0 0-1,1 0 1,-1 0 0,0 0-1,0 0 1,0 0 0,1 0 0,-3-1-1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0.016"/>
    </inkml:context>
    <inkml:brush xml:id="br0">
      <inkml:brushProperty name="width" value="0.025" units="cm"/>
      <inkml:brushProperty name="height" value="0.025" units="cm"/>
    </inkml:brush>
  </inkml:definitions>
  <inkml:trace contextRef="#ctx0" brushRef="#br0">1 1 12780,'0'0'9641,"19"49"-6246,-16-16-1184,-2 6-802,-1 1-608,0-3-513,0-4-160,0-7-128,0-5-224,3-8-801,2-7-961,-2-6-2370,-3-9 993,0-11-1474,0-9-2594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0.346"/>
    </inkml:context>
    <inkml:brush xml:id="br0">
      <inkml:brushProperty name="width" value="0.025" units="cm"/>
      <inkml:brushProperty name="height" value="0.025" units="cm"/>
    </inkml:brush>
  </inkml:definitions>
  <inkml:trace contextRef="#ctx0" brushRef="#br0">1 57 4773,'0'0'18257,"51"-53"-15919,-28 49-929,7 4-256,4 0-544,2 0-513,5 0-64,-6 0-288,-4 0-1602,-10 0-1313,-8 0-1185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0.674"/>
    </inkml:context>
    <inkml:brush xml:id="br0">
      <inkml:brushProperty name="width" value="0.025" units="cm"/>
      <inkml:brushProperty name="height" value="0.025" units="cm"/>
    </inkml:brush>
  </inkml:definitions>
  <inkml:trace contextRef="#ctx0" brushRef="#br0">1 0 8712,'0'0'15311,"82"31"-14446,-33-40-481,-1 0-288,1 4-96,-8 1-256,-9 4-1410,-14 0-1697,-14 9-929,-4 4-64,-21 1-2435</inkml:trace>
  <inkml:trace contextRef="#ctx0" brushRef="#br0" timeOffset="1">71 130 4676,'0'0'21813,"27"43"-21397,14-43-319,5-3-514,5-12-2113,1-5-3812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4.882"/>
    </inkml:context>
    <inkml:brush xml:id="br0">
      <inkml:brushProperty name="width" value="0.025" units="cm"/>
      <inkml:brushProperty name="height" value="0.025" units="cm"/>
    </inkml:brush>
  </inkml:definitions>
  <inkml:trace contextRef="#ctx0" brushRef="#br0">65 666 6374,'-3'9'10762,"-3"9"-8690,-22 69 3088,21-62-4539,1 1 0,1 0 0,-2 40 0,6-54-386,0 31 236,1-41-458,0-1 0,0 0-1,0 1 1,0-1 0,0 1-1,0-1 1,1 0 0,-1 1 0,0-1-1,1 0 1,-1 1 0,1-1-1,0 0 1,-1 0 0,1 1-1,0-1 1,0 0 0,0 0 0,0 0-1,0 0 1,0 0 0,1 1-1,0-2-5,-1 0-1,0 0 0,1 0 0,-1 0 0,0 0 0,1 0 1,-1-1-1,0 1 0,1 0 0,-1-1 0,0 1 0,0-1 1,1 1-1,-1-1 0,0 0 0,0 0 0,0 1 1,0-1-1,0 0 0,0 0 0,0 0 0,0 0 0,0 0 1,0 0-1,0 0 0,-1-1 0,1 1 0,0 0 0,-1 0 1,1-2-1,19-45 146,-18 42-149,9-29 6,-1 0 0,-3 0-1,0-1 1,-2 0 0,-2-1-1,-2 1 1,-5-64 0,4 96-7,-1 0 0,1 1 1,-1-1-1,0 1 1,-1-1-1,1 1 0,-1-1 1,-3-5-1,5 9-3,0 0-1,0 0 1,0 0-1,0-1 1,0 1-1,0 0 1,0 0-1,-1 0 1,1 0-1,0-1 1,0 1-1,0 0 1,0 0-1,-1 0 1,1 0 0,0 0-1,0 0 1,0-1-1,-1 1 1,1 0-1,0 0 1,0 0-1,0 0 1,-1 0-1,1 0 1,0 0-1,0 0 1,-1 0-1,1 0 1,0 0-1,0 0 1,0 0-1,-1 0 1,1 0-1,0 0 1,0 0 0,0 1-1,-1-1 1,1 0-1,0 0 1,0 0-1,0 0 1,-1 1-1,-5 20-104,3 190 276,5-119 103,-3-72-142,2 34 265,-1-51-353,0 0-1,1 0 0,-1-1 0,1 1 0,0 0 0,-1 0 0,1-1 0,0 1 0,1 0 0,-1-1 0,0 1 1,1-1-1,0 0 0,2 3 0,-4-4-25,1-1 1,0 1-1,0-1 1,0 0-1,0 1 1,0-1-1,0 0 0,0 0 1,0 0-1,0 0 1,0 0-1,0 0 1,0 0-1,0 0 1,0 0-1,0 0 1,0-1-1,0 1 0,0 0 1,0-1-1,0 1 1,0-1-1,0 1 1,0-1-1,-1 1 1,1-1-1,0 0 1,0 1-1,-1-1 0,1 0 1,0 0-1,-1 1 1,1-1-1,0 0 1,-1 0-1,0 0 1,1 0-1,0-1 1,21-38 249,-21 39-254,27-69-177,-2 0 1,-3-1 0,-3-2 0,-4 0 0,-3-1-1,5-88 1,-18 136 169,-7 44 173,-10 23 5,18-42-177,0-1 0,-1 0 1,1 0-1,-1 1 0,0-1 1,0 0-1,1 0 1,-1 0-1,0 1 0,-1-1 1,1 0-1,0 0 0,-1-3 1,0 3-87,7 23 87,-9-35-22,1-1 1,0 1-1,1-1 1,1 1 0,2-22-1,-1 15-3,0 1 0,-2-1-1,-3-24 1,4 45 19,0-1 0,0 0-1,0 1 1,0-1 0,0 0-1,0 1 1,-1-1 0,1 1 0,0-1-1,0 0 1,0 1 0,-1-1-1,1 1 1,0-1 0,-1 0 0,1 1-1,-1-1 1,1 1 0,0-1-1,-1 1 1,1 0 0,-1-1-1,1 1 1,-2-1 0,-7 10 93,-3 26 50,1 64 526,4-1-1,10 172 1,-3-262-628,30 345 494,-14-197-433,-15-152-302,1-14-339,2-37-1197,4-63-1904,35-408-8850,-23 347 12543,4 0 3922,-22 154-3336,0-4 2913,-1 34-526,-2 133-250,4 189-1542,-2-325-1154,-1-2 29,0 0 0,1 0 1,0 0-1,0 0 0,1 0 1,0-1-1,0 1 0,5 10 1,-7-18-106,0 0 1,0 0-1,0-1 1,0 1-1,0 0 1,0 0-1,0 0 1,0-1-1,0 1 1,0 0-1,0 0 1,0-1-1,0 1 1,0 0-1,0 0 1,0 0-1,0-1 1,0 1-1,0 0 1,0 0-1,1 0 1,-1-1-1,0 1 0,0 0 1,0 0-1,0 0 1,0 0-1,1 0 1,-1-1-1,0 1 1,0 0-1,0 0 1,1 0-1,-1 0 1,0 0-1,0 0 1,0 0-1,1 0 1,-1-1-1,0 1 1,0 0-1,0 0 1,1 0-1,-1 0 1,0 0-1,0 0 1,1 0-1,-1 0 1,0 1-1,0-1 1,0 0-1,1 0 1,-1 0-1,0 0 1,0 0-1,0 0 0,1 0 1,-1 0-1,0 0 1,0 1-1,0-1 1,1 0-1,-1 0 1,0 0-1,0 0 1,0 1-1,0-1 1,3-18 107,-2 4-159,0-1 0,-1 1-1,0-1 1,-1 1 0,-1 0 0,0-1 0,-1 1-1,-1 0 1,0 1 0,-1-1 0,0 1 0,-1 0-1,-1 0 1,-14-23 0,5 24 61,15 12-14,1 0 0,0 0 0,0 0-1,-1 0 1,1 0 0,0 0-1,-1 0 1,1 0 0,0 1 0,0-1-1,-1 0 1,1 0 0,0 0 0,0 0-1,-1 1 1,1-1 0,0 0-1,0 0 1,0 0 0,0 1 0,-1-1-1,1 0 1,0 1 0,0-1-1,0 0 1,0 0 0,0 1 0,0-1-1,0 0 1,0 0 0,-1 1 0,1-1-1,0 0 1,0 1 0,0 1 8,0 1 0,1-1 0,-1 0 0,0 0 1,0 0-1,1 1 0,-1-1 0,1 0 0,0 0 1,0 0-1,0 0 0,0 0 0,0 0 0,2 3 1,-1-3-8,1 1 0,-1-1 0,0 1 1,1-1-1,0 0 0,-1 0 0,1 0 0,0-1 1,0 1-1,0-1 0,0 1 0,0-1 0,0 0 1,1 0-1,-1-1 0,0 1 0,0-1 1,1 1-1,-1-1 0,0 0 0,1 0 0,-1 0 1,0-1-1,1 1 0,-1-1 0,0 0 1,0 0-1,0 0 0,0 0 0,0-1 0,0 1 1,0-1-1,0 0 0,0 1 0,0-1 0,3-4 1,6-4 12,0-1 1,-1 0-1,0-1 1,-1 0-1,-1 0 1,13-22 0,-9 13-10,-2 0 1,0-1 0,-1 0 0,-1-1 0,-2 0-1,0-1 1,-1 0 0,-2 0 0,0 0 0,-1 0-1,-2 0 1,-2-39 0,1 61-10,0 1 0,0 0-1,0 0 1,0 0 0,0 0 0,0-1 0,-1 1-1,1 0 1,0 0 0,-1 0 0,1 0 0,-1 0-1,1 0 1,-1-1 0,1 1 0,-1 0 0,0 1-1,0-1 1,1 0 0,-1 0 0,0 0 0,-1-1-1,1 2 0,0 0 0,0 0 0,0 0 0,0 0 0,0 0 0,0 0-1,0 1 1,0-1 0,0 0 0,0 1 0,0-1 0,0 0 0,1 1 0,-1-1-1,0 1 1,0-1 0,0 1 0,1-1 0,-1 1 0,0 0 0,0 0-1,-4 5-4,0-1 0,1 1 0,-1 0 0,1 0 0,0 0 0,-3 8 0,-6 27 33,0 1 0,3 1 0,2 0 0,1 0 1,3 0-1,1 81 0,3-119-21,0 0 0,0 1 0,1-1-1,0 0 1,0 0 0,0 0 0,1 0 0,3 8 0,-5-12-4,1 0 1,0 0-1,-1 0 0,1 0 1,0 0-1,0-1 1,-1 1-1,1 0 0,0 0 1,0 0-1,0-1 1,0 1-1,0 0 1,0-1-1,0 1 0,0-1 1,0 1-1,1-1 1,-1 0-1,0 1 0,0-1 1,0 0-1,0 0 1,1 0-1,-1 0 0,0 0 1,0 0-1,0 0 1,1 0-1,-1-1 1,0 1-1,0 0 0,0-1 1,0 1-1,0-1 1,0 1-1,0-1 0,1 1 1,-2-1-1,1 0 1,0 0-1,0 1 1,0-1-1,1-1 0,5-4 16,-1 0 0,1-1-1,-1 0 1,0 0 0,-1 0-1,0-1 1,0 1 0,4-10-1,31-73 25,-36 81-39,44-128 20,-41 233 102,-6-55 53,-2-23-72,1 0-1,1 0 0,1 1 1,0-1-1,2 0 1,0-1-1,7 21 1,-11-37-92,0-1 0,0 1 0,1 0 0,-1 0 0,0-1 0,1 1 0,-1 0 0,1-1 0,-1 1 0,0 0 0,1-1 0,0 1 0,-1 0 0,1-1 0,-1 1 0,1-1 0,0 1 0,-1-1 0,1 0 0,0 1 0,-1-1 0,1 0 0,0 1 0,0-1 0,-1 0 0,1 0 0,0 0 0,0 1 0,0-1 0,-1 0 0,2 0 0,0-1-33,-1 0 0,1 0 1,-1 0-1,1 1 0,-1-1 0,0 0 0,1-1 1,-1 1-1,0 0 0,0 0 0,0-1 0,0 1 1,2-3-1,21-49-3142,-16 10-2378,-6-6-2953</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1.032"/>
    </inkml:context>
    <inkml:brush xml:id="br0">
      <inkml:brushProperty name="width" value="0.025" units="cm"/>
      <inkml:brushProperty name="height" value="0.025" units="cm"/>
    </inkml:brush>
  </inkml:definitions>
  <inkml:trace contextRef="#ctx0" brushRef="#br0">93 40 10282,'0'0'12556,"-60"69"-10026,43-37-1377,8 4-288,3-4 288,5-3-352,1-5-513,0-5-192,3-3-128,3-6-1249,-4-6-1250,0-4-640,1-14-7302,-3-9-1763</inkml:trace>
  <inkml:trace contextRef="#ctx0" brushRef="#br0" timeOffset="1">28 69 6694,'0'0'19154,"42"-50"-16655,-19 44-1218,3-1-448,4 4-481,1 2-256,2 0-64,-2 1-96,-5 0-961,-8 0-1345,-8 0-1025,-22 3-8809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1.373"/>
    </inkml:context>
    <inkml:brush xml:id="br0">
      <inkml:brushProperty name="width" value="0.025" units="cm"/>
      <inkml:brushProperty name="height" value="0.025" units="cm"/>
    </inkml:brush>
  </inkml:definitions>
  <inkml:trace contextRef="#ctx0" brushRef="#br0">119 1 4933,'0'0'16079,"58"29"-15054,-24-34-641,5-2-288,-5 1-32,-4 5-32,-6 1-736,-9 0-1570,-6 4-225,-9 4-992,0 2-289</inkml:trace>
  <inkml:trace contextRef="#ctx0" brushRef="#br0" timeOffset="1">1 288 8840,'0'0'16880,"56"-4"-14830,-15-8-769,10-3-544,5 1-288,1 2-353,-4 0-32,-6 2-160,-8 1-1922,-9 0-2979,-9-1-5925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1.730"/>
    </inkml:context>
    <inkml:brush xml:id="br0">
      <inkml:brushProperty name="width" value="0.025" units="cm"/>
      <inkml:brushProperty name="height" value="0.025" units="cm"/>
    </inkml:brush>
  </inkml:definitions>
  <inkml:trace contextRef="#ctx0" brushRef="#br0">130 47 545,'0'0'25629,"-11"-7"-23494,6 4-2000,2 0-2,-1 1-1,0-1 0,0 1 0,0 0 0,0 0 0,0 1 0,0-1 1,-8-1-1,10 3-79,0 0 1,0 0 0,0 0-1,-1 1 1,1-1-1,0 0 1,0 1-1,0 0 1,0-1 0,0 1-1,0 0 1,0 0-1,0 0 1,0 0-1,0 1 1,1-1 0,-1 0-1,0 1 1,1 0-1,-1-1 1,1 1-1,-1 0 1,1-1 0,0 1-1,-2 4 1,0-2-25,1 0 0,-1 0 1,1 0-1,0 0 0,0 1 1,0-1-1,1 1 0,0-1 0,0 1 1,0 0-1,0-1 0,1 1 1,-1 0-1,1 0 0,0 0 1,1-1-1,-1 1 0,1 0 1,2 6-1,-1-8-25,-1 0-1,1 1 1,1-1 0,-1 0 0,0-1-1,1 1 1,-1 0 0,1-1 0,0 1-1,0-1 1,0 0 0,0 0-1,0 0 1,0 0 0,0-1 0,1 1-1,-1-1 1,1 0 0,-1 0 0,1 0-1,0 0 1,-1-1 0,1 1 0,0-1-1,3 0 1,0 0 4,0 0 0,0 0 0,0 0 0,0-1 0,-1 0 0,1 0 0,0-1 0,0 0 0,-1 0-1,1 0 1,-1-1 0,0 0 0,6-4 0,-8 4 18,-1 1 0,1-1 0,-1-1 0,0 1 0,0 0 0,0-1 0,-1 0 0,1 1 0,-1-1 0,0 0 0,0 0 0,0 0 0,0-1 0,-1 1 0,0 0 0,0-1 0,0 1 0,0-1 0,-1 1 0,1-1 0,-1-4 0,0 5-5,0 0 1,-1 0-1,1 0 0,-1 0 0,1 0 0,-1 0 0,0 0 0,-1 0 1,1 0-1,-1 0 0,1 1 0,-4-6 0,3 7-16,0 0-1,1 1 0,-1-1 0,0 0 1,0 1-1,0-1 0,0 1 1,0 0-1,0 0 0,-1 0 0,1 0 1,0 0-1,-1 0 0,1 1 1,0-1-1,-1 1 0,1-1 1,-1 1-1,1 0 0,-1 0 0,1 0 1,-4 1-1,6-1-62,-1 0 1,0 0-1,0 0 0,0 1 1,1-1-1,-1 0 0,0 1 0,0-1 1,1 0-1,-1 1 0,0-1 1,1 1-1,-1-1 0,1 1 1,-1-1-1,0 1 0,1 0 0,-1-1 1,1 1-1,0 0 0,-1-1 1,1 1-1,-1 0 0,1 0 1,0-1-1,0 1 0,-1 0 1,1 0-1,0 0 0,0-1 0,0 1 1,0 0-1,0 0 0,0 0 1,0 0-1,0-1 0,0 1 1,1 1-1,-1 1-286,1-1 1,-1 1-1,1-1 0,0 1 1,0-1-1,0 1 0,0-1 1,0 1-1,0-1 0,1 0 1,2 4-1,18 9-4114,8-4-1718</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2.381"/>
    </inkml:context>
    <inkml:brush xml:id="br0">
      <inkml:brushProperty name="width" value="0.025" units="cm"/>
      <inkml:brushProperty name="height" value="0.025" units="cm"/>
    </inkml:brush>
  </inkml:definitions>
  <inkml:trace contextRef="#ctx0" brushRef="#br0">137 161 6406,'0'0'9273,"-8"1"-5093,2-1-3918,0 1-1,0 0 1,1 1 0,-1-1 0,0 1 0,1 0-1,-1 1 1,1-1 0,0 1 0,-1 0 0,1 0 0,1 1-1,-1 0 1,0 0 0,1 0 0,0 0 0,0 0-1,0 1 1,1 0 0,-1 0 0,1 0 0,-4 9-1,5-10-113,0 0-1,0 1 0,0-1 0,1 0 0,-1 1 0,1-1 0,0 1 0,1-1 0,-1 1 0,1 0 0,0 8 0,1-11-120,-1 0-1,1-1 1,-1 1 0,1 0 0,0-1-1,0 1 1,0-1 0,0 1 0,0-1-1,0 1 1,0-1 0,1 0 0,-1 0 0,0 1-1,1-1 1,-1 0 0,1 0 0,-1 0-1,1-1 1,-1 1 0,1 0 0,0-1 0,-1 1-1,1-1 1,0 1 0,0-1 0,-1 0-1,1 1 1,0-1 0,0 0 0,0 0 0,2-1-1,7 0-31,0 0-1,0-1 0,-1-1 1,1 0-1,-1 0 0,0-1 1,0 0-1,0-1 0,0 0 1,-1 0-1,0-1 0,0 0 1,0-1-1,-1 0 0,0-1 1,-1 1-1,1-1 0,8-13 1,-5 7-14,-1 0 0,0-1 0,-1 0 0,0-1 0,-2 0 1,0 0-1,0-1 0,-2 0 0,0 0 0,4-28 0,-8 43 25,-1 1 0,0 0 0,0-1 0,1 1 0,-1-1-1,0 1 1,0 0 0,-1-1 0,1 1 0,0 0 0,0-1-1,0 1 1,-1-1 0,1 1 0,-1 0 0,1 0 0,-2-3-1,1 4 11,0 0-1,1 0 0,-1 0 1,1 0-1,-1 0 0,0 0 1,1 0-1,-1 0 0,1 0 1,-1 1-1,1-1 0,-1 0 1,0 0-1,1 1 0,-1-1 1,1 0-1,-1 1 0,1-1 1,-1 0-1,1 1 0,0-1 0,-1 1 1,1-1-1,-1 1 0,1-1 1,-1 1-1,-28 44 561,20-24-468,1 1 0,-9 40 0,15-53 2,0 1 0,1 1 0,0-1 0,1 0 0,0 0-1,0 0 1,1 0 0,4 18 0,-4-26-101,0 1 0,0-1 0,0 1 0,0-1 0,0 0-1,1 0 1,-1 1 0,1-1 0,0 0 0,-1 0 0,1-1 0,0 1 0,0 0 0,0-1 0,0 1 0,0-1-1,1 1 1,3 1 0,-1-1 0,1 0 0,0-1 0,-1 0 1,1 0-1,0 0 0,-1 0 0,1-1 0,7 0 0,-1-1 3,0 0 0,1-1 0,-2-1 0,1 0 0,0 0 0,-1-1 0,17-8 0,-17 6-17,0-1 0,-1 0 0,0 0 1,-1-1-1,9-9 0,-14 14 30,-1-1 1,0 0-1,0 0 1,0 0-1,-1 0 1,1 0-1,-1 0 1,0-1-1,0 1 1,0-1-1,-1 1 1,0-1-1,0 0 1,0 0-1,0-6 1,-1 10-8,0-1 1,0 1-1,0 0 0,-1 0 1,1 0-1,0 0 0,-1 0 1,1 0-1,-1 0 0,1 0 1,-1 0-1,0 0 0,1 0 0,-1 0 1,0 0-1,0 0 0,0 1 1,1-1-1,-1 0 0,0 1 1,0-1-1,0 0 0,0 1 1,0-1-1,0 1 0,0-1 1,0 1-1,-1 0 0,1 0 1,0-1-1,0 1 0,0 0 1,0 0-1,0 0 0,0 0 0,-1 0 1,1 0-1,0 1 0,0-1 1,0 0-1,0 0 0,0 1 1,-1 0-1,-3 0 43,0 0 1,0 0-1,1 0 1,-1 1-1,1 0 0,-1 0 1,1 0-1,0 1 1,-6 3-1,5 0-61,0-1 0,1 1 0,-1 0 0,1 0 0,-6 12 0,9-16 0,-1 1 0,1-1 0,0 1 0,0-1 0,0 1 0,1-1 0,-1 1 0,1 0 0,-1-1 0,1 1 0,0 0 0,0-1 0,0 1 0,0 0 0,0-1 0,1 1 0,-1 0 0,1-1 0,1 4 0,0-4 1,0-1 0,0 0 0,0 0-1,0 1 1,0-1 0,0-1 0,1 1 0,-1 0 0,0 0-1,1-1 1,-1 1 0,0-1 0,1 0 0,-1 0 0,0 0-1,1 0 1,-1 0 0,3-1 0,49-5-71,-53 6 60,37-6-231,19-3-1253,95-4-1,-159 14 1868,6 0-317,0-1 0,1 1 1,-1-1-1,0 0 0,0 1 0,0-1 0,0 0 0,0 0 1,0 0-1,0 0 0,1 1 0,-1-1 0,0 0 1,0-1-1,0 1 0,0 0 0,0 0 0,0 0 0,0-1 1,0 1-1,1 0 0,-1-1 0,0 1 0,0 0 0,0-1 1,1 1-1,-1-1 0,0 0 0,0 1 0,1-1 0,-1 0 1,1 1-1,-1-1 0,0 0 0,1 1 0,-1-1 0,1 0 1,0 0-1,-1 0 0,1 0 0,0 0 0,-1 1 0,1-1 1,0 0-1,0 0 0,0 0 0,0 0 0,0 0 0,0 0 1,0 0-1,0-1 0,0-8-255,-1 1-1,1-1 1,1 1 0,0-1 0,1 1-1,-1-1 1,2 1 0,2-10-1,-2 15-63,-1-1-1,1 1 0,0-1 0,0 1 0,0 0 1,1 0-1,-1 0 0,1 1 0,0-1 1,0 1-1,0 0 0,1 0 0,-1 0 0,1 0 1,0 1-1,6-2 0,15-6-6078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3.357"/>
    </inkml:context>
    <inkml:brush xml:id="br0">
      <inkml:brushProperty name="width" value="0.025" units="cm"/>
      <inkml:brushProperty name="height" value="0.025" units="cm"/>
    </inkml:brush>
  </inkml:definitions>
  <inkml:trace contextRef="#ctx0" brushRef="#br0">56 1 13933,'3'0'5189,"-3"9"-1954,0 13-608,0 8-289,-8 6-737,2 4-800,-1 0-481,3-4-256,1-6-31,3-9-130,0-6-543,0-6-353,0-6-256,-5-14-6823,-8-6 1794,1-8-3587</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3.716"/>
    </inkml:context>
    <inkml:brush xml:id="br0">
      <inkml:brushProperty name="width" value="0.025" units="cm"/>
      <inkml:brushProperty name="height" value="0.025" units="cm"/>
    </inkml:brush>
  </inkml:definitions>
  <inkml:trace contextRef="#ctx0" brushRef="#br0">0 44 7111,'0'0'16976,"61"-32"-15279,-36 32 193,4 0-673,5 1-704,2 0-321,0-1-96,-3 0-448,-7 0-1378,-8 0-1505,-11-6-1890,-7-1-4324</inkml:trace>
  <inkml:trace contextRef="#ctx0" brushRef="#br0" timeOffset="1">140 29 7239,'0'0'20820,"63"39"-20340,-29-41-448,1-2-64,-4 0-1089,-5 0-705,-7 4 33,-8 0-834,-18 12-4516,-19 2 1666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4.043"/>
    </inkml:context>
    <inkml:brush xml:id="br0">
      <inkml:brushProperty name="width" value="0.025" units="cm"/>
      <inkml:brushProperty name="height" value="0.025" units="cm"/>
    </inkml:brush>
  </inkml:definitions>
  <inkml:trace contextRef="#ctx0" brushRef="#br0">117 1 4644,'0'0'5349,"-63"35"-1473,39-18-513,8-5-1377,6-2-320,7-4-161,3-2-512,8-4-352,13 0-33,8 0 129,7-4-353,6-2-223,-1-2-97,-2 2 0,-1-1-1249,-5-3-2627,-4-2-3683</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4.415"/>
    </inkml:context>
    <inkml:brush xml:id="br0">
      <inkml:brushProperty name="width" value="0.025" units="cm"/>
      <inkml:brushProperty name="height" value="0.025" units="cm"/>
    </inkml:brush>
  </inkml:definitions>
  <inkml:trace contextRef="#ctx0" brushRef="#br0">90 1 4708,'0'0'19608,"-5"13"-17819,-12 40-553,1 1 0,4 0 1,1 1-1,-4 90 1,20-156-9624,1-21 406,-6 1-315</inkml:trace>
  <inkml:trace contextRef="#ctx0" brushRef="#br0" timeOffset="1">0 87 3716,'0'0'19282,"36"-55"-17521,-14 49-95,2-1-577,5 4-352,-1 1-449,-1 1-224,0 1-128,-5 0-1377,-7 0-834,-4 1-543,-9 3 95,-2 1-800,0-1-2243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4.772"/>
    </inkml:context>
    <inkml:brush xml:id="br0">
      <inkml:brushProperty name="width" value="0.025" units="cm"/>
      <inkml:brushProperty name="height" value="0.025" units="cm"/>
    </inkml:brush>
  </inkml:definitions>
  <inkml:trace contextRef="#ctx0" brushRef="#br0">47 15 5061,'0'0'20531,"62"17"-18865,-17-17-673,0-8-673,5 0-256,-8 0-32,-5 3-320,-9 2-1570,-12 3-1345,-11 0-1409,-19 1-10090</inkml:trace>
  <inkml:trace contextRef="#ctx0" brushRef="#br0" timeOffset="1">43 194 4516,'0'0'12812,"-43"48"-10313,43-44-353,15-1-993,14-3 64,7 0-256,5-4-385,2-5-447,0-1-65,-1-2 0,-6-1-32,-6 4-929,-6 3-2018,-6-2-1857,-3 4-6279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5.239"/>
    </inkml:context>
    <inkml:brush xml:id="br0">
      <inkml:brushProperty name="width" value="0.025" units="cm"/>
      <inkml:brushProperty name="height" value="0.025" units="cm"/>
    </inkml:brush>
  </inkml:definitions>
  <inkml:trace contextRef="#ctx0" brushRef="#br0">16 0 17905,'0'0'14056,"6"8"-13367,0-1-686,0-1 0,1-1 1,0 1-1,0-1 0,0-1 1,1 1-1,-1-1 0,1 0 1,0-1-1,0 0 0,1 0 1,-1-1-1,1 0 0,-1 0 1,14 1-1,200 14-2053,-214-12 2380,-17 3 41,-19 7 257,25-14-564,-329 166 657,318-162-4330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495"/>
    </inkml:context>
    <inkml:brush xml:id="br0">
      <inkml:brushProperty name="width" value="0.025" units="cm"/>
      <inkml:brushProperty name="height" value="0.025" units="cm"/>
    </inkml:brush>
  </inkml:definitions>
  <inkml:trace contextRef="#ctx0" brushRef="#br0">154 179 3587,'10'-6'1100,"7"-7"2213,0 0-1,26-27 0,-39 36-2654,0 1 0,-1-1 0,1 0 0,-1 0 1,0 0-1,0 0 0,-1-1 0,1 1 0,-1-1 0,0 0 0,0 1 0,-1-1 0,1 0 0,-1 0 0,0 0 0,0 0 0,-1 0 0,1-1 0,-1 1 0,-1-7 0,0 11-565,0 1-1,0-1 1,0 1 0,0 0-1,0-1 1,0 1 0,0 0-1,0 0 1,0-1 0,0 1-1,0 0 1,0 0 0,0 0-1,0 0 1,0 0 0,0 0-1,0 1 1,0-1 0,0 0-1,0 1 1,0-1 0,0 0-1,0 1 1,-1 0 0,-7 4-50,0 1 0,0-1 0,0 2 0,1-1 0,0 1 0,1 0 0,0 1 0,0 0 0,-8 12 0,-1 2 9,1 1 0,-17 36 1,28-51-52,0 0 0,1 1 1,0 0-1,0 0 0,1 0 0,0 0 0,1 0 0,-1 15 1,2-24-3,0 1 1,0 0 0,0-1-1,0 1 1,0 0 0,0-1 0,0 1-1,0 0 1,0-1 0,1 1-1,-1 0 1,0-1 0,0 1-1,1 0 1,-1-1 0,0 1-1,1-1 1,-1 1 0,1-1 0,-1 1-1,1-1 1,-1 1 0,1-1-1,-1 1 1,1-1 0,-1 1-1,1-1 1,0 0 0,-1 1 0,1-1-1,-1 0 1,1 0 0,0 0-1,0 1 1,30-7-31,-21 2 3,0-1 0,-1 0-1,18-11 1,3-13-226,16-10-101,-46 39 347,1 0 1,-1 0-1,1 0 0,-1 0 0,1 0 0,-1 0 0,0 0 1,1 0-1,-1 0 0,1 1 0,-1-1 0,0 0 0,1 0 1,-1 0-1,0 1 0,1-1 0,-1 0 0,0 0 1,1 1-1,-1-1 0,0 0 0,1 1 0,-1-1 0,0 1 1,0-1-1,0 0 0,1 1 0,-1-1 0,0 0 0,0 1 1,0-1-1,0 1 0,0-1 0,0 1 0,0-1 0,0 0 1,0 1-1,0-1 0,0 1 0,0-1 0,0 1 0,0-1 1,0 0-1,0 1 0,-1 0 0,2 31-126,-1-25 105,-1 37 231,-2 0-1,-2 0 0,-2-1 1,-2 1-1,-1-2 1,-3 1-1,-1-2 0,-2 1 1,-2-2-1,-35 59 1,48-91-124,-1 1 0,-1-1 1,1-1-1,-9 8 1,14-14-77,1 0 0,-1 0-1,0 0 1,0 0 0,1-1 0,-1 1 0,0 0-1,0 0 1,0-1 0,0 1 0,0-1-1,0 1 1,0-1 0,0 1 0,0-1 0,0 0-1,-1 1 1,1-1 0,0 0 0,0 0 0,0 0-1,0 0 1,0 0 0,-1 0 0,1 0 0,0 0-1,0 0 1,0-1 0,0 1 0,0 0 0,0-1-1,0 1 1,0-1 0,0 1 0,0-1 0,0 0-1,0 1 1,0-1 0,0 0 0,0 1 0,0-1-1,1 0 1,-1 0 0,0 0 0,1 0 0,-1 0-1,0 0 1,0-2 0,-5-12-2,0-1 0,1-1 0,1 1 0,0-1 0,2 0 0,-2-31 0,5-107 0,0 149 0,-1-1-142,0-1-1,1 1 1,0-1-1,1 1 1,0 0 0,0-1-1,0 1 1,1 0-1,0 1 1,0-1-1,1 0 1,0 1 0,0 0-1,0 0 1,1 0-1,7-7 1,4 0-838,1 0-1,0 2 1,0 0 0,31-14-1,-41 22 724,33-20-6262,1-2-3789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210"/>
    </inkml:context>
    <inkml:brush xml:id="br0">
      <inkml:brushProperty name="width" value="0.025" units="cm"/>
      <inkml:brushProperty name="height" value="0.025" units="cm"/>
    </inkml:brush>
  </inkml:definitions>
  <inkml:trace contextRef="#ctx0" brushRef="#br0">26 1 5958,'-11'3'14958,"5"8"-12492,-3 0-320,9 4-1185,0-1-865,0 0-993,11-3-2594,-4-4-4356</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5.833"/>
    </inkml:context>
    <inkml:brush xml:id="br0">
      <inkml:brushProperty name="width" value="0.025" units="cm"/>
      <inkml:brushProperty name="height" value="0.025" units="cm"/>
    </inkml:brush>
  </inkml:definitions>
  <inkml:trace contextRef="#ctx0" brushRef="#br0">302 78 7687,'0'0'6663,"7"-8"-1955,22-30-688,-28 38-3907,-1-1-1,1 0 1,-1 1 0,0-1-1,1 1 1,-1-1 0,0 0 0,1 1-1,-1-1 1,0 0 0,0 1 0,0-1-1,0 0 1,0 0 0,0 1-1,0-1 1,0 0 0,0 1 0,0-1-1,0 0 1,0 0 0,0 1 0,0-1-1,-1 0 1,1 1 0,0-1-1,0 0 1,-1 1 0,1-1 0,0 1-1,-1-1 1,1 0 0,-1 1-1,1-1 1,-1 1 0,1-1 0,-1 1-1,0 0 1,1-1 0,-1 1 0,1-1-1,-1 1 1,0 0 0,1 0-1,-1-1 1,0 1 0,1 0 0,-1 0-1,0 0 1,0 0 0,1 0 0,-1 0-1,-1 0 1,-41-3 670,40 3-526,-7-1-224,1 1 1,-1 0-1,0 1 1,0 0 0,0 0-1,1 1 1,-1 1 0,1 0-1,-1 0 1,1 0 0,0 1-1,0 1 1,1 0-1,-1 0 1,1 0 0,0 1-1,0 0 1,1 1 0,-12 13-1,18-19-35,1 0-1,-1-1 0,1 1 0,-1 0 1,1 0-1,-1 0 0,1-1 1,0 1-1,-1 0 0,1 0 1,0 0-1,0 0 0,0 0 1,0 0-1,-1 0 0,1 0 0,1 0 1,-1 0-1,0-1 0,0 1 1,0 0-1,0 0 0,1 0 1,-1 0-1,0 0 0,1 0 0,-1-1 1,1 1-1,-1 0 0,1 0 1,-1 0-1,1-1 0,-1 1 1,1 0-1,0-1 0,-1 1 1,1-1-1,0 1 0,0-1 0,0 1 1,-1-1-1,1 1 0,0-1 1,0 0-1,0 1 0,0-1 1,1 0-1,57 17-322,-38-12 133,-11-2-34,7 2-155,0 1 1,26 12-1,-40-17 370,0 0-1,-1 0 1,1 1-1,-1-1 1,1 1-1,-1 0 1,0-1-1,0 1 1,0 0-1,0 0 1,0 1-1,0-1 1,0 0-1,-1 1 1,1-1-1,-1 1 1,1-1-1,-1 1 1,0-1-1,0 1 1,0 0-1,-1 0 1,1 4-1,-1-4 86,-1-1 0,1 0 0,-1 0 0,0 1 0,0-1 0,0 0 0,0 0 0,-1 0 0,1 0 0,0 0 0,-1 0 0,0-1 0,1 1 0,-1 0 0,0-1 0,0 1 0,0-1 0,0 0 0,-3 2 0,-51 24 1195,41-21-996,-32 17 490,24-11-695,-1-1 0,0-1 1,-1-1-1,-40 10 1,69-31-3475,19-11-2621,10-10-3865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6.160"/>
    </inkml:context>
    <inkml:brush xml:id="br0">
      <inkml:brushProperty name="width" value="0.025" units="cm"/>
      <inkml:brushProperty name="height" value="0.025" units="cm"/>
    </inkml:brush>
  </inkml:definitions>
  <inkml:trace contextRef="#ctx0" brushRef="#br0">120 0 12139,'0'0'13357,"-57"58"-10314,37-28-1313,2 6-834,6 2-127,3-1-288,6-2-289,3-3-128,0-5 32,3-9-512,8-6-513,-4-10-577,1-2-1473,-4-7-1921,2-15-4133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6.505"/>
    </inkml:context>
    <inkml:brush xml:id="br0">
      <inkml:brushProperty name="width" value="0.025" units="cm"/>
      <inkml:brushProperty name="height" value="0.025" units="cm"/>
    </inkml:brush>
  </inkml:definitions>
  <inkml:trace contextRef="#ctx0" brushRef="#br0">33 15 9801,'0'0'19026,"76"0"-17360,-40 0-193,3 0-832,4 0-481,0 0-160,-6-2 0,-5-3-448,-11 2-1154,-8 2-704,-11-2-1538,-15 3-5925,-9 0-2242</inkml:trace>
  <inkml:trace contextRef="#ctx0" brushRef="#br0" timeOffset="1">0 154 7655,'0'0'22838,"91"3"-21781,-36-17-705,4 0-288,-3 3-32,-5 1 0,-8 3-288,-15 6-865,-13 1-1858,-12 0-1857,-5 4-930,-22 8-5541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6.847"/>
    </inkml:context>
    <inkml:brush xml:id="br0">
      <inkml:brushProperty name="width" value="0.025" units="cm"/>
      <inkml:brushProperty name="height" value="0.025" units="cm"/>
    </inkml:brush>
  </inkml:definitions>
  <inkml:trace contextRef="#ctx0" brushRef="#br0">0 82 5157,'0'0'16624,"65"-1"-14222,-17-12-1313,11 0-64,4 3-449,0 2-255,-4 2-257,-5-1-705,-4-3-2049,-3-4-6055</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8.777"/>
    </inkml:context>
    <inkml:brush xml:id="br0">
      <inkml:brushProperty name="width" value="0.025" units="cm"/>
      <inkml:brushProperty name="height" value="0.025" units="cm"/>
    </inkml:brush>
  </inkml:definitions>
  <inkml:trace contextRef="#ctx0" brushRef="#br0">158 1 8808,'0'0'11024,"-5"9"-9807,0 5-704,0 2 0,1-1 0,0 0 0,2 1 0,0 0 0,0-1 0,1 1 0,1 0 0,3 17 0,18 160 1334,3 43-1499,-29 531-216,-55 1 141,41-580 462,-51 755 1199,63-687-1627,-8 396 705,20-609-2922,0-6-3750,-5-43-4162</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9.632"/>
    </inkml:context>
    <inkml:brush xml:id="br0">
      <inkml:brushProperty name="width" value="0.025" units="cm"/>
      <inkml:brushProperty name="height" value="0.025" units="cm"/>
    </inkml:brush>
  </inkml:definitions>
  <inkml:trace contextRef="#ctx0" brushRef="#br0">0 113 6758,'12'2'887,"207"19"6609,11-22-3718,235-36-1857,-356 27-1626,2128-75 1450,-1404 82-873,763 5 845,-187 64 969,-946-38-2473,162-10 232,-29-2 880,-6 49-169,-544-54-1287,-7-2-1286,-14-5-2598,-24-4 3013,0-18-18442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39.991"/>
    </inkml:context>
    <inkml:brush xml:id="br0">
      <inkml:brushProperty name="width" value="0.025" units="cm"/>
      <inkml:brushProperty name="height" value="0.025" units="cm"/>
    </inkml:brush>
  </inkml:definitions>
  <inkml:trace contextRef="#ctx0" brushRef="#br0">33 5 5061,'0'0'9732,"10"-1"-6834,18-1-1282,0 0-1,0 3 1,0 0-1,55 10 0,-73-8-1432,1-1 106,0 0 1,0 1 0,-1 0-1,1 1 1,17 9 0,-26-12-209,0 0 0,0 1 0,-1-1 0,1 0 0,0 1 0,-1-1 1,0 1-1,1 0 0,-1-1 0,0 1 0,0 0 0,1 0 0,-2 0 0,1 0 0,0 0 0,0 0 0,-1 0 1,1 0-1,-1 0 0,1 0 0,-1 0 0,0 0 0,0 0 0,0 0 0,0 1 0,0-1 0,0 0 1,-1 0-1,1 0 0,-1 0 0,1 0 0,-1 0 0,0 0 0,0 0 0,0 0 0,0 0 0,-2 2 0,-5 9 57,-1-1 0,1 0 0,-2 0 0,0-1 0,0 0-1,-17 13 1,-79 55 732,52-42-708,24-11-1179,23-19-244,1-1 1,-1-1 0,-1 1 0,1-1 0,-1 0 0,1-1 0,-15 7 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0.748"/>
    </inkml:context>
    <inkml:brush xml:id="br0">
      <inkml:brushProperty name="width" value="0.025" units="cm"/>
      <inkml:brushProperty name="height" value="0.025" units="cm"/>
    </inkml:brush>
  </inkml:definitions>
  <inkml:trace contextRef="#ctx0" brushRef="#br0">145 437 5093,'-11'0'9160,"0"-1"-7753,-50-3 1853,57 4-2828,-1-1 0,1 2 1,0-1-1,0 0 1,0 1-1,0 0 0,0 0 1,0 0-1,0 0 0,0 1 1,-7 3-1,5 4 944,13-7-190,17-8-54,1-12-755,0 0 0,-2-2 0,0 0 0,-1-2 0,23-30 0,-32 37-322,120-161 163,-69 85-126,-63 90-91,0-1 0,-1 1 0,1 0 0,0 0 0,0 0 1,0 0-1,0 0 0,0 0 0,0 0 0,0 0 0,1 1 0,-1-1 1,0 0-1,0 1 0,0-1 0,3 0 0,-4 1 0,1 0 0,0 0 1,-1 0-1,1 1 0,-1-1 0,1 0 0,-1 0 0,1 0 1,-1 1-1,1-1 0,-1 0 0,1 1 0,-1-1 0,1 1 1,-1-1-1,0 0 0,1 1 0,-1-1 0,1 1 0,-1-1 1,0 1-1,0-1 0,1 1 0,-1-1 0,0 1 0,1 0 1,8 51 139,-7-38-61,4 33 62,3 0 1,16 51-1,-21-86-248,0 1-1,1-1 1,0-1 0,1 1-1,0-1 1,1 0-1,0 0 1,0-1 0,2 0-1,-1 0 1,1-1-1,0 0 1,12 8 0,-17-14-330,0-1 1,1 1 0,-1-1 0,1 0 0,-1-1-1,1 1 1,0-1 0,4 1 0,22-1-6112,3-5-8112</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1.336"/>
    </inkml:context>
    <inkml:brush xml:id="br0">
      <inkml:brushProperty name="width" value="0.025" units="cm"/>
      <inkml:brushProperty name="height" value="0.025" units="cm"/>
    </inkml:brush>
  </inkml:definitions>
  <inkml:trace contextRef="#ctx0" brushRef="#br0">19 1 16656,'0'0'4196,"0"54"-1954,0-14 96,-4 7-865,-2 3-384,0-2-512,4-5-353,2-11-192,0-8-224,0-11-1377,4-11-1026,3-2-992,-2-23-1506,-3-6-4580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1.679"/>
    </inkml:context>
    <inkml:brush xml:id="br0">
      <inkml:brushProperty name="width" value="0.025" units="cm"/>
      <inkml:brushProperty name="height" value="0.025" units="cm"/>
    </inkml:brush>
  </inkml:definitions>
  <inkml:trace contextRef="#ctx0" brushRef="#br0">1 26 5029,'0'0'14990,"56"-14"-13869,-30 14-352,5 3-353,3-1-288,4-2-64,0 0-736,-5 0-1154,-8-4-544,-7-3-705,-12 2-1345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564"/>
    </inkml:context>
    <inkml:brush xml:id="br0">
      <inkml:brushProperty name="width" value="0.025" units="cm"/>
      <inkml:brushProperty name="height" value="0.025" units="cm"/>
    </inkml:brush>
  </inkml:definitions>
  <inkml:trace contextRef="#ctx0" brushRef="#br0">65 345 9257,'-1'16'7570,"-6"48"-4893,1-22-414,2 0-1,2 50 1,2-91-2248,0-1 0,-1 1 1,1-1-1,0 0 1,0 1-1,0-1 1,0 1-1,0-1 0,0 0 1,1 1-1,-1-1 1,0 1-1,0-1 1,0 0-1,0 1 0,0-1 1,1 1-1,-1-1 1,0 0-1,0 1 1,0-1-1,1 0 0,-1 1 1,0-1-1,1 0 1,-1 0-1,0 1 0,1-1 1,-1 0-1,0 0 1,1 1-1,-1-1 1,0 0-1,1 0 0,-1 0 1,1 0-1,-1 0 1,0 0-1,1 0 1,-1 1-1,1-1 0,-1 0 1,1 0-1,-1-1 1,0 1-1,1 0 1,-1 0-1,1 0 0,-1 0 1,0 0-1,1 0 1,-1 0-1,0-1 1,1 1-1,-1 0 0,1 0 1,-1-1-1,1 1 1,18-20 136,-6-3-106,-2 0 0,0-1-1,-2 0 1,-1-1 0,-1 0 0,0-1 0,4-48-1,-5-3-57,-4-105 0,-2 175 4,-4-41-45,4 47 49,0-1-1,0 0 1,-1 1-1,1-1 0,0 0 1,-1 1-1,0-1 1,1 1-1,-1-1 1,0 1-1,0-1 0,0 1 1,0-1-1,0 1 1,0 0-1,0-1 1,-1 1-1,1 0 0,0 0 1,-1 0-1,1 0 1,-3-1-1,3 2 2,0 1-1,0-1 1,-1 0-1,1 0 1,0 1 0,0-1-1,0 1 1,-1-1-1,1 1 1,0 0-1,0-1 1,0 1 0,0 0-1,0 0 1,0-1-1,0 1 1,1 0-1,-1 0 1,0 0 0,0 0-1,1 0 1,-1 1-1,1-1 1,-1 0 0,1 0-1,-1 0 1,0 2-1,-16 43 147,15-38-99,-9 25 98,-9 20 190,3 1 1,2 0 0,-14 112 0,28-165-322,1-1-1,0 1 1,0 0-1,0-1 0,-1 1 1,1 0-1,0-1 1,0 1-1,0 0 1,0-1-1,0 1 1,1 0-1,-1-1 1,0 1-1,0 0 0,0-1 1,1 1-1,-1 0 1,0-1-1,0 1 1,1-1-1,-1 1 1,1-1-1,-1 1 1,0 0-1,1-1 1,-1 0-1,1 1 0,-1-1 1,1 1-1,0-1 1,-1 1-1,1-1 1,0 0-1,1 0 5,0 0 0,-1 0 0,1-1 0,0 1 0,0-1 0,-1 1 0,1-1 0,-1 0 0,1 0 0,0 0 0,-1 0 0,0 0 0,2-1 0,52-50 104,-48 45-120,0 0-4,51-47-965,-53 50 830,0 0 0,0 1 0,0 0 0,1 0 0,-1 0 0,1 1 0,-1 0 0,1 0 1,0 0-1,10-1 0,-14 3 122,1 0 1,-1 1-1,0 0 1,0-1-1,0 1 1,0 0-1,0 0 1,0 0-1,0 0 1,0 0-1,0 0 1,0 1-1,0-1 1,-1 0-1,1 1 1,0 0-1,-1-1 1,0 1-1,1 0 1,-1 0-1,0 0 1,0 0-1,0 0 1,0 0-1,0 0 1,-1 0-1,1 0 0,0 0 1,-1 4-1,5 13 1,0 1 0,1 26-1,-4-28-130,0-1-419,6 27-1893,5-22-2216,-13-22 4369,1 0 0,-1 0 0,1 1 0,0-1 0,-1 0 1,1 0-1,0 0 0,-1 1 0,1-1 0,0 0 1,-1 0-1,1 0 0,0 0 0,-1 0 0,1-1 1,0 1-1,0 0 0,-1 0 0,1 0 0,-1-1 1,1 1-1,0 0 0,-1 0 0,1-1 0,-1 1 0,1-1 1,0 1-1,-1 0 0,1-1 0,-1 1 0,1-1 1,-1 1-1,0-1 0,1 0 0,0 0 0,13-27-6851</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2.039"/>
    </inkml:context>
    <inkml:brush xml:id="br0">
      <inkml:brushProperty name="width" value="0.025" units="cm"/>
      <inkml:brushProperty name="height" value="0.025" units="cm"/>
    </inkml:brush>
  </inkml:definitions>
  <inkml:trace contextRef="#ctx0" brushRef="#br0">86 0 8968,'0'0'16592,"72"38"-16047,-36-45-417,-1-1-288,-8 0-1762,-8 5-1601,-10 1-1666</inkml:trace>
  <inkml:trace contextRef="#ctx0" brushRef="#br0" timeOffset="1">1 257 9353,'0'0'14413,"22"47"-12811,7-47-449,6 0-192,9-14-641,-2-6-448,-5-4-2979,-3-4-4132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2.380"/>
    </inkml:context>
    <inkml:brush xml:id="br0">
      <inkml:brushProperty name="width" value="0.025" units="cm"/>
      <inkml:brushProperty name="height" value="0.025" units="cm"/>
    </inkml:brush>
  </inkml:definitions>
  <inkml:trace contextRef="#ctx0" brushRef="#br0">23 22 3491,'0'0'9487,"-3"10"-4555,-11 32-2170,13-41-2620,0 1 0,0 0 0,1-1 0,-1 1 0,1 0 0,-1 0 0,1 0 0,0 0 0,0 0 0,0-1 0,0 1 0,0 0 0,0 0 0,0 0 0,1 0 0,-1 0 0,1-1 0,-1 1 0,1 0 0,0 0 0,-1-1 0,1 1-1,0 0 1,0-1 0,0 1 0,1-1 0,1 2 0,2-1-104,0 0 0,0-1-1,0 0 1,0 0-1,0 0 1,1-1 0,-1 0-1,0 0 1,1 0 0,-1 0-1,0-1 1,1 0 0,-1 0-1,0-1 1,0 1-1,0-1 1,0 0 0,0 0-1,-1-1 1,7-3 0,9-8 225,-1 0 1,-1-1-1,22-23 1,-9 9 1751,-31 29-1999,0 0 0,0 0 0,1 0 0,-1 0 0,0 0 0,0 0 0,0 0 0,0-1 0,0 1 0,1 0 0,-1 0 0,0 0 0,0 0 0,0 0 0,0 0 0,0 0 0,1 0 0,-1 0 0,0 0-1,0 0 1,0 0 0,0 0 0,1 0 0,-1 0 0,0 1 0,0-1 0,0 0 0,0 0 0,0 0 0,1 0 0,-1 0 0,0 0 0,0 0 0,0 0 0,0 0 0,0 1 0,0-1 0,0 0 0,0 0 0,1 0 0,-1 0 0,0 0 0,0 0 0,0 1 0,0-1 0,0 0 0,0 0 0,0 0 0,0 0 0,0 0 0,0 1 0,0-1 0,0 0 0,3 17 1238,-2 25 779,-1-36-1923,-1-5-110,1-1 0,0 1 0,0 0 0,1 0 0,-1 0 0,0-1 0,0 1 0,0 0 0,0 0 0,1 0 0,-1-1 0,0 1 0,1 0 0,-1-1 0,1 1 0,-1 0 0,0-1 0,1 1 0,0 0 0,-1-1 0,1 1 0,-1-1 0,1 1 0,0-1 0,-1 1 0,1-1 0,0 0 0,-1 1 0,2-1 0,28 0 0,28-21 0,-42 12 0,-8 4 0,1 0 0,0 1 0,0-1 0,0 2 0,0-1 0,1 2 0,-1-1 0,1 1 0,12-1 0,-21 4-28,0-1 0,0 1 0,0 0 0,0 0 0,0-1 0,0 1 0,0 0 0,0 0 0,0 0 0,0 0 0,-1 0 0,1 0 0,0 0 0,-1 0 0,1 1 0,-1-1 0,1 0 0,-1 0-1,1 1 1,-1-1 0,0 0 0,0 0 0,1 1 0,-1-1 0,0 0 0,0 1 0,-1-1 0,1 0 0,0 0 0,0 1 0,0-1 0,-2 2 0,2 1-183,0 0-1,-1 1 1,1-1-1,-1 0 1,0 0-1,-1 0 1,1-1-1,-1 1 1,1 0-1,-4 4 1,0-9-8221,2-12 4319,3 12 2767,-2-22-6656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2.709"/>
    </inkml:context>
    <inkml:brush xml:id="br0">
      <inkml:brushProperty name="width" value="0.025" units="cm"/>
      <inkml:brushProperty name="height" value="0.025" units="cm"/>
    </inkml:brush>
  </inkml:definitions>
  <inkml:trace contextRef="#ctx0" brushRef="#br0">0 1 5990,'0'0'16495</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3.099"/>
    </inkml:context>
    <inkml:brush xml:id="br0">
      <inkml:brushProperty name="width" value="0.025" units="cm"/>
      <inkml:brushProperty name="height" value="0.025" units="cm"/>
    </inkml:brush>
  </inkml:definitions>
  <inkml:trace contextRef="#ctx0" brushRef="#br0">0 43 13901,'0'0'16165,"6"2"-15642,-4-1-490,1 0-1,-1 1 1,0-1-1,0 1 1,0 0-1,0-1 1,-1 1 0,1 0-1,0 0 1,-1 0-1,1 0 1,-1 1-1,0-1 1,0 0 0,0 1-1,0-1 1,0 1-1,0-1 1,-1 1-1,1-1 1,-1 1 0,0-1-1,1 1 1,-1-1-1,0 1 1,-1 0-1,1 2 1,-2 21 506,-8 50 1,4-34-353,5-35-187,-1 12 0,0 0 0,1 0 0,1 1 0,4 33 0,-4-52 0,0 1 0,0-1 0,0 1 0,1 0 0,-1-1 0,1 1 0,-1-1 0,1 1 0,0-1 0,-1 0 0,1 1 0,0-1 0,0 0 0,0 1 0,0-1 0,0 0 0,0 0 0,1 0 0,-1 0 0,0 0 0,0 0 0,1 0 0,-1-1 0,1 1 0,-1 0 0,0-1 0,1 1 0,-1-1 0,1 1 0,0-1 0,-1 0 0,1 0 0,-1 0 0,1 0 0,-1 0 0,1 0 0,0 0 0,-1 0 0,1 0 0,-1-1 0,1 1 0,-1-1 0,1 1 0,-1-1 0,1 0 0,-1 0 0,0 1 0,1-1 0,1-2 0,7-2 0,-1-2 0,1 1 0,-1-1 0,0 0 0,10-12 0,9-14 0,-1-1 0,-1-1 0,-3-2 0,0 0 0,-3-1 0,30-76 0,-47 107 0,1-20 0,-35 73-8579,19-33 1837,0-2-3689</inkml:trace>
  <inkml:trace contextRef="#ctx0" brushRef="#br0" timeOffset="1">202 152 6406,'0'0'10442,"0"63"-7591,4-36-257,4 2-832,2 1-417,2-4-512,3 0-129,3-8-479,4-9-482,2-9-1632,-3-2-3332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3.783"/>
    </inkml:context>
    <inkml:brush xml:id="br0">
      <inkml:brushProperty name="width" value="0.025" units="cm"/>
      <inkml:brushProperty name="height" value="0.025" units="cm"/>
    </inkml:brush>
  </inkml:definitions>
  <inkml:trace contextRef="#ctx0" brushRef="#br0">136 29 4708,'0'0'20996,"-10"-7"-19544,8 5-1409,0 0 65,-1 0 0,0-1-1,0 1 1,1 1-1,-1-1 1,-1 0 0,1 1-1,0 0 1,0-1-1,-5 0 1,5 2-44,1 0 1,0 1 0,0-1-1,-1 1 1,1-1-1,0 1 1,0 0-1,0 0 1,0 0-1,0 0 1,0 0 0,0 0-1,0 0 1,0 1-1,1-1 1,-1 1-1,0-1 1,1 1 0,-1 0-1,1-1 1,0 1-1,-1 0 1,0 3-1,-4 5 140,0 0 1,0 1-1,-8 20 0,13-27-173,-1 0 1,1 1-1,0-1 0,0 0 0,0 1 1,0-1-1,1 1 0,-1-1 0,1 1 1,1-1-1,-1 1 0,1-1 1,1 6-1,-2-9-26,1 0 1,0 0-1,0 0 1,0 0 0,0 0-1,0 0 1,0-1-1,0 1 1,0 0-1,0-1 1,1 1-1,-1-1 1,0 1-1,0-1 1,0 0 0,1 1-1,-1-1 1,0 0-1,0 0 1,1 0-1,-1 0 1,0 0-1,2 0 1,32-4 69,-21 0-56,1-1 0,-1-1 0,0-1 0,0 1 0,-1-2 0,0 0 0,22-18 0,-18 13-49,1 1 1,36-18 0,-54 30 25,1-1-1,-1 1 1,0 0-1,1 0 1,-1 0 0,0 0-1,1 0 1,-1 0 0,1 0-1,-1-1 1,0 1-1,1 0 1,-1 0 0,1 0-1,-1 1 1,0-1-1,1 0 1,-1 0 0,0 0-1,1 0 1,-1 0-1,1 0 1,-1 0 0,0 1-1,1-1 1,-1 0-1,0 0 1,0 1 0,1-1-1,-1 0 1,0 0-1,1 1 1,-1-1 0,0 0-1,0 1 1,0-1-1,1 0 1,-1 1 0,0-1-1,0 0 1,0 1-1,0 0 1,2 24-14,-11 26 204,8-48-132,0 0 1,0 0-1,0 1 1,0-1-1,0 0 1,1 1-1,0-1 1,0 1-1,0-1 1,0 1-1,0-1 1,2 7-1,-2-10-36,1 1-1,-1-1 0,0 1 0,1 0 0,-1-1 0,1 1 1,-1-1-1,0 1 0,1-1 0,-1 0 0,1 1 1,0-1-1,-1 0 0,1 1 0,-1-1 0,1 0 0,0 1 1,-1-1-1,1 0 0,0 0 0,-1 0 0,1 0 0,0 1 1,0-1-1,29-9 174,-12-1-191,-1-1 0,20-15 0,-23 15 0,0 1 0,1 0 0,27-13 0,-41 23 0,-1 0 0,0 0 0,1-1 0,-1 1 0,1 0 0,-1 0 0,0 0 0,1 0 0,-1 0 0,1 0 0,-1 0 0,1 0 0,-1 0 0,0 0 0,1 0 0,-1 0 0,1 0 0,-1 0 0,0 0 0,1 1 0,-1-1 0,1 0 0,-1 0 0,0 0 0,1 1 0,-1-1 0,0 0 0,1 0 0,-1 1 0,0-1 0,0 0 0,1 1 0,-1-1 0,0 0 0,1 1 0,3 21 0,-8 38 0,2-36 0,2-23 0,1-1 0,-1 0 0,0 0 0,0 1 0,0-1 0,1 0 0,-1 1 0,0-1 0,1 0 0,-1 0 0,0 1 0,1-1 0,-1 0 0,0 0 0,1 0 0,-1 0 0,0 1 0,1-1 0,-1 0 0,1 0 0,-1 0 0,0 0 0,1 0 0,-1 0 0,0 0 0,1 0 0,-1 0 0,1 0 0,-1 0 0,0 0 0,1-1 0,-1 1 0,0 0 0,1 0 0,-1 0 0,1-1 0,16-4 0,43-38 0,-51 35 0,0 1 0,1 0 0,-1 0 0,2 1 0,-1 0 0,1 0 0,12-4 0,-11 12-1719,-9 14-5062,-3-15 6531,0 0 0,-1-1 0,1 1 0,0 0 1,0-1-1,0 1 0,0 0 0,0-1 0,-1 1 1,1 0-1,1-1 0,-1 1 0,0 0 0,0-1 0,0 1 1,0 0-1,0-1 0,1 1 0,-1 0 0,0-1 0,0 1 1,1-1-1,-1 1 0,1-1 0,-1 1 0,0 0 1,1-1-1,-1 0 0,1 1 0,-1-1 0,1 1 0,0-1 1,-1 1-1,1-1 0,-1 0 0,1 0 0,0 1 0,-1-1 1,1 0-1,1 1 0,6-1-5158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4.157"/>
    </inkml:context>
    <inkml:brush xml:id="br0">
      <inkml:brushProperty name="width" value="0.025" units="cm"/>
      <inkml:brushProperty name="height" value="0.025" units="cm"/>
    </inkml:brush>
  </inkml:definitions>
  <inkml:trace contextRef="#ctx0" brushRef="#br0">1 23 3812,'0'0'23606,"1"9"-22976,2 73 1094,-2-81-1705,-1 0 0,0-1 0,0 1 1,1 0-1,-1-1 0,0 1 0,1-1 0,-1 1 0,0-1 0,1 1 0,-1 0 0,1-1 0,-1 0 1,1 1-1,-1-1 0,1 1 0,0-1 0,-1 0 0,1 1 0,-1-1 0,1 0 0,0 1 0,-1-1 1,1 0-1,0 0 0,-1 0 0,1 0 0,0 0 0,-1 0 0,1 0 0,0 0 0,-1 0 1,1 0-1,0 0 0,-1 0 0,1 0 0,0 0 0,1-1 0,30-9 325,-16 0-314,-1 0 1,0-2-1,14-13 0,-15 12-33,1 0 0,30-18 0,-41 35 277,-5 10-143,-6 14-7,5-23-1,0 1-1,1-1 1,0 1 0,0 0 0,0-1 0,1 9-1,0-14-112,0 1 0,1-1-1,-1 1 1,0-1 0,1 1-1,-1-1 1,0 0 0,1 1 0,-1-1-1,1 0 1,-1 1 0,1-1-1,-1 0 1,1 0 0,-1 1-1,1-1 1,-1 0 0,1 0 0,-1 0-1,1 0 1,-1 0 0,1 1-1,0-1 1,-1 0 0,1 0-1,-1-1 1,1 1 0,-1 0-1,2 0 1,19-3 105,-9-1-186,-1-1 0,0-1 0,19-12 1,-23 13 17,0 0 0,0 1 0,1 0 0,0 0 0,0 0 0,0 1 1,0 0-1,1 1 0,-1 0 0,13-2 0,-20 5 55,-1-1-1,1 1 0,-1-1 0,0 1 1,0-1-1,1 1 0,-1 0 1,0-1-1,0 1 0,0-1 1,0 1-1,1 0 0,-1-1 1,0 1-1,0-1 0,0 1 1,0 0-1,0-1 0,-1 1 1,1-1-1,0 1 0,0-1 1,0 1-1,0 0 0,-1-1 1,1 1-1,0-1 0,-1 1 1,1-1-1,0 1 0,-1-1 1,1 1-1,0-1 0,-2 1 1,-9 20 165,5-11-399,-8 12 220,8-15-5915</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4.825"/>
    </inkml:context>
    <inkml:brush xml:id="br0">
      <inkml:brushProperty name="width" value="0.025" units="cm"/>
      <inkml:brushProperty name="height" value="0.025" units="cm"/>
    </inkml:brush>
  </inkml:definitions>
  <inkml:trace contextRef="#ctx0" brushRef="#br0">76 85 4805,'0'0'25768,"-1"-4"-25667,0-11-76,1 8-57,0 1 0,-1 0 0,0 0 0,0 0 0,-3-12 0,3 17 27,1 0 1,-1 0-1,1 0 0,-1 0 0,0 0 1,1 0-1,-1 0 0,0 1 0,0-1 0,0 0 1,1 0-1,-1 1 0,0-1 0,0 0 1,0 1-1,0-1 0,0 1 0,0-1 0,0 1 1,0 0-1,0-1 0,-1 1 0,1 0 1,0 0-1,0 0 0,0 0 0,0 0 0,0 0 1,0 0-1,-1 0 0,1 0 0,0 0 1,0 1-1,0-1 0,0 0 0,0 1 0,0-1 1,0 1-1,0-1 0,-1 2 0,0 0 10,0 0 0,0 0-1,0 0 1,0 0-1,0 0 1,0 0 0,1 1-1,-1-1 1,1 1 0,0-1-1,0 1 1,0 0-1,0 0 1,0-1 0,1 1-1,-1 0 1,1 0-1,0 4 1,-1-1 17,0 0 1,1 0-1,0 1 1,0-1-1,0 0 0,1 0 1,2 10-1,-1-13-19,-1-1-1,1 0 0,0 1 1,0-1-1,0 0 1,0 0-1,0 0 0,0 0 1,1 0-1,-1-1 0,1 1 1,-1-1-1,1 1 1,-1-1-1,1 0 0,0 0 1,0 0-1,0 0 1,-1-1-1,1 1 0,0-1 1,0 0-1,4 0 0,3 1 10,-1-1 0,1 0-1,-1-1 1,1 0 0,-1-1-1,12-3 1,-9 0-6,1 0 0,-1-1 0,0-1 0,0 0 1,14-12-1,26-15 64,-51 36-5,0 0 1,-1 1-1,1-1 0,-1 0 1,1 0-1,-1 0 1,0 1-1,0-1 0,0 0 1,0 0-1,-1 4 1,-4 18 23,4-18-107,0 0 0,-1 1 0,2-1 0,-1 0 1,1 1-1,0-1 0,1 8 0,0-13-168,1-1-1,-1 0 0,1 0 1,-1 1-1,1-1 1,-1 0-1,1 0 0,-1 0 1,1 0-1,-1-1 1,1 1-1,-1 0 1,1-1-1,-1 1 0,1-1 1,-1 1-1,0-1 1,1 0-1,-1 1 0,1-2 1,41-34-8174,-15 12 2664</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5.187"/>
    </inkml:context>
    <inkml:brush xml:id="br0">
      <inkml:brushProperty name="width" value="0.025" units="cm"/>
      <inkml:brushProperty name="height" value="0.025" units="cm"/>
    </inkml:brush>
  </inkml:definitions>
  <inkml:trace contextRef="#ctx0" brushRef="#br0">137 1 6854,'0'0'14740,"-11"2"-11409,1 1-2651,-1-1-82,0 0-1,0 1 1,0 1 0,0-1-1,0 2 1,1 0 0,0 0-1,-17 11 1,27-15-607,0-1 0,0 0 0,-1 0 0,1 0 1,0 1-1,0-1 0,-1 0 0,1 0 0,0 1 0,0-1 0,0 0 0,0 0 0,0 1 0,-1-1 1,1 0-1,0 0 0,0 1 0,0-1 0,0 0 0,0 1 0,0-1 0,0 0 0,0 1 1,0-1-1,0 0 0,0 1 0,0-1 0,0 0 0,0 0 0,0 1 0,1-1 0,-1 0 1,0 1-1,0-1 0,0 0 0,0 0 0,0 1 0,1-1 0,-1 0 0,0 0 0,0 0 1,1 1-1,-1-1 0,0 0 0,0 0 0,1 0 0,-1 1 0,0-1 0,0 0 0,1 0 0,-1 0 1,0 0-1,1 0 0,-1 0 0,0 0 0,0 0 0,1 0 0,-1 0 0,0 0 0,1 0 1,-1 0-1,0 0 0,1 0 0,-1 0 0,28 1-1315,-23-2 1000,70 8-1756,-70-6 2076,0 0 0,1 1 0,-1-1 0,0 1-1,0 1 1,1-1 0,-2 0 0,1 1-1,0 0 1,-1 0 0,7 6 0,-10-8 97,0 0 1,0 0-1,-1 0 1,1 0-1,0 0 0,0 0 1,-1 0-1,1 1 1,0-1-1,-1 0 1,1 0-1,-1 1 0,0-1 1,0 0-1,1 1 1,-1-1-1,0 0 1,0 1-1,0-1 0,0 0 1,0 1-1,0-1 1,-1 0-1,1 1 1,0-1-1,-1 0 0,1 1 1,-1-1-1,1 0 1,-1 0-1,0 0 1,1 1-1,-1-1 0,0 0 1,0 0-1,0 0 1,0 0-1,0 0 1,0-1-1,0 1 0,0 0 1,-3 1-1,-5 4 375,-1 0 0,0 0 0,-22 8 0,23-10-373,2 0-265,-1-1 0,1 0 1,0-1-1,-1 1 0,1-1 0,-1-1 0,0 0 0,0 0 0,1 0 1,-9-1-1,8-6-4795,4-9-3998</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6.008"/>
    </inkml:context>
    <inkml:brush xml:id="br0">
      <inkml:brushProperty name="width" value="0.025" units="cm"/>
      <inkml:brushProperty name="height" value="0.025" units="cm"/>
    </inkml:brush>
  </inkml:definitions>
  <inkml:trace contextRef="#ctx0" brushRef="#br0">68 109 7207,'0'0'24599,"-9"9"-23787,3-4-805,1 0 0,0 0 1,0 1-1,1 0 1,-1 0-1,1 1 1,1-1-1,-1 1 1,1-1-1,0 1 1,1 0-1,0 1 1,0-1-1,0 0 1,1 0-1,0 1 1,0-1-1,1 1 1,1 9-1,-1-15-7,0 0 0,0 0 0,1 0 0,-1 0 0,1 0 0,0-1 0,-1 1 0,1 0 0,0 0 0,0-1 0,0 1 0,0 0 0,1-1 0,-1 1 0,0-1 0,0 0 0,1 1 0,-1-1 0,1 0 0,0 0 0,-1 0 0,1 0 0,0 0 0,-1 0 0,1 0 0,0-1 0,0 1 0,0-1 0,0 1 0,0-1 0,0 0 0,0 0 0,0 0 0,-1 0 0,1 0 0,0 0 0,0 0 0,0-1 0,0 1 0,2-1 0,4-1 0,0 1 0,-1-2 0,1 1 0,-1-1 0,1 0 0,-1-1 0,0 1 0,10-9 0,-7 5 0,-1-1 0,0 0 0,-1-1 0,0 0 0,0 0 0,-1-1 0,0 0 0,-1 0 0,0-1 0,0 1 0,-1-1 0,4-16 0,-23 55 0,13-25 0,0 0 0,0-1 0,1 1 0,0 0 0,-1-1 0,1 1 0,0 0 0,0 0 0,1-1 0,-1 1 0,1 0 0,-1-1 0,1 1 0,0 0 0,0-1 0,0 1 0,0-1 0,0 1 0,1-1 0,-1 0 0,3 4 0,-1-4 0,-1-1 0,0 0 0,0 0 0,1 0 0,-1 0 0,0 0 0,1-1 0,-1 1 0,1-1 0,-1 0 0,1 1 0,-1-1 0,1 0 0,-1 0 0,1-1 0,-1 1 0,1 0 0,-1-1 0,1 0 0,-1 1 0,0-1 0,1 0 0,-1 0 0,4-3 0,0 1 0,0-1 0,0 1 0,-1-1 0,0 0 0,0 0 0,0-1 0,0 0 0,-1 0 0,0 0 0,4-6 0,-5 8 0,-1-1 0,0 1 0,0-1 0,0 0 0,0 1 0,-1-1 0,0 0 0,1 0 0,-1 0 0,-1 0 0,1 0 0,-1 0 0,1 0 0,-1 0 0,0-1 0,-1 1 0,0-5 0,1 8 0,-1 0 0,1 1 0,0-1 0,0 1 0,-1-1 0,1 1 0,-1-1 0,1 1 0,0 0 0,-1-1 0,1 1 0,-1-1 0,1 1 0,-1 0 0,1-1 0,-1 1 0,1 0 0,-1 0 0,1-1 0,-1 1 0,0 0 0,1 0 0,-1 0 0,1 0 0,-1 0 0,0 0 0,1 0 0,-1 0 0,1 0 0,-1 0 0,0 0 0,1 0 0,-1 0 0,1 0 0,-1 0 0,1 1 0,-1-1 0,0 0 0,1 0 0,-1 1 0,1-1 0,-1 0 0,0 2 0,-21 15 0,19-10 0,-1-1 0,1 1 0,0 0 0,1 0 0,0 0 0,0 0 0,0 1 0,1-1 0,0 0 0,1 1 0,-1-1 0,2 1 0,0 7 0,-1-14-1,1 1 0,0 0 0,-1-1-1,1 1 1,0-1 0,0 1 0,0-1 0,0 1 0,1-1-1,-1 0 1,0 0 0,0 1 0,1-1 0,-1 0 0,1 0 0,-1 0-1,1 0 1,-1-1 0,1 1 0,0 0 0,-1-1 0,1 1-1,0-1 1,0 1 0,-1-1 0,4 0 0,53 4-129,-46-4 72,125 0-903,-135 0 1442,-3-3-432,-1 1 1,1-1 0,0 1-1,-1 0 1,1 0-1,-1-1 1,0 1 0,0 0-1,0 0 1,0 1 0,-2-3-1,-10-10 55,8 5-104,0 0 0,1-1 0,-1 0 0,2 0 0,-1 0 0,2 0 0,-1-1 0,1 0 0,-2-20 0,5 31-17,0-1 0,1 0-1,-1 0 1,0 1 0,1-1 0,-1 0 0,1 1-1,-1-1 1,1 0 0,-1 1 0,1-1 0,0 1-1,-1-1 1,1 1 0,0-1 0,-1 1 0,1 0-1,0-1 1,0 1 0,-1 0 0,1-1 0,0 1-1,0 0 1,0 0 0,0 0 0,30-6-1381,-19 4 205,4-2-1525,-1-1 0,0 0 0,0-1-1,23-12 1,-5-1-6149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6.628"/>
    </inkml:context>
    <inkml:brush xml:id="br0">
      <inkml:brushProperty name="width" value="0.025" units="cm"/>
      <inkml:brushProperty name="height" value="0.025" units="cm"/>
    </inkml:brush>
  </inkml:definitions>
  <inkml:trace contextRef="#ctx0" brushRef="#br0">73 1 12908,'0'0'10875,"-6"13"-9071,-10 32-565,2 0 0,-8 48 0,17-66-880,0 0 0,2 0 1,2 0-1,0 1 0,5 43 0,-4-70-344,0 0 0,0-1 0,0 1 0,0-1 0,0 1 0,0-1 0,0 1 0,0-1 0,1 1 0,-1 0 0,0-1 0,0 1 0,0-1 0,1 1 0,-1-1 0,0 1 0,1-1 0,-1 0 0,0 1 0,1-1 0,-1 1 0,1-1 0,-1 0 0,0 1 0,1-1 0,-1 0-1,1 1 1,-1-1 0,1 0 0,-1 0 0,1 1 0,-1-1 0,1 0 0,0 0 0,-1 0 0,1 0 0,-1 0 0,1 0 0,-1 0 0,1 0 0,0 0 0,-1 0 0,1 0 0,0 0 0,0-1 22,1 0 1,-1 1-1,0-1 0,0 0 1,1 0-1,-1 0 0,0 0 0,0 0 1,0 0-1,0 0 0,0 0 1,0 0-1,0 0 0,-1-1 0,1 1 1,0-2-1,5-13-37,-2 1 0,0-1 0,0 0 0,-2 0 0,0-1 0,-1 1 0,0 0 0,-1-1 0,-5-27 0,5 42 0,-1 1 0,1-1 0,-1 1 0,1-1 0,-1 0 0,0 1 0,0 0 0,1-1 0,-1 1 0,0-1 0,0 1 0,-1 0 0,1 0 0,0 0 0,0 0 0,-1-1 0,1 2 0,-2-2 0,3 2 0,-1-1 0,1 1 0,-1 0 0,1 0 0,-1 0 0,1 0 0,-1 0 0,1 0 0,-1 0 0,1 0 0,-1 0 0,0 0 0,1 0 0,-1 0 0,1 1 0,-1-1 0,1 0 0,-1 0 0,1 0 0,0 1 0,-1-1 0,1 0 0,-1 0 0,1 1 0,-1-1 0,1 1 0,0-1 0,-1 0 0,1 1 0,0-1 0,-1 1 0,1-1 0,0 1 0,0-1 0,-1 1 0,1-1 0,0 1 0,0-1 0,0 1 0,0-1 0,0 1 0,0-1 0,0 1 0,0-1 0,0 1 0,0-1 0,0 1 0,0-1 0,0 1 0,0-1 0,0 1 0,0-1 0,1 1 0,-1 3 0,0-1 0,0 0 0,0 0 0,0 1 0,1-1 0,0 0 0,-1 0 0,1 0 0,0 0 0,1 0 0,-1 0 0,0 0 0,1 0 0,0 0 0,-1-1 0,1 1 0,0-1 0,1 1 0,3 3 0,-1-3 0,-1-1 0,1 1 0,-1-1 0,1 0 0,0 0 0,0-1 0,0 1 0,0-1 0,0 0 0,0-1 0,0 1 0,7-1 0,-4 0 0,0 0 0,0-1 0,0 0 0,0 0 0,-1 0 0,1-1 0,0-1 0,-1 1 0,1-1 0,-1 0 0,0-1 0,12-7 0,-15 8 0,-1 0 0,1 0 0,0 0 0,-1-1 0,0 1 0,0-1 0,0 0 0,0 0 0,0 0 0,-1-1 0,0 1 0,0-1 0,0 1 0,0-1 0,-1 1 0,0-1 0,0 0 0,0 0 0,0 0 0,-1 0 0,0-8 0,0 13 0,0-1 0,0 1 0,0 0 0,0 0 0,0-1 0,0 1 0,0 0 0,0-1 0,0 1 0,0 0 0,0 0 0,0 0 0,0-1 0,0 1 0,0 0 0,0 0 0,0-1 0,-1 1 0,1 0 0,0 0 0,0 0 0,0-1 0,0 1 0,-1 0 0,1 0 0,0 0 0,0-1 0,0 1 0,-1 0 0,1 0 0,0 0 0,0 0 0,-1 0 0,1 0 0,0 0 0,0 0 0,-1 0 0,1-1 0,0 1 0,0 0 0,-1 0 0,1 0 0,0 0 0,-1 1 0,-12 6 0,-9 16 0,15-13 0,1 1 0,1 0 0,0 0 0,0 1 0,1 0 0,0-1 0,1 1 0,0 1 0,1-1 0,0 18 0,2-29 0,0 0 0,0 0 0,0 0 0,0 1 0,0-1 0,0 0 0,0 0 0,1 0 0,-1 0 0,0 0 0,1 1 0,-1-1 0,1 0 0,-1 0 0,1 0 0,0 0 0,-1 0 0,1-1 0,0 1 0,0 0 0,-1 0 0,1 0 0,0-1 0,0 1 0,2 1 0,-1-2 0,0 1 0,1 0 0,-1-1 0,0 1 0,1-1 0,-1 0 0,0 0 0,1 0 0,-1 0 0,0 0 0,1-1 0,2 0 0,2 0 0,1-2 0,-1 1 0,0-1 0,0 0 0,0 0 0,0-1 0,8-6 0,2-4 0,0-1 0,-1 0 0,-1-1 0,0-1 0,21-32 0,-51 107 0,9-43 0,1 1 0,1-1 0,0 1 0,1 0 0,1 0 0,-1 32 0,3-48-84,0 1 0,0 0 0,1-1 1,-1 1-1,0 0 0,0-1 0,0 1 0,0 0 0,1-1 1,-1 1-1,0-1 0,1 1 0,-1 0 0,0-1 0,1 1 0,-1-1 1,1 1-1,-1-1 0,0 1 0,1-1 0,0 0 0,-1 1 1,1-1-1,-1 1 0,1-1 0,-1 0 0,1 0 0,0 1 0,-1-1 1,1 0-1,0 0 0,-1 0 0,1 0 0,0 1 0,-1-1 1,1 0-1,0 0 0,-1 0 0,2-1 0,0 1-563,0 0 0,1-1 0,-1 1-1,0-1 1,1 0 0,-1 1 0,0-1 0,0 0 0,0 0-1,0-1 1,3-1 0,13-15-9725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892"/>
    </inkml:context>
    <inkml:brush xml:id="br0">
      <inkml:brushProperty name="width" value="0.025" units="cm"/>
      <inkml:brushProperty name="height" value="0.025" units="cm"/>
    </inkml:brush>
  </inkml:definitions>
  <inkml:trace contextRef="#ctx0" brushRef="#br0">31 78 5093,'0'0'18433,"1"9"-17637,6 27-391,-7-36-398,0-1 1,0 1-1,0 0 0,0 0 0,0 0 0,1 0 0,-1 0 0,0 0 0,0-1 0,0 1 0,0 0 0,0 0 1,1 0-1,-1 0 0,0 0 0,0 0 0,0 0 0,0 0 0,1 0 0,-1 0 0,0 0 0,0 0 0,0 0 1,1 0-1,-1 0 0,0 0 0,0 0 0,0 0 0,0 0 0,1 0 0,-1 0 0,0 0 0,0 0 0,0 0 1,0 0-1,1 0 0,-1 0 0,0 0 0,0 0 0,0 1 0,0-1 0,1 0 0,-1 0 0,0 0 0,0 0 1,0 0-1,0 1 0,0-1 0,0 0 0,0 0 0,1 1 0,3-16 249,0-14 1746,-1-50 0,-13 83-1741,4 6-82,1 0-1,0 0 1,0 0 0,1 0-1,1 1 1,0 0-1,0 0 1,-1 11-1,0 10 423,-1 49-1,4-77-579,1 0 0,0 0 0,1 0 0,-1 0 1,1 0-1,0 0 0,0 0 0,1 4 0,-1-7-33,-1 0 0,1 0 1,-1-1-1,1 1 1,0 0-1,0-1 0,-1 1 1,1-1-1,0 1 0,0-1 1,-1 1-1,1-1 1,0 1-1,0-1 0,0 0 1,0 1-1,0-1 0,0 0 1,0 0-1,-1 0 1,1 0-1,0 0 0,0 0 1,0 0-1,0 0 0,0 0 1,0 0-1,0 0 1,0-1-1,0 1 0,0 0 1,-1-1-1,1 1 0,0-1 1,0 1-1,0-1 1,-1 1-1,1-1 0,0 1 1,0-1-1,0 0 0,4-3-665,-1 0-1,1 0 1,-1-1-1,0 1 1,0-1-1,-1 0 1,1 0-1,-1 0 1,0 0 0,2-7-1,12-29-10191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6.969"/>
    </inkml:context>
    <inkml:brush xml:id="br0">
      <inkml:brushProperty name="width" value="0.025" units="cm"/>
      <inkml:brushProperty name="height" value="0.025" units="cm"/>
    </inkml:brush>
  </inkml:definitions>
  <inkml:trace contextRef="#ctx0" brushRef="#br0">18 0 10346,'0'0'22421,"-17"34"-52497</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7.450"/>
    </inkml:context>
    <inkml:brush xml:id="br0">
      <inkml:brushProperty name="width" value="0.025" units="cm"/>
      <inkml:brushProperty name="height" value="0.025" units="cm"/>
    </inkml:brush>
  </inkml:definitions>
  <inkml:trace contextRef="#ctx0" brushRef="#br0">142 0 8968,'0'0'7165,"-4"10"-2863,-4 12-1708,0 1-1,-5 25 1,-8 59 900,-13 48-2458,19-106-1016,6-24-20,1 0 0,2 0 1,0 0-1,-3 50 0,9-74 0,0-1 0,0 1 0,0-1 0,0 1 0,0-1 0,0 1 0,0 0 0,0-1 0,0 1 0,0-1 0,0 1 0,1-1 0,-1 1 0,0-1 0,0 1 0,1-1 0,-1 1 0,0-1 0,1 1 0,-1-1 0,0 0 0,1 1 0,-1-1 0,1 1 0,-1-1 0,1 0 0,-1 0 0,1 1 0,-1-1 0,1 0 0,0 1 0,20-5 0,20-20 0,-22 7 0,-2-1 0,1-1 0,-2 0 0,-1-1 0,0-1 0,-2 0 0,15-30 0,-33 62 0,2 0 0,0 1 0,0-1 0,1 1 0,0 0 0,1 0 0,0 0 0,1 0 0,2 19 0,0-28 0,-1-1 0,1 0 0,0 0 0,0 1 0,0-1 0,0 0 0,0-1 0,0 1 0,0 0 0,0-1 0,1 1 0,-1-1 0,1 1 0,-1-1 0,1 0 0,0 0 0,-1-1 0,1 1 0,0 0 0,0-1 0,-1 0 0,1 1 0,0-1 0,0 0 0,0-1 0,-1 1 0,4-1 0,9 0 0,0 0 0,0-1 0,25-7 0,-8-2 0,57-30 0,-1 1 0,-87 40 0,-1 0 0,1 0 0,-1 0 0,1 0 0,-1 0 0,1 0 0,-1 0 0,0 0 0,1 0 0,-1 0 0,1 0 0,-1 1 0,1-1 0,-1 0 0,0 0 0,1 0 0,-1 1 0,0-1 0,1 0 0,-1 1 0,0-1 0,1 0 0,-1 1 0,0-1 0,1 0 0,-1 1 0,0-1 0,0 1 0,0-1 0,1 0 0,-1 1 0,0-1 0,0 1 0,0-1 0,0 1 0,0-1 0,0 1 0,0-1 0,0 0 0,0 1 0,0-1 0,0 1 0,0-1 0,0 1 0,0-1 0,0 1 0,0-1 0,-1 0 0,1 1 0,0-1 0,-1 1 0,-6 36 0,5-28 0,1-3 20,1-1-1,-1 0 1,1 1 0,0-1 0,1 1-1,-1-1 1,1 0 0,2 7-1,-3-11-53,0 0 0,1 0-1,-1 0 1,1 0-1,-1 0 1,1 0 0,-1 0-1,1 0 1,0 0-1,-1-1 1,1 1 0,0 0-1,0 0 1,-1-1-1,1 1 1,0 0 0,0-1-1,0 1 1,0-1-1,0 1 1,0-1 0,0 0-1,0 1 1,0-1-1,0 0 1,0 0 0,0 1-1,0-1 1,0 0-1,0 0 1,0 0 0,1 0-1,-1-1 1,0 1-1,0 0 1,0 0 0,0-1-1,0 1 1,0 0-1,0-1 1,0 1-1,0-1 1,0 1 0,0-1-1,-1 0 1,1 1-1,0-1 1,0 0 0,0-1-1,16-14-8293,4-5-10244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49.494"/>
    </inkml:context>
    <inkml:brush xml:id="br0">
      <inkml:brushProperty name="width" value="0.025" units="cm"/>
      <inkml:brushProperty name="height" value="0.025" units="cm"/>
    </inkml:brush>
  </inkml:definitions>
  <inkml:trace contextRef="#ctx0" brushRef="#br0">21 3516 5669,'-19'42'11446,"18"-39"-9426,1-6-576,8-24-760,158-626 1398,-124 393-1811,-27 147 624,39-145-1,8 61-618,9 3-1,8 2 1,9 5-1,180-286 1,-207 378-196,178-265 51,-186 290-54,2 2 0,122-114 1,-144 153 6,2 1 0,1 3 0,0 0 0,69-32 0,-78 45-64,1 1 1,0 1-1,0 2 0,1 1 0,0 1 0,0 1 0,58-1 1,-16 7 244,-1 3 1,126 24 0,-152-18-135,1 2 1,-2 2-1,0 2 0,-1 2 1,55 31-1,379 238 590,-368-216-464,-4 5 1,153 146 0,-76-62-6,390 377 666,-487-455-785,480 386 380,-410-350-449,-75-59-64,3-4 0,2-3 0,1-4 0,129 51 0,424 197 0,-403-177 0,347 126 0,-472-205 0,303 97 0,-331-116 0,1-2 0,1-5 0,94 5 0,-108-16 2,27 1-19,131 22 0,-226-26 354,9 1-2399,-11-1 1914,0 0 0,0 0 1,0 0-1,1 0 0,-1 0 0,0 0 0,0 0 0,0 0 0,0 0 1,1-1-1,-1 1 0,0 0 0,0 0 0,0 0 0,0 0 1,0 0-1,0-1 0,1 1 0,-1 0 0,0 0 0,0 0 0,0 0 1,0-1-1,0 1 0,0 0 0,0 0 0,0 0 0,0-1 0,0 1 1,0 0-1,0 0 0,0 0 0,0-1 0,0 1 0,0 0 0,0 0 1,0 0-1,0 0 0,0-1 0,0 1 0,-1 0 0,1 0 0,0 0 1,0 0-1,0-1 0,0 1 0,0 0 0,0 0 0,-1 0 1,1 0-1,0 0 0,0-1 0,-11-13-8068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8:50.103"/>
    </inkml:context>
    <inkml:brush xml:id="br0">
      <inkml:brushProperty name="width" value="0.025" units="cm"/>
      <inkml:brushProperty name="height" value="0.025" units="cm"/>
    </inkml:brush>
  </inkml:definitions>
  <inkml:trace contextRef="#ctx0" brushRef="#br0">0 1 8968,'1'17'10495,"5"67"-8204,7 383 2835,-27-1-4385,14-453-878,-3 95-1990,5-37-2213,4-41-1158,5-14-3679</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1.673"/>
    </inkml:context>
    <inkml:brush xml:id="br0">
      <inkml:brushProperty name="width" value="0.025" units="cm"/>
      <inkml:brushProperty name="height" value="0.025" units="cm"/>
    </inkml:brush>
  </inkml:definitions>
  <inkml:trace contextRef="#ctx0" brushRef="#br0">15 0 4356,'0'0'-256,"-15"67"-193</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2.075"/>
    </inkml:context>
    <inkml:brush xml:id="br0">
      <inkml:brushProperty name="width" value="0.025" units="cm"/>
      <inkml:brushProperty name="height" value="0.025" units="cm"/>
    </inkml:brush>
  </inkml:definitions>
  <inkml:trace contextRef="#ctx0" brushRef="#br0">1 1421 13389,'0'0'2279,"0"-14"-1184,0 7-991,-1-1-24,1 0-1,1 0 1,-1 0 0,1 0 0,1 1 0,-1-1 0,1 0-1,0 1 1,1-1 0,0 1 0,6-11 0,19-23 142,1 1 1,1 2-1,3 1 1,66-59-1,-15 27-100,103-65 0,-9 23-127,4 8 1,5 7-1,393-139 1,-338 160 638,3 12 0,493-63 0,-644 115-292,-9 0 398,1 3 1,98 5-1,-209 12-3965,-8-9-1483</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2.574"/>
    </inkml:context>
    <inkml:brush xml:id="br0">
      <inkml:brushProperty name="width" value="0.025" units="cm"/>
      <inkml:brushProperty name="height" value="0.025" units="cm"/>
    </inkml:brush>
  </inkml:definitions>
  <inkml:trace contextRef="#ctx0" brushRef="#br0">292 0 10090,'0'0'8028,"-4"8"-7344,-117 247 2496,-35 84-931,154-334-2146,0-1 0,1 1 1,-1 0-1,1-1 0,0 1 0,0 0 0,1 0 1,-1 0-1,1 0 0,1 5 0,-1-9-66,0 0 0,0 0 1,1 0-1,-1-1 0,1 1 0,-1 0 0,0 0 0,1 0 0,-1-1 0,1 1 0,0 0 0,-1-1 1,1 1-1,0 0 0,-1-1 0,1 1 0,0-1 0,0 1 0,-1-1 0,1 1 0,1 0 0,1-1-2,-1 1-1,1-1 0,0 1 0,-1-1 0,1 0 1,0 0-1,-1 0 0,1 0 0,-1-1 0,5 0 0,26-9 104,-1-1 0,-1-1 0,0-2 0,47-30 0,4 1-118,51-22-584,25-12-3633,-71 33-1206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3.502"/>
    </inkml:context>
    <inkml:brush xml:id="br0">
      <inkml:brushProperty name="width" value="0.025" units="cm"/>
      <inkml:brushProperty name="height" value="0.025" units="cm"/>
    </inkml:brush>
  </inkml:definitions>
  <inkml:trace contextRef="#ctx0" brushRef="#br0">0 219 7207,'0'0'9956,"9"8"-8504,-6-5-1361,0 0-1,0 0 1,0-1 0,0 1 0,1-1-1,-1 0 1,1 1 0,0-2 0,-1 1-1,1 0 1,0-1 0,0 0 0,0 0-1,0 0 1,0 0 0,0-1 0,1 1 0,-1-1-1,0 0 1,0 0 0,0-1 0,0 1-1,0-1 1,0 0 0,1 0 0,-2 0-1,1-1 1,0 1 0,5-4 0,9-5-16,-1 0 0,0-1 1,-1-1-1,0-1 1,24-25-1,-35 33 58,0-1 0,0 1-1,-1-1 1,1 0 0,-1 0-1,-1 0 1,1-1 0,-1 1-1,0-1 1,0 0 0,-1 0-1,0 0 1,0 0 0,-1 0-1,0-1 1,0 1 0,-1 0-1,0-14 1,-1 20-100,1 0 0,0 1-1,-1-1 1,1 0 0,-1 0 0,1 1 0,-1-1-1,1 0 1,-1 1 0,1-1 0,-1 1 0,1-1 0,-1 1-1,0-1 1,0 1 0,1-1 0,-1 1 0,0 0-1,1-1 1,-1 1 0,0 0 0,0-1 0,0 1 0,1 0-1,-1 0 1,0 0 0,0 0 0,0 0 0,0 0-1,1 0 1,-1 0 0,0 0 0,0 0 0,0 1-1,1-1 1,-1 0 0,-1 1 0,-31 11 871,16 0-602,1 0 0,1 1 0,-1 1 1,2 0-1,-15 18 0,0 5-2,-28 44 0,51-71-267,0 0 0,1 1 0,0-1 0,0 1 0,1 0 0,0 0 0,1 0 0,-2 14 0,5-22-134,0 0 1,-1 1 0,1-1 0,0 0 0,1 1-1,-1-1 1,0 0 0,1 0 0,0 1-1,0-1 1,0 0 0,0 0 0,0 0 0,1 0-1,-1 0 1,1 0 0,0-1 0,0 1 0,0 0-1,0-1 1,0 1 0,1-1 0,-1 0-1,1 0 1,-1 0 0,1 0 0,0 0 0,0-1-1,0 1 1,0-1 0,0 0 0,4 2-1,29 4-4768,-11-6-1216,10-1-5206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3.860"/>
    </inkml:context>
    <inkml:brush xml:id="br0">
      <inkml:brushProperty name="width" value="0.025" units="cm"/>
      <inkml:brushProperty name="height" value="0.025" units="cm"/>
    </inkml:brush>
  </inkml:definitions>
  <inkml:trace contextRef="#ctx0" brushRef="#br0">348 1 6438,'-12'2'10922,"-12"5"-9253,0 0 0,0 2 0,-24 12 0,16-5-779,0 2-1,2 1 1,-55 44-1,56-31-609,22-14-391,7-18 92,0 1 1,0-1-1,0 0 1,0 1 0,0-1-1,0 1 1,0-1 0,1 0-1,-1 1 1,0-1 0,0 1-1,1-1 1,-1 0 0,0 0-1,0 1 1,1-1 0,-1 0-1,0 1 1,1-1 0,-1 0-1,0 0 1,1 1 0,-1-1-1,1 0 1,-1 0 0,0 0-1,1 0 1,-1 0 0,1 0-1,-1 1 1,0-1 0,1 0-1,-1 0 1,1 0 0,-1 0-1,0-1 1,1 1 0,18 0-451,0-1 1,0-1-1,22-6 0,-27 5 399,-1 0 0,1 1 0,0 1 0,0 0 0,0 1 0,0 0 0,27 4 0,-39-3 79,1 0 0,0 0-1,0 0 1,-1 1 0,1-1 0,0 1-1,-1-1 1,0 1 0,1 0 0,-1 0-1,0 0 1,0 0 0,0 1 0,0-1-1,-1 0 1,1 1 0,0 0 0,-1-1-1,0 1 1,0 0 0,0-1-1,0 1 1,0 0 0,0 0 0,-1 0-1,1 0 1,-1 0 0,0 0 0,0 0-1,0 0 1,0 0 0,0 0 0,-1 0-1,0 3 1,-1 1 86,1 1 0,-1-1 0,0 0 1,0 0-1,-1 0 0,0 0 0,0-1 0,-1 1 0,0-1 1,0 0-1,0 0 0,-10 10 0,6-10 149,0-1 1,-1 0-1,0 0 0,0-1 1,0 0-1,-1 0 0,1-1 1,-1-1-1,0 1 0,1-2 0,-1 1 1,0-1-1,0-1 0,0 0 1,0 0-1,-19-4 0,27 4-294,0 0-1,-1-1 1,1 1-1,0-1 1,0 1 0,0-1-1,0 0 1,0 0-1,0 0 1,0 0-1,0 0 1,0-1-1,1 1 1,-1 0-1,0-1 1,1 0-1,-1 1 1,1-1-1,0 0 1,-1 0-1,0-2 1,1 2-518,0 0 0,1 0 0,-1 0 0,1 0 0,0 0 0,-1 0-1,1 0 1,0 0 0,0 0 0,0 0 0,0 0 0,1 0 0,-1 0 0,1 0 0,-1 0 0,2-3 0,9-13-9031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5.062"/>
    </inkml:context>
    <inkml:brush xml:id="br0">
      <inkml:brushProperty name="width" value="0.025" units="cm"/>
      <inkml:brushProperty name="height" value="0.025" units="cm"/>
    </inkml:brush>
  </inkml:definitions>
  <inkml:trace contextRef="#ctx0" brushRef="#br0">0 655 15599,'0'0'7543,"6"-13"-6411,44-85 466,85-124-1,36-67-1056,-149 256 1157,-26 98-1657,-19 101 0,7-60-37,11-73-38,-6 49-211,-1 95 0,9-166-2363,3-11 2275,-1 1-1,1-1 0,-1 0 0,0 1 1,1-1-1,-1 0 0,1 0 1,-1 0-1,0 1 0,1-1 0,-1 0 1,0 0-1,1 0 0,-1 0 1,0 0-1,1 0 0,-1 0 0,1 0 1,-1 0-1,0-1 0,1 1 1,-1 0-1,0 0 0,1-1 0,-1 1 1,1 0-1,-1-1 0,1 1 1,-1 0-1,1-1 0,-1 1 0,1-1 1,-1 1-1,1-1 0,-1 0 1,-15-16-8486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469"/>
    </inkml:context>
    <inkml:brush xml:id="br0">
      <inkml:brushProperty name="width" value="0.025" units="cm"/>
      <inkml:brushProperty name="height" value="0.025" units="cm"/>
    </inkml:brush>
  </inkml:definitions>
  <inkml:trace contextRef="#ctx0" brushRef="#br0">256 180 4901,'10'-23'4577,"16"-50"-333,-24 68-3904,-1 1 0,0-1 0,0 0 1,0 0-1,-1 0 0,0 0 0,0 0 0,0 0 0,0 0 0,-1 0 0,-2-9 1,3 13-193,-1 0 0,0 0 0,0 0 0,0 0 0,0 0 0,0 0 0,0 0 0,0 0 0,0 0 0,0 0 0,0 1 0,-1-1 0,1 0 0,0 1 0,0-1 0,-1 1 0,1 0 0,0-1 0,-1 1 0,1 0 0,0 0 0,-1 0 0,1 0 0,-1 0 0,1 0 0,0 0 0,-3 1 0,-38 9 2140,30-3-1996,1-1 0,0 1 0,0 1 0,1 0 0,0 1-1,0 0 1,1 0 0,0 1 0,1 0 0,0 0 0,1 1-1,-11 20 1,5-5-12,1 0 0,1 0 0,1 1 0,-11 51 1,6 30 62,14-98-311,1 0 1,0 0-1,1 0 1,0 0-1,0 0 0,1 0 1,0-1-1,6 17 1,-7-24-30,0 0 0,0 1 0,0-1 0,0 1 0,1-1 0,-1 0 0,1 0 0,0 0 0,-1 0 0,1 0 0,0 0 0,0-1 1,0 1-1,0 0 0,1-1 0,-1 0 0,0 1 0,1-1 0,-1 0 0,1 0 0,-1-1 0,1 1 0,-1 0 0,1-1 0,-1 1 0,1-1 0,0 0 0,-1 0 0,1 0 1,0 0-1,-1-1 0,1 1 0,-1-1 0,5-1 0,-1 0-20,1-1 1,-1 0-1,0 0 1,0 0 0,-1-1-1,1 0 1,-1 0-1,0-1 1,0 1-1,0-1 1,0 0-1,4-7 1,-3 4-5,-1-1-1,0 1 1,0-1 0,-1 0-1,0 0 1,-1 0 0,0 0-1,0-1 1,-1 1-1,0-1 1,-1 0 0,1-15-1,-2 24 24,0 0 0,0 1 0,0-1 0,0 0 0,0 1-1,0-1 1,0 0 0,0 1 0,-1-1 0,1 0-1,0 1 1,0-1 0,-1 1 0,1-1 0,0 0 0,0 1-1,-1-1 1,1 1 0,-1-1 0,1 1 0,-1-1-1,1 1 1,0-1 0,-1 1 0,0 0 0,1-1 0,-1 1-1,1 0 1,-1-1 0,1 1 0,-1 0 0,0 0-1,1-1 1,-1 1 0,0 0 0,1 0 0,-1 0 0,0 0-1,1 0 1,-1 0 0,0 0 0,1 0 0,-1 0 0,1 0-1,-1 0 1,0 1 0,1-1 0,-1 0 0,-1 1-1,0 0 15,-1 0-1,0 0 0,1 1 0,-1-1 0,1 1 0,0-1 0,-1 1 0,1 0 0,0 0 0,0 0 1,-2 3-1,-2 5 48,0 1 1,0 0-1,1 0 1,1 0 0,0 1-1,0 0 1,1 0-1,0 0 1,2 0-1,-2 20 1,3-31-64,0-1 1,0 0-1,0 1 0,0-1 1,0 1-1,0-1 1,0 0-1,0 1 0,0-1 1,0 0-1,1 1 0,-1-1 1,0 0-1,0 1 0,0-1 1,1 0-1,-1 1 0,0-1 1,0 0-1,1 0 1,-1 1-1,0-1 0,0 0 1,1 0-1,-1 1 0,0-1 1,1 0-1,-1 0 0,0 0 1,1 0-1,-1 0 0,1 1 1,-1-1-1,0 0 1,1 0-1,-1 0 0,0 0 1,1 0-1,-1 0 0,1 0 1,-1 0-1,0 0 0,1-1 1,-1 1-1,0 0 0,1 0 1,-1 0-1,0 0 1,1 0-1,-1-1 0,0 1 1,1 0-1,-1 0 0,0 0 1,1-1-1,-1 1 0,0-1 1,21-14 63,-3-6-52,-1 0 1,-1-2-1,14-24 0,6-10-434,-36 56 412,1 0 1,0 0-1,0-1 0,-1 1 1,1 0-1,0 0 1,0 0-1,0 0 1,0 0-1,0 0 0,1 0 1,-1 1-1,0-1 1,0 0-1,3 0 1,-4 1 6,1 0-1,-1 0 1,1 0 0,-1 0 0,1 1 0,-1-1 0,0 0 0,1 0 0,-1 1-1,1-1 1,-1 0 0,0 0 0,1 1 0,-1-1 0,0 1 0,1-1 0,-1 0 0,0 1-1,0-1 1,1 1 0,-1-1 0,0 0 0,0 1 0,0-1 0,0 1 0,0-1-1,1 1 1,-1-1 0,0 1 0,2 52 30,-2-43 38,-2 56 193,0-35-222,1 1 1,7 52 0,-6-83-97,0-1 0,0 1-1,0 0 1,0-1 0,0 1-1,1 0 1,-1-1 0,0 1-1,0 0 1,1-1 0,-1 1-1,0-1 1,1 1 0,-1 0 0,1-1-1,-1 1 1,1-1 0,-1 1-1,1-1 1,-1 0 0,1 1-1,-1-1 1,1 1 0,-1-1-1,1 0 1,0 1 0,-1-1-1,1 0 1,0 0 0,-1 0-1,1 1 1,0-1 0,-1 0 0,1 0-1,0 0 1,-1 0 0,1 0-1,0 0 1,-1 0 0,1-1-1,0 1 1,-1 0 0,1 0-1,0 0 1,-1-1 0,1 1-1,0 0 1,-1-1 0,1 1-1,-1 0 1,1-1 0,-1 1-1,1-1 1,-1 1 0,1-1 0,-1 1-1,1-1 1,-1 1 0,0-1-1,1 0 1,-1 1 0,0-1-1,1 1 1,-1-1 0,0 0-1,0 0 1,5-10-1549,0 0-1,-1 0 1,0-1-1,-1 1 0,2-16 1,6-35-9890</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5.483"/>
    </inkml:context>
    <inkml:brush xml:id="br0">
      <inkml:brushProperty name="width" value="0.025" units="cm"/>
      <inkml:brushProperty name="height" value="0.025" units="cm"/>
    </inkml:brush>
  </inkml:definitions>
  <inkml:trace contextRef="#ctx0" brushRef="#br0">1 69 15054,'0'0'5792,"10"-1"-4318,26-3-377,0-2 0,-1-1 0,50-18 0,-75 21-1061,45-15-54,-54 19 5,1-1 0,-1 1 0,0 0 1,0-1-1,0 1 0,0 0 0,0 0 1,1 0-1,-1-1 0,0 1 1,0 1-1,0-1 0,1 0 0,-1 0 1,0 0-1,0 0 0,0 1 0,0-1 1,0 1-1,1-1 0,-1 1 0,0-1 1,0 1-1,0 0 0,0-1 0,0 1 1,-1 0-1,1 0 0,0 0 0,0-1 1,0 1-1,-1 0 0,1 0 0,0 0 1,-1 0-1,2 3 0,-1 8 173,0 1 0,-1-1 0,-1 1-1,1-1 1,-2 1 0,-4 18 0,-3 42 1604,9-73-1751,0 0 0,1 0 1,-1 0-1,0 0 0,0 0 0,1 1 0,-1-1 1,0 0-1,1 0 0,-1 0 0,0 0 0,0 0 1,1 0-1,-1 0 0,0 0 0,1 0 0,-1 0 1,0 0-1,0 0 0,1 0 0,-1 0 0,0 0 1,1 0-1,-1-1 0,0 1 0,0 0 0,1 0 1,-1 0-1,0 0 0,0-1 0,1 1 0,-1 0 1,0 0-1,0 0 0,0-1 0,1 1 0,-1 0 1,14-15 229,-1 0 0,-1 0-1,18-28 1,-18 23-228,2 1-1,22-25 0,-35 43-17,0 0 0,-1 1 1,1-1-1,0 0 0,0 0 0,0 0 0,0 0 1,0 1-1,0-1 0,0 0 0,1 1 0,-1-1 1,0 1-1,0 0 0,0-1 0,1 1 0,-1 0 1,2-1-1,-3 2 0,1-1 1,-1 0 0,1 1-1,0-1 1,-1 0-1,1 1 1,-1-1-1,1 0 1,-1 1 0,1-1-1,-1 1 1,0-1-1,1 1 1,-1-1-1,1 1 1,-1 0 0,0-1-1,0 1 1,1-1-1,-1 1 1,0 0-1,0-1 1,0 1 0,1 1-1,0 51 24,-2-39 77,2 122 255,-1-136-357,0 1 1,0 0-1,0-1 1,0 1 0,0 0-1,0-1 1,0 1-1,0-1 1,1 1 0,-1 0-1,0-1 1,1 1-1,-1-1 1,0 1 0,1 0-1,-1-1 1,0 1-1,1-1 1,-1 0 0,1 1-1,-1-1 1,1 1-1,-1-1 1,1 0 0,0 1-1,-1-1 1,1 0-1,-1 1 1,1-1 0,0 0-1,-1 0 1,1 0-1,-1 0 1,1 0 0,0 1-1,-1-1 1,1 0-1,0 0 1,-1-1 0,1 1-1,0 0 1,-1 0-1,1 0 1,0 0-1,-1-1 1,1 1 0,-1 0-1,1 0 1,0-1-1,2-1-371,0 1-1,0 0 0,0-1 0,0 0 0,-1 1 0,1-1 0,-1 0 0,0 0 1,3-3-1,16-35-9100,-13 15 1960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5.810"/>
    </inkml:context>
    <inkml:brush xml:id="br0">
      <inkml:brushProperty name="width" value="0.025" units="cm"/>
      <inkml:brushProperty name="height" value="0.025" units="cm"/>
    </inkml:brush>
  </inkml:definitions>
  <inkml:trace contextRef="#ctx0" brushRef="#br0">22 6 14253,'0'0'9551,"9"-2"-8019,-5 2-1456,-1-1 56,-1 0 1,1 0-1,0 1 0,0 0 0,0-1 1,0 1-1,-1 0 0,1 0 0,4 1 0,-6 0-69,0-1 0,0 1 0,1 0 0,-1-1 0,0 1 0,0 0 0,0 0 0,0 0 0,0 0 0,0 0 0,0 0 0,-1 0 0,1 0 0,0 0 0,0 0 0,-1 0 0,1 1 0,-1-1 0,1 0 0,-1 0 0,0 1 0,1-1 0,-1 0 0,0 1 0,0-1-1,0 0 1,0 1 0,0 1 0,-1 16 94,0 0-1,-1-1 1,-1 1-1,-1-1 0,0 0 1,-1 0-1,-2 0 1,1 0-1,-13 20 0,-11 34 635,30-71-766,-1 0 0,1 0 0,-1 0 0,1 0 0,-1 0 1,1 0-1,0 0 0,0 0 0,-1 0 0,1 0 0,0 0 0,0 0 1,0 0-1,0 0 0,0 0 0,0 0 0,1 0 0,-1 0 1,0 0-1,0 0 0,1 0 0,-1 0 0,1 0 0,-1 0 0,1 0 1,0 1-1,0-1-11,1-1 1,-1 1-1,0-1 1,1 1 0,-1-1-1,0 1 1,1-1-1,-1 0 1,0 0-1,1 0 1,-1 0 0,1 0-1,-1 0 1,0 0-1,1-1 1,2 0-1,9-2-18,0-2 0,0 0-1,13-7 1,-21 10 18,11-5-670,29-16-420,-27 7-3207,-10-4-5338,-8 7-1808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6.185"/>
    </inkml:context>
    <inkml:brush xml:id="br0">
      <inkml:brushProperty name="width" value="0.025" units="cm"/>
      <inkml:brushProperty name="height" value="0.025" units="cm"/>
    </inkml:brush>
  </inkml:definitions>
  <inkml:trace contextRef="#ctx0" brushRef="#br0">0 51 4869,'0'0'20883,"58"-3"-23253,-29-10-1506,-3-2-1953,-1-4-3940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6.526"/>
    </inkml:context>
    <inkml:brush xml:id="br0">
      <inkml:brushProperty name="width" value="0.025" units="cm"/>
      <inkml:brushProperty name="height" value="0.025" units="cm"/>
    </inkml:brush>
  </inkml:definitions>
  <inkml:trace contextRef="#ctx0" brushRef="#br0">38 213 13196,'0'0'8334,"-3"12"-7469,-2 10-686,-4 8 769,2 1-1,2 0 0,1 0 1,-1 44-1,5-75-946,0 1-1,0 0 1,0-1-1,1 1 1,-1-1-1,0 1 1,0 0-1,0-1 1,0 1-1,1-1 1,-1 1-1,0-1 1,0 1-1,1-1 1,-1 1-1,0-1 1,1 1-1,-1-1 1,1 1-1,-1-1 1,1 0-1,-1 1 1,0-1-1,1 0 1,-1 1-1,1-1 1,0 0-1,-1 1 1,1-1-1,-1 0 1,1 0-1,-1 0 1,1 0-1,0 0 1,-1 0 0,1 0-1,-1 0 1,1 0-1,0 0 1,-1 0-1,1 0 1,-1 0-1,1 0 1,-1 0-1,1 0 1,0-1-1,-1 1 1,1 0-1,-1-1 1,1 1-1,-1 0 1,2-1-1,25-20 128,-19 8-313,0 0-1,-1 0 1,0-1 0,-1 0-1,-1 0 1,5-18 0,2-5-435,-14 42 584,-31 100-232,30-93 310,0-1 0,1 1 0,0 0 0,1 0 0,1 0 0,0 0 0,1 12 1,0-23-45,-1-1 1,0 0 0,1 1-1,-1-1 1,0 0 0,1 0 0,-1 0-1,1 1 1,-1-1 0,1 0 0,-1 0-1,1 0 1,-1 0 0,0 0 0,1 0-1,-1 0 1,1 0 0,-1 0 0,1 0-1,-1 0 1,1 0 0,-1 0-1,1 0 1,-1 0 0,0 0 0,1-1-1,-1 1 1,1 0 0,-1 0 0,1-1-1,-1 1 1,0 0 0,1 0 0,-1-1-1,0 1 1,1 0 0,-1-1-1,10-11-279,-1 0 0,-1-1 0,0 0 0,-1-1 0,0 1 0,-1-1 0,6-23 0,-7 24-273,14-48-1219,-2 0 0,10-80 1,-9 45 2563,-26 136 3447,-12 55-2689,19-93-1518,-9 28 1057,1 0 0,1 1 0,2 0 0,-4 57 1,10-88-1088,0 1 1,0 0 0,0 0 0,0-1 0,0 1 0,0 0 0,0-1-1,1 1 1,-1 0 0,0-1 0,0 1 0,1 0 0,-1-1-1,1 1 1,-1-1 0,0 1 0,1-1 0,-1 1 0,1-1 0,-1 1-1,1-1 1,-1 1 0,1-1 0,0 1 0,-1-1 0,1 0 0,0 1-1,-1-1 1,1 0 0,0 0 0,-1 0 0,1 1 0,0-1 0,-1 0-1,1 0 1,0 0 0,-1 0 0,1 0 0,0 0 0,0 0 0,-1 0-1,1-1 1,0 1 0,-1 0 0,1 0 0,0-1 0,-1 1 0,1 0-1,-1-1 1,1 1 0,0-1 0,35-20 152,-13-5-84,-20 21-81,1 0 1,-1 0 0,1 0 0,1 1 0,-1 0-1,1-1 1,0 2 0,0-1 0,0 0-1,0 1 1,7-3 0,-11 9 3,0-1-1,0 1 1,0 0-1,-1 0 1,1 0 0,-1 0-1,1-1 1,-1 1-1,0 0 1,0 0 0,-1 6-1,1-5 38,-2 22 212,0-1-1,-6 25 1,3-25 599,-2 50 1,20-97-3495,-5-12-2807,-4 9-958,-1-10-9010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6.900"/>
    </inkml:context>
    <inkml:brush xml:id="br0">
      <inkml:brushProperty name="width" value="0.025" units="cm"/>
      <inkml:brushProperty name="height" value="0.025" units="cm"/>
    </inkml:brush>
  </inkml:definitions>
  <inkml:trace contextRef="#ctx0" brushRef="#br0">1 1 4740,'0'0'18674,"38"49"-16560,-36-9 96,-2 10-448,0 8-449,-5 10-416,-7 3-256,3 1-353,0 0-160,8-6-128,1-9-545,0-14-2369,7-16-4037,5-14-13068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8.330"/>
    </inkml:context>
    <inkml:brush xml:id="br0">
      <inkml:brushProperty name="width" value="0.025" units="cm"/>
      <inkml:brushProperty name="height" value="0.025" units="cm"/>
    </inkml:brush>
  </inkml:definitions>
  <inkml:trace contextRef="#ctx0" brushRef="#br0">32 0 9065,'0'0'11851,"0"63"-9513,-8-25 96,0 5-544,0 1-801,4-1-480,1-4-513,3-8-96,0-8-449,3-9-1472,4-12-642,-2-2-800,-5-16-3075</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8.673"/>
    </inkml:context>
    <inkml:brush xml:id="br0">
      <inkml:brushProperty name="width" value="0.025" units="cm"/>
      <inkml:brushProperty name="height" value="0.025" units="cm"/>
    </inkml:brush>
  </inkml:definitions>
  <inkml:trace contextRef="#ctx0" brushRef="#br0">0 1 11179,'0'0'11787,"54"15"-9673,-23-8-609,8-2-96,1-5-512,2 0-480,-5 0-353,-3-3 0,-9-4-288,-10 3-1314,-12 3-1377,-18 1-6726,-9 4 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9.029"/>
    </inkml:context>
    <inkml:brush xml:id="br0">
      <inkml:brushProperty name="width" value="0.025" units="cm"/>
      <inkml:brushProperty name="height" value="0.025" units="cm"/>
    </inkml:brush>
  </inkml:definitions>
  <inkml:trace contextRef="#ctx0" brushRef="#br0">1 71 8200,'0'0'15663,"87"8"-12781,-40-25-896,0-2-833,-3 1-640,-5 3-417,-12 7-128,-12 7-961,-11 1-1313,-4 5-1314,-13 10-2049,-13 5-5189</inkml:trace>
  <inkml:trace contextRef="#ctx0" brushRef="#br0" timeOffset="1">49 272 5637,'0'0'11211,"-7"53"-9193,24-53-449,8 0-800,4-9-609,2-11-384,-1-5-2787,0-4-3299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9.399"/>
    </inkml:context>
    <inkml:brush xml:id="br0">
      <inkml:brushProperty name="width" value="0.025" units="cm"/>
      <inkml:brushProperty name="height" value="0.025" units="cm"/>
    </inkml:brush>
  </inkml:definitions>
  <inkml:trace contextRef="#ctx0" brushRef="#br0">9 226 9641,'0'0'6593,"0"9"-3486,-2 4-2296,-1-2 57,2 0 0,0-1 0,0 1 0,1 0 0,0 0-1,2 11 1,-1-20-831,0-1-1,0 1 0,0-1 0,0 0 1,0 1-1,0-1 0,1 0 0,-1 0 1,0 0-1,1 0 0,-1 0 0,0 0 0,1-1 1,0 1-1,-1 0 0,1-1 0,-1 1 1,1-1-1,0 1 0,-1-1 0,1 0 0,0 0 1,-1 0-1,1 0 0,0 0 0,-1 0 1,1 0-1,0-1 0,-1 1 0,1 0 0,0-1 1,1-1-1,6 1-24,0-2 0,-1 0-1,1 0 1,13-7 0,19-17-36,-31 19 14,0 1 0,1 0-1,0 0 1,0 2 0,0-1-1,17-5 1,-28 11 18,1 0 0,-1 0 0,1 0 0,-1 0 0,1 0-1,-1 0 1,1 0 0,-1 0 0,1 0 0,-1 0 0,0 0 0,1 0 0,-1 0 0,1 0 0,-1 0 0,1 1 0,-1-1-1,0 0 1,1 0 0,-1 0 0,1 1 0,-1-1 0,0 0 0,1 1 0,-1-1 0,0 0 0,1 1 0,-1-1 0,0 0 0,0 1-1,1-1 1,-1 1 0,0-1 0,0 1 0,3 22 637,-10 23 631,7-46-1275,-4 17 410,2-12-210,0 1 1,1 1-1,-1-1 1,1 0-1,1 0 1,-1 0-1,1 0 0,0 1 1,1-1-1,0 7 1,0-12-191,0 0 1,-1-1-1,1 1 0,0 0 1,0-1-1,0 1 0,0-1 1,-1 1-1,1-1 0,0 1 1,0-1-1,0 1 1,0-1-1,0 0 0,0 0 1,0 1-1,0-1 0,0 0 1,0 0-1,0 0 0,0 0 1,0 0-1,0-1 1,1 1-1,-1 0 0,0 0 1,0-1-1,-1 1 0,1 0 1,0-1-1,0 1 0,0-1 1,0 1-1,1-2 1,33-18 145,-7-2-395,-11 10-506,0-2 0,-1 0 0,28-32 0</inkml:trace>
  <inkml:trace contextRef="#ctx0" brushRef="#br0" timeOffset="1">355 0 17264,'0'0'9193</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09.743"/>
    </inkml:context>
    <inkml:brush xml:id="br0">
      <inkml:brushProperty name="width" value="0.025" units="cm"/>
      <inkml:brushProperty name="height" value="0.025" units="cm"/>
    </inkml:brush>
  </inkml:definitions>
  <inkml:trace contextRef="#ctx0" brushRef="#br0">114 1 14862,'-1'9'4089,"-5"32"-2121,-3-1 1,-1-1-1,-18 43 0,15-48-1300,2 1 1,1 0-1,2 1 1,1 0-1,-3 48 1,10-83-654,0-1 1,0 1 0,0-1 0,0 0 0,0 1 0,0-1 0,0 1 0,0-1 0,0 1 0,0-1 0,0 1 0,0-1 0,0 0 0,1 1 0,-1-1 0,0 1 0,0-1 0,0 1 0,1-1 0,-1 0 0,0 1 0,1-1 0,-1 0 0,0 1 0,1-1 0,-1 0 0,0 1 0,1-1 0,-1 0 0,0 0 0,1 0 0,-1 1 0,1-1 0,-1 0 0,1 0 0,-1 0 0,0 0 0,1 0 0,-1 0 0,1 1 0,22-11 559,18-23 47,-4-11-590,-1-2 1,30-53-1,14-19-49,-72 111-241,-8 14-466,-9 14-1828,-12-3-6545,9-12 2029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808"/>
    </inkml:context>
    <inkml:brush xml:id="br0">
      <inkml:brushProperty name="width" value="0.025" units="cm"/>
      <inkml:brushProperty name="height" value="0.025" units="cm"/>
    </inkml:brush>
  </inkml:definitions>
  <inkml:trace contextRef="#ctx0" brushRef="#br0">44 1 5733,'0'0'12620,"-6"71"-10762,-7-19 224,0 8-641,6 5-480,2 1-256,5-6-449,0-8-192,1-14-672,9-15-802,1-15-255,0-8-33,-3-14 33,-3-17-2147,0-3-2017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0.115"/>
    </inkml:context>
    <inkml:brush xml:id="br0">
      <inkml:brushProperty name="width" value="0.025" units="cm"/>
      <inkml:brushProperty name="height" value="0.025" units="cm"/>
    </inkml:brush>
  </inkml:definitions>
  <inkml:trace contextRef="#ctx0" brushRef="#br0">0 0 7655,'0'0'5413,"0"58"-2530,0-31-320,0 1-449,4-4-257,6-8-351,4-7-866,5-6-480,5-3-63,4-9-770,2-12-1249,7-5-1025,-4-2-1601,1-3-417,-1 4-3939</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0.630"/>
    </inkml:context>
    <inkml:brush xml:id="br0">
      <inkml:brushProperty name="width" value="0.025" units="cm"/>
      <inkml:brushProperty name="height" value="0.025" units="cm"/>
    </inkml:brush>
  </inkml:definitions>
  <inkml:trace contextRef="#ctx0" brushRef="#br0">160 0 6022,'0'0'10185,"-10"9"-7211,-3 1-2350,-10 8 956,1 1 0,1 0 1,0 2-1,-23 31 0,43-52-1549,1 0 1,-1 0-1,1 1 0,0-1 0,-1 0 1,1 1-1,0-1 0,-1 1 0,1-1 0,0 0 1,0 1-1,-1-1 0,1 1 0,0-1 1,0 1-1,0-1 0,0 1 0,-1-1 1,1 1-1,0-1 0,0 1 0,0-1 0,0 1 1,0-1-1,0 1 0,0-1 0,0 1 1,1-1-1,-1 1 0,0-1 0,0 1 0,0-1 1,0 0-1,1 1 0,-1-1 0,0 1 1,0-1-1,1 1 0,-1-1 0,0 0 0,1 1 1,-1-1-1,1 1 0,27-4 309,34-20-356,-20-1-94,-31 16 95,-1 1 0,1 1 0,1 0-1,-1 1 1,1 0 0,0 1 0,0 0 0,1 1-1,15-3 1,-26 12 301,-1 0 1,0 0-1,0 0 0,-1 0 0,0 0 1,-1 10-1,1-10-85,0-5-193,0 0 1,0 0-1,0 0 0,0 0 0,0-1 1,0 1-1,0 0 0,1 0 0,-1 0 1,0 0-1,0 0 0,1 0 1,-1 0-1,1-1 0,-1 1 0,1 0 1,-1 0-1,1 0 0,0-1 0,-1 1 1,1 0-1,0-1 0,-1 1 1,1-1-1,0 1 0,1 0 0,1 0 23,-1-1-1,0 1 0,1-1 1,-1 1-1,1-1 1,-1 0-1,0 0 0,1 0 1,-1-1-1,1 1 0,1-1 1,14-4 205,-1 0 0,27-13 1,-18 7-114,-21 9-130,1 0-45,-1 0 0,1 0 0,-1 1-1,1 0 1,0 0 0,-1 0 0,1 0 0,0 1 0,11 1 0,-15 2 43,-1 1 0,0 0 1,0 0-1,0 0 1,-1-1-1,1 1 1,-1 0-1,0 0 0,0 0 1,0 0-1,-2 6 1,2-1-2,0-8 12,0-1-1,0 1 1,0 0-1,0-1 0,0 1 1,0 0-1,0-1 0,0 1 1,0 0-1,1-1 1,-1 1-1,0 0 0,0-1 1,1 1-1,-1 0 1,0-1-1,1 1 0,-1-1 1,1 1-1,-1-1 0,1 1 1,-1-1-1,1 1 1,-1-1-1,1 1 0,-1-1 1,1 1-1,0-1 0,-1 0 1,1 0-1,-1 1 1,2-1-1,28-4-2,38-32-546,-55 28 153,5-2 113,-8 3 106,0 2 1,0-1-1,0 1 1,1 1-1,-1 0 1,1 0 0,15-2-1,-26 6 185,1 0 0,-1 1 0,1-1 0,-1 0 0,1 0 0,-1 1 0,0-1 0,1 0 0,-1 1 0,0-1 0,1 0-1,-1 1 1,0-1 0,1 1 0,-1-1 0,0 1 0,0-1 0,1 0 0,-1 1 0,0-1 0,0 1 0,0-1 0,0 1 0,0-1 0,0 1-1,0-1 1,0 1 0,0-1 0,0 1 0,0-1 0,0 1 0,0-1 0,0 1 0,0-1 0,0 1 0,-1-1 0,1 1 0,0-1 0,0 1-1,-1-1 1,1 1 0,0-1 0,0 0 0,-1 1 0,0-1 0,-11 30 721,10-26-621,1-3-62,0 0 0,1 0 0,-1 0 0,1 1 0,-1-1 0,0 0 0,1 0 0,0 1 0,-1-1 0,1 0 0,0 1 0,0-1 0,0 0 1,0 1-1,0-1 0,0 1 0,0-1 0,0 0 0,0 1 0,1-1 0,-1 0 0,1 1 0,-1-1 0,1 0 0,0 3 0,1-3-26,-1-1 0,1 1 0,0 0-1,-1 0 1,1-1 0,-1 1-1,1-1 1,0 0 0,-1 1-1,1-1 1,0 0 0,-1 0 0,1 0-1,0 0 1,0 0 0,-1 0-1,3-1 1,12-3-28,0 0-1,-1-1 0,18-8 1,-29 12 36,22-10-118,-16 6-5,1 0-1,-1 1 1,1 0 0,0 0 0,0 2 0,1-1 0,14 0 0,-25 3 90,-1 1-1,1-1 1,0 0 0,-1 1 0,1-1-1,0 1 1,-1-1 0,1 1-1,-1 0 1,1-1 0,-1 1 0,1-1-1,-1 1 1,0 0 0,1 0 0,-1-1-1,0 1 1,1 0 0,-1 0-1,0-1 1,0 1 0,0 0 0,0 0-1,1-1 1,-1 1 0,0 0 0,-1 0-1,1 0 1,0-1 0,0 1-1,0 0 1,-1 1 0,-4 39 246,3-27-79,1-13-142,1 0 1,0 1-1,0-1 1,0 0-1,0 0 1,0 0-1,1 1 1,-1-1-1,0 0 0,0 0 1,1 0-1,-1 1 1,1-1-1,-1 0 1,1 0-1,0 0 1,-1 0-1,1 0 1,0 0-1,-1 0 0,1 0 1,0-1-1,0 1 1,0 0-1,0 0 1,0-1-1,2 2 1,0-1-6,0 0 1,0 0-1,1 0 1,-1 0-1,0-1 1,1 1-1,-1-1 1,1 0-1,-1 0 1,4-1-1,7-1-28,-1 0-1,0-1 0,0 0 1,19-8-1,36-23-439,19-8-91,-111 91 916,23-48-367,0 0 0,1 0 0,-1 1-1,0-1 1,1 0 0,-1 0 0,1 1 0,-1-1-1,1 0 1,0 1 0,-1-1 0,1 0 0,0 1 0,0-1-1,0 0 1,0 1 0,0-1 0,0 1 0,0-1 0,1 0-1,-1 1 1,0-1 0,1 0 0,-1 1 0,1-1 0,0 0-1,-1 0 1,1 0 0,0 1 0,0-1 0,-1 0 0,1 0-1,0 0 1,0 0 0,0 0 0,1 0 0,-1-1 0,0 1-1,0 0 1,0-1 0,0 1 0,1 0 0,-1-1-1,0 1 1,1-1 0,-1 0 0,0 1 0,2-1 0,10 1 52,0 1 0,-1-2 0,1 0 0,20-3 0,-8 1-27,31-1-2848,101-21 0,-140 19-3291,-12-3-3806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2.463"/>
    </inkml:context>
    <inkml:brush xml:id="br0">
      <inkml:brushProperty name="width" value="0.025" units="cm"/>
      <inkml:brushProperty name="height" value="0.025" units="cm"/>
    </inkml:brush>
  </inkml:definitions>
  <inkml:trace contextRef="#ctx0" brushRef="#br0">175 326 11723,'0'-1'308,"0"0"1,0 0-1,0 0 0,0 0 0,-1 0 0,1 0 1,0 1-1,0-1 0,-1 0 0,1 0 1,0 0-1,-1 1 0,1-1 0,-1 0 1,1 0-1,-1 1 0,1-1 0,-1 0 0,0 1 1,1-1-1,-1 1 0,0-1 0,0 1 1,1-1-1,-1 1 0,0-1 0,0 1 1,0 0-1,0-1 0,-35 0 2683,28 2-2853,1 0-1,-1 1 1,1 0 0,0 0-1,-1 1 1,-12 6 0,13-3-50,1-1 1,-1 1-1,1 0 0,-9 12 1,13-16-75,0 1 0,0-1 0,1 1 0,-1 0 0,1 0 0,-1 0 0,1 0 0,0 0 1,0 0-1,1 0 0,-1 0 0,0 1 0,1-1 0,0 0 0,0 5 0,0-7-13,1-1-1,-1 1 1,1-1-1,-1 1 1,1-1-1,-1 0 1,1 1-1,-1-1 0,1 0 1,-1 1-1,1-1 1,-1 0-1,1 0 1,0 1-1,-1-1 1,1 0-1,0 0 1,-1 0-1,1 0 1,-1 0-1,1 0 1,0 0-1,-1 0 1,1 0-1,0 0 1,-1 0-1,1 0 0,-1-1 1,1 1-1,0 0 1,22-6-10,-5-4-84,25-12-226,-42 21 312,0 1 0,1-1 0,-1 1 1,0-1-1,1 1 0,-1 0 0,1 0 0,-1-1 0,0 1 0,1 0 1,-1 0-1,1 1 0,-1-1 0,0 0 0,1 0 0,-1 1 1,1-1-1,-1 1 0,0-1 0,0 1 0,1-1 0,-1 1 1,0 0-1,0 0 0,0 0 0,0-1 0,2 2 0,1 5 36,-1-1-1,1 1 0,-1-1 0,0 1 0,0 0 1,-1 0-1,0 0 0,1 8 0,9 67 377,-10-66-348,3 28 232,0 83 0,-5-116-30,-1 0 1,0 0-1,-1 0 0,0 0 0,0 0 0,-1-1 0,0 1 0,-1-1 1,-1 0-1,1 0 0,-2 0 0,1-1 0,-10 13 0,13-20-144,1 0 1,-1 0-1,0 0 0,0 0 0,0-1 0,0 1 0,0 0 0,0-1 1,0 0-1,-1 1 0,1-1 0,-1 0 0,1 0 0,-1 0 0,1-1 1,-1 1-1,1 0 0,-1-1 0,0 0 0,-4 0 0,5 0-104,0-1 0,1 0 0,-1 0 0,1 0 0,-1 0 0,1 0 1,-1 0-1,1 0 0,-1 0 0,1-1 0,0 1 0,0 0 0,0-1 0,0 1 0,0-1 0,0 0 0,0 1 0,0-1 0,1 0 0,-1 1 0,1-1 0,-1 0 0,1 0 0,-1 0 0,1 1 0,0-1 0,0 0 0,0 0 1,1-3-1,-1-10-75,1 0 0,0 0 0,1 0 0,1 0 1,1 0-1,0 1 0,0-1 0,2 1 1,0 0-1,0 0 0,1 1 0,13-18 0,13-15-65,3 2 0,42-41 0,1-3 171,-9-5-15,-85 118-37,-43 76 16,53-91 33,1 0 1,0 1-1,0 0 0,1 0 0,0 0 0,1 0 0,-2 21 0,4-31-36,0-1-1,0 1 1,1-1-1,-1 1 1,0-1-1,0 1 0,0 0 1,1-1-1,-1 1 1,0-1-1,1 1 1,-1-1-1,0 1 1,1-1-1,-1 0 0,0 1 1,1-1-1,-1 1 1,1-1-1,-1 0 1,1 1-1,-1-1 0,1 0 1,-1 0-1,1 1 1,-1-1-1,1 0 1,0 0-1,-1 0 0,1 0 1,-1 0-1,1 0 1,-1 1-1,1-1 1,0-1-1,-1 1 0,1 0 1,-1 0-1,1 0 1,0 0-1,-1 0 1,1-1-1,29-8 64,-16 0-60,0-1-1,0 0 1,0-1-1,-2 0 1,1-1-1,11-15 0,64-86-181,-82 104 165,33-46 3,56-108 0,-145 247 191,-24 41 294,68-114-446,1 1-1,0-1 1,1 1-1,0 0 0,1 0 1,1 1-1,0-1 1,-1 25-1,3-35-35,1 1 1,-1-1-1,1 0 1,-1 1-1,1-1 0,0 0 1,0 1-1,0-1 1,0 0-1,1 0 0,-1 0 1,0 0-1,1 0 1,0 0-1,-1 0 0,1 0 1,0-1-1,0 1 1,0-1-1,0 1 0,0-1 1,0 0-1,0 0 1,1 0-1,-1 0 0,0 0 1,1 0-1,-1-1 1,1 1-1,-1-1 0,1 0 1,-1 1-1,1-1 1,-1 0-1,4-1 1,2 1-13,1 0 0,-1-1 1,0 0-1,1 0 1,-1-1-1,0 0 1,0 0-1,0-1 1,13-7-1,-4-1 35,0-2 1,-1 0-1,0-1 1,-1-1-1,-1 0 0,0-1 1,-1 0-1,17-30 1,0-5 63,40-97 1,-64 135-83,0 0 0,-1 0 0,-1 0 0,0 0 0,-1-1 0,2-23 0,-8 33 0,-4 11 0,-4 9 0,-22 59 0,2 1 0,5 1 0,-18 83 0,39-136 0,1 1 0,0 47 0,3-71 0,1-1 0,0 1 0,0-1 0,0 1 0,0 0 0,0-1 0,0 1 0,-1-1 0,1 1 0,1-1 0,-1 1 0,0 0 0,0-1 0,0 1 0,0-1 0,0 1 0,0 0 0,1-1 0,-1 1 0,0-1 0,1 1 0,-1-1 0,0 1 0,1-1 0,-1 1 0,0-1 0,1 0 0,-1 1 0,1-1 0,-1 1 0,1-1 0,-1 0 0,1 0 0,-1 1 0,1-1 0,-1 0 0,1 0 0,-1 1 0,1-1 0,0 0 0,-1 0 0,1 0 0,-1 0 0,1 0 0,-1 0 0,1 0 0,0 0 0,-1 0 0,1 0 0,-1 0 0,1 0 0,0-1 0,-1 1 0,1 0 0,-1 0 0,1-1 0,-1 1 0,1 0 0,-1-1 0,1 1 0,2-2 0,0 0 0,0 0 0,0-1 0,0 1 0,-1 0 0,1-1 0,-1 0 0,4-5 0,-2 0 0,-1 0 0,0 0 0,0 0 0,-1-1 0,0 1 0,0-1 0,-1 1 0,0-1 0,-1 1 0,0-1 0,0 1 0,-1-1 0,-2-11 0,2 15 0,0 0 0,0 0 0,0 1 0,-1-1 0,0 0 0,0 0 0,0 1 0,0-1 0,-1 1 0,0 0 0,0 0 0,0 0 0,0 0 0,0 0 0,-1 1 0,0-1 0,0 1 0,0 0 0,0 0 0,0 0 0,-1 1 0,1 0 0,-1 0 0,-4-2 0,-9 0 0,15 3 0,5 0 0,24-3 0,-21 3 1,5-3-22,1 2 0,-1-1 0,1 1 0,0 1 1,0 0-1,0 0 0,-1 1 0,15 2 0,-20 0-1089</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2.805"/>
    </inkml:context>
    <inkml:brush xml:id="br0">
      <inkml:brushProperty name="width" value="0.025" units="cm"/>
      <inkml:brushProperty name="height" value="0.025" units="cm"/>
    </inkml:brush>
  </inkml:definitions>
  <inkml:trace contextRef="#ctx0" brushRef="#br0">3 10 16464,'-2'-10'10441,"11"16"-10376,2-1-1058,2-5-4741,0 0-14509</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3.693"/>
    </inkml:context>
    <inkml:brush xml:id="br0">
      <inkml:brushProperty name="width" value="0.025" units="cm"/>
      <inkml:brushProperty name="height" value="0.025" units="cm"/>
    </inkml:brush>
  </inkml:definitions>
  <inkml:trace contextRef="#ctx0" brushRef="#br0">178 219 5317,'0'0'12129,"1"-9"-9092,-1 3-2663,-2-24 2308,2 29-2580,-1 0 0,1 0 0,-1 0 1,0 0-1,0 0 0,1 0 0,-1 0 0,0 0 1,0 1-1,0-1 0,0 0 0,0 1 0,0-1 1,0 1-1,0-1 0,0 1 0,0-1 0,0 1 1,0 0-1,0-1 0,-1 1 0,1 0 1,0 0-1,0 0 0,0 0 0,0 0 0,0 0 1,-1 0-1,1 0 0,0 1 0,-1-1 0,-4 2-23,0 0-1,0 0 0,1 1 0,-1-1 1,1 1-1,0 1 0,0-1 1,0 1-1,0-1 0,0 1 0,1 1 1,0-1-1,0 1 0,0-1 0,0 1 1,-5 10-1,-1 1-45,1 1 0,1-1-1,0 1 1,-6 23 0,12-35 9,1 0 1,0 0-1,0 0 0,0 0 0,0 0 1,1 0-1,-1 0 0,1 0 0,1 0 1,-1 0-1,2 8 0,-1-12-27,-1 0 0,1 0 0,-1 0-1,1 0 1,-1 0 0,1 0 0,0 0-1,0 0 1,-1 0 0,1 0 0,0-1 0,0 1-1,0 0 1,0-1 0,0 1 0,0 0 0,0-1-1,0 1 1,0-1 0,2 1 0,0-1 9,0 1 1,0-1-1,0 0 0,0 0 1,0 0-1,0-1 1,0 1-1,-1-1 0,1 0 1,0 1-1,3-3 1,9-3 61,-1-1 0,0-1 0,0 0 1,0-1-1,-1 0 0,19-19 1,68-74 2,-73 71 78,32-49 0,-49 66 100,-2 0 0,0-1 1,-1 0-1,0-1 1,-1 1-1,5-24 0,-53 146 187,24-52-454,8-27 0,2 1 0,0 0 0,2 0 0,-5 52 0,11-81-44,0 1 1,0-1-1,0 0 1,0 1-1,0-1 1,1 0-1,-1 0 1,0 1-1,0-1 1,0 0-1,0 0 1,0 1-1,1-1 1,-1 0-1,0 0 0,0 1 1,0-1-1,1 0 1,-1 0-1,0 0 1,0 1-1,1-1 1,-1 0-1,0 0 1,1 0-1,-1 0 1,0 0-1,1 0 1,-1 0-1,0 0 0,0 1 1,1-1-1,-1 0 1,0 0-1,1 0 1,-1 0-1,0-1 1,1 1-1,-1 0 1,0 0-1,0 0 1,1 0-1,-1 0 1,0 0-1,1 0 0,-1-1 1,0 1-1,0 0 1,1 0-1,-1 0 1,0 0-1,0-1 1,1 1-1,-1 0 1,0 0-1,0-1 1,0 1-1,0 0 1,1 0-1,-1-1 0,0 1 1,0-1-1,16-15-6358,-4-8-2166</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4.253"/>
    </inkml:context>
    <inkml:brush xml:id="br0">
      <inkml:brushProperty name="width" value="0.025" units="cm"/>
      <inkml:brushProperty name="height" value="0.025" units="cm"/>
    </inkml:brush>
  </inkml:definitions>
  <inkml:trace contextRef="#ctx0" brushRef="#br0">0 80 15855,'0'0'7068,"5"9"-4089,-4-7-2851,0 1 0,1 0 0,-1-1 0,1 1 0,-1-1 0,1 1 0,0-1 0,0 0 0,0 0 0,0 1 0,1-2 0,-1 1 0,0 0 0,1 0 0,-1-1 0,1 1 0,0-1-1,0 0 1,-1 0 0,1 0 0,0 0 0,0-1 0,0 1 0,0-1 0,0 1 0,0-1 0,0 0 0,0 0 0,0 0 0,0-1 0,0 1 0,0-1 0,-1 0 0,1 0 0,0 0 0,0 0 0,4-2 0,-2 1-113,0 0 0,0 0-1,-1-1 1,1 1 0,-1-1 0,0 0-1,0 0 1,0-1 0,0 1-1,0-1 1,-1 0 0,0 0 0,1 0-1,-2 0 1,1 0 0,0-1 0,-1 1-1,0-1 1,0 0 0,0 0 0,0 0-1,-1 0 1,0 0 0,1-7-1,-3 11-11,1 0 0,0 0 0,0 0 0,-1 0 0,1 0 0,-1 0 0,1 0 0,0 0 0,-1 0 0,0 0 0,1 0 0,-1 1 0,0-1 0,1 0 0,-1 0 0,0 1 0,0-1 0,0 0 0,0 1-1,1-1 1,-1 1 0,0-1 0,0 1 0,0-1 0,0 1 0,0 0 0,0-1 0,0 1 0,-1 0 0,1 0 0,0 0 0,0 0 0,0 0 0,0 0 0,0 0 0,0 0 0,-2 1 0,-1-1 5,-1 1 1,1 0 0,-1 0 0,1 0 0,0 0 0,0 1 0,-1 0 0,-5 3 0,2 1-6,-1 1 1,1 1 0,0-1-1,1 1 1,0 0 0,0 1-1,1-1 1,0 1-1,0 1 1,1-1 0,0 1-1,1 0 1,0 0 0,1 0-1,0 1 1,0-1 0,1 1-1,-1 13 1,3-23-1,0 0 0,0 0 0,0 0 0,0 0 0,0 0 0,0 0 0,1 0 0,-1 0 1,0 0-1,0 0 0,1 0 0,-1 0 0,1 0 0,-1 0 0,1 0 0,-1-1 0,1 1 0,-1 0 0,1 0 0,0 0 0,0-1 0,-1 1 0,1 0 0,0-1 0,0 1 0,1 0 0,0 0 2,0-1 0,0 1 0,1-1 0,-1 1 0,0-1 0,0 0 0,1 0 0,-1 0 0,0 0 0,1 0 0,2-1 0,3 0 6,-1-1 0,0 0 0,0-1 0,0 1 0,0-1 0,11-7 0,1-5 10,-1-1 1,0-1-1,-1-1 1,-1 0-1,-1-1 1,20-34-1,-5 11 117,-39 101 679,-3-26-776,7-21-41,0 1 1,0 0 0,2-1 0,-1 2-1,2-1 1,0 0 0,0 0 0,1 1-1,2 24 1,-1-37-1,0 0 0,1 0 0,-1 0 0,0-1 0,1 1 0,-1 0 0,0 0 0,1 0 0,-1-1 0,1 1 0,-1 0 0,1-1 0,0 1 0,-1 0 0,1-1 0,0 1 0,-1-1 0,1 1 0,0-1 0,0 1 0,0-1 0,-1 0 0,1 1 0,0-1 0,0 0 0,1 1 0,29-4 0,-21 0 0,-1 0 0,-1 0 0,1-1 0,11-7 0,3-7 0,0-1 0,-1 0 0,0-2 0,-2-1 0,-1 0 0,0-2 0,27-46 0,-61 99 0,1 0 0,2 1 0,-10 34 0,21-58-486,-1 0-1,1-1 1,0 1 0,0 0-1,1 0 1,0 6-1,0-11 334,0 0-1,0 0 0,0-1 0,0 1 0,0 0 0,1 0 1,-1 0-1,0-1 0,1 1 0,-1 0 0,1 0 0,-1-1 1,0 1-1,1 0 0,0 0 0,-1-1 0,1 1 0,-1-1 1,1 1-1,0-1 0,-1 1 0,1-1 0,0 1 0,0-1 0,-1 1 1,1-1-1,0 0 0,0 0 0,0 1 0,-1-1 0,1 0 1,0 0-1,0 0 0,0 0 0,0 0 0,-1 0 0,1 0 1,0 0-1,0 0 0,0 0 0,0 0 0,-1-1 0,1 1 1,0 0-1,0-1 0,0 1 0,1-1 0,18-10-8948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5.090"/>
    </inkml:context>
    <inkml:brush xml:id="br0">
      <inkml:brushProperty name="width" value="0.025" units="cm"/>
      <inkml:brushProperty name="height" value="0.025" units="cm"/>
    </inkml:brush>
  </inkml:definitions>
  <inkml:trace contextRef="#ctx0" brushRef="#br0">235 0 11531,'0'0'11184,"-1"12"-8398,-6 29-1639,-2-1-1,-2 0 1,-19 49-1,-61 126-921,62-152-71,23-50-74,6-22-65,1-9-217,-1 8 175,0-1 0,-1 0 0,0 0 0,-1 1 0,0-1 0,-1 1 0,0-1 0,0 1 0,-1 0 0,0 0 0,-1 1 0,0-1-1,-12-16 1,16 25 348,23 20 928,-16-15-1225,1-1 1,1 0-1,-1 0 1,0-1-1,1 0 1,-1 0 0,1-1-1,-1 0 1,1 0-1,0-1 1,-1 0-1,1 0 1,11-2-1,-7-1 26,0 0 1,0-1-1,0 0 0,-1 0 0,1-2 0,-1 1 0,18-13 1,-7 1 16,0 0 1,-1-2-1,-1 0 1,-1-1-1,-1-1 0,28-41 1,-41 54-68,0 0 0,0-1 0,-1 1 0,5-12 0,-10 20 0,1 0 0,0 1 0,0-1 0,-1 0 0,1 0 0,0 0 0,-1 0 0,1 1 0,0-1 0,-1 0 0,1 0 0,0 0 0,-1 0 0,1 0 0,0 0 0,-1 0 0,1 0 0,0 0 0,-1 0 0,1 0 0,0 0 0,-1 0 0,1 0 0,0 0 0,-1-1 0,1 1 0,0 0 0,0 0 0,-1 0 0,1 0 0,0-1 0,-1 1 0,1 0 0,0 0 0,0 0 0,0-1 0,-1 1 0,1 0 0,0-1 0,0 1 0,0 0 0,-1 0 0,1-1 0,0 1 0,0 0 0,0-1 0,0 1 0,0 0 0,0-1 0,0 1 0,0 0 0,0-1 0,0 1 0,0 0 0,0-1 0,0 1 0,0 0 0,0-1 0,0 1 0,0 0 0,0 0 0,-9 8 0,0 2 0,1-1 0,0 1 0,0 0 0,-11 22 0,-30 65 0,38-74 0,4-9 0,2-4 0,0-1 0,0 1 0,1 0 0,0 0 0,1 0 0,0 0 0,1 1 0,0 0 0,0-1 0,0 22 0,3-31 0,-1 0 0,1 1 0,0-1 0,-1 0 0,1 0 0,0 0 0,0-1 0,0 1 0,0 0 0,0 0 0,0 0 0,0-1 0,0 1 0,0 0 0,0-1 0,0 1 0,0-1 0,0 1 0,0-1 0,1 0 0,-1 1 0,0-1 0,0 0 0,0 0 0,1 0 0,-1 0 0,0 0 0,0 0 0,1 0 0,-1-1 0,0 1 0,0 0 0,0 0 0,0-1 0,1 1 0,-1-1 0,1 0 0,6-1 0,-1-1 0,0 1 0,-1-1 0,1-1 0,7-3 0,6-10 0,0-1 0,-1-1 0,-1-1 0,17-24 0,-11 15 0,-23 29 0,0 1 0,-1 0 0,0 0 0,1 0 0,-1 0 0,1 0 0,-1 0 0,0-1 0,0 1 0,1 0 0,-1 0 0,0 0 0,0 0 0,0 0 0,0 0 0,0 0 0,0 0 0,-1 0 0,1 2 0,-22 82 0,16-67 0,1 0 0,1 1 0,0 0 0,-2 34 0,6-53-8,0 1 0,0 0-1,-1 0 1,1 0 0,0 0 0,0 0 0,0 0 0,1 0-1,-1 0 1,0-1 0,0 1 0,0 0 0,1 0-1,-1 0 1,0 0 0,1 0 0,-1-1 0,1 1 0,-1 0-1,1 0 1,-1-1 0,1 1 0,-1 0 0,1-1-1,0 1 1,-1-1 0,1 1 0,0 0 0,0-1 0,-1 0-1,1 1 1,0-1 0,0 1 0,0-1 0,0 0-1,0 0 1,-1 1 0,1-1 0,0 0 0,0 0 0,0 0-1,0 0 1,0 0 0,0 0 0,0 0 0,0-1-1,-1 1 1,1 0 0,0 0 0,0-1 0,0 1 0,0 0-1,0-1 1,4-2-266,0 1 0,0 0 0,0-1 0,-1 0-1,1 0 1,-1-1 0,0 1 0,4-5 0,15-23-5369,0-9-2365</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5.447"/>
    </inkml:context>
    <inkml:brush xml:id="br0">
      <inkml:brushProperty name="width" value="0.025" units="cm"/>
      <inkml:brushProperty name="height" value="0.025" units="cm"/>
    </inkml:brush>
  </inkml:definitions>
  <inkml:trace contextRef="#ctx0" brushRef="#br0">47 1 7815,'0'0'17617,"-47"56"-17585,47-46-640,11 0-2852,6-2-3330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5.805"/>
    </inkml:context>
    <inkml:brush xml:id="br0">
      <inkml:brushProperty name="width" value="0.025" units="cm"/>
      <inkml:brushProperty name="height" value="0.025" units="cm"/>
    </inkml:brush>
  </inkml:definitions>
  <inkml:trace contextRef="#ctx0" brushRef="#br0">100 289 11243,'0'0'4826,"-6"11"-1324,-20 28-1236,15-25-1081,1 1-1,0 0 1,1 1 0,0 0-1,-9 27 1,18-43-1162,0 0 1,0 1 0,0-1-1,0 1 1,0-1-1,-1 1 1,1-1 0,0 1-1,0-1 1,0 1-1,0-1 1,1 1 0,-1-1-1,0 1 1,0-1-1,0 1 1,0-1 0,0 0-1,1 1 1,-1-1-1,0 1 1,0-1 0,1 1-1,-1-1 1,0 0-1,1 1 1,-1-1 0,0 0-1,1 1 1,-1-1-1,0 0 1,1 0 0,-1 1-1,2-1 1,19 0 243,22-15-148,-18-1-106,-1-1 1,0-1 0,-2-2 0,0 0 0,-1-1 0,-1-1 0,-1-1 0,-1 0-1,-1-2 1,-1 0 0,-2 0 0,0-2 0,-2 0 0,10-29 0,-20 49 0,1 0 0,-2 0-1,1-1 1,-1 1 0,0 0 0,-1-1 0,0-10 0,0 17-3,0 0 0,0 0 0,0 0 0,0 0 0,-1 0 0,1 0 0,-1 0 0,1 0 0,-1 0 0,1 0 0,-1 0 0,1 0 0,-1 0 0,0 0 0,1 0 0,-1 0 0,0 1 0,0-1-1,0 0 1,0 1 0,-1-2 0,0 2 11,0-1 0,0 1-1,0 0 1,-1-1 0,1 1-1,0 0 1,0 0 0,0 1-1,0-1 1,0 0 0,0 1-1,0-1 1,0 1-1,0 0 1,0 0 0,-2 1-1,-14 8 154,0 1-1,1 1 1,0 0-1,1 1 0,1 1 1,0 1-1,0 0 1,-21 30-1,35-44-169,0 1 1,0 0-1,-1 0 1,1-1-1,0 1 1,1 0-1,-1 0 1,0 0-1,0 0 1,1 0-1,-1 0 0,1 0 1,0 0-1,-1 0 1,1 4-1,0-6-3,1 1-1,-1 0 1,1 0-1,-1 0 1,0 0-1,1 0 1,0 0 0,-1-1-1,1 1 1,-1 0-1,1 0 1,0-1-1,0 1 1,-1 0-1,1-1 1,0 1-1,0-1 1,0 1-1,0-1 1,0 0-1,-1 1 1,1-1-1,2 1 1,7 0-7,0 1 1,1-1-1,0-1 0,-1 0 1,13-1-1,12 0-38,-28 2-12,-1-1-1,1 1 0,-1 1 1,1-1-1,-1 1 1,0 0-1,1 1 0,-1-1 1,0 1-1,-1 0 1,1 1-1,0-1 0,-1 1 1,8 7-1,-10-8 15,0 1 0,-1 0 0,1 0 0,0 0 0,-1 0-1,0 1 1,0-1 0,-1 1 0,1-1 0,-1 1 0,0-1 0,0 1 0,0 0-1,-1 0 1,1-1 0,-1 1 0,-1 0 0,1 0 0,0-1 0,-3 9 0,-10 17-2462,-1-16-2441,0-6-5808</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6.365"/>
    </inkml:context>
    <inkml:brush xml:id="br0">
      <inkml:brushProperty name="width" value="0.025" units="cm"/>
      <inkml:brushProperty name="height" value="0.025" units="cm"/>
    </inkml:brush>
  </inkml:definitions>
  <inkml:trace contextRef="#ctx0" brushRef="#br0">36 1 11691,'0'0'13837,"-1"10"-12059,-11 60 328,3-26-1085,-4 80 0,13-123-1011,0 0 0,0 0 0,0 0 0,0 0 0,0 0 0,0 0 0,0 0 0,0 0 0,0 0-1,0 0 1,1-1 0,-1 1 0,0 0 0,1 0 0,-1 0 0,1 0 0,-1-1 0,1 1 0,-1 0 0,1 0 0,-1-1 0,1 1 0,0 0 0,0-1 0,-1 1 0,1-1 0,0 1 0,0-1 0,0 1 0,0 0 0,2-1 13,-1 0 0,0 0 0,0 0 0,0 0 0,1 0 0,-1 0 0,0-1 0,0 1 0,0-1 0,0 0 0,0 1 0,4-3 0,6-3 100,0-1 0,-1 0 0,15-11-1,15-18-19,53-59 0,-56 55-95,-22 24-8,-16 16 0,1 0 0,-1 0 0,0 0 0,0 0 0,0 0 0,1 0 0,-1 0 0,0-1 0,0 1 0,1 0 0,-1 0 0,0 0 0,0 0 0,1 0 0,-1 0 0,0 0 0,0 0 0,0 0 0,1 0 0,-1 0 0,0 0 0,0 0 0,1 1 0,-1-1 0,0 0 0,0 0 0,0 0 0,1 0 0,-1 0 0,0 0 0,0 1 0,0-1 0,1 0 0,-1 0 0,0 0 0,0 0 0,0 1 0,0-1 0,0 0 0,1 0 0,-1 0 0,0 1 0,0-1 0,0 0 0,0 0 0,0 1 0,0-1 0,0 0 0,0 0 0,0 1 0,0-1 0,0 0 0,0 0 0,0 0 0,0 1 0,0-1 0,0 0 0,0 0 0,0 1 0,0-1 0,-1 14 0,-2 2 0,-1 1 0,-1-1 0,-13 30 0,12-33 0,0 1 0,1 0 0,1 0 0,0 1 0,-3 25 0,7-39 0,0-1 0,0 1 0,0 0 0,0-1 0,0 1 0,0-1 0,0 1 0,0 0 0,0-1 0,1 1 0,-1-1 0,0 1 0,0-1 0,1 1 0,-1-1 0,0 1 0,1-1 0,-1 1 0,1-1 0,-1 1 0,0-1 0,1 0 0,-1 1 0,1-1 0,-1 0 0,1 1 0,-1-1 0,1 0 0,0 1 0,-1-1 0,1 0 0,-1 0 0,1 0 0,-1 0 0,1 0 0,0 0 0,-1 0 0,1 0 0,0 0 0,-1 0 0,1 0 0,-1 0 0,1 0 0,-1 0 0,1 0 0,0-1 0,-1 1 0,1 0 0,-1 0 0,1-1 0,-1 1 0,1 0 0,-1-1 0,1 0 0,32-18 0,-6-4 0,44-49 0,-49 47 0,1 2 0,36-29 0,-59 51 0,0 1 0,1 0 0,-1 0 0,0 0 0,0 0 0,0 0 0,1 0 0,-1 0 0,0 0 0,0 0 0,0 0 0,1 0 0,-1 0 0,0 0 0,0 0 0,1 0 0,-1 0 0,0 0 0,0 0 0,0 0 0,1 0 0,-1 0 0,0 0 0,0 0 0,0 1 0,1-1 0,-1 0 0,0 0 0,0 0 0,0 0 0,0 0 0,1 1 0,-1-1 0,0 0 0,0 0 0,0 0 0,0 0 0,0 1 0,0-1 0,0 0 0,0 0 0,1 0 0,-1 1 0,0-1 0,0 0 0,0 0 0,0 1 0,0-1 0,0 0 0,0 0 0,0 0 0,0 1 0,0-1 0,0 0 0,0 0 0,-1 0 0,1 1 0,0-1 0,0 0 0,0 1 0,-1 12 0,-4 4 0,0-1 0,-1 1 0,-1-1 0,-1 0 0,-18 27 0,13-21 0,-20 44 0,33-66-9,1 0 1,-1 0-1,0 0 0,0 0 0,0 0 1,1 0-1,-1 0 0,0 0 1,0 0-1,0-1 0,1 1 0,-1 0 1,0 0-1,0 0 0,0 0 1,1 0-1,-1 0 0,0 0 0,0 0 1,1 0-1,-1 1 0,0-1 0,0 0 1,0 0-1,1 0 0,-1 0 1,0 0-1,0 0 0,0 0 0,1 0 1,-1 1-1,0-1 0,0 0 1,0 0-1,0 0 0,0 0 0,1 1 1,-1-1-1,0 0 0,0 0 1,0 0-1,0 1 0,0-1 0,0 0 1,0 0-1,0 0 0,0 1 1,0-1-1,0 0 0,0 0 0,0 0 1,0 1-1,0-1 0,0 0 0,0 0 1,0 1-1,0-1 0,0 0 1,0 0-1,35-36-10236,-13 9-479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180"/>
    </inkml:context>
    <inkml:brush xml:id="br0">
      <inkml:brushProperty name="width" value="0.025" units="cm"/>
      <inkml:brushProperty name="height" value="0.025" units="cm"/>
    </inkml:brush>
  </inkml:definitions>
  <inkml:trace contextRef="#ctx0" brushRef="#br0">0 182 5157,'0'0'9497,"3"9"-7511,-2-4-1685,1 6 120,1-1 0,0 1 0,1-1 0,7 14 0,-10-22-373,-1-1-1,1 0 1,-1 0 0,1 1 0,0-1-1,-1 0 1,1 0 0,0 0 0,0 0-1,0 0 1,0 0 0,0 0 0,0 0-1,0 0 1,0 0 0,0-1 0,1 1 0,-1 0-1,0-1 1,0 1 0,1-1 0,-1 1-1,0-1 1,1 0 0,-1 0 0,0 1-1,1-1 1,-1 0 0,0 0 0,1 0-1,-1-1 1,1 1 0,-1 0 0,0 0-1,1-1 1,-1 1 0,0-1 0,0 1 0,1-1-1,-1 1 1,0-1 0,0 0 0,0 0-1,0 0 1,0 1 0,0-1 0,0 0-1,0 0 1,0 0 0,1-2 0,3-3 153,0 0 0,0-1 0,-1 0 0,0 0 0,0 0 0,-1 0 0,0 0 0,0-1 0,-1 0 0,2-9 0,0-1 24,-1-1 0,-1 0 1,0-23-1,-6 28-20,-5 16 105,-7 24-30,8 6 91,3 0-1,1 1 1,1-1-1,2 52 1,1-82-328,0 1 0,0-1 1,0 1-1,0-1 0,1 1 1,-1-1-1,1 1 0,0-1 1,0 1-1,0-1 0,0 0 1,0 1-1,0-1 0,1 0 1,1 2-1,-2-3-6,0-1 0,0 1 0,0 0 0,0-1 0,0 1 0,0-1 0,0 0 0,0 1 0,0-1 0,0 0 0,1 0 0,-1 0-1,0 1 1,0-1 0,0 0 0,0-1 0,1 1 0,-1 0 0,0 0 0,0 0 0,0-1 0,0 1 0,0 0 0,0-1 0,0 1 0,0-1 0,0 0 0,0 1 0,0-1 0,0 0 0,0 0 0,0 1 0,0-1 0,0 0-1,-1 0 1,2-1 0,7-8 125,1-1-1,-1-1 1,-1 1-1,0-1 0,-1 0 1,0-1-1,8-22 1,32-104-145,-40 114 57,10-39-42,-20 178-65,3-51 119,-2-27 26,1-21 21,0 1 1,1 0 0,1 0-1,3 22 1,-4-37-128,0 0 1,0 0-1,0 0 0,0 0 1,1 0-1,-1 0 1,0 0-1,0 0 0,1 0 1,-1 0-1,1 0 0,-1 0 1,1 0-1,-1-1 1,1 1-1,-1 0 0,1 0 1,0 0-1,0-1 1,-1 1-1,1 0 0,0-1 1,0 1-1,0 0 0,0-1 1,0 1-1,-1-1 1,1 0-1,0 1 0,0-1 1,0 0-1,0 1 1,0-1-1,0 0 0,0 0 1,1 0-1,-1 0 0,0 0 1,0 0-1,0 0 1,0 0-1,0-1 0,0 1 1,0 0-1,1-1 1,1-1-23,0 0-1,1 0 1,-1 0 0,0 0 0,0-1 0,0 1 0,0-1 0,-1 0 0,1 0 0,-1 0 0,3-4 0,26-58-2325,-27 54 745,-1-1 1,0-1 0,2-22-1,-3-20-6182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7.112"/>
    </inkml:context>
    <inkml:brush xml:id="br0">
      <inkml:brushProperty name="width" value="0.025" units="cm"/>
      <inkml:brushProperty name="height" value="0.025" units="cm"/>
    </inkml:brush>
  </inkml:definitions>
  <inkml:trace contextRef="#ctx0" brushRef="#br0">1 311 16976,'0'0'15076,"11"-1"-14452,1 0-610,0-1 1,-1-1-1,0 0 0,1-1 0,-1 0 0,-1 0 1,20-11-1,-24 11-16,1 0 1,-1 0-1,1 0 1,-1-1 0,0 0-1,-1 0 1,1 0-1,-1-1 1,0 0 0,-1 0-1,1 0 1,-1 0-1,0-1 1,-1 0-1,4-9 1,-6 16 1,-1-1 0,1 0 0,-1 1 0,0-1 0,1 0 0,-1 0 0,0 0 0,0 1 0,1-1 0,-1 0 0,0 0 0,0 0 0,0 1 0,0-1 0,0 0 0,0 0 0,0 0 0,0 0 0,-1 1 0,1-1 0,0 0 0,0 0 0,-1 0 0,1 1 0,0-1 0,-1 0 0,1 0 0,-1 1 0,1-1 0,-1 0 0,1 1 0,-1-1 0,0 1 0,1-1 0,-1 1 0,0-1 0,1 1 0,-1-1 0,0 1 0,1-1 0,-1 1 0,0 0 0,0 0 0,0-1 0,1 1 0,-1 0 0,0 0 0,0 0 0,0 0 0,0 0 0,1 0 0,-1 0 0,0 0 0,-1 0 0,-2 1 0,0 0 0,0 0 0,0 0 0,0 1 0,0-1 0,1 1 0,-1 0 0,0 0 0,1 0 0,-5 3 0,-2 5 0,1 1 0,-1-1 0,2 1 0,0 1 0,0-1 0,1 2 0,0-1 0,1 1 0,0 0 0,2 0 0,-1 0 0,1 1 0,1-1 0,1 1 0,-2 25 0,3-38 0,1 1 0,0 0 0,0 0 0,0 0 0,0-1 0,1 1 0,-1 0 0,0 0 0,1-1 0,-1 1 0,1 0 0,0-1 0,-1 1 0,1 0 0,0-1 0,0 1 0,0-1 0,0 1 0,0-1 0,1 0 0,-1 0 0,0 1 0,1-1 0,-1 0 0,3 1 0,-1 0 0,1-1 0,-1 0 0,0-1 0,1 1 0,-1-1 0,1 0 0,-1 1 0,1-1 0,-1-1 0,1 1 0,-1 0 0,6-2 0,5-2 0,0-1 0,-1 0 0,1 0 0,-1-1 0,19-12 0,-4-1 0,-1-2 0,-1-1 0,0 0 0,38-47 0,-52 55 0,-1-1 0,0 0 0,-2 0 0,1-1 0,-2 0 0,0 0 0,-1-1 0,-1 0 0,-1 0 0,6-29 0,-10 45 0,-1 0 0,0 0 0,1 0 0,-1-1 0,0 1 0,1 0 0,-1 0 0,0 0 0,0 0 0,0-1 0,0 1 0,0 0 0,-1 0 0,1 0 0,0 0 0,0-1 0,-1 1 0,1 0 0,-1 0 0,1 0 0,-1 0 0,1 0 0,-1 0 0,0 0 0,1 0 0,-1 0 0,0 1 0,0-1 0,0 0 0,-1-1 0,0 2 0,0 0 0,0 0 0,0 1 0,0-1 0,0 1 0,0-1 0,0 1 0,0-1 0,1 1 0,-1 0 0,0 0 0,0 0 0,1 0 0,-1 0 0,-2 2 0,-11 9 0,1 1 0,-21 23 0,24-25 0,-24 31 0,33-40 0,1 1 0,-1-1 0,1 0 0,0 0 0,-1 1 0,1-1 0,0 1 0,1-1 0,-1 1 0,0-1 0,1 1 0,-1-1 0,1 1 0,0 0 0,0-1 0,0 5 0,3-5 0,0-1 0,0 1 0,1-1 0,-1 1 0,0-1 0,1 0 0,-1 0 0,0-1 0,1 1 0,-1-1 0,1 0 0,0 1 0,4-2 0,7 2 0,-7 1-34,0-1 0,0 1-1,-1 0 1,1 0 0,-1 1 0,1 0 0,-1 1-1,0-1 1,0 1 0,7 6 0,-10-6 15,-1-1 1,1 1 0,-1 0 0,0 0-1,0 1 1,-1-1 0,1 0 0,-1 1-1,0 0 1,0-1 0,0 1 0,-1 0 0,0 0-1,0 0 1,0 0 0,0 0 0,-1 6-1,1 91 724,-1-101-705,0-1 0,0 1 0,0-1 0,0 1 0,0-1 0,0 1 0,1-1 0,-1 1 0,0-1 0,0 1 0,0-1 0,1 1 0,-1-1 0,0 1 0,0-1 0,1 0 0,-1 1 0,0-1 0,1 1 0,-1-1 0,1 0 0,-1 1 0,0-1 0,1 0 0,-1 0 0,1 1 0,-1-1 0,1 0 0,-1 0 0,1 0 0,-1 1 0,1-1 0,-1 0 0,1 0 0,22-7 0,15-21 0,-28 18 0,0 0 0,-1-1 0,0-1 0,-1 0 0,0 0 0,-1 0 0,9-21 0,-14 28 0,0 1 0,0-1 0,-1 0 0,1 0 0,-1 1 0,-1-1 0,1 0 0,-1 0 0,1 0 0,-2 0 0,1 0 0,0 0 0,-1 0 0,0 0 0,0 0 0,0 0 0,-1 0 0,0 1 0,0-1 0,0 1 0,0-1 0,-1 1 0,0 0 0,-5-8 0,46 8 0,23 7-375,-40-1-1060,0-1 1,0-1 0,32-4 0,-26-5-9462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8.618"/>
    </inkml:context>
    <inkml:brush xml:id="br0">
      <inkml:brushProperty name="width" value="0.025" units="cm"/>
      <inkml:brushProperty name="height" value="0.025" units="cm"/>
    </inkml:brush>
  </inkml:definitions>
  <inkml:trace contextRef="#ctx0" brushRef="#br0">236 73 10570,'0'-4'1018,"0"-1"0,0 1 1,0-1-1,-1 0 0,1 1 0,-1 0 1,0-1-1,-1 1 0,1-1 1,-4-6-1,4 10-853,-1-1 1,1 1 0,0 0-1,-1-1 1,1 1 0,-1 0-1,0 0 1,1 0 0,-1 0-1,0 0 1,0 1-1,1-1 1,-1 0 0,0 1-1,0-1 1,0 1 0,0 0-1,0 0 1,0-1 0,0 1-1,0 1 1,0-1 0,1 0-1,-1 0 1,0 1 0,0-1-1,0 1 1,-3 1-1,-3 1-76,0 0-1,1 1 1,-1 0-1,1 0 0,0 1 1,0 0-1,0 0 0,1 1 1,0 0-1,0 0 0,0 0 1,1 1-1,0 0 0,-7 12 1,1-2 7,1 1-1,1 1 1,1 0 0,-11 39 0,17-51-47,0 0 0,0 1 0,1-1 0,0 1 0,1-1 1,0 15-1,0-21-42,0 0 0,1 0-1,-1 0 1,0 0 0,0 1 0,1-1 0,-1 0 0,1-1 0,-1 1 0,1 0 0,0 0 0,-1 0 0,1 0 0,0 0 0,-1-1 0,1 1 0,0 0 0,0 0 0,0-1 0,0 1-1,1 0 1,0 0 3,0-1-1,0 0 0,0 1 0,1-1 1,-1 0-1,0 0 0,0 0 0,0 0 1,1-1-1,-1 1 0,0 0 0,0-1 1,0 0-1,4-1 0,5-3 11,0-1-1,-1 0 1,0 0-1,0-1 1,0-1 0,-1 1-1,0-2 1,0 1-1,9-13 1,0-1 5,-1-1 1,26-48-1,-37 61 21,-1-1 0,0 1 1,-1-2-1,0 1 0,-1 0 0,0-1 0,2-12 0,-6 24-37,1 0 0,0 0 0,0 0-1,-1 0 1,1 0 0,0 1 0,0-1 0,0 0 0,-1 0 0,1 0 0,0 0 0,0 0 0,-1 0 0,1 0 0,0 0 0,0 0-1,-1 0 1,1 0 0,0 0 0,-1 0 0,1 0 0,0 0 0,0 0 0,0 0 0,-1 0 0,1 0 0,0-1 0,0 1 0,-1 0-1,1 0 1,0 0 0,0 0 0,0 0 0,-1-1 0,1 1 0,0 0 0,0 0 0,0 0 0,0-1 0,-1 1 0,1 0 0,0 0 0,0-1-1,0 1 1,0 0 0,0 0 0,0-1 0,0 1 0,0 0 0,0 0 0,0-1 0,0 1 0,0 0 0,0 0 0,0-1 0,-15 21 169,4 1-55,1 2 0,0-1 1,2 1-1,1 0 0,1 1 1,0 0-1,2 0 0,1 0 1,0 29-1,2-52-105,1 1 0,0-1-1,0 1 1,0-1 0,0 1 0,0 0 0,1-1 0,-1 1-1,0-1 1,1 1 0,-1-1 0,1 1 0,0-1 0,-1 1 0,1-1-1,0 0 1,0 1 0,0-1 0,0 0 0,0 0 0,0 0-1,0 0 1,0 0 0,0 0 0,1 0 0,-1 0 0,0 0-1,1 0 1,-1 0 0,0-1 0,1 1 0,-1-1 0,1 1 0,-1-1-1,1 0 1,-1 1 0,1-1 0,0 0 0,-1 0 0,1 0-1,-1 0 1,1 0 0,-1-1 0,1 1 0,1-1 0,5-1 26,0 0 0,0 0 0,-1-1 0,1 0 1,-1 0-1,0-1 0,11-7 0,7-9-38,-1-1-1,0-2 1,-2 0-1,32-43 1,-37 44-7,-16 22 1,20-23-38,-12 22 4,-6 16-1,-4 14 28,-11 53-1,0 15 114,12-97-106,0 0 1,1 0-1,-1 0 1,0 0-1,0 1 0,1-1 1,-1 0-1,0 0 1,0 0-1,1 0 0,-1 0 1,0 0-1,0 0 1,1 0-1,-1 0 1,0 0-1,0 0 0,1 0 1,-1 0-1,0-1 1,0 1-1,1 0 0,-1 0 1,0 0-1,0 0 1,1 0-1,-1 0 0,0-1 1,0 1-1,0 0 1,1 0-1,-1 0 0,0 0 1,0-1-1,0 1 1,0 0-1,1 0 1,-1-1-1,0 1 0,0 0 1,0 0-1,0-1 1,0 1-1,0 0 0,0 0 1,0-1-1,0 1 1,0-1-1,12-13-4,0-7 4,0 0 0,-1 0 0,-2-1 0,0 0 0,-1-1 0,-1 0 0,-1 0 0,-2 0 0,0-1 0,1-39 0,-7 82 0,1 18 0,1-35 0,1-1 0,-1 1 0,1-1 0,-1 1 0,1-1 0,0 0 0,-1 1 0,1-1 0,0 0 0,0 0 0,0 1 0,0-1 0,0 0 0,1 0 0,-1 0 0,0 0 0,0 0 0,1-1 0,-1 1 0,0 0 0,1-1 0,-1 1 0,1-1 0,1 1 0,6 1 0,0-1 0,0 0 0,1 0 0,-1-1 0,0 0 0,0-1 0,0 0 0,1 0 0,-1-1 0,0 0 0,-1-1 0,1 0 0,0 0 0,11-7 0,-9 5 0,0 1 0,1-1 0,0 2 0,-1 0 0,1 0 0,23-1 0,-34 4 0,-1 0 0,1 1 0,0-1 0,0 0 0,0 1 0,0-1 0,0 1 0,-1-1 0,1 1 0,0-1 0,0 1 0,-1 0 0,1-1 0,0 1 0,-1 0 0,1-1 0,-1 1 0,1 0 0,-1 0 0,1 0 0,-1 0 0,0-1 0,1 1 0,-1 0 0,0 0 0,0 0 0,0 0 0,1 0 0,-1 0 0,0 0 0,-1 1 0,2 40 0,-2-30 0,-3 94 0,4-106 0,0 1 0,0 0 0,0-1 0,0 1 0,0 0 0,0-1 0,1 1 0,-1-1 0,0 1 0,1-1 0,-1 1 0,0-1 0,1 1 0,-1-1 0,0 1 0,1-1 0,-1 1 0,1-1 0,-1 1 0,1-1 0,-1 0 0,1 1 0,-1-1 0,1 0 0,-1 0 0,1 1 0,0-1 0,-1 0 0,1 0 0,-1 0 0,1 0 0,0 0 0,-1 1 0,1-1 0,0 0 0,-1-1 0,1 1 0,-1 0 0,1 0 0,0 0 0,-1 0 0,1 0 0,-1-1 0,1 1 0,1-1 0,29-12 0,44-45 0,-60 44 0,0 1 0,1 1 0,0 1 0,31-16 0,-47 26 0,1 1 0,0-1 0,-1 1 0,1-1 0,0 1 0,-1 0 0,1 0 0,0-1 0,-1 1 0,1 0 0,0 0 0,0-1 0,-1 1 0,1 0 0,0 0 0,-1 0 0,1 0 0,0 0 0,0 0 0,-1 1 0,1-1 0,0 0 0,0 0 0,-1 0 0,1 1 0,0-1 0,-1 0 0,1 1 0,0-1 0,-1 0 0,1 1 0,-1-1 0,1 1 0,0-1 0,0 2 0,-1 0 0,1 0 0,-1 0 0,0 0 0,1 0 0,-1 0 0,0 0 0,0 0 0,-1 0 0,1 0 0,0 0 0,-1 0 0,0 3 0,-25 64 0,24-67 0,-10 32 0,12-34 0,0 0 0,0 1 0,0-1 0,0 0 0,0 0 0,0 0 0,0 1 0,0-1 0,0 0 0,0 0 0,1 0 0,-1 0 0,0 1 0,0-1 0,0 0 0,0 0 0,0 0 0,0 0 0,1 0 0,-1 0 0,0 1 0,0-1 0,0 0 0,0 0 0,1 0 0,-1 0 0,0 0 0,0 0 0,0 0 0,0 0 0,1 0 0,-1 0 0,0 0 0,0 0 0,0 0 0,1 0 0,-1 0 0,0 0 0,0 0 0,0 0 0,1 0 0,-1 0 0,0 0 0,0 0 0,0 0 0,0 0 0,1 0 0,-1 0 0,0-1 0,0 1 0,0 0 0,0 0 0,0 0 0,1 0 0,10-5 0,11-9 0,0-1 0,34-31 0,-39 30 0,1 2 0,1 0 0,0 0 0,30-15 0,-48 29 0,-1-1 0,1 1 0,0-1 0,0 1 0,0-1 0,0 1 0,-1 0 0,1-1 0,0 1 0,0 0 0,0 0 0,0 0 0,0 0 0,0-1 0,0 1 0,0 0 0,0 1 0,-1-1 0,1 0 0,0 0 0,0 0 0,0 0 0,0 1 0,0-1 0,0 0 0,0 1 0,-1-1 0,1 1 0,0-1 0,0 1 0,-1-1 0,1 1 0,1 1 0,-2 0 0,1 0 0,0 0 0,0 1 0,-1-1 0,1 1 0,-1-1 0,0 0 0,0 1 0,0-1 0,0 1 0,0-1 0,-1 4 0,-2 12 0,-1 0 0,-9 25 0,13-42 0,-20 64 0,20-66 1,0 1 1,0 0-1,1 0 0,-1 0 0,0-1 1,0 1-1,0 0 0,0 0 0,0 0 1,0 0-1,1 0 0,-1-1 1,0 1-1,0 0 0,0 0 0,0 0 1,0 0-1,1 0 0,-1 0 1,0 0-1,0 0 0,0 0 0,1 0 1,-1 0-1,0 0 0,0 0 0,0 0 1,1 0-1,-1 0 0,0 0 1,0 0-1,0 0 0,1 0 0,-1 0 1,0 0-1,0 0 0,0 0 1,0 0-1,1 0 0,-1 0 0,0 0 1,0 0-1,0 1 0,0-1 0,1 0 1,-1 0-1,0 0 0,0 0 1,0 0-1,0 1 0,0-1 0,0 0 1,0 0-1,1 0 0,-1 0 1,0 1-1,0-1 0,0 0 0,0 0 1,0 0-1,0 1 0,0-1 0,0 0 1,0 0-1,0 0 0,0 0 1,0 1-1,10-10-435,21-31-8145,-16 13-1041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9.377"/>
    </inkml:context>
    <inkml:brush xml:id="br0">
      <inkml:brushProperty name="width" value="0.025" units="cm"/>
      <inkml:brushProperty name="height" value="0.025" units="cm"/>
    </inkml:brush>
  </inkml:definitions>
  <inkml:trace contextRef="#ctx0" brushRef="#br0">4 190 9929,'-3'19'14343,"14"-11"-7861,28-10-4576,-27-1-1899,0 0 0,0-1 1,-1-1-1,0 0 0,0 0 0,0-1 0,0-1 0,-1 0 0,0 0 0,0-1 1,-1 0-1,0 0 0,-1-1 0,13-18 0,-19 26-7,-1-1 0,0 0 0,0 0 0,0 0 0,-1 0 0,1 1 0,0-1 0,-1 0 0,1-1 0,-1 1 0,0 0 0,0 0 0,0-4 0,0 6 0,0-1 0,0 0 0,-1 0 0,1 0 0,0 0 0,-1 0 0,1 1 0,-1-1 0,1 0 0,-1 0 0,1 1 0,-1-1 0,1 0 0,-1 1 0,0-1 0,1 1 0,-1-1 0,0 0 0,0 1 0,1 0 0,-1-1 0,-1 0 0,-1 1 0,0-1 0,0 1 0,0-1 0,0 1 0,0 0 0,0 0 0,0 0 0,0 0 0,0 1 0,0-1 0,0 1 0,0 0 0,0 0 0,0 0 0,0 0 0,1 1 0,-6 2 0,-1 3 0,-1 0 0,1 1 0,0 0 0,1 1 0,0 0 0,0 0 0,-12 20 0,16-22 0,-1 0 0,1 1 0,1-1 0,0 1 0,0-1 0,0 1 0,1 0 0,0 0 0,0 0 0,1 0 0,0 0 0,1 14 0,0-21 0,1 0 0,-1 1 0,1-1 0,0 0 0,-1 0 0,1 0 0,0 0 0,0 0 0,0 0 0,0 0 0,0-1 0,0 1 0,0 0 0,0 0 0,0-1 0,0 1 0,0-1 0,1 1 0,-1-1 0,0 1 0,0-1 0,1 0 0,-1 0 0,0 0 0,0 1 0,1-1 0,-1 0 0,0 0 0,1-1 0,-1 1 0,0 0 0,0 0 0,2-1 0,47-10 0,15-16 0,-49 19 0,1 1 0,1 0 0,-1 1 0,1 1 0,0 0 0,0 1 0,27-1 0,-44 5 0,0 0 0,1 0 0,-1 0 0,0 0 0,1 0 0,-1 0 0,0 1 0,1-1 0,-1 0 0,0 1 0,0-1 0,1 1 0,-1 0 0,0-1 0,0 1 0,0 0 0,0 0 0,0 0 0,0-1 0,0 1 0,0 0 0,0 0 0,0 1 0,-1-1 0,2 1 0,-1 1 0,0 0 0,0 0 0,0 1 0,-1-1 0,1 0 0,-1 0 0,0 0 0,0 0 0,0 1 0,-1 4 0,-2 9 0,-1 1 0,-1-1 0,-7 19 0,9-27 0,2-5 0,3-6 0,8-18 0,10-34 0,-13 18 0,-2 0 0,0-63 0,-4 102 0,0-1 0,0 0 0,0 0 0,0 0 0,0-1 0,0 1 0,1 0 0,-1 0 0,1 0 0,-1-1 0,1 1 0,-1-1 0,1 0 0,0 1 0,0-1 0,0 0 0,0 0 0,0 0 0,3 1 0,2 2 0,0-1 0,0 0 0,1-1 0,-1 0 0,9 2 0,-1-3 0,-1 0 0,1 0 0,-1-2 0,1 0 0,-1 0 0,1-2 0,-1 0 0,0 0 0,0-1 0,0-1 0,-1 0 0,1-1 0,-1-1 0,0 0 0,-1 0 0,0-1 0,0-1 0,-1 0 0,0-1 0,-1 0 0,16-19 0,-25 28 0,0 0 0,0 0 0,0 0 0,0 0 0,-1-1 0,1 1 0,0 0 0,-1 0 0,1-1 0,-1 1 0,1 0 0,-1-1 0,0 1 0,0 0 0,1-1 0,-1 1 0,0-1 0,0 1 0,-1-2 0,1 2 0,-1 1 0,1-1 0,-1 1 0,1-1 0,-1 1 0,1 0 0,-1-1 0,1 1 0,-1 0 0,0-1 0,1 1 0,-1 0 0,0 0 0,1-1 0,-1 1 0,0 0 0,1 0 0,-1 0 0,0 0 0,0 0 0,1 0 0,-1 0 0,0 0 0,1 0 0,-2 1 0,-4 0 0,1 0 0,0 0 0,-1 1 0,1 0 0,0 0 0,0 0 0,0 1 0,-5 3 0,-5 5 0,1 1 0,1 0 0,0 1 0,-16 21 0,24-28 0,0 1 0,1 0 0,0 0 0,0 1 0,0 0 0,1-1 0,0 1 0,1 0 0,0 0 0,0 1 0,-1 15 0,3-22 0,0 0 0,0 0 0,1 0 0,-1 0 0,1 0 0,0 1 0,-1-1 0,1 0 0,0 0 0,0-1 0,0 1 0,0 0 0,1 0 0,-1 0 0,0-1 0,1 1 0,-1-1 0,1 1 0,0-1 0,-1 1 0,1-1 0,0 0 0,0 0 0,0 0 0,0 0 0,0 0 0,0 0 0,0-1 0,0 1 0,0-1 0,4 1 0,9 2 0,0-1 0,-1-1 0,24-1 0,-28 0 0,36-3-1989,-18-7-3982,3-9-8074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19.906"/>
    </inkml:context>
    <inkml:brush xml:id="br0">
      <inkml:brushProperty name="width" value="0.025" units="cm"/>
      <inkml:brushProperty name="height" value="0.025" units="cm"/>
    </inkml:brush>
  </inkml:definitions>
  <inkml:trace contextRef="#ctx0" brushRef="#br0">1 69 14221,'29'9'4453,"14"-7"-2596,11-2 129,13-1-1441,7-15-449,2-10-1409,2-10-4837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0.831"/>
    </inkml:context>
    <inkml:brush xml:id="br0">
      <inkml:brushProperty name="width" value="0.025" units="cm"/>
      <inkml:brushProperty name="height" value="0.025" units="cm"/>
    </inkml:brush>
  </inkml:definitions>
  <inkml:trace contextRef="#ctx0" brushRef="#br0">1 1 6086,'0'0'14686,"2"13"-12636,14 136 387,-9-69-2237,-7-74-200,1-1 0,0 1 0,0 0 0,0 0 0,1-1 0,0 1 0,0-1 0,0 1 0,1-1 0,4 7 0,-6-11-10,0 0 1,0 0-1,0 0 1,0 0-1,0 0 1,0 0-1,0 0 1,0-1-1,0 1 1,1 0-1,-1-1 1,0 1-1,0-1 1,1 0-1,-1 1 1,0-1 0,1 0-1,-1 0 1,2 0-1,0 0-16,-1 0-1,1-1 1,0 0-1,-1 0 1,1 1-1,-1-2 1,1 1-1,-1 0 1,0 0-1,1-1 1,-1 1-1,0-1 1,2-2-1,10-9-235,-2-1-1,1 0 1,-2-1-1,0 0 0,-1-1 1,-1 0-1,0 0 1,-1-1-1,-1 0 1,9-29-1,-36 155 277,17-58-4912,3-29-3163</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1.344"/>
    </inkml:context>
    <inkml:brush xml:id="br0">
      <inkml:brushProperty name="width" value="0.025" units="cm"/>
      <inkml:brushProperty name="height" value="0.025" units="cm"/>
    </inkml:brush>
  </inkml:definitions>
  <inkml:trace contextRef="#ctx0" brushRef="#br0">34 1 18385,'0'0'2525,"-4"12"-389,-1 1-1521,0-2-83,1 1 0,0 0 0,1-1 0,0 1 1,1 1-1,-1 17 0,3-29-512,0-1 1,1 0-1,-1 1 1,0-1-1,1 1 1,-1-1-1,1 0 1,-1 1-1,0-1 0,1 0 1,-1 0-1,1 1 1,-1-1-1,1 0 1,-1 0-1,1 0 1,-1 0-1,1 1 1,-1-1-1,1 0 0,-1 0 1,1 0-1,-1 0 1,1 0-1,-1 0 1,1 0-1,-1 0 1,1-1-1,-1 1 1,1 0-1,-1 0 1,1 0-1,-1 0 0,1-1 1,-1 1-1,1 0 1,0-1-1,20-8 158,-11 0-89,1 0 0,-1 0 0,17-20 0,11-11 41,-38 40-124,1 1 0,-1-1 0,1 1-1,-1-1 1,0 0 0,1 1 0,-1-1-1,1 1 1,-1-1 0,0 1 0,1 0 0,-1-1-1,0 1 1,0-1 0,1 1 0,-1 0-1,0-1 1,0 1 0,0-1 0,0 1-1,0 0 1,0-1 0,0 1 0,0 0 0,0-1-1,0 1 1,0-1 0,0 1 0,0 0-1,-1-1 1,1 1 0,-1 0 0,-1 31 102,-16 38 340,0-1-1360,13-24-6877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2.202"/>
    </inkml:context>
    <inkml:brush xml:id="br0">
      <inkml:brushProperty name="width" value="0.025" units="cm"/>
      <inkml:brushProperty name="height" value="0.025" units="cm"/>
    </inkml:brush>
  </inkml:definitions>
  <inkml:trace contextRef="#ctx0" brushRef="#br0">135 166 5477,'0'0'9070,"-5"10"-5322,-67 144 2382,54-108-4989,-21 81 1,48-155-45,2 1-1,17-32 1,23-54-890,-41 85-171,-1 0 1,-2-1-1,-1 1 0,-1-1 1,2-47-1,-15 84-145,-2 12 117,5-1 3,0 0 1,1 0-1,1 0 1,1 1-1,1-1 1,1 32-1,0-49-4,0 0-1,0 0 1,1 0-1,-1 0 1,0 0 0,1 0-1,-1 0 1,1 0-1,0-1 1,-1 1 0,1 0-1,0 0 1,0-1-1,0 1 1,0 0 0,1-1-1,-1 1 1,0-1-1,1 0 1,-1 1 0,1-1-1,-1 0 1,1 0-1,0 0 1,-1 0 0,1 0-1,0 0 1,0-1-1,0 1 1,-1 0 0,1-1-1,0 0 1,0 1-1,0-1 1,0 0 0,0 0-1,3 0 1,1-1 64,0 0-1,0 0 1,0 0 0,0-1 0,0 0-1,0 0 1,-1 0 0,1-1 0,-1 0-1,1 0 1,4-4 0,16-13 33,-1-2 1,-1 0-1,-1-1 0,-1-2 1,-1 0-1,-1-1 1,-2-1-1,28-53 0,-114 269-8,42-107-85,14-46-164,1 0 0,-13 74 0,24-109 62,0 0-1,0 0 1,0 0 0,0 0 0,0 0-1,0 0 1,0-1 0,0 1-1,0 0 1,0 0 0,0 0-1,0 0 1,1 0 0,-1 0 0,0-1-1,1 1 1,-1 0 0,1 0-1,-1 0 1,2 0 0,12-2-3575,15-24-5554,-6-6-2781</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2.749"/>
    </inkml:context>
    <inkml:brush xml:id="br0">
      <inkml:brushProperty name="width" value="0.025" units="cm"/>
      <inkml:brushProperty name="height" value="0.025" units="cm"/>
    </inkml:brush>
  </inkml:definitions>
  <inkml:trace contextRef="#ctx0" brushRef="#br0">6 96 15503,'0'0'3277,"-1"11"-533,-3 31-512,4-41-2145,0 0 1,0 0-1,0 0 1,0 0-1,0 0 1,0-1 0,0 1-1,1 0 1,-1 0-1,0 0 1,0-1-1,1 1 1,-1 0-1,0 0 1,1-1-1,-1 1 1,1 0-1,-1-1 1,1 1-1,0 0 1,-1-1 0,1 1-1,-1-1 1,1 1-1,0-1 1,0 1-1,-1-1 1,1 1-1,0-1 1,0 0-1,-1 1 1,1-1-1,0 0 1,0 0 0,0 0-1,-1 0 1,1 0-1,0 0 1,0 0-1,0 0 1,0 0-1,0 0 1,-1 0-1,1 0 1,0 0-1,0-1 1,0 1-1,-1 0 1,1-1 0,1 0-1,39-16 1476,-27 7-1129,-1 0 0,0-1 0,19-19 0,-27 26-351,-1-1 1,-1 1-1,1-1 0,-1 1 0,0-1 0,0 0 0,0 0 1,0-1-1,-1 1 0,0 0 0,0-1 0,-1 0 1,1 1-1,-1-7 0,-1 12-83,0-1 0,0 1 0,0 0 0,0-1 0,0 1 0,-1 0 0,1-1 0,0 1 0,0-1 0,0 1 0,-1 0 0,1 0 0,0-1 0,-1 1 0,1 0 0,0-1 0,-1 1 0,1 0 0,0 0 0,-1 0 0,1-1 0,0 1 0,-1 0 0,1 0 0,-1 0 0,1 0 0,0 0 0,-1 0 0,1 0 0,-1 0 0,1 0 0,-1 0 0,1 0 0,0 0 0,-1 0 0,1 0 0,-1 0 0,1 0 0,0 0 0,-1 0 0,1 1 0,0-1 0,-1 0 0,1 0 0,-1 1 0,-20 9 0,12 0 0,0 1 0,0 1 0,1-1 0,0 1 0,1 0 0,0 1 0,1 0 0,1 0 0,0 0 0,0 0 0,1 1 0,-3 28 0,7-41 0,-1 0 0,1 0 0,0 0 0,0 0 0,0 0 0,0 0 0,0 0 0,0 0 0,0 0 0,0 0 0,1 0 0,-1 0 0,0 0 0,1 0 0,-1 0 0,0 0 0,1 0 0,0 0 0,-1 0 0,1 0 0,-1 0 0,1 0 0,0-1 0,0 1 0,-1 0 0,1 0 0,0-1 0,0 1 0,0-1 0,0 1 0,0-1 0,0 1 0,0-1 0,0 1 0,0-1 0,0 0 0,0 0 0,0 1 0,0-1 0,0 0 0,0 0 0,0 0 0,0 0 0,0 0 0,0 0 0,0-1 0,0 1 0,0 0 0,0-1 0,2 0 0,6-1 0,-1-1 0,0 0 0,-1 0 0,1-1 0,8-5 0,41-30 0,-43 27 0,0 1 0,2 1 0,-1 1 0,1 0 0,0 1 0,29-10 0,-44 18 0,-1 0 0,0 0 0,1 0 0,-1 0 0,0 0 0,1 0 0,-1 0 0,0 0 0,1 0 0,-1 0 0,0 0 0,1 0 0,-1 0 0,0 0 0,1 0 0,-1 0 0,0 1 0,0-1 0,1 0 0,-1 0 0,0 0 0,0 1 0,1-1 0,-1 0 0,0 0 0,0 1 0,1-1 0,-1 0 0,0 0 0,0 1 0,0-1 0,0 0 0,1 1 0,-1-1 0,0 0 0,0 1 0,0 0 0,1 19 0,-9 21 0,-5-1 0,8-30 0,2 0 0,-1 1 0,1-1 0,1 1 0,0 0 0,0-1 0,1 1 0,0 16 0,2-27 0,-1 1 0,0-1 0,1 1 0,-1-1 0,0 1 0,1-1 0,-1 1 0,1-1 0,-1 0 0,1 1 0,-1-1 0,1 1 0,-1-1 0,1 0 0,0 0 0,-1 1 0,1-1 0,-1 0 0,1 0 0,0 0 0,-1 0 0,1 0 0,-1 1 0,1-1 0,0 0 0,-1 0 0,1-1 0,0 1 0,-1 0 0,1 0 0,-1 0 0,1 0 0,0 0 0,-1-1 0,1 1 0,-1 0 0,1-1 0,-1 1 0,1 0 0,-1-1 0,1 1 0,0-1 0,26-14 0,28-28 0,51-52 0,-31 27 0,-75 67 0,0 1 0,1-1 0,-1 1 0,0-1 0,1 1 0,-1 0 0,0-1 0,1 1 0,-1 0 0,0-1 0,1 1 0,-1 0 0,1-1 0,-1 1 0,0 0 0,1 0 0,-1-1 0,1 1 0,-1 0 0,1 0 0,-1 0 0,1 0 0,-1 0 0,1 0 0,-1 0 0,1 0 0,-1 0 0,1 0 0,-1 0 0,1 0 0,-1 0 0,1 0 0,-2 17 0,-17 24 0,4-15 0,8-16 0,0 0 0,0 0 0,1 1 0,1 0 0,0 0 0,0 0 0,-3 21 0,7-31-52,1-1 1,-1 0-1,0 1 0,1-1 0,-1 0 1,0 1-1,1-1 0,-1 0 1,1 1-1,-1-1 0,0 0 0,1 0 1,-1 1-1,1-1 0,-1 0 1,1 0-1,-1 0 0,1 0 0,-1 0 1,1 0-1,-1 0 0,1 0 1,-1 0-1,1 0 0,-1 0 0,1 0 1,-1 0-1,1 0 0,-1 0 1,1 0-1,-1 0 0,0-1 0,1 1 1,-1 0-1,1 0 0,-1-1 1,1 1-1,-1 0 0,1-1 0,21-9-4146,44-43-6153,-29 21 3427</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3.122"/>
    </inkml:context>
    <inkml:brush xml:id="br0">
      <inkml:brushProperty name="width" value="0.025" units="cm"/>
      <inkml:brushProperty name="height" value="0.025" units="cm"/>
    </inkml:brush>
  </inkml:definitions>
  <inkml:trace contextRef="#ctx0" brushRef="#br0">186 2 12524,'0'0'14264,"-11"-1"-12764,3 0-1236,0 1 0,0 0 0,0 1 0,0 0-1,0 0 1,0 0 0,0 1 0,1 0 0,-1 1 0,0-1 0,1 2 0,0-1-1,-11 7 1,18-10-255,-1 0 0,1 1 1,-1-1-1,1 0 0,-1 0 0,1 0 0,-1 0 0,1 0 0,-1 1 0,1-1 0,-1 0 0,1 0 0,0 1 0,-1-1 1,1 0-1,-1 1 0,1-1 0,0 0 0,-1 1 0,1-1 0,0 0 0,0 1 0,-1-1 0,1 1 0,0-1 0,0 1 1,-1-1-1,1 1 0,0-1 0,0 0 0,0 1 0,0-1 0,0 1 0,0-1 0,0 1 0,0-1 0,0 1 0,0 0 1,21 2 287,8 0-164,-18 1-139,1 1 1,-1 1-1,0-1 1,0 2-1,17 12 1,-25-17 5,0 0 0,0 0 0,0 1 1,-1-1-1,0 0 0,1 1 0,-1-1 1,0 1-1,0 0 0,0 0 0,0 0 1,-1 0-1,1 0 0,-1 0 0,0 0 1,0 1-1,0-1 0,0 0 0,0 1 1,-1-1-1,0 1 0,0-1 1,0 1-1,0-1 0,-1 6 0,0-7 2,0 0 0,-1 0-1,1 0 1,-1 0 0,1 0 0,-1 0-1,0 0 1,0-1 0,0 1 0,0-1-1,0 1 1,0-1 0,0 0 0,0 0-1,0 0 1,-1 0 0,1 0-1,-3 0 1,-52 12-7,44-10 4,-1 0 1,5 0 0,1-1 0,-1 0 0,0-1 0,0 0 0,1 0 0,-1-1 0,0 0 0,-14-2 0,23 1-40,0 1-1,0-1 1,0 1 0,0 0 0,0-1-1,0 1 1,0-1 0,0 1 0,0-1-1,0 1 1,0 0 0,0-1 0,1 1-1,-1-1 1,0 1 0,0 0 0,0-1-1,1 1 1,-1 0 0,0-1 0,1 1-1,-1 0 1,0-1 0,0 1 0,1 0-1,-1 0 1,0-1 0,1 1 0,-1 0-1,1 0 1,-1 0 0,0-1 0,1 1-1,-1 0 1,1 0 0,0 0 0,15-11-3340,85-34-13398,-54 27 6939</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3.577"/>
    </inkml:context>
    <inkml:brush xml:id="br0">
      <inkml:brushProperty name="width" value="0.025" units="cm"/>
      <inkml:brushProperty name="height" value="0.025" units="cm"/>
    </inkml:brush>
  </inkml:definitions>
  <inkml:trace contextRef="#ctx0" brushRef="#br0">119 269 10025,'10'-6'4389,"-3"3"-3101,36-20 2251,-41 22-2924,0-1 0,0 1 1,0-1-1,0 0 0,0 0 0,0 0 1,0 0-1,-1 0 0,1 0 0,1-4 1,-3 6-521,0 0 0,-1-1 0,1 1 0,0 0 0,0-1 0,0 1 0,-1 0 0,1 0 0,0-1 0,0 1 0,-1 0 0,1 0 0,0-1 0,0 1 0,-1 0 0,1 0 0,0 0 0,-1 0 0,1-1 0,0 1 0,-1 0 0,1 0 0,0 0 0,-1 0 0,1 0 0,0 0 0,-1 0 0,1 0 0,0 0 0,-1 0 0,1 0 0,0 0 0,-1 0 0,1 0 0,0 0 0,-1 0 0,1 1 0,0-1 0,-1 0 0,1 0 0,-20 4 259,8 2-181,0 0 0,0 0-1,1 1 1,0 1 0,0 0 0,1 0 0,-12 14 0,14-16-71,2 1 0,-1 1 1,1-1-1,0 1 1,1 0-1,0 0 0,0 1 1,1 0-1,0 0 1,-5 16-1,8-23-102,1-1 0,-1 1 0,1-1 0,0 1 0,0-1 0,0 1 0,0-1 0,0 1 0,0-1 0,0 1 0,0-1 0,0 1 0,1-1 0,-1 1 0,1-1 0,-1 1 0,1-1 0,0 1 0,-1-1 0,1 0 0,0 1 0,0-1 0,0 0 0,0 0 0,0 0 0,0 0 0,0 0 0,2 2 0,1-2 0,-1 0 0,0 0 0,0 0 0,1 0 0,-1-1 0,1 1 0,-1-1 0,1 0 0,-1 0 0,0 0 0,1 0 0,4-2 0,6-1 0,1 0 0,-1-1 0,0-1 0,0 0 0,15-9 0,5-6 0,-2-1 0,0-2 0,40-37 0,-56 45 0,-1-1 0,0 0 0,-1-1 0,-1-1 0,-1 0 0,-1 0 0,15-32 0,-23 44 0,-1 0 0,0 0 0,0 0 0,0-1 0,-1 1 0,0 0 0,-1 0 0,1-1 0,-1 1 0,0-1 0,-1-5 0,0 10 0,1 1 0,0 0 0,-1-1 0,1 1 0,-1 0 0,0-1 0,1 1 0,-1 0 0,0 0 0,0 0 0,1 0 0,-1 0 0,0 0 0,0 0 0,0 0 0,0 0 0,-1 0 0,1 0 0,0 1 0,-3-2 0,2 1 0,-1 0 0,0 1 0,0 0 0,0 0 0,0-1 0,1 2 0,-1-1 0,0 0 0,0 0 0,0 1 0,0 0 0,1 0 0,-1-1 0,-3 3 0,-18 9 0,1 1 0,1 1 0,0 1 0,0 0 0,-19 20 0,40-34 0,0 0 0,0-1 0,0 1 0,1 0 0,-1 0 0,0-1 0,0 1 0,1 0 0,-1 0 0,0 0 0,1 0 0,-1 0 0,1 0 0,-1 0 0,1 0 0,-1 0 0,1 0 0,-1 1 0,1-1 0,1-1 0,-1 1 0,0 0 0,0-1 0,0 1 0,1-1 0,-1 1 0,0-1 0,1 1 0,-1-1 0,0 1 0,1-1 0,-1 0 0,0 1 0,1-1 0,-1 1 0,1-1 0,-1 0 0,1 1 0,-1-1 0,1 0 0,-1 0 0,2 1 0,48 9 0,-17-5 0,-30-4 0,0 0 0,0 1 0,1-1 0,-1 1 0,0 0 0,0 0 0,-1 0 0,1 0 0,0 1 0,-1-1 0,1 1 0,-1-1 0,0 1 0,0 0 0,0 0 0,0 0 0,0 0 0,-1 0 0,0 0 0,1 1 0,-1-1 0,0 0 0,0 1 0,-1-1 0,1 1 0,-1-1 0,0 1 0,0 5 0,-1 8 0,-2-1 0,1 1 0,-2-1 0,-10 30 0,0 2 0,14-47-33,0-1 0,0 0 0,0 1 0,-1-1 0,1 1-1,1-1 1,-1 0 0,0 1 0,0-1 0,0 0 0,0 1 0,0-1 0,0 1 0,0-1 0,0 0-1,1 1 1,-1-1 0,0 0 0,0 1 0,0-1 0,1 0 0,-1 1 0,0-1 0,0 0 0,1 0-1,-1 1 1,0-1 0,1 0 0,-1 0 0,0 0 0,1 1 0,-1-1 0,0 0 0,1 0 0,-1 0-1,1 0 1,-1 0 0,0 0 0,1 0 0,-1 0 0,1 0 0,-1 0 0,0 0 0,1 0 0,-1 0-1,0 0 1,1 0 0,-1 0 0,1 0 0,-1 0 0,0-1 0,1 1 0,-1 0 0,0 0 0,1 0-1,-1-1 1,0 1 0,1 0 0,-1-1 0,7-3-1764,-1 0 0,0-1 0,0 0 0,0 0 0,8-10 0,-11 12 610,25-27-12468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509"/>
    </inkml:context>
    <inkml:brush xml:id="br0">
      <inkml:brushProperty name="width" value="0.025" units="cm"/>
      <inkml:brushProperty name="height" value="0.025" units="cm"/>
    </inkml:brush>
  </inkml:definitions>
  <inkml:trace contextRef="#ctx0" brushRef="#br0">12 1 18481,'0'0'5414,"-11"50"-4165,11-39-993,9-6-768,-1-5-3044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4.109"/>
    </inkml:context>
    <inkml:brush xml:id="br0">
      <inkml:brushProperty name="width" value="0.025" units="cm"/>
      <inkml:brushProperty name="height" value="0.025" units="cm"/>
    </inkml:brush>
  </inkml:definitions>
  <inkml:trace contextRef="#ctx0" brushRef="#br0">11 77 17008,'0'0'9903,"-3"8"-7613,2-7-2249,0 1 99,0 0 0,0 0 0,1 0 0,-1 0 1,0 0-1,1 0 0,-1 0 0,1 0 0,0 0 0,0 0 0,0 0 0,0 3 0,1-4-86,0 0 0,0 0 0,0-1 0,-1 1 0,1 0 0,0 0 0,0 0 0,1-1 0,-1 1 0,0-1-1,0 1 1,0-1 0,0 1 0,1-1 0,-1 0 0,0 1 0,0-1 0,0 0 0,1 0 0,-1 0 0,0 0 0,1 0 0,-1 0 0,0 0 0,0-1 0,0 1 0,1 0 0,-1-1 0,2 0 0,6-1-41,1-1 0,0 0 1,-1 0-1,0-1 0,1 0 1,-2-1-1,16-10 0,-19 12-14,0 0 0,-1 0-1,0 0 1,1-1 0,-2 0-1,1 0 1,0 0 0,-1 0-1,1 0 1,-1-1 0,-1 0-1,1 0 1,-1 1 0,1-1-1,2-10 1,-6 15 1,1-1 0,0 1 0,0 0 0,0-1 0,0 1 0,0-1 0,0 1 0,-1 0 0,1-1 0,0 1 0,0 0 0,0-1 0,-1 1 0,1 0 0,0-1 0,-1 1 0,1 0 0,0 0 0,-1-1 0,1 1 0,0 0 0,-1 0 0,1-1 0,0 1 0,-1 0 0,1 0 0,-1 0 0,1 0 0,0 0 0,-1 0 0,1 0 0,-1 0 0,1 0 0,0 0 0,-1 0 0,1 0 0,-1 0 0,1 0 0,0 0 0,-1 0 0,1 0 0,-1 0 0,1 1 0,-23 5 0,13 1 0,-1 0 0,2 1 0,-1 0 0,1 1 0,0 0 0,1 0 0,0 1 0,1 0 0,0 0 0,0 1 0,1 0 0,0 0 0,1 0 0,1 1 0,0 0 0,-5 24 0,9-36 0,-1 1 0,1 0 0,0 0 0,0-1 0,0 1 0,1 0 0,-1 0 0,0-1 0,0 1 0,0 0 0,0-1 0,1 1 0,-1 0 0,0-1 0,1 1 0,-1 0 0,0-1 0,1 1 0,-1-1 0,1 1 0,-1 0 0,1-1 0,-1 1 0,1-1 0,-1 0 0,1 1 0,0-1 0,-1 1 0,1-1 0,0 0 0,-1 1 0,2-1 0,31 0 0,30-22 0,13-19 0,-50 26 0,1 0 0,0 2 0,1 1 0,36-10 0,-63 22 0,-1-1 0,1 1 0,0 0 0,-1 0 0,1-1 0,0 1 0,-1 0 0,1 0 0,0 0 0,-1 0 0,1 0 0,0 0 0,0 0 0,-1 0 0,1 0 0,0 1 0,-1-1 0,1 0 0,-1 0 0,1 1 0,0-1 0,-1 0 0,1 1 0,-1-1 0,1 0 0,0 1 0,0 0 0,-3 18 0,-28 37 0,16-33 0,14-23 0,-1 1 0,1 0 0,-1-1 0,1 1 0,-1 0 0,1 0 0,0-1 0,-1 1 0,1 0 0,0 0 0,0 0 0,0-1 0,0 1 0,-1 0 0,1 0 0,0 0 0,0 0 0,0-1 0,1 1 0,-1 0 0,0 0 0,0 0 0,0 0 0,1-1 0,-1 1 0,0 0 0,1 0 0,-1-1 0,1 1 0,-1 0 0,1-1 0,0 2 0,1-1 0,0-1 0,0 1 0,-1-1 0,1 0 0,0 1 0,0-1 0,0 0 0,0 0 0,0 0 0,0-1 0,-1 1 0,1 0 0,3-2 0,61-23 0,7-12 0,-34 17 0,51-20 0,-90 40 0,1 0 0,-1 0 0,0 0 0,1 0 0,-1 0 0,0 0 0,0 0 0,1 0 0,-1 0 0,0 0 0,1 0 0,-1 0 0,0 1 0,0-1 0,1 0 0,-1 0 0,0 0 0,1 0 0,-1 1 0,0-1 0,0 0 0,0 0 0,1 1 0,-1-1 0,0 0 0,0 0 0,0 1 0,0-1 0,0 0 0,1 1 0,-1-1 0,0 0 0,0 0 0,0 1 0,0-1 0,0 0 0,0 1 0,0-1 0,0 0 0,0 1 0,0-1 0,0 0 0,0 1 0,0-1 0,0 0 0,-1 1 0,1-1 0,0 0 0,0 0 0,0 1 0,0-1 0,0 0 0,-1 0 0,1 1 0,0-1 0,0 0 0,-1 1 0,-22 41-231,16-31-822,1 0 1,0 1-1,-8 23 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5.357"/>
    </inkml:context>
    <inkml:brush xml:id="br0">
      <inkml:brushProperty name="width" value="0.025" units="cm"/>
      <inkml:brushProperty name="height" value="0.025" units="cm"/>
    </inkml:brush>
  </inkml:definitions>
  <inkml:trace contextRef="#ctx0" brushRef="#br0">162 0 22709,'0'0'2830,"1"10"-1122,-2 34-26,-6 47-1,2-44-1211,2 69 0,3-113-469,0 0 0,0 0 1,1 0-1,-1-1 0,1 1 0,-1 0 0,1 0 1,0-1-1,0 1 0,0 0 0,1-1 0,-1 1 1,1-1-1,-1 1 0,1-1 0,0 0 1,0 0-1,0 1 0,0-1 0,0-1 0,0 1 1,0 0-1,1-1 0,-1 1 0,1-1 1,-1 1-1,1-1 0,0 0 0,0 0 0,-1 0 1,1-1-1,0 1 0,4 0 0,1-1-142,0 0 0,0 0 1,-1-1-1,1 0 0,-1 0 0,1-1 0,-1 0 0,1 0 0,-1-1 0,0 0 0,10-6 0,-15 8 116,0 0 0,0 0-1,1 0 1,-1 0 0,0 0-1,0 0 1,0 1 0,1-1-1,-1 1 1,0 0 0,5-1-1,-7 1 26,1 0-1,0 1 1,0-1-1,0 0 0,-1 0 1,1 1-1,0-1 1,0 0-1,-1 1 0,1-1 1,0 1-1,-1-1 1,1 1-1,0-1 0,-1 1 1,1-1-1,-1 1 1,1 0-1,-1-1 0,1 1 1,-1 0-1,1 1 1,1 3 71,-1 1 0,0 0 0,0 0 0,0 0 0,0 0 0,-1 0 0,-1 7 0,1-6 31,0 7-17,0-1 0,-1 1 1,0-1-1,-1 0 1,-1 0-1,0 0 0,-1 0 1,-9 20-1,11-28-35,-2 1-1,1-1 1,-1 0 0,0 0-1,0 0 1,0 0-1,0-1 1,-1 0-1,0 0 1,0 0 0,0 0-1,-1-1 1,1 0-1,-1 0 1,1 0-1,-1-1 1,0 0 0,0 0-1,0 0 1,-11 1-1,6-2 36,0 1-1,0-2 1,0 1-1,0-1 1,0-1-1,0 0 1,0-1-1,0 0 1,0-1-1,-16-5 1,22 5-218,0 1 1,0-1-1,0 0 0,0 0 1,0 0-1,1-1 1,-1 1-1,1-1 1,0 0-1,0-1 1,1 1-1,-1-1 1,1 1-1,0-1 0,0 0 1,1 0-1,-1 0 1,1-1-1,0 1 1,0 0-1,1-1 1,-1-6-1,1 6-615,0 0-1,0 0 1,1 0-1,0 0 1,0 0-1,1 1 1,1-9-1,-2 12 237,1 0-1,0-1 0,-1 1 1,1 0-1,0 0 1,1 0-1,-1 0 1,0 0-1,0 1 0,1-1 1,-1 0-1,1 1 1,0-1-1,-1 0 1,1 1-1,0 0 0,0 0 1,0-1-1,0 1 1,0 0-1,4-1 1,19-4-7939</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5.827"/>
    </inkml:context>
    <inkml:brush xml:id="br0">
      <inkml:brushProperty name="width" value="0.025" units="cm"/>
      <inkml:brushProperty name="height" value="0.025" units="cm"/>
    </inkml:brush>
  </inkml:definitions>
  <inkml:trace contextRef="#ctx0" brushRef="#br0">33 112 19474,'0'0'8771,"8"-1"-8386,4 2-284,-3 0-52,0-1 0,0 0 0,-1 0 0,1-1 0,16-2 0,-24 2-42,1 0 1,-1 0-1,1 0 0,-1-1 1,0 1-1,1 0 1,-1 0-1,0-1 0,0 1 1,0 0-1,0-1 0,0 1 1,0-1-1,-1 0 1,1 1-1,0-1 0,-1 0 1,1 1-1,-1-1 1,1-3-1,-1-36 78,0 40-84,0 1 0,0-1 0,-1 0 0,1 0 0,-1 0 0,1 1-1,0-1 1,-1 0 0,0 1 0,1-1 0,-1 0 0,1 1 0,-1-1 0,0 1 0,1-1 0,-1 1 0,0-1 0,1 1-1,-1-1 1,0 1 0,0 0 0,0-1 0,1 1 0,-1 0 0,0 0 0,0 0 0,0 0 0,0 0 0,0 0-1,1 0 1,-1 0 0,0 0 0,0 0 0,0 0 0,0 0 0,1 0 0,-1 1 0,0-1 0,0 0 0,0 1 0,1-1-1,-2 1 1,-3 1-5,1-1 0,0 1 0,0 0-1,0 1 1,0-1 0,0 0 0,-4 5-1,-1 3 1,1 0 0,0 1 1,1-1-1,0 2 0,1-1 0,-7 19 0,9-22 7,1-1-1,1 1 1,0 0 0,0 0 0,0 1-1,1-1 1,0 0 0,1 0-1,0 1 1,0-1 0,2 12 0,-1-19 0,-1 1 0,0-1 1,1 0-1,-1 1 0,1-1 1,-1 0-1,1 0 0,-1 0 0,1 1 1,0-1-1,0 0 0,0 0 1,-1 0-1,1 0 0,0 0 1,0 0-1,1-1 0,-1 1 0,0 0 1,0 0-1,0-1 0,0 1 1,1-1-1,1 2 0,0-2 8,0 0 0,0 1 0,1-1-1,-1 0 1,0-1 0,0 1 0,0 0 0,0-1-1,0 0 1,5-2 0,2-1 11,0 0-1,-1-1 1,1 0-1,-1-1 1,11-8 0,6-11 47,-2 0 0,0-2 1,-2 0-1,25-40 0,-5 8-10,-44 104-149,-15 27 197,11-53-16,0 0-1,2 0 1,1 0 0,0 1-1,1 0 1,1-1 0,3 39-1,-2-57-85,0 1-1,1-1 1,-1 0-1,0 0 0,0 0 1,0 0-1,1 0 0,-1 0 1,1 0-1,-1 0 1,1 0-1,-1 0 0,1 0 1,-1 0-1,1 0 0,0 0 1,0-1-1,-1 1 1,1 0-1,0 0 0,0-1 1,0 1-1,0-1 0,0 1 1,0-1-1,0 1 0,0-1 1,0 1-1,0-1 1,0 0-1,0 1 0,0-1 1,0 0-1,0 0 0,0 0 1,0 0-1,0 0 1,1 0-1,-1 0 0,0-1 1,0 1-1,0 0 0,0 0 1,0-1-1,0 1 1,0-1-1,0 1 0,0-1 1,0 1-1,0-1 0,1-1 1,2 0-204,1-2 1,0 1-1,0-1 1,-1 1-1,0-1 1,0 0 0,0-1-1,5-7 1,-2-1-1833,0 0 0,-2-1 0,1 1 1,2-16-1,6-25-6601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6.179"/>
    </inkml:context>
    <inkml:brush xml:id="br0">
      <inkml:brushProperty name="width" value="0.025" units="cm"/>
      <inkml:brushProperty name="height" value="0.025" units="cm"/>
    </inkml:brush>
  </inkml:definitions>
  <inkml:trace contextRef="#ctx0" brushRef="#br0">0 0 15375,'0'0'7078</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6.526"/>
    </inkml:context>
    <inkml:brush xml:id="br0">
      <inkml:brushProperty name="width" value="0.025" units="cm"/>
      <inkml:brushProperty name="height" value="0.025" units="cm"/>
    </inkml:brush>
  </inkml:definitions>
  <inkml:trace contextRef="#ctx0" brushRef="#br0">198 285 5765,'0'0'21947,"-11"-1"-21019,6 1-887,-1 0-1,0 0 0,1 0 1,-1 1-1,0 0 0,1 0 0,-1 1 1,1 0-1,0 0 0,-1 0 1,1 0-1,0 1 0,0 0 0,0 0 1,1 0-1,-1 1 0,1-1 0,0 1 1,0 0-1,0 0 0,-5 8 1,1-5 24,1 2 1,0-1 0,1 1-1,0 0 1,0 0 0,1 0 0,0 1-1,0 0 1,1 0 0,1 0-1,0 0 1,-3 18 0,5-27-64,1 0 0,0-1 0,0 1 0,0 0 1,1 0-1,-1 0 0,0-1 0,0 1 0,0 0 0,1 0 0,-1-1 1,0 1-1,1 0 0,-1-1 0,0 1 0,1 0 0,-1-1 1,1 1-1,-1-1 0,1 1 0,-1 0 0,1-1 0,0 1 1,-1-1-1,1 0 0,0 1 0,-1-1 0,1 0 0,0 1 0,-1-1 1,1 0-1,0 1 0,0-1 0,-1 0 0,1 0 0,0 0 1,0 0-1,-1 0 0,1 0 0,0 0 0,0 0 0,1 0 1,36-10 80,-23 2-64,0 0 0,0-1 1,-1-1-1,0 0 0,22-21 0,59-67-182,-87 89 136,106-132-66,-102 125 98,-1-1 0,-1 0 0,-1-1 0,0 0 0,-1-1 0,9-36-1,-19 51-38,-6 13 25,-9 15 36,-16 38 35,2 2-1,3 0 1,-26 93-1,51-148-170,1 1-1,0-1 1,1 1-1,0-1 1,0 11-1,1-20 31,0 1 0,0 0 0,0-1-1,1 1 1,-1-1 0,0 1 0,0-1 0,0 1-1,1-1 1,-1 1 0,0-1 0,0 1-1,1-1 1,-1 1 0,0-1 0,1 1 0,-1-1-1,1 1 1,-1-1 0,1 0 0,-1 1-1,1-1 1,-1 0 0,1 1 0,-1-1 0,1 0-1,-1 0 1,1 0 0,-1 1 0,1-1-1,-1 0 1,1 0 0,0 0 0,-1 0 0,1 0-1,-1 0 1,1 0 0,0 0 0,-1 0-1,1 0 1,-1 0 0,1-1 0,-1 1 0,1 0-1,-1 0 1,1-1 0,-1 1 0,1 0-1,-1 0 1,2-1 0,26-17-4342,-2-10-2989,2-8-5049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7.039"/>
    </inkml:context>
    <inkml:brush xml:id="br0">
      <inkml:brushProperty name="width" value="0.025" units="cm"/>
      <inkml:brushProperty name="height" value="0.025" units="cm"/>
    </inkml:brush>
  </inkml:definitions>
  <inkml:trace contextRef="#ctx0" brushRef="#br0">90 22 16656,'0'9'2429,"-2"4"-1434,1-3-110,-1 0 0,1 0 0,1 0 1,0 0-1,0 0 0,1 0 0,3 16 1,-3-25-801,0 0 1,1 0-1,-1 0 1,0 0 0,0 0-1,0-1 1,0 1-1,1 0 1,-1 0 0,0-1-1,1 1 1,-1-1-1,1 1 1,-1-1 0,0 0-1,1 0 1,-1 1-1,1-1 1,-1 0-1,1 0 1,-1 0 0,1-1-1,-1 1 1,1 0-1,-1 0 1,0-1 0,1 1-1,1-2 1,2 1 20,0-1 0,0 0 0,0 0 0,0 0 0,-1-1 0,8-4 0,-7 2-1,1 0-1,-1 0 1,0-1 0,0 0-1,-1 0 1,7-10 0,-10 13-68,1 0 1,-1 1 0,0-1 0,0 0 0,0 0 0,0 0-1,0 0 1,0 0 0,-1 0 0,1 0 0,-1 0 0,0 0 0,0 0-1,0 0 1,-1 0 0,1 0 0,-1 0 0,1 0 0,-2-3-1,1 4-32,0 1 0,-1-1-1,1 1 1,0 0 0,-1 0-1,1 0 1,0 0 0,-1 0-1,1 0 1,-1 0 0,0 0-1,1 1 1,-1-1 0,0 0-1,1 1 1,-1 0-1,0-1 1,0 1 0,1 0-1,-1 0 1,0 0 0,0 0-1,0 0 1,1 0 0,-1 0-1,0 1 1,-1 0 0,-3 0-14,1 0 0,-1 0 0,1 1 0,-1 0 0,1 0 0,0 0 0,-8 6 0,2 1 7,0 1-1,1 1 1,0-1-1,1 2 1,0-1-1,1 1 1,0 1-1,1-1 1,1 1-1,0 0 1,0 1-1,2 0 1,-1 0-1,2 0 1,0 0-1,-2 23 1,5-36 0,0 1 0,0 0 1,0-1-1,0 1 1,0 0-1,1-1 1,-1 1-1,0-1 1,1 1-1,0-1 0,-1 1 1,1 0-1,0-1 1,0 0-1,-1 1 1,1-1-1,0 0 1,0 1-1,1-1 0,-1 0 1,0 0-1,0 0 1,1 0-1,-1 0 1,0 0-1,1 0 1,-1 0-1,1-1 0,-1 1 1,1 0-1,-1-1 1,1 0-1,0 1 1,-1-1-1,1 0 1,0 0-1,-1 0 1,1 0-1,0 0 0,-1 0 1,1 0-1,3-1 1,4 0-6,-1-1-1,1 1 1,0-2 0,0 1 0,-1-1-1,16-8 1,14-12 17,-2-2-1,37-31 1,-8 5-7,-65 50-2,1 1 0,-1-1-1,0 1 1,1 0 0,-1-1 0,0 1-1,1 0 1,-1-1 0,1 1 0,-1 0-1,0 0 1,1-1 0,-1 1 0,1 0-1,-1 0 1,1 0 0,-1-1-1,1 1 1,-1 0 0,1 0 0,-1 0-1,1 0 1,-1 0 0,1 0 0,-1 0-1,1 0 1,-1 0 0,1 1 0,-1-1-1,1 0 1,-1 0 0,2 1 0,-1 17 56,-16 32 62,12-43-106,0 3-3,1-5 11,0 0 1,1 0-1,-1 0 0,1 0 1,0 0-1,1 0 1,-1 1-1,1 6 0,1-11-11,-1 0-1,0-1 1,1 1-1,-1-1 0,1 1 1,-1 0-1,1-1 1,0 1-1,-1-1 0,1 1 1,-1-1-1,1 0 0,0 1 1,-1-1-1,1 0 1,0 1-1,0-1 0,-1 0 1,1 0-1,0 0 0,-1 1 1,1-1-1,0 0 1,0 0-1,0 0 0,-1 0 1,1-1-1,0 1 1,0 0-1,-1 0 0,1 0 1,0 0-1,-1-1 0,2 0 1,28-9 169,-3-4-157,36-27 1,-46 28-24,0 1-1,1 1 1,1 1 0,-1 1-1,30-11 1,-48 20 1,0 0 0,1 0 0,-1-1 0,0 1 0,1 0 0,-1 0 0,0 0 0,1 0 0,-1 0 0,1 0 0,-1 0 0,0 0 0,1 0 0,-1 0 0,1 0 0,-1 0 0,0 0 0,1 0 0,-1 0 0,1 0 0,-1 0 0,0 1 0,1-1 0,-1 0 0,0 0 0,1 0 0,-1 1 0,0-1 0,1 0 0,-1 0 0,0 1 0,0-1 0,1 0 0,-1 0 0,0 1 0,0-1 0,1 0 0,-1 1 0,-3 18 0,-15 19 0,11-27-256,-12 17-2705,18-26 2585,0-1 0,0 0 0,-1 0 1,1 0-1,0 0 0,0 0 0,-1 0 0,1 0 0,-1 0 0,1-1 0,0 1 1,-1 0-1,0-1 0,1 1 0,-1-1 0,1 0 0,-3 1 0,-6-1-13568</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7.786"/>
    </inkml:context>
    <inkml:brush xml:id="br0">
      <inkml:brushProperty name="width" value="0.025" units="cm"/>
      <inkml:brushProperty name="height" value="0.025" units="cm"/>
    </inkml:brush>
  </inkml:definitions>
  <inkml:trace contextRef="#ctx0" brushRef="#br0">77 115 6182,'0'0'22309,"11"1"-22063,-6-1-236,0 0 1,0 0-1,0 0 1,0-1 0,0 0-1,0 0 1,0 0-1,0 0 1,0-1-1,0 0 1,-1 0 0,6-3-1,-7 3-7,-1 1 0,1-1-1,-1 0 1,1 0-1,-1 0 1,0-1 0,0 1-1,0 0 1,0-1-1,0 0 1,-1 1 0,1-1-1,-1 0 1,0 0-1,0 0 1,0 0 0,0 0-1,0 0 1,0 0-1,-1 0 1,0 0 0,1 0-1,-1 0 1,0 0 0,-1 0-1,0-5 1,1 7-10,0 0-1,0 0 1,0 0 0,-1 0 0,1 0 0,0 0 0,-1 0 0,1 0 0,-1 0-1,1 0 1,-1 0 0,0 0 0,1 1 0,-1-1 0,0 0 0,0 0-1,1 0 1,-1 1 0,0-1 0,0 0 0,0 1 0,0-1 0,0 1 0,0-1-1,0 1 1,-1-1 0,-2 1-20,1-1 0,0 1 1,0-1-1,-1 1 0,1 0 0,-1 1 0,1-1 0,-7 2 0,3 0-12,-1 0 0,0 0-1,0 1 1,1 0-1,-1 1 1,-12 8 0,12-6 39,1 1 1,0 0-1,1 1 0,-1 0 1,1 0-1,-7 13 1,11-18-4,0 0-1,0 1 1,1-1 0,-1 1 0,1 0 0,-1 0 0,1 0 0,1-1 0,-1 1 0,0 0 0,1 0 0,0 0 0,0 0-1,0 0 1,0 0 0,1 0 0,0 0 0,-1 0 0,3 5 0,-1-6-4,0-1 0,0 0-1,0 0 1,0 0 0,0 0 0,1 0 0,-1 0-1,1 0 1,-1-1 0,1 0 0,0 1 0,0-1-1,-1 0 1,1 0 0,0 0 0,0-1 0,0 1 0,0-1-1,0 1 1,0-1 0,6 0 0,3 0-93,0-1 0,0 1 1,-1-2-1,18-3 0,-14 0 68,0-1 0,0-1 0,-1 0 0,0-1-1,0-1 1,-1 0 0,20-17 0,36-23 135,-69 49-99,0-1 0,0 1 0,1 0 0,-1 0 0,0 0 0,0 0 0,0 0 0,0 0 0,0 0 1,0 0-1,1 0 0,-1 0 0,0 0 0,0 0 0,0 0 0,0 0 0,1 0 0,-1 0 1,0 0-1,0 0 0,0 0 0,0 0 0,0 0 0,1 0 0,-1 0 0,0 0 0,0 0 0,0 1 1,0-1-1,0 0 0,0 0 0,0 0 0,1 0 0,-1 0 0,0 0 0,0 0 0,0 1 1,0-1-1,0 0 0,0 0 0,0 0 0,0 0 0,0 0 0,0 0 0,0 1 0,0-1 0,0 0 1,0 0-1,0 0 0,0 0 0,0 0 0,0 1 0,0-1 0,0 0 0,0 0 0,0 0 1,-1 17 139,-7 14 102,-7 1-81,9-23-104,2 0 0,-1 0 0,1 1 0,1-1 0,-1 1 0,2 0-1,-1 0 1,1 0 0,0 20 0,2-30-45,0 1 1,1-1-1,-1 1 0,1 0 0,0-1 0,-1 1 0,1-1 0,-1 1 1,1-1-1,0 1 0,-1-1 0,1 0 0,0 1 0,0-1 0,-1 0 1,1 0-1,0 1 0,0-1 0,-1 0 0,1 0 0,0 0 1,0 0-1,0 0 0,-1 0 0,1 0 0,0 0 0,0 0 0,-1-1 1,1 1-1,0 0 0,0 0 0,-1-1 0,2 0 0,28-8 225,-8-4-190,0 0 1,-1-2-1,32-27 0,-36 27-26,1 0 1,1 1-1,1 2 0,35-19 0,-54 30-27,-1 1 0,1 0 0,-1-1 0,1 1 0,-1 0 0,1-1 0,-1 1 0,1 0 0,0 0 0,-1 0 0,1 0 0,-1 0 0,1-1 0,0 1 0,-1 0 0,1 0 0,-1 1 0,1-1 0,0 0 0,-1 0 0,1 0 0,-1 0 0,1 0 0,0 1 0,-1-1 0,1 0 0,-1 0 0,1 1 0,-1-1 0,1 1 0,-1-1 0,1 0 0,-1 1 0,1-1 0,-1 1 0,0-1 0,1 1 0,-1-1 0,0 1-1,1 0 1,0 2-29,-1 0-1,0 0 0,1-1 0,-1 1 0,0 0 0,0 0 0,0 0 0,-1 0 0,0 4 0,-21 63-1744,22-68 1648,-4 11-4233</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8.411"/>
    </inkml:context>
    <inkml:brush xml:id="br0">
      <inkml:brushProperty name="width" value="0.025" units="cm"/>
      <inkml:brushProperty name="height" value="0.025" units="cm"/>
    </inkml:brush>
  </inkml:definitions>
  <inkml:trace contextRef="#ctx0" brushRef="#br0">270 71 7015,'5'-10'3283,"1"-1"-1958,6-14 571,-9 1 7609,-13 34-8181,-19 25-188,2 2 0,1 1 0,3 1 0,-31 65 0,54-103-1133,-1 0 0,1 0-1,-1 0 1,1 0 0,-1 0-1,1 0 1,0 0 0,-1 0-1,1 0 1,0 0 0,0 0-1,0 0 1,-1 0 0,1 0-1,0 0 1,1 0 0,-1 0-1,0 0 1,0 0-1,0 0 1,1 0 0,-1 0-1,0 0 1,1 0 0,0 1-1,0-1-22,0-1 0,0 1 0,0-1 0,0 0 0,1 0 0,-1 0 0,0 0 0,0 0 0,0 0 0,0 0 0,1 0 0,-1 0 0,0 0 0,0 0 0,0-1-1,0 1 1,0-1 0,0 1 0,1-1 0,62-35-1588,-54 30 1125,-6 4 320,0-1 1,0 1-1,0 0 0,1 0 1,-1 0-1,1 1 0,-1-1 1,9 0-1,-12 2 155,0 0 0,1 0 1,-1 0-1,1 0 0,-1 1 0,1-1 0,-1 0 1,0 1-1,1-1 0,-1 1 0,0 0 0,1-1 1,-1 1-1,0 0 0,0 0 0,0 0 0,0 0 1,0 0-1,0 0 0,0 0 0,0 0 0,0 0 0,0 0 1,0 0-1,-1 1 0,1-1 0,0 0 0,-1 1 1,1-1-1,-1 0 0,1 3 0,8 35 192,-2 0 0,-1 1 1,-2 0-1,-1 0 0,-5 51 0,2-79-93,-1 3 154,0 0 1,-1-1-1,-1 1 0,0-1 1,-2 0-1,1 0 0,-1 0 1,-1 0-1,-1-1 0,0 0 1,-17 23-1,18-27-93,0-1 0,0 0 0,-1-1 0,-1 1 0,1-1 0,-1-1 0,0 1 0,-1-2 0,0 1 0,1-1 0,-2 0 0,1-1 0,-1 0 0,1-1 0,-1 1 0,0-2 0,-19 3 0,26-5-152,1 1 0,-1-2 0,0 1 0,1 0 0,-1 0 0,0-1 0,1 0 0,-1 1 0,1-1 0,-1 0 0,1 0 0,-1 0 0,1-1 0,0 1 0,-1 0 0,1-1 0,0 0 0,-3-3 0,1 1 0,1 0 0,0-1 0,0 1 0,0-1 0,0 0 0,1 0 0,0 0 0,-3-9 0,0-6 0,2-1 0,0 1 0,-1-39 0,3 41-417,2 0 0,0-1 0,0 1-1,2 0 1,0 0 0,2 0 0,0 1 0,7-19 0,-6 23-64,0 1 1,1 1 0,1-1-1,-1 1 1,2 1 0,-1 0-1,1 0 1,1 0 0,0 1-1,0 1 1,21-14 0,62-29-9466,-45 27 2408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9.315"/>
    </inkml:context>
    <inkml:brush xml:id="br0">
      <inkml:brushProperty name="width" value="0.025" units="cm"/>
      <inkml:brushProperty name="height" value="0.025" units="cm"/>
    </inkml:brush>
  </inkml:definitions>
  <inkml:trace contextRef="#ctx0" brushRef="#br0">118 156 13837,'0'0'4041,"3"-10"-448,11-31-684,-13 20-639,-14 16-1040,11 5-1163,-1 0 1,0 1-1,0 0 1,1 0-1,-1 0 1,0 0-1,1 0 1,-1 0-1,-2 3 1,-4 3 26,1 0 0,1 0 0,-1 1 0,1 0-1,1 1 1,-1-1 0,2 1 0,-1 1 0,1-1 0,0 1 0,1-1 0,0 1 0,1 1 0,0-1-1,1 0 1,-3 18 0,5-27-88,1 0-1,-1-1 1,0 1-1,0 0 1,0-1 0,0 1-1,1 0 1,-1 0-1,0-1 1,1 1 0,-1-1-1,0 1 1,1 0-1,-1-1 1,1 1-1,-1-1 1,1 1 0,-1-1-1,1 1 1,-1-1-1,1 1 1,0-1-1,-1 0 1,1 1 0,0-1-1,-1 0 1,2 1-1,26 2 82,29-13 1,-35-1-144,1 0-1,-1-1 1,-1-1-1,0-2 1,-1 0-1,-1 0 1,0-2-1,-1-1 1,-1 0-1,-1-1 1,19-29-1,-48 93-247,11-40 309,-4 9 92,0 1 0,1-1 0,1 1-1,0 0 1,1 0 0,1 0 0,-1 18-1,3-32-66,1 0 0,-1 0-1,1 0 1,-1 0 0,1 0 0,-1 0-1,1-1 1,-1 1 0,1 0-1,0 0 1,0-1 0,-1 1 0,1 0-1,0-1 1,0 1 0,0-1-1,0 1 1,0-1 0,0 1 0,0-1-1,-1 0 1,1 1 0,0-1-1,0 0 1,1 0 0,-1 0-1,0 1 1,0-1 0,0 0 0,0-1-1,0 1 1,0 0 0,0 0-1,0 0 1,0-1 0,1 1 0,41-11 504,-17-2-499,0-1 1,-1-1 0,28-22-1,26-16-1795,-79 53 1628,1-1 0,-1 1 0,0 0 0,0-1 0,1 1 0,-1 0 0,0 0 0,0 0-1,1-1 1,-1 1 0,0 0 0,1 0 0,-1 0 0,0 0 0,1-1 0,-1 1 0,0 0 0,1 0 0,-1 0-1,0 0 1,1 0 0,-1 0 0,0 0 0,1 0 0,-1 0 0,0 0 0,1 0 0,-1 0 0,0 1 0,1-1-1,-1 0 1,0 0 0,1 0 0,-1 0 0,1 1 0,-2 11-1954,-1 7 636,2-19 1369,0 1 1,0-1 0,1 0-1,-1 1 1,0-1 0,0 1-1,1-1 1,-1 0 0,0 1-1,0-1 1,1 1 0,-1-1-1,1 0 1,-1 0 0,0 1-1,1-1 1,-1 0 0,1 0 0,-1 1-1,0-1 1,1 0 0,-1 0-1,1 0 1,-1 0 0,1 0-1,-1 0 1,1 0 0,-1 0-1,1 0 1,-1 0 0,1 0-1,-1 0 1,1 0 0,-1 0-1,0 0 1,1 0 0,0-1-1,5 0-89,1-1 0,-1 0 0,0-1-1,0 1 1,0-1 0,0 0 0,-1-1 0,1 1-1,9-9 1,45-47-525,-36 34 1042,-21 26 854,-5 9-794,-5 12-34,-21 59 2099,-29 129 1,1 3-425,20-124-2039,32-82 110,0 1 1,0-1-1,-1 0 1,0 0-1,0 0 1,-1 0-1,1-1 0,-14 11 1,18-17-76,1 0 0,0 1-1,0-1 1,-1 0 0,1 1 0,-1-1 0,1 0 0,0 1 0,-1-1-1,1 0 1,0 0 0,-1 1 0,1-1 0,-1 0 0,1 0 0,-1 0 0,1 0-1,-1 0 1,1 1 0,-1-1 0,1 0 0,-1 0 0,1 0 0,0 0-1,-1 0 1,1-1 0,-1 1 0,1 0 0,-1 0 0,1 0 0,-1 0 0,1 0-1,-1-1 1,1 1 0,0 0 0,-1 0 0,1-1 0,-1 1 0,1 0-1,0-1 1,-1 1 0,1 0 0,0-1 0,-1 0 0,0-27 751,18-37-553,6 18-267,1 0 1,47-67 0,75-77-159,11-19 65,-137 183 159,-23 37 58,-28 50 117,25-48-182,-4 8 1,3-10 150,1 1 0,0 1 1,1-1-1,0 1 0,1 0 1,0 0-1,1 0 0,-3 21 1,6-33-176,0 1 0,0-1 1,0 1-1,0-1 1,1 1-1,-1-1 0,0 1 1,0 0-1,0-1 1,1 1-1,-1-1 0,0 1 1,0-1-1,1 0 0,-1 1 1,0-1-1,1 1 1,-1-1-1,1 0 0,-1 1 1,0-1-1,1 0 1,-1 1-1,1-1 0,-1 0 1,1 0-1,-1 1 1,1-1-1,-1 0 0,1 0 1,-1 0-1,1 0 0,0 1 1,27-3 192,22-18-487,-17-11-2842,-11-9-4195,-10 4-964</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29.656"/>
    </inkml:context>
    <inkml:brush xml:id="br0">
      <inkml:brushProperty name="width" value="0.025" units="cm"/>
      <inkml:brushProperty name="height" value="0.025" units="cm"/>
    </inkml:brush>
  </inkml:definitions>
  <inkml:trace contextRef="#ctx0" brushRef="#br0">18 1 6694,'0'0'16560,"-18"50"-16464,18-36-32,0-2-1281,11-6-2947,1-3-6278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913"/>
    </inkml:context>
    <inkml:brush xml:id="br0">
      <inkml:brushProperty name="width" value="0.025" units="cm"/>
      <inkml:brushProperty name="height" value="0.025" units="cm"/>
    </inkml:brush>
  </inkml:definitions>
  <inkml:trace contextRef="#ctx0" brushRef="#br0">170 488 14061,'0'0'8392,"-9"-8"-5386,-26-25-524,34 32-2416,-1 0 1,1 0-1,-1 0 0,1 1 1,-1-1-1,0 0 0,1 1 1,-1 0-1,1-1 0,-1 1 1,0 0-1,0 0 0,1 0 1,-1 0-1,0 0 0,1 0 0,-1 0 1,0 1-1,1-1 0,-1 1 1,0-1-1,1 1 0,-1-1 1,1 1-1,-1 0 0,1 0 1,-1 0-1,1 0 0,0 0 1,0 0-1,-1 0 0,1 1 0,0-1 1,0 0-1,-2 3 0,-3 4-17,0 0-1,1 1 0,-1 0 1,-3 10-1,8-17-29,-6 12-13,1 1 0,1-1-1,0 1 1,1 1 0,1-1 0,0 0 0,1 1 0,1 0-1,0-1 1,3 31 0,-2-45-7,0-1 0,0 1 0,0 0 0,0 0-1,1 0 1,-1 0 0,0 0 0,0 0 0,1-1 0,-1 1 0,0 0 0,1 0-1,-1 0 1,1-1 0,-1 1 0,1 0 0,-1-1 0,1 1 0,0 0 0,-1-1-1,1 1 1,0-1 0,0 1 0,-1-1 0,1 1 0,0-1 0,0 1 0,1-1-1,0 0 4,0 0-1,-1 0 0,1 0 0,0 0 1,0-1-1,-1 1 0,1-1 0,0 1 1,-1-1-1,1 0 0,-1 0 0,1 0 0,2-1 1,3-4 12,0 0 1,0 0 0,0-1 0,9-12 0,12-21 2,-2-1 0,-3-2-1,0 0 1,-3-2 0,-2 0 0,-2-1 0,-2-1 0,-2 0 0,-2-1 0,-2 0 0,3-73 0,-11 117-16,-4-40 21,4 43-22,0 0 0,0 1-1,0-1 1,-1 0-1,1 0 1,0 1 0,-1-1-1,1 0 1,0 1 0,-1-1-1,1 0 1,-1 1-1,1-1 1,0 0 0,-1 1-1,0-1 1,1 1 0,-1-1-1,1 1 1,-1-1-1,0 1 1,1-1 0,-1 1-1,0 0 1,0-1 0,1 1-1,-1 0 1,0 0-1,0 0 1,1-1 0,-1 1-1,0 0 1,0 0 0,0 0-1,1 0 1,-1 0-1,0 0 1,0 1 0,1-1-1,-1 0 1,0 0 0,0 0-1,1 1 1,-1-1-1,0 0 1,1 1 0,-1-1-1,-1 2 1,-2 1-13,0 0 1,0 0-1,0 1 0,0-1 1,1 1-1,-1 0 0,1 0 1,0 0-1,0 1 0,-4 8 1,-22 55-2,19-42 23,7-19-9,-64 166 15,56-138 1,1 0 1,-11 72-1,21-106-12,-1 0 0,1 0 0,0 0 0,0 0 1,0 1-1,0-1 0,0 0 0,0 0 0,0 0 0,0 0 0,0 0 1,0 0-1,1 0 0,-1 0 0,0 0 0,1 0 0,-1 0 0,1 0 1,-1-1-1,2 3 0,-2-3 0,1 0 0,0 0 0,-1 0 0,1 0 0,0 0 0,-1 0 0,1-1 0,-1 1 1,1 0-1,0 0 0,-1 0 0,1-1 0,0 1 0,-1 0 0,1-1 0,-1 1 0,1 0 0,-1-1 0,1 1 1,-1-1-1,1 1 0,0-2 0,34-41 124,-31 38-122,32-48 23,34-44-5,-62 87-58,1 0 1,1 0-1,-1 1 1,1 0-1,1 1 1,13-9-1,-23 16 29,0 0-1,-1 1 0,1-1 1,0 1-1,0-1 0,-1 0 1,1 1-1,0 0 0,0-1 1,0 1-1,0-1 0,-1 1 1,1 0-1,0 0 0,0-1 1,0 1-1,0 0 0,0 0 1,0 0-1,0 0 0,0 0 1,0 0-1,0 0 0,0 1 1,0-1-1,-1 0 0,1 0 1,0 1-1,0-1 0,0 0 1,0 1-1,0-1 0,-1 1 1,1-1-1,0 1 0,0 0 1,-1-1-1,1 1 0,0 0 1,-1-1-1,1 1 0,-1 0 0,1 0 1,-1 0-1,1-1 0,-1 1 1,1 1-1,0 5-3,0 0 0,0 0-1,0 0 1,-1 0 0,-1 11 0,0-2 16,-5 95 675,2-55-2225,2 0-7077</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0.093"/>
    </inkml:context>
    <inkml:brush xml:id="br0">
      <inkml:brushProperty name="width" value="0.025" units="cm"/>
      <inkml:brushProperty name="height" value="0.025" units="cm"/>
    </inkml:brush>
  </inkml:definitions>
  <inkml:trace contextRef="#ctx0" brushRef="#br0">210 59 12684,'0'0'1772,"-4"11"278,-2 3-1035,1 0-1,0 1 0,1 0 0,1 0 1,0 0-1,-1 27 0,4-19-551,1 24 299,-2-1 0,-2 1 0,-10 46 0,10-79-471,0-1 0,-1 0 0,-1 0 0,0 0 0,-1-1 0,0 1-1,0-1 1,-2-1 0,1 1 0,-2-1 0,1-1 0,-2 1 0,1-1 0,-20 15-1,27-24-271,1 1-1,-1-1 1,1 0-1,0 0 1,-1 0-1,0 0 1,1-1-1,-1 1 0,0 0 1,1-1-1,-1 1 1,0-1-1,0 1 1,1-1-1,-1 0 1,-3 0-1,4 0-3,0 0 1,1-1-1,-1 1 0,0 0 1,1-1-1,-1 1 1,1-1-1,-1 1 0,1-1 1,-1 1-1,1-1 0,-1 0 1,1 1-1,0-1 0,-1 1 1,1-1-1,0 0 0,-1 0 1,1 1-1,0-1 0,0 0 1,0 1-1,0-1 0,-1 0 1,1 0-1,0 1 0,0-2 1,1-4 52,-1-1 0,1 1 0,0-1-1,0 1 1,1-1 0,0 1 0,4-11 0,15-21-68,2 2 0,1 0 0,2 2 0,1 1 0,42-39 0,-8 6 0,-32 34-95,43-50-562,-65 73 581,-1-1-1,1 0 1,-1 0 0,-1 0-1,0-1 1,6-19-1,-11 29 72,1 1-1,-1 0 1,0-1-1,0 1 1,0-1-1,0 1 1,0 0-1,0-1 0,-1 1 1,1-1-1,0 1 1,0 0-1,0-1 1,0 1-1,0 0 0,-1-1 1,1 1-1,0 0 1,0-1-1,0 1 1,-1 0-1,1-1 1,0 1-1,-1 0 0,1 0 1,0-1-1,0 1 1,-1 0-1,1 0 1,0 0-1,-1-1 0,1 1 1,-1 0-1,1 0 1,0 0-1,-1 0 1,1 0-1,0 0 1,-1 0-1,1 0 0,-1 0 1,1 0-1,0 0 1,-1 0-1,1 0 1,-1 0-1,1 0 0,0 0 1,-1 0-1,1 1 1,-23 4-75,13 0 80,0 1-1,1 0 0,-1 0 0,2 1 1,-1 0-1,1 0 0,0 1 0,0 0 1,1 1-1,0 0 0,0 0 0,1 0 1,-8 18-1,14-27 2,0 0 0,-1 1-1,1-1 1,0 1 0,0-1 0,0 0 0,0 1 0,0-1 0,0 1 0,0-1 0,0 0 0,0 1-1,0-1 1,1 1 0,-1-1 0,0 0 0,0 1 0,0-1 0,0 1 0,1-1 0,-1 0-1,0 1 1,0-1 0,1 0 0,-1 0 0,0 1 0,0-1 0,1 0 0,-1 1 0,0-1-1,1 0 1,-1 0 0,1 1 0,19 4 31,34-5 4,-39-1-43,8 1 26,48 3-5,-67-3 49,0 1-1,-1 0 1,1 0 0,0 0 0,0 1 0,0-1 0,-1 1 0,1 0 0,-1 0 0,1 1 0,-1-1 0,0 0 0,0 1 0,5 6-1,12-153 531,-20 65-593,0 78-1,1 0 0,-1 1 1,1-1-1,-1 1 0,1-1 0,0 1 0,-1-1 1,1 1-1,-1-1 0,1 1 0,0-1 0,-1 1 1,1 0-1,0-1 0,0 1 0,-1 0 0,1 0 1,0-1-1,0 1 0,-1 0 0,1 0 0,0 0 1,0 0-1,0 0 0,-1 0 0,1 0 0,0 0 1,0 1-1,-1-1 0,1 0 0,0 0 0,0 1 1,1 0-1,-2-1-15,21 4-454,7 3-2063,3-4-3384,1-3-4338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0.637"/>
    </inkml:context>
    <inkml:brush xml:id="br0">
      <inkml:brushProperty name="width" value="0.025" units="cm"/>
      <inkml:brushProperty name="height" value="0.025" units="cm"/>
    </inkml:brush>
  </inkml:definitions>
  <inkml:trace contextRef="#ctx0" brushRef="#br0">0 54 5477,'0'0'17200,"58"0"-14029,-36-3-960,0 2-1411,2-3-479,5-2-289,-1-3-1089,2-4-2723,-1-5-3331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1.897"/>
    </inkml:context>
    <inkml:brush xml:id="br0">
      <inkml:brushProperty name="width" value="0.025" units="cm"/>
      <inkml:brushProperty name="height" value="0.025" units="cm"/>
    </inkml:brush>
  </inkml:definitions>
  <inkml:trace contextRef="#ctx0" brushRef="#br0">1 66 6246,'0'0'14285,"7"12"-12042,3 10-1565,-1 0-1,-1 0 1,8 30 0,-16-49-661,1 0-1,-1-1 0,1 1 1,0 0-1,0-1 0,0 1 1,0-1-1,0 1 0,1-1 1,-1 1-1,1-1 1,0 0-1,0 0 0,0 0 1,0 0-1,0 0 0,0 0 1,3 1-1,-4-2-11,1-1 1,0 1-1,0-1 0,0 0 0,0 1 1,0-1-1,0 0 0,0-1 1,0 1-1,0 0 0,0 0 1,0-1-1,-1 1 0,1-1 1,0 0-1,0 1 0,0-1 0,-1 0 1,1 0-1,0 0 0,-1 0 1,1 0-1,-1-1 0,1 1 1,-1 0-1,3-3 0,9-10 12,0 0 0,18-25 1,-27 33-11,0 1 0,-1-1 1,1 0-1,-1 0 1,-1 0-1,1 0 1,-1-1-1,0 1 1,0-1-1,1-12 1,-3 18-7,0 1 0,-1 0-1,1-1 1,0 1 0,0 0 0,0 0 0,0-1 0,0 1 0,0 0 0,-1 0 0,1-1 0,0 1 0,0 0 0,0 0 0,-1-1 0,1 1 0,0 0-1,0 0 1,-1 0 0,1 0 0,0-1 0,-1 1 0,1 0 0,0 0 0,0 0 0,-1 0 0,1 0 0,0 0 0,-1 0 0,1 0 0,0 0-1,-1 0 1,1 0 0,0 0 0,0 0 0,-1 0 0,1 0 0,0 0 0,-1 0 0,1 0 0,0 0 0,0 0 0,-1 1 0,1-1 0,0 0 0,-1 0-1,1 0 1,0 0 0,0 1 0,0-1 0,-1 0 0,1 0 0,0 1 0,0-1 0,0 0 0,-1 0 0,1 1 0,-17 13-18,10-4 42,0 1 0,1-1-1,1 1 1,-1 0 0,2 1 0,-1-1 0,2 1-1,-1 0 1,2 0 0,-1 0 0,2 0-1,0 0 1,0 18 0,1-29-19,0 1 0,0 0-1,0 0 1,0 0 0,0 0 0,0 0 0,1 0-1,-1 0 1,1 0 0,-1 0 0,1 0-1,0-1 1,0 1 0,-1 0 0,1-1 0,0 1-1,1 0 1,-1-1 0,0 1 0,0-1 0,1 1-1,-1-1 1,1 0 0,-1 0 0,1 0-1,0 0 1,-1 0 0,1 0 0,0 0 0,0 0-1,-1-1 1,1 1 0,0-1 0,0 1 0,0-1-1,0 0 1,0 1 0,0-1 0,0 0-1,0 0 1,0-1 0,0 1 0,2-1 0,3 0 93,0-1 1,1 0 0,-1-1-1,0 1 1,0-1-1,0-1 1,0 1 0,-1-1-1,1-1 1,5-4 0,7-9 31,0 0 0,-1-1 0,19-26 0,-30 36-66,-1 0 0,0-1 0,0 0 0,-1 0 0,0 0 0,-1-1 0,0 1 0,0-1 0,3-22 0,-7 33-64,0-1 1,0 1-1,1-1 1,-1 1-1,0 0 0,0-1 1,0 1-1,0-1 0,0 1 1,0-1-1,0 1 0,0-1 1,0 1-1,0-1 1,0 1-1,0 0 0,0-1 1,0 1-1,-1-1 0,1 1 1,0-1-1,0 1 1,0 0-1,-1-1 0,1 1 1,0 0-1,-1-1 0,1 1 1,0 0-1,-1-1 0,1 1 1,0 0-1,-1-1 1,0 1-1,-13 9 0,-12 24 19,23-27 14,0 1 0,0 0 0,0-1 0,1 2 0,0-1-1,0 0 1,0 0 0,1 0 0,1 1 0,-1-1-1,1 10 1,1-16-8,-1 0-1,1 0 0,-1 0 1,1-1-1,0 1 1,-1 0-1,1 0 0,0 0 1,0 0-1,-1-1 1,1 1-1,0 0 1,0-1-1,0 1 0,0-1 1,0 1-1,0-1 1,0 0-1,0 1 0,0-1 1,0 0-1,0 1 1,1-1-1,-1 0 0,0 0 1,0 0-1,0 0 1,0 0-1,0 0 0,0-1 1,0 1-1,0 0 1,0-1-1,2 1 0,39-13 768,-26 2-735,0 0-1,-1-1 1,0-1 0,-1 0 0,0-1-1,-1-1 1,-1 0 0,0-1 0,-1 0-1,14-28 1,-44 81-81,-16 45 1,29-65 27,0-1 1,2 1 0,0 0 0,1 0 0,-2 28-1,5-44 11,0 0-1,0 0 1,0 0-1,0-1 1,0 1 0,1 0-1,-1 0 1,0 0-1,0-1 1,1 1-1,-1 0 1,0 0-1,1-1 1,-1 1-1,1 0 1,-1-1-1,1 1 1,-1-1-1,1 1 1,0 0-1,-1-1 1,1 1-1,0-1 1,-1 0-1,1 1 1,0-1 0,0 0-1,-1 1 1,1-1-1,0 0 1,0 0-1,-1 1 1,1-1-1,0 0 1,0 0-1,0 0 1,0 0-1,-1 0 1,1 0-1,0 0 1,0-1-1,0 1 1,-1 0-1,1 0 1,1-1-1,38-15 254,-4-13-265,0-1 0,-3-1 0,0-2 1,36-47-1,-72 85-4,-17 30 0,-16 41 0,33-67 0,-1 1 0,1-1 0,0 1 0,1 0 0,0 0 0,0 0 0,1 0 0,1 0 0,0 0 0,1 11 0,-1-19 0,1-1 0,-1 0 0,1 0 0,-1 0 0,1 0 0,-1 0 0,1-1 0,0 1 0,0 0 0,-1 0 0,1 0 0,0 0 0,0-1 0,0 1 0,0 0 0,0-1 0,0 1 0,0-1 0,0 1 0,0-1 0,0 0 0,0 1 0,0-1 0,0 0 0,0 0 0,0 1 0,1-1 0,-1 0 0,0 0 0,0 0 0,0-1 0,0 1 0,0 0 0,0 0 0,0-1 0,2 0 0,2 0 0,-1 1 0,-1-2 0,1 1 0,0 0 0,0-1 0,0 0 0,-1 0 0,1 0 0,3-3 0,10-14-1607,-16 16 953,1 0 0,0 0 0,-1 0 0,0 0 0,1 0 0,-1 0 0,0 0 1,-1 0-1,2-5 0,-2-16-6895</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2.265"/>
    </inkml:context>
    <inkml:brush xml:id="br0">
      <inkml:brushProperty name="width" value="0.025" units="cm"/>
      <inkml:brushProperty name="height" value="0.025" units="cm"/>
    </inkml:brush>
  </inkml:definitions>
  <inkml:trace contextRef="#ctx0" brushRef="#br0">1 0 17745,'0'0'9897,"28"47"-10057,-8-23-1954,3-3-1441,1-5-1346,1-5-1793,-1-2 576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2.593"/>
    </inkml:context>
    <inkml:brush xml:id="br0">
      <inkml:brushProperty name="width" value="0.025" units="cm"/>
      <inkml:brushProperty name="height" value="0.025" units="cm"/>
    </inkml:brush>
  </inkml:definitions>
  <inkml:trace contextRef="#ctx0" brushRef="#br0">115 0 6887,'0'0'15604,"-4"10"-14270,-14 31 1210,-28 47 0,43-85-2419,1 0 0,0 1 0,1-1 1,-1 1-1,1-1 0,0 1 0,-1 0 0,2-1 1,-1 1-1,0 6 0,3-9-126,0-1-1,0 1 1,0 0-1,0-1 1,0 1 0,0-1-1,0 0 1,1 1 0,-1-1-1,0 0 1,0 0-1,0-1 1,3 1 0,0 0-81,21-2-559,-11 1 451,1 0 0,-1 1 0,1 1 0,20 3-1,-34-4 205,0 0 0,-1 0 0,1 0 0,0 1 0,0-1-1,-1 1 1,1 0 0,-1-1 0,1 1 0,0 0-1,-1 0 1,1 0 0,-1 0 0,0 0 0,1 0-1,-1 0 1,0 1 0,0-1 0,1 0 0,-1 1 0,0-1-1,-1 1 1,1-1 0,0 1 0,0-1 0,-1 1-1,1 0 1,0-1 0,-1 1 0,0 0 0,1 0 0,-1-1-1,0 1 1,0 0 0,0 0 0,0-1 0,0 1-1,-1 0 1,1 0 0,0-1 0,-1 1 0,1 0 0,-1-1-1,0 1 1,-1 2 0,-1 1 144,0 0 0,-1 0 0,1 0 0,-1 0 0,0-1 0,-1 1-1,1-1 1,-1-1 0,0 1 0,0 0 0,-8 3 0,-62 31 1481,67-35-1639,0 1 0,0-2 0,-1 1 0,1-1 0,-1 0 0,1-1 0,-11 1 0,19-2-16,-1 0-1,0 0 1,1 0-1,-1 0 1,1 0 0,-1 0-1,1 0 1,-1-1-1,1 1 1,-1 0 0,1 0-1,-1 0 1,1-1-1,-1 1 1,1 0 0,-1 0-1,1-1 1,-1 1-1,1 0 1,-1-1-1,1 1 1,0 0 0,-1-1-1,1 1 1,0-1-1,-1 1 1,1-1 0,0 1-1,-1-1 1,1 1-1,0-1 1,0 1 0,0-1-1,0 0 1,4-23-1501,20-20-3113,-4 21-1237,3-1-1628</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2.953"/>
    </inkml:context>
    <inkml:brush xml:id="br0">
      <inkml:brushProperty name="width" value="0.025" units="cm"/>
      <inkml:brushProperty name="height" value="0.025" units="cm"/>
    </inkml:brush>
  </inkml:definitions>
  <inkml:trace contextRef="#ctx0" brushRef="#br0">9 153 10698,'0'0'9812,"8"-1"-6454,-1-1-2806,1 0-1,0-1 1,-1 0 0,1 0 0,-1-1-1,0 0 1,0 0 0,-1-1 0,1 1 0,-1-2-1,0 1 1,-1 0 0,11-13 0,-10 10-398,-1 4-123,-1 0 1,1-1 0,-1 0-1,0 0 1,-1 0 0,1-1-1,-1 1 1,0-1 0,-1 0-1,1 1 1,-1-1 0,2-8-1,-22 19 50,4 6-41,0 1 1,0 0-1,2 1 1,-1 0 0,2 1-1,0 0 1,1 1 0,0 0-1,1 1 1,1 0 0,0 1-1,-8 27 1,15-42-41,0 1 0,0 0 0,0 0 0,0 0 0,1 0 0,-1 0 0,1 0 0,0 0 0,0 0 0,0 0 0,0 0 0,1 0 0,-1 0 0,1 0 0,0 0 0,0 0 0,0 0 0,0 0 0,0-1 0,1 1 0,3 5 0,-2-6 0,1 0 0,-1 1 0,1-2 0,0 1 0,-1 0 0,1-1 0,0 1 0,0-1 0,0 0 0,0-1 0,1 1 0,-1-1 0,0 0 0,0 0 0,6 0 0,2 0-229,1-1 0,0 0 0,-1-1 0,1-1 0,-1 0 0,0 0 0,20-9 0,-18 5-1122,-1 0 1,1-1 0,17-13-1,15-16-11626</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4.638"/>
    </inkml:context>
    <inkml:brush xml:id="br0">
      <inkml:brushProperty name="width" value="0.025" units="cm"/>
      <inkml:brushProperty name="height" value="0.025" units="cm"/>
    </inkml:brush>
  </inkml:definitions>
  <inkml:trace contextRef="#ctx0" brushRef="#br0">279 114 5029,'0'0'6102,"10"-10"-2963,-4 4-2636,31-31 1202,-35 34-1258,1 0 0,-1 0 1,0 0-1,0 0 0,0-1 1,0 1-1,-1-1 0,1 0 1,-1 1-1,0-1 0,0 0 1,1-7-1,-3 10-350,1 1 0,0-1 0,-1 1 1,1-1-1,0 1 0,-1-1 0,1 1 0,-1-1 0,1 1 0,-1 0 1,1-1-1,-1 1 0,1-1 0,-1 1 0,1 0 0,-1 0 0,0-1 1,1 1-1,-1 0 0,1 0 0,-1 0 0,0-1 0,1 1 0,-1 0 0,0 0 1,1 0-1,-1 0 0,1 0 0,-1 1 0,0-1 0,0 0 0,-25 2 932,12 1-712,1 1 0,0 0-1,0 1 1,0 0-1,0 1 1,1 1-1,-15 9 1,6-1 116,1 0 0,0 1 1,-19 20-1,36-33-402,0 0 0,1 0 1,-1 0-1,1 0 1,0 1-1,-1-1 0,2 1 1,-1-1-1,-2 6 0,4-8-29,0 0 0,0 0-1,0 0 1,0 0-1,0 0 1,0 0 0,0-1-1,0 1 1,0 0-1,1 0 1,-1 0 0,0 0-1,0 0 1,1-1-1,-1 1 1,1 0 0,-1 0-1,1 0 1,-1-1-1,1 1 1,-1 0 0,1-1-1,0 1 1,-1 0-1,1-1 1,0 1 0,-1-1-1,1 1 1,0-1 0,0 0-1,0 1 1,-1-1-1,1 0 1,0 1 0,0-1-1,0 0 1,0 0-1,0 0 1,0 0 0,0 0-1,-1 0 1,1 0-1,2 0 1,41 4 55,-24-4-57,-1 2-1,0 0 1,0 1 0,0 1-1,19 7 1,-34-9-3,1 0 0,-1 0 0,0 0 0,0 1-1,0-1 1,0 1 0,0 0 0,0 0 0,-1 0 0,1 1 0,-1-1-1,0 1 1,0 0 0,-1 0 0,1 0 0,-1 0 0,1 1 0,-1-1-1,-1 0 1,1 1 0,-1 0 0,1-1 0,-1 1 0,-1 0 0,1 6-1,0-5 53,0 1 0,-1-1 0,0 0 0,-1 1 0,1-1 0,-1 0 0,0 1 0,-1-1 0,0 0 0,0 0 0,0 0 0,0 0 0,-1-1 0,0 1 0,0 0 0,-1-1 0,0 0 0,1 0 0,-2 0 0,1-1 0,-1 1 0,1-1-1,-1 0 1,0 0 0,-1 0 0,1-1 0,0 0 0,-1 0 0,0 0 0,0-1 0,0 0 0,0 0 0,0-1 0,-12 2 0,5 0-49,-1-2 0,1 0 0,-1 0 0,1-1 0,-1-1 0,-21-4 0,28 4 0,0-1 0,0 0 0,0 0 0,0 0 0,0-1 0,1 0 0,-1-1 0,1 0 0,0 0 0,0 0 0,0 0 0,1-1 0,-10-10 0,29 13-3209,11-10-7643,-4-1-71</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4.997"/>
    </inkml:context>
    <inkml:brush xml:id="br0">
      <inkml:brushProperty name="width" value="0.025" units="cm"/>
      <inkml:brushProperty name="height" value="0.025" units="cm"/>
    </inkml:brush>
  </inkml:definitions>
  <inkml:trace contextRef="#ctx0" brushRef="#br0">101 1 11851,'0'0'17329,"-1"11"-16219,-7 27-605,-2 0 1,-20 49-1,14-42-24,-18 79-1,33-124-480,1 0-1,0 0 1,0 0 0,0 1-1,0-1 1,0 0-1,0 0 1,0 0 0,0 0-1,0 0 1,-1 1 0,1-1-1,0 0 1,0 0 0,0 0-1,0 0 1,0 1-1,0-1 1,0 0 0,0 0-1,0 0 1,0 0 0,0 1-1,0-1 1,0 0 0,1 0-1,-1 0 1,0 0-1,0 1 1,0-1 0,0 0-1,0 0 1,0 0 0,0 0-1,0 0 1,0 1 0,1-1-1,-1 0 1,0 0-1,0 0 1,0 0 0,0 0-1,0 0 1,1 0 0,-1 0-1,0 0 1,0 1 0,0-1-1,0 0 1,1 0-1,-1 0 1,0 0 0,0 0-1,0 0 1,0 0 0,1 0-1,11-9-139,11-17-975,-11 9-1606,-1-1 1,15-28-1,-5-5-4401</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5.340"/>
    </inkml:context>
    <inkml:brush xml:id="br0">
      <inkml:brushProperty name="width" value="0.025" units="cm"/>
      <inkml:brushProperty name="height" value="0.025" units="cm"/>
    </inkml:brush>
  </inkml:definitions>
  <inkml:trace contextRef="#ctx0" brushRef="#br0">3 1 10378,'0'0'16111,"56"27"-14157,-27-27-705,4 0-640,2-2-417,1-4-160,-3 2 0,-6 2-192,-5 2-801,-9 0-1121,-8 2-737,-5 6-672,-5-1-1153,-13 0-5030</inkml:trace>
  <inkml:trace contextRef="#ctx0" brushRef="#br0" timeOffset="1">1 169 7911,'0'0'18962,"63"18"-16912,-31-27-736,1-3-674,-3-1-480,-4 3-160,-8 6-288,-8 4-929,-7 0-1762,-3 13-865,-3 4-480,-15 2-2338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5.680"/>
    </inkml:context>
    <inkml:brush xml:id="br0">
      <inkml:brushProperty name="width" value="0.025" units="cm"/>
      <inkml:brushProperty name="height" value="0.025" units="cm"/>
    </inkml:brush>
  </inkml:definitions>
  <inkml:trace contextRef="#ctx0" brushRef="#br0">1 73 13261,'0'0'14990,"57"35"-13453,-15-49-640,3-4-513,3-2-288,-4 2-63,0 3-1026,-4 6-2307,-1 2-2113,-6 3-1633,4 2-5094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8.522"/>
    </inkml:context>
    <inkml:brush xml:id="br0">
      <inkml:brushProperty name="width" value="0.025" units="cm"/>
      <inkml:brushProperty name="height" value="0.025" units="cm"/>
    </inkml:brush>
  </inkml:definitions>
  <inkml:trace contextRef="#ctx0" brushRef="#br0">288 65 4740,'-2'-9'10458,"1"6"-10168,1 1 0,-1-1 0,1 0 0,-1 1 0,0-1 0,0 1 0,0-1 0,0 1 0,-1-1 0,1 1 0,-1 0 0,1 0 0,-1 0 0,0 0 0,0 0 0,0 0 0,0 0 0,0 0 0,0 1 0,-1-1-1,1 1 1,0 0 0,-1 0 0,1 0 0,-1 0 0,1 0 0,-1 0 0,0 1 0,1-1 0,-1 1 0,0-1 0,1 1 0,-1 0 0,0 0 0,1 1 0,-1-1 0,-4 1 0,0 1-153,0 1 0,0-1-1,0 1 1,0 1 0,1-1 0,0 1 0,-1 0 0,1 0 0,0 1-1,1 0 1,-1 0 0,1 0 0,0 1 0,1-1 0,-1 1 0,1 1 0,0-1-1,-5 12 1,-2 4 6,1 0 0,2 0 0,0 1 0,-7 36 0,11-39-107,2 1 0,0-1 0,2 36 0,0-55-54,0 1-1,1-1 1,-1 0 0,0 1 0,0-1-1,1 0 1,-1 1 0,1-1-1,0 0 1,-1 0 0,1 1 0,0-1-1,-1 0 1,1 0 0,0 0-1,0 0 1,0 0 0,0 0-1,0 0 1,0-1 0,0 1 0,1 0-1,-1 0 1,0-1 0,0 1-1,1-1 1,-1 1 0,0-1-1,0 0 1,1 1 0,-1-1 0,3 0-1,58 0-233,-55-1 252,0 0 0,0 1 1,-1 0-1,1 0 0,0 0 1,13 4-1,-16-2 8,0 1 0,0-1 0,0 1 0,-1 0 0,1 0 0,-1 1 0,0-1 0,0 1 0,0 0 0,0-1 0,-1 1 0,1 1 0,-1-1 0,0 0 0,0 0 0,-1 1 0,1-1 0,0 7 0,2 9 85,0-1 0,-1 0-1,-1 22 1,-1-14 200,-1-1-1,-1 1 1,-2-1-1,0 1 1,-15 50-1,14-64-173,-1 0 0,0-1 0,-1 1 0,0-1 0,-1 0 0,0 0 1,-1-1-1,0 0 0,-1-1 0,0 1 0,-1-2 0,0 1 0,-16 11 0,23-19-119,0 0 0,0 0 0,0 0 0,0-1 0,0 1 0,0-1 0,0 0 0,-1 0 0,1 0 0,0 0 0,-1 0 0,1-1 0,-1 1 0,1-1 0,0 0 0,-1 0 0,1 0 0,-7-2 0,7 1 0,1 0 0,-1-1 0,1 1 0,0-1 0,0 0 0,-1 1 0,1-1 0,0 0 0,1 0 0,-1 0 0,0 0 0,0-1 0,1 1 0,0 0 0,-1-1 0,1 1 0,0-1 0,0 0 0,0 1 0,0-1 0,1 0 0,-1 1 0,1-5 0,-3-12-508,2 0-1,0 0 1,1 0 0,1 0-1,0 0 1,2 0 0,0 1 0,1-1-1,1 1 1,12-30 0,9-8-4112,62-102 0,-65 120 3415,13-23-6269</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6.039"/>
    </inkml:context>
    <inkml:brush xml:id="br0">
      <inkml:brushProperty name="width" value="0.025" units="cm"/>
      <inkml:brushProperty name="height" value="0.025" units="cm"/>
    </inkml:brush>
  </inkml:definitions>
  <inkml:trace contextRef="#ctx0" brushRef="#br0">56 9 17969,'0'0'3833,"-8"-1"-1495,-27-6-304,34 7-1969,1 0 1,0 0-1,-1 0 0,1 0 0,0 0 1,-1 0-1,1-1 0,0 1 1,-1 0-1,1 0 0,0 0 0,-1 0 1,1 0-1,0 0 0,-1 0 1,1 1-1,0-1 0,-1 0 0,1 0 1,0 0-1,-1 0 0,1 0 0,0 0 1,0 1-1,-1-1 0,1 0 1,0 0-1,-1 0 0,1 1 0,0-1 1,0 0-1,0 0 0,-1 1 0,1-1 1,0 0-1,0 1 0,0-1 1,-1 0-1,1 1 0,0-1 0,0 0 1,0 1-1,0-1 0,0 0 0,0 1 1,0-1-1,0 0 0,0 1 1,0-1-1,0 0 0,0 1 0,0-1 1,0 0-1,0 1 0,0-1 1,0 0-1,1 1 0,-1-1 0,8 16 360,-3-11-365,0 0-1,1 0 0,0-1 1,-1 0-1,2 0 1,-1 0-1,0-1 1,1 0-1,-1 0 0,1-1 1,0 1-1,0-2 1,0 1-1,12 1 1,15 0 316,59 0 0,-76-3-354,93 1-385,-109-1 357,-1 0 1,1 0 0,0 0-1,0 0 1,0 0 0,0 0 0,-1 0-1,1 0 1,0 1 0,0-1-1,-1 0 1,1 1 0,0-1-1,0 0 1,-1 1 0,1-1 0,0 1-1,-1-1 1,1 1 0,0-1-1,-1 1 1,1-1 0,-1 1-1,1 0 1,-1-1 0,1 1-1,-1 0 1,0 0 0,1 0 0,-1 1 2,0-1 1,-1 0 0,1 1-1,0-1 1,-1 0 0,1 1 0,-1-1-1,1 0 1,-1 0 0,0 1-1,1-1 1,-1 0 0,0 0 0,0 0-1,-1 1 1,-42 34 80,-7 0 205,-2-3 0,-2-2 0,-103 42 0,175-79-2479,12-10-5543,-2-3 57</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6.399"/>
    </inkml:context>
    <inkml:brush xml:id="br0">
      <inkml:brushProperty name="width" value="0.025" units="cm"/>
      <inkml:brushProperty name="height" value="0.025" units="cm"/>
    </inkml:brush>
  </inkml:definitions>
  <inkml:trace contextRef="#ctx0" brushRef="#br0">162 4 23478,'0'0'2402,"-46"72"-896,22-32-97,1 1 33,0 3-706,4-2-415,5-5-257,6-2 0,4-7-64,4-3 0,0-11 0,0-9-609,7-5-736,0 0-1089,-2-14-2467,-2-10-5797</inkml:trace>
  <inkml:trace contextRef="#ctx0" brushRef="#br0" timeOffset="1">75 70 22453,'0'0'4452,"75"-5"-2113,-33-3-898,7-2-128,3 1-800,1-2-417,-2 2-64,-4 2-545,-14 0-480,-7 4-320,-14 3-1409,-17 0-5638,-23 3 1761</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6.766"/>
    </inkml:context>
    <inkml:brush xml:id="br0">
      <inkml:brushProperty name="width" value="0.025" units="cm"/>
      <inkml:brushProperty name="height" value="0.025" units="cm"/>
    </inkml:brush>
  </inkml:definitions>
  <inkml:trace contextRef="#ctx0" brushRef="#br0">134 104 17969,'0'0'9257,"67"-13"-7560,-21-5-383,3 0-418,3 1-511,-9 2-257,-4 2-64,-9 5-64,-12 6 0,-8 2-641,-9 1-736,-1 11-769,-16 5-384,-15 3-1186,-8 2-1313,-12 3-960</inkml:trace>
  <inkml:trace contextRef="#ctx0" brushRef="#br0" timeOffset="1">0 242 6534,'0'0'22325,"76"18"-21396,-35-24 0,9-3-128,1-2-225,-1 0-415,-2 3-129,-7 0-801,-4 2-1313,-10 0-1794,-7 1-1377,-6 0-3203</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7.094"/>
    </inkml:context>
    <inkml:brush xml:id="br0">
      <inkml:brushProperty name="width" value="0.025" units="cm"/>
      <inkml:brushProperty name="height" value="0.025" units="cm"/>
    </inkml:brush>
  </inkml:definitions>
  <inkml:trace contextRef="#ctx0" brushRef="#br0">122 0 8872,'0'0'16816,"-6"14"-14792,-11 26-1310,-43 106 1840,51-123-2269,2 0 0,0 1 0,2 0-1,-4 35 1,9-58-349,-1 0-1,1-1 1,0 1 0,0 0 0,0-1-1,0 1 1,-1 0 0,1 0 0,0-1-1,0 1 1,0 0 0,0-1 0,1 1-1,-1 0 1,0-1 0,0 1 0,0 0-1,0-1 1,1 1 0,-1 0 0,0-1-1,1 1 1,-1 0 0,1-1 0,-1 1-1,0-1 1,1 1 0,-1-1 0,1 1-1,-1-1 1,1 1 0,0-1 0,-1 0-1,1 1 1,-1-1 0,1 0 0,0 1-1,-1-1 1,1 0 0,0 0-1,-1 0 1,1 1 0,0-1 0,0 0-1,-1 0 1,1 0 0,1-1 0,0 1-306,0-1 1,0 0-1,0 0 1,-1 0 0,1 0-1,0 0 1,-1 0-1,1 0 1,-1-1-1,1 1 1,-1-1 0,1 1-1,-1-1 1,0 1-1,2-4 1,8-22-7463,-2-6-6208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7.483"/>
    </inkml:context>
    <inkml:brush xml:id="br0">
      <inkml:brushProperty name="width" value="0.025" units="cm"/>
      <inkml:brushProperty name="height" value="0.025" units="cm"/>
    </inkml:brush>
  </inkml:definitions>
  <inkml:trace contextRef="#ctx0" brushRef="#br0">0 27 17168,'0'0'9001,"66"-5"-7176,-28 4-191,4-1-577,1 0-480,-2-1-385,-2 1-160,-10 0-64,-7-1-737,-10 0-448,-9 0-769,-12 2-3459,-9 1 192,-6 0-4228</inkml:trace>
  <inkml:trace contextRef="#ctx0" brushRef="#br0" timeOffset="1">129 112 5157,'0'0'21588,"78"33"-20563,-35-42-672,-1-2-289,-5 1-32,-2 1-160,-13 3-481,-9 6-704,-11 0-993,-24 9-6022,-8 6-2434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37.826"/>
    </inkml:context>
    <inkml:brush xml:id="br0">
      <inkml:brushProperty name="width" value="0.025" units="cm"/>
      <inkml:brushProperty name="height" value="0.025" units="cm"/>
    </inkml:brush>
  </inkml:definitions>
  <inkml:trace contextRef="#ctx0" brushRef="#br0">1 103 19122,'0'0'7079,"85"6"-5478,-26-22-864,7-6-481,4 4-224,-3 4-64,-8 1-1121,-9 0-2851,-10 1-5861</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57.934"/>
    </inkml:context>
    <inkml:brush xml:id="br0">
      <inkml:brushProperty name="width" value="0.025" units="cm"/>
      <inkml:brushProperty name="height" value="0.025" units="cm"/>
    </inkml:brush>
  </inkml:definitions>
  <inkml:trace contextRef="#ctx0" brushRef="#br0">13099 0 10634,'0'0'3134,"6"12"-2328,13 18-593,1-1 1,1-1-1,2-1 1,42 40-1,217 181 2199,150 150-1562,-412-377-750,-2 1 0,0 2 0,-1-1 0,-2 2 0,0 0-1,-2 1 1,0 1 0,8 28 0,-16-39 15,-1 0 1,0 0-1,-2 0 0,0 1 1,0-1-1,-2 1 0,0-1 1,-1 0-1,0 1 0,-1-1 1,-1 0-1,-1 0 0,0 0 1,-2 0-1,-11 25 0,-1-8-90,-2 0 0,-1-2 0,-1 0-1,-2-2 1,-1 0 0,-1-2 0,-2-1 0,-55 41 0,28-29-51,-2-2 1,-1-2-1,-2-3 1,-71 26-1,12-16 41,-1-5-1,-2-6 0,-182 23 0,-383-1 244,-785-40-23,344-41-385,-86-2-90,411 23 335,-1501-42 3328,1083-33-3105,9-72-278,368 4-149,12-45 309,272-6 1231,405 140-1250,46 24-162,-131-27-1,217 54-1452,23 11 1354,0-1 1,0 1-1,0-1 1,0 1 0,0 0-1,0-1 1,0 1-1,0-1 1,0 1 0,0 0-1,0-1 1,0 1-1,0 0 1,0-1 0,0 1-1,0-1 1,0 1-1,1 0 1,-1-1 0,0 1-1,0 0 1,0-1-1,1 1 1,-1 0 0,0 0-1,0-1 1,1 1-1,-1 0 1,0 0 0,1-1-1,-1 1 1,0 0-1,1-1 1,41-18-5779,-36 17 5190,28-11-5461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09:58.542"/>
    </inkml:context>
    <inkml:brush xml:id="br0">
      <inkml:brushProperty name="width" value="0.025" units="cm"/>
      <inkml:brushProperty name="height" value="0.025" units="cm"/>
    </inkml:brush>
  </inkml:definitions>
  <inkml:trace contextRef="#ctx0" brushRef="#br0">411 80 10282,'0'0'8530,"-9"0"-6832,-21-2 1042,1-1 0,-1-1 0,-41-11 0,1-11-1518,61 22-1216,-1-1 1,0 1-1,0 1 0,0-1 0,0 2 1,-1-1-1,1 2 0,0-1 0,-1 1 1,0 1-1,-20 1 0,30 0-6,-1-1 0,1 1 0,-1-1 0,1 1 0,-1 0 0,1 0 0,-1-1 0,1 1 0,0 0 0,0 0 0,-1 0 0,1 1 0,0-1 0,0 0 0,0 0 0,0 1 0,0-1 0,0 0 0,1 1 0,-1-1 0,0 1 0,1-1 0,-1 1 0,1-1 0,-1 1 0,1-1 0,0 1 0,0 0 0,0-1 0,0 1 0,0-1 0,0 1 0,0 0 0,0-1 0,0 1 0,1 1 0,0 2 0,0-1 0,0 0 0,1 0 0,-1 0 0,1 0 0,0 0 0,0-1 0,0 1 0,1 0 0,-1-1 0,1 0 0,4 5 0,9 4 0,2 0 0,29 14 0,-29-17 0,-1 1 0,0 0 0,18 15 0,-30-21 0,-1 0 0,1 1 0,-1-1 0,0 1 0,0 0 0,-1 0 0,0 1 0,1-1 0,-2 0 0,1 1 0,-1 0 0,0 0 0,0 0 0,2 8 0,-3 0 0,0-1 0,0 1 0,-2 0 0,1-1 0,-2 1 0,0-1 0,0 1 0,-1-1 0,-1 0 0,0 0 0,-1 0 0,-1 0 0,-12 22 0,-9 7 0,-2-1 0,-50 56 0,24-32 0,55-65 0,0 0 0,0 0 0,0 0 0,0 0 0,0 1 0,-1-1 0,1 0 0,0 0 0,0 0 0,0 0 0,0 0 0,0 1 0,0-1 0,0 0 0,0 0 0,0 0 0,0 0 0,0 1 0,0-1 0,-1 0 0,1 0 0,0 0 0,0 1 0,0-1 0,0 0 0,1 0 0,-1 0 0,0 0 0,0 1 0,0-1 0,0 0 0,0 0 0,0 0 0,0 0 0,0 1 0,0-1 0,0 0 0,0 0 0,1 0 0,-1 0 0,0 0 0,0 1 0,0-1 0,0 0 0,0 0 0,1 0 0,-1 0 0,0 0 0,0 0 0,0 0 0,0 0 0,1 0 0,-1 0 0,0 0 0,0 1 0,0-1 0,0 0 0,1 0 0,-1 0 0,0 0 0,0 0 0,1-1 0,12 1 0,-13 0 0,134-17-3458,-1-7-6126,-76 12-6201</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0.349"/>
    </inkml:context>
    <inkml:brush xml:id="br0">
      <inkml:brushProperty name="width" value="0.025" units="cm"/>
      <inkml:brushProperty name="height" value="0.025" units="cm"/>
    </inkml:brush>
  </inkml:definitions>
  <inkml:trace contextRef="#ctx0" brushRef="#br0">43 0 10154,'0'0'14573,"2"14"-12886,3 34-928,-2 1 0,-2-1-1,-7 68 1,-31 157 520,34-260-1123,0 4 292,1 0 0,0 0 0,1 24 0,1-40-445,0-1 0,1 1-1,-1-1 1,0 1-1,0 0 1,1-1 0,-1 1-1,0-1 1,1 1 0,-1-1-1,0 1 1,1-1 0,-1 0-1,1 1 1,-1-1-1,1 1 1,-1-1 0,1 0-1,-1 1 1,1-1 0,-1 0-1,1 0 1,-1 1 0,1-1-1,-1 0 1,1 0-1,0 0 1,-1 0 0,1 0-1,-1 0 1,1 0 0,0 0-1,-1 0 1,1 0 0,-1 0-1,1 0 1,0 0 0,-1-1-1,1 1 1,-1 0-1,1 0 1,0-1 0,28-12-26,9-16 23,-2-1 0,-2-2 0,0-2 0,33-44 0,-21 25 0,-23 29 67,-15 17-134,-1 0 0,1-1 0,-2 0 0,1 0 0,-1-1 0,0 1 0,-1-1 0,0 0 0,4-11 0,-9 20-135,0 0 1,0-1-1,0 1 1,0 0-1,0-1 1,0 1-1,0 0 0,-1-1 1,1 1-1,0 0 1,0-1-1,0 1 1,0 0-1,-1-1 1,1 1-1,0 0 1,0 0-1,0-1 1,-1 1-1,1 0 1,0 0-1,-1-1 0,1 1 1,0 0-1,0 0 1,-1 0-1,1 0 1,0-1-1,-1 1 1,1 0-1,0 0 1,-1 0-1,1 0 1,-1 0-1,1 0 1,0 0-1,-1 0 0,1 0 1,0 0-1,-1 0 1,1 0-1,0 0 1,-1 0-1,-1 0-1121,-18 0-8799</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0.694"/>
    </inkml:context>
    <inkml:brush xml:id="br0">
      <inkml:brushProperty name="width" value="0.025" units="cm"/>
      <inkml:brushProperty name="height" value="0.025" units="cm"/>
    </inkml:brush>
  </inkml:definitions>
  <inkml:trace contextRef="#ctx0" brushRef="#br0">0 1 9801,'0'0'9033,"25"59"-7015,-10-48-449,7-5-384,7-6-608,3 0-417,-1-4-2498,5-12-5414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547"/>
    </inkml:context>
    <inkml:brush xml:id="br0">
      <inkml:brushProperty name="width" value="0.025" units="cm"/>
      <inkml:brushProperty name="height" value="0.025" units="cm"/>
    </inkml:brush>
  </inkml:definitions>
  <inkml:trace contextRef="#ctx0" brushRef="#br0">108 283 5061,'0'0'13463,"-8"5"-12096,0 1-1212,1 0 1,0 1-1,0 0 1,1 0-1,0 1 1,0 0-1,1 0 1,0 0-1,0 0 1,1 1-1,0 0 1,0 0-1,1 0 1,0 0-1,-2 17 1,0-9 18,2-1 1,0 0-1,1 1 1,1 0 0,0 0-1,2 22 1,0-39-155,-1 1 0,0 0-1,0-1 1,0 1 0,1-1 0,-1 1-1,0-1 1,1 1 0,-1-1 0,0 1 0,1-1-1,-1 1 1,1-1 0,-1 1 0,0-1-1,1 0 1,-1 1 0,1-1 0,0 0 0,-1 1-1,1-1 1,-1 0 0,1 0 0,-1 1-1,1-1 1,0 0 0,-1 0 0,1 0 0,-1 0-1,1 0 1,0 0 0,-1 0 0,1 0-1,0 0 1,-1 0 0,1 0 0,-1 0 0,1-1-1,0 1 1,0-1 0,25-11 1059,-12 1-969,-2-1 0,0 0 0,0 0 0,-1-1 0,-1-1 0,0 0 0,-1 0 0,9-18 0,-8 11-171,0-1 0,-1 0 0,-1-1 0,-2 0 0,6-30 0,-10 20 310,-6 31 558,-4 17 43,3-5-556,2 1 0,-1 0 0,1-1 0,1 1 0,0 0 0,0 1 0,1-1 0,1 0 0,0 16 0,3-7-62,1 0 0,0 0 0,2 0 0,9 23 0,-10-29-214,-2-3-8,1 0-1,0-1 1,1 1-1,0-1 0,12 17 1,-16-26-7,-1-1 0,1 1 1,-1-1-1,1 1 0,-1-1 1,1 1-1,-1-1 0,1 0 1,0 1-1,-1-1 0,1 0 1,-1 1-1,1-1 0,0 0 0,-1 0 1,1 0-1,0 1 0,-1-1 1,1 0-1,0 0 0,-1 0 1,1 0-1,0 0 0,0 0 1,-1 0-1,1-1 0,0 1 1,-1 0-1,1 0 0,0 0 0,-1-1 1,1 1-1,-1 0 0,1-1 1,0 1-1,-1-1 0,1 1 1,-1 0-1,1-1 0,-1 1 1,1-1-1,-1 0 0,0 1 1,1-1-1,-1 1 0,0-1 0,1 0 1,17-34 138,-17 31-139,19-47 15,-3-1 0,-2-1-1,-2-1 1,-3 0 0,4-68 0,-16 101-33,-7 40-18,-6 37-15,11-43 52,1 0 0,1 1 0,0-1 0,1 1 1,1-1-1,0 1 0,1-1 0,2 18 0,-2-30-1,0 1 0,0-1-1,0 0 1,-1 1 0,2-1 0,-1 0-1,0 0 1,0 1 0,0-1 0,0 0-1,1 0 1,-1-1 0,0 1 0,1 0-1,-1 0 1,1-1 0,-1 1 0,1 0-1,-1-1 1,1 0 0,-1 1-1,1-1 1,0 0 0,-1 0 0,1 0-1,-1 0 1,1 0 0,0 0 0,-1 0-1,1-1 1,-1 1 0,1 0 0,-1-1-1,2 0 1,2 0 6,-1 0 0,0-1 0,0 1 0,0-1 0,0 0 0,0 0-1,-1 0 1,1-1 0,-1 0 0,1 1 0,4-7 0,-1-3-8,0-1 0,-2 0 0,1 0 0,-2 0 0,0-1 0,0 1 0,-2-1 1,1 0-1,-2 0 0,0 0 0,0-1 0,-2 1 0,1 0 0,-6-24 0,5 34-1,-1-1 0,1 1 0,-1-1 0,0 1 0,0 0 0,0 0 0,-1 0 0,-3-4 0,6 7 0,-1 1 0,1-1 0,0 1 0,-1-1 0,1 0 0,-1 1 0,1-1 0,-1 1 0,1 0 0,-1-1 0,0 1 0,1-1 0,-1 1 0,1 0 0,-1-1 0,0 1 0,1 0 0,-1 0 0,0 0 0,1-1 0,-1 1 0,0 0 0,0 0 0,1 0 0,-1 0 0,0 0 0,1 0 0,-1 0 0,0 1 0,0-1 0,1 0 0,-1 0 0,0 0 0,1 1 0,-1-1 0,1 0 0,-1 1 0,0-1 0,1 1 0,-1-1 0,1 0 0,-1 1 0,1-1 0,-1 1 0,1-1 0,-1 1 0,1 0 0,0-1 0,-1 1 0,1 0 0,0-1 0,-1 1 0,1-1 0,0 1 0,0 0 0,0 0 0,0-1 0,0 1 0,-1 0 0,1-1 0,1 2 0,-5 9 0,1 0 0,1 0 0,0 0 0,1 0 0,0 0 0,0 1 0,1-1 0,1 0 0,0 0 0,0 0 0,4 13 0,-4-22 0,0-1 0,0 1 0,0 0 0,0-1 0,0 1 0,0-1 0,1 0 0,-1 1 0,1-1 0,-1 0 0,1 0 0,-1 0 0,1 0 0,0 0 0,-1 0 0,1 0 0,0 0 0,0-1 0,-1 1 0,1-1 0,0 1 0,0-1 0,0 0 0,0 0 0,0 0 0,0 0 0,0 0 0,-1 0 0,1 0 0,4-2 0,-2 1 0,1 0 0,-1 0 0,1-1 0,-1 0 0,0 0 0,1 0 0,-1 0 0,0-1 0,0 1 0,-1-1 0,6-5 0,1-3 0,0 0 0,-1-1 0,-1 0 0,1-1 0,-2 0 0,0 0 0,-1 0 0,0-1 0,-1 0 0,0-1 0,-1 1 0,-1-1 0,0 1 0,0-22 0,-3 37 0,0-1 0,0 0 0,0 0 0,0 0 0,0 1 0,-1-1 0,1 0 0,0 0 0,0 0 0,-1 0 0,1 1 0,0-1 0,0 0 0,0 0 0,-1 0 0,1 0 0,0 0 0,0 0 0,-1 0 0,1 0 0,0 0 0,0 0 0,-1 0 0,1 0 0,0 0 0,-1 0 0,1 0 0,0 0 0,0 0 0,-1 0 0,1 0 0,0 0 0,0 0 0,-1 0 0,1 0 0,0 0 0,0-1 0,0 1 0,-1 0 0,1 0 0,0 0 0,0 0 0,0-1 0,-1 1 0,1 0 0,0 0 0,0 0 0,0-1 0,0 1 0,0 0 0,0 0 0,-1-1 0,1 1 0,0 0 0,0 0 0,0-1 0,0 1 0,-10 17 0,2 1 0,0 0 0,0 0 0,2 0 0,0 1 0,1 0 0,1 0 0,1 1 0,-1 22 0,4-40 0,0 0 0,0 0 0,0 0 0,0 0 0,0 0 0,0 0 0,0 0 0,1 0 0,-1 1 0,1-1 0,0-1 0,-1 1 0,1 0 0,0 0 0,0 0 0,0 0 0,0 0 0,3 2 0,-3-3 0,1 0 0,-1 0 0,1 0 0,-1-1 0,1 1 0,-1 0 0,1-1 0,0 0 0,-1 1 0,1-1 0,0 0 0,0 1 0,-1-1 0,1 0 0,0 0 0,0-1 0,3 1 0,7-4 0,1 0 0,-1 0 0,0-1 0,22-12 0,-14 7 0,-19 9-14,0 0 1,1 0-1,-1 0 0,1 1 0,-1-1 1,1 0-1,-1 1 0,1-1 1,0 1-1,-1 0 0,1-1 0,0 1 1,-1 0-1,1 0 0,-1 0 1,1 0-1,0 1 0,-1-1 1,1 0-1,0 1 0,2 0 0,-3 0-45,0 1 0,-1-1 0,1 1 0,0-1 0,-1 1 0,1 0 0,0-1-1,-1 1 1,0 0 0,1-1 0,-1 1 0,0 0 0,0-1 0,0 1 0,0 0-1,0 0 1,-1-1 0,1 1 0,-1 3 0,1-5-108,0 1 0,0-1 0,0 1 0,0-1 0,0 1 1,0-1-1,0 1 0,0-1 0,0 1 0,0 0 0,0-1 0,0 1 0,0-1 0,0 1 1,0-1-1,0 1 0,-1-1 0,1 1 0,0-1 0,0 1 0,-1-1 0,1 0 0,0 1 0,-1-1 1,1 1-1,0-1 0,-1 0 0,1 1 0,-1-1 0,1 0 0,0 1 0,-1-1 0,1 0 1,-1 0-1,1 1 0,-1-1 0,1 0 0,-1 0 0,1 0 0,-1 0 0,0 0 0,1 0 0,-1 0 1,1 0-1,-1 0 0,1 0 0,-1 0 0,1 0 0,-1 0 0,1 0 0,-1 0 0,1 0 0,-1-1 1,1 1-1,-1 0 0,1 0 0,-1-1 0,1 1 0,-1 0 0,1-1 0,0 1 0,-1 0 1,1-1-1,-1 0 0,-2-1-979,1-1 1,-1 0 0,1 0-1,0 0 1,0 0 0,0-1 0,0 1-1,-1-4 1,-8-29-7637</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1.053"/>
    </inkml:context>
    <inkml:brush xml:id="br0">
      <inkml:brushProperty name="width" value="0.025" units="cm"/>
      <inkml:brushProperty name="height" value="0.025" units="cm"/>
    </inkml:brush>
  </inkml:definitions>
  <inkml:trace contextRef="#ctx0" brushRef="#br0">146 31 11307,'0'0'7687,"-11"1"-4345,1 1-2806,0-1 1,1 2 0,-1-1 0,1 1-1,0 1 1,-1-1 0,-11 8-1,18-9-438,0 0-1,0 0 0,0 0 0,0 0 0,0 1 1,0-1-1,1 1 0,-1 0 0,1 0 1,0 0-1,-1 0 0,1 0 0,1 0 0,-1 1 1,0-1-1,1 1 0,0-1 0,0 1 1,0 0-1,0-1 0,0 1 0,1 0 0,0-1 1,0 1-1,0 0 0,1 5 0,-1-8-98,0 1-1,1-1 0,0 1 1,-1-1-1,1 0 0,0 1 1,0-1-1,-1 0 0,1 0 1,0 1-1,0-1 0,1 0 0,-1 0 1,0 0-1,0 0 0,0 0 1,1-1-1,-1 1 0,0 0 1,1 0-1,-1-1 0,1 1 1,-1-1-1,1 0 0,-1 1 1,1-1-1,-1 0 0,1 0 1,-1 0-1,1 0 0,-1 0 0,1 0 1,2-1-1,1 1 26,1-1 0,-1 1 1,1-1-1,-1-1 0,1 1 0,-1-1 0,0 0 0,7-3 0,-2-3-134,0-1-1,0 0 0,-1 0 0,0 0 0,0-1 0,-1-1 0,-1 0 0,1 0 0,-2 0 0,0 0 0,0-1 0,-1 0 0,4-16 0,-22 72-755,-23 86-1118,33-114-30,1 0 0,1 0 0,1 24 0,1-29-3570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1.393"/>
    </inkml:context>
    <inkml:brush xml:id="br0">
      <inkml:brushProperty name="width" value="0.025" units="cm"/>
      <inkml:brushProperty name="height" value="0.025" units="cm"/>
    </inkml:brush>
  </inkml:definitions>
  <inkml:trace contextRef="#ctx0" brushRef="#br0">100 12 6246,'-2'9'9844,"-34"148"-3988,-7 33-2188,34-121-1616,0 83 1,10-162-1713,0 0 1,1 0-1,0 0 0,6-18 1,4-13-223,2-31 26,0-2-387,2 2 1,4 0-1,31-73 0,-50 141 231,1 1 1,-1 0-1,1 0 0,0 0 1,0 0-1,0 1 1,0-1-1,1 1 1,-1-1-1,1 1 0,0 0 1,-1 0-1,1 0 1,0 0-1,5-2 0,-7 3 5,0 1 1,-1 0-1,1 0 0,0 0 0,0-1 0,0 1 0,-1 0 0,1 0 0,0 0 0,0 1 0,0-1 0,-1 0 0,1 0 0,0 0 0,0 0 0,-1 1 0,1-1 0,0 0 0,0 1 0,-1-1 0,1 1 0,0-1 0,-1 1 0,2 0 0,-1 1 6,1 0 0,-1 0 0,0 0 0,0 0 0,0 0 0,-1 0 0,1 0 0,0 0 0,-1 1 0,1-1 0,-1 0 0,0 0 0,0 4 0,0 2 103,-1 0-1,1 0 1,-2 1-1,1-1 1,-1 0-1,0 0 1,-1 0-1,0-1 1,0 1-1,-1-1 1,-5 8 0,7-10-47,0-1 0,-1 0 0,0-1 0,1 1 0,-1 0 0,-1-1 0,1 0 0,0 0 0,-1 0 0,0 0 0,0 0 0,0-1 0,0 1 0,0-1 0,0 0 0,0-1 0,-1 1 0,1-1 0,-1 0 0,1 0 0,-6 1 0,9-3-148,1 1-1,-1 0 1,1-1-1,-1 1 1,1-1 0,-1 1-1,1-1 1,0 1 0,-1-1-1,1 1 1,0-1-1,-1 1 1,1-1 0,0 0-1,0 1 1,-1-1-1,1 0 1,0 1 0,0-1-1,0 1 1,0-1-1,0 0 1,0 1 0,0-1-1,0 0 1,0 1 0,0-1-1,0 0 1,1 1-1,-1-1 1,0 1 0,0-1-1,1 0 1,-1 1-1,0-1 1,1 1 0,0-2-1,10-24-6890,3 2-516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1.763"/>
    </inkml:context>
    <inkml:brush xml:id="br0">
      <inkml:brushProperty name="width" value="0.025" units="cm"/>
      <inkml:brushProperty name="height" value="0.025" units="cm"/>
    </inkml:brush>
  </inkml:definitions>
  <inkml:trace contextRef="#ctx0" brushRef="#br0">143 1 9161,'0'0'19613,"-1"5"-20409,-12 43 1115,-37 90 0,13-43 2321,28-71-2386,3-7-74,0 0-1,0 0 1,2 0-1,0 0 1,1 1-1,-1 17 1,5-34-180,-1-1 1,0 0-1,0 1 0,0-1 1,0 0-1,0 0 0,0 1 1,1-1-1,-1 0 0,0 1 1,0-1-1,0 0 0,1 0 1,-1 0-1,0 1 0,0-1 1,1 0-1,-1 0 0,0 0 1,1 1-1,-1-1 0,0 0 1,0 0-1,1 0 0,-1 0 1,0 0-1,1 0 0,-1 0 1,0 0-1,1 0 0,-1 0 1,0 0-1,1 0 0,-1 0 0,0 0 1,1 0-1,-1 0 0,0 0 1,1 0-1,-1 0 0,0 0 1,0-1-1,1 1 0,-1 0 1,0 0-1,1 0 0,-1-1 1,0 1-1,0 0 0,1 0 1,-1 0-1,0-1 0,0 1 1,0 0-1,0-1 0,1 1 1,16-15-735,13-43-7060,-12 16 32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2.107"/>
    </inkml:context>
    <inkml:brush xml:id="br0">
      <inkml:brushProperty name="width" value="0.025" units="cm"/>
      <inkml:brushProperty name="height" value="0.025" units="cm"/>
    </inkml:brush>
  </inkml:definitions>
  <inkml:trace contextRef="#ctx0" brushRef="#br0">164 0 2242,'0'0'24215,"-2"10"-22298,-40 146-351,19-80-623,3 2-1,-13 111 0,29-288-4670,3 87 3404,0-1 0,-2 0 0,1 0-1,-2 1 1,0 0 0,0-1-1,-1 1 1,-6-11 0,11 23 446,0 0 1,0 1 0,-1-1 0,1 0 0,0 0-1,0 0 1,0 0 0,0 0 0,0 0 0,0 0-1,0 1 1,0-1 0,0 0 0,-1 0-1,1 0 1,0 0 0,0 0 0,0 0 0,0 0-1,0 0 1,0 0 0,-1 0 0,1 0-1,0 0 1,0 0 0,0 0 0,0 0 0,0 0-1,-1 0 1,1 0 0,0 0 0,0 0-1,0 0 1,0 0 0,0 0 0,0 0 0,-1 0-1,12 18-111,-6-15-147,1 0 0,-1 0 0,1 0 0,0-1 0,0 0-1,0-1 1,0 1 0,0-1 0,0 0 0,0 0 0,0-1 0,0 0 0,0 0 0,0 0 0,8-2-1,-6 0-1473,0 1 1,-1-1-1,1 0 0,-1-1 0,1 0 0,12-7 0,12-9-8821</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2.465"/>
    </inkml:context>
    <inkml:brush xml:id="br0">
      <inkml:brushProperty name="width" value="0.025" units="cm"/>
      <inkml:brushProperty name="height" value="0.025" units="cm"/>
    </inkml:brush>
  </inkml:definitions>
  <inkml:trace contextRef="#ctx0" brushRef="#br0">122 272 6022,'0'0'16362,"-12"12"-13826,5-5-2318,-54 61 2992,56-62-2891,0 0-1,1 1 1,0 0-1,0 0 0,0 0 1,1 0-1,1 0 1,-1 1-1,1-1 0,0 1 1,-1 9-1,3-16-316,0 0 1,0 0-1,0-1 0,0 1 0,0 0 1,0 0-1,0 0 0,0 0 0,1 0 1,-1 0-1,0 0 0,0 0 0,1-1 1,-1 1-1,1 0 0,-1 0 0,1 0 1,-1-1-1,1 1 0,-1 0 1,1 0-1,0-1 0,-1 1 0,1-1 1,0 1-1,-1-1 0,1 1 0,0-1 1,0 1-1,0-1 0,-1 1 0,1-1 1,0 0-1,0 0 0,0 1 0,0-1 1,0 0-1,0 0 0,0 0 0,0 0 1,0 0-1,-1 0 0,1 0 0,0 0 1,0-1-1,0 1 0,0 0 0,0 0 1,1-1-1,3-1-44,0 0 0,0 1 0,0-1-1,-1-1 1,1 1 0,-1-1 0,8-5 0,0-2-244,-1 0 1,-1-1 0,0 0-1,-1-1 1,0 0-1,0 0 1,-2-1 0,1 0-1,-2-1 1,0 1 0,0-1-1,3-15 1,-31 73 2052,18-36-1536,1 1 1,0 0-1,0 0 1,1 0-1,0 0 1,1 0-1,0 0 1,0 1-1,1-1 1,2 16-1,-2-24-224,1 0-1,-1 1 1,1-1-1,0 0 1,0 0-1,0 1 1,-1-1 0,1 0-1,0 0 1,0 0-1,1 0 1,-1 0-1,0 0 1,0 0-1,0-1 1,1 1-1,-1 0 1,0-1 0,1 1-1,-1-1 1,0 1-1,1-1 1,-1 0-1,1 1 1,-1-1-1,1 0 1,-1 0-1,1 0 1,-1 0 0,0 0-1,2-1 1,3 1-6,-1-1 0,1 0 0,-1 0 0,0 0 0,0-1 1,0 0-1,8-3 0,2-5 0,-1 0 0,0 0 1,-1-2-1,0 1 0,0-2 0,-2 0 0,1 0 1,-2-1-1,14-23 0,-6 7-16,-1-2 0,-2 0 0,19-56 0,-30 75-37,0-1 0,0 1 0,-2-1 1,1 0-1,-2 0 0,0-19 0,-1 33 52,0 0-1,0-1 1,0 1 0,0 0 0,0 0-1,0-1 1,0 1 0,0 0-1,0 0 1,0-1 0,0 1 0,0 0-1,-1 0 1,1 0 0,0-1-1,0 1 1,0 0 0,0 0 0,-1 0-1,1-1 1,0 1 0,0 0-1,-1 0 1,1 0 0,0 0 0,0 0-1,0 0 1,-1-1 0,1 1-1,0 0 1,0 0 0,-1 0 0,1 0-1,0 0 1,-1 0 0,1 0-1,0 0 1,0 0 0,-1 0 0,1 0-1,0 0 1,0 0 0,-1 1-1,1-1 1,0 0 0,0 0 0,-1 0-1,1 0 1,0 0 0,0 0 0,-1 1-1,-12 7-21,-5 13 85,1 0-1,1 1 1,1 0 0,0 1 0,-19 45 0,25-51-35,0-1-23,1 0-1,1 0 0,0 0 0,1 1 1,0 1-1,2-1 0,0 1 0,1-1 1,-2 32-1,5-47-11,1 0 0,-1 0 1,1 0-1,0 0 0,-1 1 0,1-1 0,0 0 0,0 0 1,1 0-1,-1-1 0,0 1 0,1 0 0,-1 0 0,1-1 1,-1 1-1,1 0 0,0-1 0,-1 0 0,1 1 1,0-1-1,0 0 0,0 0 0,0 0 0,0 0 0,0-1 1,1 1-1,-1 0 0,0-1 0,0 0 0,0 1 1,1-1-1,-1 0 0,0 0 0,0 0 0,4-1 0,3 1-269,0-1 0,-1 0-1,1 0 1,0-1-1,0 0 1,-1 0 0,1-1-1,8-4 1,21-19-7860,-1-5-8477</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3.556"/>
    </inkml:context>
    <inkml:brush xml:id="br0">
      <inkml:brushProperty name="width" value="0.025" units="cm"/>
      <inkml:brushProperty name="height" value="0.025" units="cm"/>
    </inkml:brush>
  </inkml:definitions>
  <inkml:trace contextRef="#ctx0" brushRef="#br0">127 106 5765,'0'0'22945,"-11"-3"-21055,8 2-1818,0 0-24,0 0 0,1-1 1,-1 2-1,0-1 0,0 0 0,0 0 0,1 1 0,-1 0 0,0-1 0,0 1 0,0 0 1,0 0-1,0 1 0,0-1 0,1 1 0,-1-1 0,0 1 0,0 0 0,0 0 0,1 0 0,-1 1 1,1-1-1,-1 0 0,1 1 0,-1 0 0,1 0 0,0-1 0,0 1 0,0 0 0,0 1 1,0-1-1,0 0 0,1 1 0,-3 3 0,0 1-25,1 0 0,0 1 0,0 0 0,1 0 1,0 0-1,0 0 0,1 0 0,0 0 0,0 1 0,1-1 0,1 11 1,-1-18-24,0 0 1,0 0 0,0 0 0,1 0 0,-1 0 0,0 0 0,0 0 0,1 0 0,-1 0 0,1 0 0,-1 0 0,1 0 0,-1 0 0,1 0 0,-1-1 0,1 1 0,0 0-1,0 0 1,-1-1 0,1 1 0,0-1 0,0 1 0,0 0 0,0-1 0,0 1 0,1 0 0,1-1 3,0 1 1,0-1 0,0 1-1,0-1 1,0 0-1,0 0 1,0 0-1,0-1 1,5 0-1,2-1 9,1-1-1,-1-1 1,0 0-1,13-6 1,69-51-13,-42 26 0,-49 34 0,-1 1 0,0 0 0,0 0 0,0 0 0,1 0 0,-1 0 0,0 0 0,0 0 0,1 0 0,-1 0 0,0 0 0,0 0 0,0 0 0,1 0 0,-1 0 0,0 0 0,0 0 0,1 0 0,-1 0 0,0 0 0,0 0 0,0 1 0,1-1 0,-1 0 0,0 0 0,0 0 0,0 0 0,0 0 0,1 1 0,-1-1 0,0 0 0,0 0 0,0 0 0,0 0 0,0 1 0,1-1 0,-1 0 0,0 0 0,0 0 0,0 1 0,0-1 0,0 0 0,0 0 0,0 1 0,0-1 0,0 0 0,0 0 0,4 22 0,-4 30 0,0-43 0,0-8 0,0 0 0,1 0 0,-1 0 0,0-1 0,1 1 0,-1 0 0,1 0 0,-1 0 0,1-1 0,-1 1 0,1 0 0,-1-1 0,1 1 0,0 0 0,-1-1 0,1 1 0,0-1 0,0 1 0,-1-1 0,1 1 0,0-1 0,0 1 0,0-1 0,-1 0 0,1 0 0,0 1 0,0-1 0,0 0 0,0 0 0,0 0 0,0 0 0,0 0 0,0 0 0,-1 0 0,1 0 0,0 0 0,0-1 0,0 1 0,0 0 0,0-1 0,0 1 0,1-1 0,40-15 0,122-93-10703,-162 152 11626,22-14-1007,-16-21 273,-1-1 0,-1 1-1,1 1 1,-1-1 0,-1 1-1,1 0 1,-2 0-1,1 0 1,-1 1 0,-1 0-1,0 0 1,0 0 0,1 11-1,-3-11 112,0 1-1,-2 0 1,1 0-1,-1 0 0,-1 0 1,0-1-1,0 1 1,-1-1-1,-5 13 1,6-19-132,1 0 0,-1 0 0,-1 1 0,1-2 0,0 1 0,-1 0 0,0 0 0,0-1 0,0 1 0,0-1 0,-1 0 0,1 0 1,-1 0-1,0-1 0,0 1 0,0-1 0,0 0 0,0 0 0,0 0 0,-1-1 0,1 0 0,-1 1 0,1-1 0,-5 0 0,7-1-167,0 0 0,0 0 0,0-1 0,0 1 0,0 0-1,0-1 1,0 0 0,1 1 0,-1-1 0,0 0 0,0 0 0,1 0-1,-1 0 1,1 0 0,-1 0 0,1 0 0,-1 0 0,1-1-1,0 1 1,-1-1 0,1 1 0,0-1 0,0 1 0,0-1 0,0 0-1,0 0 1,1 1 0,-1-1 0,0 0 0,1 0 0,0 0-1,-1 0 1,1 1 0,0-1 0,0 0 0,0 0 0,0-3 0,0-3-7,0 0 1,0 0 0,0-1-1,1 1 1,1 0-1,-1 0 1,6-14 0,0 8-159,0 0 1,1 1-1,0-1 1,1 2-1,18-20 1,62-58-1136,-25 28 568,-53 51 578,38-45-309,-46 52 495,0 0 0,0 0 1,-1-1-1,1 1 1,-1 0-1,0-1 1,-1 1-1,1-1 1,-1 0-1,0 0 1,1-9-1,-2 14-3,0-1 0,0 1-1,0 0 1,-1 0 0,1-1-1,0 1 1,-1 0 0,1-1-1,0 1 1,0 0 0,-1 0 0,1 0-1,0-1 1,-1 1 0,1 0-1,-1 0 1,1 0 0,0 0-1,-1 0 1,1 0 0,0-1 0,-1 1-1,1 0 1,-1 0 0,1 0-1,0 0 1,-1 1 0,1-1-1,-1 0 1,1 0 0,0 0-1,-1 0 1,1 0 0,0 0 0,-1 1-1,1-1 1,0 0 0,-1 0-1,1 0 1,0 1 0,-1-1-1,1 0 1,0 0 0,-1 1-1,-17 10 344,8 0-227,0 0 0,1 0 0,0 1 0,1 0 0,-10 21 0,14-26-97,1-1-1,0 1 0,0 0 1,1 0-1,0 0 0,0 0 1,1 0-1,0 0 0,0 1 1,0-1-1,1 0 0,0 0 1,2 11-1,-1-17-77,-1 0-1,1 0 1,0 0-1,0 0 1,0 0 0,0 0-1,0 0 1,0 0-1,0 0 1,0 0 0,0-1-1,0 1 1,0 0-1,0-1 1,1 1 0,-1-1-1,0 1 1,0-1-1,1 1 1,-1-1 0,0 0-1,1 0 1,-1 0-1,1 0 1,-1 0 0,0 0-1,1 0 1,-1 0-1,0 0 1,3-1-1,1 0-325,1 0-1,-1 0 1,1-1-1,-1 1 1,1-1-1,7-4 0,-3-1-2039,1-1-1,-1-1 0,0 0 0,11-13 0,12-16-10283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3.914"/>
    </inkml:context>
    <inkml:brush xml:id="br0">
      <inkml:brushProperty name="width" value="0.025" units="cm"/>
      <inkml:brushProperty name="height" value="0.025" units="cm"/>
    </inkml:brush>
  </inkml:definitions>
  <inkml:trace contextRef="#ctx0" brushRef="#br0">115 1 12876,'0'0'8221,"-8"11"-4623,5-6-3393,-18 26 2123,-21 40 1,37-62-2037,0 1-1,1-1 1,0 1 0,1 0 0,0 0 0,1 0 0,0 0-1,0 1 1,1-1 0,0 18 0,2-27-299,-1 0 0,1 0 0,0 0 1,-1 0-1,1 0 0,0 0 0,0 0 0,0 0 0,0 0 1,0 0-1,0-1 0,0 1 0,0 0 0,0-1 0,0 1 0,1-1 1,-1 1-1,0-1 0,0 0 0,0 0 0,1 1 0,-1-1 1,0 0-1,0 0 0,1 0 0,-1 0 0,0 0 0,1 0 1,-1-1-1,2 0 0,40-5-598,-31 2 182,-6 2 320,0 0 0,-1 1-1,1-1 1,0 1 0,0 0 0,0 1-1,0-1 1,0 1 0,0 0 0,12 3-1,-17-3 166,-1 1-1,1 0 1,0-1-1,-1 1 1,1 0-1,-1 0 1,1-1-1,-1 1 1,1 0-1,-1 0 1,0 0-1,0 0 1,1 0-1,-1 0 1,0 0-1,0 0 1,0-1-1,0 1 1,0 0-1,0 0 1,0 0-1,0 0 1,0 0-1,0 0 1,-1 0-1,1 0 1,0 0-1,-1 1 0,-10 26 505,2-16-559,0 0 0,-1 0-1,0-1 1,-16 14 0,20-20-8,1-1 1,-1 1-1,0-1 0,0 0 1,-1-1-1,1 1 1,-1-1-1,0-1 1,1 1-1,-1-1 1,-9 2-1,16-4-33,-1 0 0,0 0 0,1 0 1,-1 0-1,0 0 0,0 0 0,1 0 0,-1 0 0,0 0 0,1 0 1,-1 0-1,0 0 0,0-1 0,1 1 0,-1 0 0,0 0 0,1-1 1,-1 1-1,1-1 0,-1 1 0,0 0 0,1-1 0,-1 1 0,1-1 1,-1 1-1,1-1 0,-1 0 0,1 1 0,0-1 0,-1 1 1,1-1-1,0 0 0,-1 0 0,1-2-231,-1 1 0,1-1-1,0 1 1,0-1 0,0 1 0,1 0 0,-1-1 0,1 1-1,-1-1 1,2-2 0,1-4-1317,1 0 0,0 0-1,1 1 1,8-13 0,8-2-6618</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4.568"/>
    </inkml:context>
    <inkml:brush xml:id="br0">
      <inkml:brushProperty name="width" value="0.025" units="cm"/>
      <inkml:brushProperty name="height" value="0.025" units="cm"/>
    </inkml:brush>
  </inkml:definitions>
  <inkml:trace contextRef="#ctx0" brushRef="#br0">97 349 5061,'0'0'26142,"-11"4"-25203,3-1-858,0 0 0,0 0 0,1 1-1,0 0 1,-13 9 0,17-11-76,1 0 1,0 0-1,0 0 0,0 0 1,0 1-1,0-1 1,0 1-1,1-1 0,-1 1 1,1 0-1,0-1 1,0 1-1,0 0 0,0 0 1,0 0-1,0 0 1,1 0-1,-1 0 0,1 0 1,0 0-1,0 0 0,0 0 1,1 0-1,-1 0 1,1 3-1,0-4-5,0-1 0,1 1 0,-1 0 0,0-1 0,0 1 0,1-1 0,-1 0 0,1 1 0,-1-1 0,1 0 0,0 0 0,-1 0 0,1 0 0,0 0 0,0 0 0,-1 0 0,1-1 0,0 1 0,0-1 0,0 1 0,0-1 0,0 0 0,0 0 0,0 0 0,0 0 0,0 0 0,0 0 0,0-1 0,3 0 0,4 0 0,0 0 0,0 0 0,0-1 0,-1-1 0,14-5 0,-7 0-38,-1 0 0,-1-1 1,0-1-1,0 0 0,-1-1 0,21-22 1,-27 26 17,0 0 0,-1 0 0,1-1 0,-2 1 0,1-1 0,-1 0 0,0 0 0,-1-1 0,0 1 0,0-1 0,-1 0 0,0 1-1,1-18 1,-3 26 22,0 0-1,1 0 0,-1 0 1,0 0-1,0 0 0,0-1 0,0 1 1,0 0-1,0 0 0,0 0 0,0 0 1,0 0-1,0-1 0,0 1 0,0 0 1,0 0-1,0 0 0,0 0 0,-1 0 1,1 0-1,0-1 0,0 1 1,0 0-1,0 0 0,0 0 0,0 0 1,0 0-1,0 0 0,0 0 0,0-1 1,0 1-1,-1 0 0,1 0 0,0 0 1,0 0-1,0 0 0,0 0 1,0 0-1,0 0 0,-1 0 0,1 0 1,0 0-1,0 0 0,0 0 0,0 0 1,0 0-1,-1 0 0,1 0 0,0 0 1,0 0-1,0 0 0,0 0 0,0 0 1,-1 0-1,1 0 0,0 0 1,0 0-1,0 0 0,0 0 0,0 0 1,-11 10 158,-8 15 99,15-17-255,0 0 1,0 1-1,0-1 0,1 1 1,1-1-1,-1 1 1,1 0-1,1 0 0,0 0 1,0 13-1,1-21-4,0 0 0,1 0 0,-1 0 0,1 0 0,-1 0 0,1 0 0,-1 0 0,1 0 0,0 0 0,-1 0 0,1 0 0,0-1 0,0 1 0,0 0 0,0-1 0,0 1 0,0 0 0,0-1 0,0 1 0,0-1 0,0 0 0,0 1 0,0-1 0,0 0 0,0 1 0,0-1 0,0 0 0,0 0 0,0 0 0,0 0 0,1 0 0,-1 0 0,0 0 0,0-1 0,0 1 0,0 0 0,1-1 0,4 0 0,0 0 0,0 0 0,0-1 0,0 0 0,11-5 0,1-4 0,-1-1 0,0-1 0,-1 0 0,-1-1 0,0-1 0,-1 0 0,0-2 0,19-28 0,-6 1 0,-2-1 0,27-65 0,-40 79 0,-47 112 0,15-38 0,-15 50 0,26-64 0,2 1 0,1 0 0,1 0 0,-2 56 0,8-82 0,-1 0 0,1 0 0,0 0 0,0-1 0,0 1 0,0 0 0,1-1 0,0 1 0,-1-1 0,1 1 0,1-1 0,3 6 0,-5-8 0,0 0 0,0 1 0,1-1 0,-1 0 0,0 0 0,0 0 0,1 0 0,-1 0 0,0 0 0,1 0 0,-1 0 0,1-1 0,-1 1 0,1-1 0,-1 1 0,1-1 0,0 1 0,-1-1 0,1 0 0,0 0 0,-1 0 0,1 0 0,-1 0 0,1 0 0,0 0 0,-1 0 0,1-1 0,0 1 0,-1-1 0,1 1 0,-1-1 0,3-1 0,-3 1 0,0-1 0,0 1 0,0 0 0,0-1 0,-1 1 0,1-1 0,0 1 0,-1-1 0,1 0 0,-1 1 0,0-1 0,1 0 0,-1 1 0,0-1 0,0 0 0,0 1 0,0-1 0,0 1 0,-1-1 0,1 0 0,0 1 0,-1-1 0,1 0 0,-2-1 0,-14-40 0,-11-14 0,-3 2 0,-2 1 0,-55-70 0,170 149 0,-57-19-539,0-1 0,0-1 0,31 0 0,-35-3-1323,1-2 1,23-4-1,13-9-10672</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6.264"/>
    </inkml:context>
    <inkml:brush xml:id="br0">
      <inkml:brushProperty name="width" value="0.025" units="cm"/>
      <inkml:brushProperty name="height" value="0.025" units="cm"/>
    </inkml:brush>
  </inkml:definitions>
  <inkml:trace contextRef="#ctx0" brushRef="#br0">60 87 8584,'4'-10'4004,"0"1"-2383,12-35 1400,-10 21 5816,-22 284-4166,-44 131-3715,55-369-759,2-16-100,2 0 0,-1 0 1,1 1-1,0-1 1,0 1-1,1-1 0,0 0 1,2 12-1,-1-18-97,-1-1 0,1 1 0,-1 0 0,1-1 0,-1 1 0,1-1 0,-1 1 0,1-1 0,0 1 0,-1-1 0,1 1 0,0-1 0,0 0 0,-1 1 0,1-1 0,0 0 0,0 0 0,0 1 0,-1-1 0,1 0 0,0 0 0,0 0 0,0 0 0,0 0 0,-1 0 0,1 0 0,0 0 0,0-1 0,0 1 0,-1 0 0,1 0 0,0-1 0,0 1 0,-1 0 0,1-1 0,0 1 0,-1-1 0,1 1 0,0-1 0,-1 1 0,2-2 0,30-20 0,29-38 0,-3-3 0,-2-2 0,64-99 0,-90 122 0,-13 18 33,-7 13-108,-1-2 0,-1 1 0,13-26 0,-21 38-197,0-1 0,0 1 0,0 0-1,0-1 1,0 1 0,0-1 0,0 1 0,0-1-1,-1 1 1,1-1 0,0 1 0,0-1 0,0 1 0,0 0-1,-1-1 1,1 1 0,0-1 0,0 1 0,-1 0-1,1-1 1,0 1 0,-1 0 0,1-1 0,-1 1 0,1 0-1,0 0 1,-1-1 0,1 1 0,-1 0 0,1 0-1,0 0 1,-1-1 0,1 1 0,-1 0 0,1 0 0,-1 0-1,1 0 1,-1 0 0,1 0 0,-1 0 0,1 0-1,-1 0 1,1 0 0,-1 0 0,1 1 0,0-1 0,-1 0-1,1 0 1,-1 0 0,1 0 0,-1 1 0,-3-1-1820,-18 0-13715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6.607"/>
    </inkml:context>
    <inkml:brush xml:id="br0">
      <inkml:brushProperty name="width" value="0.025" units="cm"/>
      <inkml:brushProperty name="height" value="0.025" units="cm"/>
    </inkml:brush>
  </inkml:definitions>
  <inkml:trace contextRef="#ctx0" brushRef="#br0">6 0 9993,'0'0'8104,"-6"79"-5702,6-50-352,3-4 385,13-4-97,4-3-544,4-1-994,4-1-640,2-3-95,5-1-930,-6-6-2498,-4-6-2243,-2 0-3747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836"/>
    </inkml:context>
    <inkml:brush xml:id="br0">
      <inkml:brushProperty name="width" value="0.025" units="cm"/>
      <inkml:brushProperty name="height" value="0.025" units="cm"/>
    </inkml:brush>
  </inkml:definitions>
  <inkml:trace contextRef="#ctx0" brushRef="#br0">167 116 9449,'0'0'13506,"-10"-2"-10148,6 1-3212,0 0 1,0 0-1,-1 1 1,1 0-1,0 0 1,0 0-1,0 0 1,0 1-1,0-1 1,-1 1-1,1 0 1,0 1 0,1-1-1,-1 1 1,0-1-1,0 1 1,1 0-1,-1 1 1,1-1-1,-1 0 1,1 1-1,0 0 1,0 0-1,0 0 1,1 0-1,-4 5 1,0-2-89,1 1 0,-1 0 1,2 0-1,-1 1 0,1-1 1,0 1-1,0 0 1,1 0-1,0 0 0,1 1 1,0-1-1,0 1 0,0 0 1,1 8-1,1-15-57,0-1-1,0 0 0,0 0 1,0 0-1,0 0 0,1 0 1,-1 1-1,0-1 1,1 0-1,-1 0 0,1 0 1,-1 0-1,1 0 1,0 0-1,-1 0 0,1 0 1,0 0-1,0-1 1,-1 1-1,1 0 0,0 0 1,0-1-1,0 1 0,2 1 1,0-1 5,0 0-1,0 0 1,0 0 0,0 0 0,1-1-1,-1 1 1,0-1 0,1 0 0,2 0-1,4 0 24,-1-1 0,0-1 0,0 0 0,0 0 0,18-6-1,-17 3-15,0-1 0,0 0 0,-1-1 0,0 0 0,0 0-1,-1-1 1,1 0 0,-2 0 0,1-1 0,-1 0 0,0 0 0,-1-1-1,0 0 1,-1 0 0,0-1 0,-1 1 0,0-1 0,0 0 0,-1 0-1,0 0 1,-1 0 0,-1-1 0,0 1 0,0-1 0,-1 1-1,-2-16 1,2 26-25,0 0 0,0 0 0,0 0-1,0 0 1,0 0 0,0-1-1,0 1 1,0 0 0,-1 0 0,1 0-1,0 0 1,-1 0 0,1 0-1,-1 0 1,1 0 0,-1 0 0,0 0-1,1 0 1,-1 1 0,0-1-1,0 0 1,1 0 0,-1 1 0,0-1-1,0 0 1,0 1 0,0-1-1,0 1 1,0-1 0,0 1 0,0-1-1,0 1 1,0 0 0,0 0-1,0-1 1,-1 1 0,1 0 0,0 0-1,0 0 1,0 0 0,0 0-1,0 1 1,0-1 0,0 0 0,0 0-1,0 1 1,0-1 0,-2 1-1,0 1-156,-1 0-1,0 0 0,1 0 1,0 0-1,-1 0 0,1 1 1,0 0-1,0 0 0,1-1 0,-1 2 1,1-1-1,-3 4 0,-19 51-4058,15-17-1649,6-15-2019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875"/>
    </inkml:context>
    <inkml:brush xml:id="br0">
      <inkml:brushProperty name="width" value="0.025" units="cm"/>
      <inkml:brushProperty name="height" value="0.025" units="cm"/>
    </inkml:brush>
  </inkml:definitions>
  <inkml:trace contextRef="#ctx0" brushRef="#br0">7 108 8520,'0'0'3235,"-7"-77"385,7 55-1122,0 14-640,1 8-705,8 0-897,2 10-192,3 4-192,2-2-2018,1-4-3331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6.983"/>
    </inkml:context>
    <inkml:brush xml:id="br0">
      <inkml:brushProperty name="width" value="0.025" units="cm"/>
      <inkml:brushProperty name="height" value="0.025" units="cm"/>
    </inkml:brush>
  </inkml:definitions>
  <inkml:trace contextRef="#ctx0" brushRef="#br0">232 10 7271,'0'0'20558,"-9"-3"-18455,6 1-2019,-1 1 0,1 0-1,-1 0 1,0 1-1,1-1 1,-1 1 0,0-1-1,1 1 1,-1 0-1,0 1 1,1-1 0,-5 2-1,2 0-35,1 0 0,0 0-1,0 1 1,0-1 0,0 1 0,1 1-1,-1-1 1,1 1 0,-7 7-1,10-10-47,-62 67 377,58-63-348,2 0 0,-1 1 0,1-1 0,-1 1 0,2-1-1,-1 1 1,0 0 0,1 0 0,0 0 0,1 0 0,0 1 0,-1 7 0,2-13-28,0 0 0,1 0 0,-1-1 1,1 1-1,-1 0 0,1-1 0,-1 1 0,1 0 0,-1-1 0,1 1 0,0-1 0,-1 1 0,1-1 1,0 0-1,-1 1 0,1-1 0,0 1 0,0-1 0,-1 0 0,1 0 0,0 1 0,0-1 1,0 0-1,1 0 0,27 5 52,-19-4-43,-7 0-10,14 2 34,-1 0 1,0 2-1,0 0 0,25 11 0,-38-15-27,0 1 0,-1-1 0,1 1 0,0 0 0,0 0 0,-1 0 0,1 0 1,-1 0-1,0 1 0,0-1 0,1 1 0,-2-1 0,1 1 0,0 0 0,0 0 0,-1-1 0,0 1 0,1 0 0,-1 1 0,0-1 0,-1 0 0,1 0 0,0 0 0,-1 1 0,0-1 0,0 0 0,0 0 0,0 1 1,0-1-1,-2 5 0,1-4-5,-1-1 1,0 1-1,0 0 0,0 0 1,-1-1-1,1 1 1,-1-1-1,0 0 1,0 0-1,0 0 1,0 0-1,-1 0 1,1-1-1,-1 0 1,1 1-1,-1-1 0,0 0 1,-7 2-1,-5 2-4,0 0 0,-1-1-1,-21 4 1,33-8 2,-2 0 0,-1 1 0,0-1 0,0 0 0,0-1 0,1 0 0,-1 0 0,-10-2 0,17-11-3947,2 12 3015,3-15-8731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7.353"/>
    </inkml:context>
    <inkml:brush xml:id="br0">
      <inkml:brushProperty name="width" value="0.025" units="cm"/>
      <inkml:brushProperty name="height" value="0.025" units="cm"/>
    </inkml:brush>
  </inkml:definitions>
  <inkml:trace contextRef="#ctx0" brushRef="#br0">259 0 5830,'0'0'16997,"-5"9"-15225,-49 83 228,7-14-624,-52 120 1,89-173-1197,0 1 0,2 0 1,1 1-1,1-1 0,1 2 1,1-1-1,2 0 0,0 1 1,4 36-1,-1-58-197,0 1 1,1-1-1,-1 0 0,1 1 1,1-1-1,-1 0 1,1 0-1,0 0 0,1-1 1,-1 1-1,1-1 1,0 0-1,0 0 0,1 0 1,-1 0-1,1-1 1,0 0-1,1 0 0,-1 0 1,1-1-1,-1 1 1,1-1-1,0-1 0,0 1 1,1-1-1,7 2 1,-3-1-503,0-1 0,1 0-1,-1 0 1,0-1 0,1-1 0,15-1 0,-17 0-757,1 0 0,-1-1 0,0 0-1,0-1 1,0 0 0,17-9 0,25-21-10842</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8.242"/>
    </inkml:context>
    <inkml:brush xml:id="br0">
      <inkml:brushProperty name="width" value="0.025" units="cm"/>
      <inkml:brushProperty name="height" value="0.025" units="cm"/>
    </inkml:brush>
  </inkml:definitions>
  <inkml:trace contextRef="#ctx0" brushRef="#br0">66 0 5381,'0'0'18626,"-2"12"-17697,-16 60 633,6-25-257,1 1-1,2 0 0,-4 93 0,13-140-1282,0 0 0,0 1 0,0-1-1,0 0 1,1 0 0,-1 1 0,0-1-1,1 0 1,-1 0 0,1 0 0,0 0-1,-1 0 1,1 1 0,0-1-1,0 0 1,-1-1 0,1 1 0,0 0-1,0 0 1,0 0 0,0 0 0,0-1-1,0 1 1,0 0 0,1-1 0,-1 1-1,0-1 1,0 0 0,0 1 0,1-1-1,-1 0 1,0 0 0,0 1 0,1-1-1,-1 0 1,0 0 0,0 0 0,1-1-1,1 1 1,2-1-18,-1 1 0,1-1 0,0 0 0,-1-1 0,1 1 0,-1-1 0,1 0-1,-1 0 1,0 0 0,4-3 0,-1 0-402,-1-1-1,0 1 0,-1-1 1,1 0-1,6-11 0,-7 9-797,0 0-1,-1 0 0,0 0 1,-1 0-1,3-10 0,5-30-7830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8.614"/>
    </inkml:context>
    <inkml:brush xml:id="br0">
      <inkml:brushProperty name="width" value="0.025" units="cm"/>
      <inkml:brushProperty name="height" value="0.025" units="cm"/>
    </inkml:brush>
  </inkml:definitions>
  <inkml:trace contextRef="#ctx0" brushRef="#br0">1 1 18193,'0'0'11627,"68"33"-21108,-39-33 929</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8.957"/>
    </inkml:context>
    <inkml:brush xml:id="br0">
      <inkml:brushProperty name="width" value="0.025" units="cm"/>
      <inkml:brushProperty name="height" value="0.025" units="cm"/>
    </inkml:brush>
  </inkml:definitions>
  <inkml:trace contextRef="#ctx0" brushRef="#br0">190 0 8872,'0'0'6444,"0"11"-2990,-1 16-1957,5 100 4436,-2-114-5762,0 1 0,1-1 0,1 0 0,6 18 0,16 29 174,-14-36 184,0 1-1,-2 0 1,-1 1 0,-1 0 0,-1 1-1,-2 0 1,5 52 0,-10-58-440,-2-1 0,0 0 1,-1 0-1,0-1 0,-2 1 1,-1-1-1,0 0 0,-1 0 0,-16 29 1,16-36-75,0 0 0,-1-1 1,0 0-1,-1 0 0,0-1 0,0 0 1,-1 0-1,0-1 0,-1-1 0,0 1 1,-1-2-1,1 0 0,-2 0 0,1-1 1,-14 5-1,-10-5-2306,34-6 1851,0 0 0,0 0 1,1 0-1,-1 0 1,0-1-1,0 1 1,0 0-1,0-1 1,0 0-1,0 1 0,1-1 1,-1 0-1,0 0 1,1 0-1,-1 0 1,-2-2-1,-10-18-12345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9.315"/>
    </inkml:context>
    <inkml:brush xml:id="br0">
      <inkml:brushProperty name="width" value="0.025" units="cm"/>
      <inkml:brushProperty name="height" value="0.025" units="cm"/>
    </inkml:brush>
  </inkml:definitions>
  <inkml:trace contextRef="#ctx0" brushRef="#br0">1 53 6758,'0'0'7319,"0"-10"-3939,1 5-3991,1-28 5854,0 29-2037,0 22-2076,-3 131 1187,-1-103-2161,2 0 1,7 62 0,0-93-610,-4-10-1708,-2-1-4525</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09.644"/>
    </inkml:context>
    <inkml:brush xml:id="br0">
      <inkml:brushProperty name="width" value="0.025" units="cm"/>
      <inkml:brushProperty name="height" value="0.025" units="cm"/>
    </inkml:brush>
  </inkml:definitions>
  <inkml:trace contextRef="#ctx0" brushRef="#br0">0 77 6566,'0'0'11211,"63"-23"-9706,-32 19-31,7-1 127,5 4-95,3-1-962,0 0-416,-5-6-224,-8-4-2658,-4-8-5606</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0.157"/>
    </inkml:context>
    <inkml:brush xml:id="br0">
      <inkml:brushProperty name="width" value="0.025" units="cm"/>
      <inkml:brushProperty name="height" value="0.025" units="cm"/>
    </inkml:brush>
  </inkml:definitions>
  <inkml:trace contextRef="#ctx0" brushRef="#br0">18 0 4452,'0'0'15097,"-3"9"-13970,-1 7-541,0 1 0,2 0 1,0 0-1,0 0 1,2 0-1,2 30 1,-2-46-584,0 0 0,0-1 0,1 1 0,-1 0 0,0 0 0,0-1 0,0 1 0,0 0 0,1-1 0,-1 1 0,0 0 0,1-1 0,-1 1 0,1 0 0,-1-1 0,0 1 0,1-1 0,-1 1 0,1-1 0,-1 1 0,1-1 1,0 1-1,-1-1 0,1 0 0,0 1 0,-1-1 0,1 0 0,0 1 0,-1-1 0,1 0 0,0 0 0,-1 0 0,1 0 0,0 0 0,0 0 0,-1 0 0,1 0 0,0 0 0,-1 0 0,1 0 0,0 0 0,0 0 0,-1 0 0,1-1 0,0 1 0,-1 0 0,1-1 0,0 1 0,-1 0 0,1-1 0,-1 1 1,1-1-1,0 1 0,0-2 0,27-26-950,5-42-1786,-32 70 2701,-1 14 582,-3 64 646,4-78-1232,-1 1 1,0 0 0,0 0-1,0-1 1,0 1 0,1 0-1,-1-1 1,0 1 0,1 0-1,-1-1 1,0 1 0,1-1-1,-1 1 1,1-1 0,-1 1-1,1 0 1,-1-1 0,1 0-1,-1 1 1,1-1 0,0 1-1,-1-1 1,1 0 0,0 1-1,-1-1 1,1 0 0,0 0-1,0 1 1,22-4-4348,-1-11-1948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0.515"/>
    </inkml:context>
    <inkml:brush xml:id="br0">
      <inkml:brushProperty name="width" value="0.025" units="cm"/>
      <inkml:brushProperty name="height" value="0.025" units="cm"/>
    </inkml:brush>
  </inkml:definitions>
  <inkml:trace contextRef="#ctx0" brushRef="#br0">1 0 7944,'0'0'19698,"5"11"-19057,-1-2-544,0 0 0,0 0 1,-1 0-1,-1 1 0,0-1 0,0 1 1,-1-1-1,1 16 0,-2-24-98,0-1 0,0 0-1,0 1 1,0-1 0,0 1 0,0-1-1,0 1 1,0-1 0,0 1 0,0-1-1,1 0 1,-1 1 0,0-1 0,0 1-1,0-1 1,1 0 0,-1 1 0,0-1-1,0 0 1,1 1 0,-1-1-1,0 0 1,1 1 0,-1-1 0,0 0-1,1 0 1,-1 1 0,1-1 0,-1 0-1,0 0 1,1 0 0,-1 0 0,1 0-1,-1 1 1,1-1 0,20-4-239,16-18-959,-21 8 253,-13 10 654,0 1 0,0 0 1,0 0-1,1 0 0,-1 0 1,1 1-1,0-1 0,4-1 1,-8 7-4695,-5 9-363,-2-1-6978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2.854"/>
    </inkml:context>
    <inkml:brush xml:id="br0">
      <inkml:brushProperty name="width" value="0.025" units="cm"/>
      <inkml:brushProperty name="height" value="0.025" units="cm"/>
    </inkml:brush>
  </inkml:definitions>
  <inkml:trace contextRef="#ctx0" brushRef="#br0">167 92 5830,'0'-8'4751,"-1"-3"-3621,0 2-90,0 0-1,1 0 1,0 0 0,0 0-1,1 0 1,2-10 0,-3 65 1506,2-18-1937,-23 423 1745,7-229-2135,-94 1009 1617,103-1199-1798,-16 216 367,22-252-480,0 0 0,0 0 0,0 0 1,0 0-1,1 0 0,-1 1 0,1-1 0,0 0 0,1 1 0,2-4 0,-2 3-906,0-1 1,-1 1-1,1-1 0,-1 0 1,0 0-1,0 0 0,1-6 1,-2-8-7257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425"/>
    </inkml:context>
    <inkml:brush xml:id="br0">
      <inkml:brushProperty name="width" value="0.025" units="cm"/>
      <inkml:brushProperty name="height" value="0.025" units="cm"/>
    </inkml:brush>
  </inkml:definitions>
  <inkml:trace contextRef="#ctx0" brushRef="#br0">169 477 10570,'0'0'9299,"-10"3"-5732,3-1-3245,0 0 1,1 1 0,-1 0 0,1 0 0,-1 1-1,1-1 1,0 1 0,1 1 0,-1-1 0,1 1-1,-1 0 1,1 0 0,1 0 0,-1 1 0,1 0 0,-5 8-1,1 1-140,0 0-1,0 1 1,2 0-1,0 0 1,1 1-1,0-1 1,2 1-1,0 0 1,-1 22-1,3-38-177,1 0-1,0 1 1,0-1-1,-1 0 0,1 0 1,0 1-1,0-1 1,0 0-1,0 1 0,1-1 1,-1 0-1,0 0 1,0 1-1,1-1 0,-1 0 1,1 0-1,-1 0 1,1 1-1,0-1 0,-1 0 1,1 0-1,0 0 1,0 0-1,0 0 0,-1 0 1,1 0-1,0-1 1,0 1-1,0 0 0,1 0 1,-1-1-1,0 1 0,0-1 1,0 1-1,0-1 1,1 1-1,-1-1 0,0 0 1,0 1-1,1-1 1,1 0-1,1-1 4,0 0-1,0 1 1,0-2 0,0 1-1,0 0 1,0-1 0,-1 0 0,1 0-1,-1 0 1,1 0 0,-1-1-1,5-4 1,9-8-5,-1-2 0,-2 0 1,1-1-1,-2 0 0,0-1 0,-2 0 1,0-1-1,-1-1 0,-1 1 0,-1-2 1,7-24-1,-5 3-61,-1 0 0,-2-1 1,-3 1-1,0-80 0,-4 120 40,0 1-1,0 0 1,0-1-1,0 1 1,0 0-1,-1-1 1,1 1 0,-1 0-1,1 0 1,-1-1-1,0 1 1,0 0-1,0 0 1,0 0 0,0 0-1,0 0 1,-1 0-1,1 0 1,-4-3-1,4 5 14,1 0-1,-1-1 1,0 1-1,1 0 1,-1 0-1,0 0 1,1 0-1,-1 0 1,0 0-1,1 0 0,-1 0 1,0 0-1,1 0 1,-1 0-1,0 0 1,1 1-1,-1-1 1,0 0-1,1 0 1,-1 1-1,1-1 0,-1 0 1,-1 2-1,-17 22-82,5 0 120,0 2 0,1 0 1,2 0-1,1 1 1,0 1-1,3 0 0,-9 55 1,15-82-31,1 0 0,0 0 0,0 0 1,0 0-1,0 0 0,0 0 0,0 0 1,0 0-1,1 0 0,-1 0 0,0 0 1,1 0-1,-1 0 0,0-1 0,1 1 1,-1 0-1,1 0 0,-1 0 0,1 0 1,0-1-1,-1 1 0,1 0 0,0 0 1,0-1-1,-1 1 0,1-1 0,1 2 1,1-2 1,-1 1 1,0 0-1,0-1 1,1 0-1,-1 0 1,0 0 0,0 0-1,1 0 1,-1 0-1,0 0 1,5-2-1,7-2-11,1-1-1,-1 0 1,13-8-1,-20 9-29,8-4-445,1 1 0,-1 1 0,1 0 0,0 1-1,0 0 1,0 1 0,34-3 0,-48 8 480,-1-1 0,1 0 0,0 1 0,0-1 1,0 1-1,0-1 0,0 1 0,0 0 0,-1 0 0,1 0 0,0 0 0,-1 0 0,1 0 0,0 0 1,-1 0-1,0 1 0,1-1 0,-1 1 0,0-1 0,1 1 0,-1-1 0,0 1 0,0 0 0,-1 0 1,1-1-1,0 1 0,0 0 0,-1 0 0,1 0 0,-1 0 0,0 0 0,0 0 0,1 0 0,-2 3 1,3 12 268,-2-1 0,-1 1 0,-2 22 0,0-4-220,10-42-1263,4-11-654,-1-1 1,13-34-1,7-49-185,-17 36 1977,5-74 0,-14 106 244,-1 15 345,-1-1 1,-1 1-1,-1-1 1,-4-38-1,-8 87 1962,-1 17-1785,3 1 0,2 0 0,1 1 0,3 0 0,2 0 0,7 80 1,-4-119-659,1-1 1,0 1 0,1 0 0,0-1 0,0 1 0,1-1 0,0 0-1,5 8 1,-8-13-60,1-1 0,-1 0-1,0 0 1,1 0-1,0 0 1,-1 0-1,1 0 1,0 0 0,0 0-1,0-1 1,0 1-1,0-1 1,1 0-1,-1 1 1,0-1 0,1 0-1,-1 0 1,1 0-1,-1-1 1,1 1 0,-1-1-1,1 1 1,0-1-1,-1 0 1,1 0-1,-1 0 1,1 0 0,0-1-1,-1 1 1,1 0-1,4-3 1,-6 3-100,0-1-1,0 0 1,0 0 0,-1 0-1,1 0 1,0 0 0,0 0 0,-1 0-1,1 0 1,0 0 0,-1 0-1,1-1 1,-1 1 0,1 0 0,-1 0-1,0-1 1,0 1 0,1 0 0,-1 0-1,0-1 1,0 1 0,0 0-1,0-1 1,-1 1 0,1 0 0,0 0-1,0-1 1,-1 1 0,0-2-1,-16-37-1192,1 22 1581,0 0-1,-28-22 0,28 26 1311,1 0-1,0-1 0,-24-32 1,39 47-1509,-1-1 1,1 0-1,-1 0 1,1 0-1,0 1 1,-1-1 0,1 0-1,0 0 1,0 0-1,-1 0 1,1 1-1,0-1 1,0 0 0,0 0-1,0 0 1,0 0-1,0 0 1,0 0-1,1 1 1,-1-1-1,0 0 1,0 0 0,1 0-1,-1 0 1,0 1-1,1-1 1,-1 0-1,1 0 1,-1 1 0,1-1-1,0 0 1,-1 1-1,1-1 1,-1 0-1,1 1 1,0-1 0,0 1-1,-1-1 1,2 0-1,39-16-227,-27 13 281,-2-1-142,64-27-2388,-27 7-3507,-2-5-4267</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3.975"/>
    </inkml:context>
    <inkml:brush xml:id="br0">
      <inkml:brushProperty name="width" value="0.025" units="cm"/>
      <inkml:brushProperty name="height" value="0.025" units="cm"/>
    </inkml:brush>
  </inkml:definitions>
  <inkml:trace contextRef="#ctx0" brushRef="#br0">0 55 9705,'0'0'8760,"16"3"-8701,73 9 307,160 2-1,111-22 1499,189-27-156,185-5-368,178 80-422,245 15-26,-579-11 1158,-527-40-1903,-29-4-2766,-21-15-6910,-1 12 7596,1-19-5658</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4.364"/>
    </inkml:context>
    <inkml:brush xml:id="br0">
      <inkml:brushProperty name="width" value="0.025" units="cm"/>
      <inkml:brushProperty name="height" value="0.025" units="cm"/>
    </inkml:brush>
  </inkml:definitions>
  <inkml:trace contextRef="#ctx0" brushRef="#br0">163 1 10890,'0'0'11787,"8"7"-11028,2 1-653,1-1 1,-1 0 0,1-1 0,0 0-1,1-1 1,0 0 0,-1-1 0,21 4-1,-31-8-115,15 4 118,-1 0 1,1 0-1,-1 2 1,23 10-1,-36-15-38,0 0 0,-1 1 0,1-1 0,0 0 0,0 1 0,-1-1 0,1 1 0,-1-1 0,1 1 0,-1 0 0,1-1-1,-1 1 1,0 0 0,0 0 0,0 0 0,0 0 0,1 4 0,-2-4 29,-1 0-1,1 1 1,0-1 0,0 0-1,-1 1 1,0-1 0,1 0-1,-1 0 1,0 0 0,0 1-1,0-1 1,0 0 0,-1 0-1,1-1 1,0 1 0,-1 0-1,0 0 1,1-1 0,-1 1-1,-3 2 1,-33 26 400,0-1 0,-56 30 1,61-40-667,1 2 0,0 1 1,2 1-1,-45 44 1,67-58-949,1-1-989,0-2-3937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5.024"/>
    </inkml:context>
    <inkml:brush xml:id="br0">
      <inkml:brushProperty name="width" value="0.025" units="cm"/>
      <inkml:brushProperty name="height" value="0.025" units="cm"/>
    </inkml:brush>
  </inkml:definitions>
  <inkml:trace contextRef="#ctx0" brushRef="#br0">139 513 7015,'-9'5'1366,"-121"64"13491,137-79-11831,29-36-2422,354-470 976,-374 501-1640,-15 15 56,-1 0 1,1 0 0,-1 0-1,0 0 1,1 1-1,-1-1 1,1 0-1,-1 0 1,1 0 0,-1 0-1,0 1 1,1-1-1,-1 0 1,1 0-1,-1 1 1,0-1 0,1 0-1,-1 1 1,0-1-1,1 0 1,-1 1 0,0-1-1,0 0 1,1 1-1,-1-1 1,0 1-1,0-1 1,1 1 0,8 48-151,-5-25 190,1-4-401,19 69 564,-5-47-2888,6-10-4669,-9-23-5251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5.852"/>
    </inkml:context>
    <inkml:brush xml:id="br0">
      <inkml:brushProperty name="width" value="0.025" units="cm"/>
      <inkml:brushProperty name="height" value="0.025" units="cm"/>
    </inkml:brush>
  </inkml:definitions>
  <inkml:trace contextRef="#ctx0" brushRef="#br0">0 1642 5285,'0'0'12364,"12"5"-11505,-8-4-765,1 2 41,1-1 1,0 0-1,0 0 1,0 0 0,0-1-1,0 0 1,0 0-1,1 0 1,-1-1-1,0 0 1,0 0-1,1-1 1,9-1-1,363-110 2311,-280 76-1542,166-86 1,855-539 1492,-1003 585-2286,112-95 0,-164 115-53,-2-3-1,104-129 1,-137 149-4,6-8 207,45-46 1,-81 94-291,0-1 0,0 0 0,0 0 1,0 0-1,0 0 0,1 0 0,-1 0 0,0 0 1,0 0-1,0 0 0,0 0 0,0 0 1,0 0-1,0 0 0,0 0 0,0 0 1,0 0-1,1 0 0,-1 0 0,0 0 1,0 0-1,0 0 0,0 0 0,0 0 0,0 0 1,0 0-1,0 0 0,0 0 0,1 0 1,-1 0-1,0 0 0,0 0 0,0 0 1,0 0-1,0 0 0,0 0 0,0 0 1,0 0-1,0 0 0,0 0 0,0 0 0,1-1 1,-6 8-5755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6.627"/>
    </inkml:context>
    <inkml:brush xml:id="br0">
      <inkml:brushProperty name="width" value="0.025" units="cm"/>
      <inkml:brushProperty name="height" value="0.025" units="cm"/>
    </inkml:brush>
  </inkml:definitions>
  <inkml:trace contextRef="#ctx0" brushRef="#br0">81 0 10954,'0'0'17708,"-1"11"-16988,-3 15-343,-2 0 0,-1 0 0,-12 28-1,10-31-63,1 1 0,1 0 0,1 0 0,1 1 0,-4 47 0,9-69-315,1 0 0,-1 0 0,0 0 0,0-1 0,1 1 0,0 0 0,0 0 0,-1-1 0,2 1 0,-1-1 0,0 1 0,0-1 0,1 1 0,-1-1 0,1 0 0,0 1 0,0-1 0,0 0 0,0 0 0,0 0 0,0-1-1,0 1 1,1 0 0,-1-1 0,1 0 0,-1 1 0,1-1 0,-1 0 0,1 0 0,5 0 0,-4 0-49,1 0 0,0-1 1,-1 0-1,1 1 0,0-2 0,-1 1 0,1-1 0,-1 1 0,1-1 0,-1-1 0,1 1 0,-1-1 0,0 1 0,1-1 0,-1 0 0,0-1 1,0 1-1,5-5 0,-2 0-987,0 0 1,-1 0-1,0 0 1,-1 0 0,0-1-1,0 0 1,0 0-1,5-16 1,10-33-8487</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6.982"/>
    </inkml:context>
    <inkml:brush xml:id="br0">
      <inkml:brushProperty name="width" value="0.025" units="cm"/>
      <inkml:brushProperty name="height" value="0.025" units="cm"/>
    </inkml:brush>
  </inkml:definitions>
  <inkml:trace contextRef="#ctx0" brushRef="#br0">0 1 21941,'0'0'7335</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8.432"/>
    </inkml:context>
    <inkml:brush xml:id="br0">
      <inkml:brushProperty name="width" value="0.025" units="cm"/>
      <inkml:brushProperty name="height" value="0.025" units="cm"/>
    </inkml:brush>
  </inkml:definitions>
  <inkml:trace contextRef="#ctx0" brushRef="#br0">0 43 4933,'0'0'12753,"7"-8"-9256,19-26-246,-20 34 1780,-3 10-3588,0 15-1173,-3-24 38,2 17-180,0-1 0,-2 1 0,0 0 0,-1-1 0,-1 1 1,0 0-1,-2-1 0,0 0 0,-7 19 0,-7 39-128,19-77 0,-1 0 0,1 0 0,0 0 0,-1 1 0,1-1 0,0 0 0,0 1 0,0-1 0,0 0 0,1 1 0,-1-1 0,0 1 0,1 0 0,-1-1 0,1 1 0,-1 0 0,1 0 0,0 0 0,-1 0 0,1 0 0,0 0 0,0 1 0,0-1 0,2 0 0,-2 0 0,0 1 0,0-1 0,0 0 0,0 0 0,0 0 0,0 0 0,0 0 0,0-1 0,-1 1 0,1-1 0,0 1 0,-1-1 0,1 1 0,-1-1 0,2-2 0,0 1 0,0 0 0,0 0 0,1 0 0,-1 1 0,1-1 0,-1 1 0,7-3 0,6-4 0,157-131 0,-166 137 25,-7 2-33,1 1 1,0 0 0,-1-1 0,1 1 0,-1 0 0,1-1 0,0 1 0,-1-1 0,1 1-1,-1-1 1,1 1 0,-1-1 0,0 1 0,1-1 0,-1 0 0,1 1 0,-1-1 0,0 0 0,0 1-1,1-1 1,-1 0 0,0 1 0,0-1 0,0 0 0,0 1 0,0-1 0,0 0 0,0 0-1,0 1 1,0-1 0,0 0 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8.772"/>
    </inkml:context>
    <inkml:brush xml:id="br0">
      <inkml:brushProperty name="width" value="0.025" units="cm"/>
      <inkml:brushProperty name="height" value="0.025" units="cm"/>
    </inkml:brush>
  </inkml:definitions>
  <inkml:trace contextRef="#ctx0" brushRef="#br0">0 1 14830,'0'0'10522,"0"9"-8541,0-2-1659,1-1 0,-1 0 0,1 1 0,0-1 1,1 0-1,-1 0 0,1 1 0,1-1 0,-1-1 1,1 1-1,0 0 0,0-1 0,5 6 0,91 136 602,-95-145-1225,-1-13-646,-2-14-3159,-1 2-3032</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9.423"/>
    </inkml:context>
    <inkml:brush xml:id="br0">
      <inkml:brushProperty name="width" value="0.025" units="cm"/>
      <inkml:brushProperty name="height" value="0.025" units="cm"/>
    </inkml:brush>
  </inkml:definitions>
  <inkml:trace contextRef="#ctx0" brushRef="#br0">11 61 7687,'0'0'7752,"2"-9"-2574,-1 3-3555,5-34 5051,-3 34-3937,-2 29-1621,-12 119-1116,-1 0 0,12-142 0,0 1 0,0-1 0,1 1 0,-1-1 0,0 1 0,1-1 0,-1 1 0,0-1 0,1 1 0,-1-1 0,0 0 0,1 1 0,-1-1 0,1 1 0,-1-1 0,1 0 0,-1 0 0,1 1 0,-1-1 0,1 0 0,-1 0 0,1 1 0,-1-1 0,1 0 0,-1 0 0,1 0 0,-1 0 0,1 0 0,0 0 0,-1 0 0,1 0 0,-1 0 0,1 0 0,-1 0 0,1 0 0,0-1 0,-1 1 0,1 0 0,-1 0 0,1 0 0,-1-1 0,1 1 0,-1 0 0,1-1 0,-1 1 0,0 0 0,1-1 0,27-15 0,-17 7 0,6-4 0,0-2 0,-1 1 0,0-2 0,-1 0 0,-1-1 0,-1 0 0,17-28 0,-26 32-3064,-3 12 2545,-1 0 0,0 0 0,1 1-1,-1-1 1,0 0 0,0 0 0,0 0 0,0 0 0,1 0-1,-2 0 1,1 0 0,0 0 0,0 0 0,0 0 0,0 0-1,0 1 1,-1-1 0,1 0 0,-1-2 0,-7 0-9128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19.797"/>
    </inkml:context>
    <inkml:brush xml:id="br0">
      <inkml:brushProperty name="width" value="0.025" units="cm"/>
      <inkml:brushProperty name="height" value="0.025" units="cm"/>
    </inkml:brush>
  </inkml:definitions>
  <inkml:trace contextRef="#ctx0" brushRef="#br0">10 1 4612,'0'0'14959,"-10"70"-12109,10-49-191,0-1-257,8 0-704,-1-4-225,3-3-608,0-1-353,1-3-352,-3-3-95,2-1-98,0-2-831,1-3-1763,-2 0-2338,3-3-2434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986"/>
    </inkml:context>
    <inkml:brush xml:id="br0">
      <inkml:brushProperty name="width" value="0.025" units="cm"/>
      <inkml:brushProperty name="height" value="0.025" units="cm"/>
    </inkml:brush>
  </inkml:definitions>
  <inkml:trace contextRef="#ctx0" brushRef="#br0">2 288 10922,'0'0'6684,"-1"-9"-3796,1 4-2648,-1 1 0,1 0 0,1-1 0,-1 1 0,1 0 0,0-1 0,0 1 0,0 0 0,0 0 0,1 0 0,-1-1 0,1 2 0,0-1 0,1 0 0,-1 0 0,1 1 0,-1-1 0,1 1 0,0 0 0,0 0 1,1 0-1,-1 0 0,0 0 0,1 1 0,4-3 0,0-1-48,1 1 0,0-1 0,1 1 0,-1 1 1,1 0-1,0 0 0,0 1 0,0 0 0,1 1 0,-1 0 1,1 1-1,-1 0 0,18 1 0,-26 0-191,-1 1 0,1-1 0,0 1 0,0 0 0,-1 0 0,1-1-1,0 1 1,-1 1 0,1-1 0,-1 0 0,1 0 0,-1 1 0,1-1 0,-1 0 0,0 1 0,0-1 0,0 1-1,0 0 1,0-1 0,0 1 0,0 0 0,-1 0 0,1 0 0,0-1 0,-1 1 0,0 0 0,1 0-1,-1 0 1,0 0 0,0 0 0,0 0 0,0 0 0,-1 2 0,1 6 13,-1 1 0,-1 0 0,0 0 0,-5 15 1,-16 37 51,16-48-65,1 0 1,0 1-1,1 0 0,1 0 1,-4 33-1,8-48 9,0-1-1,0 1 1,0-1-1,0 1 1,0-1 0,0 1-1,0-1 1,0 0-1,1 1 1,-1-1-1,0 1 1,0-1-1,0 1 1,0-1-1,1 0 1,-1 1-1,0-1 1,0 1 0,1-1-1,-1 0 1,0 1-1,1-1 1,-1 0-1,0 1 1,1-1-1,-1 0 1,1 0-1,-1 0 1,0 1-1,1-1 1,-1 0-1,1 0 1,-1 0 0,1 0-1,-1 0 1,0 1-1,1-1 1,-1 0-1,1 0 1,-1 0-1,1 0 1,-1-1-1,1 1 1,-1 0-1,1 0 1,23-10 688,-12 2-544,-1-2 0,0 0 0,0 0 0,-1-1-1,0 0 1,-1-1 0,11-18 0,2-6 245,24-55 0,-39 74-399,0-2 0,0 1 0,-2-1 0,0 0 0,-1 0 0,-1 0 0,0-36 0,-3 53-43,1 0-1,-2 0 1,1 0-1,0 0 1,0 0-1,-1 0 1,1 1-1,-1-1 1,1 0 0,-1 0-1,0 0 1,-1-2-1,2 4-3,0 0 0,-1-1 0,1 1 0,0 0-1,-1-1 1,1 1 0,0 0 0,-1-1 0,1 1 0,-1 0-1,1 0 1,-1-1 0,1 1 0,-1 0 0,1 0 0,-1 0-1,1 0 1,-1 0 0,1 0 0,-1 0 0,1 0 0,-1 0-1,1 0 1,-1 0 0,1 0 0,-1 0 0,1 0 0,-2 0 0,0 2-130,0-1 0,0 0 0,0 1 0,1-1 1,-1 1-1,0-1 0,0 1 0,1 0 1,-1 0-1,1 0 0,0 0 0,-1 0 1,1 0-1,0 0 0,0 0 0,0 0 1,0 4-1,-3 9-1836,1 0 1,1 1-1,1-1 1,0 22-1,1-13-3854</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0.328"/>
    </inkml:context>
    <inkml:brush xml:id="br0">
      <inkml:brushProperty name="width" value="0.025" units="cm"/>
      <inkml:brushProperty name="height" value="0.025" units="cm"/>
    </inkml:brush>
  </inkml:definitions>
  <inkml:trace contextRef="#ctx0" brushRef="#br0">197 55 12492,'0'0'7388,"-1"-9"-4313,-2-26-475,3 34-2521,0 1-1,-1-1 1,1 0 0,0 1-1,0-1 1,-1 1 0,1-1-1,-1 1 1,1-1 0,0 1-1,-1-1 1,1 1 0,-1-1-1,1 1 1,-1 0 0,1-1-1,-1 1 1,1 0 0,-1-1 0,0 1-1,1 0 1,-1 0 0,1 0-1,-1 0 1,0-1 0,1 1-1,-1 0 1,0 0 0,1 0-1,-1 0 1,1 0 0,-1 0-1,0 0 1,1 1 0,-1-1-1,0 0 1,1 0 0,-1 0-1,1 1 1,-1-1 0,0 1 0,-22 10 871,-6 9-211,1 2 0,0 0 1,-30 34-1,58-56-739,-1 1 0,1-1 0,0 0 0,-1 1 0,1-1 0,0 0 0,-1 1 0,1-1 0,0 1 0,0-1 0,0 1 0,-1-1 0,1 1 0,0-1 0,0 1 0,0-1 0,0 1 0,0-1 0,0 1 0,0-1 0,0 1 0,0-1 0,0 1 0,0-1 0,0 1 0,0-1 0,0 1 0,0-1 0,1 1 0,-1-1 0,0 0 0,0 1 0,0-1 0,1 1 0,-1-1 0,0 1 0,1-1 0,-1 0 0,0 1 0,1-1 0,-1 0 0,1 1 0,-1-1 0,0 0 0,1 0 0,-1 1 0,1-1 0,-1 0 0,1 0 0,-1 0 0,1 0 0,-1 1 0,1-1 0,-1 0 0,1 0 0,-1 0 0,1 0 0,-1 0 0,2 0 0,41 4 0,-30-4 0,-6 1 0,0 0 0,0 0 0,-1 1 0,1 0 0,-1 0 0,1 0 0,-1 1 0,0 0 0,0 0 0,0 1 0,0-1 0,9 9 0,-13-10 0,0 1 0,0-1 0,0 1 0,0 0 0,0 0 0,-1-1 0,1 1 0,-1 0 0,0 0 0,0 0 0,0 1 0,0-1 0,-1 0 0,1 0 0,-1 0 0,0 1 0,1-1 0,-2 0 0,1 0 0,0 1 0,-1-1 0,1 0 0,-1 0 0,0 0 0,0 1 0,0-1 0,0 0 0,-4 4 0,3-1 0,-2 1 0,1-2 0,-1 1 0,0 0 0,0-1 0,0 1 0,-1-1 0,0 0 0,0-1 0,0 1 0,0-1 0,-1 0 0,0-1 0,1 1 0,-2-1 0,1 0 0,0 0 0,0-1 0,-1 0 0,0 0 0,-8 1 0,15-3-9,0 0 1,0 0-1,0-1 1,0 1-1,-1 0 1,1 0-1,0 0 1,0 0-1,0 0 1,0-1-1,0 1 1,-1 0-1,1 0 1,0 0-1,0-1 1,0 1-1,0 0 0,0 0 1,0 0-1,0-1 1,0 1-1,0 0 1,0 0-1,0 0 1,0-1-1,0 1 1,0 0-1,0 0 1,0 0-1,0-1 1,0 1-1,0 0 0,0 0 1,0 0-1,0-1 1,0 1-1,0 0 1,1 0-1,-1 0 1,0-1-1,0 1 1,0 0-1,0 0 1,0 0-1,1 0 1,-1 0-1,0-1 1,0 1-1,0 0 0,1 0 1,-1 0-1,0 0 1,0 0-1,0 0 1,1 0-1,9-10-2214,24-4-8022,-14 7 3108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0.670"/>
    </inkml:context>
    <inkml:brush xml:id="br0">
      <inkml:brushProperty name="width" value="0.025" units="cm"/>
      <inkml:brushProperty name="height" value="0.025" units="cm"/>
    </inkml:brush>
  </inkml:definitions>
  <inkml:trace contextRef="#ctx0" brushRef="#br0">127 0 8520,'0'0'19651,"-5"10"-17842,-24 57-1134,-34 86 753,56-132-1314,1-1 0,1 1 0,1 1 0,1-1 0,-1 38 0,4-57-140,0 0 1,0-1-1,0 1 1,0-1-1,1 1 1,-1 0-1,0-1 1,1 1-1,-1-1 1,1 1-1,0-1 1,0 0-1,-1 1 1,1-1-1,0 0 1,0 1-1,0-1 1,0 0-1,1 0 1,-1 0-1,0 0 1,0 0-1,1 0 1,-1 0-1,1 0 1,-1 0-1,0-1 1,1 1-1,-1-1 1,1 1-1,0-1 1,-1 1-1,1-1 1,-1 0-1,1 0 1,0 0-1,-1 0 1,1 0-1,-1 0 1,1 0-1,0-1 1,-1 1-1,1-1 1,-1 1-1,3-2 1,4 0-345,-1 0 1,1 0-1,-1-1 0,1 0 0,-1-1 1,0 0-1,-1 0 0,9-6 1,-4 0-2820,-1-1 1,0 0 0,15-22-1,1-7-8833</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1.029"/>
    </inkml:context>
    <inkml:brush xml:id="br0">
      <inkml:brushProperty name="width" value="0.025" units="cm"/>
      <inkml:brushProperty name="height" value="0.025" units="cm"/>
    </inkml:brush>
  </inkml:definitions>
  <inkml:trace contextRef="#ctx0" brushRef="#br0">56 163 19282,'0'0'7367,"-41"71"-5477,37-47-545,-2 2-160,3-2-384,1-2-64,2-3-577,0-6-160,0-7 0,8-5 0,2-1 0,5-7-1409,-2-11-2595,0-5-3908</inkml:trace>
  <inkml:trace contextRef="#ctx0" brushRef="#br0" timeOffset="1">59 15 19571,'0'0'13196,"-5"-9"-15150,13 8-3299,0-4-2818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21.386"/>
    </inkml:context>
    <inkml:brush xml:id="br0">
      <inkml:brushProperty name="width" value="0.025" units="cm"/>
      <inkml:brushProperty name="height" value="0.025" units="cm"/>
    </inkml:brush>
  </inkml:definitions>
  <inkml:trace contextRef="#ctx0" brushRef="#br0">161 0 8840,'0'0'14478,"0"48"-12300,0-23 128,0 4-704,7 5-513,1 2-256,1 4-385,-4 3-256,-5 6 193,0 6 31,-7 4-416,-12 3 0,-5 1 0,-6 1 0,-5-7 0,-3-7-4644,2-11-9514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4.038"/>
    </inkml:context>
    <inkml:brush xml:id="br0">
      <inkml:brushProperty name="width" value="0.025" units="cm"/>
      <inkml:brushProperty name="height" value="0.025" units="cm"/>
    </inkml:brush>
  </inkml:definitions>
  <inkml:trace contextRef="#ctx0" brushRef="#br0">272 0 7015,'3'1'10692,"-1"10"-4532,2 34-2446,-2 56-3418,-2-36 251,-16 565 892,-26 150 98,-31 312-223,-77 707-1261,148-1689 46,2-65-198,0-35-52,1-13-93,-2-9-725,2-34-9326,1 9-4375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4.924"/>
    </inkml:context>
    <inkml:brush xml:id="br0">
      <inkml:brushProperty name="width" value="0.025" units="cm"/>
      <inkml:brushProperty name="height" value="0.025" units="cm"/>
    </inkml:brush>
  </inkml:definitions>
  <inkml:trace contextRef="#ctx0" brushRef="#br0">0 1 8808,'0'0'7234,"5"8"-6567,-4-5-609,0-1 18,0 0-1,0 1 1,1-1-1,-1 0 1,0 0-1,1 0 1,0 1 0,-1-2-1,1 1 1,0 0-1,0 0 1,0-1-1,0 1 1,0-1-1,1 1 1,-1-1 0,0 0-1,1 0 1,-1 0-1,1 0 1,-1 0-1,1-1 1,-1 1-1,1-1 1,0 0 0,4 1-1,310-13 3445,-162 3-3137,222 16 1,-304 0-361,639 40 151,-536-47-168,884 22 106,123-5 188,-203-10 1194,-444 3 168,728-80 1,-1093 52-1535,-230 5-6469,10-6-1747,23 1-982</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5.281"/>
    </inkml:context>
    <inkml:brush xml:id="br0">
      <inkml:brushProperty name="width" value="0.025" units="cm"/>
      <inkml:brushProperty name="height" value="0.025" units="cm"/>
    </inkml:brush>
  </inkml:definitions>
  <inkml:trace contextRef="#ctx0" brushRef="#br0">1 0 15182,'0'0'5739,"9"6"-3796,14 5-1260,1-1-1,0 0 1,0-2 0,1-1-1,-1-1 1,32 3-1,20-4-516,-49-4-125,1 2 0,50 10-1,-76-13-10,0 0 0,-1 1 0,1-1-1,0 1 1,0 0 0,-1-1-1,1 1 1,-1 0 0,1 0-1,-1 0 1,1 0 0,-1 0 0,1 1-1,-1-1 1,0 0 0,0 1-1,0-1 1,0 1 0,0-1 0,0 1-1,0-1 1,0 1 0,0 0-1,0 1 1,-1 0 69,0 1 1,1-1-1,-2 0 0,1 0 1,0 1-1,-1-1 0,1 0 1,-1 0-1,0 0 1,0 0-1,0 0 0,-3 5 1,-5 9 454,-2 0-1,0-1 1,-22 24 0,25-30-447,-248 290 373,252-294-534,4-5-137,-1 0 0,1 0 0,-1 0 0,1 0 0,-1 0 0,1-1 0,-1 1 0,0 0 0,1 0 0,-1-1 0,0 1 0,0 0 0,0-1 0,0 1 0,0-1 0,1 1 0,-1-1 0,-2 1 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46.091"/>
    </inkml:context>
    <inkml:brush xml:id="br0">
      <inkml:brushProperty name="width" value="0.025" units="cm"/>
      <inkml:brushProperty name="height" value="0.025" units="cm"/>
    </inkml:brush>
  </inkml:definitions>
  <inkml:trace contextRef="#ctx0" brushRef="#br0">48 825 10794,'0'0'5830,"-7"8"-3407,-3 2-1907,-20 28 1979,50-58 1290,6-5-2968,71-102 1360,99-176 0,-112 170-1689,-39 59-276,-17 25 90,68-85 1,-75 119-116,-21 15-183,1 0 0,-1 0 0,1 0 0,-1 0 0,1 0 0,-1 0 0,1 0 0,-1 0 0,1 0 0,-1 0 0,1 1 0,-1-1 0,1 0 0,-1 0 0,1 1 0,-1-1 0,1 0 0,-1 1 0,0-1 0,1 0 0,-1 1 0,0-1 0,1 0 0,-1 1 0,0-1 0,1 2 0,1 3 14,0 0 0,0 1 0,-1 0 0,1-1 1,0 12-1,-1-7 5,12 81-4,1 17-18,39 143 0,-47-230-1155,1 0-1,14 27 1,-19-43 514,1 0 1,-1 0 0,1 0 0,0-1-1,1 1 1,-1-1 0,1 0 0,0 0-1,0 0 1,0 0 0,1-1-1,-1 0 1,1 0 0,8 4 0,12-2-15232</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1.752"/>
    </inkml:context>
    <inkml:brush xml:id="br0">
      <inkml:brushProperty name="width" value="0.025" units="cm"/>
      <inkml:brushProperty name="height" value="0.025" units="cm"/>
    </inkml:brush>
  </inkml:definitions>
  <inkml:trace contextRef="#ctx0" brushRef="#br0">29 1 11307,'0'0'13223,"1"15"-12433,0 73 691,-15 130 1,9-183-1307,0-5 1149,-2 48 1,23-88-92,27-37-1037,41-54 0,-9 8-161,-46 62-6,-16 18-92,-1-1 0,19-26 0,-41 37-12172,9 3 10344,-14 1-12170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2.095"/>
    </inkml:context>
    <inkml:brush xml:id="br0">
      <inkml:brushProperty name="width" value="0.025" units="cm"/>
      <inkml:brushProperty name="height" value="0.025" units="cm"/>
    </inkml:brush>
  </inkml:definitions>
  <inkml:trace contextRef="#ctx0" brushRef="#br0">8 0 13965,'0'0'11307,"-8"55"-9033,14-51-929,11-1-63,4-2-930,7-1-224,6 0-1153,-1 0-2498,0 0-2339,0-6-2562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1.390"/>
    </inkml:context>
    <inkml:brush xml:id="br0">
      <inkml:brushProperty name="width" value="0.025" units="cm"/>
      <inkml:brushProperty name="height" value="0.025" units="cm"/>
    </inkml:brush>
  </inkml:definitions>
  <inkml:trace contextRef="#ctx0" brushRef="#br0">52 144 2338,'2'-9'10197,"1"-2"-8018,-2 6-1555,1 0 1,-1 0-1,0 0 1,-1 0-1,1 0 0,-1-1 1,0-4-1,-4 4 2611,-4 13-2215,-4 11-395,5-2-257,0 0 0,2 0 1,0 1-1,1-1 0,0 1 1,2 1-1,-2 33 0,4-50-344,0 0 0,0-1-1,0 1 1,0 0 0,0 0-1,0 0 1,0 0 0,0-1-1,1 1 1,-1 0 0,0 0-1,1 0 1,-1-1 0,0 1-1,1 0 1,-1 0 0,1-1 0,-1 1-1,1 0 1,0-1 0,-1 1-1,1-1 1,-1 1 0,1-1-1,0 1 1,0-1 0,-1 1-1,1-1 1,0 0 0,0 1-1,-1-1 1,1 0 0,0 0-1,0 0 1,0 1 0,0-1-1,-1 0 1,1 0 0,0 0-1,0 0 1,0 0 0,0-1-1,-1 1 1,1 0 0,0 0-1,0 0 1,0-1 0,-1 1-1,1-1 1,0 1 0,1-1-1,4-2 102,-1 1 0,1-1-1,-1 0 1,0 0-1,0-1 1,6-4 0,127-144 555,-71 75-608,-67 76-72,0 0-1,1 1 1,-1-1-1,0 0 0,1 1 1,-1-1-1,1 1 0,-1-1 1,1 0-1,-1 1 1,1-1-1,-1 1 0,1-1 1,-1 1-1,1 0 1,0-1-1,-1 1 0,1 0 1,0-1-1,-1 1 0,1 0 1,0 0-1,0-1 1,-1 1-1,1 0 0,0 0 1,-1 0-1,1 0 1,0 0-1,0 0 0,-1 0 1,1 0-1,0 1 0,1-1 1,-1 2 17,0-1 0,-1 1 1,1 0-1,0 0 0,-1-1 1,1 1-1,-1 0 0,0 0 1,1 0-1,-1 0 0,0-1 1,0 1-1,-1 2 0,-8 68 563,1-37-375,3-17-73,1 1-1,1 0 1,-1 22 0,4-41-125,0 1 1,0-1-1,0 0 1,0 1-1,1-1 1,-1 0 0,0 1-1,0-1 1,0 1-1,0-1 1,0 0-1,1 0 1,-1 1 0,0-1-1,0 0 1,1 1-1,-1-1 1,0 0-1,0 0 1,1 1-1,-1-1 1,0 0 0,1 0-1,-1 0 1,0 1-1,1-1 1,-1 0-1,0 0 1,1 0 0,-1 0-1,0 0 1,1 0-1,-1 0 1,0 0-1,1 0 1,-1 0 0,1 0-1,-1 0 1,0 0-1,1 0 1,-1 0-1,0 0 1,1 0 0,-1 0-1,0-1 1,1 1-1,-1 0 1,0 0-1,1 0 1,-1-1 0,0 1-1,1 0 1,-1 0-1,0-1 1,0 1-1,1 0 1,-1 0 0,0-1-1,0 1 1,0-1-1,22-16 375,74-85-382,16-14 0,-111 115-8,0-1 0,0 1 0,0 0 0,1 0 0,-1 0 0,1 0 0,-1 0 0,1 0 0,-1 0 0,1 0 0,0 1 0,-1-1 0,1 1 0,0-1 0,0 1 0,-1-1 0,4 1 0,-5 0-8,1 1-1,0-1 1,0 0 0,-1 1-1,1-1 1,0 1 0,-1-1-1,1 1 1,0-1 0,-1 1-1,1 0 1,-1-1 0,1 1-1,-1 0 1,1-1-1,-1 1 1,1 0 0,-1 0-1,0-1 1,1 1 0,-1 0-1,0 0 1,0 0 0,1 1-1,0 9-276,0 0-1,-1 0 1,0 0-1,-2 14 1,1-14-105,-10 57-7172,4-46 1126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2.482"/>
    </inkml:context>
    <inkml:brush xml:id="br0">
      <inkml:brushProperty name="width" value="0.025" units="cm"/>
      <inkml:brushProperty name="height" value="0.025" units="cm"/>
    </inkml:brush>
  </inkml:definitions>
  <inkml:trace contextRef="#ctx0" brushRef="#br0">134 1 3107,'0'0'16346,"-9"6"-13922,-6 6-1461,1 1 0,1 0 0,-19 23 0,26-28-675,0-1-1,1 1 1,0 1-1,0-1 0,1 1 1,0 0-1,0 0 1,1 0-1,0 0 1,-2 11-1,5-19-281,0 0 0,0-1 1,0 1-1,-1-1 0,1 1 0,0 0 0,0-1 0,0 1 0,0-1 0,0 1 0,0 0 0,0-1 0,1 1 0,-1 0 0,0-1 0,0 1 1,0-1-1,1 1 0,-1-1 0,0 1 0,0-1 0,1 1 0,-1-1 0,1 1 0,-1-1 0,0 1 0,1-1 0,-1 1 0,1-1 0,-1 0 1,1 1-1,-1-1 0,1 0 0,-1 1 0,2-1 0,22-6 232,21-27 197,-31 18-406,-1 0 0,-1-2 0,0 1 0,-1-2 0,-1 1 0,10-23 0,-31 112 190,3-46-132,4-13-88,0 0 1,1 0 0,0 1 0,1 0-1,1-1 1,0 18 0,1-30-41,0-1 0,0 0 0,0 1 0,0-1 0,0 0 0,0 1 0,0-1 0,0 0 0,0 1 0,0-1 0,0 0 0,0 0 0,1 1 0,-1-1 0,0 0 0,0 1 0,0-1 0,0 0 0,1 0 0,-1 1 0,0-1 0,0 0 0,1 0 0,-1 0 0,0 1 0,0-1 0,1 0 0,-1 0 0,0 0 0,1 0 1,-1 0-1,0 1 0,1-1 0,-1 0 0,0 0 0,0 0 0,1 0 0,-1 0 0,0 0 0,1 0 0,-1 0 0,1 0 0,17-10-1804,11-16-2070,-6-6-1813,-2-7-3753</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2.814"/>
    </inkml:context>
    <inkml:brush xml:id="br0">
      <inkml:brushProperty name="width" value="0.025" units="cm"/>
      <inkml:brushProperty name="height" value="0.025" units="cm"/>
    </inkml:brush>
  </inkml:definitions>
  <inkml:trace contextRef="#ctx0" brushRef="#br0">124 8 17745,'-7'15'1970,"-67"162"4500,64-150-5772,2 0-1,1 1 1,1 0-1,1 1 1,-1 40-1,6-57-620,-1 26 2,4-30 123,4-20 251,37-149 618,-16 52-1277,-18 73-21,13-42-336,-21 72 529,0 0 0,1 0 0,0 0 0,0 1 0,0-1-1,1 1 1,0-1 0,0 1 0,5-5 0,-8 10 30,0-1-1,0 0 1,0 0 0,0 0 0,0 1 0,0-1 0,0 0 0,0 1 0,0-1 0,0 1 0,0 0 0,0-1 0,0 1-1,0 0 1,1-1 0,-1 1 0,0 0 0,0 0 0,0 0 0,1 0 0,-1 0 0,0 0 0,0 1 0,0-1 0,0 0-1,1 1 1,-1-1 0,0 0 0,0 1 0,0 0 0,0-1 0,0 1 0,0-1 0,0 1 0,0 0 0,0 0-1,-1 0 1,1 0 0,0-1 0,0 1 0,-1 0 0,1 0 0,0 0 0,-1 0 0,1 1 0,-1-1 0,1 0 0,-1 0-1,1 1 1,1 5-19,1 0-1,-1 0 1,0 0 0,0 0-1,-1 0 1,1 11-1,-2-13 83,0 0-1,0 0 1,-1 0-1,0 0 0,0 0 1,0 0-1,0 0 1,-1 0-1,1 0 1,-1 0-1,0-1 1,-1 1-1,1-1 0,-1 0 1,0 0-1,0 0 1,-1 0-1,-6 7 1,4-7 15,1 0 0,-1-1 0,0 0 0,0 0 0,0 0 0,0 0 0,-1-1 0,1 0 0,-1 0 0,1-1 0,-1 0 0,1 0 0,-1-1 0,-7 0 0,13 1-118,0-1-1,0 0 1,0 0 0,0 0-1,0 0 1,0 0 0,0 0 0,0-1-1,0 1 1,-1 0 0,1 0-1,0-1 1,0 1 0,0-1-1,1 1 1,-1-1 0,0 1 0,0-1-1,0 0 1,0 1 0,0-1-1,1 0 1,-1 1 0,0-1-1,1 0 1,-1 0 0,0 0 0,1 0-1,-1 0 1,1 0 0,-1 0-1,1 0 1,0 0 0,0 0-1,-1 0 1,1 0 0,0 0 0,0 0-1,0 0 1,0-2 0,0 1-151,0 0 0,1 0 1,-1 0-1,1 0 0,0-1 1,0 1-1,-1 0 0,1 0 1,1 0-1,-1 1 1,0-1-1,0 0 0,1 0 1,-1 1-1,1-1 0,-1 0 1,1 1-1,2-2 0,47-27-9264,-21 16 2877</inkml:trace>
  <inkml:trace contextRef="#ctx0" brushRef="#br0" timeOffset="1">363 34 15599,'0'0'13485,"13"50"-13421,-16-41-32,-2 1-32,2 1 32,0-4-385,3-4-1376,1-7-5959,13-18 866</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3.185"/>
    </inkml:context>
    <inkml:brush xml:id="br0">
      <inkml:brushProperty name="width" value="0.025" units="cm"/>
      <inkml:brushProperty name="height" value="0.025" units="cm"/>
    </inkml:brush>
  </inkml:definitions>
  <inkml:trace contextRef="#ctx0" brushRef="#br0">102 1 17264,'0'0'10949,"-1"10"-10175,-44 243 1797,10-73-1362,37-205-1797,-1-1 0,-1 1 0,-1-1 0,-2 1 0,0 0 0,-8-28 0,5 42 1961,15 30-845,-4-16-589,-1 0 0,1 0 1,-1 0-1,1 0 1,0-1-1,0 0 1,0 0-1,1 0 0,-1 0 1,0-1-1,1 0 1,-1 0-1,1-1 0,-1 1 1,1-1-1,-1 0 1,1-1-1,-1 1 1,11-4-1,45-13-4381,-8-7-4649,-25 9 1836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3.683"/>
    </inkml:context>
    <inkml:brush xml:id="br0">
      <inkml:brushProperty name="width" value="0.025" units="cm"/>
      <inkml:brushProperty name="height" value="0.025" units="cm"/>
    </inkml:brush>
  </inkml:definitions>
  <inkml:trace contextRef="#ctx0" brushRef="#br0">91 238 15951,'0'0'3481,"-9"10"-743,1-1-2386,-37 44 3193,41-48-3174,1 0 1,0 0-1,0 0 0,0 0 1,0 1-1,1-1 0,0 1 0,1 0 1,-1 0-1,-1 10 0,4-15-365,-1-1 0,0 1 1,0 0-1,1-1 0,-1 1 0,0 0 0,1-1 0,-1 1 0,1-1 0,-1 1 0,1-1 1,-1 1-1,1-1 0,-1 1 0,1-1 0,-1 1 0,1-1 0,0 1 0,-1-1 0,1 0 1,0 0-1,-1 1 0,1-1 0,0 0 0,-1 0 0,1 0 0,0 1 0,0-1 0,-1 0 1,1 0-1,0 0 0,0 0 0,-1-1 0,1 1 0,0 0 0,-1 0 0,1 0 0,0-1 1,-1 1-1,1 0 0,0 0 0,-1-1 0,2 0 0,33-14 152,-23 6-186,0-2 1,-1 1-1,-1-2 0,0 1 0,12-19 0,27-31-942,-48 94 185,-19 39 857,13-57 94,1 0 0,0 0 0,1 0 1,-2 29-1,5-44-154,0 1 0,0 0 0,0-1 0,0 1 0,1-1 0,-1 1 0,0 0 1,0-1-1,0 1 0,1-1 0,-1 1 0,0-1 0,1 1 0,-1-1 0,0 1 0,1-1 0,-1 1 1,1-1-1,-1 1 0,1-1 0,-1 0 0,1 1 0,-1-1 0,1 0 0,-1 1 0,1-1 1,-1 0-1,1 0 0,0 1 0,-1-1 0,1 0 0,-1 0 0,1 0 0,0 0 0,-1 0 1,1 0-1,-1 0 0,1 0 0,0 0 0,-1 0 0,1 0 0,0-1 0,-1 1 0,1 0 1,0-1-1,30-12 429,-8-4-420,-1-1 0,-1-1 0,0-2 1,19-24-1,67-98-263,-90 120 276,-6 8 0,31-47 5,-40 59 35,0-1 0,0 1 0,0-1 0,-1 1-1,0-1 1,1 0 0,-1 1 0,0-1 0,-1 0 0,1 0 0,-1 0 0,0 0-1,0 0 1,0 0 0,-1-4 0,1 7-61,-1 0 0,0 0 0,0 0-1,-1 1 1,1-1 0,0 0 0,0 0 0,0 1-1,0-1 1,-1 0 0,1 1 0,0 0 0,-1-1 0,1 1-1,0 0 1,-1-1 0,1 1 0,0 0 0,-1 0 0,1 0-1,-1 0 1,-1 1 0,-35 4-84,32-1 97,-1 0-1,0 1 1,1-1-1,0 1 1,0 1-1,0-1 1,1 1-1,-1 0 1,1 0-1,1 0 1,-1 1-1,1-1 1,0 1 0,1 0-1,-6 15 1,3-4 44,0 1 1,1-1 0,1 1 0,1 0-1,-2 28 1,5-38-71,0-1 0,0 1 0,0-1 0,1 0 0,0 1 0,1-1 0,4 12 0,-5-17 0,0 0 0,1 0 0,-1 0 0,1-1 0,0 1 0,0-1 0,0 1 0,0-1 0,0 0 0,1 0 0,-1 0 0,1 0 0,-1 0 0,1-1 0,0 1 0,0-1 0,0 1 0,0-1 0,-1 0 0,2 0 0,-1-1 0,0 1 0,4 0 0,2 0-593,1 0 1,0-1-1,0 0 1,0 0-1,13-3 1,13-8-7576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4.653"/>
    </inkml:context>
    <inkml:brush xml:id="br0">
      <inkml:brushProperty name="width" value="0.025" units="cm"/>
      <inkml:brushProperty name="height" value="0.025" units="cm"/>
    </inkml:brush>
  </inkml:definitions>
  <inkml:trace contextRef="#ctx0" brushRef="#br0">5 106 19506,'0'0'6914,"0"9"-4774,-5 118 1384,5-126-3517,1-1 1,-1 0-1,0 1 1,0-1 0,0 1-1,1-1 1,-1 1-1,0-1 1,1 0-1,-1 1 1,0-1 0,1 0-1,-1 1 1,0-1-1,1 0 1,-1 1-1,1-1 1,-1 0-1,1 0 1,-1 0 0,1 1-1,-1-1 1,1 0-1,-1 0 1,0 0-1,1 0 1,-1 0 0,1 0-1,-1 0 1,1 0-1,-1 0 1,1 0-1,-1 0 1,1 0 0,-1 0-1,1 0 1,-1-1-1,2 1 1,20-7 305,-10 0-295,0-1 1,-1 0-1,0-1 0,13-14 0,-17 16-19,-1 0 0,1 0-1,0 1 1,1 0 0,-1 0 0,1 1-1,0 0 1,1 1 0,-1-1 0,1 2-1,0-1 1,11-2 0,-18 6 1,-1 0 0,0 0 0,1 0 0,-1 0 0,0 0 0,1 0 0,-1 1 0,0-1 0,0 0 0,1 1 0,-1-1 0,0 1 0,0-1 0,0 1 0,1 0 0,-1 0 0,0-1 0,0 1 0,0 0 0,0 0 0,0 0 0,-1 0 0,1 0 0,0 0 0,0 0 0,0 2 0,16 42 0,-16-41 0,0 1 0,0 0 0,0-1 0,1 1 0,0-1 0,0 0 0,0 0 0,1 1 0,4 6 0,-5-10 0,0 0 0,0 0 0,0-1 0,0 1 0,0 0 0,0-1 0,-1 1 0,1-1 0,1 0 0,-1 0 0,0 1 0,0-1 0,0-1 0,0 1 0,0 0 0,0 0 0,0-1 0,0 1 0,0-1 0,2-1 0,42-18 0,-38 16 0,32-14-3742,19-9-6025,-28 4 6620,-29 22 3322,-1-1-1,1 0 1,-1 0-1,0 0 1,0 0-1,0 0 1,0 0-1,0 0 1,0 0-1,0 0 1,0-3-1,1-26 8703,-3 31-8736,0 1 1,0-1 0,0 0 0,0 1-1,0-1 1,0 0 0,0 1 0,0-1 0,0 1-1,0 0 1,0-1 0,0 1 0,0 0-1,0 0 1,0-1 0,0 1 0,0 2-1,-6 6 173,0 1-1,1 0 0,0 0 1,0 1-1,2 0 1,-1 0-1,1 0 0,1 0 1,-4 21-1,7-32-313,0 1 0,0-1 0,0 1 0,0-1 0,0 0 0,0 1 0,0-1 0,0 1 0,0-1 0,1 0 0,-1 1 0,0-1 0,0 0 0,0 1 0,1-1 0,-1 0 0,0 1 0,0-1 0,1 0 0,-1 1 0,0-1 0,0 0 0,1 0 0,-1 1 0,0-1 0,1 0 0,-1 0 0,0 0 0,1 1 0,-1-1 0,1 0 0,-1 0 0,0 0 0,1 0 0,-1 0 0,1 0 0,0 0 0,22-3 0,20-16 0,-25 8 0,35-19 0,-50 29 0,1-1 0,-1 1 0,1 0 0,-1 0 0,1 0 0,0 0 0,-1 0 0,1 1 0,0 0 0,0 0 0,-1 0 0,8 1 0,-10 2 0,0 1 0,1 0 0,-1-1 0,0 1 0,-1 0 0,1-1 0,-1 1 0,1 0 0,-1 0 0,0 0 0,-1-1 0,0 8 0,0-2 0,24-59 0,2-8-2671,-19 48 1491,0 1 0,0 0 1,1 0-1,0 0 1,1 1-1,-1 0 1,2 0-1,-1 1 0,1 1 1,15-10-1,1 0-4986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5.243"/>
    </inkml:context>
    <inkml:brush xml:id="br0">
      <inkml:brushProperty name="width" value="0.025" units="cm"/>
      <inkml:brushProperty name="height" value="0.025" units="cm"/>
    </inkml:brush>
  </inkml:definitions>
  <inkml:trace contextRef="#ctx0" brushRef="#br0">102 21 8200,'0'0'19239,"-9"10"-18438,0 0-574,0 1-1,0 0 1,1 0-1,0 1 1,1 0 0,1 0-1,0 1 1,-6 17-1,7-15-104,1 0 1,1 1-1,0-1 0,1 1 0,1 0 0,1-1 0,1 19 0,-1-33-170,0 1-1,0-1 1,0 1-1,0-1 1,1 1-1,-1 0 1,1-1-1,-1 1 1,1-1-1,0 0 1,-1 1-1,1-1 1,0 0 0,0 1-1,0-1 1,0 0-1,0 0 1,0 0-1,1 0 1,-1 0-1,0 0 1,0 0-1,1 0 1,-1 0-1,1 0 1,-1-1-1,0 1 1,1-1-1,0 1 1,-1-1-1,1 0 1,-1 1-1,1-1 1,-1 0-1,1 0 1,0 0-1,-1 0 1,1 0-1,-1-1 1,1 1 0,-1 0-1,3-1 1,2-1-312,0 0 1,0 0-1,0 0 0,0-1 1,-1 0-1,1 0 1,-1 0-1,1-1 1,4-4-1,14-20-1168,-20 23 1388,0 0 0,0 0-1,1 0 1,-1 1 0,1-1 0,9-5 0,-14 47 1619,0-26-1281,-1-4-22,0 0 0,1 0-1,0 0 1,0 0 0,1 0-1,0-1 1,2 13 0,-2-18-144,-1 0 0,1 0 0,-1 0 1,1 0-1,0 0 0,-1 0 0,1 0 1,0-1-1,0 1 0,0 0 0,-1 0 0,1-1 1,0 1-1,0 0 0,0-1 0,0 1 1,0-1-1,0 1 0,1-1 0,1 1 1,0-1 14,0 1 0,0-1 0,0 0 0,0-1 0,0 1 0,0 0 0,0-1 0,0 0 0,0 0 0,-1 0 0,6-2 0,2-2 25,0-1 0,-1 0 0,1 0 0,-1-1 0,-1-1 0,1 1 0,-1-1 0,-1-1 0,1 1 0,11-20-1,0-2 162,-2 0 0,17-42 0,-32 68-211,4-9 19,0 0 1,-1-1 0,0 1 0,-1-1 0,-1 0 0,3-24 0,-7 44 6,0-1 1,-1 1-1,0-1 1,0 1-1,0-1 1,0 0-1,-4 6 1,-8 19-32,6-3 117,0-1-1,2 1 1,2 0-1,0 1 1,1-1-1,2 1 1,1 0-1,1-1 0,5 32 1,-5-55-256,0 0 1,-1 0 0,1-1-1,0 1 1,1 0-1,-1-1 1,1 1-1,-1-1 1,1 0-1,0 1 1,0-1 0,1 0-1,-1 0 1,1 0-1,4 3 1,-14-41-1748,-15-13 2438,-58-88-1,45 79 255,35 57-801,-1-1 1,1 1 0,0 0 0,0 0 0,0-1 0,0 1 0,0 0-1,-1 0 1,1-1 0,0 1 0,0 0 0,0-1 0,0 1 0,0 0 0,0-1-1,0 1 1,0 0 0,0 0 0,0-1 0,0 1 0,0 0 0,1-1-1,-1 1 1,0 0 0,0 0 0,0-1 0,0 1 0,0 0 0,0 0-1,1-1 1,-1 1 0,0 0 0,0 0 0,0-1 0,1 1 0,-1 0 0,0 0-1,17-6 249,34 3-1586,-24 2-970,22-7-4063</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6.054"/>
    </inkml:context>
    <inkml:brush xml:id="br0">
      <inkml:brushProperty name="width" value="0.025" units="cm"/>
      <inkml:brushProperty name="height" value="0.025" units="cm"/>
    </inkml:brush>
  </inkml:definitions>
  <inkml:trace contextRef="#ctx0" brushRef="#br0">1 0 18770,'0'0'10404,"2"13"-9293,8 261 1371,-10-270-2481,0 1 0,0 0 0,1-1 1,-1 1-1,1 0 0,0-1 0,1 1 0,-1-1 0,1 1 0,0-1 0,0 0 1,5 8-1,-6-10-3,1-1 0,-1 0 0,1 1 0,-1-1-1,1 0 1,0 0 0,-1 0 0,1-1 0,0 1 0,0 0 0,0 0 0,0-1 0,-1 0 0,1 1 0,0-1 0,0 0 0,0 0 0,0 0 0,0 0 0,0 0 0,0 0 0,0 0 0,0-1 0,0 1 0,-1-1 0,1 1 0,0-1 0,0 0 0,0 0 0,-1 0-1,1 0 1,-1 0 0,1 0 0,-1 0 0,3-3 0,2 0-261,0-1-1,-1 0 0,1 0 0,-1-1 0,0 1 1,0-1-1,-1 0 0,4-8 0,-2 4-1474,0-1-1,-1-1 1,-1 1-1,5-17 1,2-35-10487</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6.413"/>
    </inkml:context>
    <inkml:brush xml:id="br0">
      <inkml:brushProperty name="width" value="0.025" units="cm"/>
      <inkml:brushProperty name="height" value="0.025" units="cm"/>
    </inkml:brush>
  </inkml:definitions>
  <inkml:trace contextRef="#ctx0" brushRef="#br0">1 0 19186,'0'0'13581,"15"2"-37732</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6.973"/>
    </inkml:context>
    <inkml:brush xml:id="br0">
      <inkml:brushProperty name="width" value="0.025" units="cm"/>
      <inkml:brushProperty name="height" value="0.025" units="cm"/>
    </inkml:brush>
  </inkml:definitions>
  <inkml:trace contextRef="#ctx0" brushRef="#br0">82 1 4965,'0'0'23494,"-4"9"-22432,-6 24-574,1 0-1,2 1 0,1-1 1,-2 50-1,-8 46 322,-6-6-809,23-123 0,-1-1 0,0 1 0,1-1 0,-1 1 0,0 0 0,1-1 0,-1 1 0,1-1 0,-1 1 0,1 0 0,-1 0 0,0-1 0,1 1 0,-1 0 0,1 0 0,-1 0 0,1-1 0,-1 1 0,1 0 0,0 0 0,-1 0 0,1 0 0,-1 0 0,1 0 0,-1 0 0,1 0 0,-1 0 0,1 0 0,-1 0 0,1 1 0,-1-1 0,1 0 0,-1 0 0,1 0 0,-1 1 0,1-1 0,-1 0 0,1 1 0,-1-1 0,0 0 0,1 1 0,-1-1 0,1 0 0,-1 1 0,0-1 0,1 1 0,-1-1 0,0 1 0,0-1 0,0 1 0,1-1 0,-1 1 0,0-1 0,0 1 0,0-1 0,0 1 0,0-1 0,0 1 0,0-1 0,0 1 0,0-1 0,0 1 0,0-1 0,0 1 0,0-1 0,0 1 0,0-1 0,-1 2 0,2-3 0,25-20 0,-1-1 0,-1-1 0,41-50 0,-20 21 0,33-33 0,79-89 0,-156 173-17,10-15-2308,-10 16 2219,-1 0 1,0-1 0,0 1 0,0 0-1,1 0 1,-1 0 0,0 0-1,0-1 1,0 1 0,0 0-1,0 0 1,1-1 0,-1 1-1,0 0 1,0 0 0,0 0-1,0-1 1,0 1 0,0 0-1,0 0 1,0-1 0,0 1-1,0 0 1,0 0 0,0-1 0,0 1-1,0 0 1,0 0 0,0-1-1,0 1 1,0 0 0,0 0-1,0-1 1,0 1 0,0 0-1,-1 0 1,1-1 0,0 1-1,0 0 1,0 0 0,0 0-1,0 0 1,-1-1 0,1 1 0,0 0-1,0 0 1,0 0 0,-1 0-1,1 0 1,0-1 0,0 1-1,-1 0 1,1 0 0,0 0-1,0 0 1,-1 0 0,1 0-1,-18 0-9668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7.330"/>
    </inkml:context>
    <inkml:brush xml:id="br0">
      <inkml:brushProperty name="width" value="0.025" units="cm"/>
      <inkml:brushProperty name="height" value="0.025" units="cm"/>
    </inkml:brush>
  </inkml:definitions>
  <inkml:trace contextRef="#ctx0" brushRef="#br0">0 0 7783,'0'0'14862,"11"64"-11851,5-31 641,4-5-1314,6-2-1217,3-5-1121,3-4 0,-1-5 0,-3-9-1634,-8-3-5797,-2-2-10441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2.901"/>
    </inkml:context>
    <inkml:brush xml:id="br0">
      <inkml:brushProperty name="width" value="0.025" units="cm"/>
      <inkml:brushProperty name="height" value="0.025" units="cm"/>
    </inkml:brush>
  </inkml:definitions>
  <inkml:trace contextRef="#ctx0" brushRef="#br0">270 444 6246,'2'-8'6363,"-1"5"-6198,1-3 459,0 0-1,0-1 0,-1 1 0,1-1 0,-2 1 0,1-13 0,-1 17-496,0 1-1,0 0 0,0 0 0,-1 0 0,1 0 0,0-1 0,-1 1 1,1 0-1,-1 0 0,0 0 0,1 0 0,-1 0 0,0 0 0,1 0 1,-1 0-1,0 0 0,0 1 0,0-1 0,-2-1 0,1 1 0,0 0 0,0 0 0,0 1 0,0-1 0,-1 1 0,1 0 0,0-1 0,-1 1-1,1 0 1,0 0 0,0 1 0,-1-1 0,1 0 0,0 1 0,-3 0 0,-4 2-26,0 1-1,-1 0 1,2 1 0,-1 0-1,0 0 1,1 1 0,0 0 0,0 0-1,1 0 1,0 1 0,0 1 0,-10 13-1,1 0 10,2 0-1,0 1 0,-19 42 0,26-45 40,0 0-1,1 1 0,1 0 0,1 0 0,0 0 1,0 37-1,3-55-143,1 0 0,0 0 1,0 0-1,0-1 0,0 1 1,0 0-1,0 0 0,1 0 1,-1-1-1,1 1 0,-1 0 1,1 0-1,0-1 0,-1 1 1,1-1-1,0 1 0,0 0 1,0-1-1,0 0 0,1 1 1,0 0-1,0-1-3,-1-1 0,1 0 0,-1 0 1,1 1-1,-1-1 0,1-1 0,0 1 0,-1 0 0,1 0 1,-1 0-1,1-1 0,-1 1 0,0-1 0,1 1 1,-1-1-1,1 0 0,-1 1 0,0-1 0,1 0 0,-1 0 1,0 0-1,0 0 0,0 0 0,0 0 0,0 0 1,0-1-1,1 0 0,16-21 53,0 0-1,-2-1 1,0-1 0,-2-1 0,-1 0-1,14-41 1,-14 38 2,78-209 98,-78 196-83,-2-1 0,-1-1 0,5-77 0,-14 120-53,-1-1-1,0 0 1,1 0 0,-1 1 0,0-1-1,0 0 1,0 0 0,0 1-1,-1-1 1,1 0 0,0 0 0,-1 1-1,1-1 1,-1 0 0,1 1-1,-1-1 1,-1-1 0,0 4 1,1 0 0,-1 0 1,1 0-1,-1 0 0,1 1 0,0-1 1,0 1-1,0-1 0,0 1 0,0-1 1,0 1-1,0 0 0,0-1 0,0 1 1,1 0-1,-2 3 0,-9 25 94,0 1 0,2 1 0,1-1-1,-6 57 1,1 135 60,11-190-152,1-18-11,0 0 0,0-1 0,1 1 0,1 0 1,1 0-1,0-1 0,1 1 0,0-1 0,11 28 0,-13-40-6,-1-1-1,1 1 0,0-1 0,0 1 0,-1-1 0,1 1 1,0-1-1,0 0 0,0 1 0,1-1 0,-1 0 0,0 0 1,0 0-1,1 0 0,-1 0 0,0 0 0,1 0 0,-1 0 1,1-1-1,0 1 0,-1 0 0,1-1 0,-1 1 0,1-1 1,0 0-1,-1 0 0,1 0 0,0 1 0,-1-1 0,1-1 1,0 1-1,-1 0 0,1 0 0,0-1 0,-1 1 0,1-1 0,-1 1 1,1-1-1,0 0 0,-1 1 0,0-1 0,1 0 0,-1 0 1,1 0-1,-1 0 0,0 0 0,0-1 0,0 1 0,2-2 1,6-6 37,-1-1 0,0 0 0,0-1 1,-1 0-1,6-12 0,4-10-22,0 0-1,-3-2 1,-1 1-1,-1-2 0,-2 0 1,-2 0-1,-1-1 1,-1 0-1,-3 0 1,-1-45-1,-2 79-20,0 0 0,0 0 1,0 0-1,-1 0 0,0 1 0,1-1 0,-1 0 1,0 0-1,-3-5 0,4 8 0,-1-1 1,1 0-1,-1 1 1,1-1-1,-1 1 1,1-1-1,-1 1 1,1-1-1,-1 1 0,1 0 1,-1-1-1,0 1 1,1 0-1,-1-1 1,0 1-1,1 0 1,-1 0-1,0-1 0,1 1 1,-1 0-1,0 0 1,1 0-1,-1 0 1,0 0-1,0 0 1,0 0-1,-2 1-2,1 1-1,-1-1 1,1 1-1,0-1 1,-1 1-1,1 0 1,0-1 0,0 1-1,0 0 1,0 1-1,0-1 1,1 0-1,-1 0 1,1 1 0,-1-1-1,1 1 1,0-1-1,-2 5 1,-12 38 60,1 1-1,2 1 1,2 0 0,3 1-1,1 0 1,1 75 0,5-119-9,0 0 0,0-1 0,0 1 0,1 0 1,-1 0-1,1 0 0,0 0 0,0-1 0,3 7 1,-3-9-29,0 1 1,0-1-1,0 0 1,0-1-1,0 1 1,0 0 0,0 0-1,0 0 1,1-1-1,-1 1 1,0 0-1,0-1 1,1 1-1,-1-1 1,0 0 0,1 1-1,-1-1 1,0 0-1,1 0 1,-1 0-1,1 0 1,-1 0 0,0 0-1,1 0 1,-1 0-1,1-1 1,-1 1-1,0 0 1,1-1-1,0 0 1,10-3 71,-1 0 0,0-1-1,0 0 1,-1-1 0,1 0 0,11-10-1,61-53 136,-32 25-174,-24 22-39,60-45 7,-77 60-20,0 1 1,0 0 0,1 0-1,0 1 1,0 1 0,20-6-1,-31 10 7,0 0-1,0 1 0,0-1 1,0 0-1,0 0 0,0 0 1,0 0-1,0 1 0,0-1 1,0 0-1,0 0 1,0 0-1,0 1 0,0-1 1,0 0-1,0 0 0,0 0 1,0 0-1,0 1 0,0-1 1,0 0-1,0 0 0,0 0 1,0 1-1,0-1 1,0 0-1,0 0 0,1 0 1,-1 0-1,0 0 0,0 1 1,0-1-1,0 0 0,0 0 1,0 0-1,1 0 0,-1 0 1,0 0-1,0 0 1,0 0-1,0 0 0,1 1 1,-1-1-1,0 0 0,0 0 1,0 0-1,1 0 0,-1 0 1,0 0-1,0 0 0,0 0 1,0 0-1,1 0 1,-1-1-1,-14 12 616,9-10-577,1 0 0,-1-1 0,1 0 0,-1 0 0,1 0 0,-1 0-1,1-1 1,-1 0 0,1 0 0,-1 0 0,1 0 0,-1-1 0,1 0 0,0 0 0,0 0 0,0 0 0,0 0 0,0-1 0,1 0 0,-1 0 0,1 0 0,0 0 0,0 0 0,-6-8 0,-3-4 125,1-1 0,0-1 0,1 0 1,-11-26-1,16 32-170,0-1 0,1 1 0,1-1 0,-1 0 0,-1-16 0,5 25 0,-1 1 0,1-1 0,0 0 0,0 0 0,0 1 0,0-1 0,0 0 0,1 0 0,0 1 0,-1-1 0,1 0 0,0 1 0,0-1 0,0 1 0,0-1 0,1 1 0,-1 0 0,1-1 0,-1 1 0,1 0 0,0 0 0,0 0 0,0 0 0,0 0 0,0 1 0,0-1 0,1 0 0,-1 1 0,4-2 0,13-3-1087,1 0 0,-1 2 0,1 0 1,38-2-1,6-1-2955,-7-4-2978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8.249"/>
    </inkml:context>
    <inkml:brush xml:id="br0">
      <inkml:brushProperty name="width" value="0.025" units="cm"/>
      <inkml:brushProperty name="height" value="0.025" units="cm"/>
    </inkml:brush>
  </inkml:definitions>
  <inkml:trace contextRef="#ctx0" brushRef="#br0">1 3177 6758,'0'0'11836,"2"8"-11436,-1-6-338,-1 0 0,1 0-1,-1 0 1,1 0 0,0 1 0,0-1 0,0-1-1,0 1 1,1 0 0,-1 0 0,0 0 0,1-1-1,-1 1 1,1 0 0,0-1 0,2 2 0,0-1 105,1-1 0,-1 1 0,1-1 0,-1 0 1,1 0-1,0-1 0,0 0 0,-1 1 0,8-2 1,21-2 478,0-2 1,-1-1 0,0-1-1,52-20 1,-26 9-507,184-65 50,369-184-1,3-84 777,-30-51 1666,495-407-2237,-24-32-430,-727 577 71,-284 229-46,85-73 25,-132 111-136,-28 25 666,11-16-2824,2-9-4125,9-6-1993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8.764"/>
    </inkml:context>
    <inkml:brush xml:id="br0">
      <inkml:brushProperty name="width" value="0.025" units="cm"/>
      <inkml:brushProperty name="height" value="0.025" units="cm"/>
    </inkml:brush>
  </inkml:definitions>
  <inkml:trace contextRef="#ctx0" brushRef="#br0">111 1 17521,'0'0'2605,"-1"12"-1415,-6 49 1622,-3-1 0,-35 115 0,5-25-1473,38-141-1103,0 1 0,0 0 0,1 0 0,0 16 0,2-25-226,-1 0 0,0 0 0,1 0 0,-1 0 0,1 0 0,-1-1 0,1 1 0,-1 0 0,1 0 0,-1 0 0,1-1 0,0 1 0,-1 0 0,1-1 0,0 1 0,0-1 0,-1 1 0,1-1 0,0 1 0,0-1 0,0 0 0,0 1 0,0-1 0,0 0 0,-1 0 0,1 1 0,0-1 0,0 0 0,0 0 0,0 0 0,0 0 0,0 0 0,0 0 0,0-1 0,0 1 0,0 0 0,1-1 0,38-9 106,-3-8-116,-1-2 0,-1-1 0,0-1 0,-2-2 0,35-34 0,-25 23 0,-14 12 0,-12 11 0,0-1 0,-1-1 0,-1-1 0,17-20 0,-32 35-51,1 0 0,-1 0-1,0-1 1,1 1 0,-1 0 0,0 0-1,1-1 1,-1 1 0,0 0 0,0 0 0,1-1-1,-1 1 1,0 0 0,0-1 0,0 1-1,0 0 1,1-1 0,-1 1 0,0 0 0,0-1-1,0 1 1,0-1 0,0 1 0,0 0 0,0-1-1,0 1 1,0-1 0,0 1 0,0 0-1,0-1 1,0 1 0,0 0 0,0-1 0,0 1-1,-1 0 1,1-1 0,0 1 0,0 0-1,0-1 1,-1 1 0,1 0 0,0-1 0,0 1-1,-1 0 1,1-1 0,0 1 0,-1 0-1,1 0 1,0 0 0,-1-1 0,1 1 0,0 0-1,-1 0 1,1 0 0,0 0 0,-1 0 0,0-1-1,-27 3-6462,19-1 3908,-19 2-6027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9.107"/>
    </inkml:context>
    <inkml:brush xml:id="br0">
      <inkml:brushProperty name="width" value="0.025" units="cm"/>
      <inkml:brushProperty name="height" value="0.025" units="cm"/>
    </inkml:brush>
  </inkml:definitions>
  <inkml:trace contextRef="#ctx0" brushRef="#br0">1 0 13773,'0'0'7751,"0"49"-4548,1-31-1025,8-3-352,0 0-352,4 0-449,2 1-769,-1 2-192,-1 3-384,3 3-1314,-4 1-1185,3-2-1313,-1-6-1441,1-12-3491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0:59.465"/>
    </inkml:context>
    <inkml:brush xml:id="br0">
      <inkml:brushProperty name="width" value="0.025" units="cm"/>
      <inkml:brushProperty name="height" value="0.025" units="cm"/>
    </inkml:brush>
  </inkml:definitions>
  <inkml:trace contextRef="#ctx0" brushRef="#br0">183 0 22005,'0'0'9481,"-7"9"-8862,-4 6-495,-41 60 60,47-68-192,1 0 1,1 0 0,-1 0 0,1 0-1,0 1 1,1-1 0,0 1-1,0-1 1,-1 13 0,3-19-3,1 1-1,-1 0 1,0-1-1,1 1 1,-1-1 0,1 1-1,0-1 1,0 1-1,-1-1 1,1 1 0,0-1-1,0 0 1,0 1 0,0-1-1,1 0 1,-1 0-1,0 0 1,0 0 0,1 0-1,-1 0 1,1 0-1,-1 0 1,1-1 0,2 2-1,51 15-356,-11-3-218,-39-12 565,0 2 1,-1-1-1,1 0 0,-1 1 1,0 0-1,0 0 0,0 0 1,0 1-1,-1-1 0,0 1 1,0 0-1,3 6 0,-5-9 74,0 1 0,0-1 1,0 1-1,0-1 0,0 1 0,-1-1 0,1 1 0,-1 0 0,0-1 1,0 1-1,0 0 0,0-1 0,0 1 0,-1 0 0,1-1 0,-1 1 1,1-1-1,-1 1 0,0 0 0,0-1 0,0 0 0,-1 1 0,1-1 0,-1 0 1,1 0-1,-1 1 0,-3 2 0,-2 1-26,0 0 1,-1 0 0,0 0-1,-1-1 1,1 0-1,-1-1 1,0 0-1,0-1 1,0 1-1,-17 2 1,1-1-8,0-2 1,-49 0 0,73-3-13,-10-2-885,7-4-2752,3-7-7187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0.318"/>
    </inkml:context>
    <inkml:brush xml:id="br0">
      <inkml:brushProperty name="width" value="0.025" units="cm"/>
      <inkml:brushProperty name="height" value="0.025" units="cm"/>
    </inkml:brush>
  </inkml:definitions>
  <inkml:trace contextRef="#ctx0" brushRef="#br0">0 1 10410,'82'204'7782,"64"138"-3761,-46-156-1944,125 174 0,153 153 1077,-317-434-2989,4-4-1,3-3 1,2-2 0,4-4-1,101 71 1,304 164 84,-242-156-226,-107-66 29,4-6-1,236 91 1,-166-94 663,108 43 401,-285-95-932,-27-13-476,-18-9-721,1-5-4742,1-6-4601</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0.992"/>
    </inkml:context>
    <inkml:brush xml:id="br0">
      <inkml:brushProperty name="width" value="0.025" units="cm"/>
      <inkml:brushProperty name="height" value="0.025" units="cm"/>
    </inkml:brush>
  </inkml:definitions>
  <inkml:trace contextRef="#ctx0" brushRef="#br0">63 1 5189,'0'0'20190,"0"9"-19112,0-3-747,-1 1 173,1 1 0,1-1 1,-1 0-1,1 0 0,1 0 0,3 12 0,-6-40 1013,2 41-584,-6 86-933,-33 186 0,12-123 0,26-169 0,0 0 0,0 0 0,0 0 0,0 0 0,0 1 0,-1-1 0,1 0 0,0 0 0,0 0 0,0 0 0,0 1 0,0-1 0,0 0 0,0 0 0,0 0 0,0 1 0,0-1 0,0 0 0,0 0 0,0 0 0,0 1 0,0-1 0,0 0 0,0 0 0,0 1 0,0-1 0,0 0 0,0 0 0,0 0 0,0 0 0,0 1 0,0-1 0,0 0 0,1 0 0,-1 0 0,0 1 0,0-1 0,0 0 0,0 0 0,0 0 0,1 0 0,-1 0 0,0 0 0,0 1 0,0-1 0,1 0 0,-1 0 0,0 0 0,0 0 0,0 0 0,1 0 0,-1 0 0,0 0 0,0 0 0,0 0 0,1 0 0,-1 0 0,0 0 0,0 0 0,0 0 0,1 0 0,13-14 0,16-27 0,309-432 0,-314 445 0,-17 20 0,0 0 0,-1-1 0,1 0 0,-2-1 0,0 1 0,8-17 0,-13 26-17,-1-1 1,0 1-1,0-1 1,0 1-1,1 0 1,-1-1-1,0 1 0,0 0 1,0-1-1,0 1 1,0-1-1,0 1 1,0-1-1,0 1 0,0 0 1,0-1-1,0 1 1,0-1-1,0 1 1,0 0-1,0-1 1,0 1-1,-1-1 0,1 1 1,0 0-1,0-1 1,0 1-1,-1 0 1,1-1-1,0 1 0,0 0 1,-1-1-1,1 1 1,0 0-1,-1 0 1,1-1-1,0 1 0,-1 0 1,1 0-1,-1 0 1,1-1-1,0 1 1,-1 0-1,1 0 0,0 0 1,-1 0-1,1 0 1,-1 0-1,1 0 1,-1 0-1,1 0 0,0 0 1,-1 0-1,1 0 1,-1 0-1,1 0 1,-1 1-1,-21 4-3762,-1 8-3380,-4 3-2947</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1.348"/>
    </inkml:context>
    <inkml:brush xml:id="br0">
      <inkml:brushProperty name="width" value="0.025" units="cm"/>
      <inkml:brushProperty name="height" value="0.025" units="cm"/>
    </inkml:brush>
  </inkml:definitions>
  <inkml:trace contextRef="#ctx0" brushRef="#br0">0 1 20595,'0'0'6407,"10"62"-3909,2-41-576,5-1-577,2-3-1345,-1 2 0,2-1 0,-1 2 0,-1-5 0,-5-6-3651,-5-8-5894</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1.704"/>
    </inkml:context>
    <inkml:brush xml:id="br0">
      <inkml:brushProperty name="width" value="0.025" units="cm"/>
      <inkml:brushProperty name="height" value="0.025" units="cm"/>
    </inkml:brush>
  </inkml:definitions>
  <inkml:trace contextRef="#ctx0" brushRef="#br0">59 1 20083,'0'0'12684,"-2"77"-12684,-5-26 0,-3-1 0,4-5 0,-2-6 0,5-11-577,0-8-704,2-14-352,-2-6-1442,-3-8-737,-3-13-2850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2.082"/>
    </inkml:context>
    <inkml:brush xml:id="br0">
      <inkml:brushProperty name="width" value="0.025" units="cm"/>
      <inkml:brushProperty name="height" value="0.025" units="cm"/>
    </inkml:brush>
  </inkml:definitions>
  <inkml:trace contextRef="#ctx0" brushRef="#br0">40 37 15471,'0'0'10068,"12"-2"-8253,67-12 267,134-6 0,-207 20-2056,0 1 1,0 0 0,1 0-1,-1 0 1,0 1-1,0 0 1,-1 1-1,1-1 1,0 1 0,-1 0-1,0 0 1,1 1-1,-1-1 1,-1 1 0,1 0-1,0 1 1,-1-1-1,0 1 1,0 0-1,0 0 1,-1 0 0,0 0-1,0 1 1,0-1-1,-1 1 1,1 0-1,-1 0 1,-1 0 0,1 0-1,-1 0 1,0 0-1,0 0 1,-1 1 0,0-1-1,0 0 1,-1 0-1,1 1 1,-1-1-1,0 0 1,-1 0 0,0 0-1,0 0 1,0 0-1,-1-1 1,1 1-1,-6 6 1,-2 1-27,-2 0 0,0 0 0,0-1 0,-1-1 0,0 0 0,-1-1 0,-1-1 0,1 0 0,-1-1 0,-1 0 0,-18 6 0,8-5 0,0-1 0,0-1 0,-1-1 0,0-2 0,0 0 0,-35-1 0,59-3-207,0 0 0,0 0 0,0-1 0,0 1 0,0-1 0,-1 1 0,1-1 0,0 0 0,0 0 0,1-1 0,-1 1 0,-4-3 0,6 3 20,0 0 0,0 0 0,0 0 0,0 0 0,1 0-1,-1 0 1,0 0 0,1 0 0,-1 0 0,0-1-1,1 1 1,-1 0 0,1 0 0,0-1 0,-1 1 0,1 0-1,0 0 1,0-1 0,0 1 0,0 0 0,0-1 0,0 1-1,0 0 1,1-1 0,-1 1 0,0 0 0,1 0-1,-1-1 1,1 1 0,-1 0 0,2-2 0,6-9-7565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2.561"/>
    </inkml:context>
    <inkml:brush xml:id="br0">
      <inkml:brushProperty name="width" value="0.025" units="cm"/>
      <inkml:brushProperty name="height" value="0.025" units="cm"/>
    </inkml:brush>
  </inkml:definitions>
  <inkml:trace contextRef="#ctx0" brushRef="#br0">8 1 8104,'0'0'14766,"0"64"-11852,0-36-511,-3 8-1250,0 4-385,2 10-319,1 4-353,0 3-576,0-2-2115,4-4-2914,2-3-3780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3.930"/>
    </inkml:context>
    <inkml:brush xml:id="br0">
      <inkml:brushProperty name="width" value="0.025" units="cm"/>
      <inkml:brushProperty name="height" value="0.025" units="cm"/>
    </inkml:brush>
  </inkml:definitions>
  <inkml:trace contextRef="#ctx0" brushRef="#br0">186 36 865,'0'0'24444,"-7"13"-22132,-20 54-1379,2 1 1,4 1 0,-16 85-1,5-23-829,-5-3-680,56-218-4101,71-239-4394,-24 112 8287,-54 187 2178,-13 30-1361,1 1 0,0-1 1,0 0-1,0 0 0,0 0 0,0 0 1,0 0-1,0 0 0,0 1 0,0-1 0,0 0 1,0 0-1,0 0 0,0 0 0,0 1 1,0-1-1,0 0 0,0 0 0,0 0 0,0 0 1,0 0-1,0 1 0,0-1 0,0 0 1,0 0-1,1 0 0,-1 0 0,0 0 0,0 0 1,0 0-1,0 1 0,0-1 0,0 0 1,0 0-1,0 0 0,1 0 0,-1 0 0,0 0 1,0 0-1,0 0 0,0 0 0,0 0 1,1 0-1,-1 0 0,0 0 0,0 0 0,0 0 1,0 0-1,0 0 0,1 0 0,-1 0 1,0 0-1,0 0 0,0 0 0,0 0 0,0 0 1,1 0-1,-1 0 0,0 0 0,0 0 1,0 0-1,0 0 0,0 0 0,0 0 0,1 0 1,-1 0-1,0-1 0,0 1 0,0 0 1,1 56 2631,-20 167 179,9-134-1495,1 122-1,9-208-1314,0 0-1,0 0 0,0-1 0,0 1 0,1 0 0,-1-1 0,1 1 1,0-1-1,0 1 0,0-1 0,0 1 0,0-1 0,0 1 0,1-1 1,-1 0-1,1 0 0,0 1 0,2 1 0,-1-2-11,0-1 0,0 1-1,0-1 1,0 1 0,0-1 0,1 0-1,-1-1 1,0 1 0,1 0 0,-1-1-1,1 0 1,-1 0 0,5 0 0,-7 0-32,0 0 1,-1 0-1,1 0 0,0 0 1,0-1-1,0 1 1,0 0-1,0 0 1,-1-1-1,1 1 0,0 0 1,0-1-1,-1 1 1,1-1-1,0 1 1,-1-1-1,1 1 0,0-1 1,-1 0-1,1 1 1,-1-1-1,1 0 1,-1 1-1,1-1 1,-1 0-1,1 0 0,-1 1 1,0-1-1,1 0 1,-1 0-1,0 0 1,0 0-1,0 1 0,0-1 1,0 0-1,0 0 1,0 0-1,0 0 1,0 0-1,0 1 1,0-1-1,0 0 0,-1 0 1,1 0-1,0 0 1,-1 1-1,0-2 1,0-4-62,-1 1 1,-1-1 0,1 1 0,-1 0 0,1 0 0,-6-6-1,-94-99 565,22 28 32,80 82-508,0-1 0,-1 1 0,1 0-1,0-1 1,0 1 0,-1 0 0,1-1 0,0 1 0,0-1-1,0 1 1,0 0 0,-1-1 0,1 1 0,0-1 0,0 1 0,0-1-1,0 1 1,0-1 0,0 1 0,0-1 0,0 1 0,0-1-1,0 1 1,0 0 0,1-1 0,-1 1 0,0-1 0,0 1 0,0-1-1,1 1 1,-1 0 0,0-1 0,0 1 0,1 0 0,-1-1-1,0 1 1,1 0 0,-1-1 0,0 1 0,1 0 0,-1-1 0,0 1-1,1 0 1,-1 0 0,1 0 0,-1-1 0,1 1 0,-1 0-1,0 0 1,1 0 0,0 0 0,33-9-148,-22 7 197,30-12-89,56-29 1,12-3-796,-107 44 790,-1 2 0,1-1-1,0 0 1,-1 0-1,1 1 1,0 0 0,0-1-1,0 1 1,-1 0-1,1 0 1,5 1 0,-7 0 22,0-1 0,0 0-1,0 1 1,0 0 0,0-1 0,0 1 0,0-1 0,0 1 0,0 0 0,0 0 0,0 0 0,0 0-1,0-1 1,0 1 0,-1 0 0,1 0 0,0 1 0,0 1 0,1 4 59,0-1-1,-1 1 1,0 0 0,0 0-1,-1 0 1,0 0 0,-1 10-1,0 5 232,1-8-121,-1 30 147,1-43-297,0 1 0,0-1-1,0 1 1,1-1-1,-1 1 1,0-1 0,1 1-1,-1-1 1,1 1-1,-1-1 1,1 1-1,0-1 1,-1 0 0,1 1-1,0-1 1,0 0-1,0 0 1,0 1-1,2 1 1,-2-3-10,0 0 0,0 0 0,0 0 0,-1 0-1,1 0 1,0 0 0,0 0 0,0 0 0,-1 0 0,1 0 0,0 0 0,0 0-1,0-1 1,-1 1 0,1 0 0,0-1 0,0 1 0,-1-1 0,1 1 0,0-1-1,-1 1 1,1-1 0,0 1 0,-1-1 0,1 1 0,-1-1 0,1 0 0,-1 1-1,1-1 1,-1 0 0,1 0 0,14-28 107,-13 24-90,30-71 105,-14 33-82,1 1-1,25-40 1,-43 79-44,0 1 0,1 0 1,-1 0-1,1 0 1,-1 0-1,1 0 1,0 0-1,0 0 1,0 1-1,0-1 0,0 0 1,0 1-1,3-2 1,-5 3-1,1 0 1,0 0-1,-1 0 0,1 0 1,-1 0-1,1 0 0,0 1 1,-1-1-1,1 0 1,-1 0-1,1 0 0,-1 0 1,1 1-1,-1-1 0,1 0 1,-1 1-1,1-1 0,-1 0 1,1 1-1,-1-1 1,0 1-1,1-1 0,-1 1 1,1-1-1,-1 1 0,0-1 1,0 1-1,1-1 1,-1 1-1,0-1 0,0 1 1,0-1-1,1 2 0,1 7 37,0 1 0,0-1 0,-1 1 0,-1-1 0,0 12 0,-8 259 470,8-280-516,0 0 0,0 1 0,0-1 0,0 0 0,0 0 0,-1 0 0,1 0 0,0 1 0,0-1 0,0 0 0,0 0 0,0 0 0,0 0 0,0 1 0,0-1 0,1 0 0,-1 0 0,0 0 0,0 0 0,0 1 0,0-1 0,0 0 0,0 0 0,0 0 0,0 0 0,0 0 1,0 1-1,1-1 0,-1 0 0,0 0 0,0 0 0,0 0 0,0 0 0,0 0 0,0 0 0,1 0 0,-1 1 0,0-1 0,0 0 0,0 0 0,0 0 0,1 0 0,-1 0 0,0 0 0,0 0 0,0 0 0,0 0 0,1 0 0,-1 0 0,9-8-374,8-14-573,58-130-9171,-48 87 4137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2.905"/>
    </inkml:context>
    <inkml:brush xml:id="br0">
      <inkml:brushProperty name="width" value="0.025" units="cm"/>
      <inkml:brushProperty name="height" value="0.025" units="cm"/>
    </inkml:brush>
  </inkml:definitions>
  <inkml:trace contextRef="#ctx0" brushRef="#br0">37 1 7623,'-10'70'7239,"-1"-1"-4388,1-1-609,4-6-897,6-8-864,0-12-353,0-10-320,6-11-2819,2-10-3876</inkml:trace>
  <inkml:trace contextRef="#ctx0" brushRef="#br0" timeOffset="1">45 713 14926,'0'0'3780,"-12"72"-129,7-46-768,4-9-801,1-5-865,0-4-993,0-3-320,1-5-1313,4 0-1538,1-7-1569,-5-4-3908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3.483"/>
    </inkml:context>
    <inkml:brush xml:id="br0">
      <inkml:brushProperty name="width" value="0.025" units="cm"/>
      <inkml:brushProperty name="height" value="0.025" units="cm"/>
    </inkml:brush>
  </inkml:definitions>
  <inkml:trace contextRef="#ctx0" brushRef="#br0">1 0 13196,'0'0'7944,"15"55"-7367,14-41-289,7-1-64,16-6 128,12-7-159,13 0-129,10-3-641,5-11-2146,1 1-1953,0 0-2787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3.808"/>
    </inkml:context>
    <inkml:brush xml:id="br0">
      <inkml:brushProperty name="width" value="0.025" units="cm"/>
      <inkml:brushProperty name="height" value="0.025" units="cm"/>
    </inkml:brush>
  </inkml:definitions>
  <inkml:trace contextRef="#ctx0" brushRef="#br0">0 58 10218,'52'0'-3716</inkml:trace>
  <inkml:trace contextRef="#ctx0" brushRef="#br0" timeOffset="1">708 40 2370,'45'0'2928,"235"5"2969,-160 5 2345,10-2 135,-75-9-7417,-53 1-1109,0 0 1,0-1-1,0 1 1,0 0-1,-1-1 1,1 1-1,0-1 1,0 1-1,0-1 1,-1 0-1,1 0 1,0 0-1,-1 0 1,1 0-1,-1 0 1,2-2-1,10-18-5798,-3-7-6219</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6.547"/>
    </inkml:context>
    <inkml:brush xml:id="br0">
      <inkml:brushProperty name="width" value="0.025" units="cm"/>
      <inkml:brushProperty name="height" value="0.025" units="cm"/>
    </inkml:brush>
  </inkml:definitions>
  <inkml:trace contextRef="#ctx0" brushRef="#br0">60 0 10154,'-9'45'6284,"-20"98"3857,21-90-8968,1 1 0,1 55 0,6-108-1141,0 0 1,-1 0 0,1 0-1,0 0 1,0 0 0,0 0-1,0 0 1,0 0-1,0 0 1,1 0 0,-1 0-1,0 0 1,0 0-1,1 0 1,-1 0 0,1 0-1,-1 0 1,1 0 0,-1-1-1,1 1 1,-1 0-1,1 0 1,0 0 0,-1-1-1,1 1 1,0 0 0,0-1-1,0 1 1,-1-1-1,1 1 1,0-1 0,0 1-1,0-1 1,0 0-1,0 1 1,0-1 0,0 0-1,0 0 1,0 0 0,0 1-1,0-1 1,0 0-1,0 0 1,0-1 0,0 1-1,0 0 1,0 0-1,0 0 1,0-1 0,0 1-1,1-1 1,5-2 102,-1 1 0,0-1 1,0-1-1,0 1 0,0-1 0,7-6 0,25-22-131,-1 0 0,-2-3 0,-1 0 0,-2-3-1,-2 0 1,50-84 0,-76 111-2186,-1-7-5250,-10 18 326</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6.892"/>
    </inkml:context>
    <inkml:brush xml:id="br0">
      <inkml:brushProperty name="width" value="0.025" units="cm"/>
      <inkml:brushProperty name="height" value="0.025" units="cm"/>
    </inkml:brush>
  </inkml:definitions>
  <inkml:trace contextRef="#ctx0" brushRef="#br0">4 0 10186,'0'0'5124,"-3"55"-2785,3-33-385,0-3-65,0 0 1,11-3-545,-1 0-800,5-3-417,3-4-608,2-9-2884,2 0-3522</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7.246"/>
    </inkml:context>
    <inkml:brush xml:id="br0">
      <inkml:brushProperty name="width" value="0.025" units="cm"/>
      <inkml:brushProperty name="height" value="0.025" units="cm"/>
    </inkml:brush>
  </inkml:definitions>
  <inkml:trace contextRef="#ctx0" brushRef="#br0">277 0 18161,'0'0'4992,"-3"10"-3428,-29 54 340,-3-2 0,-51 70 0,76-117-1867,40-60-54,59-92-8304,-76 113 7972,-25 38 1436,-27 41 732,26-32-843,-19 47 1,29-62-737,0 0 1,0 0-1,1 0 0,1 1 0,-1-1 1,1 0-1,1 1 0,0-1 0,0 1 1,1 10-1,0-19-225,-1 1-1,0 0 1,1 0 0,-1 0-1,1-1 1,-1 1 0,1 0-1,-1 0 1,1-1 0,0 1-1,-1 0 1,1-1 0,0 1-1,-1-1 1,1 1-1,0-1 1,0 1 0,0-1-1,-1 0 1,1 1 0,0-1-1,0 0 1,0 0 0,0 0-1,0 1 1,0-1 0,0 0-1,-1 0 1,1 0 0,0 0-1,0 0 1,0-1 0,0 1-1,0 0 1,0 0 0,0-1-1,-1 1 1,1 0 0,0-1-1,0 1 1,0-1-1,-1 1 1,1-1 0,1 0-1,2-1 2,1-1 0,0 0-1,-1 0 1,1 0 0,-1 0-1,6-6 1,-8 7-101,0 0 1,0-1-1,-1 1 1,1-1-1,0 1 1,-1-1-1,0 0 1,0 1-1,1-1 0,-1 0 1,-1 0-1,1 0 1,0 0-1,-1 0 1,0 0-1,1 0 1,-1 0-1,0 0 1,-1 0-1,1 0 1,-1-4-1,-1 2 35,0 0 1,-1 0-1,1 0 0,-1 1 0,0 0 1,0-1-1,0 1 0,0 0 0,-1 0 1,0 1-1,-6-6 0,-5-2 115,-1 0 0,0 1 0,-1 1 1,0 0-1,-33-11 0,8 12 1069,34 8 6,28 4-638,89 16 112,24 5-1000,-43-13-6200,-63-10-2025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7.867"/>
    </inkml:context>
    <inkml:brush xml:id="br0">
      <inkml:brushProperty name="width" value="0.025" units="cm"/>
      <inkml:brushProperty name="height" value="0.025" units="cm"/>
    </inkml:brush>
  </inkml:definitions>
  <inkml:trace contextRef="#ctx0" brushRef="#br0">34 1 10570,'0'0'15396,"-1"10"-13821,-13 84 892,8-66-2011,1 1 0,1 1 1,1 34-1,3-63-448,1 0 1,-1 1-1,1-1 0,-1 0 1,1 0-1,0 0 1,-1 0-1,1 1 0,0-1 1,0 0-1,0 0 1,0 0-1,0-1 0,0 1 1,0 0-1,0 0 0,0 0 1,0-1-1,1 1 1,-1-1-1,0 1 0,0-1 1,1 1-1,-1-1 1,0 0-1,0 0 0,1 1 1,-1-1-1,0 0 1,1 0-1,-1 0 0,1 0 1,-1-1-1,0 1 1,0 0-1,1-1 0,1 0 1,3 0-58,1 0-1,-1 0 1,0-1 0,0 0 0,0 0-1,0 0 1,6-5 0,32-31-3514,-39 32 2329,-1 1-1,0-1 1,0 0 0,0 0-1,-1 0 1,4-11-1,4-25-9158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8.192"/>
    </inkml:context>
    <inkml:brush xml:id="br0">
      <inkml:brushProperty name="width" value="0.025" units="cm"/>
      <inkml:brushProperty name="height" value="0.025" units="cm"/>
    </inkml:brush>
  </inkml:definitions>
  <inkml:trace contextRef="#ctx0" brushRef="#br0">0 8 17713,'0'0'10954,"19"-7"-21140,5 7 161</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8.567"/>
    </inkml:context>
    <inkml:brush xml:id="br0">
      <inkml:brushProperty name="width" value="0.025" units="cm"/>
      <inkml:brushProperty name="height" value="0.025" units="cm"/>
    </inkml:brush>
  </inkml:definitions>
  <inkml:trace contextRef="#ctx0" brushRef="#br0">290 0 18353,'0'0'8157,"-8"12"-7164,-16 20-393,1 2 0,1 0 0,2 1 0,-28 72 1,65-148-1281,-11 31 305,-1-1 1,-1 1 0,0-1-1,3-14 1,-6 16 223,1 1 1,-1-1-1,-1 0 1,-1-18-1,1 27 149,0 0 0,0-1-1,0 1 1,0 0 0,0 0 0,-1-1 0,1 1-1,0 0 1,0-1 0,0 1 0,0 0 0,-1 0-1,1 0 1,0-1 0,0 1 0,0 0 0,-1 0-1,1 0 1,0-1 0,0 1 0,-1 0 0,1 0-1,0 0 1,-1 0 0,1 0 0,0 0-1,0 0 1,-1 0 0,1 0 0,0 0 0,-1 0-1,1 0 1,0 0 0,0 0 0,-1 0 0,1 0-1,0 0 1,-1 0 0,1 0 0,0 0 0,0 0-1,-1 0 1,1 0 0,0 1 0,-1-1 0,1 0-1,0 0 1,0 0 0,0 1 0,-1-1 0,1 0-1,0 0 1,0 0 0,0 1 0,-1-1-1,1 0 1,0 0 0,0 1 0,0-1 0,0 0-1,0 1 1,0-1 0,0 0 0,0 1 0,-14 17-111,4 7 274,0 1 0,2 0 0,-6 27 0,11-38-51,1 0-1,0 0 1,1 0 0,1 0-1,0 1 1,1-1 0,3 17-1,-4-30-97,1 0 0,-1 0 0,1-1-1,-1 1 1,1 0 0,0-1 0,0 1 0,0-1-1,0 1 1,0-1 0,0 1 0,0-1-1,0 0 1,1 1 0,-1-1 0,1 0 0,-1 0-1,1 0 1,-1 0 0,1 0 0,-1-1 0,1 1-1,0 0 1,-1-1 0,1 1 0,0-1-1,0 1 1,-1-1 0,1 0 0,0 0 0,0 0-1,0 0 1,-1 0 0,1 0 0,0-1 0,0 1-1,0 0 1,-1-1 0,4-1 0,-3 2-1,1-1 0,0 0 0,0 0 1,-1-1-1,1 1 0,-1 0 0,1-1 1,-1 0-1,1 1 0,-1-1 0,0 0 1,0 0-1,0-1 0,0 1 0,0 0 1,0-1-1,-1 1 0,1-1 0,-1 1 1,0-1-1,0 0 0,0 1 0,0-1 1,1-4-1,-3-1-16,1-1 1,-2 1-1,1 0 1,-1 0-1,0 0 1,-1 1 0,1-1-1,-2 0 1,1 1-1,-1 0 1,0 0-1,-1 0 1,1 0-1,-1 1 1,-9-9-1,-4-5 12,-1 2 1,0 1-1,-36-25 0,51 39 72,0-1 0,-1 1-1,0 1 1,0-1-1,0 1 1,0-1 0,0 2-1,0-1 1,0 0-1,-6 0 1,15 15 396,2-8-479,0 0 0,0-1 1,1 0-1,0 0 0,0-1 0,0 0 0,0 0 0,0 0 0,8 1 0,74 15 55,-84-18-52,37 5-1953,60 1 0,-31-6-5829</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09.948"/>
    </inkml:context>
    <inkml:brush xml:id="br0">
      <inkml:brushProperty name="width" value="0.025" units="cm"/>
      <inkml:brushProperty name="height" value="0.025" units="cm"/>
    </inkml:brush>
  </inkml:definitions>
  <inkml:trace contextRef="#ctx0" brushRef="#br0">135 0 10186,'0'0'10084,"-2"16"-9027,-47 409 3369,-1-9-4133,16 336 678,36 3 1594,-2-694-2353,20 747 675,-9 639 404,-17-833-931,6-426-4842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491"/>
    </inkml:context>
    <inkml:brush xml:id="br0">
      <inkml:brushProperty name="width" value="0.025" units="cm"/>
      <inkml:brushProperty name="height" value="0.025" units="cm"/>
    </inkml:brush>
  </inkml:definitions>
  <inkml:trace contextRef="#ctx0" brushRef="#br0">172 54 7623,'-8'12'9535,"-19"27"-6797,-53 85 1886,71-109-3885,0 1 1,1 1-1,1 0 0,1 0 0,-9 33 0,15-49-728,0-1 0,-1 1-1,1-1 1,0 1 0,0 0 0,-1-1-1,1 1 1,0 0 0,0-1-1,0 1 1,0 0 0,0-1-1,0 1 1,0 0 0,0-1-1,0 1 1,0 0 0,0-1 0,1 1-1,-1 0 1,0-1 0,0 1-1,1-1 1,-1 1 0,0 0-1,1-1 1,-1 1 0,1-1-1,-1 1 1,1-1 0,-1 1-1,1-1 1,-1 0 0,1 1 0,-1-1-1,1 1 1,-1-1 0,1 0-1,0 0 1,-1 1 0,1-1-1,-1 0 1,1 0 0,0 0-1,-1 0 1,1 1 0,0-1 0,-1 0-1,1 0 1,0 0 0,-1-1-1,1 1 1,0 0 0,-1 0-1,1 0 1,0 0 0,-1-1-1,1 1 1,0 0 0,-1-1 0,1 1-1,-1 0 1,1-1 0,-1 1-1,2-1 1,38-28-23,-7-10-255,-24 28-27,1-1 1,0 1-1,1 1 1,14-12-1,-24 21 290,0 1-1,0-1 0,-1 1 0,1-1 1,0 1-1,0-1 0,0 1 0,-1 0 1,1-1-1,0 1 0,0 0 0,0 0 1,0-1-1,0 1 0,0 0 0,0 0 0,-1 0 1,1 0-1,0 0 0,0 0 0,0 1 1,0-1-1,0 0 0,0 0 0,0 1 1,-1-1-1,1 0 0,0 1 0,0-1 1,0 1-1,-1-1 0,1 1 0,0 0 1,-1-1-1,1 1 0,0 0 0,-1-1 0,1 1 1,-1 0-1,1-1 0,-1 1 0,1 0 1,-1 0-1,0 0 0,1 0 0,-1 0 1,0-1-1,0 1 0,1 2 0,7 51 39,-7-47-38,10 154 1216,-12 209 0,-2-332-473,-12 54 1,11-77-575,0 0 1,0 0-1,-1-1 1,-1 1-1,-1-2 1,-11 20-1,18-32-165,0-1 0,0 1 0,0-1 0,0 1 0,0-1 0,-1 1 0,1-1 0,0 0 0,-1 1 0,1-1 0,0 1 0,-1-1 0,1 1 0,0-1 0,-1 0 0,1 1 0,-1-1 0,1 0 0,0 0 0,-1 1 0,1-1 0,-1 0 0,1 0 0,-1 1 0,1-1 0,-1 0 0,1 0 0,-1 0 0,1 0 0,-1 0 0,1 0 0,-1 0 0,0 0 0,1 0 0,-1 0 0,1 0 0,-1 0 0,1 0 0,-1-1 0,1 1 0,-1 0 0,1 0 0,-1 0 0,1-1 0,0 1 0,-1 0 0,1-1 0,-1 1 0,1 0 0,-1-1 0,1 1 0,0 0 0,-1-1 0,1 1 0,0-1 0,0 1 0,-1-1 0,1 1 0,0-1 0,0 1 0,-1-1 0,-8-33 0,6-7-89,1 1 0,1-1 0,3 1 0,1 0 0,2-1 0,2 1-1,12-40 1,106-264-814,-103 289 864,-9 25 6,-1 0 1,-2 0-1,-2-1 0,0 0 0,-2 0 0,4-61 1,-10 91 28,0 0 0,0 0 0,0 0 0,1 0 0,-1 0 1,0 0-1,0 0 0,-1 0 0,1 0 0,0-1 0,0 1 0,0 0 1,-1 0-1,1 0 0,0 0 0,-1 0 0,1 0 0,-1 0 1,1 0-1,-1 1 0,0-1 0,1 0 0,-1 0 0,0 0 1,0 1-1,0-1 0,1 0 0,-1 1 0,0-1 0,0 0 1,0 1-1,0-1 0,0 1 0,0 0 0,0-1 0,-1 1 0,0 0 2,0 1-1,0-1 1,0 1-1,0 0 1,0-1-1,0 1 1,0 0-1,0 0 1,1 0-1,-1 1 1,0-1-1,1 0 1,-1 1-1,1-1 1,-1 1-1,1-1 1,0 1-1,0 0 1,-2 2-1,-8 17 19,0 1 0,2 1 0,0 0 0,2 0 0,0 1 0,2 0 0,1 0 0,0 0 1,2 0-1,1 46 0,1-67-162,1 0 1,-1 0 0,0 0 0,1 0 0,-1 0 0,1 0 0,0 0 0,0 0 0,0-1 0,0 1 0,1 0 0,-1 0 0,1-1-1,0 1 1,-1-1 0,5 4 0,-5-5-34,1 1-1,0-1 1,0 0 0,0 0-1,0 0 1,0-1 0,0 1-1,0 0 1,0-1 0,0 1-1,0-1 1,0 1-1,0-1 1,1 0 0,-1 0-1,0 0 1,0 0 0,0-1-1,0 1 1,0-1-1,0 1 1,0-1 0,0 0-1,4-1 1,24-21-4850,1-13-2551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0.696"/>
    </inkml:context>
    <inkml:brush xml:id="br0">
      <inkml:brushProperty name="width" value="0.025" units="cm"/>
      <inkml:brushProperty name="height" value="0.025" units="cm"/>
    </inkml:brush>
  </inkml:definitions>
  <inkml:trace contextRef="#ctx0" brushRef="#br0">0 661 10890,'0'0'5024,"12"-10"-4693,-1 2-268,0 0-1,0 1 1,0 0 0,1 1 0,0 0 0,0 0 0,0 2 0,19-6 0,166-24 194,236-12 0,-278 33 483,1189-78 2881,7 36-3530,-361 16 212,2031-75 2523,-1646 65-1232,676-74-1381,-1525 104-122,-517 19-210,31 2 322,-38-2-291,0 0-1,-1 1 1,1-1 0,0 0 0,-1 1-1,1-1 1,-1 1 0,1-1-1,-1 1 1,1-1 0,-1 1-1,1 0 1,-1 0 0,0 0 0,1 0-1,-1 0 1,2 2 0,-34-2-4172,28 0 3700,0-1 1,0 0 0,0-1 0,0 1 0,0-1-1,0 1 1,0-1 0,-1 0 0,2 0 0,-1 0-1,-4-2 1,-8-10-5505</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1.040"/>
    </inkml:context>
    <inkml:brush xml:id="br0">
      <inkml:brushProperty name="width" value="0.025" units="cm"/>
      <inkml:brushProperty name="height" value="0.025" units="cm"/>
    </inkml:brush>
  </inkml:definitions>
  <inkml:trace contextRef="#ctx0" brushRef="#br0">15 1 15375,'0'0'9998,"15"2"-9298,84 7-277,78 9-283,-154-14-137,0 1 0,0 0 0,0 2 0,-1 1 0,28 13 1,-47-20-2,-1 0 1,1 1-1,-1-1 1,0 0-1,0 1 1,0-1-1,1 1 1,-1 0-1,-1 0 1,1-1-1,0 1 1,0 1-1,-1-1 1,1 0-1,-1 0 1,0 1-1,1-1 1,-1 0-1,0 1 1,-1-1-1,2 5 1,-2-4 57,0 0 0,-1 0 0,1 0 0,-1 0 0,0 0 0,0 0 0,0 0 0,0 0 0,0-1 0,0 1 0,-1 0 0,0-1 0,1 1 0,-1-1 0,-4 5 0,-9 7 352,0-1-1,-1 0 1,-1-1-1,-24 13 1,32-19-341,-103 57 866,-55 35 219,146-83-2091,1 1 1,-34 35 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1.832"/>
    </inkml:context>
    <inkml:brush xml:id="br0">
      <inkml:brushProperty name="width" value="0.025" units="cm"/>
      <inkml:brushProperty name="height" value="0.025" units="cm"/>
    </inkml:brush>
  </inkml:definitions>
  <inkml:trace contextRef="#ctx0" brushRef="#br0">1 796 16400,'0'0'6550,"9"0"-5915,-2-1-484,0 0 0,-1-1 0,1 1 0,-1-2 0,1 1 0,-1-1 0,0 0 0,0 0 0,0 0 0,0-1 0,0 0 0,-1 0 0,0-1 0,9-8 0,13-16 581,34-47 0,-36 43-468,-22 29-229,216-285 1606,-166 212-1219,79-155 0,-127 229-73,-2 12-179,3 33-165,5 28-70,55 88-581,-19-51-1297,-35-78-1084,12 54 0,-14-32-4826</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2.949"/>
    </inkml:context>
    <inkml:brush xml:id="br0">
      <inkml:brushProperty name="width" value="0.025" units="cm"/>
      <inkml:brushProperty name="height" value="0.025" units="cm"/>
    </inkml:brush>
  </inkml:definitions>
  <inkml:trace contextRef="#ctx0" brushRef="#br0">0 4235 5381,'0'0'9668,"4"9"-7309,-1-3-2174,-3-2-44,2 0 0,-1 0 0,0-1 0,1 1 0,0-1 0,-1 1 0,1-1 0,1 0 0,-1 0 0,0 0 0,1 0 0,0 0 0,-1 0 0,1-1 0,0 1 0,1-1 0,-1 0 0,0 0 0,1 0 0,-1 0-1,1-1 1,-1 1 0,1-1 0,0 0 0,-1 0 0,1 0 0,4 0 0,6-2-21,-1 1 0,0-1-1,0-1 1,0-1-1,0 0 1,-1 0 0,1-1-1,-1-1 1,13-6 0,20-12 110,43-31-1,-41 25-22,361-217 272,965-609 1071,-343 113-388,-77-96-1117,-213 87-29,-705 716-17,223-232-120,-211 213 94,-3-2 0,-2-2 0,38-70 0,-73 116 48,0 1 1,-2-1-1,1-1 0,-1 1 1,-1-1-1,0 0 0,3-24 1,-7 36-48,0 0 0,0 0 0,0 0 0,0 0 0,0 0 0,0 0 0,0 0 0,0 0 0,-1 0 0,1 0 0,0 0 0,-1 0 0,1 0 0,-1 0 0,1 0 0,-1 0 0,1 0 0,-1 0 0,0 1 0,0-1 0,1 0 0,-1 0 0,0 1 0,0-1 0,0 0 0,1 1 0,-1-1 1,0 1-1,0-1 0,0 1 0,0 0 0,0-1 0,0 1 0,0 0 0,0 0 0,0 0 0,0-1 0,0 1 0,-1 0 0,1 1 0,0-1 0,0 0 0,0 0 0,-2 1 0,-24 5-3457,6 2-4330,12-4-2506</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3.447"/>
    </inkml:context>
    <inkml:brush xml:id="br0">
      <inkml:brushProperty name="width" value="0.025" units="cm"/>
      <inkml:brushProperty name="height" value="0.025" units="cm"/>
    </inkml:brush>
  </inkml:definitions>
  <inkml:trace contextRef="#ctx0" brushRef="#br0">152 0 12172,'0'0'10148,"-1"11"-8878,-11 45 391,-3 0 0,-37 93 0,-16 52-243,68-200-1375,-1 0 1,1 0-1,-1 0 0,1 0 1,0 0-1,-1 0 0,1 1 1,0-1-1,0 0 0,0 0 1,-1 0-1,2 1 0,-1-1 0,0 0 1,0 0-1,0 0 0,0 0 1,1 1-1,-1-1 0,0 0 1,1 0-1,-1 0 0,1 0 1,0 0-1,-1 0 0,1 0 1,0 0-1,-1 0 0,1 0 1,0 0-1,0-1 0,0 1 0,0 0 1,0 0-1,0-1 0,0 1 1,0-1-1,2 2 0,3-1 106,0-1-1,1 0 0,-1 1 0,0-2 1,0 1-1,10-3 0,-10 3-147,36-8 28,55-17-1,-3 0-117,-82 20-2003,-5-6-4897,-6-1-57</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4.039"/>
    </inkml:context>
    <inkml:brush xml:id="br0">
      <inkml:brushProperty name="width" value="0.025" units="cm"/>
      <inkml:brushProperty name="height" value="0.025" units="cm"/>
    </inkml:brush>
  </inkml:definitions>
  <inkml:trace contextRef="#ctx0" brushRef="#br0">279 5 17489,'0'0'6955,"-11"-2"-5246,5 1-1532,-1 0 0,1 0 1,-1 1-1,1 0 0,-1 0 1,1 1-1,-1 0 0,1 0 1,-1 0-1,1 1 0,-1 0 0,1 0 1,-11 5-1,6 0 54,3-3-55,0 1-1,0 0 1,1 0-1,-1 1 0,1-1 1,0 2-1,1-1 0,-10 12 1,17-18-181,-1 0-1,0 1 1,0-1 0,0 1 0,0-1-1,0 0 1,0 1 0,1-1 0,-1 0 0,0 1-1,0-1 1,1 0 0,-1 1 0,0-1 0,0 0-1,1 1 1,-1-1 0,0 0 0,1 0-1,-1 1 1,1-1 0,-1 0 0,0 0 0,1 0-1,-1 0 1,0 0 0,1 1 0,-1-1-1,1 0 1,-1 0 0,0 0 0,1 0 0,-1 0-1,1 0 1,-1 0 0,0 0 0,1 0-1,-1-1 1,1 1 0,24 1-41,-22-1 50,10 0 43,73 4 32,-81-3-79,0 0 1,0 0-1,0 0 1,-1 0-1,1 1 1,0 0-1,0 0 1,-1 0-1,1 1 1,-1-1-1,0 1 1,0 0-1,0 0 1,4 5-1,-6-7 16,-1 1 1,0-1-1,1 1 0,-1 0 0,0 0 0,0-1 0,0 1 0,-1 0 0,1 0 0,0 0 0,-1 0 0,1 0 0,-1 0 0,0 0 0,0 0 0,1 0 1,-1 0-1,-1 0 0,1 0 0,0 0 0,0 0 0,-1 0 0,0 3 0,-1-1 60,0 0 0,0-1 1,-1 1-1,1 0 0,-1-1 0,0 1 0,1-1 1,-2 0-1,1 0 0,-5 3 0,-7 5 167,0-2 1,0 0-1,-1-1 0,-22 8 0,7-7-243,0-1 0,-55 6 0,64-11 0,65-12-2246,1-4-4204,-11 1-3848</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5.240"/>
    </inkml:context>
    <inkml:brush xml:id="br0">
      <inkml:brushProperty name="width" value="0.025" units="cm"/>
      <inkml:brushProperty name="height" value="0.025" units="cm"/>
    </inkml:brush>
  </inkml:definitions>
  <inkml:trace contextRef="#ctx0" brushRef="#br0">0 0 7399,'4'12'1383,"18"51"-396,3-1 1,2-1-1,3-1 1,3-2 0,2-1-1,45 55 1,47 49 999,500 570 3227,82-72-3655,-555-533-1246,6-6 0,323 181 1,1201 433 4085,-1610-706-4198,1-3 0,2-3 1,0-4-1,2-3 0,-1-4 1,106 2-1,-120-14 192,-22 0-96,48 4 0,-90-3-314,0 0 0,1 0 0,-1-1 0,1 1 0,-1 0 0,0 0 0,1 0 0,-1 0 0,0 0 0,1 0 0,-1 0 0,0 1 0,1-1 0,-1 0 0,0 0 0,1 0-1,-1 0 1,0 0 0,1 0 0,-1 1 0,0-1 0,1 0 0,-1 0 0,0 1 0,0-1 0,1 0 0,-1 0 0,0 1 0,0-1 0,1 0 0,-1 0 0,0 1 0,0-1-1,0 0 1,0 1 0,0-1 0,1 0 0,-1 1 0,0-1 0,0 1 0,0-1 0,0 0 0,0 1 0,0-1 0,0 0 0,0 1 0,0-1 0,0 0 0,0 1 0,-1-1 0,1 0-1,0 1 1,0-1 0,0 0 0,0 1 0,-1-1 0,1 0 0,0 1 0,-1 0-323,0 0 0,0 0 0,0 0-1,0 0 1,0 0 0,0-1 0,0 1 0,0 0 0,0 0 0,0-1-1,0 1 1,0-1 0,-1 1 0,1-1 0,-3 1 0,-14 0-5762,-2-1-2872</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5.675"/>
    </inkml:context>
    <inkml:brush xml:id="br0">
      <inkml:brushProperty name="width" value="0.025" units="cm"/>
      <inkml:brushProperty name="height" value="0.025" units="cm"/>
    </inkml:brush>
  </inkml:definitions>
  <inkml:trace contextRef="#ctx0" brushRef="#br0">85 0 18257,'0'0'5285,"-3"9"-3112,-1 7-1341,-39 168 3883,31-122-4480,2 1 0,-2 103-1,12-151-154,1 1 0,1-1 0,0 0 1,1 0-1,1 0 0,1 0 0,0-1 0,0 1 0,16 26 0,-19-38-155,0 0 1,1-1-1,0 1 0,-1 0 1,1-1-1,0 0 0,1 1 1,-1-1-1,0 0 1,0-1-1,1 1 0,-1-1 1,1 1-1,0-1 0,-1 0 1,1 0-1,0-1 0,0 1 1,-1-1-1,1 0 0,0 0 1,0 0-1,0 0 0,0-1 1,-1 1-1,1-1 1,0 0-1,-1 0 0,5-2 1,1-1-338,0 0 0,0 0 0,0 0 0,-1-1 1,0 0-1,0-1 0,0 0 0,0 0 0,-1-1 1,8-9-1,3-10-6336,-7-1-5231</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6.098"/>
    </inkml:context>
    <inkml:brush xml:id="br0">
      <inkml:brushProperty name="width" value="0.025" units="cm"/>
      <inkml:brushProperty name="height" value="0.025" units="cm"/>
    </inkml:brush>
  </inkml:definitions>
  <inkml:trace contextRef="#ctx0" brushRef="#br0">7 0 16143,'0'0'4901,"1"12"-2109,-4 195 4369,-1-42-7030,15-240-12415,-10 42 5708</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6.535"/>
    </inkml:context>
    <inkml:brush xml:id="br0">
      <inkml:brushProperty name="width" value="0.025" units="cm"/>
      <inkml:brushProperty name="height" value="0.025" units="cm"/>
    </inkml:brush>
  </inkml:definitions>
  <inkml:trace contextRef="#ctx0" brushRef="#br0">3 76 12908,'0'0'8595,"-1"-8"-6577,1 6-1923,-1 0 0,1 1-1,0-1 1,-1 0 0,1 0 0,0 1 0,0-1 0,0 0-1,1 0 1,-1 1 0,0-1 0,1 0 0,-1 1 0,1-1 0,-1 1-1,1-1 1,0 0 0,0 1 0,-1-1 0,1 1 0,0 0-1,0-1 1,2-1 0,2 1 144,-1-1 0,1 1 0,-1 0 0,1 1 0,0-1 0,-1 1 0,1 0 0,0 0 0,10 0 0,34-5 884,0 2 0,56 4 0,-90 0-1083,-1 2 0,1-1 0,0 2 0,-1 0 0,0 0 0,1 2 0,-1 0 0,-1 0 0,1 1 0,-1 1 0,20 13 0,-30-18-34,0 1 0,0-1 1,0 1-1,-1 0 1,1 0-1,-1 0 0,0 0 1,1 0-1,-2 0 1,1 0-1,0 1 0,0-1 1,-1 1-1,0-1 1,0 1-1,0 0 0,0 0 1,-1-1-1,1 7 0,-1-3 17,-1-1 0,0 1 0,-1 0-1,1-1 1,-1 0 0,0 1-1,-1-1 1,1 0 0,-1 0 0,-6 8-1,-5 6 49,-1 0 0,-1-1 0,-1 0-1,-35 29 1,21-22-71,-65 42 0,85-61 0,-1-1 0,0 0 0,0-1 0,-1 0 0,1 0 0,-1-2 0,0 1 0,0-2 0,-23 2 0,34-3-5,0-1 0,0 0 0,0 0 0,0 0 0,0-1 0,0 1 0,1 0 0,-1-1 0,0 1 0,0-1 0,0 1 0,0-1 0,1 0 0,-1 0 0,0 0 1,1 0-1,-3-2 0,3 2-13,1 0 0,-1 0 0,0 0 0,1 0 0,-1 0 0,1 0 0,0 0 0,-1 0 1,1 0-1,0-1 0,0 1 0,-1 0 0,1 0 0,0 0 0,0 0 0,0 0 0,1-1 0,-1 1 1,0 0-1,0 0 0,1-1 0,1-3-171,-1 1 1,1 0-1,1 0 0,-1 0 0,0 0 1,1 0-1,0 0 0,0 1 1,0 0-1,0-1 0,1 1 1,5-4-1,21-10-5294,2 1-2658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897"/>
    </inkml:context>
    <inkml:brush xml:id="br0">
      <inkml:brushProperty name="width" value="0.025" units="cm"/>
      <inkml:brushProperty name="height" value="0.025" units="cm"/>
    </inkml:brush>
  </inkml:definitions>
  <inkml:trace contextRef="#ctx0" brushRef="#br0">88 1 10570,'0'0'6828,"-8"6"-3849,2-2-2695,0 1 0,1 0 0,0 0 0,0 0 0,1 1 0,-1 0 0,1 0 1,1 0-1,-1 0 0,1 0 0,0 1 0,0 0 0,1-1 0,0 1 0,0 0 1,0 0-1,0 8 0,-5 36 654,3 0 0,1 0 0,9 99 1,-6-145-900,1 0 0,0 0 0,0 0 0,0 0 0,1 0 0,0 0 0,0 0 0,0-1 0,0 1 0,1 0 0,-1-1 0,6 6 0,-7-9-11,0 0-1,1 0 0,-1 0 1,1 0-1,0 0 1,-1 0-1,1 0 0,0-1 1,-1 1-1,1-1 1,0 1-1,0-1 0,0 1 1,-1-1-1,1 0 1,0 0-1,0 0 0,0 0 1,0 0-1,0-1 1,-1 1-1,1 0 0,0-1 1,0 1-1,-1-1 1,1 0-1,0 0 0,0 0 1,-1 1-1,1-2 1,-1 1-1,1 0 0,-1 0 1,0 0-1,1-1 1,1-2-1,14-12 66,0-2 0,18-24 0,-22 25-375,0 1 0,2 0 0,20-18 0,-34 33 254,0 0 0,0 1 0,-1-1-1,1 0 1,0 0 0,0 1-1,0-1 1,0 1 0,0-1 0,0 1-1,0-1 1,0 1 0,0-1 0,0 1-1,0 0 1,0 0 0,1-1 0,-1 1-1,0 0 1,0 0 0,0 0 0,0 0-1,0 0 1,0 1 0,3-1 0,-3 1 17,-1 0 0,1 0 0,0 1 0,0-1 0,0 0 0,-1 0 0,1 0 1,-1 0-1,1 1 0,-1-1 0,1 0 0,-1 1 0,0-1 0,1 0 0,-1 1 1,0-1-1,0 3 0,0 8 66,-1 0 0,0 0 0,-5 18 0,2-14 175,-1-1 0,0 0 0,-2 0 0,0 0 1,0-1-1,-1 0 0,-13 17 0,16-24-116,0 0 1,-1 0 0,0-1-1,0 1 1,-1-1 0,1-1 0,-1 1-1,-1-1 1,1 0 0,-1-1-1,1 0 1,-1 0 0,-1 0-1,-15 4 1,23-8-177,-1 1-1,1-1 1,0 0 0,-1 1-1,1-1 1,-1 0 0,1 0-1,-1 0 1,1 0 0,-1 0 0,1 0-1,0-1 1,-1 1 0,1 0-1,-1-1 1,1 1 0,0-1-1,-1 1 1,1-1 0,0 0-1,0 1 1,-1-1 0,1 0-1,0 0 1,0 0 0,0 0 0,0 0-1,0 0 1,0 0 0,0 0-1,0-1 1,1 1 0,-1 0-1,0-1 1,1 1 0,-1 0-1,1-1 1,-1 1 0,1 0-1,0-1 1,0 1 0,-1-1-1,1 1 1,0-1 0,0 1 0,1-1-1,-1 1 1,0 0 0,0-1-1,1 1 1,0-2 0,0-5-526,1 0 0,0 1 0,1-1 0,0 1 1,0 0-1,0 0 0,1 0 0,7-10 0,-2 6-1837,1 0 0,0 1 0,17-13 0,5 0-4007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7.806"/>
    </inkml:context>
    <inkml:brush xml:id="br0">
      <inkml:brushProperty name="width" value="0.025" units="cm"/>
      <inkml:brushProperty name="height" value="0.025" units="cm"/>
    </inkml:brush>
  </inkml:definitions>
  <inkml:trace contextRef="#ctx0" brushRef="#br0">1 55 13869,'0'0'8157,"0"14"-6411,5 262 3016,-5-271-4731,1 0 0,-1 0 1,1 0-1,0 0 1,0-1-1,1 1 0,3 9 1,-4-13-12,0 0 1,-1 0-1,1 0 1,0 0-1,0 0 1,-1-1-1,1 1 1,0 0-1,0 0 1,0 0-1,0-1 1,0 1-1,0-1 1,0 1-1,0-1 1,1 1-1,-1-1 1,0 1-1,0-1 1,0 0-1,0 0 1,1 1-1,-1-1 1,0 0-1,0 0 1,1 0-1,-1-1 1,0 1-1,0 0 1,0 0-1,1-1 1,-1 1-1,0 0 1,0-1-1,0 1 1,0-1-1,1-1 1,6-2 269,0-1 0,0-1 1,-1 0-1,0 0 0,0 0 0,-1-1 1,9-10-1,40-60 546,-45 62-823,70-113 19,-80 127-32,0 1 0,0 0 0,1 0 0,-1 0 0,0 0 0,0 0 0,0 0 0,0 0 0,0 0 0,0 0 0,0 0 0,0-1 0,0 1 0,1 0 0,-1 0 0,0 0 0,0 0 0,0 0 0,0 0 0,0 0 0,0 0 0,1 0 0,-1 0 0,0 0 0,0 0 0,0 0 0,0 0 0,0 0 0,0 0 0,0 0 0,1 0 0,-1 0 0,0 0 0,0 0 0,0 1 0,0-1 0,0 0 0,0 0 0,0 0 0,0 0 0,1 0 0,-1 0 0,0 0 0,0 0 0,0 0 0,0 0 0,0 1 0,0-1 0,0 0 0,0 0 0,0 0 0,0 0 0,0 0 0,0 0 0,0 0 0,0 1 0,0-1 0,0 0 0,0 0 0,0 0 0,0 0 0,0 0 0,0 0 0,0 0 0,0 1 0,3 16 0,-2 25 0,-1-38 0,0 2 0,-1 3 0,1 0 0,1 0 0,0 0 0,0 0 0,4 13 0,-5-21 0,0 0 0,1 0 0,-1 0 0,0 0 0,1 0 0,0 0 0,-1 0 0,1-1 0,-1 1 0,1 0 0,0 0 0,0 0 0,-1-1 0,1 1 0,0 0 0,0-1 0,0 1 0,0-1 0,0 1 0,0-1 0,2 1 0,-1-1 0,0 0 0,0 0 0,0 0 0,0-1 0,0 1 0,0 0 0,0-1 0,-1 0 0,1 1 0,0-1 0,0 0 0,0 0 0,-1 0 0,1 0 0,0-1 0,2-1 0,14-14 0,-1 0 0,0-1 0,-1-1 0,-1-1 0,-1 0 0,0-1 0,19-43 0,-25 41-2019,-6 6-3868,1-13-7763</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8.910"/>
    </inkml:context>
    <inkml:brush xml:id="br0">
      <inkml:brushProperty name="width" value="0.025" units="cm"/>
      <inkml:brushProperty name="height" value="0.025" units="cm"/>
    </inkml:brush>
  </inkml:definitions>
  <inkml:trace contextRef="#ctx0" brushRef="#br0">102 5 9225,'0'0'12871,"9"-2"-9994,-8 2-2731,1-1-1,0 1 1,-1-1-1,1 1 1,0-1 0,0 1-1,-1 0 1,1 0-1,0 0 1,0 0 0,-1 0-1,1 1 1,0-1-1,-1 0 1,1 1 0,0-1-1,-1 1 1,1 0-1,0-1 1,-1 1 0,1 0-1,1 2 1,-1 0 92,0 0 0,0 1 0,0-1 0,0 1 0,-1-1 0,0 1 0,0 0 0,0 0 0,0 0 0,0 0 0,-1-1 0,0 9 0,1 9-134,-1 0-1,-1 0 1,-1 1-1,-1-1 0,0-1 1,-2 1-1,0 0 1,-10 20-1,-10 18 96,-43 74 0,37-76-177,30-56-22,0 0 0,0 0 0,0 0 0,0 0 0,1 1 0,-1-1 0,0 0 0,1 0 0,-1 0 0,1 1 0,-1-1 0,1 0 0,0 1 0,0-1 0,-1 0 0,1 1 0,0-1 0,0 0 0,0 1 0,0-1 0,0 0 0,1 1 0,-1-1 0,0 0 0,2 3 0,1-3 0,0 0 0,0 0 0,0-1 0,0 1 0,0-1 0,0 0 0,0 0 0,0 0 0,1 0 0,4-1 0,50-6 0,0-3 0,0-2 0,77-27 0,-78 22 0,-5 0 0,-30 9 0,1 1 0,33-6 0,-48 12-133,-12 0-1678,1 0-1834,-14-6-9183</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9.560"/>
    </inkml:context>
    <inkml:brush xml:id="br0">
      <inkml:brushProperty name="width" value="0.025" units="cm"/>
      <inkml:brushProperty name="height" value="0.025" units="cm"/>
    </inkml:brush>
  </inkml:definitions>
  <inkml:trace contextRef="#ctx0" brushRef="#br0">6 1 10826,'0'0'10410,"-4"68"-7623,4-31-1314,0 3-512,-1 4-320,1 4-449,0-1-160,0 3-1634,0-1-2305,3-4-3620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19.948"/>
    </inkml:context>
    <inkml:brush xml:id="br0">
      <inkml:brushProperty name="width" value="0.025" units="cm"/>
      <inkml:brushProperty name="height" value="0.025" units="cm"/>
    </inkml:brush>
  </inkml:definitions>
  <inkml:trace contextRef="#ctx0" brushRef="#br0">56 0 16752,'-14'56'4388,"-2"-3"-2370,3-2 128,3-3-1217,7-7-865,3-8-705,2-7-1697,11-5-1698,4-3-832,0-4-2051</inkml:trace>
  <inkml:trace contextRef="#ctx0" brushRef="#br0" timeOffset="1">74 399 3299,'5'30'5990,"-2"7"-1858,-3 8-801,0 5-1826,0 4-288,0 0 33,0-5-193,3-8-32,1-7-385,-1-11-448,0-8-96,0-5-192,0-4-640,1-2-770,2-1-608,1 2-320,-6-2-1282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0.494"/>
    </inkml:context>
    <inkml:brush xml:id="br0">
      <inkml:brushProperty name="width" value="0.025" units="cm"/>
      <inkml:brushProperty name="height" value="0.025" units="cm"/>
    </inkml:brush>
  </inkml:definitions>
  <inkml:trace contextRef="#ctx0" brushRef="#br0">41 131 13805,'0'0'3235,"-40"58"-1986,40-56-992,34-2-289,21-11 160,23-13-224,21-6-705,21-4-1666,14 2 289,4 6 1089,2 6-961,-3 6-3683</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0.852"/>
    </inkml:context>
    <inkml:brush xml:id="br0">
      <inkml:brushProperty name="width" value="0.025" units="cm"/>
      <inkml:brushProperty name="height" value="0.025" units="cm"/>
    </inkml:brush>
  </inkml:definitions>
  <inkml:trace contextRef="#ctx0" brushRef="#br0">1 16 1698,'82'7'288,"-5"-3"352,-1-1 2820,-1 1 672,-3-1-1666,-1 1-1313,0 0-961,-5 1-480,0-5-4228</inkml:trace>
  <inkml:trace contextRef="#ctx0" brushRef="#br0" timeOffset="1">1443 0 16784,'0'0'448,"73"10"-416,-27-4 0,8 0-1185,4-3-769,2-1-480,3-2-2723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1.193"/>
    </inkml:context>
    <inkml:brush xml:id="br0">
      <inkml:brushProperty name="width" value="0.025" units="cm"/>
      <inkml:brushProperty name="height" value="0.025" units="cm"/>
    </inkml:brush>
  </inkml:definitions>
  <inkml:trace contextRef="#ctx0" brushRef="#br0">0 9 6566,'0'0'16336,"52"9"-13998,-46-9-1441,5 0-705,4 0-64,5 0-640,1-4-2563,1-9-5125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7.240"/>
    </inkml:context>
    <inkml:brush xml:id="br0">
      <inkml:brushProperty name="width" value="0.025" units="cm"/>
      <inkml:brushProperty name="height" value="0.025" units="cm"/>
    </inkml:brush>
  </inkml:definitions>
  <inkml:trace contextRef="#ctx0" brushRef="#br0">43 0 6022,'0'0'21898,"3"13"-21049,1 10-486,-1 0 1,-1 0 0,0 0-1,-2 0 1,-1 0 0,-1 1-1,-7 34 1,-8-4 80,11-38-315,0 1 0,2 0 0,0 0 0,-3 28 0,7-44-129,0-1 0,0 1 0,0 0 0,0-1 0,0 1 0,0 0 0,0-1 0,0 1 0,1-1 0,-1 1 0,0 0 0,0-1 0,1 1 0,-1-1 0,0 1 0,1-1 0,-1 1 0,1-1 0,-1 1 0,1-1 0,-1 1 0,1-1 0,-1 0 0,1 1 0,-1-1 0,1 0 0,-1 1 0,1-1 0,0 0 0,-1 0 0,2 1 0,28-1 0,27-16 0,-37 8 0,172-58 0,-172 58-3236,-7-9-4669,-10-1-3023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27.862"/>
    </inkml:context>
    <inkml:brush xml:id="br0">
      <inkml:brushProperty name="width" value="0.025" units="cm"/>
      <inkml:brushProperty name="height" value="0.025" units="cm"/>
    </inkml:brush>
  </inkml:definitions>
  <inkml:trace contextRef="#ctx0" brushRef="#br0">243 0 22838,'0'0'8701,"-6"11"-7671,-71 111-783,61-98-259,-2-1 0,0 0-1,-32 29 1,77-100 12,75-86 0,-117 156 0,2 1 0,1 0 0,1 1 0,1 0 0,1 1 0,1 0 0,1 0 0,1 1 0,-4 45 0,10-70 0,-1 0 0,1 0 0,0 0 0,0 0 0,0 0 0,0 0 0,0-1 0,0 1 0,0 0 0,0 0 0,1 0 0,-1 0 0,0 0 0,0 0 0,1 0 0,-1 0 0,1 0 0,-1 0 0,1 0 0,-1-1 0,1 1 0,0 0 0,-1 0 0,1-1 0,0 1 0,-1 0 0,1-1 0,0 1 0,0-1 0,0 1 0,0-1 0,-1 1 0,1-1 0,0 0 0,0 1 0,0-1 0,0 0 0,0 0 0,0 0 0,0 1 0,0-1 0,0 0 0,0 0 0,0-1 0,2 1 0,-2-1 0,-1 1 0,1-1 0,0 1 0,-1-1 0,1 0 0,-1 1 0,1-1 0,-1 0 0,1 0 0,-1 1 0,1-1 0,-1 0 0,0 0 0,1 0 0,-1 0 0,0 1 0,0-1 0,0 0 0,1 0 0,-1 0 0,0 0 0,0 0 0,0 0 0,-1 0 0,1 0 0,0-34 0,-1 29 0,-1-9 0,-1 0 0,0 0 0,-2 0 0,1 1 0,-2 0 0,0 0 0,-1 0 0,0 1 0,-1-1 0,0 2 0,-1-1 0,-1 1 0,-16-16 0,11 21 0,15 7 0,0 0 0,0 1 0,0-1 0,0 0 0,0 1 0,0-1 0,0 0 0,0 1 0,0-1 0,0 0 0,0 1 0,0-1 0,0 0 0,0 0 0,1 1 0,-1-1 0,0 0 0,0 1 0,0-1 0,0 0 0,1 0 0,-1 0 0,0 1 0,0-1 0,1 0 0,-1 0 0,0 0 0,1 1 0,-1-1 0,0 0 0,0 0 0,1 0 0,-1 0 0,0 0 0,1 0 0,-1 0 0,0 0 0,1 0 0,-1 0 0,0 0 0,1 0 0,-1 0 0,1 0 0,27 8-4,0-1-1,0-1 1,0-1-1,1-2 1,39-1 0,-9 2-418,-13-2-2910,-9-1-4803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3.738"/>
    </inkml:context>
    <inkml:brush xml:id="br0">
      <inkml:brushProperty name="width" value="0.025" units="cm"/>
      <inkml:brushProperty name="height" value="0.025" units="cm"/>
    </inkml:brush>
  </inkml:definitions>
  <inkml:trace contextRef="#ctx0" brushRef="#br0">1 1 9417,'0'0'13058,"0"8"-11788,1 70 808,-2-38-1775,2 1-1,1 0 1,12 62 0,-14-102-270,0-1 0,0 1 0,0 0 0,0 0 0,1 0 0,-1 0 0,0 0 0,0 0 0,1 0 0,-1 0 0,0 0 0,1-1 0,-1 1 0,1 0 0,-1 0 0,1-1 0,-1 1 0,1 0 0,0 0 0,-1-1 0,1 1 0,0-1 0,-1 1 0,1-1 0,0 1 0,0-1 0,0 1 0,-1-1 0,1 1 0,0-1 0,0 0 0,0 0 0,0 0 0,0 1 0,0-1 0,0 0 0,0 0 0,0 0 0,0 0 0,-1 0 0,1-1 0,0 1 0,0 0 0,0 0 0,0 0 0,0-1 0,0 1 0,-1-1 0,1 1 0,0-1 0,0 1 0,0-1 0,-1 1 0,1-1 0,0 1 0,-1-1 0,1 0 0,1-1 0,6-6 247,-1 0 0,1-1 1,9-16-1,-15 22-274,125-199 1436,-127 201-1433,0 1 0,1-1 1,-1 1-1,0-1 0,0 0 0,1 1 0,-1-1 1,0 1-1,1-1 0,-1 1 0,1-1 1,-1 1-1,1-1 0,-1 1 0,1-1 0,-1 1 1,1-1-1,0 1 0,-1 0 0,1 0 1,-1-1-1,1 1 0,0 0 0,-1 0 1,1-1-1,0 1 0,-1 0 0,2 0 0,5 18 330,-7 48 215,0-51-497,-1 17-57,3 35 0,-2-66 0,0 0 0,0 0 0,0 0 0,1 0 0,-1-1 0,0 1 0,1 0 0,-1 0 0,1 0 0,-1-1 0,1 1 0,-1 0 0,1-1 0,-1 1 0,1 0 0,0-1 0,-1 1 0,1-1 0,0 1 0,0-1 0,-1 1 0,1-1 0,0 1 0,0-1 0,0 0 0,-1 0 0,1 1 0,0-1 0,0 0 0,0 0 0,0 0 0,0 0 0,0 0 0,-1 0 0,1 0 0,0 0 0,0 0 0,0 0 0,0-1 0,0 1 0,-1 0 0,1-1 0,0 1 0,0 0 0,0-1 0,-1 1 0,1-1 0,0 1 0,0-2 0,5-1 0,-1 0 0,1 0 0,-1-1 0,0 0 0,8-7 0,2-5 0,-1 0 0,-1-1 0,0-1 0,-1 0 0,-1-1 0,0 0 0,-2-1 0,13-37 0,-23 60-497,-3 12-6517,4-21-1458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594"/>
    </inkml:context>
    <inkml:brush xml:id="br0">
      <inkml:brushProperty name="width" value="0.025" units="cm"/>
      <inkml:brushProperty name="height" value="0.025" units="cm"/>
    </inkml:brush>
  </inkml:definitions>
  <inkml:trace contextRef="#ctx0" brushRef="#br0">105 439 4516,'0'0'18049,"-11"-1"-15807,8 1-2120,0 0-1,0 0 0,0 0 1,0 1-1,-1-1 0,1 1 1,0-1-1,0 1 0,0 0 1,0 0-1,0 0 0,1 1 0,-1-1 1,0 1-1,-3 2 0,3 0-15,-1-1 0,1 1-1,0 0 1,0 0 0,1 1-1,-1-1 1,1 0-1,0 1 1,0 0 0,0 0-1,-1 7 1,0-2-26,1-1 0,0 1 0,1-1 0,-1 19 0,2-27-77,0 0 0,0 0 0,0 1 0,-1-1 0,2 0-1,-1 0 1,0 0 0,0 0 0,0 1 0,0-1 0,1 0 0,-1 0 0,1 0 0,-1 0 0,1 0 0,-1 0 0,1 0 0,-1 0 0,1 0 0,0 0 0,0 0-1,-1 0 1,1 0 0,0-1 0,0 1 0,0 0 0,0-1 0,0 1 0,0 0 0,0-1 0,0 1 0,0-1 0,0 0 0,0 1 0,1-1 0,-1 0 0,0 0 0,0 0-1,0 1 1,0-1 0,1 0 0,-1-1 0,0 1 0,0 0 0,0 0 0,0 0 0,0-1 0,1 1 0,-1 0 0,1-2 0,5-1-13,-1 0 0,-1-1 1,1 1-1,0-1 0,-1-1 1,0 1-1,0-1 0,0 0 0,0 0 1,-1 0-1,6-10 0,39-70-163,-48 83 169,18-37-160,-2-1 1,-1 0-1,-3-1 0,-1-1 1,-2 0-1,-1-1 0,-3 0 0,2-75 1,-11 107 75,-4 14 88,-5 17 114,2-1 79,1 1 1,2 1-1,-1-1 0,2 1 0,1 0 0,1 1 0,1 0 0,0-1 0,2 1 0,0 0 0,4 29 0,0-4 507,-3 1-1,-1 0 0,-3 0 1,-11 56-1,16-108-694,7-31 19,-1-1 1,-2 1 0,-1-1-1,-2-53 1,-3 86-25,1 1 0,-1-1 0,0 0 0,-1 1 0,1-1 0,0 1 0,-1-1 0,1 1 0,-1 0 0,0 0 0,0 0 0,0 0 0,0 0 0,0 0 0,0 0 0,0 0 0,-1 1 0,1 0 0,0-1 0,-1 1 0,-4-2 0,4 2 0,1 1 0,0-1 0,-1 0 0,1 0 0,0-1 0,0 1 0,0 0 0,0-1 0,0 1 0,0-1 0,1 0 0,-1 1 0,0-1 0,1 0 0,0 0 0,-1 0 0,1 0 0,0 0 0,0-1 0,0 1 0,0 0 0,0 0 0,0-5 0,1 6 0,1 0 0,-1 0 0,1-1 0,0 1 0,0 0 0,-1 0 0,1 0 0,0 0 0,0 0 0,0 0 0,0 0 0,0 1 0,0-1 0,1 0 0,-1 0 0,0 1 0,0-1 0,0 1 0,1-1 0,-1 1 0,0 0 0,1-1 0,-1 1 0,0 0 0,1 0 0,-1 0 0,0 0 0,1 0 0,1 0 0,42 1 0,-17 6-1146,15 1-4115,-40-8 4943,-1 0 0,0-1 1,0 1-1,0-1 0,0 1 0,0-1 1,-1 0-1,1 1 0,0-1 1,0 0-1,0 0 0,0 0 1,-1-1-1,1 1 0,-1 0 0,1-1 1,-1 1-1,1-1 0,-1 1 1,2-3-1,7-13-9441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4.391"/>
    </inkml:context>
    <inkml:brush xml:id="br0">
      <inkml:brushProperty name="width" value="0.025" units="cm"/>
      <inkml:brushProperty name="height" value="0.025" units="cm"/>
    </inkml:brush>
  </inkml:definitions>
  <inkml:trace contextRef="#ctx0" brushRef="#br0">179 103 14221,'8'-10'3908,"-1"0"-3136,-1 1 120,1 1 1,0-1 0,0 1 0,0 1 0,1-1 0,0 1-1,0 0 1,1 1 0,12-7 0,-21 13-849,0 0 1,0 0-1,1 0 0,-1 0 1,0 0-1,1 0 0,-1 0 0,0 0 1,1 0-1,-1 0 0,0 0 1,1 0-1,-1 0 0,0 0 0,1 0 1,-1 0-1,0 0 0,1 0 1,-1 1-1,0-1 0,0 0 1,1 0-1,-1 0 0,0 1 0,0-1 1,1 0-1,-1 0 0,0 0 1,0 1-1,1-1 0,-1 0 1,0 1-1,0-1 0,0 0 0,0 0 1,0 1-1,1-1 0,-1 0 1,0 1-1,0-1 0,0 0 1,0 1-1,0-1 0,0 0 0,0 1 1,0-1-1,0 0 0,0 1 1,0-1-1,-2 22 575,2-20-506,-3 13 33,-1-1 0,0 0 1,-1 0-1,-1 0 0,0 0 1,-9 14-1,-54 78 760,52-80-845,2-3-61,11-16 0,-1 1 0,1-1 0,-2 0 0,1 0 0,-1 0 0,-10 8 0,14-47 0,6 6 0,12-45 0,4-20 0,-20 303 0,0-209 0,0 1 0,1-1 0,-1 0 0,1 0 0,0 0 0,0 0 0,0 0 0,0 0 0,1 0 0,-1 0 0,1 0 0,0 0 0,-1-1 0,1 1 0,0-1 0,1 1 0,-1-1 0,0 0 0,1 0 0,-1 0 0,1 0 0,0 0 0,0-1 0,0 1 0,-1-1 0,1 0 0,1 0 0,-1 0 0,0 0 0,0 0 0,0-1 0,0 1 0,0-1 0,1 0 0,-1 0 0,0 0 0,5-1 0,-7 1 0,0-1 0,0 1 0,0-1 0,0 1 0,0-1 0,0 0 0,0 1 0,0-1 0,0 0 0,0 0 0,0 1 0,0-1 0,-1 0 0,1 0 0,0 0 0,-1 0 0,1 0 0,-1 0 0,1 0 0,-1 0 0,1-1 0,-1 1 0,0 0 0,0 0 0,1 0 0,-1 0 0,0 0 0,0-1 0,0 1 0,0 0 0,0 0 0,-1 0 0,1 0 0,0-1 0,0 1 0,-1 0 0,0-1 0,0-4 0,-1 1 0,0 0 0,0 0 0,0 0 0,-1 0 0,-5-8 0,-86-99 0,81 97 0,-2 1 0,0 1 0,0 0 0,-2 1 0,-20-12 0,26 20 0,8 8 0,15 11 0,1-9-270,0 0 0,0 0 0,0-1 1,1-1-1,0 0 0,0-1 0,22 2 0,103 0-5689,-107-6 4062,4 1-9740</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2.902"/>
    </inkml:context>
    <inkml:brush xml:id="br0">
      <inkml:brushProperty name="width" value="0.025" units="cm"/>
      <inkml:brushProperty name="height" value="0.025" units="cm"/>
    </inkml:brush>
  </inkml:definitions>
  <inkml:trace contextRef="#ctx0" brushRef="#br0">1 0 18642,'0'0'10906,"10"13"-9006,204 213-581,-152-163-1603,-59-60 127,-1 0-1,1 0 1,0 1 0,-1-1 0,0 1-1,1-1 1,-2 1 0,1 0 0,0 0 0,-1 0-1,1 0 1,-1 0 0,0 0 0,0 6-1,4-36-6301,5-12-3977</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3.244"/>
    </inkml:context>
    <inkml:brush xml:id="br0">
      <inkml:brushProperty name="width" value="0.025" units="cm"/>
      <inkml:brushProperty name="height" value="0.025" units="cm"/>
    </inkml:brush>
  </inkml:definitions>
  <inkml:trace contextRef="#ctx0" brushRef="#br0">167 1 22774,'0'0'8749,"-8"12"-7670,2-2-961,0 0-112,0-1 0,0 1 0,1 0 0,1 0-1,0 0 1,0 1 0,-3 14 0,0 11-6,-92 523 0,96-478 0,3-80-33,0-1 0,-1 1 1,1-1-1,0 1 0,0-1 0,0 1 1,0-1-1,0 1 0,0-1 0,0 1 1,0-1-1,0 1 0,0-1 0,0 1 1,0-1-1,1 1 0,-1-1 0,0 1 0,0-1 1,0 1-1,1-1 0,-1 1 0,0-1 1,1 0-1,-1 1 0,0-1 0,1 0 1,-1 1-1,0-1 0,1 0 0,-1 1 1,1-1-1,-1 0 0,1 1 0,-1-1 0,1 0 1,-1 0-1,1 0 0,-1 0 0,1 1 1,-1-1-1,1 0 0,-1 0 0,1 0 1,-1 0-1,1 0 0,-1 0 0,1 0 1,-1 0-1,1-1 0,-1 1 0,1 0 0,-1 0 1,1 0-1,-1 0 0,1-1 0,-1 1 1,1 0-1,0-1 0,23-24-6441,0-19-4624</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3.727"/>
    </inkml:context>
    <inkml:brush xml:id="br0">
      <inkml:brushProperty name="width" value="0.025" units="cm"/>
      <inkml:brushProperty name="height" value="0.025" units="cm"/>
    </inkml:brush>
  </inkml:definitions>
  <inkml:trace contextRef="#ctx0" brushRef="#br0">8 43 8584,'0'0'17072,"-3"9"-14984,2-7-1987,0 0 0,1 0 0,-1-1 1,1 1-1,-1 0 0,1 0 1,0 0-1,-1 0 0,1 0 1,0 0-1,0 0 0,0 0 0,1 0 1,-1 0-1,0 0 0,1 0 1,1 3-1,0-4 19,0 1 0,0-1 0,0 0 0,1 0 0,-1 0 0,1 0 0,-1 0 0,1 0 0,-1-1 0,1 1 0,-1-1-1,1 0 1,-1 0 0,1 0 0,0 0 0,-1 0 0,1 0 0,-1-1 0,3 0 0,27-4 111,0-1 0,0-1 0,59-23-1,-63 19-350,1 2 0,0 0 0,0 2 0,0 1 0,34-2 0,-60 8-165,0 0-1,-1 0 1,1 0-1,0 0 1,0 1 0,-1-1-1,1 1 1,0 0-1,-1-1 1,1 1-1,4 3 1,-6-4-50,-1 1 0,1 0 0,0 0 0,-1-1 0,1 1-1,0 0 1,-1 0 0,1 0 0,-1 0 0,1 0 0,-1 0 0,0 0 0,1 0 0,-1 0 0,0 0 0,0 0-1,0 0 1,0 0 0,0 0 0,0 0 0,0 0 0,0 0 0,0 0 0,0 0 0,0 0 0,-1 0 0,1 0-1,0 0 1,-1 0 0,1 0 0,-1 0 0,0 1 0,-10 13-7774</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4.099"/>
    </inkml:context>
    <inkml:brush xml:id="br0">
      <inkml:brushProperty name="width" value="0.025" units="cm"/>
      <inkml:brushProperty name="height" value="0.025" units="cm"/>
    </inkml:brush>
  </inkml:definitions>
  <inkml:trace contextRef="#ctx0" brushRef="#br0">1 101 17200,'0'0'8777,"78"6"-6407,-25-19-609,4-3-447,9 0-738,-1 1-448,-2 1-160,-7 4-1025,-6 4-929,-12-2-2306,-6 0-4996</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5.701"/>
    </inkml:context>
    <inkml:brush xml:id="br0">
      <inkml:brushProperty name="width" value="0.025" units="cm"/>
      <inkml:brushProperty name="height" value="0.025" units="cm"/>
    </inkml:brush>
  </inkml:definitions>
  <inkml:trace contextRef="#ctx0" brushRef="#br0">230 27 5541,'6'-4'1949,"0"0"0,0 0 0,0 1 0,0-1-1,8-1 1,-13 4-1808,0 1 0,0-1-1,-1 1 1,1 0 0,0 0 0,0-1-1,0 1 1,0 0 0,0 0-1,0 0 1,0 0 0,0 0 0,0 0-1,0 0 1,0 1 0,0-1-1,-1 0 1,1 0 0,0 1 0,0-1-1,0 1 1,0-1 0,0 0-1,-1 1 1,1 0 0,0-1 0,0 1-1,-1-1 1,1 1 0,0 0 0,-1 0-1,1-1 1,-1 1 0,1 0-1,-1 0 1,1 0 0,-1-1 0,0 1-1,1 0 1,-1 0 0,0 0-1,0 0 1,0 0 0,1 0 0,-1 0-1,0 0 1,0 0 0,-1 1 0,1 10 274,0 0 1,-1 0 0,-1 0-1,0 0 1,0 0 0,-1-1 0,-1 1-1,0-1 1,-1 0 0,0 0-1,-12 19 1,-9 9 507,-53 61 0,42-55-49,13-15-464,11-16-455,0 0 1,1 2-1,1-1 1,1 2-1,0-1 1,1 1-1,-7 19 1,20-44-4744,6-3 2570,2-4 218,12-27-3365,3-10-1138</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6.079"/>
    </inkml:context>
    <inkml:brush xml:id="br0">
      <inkml:brushProperty name="width" value="0.025" units="cm"/>
      <inkml:brushProperty name="height" value="0.025" units="cm"/>
    </inkml:brush>
  </inkml:definitions>
  <inkml:trace contextRef="#ctx0" brushRef="#br0">122 80 13004,'4'-11'4308,"0"-3"-3037,-3 9-746,0 0 0,1 0 0,-1 0 0,1 1 0,0-1 0,0 0 0,1 1 0,4-8-1,-7 12-453,0 0-1,1-1 0,-1 1 1,0 0-1,0 0 0,0-1 0,0 1 1,1 0-1,-1 0 0,0 0 1,0-1-1,0 1 0,1 0 0,-1 0 1,0 0-1,1 0 0,-1-1 1,0 1-1,0 0 0,1 0 0,-1 0 1,0 0-1,1 0 0,-1 0 1,0 0-1,0 0 0,1 0 1,-1 0-1,0 0 0,1 0 0,-1 0 1,0 0-1,1 0 0,-1 0 1,0 0-1,0 0 0,1 1 0,-1-1 1,0 0-1,0 0 0,1 0 1,-1 0-1,0 1 0,0-1 0,1 0 1,-1 0-1,0 0 0,0 1 1,0-1-1,1 0 0,-1 0 1,0 1-1,0-1 0,0 0 0,0 1 1,0-1-1,0 0 0,0 0 1,0 1-1,0-1 0,1 0 0,-1 1 1,0-1-1,0 0 0,-1 1 1,1-1-1,0 0 0,0 0 0,0 1 1,4 29 558,-3-24-200,17 213 1298,15 98-779,-27-296-2006,-3-19-4130,-3-5 4318,0 0 1,0 0 0,-1-1 0,0 1 0,1 0 0,-1 0 0,-1 0 0,1 0 0,-2-3 0,-15-26-5137</inkml:trace>
  <inkml:trace contextRef="#ctx0" brushRef="#br0" timeOffset="1">1 305 11851,'0'0'14862,"84"12"-13164,-40-11-673,1-1-449,1 0-415,-2-3-514,-4-11-3106,-6-8-4549</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6.953"/>
    </inkml:context>
    <inkml:brush xml:id="br0">
      <inkml:brushProperty name="width" value="0.025" units="cm"/>
      <inkml:brushProperty name="height" value="0.025" units="cm"/>
    </inkml:brush>
  </inkml:definitions>
  <inkml:trace contextRef="#ctx0" brushRef="#br0">1 0 10634,'0'0'15626,"2"11"-14532,6 50-45,1 82 0,5 54-958,-26-238-13411,-6 6 4528</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7.296"/>
    </inkml:context>
    <inkml:brush xml:id="br0">
      <inkml:brushProperty name="width" value="0.025" units="cm"/>
      <inkml:brushProperty name="height" value="0.025" units="cm"/>
    </inkml:brush>
  </inkml:definitions>
  <inkml:trace contextRef="#ctx0" brushRef="#br0">1 94 16367,'0'0'11820,"69"-12"-10347,-20 2-448,7-4-545,3-4-319,-2 3-129,-3 0-32,-15 5-897,-14 10-1185,-15 0-1890,-35 13-14605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7.623"/>
    </inkml:context>
    <inkml:brush xml:id="br0">
      <inkml:brushProperty name="width" value="0.025" units="cm"/>
      <inkml:brushProperty name="height" value="0.025" units="cm"/>
    </inkml:brush>
  </inkml:definitions>
  <inkml:trace contextRef="#ctx0" brushRef="#br0">0 419 19635,'0'0'7623,"60"-3"-6182,-17-16-480,6-3-577,6 0-287,0 0-194,-2 7-1536,-7 3-2659,-7 3-2210,-7 1-6278</inkml:trace>
  <inkml:trace contextRef="#ctx0" brushRef="#br0" timeOffset="1">816 0 20563,'0'0'2264,"-9"3"-209,1 0-1831,0 0 1,1 1-1,-1 0 0,1 0 0,0 1 0,0 0 1,0 0-1,1 0 0,0 1 0,0 0 1,0 0-1,1 1 0,-8 12 0,-5 7 116,1 1-1,2 1 0,1 0 1,1 1-1,1 0 1,1 1-1,2 0 1,1 1-1,2 0 1,1 0-1,-2 42 0,7-70-324,-1 0 0,1 1-1,0-1 1,0 1 0,1-1-1,-1 1 1,1-1 0,0 1-1,0-1 1,0 0-1,0 1 1,0-1 0,1 0-1,-1 0 1,1 0 0,0 0-1,0 0 1,0 0 0,0-1-1,1 1 1,-1-1 0,1 1-1,-1-1 1,1 0 0,0 0-1,0 0 1,0 0-1,0-1 1,0 1 0,1-1-1,-1 0 1,0 0 0,1 0-1,-1 0 1,0 0 0,1-1-1,-1 0 1,8 0 0,3 1-403,0 0 1,0-2-1,0 1 1,0-2-1,0 0 1,-1 0-1,1-2 1,17-5-1,-20 4-1525,1-1-1,-1 0 0,0 0 1,-1-1-1,18-14 1,9-16-11428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982"/>
    </inkml:context>
    <inkml:brush xml:id="br0">
      <inkml:brushProperty name="width" value="0.025" units="cm"/>
      <inkml:brushProperty name="height" value="0.025" units="cm"/>
    </inkml:brush>
  </inkml:definitions>
  <inkml:trace contextRef="#ctx0" brushRef="#br0">192 6 9289,'0'0'16645,"-10"-2"-13682,6 1-2828,0 0 1,0 1 0,0-1 0,-1 1-1,1 0 1,0 0 0,0 0 0,0 1-1,0-1 1,0 1 0,0 0 0,0 0-1,0 0 1,0 1 0,0-1 0,1 1-1,-1 0 1,0 0 0,1 1 0,0-1-1,0 1 1,-1-1 0,1 1 0,1 0-1,-1 0 1,0 0 0,-2 4 0,-46 60-50,48-61-87,-1 0-1,1 0 1,0 0-1,1 0 0,-1 1 1,1-1-1,0 1 1,1 0-1,0-1 1,-1 9-1,2-14 2,0-1 0,0 0 0,0 1 0,0-1 0,1 1 0,-1-1 0,0 1 0,0-1 0,0 0 0,0 1 0,1-1 0,-1 1 0,0-1 0,0 0 0,0 1 0,1-1 0,-1 0 0,0 1 0,1-1 0,-1 0 0,0 1 0,1-1 0,-1 0 0,0 0 0,1 0 0,-1 1 0,1-1 0,-1 0 0,0 0 0,1 0 0,-1 0 0,1 0 0,-1 0 0,1 1 0,0-1 0,23-4 0,20-13 0,-27 7-18,12-6-239,50-20 0,-70 33 219,-1 0-1,1 0 1,0 1-1,0 1 1,0-1-1,0 1 1,0 1-1,1 0 0,-1 0 1,17 3-1,-25-2 51,0-1-1,1 1 1,-1 0-1,1-1 1,-1 1-1,0 0 0,0 0 1,1 0-1,-1 0 1,0 0-1,0 0 0,0 0 1,0 0-1,0 0 1,0 1-1,0-1 1,-1 0-1,1 1 0,0-1 1,-1 0-1,1 1 1,-1-1-1,0 1 0,1-1 1,-1 1-1,0-1 1,0 1-1,0-1 1,0 1-1,0-1 0,0 1 1,0 0-1,0-1 1,-1 0-1,1 1 0,-1-1 1,1 1-1,-2 1 1,0 4 58,0 0 1,-1 0 0,0-1-1,0 1 1,0-1-1,-8 11 1,-10 8-69,-1-1 0,-1-1 0,-1-1 0,-1-1 0,-1-2 0,0 0 0,-31 16 0,30-26-657,27-9 560,-1 0 1,1 0 0,-1 0-1,1 0 1,-1 0 0,0 0-1,1 0 1,-1 0 0,1 0-1,-1 0 1,0 0 0,1 0-1,-1 0 1,1-1 0,-1 1-1,1 0 1,-1 0 0,1-1-1,-1 1 1,1 0 0,-1-1-1,1 1 1,-1-1-1,1 1 1,-1 0 0,1-1-1,0 1 1,-1-1 0,1 1-1,0-1 1,0 1 0,-1-1-1,1 0 1,0 1 0,0-1-1,0 1 1,-1-1 0,1 1-1,0-1 1,0 0 0,0 0-1,0-24-8516</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7.962"/>
    </inkml:context>
    <inkml:brush xml:id="br0">
      <inkml:brushProperty name="width" value="0.025" units="cm"/>
      <inkml:brushProperty name="height" value="0.025" units="cm"/>
    </inkml:brush>
  </inkml:definitions>
  <inkml:trace contextRef="#ctx0" brushRef="#br0">73 0 18898,'0'0'2311,"-6"14"-175,-10 39-754,2 0-1,2 1 1,2 1 0,3 0 0,0 63-1,7-118-1368,0 0-1,0 1 0,-1-1 1,1 1-1,0-1 1,0 1-1,0-1 0,0 1 1,0-1-1,0 1 1,0-1-1,0 1 0,1-1 1,-1 1-1,0-1 1,0 1-1,0-1 0,0 0 1,1 1-1,-1-1 1,0 1-1,0-1 0,1 0 1,-1 1-1,0-1 1,1 1-1,-1-1 0,0 0 1,1 0-1,-1 1 1,1-1-1,-1 0 0,1 0 1,-1 1-1,0-1 1,1 0-1,-1 0 0,1 0 1,-1 0-1,1 0 1,-1 0-1,1 0 0,-1 0 1,1 0-1,-1 0 0,1 0 1,-1 0-1,1 0 1,-1 0-1,1 0 0,-1 0 1,0 0-1,1-1 1,-1 1-1,1 0 0,-1 0 1,1 0-1,-1-1 1,0 1-1,1 0 0,-1-1 1,0 1-1,1 0 1,-1-1-1,0 1 0,1-1 1,-1 0-1,28-26 277,-27 27-289,83-102 0,90-142 0,-172 239-2445,-11 9-11542</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8.323"/>
    </inkml:context>
    <inkml:brush xml:id="br0">
      <inkml:brushProperty name="width" value="0.025" units="cm"/>
      <inkml:brushProperty name="height" value="0.025" units="cm"/>
    </inkml:brush>
  </inkml:definitions>
  <inkml:trace contextRef="#ctx0" brushRef="#br0">0 1 18033,'0'0'6951,"0"53"-3844,10-38-1506,4-1-576,-1 2-801,2-2-416,0-3-1762,1-6-2882,-4-5-3268</inkml:trace>
  <inkml:trace contextRef="#ctx0" brushRef="#br0" timeOffset="1">241 20 11018,'0'0'9257,"-4"77"-7207,-6-41-865,2 0-320,0 0-160,3-4-513,2-8-384,3-9-1570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8.680"/>
    </inkml:context>
    <inkml:brush xml:id="br0">
      <inkml:brushProperty name="width" value="0.025" units="cm"/>
      <inkml:brushProperty name="height" value="0.025" units="cm"/>
    </inkml:brush>
  </inkml:definitions>
  <inkml:trace contextRef="#ctx0" brushRef="#br0">89 0 17809,'0'0'3614,"-1"9"-897,-37 150 1484,-11 56 225,49-214-4426,0 0 0,0-1 0,0 1 0,0-1 0,0 1 0,0-1 0,0 1 0,0-1 0,0 1 0,1-1 0,-1 1 0,0-1 0,0 1 0,1-1 0,-1 1 0,0-1 0,1 1 0,-1-1 0,0 0 0,1 1 0,-1-1 0,1 0 0,-1 1 0,0-1 0,1 0 0,-1 1 0,1-1 0,-1 0 0,1 0 0,-1 0 0,1 0 0,-1 1 0,1-1 0,0 0 0,-1 0 0,1 0 0,-1 0 0,1 0 0,-1 0 0,1 0 0,-1 0 0,1 0 0,-1-1 0,1 1 0,0 0 0,29-6 0,-28 5 0,23-6 0,225-53 0,-239 58-246,18-5-3380,-27 7 3245,-1-1 0,0 1 0,0-1 0,0 1 0,0-1 0,0 0 0,0 0 0,0 1 0,-1-1 0,1 0 0,0 0 0,0 0-1,-1 0 1,1 0 0,0 0 0,-1 0 0,1 0 0,-1 0 0,1 0 0,-1 0 0,0 0 0,1-2 0,0-12-17380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9.025"/>
    </inkml:context>
    <inkml:brush xml:id="br0">
      <inkml:brushProperty name="width" value="0.025" units="cm"/>
      <inkml:brushProperty name="height" value="0.025" units="cm"/>
    </inkml:brush>
  </inkml:definitions>
  <inkml:trace contextRef="#ctx0" brushRef="#br0">146 0 7559,'0'0'17441,"10"6"-14398,-3-2-2719,1 0 1,-2 1 0,1 0 0,0 1 0,-1 0 0,0-1 0,0 2 0,-1-1-1,0 1 1,0 0 0,0 0 0,-1 0 0,4 9 0,1 6-318,-1-1 1,-1 1 0,0 0-1,-2 1 1,-1-1 0,0 1-1,-2 0 1,-1 0 0,-1 0-1,0 0 1,-2 0 0,-1 0-1,0 0 1,-2-1 0,-1 1-1,0-1 1,-2 0 0,0-1-1,-2 0 1,0 0 0,-2-1-1,-19 27 1,12-20-1043,-42 45 0,-2-18-4182,22-29-6522</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29.813"/>
    </inkml:context>
    <inkml:brush xml:id="br0">
      <inkml:brushProperty name="width" value="0.025" units="cm"/>
      <inkml:brushProperty name="height" value="0.025" units="cm"/>
    </inkml:brush>
  </inkml:definitions>
  <inkml:trace contextRef="#ctx0" brushRef="#br0">0 122 8360,'0'0'17553,"90"28"-15600,-21-37-575,16-8-642,10-7-511,1-1-161,-1 0-481,-12 6-1344,-16 3-1667,-21 6-1793,-24 6-2722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0.202"/>
    </inkml:context>
    <inkml:brush xml:id="br0">
      <inkml:brushProperty name="width" value="0.025" units="cm"/>
      <inkml:brushProperty name="height" value="0.025" units="cm"/>
    </inkml:brush>
  </inkml:definitions>
  <inkml:trace contextRef="#ctx0" brushRef="#br0">1 467 15439,'0'0'6470,"58"-4"-5189,9-14-96,12-3-192,13 0-577,1 1-384,-1 6-224,-9 5-1826,-14 1-2946,-10 2-3877</inkml:trace>
  <inkml:trace contextRef="#ctx0" brushRef="#br0" timeOffset="1">803 0 9833,'0'0'2371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1.169"/>
    </inkml:context>
    <inkml:brush xml:id="br0">
      <inkml:brushProperty name="width" value="0.025" units="cm"/>
      <inkml:brushProperty name="height" value="0.025" units="cm"/>
    </inkml:brush>
  </inkml:definitions>
  <inkml:trace contextRef="#ctx0" brushRef="#br0">0 1 17681,'0'0'8087,"12"0"-6512,9 1-1158,103 5 125,0 5 1,141 31 0,-262-42-547,13 4-49,-1 0 1,1 1 0,-1 1 0,19 9-1,-32-14 54,0 0 0,1 0 0,-1 1 0,0-1 0,0 0 0,0 1 0,0-1 0,0 1 0,0 0 0,-1-1 0,1 1 0,-1 0 0,1 0 0,-1 0 0,1 0-1,-1 0 1,0 1 0,0-1 0,0 0 0,0 0 0,-1 1 0,1-1 0,-1 1 0,1-1 0,-1 0 0,0 1 0,0-1 0,0 1 0,0-1 0,0 1 0,-1-1 0,1 1 0,-1-1-1,1 0 1,-1 1 0,0-1 0,-2 4 0,-2 1 119,0 0 0,0 0-1,0 0 1,-1 0 0,-1-1 0,1 0-1,-1-1 1,-10 8 0,-69 39 1079,55-34-689,-61 31 283,59-33-812,1 1 0,1 1 1,1 2-1,-46 39 0,58-40-969,10-7-3293</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1.775"/>
    </inkml:context>
    <inkml:brush xml:id="br0">
      <inkml:brushProperty name="width" value="0.025" units="cm"/>
      <inkml:brushProperty name="height" value="0.025" units="cm"/>
    </inkml:brush>
  </inkml:definitions>
  <inkml:trace contextRef="#ctx0" brushRef="#br0">0 1 9769,'0'0'17809,"33"53"-15567,-17-18-608,-3 2-577,2 3-801,1-8-256,-1-6 0,1-8 0,2-11 0,4-7 0,1-5 0,5-18-2050,-1-9-2178,-5-10-2242,2-6-2595</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2.164"/>
    </inkml:context>
    <inkml:brush xml:id="br0">
      <inkml:brushProperty name="width" value="0.025" units="cm"/>
      <inkml:brushProperty name="height" value="0.025" units="cm"/>
    </inkml:brush>
  </inkml:definitions>
  <inkml:trace contextRef="#ctx0" brushRef="#br0">203 0 12588,'0'0'7879,"-20"66"-5156,1-23 320,-2 8-449,-2 7-1088,2 1-129,-3 3-544,4 2-609,1-1-224,2-5 0,5-7 0,6-16-288,6-12-1058,0-18-992,18-6-1345,0-27-737,1-9-2531</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2.583"/>
    </inkml:context>
    <inkml:brush xml:id="br0">
      <inkml:brushProperty name="width" value="0.025" units="cm"/>
      <inkml:brushProperty name="height" value="0.025" units="cm"/>
    </inkml:brush>
  </inkml:definitions>
  <inkml:trace contextRef="#ctx0" brushRef="#br0">310 0 17232,'0'0'9700,"0"9"-8104,-1 3-1405,-1 1-1,0 0 1,-1-1 0,0 1-1,-1-1 1,0 0-1,-1 0 1,-1-1 0,1 0-1,-14 19 1,-91 116 1781,78-107-1802,16-19-170,9-13 0,1 0 0,0 1 0,0 0 0,1 1 0,0-1 0,-5 13 0,9-20 0,1-1 0,0 0 0,0 1 0,0-1 0,0 0 0,0 1 0,0-1 0,0 0 0,0 1 0,-1-1 0,1 0 0,0 1 0,1-1 0,-1 1 0,0-1 0,0 0 0,0 1 0,0-1 0,0 0 0,0 1 0,0-1 0,0 0 0,1 1 0,-1-1 0,0 0 0,0 0 0,0 1 0,1-1 0,-1 0 0,0 1 0,0-1 0,1 0 0,-1 0 0,0 0 0,1 1 0,-1-1 0,0 0 0,1 0 0,-1 0 0,0 0 0,1 0 0,-1 1 0,0-1 0,1 0 0,-1 0 0,0 0 0,1 0 0,-1 0 0,0 0 0,1 0 0,-1 0 0,0 0 0,1-1 0,-1 1 0,1 0 0,-1 0 0,0 0 0,0 0 0,1 0 0,-1-1 0,0 1 0,1 0 0,-1 0 0,1-1 0,25-10 0,-7-2-85,-1 0-1,-1-1 1,0-1-1,-1 0 1,0-1 0,-2-1-1,0 0 1,-1-2-1,0 1 1,-2-1-1,0-1 1,16-41 0,-22 32 76,-5 29 13,0 0 0,-1-1 0,1 1 1,0 0-1,0 0 0,0 0 0,0-1 0,0 1 0,0 0 0,-1 0 0,1 0 1,0-1-1,0 1 0,0 0 0,-1 0 0,1 0 0,0 0 0,0 0 0,0 0 1,-1 0-1,1-1 0,0 1 0,0 0 0,-1 0 0,1 0 0,0 0 0,0 0 1,0 0-1,-1 0 0,1 0 0,0 0 0,0 0 0,-1 0 0,1 0 0,0 0 1,0 1-1,-1-1 0,1 0 0,0 0 0,0 0 0,0 0 0,-1 0 0,1 0 0,0 0 1,0 1-1,0-1 0,-1 0 0,1 0 0,0 0 0,-5 5 53,0-1-1,1 0 1,-1 1-1,1 0 0,0 0 1,-4 7-1,-18 29 104,-22 47-1,40-73-130,1 1-1,1 1 0,0-1 1,2 1-1,0 0 1,-3 27-1,7-42-28,0-1 0,0 1 0,0-1 0,0 0 0,0 1 0,0-1 0,1 1 0,-1-1 0,0 1 0,1-1 0,-1 0 0,1 1 0,0-1 0,-1 0 0,1 0 0,0 1 0,0-1 0,0 0 0,0 0 0,0 0 0,0 0 0,0 0 0,0 0 0,1 0 0,-1-1 0,0 1 0,0 0 0,1-1 0,-1 1 0,0-1 0,1 1 0,-1-1 0,1 1 0,-1-1 0,0 0 0,1 0 0,-1 0 0,1 0 0,-1 0 0,1 0 0,-1 0 0,1-1 0,-1 1 0,0 0 0,1-1 0,-1 1 0,1-1 0,-1 1 0,0-1 0,0 0 0,1 0 0,-1 1 0,1-2 0,0 1 0,-1 0 0,0 0 0,0 0 0,0-1 0,0 1 0,0 0 0,0 0 0,0-1 0,0 1 0,0 0 0,-1-1 0,1 1 0,-1-1 0,1 1 0,-1-1 0,1 1 0,-1-1 0,0 1 0,0-1 0,0 1 0,0-1 0,0 1 0,0-1 0,0 0 0,0 1 0,0-1 0,-1 1 0,1-1 0,-1 1 0,1-1 0,-1 1 0,0 0 0,1-1 0,-1 1 0,0 0 0,0-1 0,0 1 0,-2-2 0,-4-6 0,-1 0 0,-1 0 0,-17-14 0,16 15 0,-32-28 0,25 24 0,1-1 0,1-1 0,0 0 0,-19-26 0,34 40 0,0-1 0,-1 1 0,1-1 0,0 1 0,0 0 0,0-1 0,0 1 0,0-1 0,0 1 0,0-1 0,0 1 0,0 0 0,0-1 0,0 1 0,0-1 0,0 1 0,0 0 0,1-1 0,-1 1 0,0-1 0,0 1 0,0 0 0,1-1 0,-1 1 0,0 0 0,0-1 0,1 1 0,-1 0 0,0-1 0,1 1 0,-1 0 0,0 0 0,1-1 0,-1 1 0,0 0 0,1 0 0,-1 0 0,1-1 0,-1 1 0,1 0 0,-1 0 0,0 0 0,1 0 0,-1 0 0,1 0 0,-1 0 0,1 0 0,-1 0 0,0 0 0,1 0 0,-1 0 0,1 0 0,0 1 0,34-2 0,-28 1 0,372 14-646,-320-11-3513,-7-2-4361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349"/>
    </inkml:context>
    <inkml:brush xml:id="br0">
      <inkml:brushProperty name="width" value="0.025" units="cm"/>
      <inkml:brushProperty name="height" value="0.025" units="cm"/>
    </inkml:brush>
  </inkml:definitions>
  <inkml:trace contextRef="#ctx0" brushRef="#br0">180 3 10154,'0'0'11840,"-3"9"-9005,-6 14-1334,2 1 0,-4 26 1,-12 116 562,0-3-1911,19-143-104,-31 139-56,29-137 144,-1 0 0,-2-1 0,0 0 0,-1 0 1,-12 19-1,20-78 215,12-45-352,4 0 0,42-143 0,-1 68 0,-48 142 0,0 0 0,2 0 0,0 1 0,0 0 0,2 0 0,0 1 0,17-16 0,-24 25-11,1 2 0,0-1 0,1 0 0,-1 1 0,0 0 0,1 0 0,0 1 0,-1 0 0,1 0 1,0 0-1,0 0 0,1 1 0,-1 0 0,0 0 0,0 1 0,0 0 0,1 0 0,-1 0 0,6 2 0,-8-1 5,-1 0 0,0 0 0,0 0 0,0 0 1,0 0-1,0 1 0,0 0 0,0-1 0,-1 1 0,1 0 0,-1 0 0,1 1 0,-1-1 0,0 0 0,0 1 0,0-1 1,0 1-1,0 0 0,0 0 0,-1 0 0,1 0 0,-1 0 0,0 0 0,0 0 0,0 0 0,0 0 0,-1 0 0,1 1 1,-1-1-1,0 0 0,0 1 0,0-1 0,0 0 0,-1 0 0,1 1 0,-2 4 0,-1 1 21,0 0-1,0-1 1,-1 1 0,0-1-1,0 1 1,-1-1-1,0 0 1,-1-1 0,1 1-1,-1-1 1,-1-1-1,0 1 1,1-1 0,-16 11-1,14-11 1,0-1-1,0 0 1,-1 0-1,1 0 1,-1-1 0,0-1-1,0 1 1,0-1-1,0-1 1,-1 0 0,1 0-1,-1-1 1,0 0-1,-12-1 1,20 0-76,0 0 0,1-1-1,-1 1 1,0-1 0,0 1 0,1-1-1,-1 0 1,1 0 0,-1 0 0,1 0-1,-1 0 1,1 0 0,-1 0 0,1 0 0,0-1-1,0 1 1,-1 0 0,1-1 0,0 1-1,0-1 1,1 0 0,-1 1 0,0-1 0,0 1-1,1-1 1,-1 0 0,1 0 0,0 1-1,-1-1 1,1 0 0,0 0 0,0 0-1,0 1 1,0-1 0,0 0 0,1 0 0,-1 0-1,0 1 1,1-1 0,0-1 0,0-3-345,0 1 0,1-1-1,0 1 1,0 0 0,0 0 0,0 0 0,1 0 0,0 0 0,0 1 0,0-1 0,8-7 0,-3 6-1480,0 1 0,0 0-1,0 1 1,1 0 0,17-6 0,13-2-5807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7.256"/>
    </inkml:context>
    <inkml:brush xml:id="br0">
      <inkml:brushProperty name="width" value="0.025" units="cm"/>
      <inkml:brushProperty name="height" value="0.025" units="cm"/>
    </inkml:brush>
  </inkml:definitions>
  <inkml:trace contextRef="#ctx0" brushRef="#br0">137 100 6278,'0'-9'-811,"0"-26"4777,0-12 3315,-4 39-1963,-5 10-3371,-9 13-1017,0 8 61,1-5-319,2 1 0,1 1-1,-21 36 1,35-56-669,0-1 0,1 1 0,-1 0 0,0 0 0,0 0 0,0 0 0,1 0 0,-1 0 0,0 0-1,0 0 1,1 0 0,-1 0 0,0 0 0,0 0 0,1 0 0,-1 0 0,0 0 0,0 0 0,0 0 0,1 0 0,-1 0 0,0 0 0,0 0 0,1 0 0,-1 0 0,0 0-1,0 0 1,0 0 0,1 1 0,-1-1 0,0 0 0,0 0 0,0 0 0,0 0 0,1 1 0,-1-1 0,0 0 0,0 0 0,0 0 0,0 1 0,0-1 0,0 0 0,0 0-1,0 0 1,0 1 0,1-1 0,-1 0 0,0 0 0,0 1 0,0-1 0,0 0 0,0 0 0,0 0 0,0 1 0,0-1 0,-1 0 0,1 0 0,0 1 0,0-1 0,0 0-1,0 0 1,0 0 0,0 1 0,0-1 0,0 0 0,-1 0 0,1 0 0,0 0 0,0 1 0,21-10 66,-18 7-56,10-3-15,0 0-1,0 1 0,1 0 0,-1 1 0,1 0 1,0 1-1,0 1 0,0 0 0,16 2 0,-26-1 2,0 0-1,0 1 1,0-1-1,1 1 1,-1 0-1,0 0 1,0 1-1,-1-1 1,1 1-1,0 0 1,0 0-1,-1 0 1,1 0-1,-1 1 1,0-1-1,0 1 1,0 0 0,0 0-1,0 0 1,0 0-1,-1 1 1,0-1-1,1 1 1,-1-1-1,-1 1 1,1 0-1,0 0 1,-1 0-1,0 0 1,0 0-1,0 0 1,-1 0-1,1 0 1,-1 5-1,0 0 113,0 0-1,-1 0 0,-1 0 1,1 0-1,-1-1 0,-1 1 1,1 0-1,-2-1 0,1 1 1,-1-1-1,0 0 0,-1-1 0,0 1 1,0-1-1,-1 1 0,0-2 1,-12 12-1,10-10 32,-1 0 0,0-1 0,-1 0 0,0-1-1,0 0 1,-1 0 0,1-1 0,-1 0 0,0-1 0,0-1-1,-1 1 1,1-2 0,-15 2 0,24-3-230,0-1 0,0 1 0,1-1 0,-1 0 0,0 0-1,0 0 1,0 0 0,1 0 0,-1 0 0,0 0 0,0-1 0,1 1 0,-1 0 0,0-1 0,0 0 0,1 1 0,-1-1 0,1 0-1,-1 0 1,1 0 0,-1 0 0,1 0 0,-1 0 0,1-1 0,0 1 0,0 0 0,-1-1 0,1 1 0,0 0 0,0-1-1,1 0 1,-1 1 0,0-1 0,0 0 0,1 1 0,-1-1 0,1 0 0,-1 1 0,1-1 0,0 0 0,0 0 0,0 0-1,0 1 1,0-1 0,0-2 0,2-4-675,-1 0-1,1 0 1,0 0 0,1 0-1,0 0 1,0 1-1,1-1 1,7-10 0,16-21-5451</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3.005"/>
    </inkml:context>
    <inkml:brush xml:id="br0">
      <inkml:brushProperty name="width" value="0.025" units="cm"/>
      <inkml:brushProperty name="height" value="0.025" units="cm"/>
    </inkml:brush>
  </inkml:definitions>
  <inkml:trace contextRef="#ctx0" brushRef="#br0">0 106 15919,'0'0'11723,"81"17"-10217,-25-24-417,10-11-321,7-3-383,2-3-257,-6 3-96,-9 3-833,-15 8-1377,-16 6-1922,-23 4-1025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3.369"/>
    </inkml:context>
    <inkml:brush xml:id="br0">
      <inkml:brushProperty name="width" value="0.025" units="cm"/>
      <inkml:brushProperty name="height" value="0.025" units="cm"/>
    </inkml:brush>
  </inkml:definitions>
  <inkml:trace contextRef="#ctx0" brushRef="#br0">0 162 20275,'0'0'8392,"89"-44"-7047,-29 21-672,12 1-225,8 4-383,4 3-482,-1 3-1697,-9 3-2498,-6 0-1634,-13 0-7687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3.729"/>
    </inkml:context>
    <inkml:brush xml:id="br0">
      <inkml:brushProperty name="width" value="0.025" units="cm"/>
      <inkml:brushProperty name="height" value="0.025" units="cm"/>
    </inkml:brush>
  </inkml:definitions>
  <inkml:trace contextRef="#ctx0" brushRef="#br0">306 1 15567,'0'0'8616,"-15"65"-5413,-3-22-961,-9 8-961,-8 3-224,-1 1-256,-3 2-801,-2-4 0,9-5 0,4-10 0,7-9 0,10-11 0,8-11-897,6-18-5701,12-17 993,6-12-2755</inkml:trace>
  <inkml:trace contextRef="#ctx0" brushRef="#br0" timeOffset="1">265 16 17040,'0'0'8429,"2"11"-6459,2 34-1064,-2 59-1,-2-50 273,7 62 0,-5-101-1049,1 1 0,0-1 0,1 0 0,1 1 0,0-2 0,1 1 0,1-1 0,12 21 0,-17-31-242,0-1 1,1 1 0,-1-1-1,1 0 1,0 0-1,0 0 1,0 0-1,1 0 1,-1-1-1,0 1 1,1-1-1,0 0 1,5 2-1,-16-25-11300,-12-1 4056,-6-3-3656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4.075"/>
    </inkml:context>
    <inkml:brush xml:id="br0">
      <inkml:brushProperty name="width" value="0.025" units="cm"/>
      <inkml:brushProperty name="height" value="0.025" units="cm"/>
    </inkml:brush>
  </inkml:definitions>
  <inkml:trace contextRef="#ctx0" brushRef="#br0">1 61 17489,'0'0'11146,"81"0"-9737,-39-9-576,2 0-512,1-1-257,-8 2-545,-4 1-2722,-8-1-4292,-4-1-12524</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4.856"/>
    </inkml:context>
    <inkml:brush xml:id="br0">
      <inkml:brushProperty name="width" value="0.025" units="cm"/>
      <inkml:brushProperty name="height" value="0.025" units="cm"/>
    </inkml:brush>
  </inkml:definitions>
  <inkml:trace contextRef="#ctx0" brushRef="#br0">0 1 17777,'0'0'5904,"0"8"-3929,4 112 1603,0-74-3350,2-1-1,14 54 0,-15-84 899,0-10-4320,-4-6 2605,-1 0 0,0 0 1,1 0-1,-1 0 1,0 0-1,0 0 0,1 0 1,-1 0-1,0 0 0,0 0 1,0 0-1,0 0 1,0 0-1,-1 0 0,1 0 1,0 0-1,0 0 1,-1 0-1,1 0 0,-1-1 1,-9-26-12881</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5.230"/>
    </inkml:context>
    <inkml:brush xml:id="br0">
      <inkml:brushProperty name="width" value="0.025" units="cm"/>
      <inkml:brushProperty name="height" value="0.025" units="cm"/>
    </inkml:brush>
  </inkml:definitions>
  <inkml:trace contextRef="#ctx0" brushRef="#br0">0 129 17905,'0'0'11915,"85"-48"-11178,-36 34-321,4-2-288,-3 0-64,-10 1-64,-9 4-768,-9 4-898,-14 5-1313,-16 2-6277,-19 2-2852</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5.574"/>
    </inkml:context>
    <inkml:brush xml:id="br0">
      <inkml:brushProperty name="width" value="0.025" units="cm"/>
      <inkml:brushProperty name="height" value="0.025" units="cm"/>
    </inkml:brush>
  </inkml:definitions>
  <inkml:trace contextRef="#ctx0" brushRef="#br0">1 409 15022,'0'0'13741,"88"-36"-12460,-42 20-832,9 2-353,0 1-32,0 4-769,-6 3-1569,-10 3-2306,-13-1-2531,-11 1-8872</inkml:trace>
  <inkml:trace contextRef="#ctx0" brushRef="#br0" timeOffset="1">615 1 15919,'0'0'10394,"-3"9"-8942,-68 178 794,2-10-1198,60-150-768,2 0 0,0 1-1,2 0 1,-2 41-1,6-67-266,1 1 1,0-1-1,0 1 0,0-1 0,1 0 0,-1 1 0,1-1 0,-1 1 0,1-1 0,0 0 0,0 1 0,0-1 0,0 0 0,0 0 0,0 0 0,1 0 0,-1 0 0,1 0 0,-1 0 1,1 0-1,0-1 0,2 3 0,0-2-14,0 0 0,1 0 0,-1 0 1,0-1-1,0 0 0,1 0 0,-1 0 1,0 0-1,1 0 0,-1-1 0,8 0 1,4-1-388,0-1 0,0 0 0,0-2 0,0 1 0,0-2 1,15-6-1,-16 4-1495,0 0 1,0-1 0,0 0-1,22-18 1,2-10-8394</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5.992"/>
    </inkml:context>
    <inkml:brush xml:id="br0">
      <inkml:brushProperty name="width" value="0.025" units="cm"/>
      <inkml:brushProperty name="height" value="0.025" units="cm"/>
    </inkml:brush>
  </inkml:definitions>
  <inkml:trace contextRef="#ctx0" brushRef="#br0">54 1 17328,'0'0'6225,"1"8"-3182,1 24-2429,-1 1-1,-1 0 1,-2 0 0,-1-1 0,-2 1 0,-12 45 0,7-32 10,2 0 1,-4 76 0,12-121-625,-1-1 0,1 1 0,0 0 0,0-1 0,0 1 0,0 0 0,0 0 0,0-1 0,0 1 0,1 0 0,-1-1 0,0 1 0,0 0 0,0-1 0,1 1 0,-1 0 0,0-1 0,1 1 0,-1-1 0,0 1 0,1 0 0,-1-1 0,1 1 0,-1-1 0,1 1 0,-1-1 0,1 0 0,0 1 0,0 0 0,18-9 0,17-29 0,12-31 0,-4-2 0,-3-2 0,-3-1 0,30-82 0,-69 157-1371,-16 26-13246,2-11 2226</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6.382"/>
    </inkml:context>
    <inkml:brush xml:id="br0">
      <inkml:brushProperty name="width" value="0.025" units="cm"/>
      <inkml:brushProperty name="height" value="0.025" units="cm"/>
    </inkml:brush>
  </inkml:definitions>
  <inkml:trace contextRef="#ctx0" brushRef="#br0">1 0 18033,'0'0'6983,"0"68"-4069,5-47-1152,5-6-1185,2 0-449,-1-5-417,5-6-1440,-4-4-1827,1-4-2209,0-18-4613</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6.710"/>
    </inkml:context>
    <inkml:brush xml:id="br0">
      <inkml:brushProperty name="width" value="0.025" units="cm"/>
      <inkml:brushProperty name="height" value="0.025" units="cm"/>
    </inkml:brush>
  </inkml:definitions>
  <inkml:trace contextRef="#ctx0" brushRef="#br0">209 1 8776,'0'0'16186,"1"12"-14061,-3 10-1550,-1 0 0,-1 0 1,-1 0-1,0-1 0,-2 1 0,-1-1 0,-13 27 1,-64 114 502,90-176-1291,0 0 0,-1 0 0,-1-1 0,0 0 0,-1 0-1,-1 1 1,-1-1 0,0 0 0,0 0 0,-1 0 0,-4-16 0,-5 148 757,9-100-402,0-3 136,0 0 0,1 0 0,2 21 0,-2-33-255,0 0-1,1 0 0,-1 0 1,0-1-1,1 1 0,-1 0 1,1 0-1,-1 0 0,1 0 1,0-1-1,0 1 0,0 0 0,0-1 1,0 1-1,0-1 0,0 1 1,1-1-1,-1 0 0,0 1 1,1-1-1,-1 0 0,1 0 1,0 0-1,-1 0 0,1 0 1,0 0-1,-1-1 0,1 1 0,0 0 1,0-1-1,0 0 0,0 1 1,1-1-1,-2 0-22,-1-1 0,1 1 0,-1-1 0,1 1 0,-1-1 0,0 1 0,1-1 0,-1 0 0,0 1 0,0-1 0,0 1 0,1-1 0,-1 0 0,0 1 0,0-1 0,0 0 0,0 1 0,0-1 0,0 1 0,0-1 0,0 0 0,0 1 0,0-1 0,-1 0 0,1 1 0,0-1 0,0 1 0,0-1 0,-1 0 0,-7-23 0,-35-40 0,34 53 0,0 0 0,1-1 0,0-1 0,1 1 0,1-1 0,0-1 0,0 1 0,-4-18 0,10 31 0,1 0 0,-1-1 0,0 1 0,0-1 0,0 1 0,1 0 0,-1-1 0,0 1 0,0 0 0,1-1 0,-1 1 0,0 0 0,1-1 0,-1 1 0,0 0 0,1 0 0,-1 0 0,1-1 0,-1 1 0,0 0 0,1 0 0,-1 0 0,1 0 0,-1 0 0,1-1 0,-1 1 0,0 0 0,1 0 0,-1 0 0,1 0 0,-1 0 0,1 1 0,-1-1 0,0 0 0,1 0 0,0 0 0,19 3 0,-7 1-623,0 1 1,-1 0-1,18 11 1,37 25-5384,-33-19 2069,-13-9-7108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195"/>
    </inkml:context>
    <inkml:brush xml:id="br0">
      <inkml:brushProperty name="width" value="0.025" units="cm"/>
      <inkml:brushProperty name="height" value="0.025" units="cm"/>
    </inkml:brush>
  </inkml:definitions>
  <inkml:trace contextRef="#ctx0" brushRef="#br0">45 726 7815,'0'0'20526,"6"-13"-20461,2-5-72,-1 0 1,8-29 0,-13 42 5,-1 0 0,1-1 1,-1 1-1,-1-1 0,1 1 0,-1-1 0,0 1 1,0-1-1,0 1 0,-1-1 0,0 1 0,0-1 1,-1 1-1,1 0 0,-1 0 0,-5-10 1,7 14 3,0 1 1,-1-1 0,1 0 0,-1 0 0,1 1 0,-1-1 0,1 1 0,-1-1 0,1 0 0,-1 1 0,0-1 0,1 1 0,-1-1 0,0 1-1,0 0 1,1-1 0,-1 1 0,0 0 0,0-1 0,0 1 0,1 0 0,-1 0 0,0 0 0,0 0 0,0 0 0,0 0 0,1 0-1,-1 0 1,0 0 0,0 0 0,0 0 0,1 0 0,-1 1 0,0-1 0,0 0 0,0 1 0,1-1 0,-1 0 0,0 1 0,1-1 0,-1 1-1,0-1 1,1 1 0,-1 0 0,0-1 0,1 1 0,-1-1 0,1 1 0,0 0 0,-1 0 0,1-1 0,-1 2 0,-19 43 444,15-22-253,0 0-1,2 0 1,-1 28-1,3-42-167,1 1 0,0-1 0,1 0 0,0 1-1,1-1 1,-1 1 0,2-1 0,-1 0 0,1 0-1,7 13 1,-9-19-23,1-1-1,-1 1 1,1-1-1,0 1 1,-1-1-1,1 0 1,0 1-1,0-1 1,1 0-1,-1-1 1,0 1-1,1 0 1,-1-1-1,1 1 1,-1-1 0,1 0-1,0 0 1,0 0-1,-1 0 1,1 0-1,0 0 1,0-1-1,0 0 1,0 1-1,0-1 1,0 0-1,0 0 1,0-1-1,0 1 1,-1-1-1,1 1 1,0-1-1,0 0 1,0 0-1,-1 0 1,1-1-1,0 1 1,-1 0-1,1-1 1,1-2 0,7-4 13,-1 0 0,0-1 0,-1 0 1,1 0-1,-2-1 0,0 0 1,12-20-1,-5 5-4,-1-1-1,-2 0 0,0-1 1,-2 0-1,-1-1 1,-1 0-1,-1-1 1,5-53-1,-13 69-18,-2 14-9,-2 9-16,5-10 30,-10 25-4,2 1 0,-10 49 1,15-59 22,1-1 1,1 1 0,0-1 0,1 1 0,1-1-1,3 24 1,-4-38-16,0 0-1,0 0 0,1-1 1,-1 1-1,0 0 1,0 0-1,0-1 0,1 1 1,-1 0-1,0-1 0,1 1 1,-1 0-1,1-1 1,-1 1-1,1 0 0,-1-1 1,1 1-1,-1-1 0,1 1 1,0-1-1,-1 1 1,1-1-1,0 0 0,-1 1 1,1-1-1,0 0 1,0 0-1,-1 1 0,1-1 1,0 0-1,0 0 0,-1 0 1,1 0-1,0 0 1,0 0-1,-1 0 0,1 0 1,0 0-1,0 0 0,-1 0 1,2-1-1,1 0 3,-1 0-1,1 0 1,-1-1-1,1 1 1,-1 0-1,0-1 1,1 0-1,-1 0 1,0 1-1,3-6 1,6-9 60,0 0 0,-1-1 0,-1-1 0,-1 0 0,0 0 0,7-26 0,24-120 937,-26 94-852,-4-1-1,-2 0 1,-4-100-1,-19 249-149,0 51 0,1 184 0,15-312 0,0 16 0,1 0 0,5 33 0,-6-48 0,0 1 0,1-1 0,-1 0 0,1 1 0,-1-1 0,1 1 0,0-1 0,0 0 0,0 1 0,0-1 0,0 0 0,1 0 0,-1 0 0,1 0 0,-1 0 0,1 0 0,0-1 0,0 1 0,0 0 0,0-1 0,0 1 0,0-1 0,0 0 0,0 0 0,0 0 0,1 0 0,-1 0 0,0 0 0,4 0 0,-5-1 0,0 0 0,0-1 0,0 1 0,0 0 0,0 0 0,0-1 0,-1 1 0,1-1 0,0 1 0,0-1 0,0 1 0,0-1 0,0 0 0,-1 1 0,1-1 0,0 0 0,0 0 0,-1 0 0,1 1 0,-1-1 0,1 0 0,-1 0 0,1 0 0,-1 0 0,1 0 0,-1 0 0,0 0 0,0 0 0,1 0 0,-1 0 0,0 0 0,0-2 0,2-42 0,-3 35 0,2-11 0,-5-79 0,3 91 0,0 1 0,-1-1 0,0 1 0,0 0 0,-1 0 0,0 0 0,0 0 0,-1 0 0,-6-8 0,10 16 0,0-1 0,0 1 0,0 0 0,0 0 0,0 0 0,0 0 0,0 0 0,0-1 0,0 1 0,0 0 0,0 0 0,0 0 0,0 0 0,0 0 0,-1 0 0,1 0 0,0-1 0,0 1 0,0 0 0,0 0 0,0 0 0,0 0 0,0 0 0,-1 0 0,1 0 0,0 0 0,0 0 0,0 0 0,0 0 0,0 0 0,-1 0 0,1 0 0,0 0 0,0 0 0,0 0 0,0 0 0,0 0 0,-1 0 0,1 0 0,0 0 0,0 0 0,0 0 0,0 0 0,0 0 0,-1 0 0,1 0 0,0 0 0,0 0 0,0 0 0,0 0 0,0 1 0,0-1 0,0 0 0,-1 0 0,1 0 0,0 0 0,0 0 0,0 0 0,0 0 0,0 1 0,0-1 0,-2 15 0,6 21 0,-2-33 0,0 0 0,1 0 0,-1 0 0,1 0 0,-1 0 0,1-1 0,0 1 0,0-1 0,0 0 0,0 1 0,0-2 0,1 1 0,-1 0 0,0-1 0,1 1 0,0-1 0,-1 0 0,1 0 0,0-1 0,-1 1 0,1-1 0,0 1 0,0-1 0,-1-1 0,1 1 0,0 0 0,0-1 0,-1 0 0,1 0 0,6-2 0,1-1 0,0 1 0,0-2 0,-1 0 0,0 0 0,0-1 0,0 0 0,-1 0 0,1-1 0,7-9 0,-10 11 0,-1-1 0,-1 0 0,1 0 0,-1-1 0,0 0 0,-1 1 0,1-2 0,-1 1 0,-1 0 0,1-1 0,-2 0 0,1 0 0,-1 0 0,0 0 0,1-10 0,-3 17 0,0-1 0,0 1 0,0-1 0,0 1 0,-1 0 0,1-1 0,0 1 0,-1 0 0,1-1 0,-1 1 0,0 0 0,1 0 0,-1 0 0,0-1 0,0 1 0,0 0 0,0 0 0,0 0 0,0 0 0,0 0 0,0 1 0,0-1 0,0 0 0,0 0 0,0 1 0,-1-1 0,1 1 0,0-1 0,-1 1 0,1-1 0,0 1 0,-1 0 0,1 0 0,-1-1 0,1 1 0,0 0 0,-1 0 0,1 0 0,0 1 0,-1-1 0,1 0 0,-1 1 0,-1 0 0,-3 0 0,0 0 0,0 1 0,0 0 0,0 0 0,1 0 0,-1 0 0,1 1 0,-1 0 0,-5 5 0,1 1 0,1 0 0,0 1 0,0 1 0,1-1 0,0 1 0,1 1 0,0-1 0,1 1 0,0 1 0,1-1 0,1 1 0,0 0 0,0 0 0,1 0 0,1 0 0,0 1 0,1-1 0,1 0 0,1 19 0,-1-30 0,0 1 0,0-1 0,0 1 0,1-1 0,0 0 0,-1 1 0,1-1 0,0 0 0,0 1 0,0-1 0,0 0 0,1 0 0,-1 0 0,0 0 0,1 0 0,0 0 0,-1 0 0,1-1 0,0 1 0,4 2 0,-3-2 0,1-1 0,-1 0 0,1 1 0,-1-1 0,1-1 0,-1 1 0,1 0 0,0-1 0,0 0 0,-1 0 0,1 0 0,5-1 0,4-1 0,-1-1 0,1 0 0,-1-1 0,0-1 0,0 0 0,-1 0 0,12-8 0,-14 8-437,-1-1-1,1 0 1,-1 0 0,-1-1-1,13-13 1,-18 18 238,0-1-1,-1 1 1,1 0-1,-1 0 1,1-1-1,-1 1 1,0-1-1,0 1 0,0-1 1,0 0-1,-1 1 1,1-1-1,-1 0 1,1 0-1,-1 1 1,0-1-1,0 0 1,0 0-1,-1 1 1,1-1-1,-1 0 1,1 1-1,-1-1 1,0 0-1,0 1 1,0-1-1,-2-2 1,-19-22-6261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7.069"/>
    </inkml:context>
    <inkml:brush xml:id="br0">
      <inkml:brushProperty name="width" value="0.025" units="cm"/>
      <inkml:brushProperty name="height" value="0.025" units="cm"/>
    </inkml:brush>
  </inkml:definitions>
  <inkml:trace contextRef="#ctx0" brushRef="#br0">0 0 9801,'0'0'14286,"18"67"-10282,-10-44-1346,-1-1-928,2 1-1442,-2-3-288,-3-5 0,0-1-96,-1-9-1570,-2-19-22452</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7.413"/>
    </inkml:context>
    <inkml:brush xml:id="br0">
      <inkml:brushProperty name="width" value="0.025" units="cm"/>
      <inkml:brushProperty name="height" value="0.025" units="cm"/>
    </inkml:brush>
  </inkml:definitions>
  <inkml:trace contextRef="#ctx0" brushRef="#br0">21 1 15535,'0'0'11707,"2"13"-9278,0 19-1810,-1 0 0,-1-1 0,-2 1 1,-5 32-1,2-40-619,1-7 0,1 0 0,1 0 0,0 21 0,2-37 0,0 0 0,0-1 0,0 1 0,1-1 0,-1 1 0,0 0 0,0-1 0,1 1 0,-1-1 0,0 1 0,1-1 0,-1 1 0,1-1 0,-1 0 0,1 1 0,-1-1 0,1 1 0,-1-1 0,1 0 0,-1 0 0,1 1 0,-1-1 0,1 0 0,0 0 0,-1 1 0,1-1 0,-1 0 0,1 0 0,0 0 0,-1 0 0,1 0 0,0 0 0,-1 0 0,1 0 0,-1 0 0,1-1 0,0 1 0,28-6 0,87-40 0,-78 29 0,0 2 0,74-19 0,-73 29-360,-29 4-372,0 0 0,0-1 0,0 0 0,12-4 0,-13-2-6581,-8 1-4288</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8.020"/>
    </inkml:context>
    <inkml:brush xml:id="br0">
      <inkml:brushProperty name="width" value="0.025" units="cm"/>
      <inkml:brushProperty name="height" value="0.025" units="cm"/>
    </inkml:brush>
  </inkml:definitions>
  <inkml:trace contextRef="#ctx0" brushRef="#br0">245 69 8776,'0'0'6225,"6"-10"-2520,0-1-2532,-5 6-728,1 1 0,0 1 1,0-1-1,0 0 1,1 0-1,-1 1 1,1-1-1,0 1 1,0 0-1,0 0 0,4-3 1,-7 6-367,0 0 1,0 0-1,1 0 1,-1-1-1,0 1 0,0 0 1,0 0-1,0 0 1,0 0-1,0 0 0,0 0 1,0 0-1,0 0 1,1 0-1,-1 0 0,0 0 1,0 0-1,0 0 1,0 0-1,0 0 1,0 0-1,0 0 0,1 0 1,-1 0-1,0 0 1,0 0-1,0 0 0,0 0 1,0 0-1,0 0 1,0 0-1,0 0 0,1 0 1,-1 0-1,0 0 1,0 0-1,0 0 1,0 0-1,0 1 0,0-1 1,0 0-1,0 0 1,0 0-1,0 0 0,0 0 1,0 0-1,1 0 1,-1 0-1,0 0 0,0 1 1,0-1-1,0 0 1,0 0-1,0 0 1,0 0-1,0 0 0,0 0 1,0 0-1,0 1 1,0-1-1,0 0 0,-1 13 1507,-7 13-792,-4-4-744,-1 0 0,-1-2 0,-1 1 0,-1-2 0,-19 19 0,2-6-80,-69 52 0,98-81 30,-1 0 0,1 0 0,-1 0 0,0 0 0,0-1 0,-7 3 0,11-6-13,1 1 1,-1-1-1,1 0 0,-1 1 1,1-1-1,0 1 0,-1-1 1,1 0-1,0 1 0,-1-1 1,1 0-1,0 1 0,0-1 0,0 0 1,0 0-1,-1 1 0,1-1 1,0 0-1,0 1 0,0-1 1,1 0-1,-1 0 0,0 1 1,0-1-1,0 0 0,0 1 1,1-1-1,-1 0 0,1-1 1,5-26-1097,34-61-2144,-28 64 2615,0 0-1,14-48 1,-34 103 1102,2 0-1,2 1 1,0 0-1,2 0 1,3 43-1,-1-72-409,0 0 0,1 1 0,-1-1 0,1 1 0,-1-1 1,1 0-1,0 0 0,0 1 0,0-1 0,0 0 0,0 0 0,0 0 0,1 0 0,-1 0 0,1 0 0,-1 0 0,1 0 0,0-1 0,0 1 0,-1-1 0,5 3 0,-1-2 50,0 0-1,-1 0 1,1-1 0,0 0 0,0 0-1,0 0 1,0 0 0,0-1 0,6 0-1,-10 0-97,0 0-1,0 0 1,0-1-1,-1 1 1,1 0-1,0 0 1,0-1-1,-1 1 0,1 0 1,0-1-1,0 1 1,-1-1-1,1 1 1,0-1-1,-1 1 1,1-1-1,-1 1 0,1-1 1,-1 0-1,1 1 1,-1-1-1,1 0 1,-1 0-1,0 1 1,1-1-1,-1 0 1,0 0-1,1 1 0,-1-1 1,0 0-1,0 0 1,0 0-1,0 1 1,0-1-1,0 0 1,0 0-1,0 0 0,0 0 1,0 1-1,-1-1 1,1 0-1,0 0 1,0 0-1,-1 1 1,1-1-1,-1 0 0,0 0 1,-18-40 133,-21-9-76,-50-48 0,79 86-61,10 12-3,1 0 1,0 0-1,0 0 0,0 0 1,0 0-1,-1-1 0,1 1 1,0 0-1,0 0 0,0 0 1,0 0-1,0 0 0,0 0 1,-1 0-1,1-1 0,0 1 0,0 0 1,0 0-1,0 0 0,0 0 1,0-1-1,0 1 0,0 0 1,0 0-1,0 0 0,0 0 1,0-1-1,0 1 0,-1 0 1,1 0-1,1 0 0,-1-1 1,0 1-1,0 0 0,0 0 1,0 0-1,0 0 0,0-1 1,0 1-1,0 0 0,0 0 1,0 0-1,0 0 0,0 0 1,0-1-1,1 1 0,-1 0 1,0 0-1,0 0 0,0 0 1,0-1-1,14 1-76,18 7-35,72 20-3214,54 4-7495,-142-28 368</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38.362"/>
    </inkml:context>
    <inkml:brush xml:id="br0">
      <inkml:brushProperty name="width" value="0.025" units="cm"/>
      <inkml:brushProperty name="height" value="0.025" units="cm"/>
    </inkml:brush>
  </inkml:definitions>
  <inkml:trace contextRef="#ctx0" brushRef="#br0">93 1 5285,'0'0'16768,"9"4"-15119,-1-1-1259,-5-2-240,0 0 0,1 1 1,-1-1-1,0 0 0,-1 1 0,1 0 1,0 0-1,0 0 0,-1 0 1,1 0-1,-1 0 0,1 1 1,-1-1-1,0 1 0,0-1 0,0 1 1,-1 0-1,1 0 0,2 5 1,10 40 671,-2 1 1,-1-1 0,5 74 0,-7 151 1555,-9-243-2850,-2 0-1,0 0 1,-2 0 0,-1-1 0,-2 1-1,-1-1 1,-1-1 0,-1 1 0,-2-1-1,0-1 1,-2-1 0,-1 0 0,-2 0-1,-34 41 1,-5-13-6986</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4.293"/>
    </inkml:context>
    <inkml:brush xml:id="br0">
      <inkml:brushProperty name="width" value="0.025" units="cm"/>
      <inkml:brushProperty name="height" value="0.025" units="cm"/>
    </inkml:brush>
  </inkml:definitions>
  <inkml:trace contextRef="#ctx0" brushRef="#br0">5625 398 6118,'-11'-10'4607,"-15"-12"-4551,-1 1 0,-1 1 0,0 2 0,-2 0 0,-54-22 0,-211-62 43,95 42 2754,129 41-1316,-1 4 0,-137-13 0,107 23-1019,-152 13 0,-457 105-2195,463-64 1957,-554 115 657,598-112-338,-369 150 0,394-121 37,3 7 0,-235 161-1,310-177-517,3 3-1,4 5 0,4 4 0,3 4 0,-80 104 0,134-147-73,1 1-1,2 1 0,3 2 0,-23 55 1,35-66-25,1 1 1,3 0-1,1 0 0,2 1 1,1 1-1,-1 52 1,7-60-38,1 1 1,2 0-1,1 0 0,15 65 1,-13-83 6,0 0 1,1 0-1,1-1 1,0 0-1,1 0 1,1-1-1,0 0 1,1 0-1,0-1 1,1 0-1,1-1 1,14 12 0,-2-6 37,2 0 1,0-2-1,1-1 1,1-1-1,0-1 1,1-2-1,0-1 1,49 11-1,26-1 287,121 7 0,1132 8-15,-30-122-272,-703-2 29,-509 63-37,-1-5 1,-1-6-1,138-64 0,-170 60 98,-1-3 0,-2-4 0,-2-4 0,-3-2-1,-2-4 1,-2-3 0,-4-3 0,100-124 0,-154 174-52,75-94 190,90-145-1,-155 217-184,-1-1 0,-1-1-1,-3 0 1,-1-1 0,-1-1-1,-3 0 1,-1-1-1,7-66 1,-15 69 128,-1-1-1,-2 1 1,-1 0 0,-2 0 0,-12-49-1,9 60-108,-2 0 0,-1 0-1,0 1 1,-2 1-1,-2 0 1,0 1-1,-34-45 1,12 27 18,-3 2-1,-1 1 1,-2 2 0,-2 2-1,-81-50 1,-259-121-4516,339 185 3005,-121-60-7116</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8.604"/>
    </inkml:context>
    <inkml:brush xml:id="br0">
      <inkml:brushProperty name="width" value="0.025" units="cm"/>
      <inkml:brushProperty name="height" value="0.025" units="cm"/>
    </inkml:brush>
  </inkml:definitions>
  <inkml:trace contextRef="#ctx0" brushRef="#br0">84 97 11018,'33'-46'13832,"-35"54"-9890,2 14-2411,-1 8-971,-49 171 405,32-142-659,3 0 1,-13 112-1,28-170-306,-1-1 0,1 0 0,0 1 0,0-1 0,0 0 0,-1 1 0,1-1 0,0 0 0,0 1 0,0-1 0,0 1 0,0-1 0,0 0 0,0 1 0,0-1 0,0 1 0,0-1 0,0 0 0,0 1 0,0-1 0,0 1 0,0-1 0,0 0 0,0 1 0,1-1 0,-1 1 0,0-1 0,0 0 0,0 1 0,1-1 0,-1 0 0,0 1 0,0-1 0,1 0 0,-1 0 0,0 1 0,1-1 0,-1 0 0,0 0 0,1 0 0,-1 1 0,1-1 0,6-7 0,-7 7 0,11-15 0,0-2 0,-1 1 0,0-1 0,-2 0 0,0-1 0,-1 0 0,5-20 0,1-11 0,10-77 0,-18 92 0,-2 0 0,-1 0 0,-5-56 0,3 91 0,0-1 0,0 0 0,0 1 0,-1-1 0,1 0 0,0 0 0,0 1 0,-1-1 0,1 0 0,0 0 0,-1 1 0,1-1 0,0 0 0,-1 0 0,1 0 0,0 0 0,-1 1 0,1-1 0,-1 0 0,1 0 0,0 0 0,-1 0 0,1 0 0,0 0 0,-1 0 0,1 0 0,-1 0 0,1 0 0,0 0 0,-1 0 0,1 0 0,0-1 0,-1 1 0,1 0 0,-1 0 0,1 0 0,0 0 0,-1-1 0,1 1 0,0 0 0,0 0 0,-1-1 0,1 1 0,0 0 0,0-1 0,-1 1 0,1 0 0,0-1 0,0 1 0,0 0 0,-1-1 0,1 1 0,0 0 0,0-1 0,0 1 0,0 0 0,0-1 0,0 1 0,0-1 0,0 1 0,0 0 0,0-1 0,0 1 0,0 0 0,0-1 0,0 1 0,0-1 0,0 1 0,1-1 0,-16 25 0,14-19 0,-1 0 0,1 0 0,1 0 0,-1 0 0,0 0 0,1 0 0,0 0 0,1 0 0,-1 0 0,1 0 0,0 0 0,0 0 0,0 0 0,3 6 0,-3-9 0,0 0 0,1 0 0,-1 0 0,1-1 0,-1 1 0,1 0 0,0-1 0,0 1 0,-1-1 0,1 0 0,0 0 0,0 0 0,0 0 0,0 0 0,1 0 0,-1 0 0,0 0 0,0-1 0,0 0 0,1 1 0,-1-1 0,0 0 0,1 0 0,-1 0 0,0 0 0,0 0 0,1-1 0,-1 1 0,0-1 0,0 1 0,1-1 0,-1 0 0,0 0 0,3-2 0,3 0 0,0-1 0,-1 0 0,1-1 0,-1 1 0,0-1 0,-1-1 0,1 1 0,-1-1 0,8-9 0,47-70 0,-20 26 0,-41 59 0,1 0 0,-1 0 0,0 0 0,0 0 0,0 0 0,1 0 0,-1 0 0,0 0 0,0 0 0,1 0 0,-1 0 0,0 0 0,0 0 0,0 0 0,1 0 0,-1 0 0,0 1 0,0-1 0,0 0 0,1 0 0,-1 0 0,0 0 0,0 0 0,0 0 0,0 1 0,0-1 0,1 0 0,-1 0 0,0 0 0,0 0 0,0 1 0,0-1 0,0 0 0,0 0 0,0 0 0,1 1 0,-1-1 0,0 0 0,0 0 0,0 0 0,0 1 0,0-1 0,0 0 0,0 0 0,0 0 0,0 1 0,0-1 0,0 0 0,0 0 0,-1 0 0,1 1 0,0-1 0,0 0 0,0 0 0,0 0 0,0 1 0,0-1 0,-1 0 0,2 17 0,-27 130 0,17-105 0,1 1 0,2 0 0,2 0 0,3 63 0,1-103 0,0-1 0,0 1 0,0 0 0,0 0 0,1 0 0,-1 0 0,1-1 0,0 1 0,0 0 0,0-1 0,0 1 0,0-1 0,1 1 0,-1-1 0,1 1 0,0-1 0,-1 0 0,1 0 0,0 0 0,0 0 0,1 0 0,-1 0 0,0-1 0,0 1 0,1-1 0,-1 1 0,1-1 0,0 0 0,-1 0 0,1 0 0,0 0 0,0-1 0,-1 1 0,1-1 0,0 1 0,0-1 0,0 0 0,0 0 0,-1-1 0,1 1 0,0 0 0,0-1 0,0 0 0,-1 0 0,1 1 0,0-2 0,-1 1 0,1 0 0,-1 0 0,1-1 0,-1 0 0,0 1 0,4-4 0,3-4 0,0 0 0,0 0 0,-1-1 0,0 0 0,-1 0 0,0-1 0,-1 0 0,6-13 0,-1-1 0,-2 1 0,13-48 0,-31 102 0,3-10 0,1 0 0,0 0 0,1 0 0,1 1 0,1-1 0,1 1 0,2 29 0,0-48 0,-1 0 0,1 0 0,0 0 0,0 0 0,0 0 0,0-1 0,0 1 0,0 0 0,0 0 0,0-1 0,1 1 0,-1-1 0,1 1 0,-1-1 0,1 0 0,0 0 0,-1 0 0,1 1 0,0-1 0,0-1 0,0 1 0,0 0 0,0 0 0,0-1 0,0 1 0,0-1 0,0 0 0,0 0 0,0 1 0,0-1 0,0 0 0,0-1 0,0 1 0,0 0 0,0-1 0,4 0 0,2-1 0,0 0 0,0 0 0,-1-1 0,1 0 0,-1 0 0,1-1 0,-1 0 0,7-5 0,-2 0-874,-1-1 0,0-1 0,-1 0-1,17-23 1,-11 9-2620,-2 0 0,0-1-1,14-39 1,1-15-9804</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8.965"/>
    </inkml:context>
    <inkml:brush xml:id="br0">
      <inkml:brushProperty name="width" value="0.025" units="cm"/>
      <inkml:brushProperty name="height" value="0.025" units="cm"/>
    </inkml:brush>
  </inkml:definitions>
  <inkml:trace contextRef="#ctx0" brushRef="#br0">235 1 21364,'-6'9'2856,"-8"17"-1906,0 1 0,2 1-1,1 0 1,1 0-1,2 1 1,0 0 0,2 0-1,-4 53 1,10-52-950,0 1 0,7 40 0,-6-61 0,1 1 0,1-1 0,0 0 0,0 0 0,1-1 0,0 1 0,1-1 0,0 1 0,0-1 0,11 13 0,-53-88-107,0 13-658,-79-123 1402,116 175-633,0 1-1,-1-1 1,1 1-1,0-1 1,-1 1 0,1-1-1,0 1 1,0-1-1,-1 1 1,1-1 0,0 1-1,0-1 1,0 1-1,0-1 1,0 0 0,0 1-1,0-1 1,0 1-1,0-1 1,0 1 0,0-1-1,0 0 1,0 1-1,0-1 1,1 1 0,-1-1-1,0 1 1,0-1-1,1 1 1,-1-1 0,0 1-1,0-1 1,1 1-1,-1-1 1,1 1-1,-1 0 1,0-1 0,1 1-1,-1 0 1,1-1-1,-1 1 1,1 0 0,-1-1-1,1 1 1,-1 0-1,1 0 1,0 0 0,-1 0-1,1-1 1,-1 1-1,1 0 1,-1 0 0,2 0-1,40 0 38,-25 1-41,29-1 0,-12 1 0,0-1 0,0-2 0,-1-1 0,61-15 0,-68 4-2532,-25 13 2206,0 0-1,0 0 0,0 0 0,0-1 1,-1 1-1,1 0 0,-1-1 1,1 1-1,-1 0 0,1-1 1,-1 1-1,0-1 0,0 1 1,1 0-1,-1-1 0,0 1 0,0-1 1,-1-1-1,-2-20-8166</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9.307"/>
    </inkml:context>
    <inkml:brush xml:id="br0">
      <inkml:brushProperty name="width" value="0.025" units="cm"/>
      <inkml:brushProperty name="height" value="0.025" units="cm"/>
    </inkml:brush>
  </inkml:definitions>
  <inkml:trace contextRef="#ctx0" brushRef="#br0">1 66 24311,'0'0'8456,"51"-66"-35073</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6.749"/>
    </inkml:context>
    <inkml:brush xml:id="br0">
      <inkml:brushProperty name="width" value="0.025" units="cm"/>
      <inkml:brushProperty name="height" value="0.025" units="cm"/>
    </inkml:brush>
  </inkml:definitions>
  <inkml:trace contextRef="#ctx0" brushRef="#br0">8 1 64,'-7'1'1794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7.479"/>
    </inkml:context>
    <inkml:brush xml:id="br0">
      <inkml:brushProperty name="width" value="0.025" units="cm"/>
      <inkml:brushProperty name="height" value="0.025" units="cm"/>
    </inkml:brush>
  </inkml:definitions>
  <inkml:trace contextRef="#ctx0" brushRef="#br0">155 472 641,'0'0'1158,"9"-4"225,4-1-193,0-1 1,-1 0 0,1-1-1,18-14 1,-27 17-425,0 1 0,-1 0 0,1-1-1,0 0 1,-1 0 0,0 0 0,0 0 0,0 0 0,0-1 0,-1 0-1,0 1 1,0-1 0,0 0 0,0 0 0,-1 0 0,0 0 0,0 0 0,0-10-1,0 14-534,-1-1-1,0 0 0,0 1 0,0-1 0,-1 1 0,1-1 1,0 1-1,-1-1 0,1 1 0,0-1 0,-1 1 1,0-1-1,1 1 0,-1-1 0,0 1 0,0 0 0,0-1 1,0 1-1,0 0 0,0 0 0,0 0 0,0 0 0,0 0 1,-1 0-1,-1-2 0,0 3-131,0-1-1,1 0 1,-1 1-1,0-1 1,0 1 0,0 0-1,0 0 1,0 0-1,1 0 1,-1 0 0,0 1-1,0-1 1,-3 2-1,-4 1-123,1 0-1,0 1 0,0 0 0,0 0 0,0 1 1,1 1-1,-15 11 0,7-1 75,0 1 0,1 1 0,0 1 0,2 0 0,-14 24 0,20-30-2,1 1 0,0-1 0,0 1 0,2 0 0,-1 1 0,2-1 0,0 1 0,1 0 0,-1 17 0,3-31-44,0 1 0,0-1 0,0 0 1,1 0-1,-1 0 0,0 0 1,0 1-1,1-1 0,-1 0 1,1 0-1,-1 0 0,1 0 0,-1 0 1,1 0-1,0 0 0,-1 0 1,1 0-1,0 0 0,0-1 0,0 1 1,-1 0-1,1 0 0,0-1 1,0 1-1,0 0 0,0-1 1,0 1-1,1-1 0,-1 0 0,0 1 1,0-1-1,0 0 0,0 1 1,0-1-1,1 0 0,-1 0 0,0 0 1,0 0-1,0 0 0,0 0 1,1-1-1,0 1 0,5-1 20,-1-1 0,0 1 0,0-1 0,0 0 0,-1 0 0,1-1 0,8-4 0,15-13 34,0-2 0,-2 0-1,-1-2 1,-1-1 0,0-1-1,20-29 1,-5 0-17,-3-1 1,37-75-1,-57 99 1,-2-1-1,-1 0 1,-2-1-1,9-36 1,-56 125 71,2 16-112,-27 84 0,52-127 0,0 0 0,2 0 0,1 0 0,1 1 0,1 0 0,2 42 0,1-68-183,0 0 0,1 0-1,-1 0 1,1 0 0,-1 0 0,1 0-1,0 0 1,0 0 0,0-1 0,1 1-1,-1 0 1,1-1 0,-1 1 0,1-1-1,0 1 1,0-1 0,0 0 0,0 0-1,3 3 1,-1-3-652,0 0 0,0 0 0,1 0-1,-1-1 1,0 1 0,1-1 0,-1 0-1,1 0 1,-1-1 0,1 1 0,9-1-1,16 0-15617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521"/>
    </inkml:context>
    <inkml:brush xml:id="br0">
      <inkml:brushProperty name="width" value="0.025" units="cm"/>
      <inkml:brushProperty name="height" value="0.025" units="cm"/>
    </inkml:brush>
  </inkml:definitions>
  <inkml:trace contextRef="#ctx0" brushRef="#br0">1 52 19763,'0'0'7655,"48"-43"-8584,-30 34-4740</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8.722"/>
    </inkml:context>
    <inkml:brush xml:id="br0">
      <inkml:brushProperty name="width" value="0.025" units="cm"/>
      <inkml:brushProperty name="height" value="0.025" units="cm"/>
    </inkml:brush>
  </inkml:definitions>
  <inkml:trace contextRef="#ctx0" brushRef="#br0">162 72 6502,'0'0'8163,"1"-8"-4710,2-27-1008,-2 34-2337,-1 0 0,0 0 0,0 0 0,0 0 0,0 0 0,0 0 0,0 0 0,0 0 0,0 0 0,0 0 0,0 0 0,-1 0 0,1 0 0,0 1 0,-1-1 0,1 0 0,0 0 0,-1 0 0,1 0 0,-1 0 0,0 1 0,1-1 0,-1 0 0,0 1 0,1-1 0,-1 0 0,0 1 0,0-1 0,1 1-1,-1-1 1,0 1 0,0-1 0,0 1 0,0 0 0,0-1 0,0 1 0,0 0 0,0 0 0,0 0 0,1 0 0,-1 0 0,0 0 0,0 0 0,0 0 0,0 0 0,0 0 0,0 0 0,0 0 0,0 1 0,0-1 0,0 0 0,0 1 0,-1 0 0,-3 1 8,0 0 0,1 0 0,-1 1 0,1-1 1,0 1-1,-1 0 0,1 0 0,-4 5 0,-3 7 22,0 1 0,2 0 0,0 1 0,0 0 0,2 0 0,0 1 0,1-1 0,1 2 0,0-1 0,2 1 0,0-1 0,-1 27 0,4-44-127,0 0 1,0 1-1,0-1 1,0 0-1,0 0 1,1 0-1,-1 0 1,0 1-1,1-1 1,-1 0-1,0 0 1,1 0-1,-1 0 1,1 0-1,0 0 1,-1 0-1,1 0 0,0 0 1,-1 0-1,1 0 1,0 0-1,0 0 1,0-1-1,0 1 1,0 0-1,0-1 1,0 1-1,0-1 1,0 1-1,0-1 1,0 1-1,1-1 1,-1 0-1,0 0 1,0 1-1,0-1 0,0 0 1,1 0-1,-1 0 1,0 0-1,0 0 1,0-1-1,1 1 1,-1 0-1,0 0 1,0-1-1,0 1 1,0-1-1,2 0 1,5-2 60,1 0 1,-1-1-1,0 0 1,0 0-1,10-8 1,3-3-17,-1-2 1,0 0-1,-1-1 0,-1-1 1,-1-1-1,-1 0 0,-1-1 1,17-31-1,-23 30 78,-15 25 136,-18 35-28,9-9-171,1 0 0,2 1 0,1 1 0,2 0 0,0 1 0,-6 53 0,15-84-106,0 0 0,0 0 0,0 0 0,0 0 0,0 0 0,0 0 0,0 0 0,0 1 0,0-1 0,0 0 0,0 0 0,1 0 0,-1 0 0,1 0 0,-1 0 0,1 0 0,-1 0 0,1 0 0,-1 0 0,1-1 0,0 1 0,-1 0 0,1 0 0,0 0 0,0-1 0,0 1 0,1 1 0,0-2-131,0 1 0,0-1 0,0 0 0,0 0 0,0 0 0,0 0 0,0 0 0,0 0 0,0-1 0,-1 1 0,1-1 0,0 1 0,0-1 0,2-1 0,7-3-1201,0 0 0,-1-1 1,0-1-1,11-8 0,22-21-6448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9.079"/>
    </inkml:context>
    <inkml:brush xml:id="br0">
      <inkml:brushProperty name="width" value="0.025" units="cm"/>
      <inkml:brushProperty name="height" value="0.025" units="cm"/>
    </inkml:brush>
  </inkml:definitions>
  <inkml:trace contextRef="#ctx0" brushRef="#br0">273 1 17296,'0'0'3844,"-14"9"-940,0 1-2333,-22 14 1141,2 1 1,1 2-1,-52 53 0,84-80-1716,0 1 0,1-1 0,-1 1 0,0 0-1,1-1 1,-1 1 0,1 0 0,-1-1 0,1 1-1,-1 0 1,1 0 0,0 0 0,-1-1-1,1 1 1,0 0 0,0 0 0,-1 0 0,1 0-1,0 0 1,0-1 0,0 1 0,0 0 0,0 0-1,0 0 1,1 0 0,-1 0 0,0 0-1,0-1 1,0 1 0,1 1 0,0-1-16,1 0 0,-1 0 0,0-1 0,1 1 0,-1 0 0,1-1-1,-1 1 1,1-1 0,-1 1 0,1-1 0,-1 0 0,1 0 0,0 1 0,-1-1 0,3 0 0,69-8-765,-66 7 682,6-2 6,0 1 0,1 1 0,-1 0 0,1 1 0,17 2 0,-28-2 115,0 0 0,-1 1 1,1 0-1,0-1 0,-1 1 1,1 0-1,0 0 0,-1 1 1,1-1-1,-1 0 0,0 1 1,1 0-1,-1-1 1,0 1-1,0 0 0,0 0 1,0 0-1,0 1 0,-1-1 1,1 0-1,-1 1 0,1-1 1,-1 1-1,0-1 0,0 1 1,0-1-1,0 1 0,-1 0 1,1 0-1,-1-1 0,1 5 1,0-1 16,-1 0 0,0 0 1,0-1-1,-1 1 0,0 0 1,0 0-1,0-1 0,0 1 1,-1 0-1,0-1 0,0 0 1,-1 1-1,1-1 0,-1 0 1,-5 7-1,2-5 54,0-1 0,0 0 0,-1 0 0,0 0 0,0-1 0,0 0 0,-1 0 0,1-1 0,-13 6 0,1-3 42,-1-1 0,0 0 1,0-1-1,0-1 0,-1-1 1,1-1-1,-1-1 1,-21-1-1,42 0-166,-1 0 1,1 0-1,0-1 0,0 1 1,0 0-1,0 0 0,0-1 1,-1 1-1,1 0 1,0 0-1,0 0 0,0-1 1,0 1-1,0 0 0,0 0 1,0-1-1,0 1 0,0 0 1,0 0-1,0-1 0,0 1 1,0 0-1,0 0 0,0-1 1,0 1-1,0 0 1,0 0-1,0-1 0,1 1 1,-1 0-1,0 0 0,0-1 1,0 1-1,0 0 0,1 0 1,-1 0-1,0 0 0,0-1 1,0 1-1,0 0 0,1 0 1,-1 0-1,0 0 1,0 0-1,1-1 0,-1 1 1,0 0-1,0 0 0,1 0 1,-1 0-1,21-12-5138,7 1-2493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4.624"/>
    </inkml:context>
    <inkml:brush xml:id="br0">
      <inkml:brushProperty name="width" value="0.025" units="cm"/>
      <inkml:brushProperty name="height" value="0.025" units="cm"/>
    </inkml:brush>
  </inkml:definitions>
  <inkml:trace contextRef="#ctx0" brushRef="#br0">49 227 1922,'0'0'13970,"-8"-1"-9614,7 1-4118,-27-6 2441,27 6-2587,0-1-1,1 1 1,-1 0 0,1 0 0,-1-1-1,1 1 1,-1 0 0,1-1 0,-1 1 0,1 0-1,-1-1 1,1 1 0,-1-1 0,1 1-1,0-1 1,-1 1 0,1-1 0,0 1-1,-1-1 1,1 1 0,0-1 0,0 1 0,0-1-1,-1 1 1,1-1 0,0 0 0,0 1-1,0-1 1,0 1 0,0-1 0,0 0 0,0 1-1,0-1 1,0 1 0,0-1 0,0 0-1,1 1 1,-1-1 0,0 1 0,0-1 0,1 1-1,-1-1 1,0 1 0,1-1 0,-1 1-1,0-1 1,1 1 0,-1-1 0,1 1-1,-1 0 1,1-1 0,-1 1 0,1-1 0,-1 1-1,2-1 1,7-6 247,2-1 0,-1 1 0,1 0 0,0 1 0,0 1 0,1 0 0,15-5 0,7-1 537,48-8-1,-75 17-875,1 1 0,-1 0 0,0 0 0,0 1 0,1-1 0,-1 2 0,0-1 0,1 1 0,6 2 0,-12-3 0,-1 1 0,0-1 0,1 1 0,-1-1 0,0 1 0,0 0 0,0 0 0,1 0 0,-1 0 0,0 0 0,0 0 0,0 0 0,-1 0 0,1 0 0,0 0 0,0 1 0,-1-1 0,1 0 0,1 3 0,-2-1 0,1 1 0,-1-1 0,0 1 0,0-1 0,0 1 0,0-1 0,0 1 0,-1-1 0,0 0 0,1 1 0,-3 5 0,-5 10 0,0-1 0,-17 29 0,17-35 0,1 1 0,1-1 0,0 1 0,0 1 0,1-1 0,1 1 0,-4 21 0,8-33 0,-1-1 0,1 1 0,0-1 0,0 1 0,0-1 0,0 0 0,0 1 0,1-1 0,-1 1 0,0-1 0,1 1 0,-1-1 0,1 0 0,-1 1 0,1-1 0,-1 0 0,1 0 0,0 1 0,0-1 0,0 0 0,0 0 0,0 0 0,0 0 0,2 2 0,-1-2 0,1 0 0,-1 0 0,1 0 0,-1-1 0,1 1 0,-1-1 0,1 1 0,-1-1 0,1 0 0,0 0 0,-1 0 0,5-1 0,5-1 0,-1 0 0,0-1 0,0 0 0,0-1 0,14-7 0,10-7 0,-2-2 0,54-41 0,-72 49 0,-1 0 0,-1 0 0,0-2 0,-1 0 0,0 0 0,-1-1 0,17-30 0,-26 43 0,-1 0 0,0 0 0,0 0 0,-1 0 0,1 0 0,0-1 0,-1 1 0,1 0 0,-1 0 0,0 0 0,0-1 0,0-2 0,0 5 0,0 0 0,0-1 0,0 1 0,0 0 0,-1-1 0,1 1 0,0 0 0,0 0 0,-1-1 0,1 1 0,0 0 0,-1 0 0,1-1 0,0 1 0,-1 0 0,1 0 0,0 0 0,-1 0 0,1-1 0,-1 1 0,1 0 0,0 0 0,-1 0 0,1 0 0,0 0 0,-1 0 0,1 0 0,-1 0 0,1 0 0,0 0 0,-1 0 0,1 0 0,0 0 0,-1 1 0,1-1 0,-1 0 0,1 0 0,-1 1 0,-3 1 0,-1 0 0,1 0 0,0 1 0,0 0 0,0 0 0,0 0 0,0 0 0,0 1 0,-3 4 0,-4 7 0,0 0 0,2 0 0,-13 25 0,20-34 0,-1-1 0,1 1 0,0 0 0,0 0 0,0 0 0,1 0 0,0 0 0,0 0 0,0 0 0,1 0 0,0 0 0,1 1 0,1 11 0,-1-16 0,0 0 0,0 0 0,1-1 0,-1 1 0,1 0 0,-1 0 0,1-1 0,-1 1 0,1-1 0,0 1 0,0-1 0,0 0 0,0 0 0,0 0 0,0 0 0,0 0 0,0 0 0,0-1 0,0 1 0,0-1 0,1 1 0,-1-1 0,0 0 0,0 0 0,1 0 0,2 0 0,5 0 0,0-1 0,0 1 0,0-2 0,16-3 0,-12 0 0,-1-1 0,0 0 0,0 0 0,-1-1 0,1-1 0,-2 0 0,1-1 0,-1 0 0,0 0 0,-1-1 0,13-17 0,-15 17 0,0 0 0,-1 0 0,0-1 0,-1 1 0,0-2 0,0 1 0,-1-1 0,-1 1 0,0-1 0,-1-1 0,0 1 0,-1 0 0,1-17 0,-3 29 0,0 0 0,0-1 0,0 1 0,0 0 0,0-1 0,0 1 0,0 0 0,0-1 0,-1 1 0,1 0 0,0-1 0,0 1 0,0 0 0,0 0 0,-1-1 0,1 1 0,0 0 0,0 0 0,0 0 0,-1-1 0,1 1 0,0 0 0,-1 0 0,1 0 0,0-1 0,0 1 0,-1 0 0,1 0 0,0 0 0,-1 0 0,1 0 0,0 0 0,-1 0 0,1 0 0,0 0 0,-1 0 0,1 0 0,0 0 0,0 0 0,-1 0 0,1 0 0,0 0 0,-1 0 0,1 0 0,0 0 0,-1 1 0,1-1 0,0 0 0,0 0 0,-1 0 0,1 0 0,0 1 0,0-1 0,-1 0 0,1 0 0,0 1 0,0-1 0,0 0 0,-1 0 0,1 1 0,0-1 0,0 0 0,0 1 0,-18 15 0,12-10 0,0 1 0,1 0 0,-1 0 0,1 0 0,1 1 0,0 0 0,0 0 0,0 0 0,1 0 0,0 0 0,0 1 0,1-1 0,-1 15 0,3-22 0,0 0 0,1 0 0,-1 0 0,1 0 0,-1 0 0,1 0 0,-1-1 0,1 1 0,0 0 0,-1 0 0,1-1 0,0 1 0,0 0 0,0-1 0,0 1 0,-1 0 0,1-1 0,0 0 0,0 1 0,0-1 0,0 1 0,0-1 0,0 0 0,0 0 0,0 0 0,0 1 0,0-1 0,0 0 0,0 0 0,0 0 0,0-1 0,0 1 0,0 0 0,0 0 0,0 0 0,0-1 0,2 0 0,41-11 0,-29 1 0,0 0 0,0-1 0,-1-1 0,20-23 0,-55 64 0,13-20 0,1 0 0,1 1 0,-1 0 0,2 0 0,-1 0 0,1 1 0,0 0 0,1 0 0,-4 16 0,8-25 0,1 0 0,-1 0 0,1-1 0,-1 1 0,1 0 0,-1-1 0,1 1 0,0 0 0,-1-1 0,1 1 0,0-1 0,0 1 0,-1-1 0,1 1 0,0-1 0,0 1 0,0-1 0,0 0 0,0 0 0,0 1 0,-1-1 0,1 0 0,0 0 0,0 0 0,0 0 0,0 0 0,0 0 0,0 0 0,0 0 0,0-1 0,0 1 0,0 0 0,36-4 0,-22-1 0,0 0 0,-1-1 0,0-1 0,0 0 0,-1-1 0,15-11 0,44-23 0,-72 42 0,1 0 0,-1-1 0,0 1 0,0 0 0,1 0 0,-1 0 0,0-1 0,1 1 0,-1 0 0,0 0 0,1 0 0,-1 0 0,0 0 0,1 0 0,-1 0 0,0 0 0,1 0 0,-1 0 0,0 0 0,1 0 0,-1 0 0,1 0 0,-1 0 0,0 0 0,1 0 0,-1 0 0,0 0 0,0 0 0,1 1 0,-1-1 0,0 0 0,1 0 0,-1 0 0,0 1 0,0-1 0,1 0 0,-1 0 0,0 1 0,0-1 0,1 0 0,-1 0 0,0 1 0,0-1 0,0 0 0,1 1 0,-5 21 0,-15 23 0,9-27 0,-27 53 0,35-65 0,-1 0 0,1 1 0,0-1 0,1 1 0,-1 0 0,1 0 0,1-1 0,-1 1 0,2 9 0,-1-16 0,1 1 0,-1 0 0,1 0 0,-1-1 0,1 1 0,0 0 0,-1-1 0,1 1 0,0-1 0,0 1 0,-1-1 0,1 1 0,0-1 0,0 1 0,0-1 0,0 0 0,0 0 0,-1 1 0,1-1 0,0 0 0,0 0 0,0 0 0,0 0 0,0 0 0,0 0 0,0 0 0,1-1 0,29-3 0,-22 0 0,-1-1 0,0 0 0,0-1 0,0 0 0,-1 0 0,1 0 0,-1-1 0,-1 0 0,0 0 0,0-1 0,0 0 0,-1 0 0,0 0 0,-1-1 0,1 0 0,-2 0 0,1 0 0,-1 0 0,-1 0 0,0-1 0,0 1 0,-1-1 0,0 1 0,0-12 0,-2 17 0,1 0 0,-1 0 0,0 1 0,0-1 0,0 0 0,-1 0 0,0 1 0,1-1 0,-1 1 0,0-1 0,-1 1 0,-3-5 0,-13-25 0,19 32 0,0 1 0,0-1 0,0 0 0,0 1 0,0-1 0,1 1 0,-1-1 0,0 1 0,0-1 0,1 1 0,-1-1 0,0 1 0,1-1 0,-1 1 0,0-1 0,1 1 0,-1-1 0,1 1 0,-1-1 0,1 1 0,-1 0 0,1-1 0,-1 1 0,1 0 0,-1 0 0,1-1 0,-1 1 0,1 0 0,-1 0 0,1 0 0,0 0 0,-1 0 0,1 0 0,-1 0 0,1 0 0,0 0 0,-1 0 0,1 0 0,0 0 0,34-2 0,-29 2 0,6 0-50,-1 1-586,0-1 1,-1-1-1,1 0 0,0-1 0,20-5 0,-28 6 264,0-1-1,0 1 1,0-1 0,0 0-1,-1 0 1,1 1-1,-1-2 1,1 1 0,-1 0-1,0 0 1,0-1-1,0 0 1,0 1-1,0-1 1,-1 0 0,1 0-1,-1 0 1,0 0-1,0 0 1,0 0 0,0 0-1,0 0 1,0 0-1,-1-5 1,2-27-15056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4.962"/>
    </inkml:context>
    <inkml:brush xml:id="br0">
      <inkml:brushProperty name="width" value="0.025" units="cm"/>
      <inkml:brushProperty name="height" value="0.025" units="cm"/>
    </inkml:brush>
  </inkml:definitions>
  <inkml:trace contextRef="#ctx0" brushRef="#br0">4 1 17745,'-3'16'2370,"3"1"96,7-1-448,22-1-1601,6 0-257,9 0-96,5 1-769,0-3-2594,-2 0-769,-5-3-1729,0-4-2755</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5.335"/>
    </inkml:context>
    <inkml:brush xml:id="br0">
      <inkml:brushProperty name="width" value="0.025" units="cm"/>
      <inkml:brushProperty name="height" value="0.025" units="cm"/>
    </inkml:brush>
  </inkml:definitions>
  <inkml:trace contextRef="#ctx0" brushRef="#br0">134 237 3395,'0'0'25235,"-12"14"-23500,2-2-1426,-56 70 1097,60-73-1330,0 0 1,1 0-1,0 0 0,0 1 1,1 0-1,0 0 0,1 0 1,-4 19-1,7-27-76,0 0 0,-1 0 0,1 0 0,0 0 0,0 0 0,1 0 0,-1 0 0,0 0 0,1 0 0,-1 0 0,1 0 0,0 0 0,-1-1 0,1 1 0,0 0 0,0 0 0,0-1 0,0 1 0,1 0 0,-1-1 0,0 1 0,1-1 0,1 2 0,0-1 0,0 0 0,1-1 0,-1 1 0,1-1 0,0 1 0,-1-1 0,1 0 0,0 0 0,0-1 0,0 1 0,5-1 0,6 0 0,-1-1 0,1 0 0,0-2 0,-1 1 0,21-8 0,-15 3 0,0-2 0,0 0 0,-1-1 0,0-1 0,-1-1 0,-1 0 0,0-2 0,0 0 0,-1-1 0,-1 0 0,-1-1 0,0-1 0,-1 0 0,0-1 0,-2-1 0,0 1 0,-1-2 0,-1 1 0,-1-2 0,-1 1 0,-1-1 0,0 0 0,-2 0 0,0 0 0,1-36 0,-5 55 0,0 1 0,0-1 0,1 0 0,-1 1 0,0-1 0,-1 0 0,1 1 0,0-1 0,0 0 0,-1 1 0,1-1 0,-1 0 0,1 1 0,-1-1 0,0 1 0,0-1 0,0 1 0,0-1 0,0 1 0,0 0 0,-1-2 0,1 2 0,-1 1 0,1 0 0,0 0 0,0 0 0,0 0 0,-1 0 0,1 0 0,0 0 0,0 0 0,0 0 0,0 0 0,-1 0 0,1 1 0,0-1 0,0 1 0,0-1 0,0 1 0,0-1 0,0 1 0,0-1 0,0 1 0,-1 1 0,-5 4 0,0-1 0,0 2 0,1-1 0,-1 1 0,2 0 0,-8 11 0,7-7 0,0 0 0,0 0 0,2 1 0,-1-1 0,1 1 0,1 0 0,0 0 0,1 1 0,0-1 0,1 1 0,0-1 0,2 19 0,0-23 0,0 0 0,1 0 0,0 0 0,0 0 0,1 0 0,0-1 0,0 1 0,0-1 0,1 0 0,1 0 0,-1 0 0,1 0 0,0-1 0,1 1 0,-1-2 0,1 1 0,0 0 0,1-1 0,12 8 0,-4-5-268,1 0 0,0-1 1,23 8-1,22 0-3781,-17-10-6430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39.795"/>
    </inkml:context>
    <inkml:brush xml:id="br0">
      <inkml:brushProperty name="width" value="0.025" units="cm"/>
      <inkml:brushProperty name="height" value="0.025" units="cm"/>
    </inkml:brush>
  </inkml:definitions>
  <inkml:trace contextRef="#ctx0" brushRef="#br0">1 0 11499,'0'0'15102,"8"13"-13297,-3-6-1591,0 1 0,0 0 0,-1 0 1,-1 0-1,1 0 0,-1 1 1,0 0-1,-1-1 0,0 1 1,-1 0-1,1 0 0,-2 0 0,1 11 1,-17 149 577,-2 62-223,18-228-569,0-1 0,0 0 0,0 0 0,0 0 0,0 0 0,1 0 0,-1 0 0,1 1 0,-1-1 0,1 0 0,0 0 0,0 0 0,0-1 0,0 1 0,0 0 0,2 2 0,-1-3 0,-1 0 0,0 0 0,0 0 0,0-1 0,1 1 0,-1 0 0,0-1 0,1 1 0,-1-1 0,0 0 0,1 1 0,-1-1 0,0 0 0,1 0 0,-1 0 0,1 0 0,-1 0 0,3 0 0,3-2 0,-1 0 0,0 0 0,0 0 0,0-1 0,0 0 0,0 0 0,-1 0 0,1-1 0,6-6 0,49-41 0,-3-4 0,-2-1 0,-3-4 0,67-95 0,-118 152 0,1-1 0,0 0 0,0-1 0,0 1 0,-1-1 0,1 0 0,-1 0 0,0 0 0,0 0 0,-1 0 0,0 0 0,1-7 0,-2 12-65,-1-1 0,1 0 0,-1 1 0,1-1 0,-1 1 0,1-1 0,-1 1 0,1 0 0,-1-1 0,0 1 0,1 0 0,-1-1 0,0 1 0,0 0 0,1 0 0,-1 0 0,0-1 0,1 1 0,-1 0 0,0 0 0,0 0 0,1 0 0,-1 0 0,0 0 0,0 1 0,1-1 0,-1 0 0,0 0 0,1 0 0,-1 1 0,0-1 0,1 0 0,-1 1 0,0-1 0,1 1 0,-1 0 0,-29 10-5975,1 5-2865,-1 1-4590</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0.168"/>
    </inkml:context>
    <inkml:brush xml:id="br0">
      <inkml:brushProperty name="width" value="0.025" units="cm"/>
      <inkml:brushProperty name="height" value="0.025" units="cm"/>
    </inkml:brush>
  </inkml:definitions>
  <inkml:trace contextRef="#ctx0" brushRef="#br0">1 1 10858,'0'0'7944,"2"54"-5286,12-32 673,3-8-544,3-2-385,2-3-416,1 1-1185,-3-1-801,0 0-384,-3 0-2147,-5-5-2690,-2-4-3427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0.640"/>
    </inkml:context>
    <inkml:brush xml:id="br0">
      <inkml:brushProperty name="width" value="0.025" units="cm"/>
      <inkml:brushProperty name="height" value="0.025" units="cm"/>
    </inkml:brush>
  </inkml:definitions>
  <inkml:trace contextRef="#ctx0" brushRef="#br0">281 1 3683,'0'0'21167,"-1"11"-18578,-1 5-1945,-2 0 0,0-1 0,-1 1 0,-1-1 0,0 0 0,-1 0 0,-16 24 0,-130 203-468,172-279-176,-2-1 0,-2-1 0,17-61 0,-23 79 0,-8 44 0,-1-13 0,-3 45 0,1-39 0,1 0 0,0-1 0,1 1 0,1 0 0,4 21 0,-4-35 0,-1 0 0,1 0 0,0 0 0,0 0 0,0-1 0,0 1 0,0 0 0,1-1 0,-1 1 0,1-1 0,-1 1 0,1-1 0,-1 0 0,1 1 0,-1-1 0,1 0 0,0 0 0,0 0 0,0 0 0,0-1 0,0 1 0,2 0 0,-3-2 0,-1 0 0,1 0 0,-1-1 0,1 1 0,-1 0 0,0-1 0,0 1 0,1 0 0,-1-1 0,0 1 0,0 0 0,0-1 0,0 1 0,-1 0 0,1-1 0,0 1 0,-1-2 0,-5-15 0,-1 0 0,-1 0 0,-1 1 0,0 0 0,-1 0 0,-1 1 0,0 1 0,-1 0 0,-22-21 0,31 33 0,0-1 0,-1 1 0,1 1 0,-1-1 0,0 0 0,0 1 0,0 0 0,0 0 0,0 0 0,0 0 0,0 1 0,-1 0 0,1-1 0,0 2 0,-1-1 0,-4 0 0,8 1 0,1 0 0,-1 0 0,1 0 0,0 0 0,-1 0 0,1 0 0,0 0 0,-1 0 0,1 0 0,0 0 0,-1 1 0,1-1 0,0 0 0,-1 0 0,1 0 0,0 0 0,-1 1 0,1-1 0,0 0 0,0 0 0,-1 1 0,1-1 0,0 0 0,0 0 0,-1 1 0,1-1 0,0 0 0,0 1 0,0-1 0,0 0 0,-1 1 0,1-1 0,0 0 0,0 1 0,0-1 0,0 0 0,0 1 0,0-1 0,0 1 0,0-1 0,0 0 0,0 1 0,0-1 0,0 0 0,0 1 0,1-1 0,-1 0 0,0 1 0,0-1 0,0 0 0,0 1 0,1-1 0,13 19 0,-7-15 0,1 0 0,-1-1 0,1 0 0,0 0 0,0-1 0,0 0 0,0 0 0,10 0 0,75 2 0,-35-3 0,-2 5-1632,25 1-8037,-66-7-6608</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1.809"/>
    </inkml:context>
    <inkml:brush xml:id="br0">
      <inkml:brushProperty name="width" value="0.025" units="cm"/>
      <inkml:brushProperty name="height" value="0.025" units="cm"/>
    </inkml:brush>
  </inkml:definitions>
  <inkml:trace contextRef="#ctx0" brushRef="#br0">29 35 5157,'6'-11'6533,"5"-10"148,-7 18-2990,-6 14 1088,-17 62-2081,13-54-2458,0 1 0,1 0 0,1 0 0,0 0 0,2 0 0,1 0 0,0 1 0,3 28 0,-1-48-231,-1 0-1,0 1 1,1-1-1,-1 0 1,1 0-1,-1 1 1,1-1-1,0 0 1,0 0-1,-1 0 1,1 0-1,0 0 1,0 0-1,0 0 1,0 0-1,0 0 1,0-1-1,0 1 1,1 0-1,-1 0 1,0-1-1,0 1 1,0-1-1,1 1 1,-1-1-1,0 0 1,1 0-1,-1 1 1,0-1-1,1 0 1,-1 0-1,0 0 1,1 0-1,-1-1 1,0 1-1,1 0 1,-1 0-1,2-1 1,3-1 21,0 1 0,-1-1 0,1 0 0,-1-1 0,1 1 0,-1-1 0,8-6 0,6-7 12,-1 0 1,-1-2 0,0 0-1,-2-1 1,0-1 0,-1 0-1,-1-1 1,-1-1 0,-1 0 0,16-43-1,-36 93-36,2 0-1,0 1 0,2-1 1,-2 40-1,7-66-5,0 0 0,0 0 0,1 0 0,-1 0 0,0 0 0,1 0 0,-1 0 0,1 0 0,0 0 0,-1 0 0,1 0 0,0-1 0,0 1 0,0 0 0,0 0 0,1-1 0,-1 1 0,0-1 0,1 1 0,-1-1 0,1 0 0,0 1 0,-1-1 0,1 0 0,0 0 0,0 0 0,-1 0 0,1-1 0,0 1 0,0 0 0,0-1 0,0 1 0,0-1 0,0 0 0,0 0 0,0 1 0,0-1 0,0-1 0,0 1 0,3 0 0,5-1 0,0-1 0,1 1 0,-1-2 0,0 1 0,-1-1 0,19-9 0,69-45 0,-70 40 0,0 0 0,39-16 0,-65 32 0,0 1 0,0-1 0,0 1 0,0 0 0,0 0 0,0-1 0,0 1 0,0 0 0,0 0 0,0 0 0,0 0 0,0 0 0,0 0 0,0 0 0,0 0 0,0 1 0,0-1 0,0 0 0,0 0 0,0 1 0,0-1 0,0 1 0,0-1 0,0 1 0,0-1 0,-1 1 0,1 0 0,0-1 0,0 1 0,-1 0 0,1 0 0,0 0 0,-1-1 0,1 1 0,-1 0 0,1 0 0,-1 0 0,1 0 0,-1 0 0,0 0 0,0 0 0,1 0 0,-1 0 0,0 0 0,0 0 0,0 0 0,0 2 0,1 9 0,0 0 0,-1 1 0,-2 17 0,0-7 0,2-21 0,0-1 0,0 0 0,0 0 0,0 0 0,0 0 0,0 0 0,0 0 0,0 0 0,0 0 0,1 0 0,-1 0 0,0 0 0,1 0 0,-1 0 0,1 0 0,-1 0 0,1 0 0,-1-1 0,1 1 0,0 0 0,-1 0 0,1 0 0,0-1 0,0 1 0,-1 0 0,1-1 0,0 1 0,0-1 0,1 2 0,1-2 0,-1 0 0,0 0 0,1 0 0,-1 0 0,0 0 0,1 0 0,-1-1 0,0 1 0,0-1 0,1 1 0,-1-1 0,4-2 0,9-5 0,0 0 0,25-19 0,-37 25 0,28-23 0,-18 14 0,0 1 0,1 0 0,-1 2 0,20-10 0,-33 18 0,0-1 0,1 1 0,-1 0 0,0 0 0,1 0 0,-1-1 0,0 1 0,1 0 0,-1 0 0,1 0 0,-1 0 0,1 0 0,-1 0 0,0 0 0,1 0 0,-1 0 0,1 0 0,-1 0 0,0 0 0,1 0 0,-1 0 0,1 0 0,-1 0 0,0 0 0,1 1 0,-1-1 0,1 0 0,-1 0 0,0 0 0,1 1 0,-1-1 0,0 0 0,1 1 0,-1 14 0,-15 22 0,14-33 0,-2 2 16,0 0-129,0 1 0,0 0 0,1 0 0,0 0 0,-3 13 0,5-20-45,0 1 0,0-1 0,0 0 0,0 1 0,0-1 0,0 0 0,0 0 0,0 1 0,0-1 0,0 0 0,0 1 0,0-1 0,0 0 0,1 0 0,-1 1 0,0-1 0,0 0 0,0 0 0,0 1 0,0-1 0,1 0 0,-1 0 0,0 0 0,0 1 0,0-1 0,1 0 0,-1 0 0,0 0 0,0 0 0,1 1 0,-1-1 0,0 0-1,0 0 1,1 0 0,-1 0 0,0 0 0,0 0 0,1 0 0,-1 0 0,0 0 0,1 0 0,-1 0 0,0 0 0,0 0 0,1 0 0,-1 0 0,0 0 0,0 0 0,1 0 0,-1 0 0,0 0 0,1 0 0,-1 0 0,0-1 0,0 1 0,0 0 0,1 0 0,-1 0 0,0-1 0,19-4-8277</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2.184"/>
    </inkml:context>
    <inkml:brush xml:id="br0">
      <inkml:brushProperty name="width" value="0.025" units="cm"/>
      <inkml:brushProperty name="height" value="0.025" units="cm"/>
    </inkml:brush>
  </inkml:definitions>
  <inkml:trace contextRef="#ctx0" brushRef="#br0">216 189 12556,'0'0'11600,"-12"1"-8770,1 0-2480,0 0 0,0 1 1,1 0-1,-1 1 0,1 0 1,0 0-1,0 1 0,0 1 1,0-1-1,1 2 0,0-1 1,0 1-1,0 1 0,1 0 0,-9 8 1,13-10-327,-1 1 1,1 0-1,0 0 1,0 0-1,0 1 1,1-1-1,0 1 1,-2 8-1,5-14-25,-1 1 0,1-1 0,-1 1 0,1-1 0,0 1 0,0-1 0,0 1 0,0-1 0,0 1 0,0 0 0,0-1 0,0 1 0,0-1 0,1 1 0,-1-1 0,1 1 0,-1-1 0,1 0 0,0 1 0,-1-1 0,1 1 0,0-1 0,0 0 0,0 0 0,0 0 0,0 1 0,0-1 0,0 0 0,0 0 0,1-1 0,-1 1 0,0 0 0,1 0 0,-1 0 0,0-1 0,1 1 0,-1-1 0,1 1 0,-1-1 0,1 0 0,-1 1 0,1-1 0,2 0 0,10 1 1,1-1 0,-1-1 0,0 0 0,0-1 0,0 0 0,0-1 0,0 0 0,0-2 0,-1 1 0,0-2 0,0 0 0,0 0 0,14-10 0,8-7 0,-1-1 0,-1-2 0,37-37 0,-64 57 0,73-76 0,-72 73 0,0 0 0,0 0 0,-1 0 0,0-1 0,-1 0 0,0-1 0,6-17 0,-11 28 0,0 0 0,0 0 0,0-1 0,-1 1 0,1 0 0,0-1 0,0 1 0,-1 0 0,1 0 0,0 0 0,0-1 0,-1 1 0,1 0 0,0 0 0,-1 0 0,1 0 0,0-1 0,-1 1 0,1 0 0,0 0 0,-1 0 0,1 0 0,0 0 0,-1 0 0,1 0 0,0 0 0,-1 0 0,1 0 0,0 0 0,-1 0 0,1 0 0,0 1 0,-1-1 0,1 0 0,0 0 0,0 0 0,-1 0 0,1 0 0,0 1 0,-1-1 0,1 0 0,0 0 0,0 1 0,-1-1 0,1 0 0,0 0 0,0 1 0,0-1 0,-1 1 0,-15 12 0,1 2 0,0 0 0,1 1 0,1 0 0,0 1 0,1 0 0,1 1 0,0 1 0,-12 32 0,20-46 0,1 0 0,0 0 0,1 1 0,-1-1 0,1 1 0,0-1 0,1 1 0,-1-1 0,1 1 0,0-1 0,0 1 0,1-1 0,1 8 0,-1-11 0,0 1 0,1-1 0,-1 1 0,1-1 0,-1 0 0,1 1 0,0-1 0,0 0 0,0 0 0,0-1 0,0 1 0,0 0 0,1-1 0,-1 1 0,0-1 0,1 1 0,0-1 0,-1 0 0,1 0 0,0-1 0,-1 1 0,1 0 0,0-1 0,0 0 0,-1 1 0,1-1 0,3-1 0,45-2-1741,-18-8-6479,15-16-14554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988"/>
    </inkml:context>
    <inkml:brush xml:id="br0">
      <inkml:brushProperty name="width" value="0.025" units="cm"/>
      <inkml:brushProperty name="height" value="0.025" units="cm"/>
    </inkml:brush>
  </inkml:definitions>
  <inkml:trace contextRef="#ctx0" brushRef="#br0">199 528 10282,'-2'-10'7906,"0"5"-7344,1 0 1,-1 0-1,-1 0 1,1 0-1,0 1 0,-1-1 1,0 1-1,0-1 1,-1 1-1,1 0 1,-1 0-1,-6-5 1,8 8-422,0-1 0,0 1 0,-1-1 0,1 1 0,0 0 0,-1 0 0,1 0 0,-1 0 1,1 1-1,-1-1 0,1 1 0,-1-1 0,0 1 0,1 0 0,-1 0 0,0 0 1,1 0-1,-1 1 0,0-1 0,1 1 0,-1-1 0,1 1 0,-1 0 0,1 0 1,-1 0-1,1 0 0,0 1 0,0-1 0,-1 1 0,1-1 0,0 1 0,-3 3 1,-2 3-104,1-1 0,-1 1 0,2 0 0,-1 0 0,1 1 0,0 0 0,1 0 0,0 0 0,0 0 0,1 1 1,-3 17-1,3-12-43,0-1 1,1 1-1,1 0 1,1-1 0,0 1-1,0 0 1,5 20-1,-5-34-2,0 0-1,0 0 0,0 1 1,1-1-1,-1 0 0,0 0 0,1 0 1,-1 0-1,0 0 0,1 0 1,0 0-1,-1 0 0,1 0 1,-1 0-1,1 0 0,0 0 1,0-1-1,0 1 0,-1 0 1,1 0-1,0-1 0,0 1 1,0-1-1,0 1 0,0 0 1,2-1-1,-2 0 0,1 0-1,0 0 1,0 0-1,-1 0 1,1-1 0,-1 1-1,1-1 1,0 1 0,-1-1-1,1 0 1,-1 1 0,1-1-1,-1 0 1,0 0 0,3-2-1,3-3 9,0-1 0,0 0 0,0 0 0,-1-1 0,6-9 0,23-47 83,-3-1 0,-2-2 0,-4 0 0,-2-2 0,-4-1 0,20-119 0,-30 98 72,-48 279 166,20-71-97,-6 216 0,24-331-227,0 0 0,0 0 1,0 0-1,0 0 0,0 0 0,0 0 0,1 0 0,-1-1 1,1 1-1,-1 0 0,1 0 0,0 0 0,0-1 0,0 1 1,0 0-1,0-1 0,0 1 0,0-1 0,1 1 1,-1-1-1,0 0 0,1 1 0,2 0 0,-3-1-73,1 0 0,0-1-1,0 0 1,0 1-1,0-1 1,0 0 0,0 0-1,0 0 1,0 0 0,0-1-1,0 1 1,0 0 0,0-1-1,0 0 1,0 1-1,-1-1 1,1 0 0,0 0-1,0 0 1,-1 0 0,1 0-1,-1 0 1,3-2 0,3-3-1126,0-1 1,-1 0 0,1 0 0,-2-1 0,1 0 0,8-15 0,9-22-6652</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2.634"/>
    </inkml:context>
    <inkml:brush xml:id="br0">
      <inkml:brushProperty name="width" value="0.025" units="cm"/>
      <inkml:brushProperty name="height" value="0.025" units="cm"/>
    </inkml:brush>
  </inkml:definitions>
  <inkml:trace contextRef="#ctx0" brushRef="#br0">208 1 8072,'0'0'17157,"-4"10"-13740,-12 19-2648,0 0 1,-35 45 0,-23 36 532,67-97-1229,-1 1 0,2 0 0,0 0 0,1 1-1,0-1 1,-3 19 0,8-31-73,-1 0 0,1 0 0,0 0 0,0 1 0,0-1 0,0 0 0,0 0 0,0 0 0,1 0 0,-1 0 0,1 0 0,-1 0 0,1 0 0,0 0 0,0 0 0,0 0 0,0 0 0,0 0 0,0 0 0,1-1 0,-1 1 0,0 0 0,1-1 0,0 1 0,-1-1 0,1 0 0,0 1 0,-1-1 0,1 0 0,0 0 0,0 0 0,0-1 0,0 1 0,0 0 0,0-1 0,0 1 0,3 0 0,10 1 0,-1 0 0,1-1 0,0-1 0,22-2 0,-8 1 0,-7 1 11,86-3 68,-95 2-145,0 0 0,-1-2-1,1 1 1,-1-2 0,0 1 0,15-8-1,-12-1-2693,-4-4-5685,-1-4-6081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3.287"/>
    </inkml:context>
    <inkml:brush xml:id="br0">
      <inkml:brushProperty name="width" value="0.025" units="cm"/>
      <inkml:brushProperty name="height" value="0.025" units="cm"/>
    </inkml:brush>
  </inkml:definitions>
  <inkml:trace contextRef="#ctx0" brushRef="#br0">307 0 17360,'0'0'14980,"-14"13"-14574,-267 270-385,270-269-21,21-19 0,23-21 0,109-118 0,-154 157 0,2 1 0,-1 0 0,2 1 0,-12 22 0,17-29 0,1 0 0,-1 0 0,2 0 0,-1 0 0,1 0 0,1 0 0,-1 1 0,2-1 0,-1 0 0,1 1 0,1 11 0,-1-21 0,0 0 0,0 1 0,0-1 0,0 1 0,0-1 0,0 0 0,0 1 0,1-1 0,-1 1 0,0-1 0,0 1 0,1-1 0,-1 0 0,0 1 0,1-1 0,-1 1 0,0-1 0,1 1 0,-1 0 0,1-1 0,-1 1 0,1-1 0,-1 1 0,1 0 0,-1-1 0,1 1 0,-1 0 0,1 0 0,-1-1 0,1 1 0,0 0 0,-1 0 0,1 0 0,-1 0 0,1 0 0,0 0 0,-1 0 0,1 0 0,-1 0 0,1 0 0,0 0 0,-1 0 0,1 0 0,-1 0 0,1 1 0,0-1 0,-1 0 0,1 0 0,-1 1 0,1-1 0,-1 0 0,1 1 0,-1-1 0,1 1 0,-1-1 0,0 0 0,1 1 0,-1-1 0,1 1 0,-1-1 0,0 1 0,0 0 0,1-1 0,-1 1 0,0-1 0,1 2 0,-2-14 0,0 0 0,0 1 0,-1 0 0,0-1 0,-1 1 0,0 0 0,-1 0 0,0 0 0,-1 1 0,-6-11 0,-6-8 0,-2 0 0,-25-28 0,73 65 0,29 13-445,73 17 0,-2-16-3256,-100-21-6186</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5.863"/>
    </inkml:context>
    <inkml:brush xml:id="br0">
      <inkml:brushProperty name="width" value="0.025" units="cm"/>
      <inkml:brushProperty name="height" value="0.025" units="cm"/>
    </inkml:brush>
  </inkml:definitions>
  <inkml:trace contextRef="#ctx0" brushRef="#br0">131 412 7399,'5'-14'8654,"-3"8"-8301,2-4 724,0-1 0,-1 1-1,-1-1 1,1 1-1,0-20 1,-2 28-894,-1-1-1,0 1 1,0-1 0,-1 1-1,1 0 1,0-1-1,-1 1 1,0 0 0,1-1-1,-1 1 1,0 0-1,0 0 1,0 0 0,-1 0-1,1 0 1,0 0-1,-1 0 1,1 0 0,-1 0-1,0 0 1,0 1 0,1-1-1,-1 1 1,0 0-1,0-1 1,0 1 0,-1 0-1,1 0 1,0 0-1,0 0 1,-1 1 0,1-1-1,0 1 1,-1-1-1,1 1 1,-4 0 0,2 0-127,1 0 1,-1 0-1,1 1 0,0 0 1,0 0-1,-1 0 1,1 0-1,0 0 1,0 1-1,0-1 1,0 1-1,0 0 0,0 0 1,1 0-1,-1 0 1,1 0-1,-1 0 1,1 1-1,0 0 0,0-1 1,0 1-1,0 0 1,0 0-1,1 0 1,-1 0-1,1 0 1,-1 4-1,-4 7 44,1 0 1,1 0-1,0 0 0,-4 29 1,7-37-71,1-1 0,-1 1 0,1-1 0,0 1 0,0-1 0,1 1 0,0-1 1,0 1-1,0-1 0,0 0 0,5 10 0,-5-13-24,1 0-1,0 0 1,0 0 0,0 0-1,0 0 1,0 0-1,0-1 1,1 1 0,-1 0-1,0-1 1,1 0-1,-1 0 1,1 0 0,0 0-1,-1 0 1,1 0 0,0-1-1,-1 1 1,1-1-1,0 0 1,0 0 0,0 0-1,-1 0 1,6-1-1,7-1 9,0-1 0,-1-1 0,0 0 0,0-1 0,0 0 0,-1-1 0,1-1 0,-1 0 0,-1 0 0,1-2-1,13-11 1,8-8 29,0-2-1,41-50 0,-56 58-17,0-2 0,-2 0 0,18-32 0,-30 45-12,1 0 0,-1 0-1,-1 0 1,0-1 0,0 0 0,-1 0-1,-1 0 1,0 0 0,-1 0 0,0-18-1,-1 29-11,1 1-1,-1-1 1,0 1-1,0-1 1,0 1-1,0-1 1,0 0-1,0 1 1,0-1-1,0 1 1,0-1-1,-1 1 1,1-1-1,0 1 1,0-1 0,0 1-1,-1-1 1,1 1-1,0-1 1,0 1-1,-1-1 1,1 1-1,0-1 1,-1 1-1,1 0 1,-1-1-1,1 1 1,0 0-1,-1-1 1,1 1-1,-1 0 1,1-1-1,-1 1 1,1 0-1,-1 0 1,1 0-1,-1 0 1,1-1-1,-1 1 1,0 0-1,1 0 1,-1 0-1,1 0 1,-1 0-1,1 0 1,-1 0-1,1 0 1,-1 1-1,1-1 1,-1 0 0,1 0-1,-1 0 1,1 1-1,-1-1 1,1 0-1,-1 0 1,1 1-1,-1-1 1,1 0-1,-1 1 1,1-1-1,0 1 1,-1-1-1,1 1 1,-28 29-8,9 6 7,0 1 0,3 1 0,1 0 0,2 2 0,2-1 0,1 1 0,2 1 0,-3 57 0,10-94 8,1 0 1,-1 0-1,1 0 1,0 0-1,1 0 1,-1 0-1,1 0 1,0 0-1,0 0 1,0 0-1,0 0 0,1 0 1,-1 0-1,1-1 1,0 1-1,0-1 1,4 5-1,-3-6-46,0 1 0,0-1 0,0 0 0,0-1 0,0 1 0,0-1 0,1 1 0,-1-1 0,1 0 0,-1 0 0,1 0 0,-1-1 0,1 1 0,0-1 0,-1 0 0,1 0 0,-1 0-1,1 0 1,4-2 0,40-11-4041,-3-14-4595,3-12-6823</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6.581"/>
    </inkml:context>
    <inkml:brush xml:id="br0">
      <inkml:brushProperty name="width" value="0.025" units="cm"/>
      <inkml:brushProperty name="height" value="0.025" units="cm"/>
    </inkml:brush>
  </inkml:definitions>
  <inkml:trace contextRef="#ctx0" brushRef="#br0">179 1 21492,'-13'7'2600,"-10"6"-1164,-1-1 155,1 1 0,1 1 0,-40 32 0,61-45-1582,0-1 0,0 1 1,0 0-1,1-1 1,-1 1-1,0 0 1,1 0-1,-1 0 1,0-1-1,1 1 1,-1 0-1,1 0 1,0 0-1,-1 0 1,1 0-1,0 0 1,-1 0-1,1 0 1,0 0-1,0 0 1,0 0-1,0 0 1,0 0-1,0 0 1,0 0-1,0 0 1,1 2-1,0-2-17,0 0-1,0 0 0,0 0 0,0 0 0,0 0 0,0 0 1,1 0-1,-1-1 0,0 1 0,1 0 0,-1-1 1,1 1-1,-1-1 0,1 1 0,-1-1 0,2 0 0,12 3-335,-1-2 0,28 0-1,-35-1 131,1-1 48,1 0 0,-1 0 0,1-1 0,-1 0 0,0-1 1,0 1-1,0-2 0,0 1 0,8-6 0,-11 7 175,-1 0 0,0-1 0,0 0 1,0 0-1,0 0 0,-1 0 0,1 0 0,-1-1 0,0 1 0,0-1 0,0 0 0,0 0 1,-1 0-1,1 0 0,-1-1 0,0 1 0,2-8 0,-7 8 1346,-4 11-1038,-7 10-307,10-11 76,0 0 0,1 0 0,-1 0 0,1 1 0,0 0 1,1-1-1,-1 1 0,1 0 0,1 0 0,-1 0 1,1 0-1,0 1 0,1 12 0,1-19-78,-1 1 0,1-1 0,-1 0 0,1 0 0,0 0 1,0 0-1,0 0 0,0 0 0,-1 0 0,1 0 0,1 0 0,-1 0 0,0 0 0,0-1 0,0 1 0,0 0 0,0-1 0,1 1 1,-1-1-1,0 1 0,0-1 0,1 0 0,-1 0 0,0 1 0,1-1 0,-1 0 0,0 0 0,3-1 0,40-2 107,-43 3-112,27-6 41,0-2 0,-1-1-1,0-2 1,0 0-1,40-25 1,44-17-124,-72 42 64,-38 11 18,0 0 0,0 0 0,0 0 0,0 1 0,-1-1 0,1 0 0,0 0 0,0 1 0,0-1 0,-1 1 0,1-1 0,0 1 0,-1-1 0,1 1 0,0-1 1,-1 1-1,1-1 0,-1 1 0,1 0 0,-1-1 0,1 1 0,-1 0 0,1 0 0,-1-1 0,0 1 0,1 0 0,-1 0 0,0-1 0,0 1 0,1 0 0,-1 0 1,0 0-1,0 0 0,0-1 0,0 1 0,0 0 0,0 0 0,-1 1 0,0 7 0,0 0 1,-1 0-1,0-1 1,0 1 0,-1-1-1,0 1 1,-6 11-1,5-12-2,0 0-1,1 0 0,0 0 1,1 0-1,0 1 1,0-1-1,-1 13 1,3-20 0,1 0 0,-1-1 0,1 1 0,-1-1 0,1 0 0,0 1 0,-1-1 0,1 1 0,-1-1 0,1 0 0,0 1 0,-1-1 0,1 0 0,0 0 0,0 0 0,-1 0 0,1 1 0,0-1 0,-1 0 0,1 0 0,0 0 0,0 0 0,-1 0 0,1-1 0,0 1 0,-1 0 0,1 0 0,0 0 0,-1-1 0,1 1 0,0 0 0,-1-1 0,1 1 0,-1 0 0,1-1 0,0 0 0,29-12 0,18-16 0,46-37 0,34-21 0,-124 84 0,-1 1 0,1 0 0,0 0 0,0 0 0,0 1 0,1-1 0,-1 1 0,0 0 0,6 0 0,-9 1 0,-1 1 0,1-1 0,-1 1 0,1 0 0,-1-1 0,1 1 0,-1 0 0,0-1 0,1 1 0,-1 0 0,0 0 0,0-1 0,1 1 0,-1 0 0,0 0 0,0 0 0,0-1 0,0 1 0,0 0 0,0 0 0,0 0 0,0-1 0,0 1 0,-1 0 0,1 0 0,0 0 0,0-1 0,-1 1 0,1 1 0,-7 26 0,-15 14 0,17-34 0,1-1 0,0 1 0,0 0 0,1 0 0,0 0 0,-4 15 0,7-22 0,0 0 0,0-1 0,0 1 0,0-1 0,0 1 0,1-1 0,-1 1 0,0-1 0,0 1 0,0-1 0,0 1 0,1-1 0,-1 1 0,0-1 0,0 1 0,1-1 0,-1 1 0,0-1 0,1 0 0,-1 1 0,1-1 0,-1 0 0,0 1 0,1-1 0,-1 0 0,1 1 0,-1-1 0,1 0 0,-1 0 0,1 0 0,-1 1 0,1-1 0,-1 0 0,1 0 0,-1 0 0,1 0 0,0 0 0,-1 0 0,1 0 0,-1 0 0,2 0 0,24-5 0,-4-5 0,0-1 0,-1-1 0,-1-1 0,0-1 0,0 0 0,32-34 0,26-17 0,-78 65 0,-1 0 0,1 1 0,0-1 0,0 0 0,0 1 0,0-1 0,0 0 0,0 1 0,0-1 0,0 0 0,0 1 0,0-1 0,0 0 0,0 0 0,1 1 0,-1-1 0,0 0 0,0 1 0,0-1 0,0 0 0,0 0 0,1 1 0,-1-1 0,0 0 0,0 0 0,0 1 0,1-1 0,-1 0 0,0 0 0,0 0 0,1 1 0,-1-1 0,0 0 0,0 0 0,1 0 0,-1 0 0,0 0 0,1 0 0,-1 1 0,0-1 0,1 0 0,-1 0 0,0 0 0,1 0 0,-1 0 0,0 0 0,0 0 0,1 0 0,-1-1 0,0 1 0,1 0 0,-1 0 0,1 0 0,-1 0 0,-8 17 0,-1-1 0,-1 1 0,-15 18 0,16-24 0,1 0 0,0 1 0,1 0 0,0 0 0,1 1 0,0 0 0,1 0 0,-6 23 0,11-35-39,0 0 0,0 0 1,-1 0-1,1 0 0,0 0 0,0 0 1,0 0-1,0 1 0,0-1 0,0 0 1,0 0-1,0 0 0,1 0 0,-1 0 1,0 0-1,1 0 0,-1 0 0,1 1 1,-1-1-1,1-1 0,0 1 0,-1 0 0,1 0 1,0 0-1,-1 0 0,1 0 0,1 0 1,0 0-136,0-1 1,-1 1 0,1-1-1,0 0 1,0 1 0,0-1-1,-1 0 1,1 0 0,0 0 0,0 0-1,0-1 1,-1 1 0,1-1-1,0 1 1,2-1 0,5-3-1369,1 0 0,-1-1 0,0 0 0,17-11 0,13-15-7261</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6.909"/>
    </inkml:context>
    <inkml:brush xml:id="br0">
      <inkml:brushProperty name="width" value="0.025" units="cm"/>
      <inkml:brushProperty name="height" value="0.025" units="cm"/>
    </inkml:brush>
  </inkml:definitions>
  <inkml:trace contextRef="#ctx0" brushRef="#br0">0 0 4292,'0'0'1602</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7.545"/>
    </inkml:context>
    <inkml:brush xml:id="br0">
      <inkml:brushProperty name="width" value="0.025" units="cm"/>
      <inkml:brushProperty name="height" value="0.025" units="cm"/>
    </inkml:brush>
  </inkml:definitions>
  <inkml:trace contextRef="#ctx0" brushRef="#br0">240 74 6502,'0'0'18540,"-8"8"-15748,-13 14-2294,0 2 0,2 1 0,1 0 0,1 1-1,-26 53 1,25-40-109,1 0 0,3 1 1,1 1-1,-8 43 0,17-60-389,1 0 0,1 34 0,2-55 0,0-17 0,0 13 0,0 0 0,0 0 0,0 1 0,-1-1 0,1 0 0,0 0 0,0 1 0,0-1 0,0 0 0,0 0 0,0 0 0,0 1 0,1-1 0,-1 0 0,0 0 0,0 1 0,1-1 0,-1 0 0,0 1 0,1-1 0,-1 0 0,0 1 0,1-1 0,-1 0 0,1 1 0,-1-1 0,1 1 0,0-1 0,-1 1 0,2-2 0,25-17 0,-1-2 0,-2 0 0,0-2 0,27-33 0,74-111 0,-32 41 0,44-39 0,-232 318 0,53-82 0,16-29 0,-55 100 0,72-125 0,1 0 0,1 1 0,1 0 0,1 0 0,0 1 0,-2 24 0,7-41 0,-1 0 0,1 0 0,0-1 0,0 1 0,0 0 0,0 0 0,0-1 0,0 1 0,0 0 0,1 0 0,-1-1 0,1 1 0,-1 0 0,1-1 0,0 1 0,1 3 0,-1-5 0,0 0 0,-1 1 0,1-1 0,0 0 0,-1 0 0,1 1 0,0-1 0,-1 0 0,1 0 0,0 0 0,-1 0 0,1 0 0,0 0 0,-1 0 0,1 0 0,0 0 0,-1 0 0,1-1 0,0 1 0,-1 0 0,1 0 0,0-1 0,-1 1 0,1 0 0,0-1 0,-1 1 0,2-1 0,3-3 0,-1 0 0,1 0 0,-1 0 0,0 0 0,0-1 0,0 0 0,-1 1 0,4-7 0,-1-3 0,0-1 0,0 1 0,-2-1 0,0-1 0,-1 1 0,0 0 0,-1-1 0,0-27 0,-2 34 0,-1 0 0,0 0 0,0 0 0,-1 0 0,0 1 0,-1-1 0,-5-13 0,6 18 0,0 0 0,0 0 0,-1 1 0,1-1 0,-1 0 0,0 1 0,0 0 0,0-1 0,-1 1 0,1 0 0,-1 1 0,1-1 0,-1 1 0,0 0 0,-6-3 0,4 4 0,14 7 0,16 7 0,4-4-13,1-2 1,0 0-1,0-2 0,1-2 1,-1 0-1,1-2 0,55-5 1,-58-5-1607,-17-6-3158,-8-8-4421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7.874"/>
    </inkml:context>
    <inkml:brush xml:id="br0">
      <inkml:brushProperty name="width" value="0.025" units="cm"/>
      <inkml:brushProperty name="height" value="0.025" units="cm"/>
    </inkml:brush>
  </inkml:definitions>
  <inkml:trace contextRef="#ctx0" brushRef="#br0">0 56 10890,'0'0'21877,"51"-36"-21877,-32 32 0,-4-3-3075,-6-1-7014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8.587"/>
    </inkml:context>
    <inkml:brush xml:id="br0">
      <inkml:brushProperty name="width" value="0.025" units="cm"/>
      <inkml:brushProperty name="height" value="0.025" units="cm"/>
    </inkml:brush>
  </inkml:definitions>
  <inkml:trace contextRef="#ctx0" brushRef="#br0">215 135 8200,'2'-11'8424,"0"1"-7871,0 1 339,-1-1 0,0 0 0,0 1 0,-1-1-1,-1-14 1,1 22-724,0 0 0,0 0-1,-1 0 1,1 0 0,-1 1-1,1-1 1,-1 0 0,0 0-1,0 1 1,0-1 0,0 0-1,0 1 1,0-1 0,0 1-1,0-1 1,-1 1 0,1 0-1,0-1 1,-1 1 0,1 0-1,-1 0 1,0 0 0,1 0-1,-1 0 1,0 1 0,1-1-1,-1 0 1,0 1 0,0-1-1,0 1 1,0 0 0,0 0-1,1-1 1,-1 1 0,0 0-1,0 1 1,0-1 0,-2 0 0,-2 2-38,1 0 0,-1 0 0,1 0 0,-1 0 0,1 1 0,0 0 0,0 0 0,0 0 1,0 1-1,1-1 0,0 1 0,-1 0 0,1 1 0,0-1 0,1 1 0,-1 0 1,1-1-1,-3 8 0,-7 9 62,2 1 0,-17 45 0,22-50-163,1 0 0,0 0 0,2 0 0,0 1 0,0 0 0,1 20 0,2-37-27,0 0 1,0 1-1,0-1 1,0 1 0,0-1-1,0 0 1,0 1 0,1-1-1,-1 0 1,0 0-1,1 1 1,-1-1 0,1 0-1,-1 0 1,1 1 0,0-1-1,-1 0 1,1 0-1,0 0 1,0 0 0,0 0-1,0 0 1,0 0 0,0 0-1,0-1 1,0 1-1,0 0 1,1-1 0,-1 1-1,0 0 1,0-1 0,0 0-1,1 1 1,-1-1-1,0 0 1,1 1 0,-1-1-1,0 0 1,1 0-1,-1 0 1,0 0 0,1 0-1,-1-1 1,0 1 0,3-1-1,3-1 21,1 0-1,-1 0 0,1-1 1,-1 0-1,0 0 1,12-9-1,10-7-5,-1-2 0,-2-1 0,0-1 1,-1-1-1,-1-2 0,-2 0 0,0-1 0,-2-1 0,32-59 0,-73 132-17,-29 71 0,45-101 0,0 1 0,1 0 0,1 0 0,0 0 0,-1 33 0,4-47 0,0-1 0,0 1 0,0 0 0,0-1 0,0 1 0,1 0 0,-1 0 0,0-1 0,1 1 0,0-1 0,-1 1 0,1 0 0,0-1 0,0 1 0,0-1 0,0 0 0,0 1 0,0-1 0,0 0 0,0 0 0,0 1 0,1-1 0,2 2 0,-2-2 0,1 0 0,0-1 0,0 1 0,0 0 0,0-1 0,0 1 0,-1-1 0,1 0 0,0 0 0,0 0 0,0-1 0,5 0 0,4-2 0,-1 0 0,1-1 0,-1 0 0,0-1 0,19-11 0,-12 4 0,-1 0 0,-1 0 0,0-2 0,-1 0 0,0-1 0,-1 0 0,-1-1 0,0-1 0,-1 0 0,-1 0 0,-1-2 0,10-21 0,-48 98 0,21-41 0,2 1 0,0-1 0,1 1 0,0 0 0,2 1 0,-1 29 0,3-47 0,0 0 0,0-1 0,0 1 0,0 0 0,0 0 0,0 0 0,1-1 0,-1 1 0,0 0 0,1 0 0,-1 0 0,0-1 0,1 1 0,-1 0 0,1-1 0,-1 1 0,1 0 0,-1-1 0,1 1 0,-1 0 0,1-1 0,0 1 0,-1-1 0,1 1 0,0-1 0,-1 0 0,1 1 0,1-1 0,25-1 0,-19-2 0,1 0 0,-1 0 0,-1-1 0,14-8 0,15-15 0,0-2 0,-2-2 0,-1 0 0,50-66 0,-83 97 0,0 0 0,0 0 0,0 0 0,0 1 0,0-1 0,0 0 0,1 0 0,-1 0 0,0 0 0,0 0 0,0 0 0,0 0 0,0 0 0,0 0 0,0 0 0,0 1 0,0-1 0,0 0 0,0 0 0,0 0 0,0 0 0,0 0 0,0 0 0,0 0 0,1 0 0,-1 0 0,0 0 0,0 0 0,0 0 0,0 0 0,0 0 0,0 0 0,0 0 0,0 0 0,0 0 0,1 0 0,-1 0 0,0 0 0,0 0 0,0 0 0,0 0 0,0 0 0,0 0 0,0 0 0,0 0 0,0 0 0,1 0 0,-5 18 0,-9 24 0,3-18 0,2-6 0,1 0 0,1 1 0,0 0 0,2 0 0,0 0 0,-2 36 0,6-55 0,0 1-1,0 0 1,0 0-1,0-1 1,0 1-1,0 0 1,0-1 0,1 1-1,-1 0 1,0-1-1,1 1 1,-1 0-1,0-1 1,1 1-1,-1-1 1,1 1 0,-1-1-1,1 1 1,-1-1-1,1 1 1,-1-1-1,1 1 1,-1-1 0,1 0-1,0 1 1,-1-1-1,1 0 1,0 1-1,27 0-171,26-16-1463,-27 2-3704,40-25 1,-15 4-3305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8.977"/>
    </inkml:context>
    <inkml:brush xml:id="br0">
      <inkml:brushProperty name="width" value="0.025" units="cm"/>
      <inkml:brushProperty name="height" value="0.025" units="cm"/>
    </inkml:brush>
  </inkml:definitions>
  <inkml:trace contextRef="#ctx0" brushRef="#br0">227 176 20179,'-9'5'3993,"-18"13"-2229,0 1-1,-39 36 1,55-45-1397,0 1 0,1 0 0,0 0 0,1 1 0,0 1 1,1-1-1,0 1 0,-10 23 0,18-35-367,-1 0 0,1 0 0,-1 0 0,1 1 0,-1-1 0,1 0 0,0 0 0,0 0 0,0 0 0,0 0 0,0 0 0,0 0 0,0 1 0,0-1 0,0 0 0,0 0 0,0 0 0,1 0 0,-1 0 0,0 0 0,1 0 0,-1 0 0,1 0 0,-1 0 0,1 0 0,0 0 0,-1 0 0,1 0 0,0 0 0,0 0 0,1 0 0,1 0 0,-1 0 0,1 0 0,0 0 0,-1-1 0,1 1 0,0-1 0,0 1 0,0-1 0,-1 0 0,1-1 0,0 1 0,4-1 0,7-2 0,0 0 0,0-1 0,0-1 0,15-7 0,3-5 0,0-1 0,-2-2 0,0-1 0,49-45 0,-67 55 0,-1-1 0,0 0 0,0 0 0,-2-1 0,1 0 0,-2 0 0,0-1 0,0-1 0,-1 1 0,-1-1 0,-1 0 0,0-1 0,4-19 0,-9 33 0,1 0 0,-1 0 0,1 0 0,-1 0 0,0 0 0,0 0 0,0 0 0,0 0 0,0 0 0,0 0 0,0 0 0,-1 0 0,1 0 0,-1 0 0,1 0 0,-1 0 0,0 0 0,0 0 0,0 0 0,0 1 0,0-1 0,0 0 0,-1 1 0,1-1 0,0 1 0,-1-1 0,1 1 0,-1 0 0,0 0 0,1 0 0,-4-2 0,0 2 0,1 0 0,-1 1 0,0-1 0,0 1 0,0 0 0,0 1 0,0-1 0,0 1 0,0 0 0,1 0 0,-1 1 0,-7 2 0,-9 4 0,0 2 0,1 0 0,0 1 0,-33 25 0,40-20 0,22-9 0,33-6 0,-30-2 0,15 1-50,-1 1 0,1 1 1,-1 1-1,1 1 0,-1 1 0,25 9 1,-45-12 46,-1 0 1,1 0-1,-1 1 1,1-1-1,-1 1 1,0 0-1,0 1 1,0-1-1,-1 1 1,1 0-1,-1 0 1,0 0 0,0 1-1,0-1 1,-1 1-1,0 0 1,0 0-1,0 0 1,0 1-1,-1-1 1,0 1-1,0-1 1,0 1-1,-1 0 1,0 0-1,0 0 1,0 0-1,-1-1 1,0 1-1,0 0 1,0 0 0,-1 0-1,-2 8 1,1-5-60,0 0 0,0 0 1,-1-1-1,-1 1 0,0-1 1,0 0-1,0 1 1,-1-2-1,0 1 0,-8 8 1,8-14-4899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49.895"/>
    </inkml:context>
    <inkml:brush xml:id="br0">
      <inkml:brushProperty name="width" value="0.025" units="cm"/>
      <inkml:brushProperty name="height" value="0.025" units="cm"/>
    </inkml:brush>
  </inkml:definitions>
  <inkml:trace contextRef="#ctx0" brushRef="#br0">167 119 7687,'0'0'15151,"-8"-6"-11911,6 4-3109,0 0 25,0 0 0,0 0 1,0 0-1,-1 0 0,1 1 0,0-1 0,-1 0 0,1 1 0,-1 0 0,0 0 1,1-1-1,-1 1 0,0 1 0,0-1 0,1 0 0,-1 1 0,0 0 1,0-1-1,0 1 0,0 0 0,0 0 0,0 1 0,0-1 0,1 1 1,-1-1-1,0 1 0,0 0 0,1 0 0,-1 0 0,0 1 0,1-1 1,-1 0-1,-3 4 0,0 0-48,0 1 0,0 0 0,0 1 0,1 0 0,0 0 0,0 0 1,-6 13-1,8-16-86,2 0 1,-1 0-1,0 0 1,1 1 0,0-1-1,0 0 1,0 1 0,0-1-1,1 1 1,-1-1-1,1 1 1,0-1 0,1 1-1,-1-1 1,1 1-1,2 5 1,-2-8-23,0-1 0,0 1 0,0-1 0,0 0 0,1 1 0,-1-1 0,0 0 0,1 0 0,-1 0 0,1 1 0,-1-2 0,1 1 0,0 0 0,0 0 0,-1-1 0,1 1 0,0 0 0,0-1 0,-1 0 0,1 1 0,0-1 0,0 0 0,3 0 0,46-5 0,-34 0 0,-1 0 0,0-1 0,0-1 0,0-1 0,-1 0 0,27-19 0,-17 8 0,-1-1 0,42-44 0,-61 60 0,-1 0 0,0-1 0,0 0 0,-1 0 0,1 0 0,-1 0 0,0 0 0,0-1 0,-1 1 0,0-1 0,0 1 0,0-1 0,2-12 0,-4 18 0,0-1 0,0 1 0,0 0 0,0-1 0,0 1 0,0 0 0,0 0 0,0-1 0,0 1 0,0 0 0,0-1 0,0 1 0,0 0 0,-1-1 0,1 1 0,0 0 0,0-1 0,0 1 0,0 0 0,0 0 0,-1-1 0,1 1 0,0 0 0,0 0 0,-1-1 0,1 1 0,0 0 0,0 0 0,-1 0 0,1 0 0,0-1 0,0 1 0,-1 0 0,1 0 0,0 0 0,-1 0 0,-14 4 0,-12 15 0,15-5 0,0 0 0,2 1 0,-1 0 0,2 1 0,0 0 0,1 0 0,0 1 0,2 0 0,0 0 0,1 1 0,0 0 0,2 0 0,0 0 0,-1 31 0,4-47 0,0 0 0,0 0 0,0 0 0,1 0 0,-1 0 0,1-1 0,-1 1 0,1 0 0,-1 0 0,1 0 0,0-1 0,0 1 0,0 0 0,0-1 0,0 1 0,0-1 0,0 1 0,1-1 0,-1 0 0,1 1 0,-1-1 0,1 0 0,1 1 0,1 0 0,-1-1 0,0 0 0,1 0 0,0 0 0,-1-1 0,1 1 0,-1-1 0,1 0 0,0 0 0,-1 0 0,6-1 0,4-1 0,-1 0 0,1-1 0,-1-1 0,0 0 0,0-1 0,13-7 0,-5 0 0,-1 0 0,-1-1 0,0-2 0,-1 1 0,16-19 0,-25 25 0,0 0 0,-1-1 0,-1 0 0,0 0 0,0 0 0,-1-1 0,0 0 0,0 0 0,-1-1 0,-1 1 0,1-1 0,1-12 0,-8 17 0,-4 12 0,-8 12 0,4 0 0,0 1 0,2 1 0,0 0 0,1 0 0,2 1 0,-1 0 0,2 0 0,-2 22 0,7-41 0,-1-1 0,1 1 0,0-1 0,0 0 0,0 1 0,0-1 0,0 1 0,0-1 0,1 1 0,-1-1 0,0 0 0,1 1 0,-1-1 0,1 1 0,-1-1 0,1 0 0,0 0 0,-1 1 0,1-1 0,0 0 0,0 0 0,0 0 0,0 0 0,0 0 0,0 0 0,0 0 0,1 0 0,-1 0 0,0-1 0,0 1 0,1 0 0,-1-1 0,0 1 0,1-1 0,-1 1 0,1-1 0,-1 0 0,0 0 0,1 1 0,-1-1 0,1 0 0,-1 0 0,1-1 0,-1 1 0,1 0 0,-1 0 0,0-1 0,1 1 0,-1-1 0,3 0 0,6-2 0,1-1 0,-1 0 0,0-1 0,0 0 0,13-8 0,4-6 0,-1-1 0,44-43 0,-58 51 0,0-1 0,-1 0 0,-1-1 0,0 0 0,-1-1 0,-1 0 0,8-19 0,-45 91 0,-10 22 0,35-71 0,2 1 0,-1-1 0,1 0 0,0 0 0,1 1 0,-1-1 0,2 1 0,-1 0 0,1-1 0,2 9 0,-2-16 2,0 0 0,0 0 0,1 0 0,-1 0 0,1 0 0,-1 0 0,1 0 0,-1-1 0,1 1 0,-1 0 0,1 0 0,0-1 0,0 1 0,-1 0 0,1-1 0,0 1 0,0-1 0,0 1 0,-1-1 0,1 1 0,0-1 0,0 0 0,0 1 0,0-1 0,1 1 0,32-3 50,-24-1-156,1 0 0,-1 0 0,0-1 0,10-5 0,-1-3-1419,-1-1 0,0 0 0,-1-1 1,-1-1-1,0-1 0,0 0 0,-2-1 0,0 0 1,-1-1-1,-1-1 0,12-24 0,7-22-4322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9.689"/>
    </inkml:context>
    <inkml:brush xml:id="br0">
      <inkml:brushProperty name="width" value="0.025" units="cm"/>
      <inkml:brushProperty name="height" value="0.025" units="cm"/>
    </inkml:brush>
  </inkml:definitions>
  <inkml:trace contextRef="#ctx0" brushRef="#br0">179 139 13741,'0'0'6251,"-10"5"-3005,-2 2-2688,-1 1-1,1 0 1,0 0-1,0 2 1,1-1 0,1 1-1,0 1 1,0 0 0,1 1-1,-12 18 1,16-23-506,1 0 0,-1 0-1,2 0 1,-1 1 0,1 0 0,0-1 0,1 1 0,0 0 0,0 0-1,0 0 1,1 1 0,1-1 0,-1 10 0,1-17-52,1-1-1,-1 1 1,0-1 0,1 1-1,-1-1 1,0 1 0,1-1 0,-1 1-1,1-1 1,-1 1 0,1-1-1,-1 1 1,1-1 0,-1 0 0,1 1-1,-1-1 1,1 0 0,0 0-1,-1 1 1,1-1 0,-1 0 0,1 0-1,0 0 1,-1 0 0,1 0-1,0 0 1,-1 0 0,1 0 0,0 0-1,-1 0 1,1 0 0,-1 0 0,1 0-1,0 0 1,-1-1 0,1 1-1,-1 0 1,1 0 0,0-1 0,0 0-1,25-13 66,-13 4-33,-1-2 0,0 0 0,-1 0 0,0-1 0,15-23 0,39-79 25,-8 13-12,-57 101-39,0 0-1,1 0 1,-1 0 0,1 0 0,-1 1 0,1-1-1,0 0 1,-1 0 0,1 0 0,0 0-1,0 1 1,-1-1 0,1 0 0,0 1 0,0-1-1,0 1 1,0-1 0,0 1 0,0-1 0,2 0-1,2 17 124,-10 35 165,-1-24-118,-17 46 1,14-52 184,2 2 0,-8 43 0,15-66-353,0 1 1,0-1-1,1 0 0,-1 0 0,0 0 0,1 1 0,-1-1 0,0 0 1,1 0-1,-1 0 0,0 0 0,1 0 0,-1 0 0,0 0 0,1 0 0,-1 0 1,0 0-1,1 0 0,-1 0 0,0 0 0,1 0 0,-1 0 0,0 0 1,1 0-1,-1 0 0,0 0 0,1 0 0,-1 0 0,0-1 0,1 1 1,-1 0-1,0 0 0,0 0 0,1-1 0,-1 1 0,0 0 0,0 0 0,1-1 1,-1 1-1,0 0 0,0-1 0,16-15-8,-2 0 0,0-1 0,0 0 0,10-21 0,4-3 0,-4 6 0,-15 20 0,1 0 0,0 1 0,2 0 0,-1 1 0,14-12 0,-24 25 0,-1-1 0,0 1 0,0 0 0,1-1 0,-1 1 0,0 0 0,0 0 0,1 0 0,-1-1 0,0 1 0,1 0 0,-1 0 0,0 0 0,1 0 0,-1-1 0,0 1 0,1 0 0,-1 0 0,1 0 0,-1 0 0,0 0 0,1 0 0,-1 0 0,0 0 0,1 0 0,-1 0 0,0 0 0,1 1 0,-1-1 0,1 0 0,-1 0 0,0 0 0,1 0 0,-1 0 0,0 1 0,0-1 0,1 0 0,-1 1 0,4 16 0,-8 24 0,-3-14 0,-16 45 0,14-48 0,1 1 0,-6 34 0,55-116 0,14-43 0,28-44 0,-83 143 0,1 1 0,-1-1 0,0 1 0,0-1 0,0 0 0,1 1 0,-1-1 0,0 1 0,1-1 0,-1 1 0,0-1 0,1 1 0,-1-1 0,1 1 0,-1 0 0,1-1 0,-1 1 0,1-1 0,-1 1 0,1 0 0,-1 0 0,1-1 0,-1 1 0,1 0 0,-1 0 0,1 0 0,0-1 0,-1 1 0,1 0 0,-1 0 0,1 0 0,0 0 0,-1 0 0,1 0 0,0 1 0,5 21 0,-11 39 0,-15 20 0,28-100 0,0 1 0,1 0 0,21-30 0,-30 48-2,0 0 0,0 0 0,0-1 0,0 1 0,0 0 0,1 0 0,-1 0 0,0 0 0,0 0 0,0 0-1,0-1 1,0 1 0,0 0 0,0 0 0,0 0 0,1 0 0,-1 0 0,0 0 0,0 0 0,0 0 0,0 0 0,0 0 0,1-1 0,-1 1 0,0 0 0,0 0 0,0 0 0,0 0 0,1 0 0,-1 0 0,0 0 0,0 0-1,0 0 1,0 0 0,0 1 0,1-1 0,-1 0 0,0 0 0,0 0 0,0 0 0,0 0 0,0 0 0,1 0 0,-1 0 0,0 0 0,0 0 0,0 0 0,0 1 0,0-1 0,0 0 0,0 0 0,1 0 0,-1 0-1,0 0 1,0 0 0,0 1 0,0-1 0,0 0 0,0 0 0,3 16-393,-4 22-1372,-7 16-4234,-1-19-1648,4-16-1560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0.223"/>
    </inkml:context>
    <inkml:brush xml:id="br0">
      <inkml:brushProperty name="width" value="0.025" units="cm"/>
      <inkml:brushProperty name="height" value="0.025" units="cm"/>
    </inkml:brush>
  </inkml:definitions>
  <inkml:trace contextRef="#ctx0" brushRef="#br0">241 1 8040,'0'0'10938,"-1"9"-7383,-4 16-2154,-1 0 1,-1 0-1,-1 0 0,-19 40 0,12-30 34,-19 67 0,27-77-1390,2 1 0,1-1-1,1 1 1,1 0 0,1 0 0,2 0-1,3 27 1,0-41-45,-1-20 0,-6-24 0,-12-5-28,-3 0 0,-1 1 1,-2 1-1,-28-36 0,46 61 108,10 10-27,-6 0-47,124 6-715,-12 1-2084,-86-7 730,1-1 1,28-5 0,-5-6-15154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0.893"/>
    </inkml:context>
    <inkml:brush xml:id="br0">
      <inkml:brushProperty name="width" value="0.025" units="cm"/>
      <inkml:brushProperty name="height" value="0.025" units="cm"/>
    </inkml:brush>
  </inkml:definitions>
  <inkml:trace contextRef="#ctx0" brushRef="#br0">204 94 8456,'8'-8'6689,"-1"2"-5241,-4 4-1085,0 0 0,0 0 0,-1-1 0,1 1 0,-1 0-1,0-1 1,0 0 0,0 1 0,0-1 0,0 0 0,-1 0 0,1 0 0,-1-1 0,0 1 0,0 0 0,0 0 0,0-1 0,0-4 0,-1 7-177,0 0-1,0 1 1,0-1 0,0 0-1,0 0 1,-1 0 0,1 1-1,0-1 1,0 0 0,-1 1-1,1-1 1,-1 0 0,1 0-1,-1 1 1,1-1 0,-1 1-1,1-1 1,-1 1 0,0-1 0,1 1-1,-1-1 1,0 1 0,1-1-1,-1 1 1,0 0 0,1-1-1,-1 1 1,-1-1 0,-32-2 2118,23 4-2016,1 0 0,-1 0 0,0 2 0,-11 3 0,12-2-268,0 1 1,0 0 0,1 1 0,0 0-1,0 0 1,0 1 0,1 0 0,-10 11-1,13-13-22,0 1-1,1 0 0,-1-1 1,1 2-1,1-1 0,-1 0 1,1 1-1,0 0 0,0-1 1,1 1-1,0 0 0,0 1 1,-1 7-1,3-13 3,0 0 0,0 0 0,0 0 0,0 0 0,0-1 0,1 1 0,-1 0 0,0 0 0,1 0 0,-1 0 0,1-1 0,0 1 0,0 0 0,0-1 0,0 1 0,0 0 0,0-1 0,0 1 0,0-1 0,0 0 0,4 3 0,-2-2 0,0 0 0,0-1 0,0 1 0,1-1 0,-1 0 0,0 0 0,1 0 0,-1 0 0,1 0 0,6-1 0,5 1 0,-1-2 0,0 0 0,1-1 0,25-7 0,-3-3 0,0-2 0,-1-1 0,43-25 0,-36 17 0,63-24 0,-104 46 0,-1 0 0,0 0 0,0 1 0,0-1 0,1 1 0,-1-1 0,0 1 0,1-1 0,-1 1 0,0 0 0,1 0 0,-1-1 0,1 1 0,-1 0 0,0 0 0,1 1 0,-1-1 0,1 0 0,-1 0 0,0 1 0,1-1 0,-1 0 0,0 1 0,1 0 0,-1-1 0,0 1 0,0 0 0,0-1 0,0 1 0,1 0 0,0 1 0,-2 1 0,1 0 0,-1-1 0,1 1 0,-1 0 0,0 0 0,0 0 0,-1-1 0,1 1 0,0 0 0,-1 0 0,0-1 0,1 1 0,-1 0 0,-3 4 0,-7 19 0,8-21 0,0 1 0,0-1 0,1 1 0,0 0 0,0 0 0,1 0 0,-2 11 0,4-17 0,-1 1 0,1-1 0,0 1 0,0-1 0,-1 1 0,1-1 0,0 0 0,0 1 0,0-1 0,-1 0 0,1 0 0,0 1 0,0-1 0,0 0 0,0 0 0,0 0 0,0 0 0,0 0 0,0 0 0,-1 0 0,1-1 0,0 1 0,0 0 0,0 0 0,0-1 0,0 1 0,1-1 0,28-8 0,5-8 0,49-30 0,-61 33 0,-1 0 0,2 2 0,-1 1 0,2 0 0,40-11 0,-64 22 0,0 0 0,0 0 0,-1-1 0,1 1 0,0 0 0,0 0 0,0 0 0,0 0 0,0 0 0,0 0 0,-1 0 0,1 0 0,0 0 0,0 1 0,0-1 0,0 0 0,-1 1 0,1-1 0,0 0 0,0 1 0,0-1 0,-1 1 0,1-1 0,0 1 0,-1-1 0,1 1 0,0 0 0,0 1 0,-1-1 0,1 1 0,-1-1 0,1 1 0,-1-1 0,0 1 0,0 0 0,0-1 0,0 1 0,0-1 0,0 1 0,0 0 0,0-1 0,-1 3 0,-3 10 0,-1 1 0,-12 25 0,7-18 0,9-21 0,1 0 0,-1 0 0,1 0 0,-1 0 0,1 0 0,0-1 0,-1 1 0,1 0 0,0 0 0,0 0 0,0 0 0,-1 0 0,1 0 0,0 0 0,0 0 0,0 0 0,1 0 0,-1 0 0,0 0 0,0 0 0,0 0 0,1 0 0,-1 0 0,1 0 0,-1 0 0,0-1 0,1 1 0,0 0 0,-1 0 0,1 0 0,-1-1 0,1 1 0,0 0 0,0-1 0,-1 1 0,1 0 0,0-1 0,0 1 0,1 0 0,2-1 0,-1 0 0,1 1 0,0-2 0,0 1 0,0 0 0,0-1 0,-1 1 0,1-1 0,6-2 0,14-6-691,-1 0 0,42-22 0,40-35-5890,-76 46-4047</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1.720"/>
    </inkml:context>
    <inkml:brush xml:id="br0">
      <inkml:brushProperty name="width" value="0.025" units="cm"/>
      <inkml:brushProperty name="height" value="0.025" units="cm"/>
    </inkml:brush>
  </inkml:definitions>
  <inkml:trace contextRef="#ctx0" brushRef="#br0">120 347 21556,'0'0'10469,"-10"-5"-9807,8 4-652,0 0-8,0 0-1,0-1 1,0 1 0,0 0-1,0 0 1,0 0 0,0 0-1,0 0 1,0 1-1,-1-1 1,1 1 0,0-1-1,-1 1 1,1 0 0,0 0-1,-1 0 1,1 0-1,0 0 1,-1 1 0,1-1-1,0 1 1,0 0 0,-1-1-1,1 1 1,0 0-1,0 0 1,0 0 0,0 0-1,0 1 1,0-1 0,0 1-1,0-1 1,1 1-1,-1-1 1,1 1 0,-1 0-1,1 0 1,0 0 0,-1 0-1,1 0 1,0 0-1,-1 4 1,-3 3-2,1 0 0,0 0 0,1 1 0,-3 11 0,5 11 0,1-31 0,1 0 0,-1 0 0,0-1 0,1 1 0,-1 0 0,1 0 0,-1 0 0,1 0 0,-1 0 0,1-1 0,-1 1 0,1 0 0,0 0 0,-1-1 0,1 1 0,0-1 0,0 1 0,-1 0 0,1-1 0,0 0 0,0 1 0,0-1 0,0 1 0,0-1 0,1 0 0,7 1 0,0 0 0,0-1 0,0 0 0,0 0 0,0-1 0,-1-1 0,1 1 0,0-1 0,0-1 0,-1 0 0,1 0 0,-1 0 0,0-1 0,0-1 0,-1 1 0,15-12 0,0 0 0,-1-2 0,-1 0 0,-1-1 0,22-29 0,-74 95 0,28-40 0,0 0 0,1 1 0,0-1 0,1 1 0,0 0 0,0 0 0,0 0 0,1 1 0,-1 10 0,3-18 0,0 0 1,1 0-1,-1-1 0,0 1 0,1 0 1,-1 0-1,1 0 0,-1-1 0,1 1 1,-1 0-1,1 0 0,0-1 0,-1 1 1,1-1-1,0 1 0,0-1 1,-1 1-1,1-1 0,0 1 0,0-1 1,0 1-1,0-1 0,0 0 0,-1 0 1,1 0-1,0 1 0,0-1 0,0 0 1,0 0-1,0 0 0,0 0 1,0 0-1,0 0 0,1-1 0,37-3-46,-22-1-300,0 0 0,0-1 0,-1-1 0,0-1 0,0 0 0,0-1 0,-1-1 0,19-16 0,-10 5 44,-1 0 0,-1-1 0,-1-1 1,18-26-1,-22 28 348,-2-1 1,-1 0 0,0-2-1,-2 1 1,-1-2 0,-1 1 0,14-50-1,-52 109 2688,3 4-2424,1 1 1,2 2 0,2 0-1,-22 64 1,41-101-311,-1-1 0,1 1 0,0 0 0,1 0 0,-1 0 0,1 0 0,0 5 0,1-9 0,-1 0 0,0 0 0,0 0 0,1 0 0,-1 0 0,0 0 0,1-1 0,-1 1 0,1 0 0,-1 0 0,1 0 0,0-1 0,-1 1 0,1 0 0,0-1 0,-1 1 0,1-1 0,0 1 0,0 0 0,-1-1 0,1 0 0,0 1 0,0-1 0,0 0 0,0 1 0,0-1 0,0 0 0,0 0 0,0 1 0,0-1 0,-1 0 0,1 0 0,0 0 0,0-1 0,0 1 0,0 0 0,0 0 0,0 0 0,1-1 0,6-1 0,0-1 0,0 0 0,-1 0 0,0-1 0,1 0 0,-1 0 0,-1 0 0,1-1 0,-1 0 0,1-1 0,7-9 0,58-70 0,-57 64 0,-20 31 0,0-1 0,0 1 0,1 0 0,1 0 0,-1 0 0,2 0 0,-1 1 0,1-1 0,1 1 0,0 0 0,1 18 0,1-26 0,1 0 0,-1-1 0,1 0 0,-1 1 0,1-1 0,0 0 0,0 0 0,0 0 0,0 0 0,0 0 0,1 0 0,-1 0 0,0-1 0,1 1 0,-1-1 0,1 0 0,0 0 0,-1 0 0,1 0 0,0 0 0,0-1 0,0 1 0,0-1 0,-1 0 0,1 0 0,0 0 0,3 0 0,7 0 0,1 0 0,-1 0 0,0-2 0,23-4 0,-23 2 0,0 0 0,0-2 0,-1 1 0,0-2 0,0 1 0,0-2 0,10-8 0,-16 12 0,0-1 0,0 1 0,-1-1 0,0-1 0,0 1 0,-1-1 0,1 0 0,-1 0 0,0 0 0,-1 0 0,1-1 0,-2 0 0,1 1 0,3-14 0,-6 20 0,0-1 0,0 1 0,0 0 0,0 0 0,0-1 0,0 1 0,0 0 0,0 0 0,0 0 0,0-1 0,0 1 0,0 0 0,0 0 0,0 0 0,0-1 0,0 1 0,-1 0 0,1 0 0,0 0 0,0 0 0,0-1 0,0 1 0,0 0 0,-1 0 0,1 0 0,0 0 0,0 0 0,0-1 0,0 1 0,-1 0 0,1 0 0,0 0 0,0 0 0,0 0 0,-1 0 0,1 0 0,0 0 0,0 0 0,0 0 0,-1 0 0,1 0 0,0 0 0,0 0 0,0 0 0,-1 0 0,1 0 0,0 0 0,0 0 0,-1 0 0,1 0 0,0 0 0,0 0 0,0 1 0,0-1 0,-1 0 0,1 0 0,0 0 0,0 0 0,0 0 0,0 1 0,-1-1 0,1 0 0,0 0 0,0 0 0,0 0 0,0 1 0,-15 10 0,4 0 0,0 1 0,1 0 0,0 1 0,-12 20 0,18-25 0,-1 0 0,1 0 0,0 0 0,1 1 0,0-1 0,1 1 0,0 0 0,0 0 0,-1 13 0,3-20 3,0-1 1,0 0-1,1 1 1,-1-1-1,0 0 0,1 0 1,-1 1-1,1-1 0,-1 0 1,1 0-1,0 0 1,-1 1-1,1-1 0,0 0 1,0 0-1,0 0 1,0 0-1,0 0 0,0-1 1,0 1-1,0 0 0,0 0 1,0-1-1,0 1 1,1-1-1,-1 1 0,0-1 1,0 1-1,1-1 0,-1 0 1,0 1-1,1-1 1,-1 0-1,0 0 0,1 0 1,-1 0-1,0 0 1,1 0-1,-1-1 0,0 1 1,0 0-1,2-1 0,5-1-106,0 1-1,0-1 0,-1-1 0,1 1 0,-1-1 0,9-5 0,-7 2-1068,1 0 1,-1-1-1,0 0 0,9-9 1,-9 6-1155,-1 0 0,0 0 1,10-17-1,8-20-6947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2.062"/>
    </inkml:context>
    <inkml:brush xml:id="br0">
      <inkml:brushProperty name="width" value="0.025" units="cm"/>
      <inkml:brushProperty name="height" value="0.025" units="cm"/>
    </inkml:brush>
  </inkml:definitions>
  <inkml:trace contextRef="#ctx0" brushRef="#br0">56 0 19122,'0'0'7912,"-49"9"-6535,43 6-737,6 3-191,0-1-289,14-2-160,9-1-801,8 0-2178,3-1-1729,2-5-1314,1-2-3587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2.420"/>
    </inkml:context>
    <inkml:brush xml:id="br0">
      <inkml:brushProperty name="width" value="0.025" units="cm"/>
      <inkml:brushProperty name="height" value="0.025" units="cm"/>
    </inkml:brush>
  </inkml:definitions>
  <inkml:trace contextRef="#ctx0" brushRef="#br0">237 1 17008,'0'0'9924,"-13"0"-7143,-7 0-2103,0 1-1,-28 6 0,40-6-584,-1 1 0,1 1 0,0-1-1,0 1 1,0 1 0,0-1 0,0 1 0,1 1 0,0-1 0,-8 7 0,14-11-94,1 1-1,-1-1 0,0 1 1,1-1-1,-1 1 1,1-1-1,-1 1 1,1-1-1,-1 1 1,1-1-1,-1 1 1,1-1-1,0 1 1,-1 0-1,1-1 1,0 1-1,0 0 1,-1-1-1,1 1 1,0 0-1,0 0 1,0-1-1,0 1 1,0 0-1,0 0 1,0-1-1,0 1 1,0 0-1,0 0 1,0-1-1,0 1 1,1 0-1,-1-1 1,0 1-1,0 0 1,1-1-1,-1 1 1,1 0-1,-1-1 1,0 1-1,1-1 1,-1 1-1,1-1 1,-1 1-1,1-1 1,0 1-1,-1-1 1,1 1-1,-1-1 1,1 0-1,0 1 1,-1-1-1,1 0 1,0 0-1,0 1 1,-1-1-1,2 0 1,51 12-611,-44-11 286,10 3-1709,0 0-1,33 13 1,-46-14 1929,-1-1 0,1 1-1,-1 0 1,0 0 0,0 0 0,0 1-1,8 8 1,-13-12 212,1 1-1,0 0 1,-1-1 0,1 1-1,-1-1 1,1 1 0,-1 0-1,1 0 1,-1-1 0,0 1-1,1 0 1,-1 0 0,0-1-1,1 1 1,-1 0 0,0 0-1,0 0 1,0 0 0,0-1-1,0 1 1,0 0-1,0 0 1,0 0 0,0 0-1,0-1 1,0 1 0,-1 0-1,1 0 1,0 0 0,0-1-1,-1 1 1,1 0 0,-1 0-1,1-1 1,-1 1 0,1 0-1,-1-1 1,1 1 0,-1 0-1,1-1 1,-1 1 0,0-1-1,1 1 1,-1-1 0,-1 1-1,-39 15 2617,34-14-2697,-10 3 105,-5 3-90,0-1 1,-1-2 0,0 0 0,0-1-1,-44 1 1,77-19-890,3 5-2384,1 1 0,27-13-1,11 0-5211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1:52.763"/>
    </inkml:context>
    <inkml:brush xml:id="br0">
      <inkml:brushProperty name="width" value="0.025" units="cm"/>
      <inkml:brushProperty name="height" value="0.025" units="cm"/>
    </inkml:brush>
  </inkml:definitions>
  <inkml:trace contextRef="#ctx0" brushRef="#br0">215 240 17489,'0'0'4484,"-8"-2"-779,1 1-3379,1 0 1,-1 0-1,1 0 1,-1 1-1,1 0 1,-1 0-1,1 1 1,-1-1-1,1 2 1,0-1-1,-1 1 1,1 0 0,0 0-1,0 0 1,0 1-1,0 0 1,-8 6-1,4-2-141,0-1-1,1 1 1,0 1-1,-13 14 0,19-19-167,1 0 0,-1 1 1,1-1-1,0 1 0,0-1 0,0 1 0,0 0 0,1-1 0,0 1 0,0 0 0,0 0 0,0 0 0,0 0 0,1 0 0,-1 0 0,2 8 0,-1-10-17,1 1 0,0 0 0,0-1 0,0 1 0,1-1 0,-1 1 0,1-1 0,-1 1 0,1-1 0,0 0 0,0 0 0,0 0 0,0 0 0,0 0 0,0-1 0,1 1 0,-1 0 0,1-1 0,-1 0 0,1 0 0,-1 1 0,1-2 0,0 1 0,-1 0 0,1 0 0,3-1 0,11 4 0,1-1 0,31 1 0,-32-4-48,-1 0 1,1 0-1,-1-2 1,0 0-1,0-1 1,0 0-1,0-1 1,0-1-1,-1-1 1,0 0-1,0-1 1,0-1-1,-1 0 1,0-1-1,-1 0 1,0-1-1,0 0 1,-1-2-1,15-17 1,-15 17 27,0-1 0,-2 0 0,1-1 0,-2 0 0,0 0 0,0-1 0,-1-1 0,-1 1 0,-1-1 0,0 0 1,-1-1-1,-1 1 0,-1-1 0,3-27 0,-6 42 28,0 0 0,0 0 0,0 0 0,0 0 1,-1 0-1,1 0 0,-1 0 0,1 0 0,-1 0 0,0 0 1,0 0-1,1 0 0,-2 0 0,1 0 0,0 1 0,0-1 1,0 0-1,-1 1 0,1-1 0,-1 1 0,1-1 1,-1 1-1,0 0 0,-3-2 0,1 1 28,-1 0-1,1 1 1,-1 0 0,1 0 0,-1 0-1,0 0 1,1 1 0,-1 0-1,0 0 1,1 0 0,-6 1-1,0 1 21,0-1 1,0 1-1,1 1 0,-1 0 0,1 0 0,-1 1 0,1 0 0,0 1 0,1 0 0,-14 9 0,21-13-56,-1 1 0,0-1 0,1 1 0,-1-1 0,1 1 0,0 0 0,-1-1 0,1 1 0,0 0 0,0 0 0,0 0 0,0 0 0,0 0 0,1 0 0,-1 0 0,1 0 0,-1 0 0,1 0 0,0 1 0,0-1 0,0 0 0,0 0 0,0 3 0,1-3 0,0 1 0,1-1 0,-1 1 0,1-1 0,-1 0 0,1 0 0,0 0 0,-1 0 0,1 0 0,0 0 0,1 0 0,-1 0 0,0-1 0,0 1 0,5 1 0,10 5 0,0-1 0,1 0 0,-1-2 0,22 5 0,-33-9 0,-2 0 0,18 4-23,1 0 1,-1 2-1,0 0 1,-1 2-1,33 17 1,-50-24 23,0 1-1,0 0 1,-1 0 0,1 0 0,-1 0 0,1 1 0,-1-1-1,0 1 1,0 0 0,0 0 0,-1 0 0,0 0 0,1 0-1,-1 0 1,-1 1 0,1-1 0,-1 1 0,0-1 0,0 1-1,0 0 1,0 0 0,-1-1 0,0 1 0,0 0 0,0 0 0,-1-1-1,1 1 1,-1 0 0,0-1 0,0 1 0,-1 0 0,0-1-1,-4 9 1,-13 23 301,3-4-939,8-11-3629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2.190"/>
    </inkml:context>
    <inkml:brush xml:id="br0">
      <inkml:brushProperty name="width" value="0.025" units="cm"/>
      <inkml:brushProperty name="height" value="0.025" units="cm"/>
    </inkml:brush>
  </inkml:definitions>
  <inkml:trace contextRef="#ctx0" brushRef="#br0">317 44 6118,'1'-2'547,"-1"0"1,0 0 0,0 1-1,-1-1 1,1 0 0,0 1-1,-1-1 1,1 0 0,0 1-1,-1-1 1,0 0 0,1 1-1,-1-1 1,0 1 0,0-1-1,0 1 1,0 0 0,0-1-1,0 1 1,-1 0 0,1 0-1,-3-2 1,2 2-276,0 0 1,-1 0-1,1 0 1,-1 0-1,1 1 0,-1-1 1,0 1-1,1 0 1,-1-1-1,1 1 0,-1 1 1,0-1-1,-3 1 1,-2 0-135,1 1-1,0 0 1,0 0 0,1 1 0,-1 0 0,0 0 0,1 0 0,0 1-1,0 0 1,-8 6 0,-5 11 275,1 0 0,1 1 0,1 1 0,1 1 0,1 0 0,0 1 0,3 1 0,0-1 0,1 2-1,1-1 1,2 2 0,1-1 0,1 1 0,1-1 0,1 1 0,2 40 0,2-63-391,-1 0 0,1 0 1,0 0-1,1 0 0,-1 0 0,1 0 0,0 0 0,0-1 0,0 1 1,1-1-1,0 0 0,0 1 0,0-1 0,0 0 0,0-1 0,1 1 1,4 3-1,-2-2-8,1-1 1,0 0 0,-1 0-1,2-1 1,-1 0 0,0 0-1,0-1 1,1 1 0,0-2 0,11 2-1,-9-1 0,0-1 0,1-1-1,-1 0 1,0 0 0,0-1-1,0-1 1,0 1 0,0-2-1,-1 1 1,1-1 0,0-1-1,-1 0 1,0 0 0,0-1-1,0 0 1,-1 0 0,15-12-1,-21 15-2,0 0 1,0 0-1,0 0 0,0 0 1,-1 0-1,1 0 0,-1-1 0,1 1 1,-1 0-1,0-1 0,0 1 1,0-1-1,0 1 0,0-1 0,0 0 1,-1 1-1,0-1 0,1 0 1,-1 0-1,0 1 0,0-1 1,0 0-1,-1 1 0,1-1 0,-1 0 1,1 0-1,-1 1 0,0-1 1,-2-4-1,0 4 15,0-1 0,1 1 1,-1 0-1,0 0 0,0 0 1,-1 1-1,1-1 0,-1 1 0,1 0 1,-1 0-1,0 0 0,0 0 1,1 0-1,-1 1 0,-1 0 0,1 0 1,0 0-1,-7 0 0,-4-1-13,-1 1-1,1 1 0,-1 0 0,0 1 0,-15 3 1,25-3-14,-1 1 0,1-1 0,0 1 0,0 0 0,0 1 0,0 0 0,0 0 0,1 0 0,-1 0 0,1 1 0,0 0 0,0 0 0,0 0 0,-8 10 0,13-14 1,1 0 0,-1 0 0,1 0 0,-1 0 0,0 0 0,1 0 0,-1-1 0,1 2 0,-1-1 0,1 0 0,-1 0 0,0 0 0,1 0 0,-1 0 0,1 0 0,-1 0 0,0 0 0,1 1 0,-1-1 0,0 0 0,1 0 0,-1 0 0,0 1 0,1-1 0,-1 0 0,0 1 0,1-1 0,-1 0 0,0 1 0,0-1 0,1 0 0,-1 1 0,0-1 0,0 0 0,0 1 0,0-1 0,1 1 0,-1-1 0,0 0 0,0 1 0,0-1 0,0 1 0,0-1 0,0 0 0,0 1 0,0-1 0,0 1 0,0-1 0,0 0 0,-1 1 0,1-1 0,0 1 0,0-1 0,0 0 0,0 1 0,-1-1 0,1 0 0,0 1 0,0-1 0,-1 0 0,1 1 0,0-1 0,0 0 0,-1 1 0,1-1 0,0 0 0,-1 0 0,1 0 0,-1 1 0,33-8 0,-7-3 0,-2-1 0,0-1 0,0-1 0,-1-1 0,23-19 0,52-31 0,-95 62 0,1 1 0,-1 0 0,0 0 0,1 0 0,-1 0 0,1 0 0,0 1 0,-1-1 0,1 1 0,4-1 0,-6 1 0,-1 0 0,1 0 0,0 1 0,0-1 0,0 0 0,-1 0 0,1 1 0,0-1 0,0 0 0,-1 1 0,1-1 0,0 1 0,-1-1 0,1 1 0,0-1 0,-1 1 0,1-1 0,-1 1 0,1 0 0,-1-1 0,1 1 0,0 1 0,1 3 0,-1 0 0,0 1 0,0-1 0,0 1 0,-1-1 0,0 1 0,0 10 0,0-2 0,-3 34 0,-1 1 0,-2 0 0,-22 79 0,56-152-214,2-25-3954,-6-3-6275,-7 12-3143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3.642"/>
    </inkml:context>
    <inkml:brush xml:id="br0">
      <inkml:brushProperty name="width" value="0.025" units="cm"/>
      <inkml:brushProperty name="height" value="0.025" units="cm"/>
    </inkml:brush>
  </inkml:definitions>
  <inkml:trace contextRef="#ctx0" brushRef="#br0">37 348 17328,'0'0'11553,"-5"10"-10731,-1 3-466,0 1-1,1 0 1,1 0 0,1 1 0,-4 24 0,7-34-288,-1 1 1,1-1 0,0 1-1,0 0 1,1-1 0,0 1-1,0-1 1,0 1 0,4 7-1,-4-11-63,0 1 0,0-1 0,0 0 0,1 0 0,-1-1 0,1 1 0,-1 0 0,1 0 0,0-1 0,-1 1 0,1-1 0,0 1 0,0-1 0,0 0 0,0 0 0,1 0 0,-1 0 0,0 0 0,0 0 0,1-1 0,-1 1 0,0-1 0,4 1 0,0-2 0,0 1-1,0-1 1,0 0-1,0 0 1,0-1-1,0 0 1,-1 0-1,1 0 0,-1-1 1,1 0-1,-1 0 1,0 0-1,0-1 1,0 1-1,0-1 1,-1 0-1,0-1 1,0 1-1,5-7 1,7-8 3,-1-2 0,-1 0 1,14-26-1,-23 38-8,0 0 0,-1 1 0,-1-2 0,5-13 0,-9 20 0,-5 8 0,-5 12 0,1 4 0,1 0 0,0 0 0,2 1 0,0 0 0,2 0 0,0 0 0,2 1 0,-2 39 0,5-61 0,0 0 0,0 0 0,0 0 0,0 0 0,1 0 0,-1 0 0,0 0 0,0-1 0,1 1 0,-1 0 0,0 0 0,1 0 0,-1 0 0,1-1 0,-1 1 0,1 0 0,0-1 0,-1 1 0,1 0 0,0-1 0,-1 1 0,1-1 0,0 1 0,0-1 0,-1 1 0,1-1 0,0 1 0,0-1 0,0 0 0,0 1 0,-1-1 0,1 0 0,0 0 0,0 0 0,0 0 0,0 0 0,0 0 0,0 0 0,0 0 0,0 0 0,-1 0 0,1 0 0,0-1 0,0 1 0,0 0 0,0-1 0,0 1 0,-1 0 0,1-1 0,1 0 0,4-2 0,0 0 0,0 0 0,0 0 0,-1-1 0,1 0 0,5-5 0,23-26-286,-2-1-1,-2-2 1,-1 0-1,47-84 1,-38 48-189,-4-1 1,28-87-1,-111 261 1318,-43 173 320,80-225-951,2 1 1,2 0-1,-2 90 1,9-129-213,3 22 0,-2-30 0,0-1 0,0 1 0,1 0 0,-1-1 0,0 1 0,0 0 0,1-1 0,-1 1 0,0 0 0,1-1 0,-1 1 0,0-1 0,1 1 0,-1-1 0,1 1 0,-1-1 0,1 1 0,0-1 0,-1 1 0,1-1 0,-1 0 0,1 1 0,0-1 0,-1 0 0,1 1 0,0-1 0,-1 0 0,1 0 0,0 0 0,-1 0 0,1 0 0,0 0 0,1 0 0,-1 0 0,0-1 0,1 1 0,-1-1 0,0 1 0,0-1 0,0 0 0,0 1 0,0-1 0,0 0 0,0 0 0,0 0 0,0 0 0,0 0 0,0 0 0,-1 0 0,1 0 0,0 0 0,-1 0 0,1 0 0,-1-1 0,1 1 0,-1 0 0,1 0 0,-1-1 0,0-1 0,6-39 0,-6 40 0,4-43 0,-4-62 0,-1 93 0,-1 0 0,0 0 0,0 0 0,-2 1 0,1-1 0,-2 1 0,0 0 0,-12-23 0,15 34 0,0-1 0,1 1 0,-1-1 0,-1 1 0,1 0 0,0 0 0,0 0 0,-1 0 0,0 0 0,1 1 0,-1-1 0,0 1 0,1-1 0,-1 1 0,0 0 0,-5-1 0,7 2 0,-1 0 0,1 0 0,0 0 0,0 0 0,-1 0 0,1 0 0,0 0 0,0 0 0,0 1 0,-1-1 0,1 0 0,0 1 0,0-1 0,0 1 0,0 0 0,0-1 0,0 1 0,0 0 0,0-1 0,0 1 0,0 0 0,0 0 0,1 0 0,-1 0 0,0 0 0,0 0 0,1 0 0,-1 0 0,1 0 0,-1 0 0,1 0 0,-1 1 0,1-1 0,0 0 0,0 0 0,-1 0 0,1 1 0,0-1 0,0 0 0,0 0 0,0 1 0,1 1 0,-1-1 0,0-1 0,0 1 0,1 0 0,-1 0 0,1 0 0,-1-1 0,1 1 0,-1 0 0,1 0 0,0-1 0,0 1 0,0-1 0,0 1 0,0-1 0,0 1 0,1-1 0,-1 1 0,0-1 0,1 0 0,-1 0 0,1 0 0,-1 0 0,1 0 0,-1 0 0,1 0 0,0 0 0,-1-1 0,1 1 0,0-1 0,0 1 0,0-1 0,2 0 0,9 3 0,0-2 0,0 0 0,21-1 0,-20 0 0,18-2 0,0 0 0,-1-3 0,1 0 0,-1-2 0,0-1 0,-1-2 0,0-1 0,45-22 0,-72 31 0,0 1 0,-1-1 0,1 1 0,0-1 0,-1 0 0,1 0 0,-1 0 0,0-1 0,1 1 0,-1 0 0,0-1 0,-1 1 0,1-1 0,2-5 0,-4 8 0,1 0 0,-1-1 0,0 1 0,0-1 0,0 1 0,0-1 0,0 1 0,0-1 0,0 1 0,0-1 0,0 1 0,-1-1 0,1 1 0,0 0 0,0-1 0,0 1 0,0-1 0,-1 1 0,1-1 0,0 1 0,0 0 0,-1-1 0,1 1 0,0 0 0,-1-1 0,1 1 0,0 0 0,-1-1 0,1 1 0,-1 0 0,1 0 0,-1-1 0,-30-1 0,21 4 0,0 0 0,1 1 0,-1 0 0,1 1 0,0 0 0,0 0 0,0 1 0,0 0 0,1 1 0,-11 8 0,4-1 0,1 0 0,0 1 0,1 0 0,-16 22 0,12-1 0,17-34 0,0-1 0,0 1 0,0 0 0,0-1 0,0 1 0,0 0 0,0-1 0,0 1 0,0 0 0,0-1 0,0 1 0,0 0 0,1-1 0,-1 1 0,0 0 0,1-1 0,-1 1 0,0-1 0,1 1 0,-1 0 0,1-1 0,-1 1 0,1-1 0,-1 0 0,1 1 0,-1-1 0,1 1 0,-1-1 0,1 0 0,0 1 0,-1-1 0,1 0 0,-1 0 0,1 1 0,0-1 0,-1 0 0,1 0 0,0 0 0,0 0 0,-1 0 0,1 0 0,0 0 0,-1 0 0,1 0 0,1 0 0,18-2 0,0 0 0,-1-1 0,1-1 0,23-8 0,-26 7 0,0 0 0,0 1 0,1 1 0,0 1 0,-1 0 0,22 1 0,-37 2 0,1 0 0,0-1 0,0 1 0,0 0 0,-1 0 0,1 0 0,-1 1 0,1-1 0,-1 1 0,1-1 0,-1 1 0,0 0 0,0 0 0,1 0 0,-1 0 0,-1 0 0,1 0 0,0 1 0,-1-1 0,1 1 0,-1-1 0,0 1 0,1 0 0,-1-1 0,-1 1 0,1 0 0,0 0 0,-1 0 0,1-1 0,-1 5 0,3 13 0,-2 1 0,0-1 0,-3 28 0,0-15 0,2-34 0,1 1 0,-1 0 0,0 0 0,0 0 0,0-1 0,0 1 0,1 0 0,-1 0 0,0 0 0,0 0 0,1 0 0,-1-1 0,0 1 0,0 0 0,0 0 0,1 0 0,-1 0 0,0 0 0,0 0 0,1 0 0,-1 0 0,0 0 0,1 0 0,-1 0 0,0 0 0,0 0 0,1 0 0,-1 0 0,0 0 0,0 0 0,0 1 0,1-1 0,-1 0 0,0 0 0,0 0 0,1 0 0,-1 0 0,0 1 0,0-1 0,0 0 0,1 0 0,-1 0 0,0 0 0,0 1 0,0-1 0,0 0 0,0 0 0,0 1 0,1-1 0,-1 0 0,0 0 0,0 1 0,0-1 0,0 0 0,0 0 0,0 1 0,0-1 0,0 0 0,7-9 0,0-1 0,-1 0 0,0 0 0,-1 0 0,0-1 0,-1 0 0,0 0 0,0 0 0,-2 0 0,4-20 0,-1-11 0,-1-69 0,-4 112 0,0 1 0,1-1 0,-1 0 0,1 0 0,0 0 0,-1 0 0,1 0 0,0 0 0,0 0 0,-1 0 0,1 0 0,0 0 0,0 0 0,0 0 0,0 0 0,0-1 0,1 1 0,-1 0 0,0-1 0,0 1 0,0-1 0,0 1 0,1-1 0,-1 0 0,0 1 0,0-1 0,1 0 0,-1 0 0,3 0 0,48 2 0,-44-2 0,48-2 0,-34 1 0,0 0 0,0 1 0,0 1 0,43 8 0,-63-9 0,1 1 0,0 0 0,0 0 0,-1 0 0,1 1 0,-1-1 0,1 1 0,-1-1 0,0 1 0,1 0 0,-1 0 0,0 0 0,0 0 0,0 0 0,0 0 0,-1 1 0,1-1 0,-1 0 0,1 1 0,-1 0 0,0-1 0,0 1 0,0 0 0,0-1 0,0 1 0,-1 0 0,1 3 0,0 6 0,-1 1 0,-1-1 0,0 0 0,0 0 0,-5 14 0,0 11 0,6-37 0,0 1 0,0-1 0,0 0 0,0 1 0,0-1 0,0 1 0,0-1 0,0 0 0,0 1 0,0-1 0,0 0 0,1 1 0,-1-1 0,0 1 0,0-1 0,0 0 0,0 1 0,0-1 0,1 0 0,-1 1 0,0-1 0,0 0 0,1 0 0,-1 1 0,0-1 0,1 0 0,-1 0 0,0 1 0,0-1 0,1 0 0,-1 0 0,1 0 0,-1 0 0,0 1 0,1-1 0,-1 0 0,1 0 0,19-3 0,17-13 0,39-33 0,-50 31 0,2 1 0,-1 0 0,52-20 0,-78 37 0,1-1 0,-1 0 0,1 1 0,-1-1 0,0 1 0,1 0 0,-1 0 0,1-1 0,-1 1 0,1 0 0,-1 0 0,1 0 0,-1 0 0,1 1 0,-1-1 0,1 0 0,-1 1 0,0-1 0,3 2 0,-3-1 0,0 0 0,0 0 0,0 0 0,-1 0 0,1 0 0,0 0 0,-1 0 0,1 0 0,-1 0 0,1 0 0,-1 0 0,0 0 0,1 1 0,-1-1 0,0 0 0,0 0 0,0 1 0,0-1 0,0 2 0,-2 10 0,0 0 0,0 0 0,-9 25 0,0 1 0,11-38 0,0-1 0,0 1 0,0 0 0,0-1 0,0 1 0,0 0 0,0-1 0,0 1 0,0 0 0,0-1 0,0 1 0,1 0 0,-1-1 0,0 1 0,0 0 0,1-1 0,-1 1 0,0-1 0,1 1 0,-1-1 0,0 1 0,1-1 0,-1 1 0,1-1 0,-1 1 0,1-1 0,-1 1 0,1-1 0,0 0 0,-1 1 0,1-1 0,-1 0 0,2 1 0,27-4 0,27-21 0,-18 2 0,-25 13 0,0 1 0,0 1 0,1 0 0,0 1 0,1 0 0,-1 1 0,22-4 0,-35 10-5,-1-1-1,1 1 1,0-1 0,-1 1-1,1 0 1,-1-1-1,1 1 1,-1 0 0,1-1-1,-1 1 1,0 0 0,1 0-1,-1-1 1,0 1-1,0 0 1,1 0 0,-1 0-1,0-1 1,0 1 0,0 0-1,0 0 1,0 0-1,0 0 1,0-1 0,-1 2-1,1 32-1187,0-26 247,1 0-4606,7-6-3401</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4.946"/>
    </inkml:context>
    <inkml:brush xml:id="br0">
      <inkml:brushProperty name="width" value="0.025" units="cm"/>
      <inkml:brushProperty name="height" value="0.025" units="cm"/>
    </inkml:brush>
  </inkml:definitions>
  <inkml:trace contextRef="#ctx0" brushRef="#br0">188 375 12524,'7'0'2189,"-6"1"-1771,0-1-1,0 0 0,0 0 1,0 1-1,0-1 1,-1 0-1,1 0 0,0 0 1,0 0-1,0 0 0,0 0 1,0 0-1,0 0 1,0 0-1,0 0 0,0-1 1,0 1-1,-1 0 1,1-1-1,0 1 0,0-1 1,0 1-1,-1-1 0,1 1 1,0-1-1,0 1 1,-1-1-1,1 0 0,0 1 1,-1-1-1,1 0 1,-1 0-1,1 1 0,-1-1 1,1 0-1,-1-1 1,0 2-332,-1-1 1,0 0 0,0 1 0,0-1-1,0 1 1,0-1 0,0 1 0,0-1-1,0 1 1,0 0 0,0 0 0,0-1-1,0 1 1,0 0 0,0 0 0,0 0-1,0 0 1,0 0 0,-1 0 0,0 1-1,-27 0 703,19 1-789,0 0 0,0 0 0,0 1 0,0 1 0,1-1 0,-1 2 0,1-1 0,0 1 0,0 1 0,-9 6 0,14-8 0,-1-1 0,1 1 0,-1 0 0,1 0 0,0 0 0,1 0 0,-1 1 0,1 0 0,0 0 0,0-1 0,0 2 0,1-1 0,-1 0 0,1 0 0,1 1 0,-1 0 0,1-1 0,0 1 0,-1 7 0,2-12 0,0 0 0,1 0 0,-1 0 0,0 0 0,0 0 0,0 0 0,1 0 0,-1 0 0,0 0 0,1-1 0,-1 1 0,1 0 0,-1 0 0,1 0 0,0 0 0,-1-1 0,1 1 0,0 0 0,-1-1 0,1 1 0,0-1 0,0 1 0,0-1 0,0 1 0,-1-1 0,3 1 0,32 3 0,-26-4 0,-1-1 0,1-1 0,-1 0 0,1 0 0,15-7 0,-12 3 0,0-1 0,-1-1 0,0 0 0,0-1 0,-1 0 0,0 0 0,-1-1 0,0-1 0,0 1 0,-1-1 0,-1-1 0,12-22 0,-19 34 0,0 0 0,-1 0 0,1 0 0,0 0 0,0 0 0,0 0 0,0 0 0,-1 0 0,1 0 0,0 0 0,0 0 0,0 0 0,0 0 0,0 0 0,-1 0 0,1 0 0,0 0 0,0 0 0,0 0 0,0 0 0,0 0 0,0 0 0,-1 0 0,1 0 0,0 0 0,0 0 0,0-1 0,0 1 0,0 0 0,0 0 0,0 0 0,-1 0 0,1 0 0,0 0 0,0 0 0,0-1 0,0 1 0,0 0 0,0 0 0,0 0 0,0 0 0,0 0 0,0-1 0,0 1 0,0 0 0,0 0 0,0 0 0,0 0 0,0-1 0,0 1 0,0 0 0,0 0 0,0 0 0,0 0 0,0 0 0,0-1 0,0 1 0,0 0 0,1 0 0,-1 0 0,0 0 0,0 0 0,0 0 0,-8 5 0,-3 5 0,1 1 0,0 0 0,1 1 0,-9 15 0,13-20 0,1 0 0,0 1 0,0-1 0,1 1 0,0 0 0,0 0 0,1 0 0,0 0 0,-1 10 0,3-17 0,0-1 0,0 1 0,1 0 0,-1 0 0,0 0 0,0-1 0,1 1 0,-1 0 0,0 0 0,1-1 0,-1 1 0,1 0 0,-1-1 0,1 1 0,0 0 0,-1-1 0,1 1 0,-1-1 0,1 1 0,0-1 0,-1 1 0,1-1 0,0 0 0,0 1 0,0-1 0,-1 0 0,1 1 0,0-1 0,0 0 0,0 0 0,-1 0 0,1 0 0,0 0 0,0 0 0,0 0 0,0 0 0,-1 0 0,1 0 0,0 0 0,0-1 0,1 0 0,39-10 0,-18-1 0,-1 0 0,-1-2 0,0 0 0,-1-1 0,27-27 0,-39 35 0,-5 9 0,-4 8 0,-4 9 0,5-18 0,-1 0 0,1 0 0,-1 0 0,1 0 0,-1 0 0,1 0 0,0-1 0,0 1 0,-1 0 0,1 0 0,0 0 0,0 0 0,0 0 0,0 0 0,0 0 0,0 0 0,0 0 0,1 0 0,-1 1 0,13 0 0,24-24 0,-7-4-848,-2-1-1,-1-2 1,-2-1 0,0-1-1,-2-1 1,-2-1 0,-1-1-1,-1 0 1,-2-2 0,23-68 0,-36 78 2550,-39 104 565,27-63-2015,-1 1 0,2 1 1,0-1-1,2 1 1,-1 1-1,2-1 0,0 0 1,-2 32-1,6-47-272,0 0 0,0 0 0,0 0 0,1 1-1,-1-1 1,0 0 0,1 0 0,0 0 0,-1 0 0,1 0 0,0 0 0,0 0 0,0 0-1,0 0 1,0 0 0,1 0 0,-1 0 0,0-1 0,1 1 0,0-1 0,-1 1-1,1-1 1,0 1 0,0-1 0,-1 0 0,1 0 0,0 0 0,0 0 0,1 0 0,-1 0-1,0-1 1,0 1 0,0-1 0,0 0 0,0 1 0,1-1 0,-1 0 0,0 0-1,0 0 1,1-1 0,1 1 0,4-1-19,-1 0-1,1-1 1,-1 0-1,1 0 1,-1 0-1,0-1 1,0 0-1,0 0 1,0-1-1,-1 0 1,8-5 0,0-5 294,0-1 1,-1 0-1,0-1 1,-1-1-1,-1 1 1,0-2 0,15-35-1,-34 69 8,2 0 0,0 1-1,1 0 1,1 0 0,0 0 0,1 1-1,1-1 1,1 29 0,1-44-265,1 0 0,0 0 0,0 0 0,0 0 1,0 0-1,0 0 0,0 0 0,0-1 0,1 1 0,-1 0 0,1-1 0,-1 1 0,1-1 1,0 0-1,-1 1 0,1-1 0,0 0 0,0 0 0,0 0 0,0 0 0,0 0 1,0-1-1,0 1 0,0-1 0,0 1 0,0-1 0,0 0 0,1 0 0,-1 0 0,0 0 1,0 0-1,0 0 0,3-1 0,4 0-14,0 0 0,0 0 0,0-1 0,-1 0 0,1 0 0,-1-1 0,10-4 0,-2-3-111,1-1 1,-2 0 0,1-1-1,-2-1 1,1 0 0,-2-1 0,21-26-1,-24 27 115,-1 0-1,-1-1 0,0 1 1,0-2-1,-1 1 0,-1-1 1,-1 0-1,0 0 0,4-28 1,-11 20-74,2 23 87,-1-1 1,1 1-1,0 0 1,-1 0-1,1-1 1,0 1 0,-1 0-1,1 0 1,0 0-1,-1-1 1,1 1-1,-1 0 1,1 0-1,0 0 1,-1 0 0,1 0-1,-1 0 1,1 0-1,-1 0 1,1 0-1,0 0 1,-1 0 0,1 0-1,-1 0 1,1 0-1,0 1 1,-1-1-1,1 0 1,0 0-1,-1 1 1,-3 1 40,0 1 0,0 0 0,0 0 0,1 0 0,-1 1 1,1-1-1,-4 6 0,-4 7 22,1 1 0,0 0 1,2 0-1,0 1 1,0 0-1,2 0 0,0 1 1,1 0-1,1 0 1,1 0-1,1 0 0,0 0 1,2 1-1,0-1 1,5 35-1,-10-54-462,-7-11-535,-12-17-966,-18-24 536,21 28 1296,1-1 0,-17-30 0,37 55 88,0 0 1,-1 0-1,1-1 0,0 1 0,0 0 0,0-1 1,0 1-1,0 0 0,0 0 0,0-1 0,0 1 1,0 0-1,0-1 0,0 1 0,0 0 1,0-1-1,0 1 0,0 0 0,0-1 0,0 1 1,0 0-1,0-1 0,0 1 0,0 0 0,0 0 1,1-1-1,-1 1 0,0 0 0,0 0 0,0-1 1,1 1-1,-1 0 0,0 0 0,0-1 1,1 1-1,-1 0 0,0 0 0,0 0 0,1 0 1,-1-1-1,0 1 0,1 0 0,22-4 487,33 4-4,-50 1-394,117 14 735,-10-1-2057,-39-14-5169,-41-5-3457</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5.303"/>
    </inkml:context>
    <inkml:brush xml:id="br0">
      <inkml:brushProperty name="width" value="0.025" units="cm"/>
      <inkml:brushProperty name="height" value="0.025" units="cm"/>
    </inkml:brush>
  </inkml:definitions>
  <inkml:trace contextRef="#ctx0" brushRef="#br0">1 85 10730,'0'-10'8008,"12"-2"-5862,16 2-545,8 2 65,13-1-1314,7 3-384,2-5-2306,-2-7-3460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250"/>
    </inkml:context>
    <inkml:brush xml:id="br0">
      <inkml:brushProperty name="width" value="0.025" units="cm"/>
      <inkml:brushProperty name="height" value="0.025" units="cm"/>
    </inkml:brush>
  </inkml:definitions>
  <inkml:trace contextRef="#ctx0" brushRef="#br0">18 1 4644,'0'0'25395,"0"9"-24626,-7 91 149,-3 53-854,19-160-827,30-58-3383,-8-8-4944,-28 66 7773,11-26-6637</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6.486"/>
    </inkml:context>
    <inkml:brush xml:id="br0">
      <inkml:brushProperty name="width" value="0.025" units="cm"/>
      <inkml:brushProperty name="height" value="0.025" units="cm"/>
    </inkml:brush>
  </inkml:definitions>
  <inkml:trace contextRef="#ctx0" brushRef="#br0">188 258 4933,'0'0'11376,"-1"-9"-7122,1 6-3946,0 0 0,0 0 0,0 0 0,-1 0 0,1 0 0,-1 0 0,0 1 0,0-1 0,-2-5 0,2 7-194,0-1-1,0 1 1,0 0 0,-1 0 0,1 0 0,0 1 0,0-1 0,-1 0 0,1 0 0,0 1 0,-1-1 0,1 1 0,-1-1 0,1 1-1,-1 0 1,1-1 0,-1 1 0,1 0 0,-1 0 0,1 0 0,-1 0 0,1 0 0,-1 0 0,1 1 0,-1-1 0,1 1 0,-1-1-1,1 1 1,-2 0 0,-3 1-6,0 1 0,1 0 0,-1 0 0,1 1 0,0 0 0,0 0 0,0 0 0,0 0 0,1 1 0,0 0 0,0-1 0,0 2 0,0-1 0,1 0 0,-5 11 0,2-6-34,2 1 0,-1 0 1,1 0-1,1 0 0,0 0 1,0 1-1,-1 21 0,4-31-71,0 0 0,0-1 0,0 1 0,0 0-1,1 0 1,-1 0 0,0-1 0,1 1 0,0 0-1,-1 0 1,1-1 0,0 1 0,0 0 0,0-1-1,0 1 1,0-1 0,0 1 0,0-1-1,1 0 1,-1 1 0,2 0 0,39 17 61,-5-2-40,-28-11-21,0 1 0,-1 1 0,1-1-1,-2 2 1,1-1 0,-1 1 0,0 0 0,-1 0 0,0 1 0,-1 0-1,0 0 1,0 0 0,-1 1 0,0 0 0,-1-1 0,-1 1 0,1 0-1,-2 1 1,1-1 0,-2 0 0,1 0 0,-2 1 0,1-1 0,-2 0-1,1 0 1,-1 0 0,-5 14 0,4-20 73,0 1-1,0 0 1,0-1 0,-1 0-1,0 0 1,0 0 0,0 0 0,0-1-1,-1 1 1,0-1 0,0 0-1,0-1 1,-1 1 0,1-1-1,-1 0 1,1 0 0,-1-1-1,0 0 1,0 0 0,-9 2 0,11-3-33,1 0 0,-1-1 1,1 1-1,-1-1 1,0 1-1,1-1 1,-1 0-1,0-1 1,1 1-1,-1-1 1,1 1-1,-1-1 1,0 0-1,1 0 1,0-1-1,-1 1 1,1-1-1,0 0 1,0 1-1,0-1 1,0-1-1,0 1 1,0 0-1,0-1 1,1 0-1,-1 1 1,1-1-1,0 0 1,0 0-1,0 0 1,0 0-1,1-1 1,-1 1-1,1 0 0,-2-8 1,1 1-44,0 0 0,1 0 0,1 0 0,-1-1 0,2 1 0,-1 0 0,1 0 0,1 0 0,0 0 0,0 0 0,1 0 0,1 0 0,-1 0 0,1 1 0,1 0 0,0 0 0,12-16 0,7-8 0,3 2 0,0 0 0,36-29 0,-53 50 0,91-78-79,39-39-178,-121 107 210,0 0 0,-2-2 0,0 0 0,22-40 0,-37 58 28,1-1 1,-1 0 0,0 0 0,-1 0-1,1 0 1,0-8 0,-2 12 18,1 0 0,-1 1 1,0-1-1,0 0 0,0 1 0,0-1 1,0 0-1,-1 0 0,1 1 1,0-1-1,0 0 0,0 1 1,0-1-1,-1 1 0,1-1 0,0 0 1,-1 1-1,1-1 0,0 1 1,-1-1-1,1 1 0,-1-1 0,1 1 1,-1-1-1,1 1 0,-1-1 1,1 1-1,-1 0 0,0-1 0,1 1 1,-1 0-1,0-1 0,1 1 1,-1 0-1,1 0 0,-1 0 1,0 0-1,1-1 0,-1 1 0,0 0 1,0 0-1,1 0 0,-1 1 1,0-1-1,1 0 0,-1 0 0,0 0 1,1 0-1,-1 1 0,0-1 1,1 0-1,-1 0 0,1 1 0,-2 0 1,-4 2 5,0 0 0,0 0 0,0 0 0,1 1 0,-1 0 0,1 0 0,0 1 0,0-1 0,0 1 0,1 0 0,-7 10 0,-39 66 251,48-78-245,-10 19 102,-18 45-1,28-59-102,-1-1-1,1 1 1,0-1-1,1 1 0,0 0 1,0 0-1,1 0 1,0 0-1,0 0 1,2 9-1,-2-15-10,1-1 0,-1 1 0,1-1 0,-1 0 0,1 1 0,0-1 0,-1 1 0,1-1 0,0 0 0,0 0 0,0 0 0,0 1 0,0-1 0,0 0 0,1 0 0,-1-1 0,0 1 0,0 0 0,1 0 0,-1 0 0,3 0 0,0 1 0,1-1 0,-1 0 0,0-1 0,1 1 0,-1-1 0,1 0 0,6 0 0,2-1 0,-1-1 0,0-1 0,0 0 0,20-7 0,-11 0 0,0 0 0,-1-1 0,0-1 0,31-27 0,-41 31 0,0 0 0,-1-1 0,-1 0 0,1-1 0,-1 0 0,-1 0 0,0-1 0,0 0 0,-1 0 0,5-14 0,-50 91 0,31-49 0,-33 77 0,38-85 0,1-1 0,0 1 0,0-1 0,0 1 0,1 0 0,0 0 0,1 0 0,0 0 0,1 9 0,0-17 0,-1 0 0,1 0 0,-1 0 0,1 0 0,-1 0 0,1 0 0,-1 0 0,1 0 0,0 0 0,0 0 0,-1-1 0,1 1 0,0 0 0,0 0 0,0-1 0,0 1 0,0 0 0,0-1 0,0 1 0,0-1 0,0 0 0,0 1 0,0-1 0,0 0 0,0 1 0,0-1 0,1 0 0,-1 0 0,0 0 0,0 0 0,0 0 0,1-1 0,39-5 0,-26 0 0,0-1 0,0 0 0,-1-1 0,0-1 0,0 0 0,-1-1 0,0 0 0,11-13 0,2-3 0,-1-2 0,31-43 0,-22 16 0,-35 68 0,-6 15 0,-15 19 34,13-29-84,0 1 0,1 0-1,1 0 1,1 0 0,-7 39 0,13-58-179,1 0 0,-1 0 0,1 0 0,-1 0-1,1 0 1,-1 0 0,1 0 0,-1 0 0,1 0 0,-1 0 0,1 0-1,-1 0 1,1-1 0,-1 1 0,1 0 0,-1 0 0,1-1 0,-1 1-1,0 0 1,1 0 0,-1-1 0,1 1 0,-1 0 0,0-1 0,1 0-1,16-23-6854,1-11-2957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6.826"/>
    </inkml:context>
    <inkml:brush xml:id="br0">
      <inkml:brushProperty name="width" value="0.025" units="cm"/>
      <inkml:brushProperty name="height" value="0.025" units="cm"/>
    </inkml:brush>
  </inkml:definitions>
  <inkml:trace contextRef="#ctx0" brushRef="#br0">45 0 12204,'0'0'4836,"-45"57"-4804,45-36-608,0-3-417,0-1-2018,9-4-7783</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7.157"/>
    </inkml:context>
    <inkml:brush xml:id="br0">
      <inkml:brushProperty name="width" value="0.025" units="cm"/>
      <inkml:brushProperty name="height" value="0.025" units="cm"/>
    </inkml:brush>
  </inkml:definitions>
  <inkml:trace contextRef="#ctx0" brushRef="#br0">197 326 12876,'0'0'7976,"-8"0"-4864,1 0-2775,1 0 1,0 0-1,0 1 1,-1 0-1,1 0 0,0 1 1,0 0-1,0 0 0,0 0 1,1 1-1,-1-1 1,1 2-1,-1-1 0,-8 8 1,5-4-178,0 0-1,1 1 1,1 0 0,-1 1 0,1 0-1,0 0 1,1 0 0,0 1-1,1 0 1,0 0 0,1 0 0,-5 15-1,9-24-155,-1 1-1,1-1 0,0 0 1,0 0-1,0 0 0,0 1 0,0-1 1,1 0-1,-1 0 0,0 0 1,0 0-1,1 1 0,-1-1 0,1 0 1,-1 0-1,1 0 0,-1 0 1,1 0-1,0 0 0,0 0 0,-1 0 1,1 0-1,0-1 0,0 1 1,0 0-1,0 0 0,0-1 0,0 1 1,0 0-1,0-1 0,0 1 1,0-1-1,0 0 0,0 1 0,1-1 1,-1 0-1,0 0 0,0 1 1,0-1-1,1 0 0,-1 0 0,0 0 1,0-1-1,0 1 0,1 0 1,0-1-1,7 1 7,0-1 0,0-1-1,0 1 1,-1-2 0,11-3 0,-1-2-30,-1 0 1,0-2-1,-1 0 0,0-1 1,0 0-1,26-27 0,-8 3-31,47-62 0,-70 82 56,73-104 67,-75 105-30,-1-2 1,0 1-1,-1-1 0,0 0 1,-2 0-1,6-22 0,-11 38-41,0-1 0,0 1 0,0-1 0,1 1 0,-1-1-1,0 1 1,0-1 0,0 1 0,0-1 0,0 1 0,0-1-1,0 1 1,0-1 0,0 1 0,0-1 0,-1 1-1,1-1 1,0 1 0,0 0 0,0-1 0,-1 1 0,1-1-1,0 1 1,0-1 0,-1 1 0,1 0 0,0-1 0,-1 1-1,1 0 1,0-1 0,-1 1 0,1 0 0,-1 0 0,1-1-1,0 1 1,-1 0 0,1 0 0,-1 0 0,1-1 0,-1 1-1,1 0 1,-1 0 0,1 0 0,-1 0 0,1 0 0,-1 0-1,1 0 1,-1 0 0,1 0 0,0 0 0,-1 0-1,1 0 1,-1 1 0,1-1 0,-1 0 0,1 0 0,-1 0-1,1 1 1,0-1 0,-1 0 0,1 0 0,-1 1 0,1-1-1,-1 1 1,-30 19 42,-88 79 29,104-83 35,0-1 0,0 2 0,2 0 0,0 1 1,-12 20-1,25-38-107,-1 1-1,1 0 1,-1-1 0,1 1 0,-1-1-1,1 1 1,-1 0 0,1 0 0,0-1-1,-1 1 1,1 0 0,0-1 0,-1 1-1,1 0 1,0 0 0,0 0 0,0-1-1,0 1 1,0 0 0,0 0 0,0 0-1,0-1 1,0 1 0,0 0 0,0 0-1,1 0 1,-1-1 0,0 1 0,1 0-1,-1-1 1,0 1 0,1 0 0,-1 0-1,1-1 1,-1 1 0,1-1 0,-1 1 0,1 0-1,-1-1 1,1 1 0,0-1 0,-1 1-1,1-1 1,0 0 0,-1 1 0,1-1-1,1 1 1,44-1-123,-24-2 12,-8 2 38,0 1 0,1 0-1,-1 0 1,1 2-1,-1 0 1,0 0 0,17 7-1,-26-7-162,0-1 1,0 1-1,-1-1 0,1 2 0,-1-1 0,0 0 0,0 1 0,0 0 0,6 6 1,-7-5-497,-1-1 0,1 0 0,-1 1 0,0-1 0,0 1 0,0 0 0,-1 0 0,1 0 1,-1 0-1,0 0 0,0 9 0,-1 1-9561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8.624"/>
    </inkml:context>
    <inkml:brush xml:id="br0">
      <inkml:brushProperty name="width" value="0.025" units="cm"/>
      <inkml:brushProperty name="height" value="0.025" units="cm"/>
    </inkml:brush>
  </inkml:definitions>
  <inkml:trace contextRef="#ctx0" brushRef="#br0">169 363 3203,'15'-13'6219,"83"-73"-2574,-60 51 71,-1-2 0,46-60 0,-82 96-3579,1-2 139,0 1 1,0 0 0,-1-1-1,1 0 1,0 1 0,-1-1-1,0 0 1,0 1 0,0-1-1,0 0 1,0 0 0,0 0-1,-1 0 1,1-3 0,-3 5-114,0 1 0,0 0 1,0 0-1,0 0 0,0 0 1,1 0-1,-1 1 0,0-1 1,0 1-1,0-1 1,0 1-1,1-1 0,-1 1 1,-2 1-1,-11 8-52,1 0 1,1 0-1,-1 2 0,2-1 1,0 2-1,0-1 0,1 2 1,1 0-1,0 0 0,1 0 1,0 1-1,1 1 0,-8 23 1,15-38-126,1 1 1,-1-1-1,1 0 1,-1 0-1,1 0 1,-1 0-1,1 1 1,0-1 0,0 0-1,0 0 1,0 1-1,0-1 1,0 0-1,0 0 1,0 1-1,0-1 1,0 0-1,1 0 1,-1 1-1,1-1 1,-1 0-1,1 0 1,-1 0-1,1 0 1,0 0-1,-1 0 1,1 0 0,0 0-1,0 0 1,0 0-1,-1 0 1,1 0-1,0 0 1,0-1-1,1 1 1,-1 0-1,1 0 1,4 0-224,0 0 0,0 0 1,0-1-1,0 0 0,0 0 0,11-1 1,7-1-473,-19 2 464,0-1 0,0 2-1,-1-1 1,1 0-1,0 1 1,0 0 0,0 0-1,9 3 1,-12-2 215,0-1 0,0 1 0,0 0 0,0-1 0,0 1 0,0 0 0,-1 0 0,1 0 0,-1 0 0,1 1 0,-1-1 0,0 0 0,1 0 0,-1 1 0,-1-1 0,1 1 0,0-1 0,-1 1 0,1 2 0,3 19 113,-1-1-1,-1 0 1,-2 1 0,0-1-1,-1 1 1,-2-1-1,0 1 1,-1-1-1,-2 0 1,-8 24-1,5-21 292,-1 0 0,-2-1-1,0 0 1,-1-1 0,-2-1-1,0 0 1,-2-1-1,-24 27 1,30-38-263,0 0 1,-1-1-1,0-1 1,0 1-1,-1-2 0,-1 0 1,1-1-1,-1 0 1,0-1-1,-1 0 0,1-1 1,-1-1-1,0 0 1,-18 1-1,31-4-111,0-1 0,0 0 0,0 0 0,1 0 0,-1 0 0,0 0 0,0 0 0,0 0 0,0-1 0,0 1 0,0-1 0,1 0 0,-1 1 0,0-1 0,0 0 0,1 0 0,-1 0 0,0 0 0,1 0 0,-1 0 0,1-1 0,0 1 0,-1 0 0,-1-4 0,2 2 0,0 1 0,0-1 0,0 0 0,0 0 0,1 0 0,-1-1 0,1 1 0,0 0 0,0 0 0,0 0 0,0 0 0,1 0 0,1-6 0,1-4 0,1-1 0,1 1 0,1 0 0,0 0 0,13-21 0,16-15-81,2 3 0,65-64-1,98-71-419,-110 103 259,110-121 1,-192 189 237,1 0 0,-1-1 0,11-20 0,-19 31 4,0 0 0,0 0 0,-1 0 0,1 0-1,0 0 1,0 1 0,-1-1 0,1 0 0,0 0 0,-1 0 0,1 0 0,0 0-1,0 0 1,-1 0 0,1 0 0,0 0 0,-1 0 0,1 0 0,0 0-1,0 0 1,-1 0 0,1-1 0,0 1 0,0 0 0,-1 0 0,1 0 0,0 0-1,0 0 1,-1-1 0,1 1 0,0 0 0,0 0 0,0 0 0,-1-1-1,1 1 1,0 0 0,0 0 0,0 0 0,0-1 0,-1 1 0,1 0-1,0-1 1,0 1 0,0 0 0,0 0 0,0-1 0,0 1 0,0 0 0,0 0-1,0-1 1,0 1 0,0 0 0,0-1 0,0 1 0,0 0 0,0 0-1,0-1 1,0 1 0,1-1 0,-24 14-24,3 3 177,0 1 0,1 0 0,0 2-1,2 0 1,0 1 0,1 0 0,-25 44 0,41-63-152,-1-1 1,0 1-1,1-1 1,-1 1-1,1 0 1,0-1-1,-1 1 1,1 0-1,0 0 1,-1-1-1,1 1 1,0 0-1,0 0 1,-1-1-1,1 1 1,0 0 0,0 0-1,0 0 1,0 0-1,0-1 1,0 1-1,0 0 1,1 0-1,-1 0 1,0-1-1,0 1 1,0 0-1,1 0 1,-1-1-1,1 1 1,-1 0-1,0-1 1,1 1-1,0 1 1,1-2-1,0 0 0,0 1 0,0-1 0,0 0 0,0 0 0,0 0 0,0 0 0,0 0 0,0-1 0,-1 1-1,1 0 1,0-1 0,3-1 0,60-27-14,-39 12-93,-1 0 0,0-2 0,-1 0 0,-1-2 1,22-25-1,-45 46 109,0 0 1,0-1-1,0 1 1,0 0 0,1 0-1,-1-1 1,0 1-1,0 0 1,0 0-1,0-1 1,0 1 0,1 0-1,-1 0 1,0-1-1,0 1 1,0 0-1,1 0 1,-1 0 0,0-1-1,0 1 1,1 0-1,-1 0 1,0 0-1,1 0 1,-1 0 0,0 0-1,0-1 1,1 1-1,-1 0 1,0 0-1,1 0 1,-1 0 0,0 0-1,1 0 1,-1 0-1,0 0 1,0 0-1,1 1 1,-1-1 0,0 0-1,1 0 1,-1 0-1,0 0 1,0 0-1,1 0 1,-1 1 0,0 17 175,-12 34 74,11-47-239,0 0-7,-12 60 12,15-33-22,-2-32 3,0 1 0,1 0 0,-1 0 0,0 0 0,1-1 0,-1 1 0,0 0 0,1-1 0,-1 1 0,1 0-1,-1-1 1,1 1 0,0 0 0,-1-1 0,1 1 0,0-1 0,-1 1 0,1-1 0,0 1 0,0-1 0,-1 0-1,1 1 1,0-1 0,0 0 0,0 0 0,0 1 0,8-2 0,-1 1 0,1-1 0,-1 0 0,0-1 0,1 1 0,-1-2 0,0 1 0,0-1 0,0-1 0,-1 1 0,1-1 0,-1-1 0,11-8 0,14-10 0,44-44 0,-65 56 0,2-1 0,0 0 0,0-2 0,-1 1 0,-1-1 0,18-31 0,-30 42 0,-7 7 0,-8 11 0,1 2 0,1 0 0,0 0 0,2 1 0,0 1 0,1 0 0,-11 26 0,20-41 0,0 1 0,0-1 0,1 1 0,0 0 0,0-1 0,0 1 0,-1 7 0,2-11 0,1 0 0,-1 0 0,0 0 0,0 0 0,0 0 0,0 0 0,1 0 0,-1 0 0,0 0 0,1 0 0,-1-1 0,1 1 0,-1 0 0,1 0 0,-1 0 0,1-1 0,-1 1 0,1 0 0,0-1 0,0 1 0,-1 0 0,1-1 0,0 1 0,0-1 0,0 1 0,-1-1 0,1 0 0,0 1 0,0-1 0,0 0 0,0 1 0,0-1 0,0 0 0,0 0 0,0 0 0,0 0 0,0 0 0,0 0 0,1 0 0,8-2 0,1 0 0,0 0 0,-1-1 0,0 0 0,0 0 0,0-1 0,0-1 0,0 0 0,-1 0 0,0-1 0,12-9 0,7-7 0,0-2 0,26-28 0,-31 27 0,27-37 0,-59 79 0,0 0 0,1 0 0,0 0 0,1 1 0,2 0 0,0 1 0,0-1 0,2 1 0,-2 31 0,5-49 0,0 0 0,0 1 0,0-1 0,0 1 0,1-1 0,-1 1 0,1-1 0,-1 0 0,1 1 0,-1-1 0,1 0 0,0 1 0,-1-1 0,1 0 0,0 0 0,0 0 0,0 0 0,0 0 0,0 0 0,0 0 0,1 0 0,-1 0 0,0 0 0,0 0 0,1-1 0,-1 1 0,0-1 0,1 1 0,-1-1 0,0 1 0,1-1 0,-1 0 0,1 0 0,-1 1 0,1-1 0,-1 0 0,1-1 0,-1 1 0,1 0 0,-1 0 0,0 0 0,1-1 0,-1 1 0,1-1 0,0 0 0,7-1 0,0-1 0,0 0 0,-1-1 0,1 0 0,-1 0 0,8-6 0,3-3 0,-1 0 0,-1-2 0,0 0 0,-1 0 0,-1-2 0,0 0 0,-2-1 0,0 0 0,0-1 0,18-39 0,-25 31 0,-6 27 0,0 0 0,0 0 0,0-1 0,0 1 0,0 0 0,0 0 0,0-1 0,-1 1 0,1 0 0,0 0 0,0-1 0,0 1 0,0 0 0,0 0 0,0-1 0,-1 1 0,1 0 0,0 0 0,0 0 0,0-1 0,0 1 0,-1 0 0,1 0 0,0 0 0,0 0 0,-1 0 0,1-1 0,0 1 0,0 0 0,-1 0 0,1 0 0,0 0 0,0 0 0,-1 0 0,1 0 0,0 0 0,0 0 0,-1 0 0,1 0 0,0 0 0,-1 0 0,-2 1 0,0 1 0,1-1 0,-1 1 0,0 0 0,1-1 0,-1 1 0,1 0 0,-1 1 0,1-1 0,0 0 0,-3 5 0,-40 61 0,43-65 0,0 1 0,0 0 0,0 0 0,0 0 0,1 1 0,0-1 0,-1 0 0,2 0 0,-1 1 0,0-1 0,1 1 0,0-1 0,0 1 0,0-1 0,1 0 0,0 6 0,0-9 0,1 1 0,-1-1 0,0 0 0,0 0 0,0 0 0,1-1 0,-1 1 0,1 0 0,-1 0 0,0-1 0,1 1 0,-1-1 0,1 1 0,0-1 0,-1 0 0,1 1 0,-1-1 0,1 0 0,-1 0 0,1 0 0,0 0 0,-1-1 0,1 1 0,1-1 0,40-6 0,-26 2 0,-1-1 0,0-1 0,0 0 0,-1-1 0,24-17 0,67-58 0,-17 11 0,-89 72 0,0 1 0,0-1 0,0 0 0,0 0 0,0 0 0,0 0 0,0 0 0,0 0 0,0 1 0,0-1 0,0 0 0,0 0 0,0 0 0,0 0 0,0 0 0,0 1 0,0-1 0,0 0 0,0 0 0,0 0 0,0 0 0,0 0 0,1 0 0,-1 0 0,0 0 0,0 1 0,0-1 0,0 0 0,0 0 0,0 0 0,0 0 0,0 0 0,1 0 0,-1 0 0,0 0 0,0 0 0,0 0 0,0 0 0,0 0 0,0 0 0,1 0 0,-1 0 0,0 0 0,0 0 0,0 0 0,0 0 0,0 0 0,0 0 0,1 0 0,-1 0 0,0 0 0,0 0 0,0 0 0,0 0 0,0 0 0,1 0 0,-7 12 0,-41 64 0,-24 46 0,65-110 0,1 0 0,0 1 0,1-1 0,0 1 0,1 0 0,0 0 0,1 0 0,0 16 0,2-28 0,0-1 0,0 0 0,0 1 0,0-1 0,0 1 0,0-1 0,0 0 0,0 1 0,0-1 0,0 1 0,0-1 0,1 0 0,-1 1 0,0-1 0,0 0 0,0 1 0,1-1 0,-1 0 0,0 1 0,0-1 0,1 0 0,-1 1 0,0-1 0,1 0 0,-1 0 0,0 0 0,1 1 0,-1-1 0,0 0 0,1 0 0,-1 0 0,1 0 0,-1 0 0,0 1 0,1-1 0,-1 0 0,1 0 0,-1 0 0,0 0 0,1 0 0,-1 0 0,1 0 0,-1-1 0,0 1 0,1 0 0,-1 0 0,0 0 0,1 0 0,0-1 0,19-9 0,-15 5-429,-1 1 0,1-1 0,-1 0 1,0 0-1,0 0 0,3-7 0,26-64-10540,-13 14-300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8.963"/>
    </inkml:context>
    <inkml:brush xml:id="br0">
      <inkml:brushProperty name="width" value="0.025" units="cm"/>
      <inkml:brushProperty name="height" value="0.025" units="cm"/>
    </inkml:brush>
  </inkml:definitions>
  <inkml:trace contextRef="#ctx0" brushRef="#br0">15 0 19731,'0'22'1409,"-6"-2"225,1 6-866,2 0-704,3-1-416,0-2-1602,14-4-1473,9-3-3524</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9.294"/>
    </inkml:context>
    <inkml:brush xml:id="br0">
      <inkml:brushProperty name="width" value="0.025" units="cm"/>
      <inkml:brushProperty name="height" value="0.025" units="cm"/>
    </inkml:brush>
  </inkml:definitions>
  <inkml:trace contextRef="#ctx0" brushRef="#br0">245 309 15695,'-14'8'4121,"-20"12"-2472,1 1-1,-32 27 1,56-41-1130,1-1 0,0 1 0,0 1 0,1-1 0,0 1 0,0 1 0,1-1 1,0 1-1,1 0 0,0 0 0,0 1 0,1 0 0,0 0 0,-5 18 0,9-27-511,0 1 0,0-1 0,0 0-1,0 0 1,0 0 0,0 1 0,0-1 0,1 0-1,-1 0 1,0 0 0,1 0 0,-1 0 0,1 0 0,-1 0-1,1 1 1,-1-1 0,1 0 0,0-1 0,0 1-1,-1 0 1,1 0 0,0 0 0,0 0 0,0-1 0,0 1-1,0 0 1,1 0 0,2 1-2,0-1 0,-1 0 0,1 0 0,0 0 0,0 0 0,0-1 1,0 1-1,6-1 0,6-1-20,-1 0 0,0-1 1,26-7-1,-16 1-35,0-1 1,0-2-1,-1-1 1,0 0-1,-1-2 0,-1 0 1,0-2-1,-1 0 1,-1-2-1,-1 0 0,18-22 1,-21 22 4,-1-1-1,0-1 1,-2 0 0,0-1 0,-2 0-1,0-1 1,-1 0 0,-2-1 0,0 0-1,-1 0 1,-2 0 0,4-31 0,-8 50 51,0 0 0,-1 0 0,0 1 0,0-1 0,0 0 1,0 0-1,-1 1 0,1-1 0,-1 0 0,0 0 1,0 1-1,-1-1 0,1 1 0,-1-1 0,1 1 0,-4-4 1,4 5 2,-1 1 1,0 0-1,-1 0 1,1 0-1,0 0 1,0 0-1,0 0 1,-1 0-1,1 1 1,0-1-1,-1 1 1,1 0-1,0-1 1,-1 1-1,1 0 1,-1 0-1,1 1 1,0-1-1,-1 1 1,1-1-1,0 1 1,-1-1-1,1 1 1,0 0-1,0 0 1,-3 2-1,-11 5 44,0 0 0,1 1 0,1 1-1,-1 0 1,2 1 0,-1 0 0,2 1-1,-1 1 1,2 0 0,0 0 0,0 1-1,1 1 1,-11 20 0,20-33-54,1 0 0,-1 0-1,0 0 1,0 0 0,1 0 0,-1 0 0,1 0 0,0 1-1,0-1 1,0 0 0,0 0 0,0 0 0,0 0 0,0 0-1,1 0 1,-1 0 0,1 0 0,-1 1 0,1-1 0,0-1-1,0 1 1,0 0 0,0 0 0,0 0 0,0 0 0,0-1-1,1 1 1,-1-1 0,1 1 0,-1-1 0,1 1 0,0-1-1,-1 0 1,1 0 0,0 0 0,0 0 0,0 0 0,0 0-1,0 0 1,0-1 0,3 2 0,12 2-41,0-1 1,0 0-1,0-1 1,24 0-1,-4 0-165,-35-2 163,22 2-476,-1 2-1,0 0 0,0 1 1,37 14-1,-55-17 506,0 0-1,-1 0 1,0 0-1,0 1 1,1 0-1,-2 0 1,1 0-1,0 0 1,0 1-1,-1 0 1,0-1-1,5 8 1,-7-8 102,1 1 1,-1-1 0,0 1-1,0-1 1,0 1-1,-1 0 1,1-1 0,-1 1-1,0 0 1,0 0-1,0-1 1,0 1-1,0 0 1,-1 0 0,0-1-1,0 1 1,0-1-1,0 1 1,-3 3 0,-3 6 91,-1-1 1,0 0-1,-1-1 1,0 0 0,-1 0-1,-1-1 1,-22 18-1,-8 9-2414,44-52-15490</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09.651"/>
    </inkml:context>
    <inkml:brush xml:id="br0">
      <inkml:brushProperty name="width" value="0.025" units="cm"/>
      <inkml:brushProperty name="height" value="0.025" units="cm"/>
    </inkml:brush>
  </inkml:definitions>
  <inkml:trace contextRef="#ctx0" brushRef="#br0">186 1 16720,'0'0'7351,"-6"9"-5937,4-8-1343,0 3 84,-1-1 1,1 0-1,-1 1 1,1 0 0,0-1-1,1 1 1,-1 0-1,0 0 1,1 0-1,0 0 1,0 0 0,0 0-1,1 1 1,-1-1-1,1 0 1,0 0-1,0 0 1,1 1 0,0 4-1,6 51 751,-2 0 1,-3 0-1,-2 1 0,-12 79 0,1 57-7295,4-253-3590,-11 2 3747,-35-52 3887,18 40 7047,7-1 4129,27 65-8645,0 1-1,1-1 1,-1 0 0,1 0-1,-1 0 1,1 0-1,-1 0 1,1 0 0,0 1-1,0-1 1,0 0 0,0 0-1,0 0 1,1 0 0,-1 0-1,0 0 1,1 0-1,0 0 1,-1 1 0,1-1-1,0 0 1,0 0 0,0 1-1,0-1 1,0 0 0,0 1-1,1-1 1,-1 1 0,0 0-1,1-1 1,-1 1-1,1 0 1,-1 0 0,1 0-1,0 0 1,0 0 0,-1 0-1,1 1 1,0-1 0,0 0-1,0 1 1,2-1 0,10-1-80,0 0 1,1 1-1,-1 1 1,27 2 0,-9-1 132,19 0-436,27-1-2193,-25-2-4285,5-7-9319</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0.244"/>
    </inkml:context>
    <inkml:brush xml:id="br0">
      <inkml:brushProperty name="width" value="0.025" units="cm"/>
      <inkml:brushProperty name="height" value="0.025" units="cm"/>
    </inkml:brush>
  </inkml:definitions>
  <inkml:trace contextRef="#ctx0" brushRef="#br0">213 1 18257,'0'12'438,"-3"13"176,0 1 0,-2-1 1,-1 0-1,-1 0 0,-17 40 0,13-39 133,1 0 0,2 1 0,1 0 1,1 1-1,-5 50 0,11-76-733,0-1 1,0 1 0,0-1 0,0 0-1,0 1 1,1-1 0,-1 1 0,0-1-1,1 0 1,-1 1 0,1-1-1,0 0 1,-1 0 0,1 1 0,0-1-1,0 0 1,-1 0 0,1 0 0,0 0-1,0 0 1,0 0 0,0 0-1,1 0 1,1 1 0,0-1 1,0 0 0,0 0 0,0 0 0,0-1 0,0 1 0,0-1 0,0 0 1,0 1-1,0-2 0,0 1 0,3-1 0,7-1 35,-1 0 0,0-2 0,0 1 0,20-10 1,-13 4 43,-6 2 6,1 0 0,0 1 0,1 0 0,0 2-1,-1-1 1,2 2 0,15-3 0,-30 6-82,0 0 1,0 0-1,0 0 1,0 0-1,0 0 1,0 0-1,0 1 1,0-1-1,0 0 1,0 0-1,0 1 1,0-1-1,-1 1 1,1-1-1,0 1 0,0-1 1,0 1-1,0-1 1,0 1-1,-1 0 1,1-1-1,0 1 1,-1 0-1,1 0 1,0-1-1,-1 1 1,1 0-1,0 1 1,-1 1 32,1 0 1,0-1 0,-1 1-1,0 0 1,1-1 0,-1 1-1,0 0 1,-1 0-1,1-1 1,-1 5 0,-1 2 148,0 0-1,-1 0 1,0-1 0,-1 0 0,-8 16 0,6-16-105,-1-1 1,0 1-1,-1-1 1,0-1 0,0 1-1,-1-1 1,1 0 0,-1-1-1,0 0 1,-1-1 0,1 0-1,-1 0 1,0-1-1,0 0 1,0-1 0,0 0-1,0-1 1,-1 0 0,-17 0-1,18-1-103,0 0 0,1 0-1,-1-1 1,1 0 0,-1-1-1,1 0 1,0-1 0,-1 0 0,1 0-1,0-1 1,1 0 0,-1 0 0,1-1-1,0-1 1,0 1 0,0-1-1,1 0 1,0-1 0,0 0 0,1 0-1,-7-9 1,12 14-97,0 1 0,0 0 0,0-1 0,0 1 0,0 0 0,1-1 0,-1 1 0,0-1 0,1 1 0,0-1 1,-1 0-1,1 1 0,0-1 0,0 1 0,-1-1 0,1 0 0,0 1 0,1-1 0,-1 1 0,0-1 0,1-2 0,0 3-121,0 0-1,0 0 1,0 0-1,0 0 1,0 0-1,0 1 0,0-1 1,0 0-1,1 1 1,-1-1-1,0 0 1,0 1-1,1 0 1,-1-1-1,0 1 1,1 0-1,-1-1 1,0 1-1,3 0 1,9 1-1275,-1-1 1,1 2-1,0 0 0,12 3 1,-24-5 1450,46 10-6165,6-1-5162</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0.616"/>
    </inkml:context>
    <inkml:brush xml:id="br0">
      <inkml:brushProperty name="width" value="0.025" units="cm"/>
      <inkml:brushProperty name="height" value="0.025" units="cm"/>
    </inkml:brush>
  </inkml:definitions>
  <inkml:trace contextRef="#ctx0" brushRef="#br0">53 90 17745,'0'0'9684,"-2"10"-8291,1-4-1227,-2 26 342,4-30-493,-1-1-1,0 0 1,1 0-1,-1 0 1,1 0-1,-1 1 1,1-1-1,0 0 1,-1 0-1,1 0 1,0 0-1,0 0 1,0-1-1,-1 1 1,1 0-1,0 0 1,0 0-1,0-1 0,0 1 1,1-1-1,-1 1 1,0-1-1,0 1 1,0-1-1,0 1 1,1-1-1,-1 0 1,2 0-1,9 2 14,-1-1 1,1 0-1,0-1 0,-1-1 0,1 0 0,-1 0 0,1-1 0,-1-1 1,20-6-1,-26 7-8,-1 0-1,1 0 1,0 0 0,-1-1 0,1 0 0,-1 1 0,0-2 0,0 1-1,0 0 1,0-1 0,0 0 0,-1 0 0,0 0 0,0 0 0,0 0-1,0-1 1,-1 1 0,1-1 0,-1 0 0,0 0 0,-1 0 0,1 0 0,1-10-1,-3 13 11,0 0 0,0 0 0,0 1 0,0-1 0,0 0 0,-1 0 0,1 0 0,-1 0 0,1 1 0,-1-1 0,1 0 0,-1 0 0,0 1 0,0-1 0,0 0 0,0 1 0,0-1 0,0 1 0,0-1 0,-1 1 0,1 0 0,0 0-1,-1-1 1,1 1 0,-1 0 0,0 0 0,1 0 0,-1 0 0,0 1 0,1-1 0,-1 0 0,0 1 0,0-1 0,0 1 0,1 0 0,-1 0 0,0-1 0,0 1 0,-3 1 0,-2-2 69,-1 1 1,1 1-1,-1-1 0,1 1 1,-1 1-1,1-1 0,0 1 1,-15 6-1,9 0-99,1 0 0,-1 0 0,1 1 0,1 0 0,0 1 0,0 1 0,1 0 0,-12 16 0,17-21 0,0 1 0,0 0 0,0 0 0,1 1 0,0-1 0,1 1 0,0 0 0,0 0 0,0 0 0,1 0 0,1 0 0,-1 1 0,1-1 0,1 0 0,-1 1 0,2 9 0,0-16-37,0 1 1,0-1-1,1 0 1,-1 1-1,1-1 1,-1 0-1,1 0 1,0 0-1,0 0 0,0-1 1,0 1-1,0 0 1,0-1-1,0 1 1,0-1-1,1 0 0,-1 0 1,1 0-1,-1 0 1,1 0-1,-1 0 1,1-1-1,-1 1 1,1-1-1,0 0 0,-1 0 1,6 0-1,11 1-936,0-1-1,29-4 0,-27 1-1239,0-1-1,0-1 1,-1-1 0,38-16-1,13-12-6028</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0.961"/>
    </inkml:context>
    <inkml:brush xml:id="br0">
      <inkml:brushProperty name="width" value="0.025" units="cm"/>
      <inkml:brushProperty name="height" value="0.025" units="cm"/>
    </inkml:brush>
  </inkml:definitions>
  <inkml:trace contextRef="#ctx0" brushRef="#br0">299 1 11275,'0'0'10356,"-12"-1"-6886,1 1-3133,0 1-1,0 1 1,0-1 0,0 2 0,0 0-1,0 0 1,1 1 0,-1 0-1,1 0 1,0 1 0,0 1-1,1 0 1,-17 13 0,7-6 11,-44 33 973,58-42-1209,1-1 0,0 1 1,1 0-1,-1 0 0,1 0 1,-1 0-1,1 1 0,0-1 0,1 1 1,-5 9-1,7-13-111,1 0 1,-1-1-1,0 1 1,0-1-1,0 1 1,1-1-1,-1 1 1,0-1-1,1 1 1,-1-1-1,0 1 1,1-1-1,-1 1 1,0-1-1,1 1 1,-1-1-1,1 0 1,-1 1-1,1-1 0,-1 0 1,1 1-1,-1-1 1,1 0-1,0 0 1,-1 1-1,1-1 1,-1 0-1,1 0 1,0 0-1,-1 0 1,1 0-1,-1 0 1,1 0-1,0 0 1,-1 0-1,2 0 1,32 0-40,-26 0 5,77-4-710,-63 1 502,1 1-1,0 1 1,0 1-1,0 2 1,0 0-1,0 1 1,41 12-1,-61-14 261,0 0 0,-1 0 0,0 0 0,1 0 0,-1 1-1,1-1 1,-1 1 0,0 0 0,0 0 0,0 0 0,0 0 0,0 0-1,-1 0 1,1 0 0,-1 0 0,1 1 0,-1-1 0,2 6-1,-2-6 38,-1 0-1,0 0 0,0 0 0,0 0 0,0 0 0,0 0 0,0-1 1,-1 1-1,1 0 0,-1 0 0,1 0 0,-1 0 0,0 0 1,0 0-1,1-1 0,-1 1 0,0 0 0,-1-1 0,1 1 0,0-1 1,0 1-1,-1-1 0,1 0 0,-1 1 0,1-1 0,-4 2 1,-15 10 12,-1-2 1,0 0-1,0-1 1,-1-1-1,0-1 1,-1-1 0,0-1-1,0-1 1,0-1-1,-1-1 1,1-1-1,-31-1 1,52-1-86,1 0 0,-1 0 0,0 0 0,1 0 0,-1 0 1,0-1-1,1 1 0,-1-1 0,0 1 0,1-1 0,-1 0 0,1 1 0,-1-1 0,1 0 0,0 0 0,-1 0 1,1 0-1,-2-2 0,2 2-24,1 0 0,-1 0 0,1 0 0,0 0 0,-1 0 0,1 0 0,0 0 0,0 0 1,0 0-1,0-1 0,0 1 0,0 0 0,0 0 0,0 0 0,0 0 0,1 0 0,-1 0 0,0 0 1,1 0-1,-1 0 0,1-1 0,2-4-309,1 1 0,-1 0 0,1 0-1,0 0 1,0 0 0,1 1 0,-1 0 0,8-6 0,79-58-9953,-38 23 2781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731"/>
    </inkml:context>
    <inkml:brush xml:id="br0">
      <inkml:brushProperty name="width" value="0.025" units="cm"/>
      <inkml:brushProperty name="height" value="0.025" units="cm"/>
    </inkml:brush>
  </inkml:definitions>
  <inkml:trace contextRef="#ctx0" brushRef="#br0">1 149 3748,'0'0'23072,"13"37"-21049,-13-36-2016,0-1 0,0 1 0,1 0 1,-1 0-1,0 0 0,1-1 0,-1 1 0,1 0 0,-1-1 0,1 1 0,-1 0 0,1-1 0,0 1 0,-1 0 0,1-1 0,0 1 0,-1-1 1,1 0-1,0 1 0,0-1 0,-1 1 0,1-1 0,0 0 0,0 0 0,0 1 0,-1-1 0,1 0 0,0 0 0,0 0 0,0 0 0,0 0 0,0 0 1,-1 0-1,1 0 0,0-1 0,0 1 0,0 0 0,-1 0 0,1-1 0,0 1 0,0 0 0,0-1 0,-1 1 0,1-1 0,0 1 0,-1-1 0,1 1 1,0-1-1,-1 0 0,2 0 0,35-34 174,-36 33-173,22-25 45,-16 17-30,1 1 1,0-1-1,0 1 0,1 1 1,1 0-1,-1 0 1,13-8-1,-21 17 19,0-1-1,-1 1 0,1-1 1,-1 1-1,1-1 1,-1 1-1,0 0 0,1-1 1,-1 1-1,1 0 0,-1-1 1,0 1-1,0 0 1,1-1-1,-1 1 0,0 0 1,0-1-1,0 1 0,0 0 1,0 0-1,0-1 1,0 1-1,0 0 0,0-1 1,0 1-1,0 0 0,0 0 1,-1-1-1,1 1 0,0 0 1,0-1-1,-1 2 1,-5 29 696,-26 101 260,158-349-966,-126 216-32,1 0 0,-1 0 0,1-1 0,0 1 0,0 0 0,-1 0 0,1 0 0,0 0 0,0 0 0,0 0 0,0 0 0,0 0 0,0 0 0,1 1 0,-1-1 0,0 0 0,0 1 0,0-1 0,3 0 0,-3 1 0,-1 1 0,1 0 0,-1-1 0,1 1 0,-1 0 0,1-1 0,-1 1 0,1 0 0,-1-1 0,0 1 0,1 0 0,-1 0 0,0 0 0,0-1 0,0 1 0,0 0 0,1 0 0,-1 0 0,0-1 0,0 1 0,-1 0 0,1 1 0,-9 62 0,-48 96 0,79-178-694,27-40-9070,-36 37 3598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1.395"/>
    </inkml:context>
    <inkml:brush xml:id="br0">
      <inkml:brushProperty name="width" value="0.025" units="cm"/>
      <inkml:brushProperty name="height" value="0.025" units="cm"/>
    </inkml:brush>
  </inkml:definitions>
  <inkml:trace contextRef="#ctx0" brushRef="#br0">154 0 12011,'0'0'17174,"-7"13"-16224,-20 38-438,2 1 0,-27 90 0,41-106-329,2 0 0,1 1-1,2 0 1,2 0-1,0 56 1,4-92-183,0 0 0,-1 1 0,1-1 0,0 0 0,0 0 0,0 0 0,0 0 0,0 0 0,0 0 0,1 0 0,-1 0 0,0 0 0,0 0 0,1 0 0,-1 0 0,0 0 0,1 0 0,-1 0 0,1-1 0,0 1 0,-1 0 0,1 0 0,0 0 0,-1 0 0,1-1 0,0 1 0,0 0 0,-1-1 0,1 1 0,0-1 0,0 1 0,0-1 0,0 1 0,0-1 0,0 0 0,0 1 0,0-1 0,0 0 0,0 0 0,0 0 0,0 0 0,2 0 0,-1 0 0,1-1 0,-1 0 0,1 0 0,-1 0 0,0-1 0,0 1 0,0 0 0,1-1 0,-1 1 0,-1-1 0,1 0 0,0 0 0,0 0 0,-1 0 0,1 0 0,1-2 0,2-6 0,-1 0 0,0 1 0,0-1 0,-1-1 0,-1 1 0,1 0 0,-2-1 0,1 1 0,-2-1 0,0-15 0,0 19 0,0 0 0,0 0 0,-1 0 0,-1 0 0,1 0 0,-1 0 0,0 0 0,0 0 0,-1 1 0,0-1 0,0 1 0,-1 0 0,0 0 0,0 0 0,0 0 0,-7-6 0,10 11 0,0 0 0,0 0 0,0 0 0,-1 0 0,1 0 0,-1 0 0,1 0 0,-1 0 0,1 1 0,-1-1 0,1 1 0,-1-1 0,1 1 0,-1-1 0,0 1 0,-2 0 0,3 0 0,1 0 0,-1 0 0,0 0 0,0 1 0,1-1 0,-1 0 0,1 1 0,-1-1 0,0 0 0,1 1 0,-1-1 0,1 1 0,-1-1 0,1 1 0,-1-1 0,1 1 0,-1-1 0,1 1 0,0 0 0,-1-1 0,1 1 0,0 0 0,-1-1 0,1 1 0,0 0 0,0 0 0,-1 1 0,1 1 0,0-1 0,0 0 0,0 1 0,0-1 0,0 1 0,0-1 0,1 0 0,-1 1 0,1-1 0,0 0 0,-1 0 0,1 1 0,0-1 0,0 0 0,1 0 0,-1 0 0,0 0 0,1 0 0,-1 0 0,4 2 0,2 2 0,2-1 0,-1 0 0,1 0 0,-1 0 0,1-1 0,1-1 0,-1 0 0,0 0 0,1 0 0,0-2 0,-1 1 0,1-1 0,0 0 0,0-1 0,0 0 0,-1-1 0,19-3 0,-15 2 0,0-1 0,0 0 0,-1-1 0,1 0 0,-1-1 0,0 0 0,0-1 0,-1-1 0,0 0 0,0 0 0,0-1 0,16-17 0,-27 25 0,24-28 0,-23 27 0,0 0 0,0-1 0,0 1 0,0 0 0,-1-1 0,1 1 0,0-1 0,-1 1 0,1-1 0,-1 1 0,1-1 0,-1 0 0,1 1 0,-1-1 0,0 1 0,0-1 0,0 0 0,0-2 0,-14 18 0,4 2 0,2 0 0,0 1 0,1-1 0,0 1 0,1 1 0,1-1 0,1 1 0,1 0 0,-2 34 0,5-50 3,0 0 0,0 0 0,0 0-1,0-1 1,0 1 0,1 0 0,-1 0 0,1-1 0,-1 1 0,1 0 0,0-1-1,0 1 1,0-1 0,0 1 0,0-1 0,0 1 0,0-1 0,0 1 0,0-1-1,1 0 1,-1 0 0,3 2 0,-1-2 3,0 1-1,0-1 1,0 0-1,0 0 1,1 0-1,-1 0 1,1 0-1,-1-1 1,1 0-1,-1 1 1,5-1-1,-2-1-52,0 1 0,1-1 0,-1 0-1,0 0 1,0-1 0,0 0 0,0 0 0,0 0-1,0-1 1,-1 1 0,1-2 0,-1 1 0,6-5-1,7-17-4559,-4-10-8386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2.145"/>
    </inkml:context>
    <inkml:brush xml:id="br0">
      <inkml:brushProperty name="width" value="0.025" units="cm"/>
      <inkml:brushProperty name="height" value="0.025" units="cm"/>
    </inkml:brush>
  </inkml:definitions>
  <inkml:trace contextRef="#ctx0" brushRef="#br0">75 0 14798,'-5'10'5568,"-8"13"-3630,2 0 1,1 1-1,-9 29 0,15-39-1459,1-1-1,0 1 1,0 0-1,2-1 0,-1 1 1,2 0-1,0 0 1,3 22-1,-2-33-468,0-1 0,0 0-1,0 1 1,0-1 0,0 0-1,1 0 1,-1 0-1,1 0 1,0 0 0,0 0-1,-1-1 1,1 1 0,0 0-1,0-1 1,1 1 0,-1-1-1,0 0 1,0 0 0,1 0-1,-1 0 1,0 0 0,1-1-1,-1 1 1,1-1-1,-1 1 1,1-1 0,-1 0-1,1 0 1,-1 0 0,5-1-1,7 1 0,1-1-1,-1-1 1,0 0-1,17-6 1,2-4-9,-1-1 0,0-2 0,0-1 0,-2-1 0,0-2 0,-1-1 0,-1-1 0,-1-2 0,0 0 0,38-47 0,-53 58 0,-9 9 0,0 0 0,-1 1 0,1-1 0,-1 0 0,1-1 0,-1 1 0,0 0 0,2-5 0,-22 43 0,4-11 0,1 0 0,2 1 0,1 1 0,0 0 0,-7 39 0,16-64 0,1 0 0,0 0 0,0 1 0,-1-1 0,1 0 0,0 1 0,0-1 0,0 0 0,0 0 0,1 1 0,-1-1 0,0 0 0,0 1 0,1-1 0,-1 0 0,1 0 0,-1 0 0,1 1 0,0-1 0,-1 0 0,1 0 0,0 0 0,0 0 0,0 0 0,-1 0 0,1 0 0,0-1 0,0 1 0,1 0 0,-1 0 0,0-1 0,0 1 0,0-1 0,0 1 0,0-1 0,1 1 0,-1-1 0,0 0 0,1 1 0,-1-1 0,0 0 0,0 0 0,1 0 0,-1 0 0,0 0 0,1 0 0,-1-1 0,0 1 0,0 0 0,1-1 0,1 0 0,8-2 0,0 0 0,0 0 0,-1-1 0,18-9 0,11-9 0,-1-2 0,-1-1 0,-2-2 0,59-56 0,-94 83 0,0 1 0,0-1 0,0 0 0,0 0 0,0 0 0,0 1 0,0-1 0,0 0 0,1 0 0,-1 0 0,0 0 0,0 1 0,0-1 0,0 0 0,0 0 0,0 0 0,0 0 0,1 1 0,-1-1 0,0 0 0,0 0 0,0 0 0,0 0 0,1 0 0,-1 0 0,0 0 0,0 1 0,0-1 0,0 0 0,1 0 0,-1 0 0,0 0 0,0 0 0,0 0 0,1 0 0,-1 0 0,0 0 0,0 0 0,0 0 0,1 0 0,-1 0 0,0 0 0,0 0 0,0 0 0,1 0 0,-1-1 0,0 1 0,-6 19 0,-17 24 0,16-31 0,1 0 0,-1 0 0,2 0 0,0 0 0,0 1 0,1 0 0,1 0 0,-3 20 0,6-33 0,0 1 0,1-1 0,-1 1 0,0-1 0,0 0 0,1 1 0,-1-1 0,0 1 0,1-1 0,-1 0 0,0 1 0,1-1 0,-1 1 0,1-1 0,-1 0 0,1 0 0,-1 1 0,1-1 0,-1 0 0,1 0 0,-1 0 0,1 1 0,-1-1 0,1 0 0,-1 0 0,1 0 0,-1 0 0,1 0 0,-1 0 0,1 0 0,-1 0 0,1 0 0,-1 0 0,1 0 0,-1-1 0,1 1 0,-1 0 0,1 0 0,-1 0 0,1-1 0,0 1 0,24-10 0,-4-1-479,-2-2-1,1-1 1,-2 0-1,0-1 1,-1-1-1,0-1 1,-1 0-1,-1-1 1,-1-1-1,13-21 1,-19 21-8057,-4 7-4079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12.965"/>
    </inkml:context>
    <inkml:brush xml:id="br0">
      <inkml:brushProperty name="width" value="0.025" units="cm"/>
      <inkml:brushProperty name="height" value="0.025" units="cm"/>
    </inkml:brush>
  </inkml:definitions>
  <inkml:trace contextRef="#ctx0" brushRef="#br0">0 304 9417,'0'0'21209,"1"12"-20958,2 117-64,-3-127-185,0 0 0,1 0 0,-1 0 0,0 0 0,1 0 0,-1 0 0,1 0 0,-1 0 0,1 0 0,0 0 0,0-1 0,0 1 0,0 0 0,0 0 0,0-1 0,1 1 0,-1-1 0,0 1 0,1-1 0,-1 0-1,1 1 1,3 1 0,-1-2 7,0 1-1,-1-1 0,1 0 0,0 0 0,0 0 0,0-1 0,0 1 0,0-1 1,0 0-1,8-1 0,1 0 10,0-2 0,-1 1 0,1-2 0,-1 0 0,1 0 1,14-8-1,-7 0-26,-1 0 1,35-27-1,-47 33 12,-1 1 0,0-1 0,0 0 0,-1-1 1,0 1-1,0-1 0,0 0 0,-1 0 0,0 0 0,0-1 0,3-9 0,-7 16 6,0 1 0,0 0 0,0 0-1,0 0 1,0-1 0,0 1 0,0 0-1,0 0 1,0 0 0,0-1 0,0 1-1,-1 0 1,1 0 0,0 0 0,0-1-1,0 1 1,0 0 0,0 0 0,0 0-1,0 0 1,0-1 0,-1 1 0,1 0-1,0 0 1,0 0 0,0 0 0,0 0-1,-1-1 1,1 1 0,0 0 0,0 0-1,0 0 1,-1 0 0,1 0-1,0 0 1,0 0 0,0 0 0,-1 0-1,1 0 1,0 0 0,0 0 0,0 0-1,-1 0 1,1 0 0,0 0 0,0 0-1,0 0 1,-1 0 0,1 0 0,0 0-1,0 0 1,0 0 0,-1 1 0,1-1-1,0 0 1,0 0 0,0 0 0,0 0-1,-1 0 1,1 0 0,0 1 0,0-1-1,0 0 1,0 0 0,0 1 0,-15 7 259,10-3-233,-1 0 0,1 0 0,0 0 0,0 0-1,0 1 1,1 0 0,0 0 0,0 0 0,1 0 0,-1 1-1,1 0 1,1-1 0,-3 10 0,5-16-36,1 1 0,-1-1 0,0 1 0,1-1 0,-1 1 0,0-1 0,1 0 0,-1 1 0,1-1 0,-1 1 0,1-1 0,-1 0 0,1 1 0,-1-1 0,1 0 0,0 0 0,-1 0 0,1 1 0,-1-1 0,1 0 0,-1 0 0,1 0 0,0 0 0,-1 0 0,1 0 0,0 0 0,-1 0 0,1 0 0,-1 0 0,1-1 0,-1 1 0,1 0 0,0 0 0,0-1 0,25-5 0,-4-3-91,-1-1 1,-1-1-1,0 0 0,23-18 0,-21 13-79,1 1-1,36-16 0,-59 31 163,0 0 0,1 0-1,-1 0 1,0 0 0,0 0 0,0 0 0,1 0 0,-1 0 0,0 0 0,0 0 0,1 0 0,-1 0 0,0 0-1,0 0 1,0 0 0,1 0 0,-1 0 0,0 0 0,0 0 0,0 1 0,0-1 0,1 0 0,-1 0 0,0 0-1,0 0 1,0 1 0,0-1 0,0 0 0,1 0 0,-1 0 0,0 0 0,0 1 0,0-1 0,0 0-1,0 0 1,0 0 0,0 1 0,0-1 0,0 0 0,0 0 0,0 1 0,0-1 0,0 0 0,0 0 0,0 0-1,0 1 1,0-1 0,0 0 0,0 0 0,0 1 0,0-1 0,0 0 0,0 0 0,0 0 0,-1 0 0,1 1-1,0-1 1,0 0 0,0 0 0,0 0 0,0 0 0,-1 1 0,1-1 0,-6 17-20,6-17 24,-20 36 52,16-31 3,0 1 0,0 0 0,1 0 0,0 1 0,0-1 0,0 1 0,1-1 1,0 1-1,0 0 0,1 0 0,-1 0 0,2 0 0,-1 8 0,2-15-34,-1 1 0,1 0 1,-1 0-1,1 0 0,0-1 0,-1 1 0,1 0 0,0 0 0,0-1 0,0 1 0,-1-1 0,1 1 0,0-1 0,0 1 0,0-1 0,0 0 1,0 1-1,0-1 0,0 0 0,0 0 0,0 0 0,0 1 0,0-1 0,0 0 0,0 0 0,0-1 0,0 1 0,0 0 0,0 0 0,2-1 1,33-6 168,-13-2-180,-1-1 1,0-1 0,0 0-1,-1-2 1,-1 0 0,20-18-1,-10 6-8,-2-1 0,-2-1-1,30-38 1,9-28 9,-60 85-11,-1-1 1,1 1 0,-1-1-1,-1 0 1,0 0 0,0 0-1,-1-1 1,0 1 0,1-15-1,-18 30-161,7 3 174,-1 0-1,2 0 1,-1 1 0,2 0 0,-1 1 0,1-1-1,1 1 1,0 0 0,-5 15 0,4-8 8,1 0 1,0 1-1,2-1 0,0 1 1,0 27-1,4-28-43,2-1 1,0 0-1,0 0 1,2 0-1,0 0 1,1-1-1,1 1 1,0-1-1,1-1 1,18 26-1,17 38-77,-43-79 103,1 1 0,-1-1 1,1 1-1,-1 0 0,1-1 1,-1 1-1,0 0 0,1 0 1,-1-1-1,0 1 0,1 0 1,-1-1-1,0 1 0,0 0 1,0 0-1,0 0 1,0-1-1,0 1 0,0 0 1,0 0-1,0-1 0,0 1 1,-1 0-1,1 0 0,-15-8 48,-20-27-24,-2-13 30,2-1 1,2-2-1,2-1 1,-30-71-1,59 118-39,-14-36 10,16 39-25,-1 0-1,1 0 1,0 1 0,-1-1 0,1 0 0,0 0 0,0 1-1,-1-1 1,1 0 0,0 0 0,0 0 0,0 1-1,0-1 1,0 0 0,0 0 0,0 0 0,1 1-1,-1-1 1,0 0 0,0 0 0,1 1 0,-1-1 0,0 0-1,1 0 1,-1 1 0,0-1 0,1 0 0,-1 1-1,1-1 1,0 0 0,-1 1 0,1-1 0,-1 1-1,1-1 1,0 1 0,-1 0 0,1-1 0,0 1 0,0-1-1,-1 1 1,2 0 0,32-1 30,0 1-1,0 3 1,67 12-1,31 3-708,-56-17-3410,-2-2-5707</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1.621"/>
    </inkml:context>
    <inkml:brush xml:id="br0">
      <inkml:brushProperty name="width" value="0.025" units="cm"/>
      <inkml:brushProperty name="height" value="0.025" units="cm"/>
    </inkml:brush>
  </inkml:definitions>
  <inkml:trace contextRef="#ctx0" brushRef="#br0">85 0 7495,'0'0'13202,"0"15"-11569,-10 334 4260,-2-53-5379,12-291-517,-23 736 1506,-17 155-1066,41 2-241,2-537 99,-3-244-198,26 712 1312,-7-645-1313,-18-229-2764,2 1-3382,-3-9-4738</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2.568"/>
    </inkml:context>
    <inkml:brush xml:id="br0">
      <inkml:brushProperty name="width" value="0.025" units="cm"/>
      <inkml:brushProperty name="height" value="0.025" units="cm"/>
    </inkml:brush>
  </inkml:definitions>
  <inkml:trace contextRef="#ctx0" brushRef="#br0">0 374 8904,'0'0'8238,"8"3"-7310,3 1-667,0-1 0,-1-1-1,1 0 1,0 0-1,1-1 1,-1-1-1,18-1 1,93-13 475,-48 5-738,808-73 1050,7 38-494,295 2 1121,152-2-1076,710-12-439,-98-15 59,-493 50 389,-1134 15 273,-318 5-844,-1 1-1,1 0 1,0 1-1,-1-1 1,1 0-1,-1 1 1,1 0 0,0-1-1,-1 1 1,4 2-1,-6-3-40,1 0 0,-1 1 0,0-1-1,1 0 1,-1 1 0,1-1 0,-1 0 0,0 1 0,1-1-1,-1 0 1,0 1 0,1-1 0,-1 1 0,0-1-1,0 1 1,0-1 0,1 1 0,-1-1 0,0 1-1,0-1 1,0 1 0,0-1 0,0 1 0,0-1 0,0 1-1,0-1 1,0 1 0,0-1 0,0 1 0,0 0-1,-2 1-242,1 0-1,0-1 0,-1 1 0,1 0 1,-1-1-1,1 1 0,-1-1 0,0 1 1,1-1-1,-1 0 0,0 0 0,0 0 1,0 0-1,0 0 0,0 0 0,0-1 1,0 1-1,-1-1 0,1 1 0,0-1 1,-3 0-1,-19 1-4242,0-1-1072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2.894"/>
    </inkml:context>
    <inkml:brush xml:id="br0">
      <inkml:brushProperty name="width" value="0.025" units="cm"/>
      <inkml:brushProperty name="height" value="0.025" units="cm"/>
    </inkml:brush>
  </inkml:definitions>
  <inkml:trace contextRef="#ctx0" brushRef="#br0">52 0 13677,'0'0'7426,"9"1"-6060,104 21 2148,66 8-2245,-111-26-1185,-34-4-32,62 11-1,-93-11-35,-1 1-1,1-1 1,-1 1-1,0 0 1,1-1-1,-1 1 1,0 0-1,1 1 1,-1-1 0,0 0-1,0 1 1,0-1-1,0 1 1,0-1-1,0 1 1,0 0-1,-1 0 1,3 2-1,-4-2 25,1 0 1,0 1-1,-1-1 0,1 0 0,-1 0 0,1 0 1,-1 0-1,0 0 0,0 0 0,0 1 0,0-1 1,-1 0-1,1 0 0,0 0 0,-1 0 0,-1 4 1,-2 4 124,-1 0 0,-1-1 1,1 0-1,-1 0 0,-1-1 0,1 1 1,-10 7-1,-107 99 1288,-139 101 0,203-170-1332,45-35-217,7-5-520,1 0 0,-1-1 0,-1 0 0,1 0 0,0-1 0,-1 0 0,-15 6 1,16-9-6790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49.643"/>
    </inkml:context>
    <inkml:brush xml:id="br0">
      <inkml:brushProperty name="width" value="0.025" units="cm"/>
      <inkml:brushProperty name="height" value="0.025" units="cm"/>
    </inkml:brush>
  </inkml:definitions>
  <inkml:trace contextRef="#ctx0" brushRef="#br0">27 508 7719,'0'0'13474,"-5"8"-11370,-15 28-433,20-35-1600,-1-1 0,1 1 0,0-1 0,0 1 0,0-1 0,0 1 0,0-1 0,0 1 0,0-1 0,0 1 0,0-1 0,0 1 0,0-1 0,0 1 0,0-1 0,1 1 0,-1-1 0,0 1 0,0-1 0,0 1 0,1-1 0,-1 0 0,0 1 0,1-1 0,-1 1 0,0-1 0,1 0 0,-1 1 0,0-1 0,1 0 0,-1 1 0,1-1 0,-1 0 0,1 0 0,-1 1 0,1-1 0,-1 0 0,1 0 0,-1 0 0,1 0 0,-1 0 0,1 0 0,-1 0 0,1 0 0,-1 0 0,1 0 0,-1 0 0,1 0 0,-1 0 0,1 0 0,-1 0 0,1 0 0,0-1 0,30-3 1449,-24 0-1387,0 0 0,0 0-1,0-1 1,0 0 0,-1 0 0,0-1-1,0 0 1,-1 0 0,7-8-1,45-70 927,-46 66-1000,29-51-59,-4-2 0,31-86 0,-26 58 0,-41 99 0,0-1 0,0 1 0,0 0 0,0 0 0,1-1 0,-1 1 0,0 0 0,0 0 0,0 0 0,0-1 0,0 1 0,0 0 0,0 0 0,0 0 0,0 0 0,1-1 0,-1 1 0,0 0 0,0 0 0,0 0 0,0 0 0,1-1 0,-1 1 0,0 0 0,0 0 0,0 0 0,1 0 0,-1 0 0,0 0 0,0 0 0,0 0 0,1 0 0,-1 0 0,0 0 0,0 0 0,0 0 0,1 0 0,-1 0 0,0 0 0,0 0 0,1 0 0,-1 0 0,0 0 0,0 0 0,1 0 0,6 13 0,7 30 0,-11-29 0,21 47 0,3-1 0,66 108 0,-88-159 0,-4-6 2,0-1-177,0 0 1,0 1 0,0-1 0,1 0 0,-1 0 0,0 0 0,1 0-1,-1 0 1,1 0 0,0 0 0,0-1 0,0 1 0,0 0 0,0-1-1,0 1 1,0-1 0,0 0 0,0 0 0,1 0 0,-1 0 0,0 0-1,5 0 1,3-4-8826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0.486"/>
    </inkml:context>
    <inkml:brush xml:id="br0">
      <inkml:brushProperty name="width" value="0.025" units="cm"/>
      <inkml:brushProperty name="height" value="0.025" units="cm"/>
    </inkml:brush>
  </inkml:definitions>
  <inkml:trace contextRef="#ctx0" brushRef="#br0">11 57 6598,'0'0'20190,"3"10"-18439,4 23-1098,-1 1 1,-2 0-1,-1 0 1,-2 0-1,-3 40 1,1-8-395,-3 58-235,-23 139 0,30-361-24,1-27 0,6 48 0,25-92 0,-28 141 0,2 0 0,1 1 0,1 1 0,2-1 0,0 2 0,28-39 0,-36 57 0,1 1 0,0-1 0,1 2 0,0-1 0,0 1 0,0 0 0,0 0 0,1 1 0,14-6 0,-19 8 0,-1 1 0,1 0 0,0 0 0,0 0 0,0 0 0,-1 1 0,1-1 0,0 1 0,0 0 0,0-1 0,0 1 0,0 1 0,0-1 0,0 0 0,0 1 0,0-1 0,0 1 0,0 0 0,-1 0 0,1 0 0,0 0 0,-1 1 0,1-1 0,-1 1 0,1-1 0,-1 1 0,0 0 0,1 0 0,-1 0 0,0 0 0,3 5 0,-4-5 0,0 0 0,0 1 0,0-1 0,0 0 0,-1 1 0,1-1 0,-1 1 0,1 0 0,-1-1 0,0 1 0,0-1 0,0 1 0,0-1 0,0 1 0,-1-1 0,1 1 0,-1-1 0,0 1 0,1-1 0,-1 1 0,0-1 0,-1 0 0,1 1 0,0-1 0,-1 0 0,1 0 0,-4 3 0,-4 6 0,-2 0 0,1-1 0,-21 15 0,18-15 0,-3 3 0,-55 42 0,65-51 0,-1 0 0,0 0 0,1-1 0,-1 0 0,0 0 0,-1 0 0,1-1 0,-15 3 0,22-5 0,-1-1 1,1 1-1,-1 0 0,1 0 1,0-1-1,-1 1 0,1 0 1,-1 0-1,1-1 0,0 1 1,-1 0-1,1-1 1,0 1-1,0-1 0,-1 1 1,1 0-1,0-1 0,0 1 1,-1-1-1,1 1 0,0-1 1,0 1-1,0-1 0,0 1 1,0-1-1,0 1 0,0-1 1,0 1-1,0-1 0,0 1 1,0-1-1,0 1 0,0-1 1,0 1-1,0 0 1,1-1-1,-1 1 0,0-1 1,0 1-1,0-1 0,1 1 1,-1 0-1,0-1 0,1 1 1,-1-1-1,11-24-1874,12-10-5135,4-6-6193</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1.827"/>
    </inkml:context>
    <inkml:brush xml:id="br0">
      <inkml:brushProperty name="width" value="0.025" units="cm"/>
      <inkml:brushProperty name="height" value="0.025" units="cm"/>
    </inkml:brush>
  </inkml:definitions>
  <inkml:trace contextRef="#ctx0" brushRef="#br0">2 1 14029,'0'0'8387,"0"10"-5841,-1 4-1891,1 1 0,1 0-1,0-1 1,1 0 0,1 1-1,0-1 1,1 0 0,0 0-1,1-1 1,7 14 0,-6-18-513,0 0 1,1 0-1,0-1 1,1 0-1,-1-1 1,11 8-1,-13-11-452,-1-1-1,1 0 0,0 0 0,0 0 1,0 0-1,0-1 0,0 0 1,1 0-1,-1-1 0,1 1 0,-1-1 1,1 0-1,9 0 0,-14-2-101,1 1 0,-1 0-1,0 0 1,0-1-1,0 1 1,1-1 0,-1 0-1,0 1 1,0-1 0,0 0-1,0 1 1,0-1 0,0 0-1,0 0 1,0 0-1,0 0 1,0 0 0,-1 0-1,1 0 1,0 0 0,-1 0-1,1-1 1,0 0 0,0 0-299,14-26-8364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2.182"/>
    </inkml:context>
    <inkml:brush xml:id="br0">
      <inkml:brushProperty name="width" value="0.025" units="cm"/>
      <inkml:brushProperty name="height" value="0.025" units="cm"/>
    </inkml:brush>
  </inkml:definitions>
  <inkml:trace contextRef="#ctx0" brushRef="#br0">253 0 9065,'0'0'17776,"-63"77"-15437,41-35-1026,-1 6 96,-3 8-544,0 5-865,0 2 0,3-4 0,5-5 0,3-4 0,8-8-128,4-12-2691,3-15-2882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464"/>
    </inkml:context>
    <inkml:brush xml:id="br0">
      <inkml:brushProperty name="width" value="0.025" units="cm"/>
      <inkml:brushProperty name="height" value="0.025" units="cm"/>
    </inkml:brush>
  </inkml:definitions>
  <inkml:trace contextRef="#ctx0" brushRef="#br0">33 413 17713,'0'0'7127,"-6"11"-5601,3-5-1255,0-3-165,0 1 1,1 0 0,0 0-1,0 0 1,0 0-1,0 0 1,0 1-1,1-1 1,0 1-1,0-1 1,0 1-1,1-1 1,-1 1 0,1-1-1,0 1 1,1 6-1,-1-10-93,1-1 0,-1 1-1,0 0 1,1 0 0,-1-1 0,1 1-1,-1 0 1,1-1 0,-1 1-1,1 0 1,0-1 0,-1 1 0,1-1-1,0 1 1,0-1 0,-1 0 0,1 1-1,0-1 1,0 1 0,-1-1-1,1 0 1,0 0 0,0 0 0,0 0-1,0 1 1,-1-1 0,1 0 0,0 0-1,0 0 1,0-1 0,0 1-1,-1 0 1,1 0 0,0 0 0,0-1-1,0 1 1,0 0 0,-1-1-1,1 1 1,0 0 0,-1-1 0,1 1-1,0-1 1,-1 0 0,1 1 0,1-2-1,28-29 1045,-24 22-971,0 0 0,-1 0 0,0 0 0,-1-1 0,0 0 0,0 0 0,-1 0 0,-1-1 0,4-20 0,-16 39-156,1 4 63,0-1 0,1 2 0,1-1 0,0 1 0,1 1 0,0-1-1,1 1 1,0 0 0,1 0 0,1 0 0,-3 27 0,6-41 4,0 1 1,0-1-1,1 1 1,-1-1-1,0 1 1,0-1-1,1 0 1,-1 1-1,0-1 1,0 1-1,1-1 1,-1 0-1,0 1 1,1-1-1,-1 0 1,1 1-1,-1-1 1,0 0-1,1 0 1,-1 1-1,1-1 1,-1 0-1,1 0 1,-1 0-1,1 0 1,-1 1-1,1-1 1,-1 0-1,0 0 1,1 0-1,-1 0 1,1 0-1,-1 0 1,1 0-1,-1-1 1,1 1-1,-1 0 1,1 0-1,-1 0 1,1 0-1,-1-1 1,1 1-1,22-9 31,0-8-1,0 0 0,-2-2 0,0-1 0,-1 0 0,26-36 0,-25 32-8,15-20 9,48-73-1,-74 101-25,0-1-1,-1 0 1,-1 0 0,-1-1-1,-1 0 1,0-1-1,-1 1 1,3-27 0,-7 43 1,-1 1 1,0-1 0,0 0 0,0 1 0,0-1 0,0 0-1,0 1 1,-1-1 0,1 1 0,0-1 0,-1 0-1,1 1 1,-1-1 0,0 1 0,1-1 0,-1 1-1,-1-2 1,1 2 1,0 0 0,0 1 0,0-1-1,0 1 1,1-1 0,-1 1 0,0-1-1,0 1 1,0 0 0,0-1 0,0 1-1,0 0 1,0 0 0,0 0 0,0 0-1,0 0 1,0 0 0,0 0 0,0 0 0,-2 0-1,-1 1 2,1 0-1,-1 1 1,1-1-1,0 1 1,0-1-1,-1 1 1,1 0-1,0 0 1,0 0-1,1 1 1,-1-1-1,0 1 1,1-1-1,-3 4 1,-1 4-1,1 0 1,0 0 0,0 1 0,1-1 0,0 1 0,1 0 0,0 0-1,1 0 1,0 0 0,1 1 0,0-1 0,2 19 0,2 15 174,18 85 1,-5-46-69,-11-53 61,-1 3 341,-14-64-213,-72-290-301,79 304 0,3 15 0,0 1 0,0-1 0,0 1 0,0-1 0,0 1 0,0-1 0,1 1 0,-1-1 0,0 1 0,0 0 0,0-1 0,1 1 0,-1-1 0,0 1 0,1 0 0,-1-1 0,0 1 0,1 0 0,-1-1 0,0 1 0,1 0 0,-1 0 0,1-1 0,-1 1 0,1 0 0,-1 0 0,1 0 0,-1-1 0,0 1 0,1 0 0,-1 0 0,1 0 0,-1 0 0,1 0 0,-1 0 0,1 0 0,-1 0 0,1 0 0,-1 0 0,1 0 0,-1 1 0,1-1 0,20 4 0,-20-4 0,45 12-225,-29-6-205,2-1 0,-1-1 0,0-1 0,27 1-1,-43-4-273,2 0-1190,-6-3-3051,-11-7-1279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3.368"/>
    </inkml:context>
    <inkml:brush xml:id="br0">
      <inkml:brushProperty name="width" value="0.025" units="cm"/>
      <inkml:brushProperty name="height" value="0.025" units="cm"/>
    </inkml:brush>
  </inkml:definitions>
  <inkml:trace contextRef="#ctx0" brushRef="#br0">93 1 4644,'0'0'13480,"1"11"-12770,9 139 1445,4 90-402,14 657 2643,-7 424-2696,-71-530-201,8-193-847,10-163-560,-5 107 281,35-495-249,-1 13-39,8 116-1,-5-175-71,0-1 0,0 1 0,0 0 0,0 0-1,0 0 1,1 0 0,-1 0 0,0 0 0,0 0-1,1 0 1,-1-1 0,0 1 0,1 0 0,-1 0 0,1 0-1,-1-1 1,1 1 0,-1 0 0,1-1 0,0 1-1,-1 0 1,2 0 0,-16-5 579,16-62-15455,-1 13 1096</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4.115"/>
    </inkml:context>
    <inkml:brush xml:id="br0">
      <inkml:brushProperty name="width" value="0.025" units="cm"/>
      <inkml:brushProperty name="height" value="0.025" units="cm"/>
    </inkml:brush>
  </inkml:definitions>
  <inkml:trace contextRef="#ctx0" brushRef="#br0">2 12 12780,'-2'-12'13084,"12"28"-9543,12 31-2523,-3 14-75,-12-37-779,1 0 1,14 30-1,-22-53-202,1 1-1,0-1 1,-1 1-1,1-1 0,0 1 1,0-1-1,0 1 1,0-1-1,0 0 0,0 0 1,0 1-1,0-1 1,0 0-1,1 0 0,-1 0 1,0 0-1,1 0 0,-1-1 1,1 1-1,-1 0 1,1-1-1,-1 1 0,1-1 1,-1 1-1,1-1 1,0 0-1,-1 0 0,1 1 1,0-1-1,-1-1 1,1 1-1,0 0 0,-1 0 1,1 0-1,-1-1 1,1 1-1,0-1 0,-1 1 1,1-1-1,-1 0 0,1 0 1,-1 1-1,3-3 1,25-25-4482,-8-1-3451,-3-4-5279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4.442"/>
    </inkml:context>
    <inkml:brush xml:id="br0">
      <inkml:brushProperty name="width" value="0.025" units="cm"/>
      <inkml:brushProperty name="height" value="0.025" units="cm"/>
    </inkml:brush>
  </inkml:definitions>
  <inkml:trace contextRef="#ctx0" brushRef="#br0">160 1 10602,'-7'9'7527,"-15"24"-4854,2 1-1,2 0 1,-27 69-1,34-72-2386,2 1 0,1 0 0,1 0 0,2 1 0,-2 44 1,6 51 620,1-128-965,0 1-1,0-1 1,0 0-1,0 1 1,0-1-1,0 0 1,0 0 0,0 1-1,0-1 1,0 0-1,0 1 1,0-1-1,0 0 1,1 0 0,-1 1-1,0-1 1,0 0-1,0 0 1,0 1-1,0-1 1,0 0-1,1 0 1,-1 1 0,0-1-1,0 0 1,0 0-1,1 0 1,-1 1-1,0-1 1,0 0 0,1 0-1,-1 0 1,0 0-1,0 0 1,1 0-1,-1 1 1,0-1-1,1 0 1,9-9-5777,-1-13-1511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5.015"/>
    </inkml:context>
    <inkml:brush xml:id="br0">
      <inkml:brushProperty name="width" value="0.025" units="cm"/>
      <inkml:brushProperty name="height" value="0.025" units="cm"/>
    </inkml:brush>
  </inkml:definitions>
  <inkml:trace contextRef="#ctx0" brushRef="#br0">183 0 7591,'0'0'22790,"-8"2"-22593,-6 2-18,1 1-1,0 0 0,0 1 1,1 1-1,-1 0 1,2 1-1,-1 0 0,1 1 1,0 0-1,1 0 1,-13 15-1,23-23-177,0-1 0,0 0 0,0 0 0,0 0-1,0 1 1,0-1 0,-1 0 0,1 0 0,0 1 0,0-1 0,0 0 0,0 0 0,0 0 0,0 1 0,0-1-1,0 0 1,0 0 0,0 1 0,0-1 0,0 0 0,0 0 0,1 1 0,-1-1 0,0 0 0,0 0 0,0 1-1,0-1 1,0 0 0,0 0 0,1 0 0,-1 1 0,0-1 0,0 0 0,0 0 0,0 0 0,1 0-1,-1 0 1,0 1 0,0-1 0,0 0 0,1 0 0,-1 0 0,0 0 0,0 0 0,1 0 0,-1 0 0,0 0-1,0 0 1,1 0 0,-1 0 0,0 0 0,1 0 0,23 3 11,28-5-24,-41 1 12,0 0 0,0 0 0,0 0 0,0 1 0,-1 1 0,21 2 0,-30-2 0,1-1 0,0 1 0,0 0 0,0-1 0,0 1 0,-1 0 0,1 0 0,0 0 0,-1 0 0,1 1 0,0-1 0,-1 0 0,0 1 0,1-1 0,-1 1 0,0-1 0,0 1 0,0 0 0,0-1 0,0 1 0,0 0 0,0 0 0,-1 0 0,1-1 0,-1 1 0,1 0 0,-1 0 0,0 0 0,1 0 0,-1 0 0,0 0 0,-1 0 0,1 0 0,0 0 0,0 0 0,-1 0 0,1 0 0,-1 0 0,0 1 0,-1 2 0,0-1 0,0 0 0,0 0 0,0 0 0,-1 0 0,0-1 0,0 1 0,0-1 0,0 1 0,0-1 0,0 0 0,-1 0 0,0-1 0,1 1 0,-1-1 0,0 0 0,0 0 0,-1 0 0,1 0 0,0-1 0,-1 1 0,-6 0 0,-8 2 0,1 0 0,-1-1 0,0-2 0,-19 1 0,6-7 192,32-1-510,16-3-773,4 0-5262,3-4-5648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7.471"/>
    </inkml:context>
    <inkml:brush xml:id="br0">
      <inkml:brushProperty name="width" value="0.025" units="cm"/>
      <inkml:brushProperty name="height" value="0.025" units="cm"/>
    </inkml:brush>
  </inkml:definitions>
  <inkml:trace contextRef="#ctx0" brushRef="#br0">0 0 7944,'3'3'11405,"6"8"-5127,2 6-3757,34 57-705,-39-63-1623,0 1 1,1-2-1,0 1 0,1-1 0,0 0 0,11 10 0,-17-18-259,0 0 1,0 0-1,0-1 0,0 1 0,0-1 0,0 0 1,0 1-1,0-1 0,1 0 0,-1 0 1,0 0-1,1 0 0,-1-1 0,1 1 0,-1-1 1,1 0-1,-1 1 0,1-1 0,-1 0 1,1 0-1,-1-1 0,1 1 0,-1 0 0,1-1 1,-1 0-1,1 1 0,-1-1 0,1 0 1,-1 0-1,0-1 0,0 1 0,0 0 0,0-1 1,0 1-1,0-1 0,0 0 0,3-2 1,4-7-2597,0 0 0,0 0 0,0-1 1,11-22-1,-6 3-4326</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7.809"/>
    </inkml:context>
    <inkml:brush xml:id="br0">
      <inkml:brushProperty name="width" value="0.025" units="cm"/>
      <inkml:brushProperty name="height" value="0.025" units="cm"/>
    </inkml:brush>
  </inkml:definitions>
  <inkml:trace contextRef="#ctx0" brushRef="#br0">145 0 7271,'0'0'12251,"-3"12"-9790,-64 188 4587,-6 18-6846,72-215-607,1-1-1442,0-12-14116</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8.414"/>
    </inkml:context>
    <inkml:brush xml:id="br0">
      <inkml:brushProperty name="width" value="0.025" units="cm"/>
      <inkml:brushProperty name="height" value="0.025" units="cm"/>
    </inkml:brush>
  </inkml:definitions>
  <inkml:trace contextRef="#ctx0" brushRef="#br0">150 107 9001,'9'-10'6528,"-3"2"-5501,33-40 2011,-15 8 3724,-35 59-6049,-1 0 0,-1 0 0,0-1 0,-20 19 1,5-4 1,6-5-284,-1 1 368,-36 35 0,95-119-778,-14 25-475,-2-1 0,23-44 1,-40 136 330,-2-41 258,-2 0 0,0 0 0,-1 1 0,-1-2 0,-1 1 0,-8 27 0,12-47-129,0 0 0,0 0 0,0 1 1,0-1-1,-1 0 0,1 0 0,0 1 0,0-1 1,0 0-1,0 0 0,0 1 0,0-1 0,-1 0 1,1 0-1,0 0 0,0 1 0,0-1 0,-1 0 1,1 0-1,0 0 0,0 0 0,-1 0 1,1 1-1,0-1 0,0 0 0,-1 0 0,1 0 1,0 0-1,0 0 0,-1 0 0,1 0 0,0 0 1,-1 0-1,1 0 0,0 0 0,0 0 0,-1 0 1,1 0-1,0 0 0,0 0 0,-1 0 0,1 0 1,0-1-1,-12-11 98,-4-19-83,16 30-19,-17-46 22,13 33-68,-1 1 1,0 0 0,-1 0 0,-15-24 0,7 25-66,8 20-61,6-6 161,0 0 0,0 0 1,0 0-1,0 0 0,0 0 1,1 0-1,-1 0 0,1 0 0,0 0 1,-1 0-1,1 0 0,0 0 1,0-1-1,0 1 0,0 0 1,2 2-1,6 4-3,0 0-1,0-1 1,0 0 0,1 0 0,1-1 0,-1 0-1,1-1 1,12 5 0,14 2 29,43 9 0,-51-14-5,-53-15 20,-1-2 1,1-1 0,0 0-1,1-2 1,1-1 0,0 0-1,1-2 1,-23-21-1,44 37-32,1 0-1,-1 0 0,0 0 0,0 0 0,0 0 0,0 0 1,0 0-1,0 0 0,0 0 0,1 0 0,-1 0 0,0 0 0,0 0 1,0 0-1,0-1 0,0 1 0,0 0 0,0 0 0,0 0 1,0 0-1,0 0 0,0 0 0,1 0 0,-1 0 0,0-1 1,0 1-1,0 0 0,0 0 0,0 0 0,0 0 0,0 0 0,0 0 1,0 0-1,0-1 0,0 1 0,0 0 0,0 0 0,0 0 1,0 0-1,0 0 0,0 0 0,0 0 0,0-1 0,0 1 1,-1 0-1,1 0 0,0 0 0,0 0 0,0 0 0,0 0 0,0 0 1,0 0-1,0 0 0,0-1 0,0 1 0,0 0 0,0 0 1,-1 0-1,1 0 0,0 0 0,0 0 0,0 0 0,0 0 1,0 0-1,0 0 0,-1 0 0,17 1-153,22 8-362,58 14-2495,-29-17-1889,-3-5-2670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9.118"/>
    </inkml:context>
    <inkml:brush xml:id="br0">
      <inkml:brushProperty name="width" value="0.025" units="cm"/>
      <inkml:brushProperty name="height" value="0.025" units="cm"/>
    </inkml:brush>
  </inkml:definitions>
  <inkml:trace contextRef="#ctx0" brushRef="#br0">1 0 8872,'0'0'16592,"76"57"-15311,-32-55-32,4-2-512,4 0-481,-1-2-224,-5-10-128,-7 2-1121,-11 2-1313,-15 0-1506,-11 2-2370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9.472"/>
    </inkml:context>
    <inkml:brush xml:id="br0">
      <inkml:brushProperty name="width" value="0.025" units="cm"/>
      <inkml:brushProperty name="height" value="0.025" units="cm"/>
    </inkml:brush>
  </inkml:definitions>
  <inkml:trace contextRef="#ctx0" brushRef="#br0">0 30 16335,'0'0'7976,"67"18"-7271,-30-18-289,8-6-352,5-6-1954,-2-2-3202,0-1-4582</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2:59.831"/>
    </inkml:context>
    <inkml:brush xml:id="br0">
      <inkml:brushProperty name="width" value="0.025" units="cm"/>
      <inkml:brushProperty name="height" value="0.025" units="cm"/>
    </inkml:brush>
  </inkml:definitions>
  <inkml:trace contextRef="#ctx0" brushRef="#br0">0 25 6054,'0'0'13623,"0"9"-11648,0 11-726,1 0 0,0 1 0,2-1 0,7 28 0,-9-43-1083,0-1 1,1 0-1,0 1 1,0-1-1,0 0 0,0 0 1,1 0-1,-1 0 1,1-1-1,0 1 0,0-1 1,5 4-1,-6-5-141,1-1 1,-1 1-1,1-1 0,0 0 0,-1 0 1,1 0-1,0 0 0,0 0 0,0-1 1,0 0-1,-1 1 0,1-1 0,0 0 1,0 0-1,0 0 0,0-1 0,0 1 1,0-1-1,0 0 0,-1 1 0,5-3 1,4-2 19,-1 0-1,0 0 1,0-1 0,-1 0 0,0-1 0,0 0 0,8-9 0,58-63-49,-56 58-4,6-10-61,6-5 138,-31 36-66,0 0 0,-1 0 1,1 0-1,0 1 0,0-1 0,0 0 0,0 0 0,0 0 0,0 0 0,0 0 0,0 0 0,0 0 0,0 0 1,0 0-1,0 1 0,0-1 0,0 0 0,0 0 0,0 0 0,0 0 0,1 0 0,-1 0 0,0 0 0,0 0 1,0 0-1,0 1 0,0-1 0,0 0 0,0 0 0,0 0 0,0 0 0,0 0 0,0 0 0,0 0 0,0 0 0,1 0 1,-1 0-1,-16 28 178,-5 12 78,1 0 0,2 1 0,-17 55 0,-24 133-268,46-174-741,5-32-825,5-16-2327,2-21-16138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807"/>
    </inkml:context>
    <inkml:brush xml:id="br0">
      <inkml:brushProperty name="width" value="0.025" units="cm"/>
      <inkml:brushProperty name="height" value="0.025" units="cm"/>
    </inkml:brush>
  </inkml:definitions>
  <inkml:trace contextRef="#ctx0" brushRef="#br0">1 0 20980,'0'0'7014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0.296"/>
    </inkml:context>
    <inkml:brush xml:id="br0">
      <inkml:brushProperty name="width" value="0.025" units="cm"/>
      <inkml:brushProperty name="height" value="0.025" units="cm"/>
    </inkml:brush>
  </inkml:definitions>
  <inkml:trace contextRef="#ctx0" brushRef="#br0">175 0 5733,'0'0'19635,"-3"11"-18364,-7 10-585,-1 0 1,0 0-1,-2-1 1,0-1 0,-23 26-1,10-12 319,-24 40-1,100-121-1004,79-110-2909,-136 201 3213,-2-17-133,1 1 1,1 0-1,1 0 1,1 0-1,2 1 0,1 0 1,1-1-1,5 56 1,-4-82-153,0 1 0,0 0 0,1 0 1,-1-1-1,0 1 0,1 0 0,0 0 0,-1-1 1,1 1-1,0-1 0,0 1 0,0 0 1,0-1-1,0 1 0,0-1 0,0 0 0,0 1 1,1-1-1,1 1 0,-1-27-56,-7 3-150,-1 1 1,0-1 0,-2 1-1,0 1 1,-1-1 0,-22-34 0,10 16 128,-6-3 39,-8-20 118,46 63 8,72 40-122,-31-13-1892,3-6-5075,-7-10-4837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1.210"/>
    </inkml:context>
    <inkml:brush xml:id="br0">
      <inkml:brushProperty name="width" value="0.025" units="cm"/>
      <inkml:brushProperty name="height" value="0.025" units="cm"/>
    </inkml:brush>
  </inkml:definitions>
  <inkml:trace contextRef="#ctx0" brushRef="#br0">1 1 19090,'0'0'849,"14"9"-491,409 307 426,-36-23 2078,-84-85-448,281 198-256,-22 30-1515,379 292 2026,-679-547-2444,517 332 490,-586-407-715,87 55 0,-277-156-180,-17-7-540,-20-8-3430,10-3-3804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2.004"/>
    </inkml:context>
    <inkml:brush xml:id="br0">
      <inkml:brushProperty name="width" value="0.025" units="cm"/>
      <inkml:brushProperty name="height" value="0.025" units="cm"/>
    </inkml:brush>
  </inkml:definitions>
  <inkml:trace contextRef="#ctx0" brushRef="#br0">1 0 22613,'1'24'1922,"-1"5"352,3 9 705,3 1-1505,4 3-225,3-2-993,4-8-256,6-3 0,2-8 0,1-7 0,-2-7 0,5-7 0,-4 0 0,-2-12-1217,-3-5-1794,-4-6-2242,-3-1-1986,-2-3-7014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2.346"/>
    </inkml:context>
    <inkml:brush xml:id="br0">
      <inkml:brushProperty name="width" value="0.025" units="cm"/>
      <inkml:brushProperty name="height" value="0.025" units="cm"/>
    </inkml:brush>
  </inkml:definitions>
  <inkml:trace contextRef="#ctx0" brushRef="#br0">173 1 7207,'0'0'12235,"-22"64"-9480,1-23-609,-2 8 96,-3 5-96,1 3-736,4-2-514,3-4-639,6-9-193,7-12-32,5-11-32,0-11-1089,7-8-2050,9-8-1890,-3-14-3843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2.702"/>
    </inkml:context>
    <inkml:brush xml:id="br0">
      <inkml:brushProperty name="width" value="0.025" units="cm"/>
      <inkml:brushProperty name="height" value="0.025" units="cm"/>
    </inkml:brush>
  </inkml:definitions>
  <inkml:trace contextRef="#ctx0" brushRef="#br0">36 1 8200,'0'0'21903,"4"14"-21070,-2-5-704,0-1-42,0 0-1,0 0 0,-1 0 0,0 0 1,0 0-1,-1 0 0,0 0 0,0 0 1,-1 1-1,-3 11 0,-11 32 112,-5 19-168,13-25-3156,7-45 2485,0 1-2708,-4-13-10150</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3:03.044"/>
    </inkml:context>
    <inkml:brush xml:id="br0">
      <inkml:brushProperty name="width" value="0.025" units="cm"/>
      <inkml:brushProperty name="height" value="0.025" units="cm"/>
    </inkml:brush>
  </inkml:definitions>
  <inkml:trace contextRef="#ctx0" brushRef="#br0">70 45 12524,'0'0'11413,"8"-7"-9779,-2 2-1424,1 1 0,0 0 0,-1 0-1,2 0 1,-1 1 0,0 0 0,0 1 0,1 0 0,0 0 0,-1 0 0,1 1-1,0 0 1,0 0 0,0 1 0,-1 0 0,1 1 0,0 0 0,14 3 0,-8-1-109,0 1 0,-1 0 0,1 1 0,-1 0 0,0 1 0,0 1 0,-1 0 1,0 1-1,0 0 0,19 18 0,-27-22-71,1 0-1,-1 1 1,0 0 0,0 0 0,0 0 0,-1 0-1,1 1 1,-1-1 0,-1 1 0,1 0 0,-1 0-1,0 0 1,0 0 0,-1 1 0,0-1-1,0 0 1,0 0 0,-1 1 0,0-1 0,0 1-1,-1-1 1,1 0 0,-1 1 0,-1-1 0,1 0-1,-5 10 1,2-8 20,0-1-1,-1 0 1,0 0-1,0 0 0,0 0 1,-1-1-1,0 0 1,-1 0-1,1 0 1,-1-1-1,0 0 1,0-1-1,-1 1 1,-8 3-1,-12 4 134,1-1 1,-51 14-1,52-19-183,1 0 0,-1-2 0,0-1 0,-1 0 0,-29-3 0,55 0-55,1 0 0,-1 0 0,1 0 1,-1 0-1,0 0 0,1 0 0,-1 0 0,1 0 0,-1 0 1,1 0-1,-1-1 0,1 1 0,-1 0 0,0 0 0,1-1 1,-1 1-1,1 0 0,0-1 0,-1 1 0,1 0 0,-1-1 0,1 1 1,-1-1-1,1 1 0,0-1 0,-1 1 0,1-1 0,0 1 1,0-1-1,-1 1 0,1-1 0,0 1 0,0-1 0,0 1 1,0-1-1,0 0 0,0 1 0,-1-1 0,1 1 0,1-1 0,-1 0 1,0 0-1,12-25-6956,14 0-4504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2:35.540"/>
    </inkml:context>
    <inkml:brush xml:id="br0">
      <inkml:brushProperty name="width" value="0.025" units="cm"/>
      <inkml:brushProperty name="height" value="0.025" units="cm"/>
    </inkml:brush>
  </inkml:definitions>
  <inkml:trace contextRef="#ctx0" brushRef="#br0">1 326 7719,'0'0'10880,"14"-8"-10357,12-3-176,0 0 0,0 2 0,1 1 0,0 1 0,30-3 0,746-75 4432,-341 39-3931,753-58 182,-1176 99-477,-36 1 61,-24 2-190,5 1-521,-133-1 574,52 10-3142,94-7 1754,-8-1-541,8-5-6878,5-11-4428</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4:59.409"/>
    </inkml:context>
    <inkml:brush xml:id="br0">
      <inkml:brushProperty name="width" value="0.025" units="cm"/>
      <inkml:brushProperty name="height" value="0.025" units="cm"/>
    </inkml:brush>
  </inkml:definitions>
  <inkml:trace contextRef="#ctx0" brushRef="#br0">0 137 11018,'0'0'7762,"10"-3"-6950,52-9 728,1 3-1,81-3 1,141 10 72,-164 3-1464,209 19 358,-44-1-222,-193-17 289,852 29 2207,37-18-1901,2-45-77,-94-22-469,563-14 306,-1435 69-907,-46 1-566,-49-1-2719,47-12-3195,6-12-3950</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6:30.875"/>
    </inkml:context>
    <inkml:brush xml:id="br0">
      <inkml:brushProperty name="width" value="0.025" units="cm"/>
      <inkml:brushProperty name="height" value="0.025" units="cm"/>
    </inkml:brush>
  </inkml:definitions>
  <inkml:trace contextRef="#ctx0" brushRef="#br0">1 401 5669,'64'-4'5816,"32"-13"-4188,16 0-1304,428-26 2571,-161 15-1637,957-34 749,-207 87-898,-131-1-659,1913-52 911,-1713 12-606,892-23-127,-366-23-560,571-18 270,-911 68 646,-318 6 477,-992 2-1419,-100-12-4846,-6 0-465</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6:58.729"/>
    </inkml:context>
    <inkml:brush xml:id="br0">
      <inkml:brushProperty name="width" value="0.025" units="cm"/>
      <inkml:brushProperty name="height" value="0.025" units="cm"/>
    </inkml:brush>
  </inkml:definitions>
  <inkml:trace contextRef="#ctx0" brushRef="#br0">1 37 3812,'0'0'10393,"12"-5"-9512,14-3-375,0 1-1,0 1 0,0 2 1,1 0-1,36 1 0,-13 4-117,1 1 0,-1 3-1,1 2 1,79 22-1,-37-3 300,0-3 0,168 18 0,-53-36 194,0-8 0,245-37-1,-94 13-757,-353 27-193,31 3 53,-36-3-99,0 1 1,1-1 0,-1 1 0,0-1-1,1 1 1,-1-1 0,0 1 0,0 0-1,1 0 1,-1-1 0,0 1 0,0 0-1,0 0 1,0 0 0,0 0-1,0 0 1,-1 1 0,1-1 0,0 0-1,0 0 1,-1 0 0,1 3 0,-1 6-4017,-11-5-2830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167"/>
    </inkml:context>
    <inkml:brush xml:id="br0">
      <inkml:brushProperty name="width" value="0.025" units="cm"/>
      <inkml:brushProperty name="height" value="0.025" units="cm"/>
    </inkml:brush>
  </inkml:definitions>
  <inkml:trace contextRef="#ctx0" brushRef="#br0">1 1 7527,'0'0'24984,"8"48"-29917,-3-43-2754</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7:12.837"/>
    </inkml:context>
    <inkml:brush xml:id="br0">
      <inkml:brushProperty name="width" value="0.025" units="cm"/>
      <inkml:brushProperty name="height" value="0.025" units="cm"/>
    </inkml:brush>
  </inkml:definitions>
  <inkml:trace contextRef="#ctx0" brushRef="#br0">28 295 9545,'-2'-12'1014,"-17"-86"1214,13 21 3739,6 77-5818,32 24-250,-26-21 115,0 0 1,0-1-1,0 1 1,0-1-1,0 0 1,0 0 0,0-1-1,1 0 1,-1 0-1,1-1 1,-1 0-1,12 0 1,4-3 112,1-1 0,29-9 0,28-4 39,-24 14-33,0 2 0,1 3-1,-1 2 1,0 2-1,68 18 1,-94-19-132,-1-1 0,1-2 0,0-1 0,0-1 0,-1-2 0,1 0 0,31-8-1,22-10 13,89-34-1,-54 16-12,-86 29-15,0 2 0,0 1 0,0 1-1,1 2 1,-1 1 0,1 2 0,0 1 0,-1 1 0,1 2 0,-1 2 0,61 17-1,-1 6 39,100 26-18,-155-46-4,0-3 0,0-1 0,49 1 0,248-28 346,-239 22-277,-81 2-424,0-1 1,0-1-1,0 0 1,0 0 0,0-2-1,0 0 1,0 0 0,-1-1-1,26-9 1,-1-16-4126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7:43.516"/>
    </inkml:context>
    <inkml:brush xml:id="br0">
      <inkml:brushProperty name="width" value="0.025" units="cm"/>
      <inkml:brushProperty name="height" value="0.025" units="cm"/>
    </inkml:brush>
  </inkml:definitions>
  <inkml:trace contextRef="#ctx0" brushRef="#br0">0 17 3940,'0'0'12769,"9"9"-11594,-3-2-982,1-1 0,0 1 0,0-1 1,1 0-1,0-1 0,0 0 0,0 0 1,0-1-1,15 5 0,88 20 594,1-6 0,222 17 0,235-29-174,-469-11-597,2646 14 3438,-1971-40-3009,-367 7 764,-57 5-352,475-83 0,-745 85-837,27-6-3691,-90 11-1828,-11-3-4761</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09.648"/>
    </inkml:context>
    <inkml:brush xml:id="br0">
      <inkml:brushProperty name="width" value="0.025" units="cm"/>
      <inkml:brushProperty name="height" value="0.025" units="cm"/>
    </inkml:brush>
  </inkml:definitions>
  <inkml:trace contextRef="#ctx0" brushRef="#br0">0 134 5157,'9'2'5974,"30"5"-3222,60 3 1,127-8 174,-122-4-2306,940-49 1425,-507 15-1849,2048-30 673,-1154 134 552,-630-20-938,3599 64 2724,-3388-97-2220,303 1-182,-1278-16-857,29 2-374,0-3 0,0-4 0,112-21 0,-172 26-28,-1-2 0,0 1 0,1-1 0,-1 1 0,0-1 1,0-1-1,0 1 0,-1-1 0,1 0 0,0 0 1,-1 0-1,0-1 0,0 1 0,0-1 0,0 0 0,4-6 1,7-27-7844</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0.224"/>
    </inkml:context>
    <inkml:brush xml:id="br0">
      <inkml:brushProperty name="width" value="0.025" units="cm"/>
      <inkml:brushProperty name="height" value="0.025" units="cm"/>
    </inkml:brush>
  </inkml:definitions>
  <inkml:trace contextRef="#ctx0" brushRef="#br0">0 416 9353,'0'0'13773,"61"-34"-11659,-11 11-96,13-4-705,11-8-704,9-6-321,4-5-224,0-4 0,-4 1-64,-15 8-160,-20 8-641,-22 11-448,-26 10-1025,-14 10-2499,-33 2-1953</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0.584"/>
    </inkml:context>
    <inkml:brush xml:id="br0">
      <inkml:brushProperty name="width" value="0.025" units="cm"/>
      <inkml:brushProperty name="height" value="0.025" units="cm"/>
    </inkml:brush>
  </inkml:definitions>
  <inkml:trace contextRef="#ctx0" brushRef="#br0">458 0 14446,'0'0'11317,"1"15"-10463,0-9-768,-1 0-1,1 1 0,-1 0 1,-1-1-1,1 1 1,-1-1-1,-1 0 0,1 1 1,-1-1-1,0 0 1,0 0-1,-1 0 1,0 0-1,0 0 0,0 0 1,0-1-1,-1 0 1,0 0-1,-6 7 0,-241 214 1553,129-123-249,116-98-1301,1-1 12,0 0-1,1 1 1,-1-1 0,1 1-1,0 0 1,-6 9-1,10-13-94,0-1 0,0 0 0,0 0 0,0 1 0,-1-1 0,1 0-1,0 0 1,0 0 0,0 1 0,0-1 0,0 0 0,0 0 0,0 1 0,0-1 0,0 0 0,0 0-1,0 1 1,0-1 0,0 0 0,1 0 0,-1 1 0,0-1 0,0 0 0,0 0 0,0 1 0,0-1 0,0 0-1,1 0 1,-1 0 0,0 1 0,0-1 0,0 0 0,0 0 0,1 0 0,-1 0 0,0 0 0,0 1 0,0-1-1,1 0 1,-1 0 0,0 0 0,17 3 76,18-6 27,33-9-14,72-23-1,4-1-45,45 3-1946,1 9-3662,-135 18 3286,23-4-9679</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1.579"/>
    </inkml:context>
    <inkml:brush xml:id="br0">
      <inkml:brushProperty name="width" value="0.025" units="cm"/>
      <inkml:brushProperty name="height" value="0.025" units="cm"/>
    </inkml:brush>
  </inkml:definitions>
  <inkml:trace contextRef="#ctx0" brushRef="#br0">51 54 7303,'0'0'6876,"-2"-9"-2728,-12-25-1170,14 34-2895,0-1 0,0 1 0,0-1 0,0 1 0,0-1 0,0 1 0,0 0-1,-1-1 1,1 1 0,0-1 0,0 1 0,0-1 0,-1 1 0,1 0-1,0-1 1,0 1 0,-1 0 0,1-1 0,0 1 0,-1 0 0,1-1-1,0 1 1,-1 0 0,1 0 0,-1 0 0,1-1 0,0 1 0,-1 0-1,1 0 1,-1 0 0,1 0 0,-1 0 0,1-1 0,0 1 0,-1 0-1,1 0 1,-1 0 0,1 0 0,-1 0 0,1 1 0,-1-1 0,1 0 0,0 0-1,-1 0 1,1 0 0,-1 0 0,1 1 0,0-1 0,-1 0 0,-7 17 1032,3 9-1006,2 0 0,1 0 0,1 0 0,1 1 0,2-1 0,4 27 0,-5-48-106,0 1-1,0 0 0,1 0 1,0-1-1,0 1 0,0-1 1,1 1-1,0-1 0,0 0 1,5 6-1,-7-9 19,1-1 0,-1 1-1,1-1 1,-1 0 0,1 1 0,0-1-1,-1 0 1,1 0 0,0 0 0,0-1-1,0 1 1,0 0 0,0-1 0,0 1-1,0-1 1,0 0 0,0 1 0,0-1-1,0 0 1,0 0 0,1-1 0,-1 1-1,0 0 1,0-1 0,0 1 0,0-1-1,0 1 1,0-1 0,-1 0 0,1 0-1,0 0 1,0 0 0,2-2 0,7-5 207,-1 0 0,0-1 0,0 0 0,-1-1 0,-1 1 0,1-2 0,11-19 0,44-85 483,-56 93-597,6-12 215,-9 32-251,-4 21-156,-1 173 404,0-191-316,0 1 1,0 0-1,0-1 1,-1 1-1,2 0 1,-1-1-1,0 1 1,0 0-1,0-1 1,1 1-1,-1 0 0,1-1 1,-1 1-1,1-1 1,0 1-1,0-1 1,0 1-1,-1-1 1,1 0-1,1 1 1,-1-1-1,0 0 0,2 2 1,-1-2 13,0-1 0,-1 0 0,1 0 0,-1 0 0,1 0 0,0 0 0,-1 0 0,1 0 0,0-1-1,-1 1 1,1 0 0,-1-1 0,1 0 0,-1 1 0,1-1 0,-1 0 0,0 0 0,1 0 0,1-1 0,9-7 145,-1-1-1,0 0 1,18-20-1,3-13-168,-22 30 0,0-1 0,1 1 0,1 0 0,16-13 0,-28 25 0,0 1 0,1 0 0,-1-1 0,0 1 0,1 0 0,-1 0 0,0-1 0,1 1 0,-1 0 0,1 0 0,-1 0 0,0 0 0,1-1 0,-1 1 0,1 0 0,-1 0 0,1 0 0,-1 0 0,1 0 0,-1 0 0,0 0 0,1 0 0,-1 0 0,1 0 0,-1 1 0,1-1 0,-1 0 0,1 0 0,-1 0 0,0 0 0,1 1 0,0-1 0,5 17 0,-4 33 0,-2-37 0,0 3 0,0-6 0,0-1 0,1 1 0,0 0 0,0-1 0,3 11 0,-3-19 0,-1 1 0,0-1 0,1 0 0,0 1 0,-1-1 0,1 0 0,0 0 0,-1 1 0,1-1 0,0 0 0,0 0 0,0 0 0,0 0 0,0 0 0,0 0 0,0 0 0,0 0 0,1-1 0,-1 1 0,0 0 0,0-1 0,1 1 0,-1-1 0,0 1 0,1-1 0,-1 0 0,1 0 0,-1 1 0,0-1 0,1 0 0,-1 0 0,1 0 0,-1 0 0,1-1 0,-1 1 0,0 0 0,1-1 0,-1 1 0,0-1 0,1 1 0,-1-1 0,1 0 0,11-7 0,-1 0 0,0-1 0,0 0 0,-1-1 0,0 0 0,-1 0 0,0-2 0,9-13 0,3-1 0,0-2 0,-17 20 0,1 1 0,0-1 0,0 1 0,0 0 0,1 1 0,0-1 0,15-9 0,-22 16 0,1 0 0,-1 0 0,0 0 0,1 0 0,-1 0 0,0-1 0,0 1 0,1 0 0,-1 0 0,0 0 0,0 0 0,1 0 0,-1 0 0,0 0 0,1 1 0,-1-1 0,0 0 0,0 0 0,1 0 0,-1 0 0,0 0 0,0 0 0,1 0 0,-1 1 0,0-1 0,0 0 0,1 0 0,-1 0 0,0 1 0,0-1 0,0 0 0,1 0 0,-1 0 0,0 1 0,0-1 0,0 0 0,0 1 0,4 16 0,-3 25 0,-2-34 0,2 65 0,-1-72 2,0-1-1,0 0 1,1 1 0,-1-1 0,0 1-1,1-1 1,-1 0 0,0 1 0,1-1-1,-1 0 1,1 1 0,-1-1 0,0 0-1,1 0 1,-1 1 0,1-1-1,-1 0 1,1 0 0,-1 0 0,1 0-1,-1 0 1,1 0 0,-1 0 0,1 0-1,-1 0 1,1 0 0,-1 0 0,1 0-1,-1 0 1,1 0 0,-1 0 0,1 0-1,-1 0 1,1-1 0,-1 1-1,1 0 1,-1 0 0,0-1 0,1 1-1,20-10-348,-8-6-2375,1-4-5617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2.375"/>
    </inkml:context>
    <inkml:brush xml:id="br0">
      <inkml:brushProperty name="width" value="0.025" units="cm"/>
      <inkml:brushProperty name="height" value="0.025" units="cm"/>
    </inkml:brush>
  </inkml:definitions>
  <inkml:trace contextRef="#ctx0" brushRef="#br0">220 58 10346,'0'0'18743,"-10"-4"-17825,3 1-789,0 0-1,0 1 0,0 0 1,-1 0-1,1 1 1,-1 0-1,1 0 1,-1 1-1,1 0 1,-1 0-1,1 1 1,-1 0-1,1 0 0,0 0 1,-12 5-1,7-1-5,6-4-75,1 1 1,-1 0-1,1 0 1,0 0-1,-1 1 1,1 0-1,0 0 1,1 1-1,-1-1 1,0 1-1,-7 8 1,16-11-66,0-1 1,0 1-1,-1-1 0,1 0 1,0 0-1,0 0 0,7-2 1,6-3 20,-11 4-43,0-1-1,-1 0 0,1 1 1,0 0-1,1 1 0,-1-1 0,10 2 1,-13-1 22,-1 1 1,0 0 0,0 0-1,0 0 1,0 0 0,0 0-1,0 1 1,0-1 0,0 0 0,0 1-1,0 0 1,-1-1 0,1 1-1,-1 0 1,1 0 0,-1 0-1,0 0 1,0 0 0,1 0-1,-2 0 1,1 0 0,0 0-1,0 1 1,0 3 0,6 18-8,-2 1-1,-1 0 1,0 0 0,-2 0 0,-1 36 0,-2-42 100,0-1 0,-2 1 0,0 0 0,-1-1 1,0 0-1,-2 0 0,-14 34 0,15-44-27,-1 1 1,0-1-1,0 0 0,0 0 0,-11 9 0,14-15-42,1 0-1,0 0 1,-1 0-1,1-1 1,-1 1-1,0-1 1,0 1-1,1-1 1,-1 0-1,-4 1 1,6-2-6,-1 0 0,1 0 0,0 0 0,-1 0 0,1 0-1,0 0 1,-1 0 0,1-1 0,0 1 0,0 0 0,-1-1 0,1 1 0,0-1 0,0 1 0,0-1 0,-1 0 0,1 0 0,0 1 0,0-1 0,0 0 0,0 0 0,0 0 0,-1-2 0,0 0-1,0-1 0,0 1 0,1 0 0,0-1 0,-1 1 0,1-1 0,0 1 0,1-1 0,-1 0 0,1 1 0,-1-1 0,1 0 0,0 0 0,1 1 0,-1-1 0,1-3 0,0 1 0,0 0 0,1 0 0,-1 1 0,1-1 0,0 1 0,1-1 0,-1 1 0,1 0 0,6-8 0,17-15 0,1 2 0,59-45 0,22-19 0,-96 79 0,-1-1 0,0-1 0,-1 0 0,0 0 0,-1-1 0,9-19 0,-15 25 0,1-1 0,-2 1 0,1-1 0,-1 0 0,2-16 0,-4 24 0,0-1 0,1 1 0,-1 0 0,0 0 0,0 0 0,0 0 0,0-1 0,0 1 0,0 0 0,0 0 0,0 0 0,0-1 0,-1 1 0,1 0 0,0 0 0,-1 0 0,1 0 0,-1 0 0,1 0 0,-1 0 0,0 0 0,1 0 0,-1 0 0,0 0 0,0 0 0,0 0 0,0 0 0,1 1 0,-1-1 0,0 0 0,0 1 0,0-1 0,-1 1 0,1-1 0,0 1 0,0-1 0,0 1 0,0 0 0,0 0 0,-1-1 0,1 1 0,0 0 0,0 0 0,0 0 0,0 0 0,-1 0 0,1 1 0,0-1 0,0 0 0,0 0 0,0 1 0,-1-1 0,0 1 0,-2 1 0,0 1 0,0-1 0,0 1 0,0 0 0,1 0 0,-1 0 0,1 0 0,-1 0 0,1 1 0,0 0 0,1-1 0,-1 1 0,1 0 0,-1 0 0,-1 5 0,-2 5 0,0-1 0,1 1 0,-5 22 0,8-31 0,1 1 0,0-1 0,1 0 0,-1 0 0,1 0 0,1 9 0,-1-12 0,0-1 0,1 0 0,-1 0 0,1 0 0,-1 0 0,0 1 0,1-1 0,0 0 0,-1 0 0,1 0 0,0 0 0,-1 0 0,1-1 0,0 1 0,0 0 0,0 0 0,0 0 0,0-1 0,0 1 0,0 0 0,0-1 0,0 1 0,0-1 0,0 1 0,1-1 0,-1 0 0,0 1 0,0-1 0,0 0 0,1 0 0,-1 0 0,2 0 0,4 0-332,1 0 0,0-1 0,-1 0 0,1-1 0,0 1 0,-1-1 0,0-1 0,1 1 0,-1-1 0,0-1 0,0 1 0,-1-1 0,8-5 0,0-2-1394,0-1 0,0 0 1,-1-1-1,17-22 0,7-14-6585</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2.731"/>
    </inkml:context>
    <inkml:brush xml:id="br0">
      <inkml:brushProperty name="width" value="0.025" units="cm"/>
      <inkml:brushProperty name="height" value="0.025" units="cm"/>
    </inkml:brush>
  </inkml:definitions>
  <inkml:trace contextRef="#ctx0" brushRef="#br0">98 0 11691,'0'0'15561,"-9"10"-14466,1 0-755,0 1 1,0 0 0,1 1-1,0 0 1,1 0-1,1 0 1,0 1 0,0 0-1,-4 23 1,0 16-3,3 0 0,1 81 0,5-131-338,0 1 0,0-1 0,0 0 0,0 0 0,1 1 0,-1-1 0,1 0 0,-1 0 0,1 0 0,0 1 0,0-1 0,2 3 0,-3-5 0,1 1 0,-1 0 0,1-1 0,0 1 0,-1 0 0,1-1 0,0 1 0,0-1 0,0 1 0,-1-1 0,1 0 0,0 1 0,0-1 0,0 0 0,0 1 0,0-1 0,0 0 0,0 0 0,0 0 0,-1 0 0,3 0 0,0-1 0,1 1 0,-1-1 0,0-1 0,0 1 0,1 0 0,-1-1 0,0 0 0,0 0 0,0 0 0,-1 0 0,1 0 0,0 0 0,-1-1 0,5-4 0,40-53 0,-1-2 0,-4-2 0,36-73 0,-84 148-2588,-11 14-7871,0-4-1606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3.075"/>
    </inkml:context>
    <inkml:brush xml:id="br0">
      <inkml:brushProperty name="width" value="0.025" units="cm"/>
      <inkml:brushProperty name="height" value="0.025" units="cm"/>
    </inkml:brush>
  </inkml:definitions>
  <inkml:trace contextRef="#ctx0" brushRef="#br0">1 0 8360,'0'0'15182,"-1"58"-11370,13-47-2179,6-5-1024,6-3-513,0-3-865,3 0-2786,-2-11-2114,-4-5-3940</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3.414"/>
    </inkml:context>
    <inkml:brush xml:id="br0">
      <inkml:brushProperty name="width" value="0.025" units="cm"/>
      <inkml:brushProperty name="height" value="0.025" units="cm"/>
    </inkml:brush>
  </inkml:definitions>
  <inkml:trace contextRef="#ctx0" brushRef="#br0">44 162 19282,'0'0'10469,"11"-9"-9412,-10 8-1020,11-10 366,0 0 0,18-23 0,-26 29-352,-1 1 0,0-1 0,0 0 0,0 0 0,-1-1 0,1 1 0,-1-1 0,0 1 0,-1-1-1,1 0 1,-1 1 0,-1-1 0,1-10 0,-1 16-51,1-1 0,-1 1 0,0 0 0,0-1 0,0 1 0,0-1 0,-1 1 0,1 0 0,0-1 0,0 1 0,0 0 0,0-1 0,0 1 0,0 0 0,0-1 0,-1 1 0,1 0 0,0 0 0,0-1 0,0 1 0,-1 0 0,1-1 0,0 1 0,0 0 0,-1 0 0,1 0 0,0-1 0,-1 1 0,1 0 0,0 0 0,-1 0 0,1 0 0,0 0 0,-1-1 0,1 1 0,0 0 0,-1 0 0,1 0 0,-1 0 0,-16 7 0,-12 17 0,19-10 0,0 0 0,1 0 0,1 1 0,0 1 0,1-1 0,0 1 0,1 0 0,1 0 0,1 1 0,0 0 0,1 0 0,1-1 0,0 24 0,2-38 0,1 0 0,-1 0 0,1 0 1,-1 0-1,1 0 0,0 0 0,0 0 0,0 0 0,0 0 0,0-1 1,0 1-1,0 0 0,0-1 0,1 1 0,-1-1 0,1 1 1,-1-1-1,1 0 0,0 0 0,-1 0 0,1 0 0,0 0 0,0 0 1,0 0-1,0 0 0,0-1 0,0 1 0,0-1 0,0 1 0,0-1 1,0 0-1,0 0 0,0 0 0,0 0 0,3 0 0,3-1-2,-1 1-1,1-1 0,-1 0 1,0-1-1,1 0 0,-1 0 1,0-1-1,0 1 0,7-5 1,0-2-584,-1 0 0,1-1 0,-1-1 0,-1 0 0,0-1 0,20-25 0,-19 18-1483,1 0 0,-2-2 1,-1 0-1,12-29 0,1-17-5213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895"/>
    </inkml:context>
    <inkml:brush xml:id="br0">
      <inkml:brushProperty name="width" value="0.025" units="cm"/>
      <inkml:brushProperty name="height" value="0.025" units="cm"/>
    </inkml:brush>
  </inkml:definitions>
  <inkml:trace contextRef="#ctx0" brushRef="#br0">81 377 6983,'0'0'21956,"-11"10"-20968,6-6-920,-4 4 149,1 0 0,0 1-1,-11 14 1,16-20-173,1 0 0,0 1 0,0-1-1,0 0 1,0 1 0,1 0 0,0 0 0,-1-1 0,1 1-1,1 0 1,-1 0 0,0 0 0,1 0 0,0 0 0,0 0 0,0 0-1,1 7 1,0-10-40,0 0 0,-1 0 0,1 0 0,-1 0 1,1 0-1,0 0 0,0 0 0,0 0 0,0 0 0,0 0 0,-1-1 0,1 1 0,1 0 0,-1-1 0,0 1 0,0 0 0,0-1 0,0 0 0,0 1 0,0-1 0,1 0 0,-1 1 1,0-1-1,0 0 0,0 0 0,1 0 0,-1 0 0,0 0 0,0 0 0,1 0 0,-1-1 0,0 1 0,0 0 0,0-1 0,0 1 0,2-2 0,2 1 16,0-1-1,0 1 0,0-2 0,0 1 1,-1 0-1,1-1 0,5-4 1,-2-2-16,0-1 0,0 0 0,-1-1 0,-1 1 0,0-1 0,0 0 1,-1-1-1,0 1 0,-1-1 0,0 0 0,-1-1 0,-1 1 1,0 0-1,0-1 0,-1 1 0,-1-1 0,-1-17 0,-4 22-23,-3 17-19,-6 16 37,12-19 39,1 0 1,-1 0 0,1 0-1,1 1 1,-1-1 0,1 0 0,0 1-1,1-1 1,-1 0 0,2 7-1,-1-11-25,0 0 0,0 0 0,0 1-1,0-1 1,0 0 0,1 0 0,-1 0-1,1 0 1,-1 0 0,1 0 0,0-1-1,-1 1 1,1-1 0,0 1 0,0-1-1,0 1 1,0-1 0,1 0 0,-1 0-1,0 0 1,0 0 0,1-1 0,-1 1-1,0 0 1,1-1 0,-1 0 0,1 0-1,3 0 1,5 0-13,-1-1 0,1-1 0,0 1 0,-1-2 0,1 0 0,-1 0 0,1-1 0,-1 0 0,-1-1 0,1 0 0,-1 0 0,0-1 0,0 0 0,0-1 0,-1 0 0,9-9 0,8-9 0,-1-1 0,-1-1 0,32-52 0,-49 70 0,40-70 0,-43 73 0,0-1 0,0 0 0,-1 1 0,0-1 0,0 0 0,-1-1 0,0 1 0,0 0 0,0 0 0,-1-9 0,0 15 0,-1 1 0,1-1 0,0 0 0,-1 1 0,1-1 0,-1 0 0,1 1 0,0-1 0,-1 0 0,1 1 0,-1-1 0,1 1 0,-1-1 0,0 1 0,1-1 0,-1 1 0,0 0 0,1-1 0,-1 1 0,0 0 0,1-1 0,-1 1 0,0 0 0,0 0 0,1 0 0,-1 0 0,0 0 0,0 0 0,1 0 0,-1 0 0,0 0 0,0 0 0,1 0 0,-1 0 0,0 0 0,1 1 0,-1-1 0,0 0 0,0 0 0,1 1 0,-1-1 0,0 1 0,-32 15 0,16-1 0,-1 1 0,2 0 0,0 2 0,1 0 0,1 0 0,-18 32 0,23-36 0,2 1 0,0 0 0,1 1 0,0 0 0,1 0 0,1 0 0,1 0 0,0 1 0,-1 29 0,4-42 1,0 0 0,0 0 0,1 0 0,-1 0 0,1 0 1,0 0-1,0 0 0,1 0 0,-1-1 0,1 1 0,-1 0 0,1-1 0,0 1 0,1-1 0,-1 0 0,0 0 1,1 0-1,4 4 0,-1-3-25,-1 0 0,1-1 0,0 1 0,-1-1 0,1-1 0,1 1 0,-1-1 0,0 0 0,0-1 0,11 2 0,-2-1-309,1-1-1,0-1 1,-1 0 0,1-1-1,-1-1 1,0 0-1,1-1 1,-1-1 0,17-6-1,29-19-8453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506"/>
    </inkml:context>
    <inkml:brush xml:id="br0">
      <inkml:brushProperty name="width" value="0.025" units="cm"/>
      <inkml:brushProperty name="height" value="0.025" units="cm"/>
    </inkml:brush>
  </inkml:definitions>
  <inkml:trace contextRef="#ctx0" brushRef="#br0">0 73 6022,'0'0'11883,"31"-62"-9673,-19 51 384,-1 11-383,3 11-930,-2 21 0,0 11 64,3 15-768,-1 6-449,-5 5-64,-2 2 0,-3-3-128,-4-1-1377,0-6-1442,0-7-1569,-5-9-3492</inkml:trace>
  <inkml:trace contextRef="#ctx0" brushRef="#br0" timeOffset="1">123 967 19635,'0'0'7751</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3.805"/>
    </inkml:context>
    <inkml:brush xml:id="br0">
      <inkml:brushProperty name="width" value="0.025" units="cm"/>
      <inkml:brushProperty name="height" value="0.025" units="cm"/>
    </inkml:brush>
  </inkml:definitions>
  <inkml:trace contextRef="#ctx0" brushRef="#br0">97 23 15855,'-8'12'2893,"-9"14"-348,-20 42 0,31-55-1909,0 0 1,2 0-1,-1 1 1,1-1-1,1 1 1,-3 27-1,6-38-616,0 0 0,0-1 0,0 1 0,0-1 0,0 1 0,0-1 0,1 1 0,-1 0 0,1-1 0,0 1 0,0-1 0,0 0 0,0 1 0,0-1 0,0 0 0,0 1 0,1-1 0,-1 0 0,1 0 0,3 3 0,-3-4-8,1 0 1,0 0 0,0 0 0,-1 0-1,1 0 1,0-1 0,0 1 0,0-1 0,0 1-1,0-1 1,0 0 0,0-1 0,0 1-1,0 0 1,0-1 0,0 1 0,-1-1 0,6-2-1,22-12 2,-25 12 4,0 0-1,0 0 0,0 1 1,0-1-1,0 2 1,10-4-1,-14 5-8,0 0 0,0 0 0,0 0-1,0 1 1,0-1 0,0 0 0,1 0 0,-1 1 0,0-1-1,0 1 1,0-1 0,0 1 0,0-1 0,0 1 0,-1-1-1,1 1 1,0 0 0,0 0 0,0-1 0,-1 1 0,1 0 0,0 0-1,-1 0 1,1 0 0,0 0 0,-1 0 0,1 0 0,-1 0-1,0 0 1,1 0 0,-1 0 0,0 0 0,0 0 0,0 1-1,0-1 1,1 0 0,-1 0 0,-1 2 0,2 7 483,0 3-297,1-1 0,0 1 1,7 20-1,-9-32-190,0 0 1,0 0 0,0 0-1,1 0 1,-1 0 0,0 0 0,1 0-1,-1 0 1,1 0 0,-1 0-1,1 0 1,0 0 0,-1 0-1,1 0 1,0 0 0,-1-1-1,1 1 1,0 0 0,0-1-1,0 1 1,0 0 0,0-1-1,0 1 1,0-1 0,0 0-1,0 1 1,0-1 0,0 0-1,0 1 1,0-1 0,0 0-1,0 0 1,0 0 0,0 0-1,0 0 1,0 0 0,0 0 0,1 0-1,-1-1 1,0 1 0,0 0-1,0-1 1,0 1 0,0 0-1,0-1 1,0 1 0,-1-1-1,1 0 1,0 1 0,0-1-1,0 0 1,0 0 0,-1 1-1,1-1 1,1-1 0,11-15 17,0 0 1,-1 0-1,-1-1 1,0-1-1,-1 1 1,-1-2-1,7-22 1,0 4-122,1-2 17,-7 13 315,2 0 0,0 1 0,29-41 0,-49 79-189,1 0 0,1 1 0,0 1-1,0-1 1,1 1 0,1-1 0,0 1 0,1 1 0,-1 14 0,-2 21 128,2 67 0,9-64-173,-5-51 0,1 0 0,-1 0 0,1 0 0,-1 0 0,1 0 0,0-1 0,0 1 0,0 0 0,0 0 0,0-1 0,0 1 0,0-1 0,1 1 0,-1-1 0,0 0 0,1 1 0,-1-1 0,1 0 0,0 0 0,-1 0 0,1 0 0,0 0 0,0 0 0,2 0 0,-3-1 0,0-1 0,0 1 0,-1-1 0,1 1 0,0-1 0,0 1 0,-1-1 0,1 0 0,0 1 0,-1-1 0,1 0 0,0 0 0,-1 0 0,1 1 0,-1-1 0,0 0 0,1 0 0,-1 0 0,0 0 0,1 0 0,-1 0 0,0 0 0,0 0 0,0 0 0,0 0 0,0 0 0,0 1 0,0-1 0,0 0 0,0 0 0,0 0 0,-1-2 0,-3-37 0,1 29 0,-2-1 0,1 1 0,-2 0 0,1 1 0,-1-1 0,-1 1 0,-15-18 0,-63-57 0,83 82 0,3 3 0,0-1 0,0 0 0,0 1 0,0-1 0,1 1 0,-1-1 0,0 1 0,0-1 0,0 1 0,1 0 0,-1-1 0,0 1 0,0 0 0,1 0 0,-1 0 0,0 0 0,0 0 0,3 1 0,2-1 1,154-5-907,-133 2-1159,51-12 1,-34 1-9654</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4.694"/>
    </inkml:context>
    <inkml:brush xml:id="br0">
      <inkml:brushProperty name="width" value="0.025" units="cm"/>
      <inkml:brushProperty name="height" value="0.025" units="cm"/>
    </inkml:brush>
  </inkml:definitions>
  <inkml:trace contextRef="#ctx0" brushRef="#br0">17 120 13837,'-1'0'359,"1"1"0,-1-1 1,1 0-1,-1 0 0,0 0 0,1 0 0,-1 0 0,1 0 0,-1 0 1,1 0-1,-1 0 0,0-1 0,1 1 0,-1 0 0,1 0 0,-1 0 1,1-1-1,-1 1 0,1 0 0,-1 0 0,1-1 0,0 1 1,-1-1-1,1 1 0,-1 0 0,1-1 0,0 1 0,-1-1 0,1 1 1,0-1-1,-1 1 0,1-1 0,0 0 0,8-17 3224,27-16-2422,-25 27-1009,0 0 0,1 0 0,0 1 0,0 0 1,0 1-1,1 1 0,0 0 0,0 0 0,0 1 0,0 1 0,22-3 1,-33 5-153,0 0 1,0 1 0,1-1 0,-1 0 0,0 0 0,0 0-1,0 1 1,0-1 0,0 0 0,0 1 0,0-1 0,0 1-1,0 0 1,0-1 0,0 1 0,0 0 0,0-1 0,0 1-1,0 0 1,0 0 0,-1 0 0,1 0 0,0 0 0,-1 0-1,1 0 1,-1 0 0,1 2 0,1 1 5,-1 0-1,0 0 1,-1 1 0,1-1-1,-1 0 1,0 1 0,0-1 0,-1 5-1,-1 8 20,-1 0 0,-10 33 0,7-34-25,2-6 0,1 1 0,0-1 0,0 1 0,1 0 0,-1 14 0,3-25 0,0 0 0,0 0 0,0 0 0,0 1 0,0-1 0,0 0 0,0 0 0,0 0 0,0 0 0,0 1 0,0-1 0,0 0 0,1 0 0,-1 0 0,0 0 0,0 0 0,0 1 0,0-1 0,0 0 0,0 0 0,0 0 0,1 0 0,-1 0 0,0 0 0,0 1 0,0-1 0,0 0 0,0 0 0,1 0 0,-1 0 0,0 0 0,0 0 0,0 0 0,0 0 0,1 0 0,-1 0 0,0 0 0,0 0 0,0 0 0,0 0 0,1 0 0,-1 0 0,0 0 0,0 0 0,0 0 0,0 0 0,1 0 0,-1 0 0,0 0 0,0 0 0,0 0 0,0-1 0,1 1 0,14-9 0,10-13 0,12-19 0,-1-2 0,42-68 0,-77 135 0,-7 19 0,0-23 0,1 1 0,1-1 0,1 1 0,1 0 0,1 0 0,2 35 0,-1-54 0,1 0 0,-1-1 0,0 1 0,1 0 0,-1-1 0,1 1 0,-1 0 0,1-1 0,0 1 0,-1-1 0,1 1 0,0-1 0,0 0 0,0 1 0,0-1 0,1 0 0,-1 0 0,0 1 0,0-1 0,1 0 0,-1 0 0,1-1 0,-1 1 0,3 1 0,-1-1 0,0-1 0,0 1 0,0-1 0,0 0 0,1 0 0,-1 0 0,0-1 0,0 1 0,0-1 0,0 1 0,0-1 0,4-2 0,5-3 0,0 0 0,0 0 0,-1-1 0,0 0 0,12-11 0,-11 8-26,-1-1-1,0 0 1,-1 0 0,0-1-1,0-1 1,-2 0 0,1 0-1,-2 0 1,0-1 0,0 0-1,-1-1 1,-1 1 0,-1-1-1,4-18 1,-20 97-7170,7-41 2594,-1 6-4441</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5.974"/>
    </inkml:context>
    <inkml:brush xml:id="br0">
      <inkml:brushProperty name="width" value="0.025" units="cm"/>
      <inkml:brushProperty name="height" value="0.025" units="cm"/>
    </inkml:brush>
  </inkml:definitions>
  <inkml:trace contextRef="#ctx0" brushRef="#br0">1 0 11179,'0'0'17905,"4"74"-17457,-4-44 0,0-1-223,0-5-129,0-6-64,0-4-449,4-10-1889,3-4-3908,2-17-7495</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6.912"/>
    </inkml:context>
    <inkml:brush xml:id="br0">
      <inkml:brushProperty name="width" value="0.025" units="cm"/>
      <inkml:brushProperty name="height" value="0.025" units="cm"/>
    </inkml:brush>
  </inkml:definitions>
  <inkml:trace contextRef="#ctx0" brushRef="#br0">135 195 17040,'0'0'10757,"-10"2"-9214,6-1-1488,0 1 0,0-1 0,0 1-1,0-1 1,0 1 0,0 1 0,0-1 0,1 0 0,-1 1 0,1 0 0,-5 5 0,2-2-27,1 1 0,0 0-1,1 0 1,-1 1 0,1 0 0,-4 12 0,0-1-27,1 1 1,2 1-1,-1-1 1,2 1 0,1 0-1,-1 31 1,4-51-6,0 0 1,0 1-1,0-1 1,0 0-1,0 1 1,0-1-1,0 0 1,1 0-1,-1 1 1,0-1-1,1 0 1,-1 0-1,1 1 1,0-1-1,-1 0 1,1 0-1,1 1 1,-1-1 4,-1-1 1,1 1 0,0-1-1,-1 0 1,1 0-1,0 1 1,-1-1-1,1 0 1,0 0-1,-1 0 1,1 0 0,0 0-1,-1 0 1,1 0-1,0 0 1,0 0-1,-1 0 1,1 0-1,0 0 1,-1 0 0,1-1-1,1 1 1,2-3 51,0 1-1,1-1 1,-2 1 0,1-1 0,0 0 0,0-1-1,-1 1 1,5-6 0,18-27 158,-1-1 1,-2-1-1,-2 0 1,-1-2-1,-2-1 0,-2 0 1,-1-1-1,-3 0 1,10-60-1,-47 431-211,25-324 0,0 1 0,1-1 0,-1 1 0,1-1 0,0 1 0,0-1 0,1 1 0,0-1 0,2 7 0,-3-11 0,0 0 0,0 0 0,0 1 0,0-1 0,0 0 0,0 0 0,1 0 0,-1 0 0,0 0 0,0 0 0,1-1 0,-1 1 0,1 0 0,-1-1 0,1 1 0,-1-1 0,1 1 0,-1-1 0,1 0 0,-1 0 0,1 1 0,-1-1 0,1 0 0,-1 0 0,1-1 0,-1 1 0,1 0 0,-1 0 0,1-1 0,-1 1 0,1-1 0,-1 0 0,1 1 0,-1-1 0,0 0 0,1 0 0,1-1 0,6-4 0,0 0 0,0-1 0,-1 0 0,0-1 0,0 1 0,-1-1 0,0-1 0,-1 1 0,0-1 0,7-12 0,0-3 0,-1-1 0,17-49 0,-24 61 0,-2-1 0,0 0 0,2-17 0,-7 24 0,-3 14 0,-5 15 0,-2 10 0,2 0 0,1 1 0,2 1 0,-4 36 0,11-69 0,0 0 0,0 0 0,0-1 0,-1 1 0,1 0 0,0 0 0,0-1 0,0 1 0,1 0 0,-1 0 0,0 0 0,0-1 0,0 1 0,0 0 0,1 0 0,-1-1 0,0 1 0,1 0 0,-1-1 0,1 1 0,-1 0 0,1-1 0,-1 1 0,1-1 0,-1 1 0,1-1 0,-1 1 0,1-1 0,0 1 0,-1-1 0,1 1 0,1 0 0,0-1 0,1 0 0,-1 0 0,0 0 0,0-1 0,0 1 0,0 0 0,0-1 0,0 1 0,0-1 0,0 0 0,0 0 0,2-1 0,51-33 0,107-105 0,-164 141 0,0 0 0,0-1 0,-1 1 0,1-1 0,0 0 0,0 0 0,-1 1 0,1-2 0,0 1 0,0 0 0,-1 0 0,1-1 0,0 1 0,0-1 0,0 0 0,0 1 0,-3-2 0,5 1 0,-1 1 0,1 0 0,-1 0 0,1 0 0,-1-1 0,1 1 0,-1 0 0,1 0 0,0-1 0,-1 1 0,1-1 0,-1 1 0,1 0 0,0-1 0,-1 1 0,1-1 0,0 1 0,-1-1 0,1 1 0,0 0 0,0-1 0,0 1 0,-1-1 0,1 0 0,0 1 0,0-1 0,0 1 0,0-2 0,1 1 0,0 0 0,-1 0 0,1 0 0,0 0 0,0 0 0,0 0 0,0 0 0,0 0 0,0 0 0,1 0 0,-1 1 0,0-1 0,0 0 0,1 1 0,-1-1 0,0 1 0,3-1 0,64-18-1129,5-1-6508,-32 2-9029</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8.487"/>
    </inkml:context>
    <inkml:brush xml:id="br0">
      <inkml:brushProperty name="width" value="0.025" units="cm"/>
      <inkml:brushProperty name="height" value="0.025" units="cm"/>
    </inkml:brush>
  </inkml:definitions>
  <inkml:trace contextRef="#ctx0" brushRef="#br0">0 206 8232,'2'-9'7756,"6"-55"-2294,-8 64-5399,0 0 0,0 0 0,0 0 1,0 0-1,1 0 0,-1 0 0,0 1 1,0-1-1,0 0 0,0 0 1,1 0-1,-1 0 0,0 0 0,0 0 1,0 0-1,1 0 0,-1 0 0,0 0 1,0 0-1,0 0 0,0 0 0,1 0 1,-1 0-1,0 0 0,0 0 0,0 0 1,1 0-1,-1 0 0,0 0 1,0 0-1,0-1 0,0 1 0,0 0 1,1 0-1,-1 0 0,0 0 0,0 0 1,0 0-1,0-1 0,0 1 0,1 0 1,-1 0-1,0 0 0,0 0 0,0 0 1,0-1-1,0 1 0,0 0 1,0 0-1,0 0 0,0-1 0,0 1 1,0 0-1,0 0 0,0 0 0,0 0 1,0-1-1,0 1 0,0 0 0,0 0 1,0 0-1,0-1 0,0 1 1,0 0-1,0 0 0,7 14 625,4 34 158,-2 1-1,6 87 1,-13 103-286,-2-144-230,14-289-1947,-13 124 1023,1 17 82,-2 1 0,-2-1-1,-3 1 1,-11-54 0,19 200 1350,4-40-431,2 0-1,3-1 1,2 0 0,21 52 0,-32-98-295,0-1 0,0 1 1,1-1-1,0 0 0,0 0 0,10 10 1,-13-15-60,0 0-1,0 0 1,1 0 0,-1 1 0,0-2 0,1 1 0,-1 0 0,1 0 0,-1 0 0,1-1 0,0 1-1,-1-1 1,1 1 0,0-1 0,-1 0 0,1 0 0,0 1 0,-1-1 0,1 0 0,0 0 0,-1-1 0,1 1-1,0 0 1,-1-1 0,1 1 0,0-1 0,-1 1 0,1-1 0,-1 0 0,1 1 0,-1-1 0,1 0 0,-1 0-1,0 0 1,2-2 0,4-4 80,-1 0-1,0-1 1,0 1 0,-1-1-1,0 0 1,-1-1-1,0 1 1,0-1 0,-1 0-1,5-16 1,1-12 256,6-50 0,-8 27-389,-3 0 0,-8-118 0,-2 137 0,6 40 0,0-1 0,0 1 0,-1 0 0,1-1 0,0 1 0,-1 0 0,1 0 0,0-1 0,-1 1 0,0 0 0,1 0 0,-1 0 0,0-1 0,1 1 0,-1 0 0,0 0 0,0 0 0,0 0 0,0 0 0,0 1 0,0-1 0,0 0 0,0 0 0,0 1 0,-2-1 0,2 1 0,1 1 0,-1-1 0,0 1 0,0 0 0,1-1 0,-1 1 0,1 0 0,-1 0 0,1-1 0,-1 1 0,1 0 0,-1 0 0,1 0 0,0 0 0,-1-1 0,1 1 0,0 0 0,0 0 0,-1 0 0,1 0 0,0 0 0,0 1 0,-2 30 0,1-26 0,-1 14-98,0-10-199,1 0 1,0 0 0,0-1-1,1 1 1,1 0 0,-1 0-1,2 0 1,2 11 0,0-17-2787,-1-4-1788</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8.878"/>
    </inkml:context>
    <inkml:brush xml:id="br0">
      <inkml:brushProperty name="width" value="0.025" units="cm"/>
      <inkml:brushProperty name="height" value="0.025" units="cm"/>
    </inkml:brush>
  </inkml:definitions>
  <inkml:trace contextRef="#ctx0" brushRef="#br0">75 87 15086,'0'0'15690,"-8"4"-15514,4-2-184,-1 1 1,1-1-1,0 1 1,0 1-1,0-1 1,1 0-1,-1 1 1,1 0-1,0 0 1,0 0-1,0 0 1,0 0-1,1 1 1,-1-1-1,1 1 1,0-1-1,1 1 1,-1 0-1,1 0 0,0 0 1,-1 9-1,0 3 87,1 1-1,1 32 0,0-50-75,0 1 0,0 0 0,0 0 0,0-1 0,0 1 0,0 0 0,0 0 0,1-1 0,-1 1 0,0 0 0,0-1 0,1 1 0,-1 0 0,0-1 0,1 1 0,-1 0-1,1-1 1,-1 1 0,1-1 0,-1 1 0,1 0 0,-1-1 0,1 0 0,-1 1 0,1-1 0,0 1 0,-1-1 0,1 0 0,0 1 0,-1-1 0,1 0 0,0 0 0,0 1 0,-1-1 0,1 0-1,0 0 1,0 0 0,-1 0 0,1 0 0,0 0 0,0 0 0,-1 0 0,1-1 0,0 1 0,0 0 0,-1 0 0,1 0 0,0-1 0,-1 1 0,1-1 0,0 1 0,-1 0 0,1-1 0,-1 1-1,2-2 1,3-1 79,0 0 0,0 0-1,0-1 1,0 0 0,-1 0-1,6-5 1,9-20 86,-1 0 0,-1-1 1,-2-1-1,0 0 0,18-65 0,-44 153-168,2-16 0,2 0 0,2 1 0,0 51 0,5-92 0,0 0 0,-1 0 0,1-1 0,0 1 0,0 0 0,0 0 0,1 0 0,-1 0 0,0 0 0,0 0 0,0 0 0,1-1 0,-1 1 0,0 0 0,1 0 0,-1 0 0,1 0 0,-1-1 0,1 1 0,-1 0 0,1-1 0,-1 1 0,1 0 0,0-1 0,-1 1 0,1-1 0,0 1 0,0-1 0,-1 1 0,1-1 0,0 1 0,0-1 0,0 0 0,0 1 0,-1-1 0,1 0 0,0 0 0,0 0 0,0 0 0,0 0 0,0 0 0,0 0 0,0 0 0,0 0 0,-1 0 0,1 0 0,0-1 0,1 1 0,2-2 0,0 1 0,0-1 0,0 0 0,0 0 0,-1 0 0,1-1 0,-1 1 0,1-1 0,3-4 0,43-56-2948,-29 27-2028,-1-1-1,23-60 0,-24 50-3122</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19.283"/>
    </inkml:context>
    <inkml:brush xml:id="br0">
      <inkml:brushProperty name="width" value="0.025" units="cm"/>
      <inkml:brushProperty name="height" value="0.025" units="cm"/>
    </inkml:brush>
  </inkml:definitions>
  <inkml:trace contextRef="#ctx0" brushRef="#br0">104 326 10666,'-4'12'5114,"-27"68"-198,16-46-2703,1 1 0,2 0 0,-14 69 0,26-104-2206,0 1 0,-1-1-1,1 1 1,0-1 0,0 1 0,0-1 0,0 1 0,0-1-1,0 1 1,0-1 0,0 1 0,0-1 0,0 1 0,0-1-1,0 0 1,0 1 0,1-1 0,-1 1 0,0-1-1,0 1 1,0-1 0,1 1 0,-1-1 0,0 1 0,1-1-1,-1 0 1,0 1 0,1-1 0,-1 0 0,0 1 0,1-1-1,-1 0 1,1 1 0,-1-1 0,0 0 0,1 0 0,-1 0-1,1 1 1,0-1 0,23-9 431,20-27 340,-11 2-606,-2-3-1,-1 0 0,-2-2 0,32-59 0,-47 74-245,-1-1 0,-1 0-1,-1 0 1,-1-1-1,-2-1 1,-1 1 0,0-1-1,-2 0 1,0-31-1,-3 55 65,-1 0 0,0 1 0,-1-1 0,1 0 0,0 0-1,-1 0 1,0 0 0,1 1 0,-1-1 0,0 0-1,0 1 1,-1-1 0,1 0 0,0 1 0,-1 0-1,-3-5 1,4 6 8,-1 0 0,0 0 0,0-1 0,0 1 0,1 0 0,-1 1 0,0-1 0,0 0 0,0 0 0,0 1 0,0 0 0,0-1 0,-1 1 0,1 0 0,0 0 0,0 0 0,-4 0 0,-1 1 12,1 1 1,-1 0-1,0 0 0,1 0 1,-1 1-1,1 0 1,0 0-1,0 1 0,0-1 1,0 1-1,1 1 0,-7 6 1,11-11-11,-52 58 225,48-53-195,1 1 1,0-1-1,0 1 0,1 0 1,0 0-1,0 0 0,0 0 1,1 1-1,-3 8 0,5-14-32,0 0 0,0 0-1,0 0 1,0 0 0,0 0 0,0 0-1,1-1 1,-1 1 0,0 0 0,0 0-1,1 0 1,-1-1 0,0 1 0,1 0-1,-1 0 1,1 0 0,-1-1 0,1 1-1,0 0 1,-1-1 0,1 1 0,-1-1-1,1 1 1,0-1 0,0 1 0,-1-1-1,1 1 1,0-1 0,0 0 0,1 1-1,30 7 25,-18-5 16,-6-1-3,14 3-36,-1 1 0,0 0 0,0 2 1,29 15-1,-45-20-10,1 0 0,-1 1 0,0 0 0,0 0 0,-1 0 0,1 1 0,-1-1 1,0 1-1,0 0 0,0 0 0,-1 1 0,0-1 0,0 1 0,0-1 0,-1 1 0,1 0 1,-2 0-1,1 0 0,-1 0 0,2 11 0,-1 7 105,-1-1 0,-3 34 1,1-49-160,1-1 0,-2 1 0,1 0 0,-1-1 0,0 1 0,0-1 0,-1 1 0,0-1 0,-1 0 0,1 0 0,-6 6 1,9-12-48,0-1 1,0 0 0,0 0 0,-1 1-1,1-1 1,0 0 0,0 0 0,0 0-1,-1 1 1,1-1 0,0 0 0,0 0-1,0 0 1,-1 1 0,1-1 0,0 0-1,0 0 1,-1 0 0,1 0 0,0 0-1,0 0 1,-1 0 0,1 0 0,0 0-1,-1 0 1,1 0 0,0 0 0,0 0 0,-1 0-1,1 0 1,0 0 0,-1 0 0,1 0-1,0 0 1,0 0 0,-1 0 0,1 0-1,0 0 1,0 0 0,-1-1 0,1 1-1,0 0 1,-1 0 0,-3-10-6290,2-22-10447</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0.031"/>
    </inkml:context>
    <inkml:brush xml:id="br0">
      <inkml:brushProperty name="width" value="0.025" units="cm"/>
      <inkml:brushProperty name="height" value="0.025" units="cm"/>
    </inkml:brush>
  </inkml:definitions>
  <inkml:trace contextRef="#ctx0" brushRef="#br0">1 1 8712,'0'0'16037,"1"8"-15178,10 84 745,-1 95 0,-6-89-867,9 423 2477,-13-558-3214,3 0 0,1 0 0,10-41 0,-11 62 0,2-1 0,0 0 0,1 1 0,0 0 0,2 0 0,0 1 0,0 0 0,21-27 0,-27 39 0,0 1 0,1-1 0,-1 0 0,1 1 0,0 0 0,0 0 0,-1-1 0,1 2 0,1-1 0,-1 0 0,0 0 0,0 1 0,1 0 0,-1 0 0,0 0 0,1 0 0,-1 0 0,1 1 0,-1 0 0,1-1 0,0 1 0,-1 0 0,1 1 0,-1-1 0,1 1 0,-1-1 0,1 1 0,-1 0 0,1 1 0,-1-1 0,0 0 0,0 1 0,0 0 0,0 0 0,0 0 0,0 0 0,0 0 0,0 1 0,-1-1 0,1 1 0,-1-1 0,0 1 0,0 0 0,0 0 0,0 0 0,0 0 0,-1 1 0,1-1 0,-1 0 0,0 1 0,0-1 0,0 1 0,-1-1 0,1 4 0,0-2 0,0 4 0,1-1 0,-1 1 0,-1-1 0,0 1 0,0-1 0,-1 1 0,-1 11 0,2-20 0,-1 0 0,1 0 0,0 0 0,0 0 0,0 0 0,0-1 0,0 1 0,0 0 0,0 0 0,0 0 0,0 0 0,0 0 0,0 0 0,-1 0 0,1 0 0,0 0 0,0 0 0,0 0 0,0 0 0,0 0 0,0 0 0,0 0 0,0 0 0,-1 0 0,1 0 0,0 0 0,0 0 0,0 0 0,0 0 0,0 0 0,0 0 0,0 0 0,-1 0 0,1 0 0,0 0 0,0 0 0,0 0 0,0 0 0,0 0 0,0 0 0,0 0 0,0 0 0,-1 0 0,1 0 0,0 1 0,0-1 0,0 0 0,0 0 0,0 0 0,0 0 0,0 0 0,0 0 0,0 0 0,0 0 0,0 0 0,0 1 0,0-1 0,0 0 0,0 0 0,0 0 0,0 0 0,0 0 0,0 0 0,0 0 0,0 1 0,0-1 0,0 0 0,0 0 0,0 0 0,-4-13 0,1-17 0,5-57 0,0 53 0,-1 0 0,-2-1 0,-8-55 0,8 88 0,3 12 0,-2-7 0,1-1 0,0 1 0,0-1 0,0 1 0,0-1 0,0 0 0,1 1 0,-1-1 0,1 0 0,3 3 0,-2-2-339,1-1 0,-1 0 1,1 1-1,-1-2 0,1 1 0,0 0 0,0-1 0,0 0 1,0 0-1,0 0 0,0 0 0,1-1 0,-1 1 0,0-1 1,0 0-1,5-1 0,0 0-737,-1 0-1,1-1 1,-1 0-1,0 0 1,0-1 0,0 0-1,8-5 1,24-13-5309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0.375"/>
    </inkml:context>
    <inkml:brush xml:id="br0">
      <inkml:brushProperty name="width" value="0.025" units="cm"/>
      <inkml:brushProperty name="height" value="0.025" units="cm"/>
    </inkml:brush>
  </inkml:definitions>
  <inkml:trace contextRef="#ctx0" brushRef="#br0">112 0 7655,'0'0'15813,"-11"12"-14196,-1 2-1214,1 0 0,0 1 0,1 0 0,1 1 0,1 0 0,0 0 0,1 1 0,0-1 1,-6 30-1,11-38-228,1 0 1,0 0-1,1 0 1,0 13-1,0-20-165,0 0 0,0 0 1,0 0-1,1-1 0,-1 1 0,0 0 0,0 0 0,0-1 1,1 1-1,-1 0 0,1-1 0,-1 1 0,0 0 1,1-1-1,-1 1 0,1 0 0,-1-1 0,1 1 0,0-1 1,-1 1-1,1-1 0,-1 1 0,2-1 0,-1 0 13,0 1 1,1-2-1,-1 1 0,1 0 0,-1 0 0,0 0 1,0 0-1,1-1 0,-1 1 0,0-1 0,1 1 1,-1-1-1,0 1 0,0-1 0,0 0 0,0 0 0,0 1 1,0-1-1,1-1 0,6-5 127,-1 0-1,0 0 1,0-1-1,-1 0 1,0 0-1,-1-1 0,1 1 1,-2-1-1,5-11 1,4-12-11,11-44-1,-17 181-1547,-9-77 1401,2-18-167,-1 0 1,1 0-1,1-1 1,2 19-1,-3-27 42,1 0 0,-1-1 0,0 1 0,1 0 0,-1 0-1,1 0 1,-1 0 0,1-1 0,-1 1 0,1 0 0,0 0 0,-1-1 0,1 1-1,0 0 1,0-1 0,-1 1 0,1-1 0,0 1 0,0-1 0,0 1 0,0-1-1,0 0 1,0 1 0,-1-1 0,1 0 0,0 0 0,0 0 0,0 0 0,0 0-1,0 0 1,0 0 0,0 0 0,0 0 0,0 0 0,0 0 0,0-1 0,0 1-1,0 0 1,0-1 0,-1 1 0,1 0 0,0-1 0,0 1 0,0-1 0,0 0-1,-1 1 1,1-1 0,0 0 0,40-33-5633,-12-3-949</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0.885"/>
    </inkml:context>
    <inkml:brush xml:id="br0">
      <inkml:brushProperty name="width" value="0.025" units="cm"/>
      <inkml:brushProperty name="height" value="0.025" units="cm"/>
    </inkml:brush>
  </inkml:definitions>
  <inkml:trace contextRef="#ctx0" brushRef="#br0">63 45 6694,'-6'12'8264,"-2"3"-6890,1-4-467,0 0 1,2 1-1,-1-1 0,1 1 1,1 1-1,0-1 0,1 1 1,0 0-1,-1 14 0,4-27-889,0 0 0,0 1-1,0-1 1,1 0-1,-1 0 1,0 1 0,0-1-1,0 0 1,1 0-1,-1 1 1,0-1 0,0 0-1,1 0 1,-1 0-1,0 1 1,1-1 0,-1 0-1,0 0 1,1 0-1,-1 0 1,0 0 0,0 0-1,1 0 1,-1 0-1,0 1 1,1-1 0,-1 0-1,0 0 1,1-1 0,-1 1-1,0 0 1,1 0-1,-1 0 1,0 0 0,1 0-1,-1 0 1,0 0-1,1 0 1,-1-1 0,0 1-1,1 0 1,-1 0-1,0 0 1,0-1 0,1 1-1,-1 0 1,0 0-1,0-1 1,16-10 283,-8 2-219,-1-2 0,0 1-1,0-1 1,-1 0 0,5-13 0,-1 5-66,-10 19-26,0-1 0,0 1 0,0 0-1,0 0 1,0 0 0,0 0 0,0 0-1,0-1 1,0 1 0,0 0 0,0 0-1,0 0 1,0 0 0,0 0 0,0-1-1,0 1 1,0 0 0,0 0 0,0 0-1,0 0 1,0 0 0,0 0 0,1 0-1,-1-1 1,0 1 0,0 0 0,0 0-1,0 0 1,0 0 0,0 0 0,1 0-1,-1 0 1,0 0 0,0 0 0,0 0-1,0 0 1,0 0 0,0 0 0,1 0-1,-1 0 1,0 0 0,0 0 0,0 0-1,0 0 1,1 0 0,-1 0 0,0 0-1,0 0 1,0 0 0,0 0 0,0 0-1,0 0 1,1 0 0,-1 0 0,0 0-1,0 0 1,0 0 0,0 1 0,3 12-183,-1 19 232,-3 60-90,-2-33 917,4 0-1,2-1 1,13 76-1,-9-109-828,-2 1 0,-1 0-1,-1 1 1,-1-1-1,-1 1 1,-4 35 0,2-59-19,0 0 1,0 0-1,0 0 1,0 0 0,0-1-1,-1 1 1,1 0-1,-1-1 1,0 1 0,0-1-1,0 1 1,0-1-1,-5 4 1,7-6 11,-1 1-1,0 0 1,0-1-1,0 1 1,0-1-1,0 1 1,0-1-1,0 0 1,0 1 0,0-1-1,0 0 1,0 0-1,0 0 1,0 0-1,0 0 1,0 0 0,0 0-1,0 0 1,0 0-1,0 0 1,0 0-1,0-1 1,0 1 0,0 0-1,0-1 1,0 1-1,0-1 1,0 1-1,0-1 1,0 1 0,0-1-1,1 0 1,-1 1-1,0-1 1,0 0-1,1 0 1,-1 0 0,0 0-1,1 1 1,-1-1-1,1 0 1,-1 0-1,1 0 1,-1-2 0,-3-6-5,1-1 1,0 0 0,0 0 0,1 0 0,0 0 0,0 0 0,1-1 0,1-14 0,1-10-196,6-43 0,1 33 32,2-1 0,28-77 0,47-85-109,-33 84 230,-43 96 67,-20 38-41,-22 43 108,26-40-10,0 0 1,2 1-1,-1 0 0,1 0 1,1 1-1,1-1 0,0 1 1,-1 15-1,4-29-104,0 1-1,0-1 1,0 0-1,0 0 1,1 0-1,-1 0 1,0 0-1,0 0 1,1 0-1,-1 0 1,0 0-1,1 0 1,-1 0 0,1 0-1,0 0 1,-1 0-1,1 0 1,0 0-1,-1 0 1,1-1-1,0 1 1,0 0-1,0 0 1,-1-1-1,1 1 1,0-1-1,0 1 1,2 0-1,0 0 6,1-1 0,-1 1 1,0-1-1,0 1 0,0-1 0,1 0 0,-1-1 0,0 1 0,0-1 0,4 0 0,5-2-872,0-1 0,-1 0 0,1-1 0,16-9 0,3-6-7614,2-5-8514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7:28:37.752"/>
    </inkml:context>
    <inkml:brush xml:id="br0">
      <inkml:brushProperty name="width" value="0.025" units="cm"/>
      <inkml:brushProperty name="height" value="0.025" units="cm"/>
    </inkml:brush>
  </inkml:definitions>
  <inkml:trace contextRef="#ctx0" brushRef="#br0">7140 469 673,'0'0'5419,"2"-10"-2404,1 2-2613,0 2 13,-1 0 0,0 0 0,0 1 1,0-1-1,-1 0 0,0-1 0,1-6 1,-2 10-282,-1 1 0,1 0 1,-1 0-1,1 0 1,-1 0-1,0 0 0,0 0 1,0 0-1,0 0 1,0 0-1,0 0 0,0 0 1,-1 0-1,1 1 1,-1-1-1,1 1 0,-1-1 1,0 1-1,1-1 0,-1 1 1,0 0-1,0 0 1,0 0-1,0 0 0,-3-1 1,-24-8 126,-2 1-1,1 1 1,-1 2 0,0 1 0,-1 1 0,-43 1 0,28 0-181,-787-23 2478,-242-20-1817,245-69-898,368 46-199,188 40 504,-532 12 1,-275 93-21,881-58-200,172-16 54,-127 11 35,-233 50-1,345-52 4,0 1 0,1 2-1,0 2 1,1 2 0,1 2 0,0 1 0,2 3-1,1 1 1,-67 57 0,86-63-26,1 0 0,1 2 0,1 0-1,1 1 1,1 0 0,1 2 0,1-1 0,0 1 0,2 1-1,-8 30 1,9-21-29,2 0 0,1 1 1,2 0-1,1 0 0,2 0 0,1 0 0,6 44 0,-1-54 32,1 1 0,2-1 0,0 0 1,1-1-1,2 0 0,0-1 0,1 0 0,2-1 0,0 0 0,1-1 0,2 0 0,34 33 0,2-4 113,3-2-1,1-3 1,87 52-1,-35-32-65,3-6 0,231 88-1,-172-91 65,263 51-1,191-17 94,-1-39-112,43-18 50,763-59-1,-1326 19-120,1742-151-319,-1690 138 286,172-45 1,-275 51 61,0-3-1,0-1 1,-2-3 0,-1-3 0,0-1 0,80-56 0,-114 68 50,0 0 0,-1 0-1,0-1 1,-1-1 0,-1-1 0,-1 0-1,0 0 1,-1-1 0,15-31-1,-22 40-47,0-1 0,-1-1 0,0 1-1,-1 0 1,0-1 0,-1 1-1,1-1 1,-2 1 0,0-1-1,0 0 1,0 1 0,-1-1 0,-1 0-1,0 1 1,0 0 0,-1-1-1,0 1 1,0 0 0,-1 0 0,0 1-1,-1-1 1,-7-9 0,-7-8-34,-2 2 0,0 0 0,-2 2 0,0 0 1,-2 2-1,-44-29 0,-174-86 44,50 47 15,-4 9 0,-3 8 0,-367-79 0,-38 45-1775,-4 28-5515,265 40-5810</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1.896"/>
    </inkml:context>
    <inkml:brush xml:id="br0">
      <inkml:brushProperty name="width" value="0.025" units="cm"/>
      <inkml:brushProperty name="height" value="0.025" units="cm"/>
    </inkml:brush>
  </inkml:definitions>
  <inkml:trace contextRef="#ctx0" brushRef="#br0">271 1 11307,'-11'0'3189,"0"1"1,-1 0 0,-20 5-1,-26 16 561,36-9-3666,0 1-1,1 1 1,-20 18-1,8-12 88,26-20 73,21-12-61,-9 8-191,0 0 0,0 1-1,1 0 1,-1 0 0,0 1-1,1-1 1,-1 1 0,1 0-1,0 1 1,-1-1 0,1 1-1,-1 0 1,1 1 0,0-1-1,-1 1 1,1 0 0,-1 1 0,1-1-1,-1 1 1,0 0 0,0 0-1,0 1 1,0 0 0,0-1-1,0 2 1,-1-1 0,6 5-1,-5-5 96,0 1 0,0 0 0,0 1 1,-1-1-1,0 1 0,1 0 0,-2 0 0,1 0 0,-1 0 0,1 0 0,-1 1 0,-1 0 0,1 0 0,-1 0 0,0 0 0,0 0 0,-1 0 0,0 0 0,0 0 0,0 1 0,-1-1 0,0 0 0,0 1 0,-2 7 0,1-10-27,-1-1-1,0 1 0,0-1 0,0 0 1,0 0-1,-1 0 0,1 0 0,-1 0 1,0 0-1,1-1 0,-1 1 0,-1-1 1,1 0-1,0 0 0,0 0 0,-1 0 1,1 0-1,-1-1 0,0 0 0,1 0 0,-1 0 1,-5 1-1,-9 1 119,0 0 1,1-1-1,-26-1 1,39-1-656,15-2-756,51-9-4168,-44 2 3163,0 1 0,-1-2 0,20-15 0,11-12-4889</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2.223"/>
    </inkml:context>
    <inkml:brush xml:id="br0">
      <inkml:brushProperty name="width" value="0.025" units="cm"/>
      <inkml:brushProperty name="height" value="0.025" units="cm"/>
    </inkml:brush>
  </inkml:definitions>
  <inkml:trace contextRef="#ctx0" brushRef="#br0">18 266 15471,'0'0'15006,"-1"13"-14665,-3 17-157,-1 3-91,1 0-1,1 1 1,2-1-1,5 47 0,-4-79-102,0 0 0,0 0 0,0 0-1,0 0 1,1 0 0,-1 0-1,0 0 1,0 0 0,1 0-1,-1 0 1,1-1 0,-1 1-1,1 0 1,-1 0 0,1 0-1,-1-1 1,1 1 0,0 0 0,-1-1-1,1 1 1,0 0 0,0-1-1,-1 1 1,1-1 0,0 1-1,0-1 1,0 1 0,0-1-1,0 0 1,0 0 0,0 1 0,0-1-1,-1 0 1,1 0 0,0 0-1,0 0 1,0 0 0,0 0-1,0 0 1,0 0 0,0 0-1,2-1 1,0 0-16,-1-1 0,1 1 1,0 0-1,-1-1 0,1 0 0,-1 0 0,1 1 0,-1-1 0,0-1 1,0 1-1,0 0 0,3-5 0,2-5-480,-1 0 0,-1-1 0,0 1 0,0-1 0,-1 0 0,-1 0 0,3-26 0,0-96-12416,-6 128 12003,0-58-11525</inkml:trace>
  <inkml:trace contextRef="#ctx0" brushRef="#br0" timeOffset="1">65 0 16848,'0'0'10025,"-34"34"-15342,46-34 801,5 0-2851</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3.486"/>
    </inkml:context>
    <inkml:brush xml:id="br0">
      <inkml:brushProperty name="width" value="0.025" units="cm"/>
      <inkml:brushProperty name="height" value="0.025" units="cm"/>
    </inkml:brush>
  </inkml:definitions>
  <inkml:trace contextRef="#ctx0" brushRef="#br0">48 464 11819,'0'0'9967,"-5"7"-9796,-2 8 67,1-1-1,0 1 1,0 1 0,2-1 0,0 0 0,1 1-1,0 0 1,1 0 0,1 0 0,1 18 0,0-32-230,0-1 1,-1 0-1,1 0 1,0 0 0,0 1-1,1-1 1,-1 0-1,0 0 1,0 0 0,0 1-1,1-1 1,-1 0-1,1 0 1,-1 0-1,1 0 1,-1 0 0,1 0-1,-1 0 1,1 0-1,0 0 1,0 0 0,0 0-1,-1 0 1,1 0-1,0 0 1,0-1 0,0 1-1,0 0 1,0-1-1,1 1 1,-1-1 0,0 1-1,0-1 1,0 0-1,0 1 1,0-1 0,1 0-1,-1 0 1,0 0-1,2 0 1,-1 0 51,1-1 1,-1 0-1,0 0 1,1 1-1,-1-2 0,0 1 1,0 0-1,1 0 1,-1-1-1,0 1 0,0-1 1,-1 0-1,1 1 1,0-1-1,0 0 0,-1 0 1,1 0-1,1-4 1,81-163 1372,-76 149-966,-1-1 0,-1 1 0,0-1 0,-2-1 0,-1 1 1,2-38-1,-5 59-465,0-1 0,0 1 0,0 0-1,0 0 1,0 0 0,0 0 0,0-1 0,0 1 0,0 0 0,0 0 0,0 0 0,0 0 0,0-1 0,0 1 0,0 0-1,0 0 1,0 0 0,0 0 0,0-1 0,0 1 0,0 0 0,0 0 0,0 0 0,0 0 0,0-1 0,-1 1 0,1 0-1,0 0 1,0 0 0,0 0 0,0 0 0,0 0 0,0 0 0,-1-1 0,1 1 0,0 0 0,0 0 0,0 0 0,0 0 0,-1 0-1,1 0 1,0 0 0,0 0 0,0 0 0,0 0 0,-1 0 0,1 0 0,0 0 0,0 0 0,0 0 0,0 0 0,-1 0-1,1 0 1,0 0 0,0 0 0,0 0 0,0 0 0,-1 0 0,1 1 0,0-1 0,0 0 0,0 0 0,0 0 0,-15 14 132,-10 19 20,15-19-112,8-12-24,0 0-1,0 0 1,1 1 0,-1-1 0,1 0 0,0 1 0,-1-1 0,1 1-1,0 0 1,0-1 0,1 1 0,-1 0 0,0-1 0,1 7-1,0-9 32,6-4 35,0-1 1,0 1-1,-1-1 1,1-1-1,-1 1 1,0-1-1,-1 0 1,1 0-1,-1 0 1,6-13-1,0-1 9,0 0-1,9-32 0,-11 24-89,-1-1-1,-2 0 1,-1 0 0,-1-1-1,-2-52 1,-5 66-3,-4 15 0,6 2 0,1 0 0,-1 0 0,1 0 0,-1 0 0,1 0 0,0 1 0,0-1 0,0 1 0,0-1 0,0 0 0,0 1 0,0 0 0,-1 1 0,-15 45 0,1 1 0,3 1 0,2 0 0,2 1 0,3 0 0,1 0 0,3 56 0,4-98 0,0 1 0,0-1 0,1 0 0,0 0 0,1 0 0,0 0 0,0 0 0,1-1 0,0 0 0,0 0 0,8 9 0,-12-16 0,0-1 0,-1 1 0,1-1 0,0 1 0,0 0 0,0-1 0,-1 1 0,1-1 0,0 0 0,0 1 0,0-1 0,0 0 0,0 0 0,0 1 0,0-1 0,0 0 0,0 0 0,0 0 0,0 0 0,-1 0 0,1 0 0,0 0 0,0-1 0,0 1 0,0 0 0,0 0 0,0-1 0,0 1 0,0 0 0,0-1 0,-1 1 0,1-1 0,0 0 0,0 1 0,-1-1 0,1 1 0,1-2 0,27-29 0,-28 30 0,17-25 0,-1 0 0,-1-1 0,-1-1 0,-1-1 0,-2 0 0,0 0 0,7-35 0,2-26 0,12-102 0,-66 359 0,20-114 0,2 0 0,2 1 0,3 0 0,1 61 0,17-77 0,-12-37 0,0 0 0,0 0 0,0-1 0,1 1 0,-1 0 0,0-1 0,1 1 0,-1-1 0,0 1 0,1 0 0,-1-1 0,1 1 0,-1-1 0,1 1 0,-1-1 0,1 1 0,0-1 0,-1 1 0,1-1 0,0 0 0,-1 1 0,1-1 0,0 0 0,-1 0 0,1 1 0,0-1 0,-1 0 0,1 0 0,0 0 0,0 0 0,-1 0 0,1 0 0,0 0 0,0 0 0,-1 0 0,1 0 0,0-1 0,-1 1 0,1 0 0,0 0 0,-1-1 0,1 1 0,0 0 0,-1-1 0,1 1 0,-1-1 0,1 1 0,0-1 0,-1 1 0,1-1 0,0 0 0,1-2 0,-1-1 0,1 1 0,-1-1 0,1 1 0,-1-1 0,0 0 0,-1 1 0,1-1 0,-1 0 0,1 0 0,-1 1 0,0-1 0,0 0 0,-2-6 0,1 0 0,-1-1 0,0 0 0,0 1 0,-5-11 0,-1 4 0,-1 0 0,-1 0 0,-1 1 0,-16-21 0,-3-3 0,30 40 0,0 0 0,0-1 0,0 1 0,0 0 0,0-1 0,0 1 0,0-1 0,0 1 0,0 0 0,0-1 0,0 1 0,0 0 0,0-1 0,0 1 0,0 0 0,0-1 0,0 1 0,0-1 0,0 1 0,1 0 0,-1-1 0,0 1 0,0 0 0,0 0 0,1-1 0,-1 1 0,0 0 0,0-1 0,1 1 0,-1 0 0,0 0 0,0 0 0,1-1 0,-1 1 0,0 0 0,1 0 0,-1 0 0,0 0 0,1 0 0,-1-1 0,1 1 0,-1 0 0,0 0 0,1 0 0,-1 0 0,0 0 0,1 0 0,27-4 0,-20 3 0,46-11-2610,1-5-7496,-13 1-9433</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4.064"/>
    </inkml:context>
    <inkml:brush xml:id="br0">
      <inkml:brushProperty name="width" value="0.025" units="cm"/>
      <inkml:brushProperty name="height" value="0.025" units="cm"/>
    </inkml:brush>
  </inkml:definitions>
  <inkml:trace contextRef="#ctx0" brushRef="#br0">10 36 4933,'-2'-10'4049,"-5"-16"11967,7 39-14242,8 197 2633,-1-78-3273,-7-129-1127,0 0 1,0 1-1,1-1 0,-1 0 0,1 1 0,-1-1 1,1 0-1,0 0 0,1 0 0,2 6 0,-4-9-6,1 1-1,0 0 1,0-1-1,0 1 1,0-1-1,0 1 1,0-1-1,0 1 1,0-1-1,0 0 1,0 1-1,1-1 1,-1 0-1,0 0 0,0 0 1,0 0-1,0 0 1,0 0-1,0 0 1,0 0-1,0 0 1,1-1-1,-1 1 1,0 0-1,0-1 1,0 1-1,0-1 1,0 1-1,0-1 1,0 0-1,-1 1 0,1-1 1,0 0-1,0 1 1,1-3-1,48-38 182,-44 34-187,0 1 0,0 0 0,1 0 0,0 1 0,0-1 0,1 1 0,-1 1 0,1 0 0,0 0 0,0 0 0,1 1 0,-1 0 0,1 1 0,-1 0 0,17-2 0,-23 4 8,0 1-1,0-1 1,-1 0 0,1 1 0,0-1 0,0 1-1,0 0 1,-1 0 0,1 0 0,0-1 0,-1 2 0,1-1-1,-1 0 1,1 0 0,-1 0 0,1 1 0,-1-1-1,0 1 1,0-1 0,0 1 0,0-1 0,0 1-1,0 0 1,0-1 0,0 1 0,-1 0 0,1 0 0,-1 0-1,1-1 1,-1 1 0,0 0 0,0 0 0,0 0-1,0 0 1,0 0 0,0 3 0,0 1 10,-1-1-1,1 1 1,-1 0 0,0-1-1,0 1 1,0-1 0,-1 0-1,0 1 1,0-1 0,0 0-1,-6 9 1,1-6-13,0-1 0,-1 1 0,0-2 0,-1 1 0,1-1 0,-1 0 0,0 0 0,-1-1 0,1-1 0,-1 0 0,0 0 0,0 0 0,0-2 0,-1 1 0,1-1 0,-1-1 0,1 0 0,-1 0 0,0-1 0,1 0 0,-18-3 0,25 2-49,1 1-1,0-1 1,0 1-1,0-1 1,0 0-1,0 0 1,0 0-1,1 0 1,-1 0-1,0 0 1,0-1-1,1 1 1,-1-1 0,1 1-1,-1-1 1,1 1-1,0-1 1,-1 0-1,1 0 1,0 1-1,0-1 1,0 0-1,1 0 1,-1 0-1,0 0 1,1 0-1,-1-1 1,1 1 0,0 0-1,-1 0 1,1-3-1,1 2-119,-1 0 1,0 0-1,1 0 0,0 0 0,-1 0 1,1 0-1,0 0 0,0 1 0,1-1 1,-1 0-1,1 1 0,-1-1 0,1 1 0,0-1 1,0 1-1,0 0 0,0 0 0,0 0 1,0 0-1,1 0 0,4-2 0,62-24-11629,-30 15 161</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4.500"/>
    </inkml:context>
    <inkml:brush xml:id="br0">
      <inkml:brushProperty name="width" value="0.025" units="cm"/>
      <inkml:brushProperty name="height" value="0.025" units="cm"/>
    </inkml:brush>
  </inkml:definitions>
  <inkml:trace contextRef="#ctx0" brushRef="#br0">12 210 20083,'0'0'12054,"11"-9"-11515,0-1-516,0 0 0,0-1-1,-1 0 1,11-15 0,-18 22-24,0 0 0,0 0-1,0 0 1,-1-1 0,0 1 0,0-1 0,0 1 0,-1-1 0,1 1 0,-1-1 0,0 0 0,0 0 0,-1 0 0,1 0-1,-1 1 1,0-1 0,0 0 0,-1 0 0,0 0 0,-2-8 0,3 12 1,-1 0 0,1 0 0,0 1 0,-1-1 0,1 0 0,-1 0 0,0 1 0,1-1 0,-1 1 0,1-1 0,-1 0 0,0 1 0,0-1 0,1 1 0,-1 0 0,0-1 0,0 1 0,1 0 0,-1-1 0,0 1 0,0 0 0,0 0 0,0 0 0,0-1 0,1 1 0,-1 0 0,0 0 0,0 0 0,0 1 0,0-1 0,0 0 0,1 0 0,-1 0 0,0 1 0,0-1 0,0 0 0,1 1 0,-1-1 0,0 1 0,0-1 0,1 1 0,-1-1 0,0 1 0,1-1 0,-1 1 0,0 0 0,1-1 0,-1 1 0,0 1 0,-29 35 0,22-22 0,2 0 0,0 1 0,1 0 0,0 0 0,1 0 0,1 0 0,1 1 0,0-1 0,1 1 0,2 32 0,-1-47 0,0 0 0,0-1 0,1 1 0,-1 0 0,1-1 0,-1 1 0,1 0 0,-1-1 0,1 1 0,0-1 0,0 1 0,-1-1 0,1 1 0,0-1 0,1 1 0,-1-1 0,0 0 0,0 0 0,0 0 0,1 0 0,-1 0 0,1 0 0,-1 0 0,1 0 0,-1 0 0,1-1 0,-1 1 0,1 0 0,0-1 0,-1 0 0,1 1 0,0-1 0,-1 0 0,1 0 0,0 0 0,0 0 0,-1 0 0,1 0 0,0 0 0,-1-1 0,1 1 0,0-1 0,-1 1 0,1-1 0,1 0 0,5-2 0,0-1 0,-1 1 0,1-1 0,-1 0 0,0-1 0,0 0 0,11-10 0,0-4 0,-1-1 0,0 0 0,-2-2 0,-1 0 0,0 0 0,-2-2 0,0 1 0,-2-1 0,12-43 0,-37 185 0,13-104 0,-1-1 0,0-1 0,1 0 0,1 1 0,0-1 0,1 1 0,0-1 0,4 20 0,-4-31 2,0 0 1,0-1-1,1 1 1,-1 0-1,0-1 1,1 1-1,-1 0 1,1-1-1,-1 1 0,1-1 1,-1 1-1,1-1 1,0 1-1,-1-1 1,1 1-1,-1-1 0,1 0 1,0 1-1,-1-1 1,1 0-1,0 0 1,0 1-1,-1-1 1,1 0-1,0 0 0,-1 0 1,1 0-1,0 0 1,0 0-1,-1 0 1,1 0-1,0 0 0,0 0 1,-1 0-1,1-1 1,0 1-1,-1 0 1,1 0-1,0-1 0,-1 1 1,1-1-1,0 1 1,-1 0-1,1-1 1,-1 1-1,1-1 1,-1 1-1,1-1 0,-1 0 1,1 1-1,0-2 1,26-31-637,-21 22-1156,-1-1 1,-1 0 0,0 0-1,3-17 1,0-19-6310</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4.839"/>
    </inkml:context>
    <inkml:brush xml:id="br0">
      <inkml:brushProperty name="width" value="0.025" units="cm"/>
      <inkml:brushProperty name="height" value="0.025" units="cm"/>
    </inkml:brush>
  </inkml:definitions>
  <inkml:trace contextRef="#ctx0" brushRef="#br0">1 1 20019,'0'0'7751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5.175"/>
    </inkml:context>
    <inkml:brush xml:id="br0">
      <inkml:brushProperty name="width" value="0.025" units="cm"/>
      <inkml:brushProperty name="height" value="0.025" units="cm"/>
    </inkml:brush>
  </inkml:definitions>
  <inkml:trace contextRef="#ctx0" brushRef="#br0">1 58 11915,'3'-11'5419,"12"-36"-2350,-15 47-2936,0 0-1,0 0 1,0 1-1,0-1 1,0 0-1,0 0 1,0 0-1,0 0 1,0 0 0,0 0-1,0 0 1,0 0-1,0 0 1,0 1-1,0-1 1,0 0 529,0 0-529,1 0-1,-1 0 1,0 0-1,0 0 1,0 0-1,0 0 1,0 0-1,0 1 1,0-1 0,0 0-1,0 0 1,1 0-1,-1 0 1,0 0-1,0 0 1,0 0-1,0 0 1,0 0-1,0 0 1,0 0-1,0 0 1,1 0-1,-1 0 1,0-1-1,2 23 1319,0 31-1001,-9 500 3837,6-549-4277,1 0 0,0 0 0,1 0 0,-1 0 0,1 0 0,0 0 0,0 0 0,0 0 0,3 6 0,-4-9-10,0-1-1,1 0 1,-1 1 0,0-1-1,1 1 1,-1-1-1,1 0 1,-1 1 0,0-1-1,1 0 1,-1 0 0,1 1-1,-1-1 1,1 0 0,-1 0-1,1 0 1,-1 1 0,1-1-1,-1 0 1,1 0-1,-1 0 1,1 0 0,-1 0-1,1 0 1,-1 0 0,1 0-1,0-1 1,23-14-10,-5-9 10,0-1 0,-2 0 0,0-1 0,21-47 0,-15 28 0,119-232 0,-138 273-3920,-10 15-4283,-4-2-1038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5.567"/>
    </inkml:context>
    <inkml:brush xml:id="br0">
      <inkml:brushProperty name="width" value="0.025" units="cm"/>
      <inkml:brushProperty name="height" value="0.025" units="cm"/>
    </inkml:brush>
  </inkml:definitions>
  <inkml:trace contextRef="#ctx0" brushRef="#br0">1 0 17713,'0'0'1633,"6"76"1634,6-36-640,3-2-1026,0-5-319,3-7-994,3-7-352,-1-11-1858,1-8-1761,-3-8-1090,-1-17-4484</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6.249"/>
    </inkml:context>
    <inkml:brush xml:id="br0">
      <inkml:brushProperty name="width" value="0.025" units="cm"/>
      <inkml:brushProperty name="height" value="0.025" units="cm"/>
    </inkml:brush>
  </inkml:definitions>
  <inkml:trace contextRef="#ctx0" brushRef="#br0">3 95 14542,'0'0'2840,"0"11"-1233,-2 35 26,2-44-1506,0-1-1,-1 0 1,1 1-1,0-1 1,0 0-1,1 0 1,-1 1-1,0-1 1,0 0-1,0 0 1,1 1-1,-1-1 1,1 0-1,-1 0 1,1 0-1,-1 1 1,1-1 0,0 0-1,0 0 1,-1 0-1,1 0 1,0 0-1,0 0 1,0-1-1,0 1 1,2 1-1,-1-1 14,0-1 0,0 1 0,0-1-1,0 0 1,0 0 0,0 0 0,1 0 0,-1 0-1,0 0 1,0 0 0,0-1 0,0 1 0,0-1-1,3-1 1,3-1 238,0 0-1,1-1 1,-1-1-1,-1 1 1,15-12-1,-10 4 222,1 0-1,16-24 0,-26 33-486,-1 0 0,0 0 0,0 0 0,0 0 0,0-1 0,0 1 0,0-1 0,-1 1 1,0-1-1,0 0 0,0 0 0,0 1 0,-1-1 0,1 0 0,-1 0 0,0 0 0,0 0 0,-1-6 0,0 9-102,1 1-1,-1-1 1,1 0-1,-1 0 1,0 0 0,1 1-1,-1-1 1,0 0-1,1 1 1,-1-1 0,0 0-1,0 1 1,0-1-1,0 1 1,0 0 0,0-1-1,1 1 1,-1 0-1,0-1 1,0 1 0,0 0-1,0 0 1,0 0-1,0 0 1,0 0 0,0 0-1,0 0 1,0 0-1,0 0 1,0 1 0,0-1-1,0 0 1,0 0-1,0 1 1,-1 0 0,-2 0 2,0 1 0,0-1 0,1 1 0,-1 0 0,1 0 1,-1 0-1,-5 5 0,1 3-12,0-1 0,0 1 0,2 0 0,-1 1 0,1-1 0,0 1 0,1 1 0,1-1 0,0 1 0,0 0 0,1 0 0,1 0 0,0 0 0,-1 18 0,3-29 0,0-1 0,0 1 0,0 0 0,0 0 0,0 0 0,0-1 0,0 1 0,0 0 0,1 0 0,-1 0 0,0-1 0,0 1 0,1 0 0,-1 0 0,1-1 0,-1 1 0,0 0 0,1-1 0,-1 1 0,1-1 0,0 1 0,-1 0 0,1-1 0,-1 1 0,1-1 0,0 0 0,0 1 0,-1-1 0,1 1 0,1-1 0,1 1 0,-1-1 0,1 0 0,-1 0 0,1 0 0,0 0 0,-1 0 0,1-1 0,-1 1 0,1-1 0,2 0 0,5-3 0,-1 0 0,0 0 0,0 0 0,12-9 0,-7 0-124,-1 1-1,-1-1 1,0-1-1,-1 0 1,-1-1 0,0 0-1,0-1 1,-2 0 0,10-26-1,-25 96-94,4-46 255,1 1-1,1 0 1,0 0 0,0 0-1,1 0 1,0-1-1,0 1 1,3 14 0,-3-22-28,1-1 1,-1 0 0,0 1 0,1-1-1,-1 0 1,1 0 0,-1 1 0,0-1-1,1 0 1,-1 0 0,1 0 0,-1 1-1,1-1 1,-1 0 0,1 0-1,-1 0 1,1 0 0,-1 0 0,1 0-1,-1 0 1,1 0 0,-1 0 0,1 0-1,-1 0 1,1 0 0,-1-1 0,1 1-1,-1 0 1,1 0 0,-1 0 0,0-1-1,1 1 1,-1 0 0,1-1 0,-1 1-1,0 0 1,1-1 0,-1 1 0,0 0-1,1-1 1,-1 1 0,0-1 0,1 0-1,16-16 270,-4 0-173,-2-1 1,11-21 0,18-26-391,-40 112-602,-14 57 1096,1-7 354,-2 114 0,17-179-563,-1 37 0,-1-65 0,0 0 0,-1-1 0,1 1 0,-1-1 0,1 1 0,-1 0 0,-1-1 0,1 0 0,0 1 0,-1-1 0,0 0 0,1 1 0,-1-1 0,-3 3 0,5-6 0,-1 1 0,1-1 0,-1 1 0,1-1 0,-1 1 0,1-1 0,-1 1 0,1-1 0,-1 1 0,1-1 0,-1 0 0,1 1 0,-1-1 0,0 0 0,1 0 0,-1 1 0,0-1 0,1 0 0,-1 0 0,0 0 0,1 0 0,-1 0 0,0 0 0,0 0 0,1 0 0,-1 0 0,0 0 0,1 0 0,-1 0 0,0-1 0,1 1 0,-1 0 0,0 0 0,0-1 0,-1-1 0,1 0 0,0 1 0,0-1 0,0 0 0,0 0 0,0 0 0,0 0 0,0 0 0,0 0 0,1 0 0,-1-3 0,-6-60 0,7 63 0,0-30 0,0 0 0,2 0 0,2 0 0,1 1 0,1-1 0,1 1 0,2 1 0,2-1 0,0 2 0,2-1 0,1 2 0,33-50 0,-10 36 0,-35 40 0,-1 1 0,1-1 0,0 1 0,0-1 0,0 1 0,0 0 0,0 0 0,0 0 0,0 0 0,1 0 0,-1 0 0,0 1 0,1-1 0,-1 1 0,0 0 0,1-1 0,-1 1 0,0 0 0,1 0 0,3 1 0,-5 0 0,0 0 0,0 0 0,0 0 0,1 0 0,-1 0 0,0 0 0,0 0 0,0 0 0,-1 0 0,1 0 0,0 1 0,0-1 0,-1 0 0,1 1 0,-1-1 0,1 1 0,-1-1 0,1 0 0,-1 1 0,0-1 0,0 1 0,0-1 0,0 3 0,0 45 0,0-35 0,-10 71 0,8-70 0,32-52 0,9-26 0,-21 33 0,40-50 0,-58 79 0,0 1 0,0-1 0,1 1 0,-1 0 0,0-1 0,0 1 0,0 0 0,1-1 0,-1 1 0,0 0 0,1 0 0,-1-1 0,0 1 0,1 0 0,-1 0 0,0 0 0,1-1 0,-1 1 0,0 0 0,1 0 0,-1 0 0,1 0 0,-1 0 0,0 0 0,1 0 0,-1 0 0,1 0 0,-1 0 0,0 0 0,1 0 0,-1 0 0,1 0 0,-1 0 0,1 0 0,5 16 0,-5 31 0,-2-38 0,0 17 42,-1 14-28,4-33-124,3-19-135,4-7-2756,2 0-3927,4-4-4881</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6.575"/>
    </inkml:context>
    <inkml:brush xml:id="br0">
      <inkml:brushProperty name="width" value="0.025" units="cm"/>
      <inkml:brushProperty name="height" value="0.025" units="cm"/>
    </inkml:brush>
  </inkml:definitions>
  <inkml:trace contextRef="#ctx0" brushRef="#br0">1 190 8168,'0'0'24284,"11"2"-23990,-7-1-293,1 0-1,-1 0 1,1 0 0,0-1 0,-1 0 0,1 0 0,0 0-1,-1-1 1,1 1 0,-1-1 0,1 0 0,-1-1 0,1 1 0,-1-1-1,0 0 1,1 0 0,-1 0 0,0 0 0,0-1 0,-1 0 0,1 0-1,-1 0 1,1 0 0,4-6 0,2-2-1,-1 0 0,0-1 0,13-22 0,-19 29 0,0 0 0,-1 0 0,0 0 0,0-1 0,0 1 0,0-1 0,-1 1 0,0-1 0,0 0 0,-1 0 0,1 1 0,-2-10 0,1 15 0,0-1 0,0 1 0,-1-1 0,1 1 0,0-1 0,-1 1 0,1 0 0,-1-1 0,1 1 0,0-1 0,-1 1 0,1 0 0,-1-1 0,1 1 0,-1 0 0,1 0 0,-1-1 0,1 1 0,-1 0 0,1 0 0,-1 0 0,1 0 0,-1 0 0,0 0 0,1 0 0,-1 0 0,1 0 0,-1 0 0,1 0 0,-1 0 0,1 0 0,-1 0 0,1 0 0,-1 1 0,1-1 0,-1 0 0,1 0 0,-2 1 0,-20 9 0,11-1 0,2 0 0,0 0 0,0 1 0,0 0 0,1 0 0,1 1 0,-9 15 0,2 0 0,1 1 0,-11 32 0,20-51 0,1 1 0,0-1 0,1 0 0,0 1 0,0-1 0,1 1 0,0-1 0,0 1 0,1 0 0,1 9 0,0-17 0,-1 0 0,1 0 1,-1 0-1,1 0 0,0 0 0,-1 0 0,1-1 0,0 1 1,0 0-1,0 0 0,0-1 0,0 1 0,-1-1 0,1 1 1,0-1-1,0 1 0,0-1 0,1 1 0,-1-1 0,0 0 1,0 0-1,0 1 0,0-1 0,0 0 0,0 0 0,0 0 1,0 0-1,0 0 0,1-1 0,0 1 0,35-10-26,1-16-1199,-2-8-3492,2-10-3573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7.724"/>
    </inkml:context>
    <inkml:brush xml:id="br0">
      <inkml:brushProperty name="width" value="0.025" units="cm"/>
      <inkml:brushProperty name="height" value="0.025" units="cm"/>
    </inkml:brush>
  </inkml:definitions>
  <inkml:trace contextRef="#ctx0" brushRef="#br0">0 152 7399,'0'0'8878,"13"1"-7859,22-1-287,-1-2-1,62-12 0,-11 1-90,37 5-195,1 5 0,-1 6-1,152 22 1,-207-19 86,0-3 0,0-3 0,1-3 0,-1-3 0,76-16 0,-52 4 304,107-5 0,-149 21-646,1 2-1,-1 2 0,93 16 0,-123-15-166,236 39 169,-224-40-102,1 0-1,-1-2 1,0-2 0,0 0 0,0-2 0,38-11 0,68-30 696,-86 25-530,1 4 0,97-20 0,-133 34-232,0 0-1,0 1 1,1 1-1,-1 1 1,0 0 0,0 1-1,0 0 1,0 2-1,-1 0 1,1 0 0,-1 2-1,0 0 1,27 15-1,-1 5 19,-26-15-3,1-1 0,0 0 0,19 7 0,-35-16-43,1-1 0,0 0 0,-1 1 0,1-1 0,0 0 0,0 1 0,-1-1 0,1 0 0,0 0 0,0 0 0,-1 1-1,1-1 1,0 0 0,0 0 0,-1 0 0,1 0 0,0-1 0,0 1 0,-1 0 0,1 0 0,0 0 0,0-1 0,-1 1 0,1 0 0,0-1 0,-1 1 0,1 0 0,0-1 0,-1 1 0,1-1 0,-1 1 0,1-1 0,-1 1 0,1-1 0,-1 0 0,1 1 0,-1-1 0,1 1 0,-1-1 0,0 0 0,1 0 0,-1 1 0,0-1 0,0 0 0,0 0 0,1 0 0,-2-20-3043,-4 1-4778,-8-5-7731</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26.934"/>
    </inkml:context>
    <inkml:brush xml:id="br0">
      <inkml:brushProperty name="width" value="0.025" units="cm"/>
      <inkml:brushProperty name="height" value="0.025" units="cm"/>
    </inkml:brush>
  </inkml:definitions>
  <inkml:trace contextRef="#ctx0" brushRef="#br0">60 1 13805,'0'0'6470,"-6"10"-2920,1-1-2748,1-5-436,1 1 1,0-1-1,1 1 1,-1 0-1,1 0 1,0 1-1,0-1 1,0 0-1,1 1 1,0-1-1,-1 8 1,3-12-361,-1-1 0,1 1-1,-1 0 1,1-1 0,-1 1 0,1-1 0,-1 1 0,1-1 0,0 1-1,-1-1 1,1 1 0,0-1 0,-1 0 0,1 1 0,0-1 0,0 0 0,-1 0-1,1 1 1,0-1 0,0 0 0,-1 0 0,1 0 0,0 0 0,0 0-1,0 0 1,1 0 0,32-1-158,-25 1 60,85-9-891,-75 5 1330,1 2 0,-1 0 1,1 1-1,26 2 0,-44-1-311,-1 0 0,0 0 0,0 0 0,0 1-1,0-1 1,0 0 0,0 0 0,0 1 0,0-1 0,0 1 0,0-1 0,0 1-1,-1-1 1,1 1 0,0-1 0,0 1 0,0 0 0,0-1 0,-1 1 0,1 0-1,0 0 1,-1 0 0,1 0 0,-1-1 0,1 1 0,-1 0 0,1 0 0,-1 0-1,0 0 1,1 0 0,-1 0 0,0 0 0,0 0 0,0 0 0,0 1 0,0-1-1,0 0 1,0 0 0,0 0 0,0 0 0,0 0 0,-1 0 0,1 0 0,0 0-1,-1 0 1,1 0 0,-1 0 0,1 0 0,-2 1 0,-1 4 147,0 0 0,0 0 0,-1 0 0,0-1 0,0 1 0,-7 6 0,-13 10-183,-1 0 0,-37 23 0,52-38 0,0-1 0,0 0 0,-1-1 0,1 0 0,-1 0 0,0-1 0,-1-1 0,1 0 0,-1-1 0,-12 2 0,2-7-836,9-5-4024,1-9-9271</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38.491"/>
    </inkml:context>
    <inkml:brush xml:id="br0">
      <inkml:brushProperty name="width" value="0.025" units="cm"/>
      <inkml:brushProperty name="height" value="0.025" units="cm"/>
    </inkml:brush>
  </inkml:definitions>
  <inkml:trace contextRef="#ctx0" brushRef="#br0">1 0 12139,'0'0'2515,"12"2"-1805,302 10 4479,-168-11-3337,1107-10 2590,-326 4-2376,-3 67-844,-860-55-1313,336 25-1014,-396-32-2845</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39.312"/>
    </inkml:context>
    <inkml:brush xml:id="br0">
      <inkml:brushProperty name="width" value="0.025" units="cm"/>
      <inkml:brushProperty name="height" value="0.025" units="cm"/>
    </inkml:brush>
  </inkml:definitions>
  <inkml:trace contextRef="#ctx0" brushRef="#br0">1 25 8904,'0'0'7746,"19"3"-6379,480 33 3156,25-35-4286,-300-3-48,398-12 450,28 0 1343,631 34-455,-467-13 790,-813-7-2387,1 0 0,-1 0 1,0 0-1,0 0 0,1 0 1,-1 0-1,0 0 1,1 0-1,-1 0 0,0-1 1,0 1-1,1 0 0,-1-1 1,0 1-1,0-1 1,0 0-1,0 1 0,2-2 1,-3 0-222,0 1 0,0 0 1,0 0-1,0-1 0,0 1 0,-1 0 1,1-1-1,0 1 0,-1 0 0,1 0 1,-1-1-1,1 1 0,-1 0 0,1 0 1,-1 0-1,0 0 0,0 0 1,0 0-1,-1-1 0,-23-28-8101</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8:50.433"/>
    </inkml:context>
    <inkml:brush xml:id="br0">
      <inkml:brushProperty name="width" value="0.025" units="cm"/>
      <inkml:brushProperty name="height" value="0.025" units="cm"/>
    </inkml:brush>
  </inkml:definitions>
  <inkml:trace contextRef="#ctx0" brushRef="#br0">0 513 6054,'9'-4'3683,"47"-18"-2186,1 3 0,1 2 0,67-11 0,-66 19-841,0 3 0,1 2 0,0 3 0,-1 2 1,1 3-1,59 12 0,20 4-513,1-5 0,163-5 1,283-34 62,-162 2 1304,800 14 801,-352 8-2422,0-33 116,495-72 248,640-40 252,-1476 116-512,1940-70 275,-2217 96-222,806 3 752,-629 23-267,197 2-635,-619-25-99,80-4 178,-80 3-771,0-1 1,0 0-1,0 0 0,0 0 1,-1-1-1,1 0 1,12-8-1,-8 2-4067</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4.682"/>
    </inkml:context>
    <inkml:brush xml:id="br0">
      <inkml:brushProperty name="width" value="0.025" units="cm"/>
      <inkml:brushProperty name="height" value="0.025" units="cm"/>
    </inkml:brush>
  </inkml:definitions>
  <inkml:trace contextRef="#ctx0" brushRef="#br0">179 98 6406,'0'0'20195,"-11"-7"-18684,-39-23-427,47 29-1049,1 0 0,0 0 0,-1 1 0,1-1 0,-1 1 0,1 0 0,-1 0 0,1-1 0,-1 2 1,1-1-1,-1 0 0,1 0 0,-1 1 0,1-1 0,0 1 0,-1 0 0,1 0 0,0 0 0,-1 0 0,1 0 1,0 1-1,0-1 0,0 0 0,0 1 0,0 0 0,0-1 0,0 1 0,1 0 0,-1 0 0,1 0 0,-3 3 1,-2 5 39,0-1 0,0 1 1,1 0-1,-8 21 1,11-27-36,1 1 0,-1-1 1,1 1-1,0-1 0,0 1 1,1-1-1,-1 1 0,1-1 0,0 1 1,0 0-1,2 7 0,-1-10-30,-1-1 1,1 1-1,0-1 0,0 1 0,0-1 0,0 0 0,0 1 0,1-1 0,-1 0 1,0 0-1,0 0 0,1 0 0,-1 0 0,1 0 0,-1 0 0,1-1 1,-1 1-1,1 0 0,-1-1 0,1 1 0,0-1 0,-1 0 0,1 0 0,0 1 1,-1-1-1,1 0 0,0 0 0,-1-1 0,1 1 0,0 0 0,-1 0 0,1-1 1,0 1-1,1-2 0,11-1 47,-1-1-1,0-1 1,0 0 0,-1-1 0,0 0 0,0-1-1,0 0 1,18-15 0,-16 11-28,-1-1 0,0 0 0,-1 0 1,-1-1-1,0-1 0,15-23 0,-15-1 242,-15 27-100,-14 20-95,11-1-76,0 0 0,0 1 0,0 0 0,1 0 0,1 1 0,-1-1 0,2 1 0,-1 0 0,1 1 0,1-1 0,0 1 0,0-1 0,0 13 0,3-23 0,0 1 0,0-1 0,0 1 0,0-1 0,0 1 0,0-1 0,0 1 0,0-1 0,0 1 0,1-1 0,-1 1 0,0-1 0,0 1 0,1-1 0,-1 0 0,0 1 0,1-1 0,-1 0 0,0 1 0,1-1 0,-1 0 0,0 1 0,1-1 0,-1 0 0,1 1 0,-1-1 0,1 0 0,-1 0 0,1 0 0,-1 1 0,0-1 0,1 0 0,-1 0 0,2 0 0,23-3 0,21-16 0,-30 7 0,0-1 0,0-1 0,-1 0 0,-1-2 0,-1 1 0,0-1 0,-1-1 0,13-24 0,-28 80 0,-13 2 0,11-30 0,1 1 0,0 0 0,0 0 0,1 0 0,0 0 0,1 0 0,1 1 0,-1 12 0,3-24 0,-1 0 0,0 0 0,1 0 0,-1 0 0,1 0 0,-1-1 0,1 1 0,-1 0 0,1 0 0,0 0 0,-1-1 0,1 1 0,0 0 0,0-1 0,0 1 0,-1-1 0,1 1 0,0-1 0,0 1 0,0-1 0,0 1 0,0-1 0,0 0 0,0 0 0,0 1 0,0-1 0,0 0 0,0 0 0,0 0 0,0 0 0,0 0 0,0 0 0,0-1 0,0 1 0,0 0 0,0 0 0,0-1 0,-1 1 0,1 0 0,2-2 0,41-17 0,-32 10 0,0-1 0,-1-1 0,0 0 0,-1 0 0,0-1 0,-1 0 0,0 0 0,-1-1 0,-1-1 0,0 1 0,0-1 0,-1 0 0,6-26 0,-42 111 0,6-19 0,8 5 0,16-28 0,0-28 0,0 0 0,0 0 0,1-1 0,-1 1 0,0 0 0,1-1 0,-1 1 0,0 0 0,1-1 0,-1 1 0,1 0 0,-1-1 0,1 1 0,-1-1 0,1 1 0,0-1 0,-1 1 0,1-1 0,0 1 0,-1-1 0,1 0 0,0 1 0,-1-1 0,1 0 0,0 0 0,0 1 0,0-1 0,6 1-225,-1 0 0,1 0 0,-1-1 1,0 0-1,1 0 0,-1-1 0,1 1 0,-1-2 0,0 1 1,1 0-1,-1-1 0,0 0 0,0-1 0,0 0 0,0 1 1,7-7-1,3-9-7484</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5.102"/>
    </inkml:context>
    <inkml:brush xml:id="br0">
      <inkml:brushProperty name="width" value="0.025" units="cm"/>
      <inkml:brushProperty name="height" value="0.025" units="cm"/>
    </inkml:brush>
  </inkml:definitions>
  <inkml:trace contextRef="#ctx0" brushRef="#br0">199 0 9353,'0'0'21076,"1"12"-20046,-3 38-710,-1 0-1,-14 66 1,-6 68 29,20-142-349,1-25 0,1 1 0,0 0 0,2-1 0,4 35 0,-4-58 0,-1 0 0,0 0 0,0 0 0,-1 0 0,1-1 0,-3-8 0,-11-17 0,-1 1 0,-1 1 0,-1 0 0,-2 1 0,-26-31 0,21 27 0,24 32 0,0 1 0,0 0 0,0 0 0,0 0 0,0-1 0,0 1 0,0 0 0,0 0 0,0 0 0,0-1 0,0 1 0,0 0 0,0 0 0,0 0 0,0-1 0,0 1 0,0 0 0,0 0 0,1 0 0,-1-1 0,0 1 0,0 0 0,0 0 0,0 0 0,0 0 0,1 0 0,-1 0 0,0-1 0,0 1 0,0 0 0,1 0 0,-1 0 0,0 0 0,0 0 0,0 0 0,1 0 0,-1 0 0,0 0 0,0 0 0,0 0 0,1 0 0,-1 0 0,0 0 0,0 0 0,0 0 0,1 0 0,-1 0 0,0 0 0,1 0 0,13 0 0,-13 0 0,49 1-36,72-3-886,-109 1 491,0-1 0,-1 0 0,1-1 1,0 0-1,-1-1 0,0 0 1,13-7-1,-3-3-8009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6.206"/>
    </inkml:context>
    <inkml:brush xml:id="br0">
      <inkml:brushProperty name="width" value="0.025" units="cm"/>
      <inkml:brushProperty name="height" value="0.025" units="cm"/>
    </inkml:brush>
  </inkml:definitions>
  <inkml:trace contextRef="#ctx0" brushRef="#br0">97 93 5477,'0'0'11894,"1"-10"-8114,1 4-3141,4-37 3345,-4 10 1877,-2 33-5833,-1 0 0,1 0 0,-1 0 0,1 0-1,-1 0 1,1 0 0,-1 0 0,0 0 0,1 0 0,-1 0-1,1 0 1,-1 0 0,1 0 0,-1 0 0,1 0-1,-1 0 1,1 1 0,-1-1 0,1 0 0,-1 0 0,1 1-1,-1-1 1,1 0 0,0 1 0,-1-1 0,1 1-1,-1-1 1,1 0 0,0 1 0,0-1 0,-1 1 0,1 0-1,-17 14 187,10-7-214,-38 48 0,42-51 0,0-1 0,1 1 0,-1 0 0,1 0 0,0 0 0,0 0 0,0 0 0,1 0 0,0 0 0,-1 11 0,6-15 0,0 1 0,1-1 0,-1 0 0,1 0 0,-1-1 0,1 1 0,-1-1 0,1 0 0,0 0 0,7-2 0,-4 2 0,12 0 0,-14-1 0,0 1 0,0 0 0,1 0 0,-1 1 0,0 0 0,0 0 0,6 2 0,-10-2 0,0-1 0,0 2 0,0-1 0,-1 0 0,1 0 0,0 1 0,-1-1 0,1 0 0,-1 1 0,0 0 0,1-1 0,-1 1 0,0 0 0,0 0 0,0-1 0,0 1 0,0 0 0,-1 0 0,1 0 0,-1 0 0,1 0 0,-1 0 0,0 1 0,1-1 0,-1 3 0,1 5 0,-1 1 0,1-1 0,-1 1 0,-1-1 0,0 0 0,-1 1 0,0-1 0,0 0 0,-1 0 0,-1 0 0,1 0 0,-2 0 0,1-1 0,-1 0 0,-1 0 0,1 0 0,-2-1 0,1 0 0,-1 0 0,0 0 0,-1-1 0,-16 13 0,23-19 0,0-1 0,0 1 0,0 0 0,0 0 0,0-1 0,0 1 0,0 0 0,0-1 0,0 1 0,0-1 0,-1 1 0,1-1 0,0 0 0,0 0 0,-1 1 0,1-1 0,0 0 0,0 0 0,-1 0 0,1 0 0,0 0 0,0-1 0,-1 1 0,1 0 0,0-1 0,0 1 0,0 0 0,0-1 0,-1 0 0,1 1 0,0-1 0,0 0 0,0 1 0,0-1 0,0 0 0,0 0 0,1 0 0,-1 0 0,0 0 0,0 0 0,0 0 0,1 0 0,-1 0 0,1 0 0,-1 0 0,1 0 0,-1-1 0,1 1 0,0 0 0,0 0 0,-1-1 0,1 1 0,0 0 0,0 0 0,0-2 0,-1-9 0,0-1 0,1 1 0,1 0 0,1-16 0,-1 20 0,1-1 0,-1 0 0,1 0 0,1 1 0,0-1 0,0 1 0,0 0 0,1 0 0,0 0 0,1 0 0,0 1 0,0 0 0,1 0 0,0 0 0,0 0 0,0 1 0,1 0 0,0 1 0,0-1 0,0 1 0,1 1 0,0-1 0,0 1 0,0 1 0,0-1 0,0 2 0,1-1 0,0 1 0,-1 0 0,1 1 0,0 0 0,12 0 0,-12 9 0,-8-7 0,-1 0 0,0 0 0,1 0 0,-1-1 0,1 1 0,-1 0 0,1 0 0,-1-1 0,1 1 0,0 0 0,-1-1 0,1 1 0,0-1 0,-1 1 0,1-1 0,0 1 0,0-1 0,-1 0 0,1 1 0,0-1 0,0 0 0,0 1 0,1-1 0,4 0 0,-1-1 0,0 0 0,0 0 0,0 0 0,1-1 0,-1 1 0,-1-1 0,1 0 0,0-1 0,0 1 0,-1-1 0,1 0 0,-1 0 0,0-1 0,0 1 0,0-1 0,3-4 0,-2 3 0,-1 1 0,0-1 0,-1 0 0,1-1 0,-1 1 0,0-1 0,0 1 0,0-1 0,-1 0 0,0 0 0,0 0 0,-1 0 0,1-1 0,-1-7 0,-23 89 0,22-73 0,-1 0 0,1 0 0,0 0 0,0 0 0,0 0 0,0 0 0,1 1 0,-1-1 0,0 0 0,1 0 0,0 0 0,-1 0 0,1 0 0,0 0 0,0 0 0,0-1 0,0 1 0,0 0 0,1 0 0,-1-1 0,1 1 0,2 2 0,-1-3 0,-1 0 0,1 0 0,0-1 0,0 1 0,-1-1 0,1 1 0,0-1 0,0 0 0,-1 0 0,1-1 0,0 1 0,0 0 0,-1-1 0,1 0 0,0 1 0,0-1 0,-1 0 0,4-2 0,3-2 0,0 0 0,1 0 0,-1-1 0,-1 0 0,1-1 0,12-12 0,28-22 0,-48 41 0,-1 0 0,0 0 0,0 0 0,1 0 0,-1 0 0,0 0 0,1 0 0,-1 0 0,0 0 0,1 0 0,-1 0 0,0 0 0,1 0 0,-1 0 0,0 0 0,1 1 0,-1-1 0,0 0 0,0 0 0,1 0 0,-1 0 0,0 1 0,1-1 0,-1 0 0,0 0 0,0 1 0,0-1 0,1 0 0,-1 0 0,0 1 0,0-1 0,0 0 0,0 1 0,0-1 0,1 0 0,-1 0 0,0 1 0,0-1 0,0 0 0,0 1 0,0-1 0,0 0 0,0 1 0,0-1 0,0 0 0,0 1 0,0-1 0,0 0 0,-1 1 0,1-1 0,0 1 0,0 32 0,2-2 0,-1-30 3,0 0 0,0-1 1,0 1-1,0-1 0,0 1 0,0-1 0,1 1 1,-1-1-1,0 0 0,0 0 0,1 0 0,-1 1 1,0-1-1,0 0 0,1 0 0,-1-1 0,0 1 1,0 0-1,2-1 0,27-5-323,45-20-8036,-34 12-1263,-12 4-1298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6.582"/>
    </inkml:context>
    <inkml:brush xml:id="br0">
      <inkml:brushProperty name="width" value="0.025" units="cm"/>
      <inkml:brushProperty name="height" value="0.025" units="cm"/>
    </inkml:brush>
  </inkml:definitions>
  <inkml:trace contextRef="#ctx0" brushRef="#br0">53 232 2498,'0'0'26692,"-5"3"-26590,-28 31 210,31-33-255,1 1 0,-1 0 1,1-1-1,0 1 0,0 0 0,0 0 0,0 0 0,0 0 0,1 0 0,-1 0 0,0 0 1,1 0-1,-1 0 0,1 0 0,0 0 0,0 0 0,0 0 0,0 0 0,0 0 0,0 1 1,1-1-1,-1 0 0,1 0 0,0 2 0,0-3-22,0 0 0,0 0 0,0-1 0,1 1-1,-1 0 1,0-1 0,0 1 0,1-1 0,-1 1 0,0-1 0,1 0 0,-1 1-1,0-1 1,1 0 0,-1 0 0,1 0 0,-1 0 0,0 0 0,1 0 0,-1 0-1,3-1 1,29-7 399,-14-1-380,-1 0-1,0 0 1,-1-2-1,0 0 1,0-1-1,-2-1 1,1-1-1,13-15 0,-7 5-125,-2-1-1,0-1 0,-1 0 0,18-37 1,-22 25 72,-34 65 88,2 1 0,-20 44 0,31-60-71,1 1 0,0 0 0,1 0-1,0 0 1,1 0 0,1 1 0,0-1 0,0 27 0,3-38-15,-1-1 0,1 1 1,0 0-1,-1 0 0,1-1 0,0 1 1,0-1-1,0 1 0,1 0 0,-1-1 1,0 0-1,0 1 0,1-1 0,-1 0 1,1 0-1,-1 0 0,1 0 0,0 0 1,-1 0-1,1 0 0,0 0 0,-1-1 0,1 1 1,0-1-1,0 1 0,0-1 0,0 0 1,0 0-1,-1 0 0,5 0 0,0 1-275,1-1 0,0 0-1,-1-1 1,1 1-1,-1-1 1,1-1-1,-1 1 1,7-3-1,11-12-7456</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7.466"/>
    </inkml:context>
    <inkml:brush xml:id="br0">
      <inkml:brushProperty name="width" value="0.025" units="cm"/>
      <inkml:brushProperty name="height" value="0.025" units="cm"/>
    </inkml:brush>
  </inkml:definitions>
  <inkml:trace contextRef="#ctx0" brushRef="#br0">27 1 11050,'0'0'17345,"-3"11"-15904,0 0-1166,-2 5 29,1 0-1,0 0 1,1 1 0,1-1 0,1 1 0,0 17 0,1-32-299,0-1 0,1 0 0,-1 1 0,0-1-1,1 1 1,-1-1 0,1 0 0,-1 1-1,1-1 1,0 0 0,0 0 0,0 1-1,0-1 1,-1 0 0,1 0 0,1 0-1,-1 0 1,0 0 0,0 0 0,0 0-1,0-1 1,1 1 0,2 1 0,-1-1 12,1 0 1,0 0 0,-1-1 0,1 1 0,0-1 0,0 0-1,-1 0 1,1 0 0,5-1 0,1-1 16,0 0-1,0 0 1,0-1 0,-1-1-1,1 1 1,11-8 0,-11 5-34,-1 0 0,0-1 0,0 0 0,14-16 0,-20 20 0,0-1 0,-1 1 0,1 0 0,-1-1 0,0 1 0,0-1 0,0 0 0,-1 1 0,1-1 0,-1 0 0,0 0 0,0 0 0,-1 0 0,1 0 0,-1-1 0,0-5 0,0 9 0,-1-1 0,1 1 0,-1 0 0,0 0 0,0 0 0,0 0 0,0-1 0,0 1 0,0 1 0,0-1 0,0 0 0,0 0 0,0 0 0,0 0 0,-1 1 0,1-1 0,0 1 0,0-1 0,-1 1 0,1-1 0,0 1 0,-1 0 0,1 0 0,-1-1 0,1 1 0,0 0 0,-3 1 0,2-2 0,1 1 0,-1 0 0,1 0 0,-1 0 0,1 0 0,-1 0 0,1 0 0,0 0 0,-1 0 0,1 1 0,-1-1 0,1 1 0,-1-1 0,1 1 0,0-1 0,-1 1 0,1 0 0,0 0 0,0-1 0,0 1 0,0 0 0,-1 0 0,1 0 0,0 0 0,-1 3 0,2-3-169,-1 0 0,1 1 0,0-1 0,-1 0 0,1 1 0,0-1 0,0 0 0,0 1 0,0-1 0,1 0 0,-1 1 0,0-1 0,0 0 0,1 1 0,-1-1 0,1 0 0,-1 1 0,1-1 0,0 0 0,-1 0 0,1 0 0,0 0 0,0 0 0,0 0 0,0 0 0,0 0 0,0 0 0,0 0 0,0 0 0,0 0 0,0-1 0,0 1 0,1 0 0,1 0 0,4 1-1532,-1 0 0,1-1 0,0 0-1,-1 0 1,13 0 0,18-1-8378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7.794"/>
    </inkml:context>
    <inkml:brush xml:id="br0">
      <inkml:brushProperty name="width" value="0.025" units="cm"/>
      <inkml:brushProperty name="height" value="0.025" units="cm"/>
    </inkml:brush>
  </inkml:definitions>
  <inkml:trace contextRef="#ctx0" brushRef="#br0">158 74 5733,'0'0'19293,"-11"-1"-15647,5 0-3468,1 0 1,-1 0-1,1 1 0,-1-1 0,0 1 0,1 1 0,-1-1 0,1 1 0,-1 0 0,1 0 0,-1 1 0,1-1 0,0 1 0,-1 0 0,1 1 0,0-1 0,0 1 0,1 0 0,-1 1 0,1-1 0,-1 1 0,-5 6 0,8-8-178,0 1 0,0 0 0,0 0 0,0-1 0,0 1 0,1 1 0,0-1 0,-1 0 0,1 0 0,0 1 0,0-1 0,1 0 0,-1 1 0,1-1 0,0 7 0,0-8 0,0-1 0,1 1 0,-1 0 0,1-1 0,0 1 0,-1-1 0,1 0 0,0 1 0,0-1 0,0 0 0,0 1 0,0-1 0,0 0 0,1 0 0,-1 0 0,0 0 0,0 0 0,1 0 0,-1 0 0,1-1 0,-1 1 0,1 0 0,-1-1 0,1 1 0,-1-1 0,1 1 0,-1-1 0,1 0 0,0 0 0,-1 0 0,1 0 0,0 0 0,2 0 0,2-1 0,-1 1 0,1-1 0,-1 0 0,0-1 0,1 1 0,-1-1 0,0 0 0,0 0 0,0-1 0,0 1 0,-1-1 0,1 0 0,0 0 0,-1-1 0,0 0 0,0 1 0,0-1 0,-1 0 0,1-1 0,-1 1 0,3-6 0,-2 3 0,0 1 0,0-1 0,-1 0 0,0 0 0,-1-1 0,1 1 0,-1-1 0,-1 1 0,0-1 0,0 1 0,0-1 0,-1 0 0,0 1 0,-2-15 0,2 21 0,0 1 1,0-1-1,-1 1 1,1-1-1,0 1 1,-1-1-1,1 1 0,0-1 1,-1 1-1,1 0 1,-1-1-1,1 1 1,0-1-1,-1 1 1,1 0-1,-1-1 0,1 1 1,-1 0-1,1 0 1,-1 0-1,1-1 1,-1 1-1,0 0 0,1 0 1,-1 0-1,1 0 1,-1 0-1,1 0 1,-1 0-1,0 0 0,1 0 1,-1 0-1,1 0 1,-1 0-1,1 0 1,-1 1-1,1-1 0,-1 0 1,0 1-1,-20 11-86,12 8-251,8 0-3296,1-19 3341,0 0 0,1 0 0,-1 0 0,0 0 0,1 0 0,-1-1 0,1 1 0,-1 0 0,1 0 0,-1 0 0,1-1 0,0 1 0,-1 0 0,1-1 0,0 1 0,-1-1 0,1 1 0,0-1 0,0 1 0,0-1 0,-1 1 0,1-1 0,0 0 0,0 1 0,0-1 0,0 0 0,0 0 0,0 0 0,0 0 0,-1 0 0,1 0 0,0 0 0,0 0 0,0 0 0,0 0 0,0 0 0,0-1 0,0 1 0,0 0 0,-1-1 0,2 0 0,19-7-5474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364"/>
    </inkml:context>
    <inkml:brush xml:id="br0">
      <inkml:brushProperty name="width" value="0.025" units="cm"/>
      <inkml:brushProperty name="height" value="0.025" units="cm"/>
    </inkml:brush>
  </inkml:definitions>
  <inkml:trace contextRef="#ctx0" brushRef="#br0">28 0 12204,'0'0'18582,"4"9"-17765,1 5-616,0-1-1,-2 1 0,0 1 0,0-1 1,0 23-1,0 88-278,-2-34-58,-1-90-75,0-1 0,0 1 0,0-1 1,0 0-1,0 1 0,0-1 0,0 1 0,0-1 1,0 1-1,0-1 0,0 1 0,0-1 0,0 0 0,0 1 1,0-1-1,-1 1 0,1-1 0,0 1 0,0-1 1,0 0-1,-1 1 0,1-1 0,0 1 0,0-1 1,-1 0-1,1 1 0,0-1 0,-1 0 0,1 0 0,0 1 1,-1-1-1,1 0 0,-1 0 0,1 0 0,-1 1 1,1-1-1,0 0 0,-1 0 0,1 0 0,-1 0 1,1 0-1,-1 0 0,1 0 0,-1 0 0,1 0 0,-1 0 1,-23-10-9063,2-6 636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8.168"/>
    </inkml:context>
    <inkml:brush xml:id="br0">
      <inkml:brushProperty name="width" value="0.025" units="cm"/>
      <inkml:brushProperty name="height" value="0.025" units="cm"/>
    </inkml:brush>
  </inkml:definitions>
  <inkml:trace contextRef="#ctx0" brushRef="#br0">75 0 8680,'0'0'11857,"-4"15"-8387,-14 38-1568,-21 74 1402,35-113-2976,1 1 1,0-1-1,1 0 1,1 1-1,1 0 1,1 24-1,-1-38-327,0 1 0,0-1 0,1 0 0,-1 1 0,0-1-1,1 0 1,-1 0 0,1 1 0,-1-1 0,1 0 0,0 0-1,-1 1 1,1-1 0,0 0 0,0 0 0,0 0 0,0 0-1,0 0 1,0 0 0,0-1 0,0 1 0,0 0 0,0 0-1,0-1 1,1 1 0,-1-1 0,0 1 0,0-1 0,1 1-1,-1-1 1,0 0 0,1 0 0,-1 0 0,1 0 0,-1 0-1,0 0 1,1 0 0,-1 0 0,0 0 0,1 0 0,-1-1-1,0 1 1,1-1 0,-1 1 0,0-1 0,2-1 0,3 0-55,0-1 0,-1 0 1,0 0-1,0 0 1,0-1-1,0 0 1,0 0-1,-1 0 1,5-5-1,1-6-199,0-1 0,-1-1 1,0 1-1,-1-1 0,6-22 0,23-94 112,-28 94 176,-24 96 1657,4-21-1146,2 0 1,-7 70-1,15-101-556,1-1 0,0 1 0,0-1 0,1 1-1,0-1 1,-1 1 0,1-1 0,2 5 0,10 4-2415,-11-13 1975,-1 1 0,1-1-1,-1 0 1,0 0 0,1 0-1,-1 0 1,1 0 0,-1 0-1,1-1 1,-1 1 0,0 0-1,1-1 1,-1 1 0,1-1-1,1 0 1,21-16-10446</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8.635"/>
    </inkml:context>
    <inkml:brush xml:id="br0">
      <inkml:brushProperty name="width" value="0.025" units="cm"/>
      <inkml:brushProperty name="height" value="0.025" units="cm"/>
    </inkml:brush>
  </inkml:definitions>
  <inkml:trace contextRef="#ctx0" brushRef="#br0">27 0 6118,'0'0'22405,"-1"14"-20270,-8 78-907,-7 89-347,16-179-881,0-1 0,0 0 0,0 0 0,0 1 0,0-1 0,0 0 0,0 1 0,1-1 0,-1 0 0,0 1 0,1-1 0,-1 0 0,1 0 0,0 0 0,-1 1 0,1-1 0,0 0 0,-1 0 0,1 0 0,1 1 0,-1-2 0,0 1 0,0-1 0,0 0 0,0 0 0,0 1 0,0-1 0,-1 0 0,1 0 0,0 0 0,0 0 0,0 0 0,0 0 0,0 0 0,0 0 0,0-1 0,0 1 0,0 0 0,0 0 0,0-1 0,1 0 0,4-2 0,1-1 0,-1 0 0,0 0 0,-1-1 0,10-9 0,234-259 0,-249 271-1043,-6 4-1755,-10 7-6088,-4 2-2762</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8.978"/>
    </inkml:context>
    <inkml:brush xml:id="br0">
      <inkml:brushProperty name="width" value="0.025" units="cm"/>
      <inkml:brushProperty name="height" value="0.025" units="cm"/>
    </inkml:brush>
  </inkml:definitions>
  <inkml:trace contextRef="#ctx0" brushRef="#br0">22 1 6182,'0'0'9225,"-17"54"-5734,13-32-32,4-3-576,0-4-545,5-3-832,11-5-706,3-4-576,7-3-159,3 0-642,1-4-1249,1-10-1185,-2-1-1217,-9-2-1185,-1 0-128,-5-1-1410</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9.337"/>
    </inkml:context>
    <inkml:brush xml:id="br0">
      <inkml:brushProperty name="width" value="0.025" units="cm"/>
      <inkml:brushProperty name="height" value="0.025" units="cm"/>
    </inkml:brush>
  </inkml:definitions>
  <inkml:trace contextRef="#ctx0" brushRef="#br0">81 44 1409,'4'-18'13830,"-14"19"-4005,-7 10-4519,4 1-5925,8-7 875,0 0-1,1 0 1,-1 0 0,1 1 0,0 0-1,1 0 1,0 0 0,-1 0 0,2 0-1,-3 8 1,5-13-251,0-1 0,1 1 0,-1 0-1,1-1 1,-1 1 0,1 0 0,-1-1 0,1 1 0,-1-1-1,1 1 1,-1-1 0,1 1 0,0-1 0,-1 1-1,1-1 1,0 1 0,-1-1 0,1 0 0,0 0 0,0 1-1,-1-1 1,1 0 0,0 0 0,0 0 0,0 0-1,-1 0 1,1 0 0,0 0 0,0 0 0,-1 0 0,1 0-1,0 0 1,0 0 0,0-1 0,0 1 0,35-6 24,42-26-29,-65 25 0,1 1 0,0 0 0,0 1 0,1 0 0,0 1 0,0 1 0,27-3 0,-41 6 0,0 0 0,0 0 0,0 0 0,0 0 0,0 1 0,0-1 0,0 0 0,-1 0 0,1 1 0,0-1 0,0 1 0,0-1 0,0 1 0,-1-1 0,1 1 0,0-1 0,-1 1 0,1 0 0,0 0 0,-1-1 0,1 1 0,-1 0 0,1 0 0,-1-1 0,1 1 0,-1 0 0,0 0 0,1 0 0,-1 0 0,0 0 0,0 0 0,0 0 0,1-1 0,-1 1 0,0 0 0,0 0 0,0 0 0,-1 0 0,1 0 0,0 0 0,-1 1 0,1-1 0,0 0 0,0 0 0,0 0 0,-1 0 0,1 0 0,0 1 0,0-1 0,1 0 0,-1 0 0,0 0 0,0 0 0,0 0 0,1 0 0,-1 0 0,0 0 0,1 0 0,-1 0 0,1 0 0,-1 0 0,1-1 0,-1 1 0,1 0 0,0 0 0,0 0 0,-1-1 0,1 1 0,0 0 0,0-1 0,0 1 0,0 0 0,0-1 0,0 1 0,-1-1 0,1 0 0,0 1 0,1-1 0,-1 0 0,0 0 0,0 1 0,0-1 0,0 0 0,1 0 0,6-1 0,0 0 0,0-1 0,0 0 0,0 0 0,-1-1 0,1 0 0,-1 0 0,12-7 0,-14 7 0,1-1 0,-1 1 0,1 1 0,0-1 0,0 1 0,0 0 0,0 0 0,1 1 0,-1 0 0,0 0 0,1 0 0,-1 1 0,1 0 0,10 1 0,-16 0 0,0-1 0,0 1 0,0 0 0,0-1 0,0 1 0,0 0 0,0 0 0,0 0 0,-1 0 0,1 0 0,0 0 0,0 0 0,-1 0 0,1 0 0,-1 0 0,1 1 0,-1-1 0,0 0 0,1 0 0,-1 0 0,0 1 0,0-1 0,0 0 0,0 0 0,0 1 0,0-1 0,0 0 0,0 0 0,-1 2 0,1-2 0,-1 0 0,1 0 0,0 0 0,0 1 0,-1-1 0,1 0 0,0 0 0,0 0 0,0 0 0,1 0 0,-1 0 0,0 0 0,0 0 0,0 0 0,1 0 0,-1 0 0,1 1 0,-1-2 0,1 1 0,-1 0 0,1 0 0,-1 0 0,1 0 0,0 0 0,0 0 0,-1-1 0,1 1 0,0 0 0,0 0 0,0-1 0,0 1 0,0-1 0,0 1 0,0-1 0,2 1 0,2-1-371,0 0 1,-1-1-1,1 0 1,0 0-1,0 0 1,-1 0-1,1-1 1,-1 0-1,1 0 1,-1 0-1,1 0 1,-1-1-1,6-5 1,54-49-9702,-41 35 6241,-1 2-6675</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09.677"/>
    </inkml:context>
    <inkml:brush xml:id="br0">
      <inkml:brushProperty name="width" value="0.025" units="cm"/>
      <inkml:brushProperty name="height" value="0.025" units="cm"/>
    </inkml:brush>
  </inkml:definitions>
  <inkml:trace contextRef="#ctx0" brushRef="#br0">53 0 3235,'0'0'12118,"-5"10"-6240,-3 5-4417,1-4-60,1 0 0,-1 1-1,2-1 1,0 1-1,-5 17 1,10-28-1378,0-1 0,0 0-1,1 1 1,-1-1 0,0 0 0,0 1 0,0-1-1,0 0 1,0 1 0,1-1 0,-1 0 0,0 1-1,0-1 1,1 0 0,-1 0 0,0 1-1,0-1 1,1 0 0,-1 0 0,0 0 0,1 1-1,-1-1 1,0 0 0,1 0 0,-1 0 0,0 0-1,1 0 1,-1 0 0,0 0 0,1 0 0,-1 0-1,0 0 1,1 0 0,-1 0 0,0 0-1,1 0 1,-1 0 0,0 0 0,1 0 0,-1 0-1,0 0 1,1 0 0,-1 0 0,0-1 0,1 1-1,-1 0 1,0 0 0,1 0 0,-1-1-1,0 1 1,0 0 0,1-1 0,20-9 440,-9 2-517,-2-1-168,1 2 0,0 0 0,0 0 0,0 1 0,1 0 0,0 1 0,0 0 0,1 1 1,-1 0-1,1 1 0,15-2 0,-27 5 233,-1 0 1,1 0-1,-1 1 1,1-1-1,-1 0 1,1 0-1,-1 0 1,1 0-1,-1 1 1,1-1-1,-1 0 1,0 0 0,1 1-1,-1-1 1,1 0-1,-1 1 1,0-1-1,1 0 1,-1 1-1,0-1 1,1 1-1,-1-1 1,0 1-1,0-1 1,0 0-1,1 1 1,-1-1-1,0 1 1,0-1-1,0 1 1,0 0-1,1 24 785,-11 20 479,7-12-1123,3-32-148,0-1-1,1 1 1,-1 0-1,0 0 1,0-1 0,1 1-1,-1 0 1,1 0 0,-1-1-1,1 1 1,-1 0-1,1-1 1,-1 1 0,1-1-1,-1 1 1,1-1 0,0 1-1,-1-1 1,1 1-1,0-1 1,-1 0 0,3 1-1,0 0 0,1-1 0,-1 0 0,1 0 0,-1-1 1,1 1-1,-1-1 0,1 1 0,-1-1 0,1 0 0,-1 0 0,0-1 0,1 1 0,5-4 0,35-20-80,-32 17 26,0 1 0,1 0 0,-1 1 0,1 0-1,1 1 1,-1 1 0,23-5 0,-35 9 52,-1 0 1,1 0-1,-1 0 0,1 0 1,-1 0-1,1 0 0,0 0 0,-1 0 1,1 0-1,-1 0 0,1 0 0,-1 0 1,1 0-1,-1 1 0,1-1 0,-1 0 1,1 0-1,-1 1 0,1-1 1,-1 0-1,0 0 0,1 1 0,-1-1 1,1 1-1,-1-1 0,0 0 0,1 1 1,-1-1-1,0 1 0,0-1 1,1 1-1,-1-1 0,0 1 0,0 0 1,-2 22 168,-17 21 101,8-17 29,10-17-600,12-20-901,1-8-7293,2-7-11151</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0.313"/>
    </inkml:context>
    <inkml:brush xml:id="br0">
      <inkml:brushProperty name="width" value="0.025" units="cm"/>
      <inkml:brushProperty name="height" value="0.025" units="cm"/>
    </inkml:brush>
  </inkml:definitions>
  <inkml:trace contextRef="#ctx0" brushRef="#br0">3 102 3459,'0'0'19646,"0"8"-16924,-1-4-2511,1-2-98,0-1 0,-1 1 0,1-1 0,0 1 0,0-1 0,0 1 0,0-1 0,0 1 1,0-1-1,0 0 0,1 1 0,-1-1 0,1 1 0,-1-1 0,1 1 0,-1-1 0,1 0 0,0 1 0,-1-1 0,1 0 0,0 0 0,0 0 0,0 0 0,0 1 0,0-1 1,0-1-1,1 1 0,-1 0 0,0 0 0,0 0 0,1 0 0,-1-1 0,0 1 0,1-1 0,-1 1 0,0-1 0,1 0 0,-1 1 0,1-1 0,-1 0 0,3 0 0,5 0-17,0 0 0,0-1-1,0 0 1,0-1-1,0 0 1,0-1 0,0 1-1,-1-2 1,1 1-1,-1-1 1,0 0-1,8-6 1,-11 6-55,1 1 0,-1-1 0,0 0 0,0-1 0,0 1 0,-1-1 0,1 0 0,-1 0 0,0 0 0,-1-1 0,1 0 0,-1 1 0,0-1 0,0 0 0,-1 0 0,0-1 0,2-8 0,-4 14-41,0 0 0,1 1 0,-1-1 0,0 0 0,0 1 0,0-1 0,0 0 0,0 1 0,0-1 0,0 0 0,0 1 0,0-1 0,0 0 0,0 1 0,0-1 0,0 0 0,-1 1 0,1-1 0,0 0 0,0 1 0,-1-1 0,1 1 0,-1-1 0,1 0 0,0 1 0,-1-1 0,1 1 0,-1-1 0,1 1 0,-1 0 0,-1-2 0,-19 9 0,-20 27 0,36-26 0,-1-1 0,1 1 0,0 0 0,1 1 0,0-1 0,0 1 0,1-1 0,0 1 0,0 0 0,1 0 0,1 1 0,-2 12 0,3-20 0,0-1 0,0 0 0,0 0 0,0 0 0,1 0 0,-1 1 0,0-1 0,1 0 0,-1 0 0,0 0 0,1 0 0,0 0 0,-1 0 0,1 0 0,-1 0 0,1 0 0,0 0 0,0 0 0,0-1 0,-1 1 0,1 0 0,0 0 0,0-1 0,0 1 0,2 0 0,0 0 0,0 0 0,0 0 0,1 0 0,-1 0 0,0 0 0,1-1 0,-1 0 0,7 0 0,2 0 0,1-2 0,-1 0 0,0 0 0,13-5 0,-2-2 0,0-1 0,27-16 0,35-15 0,-84 41 0,-1-1 0,1 1 0,-1 0 0,1-1 0,-1 1 0,1 0 0,0 0 0,-1 0 0,1 0 0,-1 0 0,1 0 0,-1 0 0,1 0 0,0 0 0,-1 0 0,1 0 0,-1 0 0,1 0 0,0 0 0,-1 0 0,1 1 0,-1-1 0,1 0 0,-1 0 0,1 1 0,-1-1 0,1 0 0,-1 1 0,1-1 0,-1 1 0,1-1 0,-1 0 0,0 1 0,1-1 0,-1 1 0,0-1 0,1 1 0,-1-1 0,0 1 0,0 0 0,1-1 0,-1 1 0,0-1 0,0 1 0,0 1 0,0 37 0,1-2 0,0-36 0,0-1 0,0 1 0,0 0 0,0-1 0,0 1 0,0 0 0,0-1 0,0 0 0,1 1 0,-1-1 0,0 0 0,0 1 0,1-1 0,-1 0 0,0 0 0,0 0 0,1 0 0,-1 0 0,0 0 0,0-1 0,0 1 0,2-1 0,28-6 0,-12-2 0,-15 7 0,-1 0 0,1 0 0,0 1 0,-1-1 0,1 1 0,0 0 0,0 0 0,0 0 0,0 0 0,0 0 0,6 1 0,-9 1 5,0 1-1,-1-1 1,1 1 0,0-1 0,-1 1-1,0-1 1,1 1 0,-1-1 0,0 1-1,0-1 1,1 1 0,-1-1 0,0 1-1,-1-1 1,1 1 0,0 0 0,-1 1-1,-3 29-431,3-28 17,0-1-1080</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1.467"/>
    </inkml:context>
    <inkml:brush xml:id="br0">
      <inkml:brushProperty name="width" value="0.025" units="cm"/>
      <inkml:brushProperty name="height" value="0.025" units="cm"/>
    </inkml:brush>
  </inkml:definitions>
  <inkml:trace contextRef="#ctx0" brushRef="#br0">117 156 4260,'6'-9'9230,"-5"8"-8918,7-10 1257,0-1 0,-1 1 0,0-1 1,-1 0-1,-1 0 0,0-1 1,0 0-1,-1 0 0,3-23 1,-16 40-81,0 12-1350,2 0 0,0 0-1,1 0 1,1 1 0,0 0 0,-4 32 0,5-31-38,-4 21-18,-2-1 21,2-1 1,2 1-1,2 1 1,1-1-1,4 60 1,8-74-105,-5-15 0,-12-16 0,0-1 0,-1 0 0,1-1 0,0 0 0,1-1 0,0 0 0,1 0 0,0 0 0,1-1 0,0 0 0,0 0 0,1 0 0,1-1 0,-1 1 0,2-1 0,-2-18 0,8 29 0,0 0 0,0 1 0,0-1 0,0 1 0,0 0 0,0 0 0,0 1 0,0-1 0,5 2 0,4 1 0,1-1 0,0-1 0,0 0 0,0 0 0,0-2 0,0 0 0,16-3 0,-21 2 0,-1-1 0,1 0 0,-1-1 0,1 1 0,-1-2 0,0 1 0,0-1 0,-1 0 0,0-1 0,1 0 0,-2 0 0,7-7 0,4-5 0,-1-1 0,-1-1 0,-1 0 0,-1-1 0,-1 0 0,0-1 0,-2 0 0,13-40 0,-23 61 0,1 1 0,-1 0 0,0-1 0,0 1 0,0 0 0,0-1 0,1 1 0,-1-1 0,0 1 0,0 0 0,0-1 0,0 1 0,0-1 0,0 1 0,0 0 0,0-1 0,0 1 0,-1-1 0,1 1 0,0 0 0,0-1 0,0 1 0,0 0 0,0-1 0,-1 1 0,1 0 0,0-1 0,0 1 0,-1 0 0,1-1 0,0 1 0,0 0 0,-1-1 0,-12 5 0,-12 16 0,6 1 0,2 1 0,1 1 0,-15 26 0,24-36 0,0 0 0,1 1 0,1-1 0,0 1 0,1 0 0,0 1 0,-2 22 0,5-35 0,1 1 0,0-1 0,0 1 0,1-1 0,-1 1 0,0-1 0,1 0 0,0 1 0,-1-1 0,1 0 0,0 1 0,0-1 0,0 0 0,0 0 0,1 0 0,-1 0 0,1 0 0,-1 0 0,1 0 0,0 0 0,-1-1 0,1 1 0,0 0 0,0-1 0,0 0 0,0 1 0,1-1 0,-1 0 0,0 0 0,0-1 0,1 1 0,-1 0 0,1-1 0,3 1 0,9 2 0,1-2 0,-1 0 0,1 0 0,21-3 0,-20 1 0,-5 0 0,-1-1 0,1 0 0,0 0 0,-1-1 0,1-1 0,-1 0 0,19-9 0,-25 10 0,0 1 0,0-1 0,-1 0 0,1 0 0,-1-1 0,0 1 0,1-1 0,-2 0 0,1 0 0,0 0 0,-1-1 0,0 1 0,0-1 0,0 0 0,0 0 0,-1 0 0,0 0 0,2-8 0,-3 12 0,-1 0 0,0 0 0,0 0 0,0 0 0,0 0 0,0 0 0,0 0 0,0 0 0,0 0 0,0 0 0,-1 0 0,1 0 0,0 0 0,-1 0 0,1 0 0,-1 0 0,1 0 0,-1 0 0,1 0 0,-1 0 0,1 1 0,-1-1 0,0 0 0,0 0 0,1 1 0,-1-1 0,0 1 0,0-1 0,0 0 0,0 1 0,0-1 0,0 1 0,0 0 0,0-1 0,0 1 0,0 0 0,0 0 0,0 0 0,0-1 0,0 1 0,0 0 0,0 0 0,0 0 0,0 1 0,0-1 0,0 0 0,0 0 0,-1 1 0,-3 0 0,0-1 0,0 1 0,0 1 0,1-1 0,-1 0 0,0 1 0,1 0 0,0 0 0,-6 4 0,2 1 0,0 0 0,1 1 0,0 0 0,0 0 0,-6 9 0,10-13 0,1 0 0,0-1 0,0 1 0,0 0 0,1 0 0,-1 0 0,1 0 0,0 0 0,0 0 0,0 0 0,0 1 0,1-1 0,0 0 0,0 0 0,1 7 0,-1-10 3,0 0 1,1 0-1,0 0 1,-1 0-1,1 0 1,0 0-1,-1 0 0,1 0 1,0 0-1,0 0 1,0 0-1,0-1 1,0 1-1,0 0 1,0-1-1,0 1 0,0 0 1,0-1-1,0 1 1,0-1-1,1 0 1,-1 1-1,0-1 0,0 0 1,0 0-1,2 0 1,38 1-210,-30-1-76,-5 0-504,-1 0 1,0 0-1,0-1 0,1 0 0,-1 0 1,0 0-1,0-1 0,0 1 1,0-1-1,9-5 0,17-13-7953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1.809"/>
    </inkml:context>
    <inkml:brush xml:id="br0">
      <inkml:brushProperty name="width" value="0.025" units="cm"/>
      <inkml:brushProperty name="height" value="0.025" units="cm"/>
    </inkml:brush>
  </inkml:definitions>
  <inkml:trace contextRef="#ctx0" brushRef="#br0">171 0 3587,'0'0'25443,"-7"12"-23767,-22 39-1001,-3-2-1,-62 74 1,94-123-748,0 0 0,0 0 0,0 0 0,0 0 0,0 1 0,0-1 0,-1 0 0,1 0 1,0 0-1,0 0 0,0 0 0,0 0 0,-1 1 0,1-1 0,0 0 0,0 0 0,0 0 1,0 0-1,-1 0 0,1 0 0,0 0 0,0 0 0,0 0 0,-1 0 0,1 0 0,0 0 0,0 0 1,0 0-1,-1 0 0,1 0 0,0 0 0,0 0 0,0 0 0,0 0 0,-1 0 0,1 0 1,0-1-1,0 1 0,0 0 0,0 0 0,-1 0 0,1 0 0,0 0 0,0 0 0,0-1 0,0 1 1,0 0-1,0 0 0,0 0 0,-1 0 0,1-1 0,0 1 0,0 0 0,0 0 0,0 0 1,0-1-1,0 1 0,0 0 0,0 0 0,0 0 0,0 0 0,0-1 0,0 1 0,0 0 1,0 0-1,0 0 0,0-1 0,0-26-4714,6-32-6460,-2 31 2519</inkml:trace>
  <inkml:trace contextRef="#ctx0" brushRef="#br0" timeOffset="1">12 59 9097,'0'0'20979,"53"46"-20786,-29-37-161,-1-4-1282,-1-3-3554,-3-2-4613</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2.181"/>
    </inkml:context>
    <inkml:brush xml:id="br0">
      <inkml:brushProperty name="width" value="0.025" units="cm"/>
      <inkml:brushProperty name="height" value="0.025" units="cm"/>
    </inkml:brush>
  </inkml:definitions>
  <inkml:trace contextRef="#ctx0" brushRef="#br0">21 1 4100,'0'0'27834,"-16"62"-27001,13-44-833,2 2 0,1-3 0,0-2 0,0-3 0,1-9-2306,8-3-3075,-2 0-3043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2.539"/>
    </inkml:context>
    <inkml:brush xml:id="br0">
      <inkml:brushProperty name="width" value="0.025" units="cm"/>
      <inkml:brushProperty name="height" value="0.025" units="cm"/>
    </inkml:brush>
  </inkml:definitions>
  <inkml:trace contextRef="#ctx0" brushRef="#br0">68 1 2947,'0'0'29393,"-2"9"-28998,-15 63-366,3-20-28,2 1 0,3 1-1,-4 73 1,13-126-1,0-1 0,0 1 0,0-1 0,0 1 0,0-1 0,0 1 0,0-1 0,0 1 0,0-1 0,0 1 0,0 0 0,0-1 0,0 1 0,0-1 0,0 1 0,1-1 0,-1 1 0,0-1 0,0 1 0,1-1 0,-1 1 0,0-1 0,1 0 0,-1 1 0,0-1 0,1 1 0,-1-1 0,0 0 0,1 1 0,-1-1 0,1 0 0,-1 1 0,1-1 0,-1 0 0,1 0 0,-1 0 0,1 1 0,-1-1 0,1 0 0,-1 0 0,1 0 0,0 0 0,-1 0 0,1 0 0,-1 0 0,1 0 0,-1 0 0,1 0 0,-1 0 0,1 0 0,-1-1 0,1 1 0,-1 0 0,1 0 0,-1 0 0,1-1 0,-1 1 0,1 0 0,-1-1 0,1 1 0,-1 0 0,0-1 0,1 1 0,-1-1 0,1 1 0,-1-1 0,1 0 0,27-27 0,-23 19 0,4-4 0,0 0 0,20-23 0,-27 34 0,0 0 0,1 0 0,-1 0 0,0 0 0,1 0 0,0 0 0,-1 0 0,1 1 0,0-1 0,0 1 0,0 0 0,0 0 0,0 0 0,0 0 0,0 1 0,0-1 0,0 1 0,0-1 0,0 1 0,0 0 0,5 1 0,-6 2 0,0 1 0,0-1 0,-1 0 0,1 1 0,0-1 0,-1 1 0,0 0 0,0-1 0,0 1 0,-1 0 0,1 0 0,-1 5 0,2 0 0,-1-4 0,0-1 0,0 0 0,0 0 0,-1 0 0,0 1 0,1-1 0,-2 0 0,1 0 0,0 1 0,-1-1 0,0 0 0,0 0 0,0 0 0,0 0 0,-1 0 0,1 0 0,-1 0 0,0 0 0,0-1 0,-1 1 0,-3 5 0,1-6 0,1 0 0,-1 0 0,0 0 0,0 0 0,0-1 0,0 1 0,-1-2 0,1 1 0,-1 0 0,1-1 0,-1 0 0,0 0 0,1-1 0,-1 1 0,-9-2 0,12 1 0,0 0 0,0-1 0,0 1 0,1-1 0,-1 0 0,0 0 0,0 0 0,0 0 0,0 0 0,1-1 0,-1 1 0,1-1 0,-1 0 0,1 1 0,0-1 0,-1 0 0,1-1 0,0 1 0,0 0 0,0 0 0,1-1 0,-1 0 0,1 1 0,-1-1 0,1 0 0,0 1 0,0-1 0,0 0 0,0 0 0,1 0 0,-1 0 0,1 0 0,-1 0 0,1 0 0,0 0 0,1 0 0,0-6 0,0 7-322,0 0 0,1 0 1,0 0-1,-1 0 0,1 1 0,0-1 1,0 0-1,0 1 0,0-1 0,0 1 1,0 0-1,0 0 0,0-1 0,1 1 1,-1 1-1,0-1 0,1 0 0,-1 1 1,1-1-1,3 0 0,18-7-4265,-11 0-2518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690"/>
    </inkml:context>
    <inkml:brush xml:id="br0">
      <inkml:brushProperty name="width" value="0.025" units="cm"/>
      <inkml:brushProperty name="height" value="0.025" units="cm"/>
    </inkml:brush>
  </inkml:definitions>
  <inkml:trace contextRef="#ctx0" brushRef="#br0">0 85 14926,'0'0'16688,"56"-28"-15759,-3 28-705,4 0-224,2-3 0,-5-5 0,-8-1-545,-10 0-1953,-14-5-2563,-13 1-4772</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2.898"/>
    </inkml:context>
    <inkml:brush xml:id="br0">
      <inkml:brushProperty name="width" value="0.025" units="cm"/>
      <inkml:brushProperty name="height" value="0.025" units="cm"/>
    </inkml:brush>
  </inkml:definitions>
  <inkml:trace contextRef="#ctx0" brushRef="#br0">0 0 11883,'0'0'16656</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3.240"/>
    </inkml:context>
    <inkml:brush xml:id="br0">
      <inkml:brushProperty name="width" value="0.025" units="cm"/>
      <inkml:brushProperty name="height" value="0.025" units="cm"/>
    </inkml:brush>
  </inkml:definitions>
  <inkml:trace contextRef="#ctx0" brushRef="#br0">15 1 8680,'0'0'17281,"0"10"-14959,-7 228 1466,0-11-3300,25-266-9313,-8 9 273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3.615"/>
    </inkml:context>
    <inkml:brush xml:id="br0">
      <inkml:brushProperty name="width" value="0.025" units="cm"/>
      <inkml:brushProperty name="height" value="0.025" units="cm"/>
    </inkml:brush>
  </inkml:definitions>
  <inkml:trace contextRef="#ctx0" brushRef="#br0">0 113 7944,'0'0'14312,"5"8"-12022,-3-4-2155,0-1-1,1 0 1,-1 0 0,1 0-1,0 0 1,0 0 0,0 0 0,0-1-1,0 1 1,0-1 0,1 0-1,-1 0 1,1 0 0,0-1-1,-1 1 1,1-1 0,0 0 0,0 0-1,0 0 1,0 0 0,0-1-1,0 0 1,0 0 0,0 0 0,0 0-1,0 0 1,0-1 0,0 0-1,7-2 1,-3 1 116,0 0 0,-1-1 0,1 0 0,-1 0 0,0-1 0,0 0 1,12-9-1,-15 11-131,-1-1 1,0 1 0,0-1 0,0 0 0,0 0 0,0 0-1,-1 0 1,1-1 0,-1 1 0,0-1 0,0 1-1,0-1 1,-1 0 0,1 0 0,-1 0 0,2-8 0,-3 12-118,0-1 1,0 1 0,0-1-1,0 0 1,0 1 0,0-1-1,0 1 1,0-1 0,0 0-1,-1 1 1,1-1 0,0 1-1,0-1 1,0 0 0,-1 1-1,1-1 1,0 1 0,-1-1-1,1 1 1,0-1 0,-1 1-1,1 0 1,-1-1 0,1 1-1,-1-1 1,1 1 0,-1 0-1,1-1 1,-1 1 0,1 0-1,-1-1 1,-23 2 25,-19 18-58,37-15 29,0 0 0,0 1 0,1 0 0,0 0 0,0 1 0,0 0 0,1 0 0,0 0 0,0 0 0,0 0 0,1 1 0,0 0 0,0-1 0,-3 13 0,6-18 0,1-1 0,-1 1 0,0 0 0,0 0 0,1 0 0,-1 0 0,0 0 0,1 0 0,-1-1 0,1 1 0,-1 0 0,1 0 0,-1-1 0,1 1 0,0 0 0,-1 0 0,1-1 0,0 1 0,0-1 0,-1 1 0,1-1 0,0 1 0,0-1 0,0 0 0,0 1 0,0-1 0,-1 0 0,1 1 0,0-1 0,0 0 0,0 0 0,0 0 0,0 0 0,2 0 0,45 1 0,-30-1 0,16 2 0,63 12 0,-86-11 0,1-1 0,-1 2 0,0-1 0,-1 2 0,1-1 0,-1 1 0,0 1 0,0 0 0,13 10 0,-24-56 0,-7-15 0,-4-91 0,12 145 1,1 1 0,-1-1-1,0 0 1,0 1 0,1-1 0,-1 0-1,0 1 1,1-1 0,-1 0 0,1 1 0,-1-1-1,1 0 1,-1 1 0,1-1 0,-1 1 0,1-1-1,-1 1 1,1 0 0,0-1 0,-1 1-1,1 0 1,0-1 0,0 1 0,-1 0 0,1 0-1,0-1 1,-1 1 0,1 0 0,0 0-1,0 0 1,-1 0 0,1 0 0,0 0 0,0 0-1,-1 0 1,1 0 0,0 1 0,0-1-1,-1 0 1,1 0 0,0 1 0,0-1 0,42 14-1334,-36-11 465,22 6-7113,4-2-7559</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3.973"/>
    </inkml:context>
    <inkml:brush xml:id="br0">
      <inkml:brushProperty name="width" value="0.025" units="cm"/>
      <inkml:brushProperty name="height" value="0.025" units="cm"/>
    </inkml:brush>
  </inkml:definitions>
  <inkml:trace contextRef="#ctx0" brushRef="#br0">34 0 8936,'0'0'17489,"13"51"-15311,-13-8-1313,-6 5-321,-1 3-383,2-3-97,2-3-32,1-8-353,2-10-960,0-10-1506,0-8-319,-8-9-6856,-7-15-1569</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4.333"/>
    </inkml:context>
    <inkml:brush xml:id="br0">
      <inkml:brushProperty name="width" value="0.025" units="cm"/>
      <inkml:brushProperty name="height" value="0.025" units="cm"/>
    </inkml:brush>
  </inkml:definitions>
  <inkml:trace contextRef="#ctx0" brushRef="#br0">6 124 6182,'-2'-8'7436,"2"5"-7105,-1 0-1,0 1 0,1-1 0,-1 0 0,1 0 0,0 1-1,-1-1 1,1 0 0,1 0 0,-1 0 0,0 1 0,1-1 0,-1 0 0,1 0-1,0 1 1,0-1 0,0 0 0,0 1 0,0-1 0,1 1 0,-1 0 0,1-1-1,0 1 1,-1 0 0,1 0 0,0 0 0,0 0 0,1 0 0,2-2 0,8-2 297,1 0 0,0 0 0,0 2 0,0 0 0,1 0 0,-1 1 0,1 1 0,28 0 0,-1 2 8,78 10 0,-105-9-609,-1 1 1,1 1 0,-1 0 0,0 1-1,0 1 1,0 0 0,22 12-1,-35-16-14,1-1-1,-1 1 0,0-1 1,0 1-1,0 0 1,0 0-1,0 0 0,0 0 1,0-1-1,0 1 0,0 0 1,0 1-1,-1-1 0,1 0 1,0 0-1,-1 0 1,1 0-1,0 1 0,-1-1 1,0 0-1,1 0 0,-1 1 1,0-1-1,0 0 0,0 1 1,1-1-1,-1 0 1,-1 1-1,1 1 0,-1-1 41,0 1 1,-1-1-1,1 0 0,-1 1 0,1-1 0,-1 0 0,0 0 0,0 0 0,0 0 0,0 0 0,0 0 0,-1-1 1,-2 3-1,-9 4 211,0 0 1,-1-1-1,-25 8 1,-110 16-590,143-30 1,87-2-6673,1-7-4480,-35 0 368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4.757"/>
    </inkml:context>
    <inkml:brush xml:id="br0">
      <inkml:brushProperty name="width" value="0.025" units="cm"/>
      <inkml:brushProperty name="height" value="0.025" units="cm"/>
    </inkml:brush>
  </inkml:definitions>
  <inkml:trace contextRef="#ctx0" brushRef="#br0">75 70 4773,'0'0'18102,"-6"12"-14744,-7 16-2039,4-11-667,0 0 0,1 1 0,1 0-1,1 0 1,1 1 0,0 0 0,-2 23 0,7-41-652,0-1 0,1 1 0,-1-1 0,0 0 0,0 1 0,1-1 0,-1 0 0,0 0 0,0 1 0,1-1 0,-1 0 0,0 1 0,1-1 0,-1 0 0,0 0 0,1 0 0,-1 1 0,0-1 0,1 0 0,-1 0 0,1 0 0,-1 0 0,0 0 0,1 0 0,-1 0 0,0 0 0,1 0 0,-1 0 0,1 0 0,-1 0 0,0 0 0,1 0 0,-1 0 0,1 0 0,-1 0 0,0 0 0,1-1 0,-1 1 0,0 0 0,1 0 0,0-1 0,17-7 0,-8-1 0,-1-1 0,0 0 0,0 0 0,-1 0 0,-1-1 0,0-1 0,0 1 0,-1-1 0,-1 0 0,0-1 0,0 1 0,-1-1 0,-1 0 0,0 0 0,-1 0 0,-1 0 0,1-19 0,-5 20 0,-3 15 0,-6 19 0,10-14 0,0 1 0,1-1 0,0 1 0,0 0 0,1 0 0,0-1 0,1 15 0,0-21 0,-1 1 0,1-1 0,0 1 0,-1-1 0,1 1 0,0-1 0,1 1 0,-1-1 0,0 0 0,1 0 0,-1 0 0,1 1 0,-1-2 0,1 1 0,0 0 0,0 0 0,0 0 0,0-1 0,0 1 0,1-1 0,-1 0 0,0 0 0,1 0 0,-1 0 0,1 0 0,-1 0 0,1 0 0,-1-1 0,4 1 0,4 0 0,0-1 0,0 0 0,0 0 0,0-1 0,-1-1 0,1 1 0,0-2 0,-1 1 0,1-1 0,-1-1 0,0 1 0,0-2 0,0 1 0,-1-1 0,9-7 0,-10 8 0,-1-1 0,0 0 0,0 0 0,-1-1 0,0 0 0,0 0 0,0 0 0,-1 0 0,0-1 0,0 0 0,0 0 0,-1 0 0,0 0 0,0 0 0,-1-1 0,0 1 0,0-1 0,-1 0 0,1-12 0,-2 19 0,0 1 0,0 0 0,0 0 0,0-1 0,0 1 0,0 0 0,0 0 0,0 0 0,0-1 0,-1 1 0,1 0 0,0 0 0,0-1 0,0 1 0,0 0 0,0 0 0,0 0 0,0-1 0,-1 1 0,1 0 0,0 0 0,0 0 0,0 0 0,0 0 0,-1-1 0,1 1 0,0 0 0,0 0 0,0 0 0,-1 0 0,1 0 0,0 0 0,0 0 0,0 0 0,-1-1 0,1 1 0,0 0 0,0 0 0,-1 0 0,1 0 0,0 0 0,0 0 0,-1 1 0,1-1 0,0 0 0,0 0 0,0 0 0,-1 0 0,1 0 0,0 0 0,0 0 0,0 0 0,-1 0 0,1 1 0,0-1 0,0 0 0,0 0 0,-1 0 0,1 0 0,0 1 0,0-1 0,0 0 0,0 0 0,0 0 0,0 1 0,-1-1 0,1 0 0,-13 14 0,6-3 0,1 0 0,0 0 0,1 0 0,0 1 0,1 0 0,0 0 0,1 0 0,0 0 0,1 1 0,0-1 0,1 1 0,0-1 0,2 21 0,0-32 0,0 0 0,-1 1 0,1-1 0,0 0 0,0 0 0,0 0 0,0 0 0,0 0 0,0 0 0,0 0 0,1 0 0,-1 0 0,0 0 0,0-1 0,1 1 0,-1 0 0,0-1 0,1 1 0,-1-1 0,0 0 0,1 1 0,-1-1 0,1 0 0,-1 0 0,1 0 0,-1 0 0,1 0 0,-1 0 0,1 0 0,-1-1 0,0 1 0,1 0 0,-1-1 0,2 0 0,5-1 0,0 0 0,0 0 0,0-1 0,14-7 0,1-6 0,-1 0 0,0-2 0,-2-1 0,0 0 0,-1-2 0,-2 0 0,21-31 0,-36 73 0,-29 66 0,20-71 0,1 0 0,1 1 0,1-1 0,0 1 0,1 0 0,-1 21 0,4-38-1,0 0 0,0 1 0,0-1 0,0 0 0,0 1 0,0-1-1,0 0 1,0 1 0,0-1 0,0 0 0,0 1 0,0-1 0,0 0 0,0 1 0,0-1 0,0 0 0,1 1 0,-1-1 0,0 0 0,0 1-1,0-1 1,0 0 0,1 0 0,-1 1 0,0-1 0,0 0 0,0 0 0,1 0 0,-1 1 0,0-1 0,1 0 0,-1 0 0,0 0 0,0 0-1,1 1 1,-1-1 0,1 0 0,10-7-332,10-19-2475,-8-7-4489,0-9-3812</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5.161"/>
    </inkml:context>
    <inkml:brush xml:id="br0">
      <inkml:brushProperty name="width" value="0.025" units="cm"/>
      <inkml:brushProperty name="height" value="0.025" units="cm"/>
    </inkml:brush>
  </inkml:definitions>
  <inkml:trace contextRef="#ctx0" brushRef="#br0">3 0 10570,'0'0'7618,"-1"10"-3780,1 2-3203,-1-5-173,0-1-1,1 1 1,0 0 0,1 0 0,0 0 0,2 10-1,-2-14-441,0-1-1,0 1 0,1 0 1,-1-1-1,1 1 0,-1-1 1,1 0-1,0 1 0,0-1 1,0 0-1,0 0 0,1 0 0,-1 0 1,0-1-1,1 1 0,-1-1 1,1 1-1,0-1 0,-1 0 1,1 0-1,4 1 0,11 2-1515,0-1 0,0 0 1,0-2-1,1 0 0,25-2 0,-5 0 2667,-50 8 5528,-11 13-4642,14-12-687,-2 1-715,-1 1 0,2 0 0,-13 18 0,19-25-554,1 1-1,-1 0 1,1 0-1,0 0 0,0 0 1,1 0-1,-1 0 1,1 0-1,0 1 1,0-1-1,0 1 1,1-1-1,-1 1 1,1 8-1,1-12-99,-1-1 0,1 1 0,-1 0 0,0-1 0,1 1-1,0-1 1,-1 1 0,1 0 0,-1-1 0,1 1 0,-1-1 0,1 0 0,0 1 0,-1-1 0,1 1 0,0-1-1,0 0 1,-1 0 0,1 1 0,0-1 0,0 0 0,-1 0 0,1 0 0,0 0 0,0 0 0,1 0 0,28 0-48,-21-1-38,16 1-598,57 2-1475,-78-1 2086,0-1 0,1 1-1,-1 0 1,0 0 0,0 0-1,1 1 1,-1 0 0,0-1-1,0 1 1,-1 1 0,1-1-1,0 1 1,-1-1-1,1 1 1,2 4 0,-5-7 113,-1 1 0,1 0 0,-1 0 0,1 0 1,-1 0-1,1 0 0,-1 0 0,0-1 0,1 1 0,-1 0 0,0 0 1,0 0-1,0 0 0,0 0 0,0 0 0,0 0 0,0 0 1,0 0-1,0 0 0,-1 0 0,1 0 0,0 0 0,-1 0 0,1 0 1,0 0-1,-1 0 0,1 0 0,-1-1 0,1 1 0,-1 0 0,0 0 1,1-1-1,-1 1 0,0 0 0,0-1 0,1 1 0,-1 0 1,0-1-1,0 1 0,0-1 0,0 0 0,0 1 0,-1 0 0,-49 18 2154,43-17-2095,-7 3-100,0 0 0,-1-2 0,0 0 0,0-1 0,0 0 0,-30-2 0,45 0-67,0 0-1,-1 0 1,1-1 0,0 1-1,-1 0 1,1-1 0,0 1-1,0-1 1,-1 0-1,1 1 1,0-1 0,0 0-1,0 0 1,0 0 0,0 1-1,0-1 1,0 0 0,0 0-1,0 0 1,1-1 0,-1 1-1,0 0 1,1 0 0,-1 0-1,0-1 1,1 1-1,0 0 1,-1 0 0,1-3-1,-1 1-431,1-1-1,-1 0 1,1 0-1,0 1 0,1-1 1,-1 0-1,1 0 0,0 1 1,-1-1-1,3-4 1,12-20-7392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5.548"/>
    </inkml:context>
    <inkml:brush xml:id="br0">
      <inkml:brushProperty name="width" value="0.025" units="cm"/>
      <inkml:brushProperty name="height" value="0.025" units="cm"/>
    </inkml:brush>
  </inkml:definitions>
  <inkml:trace contextRef="#ctx0" brushRef="#br0">60 134 4228,'0'0'12321,"10"0"-6593,-6 0-5437,1 0 1,-1 0-1,0 0 1,1 0-1,-1-1 0,1 0 1,-1 0-1,0 0 1,0 0-1,0-1 0,0 0 1,0 0-1,0 0 1,0 0-1,0 0 0,-1-1 1,1 1-1,-1-1 0,1 0 1,-1 0-1,0-1 1,-1 1-1,1-1 0,0 1 1,-1-1-1,0 0 1,0 0-1,0 0 0,0 0 1,-1 0-1,0 0 0,1 0 1,-2-1-1,1 1 1,0-6-1,-1 8-291,0 0 0,0 1 0,0-1 0,-1 1 0,1-1 0,-1 1 0,1-1 0,-1 1 0,1-1 0,-1 1 0,0-1 0,0 1 0,1 0 0,-1-1 0,0 1 0,0 0 0,-1 0 0,1 0 0,0-1 0,0 1 0,0 1 0,-1-1 0,1 0 0,-1 0 0,1 0 0,-1 1 0,1-1 0,-1 1 0,1-1 0,-1 1 0,1-1 0,-1 1 0,1 0 0,-1 0 0,0 0 0,1 0 0,-1 0 0,1 0 0,-4 1 0,0-1 0,0 1 0,-1 0 0,1 0 0,0 0 0,0 1 0,0-1 0,0 1 0,0 0 0,0 1 0,1-1 0,-6 5 0,3-1 0,1 1 0,-1 0 0,2 0 0,-1 1 0,1 0 0,0 0 0,0 0 0,1 0 0,0 1 0,1 0 0,0 0 0,-4 17 0,6-23 0,1 0 0,-1 1 0,1-1 0,-1 0 0,1 1 0,0-1 0,0 1 0,1-1 0,-1 0 0,1 1 0,0-1 0,0 0 0,0 0 0,0 0 0,0 1 0,1-1 0,-1 0 0,1-1 0,0 1 0,0 0 0,0 0 0,0-1 0,0 1 0,1-1 0,-1 0 0,1 0 0,0 0 0,-1 0 0,1 0 0,0 0 0,0-1 0,0 1 0,0-1 0,1 0 0,-1 0 0,0 0 0,0-1 0,5 2 0,3 0-366,-1-1 0,0 0 0,0 0 0,1-1 0,-1 0 1,0-1-1,1 0 0,-1 0 0,0-1 0,0-1 0,0 1 0,0-2 0,0 1 0,-1-2 0,0 1 1,1-1-1,-2 0 0,1-1 0,-1 0 0,0-1 0,0 0 0,0 0 0,10-12 0,12-23-6707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15.893"/>
    </inkml:context>
    <inkml:brush xml:id="br0">
      <inkml:brushProperty name="width" value="0.025" units="cm"/>
      <inkml:brushProperty name="height" value="0.025" units="cm"/>
    </inkml:brush>
  </inkml:definitions>
  <inkml:trace contextRef="#ctx0" brushRef="#br0">93 0 7335,'0'0'19154,"-12"65"-16527,12-36-994,0 4-448,0 4-672,0 4-353,0 0-256,0-4-1922,0-1-4100,0-5-8103</inkml:trace>
  <inkml:trace contextRef="#ctx0" brushRef="#br0" timeOffset="1">1 671 17649,'0'0'13356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19:48.468"/>
    </inkml:context>
    <inkml:brush xml:id="br0">
      <inkml:brushProperty name="width" value="0.025" units="cm"/>
      <inkml:brushProperty name="height" value="0.025" units="cm"/>
    </inkml:brush>
  </inkml:definitions>
  <inkml:trace contextRef="#ctx0" brushRef="#br0">1 230 6342,'0'0'5077,"11"2"-4527,14 0 33,1 0 1,-1-1 0,0-2-1,1 0 1,36-8 0,-13-1 996,1 2 0,78-3 1,104 11-1118,-98 2-115,676-25 736,1 0 447,898 15-543,-1659 8-848,1-2 0,-1-2 0,0-3 0,0-1 1,-1-3-1,0-2 0,56-22 0,-104 35-166,1-1-11,1 0 0,0 0 1,0-1-1,-1 1 0,1 0 0,-1-1 0,1 1 1,-1-1-1,0 0 0,0 0 0,1 0 0,-1 0 1,3-5-1,-1-13-9730,-4 3-2501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373"/>
    </inkml:context>
    <inkml:brush xml:id="br0">
      <inkml:brushProperty name="width" value="0.025" units="cm"/>
      <inkml:brushProperty name="height" value="0.025" units="cm"/>
    </inkml:brush>
  </inkml:definitions>
  <inkml:trace contextRef="#ctx0" brushRef="#br0">28 418 7783,'0'0'14147,"-5"9"-11964,-17 25-330,21-28 833,9-8-1959,9-7-200,58-56 377,-4-3 0,86-105 1,-103 112-757,-36 42-148,-8 9 0,-1 0 0,-1-1 0,1 0 0,8-16 0,-10 74 0,-10-1 0,-1 0 0,-13 57 0,8-62 0,3 0 0,1 0 0,1 60 0,5-96 0,-1 0 0,1-1 0,1 1 0,-1 0 0,1-1 0,-1 1 0,1-1 0,1 1 0,3 5 0,-6-8 0,1-1 0,0 0 0,0 1 0,0-1 0,0 0 0,0 0 0,0 1 0,1-1 0,-1 0 0,0 0 0,0 0 0,1-1 0,-1 1 0,1 0 0,-1 0 0,1-1 0,-1 1 0,1-1 0,-1 1 0,1-1 0,-1 0 0,1 1 0,0-1 0,-1 0 0,1 0 0,0 0 0,-1 0 0,1-1 0,-1 1 0,1 0 0,0-1 0,1 0 0,-2-1-69,1 1 0,-1-1 0,-1 0 0,1 0 0,0 0 0,0 0 0,-1 0 0,1 1 0,-1-1 0,1 0 0,-1 0 0,0 0 0,0 0 0,0 0 0,0 0 0,0 0 0,-1-3-1,-7-37-3871,-8 24-2406,-7 0-1596</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10.993"/>
    </inkml:context>
    <inkml:brush xml:id="br0">
      <inkml:brushProperty name="width" value="0.025" units="cm"/>
      <inkml:brushProperty name="height" value="0.025" units="cm"/>
    </inkml:brush>
  </inkml:definitions>
  <inkml:trace contextRef="#ctx0" brushRef="#br0">0 80 4869,'0'0'10228,"8"8"-9812,-3-2-308,1-1 0,-1 0 0,1 0 0,0-1 0,0 1-1,1-1 1,-1-1 0,1 1 0,0-1 0,0 0 0,0-1-1,0 0 1,1 0 0,11 2 0,32-3 443,1-1 1,-1-3-1,1-2 0,62-15 0,87-8 980,105 21-593,35-3-355,-83-15-324,309-14 374,40 77-557,-363-17-56,709-18 986,-426-15-454,751-24 484,-1042 20-620,1 9 1,0 11-1,250 36 1,-441-31-411,59 18 0,10 3 46,-61-27 700,-59-13-10009,3 5 5644,-8-16-12520</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48.165"/>
    </inkml:context>
    <inkml:brush xml:id="br0">
      <inkml:brushProperty name="width" value="0.025" units="cm"/>
      <inkml:brushProperty name="height" value="0.025" units="cm"/>
    </inkml:brush>
  </inkml:definitions>
  <inkml:trace contextRef="#ctx0" brushRef="#br0">3185 501 4708,'-1'-14'441,"-1"0"0,0 1 0,-1-1-1,-1 0 1,0 1 0,-1-1-1,0 1 1,-1 1 0,0-1 0,-1 1-1,-9-12 1,4 9 68,0 1 0,-1 0 1,0 1-1,-1 0 0,-1 2 0,0-1 0,-25-13 1,2 5 89,-1 3 1,-1 1-1,-1 1 1,-1 3 0,1 1-1,-68-8 1,4 8-184,0 4-1,-1 5 1,1 4 0,-191 30-1,127 0-367,1 8-1,-191 71 1,270-78 222,2 3 0,1 4 0,2 4-1,2 3 1,-117 90 0,147-94-211,2 1 0,2 3 1,2 2-1,2 2 0,3 2 0,1 1 0,4 2 0,-49 99 0,55-89-8,4 0-1,3 2 1,3 1-1,2 0 1,4 1-1,3 1 1,3 0 0,3 1-1,3-1 1,3 1-1,3-1 1,4 0-1,3 0 1,2-1-1,4 0 1,29 76 0,-9-52 307,4-2 0,5-1 0,3-3 0,4-2 0,3-2 1,5-3-1,128 133 0,-136-163-280,1-2 1,3-2-1,2-3 1,2-3-1,2-2 0,1-4 1,1-2-1,2-2 1,2-4-1,0-3 0,108 23 1,-93-33 133,0-4 1,1-3 0,0-4-1,117-11 1,-91-5-20,-1-4 1,202-60-1,-144 18-112,-2-7 1,-4-8-1,-2-6 0,164-112 1,-202 111-63,-3-5 0,-5-5 0,-3-4 0,127-144 1,-171 162-52,-4-3 0,-3-2 0,-5-3 0,-2-3 0,-5-1 0,-4-3 0,34-100 0,-52 115 30,-3-1 0,-3-1-1,-4-2 1,-4 1 0,4-125 0,-15 164 14,-3-1 0,-1 1-1,-2 0 1,-2 0-1,-2 0 1,-2 1 0,-1 0-1,-2 1 1,-2 0 0,-1 2-1,-2 0 1,-39-58-1,22 51 48,-1 1 0,-2 1 0,-2 3 0,-2 1 0,-1 2 0,-2 2 0,-1 2-1,-75-37 1,31 25 93,-1 4 0,-3 4 0,-192-46 0,155 56-235,-2 6 1,1 5-1,-2 6 1,-217 15-1,176 10-1841,1 8 0,1 8 0,-182 58 0,-1 24-4328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03.666"/>
    </inkml:context>
    <inkml:brush xml:id="br0">
      <inkml:brushProperty name="width" value="0.025" units="cm"/>
      <inkml:brushProperty name="height" value="0.025" units="cm"/>
    </inkml:brush>
  </inkml:definitions>
  <inkml:trace contextRef="#ctx0" brushRef="#br0">0 150 8872,'0'0'4250,"9"3"-2868,23 3-328,1-1-1,0-1 0,0-2 0,60-4 0,-26 1-67,947-28 4680,4 1-3394,1565-12 1769,-2444 33-4009,-19 0-32,191 12 0,-253 6 0,-81-18-464,-4-1-2874,-1-2-1,-26-14 1,12 1-8092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32.530"/>
    </inkml:context>
    <inkml:brush xml:id="br0">
      <inkml:brushProperty name="width" value="0.025" units="cm"/>
      <inkml:brushProperty name="height" value="0.025" units="cm"/>
    </inkml:brush>
  </inkml:definitions>
  <inkml:trace contextRef="#ctx0" brushRef="#br0">3071 5708 5669,'0'0'-592,"-9"-5"533,-30-17 1730,5 4-125,0-2 1,-32-24-1,-262-245-649,101 97-734,-259-282 0,272 240 32,-361-439 1243,420 454-1384,-197-371 1,260 404-27,8-4-1,-95-317 1,148 381-13,-30-244 0,25-134 28,7 72-9,14 294 250,-8-86-317,21 177 846,2 0 0,10-79 1,-3 98-742,-2 26-775,-2 18-1111,-3 13-1416</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08.634"/>
    </inkml:context>
    <inkml:brush xml:id="br0">
      <inkml:brushProperty name="width" value="0.025" units="cm"/>
      <inkml:brushProperty name="height" value="0.025" units="cm"/>
    </inkml:brush>
  </inkml:definitions>
  <inkml:trace contextRef="#ctx0" brushRef="#br0">3719 641 3555,'-4'-14'4789,"-5"-12"-4152,0 1 1,-1 0 0,-2 1-1,-1 0 1,0 1-1,-26-33 1,13 29-164,-1 1 1,-2 2-1,0 1 1,-1 1-1,-1 1 0,-2 2 1,1 1-1,-61-22 1,-2 5 144,-196-42 1,124 44-599,-301-22 0,370 51 228,0 5 0,-1 4 0,2 5 0,-150 33 0,123-11-134,1 7 0,2 4 0,-178 91 1,217-89 74,1 3 0,3 3 0,2 4 0,2 3 0,-104 107 0,134-116-57,2 1-1,3 3 1,2 1-1,2 2 1,3 1-1,-42 104 1,57-117-64,2 1 0,2 1 0,2 0 0,2 0 0,2 1 0,2 0 0,2 0 0,2 1 0,2-1 0,8 48 0,-1-56-5,2 0 1,2-1-1,1-1 1,2 0-1,1 0 1,2-2-1,2 0 1,1-2-1,44 56 1,-24-42-58,1-1 0,3-1 1,1-3-1,3-2 0,78 50 1,-63-53-65,1-3 1,1-3-1,2-2 1,1-4 0,1-3-1,140 26 1,-67-28 203,1-6 1,227-8 0,-229-13 146,-1-7 0,-1-5 0,0-7 1,222-72-1,-215 46 106,-2-6-1,-3-6 1,-3-6 0,136-94 0,-201 115-166,-2-2 1,-3-4 0,-2-3 0,101-112 0,-142 138-201,-2-2 1,-1 0 0,-1-1-1,-3-1 1,18-42 0,-27 51-25,-1 0 0,-1-1 0,-1 0 0,-2 0 0,0-1 1,-2 0-1,-2 0 0,-1-31 0,-1 45-41,-1 0 0,0 1 0,-1-1 0,0 1 0,-1 0 1,-1 0-1,0 0 0,-1 0 0,-1 1 0,0 0 0,-12-17 0,8 16-248,-1 1-1,-1 0 1,1 0-1,-2 1 1,0 1-1,0 0 1,-1 1-1,0 1 1,-19-8-1,-16-4-2381,-2 2 0,-1 2 0,-106-19 0,52 16-2555</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09.274"/>
    </inkml:context>
    <inkml:brush xml:id="br0">
      <inkml:brushProperty name="width" value="0.025" units="cm"/>
      <inkml:brushProperty name="height" value="0.025" units="cm"/>
    </inkml:brush>
  </inkml:definitions>
  <inkml:trace contextRef="#ctx0" brushRef="#br0">24 12 14286,'-3'10'4740,"-3"-10"-5028,0-4-2883,-3-13-9994</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16.695"/>
    </inkml:context>
    <inkml:brush xml:id="br0">
      <inkml:brushProperty name="width" value="0.025" units="cm"/>
      <inkml:brushProperty name="height" value="0.025" units="cm"/>
    </inkml:brush>
  </inkml:definitions>
  <inkml:trace contextRef="#ctx0" brushRef="#br0">1 0 4644,'0'0'481</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17.026"/>
    </inkml:context>
    <inkml:brush xml:id="br0">
      <inkml:brushProperty name="width" value="0.025" units="cm"/>
      <inkml:brushProperty name="height" value="0.025" units="cm"/>
    </inkml:brush>
  </inkml:definitions>
  <inkml:trace contextRef="#ctx0" brushRef="#br0">0 0 6118,'0'0'672</inkml:trace>
  <inkml:trace contextRef="#ctx0" brushRef="#br0" timeOffset="1">103 79 4548,'0'0'513</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3.718"/>
    </inkml:context>
    <inkml:brush xml:id="br0">
      <inkml:brushProperty name="width" value="0.025" units="cm"/>
      <inkml:brushProperty name="height" value="0.025" units="cm"/>
    </inkml:brush>
  </inkml:definitions>
  <inkml:trace contextRef="#ctx0" brushRef="#br0">0 27 4644,'0'0'1121,"57"-20"-1153,-32 13-768</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4.774"/>
    </inkml:context>
    <inkml:brush xml:id="br0">
      <inkml:brushProperty name="width" value="0.025" units="cm"/>
      <inkml:brushProperty name="height" value="0.025" units="cm"/>
    </inkml:brush>
  </inkml:definitions>
  <inkml:trace contextRef="#ctx0" brushRef="#br0">10254 143 6374,'0'0'6251,"-8"8"-6213,-23 26 292,1 1 1,-36 55-1,-44 54 456,0-35-689,-241 182-1,297-249-91,-14 6-126,-2-3 0,-1-3 0,-3-3 0,-1-4 0,-1-3 0,-2-3 0,-88 20 0,-579 87-838,276-78 1414,-280 43 1321,-368 58-1106,398-62 924,620-83-1422,-589 75 437,493-73-455,-302-13 0,383-14 142,-176-38 0,-104-55 654,247 59-893,3-7 0,2-6 0,3-6 0,2-6 0,-174-120 0,43-3-81,-289-183-48,450 314 72,-232-142-1,272 158 3,3-2 0,-111-109 0,32-2 762,184 172-690,-11-5-1076,-17-7-4380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717"/>
    </inkml:context>
    <inkml:brush xml:id="br0">
      <inkml:brushProperty name="width" value="0.025" units="cm"/>
      <inkml:brushProperty name="height" value="0.025" units="cm"/>
    </inkml:brush>
  </inkml:definitions>
  <inkml:trace contextRef="#ctx0" brushRef="#br0">0 139 10954,'0'0'19090,"78"19"-17744,-24-41-674,8-1-287,1 0-257,-2 3-64,-5 4-128,-9 2-1153,-7 8-1378,-6-3-1793,-6-3-1794,-1-1-5285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5.866"/>
    </inkml:context>
    <inkml:brush xml:id="br0">
      <inkml:brushProperty name="width" value="0.025" units="cm"/>
      <inkml:brushProperty name="height" value="0.025" units="cm"/>
    </inkml:brush>
  </inkml:definitions>
  <inkml:trace contextRef="#ctx0" brushRef="#br0">427 1 5509,'0'0'7324,"-2"7"-7073,-4 22-182,1 0 1,2 1-1,1 58 0,-1 2-148,-67 387-2109,22-202 2171,11-47-2049,-10-2 0,-126 369 0,143-516-507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26.301"/>
    </inkml:context>
    <inkml:brush xml:id="br0">
      <inkml:brushProperty name="width" value="0.025" units="cm"/>
      <inkml:brushProperty name="height" value="0.025" units="cm"/>
    </inkml:brush>
  </inkml:definitions>
  <inkml:trace contextRef="#ctx0" brushRef="#br0">3373 1 2594,'-446'707'1682,"-57"-38"1941,377-506-1934,-361 425-1387,362-456-261,-6-5 1,-175 130 0,-283 163 997,189-154 2609,200-150-1555,171-100-1949,27-15-150,0-1 0,0 1-1,0 0 1,1 0 0,-1 1 0,0-1 0,1 0 0,-1 0 0,1 1 0,-1-1 0,1 1 0,0 0 0,-1-1 0,1 1 0,0 0 0,0 0 0,0-1-1,1 1 1,-1 0 0,0 0 0,0 4 0,2-6-180,0 0-1,1 0 1,-1 0-1,0 0 0,0-1 1,1 1-1,-1 0 1,0-1-1,0 1 1,1-1-1,-1 1 0,0-1 1,0 1-1,0-1 1,0 0-1,0 0 1,0 0-1,1-1 1,6-10-1539,-2-2-1579</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40.376"/>
    </inkml:context>
    <inkml:brush xml:id="br0">
      <inkml:brushProperty name="width" value="0.025" units="cm"/>
      <inkml:brushProperty name="height" value="0.025" units="cm"/>
    </inkml:brush>
  </inkml:definitions>
  <inkml:trace contextRef="#ctx0" brushRef="#br0">2252 796 8776,'229'-109'2232,"6"11"-1,466-128 1,101 71-2238,11 49 23,-658 87-7,292-30 847,772 16 0,-960 51-865,424 84 1,237 136-16,-659-155 233,-4 12 0,444 230 0,-539-232-83,-4 7-1,-5 6 0,-5 7 1,-4 6-1,136 148 0,-164-139 179,-6 6 1,-6 3-1,-6 6 0,-7 3 0,102 220 0,180 561 556,-318-744-664,-7 2 0,-8 1 1,18 237-1,-43-161-177,-12 1 0,-11-1 0,-12 0 0,-11-1 0,-83 327 0,39-304-6,-14-3 1,-11-4-1,-12-5 1,-220 384-1,220-471-194,-9-6-1,-7-5 1,-237 248 0,172-231 260,-8-9 0,-322 226 1,396-321-53,-5-5 0,-2-6 0,-4-7 0,-3-5 1,-3-6-1,-271 69 0,-689 80-24,914-175-45,-629 70-497,563-87 676,-314-21 0,392-11 277,2-8-1,-233-64 1,-332-141 893,545 159-1227,3-8 0,4-8 0,3-9 0,-274-189 1,173 71 204,-297-289 1,-196-313 773,658 667-1053,8-5 0,6-5-1,7-4 1,-143-319 0,136 218 1,12-4 0,-98-444 1,150 483-353,-18-289 1,45-235-513,28 529 805,10 1 0,9 2 0,10 0 0,10 3 0,9 2 0,119-286-1,-97 316 97,7 3-1,154-234 1,-174 323-1327,-18 36-5150,-39 33-5008,-7 9 6064</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40.781"/>
    </inkml:context>
    <inkml:brush xml:id="br0">
      <inkml:brushProperty name="width" value="0.025" units="cm"/>
      <inkml:brushProperty name="height" value="0.025" units="cm"/>
    </inkml:brush>
  </inkml:definitions>
  <inkml:trace contextRef="#ctx0" brushRef="#br0">56 473 16848,'-4'0'141,"0"0"-1,0 0 1,0 0 0,0-1 0,0 0 0,0 0-1,0 0 1,0 0 0,-7-3 0,11 3-90,-1 1 1,0-1-1,1 1 1,-1-1-1,1 1 1,-1-1-1,0 1 1,1-1-1,-1 0 1,1 1-1,0-1 1,-1 0-1,1 0 1,0 1-1,-1-1 1,1 0-1,0 0 1,0 1-1,-1-1 1,1 0-1,0-1 1,0 0 15,1 0 0,-1 0 0,1-1 0,-1 1 0,1 0 0,0 0 0,0 0-1,0 1 1,0-1 0,0 0 0,0 0 0,2-2 0,16-16 140,1 1-1,0 0 1,1 1-1,2 2 1,-1 0-1,29-14 1,-6 2-142,173-107 60,-172 110-101,1 1 0,93-31 0,-129 52-30,0 0 0,1 0 0,-1 1 0,0 0 0,1 1 0,16 1 0,-25 0 12,1 0 1,-1 1-1,1-1 0,-1 1 0,0 0 0,1 0 0,-1 1 1,0-1-1,0 0 0,1 1 0,-1 0 0,0 0 0,-1 0 1,1 0-1,0 0 0,-1 1 0,1-1 0,-1 1 0,0-1 1,1 1-1,-1 0 0,-1 0 0,1 0 0,2 4 1,1 9 121,0-1 0,-1 1 0,0 0 1,-1 0-1,-1 1 0,0 22 0,-8 101 592,-4-66-95,-32 124 0,-39 68-3000,59-196-787,10-34-5101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1:47.439"/>
    </inkml:context>
    <inkml:brush xml:id="br0">
      <inkml:brushProperty name="width" value="0.025" units="cm"/>
      <inkml:brushProperty name="height" value="0.025" units="cm"/>
    </inkml:brush>
  </inkml:definitions>
  <inkml:trace contextRef="#ctx0" brushRef="#br0">4464 277 11243,'-2'-11'517,"1"1"-469,-2 0-1,1 0 0,-1 1 0,0 0 0,-1-1 1,0 1-1,-1 0 0,0 1 0,0-1 0,-1 1 1,0 0-1,0 1 0,-1-1 0,0 1 1,0 0-1,0 1 0,-1 0 0,-13-8 0,-5 1-57,-1 1-1,0 1 1,0 1 0,-1 2-1,0 0 1,-40-4-1,-178-8-157,224 19 142,-796-5-604,641 7 748,-65 5 1115,-445 70-1,507-41-842,1 9 0,2 7 0,-180 79 0,202-63 286,-151 90 1,240-118-273,1 3 0,3 3 1,2 3-1,-89 90 0,130-118-312,1 1 1,1 2-1,1-1 1,1 2 0,1 0-1,1 0 1,2 1-1,0 1 1,-13 48-1,19-51-79,2-1 0,0 1 0,1 0 0,1 0 0,1 0 0,1 0 0,1 0 0,1 0 0,1 0 0,1-1 0,2 0 0,9 26 0,9 10 15,3-1 0,2-2-1,3-1 1,1-2 0,65 74 0,-46-67 11,3-2 1,2-2 0,129 91 0,-97-90-30,2-3 0,2-5 1,3-4-1,1-4 0,2-4 0,1-5 0,116 20 1,-30-19 138,1-9 0,1-7 0,209-11 0,-179-15-6,0-11 1,-2-8-1,-1-10 0,-2-10 1,-2-9-1,215-89 1,-306 97-124,-2-4 0,-3-6 1,151-103-1,-213 125-6,-1-3 0,-3-2 0,-1-2 0,-3-2 0,-1-2 1,-3-2-1,-2-2 0,53-91 0,-76 111 44,-1-1-1,-2 0 1,-1-1 0,-2 0 0,-1-1 0,-2-1-1,-1 1 1,-2-1 0,0-42 0,-5 52 11,-1-1 0,-2 1-1,-1 0 1,-1-1 0,-1 2 0,-1-1 0,-1 1 0,-2 0 0,-1 1-1,0 0 1,-2 0 0,-32-44 0,12 29-4,-3 0 0,-1 3 0,-1 1 0,-3 1 0,0 3 0,-2 1 0,-2 3 0,0 1 0,-71-30 0,9 12-12,-2 6-1,-2 4 0,-144-27 1,48 26-37,-261-12 0,-215 44-983,-298 112-5305,689-63 891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2:09.819"/>
    </inkml:context>
    <inkml:brush xml:id="br0">
      <inkml:brushProperty name="width" value="0.025" units="cm"/>
      <inkml:brushProperty name="height" value="0.025" units="cm"/>
    </inkml:brush>
  </inkml:definitions>
  <inkml:trace contextRef="#ctx0" brushRef="#br0">0 104 13229,'116'20'1225,"168"7"0,120-21 2548,-302-5-3051,52-1 9,1773-1 1997,-268-50-2514,-785 17 42,-241 7-222,419-8 1501,-979 35-1054,-91 0-834,-17-3-6106,4-4-1639</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6.750"/>
    </inkml:context>
    <inkml:brush xml:id="br0">
      <inkml:brushProperty name="width" value="0.025" units="cm"/>
      <inkml:brushProperty name="height" value="0.025" units="cm"/>
    </inkml:brush>
  </inkml:definitions>
  <inkml:trace contextRef="#ctx0" brushRef="#br0">264 60 5573,'0'0'15994,"1"-9"-13042,2-28-528,-3 36-2360,0 0 1,0 1-1,0-1 1,0 1-1,0-1 1,-1 0-1,1 1 1,0-1-1,0 1 1,-1-1-1,1 1 1,0-1-1,-1 1 1,1-1-1,0 1 1,-1-1-1,1 1 1,-1 0-1,1-1 1,-1 1-1,1 0 1,-1-1-1,1 1 1,-1 0-1,1-1 1,-1 1-1,0 0 1,1 0-1,-1 0 1,1 0-1,-1-1 1,0 1-1,1 0 1,-1 0-1,1 0 1,-1 0-1,0 1 1,1-1-1,-1 0 1,0 0 0,-23 6 311,5 4-323,1 1 0,0 1 0,1 1 0,1 0 0,0 1-1,0 1 1,2 0 0,0 1 0,-18 25 0,30-38-55,-1 1 0,1-1-1,0 0 1,0 1 0,0 0 0,1-1 0,-1 1 0,1 0 0,0 0 0,0 0 0,0 0-1,1 0 1,-1 0 0,1 0 0,0 8 0,1-10-8,0 1 1,1 0-1,-1 0 0,0 0 1,1-1-1,0 1 1,-1-1-1,1 1 0,0-1 1,0 0-1,1 0 1,-1 0-1,0 0 0,1 0 1,-1 0-1,1-1 0,0 1 1,-1-1-1,1 1 1,0-1-1,3 1 0,57 19 29,-43-16-48,0 2-1,0 0 1,0 1 0,-1 1-1,34 21 1,-50-27 48,1 0 0,-1 0 0,0 0 0,1 0 0,-2 1 0,1-1 0,0 1 0,-1 0 0,1 0 0,-1 0 1,0 0-1,-1 0 0,1 0 0,-1 1 0,1-1 0,-1 0 0,-1 1 0,1-1 0,-1 1 0,1-1 0,-1 1 0,-1 0 1,1-1-1,0 1 0,-1-1 0,0 0 0,0 1 0,-1-1 0,1 0 0,-1 1 0,0-1 0,0 0 0,-3 4 0,-1 3 63,0 0-1,0-1 0,-1 0 0,-1 0 0,0-1 0,0 0 0,-1 0 1,0-1-1,0 0 0,-1-1 0,0 0 0,0 0 0,-1-1 0,0 0 1,0-1-1,0 0 0,-1-1 0,1 0 0,-1-1 0,0-1 0,0 0 1,0 0-1,-1-1 0,-13 0 0,22-2-334,1 0-1,0 1 1,0-1-1,0 0 1,0 0-1,0-1 1,0 1-1,0-1 1,0 1-1,0-1 1,-4-4-1,6 5-34,0 0-1,0 0 1,0 0-1,0 0 1,0 0 0,0 0-1,1 0 1,-1-1-1,0 1 1,1 0-1,-1-1 1,1 1-1,-1 0 1,1-1-1,0 1 1,-1 0-1,1-1 1,0 1-1,0-1 1,0 1-1,0 0 1,0-1-1,0 1 1,0-1-1,1 1 1,-1 0-1,1-1 1,-1 1-1,1 0 1,0-2-1,4-8-14151</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7.170"/>
    </inkml:context>
    <inkml:brush xml:id="br0">
      <inkml:brushProperty name="width" value="0.025" units="cm"/>
      <inkml:brushProperty name="height" value="0.025" units="cm"/>
    </inkml:brush>
  </inkml:definitions>
  <inkml:trace contextRef="#ctx0" brushRef="#br0">0 1 15951,'0'0'13773,"0"70"-12812,0-35-513,0-1-319,0-2-33,0-7-64,4-4-289,-1-8-607,1-9-962,-1-4-1345,-3-9-961,0-17-3075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7.496"/>
    </inkml:context>
    <inkml:brush xml:id="br0">
      <inkml:brushProperty name="width" value="0.025" units="cm"/>
      <inkml:brushProperty name="height" value="0.025" units="cm"/>
    </inkml:brush>
  </inkml:definitions>
  <inkml:trace contextRef="#ctx0" brushRef="#br0">1 0 17457,'0'0'12844,"13"34"-23350,2-32-1890</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7.950"/>
    </inkml:context>
    <inkml:brush xml:id="br0">
      <inkml:brushProperty name="width" value="0.025" units="cm"/>
      <inkml:brushProperty name="height" value="0.025" units="cm"/>
    </inkml:brush>
  </inkml:definitions>
  <inkml:trace contextRef="#ctx0" brushRef="#br0">138 332 9513,'0'0'19624,"-6"-2"-19122,3 1-501,1 0 0,0 1 0,-1-1 0,1 0 0,-1 1 0,1 0 0,-1-1 0,1 1 0,0 0 0,-1 0 0,1 1 0,-1-1 0,1 0 0,-1 1 0,-3 1 0,3-1-12,0 1 0,-1 0 0,1 1-1,0-1 1,0 1 0,1-1 0,-1 1 0,0 0 0,1 0 0,0 0-1,-4 6 1,-3 6 35,2 1 0,0-1 0,1 1-1,1 0 1,0 1 0,1-1 0,1 1-1,0 0 1,1 0 0,2 33 0,-1-48-21,2-1 1,-1 1-1,0 0 0,0 0 1,0 0-1,1-1 0,-1 1 1,1 0-1,0 0 0,-1-1 1,1 1-1,0 0 0,0-1 1,0 1-1,0-1 0,0 1 1,0-1-1,1 0 1,-1 1-1,0-1 0,1 0 1,2 2-1,-1-1 6,1-1-1,-1 0 1,1 0-1,-1 0 1,1 0 0,0 0-1,-1-1 1,1 1 0,0-1-1,7-1 1,-1 0 29,0 0 1,0-1-1,0 0 1,0-1 0,-1 0-1,1-1 1,16-8-1,-9 1 71,-1-1 0,0 0-1,-1-2 1,0 0 0,-1 0-1,0-1 1,-1-1 0,-1 0-1,-1-1 1,0 0 0,12-28-1,-13 22 26,-1-1-1,-1 1 0,-1-1 0,-2-1 1,0 1-1,-1-1 0,-2 0 1,0-48-1,-3 65-133,0-1 0,-1 1 0,1-1 0,-2 1 0,1 0 0,-1 0 0,0 0 0,-1 0 0,-7-11 0,10 17 0,0 0 0,-1-1 0,1 1 0,-1 0 0,1 0 0,-1 0 0,0 1 0,0-1 0,0 0 0,0 1 0,0-1 0,0 1 0,-1 0 0,1 0 0,0-1 0,-1 2 0,1-1 0,-1 0 0,1 0 0,-1 1 0,1-1 0,-1 1 0,1 0 0,-1 0 0,0 0 0,1 0 0,-1 0 0,1 1 0,-1-1 0,1 1 0,-1 0 0,1-1 0,-1 1 0,1 0 0,-5 3 0,1 0-6,0 1 1,0 0-1,0 1 0,1-1 0,0 1 1,0 0-1,0 1 0,1-1 1,0 1-1,0-1 0,1 1 0,0 0 1,-3 9-1,0 0-10,1 1 0,0 0 0,2 0 0,-4 32 0,6-45 0,1 0-1,0 0 1,-1 0 0,2 0-1,-1 0 1,0 0 0,1 0-1,0 0 1,0 0 0,0 0 0,0 0-1,0 0 1,5 6 0,-4-7-12,1-1 1,-1 0 0,1 0-1,0 0 1,0-1-1,0 1 1,0-1 0,0 1-1,0-1 1,0 0 0,1 0-1,-1 0 1,0-1 0,1 1-1,-1-1 1,0 0 0,5 0-1,29 1-732,-23-1 567,1 0 1,0 1-1,-1 1 0,24 5 0,-34-6 195,-1 0 1,0 0-1,0 0 0,0 1 0,0-1 0,0 1 0,0 0 0,0 0 0,-1 0 0,1 0 0,-1 0 0,1 1 0,-1-1 0,0 1 0,0-1 0,0 1 0,0 0 0,0 0 0,-1 0 0,1 0 0,-1 0 0,0 0 0,0 1 0,0-1 0,0 5 0,1 9 232,-2 1 0,0 0-1,0 0 1,-2 0 0,-1-1-1,-8 35 1,0-2-615,21-71-6157,-2 6 4075,9-24-3671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1.153"/>
    </inkml:context>
    <inkml:brush xml:id="br0">
      <inkml:brushProperty name="width" value="0.025" units="cm"/>
      <inkml:brushProperty name="height" value="0.025" units="cm"/>
    </inkml:brush>
  </inkml:definitions>
  <inkml:trace contextRef="#ctx0" brushRef="#br0">285 33 11499,'0'0'8840,"-10"-6"-5391,6 3-3274,0 0 0,0 0 0,0 0 1,-1 1-1,1 0 0,-1 0 0,1 0 0,-1 0 0,0 1 1,0 0-1,0 0 0,0 0 0,0 1 0,0-1 1,0 1-1,0 0 0,0 1 0,0-1 0,0 1 0,1 0 1,-1 0-1,0 1 0,0-1 0,1 1 0,-1 0 0,-5 3 1,-1 4-102,1 0 0,0 1 1,0 0-1,0 0 1,2 1-1,-1 1 0,1-1 1,1 1-1,0 0 1,1 1-1,0 0 0,-7 24 1,5-9 91,2 0 0,1 0 0,1 1 1,1 0-1,1 35 0,3-57-108,-1 0 0,1 0 0,0 1 0,0-1-1,1 0 1,0 0 0,1 0 0,-1-1 0,1 1 0,0 0-1,1-1 1,0 0 0,0 0 0,0 0 0,1 0 0,0-1-1,0 0 1,0 0 0,0 0 0,8 5 0,-5-5 9,0 0-1,0-1 1,0 0 0,1 0 0,-1-1 0,1 0 0,0-1 0,0 0 0,0 0 0,0-1 0,0 0-1,0 0 1,0-1 0,0-1 0,18-2 0,-24 3-67,0-1 0,-1 0 0,1 0 0,-1 0 0,1 0 0,-1 0 0,1-1 0,-1 1 0,1-1 0,-1 1 0,0-1 0,0 0 0,0 0 0,0 0 0,0 0 0,-1 0 0,1-1 0,-1 1 0,1 0 0,-1-1 0,0 1 0,0-1 0,0 1 0,0-1 0,0 0 0,0 1 0,-1-1 0,1-4 0,-1 3 0,1 0 0,-1 0 0,0 1 0,-1-1 0,1 0 0,-1 1 0,1-1 0,-1 0 0,0 1 0,-1-1 0,1 0 0,0 1 0,-1 0 0,0-1 0,0 1 0,0 0 0,0 0 0,0 0 0,-1 0 0,-4-4 0,0 3 0,0 0 0,-1 0 0,1 0 0,-1 1 0,0 0 0,0 1 0,0 0 0,-15-3 0,19 5 0,0 0 0,0-1 0,0 1 0,0 0 0,0 1 0,1-1 0,-1 1 0,0 0 0,-6 2 0,9-3 0,-1 1 0,1 0 0,-1 0 0,1 0 0,-1 0 0,1 0 0,0 0 0,-1 0 0,1 0 0,0 0 0,0 1 0,0-1 0,0 0 0,0 1 0,0-1 0,0 1 0,1-1 0,-1 1 0,0 0 0,1-1 0,-1 4 0,1-4 0,0-1 0,-1 1 0,1-1 0,0 1 0,0-1 0,0 0 0,0 1 0,1-1 0,-1 1 0,0-1 0,0 1 0,0-1 0,0 1 0,0-1 0,0 0 0,1 1 0,-1-1 0,0 1 0,0-1 0,1 0 0,-1 1 0,0-1 0,1 0 0,-1 1 0,0-1 0,1 0 0,-1 1 0,0-1 0,1 0 0,-1 0 0,1 0 0,-1 1 0,1-1 0,-1 0 0,0 0 0,1 0 0,0 0 0,26 0 0,25-13 0,-22-1 0,0-2 0,-2-1 0,0-1 0,29-24 0,-57 42 0,0 0 0,1 0 0,-1 0 0,0-1 0,0 1 0,0 0 0,0 0 0,0 0 0,0 0 0,1 0 0,-1 0 0,0-1 0,0 1 0,0 0 0,1 0 0,-1 0 0,0 0 0,0 0 0,0 0 0,0 0 0,1 0 0,-1 0 0,0 0 0,0 0 0,0 0 0,1 0 0,-1 0 0,0 0 0,0 0 0,0 0 0,1 0 0,-1 0 0,0 0 0,0 0 0,0 1 0,0-1 0,1 0 0,-1 0 0,0 0 0,0 0 0,0 0 0,0 0 0,0 1 0,1-1 0,-1 0 0,0 0 0,0 0 0,0 0 0,0 1 0,2 13 0,-7 20 0,-28 86 0,22-87 0,2 1 0,1-1 0,1 1 0,-3 55 0,10-86 33,-1-3-97,1 0 0,0 0 0,0 0-1,0 0 1,0 1 0,0-1 0,-1 0-1,1 0 1,0 1 0,0-1 0,0 0-1,0 0 1,0 0 0,0 1 0,0-1-1,0 0 1,0 0 0,0 1 0,0-1-1,0 0 1,0 0 0,0 0-1,0 1 1,0-1 0,0 0 0,0 0-1,1 1 1,-1-1 0,0 0 0,0 0-1,0 0 1,0 0 0,0 1 0,0-1-1,1 0 1,-1 0 0,0 0 0,0 0-1,0 1 1,1-1 0,-1 0 0,0 0-1,0 0 1,0 0 0,1 0 0,-1 0-1,0 0 1,0 0 0,0 0 0,1 0-1,-1 0 1,0 0 0,0 0-1,1 0 1,-1 0 0,0 0 0,0 0-1,0 0 1,1 0 0,-1 0 0,10-7-10271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8.293"/>
    </inkml:context>
    <inkml:brush xml:id="br0">
      <inkml:brushProperty name="width" value="0.025" units="cm"/>
      <inkml:brushProperty name="height" value="0.025" units="cm"/>
    </inkml:brush>
  </inkml:definitions>
  <inkml:trace contextRef="#ctx0" brushRef="#br0">131 0 14318,'-2'11'4948,"-25"117"-25,-3 9 858,28-119-5315,0 0 0,1 0 0,1 0 1,0 0-1,6 30 0,-4-39-543,1 1-1,1-1 1,-1 0-1,2 0 1,-1-1 0,1 1-1,1-1 1,-1 0-1,1 0 1,1-1 0,-1 1-1,1-1 1,1-1-1,-1 0 1,1 0-1,0 0 1,0-1 0,1 0-1,13 5 1,-22-9-111,0-1 1,1 0-1,-1 0 1,1 1 0,-1-1-1,0 0 1,1 0-1,-1 1 1,1-1-1,-1 0 1,1 0-1,-1 0 1,0 0-1,1 0 1,-1 0 0,1 0-1,-1 0 1,1 0-1,-1 0 1,1 0-1,-1 0 1,1 0-1,-1 0 1,1 0-1,-1 0 1,0 0 0,1-1-1,-1 1 1,1 0-1,-1 0 1,1 0-1,-1-1 1,0 1-1,1 0 1,-1-1-1,0 1 1,1-1 0,-7-17-3254,-24-20 397,-58-34 3007,59 51 4836,-33-32 0,61 53-4731,1-1-1,-1 1 1,1-1-1,-1 1 1,1-1 0,-1 1-1,1-1 1,0 0-1,-1 1 1,1-1-1,0 0 1,0 1-1,-1-1 1,1 0-1,0 1 1,0-1-1,0 0 1,0 1-1,0-1 1,0 0-1,0 1 1,0-1 0,0 0-1,0 1 1,0-1-1,0 0 1,1 1-1,-1-1 1,0 0-1,0 1 1,1-1-1,-1 0 1,0 1-1,1-1 1,-1 1-1,1-1 1,-1 1-1,1-1 1,-1 1-1,1-1 1,-1 1 0,1-1-1,-1 1 1,1 0-1,0-1 1,-1 1-1,1 0 1,0 0-1,-1-1 1,1 1-1,0 0 1,1 0-1,43-13-409,-38 11 490,79-21-2504,-29 6-6296,-6 2-10673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9.351"/>
    </inkml:context>
    <inkml:brush xml:id="br0">
      <inkml:brushProperty name="width" value="0.025" units="cm"/>
      <inkml:brushProperty name="height" value="0.025" units="cm"/>
    </inkml:brush>
  </inkml:definitions>
  <inkml:trace contextRef="#ctx0" brushRef="#br0">69 121 384,'0'0'24343,"-9"3"-21588,6-2-2643,-1 1-1,1-1 1,-1 1-1,1 0 1,0 0-1,0 0 1,0 0-1,0 1 1,0-1 0,0 1-1,1 0 1,-1-1-1,1 1 1,0 1-1,0-1 1,0 0-1,0 0 1,1 1 0,-1-1-1,1 1 1,0-1-1,0 1 1,0 0-1,0-1 1,1 1-1,-1 0 1,1 0-1,0 6 1,0-7-98,0 0 1,-1-1-1,1 1 1,0 0-1,1 0 0,-1 0 1,0 0-1,1 0 0,0-1 1,-1 1-1,1 0 1,0-1-1,1 1 0,-1 0 1,0-1-1,4 5 1,-3-5-4,0-1 1,0 0 0,0 0 0,0 0 0,0 0 0,1 0 0,-1 0 0,0-1 0,0 1 0,1-1 0,-1 0 0,0 1 0,1-1 0,-1 0 0,0 0 0,1-1-1,-1 1 1,0 0 0,1-1 0,-1 1 0,4-2 0,2-1 56,1-1 0,-1 0-1,0 0 1,0 0-1,-1-1 1,1 0 0,-1-1-1,0 0 1,0 0 0,-1 0-1,0-1 1,9-12 0,-2 1 64,0 0 1,-2-1 0,0 0-1,8-23 1,-1-8-133,-26 183 0,7-122 0,0 5 0,1 1 0,0-1 0,0 0 0,2 0 0,4 23 0,-5-36 0,0 0 0,0-1 0,0 1 0,0 0 0,0-1 0,0 1 0,1-1 0,-1 1 0,1-1 0,0 1 0,0-1 0,0 0 0,0 0 0,0 0 0,0 0 0,0-1 0,1 1 0,-1 0 0,1-1 0,-1 0 0,1 1 0,0-1 0,-1 0 0,1 0 0,0-1 0,0 1 0,0-1 0,-1 1 0,1-1 0,0 0 0,0 0 0,0 0 0,0 0 0,0-1 0,0 1 0,-1-1 0,1 0 0,3-1 0,0 0 0,1-1 0,-1 0 0,0 0 0,0 0 0,0-1 0,-1 0 0,1 0 0,-1-1 0,0 1 0,0-1 0,0 0 0,-1-1 0,1 1 0,-1-1 0,-1 0 0,1 0 0,-1 0 0,3-7 0,-2 5 0,-1 0 0,0-1 0,0 1 0,0-1 0,-1 0 0,-1 0 0,1 0 0,-2 1 0,1-1 0,-1 0 0,0 0 0,-1 0 0,-2-14 0,2 22 0,1-1 0,-1 1 0,1-1 0,-1 1 0,1 0 0,-1-1 0,0 1 0,0 0 0,0 0 0,0-1 0,0 1 0,0 0 0,0 0 0,0 0 0,0 0 0,0 0 0,-1 0 0,1 1 0,0-1 0,-1 0 0,1 1 0,0-1 0,-1 1 0,1-1 0,-1 1 0,1 0 0,-1-1 0,1 1 0,-1 0 0,1 0 0,-1 0 0,1 0 0,-1 1 0,1-1 0,-1 0 0,1 1 0,-1-1 0,-1 1 0,1 0 0,0 0 0,-1 0 0,1 0 0,0 0 0,0 0 0,1 0 0,-1 0 0,0 1 0,0-1 0,1 1 0,-1-1 0,0 1 0,1 0 0,0 0 0,-1 0 0,1-1 0,0 1 0,0 0 0,0 1 0,0-1 0,1 0 0,-1 0 0,0 0 0,1 0 0,-1 4 0,2-5 0,-1-1 0,1 0 0,-1 1 0,1-1 0,0 1 0,-1-1 0,1 0 0,-1 0 0,1 1 0,0-1 0,-1 0 0,1 0 0,0 0 0,0 0 0,-1 0 0,1 0 0,0 0 0,-1 0 0,1 0 0,0 0 0,-1 0 0,1 0 0,0 0 0,0 0 0,-1-1 0,1 1 0,-1 0 0,2-1 0,22-7 0,10-12 0,-28 15 0,1 1 0,0 0 0,0 0 0,13-4 0,-17 7 0,-1 0 0,1 1 0,0-1 0,0 1 0,0 0 0,-1 0 0,1 0 0,0 0 0,0 0 0,0 1 0,0 0 0,-1-1 0,1 1 0,0 0 0,-1 0 0,1 0 0,3 3 0,-2-2 0,0-1 0,1 1 0,-1-1 0,0 1 0,1-1 0,-1-1 0,1 1 0,0-1 0,-1 1 0,1-1 0,-1 0 0,1-1 0,0 1 0,-1-1 0,1 0 0,-1 0 0,0-1 0,1 1 0,-1-1 0,0 0 0,0 0 0,0 0 0,0-1 0,0 1 0,0-1 0,-1 0 0,1 0 0,-1-1 0,0 1 0,0 0 0,0-1 0,0 0 0,-1 0 0,0 0 0,0 0 0,0 0 0,0 0 0,0-1 0,-1 1 0,0 0 0,0-1 0,1-4 0,-2 9 0,-1-1 0,1 1 0,0 0 0,0-1 0,-1 1 0,1 0 0,0 0 0,0 0 0,-1-1 0,1 1 0,0 0 0,-1 0 0,1 0 0,0-1 0,-1 1 0,1 0 0,0 0 0,-1 0 0,1 0 0,-1 0 0,1 0 0,0 0 0,-1 0 0,1 0 0,0 0 0,-1 0 0,1 0 0,-1 0 0,1 0 0,0 0 0,-1 1 0,1-1 0,0 0 0,-1 0 0,1 0 0,0 0 0,-1 1 0,1-1 0,-17 8 0,8 1 0,0 1 0,1 0 0,0 1 0,0-1 0,1 1 0,1 1 0,0 0 0,0-1 0,1 2 0,1-1 0,0 0 0,0 1 0,2 0 0,-1 0 0,0 18 0,3-30 0,1 0 0,-1 0 0,0 0 0,0 1 0,1-1 0,-1 0 0,0 0 0,1 0 0,-1 0 0,1 0 0,0 0 0,-1 0 0,1 0 0,0 0 0,0 0 0,-1 0 0,1 0 0,0 0 0,0 0 0,0-1 0,0 1 0,0 0 0,0-1 0,0 1 0,1-1 0,-1 1 0,0-1 0,0 1 0,0-1 0,0 0 0,1 0 0,-1 0 0,0 0 0,0 1 0,0-1 0,1-1 0,-1 1 0,0 0 0,0 0 0,1 0 0,-1-1 0,0 1 0,1-1 0,5 0 0,0-1 0,0 0 0,0 0 0,0-1 0,-1 0 0,9-4 0,4-7 0,0 0 0,-1-1 0,-1-1 0,0 0 0,-1-2 0,-1 0 0,0 0 0,-2-1 0,0-1 0,12-26 0,-33 65 0,0 1 0,1 0 0,-5 25 0,5-19 0,7-25 0,-3 11 0,0 0 0,0 0 0,1 1 0,0 15 0,1-27 0,1 1 0,0 0 0,0 0 0,0 0 0,0 0 0,1-1 0,-1 1 0,0 0 0,1 0 0,-1 0 0,1-1 0,0 1 0,-1 0 0,1-1 0,0 1 0,0 0 0,0-1 0,0 1 0,0-1 0,1 0 0,-1 1 0,0-1 0,1 0 0,-1 0 0,1 0 0,-1 0 0,1 0 0,0 0 0,-1 0 0,1 0 0,0-1 0,-1 1 0,1-1 0,0 1 0,0-1 0,3 1 0,1-1-211,0 0 1,-1 0-1,1 0 1,0 0-1,-1-1 1,1 0-1,0 0 0,-1-1 1,1 0-1,-1 0 1,0 0-1,0 0 0,9-6 1,-9 4-327,-1 0 0,1 0-1,-1 0 1,0-1 0,0 0 0,-1 1 0,1-1-1,-1-1 1,0 1 0,-1 0 0,1-1 0,-1 0 0,2-6-1,7-29-10069</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29.772"/>
    </inkml:context>
    <inkml:brush xml:id="br0">
      <inkml:brushProperty name="width" value="0.025" units="cm"/>
      <inkml:brushProperty name="height" value="0.025" units="cm"/>
    </inkml:brush>
  </inkml:definitions>
  <inkml:trace contextRef="#ctx0" brushRef="#br0">1 1 9385,'0'0'19907,"10"6"-20009,43 16-2574,-3-15-5736,-44-7 6272,-2 0 794,0 0 1,-1 0-1,1 0 1,0 1-1,0-1 1,0 1-1,7 2 1,-2 9 2908,-13 11 7739,-4-8-6622,0 0 0,-1-1 0,-11 15 0,12-20-1939,1 1 1,0 1-1,1 0 0,0 0 1,0 0-1,1 0 0,-6 22 1,11-32-741,0-1 1,0 1-1,0-1 1,0 1-1,0-1 1,0 1-1,0-1 1,0 1-1,0-1 1,0 1-1,0-1 1,0 1-1,0-1 1,0 1-1,0-1 1,1 1-1,-1-1 1,0 1-1,0-1 1,1 1-1,-1-1 1,0 0-1,1 1 1,-1-1-1,0 1 1,1-1-1,-1 0 1,1 1-1,-1-1 1,0 0-1,2 1 1,19 1 11,25-13-64,-26 3-660,0 1-1,1 1 0,-1 1 0,1 0 0,0 2 1,1 0-1,-1 2 0,22 0 0,-41 2 755,-1-1 0,0 0 0,0 1 0,1-1 0,-1 1 0,0-1 0,0 1 0,1-1 0,-1 1 0,0 0 0,0 0 0,0 0 0,0 0 0,0 0 0,0 0 0,0 0 0,-1 0 0,1 0 0,0 0-1,0 0 1,-1 0 0,1 0 0,-1 1 0,1-1 0,-1 0 0,0 1 0,1-1 0,-1 0 0,0 0 0,0 1 0,0-1 0,0 1 0,0-1 0,0 0 0,0 1 0,0-1 0,-1 0 0,1 0 0,0 1 0,-1-1 0,0 2 0,-1 5 393,0-1 0,-1 0 0,0 0 0,0 0 1,-1 0-1,-4 7 0,-8 6-40,0 0 0,-36 33 0,47-48-367,-1 1 0,0-1-1,0-1 1,-1 1 0,0-1 0,1 0-1,-1-1 1,-1 0 0,1 0 0,0 0 0,-1-1-1,1 0 1,-15 2 0,21-5-93,-1 1 0,0 0 0,1 0 0,-1-1 0,0 1 0,1-1 0,-1 0 0,0 1 0,1-1 0,-1 0 0,1 0 0,0 0 0,-1 0 1,1 0-1,0-1 0,-1 1 0,1 0 0,0 0 0,0-1 0,0 1 0,0-1 0,0 1 0,0-1 0,1 1 0,-1-1 0,0 0 0,1 1 0,0-1 0,-1 0 0,1-2 0,-6-55-6136,6 57 5858,0-27-9486</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0.097"/>
    </inkml:context>
    <inkml:brush xml:id="br0">
      <inkml:brushProperty name="width" value="0.025" units="cm"/>
      <inkml:brushProperty name="height" value="0.025" units="cm"/>
    </inkml:brush>
  </inkml:definitions>
  <inkml:trace contextRef="#ctx0" brushRef="#br0">28 137 7495,'0'0'23147,"9"0"-21300,1 1-1828,-1-2-1,1 1 1,0-1-1,0-1 1,-1 0-1,1 0 1,-1-1-1,0 0 1,1 0-1,-1-1 1,-1 0-1,1-1 1,-1 0 0,13-10-1,-17 13-18,-1-1 0,1 0 0,0 1 0,-1-1 0,0 0 0,0-1 0,0 1 0,0-1 0,-1 1 0,1-1 0,-1 0 0,0 0 0,0 0 0,0 0 0,-1 0 0,1-1 0,-1 1 0,0 0 0,0-5 0,-1 8 0,0 0 0,-1 1 0,1-1 0,0 0 0,-1 1 0,1-1 0,-1 0 0,0 1 0,1-1 0,-1 1 0,1-1 0,-1 1 0,0-1 0,1 1 0,-1-1 0,0 1 0,0 0 0,1-1 0,-1 1 0,0 0 0,0 0 0,1-1 0,-1 1 0,0 0 0,0 0 0,0 0 0,1 0 0,-1 0 0,0 0 0,0 0 0,0 1 0,0-1 0,-31 5 0,20-1 0,1 2 0,0-1 0,1 1 0,-1 1 0,1 0 0,0 1 0,1-1 0,0 2 0,0-1 0,1 2 0,-10 12 0,11-14 0,1 1 0,1 0 0,-1 0 0,1 0 0,1 0 0,0 1 0,0 0 0,1 0 0,0 0 0,0 0 0,1 0 0,1 1 0,-1 18 0,2-27-1,0 1 0,1 0 0,-1-1 0,1 1 0,0-1 0,0 1-1,0-1 1,0 1 0,0-1 0,0 0 0,0 0 0,1 1 0,-1-1 0,1 0 0,0 0 0,0 0 0,-1 0 0,1-1-1,1 1 1,2 2 0,1-1-70,-1-1-1,0 0 1,1 1-1,0-2 1,-1 1-1,1-1 1,0 0-1,0 0 1,6 0-1,2-1-852,0 0 0,0-1 0,0-1 0,0 0 0,0 0 0,0-2 0,18-6 0,19-16-17563</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0.717"/>
    </inkml:context>
    <inkml:brush xml:id="br0">
      <inkml:brushProperty name="width" value="0.025" units="cm"/>
      <inkml:brushProperty name="height" value="0.025" units="cm"/>
    </inkml:brush>
  </inkml:definitions>
  <inkml:trace contextRef="#ctx0" brushRef="#br0">1 172 17809,'0'0'8461,"4"-12"-5562,2-1-2554,0 1 0,1 0 0,1 0 0,-1 0 0,2 1 0,9-10 1,-12 14-255,0 1-1,0 0 1,1 0 0,0 1 0,0-1 0,0 1 0,0 1 0,1 0 0,0 0 0,0 0 0,0 1 0,15-4 0,-22 7-91,0 0 0,0 0 0,0 0 0,0 1 0,0-1 0,1 0 0,-1 0 0,0 1 0,0-1 0,0 1 0,0-1 0,0 1 0,0-1 0,0 1 0,0 0 0,-1-1 0,1 1 0,0 0 0,0 0 0,0 0 0,-1 0 0,1 0 0,0 0 0,-1-1 0,1 2 0,-1-1 0,1 0 0,-1 0 0,0 0 0,1 0 0,-1 0 0,0 0 0,0 0 0,0 0 0,0 0 0,0 1 0,0-1 0,0 0 0,0 2 0,-4 57 0,3-50 0,-3 24 0,0-1 0,0 57 0,4-88 0,0 1 0,0-1 0,1 0 0,-1 1 0,1-1 0,-1 0 0,1 1 0,0-1 0,0 0 0,0 0 0,0 0 0,0 0 0,0 0 0,1 0 0,-1 0 0,1 0 0,-1 0 0,1 0 0,0-1 0,0 1 0,0-1 0,0 1 0,0-1 0,0 0 0,0 0 0,0 0 0,0 0 0,0 0 0,1 0 0,-1-1 0,0 1 0,1-1 0,-1 1 0,1-1 0,-1 0 0,0 0 0,5-1 0,1 1 0,-1-1 0,1 0 0,0 0 0,0-1 0,0 0 0,-1-1 0,1 1 0,-1-2 0,0 1 0,9-6 0,-2-1 0,-1 0 0,0-1 0,0 0 0,-1-1 0,-1-1 0,13-17 0,-20 26 0,-1-1 0,0 0 0,0 0 0,0 0 0,0 0 0,-1 0 0,0-1 0,0 1 0,0-1 0,-1 1 0,0-1 0,0 0 0,0 0 0,-1 0 0,0 1 0,0-1 0,0 0 0,-1 0 0,0 0 0,0 1 0,-4-12 0,2 13 0,0-1 0,-1 1 0,1 0 0,-1 0 0,0 0 0,-1 0 0,1 1 0,-1-1 0,1 1 0,-1 0 0,0 1 0,0-1 0,0 1 0,0 0 0,-7-1 0,10 2 0,-1 0 0,0 0 0,0 1 0,0 0 0,0-1 0,0 1 0,0 0 0,0 0 0,1 1 0,-1-1 0,0 0 0,0 1 0,-4 1 0,5-1 0,1 0 0,0 0 0,-1 0 0,1 0 0,-1 0 0,1 0 0,0 0 0,0 1 0,0-1 0,-1 1 0,1-1 0,1 0 0,-1 1 0,0 0 0,0-1 0,0 1 0,1-1 0,-1 1 0,1 0 0,0 0 0,-1-1 0,1 1 0,0 3 0,0-3-31,0-1 1,0 1-1,0-1 0,0 1 0,0-1 1,0 0-1,1 1 0,-1-1 1,0 1-1,1-1 0,0 0 1,-1 1-1,1-1 0,0 0 0,-1 1 1,1-1-1,0 0 0,0 0 1,0 0-1,0 0 0,0 0 0,0 0 1,0 0-1,1 0 0,1 1 1,1 0-211,0 0 0,1-1 1,-1 1-1,1-1 0,0 0 1,0 0-1,-1 0 1,7 0-1,5-1-1523,1 0 0,-1-1 0,33-6 0,0-8-7434</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1.090"/>
    </inkml:context>
    <inkml:brush xml:id="br0">
      <inkml:brushProperty name="width" value="0.025" units="cm"/>
      <inkml:brushProperty name="height" value="0.025" units="cm"/>
    </inkml:brush>
  </inkml:definitions>
  <inkml:trace contextRef="#ctx0" brushRef="#br0">146 73 6887,'-8'9'12475,"-8"7"-9893,-55 58 4816,64-67-7017,1 0-1,1 1 1,-1 0-1,1 0 1,1 0-1,-1 0 1,2 1-1,-6 15 1,9-24-381,0 1 0,0-1 0,0 1 0,0-1 0,1 1 0,-1-1 0,0 1 0,0-1 0,1 0 0,-1 1 0,0-1 0,0 1 0,1-1 0,-1 0 0,0 1 0,1-1 0,-1 0 0,0 1 0,1-1 0,-1 0 0,1 0 0,-1 1 0,1-1 0,-1 0 0,1 0 0,-1 0 0,0 1 0,1-1 0,-1 0 0,1 0 0,-1 0 0,1 0 0,-1 0 0,1 0 0,-1 0 0,1 0 0,-1 0 0,1 0 0,-1-1 0,1 1 0,24-4 0,-7-2 0,0-2 0,0 0 0,19-12 0,-26 12 0,0 1 0,1 1 0,0 0 0,0 1 0,1 0 0,-1 1 0,1 1 0,0 0 0,24-3 0,-35 6 0,-1 0 0,1 0 0,-1 0 0,1 0 0,-1 0 0,0 1 0,1-1 0,-1 1 0,1-1 0,-1 1 0,0-1 0,1 1 0,-1 0 0,0-1 0,0 1 0,0 0 0,1 0 0,-1 0 0,0 0 0,0 0 0,0 0 0,-1 0 0,1 0 0,0 1 0,1 0 0,8 38 0,-10-36 0,0 0 0,1 0 0,0 0 0,0 0 0,0 0 0,0-1 0,1 1 0,-1 0 0,1-1 0,3 7 0,-4-10 0,-1 1 0,1-1 0,-1 0 0,0 0 0,1 1 0,-1-1 0,1 0 0,-1 1 0,1-1 0,-1 0 0,1 0 0,-1 0 0,1 0 0,-1 0 0,1 1 0,-1-1 0,1 0 0,-1 0 0,1 0 0,-1 0 0,1 0 0,-1-1 0,1 1 0,-1 0 0,1 0 0,-1 0 0,1 0 0,-1 0 0,1-1 0,-1 1 0,1 0 0,-1-1 0,0 1 0,1 0 0,-1 0 0,1-1 0,-1 1 0,0-1 0,1 1 0,-1 0 0,0-1 0,1 1 0,-1-1 0,0 1 0,0-1 0,0 1 0,1-1 0,-1 1 0,0-1 0,0 1 0,0-1 0,0 1 0,0-1 0,0 1 0,0-2 0,8-31 0,-5 11 0,-1-1 0,-1 0 0,-1 0 0,-1 0 0,-1 0 0,-1 1 0,-1-1 0,-8-26 0,52 65-3470,-13-9-3886</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2.069"/>
    </inkml:context>
    <inkml:brush xml:id="br0">
      <inkml:brushProperty name="width" value="0.025" units="cm"/>
      <inkml:brushProperty name="height" value="0.025" units="cm"/>
    </inkml:brush>
  </inkml:definitions>
  <inkml:trace contextRef="#ctx0" brushRef="#br0">157 323 5381,'4'-9'10565,"-2"3"-9799,0 2 236,0-1 0,0 0 0,0 0 0,-1 0 0,0-1 0,0 1-1,0-6 1,-1 10-799,0 0 0,0-1-1,-1 1 1,1-1 0,0 1 0,-1 0-1,1-1 1,-1 1 0,1 0-1,-1-1 1,0 1 0,1 0 0,-1 0-1,0 0 1,0 0 0,0 0 0,0 0-1,0 0 1,0 0 0,0 0-1,0 0 1,-1 0 0,1 0 0,0 1-1,0-1 1,-1 1 0,1-1-1,0 1 1,-1-1 0,1 1 0,0 0-1,-1 0 1,1-1 0,-1 1-1,1 0 1,-3 1 0,-2-1-189,0 0 0,0 0 0,0 1 1,1 0-1,-1 0 0,0 1 0,1 0 0,-1 0 1,1 0-1,-1 0 0,1 1 0,0 0 0,0 0 0,0 0 1,1 1-1,-1 0 0,1 0 0,0 0 0,0 0 1,0 1-1,0-1 0,1 1 0,0 0 0,0 0 1,0 0-1,1 1 0,-1-1 0,1 1 0,1-1 1,-1 1-1,1 0 0,0-1 0,0 1 0,0 0 0,1 0 1,0 0-1,2 11 0,-2-16-14,0 1 0,0-1 0,0 1 0,1-1 0,-1 0 0,0 1 0,1-1 0,0 0 0,-1 1 0,1-1 0,0 0 0,-1 0 0,1 0 0,0 1 0,0-1 0,0 0 0,0 0 0,0 0 0,0-1 0,0 1 0,0 0 0,1 0 0,-1 0 0,0-1 0,0 1 0,1-1 0,-1 1 0,0-1 0,1 1 0,-1-1 0,1 0 0,-1 0 0,0 0 0,1 0 0,-1 0 0,1 0 0,-1 0 0,0 0 0,2-1 0,3 0 0,1 0 0,-1 0 0,0-1 0,-1 0 0,1 0 0,0-1 0,-1 1 0,7-5 0,8-7 0,-1-1 0,-1-1 0,0-1 0,-1 0 0,-1-1 0,-1-1 0,25-39 0,-25 32 0,0-1 0,-2 0 0,-1-1 0,-1-1 0,13-54 0,-62 173 0,24-53 0,2 0 0,2 1 0,1 0 0,2 1 0,2-1 0,-1 47 0,6-83 0,-1 0 0,1 0 0,0 0 0,0 0 0,1-1 0,-1 1 0,0 0 0,1 0 0,-1 0 0,1-1 0,-1 1 0,1 0 0,0-1 0,0 1 0,0 0 0,0-1 0,0 1 0,0-1 0,0 0 0,0 1 0,1-1 0,-1 0 0,0 1 0,1-1 0,-1 0 0,1 0 0,-1 0 0,1-1 0,0 1 0,-1 0 0,1-1 0,0 1 0,0-1 0,0 1 0,-1-1 0,1 0 0,0 1 0,0-1 0,0 0 0,0 0 0,-1-1 0,4 1 0,1-2 0,1 1 0,-1-1 0,0 0 0,1 0 0,-1 0 0,-1-1 0,1 0 0,0 0 0,-1-1 0,1 0 0,4-4 0,4-6 0,-1 0 0,-1 0 0,0-1 0,-1-1 0,0 0 0,-2 0 0,0-1 0,-1-1 0,0 1 0,-1-1 0,-1-1 0,-1 1 0,-1-1 0,3-32 0,-7 51 0,1 0 0,-1 0 0,0-1 0,0 1 0,0 0 0,0-1 0,0 1 0,0 0 0,0 0 0,0-1 0,0 1 0,0 0 0,0-1 0,0 1 0,0 0 0,0-1 0,0 1 0,0 0 0,0 0 0,-1-1 0,1 1 0,0 0 0,0 0 0,0-1 0,0 1 0,-1 0 0,1 0 0,0-1 0,0 1 0,0 0 0,-1 0 0,1 0 0,0-1 0,0 1 0,-1 0 0,1 0 0,0 0 0,0 0 0,-1 0 0,1 0 0,0 0 0,-1 0 0,1-1 0,0 1 0,-1 0 0,1 0 0,0 0 0,0 0 0,-1 0 0,1 1 0,0-1 0,-1 0 0,1 0 0,0 0 0,0 0 0,-1 0 0,1 0 0,0 0 0,-1 1 0,1-1 0,0 0 0,0 0 0,0 0 0,-1 0 0,1 1 0,0-1 0,0 0 0,-18 17 0,-4 10 0,1 0 0,1 1 0,1 1 0,1 1 0,2 0 0,-14 37 0,30-67 0,0 1 0,-1 0 0,1-1 0,0 1 0,-1 0 0,1 0 0,0-1 0,0 1 0,-1 0 0,1 0 0,0 0 0,0-1 0,0 1 0,0 0 0,0 0 0,0-1 0,0 1 0,1 0 0,-1 0 0,0 0 0,0-1 0,1 1 0,-1 0 0,0 0 0,1-1 0,-1 1 0,0 0 0,2 0 0,-1-1 0,0 1 0,0-1 0,0 0 0,1 0 0,-1 0 0,0 0 0,0 0 0,0 0 0,1 0 0,-1 0 0,0 0 0,0-1 0,0 1 0,0 0 0,0-1 0,2 0 0,49-29 0,-50 28 0,49-35 0,30-21 0,-74 53 0,0 1 0,0 1 0,0 0 0,0 0 0,1 0 0,-1 1 0,1 0 0,-1 0 0,14-1 0,-20 4 0,1-1 0,0 0 0,-1 1 0,1-1 0,0 1 0,-1-1 0,1 1 0,-1 0 0,1 0 0,-1 0 0,1 0 0,-1 0 0,1 0 0,-1 0 0,0 0 0,0 0 0,0 1 0,0-1 0,0 1 0,0-1 0,0 1 0,0-1 0,0 1 0,-1-1 0,1 1 0,0-1 0,-1 1 0,0 0 0,1 0 0,-1 2 0,7 64 0,-6-49 0,-1-15 0,1 0 0,-1 0 0,1 0 0,-1 0 0,1 0 0,0 0 0,1-1 0,-1 1 0,1 0 0,0 0 0,-1-1 0,2 1 0,2 4 0,-3-7 0,0 0 0,-1 0 0,1 0 0,0-1 0,-1 1 0,1 0 0,0-1 0,0 1 0,0-1 0,0 0 0,0 1 0,-1-1 0,1 0 0,0 0 0,0 0 0,0-1 0,0 1 0,0 0 0,0-1 0,-1 1 0,1-1 0,0 0 0,0 1 0,-1-1 0,1 0 0,0 0 0,-1 0 0,1 0 0,-1 0 0,1-1 0,1-1 0,33-27 0,22-17 0,-55 45 0,0 0 0,1 0 0,-1 0 0,1 0 0,-1 1 0,1-1 0,0 1 0,-1 0 0,1 0 0,0 0 0,0 1 0,0-1 0,0 1 0,6 0 0,-9 1 0,0 0 0,0-1 0,0 1 0,0-1 0,0 1 0,0 0 0,0 0 0,0 0 0,0 0 0,0 0 0,-1 0 0,1 0 0,0 0 0,0 0 0,-1 0 0,1 0 0,-1 0 0,1 0 0,-1 0 0,0 1 0,1-1 0,-1 0 0,0 0 0,0 0 0,0 1 0,0 1 0,0 42 0,0-34 0,0-2 0,3 29 0,-2-37 0,-1 0 0,1 0 0,-1-1 0,1 1 0,-1 0 0,1 0 0,-1-1 0,1 1 0,0-1 0,0 1 0,-1 0 0,1-1 0,0 1 0,0-1 0,0 0 0,-1 1 0,1-1 0,0 1 0,0-1 0,0 0 0,0 0 0,0 0 0,0 0 0,0 1 0,0-1 0,-1 0 0,1-1 0,0 1 0,0 0 0,0 0 0,0 0 0,0 0 0,0-1 0,0 1 0,0 0 0,-1-1 0,1 1 0,1-1 0,9-5 0,0 1 0,-1-1 0,0-1 0,0 0 0,0 0 0,16-17 0,-19 17 0,0 0 0,1 0 0,0 1 0,0 0 0,0 0 0,1 1 0,0 0 0,0 0 0,0 1 0,1 0 0,12-3 0,-21 7 2,0 0 0,0 0-1,0 0 1,-1 0 0,1 0 0,0 0-1,0 0 1,0 0 0,0 0 0,0 0-1,-1 1 1,1-1 0,0 0 0,0 0-1,0 1 1,-1-1 0,1 1 0,0-1-1,0 1 1,-1-1 0,1 1 0,-1-1 0,1 1-1,0-1 1,-1 1 0,1 0 0,0 0-1,6 28 49,-7-22-121,0 1 1,0-1-1,-1 1 1,0-1-1,-1 1 1,-2 6-1,-9 9-3228,-1-6-5691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3.158"/>
    </inkml:context>
    <inkml:brush xml:id="br0">
      <inkml:brushProperty name="width" value="0.025" units="cm"/>
      <inkml:brushProperty name="height" value="0.025" units="cm"/>
    </inkml:brush>
  </inkml:definitions>
  <inkml:trace contextRef="#ctx0" brushRef="#br0">0 83 7111,'7'-11'12228,"-1"11"-5418,1 23-2424,-2 25-5435,-5-35 3017,1 221-655,-2-233-1313,1 1 0,0-1 0,0 0 0,0 0 0,0 1 0,0-1 0,0 0 0,0 0 0,0 1 0,0-1 0,1 0 0,-1 0 0,0 0 0,1 1 0,-1-1 0,1 0 0,-1 0 0,1 0 0,0 0 0,-1 0 0,1 0 0,0 0 0,1 1 0,-1-2 0,0 0 0,0-1 0,0 1 0,0 0 0,0-1 0,0 1 0,0-1 0,0 1 0,0-1 0,0 1 0,0-1 0,-1 0 0,1 1 0,0-1 0,0 0 0,-1 0 0,1 1 0,0-1 0,-1 0 0,1-1 0,34-57 0,-13 5 0,-2-2 0,21-97 0,-20 70 0,-22 92 0,0 0 0,1 1 0,0-1 0,2 15 0,0 11 0,-9 105 0,2-90 0,3 1 0,7 87 0,1-124 0,2-19 0,4-23 0,-10 9 0,0-1 0,-2 0 0,0 0 0,-4-26 0,2 36 0,1 1 0,-2 0 0,1 0 0,-1 0 0,-1 0 0,0 0 0,0 0 0,0 1 0,-1 0 0,-1 0 0,-6-9 0,11 16 0,0 0 0,1 0 0,-1 0 0,0 0 0,0 0 0,0 0 0,0 0 0,0 0 0,0 0 0,0 0 0,0 1 0,0-1 0,0 0 0,0 1 0,-1-1 0,1 1 0,0-1 0,0 1 0,-1 0 0,1-1 0,0 1 0,-1 0 0,1 0 0,0 0 0,-1 0 0,1 0 0,0 0 0,-1 0 0,1 0 0,-2 1 0,1 1 0,0-1 0,1 1 0,-1 0 0,0 0 0,1 0 0,0 0 0,-1 0 0,1 0 0,0 0 0,0 1 0,0-1 0,0 0 0,0 1 0,0 4 0,-2 3 0,1 0 0,1 0 0,0 1 0,0-1 0,1 1 0,1-1 0,1 12 0,-2-21 0,1 0 0,-1 0 0,0 0 0,1 0 0,-1 0 0,1-1 0,-1 1 0,1 0 0,-1 0 0,1 0 0,-1-1 0,1 1 0,0 0 0,0 0 0,-1-1 0,1 1 0,0-1 0,0 1 0,0-1 0,0 1 0,0-1 0,0 1 0,0-1 0,0 0 0,1 1 0,30-5 0,-24 1 0,1-1 0,-1 0 0,1-1 0,12-8 0,23-28 0,-35 31 0,0 1 0,0 0 0,1 1 0,0 0 0,17-9 0,-26 16 0,1 1 0,-1-1 0,0 1 0,0 0 0,0-1 0,0 1 0,1 0 0,-1 0 0,0 0 0,0 0 0,0 0 0,0 0 0,1 0 0,-1 0 0,0 1 0,0-1 0,0 0 0,0 1 0,1-1 0,-1 1 0,0-1 0,0 1 0,0-1 0,0 1 0,0 0 0,0 0 0,-1-1 0,1 1 0,0 0 0,0 0 0,0 0 0,-1 0 0,1 0 0,0 0 0,-1 0 0,1 0 0,0 2 0,17 54 0,-11-33 0,-6-19 0,1 0 0,1 0 0,-1 0 0,1 0 0,0 0 0,0 0 0,0-1 0,1 0 0,-1 1 0,1-1 0,6 5 0,-7-8 0,-1 1 0,1-1 0,-1 0 0,1 0 0,0 0 0,-1 0 0,1 0 0,0-1 0,0 1 0,0-1 0,-1 0 0,1 0 0,0 0 0,0 0 0,0 0 0,0-1 0,-1 1 0,1-1 0,0 0 0,0 0 0,-1 0 0,1 0 0,-1 0 0,5-3 0,42-32 0,10-8 0,-55 42 0,-1 0 0,1 0 0,0 0 0,-1 1 0,1-1 0,0 1 0,0 0 0,0 0 0,0 0 0,0 1 0,0-1 0,1 1 0,5 1 0,-8 0-104,0 0-1,0 0 1,-1 0 0,1 1 0,0-1-1,-1 1 1,1-1 0,-1 1 0,1 0-1,-1-1 1,0 1 0,0 0 0,0 0-1,0 0 1,1 3 0,-1-2-226,1 0 1,-1-1-1,1 1 1,-1 0 0,1-1-1,0 1 1,0-1-1,0 0 1,5 4-1,-6-6 225,0 0 0,0 1 0,0-1-1,0 0 1,1 0 0,-1 0-1,0-1 1,0 1 0,0 0 0,0 0-1,1-1 1,-1 1 0,0 0 0,0-1-1,0 1 1,0-1 0,0 0 0,0 1-1,0-1 1,0 0 0,0 1 0,0-1-1,-1 0 1,1 0 0,0 0 0,0 0-1,-1 0 1,1 0 0,-1 0 0,1 0-1,-1 0 1,1 0 0,0-2 0,14-24-6003,-1-7-2337</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3.763"/>
    </inkml:context>
    <inkml:brush xml:id="br0">
      <inkml:brushProperty name="width" value="0.025" units="cm"/>
      <inkml:brushProperty name="height" value="0.025" units="cm"/>
    </inkml:brush>
  </inkml:definitions>
  <inkml:trace contextRef="#ctx0" brushRef="#br0">25 1 7303,'0'0'19538,"0"14"-17509,-10 89-637,-4 38 310,13-119-1542,1-1 1,1 1 0,1-1-1,6 29 1,-6-42-161,1-1 0,0 1 0,0 0 0,1-1 0,0 0 0,0 0 0,9 12 0,-12-18 0,0 0 0,-1 0 0,1-1 0,0 1 0,0 0 0,0 0 0,0 0 0,0-1 0,0 1 0,0 0 0,0-1 0,0 1 0,1-1 0,-1 1 0,0-1 0,0 0 0,0 0 0,0 1 0,1-1 0,-1 0 0,0 0 0,2 0 0,-1-1 0,-1 0 0,1 0 0,-1 0 0,1 0 0,-1 0 0,0-1 0,1 1 0,-1 0 0,0-1 0,0 1 0,0-1 0,0 1 0,0-1 0,0 1 0,0-1 0,0 0 0,-1 0 0,1 1 0,-1-1 0,1-2 0,2-7 0,0 0 0,-1-1 0,0 1 0,0-21 0,-2 28 0,-1 1 0,1-1 0,0 0 0,-1 1 0,0-1 0,0 0 0,0 1 0,-2-6 0,2 8 0,1 0 0,-1 0 0,0 0 0,1 0 0,-1 0 0,0 0 0,0 0 0,0 1 0,0-1 0,0 0 0,0 0 0,0 1 0,0-1 0,0 0 0,0 1 0,0-1 0,0 1 0,0 0 0,-1-1 0,1 1 0,0 0 0,0 0 0,-1-1 0,-1 1 0,2 1 0,1-1 0,-1 1 0,0-1 0,0 1 0,0 0 0,1-1 0,-1 1 0,0 0 0,1-1 0,-1 1 0,1 0 0,-1 0 0,0 0 0,1-1 0,0 1 0,-1 0 0,1 0 0,0 0 0,-1 0 0,1 0 0,0 0 0,0 0 0,0 0 0,0 0 0,0 0 0,0 0 0,0 0 0,0 0 0,0 0 0,0 0 0,0 0 0,1 0 0,-1-1 0,0 1 0,1 0 0,-1 0 0,1 0 0,-1 0 0,1 0 0,-1-1 0,1 1 0,0 0 0,-1 0 0,1-1 0,0 1 0,-1 0 0,1-1 0,0 1 0,2 0 0,-1-1 0,0 1 0,0-1 0,0 0 0,0 0 0,0 0 0,0 0 0,0 0 0,1-1 0,-1 1 0,0-1 0,0 1 0,0-1 0,0 0 0,0 0 0,-1 0 0,1 0 0,0 0 0,3-3 0,20-30 0,-19 23 0,-5 11 0,-1 0 0,1-1 0,-1 1 0,0 0 0,1 0 0,-1 0 0,1-1 0,-1 1 0,1 0 0,-1 0 0,1 0 0,-1 0 0,1 0 0,-1 0 0,1 0 0,-1 0 0,0 0 0,1 0 0,-1 0 0,1 0 0,-1 0 0,1 1 0,-1-1 0,1 0 0,-1 0 0,1 0 0,-1 1 0,0-1 0,1 0 0,-1 0 0,0 1 0,1-1 0,-1 0 0,0 1 0,1-1 0,-1 1 0,0-1 0,1 0 0,-1 1 0,0-1 0,0 1 0,0-1 0,1 1 0,-1-1 0,0 0 0,0 1 0,0 0 0,20 32 0,-14-21 0,2-1 0,0 1 0,1-2 0,0 1 0,17 14 0,-22-21 0,0-1 0,0 0 0,0 0 0,1-1 0,-1 1 0,1-1 0,0 0 0,-1 0 0,1-1 0,0 1 0,0-1 0,0 0 0,0 0 0,1-1 0,7 1 0,-12-1 0,0-1 0,0 1 0,0 0 0,0-1 0,1 1 0,-1 0 0,0-1 0,0 1 0,0-1 0,0 0 0,0 1 0,0-1 0,0 0 0,0 0 0,-1 1 0,1-1 0,0 0 0,0 0 0,-1 0 0,1 0 0,0 0 0,0-2 0,8-34 0,-10-36 0,0 62 0,-1 1 0,-1 0 0,0-1 0,0 1 0,-1 0 0,0 1 0,-1-1 0,-9-14 0,58 23 0,-27 2 61,-13-1-115,1 1 0,0-1 0,0 1 0,-1-1 0,1-1 1,0 1-1,0-1 0,-1 0 0,1 0 0,0 0 0,-1 0 0,1-1 0,7-4 0,-11 5-328,0 1 0,-1-1 1,0 0-1,1 0 0,-1 0 0,1 0 1,-1 0-1,0 0 0,0 0 0,0 1 0,1-1 1,-1 0-1,0 0 0,0 0 0,0 0 1,0 0-1,0 0 0,-1 0 0,1 0 0,0 0 1,0 0-1,-1 0 0,1 0 0,0 0 0,-1 1 1,1-1-1,-1 0 0,1 0 0,-1 0 1,0 0-1,-25-21-14539</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4.106"/>
    </inkml:context>
    <inkml:brush xml:id="br0">
      <inkml:brushProperty name="width" value="0.025" units="cm"/>
      <inkml:brushProperty name="height" value="0.025" units="cm"/>
    </inkml:brush>
  </inkml:definitions>
  <inkml:trace contextRef="#ctx0" brushRef="#br0">1 11 10186,'0'0'14317,"71"-11"-25816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6.912"/>
    </inkml:context>
    <inkml:brush xml:id="br0">
      <inkml:brushProperty name="width" value="0.025" units="cm"/>
      <inkml:brushProperty name="height" value="0.025" units="cm"/>
    </inkml:brush>
  </inkml:definitions>
  <inkml:trace contextRef="#ctx0" brushRef="#br0">30 359 6246,'0'0'7335,"-5"10"-4378,-1-1-2359,4-6-383,0 0 1,0 0 0,0 1-1,0-1 1,1 1-1,-1-1 1,1 1 0,0-1-1,0 1 1,0 0 0,0-1-1,1 8 1,0-11-136,0 0 0,0 1-1,0-1 1,0 1 0,0-1 0,1 0 0,-1 1 0,0-1 0,0 0 0,1 1-1,-1-1 1,0 0 0,0 1 0,1-1 0,-1 0 0,0 0 0,1 1 0,-1-1-1,0 0 1,1 0 0,-1 1 0,1-1 0,-1 0 0,0 0 0,1 0 0,-1 0-1,1 0 1,-1 0 0,0 0 0,1 0 0,-1 0 0,1 0 0,-1 0 0,1 0-1,-1 0 1,1 0 0,18-4 1252,-4-4-822,0-1 1,-1-1 0,0-1 0,0 0 0,-1 0-1,-1-2 1,20-23 0,-14 16-311,47-57-44,73-112 0,-115 157-126,-23 31-35,0 1 0,0 0 0,0 0-1,0-1 1,0 1 0,0 0 0,0 0 0,0 0 0,0-1-1,0 1 1,0 0 0,0 0 0,1 0 0,-1-1 0,0 1 0,0 0-1,0 0 1,0 0 0,0-1 0,1 1 0,-1 0 0,0 0 0,0 0-1,0 0 1,1 0 0,-1 0 0,0 0 0,0-1 0,1 1 0,-1 0-1,0 0 1,0 0 0,0 0 0,1 0 0,-1 0 0,0 0-1,0 0 1,1 0 0,-1 0 0,0 0 0,0 0 0,1 0 0,-1 1-1,0-1 1,0 0 0,0 0 0,1 0 0,-1 0 0,0 0 0,0 0-1,1 1 1,2 16-88,-6 28 224,-30 103 510,22-110-503,2 1-1,1 0 1,-4 77-1,12-114-179,0-1 0,0 1 0,1 0 0,-1 0 0,1-1 0,-1 1 0,1 0 1,0-1-1,0 1 0,0 0 0,0-1 0,0 0 0,0 1 0,0-1 0,3 3 0,9 0-2831,0-15-3582,-6-9-1638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4.795"/>
    </inkml:context>
    <inkml:brush xml:id="br0">
      <inkml:brushProperty name="width" value="0.025" units="cm"/>
      <inkml:brushProperty name="height" value="0.025" units="cm"/>
    </inkml:brush>
  </inkml:definitions>
  <inkml:trace contextRef="#ctx0" brushRef="#br0">181 118 4965,'0'0'9710,"-1"-10"-4227,-1 1-4250,1-1 1,-2 1 0,1-1-1,-1 1 1,-9-18-1,11 25-1092,0 0 0,0 0 0,0 0-1,-1 0 1,1 0 0,0 0 0,-1 0-1,1 1 1,-1-1 0,0 1 0,0-1-1,1 1 1,-1-1 0,0 1 0,0 0-1,0 0 1,-1 0 0,1 0 0,0 0-1,0 0 1,0 1 0,-1-1 0,1 1-1,0 0 1,-1-1 0,1 1 0,0 0-1,-1 0 1,1 1 0,0-1 0,0 0-1,-1 1 1,1-1 0,0 1 0,0 0-1,-5 2 1,3 0-141,-1 0 0,0 1 0,1 0 0,0 0 0,0 0 0,0 0 0,0 0 0,1 1 0,0 0 0,0-1 0,0 1 0,-3 9 0,-2 3 0,1 1 0,-7 27 0,14-44-3,0 0 0,0-1 1,0 1-1,0-1 0,0 1 0,0 0 1,0-1-1,1 1 0,-1-1 0,0 1 0,0-1 1,0 1-1,1-1 0,-1 1 0,0-1 1,1 1-1,-1-1 0,0 1 0,1-1 0,-1 1 1,1-1-1,-1 1 0,1-1 0,-1 0 1,1 1-1,-1-1 0,1 0 0,-1 0 1,1 1-1,-1-1 0,1 0 0,-1 0 0,1 0 1,1 0-1,29 7-218,-8-3 5,-16-1 181,0 0 1,-1 1-1,1 0 0,-1 0 1,0 1-1,0-1 0,-1 1 1,1 1-1,-1-1 0,0 1 0,-1 0 1,6 8-1,-4-3 16,0 0 0,-1 1 0,0 0 0,-1 0 0,0 0 0,3 21 0,-3-4 126,-1 0-1,-2 1 0,-1-1 0,-1 0 0,-8 46 1,7-61-64,-1 1 1,0-1 0,0 0-1,-2 0 1,1 0 0,-2-1-1,0 0 1,-1 0 0,0 0-1,-12 15 1,19-27-44,-1 0 0,0 0 0,0 0 0,1 0 0,-1 0 0,0 0 0,0-1 0,0 1 0,0 0 0,0-1 0,0 1 0,0 0 0,0-1 0,0 1 0,0-1 0,0 0 0,-1 1 0,1-1 0,0 0 0,0 0 0,0 0 0,0 0 0,-1 0 0,1 0 0,0 0 0,0 0 0,0 0 0,-1 0 0,1-1 0,0 1 0,0 0 0,0-1 0,0 1 0,0-1 0,0 1 0,0-1 0,0 0 0,0 0 0,0 1 0,0-1 0,0 0 0,0 0 0,1 0 0,-1 0 0,0 0 0,1 0 0,-1 0 0,0 0 0,1 0 0,-1 0 0,1 0 0,0 0 0,-1 0 0,1-2 0,-5-9 0,1 0 0,1 0 0,-5-22 0,3 2-32,2 0 0,0 0-1,2 1 1,2-1 0,1 0 0,11-60-1,-9 77 13,0 0 0,1 0 0,1 1 0,0-1-1,1 1 1,0 1 0,11-15 0,-12 20 12,1 0 1,0 0 0,0 0-1,1 1 1,0 1 0,0-1-1,1 1 1,0 0 0,0 1 0,0 0-1,15-5 1,-23 9 13,-1 1 0,0 0 0,1 0 0,-1 0 0,0 0 0,1 0 0,-1-1 0,1 1 0,-1 0 0,0 0 0,1 0 0,-1 0 0,1 0 0,-1 0 0,0 0 0,1 0 0,-1 1 0,0-1 0,1 0 0,-1 0 0,1 0 0,-1 0 1,0 0-1,1 1 0,-1-1 0,0 0 0,1 0 0,-1 1 0,0-1 0,1 0 0,-1 0 0,0 1 0,1 0 0,-1-1 3,1 1 0,-1-1 1,0 1-1,1-1 0,-1 0 1,1 1-1,0-1 0,-1 0 1,1 1-1,-1-1 0,1 0 1,0 1-1,-1-1 0,1 0 1,-1 0-1,1 0 0,0 0 1,-1 0-1,1 1 0,0-1 0,-1 0 1,1-1-1,0 1 0,-1 0 1,1 0-1,0 0 0,-1 0 1,2-1-1,7-2-9,1 0 0,-1-1 0,0-1 0,16-9 0,-16 8 0,0 1 0,0 0 0,1 0 0,19-6 0,-26 11 0,0-1 0,0 1 0,0-1 0,0 1 0,0 0 0,1 0 0,-1 0 0,0 1 0,0-1 0,0 1 0,0 0 0,0 0 0,0 0 0,0 0 0,-1 0 0,1 0 0,0 1 0,0 0 0,-1-1 0,1 1 0,2 3 0,18 17 0,-16-15 0,0 0 0,1 0 0,0-1 0,0 0 0,9 6 0,-14-11 0,-1 0 0,1 0 0,0 0 0,0 0 0,0 0 0,0 0 0,0-1 0,1 0 0,-1 1 0,0-1 0,0 0 0,0 0 0,0-1 0,0 1 0,0-1 0,0 0 0,0 1 0,0-1 0,0 0 0,5-3 0,2-3-604,-1 1-1,0-1 1,0-1-1,-1 1 1,0-2 0,7-8-1,36-34-5640,-47 48 5836,-1 0 0,1 1 1,-1 0-1,1 0 1,0 0-1,0 0 0,0 0 1,0 1-1,0 0 1,0 0-1,0 0 1,1 0-1,5 0 0,1 1-8346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5.166"/>
    </inkml:context>
    <inkml:brush xml:id="br0">
      <inkml:brushProperty name="width" value="0.025" units="cm"/>
      <inkml:brushProperty name="height" value="0.025" units="cm"/>
    </inkml:brush>
  </inkml:definitions>
  <inkml:trace contextRef="#ctx0" brushRef="#br0">71 277 4965,'0'0'24951,"-10"6"-24470,6-3-420,0 0 1,0-1 0,0 1-1,0 1 1,0-1 0,1 0-1,-1 1 1,1 0-1,0 0 1,0 0 0,0 0-1,1 0 1,0 1 0,0-1-1,0 1 1,0 0 0,0-1-1,1 1 1,0 0-1,0 0 1,0 8 0,0-11-32,1 0 1,0 0 0,0 1-1,0-1 1,0 0 0,0 0 0,0 1-1,0-1 1,1 0 0,-1 0-1,1 1 1,0-1 0,0 0-1,0 0 1,0 0 0,0 0 0,0 0-1,0 0 1,1 0 0,-1-1-1,3 4 1,-2-4-17,0-1 0,0 1 0,1-1 1,-1 1-1,0-1 0,0 0 0,0 0 0,1 0 0,-1 0 0,0 0 0,0 0 1,1-1-1,-1 1 0,0-1 0,0 1 0,0-1 0,0 0 0,0 0 0,0 0 1,0 0-1,0 0 0,0 0 0,3-4 0,14-9-14,0-1 0,-1-1 0,-1 0 0,0-2 0,-1 0 0,-1-1 0,24-40 0,-4-2 0,38-93 0,-62 128 0,-12 28 0,-19 45 0,6-12 0,1 0 0,2 1 0,1 0 0,2 1 0,1 0 0,-1 44 0,7-77-31,1 0 0,1 0 1,-1 0-1,0 1 0,1-1 0,0 0 0,0 0 1,0 0-1,1 0 0,-1-1 0,1 1 0,2 4 1,-3-7-102,1 1 0,-1-1 0,0 0 0,1 1 0,-1-1 0,1 0 0,-1 0 0,1 0 0,-1 0 0,1-1 0,0 1 0,0 0 0,-1-1 0,1 1 0,0-1 0,0 1 0,0-1 0,-1 0 0,1 0 0,0 0 0,0 0 0,0 0 0,0 0 0,-1-1 0,1 1 0,0 0 0,0-1 0,2-1 0,21-10-9349</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5.993"/>
    </inkml:context>
    <inkml:brush xml:id="br0">
      <inkml:brushProperty name="width" value="0.025" units="cm"/>
      <inkml:brushProperty name="height" value="0.025" units="cm"/>
    </inkml:brush>
  </inkml:definitions>
  <inkml:trace contextRef="#ctx0" brushRef="#br0">108 218 4869,'2'-8'10329,"-2"5"-9522,3-11 1834,-2 0 0,1-1 0,-2-20-1,0 32-2326,0 1 1,-1-1-1,1 1 0,-1-1 0,1 0 0,-1 1 0,0-1 0,0 1 1,0 0-1,0-1 0,0 1 0,-1 0 0,-1-3 0,2 5-252,0-1 0,0 0 1,0 0-1,0 1 0,-1-1 0,1 1 0,0-1 0,0 1 0,-1-1 0,1 1 0,0 0 0,-1 0 1,1-1-1,0 1 0,-1 0 0,1 0 0,0 0 0,0 1 0,-1-1 0,1 0 0,0 0 0,-1 1 0,1-1 1,0 1-1,0-1 0,-1 1 0,1 0 0,-1 0 0,-2 2-62,0 0 0,0 0 0,1 0 0,-1 1 0,1 0 0,0-1 0,0 1 0,0 0 0,0 1 0,1-1 0,0 0 0,0 1 0,0-1 0,0 1 0,-1 7 0,-2 5 0,1 0 0,0 0 0,0 19 0,4-36 0,-1 6 0,1 0 0,-1-1 0,1 1 0,1 0 0,-1 0 0,3 9 0,-3-14 0,1 1 0,0-1 0,-1 0 0,1 0 0,0 0 0,-1 0 0,1 0 0,0 0 0,0 0 0,0 0 0,0 0 0,0 0 0,0 0 0,0 0 0,0-1 0,1 1 0,-1-1 0,0 1 0,0-1 0,0 1 0,1-1 0,-1 1 0,0-1 0,1 0 0,-1 0 0,0 0 0,1 0 0,-1 0 0,0 0 0,1 0 0,-1 0 0,0 0 0,1-1 0,1 0 0,5-1 0,0-1 0,0 0 0,0-1 0,-1 0 0,1 0 0,-1 0 0,0-1 0,0 0 0,-1-1 0,1 0 0,-1 0 0,0 0 0,5-8 0,10-12 0,33-57 0,14-51 0,-69 143 0,-8 54 0,-2 106 0,11-165 0,0 0 0,0 0 0,1-1 0,-1 1 0,1 0 0,0 0 0,0-1 0,0 1 0,1 0 0,-1-1 0,1 1 0,0-1 0,0 0 0,0 0 0,0 1 0,0-1 0,6 4 0,-6-5 0,0-1 0,1 0 0,-1 1 0,0-1 0,1 0 0,0 0 0,-1-1 0,1 1 0,-1 0 0,1-1 0,0 0 0,0 0 0,-1 1 0,1-2 0,0 1 0,-1 0 0,1 0 0,0-1 0,-1 0 0,1 1 0,0-1 0,-1 0 0,1 0 0,-1 0 0,5-3 0,-1-1 0,1 1 0,-1-1 0,0 0 0,0 0 0,0 0 0,-1-1 0,0 0 0,0 0 0,0 0 0,-1-1 0,0 0 0,6-14 0,-5 10 0,0-1 0,-2 0 0,1 1 0,-2-2 0,1 1 0,-2 0 0,1-18 0,-4 27 0,-4 9 0,-3 11 0,8-15 0,-5 9 0,1 1 0,1 0 0,0 1 0,0-1 0,1 1 0,1-1 0,0 1 0,1 0 0,0 18 0,2-29 0,0-1 0,0 1 0,0-1 0,0 1 0,0-1 0,0 0 0,0 1 0,1-1 0,-1 0 0,0 0 0,1 0 0,-1 0 0,1 0 0,-1 0 0,1 0 0,0 0 0,-1-1 0,1 1 0,0-1 0,-1 1 0,1-1 0,0 0 0,0 0 0,-1 1 0,1-1 0,0 0 0,0-1 0,1 1 0,56-4 0,-33-2 0,0-1 0,-1-2 0,1 0 0,-1-2 0,-1 0 0,0-2 0,23-17 0,-46 30 0,0-1 0,1 1 0,-1-1 0,0 1 0,0-1 0,0 0 0,0 0 0,0 1 0,0-1 0,-1 0 0,1 0 0,0 0 0,0 0 0,-1 0 0,1 0 0,0 0 0,-1 0 0,1 0 0,-1-1 0,1 1 0,-1 0 0,0 0 0,0 0 0,1-1 0,-1 1 0,0 0 0,0 0 0,0-1 0,0 1 0,0 0 0,-1 0 0,1 0 0,0-1 0,0 1 0,-1 0 0,1 0 0,-1 0 0,1 0 0,-1-1 0,0 1 0,1 0 0,-1 0 0,0 0 0,0 0 0,1 1 0,-1-1 0,0 0 0,0 0 0,0 0 0,0 1 0,-1-2 0,-9-5 0,0 0 0,0 0 0,0 1 0,-13-5 0,11 5 0,2 1 0,7 3 0,0 1 0,0-1 0,0 0 0,0 0 0,0 0 0,0 0 0,1-1 0,-1 0 0,-4-4 0,10 6 0,1 0 0,-1 0 0,1 0 0,-1 0 0,1 1 0,0-1 0,-1 1 0,1 0 0,0 0 0,-1 0 0,1 0 0,3 1 0,-2-1 0,74-5-1866,-26-4-3603,1-3-7247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6.507"/>
    </inkml:context>
    <inkml:brush xml:id="br0">
      <inkml:brushProperty name="width" value="0.025" units="cm"/>
      <inkml:brushProperty name="height" value="0.025" units="cm"/>
    </inkml:brush>
  </inkml:definitions>
  <inkml:trace contextRef="#ctx0" brushRef="#br0">8 4 2338,'0'0'20564,"52"-3"-18258,-48 33-673,-4 11-159,0 9-1,0 9-672,-2 4-417,-7-2-224,0-10-63,3-5-258,1-8-1248,0-14-1570,0-11-1441,-3-7-2402,-6-6-8361</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6.847"/>
    </inkml:context>
    <inkml:brush xml:id="br0">
      <inkml:brushProperty name="width" value="0.025" units="cm"/>
      <inkml:brushProperty name="height" value="0.025" units="cm"/>
    </inkml:brush>
  </inkml:definitions>
  <inkml:trace contextRef="#ctx0" brushRef="#br0">0 245 5637,'0'0'14862,"63"22"-13356,-18-27-161,8-12-256,9-5-32,3-3-320,2-5-641,-7 1-96,-9 1-865,-14-1-608,-13 6-385,-14 1-608,-10 4-1730,-10 0-3299</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7.190"/>
    </inkml:context>
    <inkml:brush xml:id="br0">
      <inkml:brushProperty name="width" value="0.025" units="cm"/>
      <inkml:brushProperty name="height" value="0.025" units="cm"/>
    </inkml:brush>
  </inkml:definitions>
  <inkml:trace contextRef="#ctx0" brushRef="#br0">0 133 4805,'0'0'20947,"56"-16"-19153,-2 7-737,11-4-609,9-6-223,5 0-161,-2-2-801,-11 3-3779,-14 0-3332</inkml:trace>
  <inkml:trace contextRef="#ctx0" brushRef="#br0" timeOffset="1">541 220 7623,'-1'11'7821,"0"0"-6390,-1 9 1368,1 0 0,1 37 0,1-55-2716,-1-1 1,0 1 0,1-1-1,-1 1 1,0-1-1,1 1 1,0-1-1,-1 1 1,1-1-1,0 0 1,0 1-1,0-1 1,0 0 0,0 1-1,0-1 1,0 0-1,0 0 1,0 0-1,1 0 1,-1 0-1,0-1 1,1 1-1,2 1 1,-1-1 26,1 0 0,0 0 0,0 0 0,0-1 0,0 1 0,0-1 0,0 0 0,0-1 0,5 0 0,3-1 27,0 0 0,0-2 1,-1 1-1,1-1 1,14-8-1,19-18 126,-38 24-96,1 0 1,0 0-1,0 1 1,1 0-1,-1 1 1,1 0-1,0 0 1,0 1-1,12-3 1,-20 6-142,0 0-1,0 0 1,0 0 0,0 0 0,0 1-1,0-1 1,0 0 0,0 0 0,0 1-1,-1-1 1,1 1 0,0-1 0,0 1-1,0-1 1,0 1 0,0 0 0,-1-1-1,1 1 1,0 0 0,-1 0 0,1-1 0,0 1-1,-1 0 1,1 0 0,-1 0 0,1 0-1,-1 0 1,0 0 0,1 0 0,-1 1-1,8 38 735,-6-30-690,0 22-70,-3-26 0,1 0 0,0 0 0,1 1 0,-1-1 0,1 0 0,0 0 0,0-1 0,1 1 0,0 0 0,0 0 0,0-1 0,6 11 0,-7-16-24,-1 0 1,0 1-1,1-1 1,-1 1-1,1-1 0,-1 0 1,0 0-1,1 1 1,-1-1-1,1 0 0,-1 1 1,1-1-1,0 0 1,-1 0-1,1 0 0,-1 0 1,1 0-1,-1 0 1,1 0-1,-1 0 0,1 0 1,-1 0-1,1 0 1,0 0-1,-1 0 0,1 0 1,-1 0-1,1 0 1,-1-1-1,1 1 0,-1 0 1,1 0-1,-1-1 1,1 1-1,-1 0 0,1-1 1,-1 1-1,0 0 1,1-1-1,-1 1 0,0-1 1,1 1-1,-1 0 1,1-2-1,10-25-6208,-11 24 4819,9-27-14864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8.015"/>
    </inkml:context>
    <inkml:brush xml:id="br0">
      <inkml:brushProperty name="width" value="0.025" units="cm"/>
      <inkml:brushProperty name="height" value="0.025" units="cm"/>
    </inkml:brush>
  </inkml:definitions>
  <inkml:trace contextRef="#ctx0" brushRef="#br0">143 213 2018,'0'0'23211,"-9"-5"-20387,7 4-2724,0-1-6,0 0-1,-1 1 0,1-1 0,0 1 1,-1 0-1,1 0 0,-1 0 1,1 0-1,-1 0 0,0 0 1,1 1-1,-1-1 0,0 1 0,0 0 1,1 0-1,-1 0 0,0 0 1,0 0-1,1 1 0,-1-1 1,0 1-1,1 0 0,-1-1 0,1 1 1,-1 1-1,1-1 0,-1 0 1,1 0-1,0 1 0,-1 0 1,-2 2-1,0 1-58,0 1 0,1 0 0,-1-1 0,1 1 0,1 1 0,-1-1 0,1 1 0,0-1 0,1 1 0,-1 0 0,1 0 0,1 0 0,-1 0 0,1 0 0,1 0 0,-1 0 0,2 12 0,-2-18-37,1 0 0,0 0 1,0 0-1,0 0 0,1 0 1,-1 0-1,0 0 0,0 0 1,0 0-1,1 0 1,-1 0-1,0 0 0,1-1 1,-1 1-1,1 0 0,-1 0 1,1 0-1,0-1 0,-1 1 1,1 0-1,0 0 0,-1-1 1,1 1-1,0-1 0,0 1 1,-1-1-1,1 1 0,0-1 1,1 1-1,0-1 7,1 1 0,-1-1 1,0 0-1,0 0 0,1-1 0,-1 1 0,0 0 1,0-1-1,0 1 0,0-1 0,0 0 0,3-1 1,4-3 26,0 1 1,-1-1-1,0-1 1,0 0 0,8-7-1,6-10 15,-1-1 0,-2 0 0,31-52 0,-40 61-42,-2-1 0,0-1 0,-1 1 1,-1-1-1,0-1 0,-1 1 1,-1-1-1,2-18 0,-34 149-912,26-92 905,-3 6 59,2 0-1,1 1 0,1-1 0,1 0 1,6 41-1,-6-65-44,1-1 1,-1 1-1,1 0 0,0-1 1,0 1-1,0-1 0,0 1 1,0-1-1,0 1 1,1-1-1,-1 0 0,1 0 1,0 0-1,0 0 0,-1 0 1,1 0-1,1 0 0,-1 0 1,4 2-1,-4-4 10,1 1 1,-1 0-1,1-1 0,-1 1 0,1-1 0,0 0 1,-1 0-1,1 0 0,-1 0 0,1-1 0,0 1 1,-1 0-1,1-1 0,-1 0 0,0 0 0,5-2 1,2-1 26,-1-1 1,0 0-1,0 0 1,0-1 0,-1 0-1,0-1 1,0 0 0,-1 0-1,10-13 1,-5 2-50,-2 1 0,0-1 0,-1-1 0,-1 0 0,0 0 0,-2 0 0,0-1 0,-1 0 0,-1 0 0,0-21 0,-8 116 0,2-56 0,1 1 0,1 0 0,1-1 0,1 1 0,5 32 0,-6-50 0,1-1 0,-1 1 0,0-1 0,1 1 0,-1-1 0,1 1 0,0-1 0,-1 0 0,1 1 0,0-1 0,0 0 0,0 0 0,0 0 0,0 1 0,0-1 0,0 0 0,0 0 0,1 0 0,-1-1 0,0 1 0,1 0 0,-1 0 0,0-1 0,1 1 0,-1-1 0,1 1 0,-1-1 0,1 0 0,-1 1 0,1-1 0,-1 0 0,1 0 0,-1 0 0,1 0 0,-1 0 0,1-1 0,-1 1 0,1 0 0,-1-1 0,1 1 0,-1-1 0,1 1 0,-1-1 0,0 0 0,1 0 0,1-1 0,5-2 0,0-1 0,0 0 0,0-1 0,-1 0 0,0 0 0,7-9 0,3-6 0,-1 0 0,-1-2 0,17-36 0,12-16 0,-40 139 0,-7 114 0,3-177-78,0 1 0,0 0 0,0 0 0,0 0 0,0 0 0,1 0-1,-1 0 1,1 0 0,-1 0 0,1 0 0,0-1 0,0 1 0,0 0 0,0 0 0,0-1 0,2 3 0,-2-3-88,0 0 0,0-1 1,0 1-1,0 0 0,0-1 1,0 1-1,0-1 0,1 0 1,-1 1-1,0-1 1,0 0-1,0 0 0,1 1 1,-1-1-1,0 0 0,0 0 1,1-1-1,-1 1 0,2 0 1,2-2-550,0 0 1,0 0 0,-1 0-1,1 0 1,-1 0 0,1-1-1,-1 0 1,0 0 0,0 0-1,0-1 1,4-4-1,19-26-7821</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8.369"/>
    </inkml:context>
    <inkml:brush xml:id="br0">
      <inkml:brushProperty name="width" value="0.025" units="cm"/>
      <inkml:brushProperty name="height" value="0.025" units="cm"/>
    </inkml:brush>
  </inkml:definitions>
  <inkml:trace contextRef="#ctx0" brushRef="#br0">148 1 6566,'0'0'19886,"-9"2"-17169,-2 1-2388,1 1 0,0 1 0,0-1 0,0 2 0,1 0 0,-10 7 0,14-10-248,0 1 0,0-1 0,1 1 0,-1 0 0,1 0 0,0 1 0,0-1 0,1 1 0,0 0 0,-1 0-1,2 0 1,-1 1 0,0-1 0,1 1 0,-2 7 0,4-12-81,1-1 0,-1 1 0,1-1 0,0 1 0,-1-1 0,1 1 0,-1-1 0,1 1 0,0-1 0,-1 0 0,1 1 0,0-1 0,-1 0 0,1 1 0,0-1 0,-1 0 0,1 0 0,0 0 0,0 0 0,-1 0 0,1 0 0,0 0 0,0 0 0,-1 0 0,1 0 0,0 0 0,0 0 0,-1 0 0,1-1 0,0 1 0,0 0 0,-1-1 0,2 1 0,28-8 0,-15 2-261,0 0 1,0 1-1,1 1 1,-1 0-1,1 1 1,0 1-1,0 1 1,0 0-1,30 2 1,-44 0 292,-1-1 1,1 1 0,-1-1-1,1 1 1,-1 0-1,1 0 1,-1-1-1,0 1 1,1 0 0,-1 0-1,0 0 1,0 0-1,0 1 1,0-1-1,0 0 1,0 0-1,0 1 1,0-1 0,0 0-1,0 1 1,-1-1-1,1 1 1,-1-1-1,1 1 1,-1-1 0,0 1-1,1 0 1,-1-1-1,0 1 1,0-1-1,0 1 1,0 0-1,0-1 1,-1 1 0,1-1-1,0 1 1,-1-1-1,1 1 1,-2 2-1,0 3 155,-1 1-1,1 0 0,-2 0 0,1-1 0,-1 0 0,-6 9 0,-33 32-186,40-45 0,0-1 0,0 1 0,0-1 0,0 0 0,0 0 0,-1 0 0,1 0 0,-1-1 0,1 1 0,-1-1 0,0 0 0,1 0 0,-1 0 0,-5 0 0,8-2-102,1 1 0,-1 0 0,0 0-1,1 0 1,-1 0 0,0-1 0,1 1 0,-1 0 0,0-1 0,1 1 0,-1-1-1,0 1 1,1-1 0,-1 1 0,1-1 0,-1 1 0,1-1 0,-1 1-1,1-1 1,-1 0 0,1 1 0,0-1 0,-1 0 0,1 1 0,0-1-1,0 0 1,-1 1 0,1-1 0,0 0 0,0 0 0,0 1 0,0-1 0,0 0-1,0-1 1,2-30-8084,-2 30 7311,6-25-10288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9.116"/>
    </inkml:context>
    <inkml:brush xml:id="br0">
      <inkml:brushProperty name="width" value="0.025" units="cm"/>
      <inkml:brushProperty name="height" value="0.025" units="cm"/>
    </inkml:brush>
  </inkml:definitions>
  <inkml:trace contextRef="#ctx0" brushRef="#br0">102 1 22645,'-7'9'3417,"-6"15"-2807,0 0-1,1 0 1,1 1-1,1 1 1,2 0-1,0 0 1,2 0-1,1 1 1,1 0-1,-1 36 1,5-61-610,0-1 0,0 0 0,0 1 0,1-1 0,-1 0 0,0 0 0,1 1 0,-1-1 0,0 0 0,1 0 0,0 1 0,-1-1 0,1 0 0,0 0 0,-1 0 0,1 0 0,0 0 0,0 0 0,0 0 0,0 0 0,0 0 0,0-1 0,0 1 0,0 0 0,1-1 0,-1 1 0,0 0 0,0-1 0,0 0 0,1 1 0,-1-1 0,0 0 0,1 1 0,-1-1 0,0 0 0,1 0 0,-1 0 0,0 0 0,1 0 0,-1-1 0,0 1 0,0 0 0,2-1 0,10-2 0,0 0 0,0 0 0,18-9 0,-16 7 0,-8 2 0,0 1 0,0 0 0,0 1 0,1-1 0,-1 1 0,0 1 0,0-1 0,1 1 0,-1 1 0,9 0 0,-13 0 0,0 0 0,-1 0 0,1 0 0,0 0 0,-1 1 0,1-1 0,-1 1 0,1-1 0,-1 1 0,0 0 0,0 0 0,0 0 0,0 0 0,0 0 0,0 1 0,-1-1 0,1 0 0,-1 1 0,1 0 0,-1-1 0,0 1 0,0 0 0,0-1 0,-1 1 0,1 0 0,0 0 0,-1 5 0,2 2 0,4 22 0,-6-32 0,0 0 0,0 0 0,0 0 0,0 0 0,0 0 0,0 0 0,0 0 0,0 0 0,0 1 0,0-1 0,1 0 0,-1 0 0,0 0 0,0 0 0,0 0 0,0 0 0,0 0 0,0 0 0,0 0 0,0 0 0,1 0 0,-1 0 0,0 0 0,0 0 0,0 0 0,0 0 0,0 0 0,0 0 0,0 0 0,1 0 0,-1 0 0,0 0 0,0 0 0,0 0 0,0 0 0,0 0 0,0 0 0,0 0 0,0 0 0,1 0 0,-1 0 0,0 0 0,0 0 0,0 0 0,0 0 0,0-1 0,0 1 0,0 0 0,0 0 0,0 0 0,0 0 0,0 0 0,0 0 0,1 0 0,-1 0 0,0-1 0,0 1 0,0 0 0,0 0 0,0 0 0,0 0 0,7-21 0,-1-9 0,-1-1 0,-2 1 0,-1-1 0,-1 0 0,-4-33 0,3 76 0,-1-2 0,1-1 0,1 0 0,0 0 0,0 0 0,3 11 0,-3-17 0,0-1 0,-1 1 0,2-1 0,-1 1 0,0-1 0,0 1 0,1-1 0,-1 0 0,1 0 0,0 0 0,-1 0 0,1 0 0,0 0 0,0 0 0,0 0 0,1-1 0,-1 1 0,0-1 0,1 0 0,-1 0 0,1 0 0,-1 0 0,1 0 0,-1 0 0,1 0 0,3-1 0,0 0 0,1 0 0,-1 0 0,0-1 0,1 0 0,-1-1 0,0 1 0,0-1 0,0-1 0,0 1 0,0-1 0,0 0 0,0 0 0,-1-1 0,0 1 0,1-1 0,-2 0 0,1-1 0,0 1 0,-1-1 0,8-10 0,3-5 0,0-1 0,-2-1 0,23-45 0,-47 118 0,-8 90 0,19-140 0,0 1 0,0 0 0,0 0 0,0 0 0,0-1 0,1 1 0,-1 0 0,0 0 0,1-1 0,-1 1 0,1 0 0,0-1 0,0 1 0,-1-1 0,1 1 0,0-1 0,0 1 0,2 1 0,-2-3 0,0 1 0,0-1 0,0 1 0,0-1 0,0 1 0,0-1 0,0 0 0,0 0 0,0 1 0,0-1 0,0 0 0,0 0 0,0 0 0,1 0 0,-1 0 0,0-1 0,0 1 0,0 0 0,0 0 0,0-1 0,2 0 0,2-1 0,0-1 0,1 0 0,-1 0 0,0-1 0,-1 0 0,1 0 0,-1 0 0,8-9 0,5-13 0,-1-1 0,-1 0 0,-1-1 0,-2-1 0,-1 0 0,14-60 0,-29 160 0,-3-29 0,2 0 0,0 71 0,5-113 1,0 1 0,0 0 0,0 0 0,0 0 0,0 0 0,0 0 0,0 0 0,1 0 0,-1 0 0,0 0 0,0 0 0,1 0 0,-1 0 0,1-1 0,-1 1 0,1 0 0,-1 0 0,1 0 0,-1-1 0,1 1 0,0 0 0,-1-1 0,1 1 0,0-1 0,0 1 0,0 0 0,-1-1 0,1 0 0,0 1 0,0-1 0,0 1 0,0-1-1,0 0 1,0 0 0,0 0 0,0 0 0,0 1 0,0-1 0,-1 0 0,1 0 0,1-1 0,0 1-10,0 0-1,0-1 0,-1 1 0,1-1 0,0 0 0,0 0 0,-1 1 1,1-1-1,-1 0 0,1 0 0,-1 0 0,1-1 0,-1 1 0,0 0 1,1-1-1,-1 1 0,0 0 0,0-1 0,0 1 0,1-4 1,6-28-2408,-7-2-4530,0-10-6650</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39.458"/>
    </inkml:context>
    <inkml:brush xml:id="br0">
      <inkml:brushProperty name="width" value="0.025" units="cm"/>
      <inkml:brushProperty name="height" value="0.025" units="cm"/>
    </inkml:brush>
  </inkml:definitions>
  <inkml:trace contextRef="#ctx0" brushRef="#br0">1 1 7783,'0'0'23735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7.270"/>
    </inkml:context>
    <inkml:brush xml:id="br0">
      <inkml:brushProperty name="width" value="0.025" units="cm"/>
      <inkml:brushProperty name="height" value="0.025" units="cm"/>
    </inkml:brush>
  </inkml:definitions>
  <inkml:trace contextRef="#ctx0" brushRef="#br0">189 1 16303,'0'0'6113,"11"6"-4853,-1-1-1115,-1 1-1,1 0 1,-1 0 0,-1 1 0,1 1 0,-1-1-1,-1 1 1,1 1 0,-1-1 0,-1 1 0,0 1-1,0-1 1,-1 1 0,0 0 0,7 20 0,-6-2-50,-1 0-1,-1 0 1,-2 0 0,-1 0 0,-1 0 0,-1 0 0,-2 0 0,-1 0 0,-1 0 0,-1 0 0,-11 27 0,-2 1-327,-4 0 0,-1-2-1,-3-1 1,-40 60 0,54-93-1071,-1 0-1,-1 0 0,-1-1 1,-26 24-1,-4-10-7867</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0.532"/>
    </inkml:context>
    <inkml:brush xml:id="br0">
      <inkml:brushProperty name="width" value="0.025" units="cm"/>
      <inkml:brushProperty name="height" value="0.025" units="cm"/>
    </inkml:brush>
  </inkml:definitions>
  <inkml:trace contextRef="#ctx0" brushRef="#br0">115 89 11211,'0'0'17109,"8"5"-16025,-5-4-1009,0 1 0,0 0-1,0-1 1,0 0 0,1 0 0,-1 0 0,0 0 0,0 0-1,1-1 1,-1 1 0,1-1 0,3 0 0,-2-1 24,0 0 0,0 0-1,0-1 1,0 1 0,0-1 0,-1 0 0,1-1 0,-1 1 0,1-1 0,3-3-1,2-1 54,29-22 578,-37 27-705,-1 1 0,1-1-1,0 0 1,-1 0 0,1 0 0,-1 0-1,0 0 1,1 0 0,-1 0 0,0-1-1,0 1 1,-1 0 0,1-1 0,0 1-1,-1-1 1,1-2 0,-2 4-25,1 1 0,-1-1 0,1 1 0,-1-1 0,0 1 0,1-1 0,-1 1 0,1-1 0,-1 1 0,0 0 0,0 0 0,1-1 0,-1 1 0,0 0 0,1 0 0,-1 0 0,0 0 0,0 0 0,1 0 0,-1 0 0,0 0 0,0 0 0,1 0 0,-1 0 0,0 0 0,0 0 0,1 1 0,-1-1 0,-1 1 0,-24 7 0,-6 26 0,29-29 0,0-1 0,-1 1 0,0-1 0,0 1 0,0-1 0,0-1 0,-1 1 0,-8 5 0,12-10 0,1 0 0,-1-1 0,1 1 0,-1-1 0,1 1 0,0-1 0,-1 1 0,1-1 0,0 1 0,0-1 0,0 1 0,1-1 0,-1 1 0,0-1 0,0 1 0,1 0 0,-1-1 0,1 1 0,-1-1 0,2-1 0,-1 4 0,-1 0 0,0-1 0,0 1 0,0 0 0,0 0 0,1 0 0,-1 0 0,0 0 0,0 0 0,-1 0 0,1-1 0,0 1 0,0 0 0,0 0 0,-1 0 0,1 0 0,0 0 0,-1-1 0,1 1 0,0 0 0,-1 0 0,1-1 0,-1 1 0,0 0 0,1-1 0,-1 1 0,0 0 0,1-1 0,-1 1 0,0-1 0,1 1 0,-1-1 0,0 1 0,0-1 0,0 0 0,1 1 0,-1-1 0,0 0 0,0 0 0,0 0 0,0 1 0,0-1 0,0 0 0,0 0 0,1 0 0,-1-1 0,-1 1 0,0 0 0,1 0 0,0 0 0,0 0 0,0 0 0,-1 1 0,1-1 0,0 0 0,0 0 0,0 1 0,0-1 0,-1 1 0,1-1 0,0 1 0,0 0 0,0-1 0,0 1 0,0 0 0,0 0 0,0-1 0,1 1 0,-1 0 0,0 0 0,0 0 0,0 2 0,-13 10 0,18-16 0,0 0 0,0 0 0,0 0 0,0-1 0,-1 0 0,1 0 0,-1 0 0,0 0 0,0 0 0,0-1 0,-1 1 0,1-1 0,-1 0 0,0 1 0,-1-1 0,1 0 0,-1 0 0,0 0 0,1-10 0,-2 15 0,0 0 0,0 0 0,0 0 0,0-1 0,0 1 0,0 0 0,0 0 0,0 0 0,0-1 0,0 1 0,0 0 0,0 0 0,0 0 0,0 0 0,0-1 0,0 1 0,-1 0 0,1 0 0,0 0 0,0 0 0,0-1 0,0 1 0,0 0 0,0 0 0,-1 0 0,1 0 0,0 0 0,0 0 0,0-1 0,0 1 0,0 0 0,-1 0 0,1 0 0,0 0 0,0 0 0,0 0 0,-1 0 0,1 0 0,0 0 0,0 0 0,0 0 0,0 0 0,-1 0 0,1 0 0,0 0 0,0 0 0,0 0 0,-1 0 0,1 0 0,-14 8 0,-8 13 0,-3 10 0,6-6 0,-25 40 0,39-57 0,1 0 0,0 1 0,0-1 0,1 1 0,0 0 0,1 0 0,0 0 0,0 1 0,0 13 0,2-17 0,0 1 0,0 0 0,1-1 0,0 1 0,0-1 0,0 1 0,1-1 0,0 1 0,1-1 0,-1 0 0,4 6 0,-3-8 0,-1-1 0,0 0 0,1-1 0,-1 1 0,1 0 0,0-1 0,0 1 0,0-1 0,0 0 0,0 0 0,0 0 0,1 0 0,-1-1 0,1 1 0,-1-1 0,1 0 0,0 0 0,-1 0 0,1-1 0,0 1 0,5-1 0,0 0-251,0 0-1,1-1 1,-1 0-1,0 0 1,1-1-1,10-3 1,-9 1-477,-1-1-1,1 0 1,-1-1 0,0 0 0,-1 0 0,1-1 0,-1 0 0,0-1 0,-1 0 0,0 0 0,0-1 0,-1 0 0,9-13 0,4-12-6505</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0.968"/>
    </inkml:context>
    <inkml:brush xml:id="br0">
      <inkml:brushProperty name="width" value="0.025" units="cm"/>
      <inkml:brushProperty name="height" value="0.025" units="cm"/>
    </inkml:brush>
  </inkml:definitions>
  <inkml:trace contextRef="#ctx0" brushRef="#br0">100 0 6566,'0'0'16001,"-6"7"-13109,0 3-1798,0 0 0,1 1 0,-7 19 1,-16 78-316,18-68-239,2-7-385,2 0-1,1 0 1,1 0 0,1 43 0,3-74-192,0 0 1,-1 0-1,2-1 1,-1 1 0,0 0-1,0 0 1,1-1-1,-1 1 1,1 0-1,-1-1 1,1 1-1,-1 0 1,1-1-1,0 1 1,0-1-1,0 1 1,0-1-1,0 1 1,0-1 0,3 2-1,-3-3 4,0 1 1,0-1-1,1 1 0,-1-1 0,0 0 0,1 0 1,-1 0-1,1 0 0,-1 0 0,0 0 1,1 0-1,-1 0 0,0 0 0,1-1 1,-1 1-1,0 0 0,0-1 0,1 1 0,-1-1 1,2-1-1,4-2-148,1-1-1,-1 0 1,0-1 0,0 0 0,-1 0 0,10-11-1,7-14-1390,-1-1-1,-2 0 0,27-57 0,-26 39 923,30-101 0,-92 274 2976,-29 92 3314,58-174-4844,3 0 1,1 1-1,-4 53 1,12-95-806,0 1 0,0 0 0,0 0 0,0 0-1,-1 0 1,1 0 0,0 0 0,0 0 0,1 0 0,-1-1 0,0 1 0,0 0 0,0 0 0,1 0-1,-1 0 1,0 0 0,1-1 0,-1 1 0,1 0 0,-1 0 0,1-1 0,-1 1 0,1 0-1,-1 0 1,1-1 0,0 1 0,0-1-30,0 0 1,0 0-1,0 0 0,0 0 0,0 0 1,0-1-1,0 1 0,0 0 0,0-1 1,0 1-1,0 0 0,0-1 0,0 0 1,-1 1-1,1-1 0,0 1 0,0-1 0,0-1 1,32-40-2898,-17 5-2141,-1-6-2584</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1.435"/>
    </inkml:context>
    <inkml:brush xml:id="br0">
      <inkml:brushProperty name="width" value="0.025" units="cm"/>
      <inkml:brushProperty name="height" value="0.025" units="cm"/>
    </inkml:brush>
  </inkml:definitions>
  <inkml:trace contextRef="#ctx0" brushRef="#br0">1 123 2114,'0'0'17585,"8"7"-14083,-5-5-3284,0 1 1,0-1-1,0 1 1,1-1-1,-1 0 1,1 0-1,-1 0 1,1 0-1,0-1 1,-1 0 0,1 0-1,0 0 1,0 0-1,0 0 1,0-1-1,0 0 1,0 1-1,0-2 1,0 1-1,0 0 1,0-1 0,0 0-1,0 0 1,0 0-1,-1 0 1,1 0-1,0-1 1,-1 0-1,1 0 1,-1 0-1,6-4 1,-1 0 45,0-1 0,0 0-1,0 0 1,-1-1 0,9-12 0,-14 17-212,1 0 0,-1 0 0,0 0 0,-1 0 0,1-1 0,0 1 1,-1-1-1,0 1 0,0-1 0,0 1 0,0-1 0,-1 1 0,1-1 0,-1 0 1,0 0-1,0 1 0,0-1 0,-2-7 0,2 11-52,0-1 0,-1 1 0,1-1 0,0 1 0,-1-1 0,1 1 0,-1 0 0,1-1 0,0 1 0,-1-1 0,1 1 0,-1 0 0,1-1 0,-1 1 0,0 0 0,1 0 0,-1 0 0,1-1 0,-1 1 0,1 0 0,-1 0 0,0 0 0,1 0 0,-1 0 0,1 0 0,-1 0 0,0 0 0,1 0 0,-1 0 0,1 0 0,-1 0 0,0 1 0,1-1 0,-1 0 0,1 0 0,-1 1 0,1-1 0,-2 1 0,-21 13 0,15-5 0,0 0 0,1 0 0,0 0 0,1 1 0,0 0 0,0 1 0,1-1 0,0 1 0,1 0 0,0 1 0,1-1 0,0 0 0,1 1 0,1 0 0,-1-1 0,2 23 0,0-33 0,0 0 0,1 1 0,-1-1 0,1 0 0,-1 0 0,1 0 0,-1 0 0,1 0 0,0 0 0,-1 0 0,1 0 0,0 0 0,0 0 0,0-1 0,-1 1 0,1 0 0,0 0 0,0-1 0,0 1 0,0-1 0,0 1 0,1-1 0,-1 1 0,0-1 0,0 0 0,0 1 0,0-1 0,0 0 0,1 0 0,-1 0 0,0 0 0,0 0 0,0 0 0,1 0 0,-1 0 0,0-1 0,0 1 0,2-1 0,3 0 0,0-1 0,0 1 0,1-1 0,-1-1 0,10-5 0,77-57 0,-66 43 0,43-25 0,-67 46 0,-1-1 0,1 1 0,0-1 0,0 1 0,0 0 0,0 0 0,0 0 0,0 1 0,0-1 0,5 0 0,-7 1 0,0 1 0,-1-1 0,1 0 0,0 1 0,0-1 0,0 0 0,0 1 0,-1-1 0,1 1 0,0-1 0,-1 1 0,1 0 0,0-1 0,-1 1 0,1 0 0,0-1 0,-1 1 0,1 0 0,-1 0 0,0 0 0,1-1 0,-1 1 0,1 0 0,-1 0 0,0 0 0,0 0 0,0 0 0,0 0 0,1 0 0,-1-1 0,0 1 0,0 0 0,-1 0 0,1 0 0,0 2 0,-11 77 0,8-68 0,0 1 0,1 0 0,1 0 0,0 0 0,0 0 0,4 26 0,-3-39 0,0 1 0,1-1 0,-1 1 0,0-1 0,1 0 0,-1 1 0,0-1 0,1 1 0,-1-1 0,1 0 0,-1 1 0,0-1 0,1 0 0,-1 0 0,1 1 0,-1-1 0,1 0 0,-1 0 0,1 0 0,0 1 0,-1-1 0,1 0 0,-1 0 0,1 0 0,-1 0 0,1 0 0,-1 0 0,1 0 0,-1 0 0,1 0 0,0-1 0,-1 1 0,1 0 0,-1 0 0,1 0 0,-1-1 0,1 1 0,-1 0 0,1 0 0,-1-1 0,0 1 0,1 0 0,0-1 0,21-14 0,40-49 35,-52 51-60,0 1 0,1 0 0,1 1 0,0 0 0,1 1 0,0 1 0,18-11 0,-31 19-84,1 1 1,-1 0 0,1-1 0,-1 1 0,1 0 0,-1 0-1,1 0 1,-1-1 0,1 1 0,0 0 0,-1 0-1,1 0 1,-1 0 0,1 0 0,-1 0 0,1 0 0,0 0-1,-1 0 1,1 0 0,-1 0 0,1 0 0,0 1 0,-1-1-1,1 0 1,-1 0 0,1 0 0,-1 1 0,1-1 0,-1 0-1,1 1 1,0 0 0,1 18-1841,-14 24-1091,-10-3-3719,-3-1-7974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1.902"/>
    </inkml:context>
    <inkml:brush xml:id="br0">
      <inkml:brushProperty name="width" value="0.025" units="cm"/>
      <inkml:brushProperty name="height" value="0.025" units="cm"/>
    </inkml:brush>
  </inkml:definitions>
  <inkml:trace contextRef="#ctx0" brushRef="#br0">102 0 20467,'0'0'3876,"0"103"-1121,-4-37-225,-3 5-1697,0 2-417,3-3-31,-1-10-257,4-7-64,0-11-481,1-11-1120,-3-14-801,-5-7-705,-4-10-1954,-9 0-352,-7-20-7687</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2.248"/>
    </inkml:context>
    <inkml:brush xml:id="br0">
      <inkml:brushProperty name="width" value="0.025" units="cm"/>
      <inkml:brushProperty name="height" value="0.025" units="cm"/>
    </inkml:brush>
  </inkml:definitions>
  <inkml:trace contextRef="#ctx0" brushRef="#br0">28 418 7687,'-6'-16'1085,"1"1"-1,1-1 1,0 0-1,1 1 0,1-2 1,0 1-1,1 0 1,1 0-1,0-1 1,1 1-1,5-24 0,-3 29-736,0 1 0,1 0 0,0 1 0,0-1 0,1 1 0,1 0 0,-1 0 0,1 0 0,1 1 0,0 0 0,0 0 0,0 0 0,1 1-1,0 0 1,1 1 0,-1 0 0,1 0 0,17-7 0,-11 6-160,1 0 0,-1 2-1,1 0 1,0 1 0,1 0 0,-1 1-1,1 1 1,31 0 0,-42 2-141,0 1 0,-1-1 0,1 2 0,0-1 1,0 0-1,0 1 0,-1 0 0,1 0 0,-1 1 0,1 0 0,-1 0 0,5 3 1,-6-2 34,-1-1 0,0 0 1,0 0-1,0 1 0,0 0 1,-1 0-1,1 0 0,-1 0 1,0 0-1,0 0 1,-1 0-1,1 1 0,-1-1 1,0 0-1,0 1 0,-1-1 1,1 9-1,-1 6 49,-1-1 1,-1 1-1,-1-1 1,0 1-1,-2-1 1,0 0-1,-1-1 0,0 1 1,-2-1-1,-13 22 1,-22 59 93,41-92-225,0 0 0,1 0 0,-1-1 0,1 1 0,0 0 0,0 0 0,1 0 0,0 10 0,0-14 0,1 0 0,-1 0 0,1-1 0,-1 1 0,1 0 0,0 0 0,0-1 0,-1 1 0,1 0 0,0-1 0,1 1 0,-1-1 0,0 1 0,0-1 0,1 1 0,-1-1 0,1 0 0,-1 0 0,1 0 0,-1 0 0,1 0 0,0 0 0,0 0 0,-1-1 0,1 1 0,0 0 0,0-1 0,0 0 0,3 1 0,10 1-371,0-1 0,1 0 1,-1-1-1,0-1 0,1 0 0,-1-1 0,0-1 0,0-1 1,0 0-1,0 0 0,-1-2 0,24-11 0,8-9-6755</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2.594"/>
    </inkml:context>
    <inkml:brush xml:id="br0">
      <inkml:brushProperty name="width" value="0.025" units="cm"/>
      <inkml:brushProperty name="height" value="0.025" units="cm"/>
    </inkml:brush>
  </inkml:definitions>
  <inkml:trace contextRef="#ctx0" brushRef="#br0">42 181 16400,'0'0'5882,"-7"8"-1894,-22 27-1495,29-35-2465,-1 1-1,1-1 1,-1 1 0,1-1-1,-1 1 1,1-1 0,-1 1-1,1 0 1,0-1-1,0 1 1,-1-1 0,1 1-1,0 0 1,0-1-1,-1 1 1,1 0 0,0-1-1,0 1 1,0 0 0,0-1-1,0 1 1,0 0-1,0-1 1,0 1 0,0-1-1,1 1 1,-1 0 0,0-1-1,0 1 1,1 0-1,-1-1 1,0 1 0,0-1-1,1 1 1,-1 0-1,1-1 1,-1 1 0,1-1-1,-1 0 1,1 1 0,-1-1-1,1 1 1,-1-1-1,1 0 1,-1 1 0,1-1-1,0 0 1,-1 1 0,1-1-1,-1 0 1,1 0-1,0 0 1,-1 0 0,1 0-1,0 0 1,-1 0-1,1 0 1,0 0 0,-1 0-1,1 0 1,1 0 0,39-3 336,-29 0-277,0-1 0,0 0 1,-1-1-1,0-1 0,0 1 1,0-2-1,-1 0 0,1 0 1,-2 0-1,1-2 0,8-9 0,-11 12-32,0-1 0,-1 0 0,0-1 0,-1 1 0,1-1 0,-2 0 0,1 0 0,-1-1 0,0 0 0,-1 1 0,0-1 0,0 0 0,-1-1 0,0 1 0,0-11 0,-2 19-55,1 1 0,-1-1 0,0 0 0,0 0 0,0 0 0,0 0 0,-1 0 0,1 0 0,0 1 0,0-1 0,0 0 0,-1 0 0,1 0 0,0 1 0,-1-1 0,1 0 0,-1 0 0,1 1 0,-1-1 0,1 0 0,-1 1 0,0-1 0,1 0 0,-1 1 0,0-1 0,1 1 0,-1-1 0,0 1 0,0 0 0,1-1 0,-1 1 0,0 0 0,0-1 0,0 1 0,0 0 0,1 0 0,-1 0 0,0 0 0,0 0 0,0 0 0,0 0 0,-1 0 0,-1 0 0,0 1 0,0 0 0,1 0 0,-1 0 0,1 0 0,-1 0 0,0 0 0,1 1 0,0-1 0,-1 1 0,1 0 0,0-1 0,-3 4 0,-4 7 0,0 0 0,0 1 0,1 0 0,1 0 0,0 1 0,1-1 0,0 2 0,-4 19 0,3-9 0,2 0 0,1 1 0,1-1 0,0 31 0,3-52-23,0 1 0,0-1-1,0 1 1,1-1 0,-1 1 0,1-1 0,0 1-1,1-1 1,-1 0 0,1 1 0,0-1 0,0 0 0,0 0-1,1 0 1,4 6 0,-5-8-56,1-1 0,-1 1 0,1-1 0,-1 1 0,1-1 0,0 0 0,-1 0 0,1 0 0,0 0 1,0 0-1,0 0 0,0-1 0,0 0 0,0 1 0,0-1 0,0 0 0,0-1 0,0 1 0,-1 0 0,1-1 0,0 0 0,0 0 0,0 0 0,0 0 0,4-2 0,25-19-4736,-3-10-2520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2.951"/>
    </inkml:context>
    <inkml:brush xml:id="br0">
      <inkml:brushProperty name="width" value="0.025" units="cm"/>
      <inkml:brushProperty name="height" value="0.025" units="cm"/>
    </inkml:brush>
  </inkml:definitions>
  <inkml:trace contextRef="#ctx0" brushRef="#br0">1 75 9417,'0'0'19005,"10"-1"-16929,2-1-1755,-4 0-192,-1 1-1,0 0 1,0 0-1,1 1 1,-1 0-1,10 2 1,-15-2-125,1 1-1,-1-1 1,1 1 0,-1 0 0,0 0-1,0 0 1,1 0 0,-1 1 0,0-1 0,0 1-1,0-1 1,0 1 0,-1-1 0,1 1-1,0 0 1,-1 0 0,1 0 0,-1 0-1,0 0 1,1 1 0,-1-1 0,0 0-1,0 0 1,-1 1 0,2 3 0,2 13 88,-1 1 1,-1 0-1,-1-1 1,-1 23-1,0-24 6,0 1-1,1-1 1,1 0-1,8 36 1,-10-53-98,0 1 0,0-1 0,1 0 0,-1 1 0,1-1 0,-1 0 0,1 1 0,0-1 0,0 0 0,-1 1 0,1-1 0,0 0 0,0 0 0,0 0 0,0 0 0,0 0 0,0 0 0,1 0 0,-1 0 0,0-1 0,0 1 0,1 0 0,-1-1 0,0 1 0,3 0 0,-1-1 0,-1 0 0,0-1 0,1 1 0,-1 0 0,0-1 0,0 0 0,1 1 0,-1-1 0,0 0 0,0 0 0,0 0 0,0-1 0,0 1 0,2-3 0,5-3 0,-1-1 0,1-1 0,-2 1 0,1-1 0,6-11 0,-6 6 0,-1 0 0,0 0 0,-1 0 0,0-1 0,-1 0 0,-1 0 0,0 0 0,-1 0 0,-1-1 0,0 0 0,-1 1 0,-1-1 0,-1 0 0,-2-20 0,1 30 0,0 1 0,0 0 0,0 0 0,-1 0 0,0 0 0,0 1 0,0-1 0,0 1 0,-5-5 0,7 8 0,0 0 0,0 0 0,1 0 0,-1 0 0,0 0 0,0 0 0,0 0 0,-1 0 0,1 0 0,0 1 0,0-1 0,0 0 0,-1 1 0,1-1 0,0 1 0,0-1 0,-1 1 0,1 0 0,0 0 0,-1-1 0,1 1 0,0 0 0,-1 0 0,1 0 0,-1 0 0,1 1 0,0-1 0,-1 0 0,1 0 0,0 1 0,-1-1 0,1 1 0,0 0 0,0-1 0,0 1 0,-1 0 0,1-1 0,0 1 0,0 0 0,0 0 0,-1 1 0,0 0 0,1 0 0,0 0 0,-1 0 0,1 0 0,0 0 0,0 1 0,0-1 0,1 0 0,-1 1 0,0-1 0,1 0 0,-1 1 0,1-1 0,0 0 0,0 1 0,0-1 0,0 1 0,0-1 0,1 0 0,-1 1 0,1-1 0,-1 1 0,1-1 0,0 0 0,0 0 0,0 0 0,0 1 0,1-1 0,-1 0 0,0 0 0,1-1 0,-1 1 0,1 0 0,0 0 0,0-1 0,-1 1 0,1-1 0,0 1 0,0-1 0,1 0 0,-1 0 0,0 0 0,0 0 0,1 0 0,-1-1 0,0 1 0,4 0 0,56 6-3152,-46-7 704,0-1-1,0-1 1,30-6-1,-6-3-5969</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3.293"/>
    </inkml:context>
    <inkml:brush xml:id="br0">
      <inkml:brushProperty name="width" value="0.025" units="cm"/>
      <inkml:brushProperty name="height" value="0.025" units="cm"/>
    </inkml:brush>
  </inkml:definitions>
  <inkml:trace contextRef="#ctx0" brushRef="#br0">131 14 12780,'0'0'12807,"-11"1"-10981,6-2-1735,1 1 1,-1 1 0,1-1 0,0 1-1,-1-1 1,1 1 0,0 0 0,0 1 0,0-1-1,0 1 1,0 0 0,0 0 0,0 0 0,0 0-1,1 1 1,-1 0 0,1-1 0,0 1-1,0 0 1,0 1 0,0-1 0,0 0 0,1 1-1,-1 0 1,-2 7 0,0-2 78,2 1 0,0 0 0,0 0 0,0 0 0,1 0 0,1 0 0,0 0 0,0 0 0,2 15 0,-1-22-141,0-1 0,0 1 0,0-1-1,0 1 1,1-1 0,-1 1 0,1-1 0,0 0-1,-1 1 1,1-1 0,0 0 0,1 0 0,-1 0 0,0 0-1,1 0 1,-1 0 0,1 0 0,-1 0 0,1 0-1,0-1 1,0 1 0,0 0 0,0-1 0,0 0 0,0 0-1,0 1 1,0-1 0,1 0 0,-1-1 0,0 1-1,1 0 1,-1-1 0,0 1 0,1-1 0,-1 0-1,1 0 1,-1 0 0,1 0 0,-1 0 0,0 0 0,1-1-1,-1 1 1,5-2 0,-2 0-29,-1 0 0,0 0 0,1-1 0,-1 1 0,0-1 0,0 0 0,-1 0 0,1 0 0,0-1 0,-1 1 0,0-1 0,0 0 0,0 0 0,-1 0 0,1 0 0,-1 0 0,0-1 0,0 1 0,0-1 0,2-7 0,-2 4 0,1 0 0,-1 0 0,-1 0 0,0-1 0,0 1 0,0 0 0,-1-1 0,0 1 0,-1 0 0,0 0 0,-3-13 0,3 18 0,-1-1 0,0 1 0,1 0 0,-2 0 0,1 0 0,0 0 0,-1 0 0,1 0 0,-1 0 0,0 1 0,0-1 0,0 1 0,0 0 0,0 0 0,0 0 0,0 1 0,-1-1 0,1 1 0,-1-1 0,0 1 0,1 0 0,-1 1 0,0-1 0,1 1 0,-1-1 0,0 1 0,-5 1 0,4 9-2010,6-3-3502</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4.378"/>
    </inkml:context>
    <inkml:brush xml:id="br0">
      <inkml:brushProperty name="width" value="0.025" units="cm"/>
      <inkml:brushProperty name="height" value="0.025" units="cm"/>
    </inkml:brush>
  </inkml:definitions>
  <inkml:trace contextRef="#ctx0" brushRef="#br0">76 98 9865,'0'0'13181,"-9"9"-11275,2-2-1744,1 0-1,0 1 1,0-1 0,1 1 0,0 0 0,0 1 0,1-1 0,0 1 0,1 0 0,0 0 0,0 0 0,1 0 0,0 1 0,-1 18 0,1 3 27,2 1 1,1-1-1,6 37 1,-6-60-81,0 0 0,1 0 0,0 0 1,0 0-1,1 0 0,0 0 0,0-1 0,1 1 0,0-1 0,1 0 0,-1 0 0,1-1 1,1 1-1,-1-1 0,1 0 0,0-1 0,10 8 0,-13-11-80,0 0 0,0-1-1,0 1 1,1-1 0,-1 1-1,0-1 1,1 0 0,-1-1-1,1 1 1,-1-1 0,1 1-1,-1-1 1,1 0 0,0 0 0,-1 0-1,1-1 1,-1 0 0,1 1-1,6-3 1,-4 0 53,0 0-1,0-1 1,-1 1 0,1-1-1,-1 0 1,0 0 0,0-1-1,0 0 1,-1 0 0,5-6-1,1-3 68,0-1 0,-1 0 0,-1-1 0,-1 0 0,0 0 0,-1-1 0,6-21 0,-18 61-149,0 0 0,1 1 0,1-1 0,1 1 0,1 0 0,0 0 0,5 41 0,-3-64 0,0 0 0,0 0 0,0-1 0,1 1 0,-1 0 0,0 0 0,1 0 0,-1 0 0,1-1 0,-1 1 0,1 0 0,-1-1 0,1 1 0,-1 0 0,1-1 0,0 1 0,-1 0 0,1-1 0,0 1 0,-1-1 0,1 1 0,0-1 0,0 0 0,0 1 0,-1-1 0,1 0 0,0 0 0,0 1 0,0-1 0,0 0 0,0 0 0,-1 0 0,1 0 0,0 0 0,0 0 0,0 0 0,0 0 0,0-1 0,0 1 0,-1 0 0,1 0 0,0-1 0,0 1 0,0 0 0,-1-1 0,1 1 0,1-1 0,2-2 0,1 0 0,-1 1 0,1-1 0,-1-1 0,0 1 0,6-6 0,5-15 0,-1 0 0,-1-2 0,0 1 0,-3-1 0,12-38 0,-22 91 0,8 46 0,-8-67 0,1 0 0,0 0 0,1-1 0,-1 1 0,1-1 0,0 1 0,1-1 0,-1 0 0,1 1 0,0-1 0,0-1 0,1 1 0,0 0 0,-1-1 0,6 5 0,-6-8 0,-1 1 0,1-1 0,0 0 0,0 0 0,-1 0 0,1 0 0,0-1 0,0 1 0,0-1 0,0 1 0,-1-1 0,1 0 0,0 0 0,0-1 0,0 1 0,0 0 0,0-1 0,0 0 0,-1 0 0,1 0 0,0 0 0,-1 0 0,1 0 0,0-1 0,-1 1 0,0-1 0,1 0 0,-1 0 0,0 0 0,0 0 0,3-3 0,5-5 0,0-1 0,-1-1 0,-1 0 0,14-23 0,-12 17-735,-2 0 1,9-26-1,-9 17-2049,-2 0 0,6-49-1,-6-56-5446,-10 46 6242,4 84 2206,-5-33 2085,5 34-1950,0 1 0,-1-1 0,1 0-1,0 0 1,-1 0 0,1 1 0,0-1 0,-1 0 0,1 1 0,-1-1-1,1 0 1,-1 1 0,1-1 0,-1 0 0,0 1 0,1-1 0,-1 1-1,0-1 1,1 1 0,-2-1 0,1 1-122,0 1-1,1-1 0,-1 1 1,0-1-1,1 1 1,-1-1-1,0 1 1,1 0-1,-1-1 1,1 1-1,-1 0 0,1 0 1,-1-1-1,1 1 1,0 0-1,-1 0 1,1 0-1,0-1 1,0 1-1,0 0 0,0 0 1,-1 0-1,1 0 1,0 1-1,-5 29 507,5-27-327,-6 42 351,2 1-1,5 82 0,1-104-545,1-1 0,1 0-1,0 0 1,2 0 0,1-1 0,2 0-1,11 25 1,-20-48-214,0 1 0,0-1 0,0 1 0,0 0 0,0-1 0,0 1 0,0-1 0,1 1 0,-1-1 0,0 1 0,0-1 0,1 1 0,-1-1 0,0 1 0,1-1 0,-1 1 0,0-1 0,1 1 0,-1-1 0,0 0 0,1 1 0,-1-1 0,1 0 0,-1 1 0,1-1 0,-1 0 0,1 0 0,-1 1 0,1-1 0,0 0 0,-1 0 0,1 0 0,-1 0 0,1 0 0,-1 0 0,1 0 0,-1 0 0,2 0 0,4-24 0,-8-41 0,1 47 0,-1 1 0,-1-1 0,-1 1 0,0 0 0,-1 0 0,-1 0 0,-1 1 0,0 0 0,-16-26 0,22 41 0,1 1 0,0 0 0,0-1 0,0 1 0,-1-1 0,1 1 0,0-1 0,-1 1 0,1 0 0,0-1 0,-1 1 0,1 0 0,0-1 0,-1 1 0,1 0 0,-1-1 0,1 1 0,0 0 0,-1 0 0,1-1 0,-1 1 0,1 0 0,-1 0 0,1 0 0,-1 0 0,1 0 0,-1 0 0,1 0 0,-1 0 0,1 0 0,-1 0 0,1 0 0,-1 0 0,0 0 0,-3 18 0,10 29 0,-4-42 0,0 1 0,0-1 0,1 1 0,-1-1 0,2 0 0,-1 0 0,0-1 0,1 1 0,0-1 0,0 0 0,0 0 0,0 0 0,1 0 0,0-1 0,0 1 0,0-1 0,0-1 0,0 1 0,0-1 0,1 1 0,-1-2 0,1 1 0,11 1 0,-10-2 0,1 0 0,-1 0 0,1-1 0,0 0 0,-1-1 0,1 0 0,-1 0 0,1 0 0,-1-1 0,0 0 0,1-1 0,-1 0 0,0 0 0,-1 0 0,1-1 0,-1 0 0,1 0 0,6-6 0,-5 3 0,0 0 0,-1-1 0,0 0 0,0 0 0,-1-1 0,0 1 0,0-1 0,-1-1 0,0 1 0,-1-1 0,0 0 0,-1 0 0,1 0 0,-2 0 0,0-1 0,0 1 0,-1-1 0,0-19 0,-11 51 0,1 20 0,3-1 0,1 1 0,1 0 0,5 81 0,-1-120 0,0 0 0,0 0 0,0-1 0,0 1 0,0 0 0,1 0 0,-1-1 0,1 1 0,-1 0 0,1-1 0,-1 1 0,1 0 0,0-1 0,0 1 0,0-1 0,0 1 0,0-1 0,0 0 0,0 1 0,0-1 0,1 0 0,-1 0 0,0 0 0,1 0 0,-1 0 0,1 0 0,-1 0 0,1 0 0,0 0 0,-1-1 0,3 1 0,-2-1 0,0 0 0,1 0 0,-1 0 0,0-1 0,0 1 0,1-1 0,-1 0 0,0 0 0,0 0 0,0 0 0,0 0 0,0 0 0,0 0 0,0 0 0,-1-1 0,1 1 0,0-1 0,-1 0 0,1 1 0,-1-1 0,1 0 0,-1 0 0,2-3 0,5-10-548,0 0 0,-2-1 0,0 0 1,0 0-1,-2 0 0,0 0 0,-1-1 0,0 0 0,-1-18 0,-1 11-1169,-1 1-1,-1-1 0,-2 1 0,0-1 0,-13-43 0,-1 16-9401</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4.767"/>
    </inkml:context>
    <inkml:brush xml:id="br0">
      <inkml:brushProperty name="width" value="0.025" units="cm"/>
      <inkml:brushProperty name="height" value="0.025" units="cm"/>
    </inkml:brush>
  </inkml:definitions>
  <inkml:trace contextRef="#ctx0" brushRef="#br0">1 0 12876,'0'0'15375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428"/>
    </inkml:context>
    <inkml:brush xml:id="br0">
      <inkml:brushProperty name="width" value="0.025" units="cm"/>
      <inkml:brushProperty name="height" value="0.025" units="cm"/>
    </inkml:brush>
  </inkml:definitions>
  <inkml:trace contextRef="#ctx0" brushRef="#br0">9848 0 13132,'0'13'721,"0"0"-1,2 0 0,-1 0 0,2 0 0,4 14 0,-3-14-638,2 0 0,0-1 0,0 0-1,2 0 1,-1 0 0,1-1 0,18 19 0,6 2 687,0-1 0,39 26 0,-47-40-391,-2 1 0,0 1 0,0 1 1,-2 0-1,-1 2 0,0 0 1,22 38-1,-5 14 119,-4 1 1,23 80-1,21 54 274,-60-169-569,-3 0-1,-1 0 1,-2 1-1,-2 1 1,-2-1 0,-2 1-1,-1 71 1,-10 17 32,-28 146 0,28-225-206,-15 240 730,19-193-550,-25 150 0,25-228-223,-4 22 78,-1-1-1,-3 0 0,-1 0 0,-1-1 0,-32 63 0,-8-13 18,41-49 140,5-13-82,-19 25-66,-2-2 0,-2-1 0,-47 60 0,23-34-2,-113 142 152,52-70-97,86-112-114,-1-1 0,-2-2 1,-1 0-1,-1-3 1,-2 0-1,-72 43 1,-79 48 10,-183 105 41,-151 12-42,-13-32 1,517-199-22,-1037 335-267,801-277 240,-588 143 4,-12-59 14,-353-56-1,774-66 41,274-16-32,-1587 91 2,1360-93 28,135-7 101,-318 44 0,558-44-167,2-2-24,0 2 0,1-1 1,-1 1-1,1 0 0,-1 0 0,1 1 0,-11 5 1,32-14-8222,14-6 4440,-12 1 1298,-1 0 1,0-1-1,15-16 0,-9 4-2591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2.708"/>
    </inkml:context>
    <inkml:brush xml:id="br0">
      <inkml:brushProperty name="width" value="0.025" units="cm"/>
      <inkml:brushProperty name="height" value="0.025" units="cm"/>
    </inkml:brush>
  </inkml:definitions>
  <inkml:trace contextRef="#ctx0" brushRef="#br0">0 120 9385,'0'0'3331,"57"-7"-3139,-33-3-32,12-3 33,9-4-161,11-2-32,7 1-449,5 1-640,-5 7-1281,-1 1-2114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5.113"/>
    </inkml:context>
    <inkml:brush xml:id="br0">
      <inkml:brushProperty name="width" value="0.025" units="cm"/>
      <inkml:brushProperty name="height" value="0.025" units="cm"/>
    </inkml:brush>
  </inkml:definitions>
  <inkml:trace contextRef="#ctx0" brushRef="#br0">162 3 23350,'-8'0'4532,"-14"-1"-3368,10 0-720,1 0 0,0 1-1,0 1 1,-1 0 0,-12 3-1,22-4-406,-1 1-1,0 0 1,1 0-1,-1 0 1,1 0-1,0 0 1,-1 0-1,1 1 1,0-1-1,0 1 1,0 0-1,0 0 1,0 0-1,0 0 1,0 0-1,1 0 1,-1 0-1,1 0 1,-1 0-1,1 1 1,0-1-1,0 1 1,0-1-1,0 1 1,0-1-1,1 1 1,-1 0 0,1 3-1,-1-4-36,1 1 0,-1-1 0,1 1 0,0-1 0,0 1 0,0-1 0,0 1 0,1-1 0,-1 1 0,1-1 0,-1 1 0,1-1 0,0 1 0,0-1 0,0 0 0,0 1 0,0-1 0,1 0 0,-1 0 0,1 0 0,1 2 0,0-2 0,1 0 0,-1-1 0,1 1 0,0-1 0,-1 1 0,1-1 0,0 0 0,0-1 0,0 1 0,-1-1 0,1 1 0,0-1 0,5-1 0,3 0-8,1-1 1,-1 0-1,0-1 1,0 0-1,0-1 1,0 0-1,-1-1 0,0-1 1,0 0-1,17-11 1,27-14-43,-53 30 49,1 0 0,-1 0 0,1 0 0,0 0 0,-1 0 0,1 0 0,0 1 1,0 0-1,4-1 0,-6 1 2,0 0-1,0 0 1,0 1 0,0-1 0,-1 0 0,1 0 0,0 1 0,0-1-1,0 0 1,-1 1 0,1-1 0,0 1 0,-1-1 0,1 1 0,0-1-1,-1 1 1,1 0 0,-1-1 0,1 1 0,-1 0 0,2 0-1,-1 4 9,1 0-1,-1 1 0,0-1 1,0 0-1,-1 0 0,0 0 0,1 0 1,-2 7-1,0-6-3,1 0 1,0-1-1,1 1 1,-1 0-1,1-1 1,0 1-1,0 0 1,3 7-1,-3-12-5,0 0 0,0 0 0,0 0 0,0 0 0,0 0 0,0 0 0,1 0 0,-1-1 0,0 1 0,1 0 0,-1-1 0,0 1 0,1 0 0,-1-1 0,0 0 0,1 1 0,-1-1 0,1 0 0,-1 0 0,1 0 0,-1 0 0,1 0 0,-1 0 0,1 0 0,-1 0 0,0-1 0,1 1 0,-1-1 0,1 1 0,-1-1 0,0 1 0,1-1 0,-1 0 0,0 0 0,2-1 0,45-32 0,-12 2 0,-25 20 0,1 0 0,0 2 0,0-1 0,1 2 0,0 0 0,1 0 0,0 1 0,27-11 0,-40 19 0,-1 0 0,1 0 0,0 0 0,-1 0 0,1 1 0,-1-1 0,1 0 0,0 0 0,-1 0 0,1 1 0,-1-1 0,1 0 0,-1 1 0,1-1 0,-1 0 0,1 1 0,-1-1 0,1 1 0,-1-1 0,1 1 0,-1-1 0,0 1 0,1-1 0,-1 1 0,0-1 0,0 1 0,1-1 0,-1 1 0,0 0 0,0-1 0,0 1 0,1 0 0,-1-1 0,0 1 0,0-1 0,0 1 0,0 0 0,0-1 0,-1 2 0,1 33 0,0-26 0,-2 36 0,1-29 0,0 0 0,1 0 0,1 0 0,3 20 0,-4-35 4,0-1 0,0 1 0,0-1 1,0 0-1,0 1 0,0-1 0,1 1 0,-1-1 0,0 1 0,0-1 0,1 0 1,-1 1-1,0-1 0,0 1 0,1-1 0,-1 0 0,0 1 0,1-1 0,-1 0 1,0 0-1,1 1 0,-1-1 0,1 0 0,-1 0 0,1 1 0,-1-1 0,0 0 1,1 0-1,-1 0 0,1 0 0,-1 0 0,1 0 0,-1 0 0,1 0 1,-1 0-1,1 0 0,-1 0 0,1 0 0,-1 0 0,1 0 0,-1 0 0,0 0 1,1 0-1,-1-1 0,1 1 0,-1 0 0,1 0 0,-1-1 0,0 1 0,1 0 1,-1-1-1,0 1 0,1-1 0,17-19-1118,-7-7-5949,-1-7-11312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2.027"/>
    </inkml:context>
    <inkml:brush xml:id="br0">
      <inkml:brushProperty name="width" value="0.025" units="cm"/>
      <inkml:brushProperty name="height" value="0.025" units="cm"/>
    </inkml:brush>
  </inkml:definitions>
  <inkml:trace contextRef="#ctx0" brushRef="#br0">173 73 5669,'-39'4'1158,"20"-3"715,0 1 0,0 1 0,0 1-1,-33 11 1,52-15-1802,0 0-1,-1 0 0,1 0 0,0 0 1,0 0-1,0 0 0,-1 0 1,1 0-1,0 0 0,0 0 0,0 0 1,-1 0-1,1 0 0,0 0 0,0 0 1,0 0-1,0 0 0,-1 1 1,1-1-1,0 0 0,0 0 0,0 0 1,0 0-1,-1 0 0,1 1 0,0-1 1,0 0-1,0 0 0,0 0 1,0 0-1,0 1 0,0-1 0,0 0 1,0 0-1,-1 0 0,1 1 1,0-1-1,0 0 0,0 0 0,0 0 1,0 1-1,0-1 0,0 0 0,0 0 1,0 0-1,0 1 0,1-1 1,-1 0-1,0 0 0,12 5 1308,21-2-462,513-13 2940,-2-31-7114,-535 41 3115,136-18-3037,-53-5-1744,-34 0-1771</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2.399"/>
    </inkml:context>
    <inkml:brush xml:id="br0">
      <inkml:brushProperty name="width" value="0.025" units="cm"/>
      <inkml:brushProperty name="height" value="0.025" units="cm"/>
    </inkml:brush>
  </inkml:definitions>
  <inkml:trace contextRef="#ctx0" brushRef="#br0">1 14 12908,'11'-2'1575,"42"-4"-243,1 1-1,68 4 1,-94 3-936,0 0 1,0 1-1,-1 2 0,1 1 1,-1 1-1,40 17 0,-64-23-277,0 0-1,0 1 1,0-1-1,0 1 0,0 0 1,0 0-1,-1 0 1,1 0-1,-1 0 1,1 1-1,-1-1 1,0 1-1,0 0 1,0 0-1,0-1 1,0 1-1,-1 0 1,1 1-1,-1-1 0,0 0 1,0 0-1,0 1 1,0-1-1,-1 0 1,1 1-1,-1-1 1,0 1-1,0-1 1,0 0-1,0 1 1,-1-1-1,1 1 1,-1-1-1,0 0 0,0 0 1,0 1-1,-1-1 1,1 0-1,-1 0 1,1 0-1,-1 0 1,0 0-1,0-1 1,0 1-1,-1-1 1,-3 4-1,-26 24 758,-2-1 1,0-2-1,-2-2 0,-45 25 1,-52 38-912,113-74-1444,2 1 0,0 2 0,1 0 0,-23 28 0</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3.304"/>
    </inkml:context>
    <inkml:brush xml:id="br0">
      <inkml:brushProperty name="width" value="0.025" units="cm"/>
      <inkml:brushProperty name="height" value="0.025" units="cm"/>
    </inkml:brush>
  </inkml:definitions>
  <inkml:trace contextRef="#ctx0" brushRef="#br0">252 0 17264,'-8'3'3630,"-12"5"-2741,1 0 0,1 1-1,-1 1 1,-30 22-1,41-26-752,0 0-1,0 1 1,0 0-1,0 1 0,1-1 1,1 2-1,-1-1 1,1 1-1,1-1 0,-1 2 1,2-1-1,-6 14 1,9-21-137,1 0 1,-1-1-1,1 1 1,-1 0 0,1 0-1,0 0 1,0 0 0,0 0-1,0 0 1,0 0-1,0-1 1,1 1 0,-1 0-1,1 0 1,-1 0-1,1 0 1,0-1 0,0 1-1,-1 0 1,1-1-1,0 1 1,1 0 0,-1-1-1,0 1 1,0-1 0,1 0-1,-1 1 1,0-1-1,1 0 1,0 0 0,-1 0-1,1 0 1,0 0-1,3 1 1,6 2-18,1 0 1,0-1-1,0 0 1,20 1-1,2 2 24,-18-3-4,-1 1 1,0 0 0,0 1 0,0 1 0,-1 0 0,16 10 0,-27-14 7,1 0 0,-1 0 0,0 1 0,0 0 0,0 0 1,0 0-1,0 0 0,-1 0 0,1 0 0,-1 1 0,0-1 1,0 1-1,0-1 0,0 1 0,-1 0 0,1 0 1,-1 0-1,0 0 0,0 0 0,-1 0 0,1 0 0,-1 0 1,0 0-1,0 1 0,0-1 0,-1 0 0,1 0 0,-3 6 1,0-1 171,0 0 0,-1-1 0,0 1 1,-1-1-1,0 0 0,0 0 1,0 0-1,-1-1 0,-1 0 0,1 0 1,-12 9-1,-7 5 1241,-54 34 1,76-53-1394,-7 5 5,-1 0 0,1-1 0,-1 0 0,0 0 1,-1-1-1,0 0 0,1-1 0,-1-1 0,-1 0 0,-20 2 0,32-5-34,1 0-1,0 0 1,-1 0 0,1 0-1,0-1 1,-1 1 0,1 0-1,0 0 1,-1-1 0,1 1-1,0 0 1,-1-1 0,1 1 0,0 0-1,0-1 1,0 1 0,-1 0-1,1-1 1,0 1 0,0-1-1,0 1 1,0 0 0,0-1-1,-1 1 1,1-1 0,0 1-1,0 0 1,0-1 0,0 1-1,0-1 1,0 1 0,1 0-1,-1-1 1,0 1 0,0-1-1,0 1 1,0 0 0,0-1 0,1 1-1,-1-1 1,0 1 0,0 0-1,1-1 1,-1 1 0,0 0-1,0 0 1,1-1 0,0 0-1,12-21-166,55-67-5835,-5-6-5679,-23 28-1543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3.677"/>
    </inkml:context>
    <inkml:brush xml:id="br0">
      <inkml:brushProperty name="width" value="0.025" units="cm"/>
      <inkml:brushProperty name="height" value="0.025" units="cm"/>
    </inkml:brush>
  </inkml:definitions>
  <inkml:trace contextRef="#ctx0" brushRef="#br0">96 1 15887,'0'0'12342,"3"16"-11124,28 197 409,16 86-1044,-28-206 527,-25-107-1120,-1 1 0,0-1 0,0 1 0,-1 0 0,-16-19 0,5 6-58,-99-131-311,141 159 176,10 8-987,0-1 1,65 7-1,-81-14-596,0-2 0,0 0 0,0-1 0,1 0 0,-1-1 0,0-1 0,29-10 0,5-7-5752</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4.190"/>
    </inkml:context>
    <inkml:brush xml:id="br0">
      <inkml:brushProperty name="width" value="0.025" units="cm"/>
      <inkml:brushProperty name="height" value="0.025" units="cm"/>
    </inkml:brush>
  </inkml:definitions>
  <inkml:trace contextRef="#ctx0" brushRef="#br0">80 86 8168,'0'0'17894,"-7"11"-16837,-4 6-725,2 1 1,0 0-1,1 1 1,1-1-1,1 1 1,0 1-1,1-1 0,2 1 1,0 0-1,-1 24 1,4-44-314,0 1 0,-1 0 0,1-1 0,0 1 0,0-1 0,0 1 0,0 0 0,0-1 0,0 1 0,0-1 0,0 1 0,0 0 0,0-1 0,0 1 0,0-1 0,0 1 0,1 0 0,-1-1 0,0 1 0,0-1 0,1 1 0,-1-1 0,0 1 0,1-1 0,-1 1 0,1-1 0,-1 1 0,0-1 0,1 1 0,-1-1 0,1 0 0,-1 1 0,1-1 0,-1 0 1,1 0-1,0 1 0,-1-1 0,1 0 0,-1 0 0,1 0 0,-1 1 0,1-1 0,0 0 0,-1 0 0,1 0 0,-1 0 0,1 0 0,0 0 0,-1 0 0,1-1 0,0 1 0,-1 0 0,1 0 0,-1 0 0,1-1 0,-1 1 0,1 0 0,-1 0 0,1-1 0,0 0 0,3-1 80,-1 0 0,1-1 1,-1 0-1,1 0 0,-1 0 0,0 0 0,3-4 1,28-62-54,-23 45-51,-6 20 1,-6 20 4,3 11 0,-1-26 0,0 0 0,-1-1 0,1 1 0,0-1 0,0 1 0,0 0 0,-1-1 0,1 1 0,0-1 0,0 0 0,0 1 0,0-1 0,0 0 0,0 1 0,0-1 0,0 0 0,0 0 0,0 0 0,0 0 0,0 0 0,0 0 0,0 0 0,0 0 0,0-1 0,0 1 0,0 0 0,0-1 0,1 1 0,12-5 0,1 0 0,-1-1 0,0 0 0,0-1 0,17-12 0,47-21 0,-72 37 0,0 1 0,1 0 0,-1 1 0,1-1 0,0 1 0,-1 1 0,1-1 0,0 1 0,-1 0 0,12 2 0,-17-2 0,0 1 0,0-1 0,0 1 0,0-1 0,0 1 0,0-1 0,-1 1 0,1 0 0,0 0 0,0-1 0,0 1 0,-1 0 0,1 0 0,-1 0 0,1 0 0,0 0 0,-1-1 0,0 1 0,1 0 0,-1 0 0,1 1 0,-1-1 0,0 0 0,0 0 0,0 0 0,0 0 0,0 1 0,1 37 0,-2-27 0,1-199 0,35 183-6507,-31 2 5555,-1 0 0,1-1 0,-1 1 0,1-1 0,-1 0 1,0 1-1,0-2 0,0 1 0,2-3 0,14-20-7878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0:54.580"/>
    </inkml:context>
    <inkml:brush xml:id="br0">
      <inkml:brushProperty name="width" value="0.025" units="cm"/>
      <inkml:brushProperty name="height" value="0.025" units="cm"/>
    </inkml:brush>
  </inkml:definitions>
  <inkml:trace contextRef="#ctx0" brushRef="#br0">145 0 10954,'0'0'14953,"0"15"-13826,-1-6-997,0 19 336,1 1-1,1 0 1,2 0 0,0 0 0,13 44 0,57 85-6,-12-33 1530,-98-158-1632,-203-203-358,238 235 0,0-1 0,0 0 0,0 1 0,1-1 0,-1 0 0,1 0 0,-1-1 0,1 1 0,0 0 0,0 0 0,0-1 0,0 1 0,0 0 0,0-1 0,1 1 0,-1-1 0,0-3 0,2 4 0,0 1 0,0-1 0,0 1 0,0-1 0,0 1 0,0-1 0,0 1 0,1 0 0,-1 0 0,0-1 0,1 1 0,-1 0 0,1 0 0,-1 0 0,1 1 0,0-1 0,-1 0 0,1 1 0,0-1 0,0 1 0,-1-1 0,1 1 0,0 0 0,3-1 0,201-27-2533,-33 6-4153,-111 9-5683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6.138"/>
    </inkml:context>
    <inkml:brush xml:id="br0">
      <inkml:brushProperty name="width" value="0.025" units="cm"/>
      <inkml:brushProperty name="height" value="0.025" units="cm"/>
    </inkml:brush>
  </inkml:definitions>
  <inkml:trace contextRef="#ctx0" brushRef="#br0">2861 2 6534,'-16'0'4463,"-37"-1"-2431,0 2 0,-58 9 1,55 3-1481,1 2 1,1 3 0,0 2 0,1 2 0,2 3 0,0 2 0,2 2 0,-68 52 0,11 5 84,4 4-1,-131 149 1,74-50-478,7 7 0,9 6 1,-211 402-1,-224 723 1270,565-1293-1326,-173 518 747,168-483-812,3 2 1,3 0-1,4 0 1,2 1-1,3 0 1,8 73-1,-2-117 7,2 1-1,1-1 1,1 0-1,1-1 1,1 0-1,2 0 1,1-1-1,1 0 1,1-1-1,1 0 1,1-2-1,27 31 0,-27-36-13,1-1 0,0-1 0,1-1 0,1-1 0,0 0 0,1-1 0,1-1 0,0-1 0,0-1 0,1-1 0,0-1 0,1-1 0,0-1 0,0-1 0,33 4-1,2-6-131,0-2-1,1-3 0,101-16 0,-50-4-2938,-5-8-3832,-51 8-1925</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46.515"/>
    </inkml:context>
    <inkml:brush xml:id="br0">
      <inkml:brushProperty name="width" value="0.025" units="cm"/>
      <inkml:brushProperty name="height" value="0.025" units="cm"/>
    </inkml:brush>
  </inkml:definitions>
  <inkml:trace contextRef="#ctx0" brushRef="#br0">1 48 5573,'0'0'12989,"13"-3"-12082,188-27 3453,16 16-3494,-209 13-868,1 1 0,-1 1 0,0 0-1,1 0 1,-1 0 0,0 1-1,9 3 1,-14-4 17,-1 1 0,1-1-1,-1 1 1,1 0 0,-1-1 0,0 1 0,0 0-1,0 0 1,0 0 0,0 1 0,0-1-1,0 0 1,-1 1 0,1-1 0,-1 1 0,0 0-1,0-1 1,0 1 0,0 0 0,0 0-1,0-1 1,-1 1 0,1 6 0,-1 7 346,0 0 1,-1 0 0,0 1 0,-1-1-1,-1 0 1,-1-1 0,0 1-1,-1-1 1,-13 28 0,-10 13 704,-41 62-1,48-84-551,-102 181 1013,49-83-7085,55-100-2487</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1.295"/>
    </inkml:context>
    <inkml:brush xml:id="br0">
      <inkml:brushProperty name="width" value="0.025" units="cm"/>
      <inkml:brushProperty name="height" value="0.025" units="cm"/>
    </inkml:brush>
  </inkml:definitions>
  <inkml:trace contextRef="#ctx0" brushRef="#br0">0 125 5541,'7'-25'8344,"-2"0"0,4-49 0,-15 559-8018,6-483-330,0 0 1,0 0 0,0 0-1,0 0 1,0 1 0,0-1 0,1 0-1,-1 0 1,1 0 0,0 0-1,-1 0 1,1 0 0,0 0-1,0 0 1,1 2 0,-1-4 5,0 0-1,-1 0 1,1 1-1,-1-1 1,1 0 0,0 0-1,-1 1 1,1-1 0,0 0-1,-1 0 1,1 0 0,-1 0-1,1 0 1,0 0-1,-1 0 1,1 0 0,0 0-1,-1-1 1,1 1 0,0 0-1,-1 0 1,1 0 0,-1-1-1,1 1 1,-1 0-1,1-1 1,0 1 0,-1-1-1,1 1 1,0-1 0,4-4 38,1-1 1,-1 1 0,0-1-1,0 0 1,-1 0 0,6-11-1,7-17 17,-3 0-1,0 0 0,-2-2 0,9-47 0,-9 24 565,5-91-1,-22 229-616,-3 248-51,8-322 51,0-1-1,0 0 0,1 0 1,0 1-1,0-1 0,0 0 1,0 0-1,1 0 0,0 0 1,0 0-1,0 0 0,0-1 1,0 1-1,1-1 0,5 7 1,-6-9-3,0 1 1,0-1 0,0 0 0,0 0-1,0 0 1,1-1 0,-1 1-1,0 0 1,0-1 0,1 1 0,-1-1-1,0 0 1,1 0 0,-1 0-1,1 0 1,-1 0 0,0-1 0,1 1-1,-1-1 1,0 1 0,0-1 0,1 0-1,-1 0 1,0 0 0,0 0-1,0 0 1,0 0 0,0-1 0,0 1-1,3-4 1,11-9-2,-1-1 0,-1-1 0,0-1 0,-1 0 0,0-1 0,-2 0 0,13-25 0,-2 4 0,-22 39 0,0 0 0,0 0 0,0 0 0,0 0 0,0 1 0,0-1 0,0 0 0,0 0 0,0 0 0,0 0 0,0 0 0,0 1 0,0-1 0,0 0 0,0 0 0,0 0 0,0 0 0,0 0 0,0 1 0,0-1 0,0 0 0,0 0 0,0 0 0,0 0 0,0 0 0,0 1 0,0-1 0,1 0 0,-1 0 0,0 0 0,0 0 0,0 0 0,0 0 0,0 0 0,0 0 0,0 0 0,1 1 0,-1-1 0,0 0 0,0 0 0,0 0 0,0 0 0,0 0 0,1 0 0,-1 0 0,0 0 0,0 0 0,0 0 0,0 0 0,0 0 0,1 0 0,-1 0 0,0 0 0,0 0 0,0 0 0,0 0 0,0 0 0,1 0 0,-1 0 0,0-1 0,0 1 0,0 0 0,0 0 0,0 0 0,1 0 0,1 26 0,-2 30 0,-2-35 0,0-12 0,2 1 0,-1 0 0,1-1 0,2 14 0,-2-23 0,1 1 0,0-1 0,-1 0 0,1 0 0,0 0 0,-1 0 0,1 0 0,0-1 0,-1 1 0,1 0 0,-1 0 0,1 0 0,0 0 0,-1-1 0,1 1 0,-1 0 0,1-1 0,-1 1 0,1 0 0,-1-1 0,1 1 0,-1-1 0,1 1 0,-1-1 0,1 1 0,-1-1 0,0 1 0,1-1 0,16-15 0,17-31 0,-28 36 0,0 1 0,1 1 0,0-1 0,1 1 0,0 0 0,1 1 0,0 0 0,18-13 0,-26 20 0,-1 1 0,1-1 0,0 1 0,-1 0 0,1-1 0,0 1 0,0 0 0,-1 0 0,1 0 0,0-1 0,0 1 0,-1 0 0,1 0 0,0 0 0,0 0 0,-1 0 0,1 0 0,0 1 0,0-1 0,-1 0 0,1 0 0,0 0 0,0 1 0,-1-1 0,1 0 0,0 1 0,-1-1 0,2 1 0,8 23 0,-9 41 0,-2-50 0,1-14-220,0 1 1,-1-1-1,1 0 0,0 1 0,0-1 1,0 1-1,1-1 0,-1 1 1,0-1-1,1 0 0,-1 1 1,0-1-1,1 1 0,0-1 0,1 3 1,-1-5-192,0 1 0,0 0 1,0-1-1,0 1 0,0-1 1,0 0-1,0 1 0,0-1 1,0 0-1,0 1 0,0-1 1,0 0-1,0 0 0,-1 0 1,1 0-1,0 0 0,-1 0 1,1 0-1,-1 0 0,2-2 1,15-23-11922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7.779"/>
    </inkml:context>
    <inkml:brush xml:id="br0">
      <inkml:brushProperty name="width" value="0.025" units="cm"/>
      <inkml:brushProperty name="height" value="0.025" units="cm"/>
    </inkml:brush>
  </inkml:definitions>
  <inkml:trace contextRef="#ctx0" brushRef="#br0">17 1 18674,'0'0'576,"-10"63"-416,7-34-96,0 4-64,3-1 0,0-4-640,0-4-1442,3-3-1506,1-7-1472</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1.668"/>
    </inkml:context>
    <inkml:brush xml:id="br0">
      <inkml:brushProperty name="width" value="0.025" units="cm"/>
      <inkml:brushProperty name="height" value="0.025" units="cm"/>
    </inkml:brush>
  </inkml:definitions>
  <inkml:trace contextRef="#ctx0" brushRef="#br0">176 0 11115,'0'0'10874,"-11"3"-5466,-4 3-4682,0 0 0,1 0 0,0 1 0,-17 12 0,24-15-581,1 1 0,-1 0 0,1 0 0,0 1 0,0-1 0,0 1 0,1 1 0,0-1 0,1 1 0,-1 0 0,-6 14 0,11-21-155,0 1 1,-1-1-1,1 1 1,0-1-1,0 1 1,0-1-1,0 0 0,0 1 1,0-1-1,0 1 1,0-1-1,0 1 1,0-1-1,0 1 1,0-1-1,0 1 0,0-1 1,0 1-1,1-1 1,-1 1-1,0-1 1,0 1-1,0-1 0,1 0 1,-1 1-1,0-1 1,1 1-1,-1-1 1,0 0-1,1 1 0,0-1 1,19 5-703,30-8-697,-44 2 1300,6-1 32,0 1 0,0 0-1,0 1 1,0 0 0,-1 1 0,25 4-1,-33-4 107,0 0-1,0 0 1,-1 0-1,1 0 1,0 1-1,0-1 1,-1 1-1,1 0 1,0 0-1,-1 0 0,0 0 1,0 0-1,1 1 1,-1-1-1,0 1 1,-1-1-1,1 1 1,0 0-1,-1-1 1,0 1-1,0 0 1,1 0-1,-2 0 1,1 0-1,0 0 1,-1 0-1,1 1 1,-1-1-1,0 0 0,0 5 1,-1-3 45,0 0-1,0-1 1,0 1 0,-1-1 0,0 1-1,0-1 1,0 0 0,0 0-1,0 0 1,-1 0 0,0 0 0,0 0-1,0-1 1,0 1 0,-1-1-1,-5 4 1,0 1 83,-1-1 0,1 0 0,-2 0-1,1-2 1,-16 8 0,24-12-267,1-1-1,-1 1 1,1-1 0,-1 1-1,1-1 1,-1 1 0,0-1 0,1 0-1,-1 0 1,0 0 0,1 0-1,-1 0 1,0 0 0,-2-1-1,3 0-60,0 1 0,1 0 0,-1-1-1,1 1 1,-1 0 0,0-1-1,1 1 1,-1-1 0,1 1 0,-1-1-1,1 0 1,-1 1 0,1-1-1,0 1 1,-1-1 0,1 0 0,0 1-1,-1-1 1,1 0 0,0 0-1,0 1 1,0-1 0,0-1 0,0 0-446,0-1 1,0 0 0,0 1 0,1-1 0,-1 0 0,1 1 0,-1-1 0,1 0 0,0 1-1,0-1 1,1 1 0,-1-1 0,0 1 0,1 0 0,0 0 0,1-3 0,17-15-10082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2.070"/>
    </inkml:context>
    <inkml:brush xml:id="br0">
      <inkml:brushProperty name="width" value="0.025" units="cm"/>
      <inkml:brushProperty name="height" value="0.025" units="cm"/>
    </inkml:brush>
  </inkml:definitions>
  <inkml:trace contextRef="#ctx0" brushRef="#br0">37 222 13389,'0'0'5407,"6"-9"-1195,-6 7-4102,5-6 373,0 0 0,-1-1 0,0 0-1,0 0 1,-1 0 0,0 0 0,-1-1 0,0 1 0,1-14-1,-3 23-483,0 0 0,0-1 0,-1 1-1,1-1 1,0 1 0,0 0 0,0-1-1,0 1 1,-1 0 0,1 0 0,0-1 0,0 1-1,-1 0 1,1 0 0,0-1 0,-1 1-1,1 0 1,0 0 0,-1-1 0,1 1-1,0 0 1,-1 0 0,1 0 0,0 0-1,-1 0 1,1 0 0,-1 0 0,1 0-1,0 0 1,-1 0 0,1 0 0,0 0-1,-1 0 1,1 0 0,-1 0 0,1 0-1,0 0 1,-1 0 0,1 0 0,0 0-1,-1 1 1,1-1 0,0 0 0,-1 0-1,1 0 1,0 1 0,-1-1 0,1 0-1,0 0 1,0 1 0,-1-1 0,1 0 0,0 1-1,0-1 1,0 0 0,-1 1 0,-19 17 226,15-11-39,0 0-1,1 1 1,0 0-1,0 0 1,0 0-1,1 0 1,0 1-1,1 0 1,0-1-1,0 1 1,0 10-1,2-18-174,1 0 1,-1 0-1,1 0 0,-1 0 0,1 0 0,-1-1 0,1 1 0,0 0 0,0-1 0,-1 1 1,1 0-1,0-1 0,0 1 0,0-1 0,0 1 0,0-1 0,0 1 0,0-1 0,-1 0 1,1 1-1,0-1 0,0 0 0,1 0 0,-1 0 0,0 0 0,0 0 0,0 0 0,0 0 0,0 0 1,0 0-1,0 0 0,1-1 0,39-5 231,18-16-39,-48 16-200,0 1 0,0 1 0,0 0 0,1 0 0,-1 1 1,1 0-1,0 1 0,0 1 0,0 0 0,0 0 0,14 2 0,-25 0 34,0-1 0,0 1 0,0 0 0,0 0 0,0-1-1,0 1 1,0 0 0,-1 0 0,1 0 0,0 0 0,0 0 0,-1 0 0,1 0 0,-1 0-1,1 1 1,-1-1 0,1 0 0,-1 0 0,1 0 0,-1 1 0,0 1 0,1 5 499,-2-19-293,-1-2-243,-1 0 0,0 0 0,-8-18 0,7 22 0,1 1 0,0-1 0,1 0 0,0 0 0,0 0 0,0 0 0,1 0 0,1 0 0,0-13 0,1 21 8,-1 0-1,1 0 1,0 0-1,-1 0 1,1 1 0,0-1-1,-1 0 1,1 0 0,0 1-1,0-1 1,0 1-1,0-1 1,0 1 0,0-1-1,0 1 1,0-1-1,0 1 1,0 0 0,0-1-1,0 1 1,1 0 0,30-5-303,-23 4-315,19-5-4013,1-2-4495</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2.772"/>
    </inkml:context>
    <inkml:brush xml:id="br0">
      <inkml:brushProperty name="width" value="0.025" units="cm"/>
      <inkml:brushProperty name="height" value="0.025" units="cm"/>
    </inkml:brush>
  </inkml:definitions>
  <inkml:trace contextRef="#ctx0" brushRef="#br0">1 174 6502,'0'0'12503,"9"8"-10277,-8-7-2217,5 3 474,0 1 1,0-1 0,1 0-1,0 0 1,13 5 0,-17-8-274,0 0 0,0 0 0,1-1 0,-1 1 1,0-1-1,0 0 0,0 0 0,0 0 1,1 0-1,-1-1 0,0 1 0,0-1 0,0 0 1,0 0-1,0 0 0,0 0 0,0 0 1,0-1-1,-1 1 0,1-1 0,0 0 1,2-2-1,4-3 109,-1-1-1,1 0 1,-2-1 0,1 0 0,-1 0-1,9-16 1,-12 19-207,-1 1-1,-1-1 0,1 0 1,-1 0-1,0-1 0,0 1 1,-1 0-1,0-1 0,0 1 1,0-1-1,-1 1 0,0-1 1,-1-7-1,1 12-111,0 1 0,-1-1 0,1 1 0,-1-1 0,0 1 0,1-1 0,-1 1 0,0 0 0,0 0 0,0-1 0,0 1 0,0 0 0,0 0 0,0 0 0,0 0 0,0 0 0,-1 0 0,1 0 0,0 1 0,-1-1 0,1 0 0,0 1 0,-1-1 0,1 1 0,-1-1 0,1 1 0,-1 0 0,1-1 0,-1 1 0,1 0 0,-1 0 0,1 0 0,-1 0 0,-2 1 0,1-1 0,0 1 0,-1-1 0,1 1 0,0-1 0,-1 1 0,1 1 0,0-1 0,0 0 0,0 1 0,0-1 0,0 1 0,0 0 0,0 0 0,1 0 0,-3 3 0,-1 3 0,0 0 0,1 1 0,0 0 0,1 0 0,0 0 0,1 0 0,-1 1 0,2 0 0,-3 17 0,2-6 0,1-1 0,1 1 0,3 36 0,-2-55-17,1 1-1,-1-1 1,0 1 0,1-1-1,0 0 1,-1 1-1,1-1 1,0 0 0,0 1-1,1-1 1,-1 0 0,0 0-1,1 0 1,-1 0 0,1 0-1,0 0 1,-1 0-1,1-1 1,0 1 0,0-1-1,3 2 1,0 0-105,0-1 1,-1-1-1,1 1 1,0-1-1,0 0 1,0 0-1,0 0 1,0-1-1,0 0 1,6 0-1,3-1-713,-1-1-1,0 0 1,1-1-1,-2 0 1,1-1-1,0-1 1,17-8-1,-1-4-11869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3.581"/>
    </inkml:context>
    <inkml:brush xml:id="br0">
      <inkml:brushProperty name="width" value="0.025" units="cm"/>
      <inkml:brushProperty name="height" value="0.025" units="cm"/>
    </inkml:brush>
  </inkml:definitions>
  <inkml:trace contextRef="#ctx0" brushRef="#br0">1 0 17521,'0'0'7692,"3"13"-5951,8 51-224,15 70 1186,-22-115-2421,2-1 0,0 1 1,1-1-1,15 29 1,-21-46-281,-1 1 0,1-1 0,0 0 1,-1 1-1,1-1 0,0 0 1,0 0-1,0 0 0,0 0 0,0 1 1,0-2-1,0 1 0,1 0 1,-1 0-1,0 0 0,1 0 1,-1-1-1,0 1 0,1-1 0,-1 1 1,0-1-1,1 1 0,-1-1 1,1 0-1,-1 0 0,1 0 1,1 0-1,-1-1 2,1 1 0,-1-2 0,0 1-1,0 0 1,0 0 0,1-1 0,-2 1 0,1-1 0,0 1 0,0-1 0,0 0 0,-1 0-1,1 0 1,1-3 0,5-8 8,-1 0 0,0 0 0,-1-1-1,5-16 1,9-39-12,-17 69 0,0 10 0,-1 10 0,-1-1 0,0 13 0,1 0 0,2 0 0,7 32 0,-11-63 0,0 0 0,0 0 0,0 0 0,1 0 0,-1 0 0,0 0 0,1 0 0,-1 0 0,0 0 0,1 0 0,0 0 0,-1 0 0,1 0 0,-1 0 0,1-1 0,0 1 0,0 0 0,-1 0 0,1 0 0,0-1 0,0 1 0,0-1 0,0 1 0,0 0 0,0-1 0,0 0 0,0 1 0,0-1 0,0 0 0,1 1 0,0-2 0,0 1 0,0-1 0,0 0 0,0 1 0,0-1 0,-1 0 0,1 0 0,0-1 0,-1 1 0,1 0 0,-1 0 0,1-1 0,-1 1 0,3-3 0,5-8 0,0-1 0,-1 0 0,8-14 0,68-151 0,-84 178 0,0-1 0,0 0 0,1 1 0,-1-1 0,0 0 0,0 1 0,0-1 0,1 0 0,-1 1 0,0-1 0,1 1 0,-1-1 0,0 1 0,1-1 0,-1 1 0,1-1 0,-1 1 0,1-1 0,-1 1 0,1 0 0,-1-1 0,1 1 0,0 0 0,-1-1 0,1 1 0,-1 0 0,1 0 0,0 0 0,-1-1 0,1 1 0,1 0 0,6 19 0,-5 32 0,-3 46-411,10-109-8344,3-9-400</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3.908"/>
    </inkml:context>
    <inkml:brush xml:id="br0">
      <inkml:brushProperty name="width" value="0.025" units="cm"/>
      <inkml:brushProperty name="height" value="0.025" units="cm"/>
    </inkml:brush>
  </inkml:definitions>
  <inkml:trace contextRef="#ctx0" brushRef="#br0">135 18 10570,'0'0'15743,"-11"2"-13368,2 0-2199,-1 0-1,0 0 0,1 1 0,-1 0 0,1 1 0,-9 5 0,15-7-173,-1 0-1,1 0 1,0 1 0,0-1-1,0 1 1,0 0-1,0 0 1,1 0-1,-1 0 1,1 0-1,0 1 1,0-1-1,0 1 1,0-1 0,1 1-1,-1 0 1,1-1-1,0 1 1,0 0-1,0 0 1,1 5-1,-1-5-6,1 0-1,0-1 1,0 1 0,0 0-1,0 0 1,1 0-1,0-1 1,-1 1-1,1 0 1,1-1 0,-1 1-1,1-1 1,-1 1-1,1-1 1,0 1-1,0-1 1,0 0 0,1 0-1,3 4 1,-4-6 23,1 1 1,0 0-1,0-1 0,-1 1 1,1-1-1,0 0 1,0 0-1,0 0 1,0 0-1,1-1 1,-1 1-1,0-1 0,0 0 1,0 0-1,0 0 1,1 0-1,-1 0 1,0-1-1,0 0 0,0 1 1,0-1-1,0 0 1,0-1-1,4-1 1,-1 0 80,0-1 0,-1 1 0,0-1 0,1-1 1,-2 1-1,1-1 0,0 0 0,-1 0 0,0 0 0,0 0 1,0-1-1,4-10 0,-5 12-34,-1 0 1,0-1-1,0 0 0,0 1 1,-1-1-1,1 0 1,-1 0-1,0 0 0,-1 0 1,1 0-1,-1 0 1,0 0-1,0 0 0,-1 0 1,1 0-1,-1 0 1,-3-8-1,2 10-65,-1 0 0,1 0 0,-1 0 0,0 1 0,0 0 0,0-1 0,0 1 0,-1 0 0,1 1 0,-1-1 0,1 0 0,-1 1 0,1 0 0,-1 0 0,0 0 0,1 0 0,-1 1 0,0-1 0,0 1 0,0 0 0,1 0 0,-1 0 0,0 1 0,-4 0 0,7 0-150,0-1 1,0 0-1,0 1 1,0-1-1,0 1 1,0 0-1,0-1 1,0 1-1,0 0 1,0-1-1,0 1 1,0 0-1,1 0 1,-1 0-1,0 0 1,1 0-1,-1 0 1,1 0-1,-1 0 1,1 0-1,-1 0 1,1 0-1,0 0 1,-1 0-1,1 0 1,0 0-1,0 1 1,0-1-1,0 0 1,0 0-1,0 0 1,0 0-1,0 0 1,0 0-1,1 1 1,-1-1-1,0 0 1,1 0-1,0 1 1,-1 0-248,1 0 0,0 0 1,0 0-1,-1 0 0,1 0 1,1-1-1,-1 1 0,0 0 1,0 0-1,1-1 0,-1 1 1,1-1-1,-1 1 0,1-1 0,-1 0 1,1 0-1,0 0 0,0 0 1,0 0-1,0 0 0,3 1 1,17-1-5749</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4.926"/>
    </inkml:context>
    <inkml:brush xml:id="br0">
      <inkml:brushProperty name="width" value="0.025" units="cm"/>
      <inkml:brushProperty name="height" value="0.025" units="cm"/>
    </inkml:brush>
  </inkml:definitions>
  <inkml:trace contextRef="#ctx0" brushRef="#br0">75 174 2434,'0'0'22053,"-8"12"-20601,-1 0-1055,1 1-1,1 0 1,0 0-1,0 1 1,2 0 0,-1 0-1,2 0 1,0 1-1,1 0 1,0-1-1,1 1 1,1 0 0,1 16-1,0-30-388,0 0-1,0 0 0,0 0 1,0 0-1,0 0 1,0 0-1,1 0 1,-1 0-1,0 0 0,1 0 1,-1 0-1,1 0 1,-1 0-1,1 0 1,-1-1-1,1 1 0,0 0 1,0 0-1,-1-1 1,1 1-1,0 0 1,0-1-1,0 1 0,-1-1 1,1 1-1,0-1 1,0 1-1,0-1 1,0 0-1,0 1 0,0-1 1,0 0-1,0 0 1,0 0-1,0 1 1,0-1-1,0 0 0,0-1 1,0 1-1,0 0 1,0 0-1,0 0 1,0-1-1,0 1 0,1-1 1,3 0 28,-1-1-1,0 0 1,0 0 0,0 0 0,-1 0-1,1-1 1,0 1 0,-1-1 0,5-4-1,7-12 9,-1-1 1,-1 0-1,-1-1 0,-1 0 0,-1-1 0,0 0 0,11-44 0,-9 24 31,-3 0-1,6-57 1,-29 215-75,7-80 0,2 1 0,2 0 0,1 0 0,2 0 0,5 38 0,-5-73 0,0 0 0,0 0 0,1-1 0,-1 1 0,1 0 0,-1-1 0,1 1 0,-1-1 0,1 1 0,0-1 0,0 1 0,0-1 0,0 1 0,0-1 0,0 0 0,0 1 0,0-1 0,1 0 0,-1 0 0,0 0 0,1 0 0,-1 0 0,1 0 0,-1 0 0,1-1 0,0 1 0,-1 0 0,1-1 0,0 1 0,-1-1 0,1 0 0,0 0 0,-1 0 0,1 1 0,0-2 0,0 1 0,2 0 0,0-1 0,1 0 0,-1 0 0,0-1 0,1 1 0,-1-1 0,0 0 0,0 0 0,0 0 0,0-1 0,0 1 0,-1-1 0,1 0 0,3-4 0,3-5 0,0 0 0,0-1 0,-1 0 0,-1-1 0,0 0 0,-1 0 0,-1-1 0,0 0 0,-1 0 0,0 0 0,-1-1 0,-1 0 0,-1 1 0,1-31 0,-2 45 0,-1 1 0,0-1 0,0 1 0,0-1 0,0 1 0,0-1 0,0 1 0,0-1 0,0 1 0,0-1 0,0 0 0,0 1 0,0-1 0,-1 1 0,1-1 0,0 1 0,0-1 0,0 1 0,-1-1 0,1 1 0,0-1 0,-1 1 0,1 0 0,0-1 0,-1 1 0,1-1 0,-1 1 0,1 0 0,-1-1 0,1 1 0,0 0 0,-2-1 0,-13 10 0,-13 26 0,19-21 0,4-5 0,-1-1 0,2 1 0,-1 0 0,1 1 0,0-1 0,1 1 0,0-1 0,-2 18 0,5-26 0,1 0 0,0 0 0,1 0 0,-1-1 0,0 1 0,0 0 0,0 0 0,0-1 0,1 1 0,-1-1 0,0 1 0,0-1 0,1 1 0,-1-1 0,1 0 0,-1 0 0,0 1 0,1-1 0,-1 0 0,0 0 0,1-1 0,-1 1 0,1 0 0,-1 0 0,3-1 0,41-5 0,-29 2 0,0 2 0,0 0 0,0 0 0,0 2 0,0 0 0,1 0 0,-1 2 0,0 0 0,22 6 0,-35-7 0,0-1 0,0 1 0,0-1 0,1 0 0,-1 0 0,0 0 0,0 0 0,0 0 0,0-1 0,0 1 0,0-1 0,0 0 0,0 0 0,0 0 0,-1 0 0,1-1 0,0 1 0,-1-1 0,1 1 0,-1-1 0,1 0 0,-1 0 0,0 0 0,1 0 0,-1-1 0,-1 1 0,1-1 0,0 1 0,2-5 0,-2 2 0,1 1 0,-1-1 0,0 0 0,0 0 0,-1 0 0,1-1 0,-1 1 0,0 0 0,-1 0 0,1-1 0,-1 1 0,0 0 0,-1-1 0,1 1 0,-1 0 0,0 0 0,-2-6 0,3 10 0,-1-1 0,1 1 0,-1 0 0,0-1 0,0 1 0,0 0 0,0-1 0,0 1 0,0 0 0,0 0 0,0 0 0,0 0 0,0 0 0,0 0 0,-1 0 0,1 1 0,-1-1 0,1 0 0,0 1 0,-1-1 0,1 1 0,-1-1 0,1 1 0,-1 0 0,1-1 0,-1 1 0,1 0 0,-4 0 0,60-23 0,-45 17 0,1 1 0,0 0 0,1 0 0,-1 2 0,1-1 0,0 1 0,19-2 0,-29 5 0,-1 1 0,0-1 0,0 0 0,0 1 0,1-1 0,-1 1 0,0-1 0,0 1 0,0-1 0,0 1 0,0 0 0,0 0 0,0-1 0,0 1 0,0 0 0,0 0 0,0 0 0,-1 0 0,1 0 0,0 0 0,-1 0 0,1 0 0,-1 1 0,1-1 0,-1 0 0,1 0 0,-1 0 0,0 1 0,0-1 0,1 0 0,-1 0 0,0 2 0,1 50 0,-2-40 0,0 6 0,0-13 0,0 0 0,1 0 0,0-1 0,0 1 0,0 0 0,1 0 0,0-1 0,0 1 0,2 6 0,-3-11 0,1-1 0,0 0 0,-1 0 0,1 1 0,-1-1 0,1 0 0,0 0 0,-1 1 0,1-1 0,0 0 0,-1 0 0,1 0 0,0 0 0,-1 0 0,1 0 0,0 0 0,-1 0 0,1-1 0,0 1 0,-1 0 0,1 0 0,0 0 0,-1-1 0,1 1 0,0 0 0,-1-1 0,1 1 0,-1 0 0,1-1 0,-1 1 0,1-1 0,-1 1 0,1-1 0,-1 1 0,0-1 0,1 1 0,-1-1 0,1 0 0,20-27 0,-18 24 0,28-41 0,28-36 0,-59 80 0,1 1 0,-1-1 0,0 1 0,0-1 0,1 1 0,-1 0 0,0-1 0,1 1 0,-1-1 0,0 1 0,1 0 0,-1-1 0,1 1 0,-1 0 0,1-1 0,-1 1 0,1 0 0,-1 0 0,1 0 0,-1 0 0,1-1 0,-1 1 0,1 0 0,-1 0 0,1 0 0,-1 0 0,1 0 0,-1 0 0,1 0 0,-1 0 0,2 1 0,4 15 0,-7 38 0,1-46 0,-11 110 0,14-120-44,-1 1-1,1-1 1,-1 0-1,0 0 1,1 0-1,-1-1 1,0 1-1,3-5 1,27-42-8957,-14 20 1042</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5.517"/>
    </inkml:context>
    <inkml:brush xml:id="br0">
      <inkml:brushProperty name="width" value="0.025" units="cm"/>
      <inkml:brushProperty name="height" value="0.025" units="cm"/>
    </inkml:brush>
  </inkml:definitions>
  <inkml:trace contextRef="#ctx0" brushRef="#br0">1 141 9705,'0'0'22560,"9"4"-22127,-7-2-431,1-1-1,-1 1 1,1-1 0,0 0 0,-1 0 0,1 0 0,0 0 0,0 0 0,0 0 0,-1-1 0,1 0 0,0 1 0,0-1 0,0 0 0,0-1-1,0 1 1,0 0 0,0-1 0,-1 0 0,1 1 0,0-1 0,0 0 0,-1 0 0,1-1 0,0 1 0,-1-1 0,1 1 0,-1-1 0,0 0-1,0 0 1,1 0 0,-1 0 0,0 0 0,-1 0 0,4-5 0,-1 1-2,0 0 0,-1 0 0,0 0 0,0-1 0,0 1 0,-1-1 0,0 0 0,0 1 0,-1-1 0,0 0 0,0 0 0,0 0 0,-2-13 0,1 19 0,0 0 0,0 0 0,0 0 0,0 1 0,0-1 0,0 0 0,-1 0 0,1 0 0,0 1 0,-1-1 0,1 0 0,0 0 0,-1 1 0,1-1 0,-1 0 0,1 1 0,-1-1 0,1 1 0,-1-1 0,0 0 0,1 1 0,-1-1 0,0 1 0,1 0 0,-1-1 0,0 1 0,0 0 0,1-1 0,-1 1 0,0 0 0,0 0 0,0-1 0,1 1 0,-1 0 0,0 0 0,0 0 0,0 0 0,0 0 0,1 0 0,-1 1 0,0-1 0,0 0 0,-1 1 0,0-1 0,-1 1 0,0 0 0,1 0 0,-1 0 0,1 0 0,-1 0 0,1 1 0,0-1 0,0 1 0,0-1 0,-1 1 0,-2 3 0,-4 8 0,0 1 0,1-1 0,0 2 0,1-1 0,0 1 0,2 0 0,-1 0 0,2 1 0,0-1 0,1 1 0,-1 19 0,4-34 0,0-1 0,0 1 0,0 0 0,0-1 0,0 1 0,0 0 0,0-1 0,0 1 0,0 0 0,0 0 0,0-1 0,1 1 0,-1 0 0,0-1 0,1 1 0,-1-1 0,0 1 0,1 0 0,-1-1 0,1 1 0,-1-1 0,1 1 0,-1-1 0,1 1 0,-1-1 0,1 0 0,-1 1 0,1-1 0,0 0 0,-1 1 0,1-1 0,-1 0 0,2 1 0,27-7 0,-21 1 0,1 1 0,-1-1 0,0-1 0,10-7 0,67-89 0,-85 102 0,0-1 0,0 1 0,1-1 0,-1 0 0,0 1 0,1-1 0,-1 1 0,1-1 0,-1 1 0,1-1 0,-1 1 0,1-1 0,-1 1 0,1 0 0,-1-1 0,1 1 0,-1 0 0,1-1 0,0 1 0,-1 0 0,1 0 0,0-1 0,-1 1 0,1 0 0,0 0 0,-1 0 0,1 0 0,0 0 0,-1 0 0,1 0 0,0 0 0,-1 0 0,1 1 0,0-1 0,-1 0 0,1 0 0,-1 0 0,1 1 0,0-1 0,-1 0 0,1 1 0,-1-1 0,1 1 0,-1-1 0,1 0 0,-1 1 0,1-1 0,-1 1 0,1-1 0,-1 1 0,0 0 0,1-1 0,-1 1 0,0-1 0,1 1 0,-1 0 0,0-1 0,0 1 0,0 0 0,0-1 0,1 2 0,6 49 0,-6-42 0,-1-4 0,1 0 0,-1 1 0,1-1 0,1 0 0,-1 0 0,1 0 0,0 0 0,0 0 0,3 5 0,-4-9 0,0 1 0,0-1 0,0 0 0,1 0 0,-1 0 0,0 0 0,1 0 0,-1 0 0,1-1 0,-1 1 0,1 0 0,-1-1 0,1 1 0,-1-1 0,1 1 0,0-1 0,-1 0 0,1 0 0,0 0 0,-1 0 0,1 0 0,-1 0 0,1 0 0,0 0 0,-1-1 0,1 1 0,0-1 0,-1 1 0,1-1 0,-1 0 0,1 1 0,-1-1 0,3-2 0,11-6 0,0-1 0,0 0 0,-1-1 0,14-14 0,-18 15 0,0 1 0,0 0 0,1 1 0,0 0 0,0 1 0,1 0 0,0 1 0,20-8 0,-30 14 0,-1 0 0,0 0 0,0-1 0,0 1 0,0 0 0,0 1 0,0-1 0,0 0 0,0 0 0,1 0 0,-1 1 0,0-1 0,0 1 0,0-1 0,0 1 0,0-1 0,0 1 0,0-1 0,-1 1 0,1 0 0,0-1 0,0 1 0,0 0 0,-1 0 0,1 0 0,0 0 0,-1 0 0,1 0 0,-1 0 0,1 0 0,-1 0 0,1 0 0,-1 0 0,0 0 0,0 0 0,1 0 0,-1 0 0,0 0 0,0 0 0,0 0 0,0 0 0,0 2 0,-1 64 0,0-44 0,1-13-788,0 4-4980</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6.140"/>
    </inkml:context>
    <inkml:brush xml:id="br0">
      <inkml:brushProperty name="width" value="0.025" units="cm"/>
      <inkml:brushProperty name="height" value="0.025" units="cm"/>
    </inkml:brush>
  </inkml:definitions>
  <inkml:trace contextRef="#ctx0" brushRef="#br0">0 0 9865,'0'0'15973,"3"12"-14302,8 92-160,9 58-620,-19-158-899,0 0-1,0-1 1,0 1 0,0-1-1,1 1 1,0-1-1,0 1 1,0-1 0,0 0-1,0 0 1,0 0 0,1 0-1,0 0 1,5 4 0,-7-7 3,0 1-1,0 0 1,1-1 0,-1 1 0,1-1 0,-1 0 0,0 1 0,1-1-1,-1 0 1,1 0 0,-1 0 0,1 0 0,-1 0 0,0 0 0,1 0-1,-1-1 1,1 1 0,-1 0 0,0-1 0,1 1 0,-1-1 0,0 0-1,1 1 1,-1-1 0,0 0 0,0 0 0,0 0 0,0 0 0,0 0-1,0 0 1,0 0 0,0 0 0,0 0 0,0 0 0,0 0 0,-1-1-1,1 1 1,0 0 0,0-3 0,7-12 11,-1 0 1,-1 0-1,0 0 1,7-34-1,-1 2 47,-8 54-150,0 0-1,-1 0 0,0 0 0,0 1 0,3 12 0,0-2-329,23 59 1274,-7-44-2713,-20-29 1307,0-1-1,1-1 1,-1 1 0,0 0 0,0-1 0,1 1 0,-1-1 0,1 1 0,-1-1 0,5 1 0,13 0-9104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6.716"/>
    </inkml:context>
    <inkml:brush xml:id="br0">
      <inkml:brushProperty name="width" value="0.025" units="cm"/>
      <inkml:brushProperty name="height" value="0.025" units="cm"/>
    </inkml:brush>
  </inkml:definitions>
  <inkml:trace contextRef="#ctx0" brushRef="#br0">3 28 16592,'0'8'5317,"-1"19"-2302,0-9-2028,1-1 0,0 1 0,1 0 0,0 0 0,2-1 0,4 18 0,-6-33-974,-1 0 0,1-1-1,0 1 1,-1 0 0,1-1 0,0 1 0,0-1 0,0 0 0,0 1-1,0-1 1,1 0 0,-1 1 0,0-1 0,0 0 0,1 0 0,-1 0 0,1 0-1,-1 0 1,1 0 0,-1-1 0,1 1 0,0 0 0,-1-1 0,1 1 0,2-1-1,-1 0 1,0 0 0,0-1 0,0 1-1,0-1 1,0 0 0,0 0 0,0 0-1,0 0 1,-1 0 0,1-1 0,0 1 0,-1-1-1,4-2 1,5-4 40,-1-2 1,0 1-1,0-1 0,-1-1 0,9-13 1,29-61 32,-15 25-71,-30 94-15,-3 21-232,0-10-1751,2-1 0,7 53-1,-3-80-8041</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9.337"/>
    </inkml:context>
    <inkml:brush xml:id="br0">
      <inkml:brushProperty name="width" value="0.025" units="cm"/>
      <inkml:brushProperty name="height" value="0.025" units="cm"/>
    </inkml:brush>
  </inkml:definitions>
  <inkml:trace contextRef="#ctx0" brushRef="#br0">1 1 11307,'0'0'11402,"12"92"-9512,-3-37 160,1 5-160,2 1-1281,4-1-353,-1-6-160,3-8-64,-2-7-64,1-8-384,-5-12-513,-3-9-1922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136"/>
    </inkml:context>
    <inkml:brush xml:id="br0">
      <inkml:brushProperty name="width" value="0.025" units="cm"/>
      <inkml:brushProperty name="height" value="0.025" units="cm"/>
    </inkml:brush>
  </inkml:definitions>
  <inkml:trace contextRef="#ctx0" brushRef="#br0">26 125 13421,'0'0'2941,"-5"-11"-90,-13-33-406,17 43-2354,1 0 1,0-1-1,-1 1 1,1 0-1,0-1 1,0 1-1,0 0 1,0-1-1,0 1 1,0 0-1,0-1 0,0 1 1,0 0-1,1-1 1,-1 1-1,1 0 1,-1 0-1,1-1 1,-1 1-1,1 0 1,0 0-1,-1 0 1,1-1-1,0 1 1,0 0-1,0 0 0,0 1 1,0-1-1,0 0 1,0 0-1,0 0 1,0 1-1,1-1 1,1-1-1,45-12 418,-40 12-311,12-2-161,1 0 0,-1 2 0,1 0 0,0 1 0,-1 1 0,1 1 0,30 6 0,-44-6-49,-1 0 1,0 1-1,0-1 0,0 2 1,0-1-1,0 1 0,0-1 0,0 2 1,-1-1-1,1 1 0,-1-1 0,0 1 1,0 1-1,-1-1 0,1 1 0,-1 0 1,0 0-1,0 0 0,-1 0 0,1 1 1,-1 0-1,-1-1 0,1 1 0,-1 0 1,0 0-1,0 1 0,2 11 0,-3-5 181,0-1 0,-1 0 0,0 0 0,-1 0 0,0 1 0,-1-1 0,0 0 0,-1 0 0,-1-1-1,0 1 1,0-1 0,-1 0 0,-8 13 0,8-15 111,0 0 0,-1-1 0,0 0 1,-1-1-1,0 1 0,0-1 0,-1-1 0,0 1 0,0-1 0,0-1 0,-1 1 1,1-1-1,-1-1 0,-1 0 0,1 0 0,-15 4 0,18-7-282,1 0 0,-1 0 0,1-1-1,-1 1 1,0-1 0,1-1 0,-1 1-1,1-1 1,-1 0 0,1 0 0,-1 0-1,1-1 1,-1 0 0,1 0 0,0 0-1,0-1 1,0 1 0,0-1 0,1 0-1,-1-1 1,1 1 0,0-1 0,0 0 0,0 0-1,0 0 1,1-1 0,0 1 0,-1-1-1,2 0 1,-5-8 0,7 13-191,0-1 1,0 0-1,1 1 0,-1-1 1,0 0-1,0 1 1,0-1-1,0 1 1,1-1-1,-1 0 0,0 1 1,0-1-1,1 1 1,-1-1-1,1 1 0,-1-1 1,0 1-1,1-1 1,-1 1-1,1-1 0,-1 1 1,1 0-1,-1-1 1,1 1-1,-1 0 0,1-1 1,0 1-1,-1 0 1,1 0-1,-1 0 0,1-1 1,0 1-1,-1 0 1,1 0-1,0 0 1,-1 0-1,1 0 0,0 0 1,-1 0-1,1 0 1,0 1-1,42-1-5205,-30 0 2704,31 0-6221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5:59.682"/>
    </inkml:context>
    <inkml:brush xml:id="br0">
      <inkml:brushProperty name="width" value="0.025" units="cm"/>
      <inkml:brushProperty name="height" value="0.025" units="cm"/>
    </inkml:brush>
  </inkml:definitions>
  <inkml:trace contextRef="#ctx0" brushRef="#br0">0 195 19603,'1'-9'4446,"0"4"-4161,0-1 1,0 1-1,0 0 0,0 0 0,1 0 0,0 0 0,0 0 0,0 0 0,1 0 0,0 1 0,0-1 0,0 1 0,0 0 0,1 0 0,-1 0 1,1 0-1,0 0 0,0 1 0,5-4 0,15-6-93,0 0 1,1 2 0,0 0-1,1 2 1,0 0 0,0 2-1,1 1 1,0 2 0,0 0-1,52 0 1,-76 4-199,1 0-1,-1 0 0,0 0 1,1 0-1,-1 0 1,0 1-1,1-1 1,-1 1-1,0 0 0,0 0 1,0 1-1,1-1 1,-1 0-1,-1 1 1,1 0-1,0 0 0,0 0 1,-1 0-1,1 0 1,-1 0-1,1 1 1,2 4-1,-2-1 14,0 1 0,-1-1 0,0 1 0,0-1 0,0 1 0,-1 0 0,0 0 0,-1 0 0,0 0-1,0 8 1,-1-5 13,0 0 0,0-1 0,-1 1 0,-1-1 0,1 1 0,-2-1 0,1 0 0,-1 0 0,-1 0 0,1-1 0,-9 12 0,4-7-15,-2 0 0,1-1-1,-1 0 1,-1-1-1,0 0 1,-15 11 0,3-10-1615,16-14-2048,9-11-1479,12-10-3394</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0.025"/>
    </inkml:context>
    <inkml:brush xml:id="br0">
      <inkml:brushProperty name="width" value="0.025" units="cm"/>
      <inkml:brushProperty name="height" value="0.025" units="cm"/>
    </inkml:brush>
  </inkml:definitions>
  <inkml:trace contextRef="#ctx0" brushRef="#br0">39 0 18001,'-3'13'5365,"-25"110"452,25-106-5315,1 0 0,0 0 0,1 0 0,1 0 0,1 0 0,3 24 1,-3-39-501,-1-1 1,0 1-1,1 0 1,-1-1 0,1 1-1,-1 0 1,1-1 0,0 1-1,-1-1 1,1 1 0,0-1-1,0 1 1,0-1-1,0 0 1,1 0 0,-1 1-1,0-1 1,0 0 0,1 0-1,-1 0 1,1 0-1,-1 0 1,1-1 0,-1 1-1,1 0 1,0-1 0,-1 1-1,1-1 1,0 1-1,-1-1 1,1 0 0,3 0-1,-3 0-2,1-1-1,-1 1 0,1-1 0,-1 0 1,0 0-1,0 0 0,1 0 0,-1 0 1,0 0-1,0-1 0,0 1 0,0-1 1,0 0-1,-1 1 0,1-1 0,0 0 1,-1 0-1,1 0 0,-1 0 0,0 0 1,0 0-1,2-3 0,2-8 1,-1 0 0,0 0 0,0 0 0,-2-1 0,1 1 0,-2-1 0,1-16 0,-2 22 0,0 1 0,-1 0 0,1 0 0,-1-1 0,-1 1 0,1 0 0,-1 0 0,-1 0 0,1 0 0,-1 1 0,0-1 0,-1 1 0,0 0 0,0-1 0,-5-4 0,8 9-3,1 1 0,-1 0-1,0 1 1,0-1 0,0 0 0,0 0-1,0 0 1,0 0 0,0 1 0,0-1-1,-1 1 1,1-1 0,0 1 0,0-1-1,-1 1 1,1-1 0,0 1 0,0 0-1,-1 0 1,1 0 0,-2 0 0,3 0-7,-1 0 0,0 1 0,0-1 1,1 0-1,-1 1 0,0-1 0,0 1 1,1-1-1,-1 1 0,1-1 0,-1 1 1,0-1-1,1 1 0,-1 0 0,1-1 1,-1 1-1,1 0 0,0 0 1,-1-1-1,1 1 0,0 0 0,-1 0 1,1-1-1,0 2 0,0 0-25,-1-1 1,1 1-1,0 0 0,0-1 1,0 1-1,0-1 0,0 1 0,0 0 1,1-1-1,-1 1 0,1 0 1,-1-1-1,1 1 0,-1-1 1,1 1-1,0-1 0,0 0 0,0 1 1,0-1-1,0 0 0,0 1 1,0-1-1,0 0 0,0 0 1,0 0-1,1 0 0,-1 0 0,1 0 1,-1 0-1,0-1 0,1 1 1,-1 0-1,4 0 0,5 1-1032,0-1 0,0 0-1,0 0 1,1-1 0,-1 0-1,0-1 1,0 0 0,1-1 0,-1 0-1,0 0 1,-1-1 0,1-1-1,13-6 1,23-14-5302</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0.400"/>
    </inkml:context>
    <inkml:brush xml:id="br0">
      <inkml:brushProperty name="width" value="0.025" units="cm"/>
      <inkml:brushProperty name="height" value="0.025" units="cm"/>
    </inkml:brush>
  </inkml:definitions>
  <inkml:trace contextRef="#ctx0" brushRef="#br0">37 1 8872,'0'0'15156,"-4"14"-14030,-22 86 876,23-89-1698,2 0 1,-1 0-1,1 0 0,1 0 1,0 1-1,1-1 0,0 0 1,5 21-1,-5-29-274,1-1-1,-1 1 1,1 0 0,0 0-1,0 0 1,0-1 0,0 1-1,0-1 1,1 0 0,-1 1 0,1-1-1,-1 0 1,1-1 0,0 1-1,0 0 1,-1-1 0,1 1-1,0-1 1,1 0 0,-1 0-1,0 0 1,0-1 0,0 1-1,1-1 1,-1 0 0,0 1 0,0-1-1,1-1 1,-1 1 0,0 0-1,0-1 1,1 0 0,-1 0-1,0 0 1,0 0 0,0 0-1,0-1 1,0 1 0,0-1 0,-1 0-1,1 1 1,0-2 0,-1 1-1,0 0 1,1 0 0,-1-1-1,0 1 1,0-1 0,0 0-1,0 1 1,-1-1 0,1 0-1,-1 0 1,0 0 0,0 0 0,1-5-1,0-3 46,-2 0-1,0 0 1,0 0 0,-1 0-1,0 1 1,-1-1-1,0 0 1,-1 1 0,-4-14-1,6 21-60,-1-1 0,1 1 0,-1-1 0,1 1 0,-1 0 0,0-1 0,0 1 0,-1 0 0,1 1 0,-1-1 0,1 0 0,-1 1 0,0-1 0,0 1 0,0 0 0,0 0 0,0 0 0,0 0 0,-1 0 0,1 1 0,-1 0 0,1 0 0,-1 0 0,0 0 0,1 0 0,-1 1 0,0-1 0,1 1 0,-1 0 0,-5 1 0,8-1-83,0 0-1,0 0 1,0 0-1,1 0 1,-1 1-1,0-1 1,0 0-1,1 1 1,-1-1-1,0 0 1,0 1 0,1-1-1,-1 1 1,0-1-1,1 1 1,-1 0-1,1-1 1,-1 1-1,1-1 1,-1 1-1,1 0 1,-1 0 0,1-1-1,0 1 1,-1 0-1,1 0 1,0-1-1,0 1 1,-1 0-1,1 0 1,0 0-1,0-1 1,0 1 0,0 0-1,0 0 1,0 0-1,0 0 1,0-1-1,1 1 1,-1 0-1,0 0 1,0 0-1,1-1 1,-1 1 0,0 0-1,2 1 1,-1 0-243,0 0 1,0 1 0,0-1 0,0 0 0,1 0 0,-1 0 0,1 0 0,0 0-1,-1-1 1,1 1 0,0 0 0,0-1 0,0 1 0,0-1 0,5 3 0,3-2-803,0 0 1,1-1 0,-1 0 0,1 0 0,0-1 0,-1-1 0,1 0 0,-1 0 0,14-4 0,26-11-6035</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0.839"/>
    </inkml:context>
    <inkml:brush xml:id="br0">
      <inkml:brushProperty name="width" value="0.025" units="cm"/>
      <inkml:brushProperty name="height" value="0.025" units="cm"/>
    </inkml:brush>
  </inkml:definitions>
  <inkml:trace contextRef="#ctx0" brushRef="#br0">110 238 6983,'0'0'20974,"-10"3"-19933,5-1-979,0 0 0,0 0 0,0 0 0,0 1 0,1 0 0,-1 0 1,1 0-1,0 0 0,0 1 0,0 0 0,0-1 0,1 2 0,-1-1 0,1 0 0,0 1 0,0-1 0,1 1 0,-1 0 0,1 0 0,0 0 0,0 0 0,1 0 0,-2 10 1,-1 1 58,1-1 0,0 0 1,1 1-1,0-1 1,2 17-1,0-28-105,0-1-1,1 0 0,-1 1 1,1-1-1,0 0 0,0 0 1,0 1-1,0-1 1,1 0-1,-1 0 0,1 0 1,0-1-1,2 4 0,-3-4-8,1-1 1,0 0-1,-1 1 0,1-1 0,0 0 0,0 0 0,0 0 0,0 0 0,0 0 0,0-1 0,1 1 0,-1-1 0,0 1 1,0-1-1,0 0 0,1 0 0,-1 0 0,0 0 0,0 0 0,0 0 0,5-2 0,-1 0 15,1 0-1,-1 0 0,1-1 1,-1 0-1,0 0 1,0-1-1,0 0 1,0 0-1,-1 0 0,0-1 1,0 0-1,0 0 1,0 0-1,-1 0 0,7-11 1,3-6 22,-1 0 0,19-46 0,-22 42 27,0-1-1,-2 0 1,-1 0-1,-1 0 1,-1-1-1,-2 0 1,0 0-1,-2 0 1,-4-38-1,3 66-70,1-1 0,-1 1 0,0 0 0,0-1 0,0 1 0,0-1 0,0 1 0,0-1 0,0 1 0,0 0 0,0-1 0,0 1 0,0-1 0,0 1 0,0-1 0,-1 1 0,1 0 0,0-1 0,0 1 0,0-1 0,-1 1 0,1 0 0,0-1 0,0 1 0,-1 0 0,1-1 0,0 1 0,-1 0 0,1-1 0,0 1 0,-1 0 0,1 0 0,0 0 0,-1-1 0,1 1 0,-1 0 0,1 0 0,-1 0 0,1 0 0,0 0 0,-1 0 0,1-1 0,-1 1 0,1 0 0,-1 0 0,1 0 0,0 1 0,-1-1 0,1 0 0,-1 0 0,1 0 0,-1 0 0,1 0 0,-1 1 0,-15 19 0,7 2 0,2 2 0,0-1 0,2 1 0,1 0 0,0 0 0,2 0 0,1 1 0,2 27 0,-1-47 0,0 0 0,1 0 0,-1 0 0,1 0 0,0-1 0,1 1 0,-1 0 0,1 0 0,0-1 0,0 1 0,0-1 0,1 0 0,0 1 0,0-1 0,0-1 0,0 1 0,0 0 0,1-1 0,4 4 0,-5-5 0,0 0 0,1 0 0,-1-1 0,1 1 0,-1-1 0,1 0 0,-1 0 0,1 0 0,0-1 0,0 1 0,-1-1 0,1 0 0,0 0 0,0 0 0,-1 0 0,1-1 0,0 0 0,0 1 0,-1-1 0,1-1 0,-1 1 0,1 0 0,-1-1 0,0 0 0,1 0 0,2-2 0,7-6 0,-1 0 0,0-1 0,-1 0 0,0-1 0,-1 0 0,0-1 0,0 0 0,-2 0 0,0-1 0,0 0 0,-1 0 0,6-20 0,-18 61 0,2 1 0,1 0 0,3 53 0,-1-79 0,0-1 0,0 1 0,0-1 0,0 0 0,0 1 0,0-1 0,0 1 0,0-1 0,1 0 0,-1 1 0,1-1 0,-1 0 0,1 1 0,-1-1 0,1 0 0,0 0 0,0 1 0,-1-1 0,1 0 0,0 0 0,0 0 0,0 0 0,0 0 0,0 0 0,1-1 0,-1 1 0,0 0 0,0 0 0,0-1 0,1 1 0,-1-1 0,0 1 0,1-1 0,-1 0 0,1 1 0,-1-1 0,0 0 0,1 0 0,-1 0 0,1 0 0,-1 0 0,0 0 0,1 0 0,-1-1 0,0 1 0,1 0 0,-1-1 0,0 1 0,1-1 0,1-1 0,4-1 0,-1-1 0,1 1 0,-1-1 0,0-1 0,-1 1 0,1-1 0,-1 0 0,7-8 0,8-17 0,-2 0 0,-1-1 0,-2-1 0,-1-1 0,12-40 0,-27 81 0,0-1 0,0 1 0,1-1 0,0 1 0,2 10 0,0 11 0,-3-20 33,2 0 1,-1 0-1,1-1 0,1 1 1,-1 0-1,1-1 1,1 0-1,4 10 0,-6-15-96,0-1 0,0 1 1,1-1-1,0 0 0,-1 0 0,1 0 0,0 0 0,0 0 0,0 0 0,0 0 0,0 0 1,1-1-1,-1 1 0,0-1 0,1 0 0,-1 0 0,1 0 0,0 0 0,-1 0 0,1 0 0,0-1 1,-1 1-1,1-1 0,0 0 0,-1 0 0,1 0 0,0 0 0,0 0 0,-1-1 0,4 0 0,22-7-7288</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1.555"/>
    </inkml:context>
    <inkml:brush xml:id="br0">
      <inkml:brushProperty name="width" value="0.025" units="cm"/>
      <inkml:brushProperty name="height" value="0.025" units="cm"/>
    </inkml:brush>
  </inkml:definitions>
  <inkml:trace contextRef="#ctx0" brushRef="#br0">1 103 5509,'0'0'22961,"4"12"-22241,40 117 849,24 76 439,-60-173-2008,-5-17 0,1 1 0,1-2 0,1 1 0,0 0 0,9 17 0,-14-31 0,-1 0 0,1 0 0,-1 0 0,1-1 0,-1 1 0,1 0 0,-1 0 0,1 0 0,0 0 0,0 0 0,-1-1 0,1 1 0,0 0 0,0-1 0,0 1 0,0-1 0,0 1 0,0-1 0,0 1 0,0-1 0,0 1 0,0-1 0,0 0 0,0 0 0,0 0 0,0 1 0,0-1 0,0 0 0,0 0 0,0 0 0,0-1 0,0 1 0,0 0 0,0 0 0,0-1 0,0 1 0,0 0 0,0-1 0,0 1 0,0-1 0,0 1 0,0-1 0,0 0 0,0 1 0,0-1 0,1-1 0,3-4 0,0-1 0,0 1 0,0-1 0,7-14 0,-11 19 0,21-43-4,-2-1-1,-1 0 1,-3-1 0,-2-1 0,-3-1-1,-1 0 1,-2 0 0,-3-1 0,-1-67-1,-13 130-8056,-1 4-1964</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1.899"/>
    </inkml:context>
    <inkml:brush xml:id="br0">
      <inkml:brushProperty name="width" value="0.025" units="cm"/>
      <inkml:brushProperty name="height" value="0.025" units="cm"/>
    </inkml:brush>
  </inkml:definitions>
  <inkml:trace contextRef="#ctx0" brushRef="#br0">0 0 9641,'0'0'9257,"32"62"-5766,-15-43-160,6-4-1024,2-7-1154,4-5-641,1-3-384,2 0-576,1-17-1794,-3-6-1570,-5 1-1729,-5-5-3972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2.259"/>
    </inkml:context>
    <inkml:brush xml:id="br0">
      <inkml:brushProperty name="width" value="0.025" units="cm"/>
      <inkml:brushProperty name="height" value="0.025" units="cm"/>
    </inkml:brush>
  </inkml:definitions>
  <inkml:trace contextRef="#ctx0" brushRef="#br0">94 8 2338,'0'0'17510,"-8"4"-14857,2-2-2276,0 1 0,1 0 0,0 1 0,0-1 0,0 1 0,0 0 0,1 0 0,-1 0 1,1 1-1,0 0 0,0 0 0,1 0 0,-1 0 0,1 0 0,0 1 0,1-1 0,-1 1 0,1 0 0,0 0 0,1 0 0,-1 0 0,1 0 0,0 8 0,1-14-361,0 1 0,0-1 0,0 1 1,0-1-1,0 0 0,1 0 0,-1 1 0,0-1 1,0 0-1,0 1 0,0-1 0,1 0 0,-1 0 1,0 1-1,0-1 0,1 0 0,-1 0 0,0 1 1,1-1-1,-1 0 0,0 0 0,0 0 0,1 0 0,-1 1 1,0-1-1,1 0 0,-1 0 0,0 0 0,1 0 1,-1 0-1,0 0 0,1 0 0,-1 0 0,0 0 1,1 0-1,-1 0 0,0 0 0,1 0 0,-1 0 1,0 0-1,1-1 0,-1 1 0,0 0 0,1 0 1,-1 0-1,1-1 0,17-7 259,30-35-139,0-1-95,-44 41-41,-1 1 1,0 0-1,1-1 0,-1 2 1,1-1-1,0 0 0,-1 1 1,1 0-1,0-1 0,0 1 0,0 1 1,6-1-1,-8 1 0,0 0 0,0 1 0,0-1 0,0 1 0,-1 0 0,1 0 0,0-1 0,0 1 0,-1 0 0,1 1 0,-1-1 0,1 0 0,-1 0 0,1 1 0,-1-1 0,0 1 0,1-1 0,-1 1 0,2 3 0,22 42 0,-12-20 0,-12-25-45,-1-1 0,1 0 0,0 1 1,0-1-1,-1 0 0,1 0 0,0 1 0,0-1 0,0 0 1,0 0-1,0 0 0,1 0 0,-1 0 0,0-1 0,0 1 1,1 0-1,-1 0 0,0-1 0,1 1 0,-1-1 0,0 1 1,1-1-1,-1 0 0,1 0 0,1 1 0,-1-2-118,-1 0-1,1 1 1,-1-1-1,1 0 1,0 0-1,-1 0 1,0 0-1,1 0 1,-1 0-1,0-1 0,1 1 1,-1 0-1,0-1 1,0 1-1,0-1 1,0 1-1,1-3 1,3-8-1417,1-1 1,-2 0 0,1 1-1,2-19 1,1-9-7010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2.597"/>
    </inkml:context>
    <inkml:brush xml:id="br0">
      <inkml:brushProperty name="width" value="0.025" units="cm"/>
      <inkml:brushProperty name="height" value="0.025" units="cm"/>
    </inkml:brush>
  </inkml:definitions>
  <inkml:trace contextRef="#ctx0" brushRef="#br0">60 1 6438,'0'0'7517,"-4"8"-1410,-8 13-3484,6-12-1629,0-1 0,0 1 0,1 1 0,1-1 0,0 1 0,0 0 0,-4 19 0,11-27-1026,1 0 1,-1-1-1,1 1 0,0-1 0,-1 0 1,1-1-1,0 1 0,0 0 1,0-1-1,0 0 0,6 0 0,1 0-51,66 17-612,-70-16 714,-1 1 0,0 1 0,1-1-1,-1 1 1,0 0 0,-1 0-1,1 1 1,-1 0 0,9 7-1,-13-10 7,0 0-1,0 1 0,0-1 0,0 0 0,0 1 0,0-1 0,-1 1 0,1-1 1,0 1-1,-1 0 0,1-1 0,-1 1 0,1 0 0,-1-1 0,0 1 1,0 0-1,0-1 0,0 1 0,0 0 0,0 0 0,0-1 0,-1 1 0,0 3 1,-1-2 71,1 1 0,-1-1 0,0 0-1,-1 0 1,1 1 0,0-2 0,-1 1 0,0 0 0,1 0 0,-6 2 0,-1 2 114,-1 0-1,0-1 1,-1 0-1,1-1 1,-1 0-1,-12 3 1,21-7-310,0-1 1,0 1-1,0 0 1,0-1-1,-1 0 0,1 0 1,0 0-1,0 0 1,0 0-1,-1 0 0,1 0 1,0 0-1,-3-2 1,5 2-28,-1 0 1,1-1 0,-1 1-1,1-1 1,-1 1 0,1 0 0,-1-1-1,1 1 1,-1-1 0,1 0-1,-1 1 1,1-1 0,0 1-1,-1-1 1,1 0 0,0 1 0,0-1-1,-1 0 1,1 1 0,0-1-1,0 0 1,0 1 0,0-1-1,0 0 1,0 1 0,0-2-1,1-4-787,0 1-1,1 0 1,0-1-1,0 1 0,0 0 1,0 0-1,1 0 0,5-7 1,11-17-6645</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2.972"/>
    </inkml:context>
    <inkml:brush xml:id="br0">
      <inkml:brushProperty name="width" value="0.025" units="cm"/>
      <inkml:brushProperty name="height" value="0.025" units="cm"/>
    </inkml:brush>
  </inkml:definitions>
  <inkml:trace contextRef="#ctx0" brushRef="#br0">1 44 4869,'0'0'24860,"2"8"-24043,4 66 205,-6-58-822,0 0 0,1-1-1,1 1 1,0 0 0,6 18 0,-7-32-200,0 0 0,-1 1 0,1-1 0,0 0 0,1 0 0,-1 0 0,0 0 0,1 0 0,-1 0 0,1 0 0,-1-1 0,1 1 0,0 0 0,0-1 0,0 1 0,0-1 0,3 2 0,-4-3 0,1 1 0,0-1 0,0 0 0,-1 0 0,1 1 0,0-1 0,0 0 0,-1-1 0,1 1 0,0 0 0,-1 0 0,1-1 0,0 1 0,0-1 0,-1 0 0,1 1 0,-1-1 0,3-1 0,2-2 0,-1-1 0,1 1 0,-1-1 0,0 0 0,0 0 0,0-1 0,-1 1 0,1-1 0,5-12 0,62-143 0,-72 160 0,0 0 0,1 1 0,-1-1 0,0 0 0,1 0 0,-1 0 0,1 0 0,-1 1 0,1-1 0,-1 0 0,1 0 0,0 1 0,0-1 0,-1 1 0,1-1 0,0 0 0,0 1 0,-1 0 0,2-1 0,9 9 0,4 35 0,-11-28 0,-3-10 0,1 0 0,0 0 0,0 0 0,1-1 0,-1 1 0,1 0 0,0-1 0,0 0 0,1 0 0,-1 0 0,1 0 0,0-1 0,4 4 0,-5-6 0,-1 0 0,1 0 0,-1 0 0,1 0 0,0-1 0,-1 1 0,1-1 0,0 0 0,-1 0 0,1 0 0,0 0 0,0 0 0,-1 0 0,1-1 0,-1 0 0,1 1 0,0-1 0,-1 0 0,1 0 0,-1 0 0,0-1 0,1 1 0,-1 0 0,0-1 0,0 0 0,0 1 0,3-4 0,53-48 0,-40 34 0,41-30 0,-58 48 0,0 0 0,-1 1 0,1-1 0,0 0 0,0 1 0,0-1 0,0 0 0,0 1 0,0-1 0,0 1 0,0 0 0,0-1 0,0 1 0,0 0 0,0 0 0,0-1 0,0 1 0,0 0 0,0 0 0,0 0 0,0 0 0,0 0 0,0 1 0,0-1 0,0 0 0,0 0 0,0 1 0,0-1 0,0 0 0,0 1 0,0-1 0,0 1 0,0 0 0,0-1 0,0 1 0,-1 0 0,1-1 0,0 1 0,0 0 0,-1 0 0,1 0 0,-1-1 0,1 1 0,0 0 0,-1 0 0,0 0 0,1 0 0,-1 0 0,0 0 0,1 0 0,-1 0 0,0 0 0,0 0 0,0 0 0,0 2 0,2 10 0,0 1 0,-1 0 0,-2 21 0,1-16 0,0-11 0,1 28 0,-1-36 0,0 1 0,0-1 0,0 1 0,0-1 0,0 1 0,0-1 0,0 1 0,0-1 0,1 1 0,-1-1 0,0 1 0,0-1 0,0 1 0,1-1 0,-1 0 0,0 1 0,1-1 0,-1 1 0,0-1 0,1 0 0,-1 1 0,0-1 0,1 0 0,-1 0 0,0 1 0,1-1 0,-1 0 0,1 0 0,-1 1 0,1-1 0,-1 0 0,1 0 0,-1 0 0,1 0 0,-1 0 0,1 0 0,-1 0 0,1 0 0,-1 0 0,1 0 0,-1 0 0,0 0 0,1 0 0,-1 0 0,1 0 0,-1-1 0,1 1 0,-1 0 0,1 0 0,-1 0 0,1-1 0,-1 1 0,0 0 0,1-1 0,-1 1 0,0 0 0,1-1 0,9-9 0,0-1 0,-1 0 0,0 0 0,-1 0 0,13-24 0,9-12 0,-24 38 0,17-22 0,-22 30 0,0 0 0,0 0 0,-1 0 0,1 0 0,0 0 0,0 0 0,0 0 0,0 1 0,1-1 0,-1 0 0,0 1 0,0-1 0,0 0 0,1 1 0,-1 0 0,0-1 0,0 1 0,1 0 0,-1 0 0,0-1 0,3 1 0,-3 2 0,0 0 0,0 0 0,0 0 0,0 0 0,0 0 0,0 0 0,0 0 0,-1 1 0,1-1 0,-1 0 0,0 0 0,1 0 0,-1 1 0,0-1 0,0 0 0,-1 0 0,1 1 0,-1 1 0,1 2 0,0 105 0,3-107-506,3-11-954,5-9-3957,3-5-2799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3.315"/>
    </inkml:context>
    <inkml:brush xml:id="br0">
      <inkml:brushProperty name="width" value="0.025" units="cm"/>
      <inkml:brushProperty name="height" value="0.025" units="cm"/>
    </inkml:brush>
  </inkml:definitions>
  <inkml:trace contextRef="#ctx0" brushRef="#br0">1 36 5637,'0'0'27130,"59"10"-27130,-43-19 0,-1-1 0,0-3-2594,-4-1-8329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619"/>
    </inkml:context>
    <inkml:brush xml:id="br0">
      <inkml:brushProperty name="width" value="0.025" units="cm"/>
      <inkml:brushProperty name="height" value="0.025" units="cm"/>
    </inkml:brush>
  </inkml:definitions>
  <inkml:trace contextRef="#ctx0" brushRef="#br0">116 0 18033,'0'0'7330,"-9"2"-5430,4-2-1850,1 1 0,0 0 0,0 0 0,0 0 0,0 1 0,0-1 0,0 1 0,0 0 0,0 0 0,1 1 0,-1-1 0,1 1 0,0 0 0,0 0 0,0 0 0,0 0 0,0 0 0,0 0 0,1 1-1,0 0 1,0-1 0,0 1 0,0 0 0,-2 6 0,0 1-15,-1 1-1,2 0 1,-1 0-1,2 1 0,0-1 1,0 1-1,1-1 1,1 19-1,0-30-26,0 0 0,0 0 1,0 0-1,1 0 0,-1 0 0,0 1 1,1-1-1,-1 0 0,1 0 0,-1 0 0,1 0 1,-1 0-1,1 0 0,0 0 0,0-1 1,-1 1-1,1 0 0,0 0 0,0 0 1,0-1-1,0 1 0,0 0 0,0-1 0,0 1 1,0-1-1,0 1 0,0-1 0,0 0 1,0 1-1,0-1 0,1 0 0,-1 0 0,0 0 1,0 0-1,0 0 0,0 0 0,0 0 1,1 0-1,-1 0 0,0 0 0,0-1 1,0 1-1,0 0 0,0-1 0,2 0 0,4-2 145,0 1 0,-1-1-1,1 0 1,-1 0-1,0-1 1,7-4 0,4-7 150,-1-1 0,21-25 1,-2 2 184,-35 39-495,0 0 0,0-1 0,0 1-1,1 0 1,-1 0 0,0-1 0,0 1-1,0 0 1,1 0 0,-1-1 0,0 1-1,0 0 1,0 0 0,1 0 0,-1 0-1,0 0 1,1-1 0,-1 1 0,0 0-1,0 0 1,1 0 0,-1 0 0,0 0-1,1 0 1,-1 0 0,0 0 0,0 0-1,1 0 1,-1 0 0,0 0 0,1 0-1,-1 0 1,0 0 0,0 0 0,1 1-1,-1-1 1,0 0 0,1 0 0,-1 0-1,0 1 1,6 14-127,-5 25 103,-1-36 29,0-3 4,0 6 9,0 0 1,0 0-1,1-1 0,0 1 0,0 0 0,3 9 0,-3-15-3,-1 0 1,1 1-1,0-1 1,-1 0-1,1 0 0,0 0 1,0 0-1,0 0 0,0 0 1,0 0-1,0 0 0,0 0 1,0-1-1,0 1 0,1 0 1,-1-1-1,0 1 0,0-1 1,1 1-1,-1-1 0,0 0 1,1 1-1,-1-1 0,0 0 1,1 0-1,-1 0 0,1 0 1,-1 0-1,0 0 0,1 0 1,-1-1-1,0 1 1,1 0-1,-1-1 0,0 1 1,0-1-1,1 1 0,1-3 1,2 1 23,-1 0 1,1 0-1,-1-1 1,0 0-1,0 0 1,0 0-1,0-1 1,-1 1-1,1-1 1,-1 0-1,0 0 1,0 0-1,0 0 1,-1 0-1,1-1 1,-1 1-1,0-1 1,2-7-1,0-2 55,-1 0 0,0 0-1,-1-1 1,0 1-1,-1-21 1,-1 34-317,52 8-9368,15-6-11,-31-1 1425</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4.213"/>
    </inkml:context>
    <inkml:brush xml:id="br0">
      <inkml:brushProperty name="width" value="0.025" units="cm"/>
      <inkml:brushProperty name="height" value="0.025" units="cm"/>
    </inkml:brush>
  </inkml:definitions>
  <inkml:trace contextRef="#ctx0" brushRef="#br0">52 61 4869,'0'0'9924,"-8"-8"-7501,-24-26 49,21 15 4599,14 34-3967,1 28-1840,19 77 0,-10-57-931,-12-61-329,1 11 4,0 0 1,2-1-1,0 1 0,0-1 0,7 15 1,-10-26-10,0 1 1,0 0 0,0 0 0,0 0-1,1-1 1,-1 1 0,0-1 0,1 1-1,-1-1 1,1 1 0,0-1 0,-1 0-1,1 0 1,0 0 0,0 0 0,-1 0-1,1 0 1,0 0 0,0-1 0,0 1-1,0-1 1,0 1 0,0-1 0,0 0-1,1 0 1,-1 0 0,0 0 0,0 0-1,0 0 1,0-1 0,0 1 0,0 0-1,0-1 1,0 0 0,0 0 0,0 1-1,-1-1 1,1 0 0,0 0 0,0-1-1,2-1 1,8-6 0,-1 0 0,-1 0 0,0-1 0,0-1 0,-1 0 0,0 0 0,-1-1 0,0 0 0,-1 0 0,7-15 0,6-20 0,22-69 0,-39 109-384</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4.586"/>
    </inkml:context>
    <inkml:brush xml:id="br0">
      <inkml:brushProperty name="width" value="0.025" units="cm"/>
      <inkml:brushProperty name="height" value="0.025" units="cm"/>
    </inkml:brush>
  </inkml:definitions>
  <inkml:trace contextRef="#ctx0" brushRef="#br0">1 467 10314,'0'0'9609,"5"53"-6278,7-40-384,6-8-705,9-5-1217,6-7-705,3-17-160,2-12-1569,1-8-3524,-8-7-2754,-6-4-5061</inkml:trace>
  <inkml:trace contextRef="#ctx0" brushRef="#br0" timeOffset="1">281 1 6758,'0'0'17526,"-1"12"-17163,-6 210 536,7-123-6378,1-103 1080,4-3 2237,-1 1 16,4-11-3224</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4.948"/>
    </inkml:context>
    <inkml:brush xml:id="br0">
      <inkml:brushProperty name="width" value="0.025" units="cm"/>
      <inkml:brushProperty name="height" value="0.025" units="cm"/>
    </inkml:brush>
  </inkml:definitions>
  <inkml:trace contextRef="#ctx0" brushRef="#br0">1 198 128,'1'-8'2478,"-1"7"-1596,-1 0 0,1-1 0,0 1 0,0 0 1,0 0-1,1-1 0,-1 1 0,0 0 0,0-1 0,1 1 0,-1 0 0,1 0 0,-1-1 0,1 1 0,0 0 0,-1 0 0,1 0 0,0 0 0,0 0 0,-1 0 0,1 0 0,0 0 0,2-1 0,15-1 503,1 3-1157,-1 0 0,1-2 1,-1 0-1,1-1 1,-1-1-1,22-7 0,-35 9-17,0 0 0,0 0 0,-1 0 0,1 0 0,-1-1 0,1 0 0,-1 0 0,0 0 0,0 0 0,-1-1 0,1 0 0,-1 0 0,1 0 0,-1 0 0,0 0 0,-1 0 0,1-1 0,-1 0 0,0 1 0,0-1 0,0 0 0,-1 0 0,1 0 0,-1 0 0,0 0 0,-1 0 0,1-9 0,-1 13-209,0 0 1,0 0-1,0 1 1,-1-1 0,1 0-1,0 0 1,0 0-1,0 1 1,-1-1-1,1 0 1,0 1 0,-1-1-1,1 0 1,-1 1-1,1-1 1,-1 0 0,1 1-1,-1-1 1,1 1-1,-1-1 1,1 1 0,-1-1-1,0 1 1,1-1-1,-1 1 1,0 0-1,1-1 1,-1 1 0,0 0-1,0 0 1,1-1-1,-1 1 1,0 0 0,0 0-1,0 0 1,1 0-1,-1 0 1,0 0-1,0 0 1,0 0 0,1 0-1,-1 1 1,0-1-1,0 0 1,1 0 0,-1 1-1,0-1 1,0 1-1,-3 0-5,-1 1 0,1-1 0,0 1 0,0 0 0,0 0-1,1 1 1,-6 3 0,2 2 3,0-1 0,0 1 0,1 1 0,1-1 0,-1 1 0,1 0 0,1 0 0,0 0 0,0 1 0,1 0 0,0-1 0,0 1 0,1 0 0,1 1 0,0-1 0,0 0 0,1 0 0,0 1 0,2 10 0,-1-18-41,-1 0 0,2 0-1,-1 0 1,0 0 0,0-1 0,1 1-1,0 0 1,0-1 0,-1 1 0,1-1 0,1 1-1,-1-1 1,0 0 0,0 0 0,1 0-1,-1 0 1,1-1 0,0 1 0,0 0 0,-1-1-1,1 0 1,0 0 0,0 0 0,0 0 0,5 0-1,1 1-803,1 0 0,0-1 0,0 0 0,0-1-1,0 0 1,19-4 0,18-8-11545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5.678"/>
    </inkml:context>
    <inkml:brush xml:id="br0">
      <inkml:brushProperty name="width" value="0.025" units="cm"/>
      <inkml:brushProperty name="height" value="0.025" units="cm"/>
    </inkml:brush>
  </inkml:definitions>
  <inkml:trace contextRef="#ctx0" brushRef="#br0">13 160 7527,'0'0'6582,"-2"11"-3112,-7 34-1212,9-43-2123,-1-1 0,1 1-1,0 0 1,0 0 0,0 0-1,0 0 1,0 0 0,0 0-1,0-1 1,0 1 0,1 0-1,-1 0 1,1 0 0,-1 0-1,1-1 1,0 1-1,0 0 1,0-1 0,0 1-1,0 0 1,0-1 0,0 0-1,0 1 1,1-1 0,-1 1-1,1-1 1,-1 0 0,1 0-1,-1 0 1,1 0 0,-1 0-1,1 0 1,0-1 0,0 1-1,0 0 1,-1-1-1,1 1 1,0-1 0,0 0-1,3 0 1,0 1 109,1-1 1,-1 0-1,0-1 0,0 1 0,0-1 1,1 0-1,-1 0 0,0-1 1,0 1-1,0-1 0,-1 0 0,9-5 1,-4 1-50,0-2 0,0 1 0,-1-1 1,0 0-1,0-1 0,-1 0 0,0 0 1,-1 0-1,1-1 0,-2 0 0,0 0 0,0-1 1,-1 0-1,0 1 0,0-1 0,-2-1 1,1 1-1,-1 0 0,-1-1 0,0-20 1,-1 31-194,0 0 1,0 0 0,0-1 0,0 1 0,0 0 0,-1 0-1,1 0 1,-1-1 0,1 1 0,-1 0 0,1 0-1,-1 0 1,1 0 0,-1 0 0,0 0 0,0 0 0,1 0-1,-1 0 1,0 0 0,0 0 0,0 1 0,0-1 0,0 0-1,0 1 1,0-1 0,-1 0 0,1 1 0,0 0 0,0-1-1,0 1 1,0 0 0,-1-1 0,1 1 0,0 0 0,0 0-1,-1 0 1,1 0 0,0 0 0,0 0 0,-1 0-1,-1 1 1,0 0-2,0 0 0,0 0 0,0 0 0,0 0 0,1 1-1,-1-1 1,0 1 0,1-1 0,-1 1 0,1 0 0,-1 0 0,1 0 0,0 1-1,0-1 1,0 0 0,-2 3 0,-3 9-1,1 1 0,1-1 0,0 1 0,1 0 0,0 0 0,1 0 0,-1 20 0,0 113 0,5-109 0,-1-33 0,0-1 0,0 1 0,1 0 0,-1-1 0,1 1 0,1-1 0,-1 1 0,5 9 0,-5-13 0,0-1 0,0 0 0,0 1 0,0-1 0,0 0 0,0 0 0,0 1 0,1-1 0,-1 0 0,0 0 0,1-1 0,-1 1 0,1 0 0,-1 0 0,1-1 0,-1 1 0,1 0 0,-1-1 0,1 0 0,0 1 0,-1-1 0,1 0 0,0 0 0,-1 0 0,1 0 0,0 0 0,-1 0 0,1-1 0,0 1 0,-1 0 0,1-1 0,-1 1 0,1-1 0,2-1 0,4-2 0,1-1 0,-1 0 0,-1 0 0,1-1 0,-1 0 0,0 0 0,0-1 0,-1 0 0,1 0 0,-2 0 0,1-1 0,5-10 0,7-12 0,-2 0 0,12-34 0,6-63-169,-26 99 7,-9 58 109,3 71-47,-1-92 140,0 0 0,0 1 0,1-1 0,0 0 1,1 0-1,0-1 0,0 1 0,5 8 0,-7-16-38,0 1 1,0-1-1,-1 0 0,1-1 1,0 1-1,0 0 0,0 0 0,0 0 1,0 0-1,0-1 0,0 1 1,0 0-1,0-1 0,1 1 0,-1-1 1,0 0-1,0 1 0,0-1 0,1 0 1,-1 1-1,0-1 0,0 0 1,1 0-1,-1 0 0,0 0 0,0 0 1,1-1-1,-1 1 0,0 0 0,0-1 1,1 1-1,-1 0 0,0-1 1,0 0-1,0 1 0,0-1 0,0 1 1,0-1-1,0 0 0,0 0 1,0 0-1,0 0 0,0 0 0,1-1 1,6-6 2,0 0 0,0-1 0,10-15 0,-16 20-5,14-20 0,22-30 0,-36 51 0,0 0 0,1 0 0,-1 0 0,1 1 0,0-1 0,0 1 0,0-1 0,0 1 0,1 0 0,-1 0 0,0 1 0,7-3 0,-8 4 0,-1 0 0,1 0 0,0 0 0,0 1 0,0-1 0,-1 1 0,1-1 0,0 1 0,0-1 0,-1 1 0,1 0 0,0 0 0,-1 0 0,1 0 0,-1 0 0,1 0 0,-1 0 0,0 1 0,1-1 0,-1 0 0,0 1 0,0-1 0,0 1 0,0 0 0,1 2 0,25 52 0,-18-36 0,-9-18 0,1 0 0,0 0 0,0 0 0,1 0 0,-1 0 0,0 0 0,1 0 0,-1 0 0,1-1 0,-1 1 0,1 0 0,0-1 0,0 0 0,-1 1 0,1-1 0,0 0 0,0 0 0,1 0 0,1 1 0,-2-2 0,-1 0 0,1-1 0,0 1 0,-1 0 0,1-1 0,-1 1 0,1-1 0,-1 0 0,1 1 0,-1-1 0,1 0 0,-1 0 0,0 0 0,1 0 0,-1 0 0,0 0 0,0 0 0,0 0 0,0-1 0,0 1 0,0 0 0,0-1 0,0 1 0,-1 0 0,1-1 0,0-2 0,19-43-2948,-9-3-4989,-6 9-3823</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6.051"/>
    </inkml:context>
    <inkml:brush xml:id="br0">
      <inkml:brushProperty name="width" value="0.025" units="cm"/>
      <inkml:brushProperty name="height" value="0.025" units="cm"/>
    </inkml:brush>
  </inkml:definitions>
  <inkml:trace contextRef="#ctx0" brushRef="#br0">18 1 22325,'0'0'7495,"2"12"-6486,10 81-363,3-1 0,54 173 0,-65-256-777,-3-5-164,0 0 0,1 1 1,-1-1-1,1 0 0,0-1 1,0 1-1,1 0 0,-1-1 1,1 1-1,-1-1 0,6 5 1,-9-12-5077,-4-19 1725,0 14 3353,0-1-1,-1 1 1,0 1 0,0-1 0,-14-13-1,-20-17 2469,-14-14 8882,53 52-11036,1 1 0,0 0 0,0-1 1,1 1-1,-1 0 0,0-1 0,0 1 0,0 0 0,0-1 0,0 1 0,0 0 0,0-1 0,0 1 0,1 0 1,-1-1-1,0 1 0,0 0 0,0 0 0,1-1 0,-1 1 0,0 0 0,0 0 0,1-1 0,-1 1 0,0 0 1,1 0-1,-1 0 0,0-1 0,1 1 0,-1 0 0,0 0 0,1 0 0,-1 0 0,0 0 0,1 0 0,-1 0 0,0 0 1,1 0-1,-1 0 0,1 0 0,22-6 307,-18 5-309,52-16-3446,-43 11 863,-1 1 1,1-2-1,-1 0 1,13-9-1,-1-3-12517</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6.410"/>
    </inkml:context>
    <inkml:brush xml:id="br0">
      <inkml:brushProperty name="width" value="0.025" units="cm"/>
      <inkml:brushProperty name="height" value="0.025" units="cm"/>
    </inkml:brush>
  </inkml:definitions>
  <inkml:trace contextRef="#ctx0" brushRef="#br0">102 1 5029,'0'0'20739,"-8"9"-19292,-2 2-1135,-39 46 1660,45-51-1803,-1 0 0,1 1 0,0-1 1,1 1-1,-1 0 0,1 0 0,1 0 0,-3 9 0,5-15-194,1 0 0,-1-1-1,0 1 1,1 0 0,-1-1-1,1 1 1,-1-1 0,1 1-1,-1-1 1,1 1 0,-1-1-1,1 1 1,0-1 0,-1 1-1,1-1 1,-1 0 0,1 1-1,0-1 1,0 0 0,-1 1-1,1-1 1,0 0 0,0 0-1,-1 0 1,1 0-1,0 0 1,0 0 0,-1 0-1,1 0 1,0 0 0,1 0-1,36-1-336,-28 1 174,17 0-470,-5-1 255,1 1 1,28 4 0,-45-3 441,-2 0 1,1 0-1,0 0 1,0 0-1,0 1 1,0 0-1,-1 0 1,1 0-1,-1 1 1,0-1-1,1 1 1,-1 0-1,0 1 1,-1-1-1,8 8 1,-10-9 31,1 1-1,0 0 1,-1 0 0,1 0 0,-1 0-1,0 0 1,0 0 0,0 0-1,0 1 1,-1-1 0,0 0 0,1 0-1,-1 1 1,0-1 0,0 0 0,-1 1-1,1-1 1,-1 0 0,1 0 0,-1 0-1,0 1 1,0-1 0,-1 0 0,1 0-1,-1 0 1,1-1 0,-1 1-1,0 0 1,0-1 0,0 1 0,0-1-1,-5 5 1,3-4 16,0 0 1,1 0-1,-1 0 0,0 0 0,0 0 0,0-1 1,-1 0-1,1 0 0,-1 0 0,1 0 0,-1-1 1,0 0-1,1 0 0,-1 0 0,0 0 1,0-1-1,1 0 0,-1 0 0,0 0 0,0-1 1,0 1-1,-5-3 0,7 2-374,0-1-1,0 1 1,1-1 0,-1 0-1,0 0 1,1 0 0,0 0 0,-1-1-1,1 1 1,0-1 0,0 1-1,0-1 1,0 0 0,1 0-1,-1 0 1,1 0 0,0 0 0,0 0-1,0 0 1,0 0 0,-1-7-1,0-6-3456,0-1-1,0-32 1,2 42 2662,0-43-10198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7.156"/>
    </inkml:context>
    <inkml:brush xml:id="br0">
      <inkml:brushProperty name="width" value="0.025" units="cm"/>
      <inkml:brushProperty name="height" value="0.025" units="cm"/>
    </inkml:brush>
  </inkml:definitions>
  <inkml:trace contextRef="#ctx0" brushRef="#br0">1 289 5285,'0'0'24055,"3"12"-23452,8 29 55,10 75 0,-15-75-281,1 1 0,2-1 0,16 43 0,-25-83-377,0 1 0,1 0 0,-1-1 0,1 1 0,-1-1 0,1 1 0,0-1 0,-1 1 0,1-1 0,0 0 0,0 1 0,0-1 0,0 0 0,0 0 0,0 1 0,1-1 0,-1 0 0,0 0 0,1 0 0,-1-1 0,0 1 0,1 0 0,-1 0 0,1-1 0,-1 1 0,1-1 0,0 1 0,-1-1 0,1 0 0,-1 0 0,1 1 0,2-1 0,-2-2 0,0 1 0,0 0 0,0 0 0,0-1 0,-1 1 0,1 0 0,0-1 0,-1 0 0,1 1 0,-1-1 0,0 0 0,1 0 0,-1 0 0,0 0 0,0 0 0,0 0 0,0 0 0,-1 0 0,1-1 0,-1 1 0,1 0 0,-1-4 0,3-8 0,-2 0 0,0-1 0,0 1 0,-3-21 0,2 30 0,0 1 0,-1-1 0,0 1 0,0-1 0,0 1 0,0 0 0,-1-1 0,0 1 0,1 0 0,-2 0 0,1 0 0,0 0 0,-1 1 0,0-1 0,0 1 0,0-1 0,0 1 0,-4-3 0,6 5 0,1 1 0,0-1 0,-1 1 0,1 0 0,-1-1 0,1 1 0,-1 0 0,1-1 0,0 1 0,-1 0 0,1 0 0,-1 0 0,0-1 0,1 1 0,-1 0 0,1 0 0,-1 0 0,1 0 0,-1 0 0,1 0 0,-1 0 0,1 0 0,-1 0 0,1 0 0,-1 0 0,0 0 0,1 1 0,-1-1 0,1 0 0,-1 0 0,1 0 0,-1 1 0,1-1 0,0 0 0,-1 1 0,1-1 0,-1 0 0,1 1 0,0-1 0,-1 1 0,1-1 0,0 0 0,-1 1 0,1-1 0,0 1 0,0-1 0,-1 1 0,1-1 0,0 1 0,0-1 0,0 1 0,0-1 0,0 1 0,0 0 0,0-1 0,0 1 0,0-1 0,0 1 0,0-1 0,0 2 0,6 34 0,-5-33 0,1 1 0,0-1 0,0 0 0,0 0 0,0 0 0,1 0 0,-1 0 0,1 0 0,-1-1 0,1 1 0,0-1 0,0 0 0,0 1 0,1-2 0,-1 1 0,0 0 0,1-1 0,-1 1 0,1-1 0,0 0 0,-1 0 0,1-1 0,0 1 0,-1-1 0,1 1 0,0-1 0,0 0 0,0-1 0,-1 1 0,1-1 0,6-1 0,-1 0 0,0 0 0,0-1 0,0 0 0,0-1 0,-1 0 0,1 0 0,-1-1 0,0 0 0,0 0 0,-1-1 0,12-11 0,-11 8 0,0 0 0,-1-1 0,0 0 0,-1 0 0,0-1 0,-1 0 0,0 0 0,0 0 0,-1 0 0,-1-1 0,0 0 0,-1 0 0,0 0 0,0 0 0,-1-20 0,-1 32 0,0 0 0,0-1 0,0 1 0,0-1 0,0 1 0,0-1 0,0 1 0,0 0 0,0-1 0,-1 1 0,1-1 0,0 1 0,0 0 0,0-1 0,0 1 0,-1-1 0,1 1 0,0 0 0,0-1 0,-1 1 0,1 0 0,0-1 0,0 1 0,-1 0 0,1 0 0,0-1 0,-1 1 0,1 0 0,-1 0 0,1 0 0,0-1 0,-1 1 0,1 0 0,-1 0 0,1 0 0,0 0 0,-1 0 0,1 0 0,-1 0 0,1 0 0,0 0 0,-1 0 0,-1 0 0,1 0 0,0 1 0,0-1 0,0 1 0,0-1 0,0 1 0,0-1 0,0 1 0,0 0 0,0 0 0,0-1 0,0 1 0,0 0 0,0 0 0,-1 2 0,-4 7 0,1 1 0,0 0 0,0 0 0,1 0 0,1 1 0,0-1 0,0 1 0,-1 23 0,1-3 0,2 0 0,3 36 0,-2-65 0,0 0 0,0 0 0,1 0 0,-1 0 0,1-1 0,0 1 0,0 0 0,0-1 0,0 1 0,0 0 0,0-1 0,1 1 0,-1-1 0,1 0 0,3 4 0,-4-5 0,1 0 0,-1 0 0,1 0 0,0 0 0,-1 0 0,1 0 0,0-1 0,-1 1 0,1 0 0,0-1 0,0 0 0,0 1 0,0-1 0,-1 0 0,1 0 0,0 0 0,0 0 0,2-1 0,1 0 0,0 0 0,0-1 0,0 1 0,-1-1 0,1-1 0,0 1 0,-1-1 0,0 1 0,0-1 0,1 0 0,-2-1 0,1 1 0,0-1 0,-1 1 0,6-8 0,1-7 0,0 0 0,-1 0 0,0 0 0,-2-1 0,0-1 0,-2 1 0,0-1 0,3-27 0,-3 3 0,-2 0 0,-5-79 0,-11 31 0,11 85 0,0-1 0,0 1 0,0-1 0,-1 1 0,-1 0 0,1 0 0,-1 0 0,0 0 0,-7-8 0,11 15 0,-1-1 0,1 1 0,-1-1 0,0 0 0,1 1 0,-1-1 0,1 1 0,-1-1 0,0 1 0,1 0 0,-1-1 0,0 1 0,0 0 0,1-1 0,-1 1 0,0 0 0,0 0 0,1-1 0,-1 1 0,0 0 0,0 0 0,0 0 0,0 0 0,1 0 0,-1 0 0,0 1 0,0-1 0,1 0 0,-2 1 0,0 0 0,1 0 0,-1 0 0,1 0 0,-1 1 0,1-1 0,-1 0 0,1 1 0,0 0 0,0-1 0,0 1 0,-2 3 0,-18 56 0,19-55 0,-2 8 0,1 0 0,1 0 0,-2 26 0,4-36 0,0 0 0,0 0 0,1 0 0,-1 0 0,1-1 0,0 1 0,0 0 0,2 5 0,-2-8 0,0 1 0,0-1 0,-1 0 0,1 0 0,0 1 0,0-1 0,0 0 0,1 0 0,-1 0 0,0 0 0,0 0 0,0 0 0,1-1 0,-1 1 0,0 0 0,1-1 0,-1 1 0,1-1 0,-1 1 0,1-1 0,2 1 0,50-1-308,-42 0 106,-1 0 0,1 0-1,21 4 1,-29-4 174,-1 1-1,1 1 0,0-1 1,-1 1-1,1-1 0,-1 1 1,0 0-1,0 0 1,1 0-1,-1 1 0,0-1 1,-1 1-1,1 0 0,0-1 1,3 7-1,2 6 159,0 0 0,-1 1 0,-1 0 0,-1 0 0,0 0-1,-1 1 1,0-1 0,-2 1 0,1 26 0,6 26 146,-7-64-421,-1-7-280,2-14-1200,0-27-4278,-3 2-2911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07.718"/>
    </inkml:context>
    <inkml:brush xml:id="br0">
      <inkml:brushProperty name="width" value="0.025" units="cm"/>
      <inkml:brushProperty name="height" value="0.025" units="cm"/>
    </inkml:brush>
  </inkml:definitions>
  <inkml:trace contextRef="#ctx0" brushRef="#br0">0 256 15278,'0'0'11184,"9"2"-7938,-6-1-3140,0-1-1,0 1 1,0-1-1,1 1 1,-1-1-1,0 0 0,1 0 1,-1 0-1,0-1 1,0 1-1,1-1 1,-1 0-1,0 0 1,0 0-1,0 0 1,0 0-1,0-1 1,0 0-1,0 1 1,-1-1-1,1 0 1,-1 0-1,1 0 1,-1-1-1,0 1 1,1-1-1,-1 1 1,3-6-1,6-5-105,0-1 0,-1-1 0,13-23 0,-20 32 0,0 0 0,0 0 0,-1 0 0,0-1 0,0 1 0,-1-1 0,0 0 0,0 1 0,0-1 0,-1 0 0,0 0 0,-1-8 0,1 14 0,0 0 0,0 0 0,0 0 0,0 1 0,-1-1 0,1 0 0,0 0 0,-1 0 0,1 0 0,0 1 0,-1-1 0,1 0 0,-1 0 0,1 1 0,-1-1 0,0 0 0,1 1 0,-1-1 0,0 0 0,1 1 0,-1-1 0,0 1 0,0-1 0,1 1 0,-1 0 0,0-1 0,0 1 0,0 0 0,0-1 0,0 1 0,1 0 0,-1 0 0,0 0 0,0 0 0,0 0 0,0 0 0,0 0 0,0 0 0,-1 0 0,0 1 0,0 0 0,-1-1 0,1 1 0,0 0 0,-1 0 0,1 0 0,0 0 0,0 1 0,0-1 0,0 1 0,0-1 0,0 1 0,-2 3 0,-3 5 0,0 1 0,1 0 0,0 0 0,1 0 0,0 1 0,1 0 0,-5 22 0,5-9 0,0 0 0,-1 49 0,5-72 0,0 1 0,0-1 0,0 0 0,0 0 0,1 0 0,-1 0 0,1 0 0,-1 0 0,1-1 0,-1 1 0,1 0 0,0 0 0,0 0 0,0 0 0,0-1 0,0 1 0,1 0 0,-1-1 0,0 1 0,1-1 0,-1 0 0,1 1 0,-1-1 0,1 0 0,0 0 0,2 1 0,-2-1 0,0-1 0,1 1 0,-1-1 0,1 0 0,-1 1 0,1-1 0,-1 0 0,0-1 0,1 1 0,-1 0 0,1-1 0,-1 1 0,0-1 0,1 0 0,-1 0 0,0 0 0,0 0 0,1 0 0,-1 0 0,0-1 0,0 1 0,2-3 0,13-13-36,-1 0 1,-1-1-1,0 0 1,-1-1-1,16-30 0,13-18-12,-21 44 191,-22 23-141,0 0 0,1-1 0,-1 1 0,1 0 0,-1 0 0,1-1 0,-1 1 0,0 0 0,1 0 0,-1 0 0,1 0 0,-1 0 0,1 0 0,-1 0 0,1 0 0,-1 0 0,1 0 0,-1 0 0,0 0 0,1 0 1,-1 0-1,1 0 0,-1 0 0,1 0 0,-1 0 0,1 1 0,-1-1 0,0 0 0,1 0 0,-1 1 0,1-1 0,-1 0 0,0 1 0,1-1 0,-1 0 0,0 1 0,0-1 0,1 0 0,-1 1 0,0-1 0,0 1 0,1-1 0,-1 0 0,0 1 0,0-1 0,0 1 0,0-1 0,0 1 0,0-1 0,0 1 0,0-1 0,0 1 0,0-1 0,0 1 0,0-1 0,0 0 0,0 1 0,0 0 0,0 61-2,0-47 0,-1-1 0,2 0 0,4 28 0,-5-41 0,0 0 0,0 0 0,0 0 0,0-1 0,1 1 0,-1 0 0,0 0 0,1 0 0,-1 0 0,1 0 0,-1-1 0,1 1 0,-1 0 0,1 0 0,-1-1 0,1 1 0,0 0 0,-1-1 0,1 1 0,0-1 0,0 1 0,-1-1 0,1 1 0,0-1 0,0 1 0,0-1 0,0 0 0,0 0 0,0 1 0,-1-1 0,1 0 0,0 0 0,0 0 0,0 0 0,0 0 0,0 0 0,0 0 0,0 0 0,0 0 0,0-1 0,0 1 0,-1 0 0,1-1 0,0 1 0,0 0 0,0-1 0,0 1 0,-1-1 0,1 1 0,0-1 0,1-1 0,37-33 0,38-54 0,32-33 0,-108 120 0,1 1 0,-1 0 0,0-1 0,0 1 0,1 0 0,-1 0 0,1 0 0,-1 0 0,1 0 0,-1 0 0,1 0 0,-1 1 0,1-1 0,0 0 0,0 1 0,-1 0 0,1-1 0,0 1 0,2 0 0,-4 0 0,1 1 0,0-1 0,0 1 0,0-1 0,0 1 0,0 0 0,0-1 0,-1 1 0,1 0 0,0 0 0,-1-1 0,1 1 0,0 0 0,-1 0 0,1 0 0,-1 0 0,0 0 0,1 0 0,-1 0 0,0 0 0,1 0 0,-1 0 0,0 1 0,2 13 0,-1-1 0,0 1 0,-3 25 0,1-19 0,1 43-528,2-62-3647,5-2-6657</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3.586"/>
    </inkml:context>
    <inkml:brush xml:id="br0">
      <inkml:brushProperty name="width" value="0.025" units="cm"/>
      <inkml:brushProperty name="height" value="0.025" units="cm"/>
    </inkml:brush>
  </inkml:definitions>
  <inkml:trace contextRef="#ctx0" brushRef="#br0">7 47 5125,'0'-19'10205,"-2"-1"-4453,0 13-2565,1 25-1704,-1 32-343,7 61-1,-3-94-933,0 1 0,2-1 1,0 1-1,1-1 0,0 0 1,2-1-1,8 17 0,-15-32-185,1 1-1,0 0 0,-1-1 1,1 1-1,0-1 0,0 1 0,0-1 1,0 1-1,0-1 0,0 0 0,1 1 1,-1-1-1,0 0 0,1 0 1,-1 0-1,1 0 0,-1 0 0,1 0 1,-1 0-1,1-1 0,0 1 0,-1 0 1,1-1-1,0 0 0,3 1 1,-3-2 41,0 1 0,0-1 0,0 0 0,0 0 0,0-1 0,0 1 0,0 0 0,0-1 0,0 1 1,-1-1-1,1 1 0,-1-1 0,1 0 0,-1 0 0,0 0 0,3-4 0,3-8 239,0-1-1,0 0 1,-2-1-1,5-18 1,-4-4-301,-6 29 0,1 1 0,1 0 0,-1 0 0,6-15 0,-7 23 0,0 0 0,0-1 0,1 1 0,-1 0 0,0 0 0,0 0 0,0-1 0,1 1 0,-1 0 0,0 0 0,0 0 0,0 0 0,1 0 0,-1 0 0,0 0 0,0-1 0,0 1 0,1 0 0,-1 0 0,0 0 0,0 0 0,1 0 0,-1 0 0,0 0 0,0 0 0,1 0 0,-1 0 0,0 0 0,0 0 0,1 1 0,-1-1 0,0 0 0,0 0 0,0 0 0,1 0 0,-1 0 0,0 0 0,0 0 0,0 1 0,1-1 0,-1 0 0,0 0 0,0 0 0,0 0 0,0 1 0,1-1 0,-1 0 0,0 0 0,0 0 0,0 1 0,0-1 0,0 0 0,0 0 0,0 1 0,0-1 0,0 0 0,0 0 0,0 1 0,8 14 0,-8-14 0,7 18 0,-4-9 0,1 0 0,0 0 0,0-1 0,1 1 0,0-1 0,1 0 0,0 0 0,11 12 0,-16-21 0,0 1 0,1 0 0,-1 0 0,0 0 0,1-1 0,-1 1 0,1-1 0,-1 1 0,1-1 0,0 0 0,-1 1 0,1-1 0,-1 0 0,1 0 0,-1 0 0,1 0 0,0 0 0,-1-1 0,1 1 0,-1 0 0,1-1 0,-1 1 0,1-1 0,-1 0 0,0 1 0,1-1 0,-1 0 0,0 0 0,1 0 0,-1 0 0,0 0 0,0 0 0,0 0 0,0 0 0,0 0 0,0-1 0,0 1 0,1-2 0,7-9 0,-1 0 0,-1 0 0,9-17 0,-10 16 0,6-12 0,24-41 0,-34 64 0,-1-1 0,1 1 0,0-1 0,-1 1 0,1 0 0,0 0 0,1 0 0,-1 0 0,0 0 0,0 1 0,1-1 0,-1 1 0,1-1 0,0 1 0,-1 0 0,1 0 0,0 0 0,0 0 0,-1 1 0,5-1 0,-4 1 0,0 1 0,1 1 0,-1-1 0,0 0 0,0 1 0,0-1 0,0 1 0,0 0 0,0 0 0,-1 0 0,1 1 0,-1-1 0,1 0 0,-1 1 0,0 0 0,0-1 0,0 1 0,0 0 0,-1 0 0,2 4 0,29 66 0,-28-64 3,2 20-27,-26-60-10279,2 0-225</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3.928"/>
    </inkml:context>
    <inkml:brush xml:id="br0">
      <inkml:brushProperty name="width" value="0.025" units="cm"/>
      <inkml:brushProperty name="height" value="0.025" units="cm"/>
    </inkml:brush>
  </inkml:definitions>
  <inkml:trace contextRef="#ctx0" brushRef="#br0">1 1 10122,'0'0'18001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010"/>
    </inkml:context>
    <inkml:brush xml:id="br0">
      <inkml:brushProperty name="width" value="0.025" units="cm"/>
      <inkml:brushProperty name="height" value="0.025" units="cm"/>
    </inkml:brush>
  </inkml:definitions>
  <inkml:trace contextRef="#ctx0" brushRef="#br0">101 307 11018,'0'0'15065,"-11"5"-14563,3 0-412,-1 0 0,1 0-1,0 0 1,1 1 0,-1 0-1,-6 7 1,12-10-76,-1-1 0,1 1 0,-1 0 0,1 0-1,0 0 1,0 0 0,0 0 0,1 0 0,-1 1 0,1-1 0,-1 0 0,1 1-1,0-1 1,1 1 0,-1-1 0,1 1 0,-1 0 0,1-1 0,0 1 0,0 0-1,1-1 1,-1 1 0,2 4 0,-1-7 1,0 1 0,0 0 0,1-1-1,-1 1 1,0-1 0,1 1 0,-1-1 0,1 0 0,-1 1-1,1-1 1,0 0 0,-1 0 0,1 0 0,0 0 0,0-1-1,0 1 1,0 0 0,0-1 0,0 1 0,0-1 0,0 0-1,0 0 1,0 0 0,0 0 0,2 0 0,5 0 78,-1 0 1,0-1 0,1 0 0,15-4-1,-13 1 30,-1-1 0,1 0-1,-1-1 1,0 0 0,0 0 0,-1-1-1,0 0 1,0-1 0,0 0 0,-1 0-1,-1-1 1,1 0 0,-1-1-1,-1 1 1,0-1 0,6-12 0,-2 0 193,0 0 1,-2-1-1,0 0 1,-1 0 0,-2 0-1,6-45 1,-10 52-267,1 6-48,-1 1 0,-1 0-1,1 0 1,-2-1 0,1 1 0,-1 0-1,-2-10 1,2 18-2,1 0 0,-1 0 0,1 0 0,-1 1 0,0-1 0,1 0 0,-1 0 0,0 1 0,1-1 0,-1 0 0,0 1 0,0-1 0,0 1 0,0-1 0,0 1 0,1-1 0,-1 1 0,0 0 0,0-1 0,0 1 0,0 0 0,0 0 0,0 0 0,0 0 0,0 0 0,0 0 0,0 0 0,0 0 0,0 0 0,0 0 0,0 0 0,0 1 0,0-1 0,0 0 0,0 1 0,-1 0 0,-33 18 0,-16 27 0,47-42 0,1 0 0,-1 0 0,1 1 0,0-1 0,0 1 0,1 0 0,-1 0 0,1-1 0,0 2 0,-2 8 0,4-12 0,0 0 0,0-1 0,0 1 0,1 0 0,-1 0 0,0-1 0,1 1 0,-1 0 0,1 0 0,0-1 0,0 1 0,-1-1 0,1 1 0,0-1 0,0 1 0,0-1 0,1 1 0,-1-1 0,0 0 0,1 0 0,1 2 0,39 25 0,-19-13 0,-17-10-132,-1-1-1,0 2 1,0-1-1,0 0 1,-1 1 0,1 0-1,-2 0 1,1 1-1,-1-1 1,1 1 0,-2-1-1,1 1 1,-1 0-1,2 12 1,0 5-1039,-2 0 0,0 0 0,-3 25 0,1-16-321,0-10-6457</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4.558"/>
    </inkml:context>
    <inkml:brush xml:id="br0">
      <inkml:brushProperty name="width" value="0.025" units="cm"/>
      <inkml:brushProperty name="height" value="0.025" units="cm"/>
    </inkml:brush>
  </inkml:definitions>
  <inkml:trace contextRef="#ctx0" brushRef="#br0">57 271 6054,'0'0'14216,"0"-9"-12321,0-43 2055,0 52-3871,0 0 0,0 1-1,0-1 1,0 0 0,-1 0-1,1 0 1,0 0 0,0 0-1,0 0 1,0 0 0,0 0-1,0 1 1,0-1 0,-1 0-1,1 0 1,0 0 0,0 0-1,0 0 1,0 0 0,0 0-1,-1 0 1,1 0 0,0 0-1,0 0 1,0 0 0,0 0-1,0 0 1,-1 0 0,1 0-1,0 0 1,0 0 0,0 0-1,0 0 1,0 0 0,-1 0-1,1 0 1,0-1 0,0 1-1,0 0 1,0 0 0,0 0-1,0 0 1,0 0 0,-1 0-1,1 0 1,0 0 0,0-1-1,0 1 1,0 0 0,0 0-1,0 0 1,0 0 0,0 0-1,0-1 1,0 1 0,0 0-1,0 0 1,0 0 0,0 0-1,0 0 1,0-1-1,-8 14 651,-2 14-599,2 1 1,0 0 0,2 0 0,2 0 0,0 1-1,2-1 1,2 49 0,0-76-131,0 0 0,0-1 0,0 1 0,0 0 0,0 0 0,0 0 0,0 0 0,0-1 0,0 1 0,0 0 0,1 0 0,-1 0 0,0-1 0,0 1 0,1 0 0,-1 0 0,1-1 0,-1 1 0,1 0 0,-1-1 0,1 1 0,-1 0 0,1-1 0,0 1 0,-1-1 0,1 1 0,0-1 0,-1 1 0,1-1 0,0 0 0,0 1 0,-1-1 0,1 0 0,0 1 0,0-1 0,0 0 0,-1 0 0,1 0 0,0 0 0,0 0 0,0 0 0,0 0 0,-1 0 0,1 0 0,0 0 0,0 0 0,0-1 0,0 1 0,1-1 0,1 0 0,0-1 0,1 0 0,-1 0 0,0 0 0,0 0 0,0 0 0,0-1 0,0 1 0,-1-1 0,4-4 0,9-16 0,-1 0 0,-1-2 0,-1 0 0,-1 0 0,-1-1 0,8-35 0,-6 11 0,-2 0 0,4-75 0,-17 202 0,8 94 0,-5-167 0,0-1 0,0 0 0,1 1 0,0-1 0,-1 0 0,1 0 0,0 0 0,0 0 0,1 0 0,-1 0 0,1 0 0,-1 0 0,1 0 0,0 0 0,0-1 0,0 1 0,0-1 0,1 0 0,-1 1 0,1-1 0,-1 0 0,1 0 0,0-1 0,0 1 0,0 0 0,0-1 0,0 0 0,5 2 0,-4-3 0,0 0 0,0 0 0,0 0 0,0 0 0,0-1 0,0 1 0,0-1 0,0 0 0,-1-1 0,1 1 0,0 0 0,0-1 0,-1 0 0,1 0 0,-1 0 0,0 0 0,1-1 0,-1 1 0,0-1 0,-1 0 0,1 0 0,0 0 0,2-4 0,2-4 0,0 0 0,-1-1 0,0 0 0,0 0 0,-2-1 0,1 1 0,-2-1 0,1 0 0,-2 0 0,0 0 0,0 0 0,-2-26 0,0 38 0,1 1 0,-1 0 0,0-1 0,0 1 0,0 0 0,0-1 0,0 1 0,0 0 0,0-1 0,0 1 0,0 0 0,0 0 0,0-1 0,0 1 0,0 0 0,0-1 0,-1 1 0,1 0 0,0-1 0,0 1 0,0 0 0,0 0 0,0-1 0,-1 1 0,1 0 0,0 0 0,0-1 0,-1 1 0,1 0 0,0 0 0,0 0 0,-1-1 0,1 1 0,0 0 0,0 0 0,-1 0 0,1 0 0,0 0 0,-1 0 0,1-1 0,-1 1 0,-12 9 0,-11 21 0,17-16 0,1 0 0,0 1 0,0 0 0,2 0 0,0 0 0,1 0 0,0 1 0,0 22 0,3-37 0,0 0 0,0 0 0,1 0 0,-1 0 0,0 0 0,1 0 0,-1-1 0,1 1 0,0 0 0,-1 0 0,1 0 0,-1-1 0,1 1 0,0 0 0,0-1 0,-1 1 0,1-1 0,0 1 0,0-1 0,0 1 0,-1-1 0,1 1 0,0-1 0,0 0 0,0 0 0,0 1 0,0-1 0,0 0 0,0 0 0,0 0 0,0 0 0,0 0 0,0 0 0,0 0 0,0 0 0,0-1 0,0 1 0,1-1 0,42-8 0,69-34 0,-67 24 0,1 2 0,63-13 0,-110 29 0,1 1 0,0-1 0,-1 1 0,1-1 0,-1 1 0,1-1 0,-1 1 0,0-1 0,1 0 0,-1 1 0,1-1 0,-1 1 0,0-1 0,0 0 0,1 1 0,-1-1 0,0 0 0,0 0 0,0 1 0,0-1 0,0 0 0,0 1 0,0-1 0,0 0 0,0 0 0,0 1 0,0-1 0,0 0 0,0 1 0,-1-1 0,1 0 0,0 1 0,-1-2 0,-9-24 0,-33-35 0,30 45 0,1-2 0,-19-33 0,31 50-3,0 1-1,0-1 1,0 1-1,1 0 1,-1-1-1,0 1 1,0 0 0,0-1-1,1 1 1,-1 0-1,0-1 1,0 1-1,1 0 1,-1-1 0,0 1-1,0 0 1,1 0-1,-1-1 1,0 1-1,1 0 1,-1 0 0,1 0-1,-1-1 1,0 1-1,1 0 1,-1 0 0,0 0-1,1 0 1,-1 0-1,1 0 1,-1 0-1,0 0 1,2 0 0,22-4-894,-12 2-530,16-7-4872,1-4-5750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5.592"/>
    </inkml:context>
    <inkml:brush xml:id="br0">
      <inkml:brushProperty name="width" value="0.025" units="cm"/>
      <inkml:brushProperty name="height" value="0.025" units="cm"/>
    </inkml:brush>
  </inkml:definitions>
  <inkml:trace contextRef="#ctx0" brushRef="#br0">0 23 4901,'1'-22'17538,"1"37"-11603,4 25-4921,26 122 1118,-8-32-885,-23-129-1397,-1 0-1,0 1 1,0-1 0,1 0 0,-1 0-1,1 0 1,-1 0 0,1 1 0,-1-1-1,1 0 1,0 0 0,-1 0-1,1 0 1,0 0 0,0-1 0,0 1-1,0 0 1,0 0 0,1 1-1,-1-2 17,0 0-1,-1 0 0,1 0 1,0-1-1,-1 1 0,1 0 0,-1 0 1,1 0-1,0-1 0,-1 1 1,1 0-1,-1 0 0,1-1 0,-1 1 1,1 0-1,-1-1 0,1 1 0,-1-1 1,1 1-1,-1-1 0,0 1 1,1-1-1,-1 1 0,0-1 0,1 1 1,-1-1-1,0 1 0,0-1 0,1 0 1,-1 1-1,0-1 0,0 1 1,0-1-1,0 0 0,0 1 0,0-1 1,0 0-1,4-22-4995,-2-4-1666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6.043"/>
    </inkml:context>
    <inkml:brush xml:id="br0">
      <inkml:brushProperty name="width" value="0.025" units="cm"/>
      <inkml:brushProperty name="height" value="0.025" units="cm"/>
    </inkml:brush>
  </inkml:definitions>
  <inkml:trace contextRef="#ctx0" brushRef="#br0">0 111 3812,'0'0'17275,"9"4"-14969,-6-3-2174,7 3 746,0 0 0,0-1 0,0 0 0,1 0 0,10 0 1,-18-2-737,0-1-1,0 0 1,-1 0 0,1 0 0,0 0 0,0-1 0,0 1 0,0-1 0,-1 1 0,1-1 0,0 0-1,-1 0 1,1 0 0,-1-1 0,1 1 0,-1 0 0,1-1 0,-1 0 0,0 0 0,0 1 0,0-1 0,0-1-1,0 1 1,0 0 0,-1 0 0,1-1 0,1-3 0,0 1-142,-1 0 0,-1 0 0,1 0 0,-1 0 0,0-1 0,0 1 0,0-1 0,-1 1 0,0 0 0,0-1 0,-1-5 0,1 10 0,0-1 0,0 1 0,-1-1 0,1 1 0,-1 0 0,1-1 0,-1 1 0,1 0 0,-1-1 0,0 1 0,1 0 0,-1 0 0,0-1 0,0 1 0,0 0 0,0 0 0,0 0 0,0 0 0,-1 0 0,1 1 0,0-1 0,0 0 0,-1 0 0,1 1 0,0-1 0,-1 1 0,1-1 0,0 1 0,-1 0 0,1-1 0,-1 1 0,1 0 0,-1 0 0,1 0 0,0 0 0,-1 0 0,1 0 0,-1 1 0,1-1 0,-1 0 0,1 1 0,0-1 0,-1 1 0,-1 1 0,0-1 0,1 1 0,-1-1 0,1 1 0,0 0 0,0 0 0,0 0 0,0 0 0,0 0 0,0 1 0,1-1 0,-1 1 0,1-1 0,0 1 0,-1-1 0,1 1 0,0 0 0,1-1 0,-1 1 0,0 0 0,0 4 0,-6 59 0,6-50 0,1 1 0,1 0 0,0 0 0,1 0 0,1-1 0,9 30 0,-10-41 0,-1-1 0,1 1 0,1-1 0,-1 0 0,1 0 0,0 0 0,0 0 0,0 0 0,0 0 0,1-1 0,-1 1 0,1-1 0,0 0 0,0 0 0,0-1 0,0 1 0,1-1 0,-1 0 0,1 0 0,-1 0 0,1-1 0,0 1 0,-1-1 0,1-1 0,0 1 0,0 0 0,8-1 0,-8 0-383,1-1-1,-1 1 1,0-1 0,1 0 0,-1 0-1,0 0 1,0-1 0,0 0 0,0 0-1,0 0 1,0-1 0,-1 1 0,1-1-1,-1 0 1,0-1 0,6-4 0,-3 0-1002,0 0 0,0-1 0,0 0 0,-1 0 0,-1-1 0,1 1 0,3-12 0,10-29-9495</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6.399"/>
    </inkml:context>
    <inkml:brush xml:id="br0">
      <inkml:brushProperty name="width" value="0.025" units="cm"/>
      <inkml:brushProperty name="height" value="0.025" units="cm"/>
    </inkml:brush>
  </inkml:definitions>
  <inkml:trace contextRef="#ctx0" brushRef="#br0">110 0 7111,'0'0'19949,"-10"8"-18443,2-1-1270,-1 1 0,1-1 0,1 2 0,0-1-1,0 1 1,0 0 0,1 0 0,1 1 0,-8 15 0,9-16-139,1-3-48,1-1 0,-1 1 0,1-1 0,0 1-1,0 0 1,1 0 0,0 0 0,0 0 0,0 0 0,1 0 0,0 9 0,5-14-25,0-1 0,-1 0 1,1 0-1,0 0 0,0 0 0,0-1 1,-1 0-1,9-2 0,7-2-40,0 1-1,0 1 0,0 0 0,0 2 0,35 2 0,-54-1 23,1 0 0,-1 0 0,0 0 0,1 1 0,-1-1 0,0 0 0,1 1 0,-1-1 0,0 1 0,0 0 0,0-1 0,0 1 0,1 0 0,-1-1 0,0 1-1,0 0 1,0 0 0,-1 0 0,1 0 0,0 0 0,0 0 0,0 0 0,-1 1 0,2 1 0,-1-1 27,-1 1 0,1 0-1,-1 0 1,1 0 0,-1 0-1,0 0 1,0 0 0,0 0-1,-1-1 1,0 7 0,-1-1 33,0 0 1,-1-1-1,0 1 1,0-1-1,-1 1 1,1-1-1,-8 9 1,9-13-67,-42 43 19,43-45-23,0 1 1,-1-1 0,1 0 0,-1 1-1,1-1 1,-1 0 0,0 0 0,1 0 0,-1 0-1,0 0 1,0-1 0,1 1 0,-1 0 0,0-1-1,0 0 1,0 1 0,0-1 0,0 0-1,0 0 1,0 0 0,1 0 0,-1 0 0,0 0-1,0-1 1,0 1 0,0-1 0,0 1-1,-2-2 1,3 0-317,-1 0 1,1 0-1,-1-1 0,1 1 0,0-1 1,0 1-1,0-1 0,1 1 0,-1-1 0,1 1 1,-1-1-1,1 1 0,0-1 0,0 0 0,0-3 1,4-42-7756,9 19 1125,5-1-2494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6.853"/>
    </inkml:context>
    <inkml:brush xml:id="br0">
      <inkml:brushProperty name="width" value="0.025" units="cm"/>
      <inkml:brushProperty name="height" value="0.025" units="cm"/>
    </inkml:brush>
  </inkml:definitions>
  <inkml:trace contextRef="#ctx0" brushRef="#br0">1 390 5285,'0'0'5274,"8"-3"604,-1 1-4528,0-1 0,-1 0 0,1-1 0,-1 1 0,1-1 0,8-8 0,-13 10-1075,0 0 1,0 0-1,0-1 0,0 1 0,0 0 0,-1-1 1,1 1-1,-1-1 0,0 1 0,0-1 0,0 0 0,0 1 1,0-1-1,0 0 0,-1 0 0,0 0 0,1 1 1,-1-1-1,0 0 0,0 0 0,-1 0 0,1 0 1,0 0-1,-2-3 0,2 5-275,0 0 0,-1 0 0,1 0 0,0 1 0,0-1 0,-1 0 0,1 0 0,0 0 0,-1 1 0,1-1 0,-1 0 0,1 0 0,-1 1 0,1-1 0,-1 0 0,0 1 0,1-1 0,-1 1 0,0-1 0,0 1 0,1-1 0,-1 1 0,0 0 0,0-1 0,0 1 0,1 0 0,-1-1 0,0 1 0,0 0 0,0 0 0,0 0 0,0 0 0,1 0 0,-1 0 0,0 0 0,0 0 0,0 0 0,0 0 0,0 1 0,1-1 0,-1 0 0,0 0 0,0 1 0,0-1 0,1 1 0,-1-1 0,0 1 0,0 0 0,-2 0 0,0 1 0,1 0 0,-1 0 0,1 0 0,0 0 0,-1 0 0,1 1 0,0-1 0,0 0 0,1 1 0,-1 0 0,-2 4 0,1 1 0,1 0 0,0 0 0,0 1 0,1-1 0,0 17 0,0-23 0,1 0 0,0-1 0,1 1 0,-1 0 0,0-1 0,0 1 0,1 0 0,-1-1 0,1 1 0,-1 0 0,1-1 0,0 1 0,0-1 0,0 1 0,-1-1 0,2 1 0,-1-1 0,0 0 0,0 0 0,0 1 0,0-1 0,1 0 0,-1 0 0,1 0 0,-1 0 0,1-1 0,-1 1 0,1 0 0,-1 0 0,1-1 0,0 1 0,-1-1 0,1 0 0,0 1 0,1-1 0,28 0 0,0-1 0,0-2 0,-1-1 0,59-15 0,-64 14 0,-24 4 0,0 1 0,0-1 0,0 1 0,0-1 0,-1 0 0,1 1 0,0-1 0,0 0 0,0 0 0,-1 1 0,1-1 0,0 0 0,-1 0 0,1 0 0,-1 0 0,1 0 0,-1 0 0,1 0 0,-1 0 0,0 0 0,1 0 0,-1 0 0,0 0 0,0 0 0,0-1 0,0 0 0,-1-37 0,1 26 0,-2-4 0,-1 0 0,-1 0 0,0 0 0,-1 0 0,-1 1 0,-1-1 0,0 2 0,-12-20 0,-8-22 0,27 57 1,0 0 0,0-1 0,0 1 1,0-1-1,0 1 0,0-1 0,0 1 0,0-1 0,0 1 0,0-1 0,1 1 1,-1-1-1,0 1 0,0-1 0,0 1 0,1 0 0,-1-1 0,0 1 1,0-1-1,1 1 0,-1 0 0,0-1 0,1 1 0,-1 0 0,1-1 0,-1 1 1,0 0-1,1 0 0,-1 0 0,1-1 0,-1 1 0,1 0 0,-1 0 1,1 0-1,-1 0 0,1 0 0,-1 0 0,0 0 0,1 0 0,-1 0 0,2 0 1,29-4-74,-20 3-118,-8 1 159,39-12-4638,-40 12 4121,-1-1 1,1 0 0,-1 0 0,0 0-1,1 0 1,-1 0 0,0 0 0,0 0-1,0 0 1,0 0 0,0-1-1,0 1 1,0 0 0,0-1 0,0 1-1,-1-1 1,1 1 0,0-1-1,-1 1 1,0-1 0,1 1 0,-1-1-1,0 1 1,0-1 0,0-2 0,0-13-6927</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7.194"/>
    </inkml:context>
    <inkml:brush xml:id="br0">
      <inkml:brushProperty name="width" value="0.025" units="cm"/>
      <inkml:brushProperty name="height" value="0.025" units="cm"/>
    </inkml:brush>
  </inkml:definitions>
  <inkml:trace contextRef="#ctx0" brushRef="#br0">0 117 8040,'0'0'13132</inkml:trace>
  <inkml:trace contextRef="#ctx0" brushRef="#br0" timeOffset="1">519 0 18834,'0'0'10410,"12"72"-9385,-4-32-385,2 3-223,3 2-321,4-2-64,4-6-192,-3-2-1154,0-8-1120,-4-6-1474,-7-9-960,-5-8-2787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7.537"/>
    </inkml:context>
    <inkml:brush xml:id="br0">
      <inkml:brushProperty name="width" value="0.025" units="cm"/>
      <inkml:brushProperty name="height" value="0.025" units="cm"/>
    </inkml:brush>
  </inkml:definitions>
  <inkml:trace contextRef="#ctx0" brushRef="#br0">37 254 12364,'-7'-9'7196,"6"7"-6887,-2-1 1,0 0 0,1 0-1,-1 0 1,1 0-1,0-1 1,0 1 0,0-1-1,0 1 1,1-1 0,-1 0-1,1 0 1,0 0 0,0 1-1,1-1 1,-1 0-1,1 0 1,0 0 0,0 0-1,0 0 1,0 0 0,1 0-1,-1 0 1,1 0-1,2-6 1,3 1-101,0 1-1,1 0 1,-1 0-1,1 0 1,1 1 0,0 0-1,0 1 1,0 0-1,1 0 1,0 0 0,0 1-1,0 1 1,11-5-1,3 0-68,1 1 0,0 1 0,1 1 0,32-4 0,-47 8-80,6 0 11,0 0 0,0 1 0,0 1 0,26 2 0,-39-1-51,0-1-1,1 1 0,-1 0 1,0 0-1,0 0 1,0 0-1,-1 0 1,1 0-1,0 1 0,0-1 1,-1 1-1,1 0 1,-1 0-1,1 0 1,-1 0-1,0 1 0,0-1 1,0 0-1,0 1 1,0 0-1,0-1 0,-1 1 1,1 0-1,-1 0 1,0 0-1,0 0 1,0 0-1,0 0 0,0 5 1,0 7 7,0-1 0,-1 0 0,-1 0 0,0 0 0,-1 0 0,0 0 0,-1 0-1,-1-1 1,0 1 0,-1-1 0,0 0 0,-1 0 0,-1 0 0,0-1 0,-1 0 0,0-1 0,0 1 0,-1-2 0,-14 13 0,23-22-38,0-1-1,0 1 1,-1-1 0,1 0-1,0 1 1,0-1 0,-1 0-1,1 1 1,0-1 0,-1 0-1,1 1 1,-1-1 0,1 0-1,0 0 1,-1 1 0,1-1-1,-1 0 1,1 0-1,-1 0 1,1 0 0,0 0-1,-1 1 1,1-1 0,-1 0-1,1 0 1,-1 0 0,1 0-1,-1 0 1,1-1 0,-1 1-1,1 0 1,-1 0 0,1 0-1,-1 0 1,2-17-1231,16-23-4080,2 7-3284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8.160"/>
    </inkml:context>
    <inkml:brush xml:id="br0">
      <inkml:brushProperty name="width" value="0.025" units="cm"/>
      <inkml:brushProperty name="height" value="0.025" units="cm"/>
    </inkml:brush>
  </inkml:definitions>
  <inkml:trace contextRef="#ctx0" brushRef="#br0">0 451 7079,'0'0'18780,"11"-1"-16265,-6 0-2350,1 0 1,-1 0 0,0-1-1,0 1 1,1-1 0,-1 0 0,0-1-1,-1 1 1,1-1 0,0 0-1,-1 0 1,1-1 0,-1 1 0,0-1-1,0 0 1,-1 0 0,1 0 0,-1-1-1,0 1 1,0-1 0,0 0-1,2-5 1,0 1-124,1-1-1,-2 1 1,1-1-1,-1 0 1,-1 0-1,0 0 1,0 0 0,-1-1-1,0 1 1,-1-1-1,0 0 1,-1 1-1,-1-18 1,1 27-42,-1 0 0,1 1 0,0-1 0,0 0 0,-1 0 0,1 1 0,0-1 0,-1 0 0,1 1 0,-1-1 0,1 1 0,-1-1 0,1 0 0,-1 1 0,1-1 0,-1 1 0,0-1 0,1 1 0,-1 0 0,0-1 0,1 1 0,-1 0 0,0-1 0,0 1 0,1 0 0,-1 0 0,0-1 0,0 1 0,1 0 0,-1 0 0,0 0 0,0 0 0,0 0 0,1 0 0,-1 0 0,0 1 0,0-1 0,1 0 0,-2 1 0,0-1 0,0 1 0,0 0 0,0 0 0,0-1 0,0 2 0,0-1 0,0 0 0,0 0 0,1 0 0,-1 1 0,0-1 0,1 1 0,-2 2 0,-4 7 0,1 1 0,1 0 0,0 0 0,1 0 0,0 0 0,1 1 0,0 0 0,1 0 0,1 0 0,0 0 0,1 14 0,0-26 0,0 0 0,0 0 0,0-1 0,0 1 0,0 0 0,0-1 0,0 1 0,1 0 0,-1-1 0,0 1 0,1 0 0,-1-1 0,0 1 0,1-1 0,-1 1 0,0-1 0,1 1 0,-1-1 0,1 1 0,-1-1 0,1 1 0,0-1 0,-1 1 0,1-1 0,-1 0 0,1 1 0,0-1 0,-1 0 0,1 0 0,1 1 0,27-1 0,28-16 0,-41 10 0,9-5 0,0 2 0,1 0 0,-1 2 0,2 1 0,-1 1 0,38-2 0,-63 4 0,0-1 0,1 1 0,-1 0 0,0 0 0,0-1 0,-1 1 0,1-1 0,-1 1 0,0-1 0,0 1 0,0-1 0,0-3 0,0 4 0,0-25 0,2 8 0,-1 0 0,-2 1 0,0-1 0,-1 0 0,0 1 0,-11-35 0,14 64 0,-2-6 0,1 0 0,0 1 0,1-1 0,-1 0 0,1 1 0,0-1 0,1 4 0,0-3 0,0-1 0,0 0 0,1 0 0,-1 0 0,1 0 0,0 0 0,0-1 0,0 1 0,1-1 0,-1 0 0,1 0 0,0 0 0,-1-1 0,2 1 0,-1-1 0,7 3 0,-7-4 0,-1 0 0,1 0 0,-1 0 0,1-1 0,-1 0 0,1 1 0,-1-2 0,1 1 0,-1 0 0,1-1 0,-1 1 0,1-1 0,-1 0 0,1 0 0,-1 0 0,0-1 0,0 1 0,1-1 0,-1 0 0,0 0 0,0 0 0,-1 0 0,4-3 0,10-11 0,-1 0 0,-1-1 0,0-1 0,-1 0 0,-1-1 0,18-39 0,-30 58 0,0 1 0,0-1 0,0 0 0,0 0 0,0 0 0,0 0 0,0 0 0,0 1 0,0-1 0,0 0 0,0 0 0,0 0 0,0 0 0,0 0 0,0 1 0,0-1 0,0 0 0,0 0 0,0 0 0,0 0 0,0 0 0,0 0 0,0 1 0,1-1 0,-1 0 0,0 0 0,0 0 0,0 0 0,0 0 0,0 0 0,0 0 0,0 0 0,1 0 0,-1 0 0,0 1 0,0-1 0,0 0 0,0 0 0,0 0 0,1 0 0,-1 0 0,0 0 0,0 0 0,0 0 0,0 0 0,0 0 0,1 0 0,-1 0 0,0 0 0,0 0 0,0 0 0,0 0 0,0-1 0,1 1 0,-1 0 0,0 0 0,0 0 0,3 28 0,-2 37 0,-2-23 0,0-16 0,1-1 0,5 33 0,-5-57-34,0 0 0,0 0 0,0 0 0,0 1 0,1-1 1,-1 0-1,0 0 0,1 0 0,-1 0 0,1 0 0,-1 0 0,1 0 0,0 0 0,-1 0 0,1 0 0,0-1 1,0 1-1,-1 0 0,1 0 0,0-1 0,1 2 0,-1-2-64,0 0 1,-1 0 0,1-1-1,0 1 1,-1 0-1,1 0 1,0-1-1,-1 1 1,1 0-1,0-1 1,-1 1-1,1 0 1,-1-1-1,1 1 1,-1-1 0,1 1-1,-1-1 1,1 1-1,-1-1 1,1 1-1,-1-1 1,0 0-1,1 1 1,-1-1-1,0 1 1,0-1-1,1 0 1,-1 1 0,0-1-1,0 0 1,0 1-1,0-1 1,0 0-1,0 0 1,0 0-1,4-31-8075,-2-10-6144</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8.501"/>
    </inkml:context>
    <inkml:brush xml:id="br0">
      <inkml:brushProperty name="width" value="0.025" units="cm"/>
      <inkml:brushProperty name="height" value="0.025" units="cm"/>
    </inkml:brush>
  </inkml:definitions>
  <inkml:trace contextRef="#ctx0" brushRef="#br0">4 0 9577,'0'0'13709,"-3"68"-13068,13-45-545,4 0-737,3-7-2754,4-5-5317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8.828"/>
    </inkml:context>
    <inkml:brush xml:id="br0">
      <inkml:brushProperty name="width" value="0.025" units="cm"/>
      <inkml:brushProperty name="height" value="0.025" units="cm"/>
    </inkml:brush>
  </inkml:definitions>
  <inkml:trace contextRef="#ctx0" brushRef="#br0">51 83 12332,'0'0'12038,"-3"9"-9748,2-5-2195,-34 97 3432,32-91-3251,0 1 0,1 0 0,1-1 1,0 1-1,0 0 0,1 0 0,0 0 0,3 18 0,-3-28-276,1 1 0,-1-1 0,1 0 0,-1 1 0,1-1 0,0 0 0,-1 0 0,1 1 0,0-1 0,0 0 0,0 0 0,0 0 0,0 0 0,0 0 0,0 0 0,0 0 0,0 0 0,1 0 0,-1-1 0,0 1 0,0 0 0,1-1 0,-1 1 0,1-1 0,-1 0 0,0 1 0,1-1 0,-1 0 0,1 0 0,-1 0 0,1 0 0,-1 0 0,0 0 0,1 0 0,-1 0 0,1-1 0,-1 1 0,1 0 0,1-2 0,2 1 0,0-1 0,0 0 0,-1 0 0,1-1 0,-1 1 0,1-1 0,-1 0 0,0 0 0,7-7 0,-1-3 0,0-1 0,-1 0 0,-1-1 0,0 0 0,-1 0 0,-1 0 0,-1-1 0,0 0 0,0 0 0,-2-1 0,0 1 0,-1-1 0,-1 1 0,0-1 0,-1 0 0,-4-26 0,4 42 0,1 1 0,-1 0 0,0-1 0,0 1 0,0 0 0,0-1 0,0 1 0,0-1 0,0 1 0,0 0 0,-1-1 0,1 1 0,0-1 0,0 1 0,0 0 0,0-1 0,0 1 0,-1 0 0,1-1 0,0 1 0,0 0 0,-1-1 0,1 1 0,0 0 0,0 0 0,-1-1 0,1 1 0,0 0 0,-1 0 0,1-1 0,0 1 0,-1 0 0,1 0 0,0 0 0,-1 0 0,1 0 0,-1-1 0,1 1 0,0 0 0,-1 0 0,1 0 0,-1 0 0,1 0 0,0 0 0,-1 0 0,1 0 0,0 1 0,-1-1 0,1 0 0,-1 0 0,1 0 0,0 0 0,-1 0 0,1 1 0,0-1 0,-1 0 0,1 0 0,0 1 0,-1-1 0,1 0 0,0 1 0,-17 19 0,10-4 0,-1 0 0,2 0 0,0 1 0,2 0 0,-1 0 0,2 0 0,0 1 0,0 34 0,3-51-34,0 1 0,0-1 0,0 1 1,0-1-1,1 1 0,-1-1 0,0 0 0,1 1 0,-1-1 0,1 1 0,0-1 1,-1 0-1,1 0 0,0 1 0,0-1 0,0 0 0,-1 0 0,1 0 1,1 0-1,-1 0 0,0 0 0,0 0 0,0 0 0,0 0 0,1-1 0,-1 1 1,0 0-1,1-1 0,-1 1 0,0-1 0,1 1 0,-1-1 0,1 0 0,-1 0 1,1 0-1,-1 0 0,1 0 0,-1 0 0,0 0 0,1 0 0,-1 0 1,1-1-1,-1 1 0,2-1 0,5-1-372,-1 1 0,-1-1 0,1-1 0,0 1 0,0-1 0,-1 0 0,0-1 0,7-4 0,24-25-5098,2-9-2584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784"/>
    </inkml:context>
    <inkml:brush xml:id="br0">
      <inkml:brushProperty name="width" value="0.025" units="cm"/>
      <inkml:brushProperty name="height" value="0.025" units="cm"/>
    </inkml:brush>
  </inkml:definitions>
  <inkml:trace contextRef="#ctx0" brushRef="#br0">156 350 5125,'0'0'6988,"2"-11"-2787,0 3-3431,1 1-57,-1 0 0,0-1 0,-1 1 0,0 0 0,0-1 0,0 1 1,-1-1-1,0 1 0,-2-9 0,2 15-632,0 0 0,-1 0 0,1 1-1,-1-1 1,1 0 0,-1 0 0,0 1 0,1-1 0,-1 0 0,0 1 0,1-1 0,-1 0 0,0 1-1,0-1 1,1 1 0,-1-1 0,0 1 0,0 0 0,0-1 0,0 1 0,0 0 0,0 0 0,0-1-1,1 1 1,-1 0 0,0 0 0,0 0 0,0 0 0,0 0 0,0 0 0,0 0 0,0 1-1,0-1 1,0 0 0,0 1 0,0-1 0,1 0 0,-1 1 0,0-1 0,-1 2 0,-35 21 280,26-10-314,0 0-1,1 0 1,1 1-1,0 0 1,0 0 0,2 1-1,-1 0 1,2 1-1,0 0 1,-4 19 0,10-34-39,0-1 0,-1 1 1,1 0-1,0-1 0,-1 1 0,1 0 1,0-1-1,0 1 0,0 0 1,0 0-1,0-1 0,0 1 1,0 0-1,0 0 0,0-1 1,0 1-1,0 0 0,0-1 1,1 1-1,-1 0 0,0 0 1,1-1-1,-1 1 0,0-1 1,1 1-1,-1 0 0,1-1 1,-1 1-1,1-1 0,-1 1 1,1-1-1,-1 1 0,1-1 0,-1 1 1,1-1-1,0 0 0,-1 1 1,1-1-1,0 0 0,-1 1 1,1-1-1,0 0 0,-1 0 1,1 0-1,0 0 0,0 1 1,-1-1-1,1 0 0,0 0 1,0-1-1,-1 1 0,1 0 1,0 0-1,0 0 0,-1 0 1,1-1-1,0 1 0,-1 0 1,1-1-1,0 1 0,-1 0 1,1-1-1,-1 1 0,1-1 0,0 0 1,44-29 1000,-17 3-771,-2-1-1,0-2 0,-2 0 1,-1-2-1,-2 0 0,-1-2 1,-1 0-1,-2-1 0,-1 0 1,13-50-1,-25 57-227,-39 125-432,21-63 451,1 1 1,2 0-1,1 1 1,2 0-1,-7 67 1,15-102-41,1 1 0,-1-1-1,0 0 1,0 1 0,0-1 0,1 0 0,-1 1-1,1-1 1,-1 0 0,1 0 0,0 1 0,-1-1 0,1 0-1,0 0 1,0 0 0,-1 0 0,1 0 0,0 0 0,0 0-1,0 0 1,1 0 0,-1 0 0,0-1 0,0 1-1,0 0 1,1-1 0,-1 1 0,0-1 0,0 1 0,1-1-1,-1 0 1,0 0 0,1 1 0,-1-1 0,1 0-1,-1 0 1,0 0 0,1 0 0,-1-1 0,0 1 0,1 0-1,2-2 1,0 2-462,1-1 0,0 0 0,-1-1 0,1 1 0,-1-1 0,0 0 0,1 0 0,-1 0 0,0-1 0,0 0 0,0 1 0,3-5 0,12-23-6697,-2-7-5028</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6:19.200"/>
    </inkml:context>
    <inkml:brush xml:id="br0">
      <inkml:brushProperty name="width" value="0.025" units="cm"/>
      <inkml:brushProperty name="height" value="0.025" units="cm"/>
    </inkml:brush>
  </inkml:definitions>
  <inkml:trace contextRef="#ctx0" brushRef="#br0">69 276 3107,'2'-11'1500,"5"-34"3086,-9 37 5796,-4 15-8199,-8 17-2032,4 1 527,0 1 1,1 0-1,2 1 1,1 0 0,0 1-1,3-1 1,0 1-1,1 30 1,2-54-623,0 1 0,0-1 0,1 1 0,0-1 0,-1 0 0,1 1 0,1-1 0,-1 0 0,1 0 0,-1 0 0,1 0 0,3 5 0,-3-7-48,-1-1 0,1 1 0,-1-1 0,1 1 0,-1-1 0,1 0 0,0 0 0,0 0-1,0 0 1,-1 0 0,1 0 0,0 0 0,0 0 0,0-1 0,0 1 0,1-1 0,-1 0 0,0 0 0,0 1 0,0-1 0,0-1 0,0 1-1,0 0 1,0 0 0,0-1 0,1 1 0,2-2 0,1-1 10,1 0 1,-2 0-1,1 0 1,0-1-1,-1 0 0,1 0 1,-1 0-1,0-1 1,-1 1-1,1-1 0,-1 0 1,5-8-1,42-72-657,-34 51 729,-1-2 1,-2 1 0,-2-2 0,-1 0-1,-2 0 1,-1-1 0,-3 0 0,0-1-1,-3-75 1,-3 114-28,1 0 0,-1 1-1,0-1 1,1 0 0,-1 1-1,0-1 1,1 0 0,-1 1-1,1-1 1,-1 1 0,1-1-1,-1 1 1,1-1 0,-1 1-1,1-1 1,-1 1 0,1 0-1,0-1 1,-1 1 0,1-1-1,0 1 1,-1 1 0,-10 28 142,1 1 1,1 0 0,1 0 0,2 1 0,1 0 0,2 0-1,1 0 1,3 48 0,-1-74-206,0 0 0,1-1 0,0 1 0,0-1 0,0 1 0,1 0 0,-1-1 0,1 0 0,1 1 0,-1-1 0,1 0 0,0 0 0,0-1 0,0 1 0,1 0 0,-1-1 0,1 0 0,0 0 0,9 7 0,-8-9 0,-1 1 0,1-1 0,0 0 0,0-1 0,0 1 0,1-1 0,-1 0 0,0 0 0,0-1 0,1 1 0,-1-1 0,0 0 0,0-1 0,1 1 0,-1-1 0,0 0 0,0-1 0,0 1 0,0-1 0,0 0 0,9-4 0,2-3 0,0-1 0,0 0 0,-1-1 0,-1-1 0,1 0 0,-2-1 0,0 0 0,0-1 0,14-22 0,-18 23 0,-1 0 0,0 0 0,0-1 0,-1 0 0,-1 0 0,-1-1 0,0 1 0,-1-1 0,0 0 0,-1-1 0,1-24 0,-3 38 0,-1 0 0,0 1 0,0-1 0,-1 0 0,1 0 0,0 0 0,0 0 0,-1 1 0,1-1 0,-1 0 0,0 0 0,1 1 0,-1-1 0,0 0 0,0 1 0,-2-3 0,3 4 0,-1-1 0,0 1 0,1 0 0,-1-1 0,0 1 0,1 0 0,-1-1 0,0 1 0,0 0 0,0 0 0,1 0 0,-1-1 0,0 1 0,0 0 0,0 0 0,1 0 0,-1 0 0,0 1 0,0-1 0,0 0 0,1 0 0,-1 0 0,0 1 0,0-1 0,0 1 0,-3 1 0,1 0 0,-1 0 0,1 0 0,0 1 0,0-1 0,0 1 0,0 0 0,0 0 0,1 0 0,-1 1 0,1-1 0,-3 7 0,-1 3 0,1 0 0,0 1 0,1 0 0,0-1 0,1 1 0,1 1 0,1-1 0,0 0 0,0 0 0,1 1 0,3 14 0,-2-23 0,0 0 0,0-1 0,0 1 0,1-1 0,0 0 0,0 1 0,0-1 0,1 0 0,0 0 0,0 0 0,0-1 0,0 1 0,1-1 0,0 0 0,-1 0 0,2 0 0,-1 0 0,0-1 0,1 1 0,0-1 0,0 0 0,0-1 0,0 1 0,0-1 0,0 0 0,1 0 0,-1-1 0,1 0 0,-1 0 0,8 1 0,-5-1-493,0-1 1,0 1-1,0-1 0,0-1 1,-1 0-1,16-3 0,11-12-7525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16.198"/>
    </inkml:context>
    <inkml:brush xml:id="br0">
      <inkml:brushProperty name="width" value="0.025" units="cm"/>
      <inkml:brushProperty name="height" value="0.025" units="cm"/>
    </inkml:brush>
  </inkml:definitions>
  <inkml:trace contextRef="#ctx0" brushRef="#br0">0 548 8680,'0'0'10148,"10"4"-8856,-1-2-933,1 1-1,-1-1 1,0-1-1,1 0 1,-1 0-1,0-1 1,1 0-1,-1 0 1,1-1-1,-1-1 1,0 1-1,10-4 1,186-45 3243,55-18-2613,-200 45-665,1 3 0,1 3-1,1 3 1,0 2 0,85-4 0,161 32-283,-67 1-11,-192-17-18,0-2 0,91-14 0,7-15 33,-46 8-39,1 5 0,137-7 1,-120 27 44,223 34-1,-285-28-35,0-2 0,0-2-1,0-3 1,0-3 0,0-2-1,0-2 1,73-19 0,-30-2 7,18-7 113,2 6 0,137-14 0,24 11-90,-212 20-6,134-41 0,-180 43-10,-14 5-4,1-1 0,1 1 0,-1 1 0,0 0 1,1 1-1,0 0 0,-1 0 0,1 1 0,0 1 0,0 0 0,13 2 0,2 14-112,-23-13 176,0 0 0,0 0 1,0-1-1,1 1 0,-1-1 0,1 0 0,5 1 0,-10-3-159,1 0-1,0 0 1,-1 0-1,1 0 1,-1 0-1,1 0 1,0 0-1,-1 0 1,1 0-1,-1 0 1,1 0-1,-1-1 1,1 1-1,0 0 1,-1 0-1,1-1 1,-1 1-1,1 0 1,-1-1-1,1 1 1,-1 0-1,0-1 0,1 1 1,0-1-1,4-25-4562,-5 8-3060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5.349"/>
    </inkml:context>
    <inkml:brush xml:id="br0">
      <inkml:brushProperty name="width" value="0.025" units="cm"/>
      <inkml:brushProperty name="height" value="0.025" units="cm"/>
    </inkml:brush>
  </inkml:definitions>
  <inkml:trace contextRef="#ctx0" brushRef="#br0">574 1 10282,'0'0'16405,"-13"10"-14985,-114 105 782,-175 204 0,285-300-2123,-4 4-44,0 1 1,2 1-1,0 0 1,-16 32-1,46-64-641,10-15-1585,55-84-7856,-30 40 1847</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5.723"/>
    </inkml:context>
    <inkml:brush xml:id="br0">
      <inkml:brushProperty name="width" value="0.025" units="cm"/>
      <inkml:brushProperty name="height" value="0.025" units="cm"/>
    </inkml:brush>
  </inkml:definitions>
  <inkml:trace contextRef="#ctx0" brushRef="#br0">299 0 9897,'0'0'20484,"3"15"-19550,-1-10-862,2 10 98,-1 0-1,-1 0 1,0 0 0,0 0-1,-2 0 1,0 16 0,-11 381-114,11-310-635,-4-101-4819,-6-9 2494,-10-13-810,20 20 3478,-56-55-6776,-5 7 6216,-6 5 4929,-2 5 3642,68 39-7693,0 0 0,0-1-1,0 1 1,0 0 0,0-1 0,0 1 0,0-1-1,0 1 1,0-1 0,1 0 0,-1 1 0,0-1-1,0 0 1,1 0 0,-1 0 0,0 1 0,1-1-1,-1 0 1,1 0 0,-1 0 0,1 0 0,-1-2 0,1 2 36,1 1 1,-1-1 0,1 0 0,-1 0 0,1 1 0,-1-1 0,1 0 0,-1 1 0,1-1 0,0 1 0,0-1 0,-1 1 0,1-1-1,0 1 1,0-1 0,-1 1 0,1 0 0,0-1 0,0 1 0,0 0 0,0 0 0,62-11 4034,-54 10-3937,66-7-538,-23 3-2624,90-20 0,-100 12-6695</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6.376"/>
    </inkml:context>
    <inkml:brush xml:id="br0">
      <inkml:brushProperty name="width" value="0.025" units="cm"/>
      <inkml:brushProperty name="height" value="0.025" units="cm"/>
    </inkml:brush>
  </inkml:definitions>
  <inkml:trace contextRef="#ctx0" brushRef="#br0">1 0 12908,'0'0'16891,"2"10"-15914,4 26-654,-1-1 0,-2 1 0,-2 68 0,-2-60-90,2 0 0,10 74 0,-8-118-233,0-11 0,2-14 0,-1-11 0,-2 1 0,-2 0 0,-1-1 0,-1 1 0,-8-36 0,1 49 0,6 31 0,3-5 0,0 1 0,0-1 0,1 0 0,-1 1 0,1-1 0,0 0 0,1 0 0,-1 0 0,2 4 0,0-4-141,0 0 0,0 0 0,0 0 0,0-1 0,1 0 0,-1 1 0,1-1-1,0 0 1,0-1 0,0 1 0,0-1 0,0 0 0,1 0 0,-1 0 0,1 0 0,-1-1 0,1 0 0,6 1 0,-6-1-215,1-1 1,-1 0 0,1 0-1,-1-1 1,0 1 0,1-1 0,-1 0-1,0 0 1,0-1 0,1 0-1,-1 0 1,-1 0 0,1-1-1,0 1 1,0-1 0,-1 0 0,0 0-1,1-1 1,-1 1 0,-1-1-1,1 0 1,0 0 0,-1 0-1,5-8 1,10-24-7909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6.921"/>
    </inkml:context>
    <inkml:brush xml:id="br0">
      <inkml:brushProperty name="width" value="0.025" units="cm"/>
      <inkml:brushProperty name="height" value="0.025" units="cm"/>
    </inkml:brush>
  </inkml:definitions>
  <inkml:trace contextRef="#ctx0" brushRef="#br0">73 0 13100,'0'0'13955,"-2"11"-12220,-16 107 253,-4 208 1,22-324-1989,0 0 0,0 0 0,0-1 0,0 1 0,0 0 0,0 0 0,1-1 0,-1 1 0,0 0 0,1-1 0,0 1 0,-1 0 0,1-1 0,0 1 0,0-1 0,0 1 0,2 2 0,-2-4 0,-1 1 0,1-1 0,0 1 0,0-1 0,0 0 0,0 0 0,0 1 0,0-1 0,0 0 0,0 0 0,0 0 0,0 0 0,0 0 0,0 0 0,0 0 0,-1 0 0,1 0 0,0 0 0,0-1 0,0 1 0,0 0 0,2-2 0,2-1 0,1 0 0,0-1 0,-1 1 0,0-1 0,0-1 0,0 1 0,7-9 0,-3 1 0,-1 0 0,0 0 0,0-1 0,9-24 0,-17 37 0,1-1 0,-1 1 0,1-1 0,0 1 0,-1-1 0,1 1 0,0-1 0,0 1 0,-1 0 0,1-1 0,0 1 0,0 0 0,0-1 0,-1 1 0,1 0 0,0 0 0,0 0 0,0 0 0,0 0 0,-1 0 0,1 0 0,0 0 0,0 0 0,0 1 0,0-1 0,-1 0 0,1 0 0,0 1 0,0-1 0,0 0 0,-1 1 0,1-1 0,1 2 0,34 18 0,-26-14 0,-8-5 0,1 1 0,-1-1 0,0 1 0,1 0 0,-1 0 0,0 0 0,0 0 0,0 0 0,0 0 0,0 0 0,-1 1 0,1-1 0,-1 1 0,0-1 0,1 1 0,-1 0 0,0-1 0,0 1 0,-1 0 0,1 0 0,-1 0 0,1-1 0,-1 1 0,0 0 0,0 0 0,0 0 0,0 0 0,-1 0 0,1 0 0,-3 5 0,2-4 0,0 0 0,0-1 0,-1 1 0,1 0 0,-1 0 0,0-1 0,0 1 0,0-1 0,-1 0 0,1 0 0,-1 0 0,0 0 0,0 0 0,0 0 0,0-1 0,-1 1 0,1-1 0,0 0 0,-1 0 0,0 0 0,-5 1 0,-1-1 0,0-1 0,0 0 0,-1-1 0,1 0 0,0 0 0,0-1 0,0 0 0,0-1 0,0 0 0,0-1 0,1 0 0,-1-1 0,1 0 0,-1 0 0,2-1 0,-1 0 0,0 0 0,1-1 0,0-1 0,-8-6 0,55 10-2344,18 3-9197,-22-2-519</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7.450"/>
    </inkml:context>
    <inkml:brush xml:id="br0">
      <inkml:brushProperty name="width" value="0.025" units="cm"/>
      <inkml:brushProperty name="height" value="0.025" units="cm"/>
    </inkml:brush>
  </inkml:definitions>
  <inkml:trace contextRef="#ctx0" brushRef="#br0">73 71 10218,'0'0'8920,"-9"6"-4105,5-4-4648,-37 31 4200,39-32-4204,1 1 1,-1 0 0,1 0 0,-1-1 0,1 1-1,-1 0 1,1 0 0,0 0 0,0 1 0,0-1-1,1 0 1,-1 0 0,0 0 0,1 1 0,-1-1 0,1 0-1,0 1 1,0-1 0,0 0 0,0 1 0,0-1-1,0 0 1,1 1 0,-1-1 0,1 2 0,1-2-163,0 0 0,0 0 0,-1 0 0,1 0 0,0-1 1,0 1-1,0-1 0,1 0 0,-1 1 0,0-1 0,0 0 1,1 0-1,-1-1 0,1 1 0,-1 0 0,1-1 0,-1 1 1,1-1-1,-1 0 0,1 0 0,-1 0 0,4-1 0,4 1-2,0 0 0,-1-1 0,1 0 0,16-5 0,-19 3 1,0 0 0,0-1 0,-1 1 0,0-1 0,1-1 0,-1 1 0,-1-1 0,1 0 0,-1-1 0,0 1 0,0-1 0,5-7 0,-7 8 0,0 1 0,0-1 0,0 0 0,-1 0 0,0 0 0,0 0 0,0 0 0,-1-1 0,1 1 0,-1 0 0,0-1 0,-1 1 0,1-1 0,-1 1 0,0-1 0,-1 1 0,-1-8 0,2 12 0,0 0 0,-1 0 0,1 1 0,0-1 0,-1 0 0,1 0 0,-1 0 0,0 0 0,1 1 0,-1-1 0,1 0 0,-1 1 0,0-1 0,0 0 0,1 1 0,-1-1 0,0 1 0,0-1 0,0 1 0,0 0 0,0-1 0,1 1 0,-1 0 0,0-1 0,0 1 0,0 0 0,0 0 0,0 0 0,0 0 0,0 0 0,0 0 0,0 0 0,0 0 0,0 1 0,0-1 0,0 0 0,0 0 0,1 1 0,-1-1 0,0 1 0,0-1 0,0 1 0,0-1 0,0 2 0,-4 0 0,0 1 0,0 0 0,1 0 0,-1 0 0,1 1 0,-6 6 0,2 0 0,-1 1 0,2 0 0,0 0 0,0 1 0,1 0 0,1 0 0,0 0 0,0 1 0,1 0 0,1-1 0,0 2 0,1-1 0,1 0 0,-1 15 0,2-26 0,0 0 0,1 0 0,-1 0 0,0 0 0,1 0 0,0 0 0,-1 0 0,1 0 0,0 0 0,0 0 0,0 0 0,0 0 0,0 0 0,1-1 0,-1 1 0,0-1 0,1 1 0,-1-1 0,1 1 0,0-1 0,-1 0 0,1 0 0,0 0 0,0 0 0,0 0 0,0 0 0,0 0 0,0-1 0,0 1 0,0-1 0,0 1 0,0-1 0,0 0 0,0 0 0,0 0 0,0 0 0,0 0 0,3-1 0,5 1 0,0-1 0,0-1 0,0 0 0,-1 0 0,1-1 0,-1 0 0,11-5 0,-1-2 0,-1-1 0,0 0 0,-1-2 0,0 0 0,-1-1 0,0 0 0,-1-2 0,-1 1 0,-1-2 0,0 0 0,-1-1 0,-1 0 0,12-25 0,-40 83 0,-16 52 0,28-76 0,1 1 0,0 0 0,1 0 0,1 0 0,1 0 0,1 32 0,0-47 1,0 0-1,1 0 1,-1 0-1,1 0 1,0 0-1,-1 0 1,1-1 0,0 1-1,0 0 1,0-1-1,0 1 1,0 0-1,1-1 1,-1 1-1,0-1 1,1 0 0,-1 1-1,1-1 1,0 0-1,-1 0 1,1 0-1,0 0 1,-1 0 0,1 0-1,0-1 1,0 1-1,0-1 1,0 1-1,0-1 1,0 0 0,0 1-1,0-1 1,0 0-1,0 0 1,0-1-1,-1 1 1,1 0 0,0-1-1,2 0 1,4 0-14,0-1 0,-1 0 1,1 0-1,-1-1 1,0 0-1,0 0 0,0-1 1,12-8-1,-7 2-597,0-1 0,-1 0 0,0-1 1,13-18-1,-9 8-2126,-2 0 0,0-1 1,18-47-1,-4-4-3648</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7.804"/>
    </inkml:context>
    <inkml:brush xml:id="br0">
      <inkml:brushProperty name="width" value="0.025" units="cm"/>
      <inkml:brushProperty name="height" value="0.025" units="cm"/>
    </inkml:brush>
  </inkml:definitions>
  <inkml:trace contextRef="#ctx0" brushRef="#br0">192 1 7527,'0'0'11083,"-4"10"-7864,-12 29-1279,2 1 1,2 1 0,-8 50 0,10-29-1122,-2 107 0,12 17-627,-1-214-184,-1 1 0,-1-1 0,-12-51 0,12 67-57,0 1 0,0 0 0,-2 0 0,1 1 1,-1-1-1,-1 1 0,0 0 0,0 0 0,-1 1 0,0 0 0,-1 0 0,-11-10 0,70 29 2212,-32-7-2398,0-2 0,-1 0 0,1 0 0,31-5 0,-49 4-72,0-1 0,0 1 0,-1-1 0,1 0 0,0 1 0,0-1 0,0 0 1,-1 1-1,1-1 0,0 0 0,-1 0 0,1 0 0,-1 0 0,1 0 0,-1 1 0,1-1 0,-1 0 0,0 0 0,1 0 0,-1 0 0,0 0 0,0 0 0,0 0 0,0 0 0,1-1 0,-2 1 1,1 0-1,0 0 0,0 0 0,0 0 0,0 0 0,-1-1 0,1 2 90,-2-17-7662</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8.163"/>
    </inkml:context>
    <inkml:brush xml:id="br0">
      <inkml:brushProperty name="width" value="0.025" units="cm"/>
      <inkml:brushProperty name="height" value="0.025" units="cm"/>
    </inkml:brush>
  </inkml:definitions>
  <inkml:trace contextRef="#ctx0" brushRef="#br0">39 61 7687,'0'0'11147,"-38"-49"-8841,38 45-448,0 1-65,4 3-1088,4 0-128,2 0-385,0 0-160,-1 0-1153,1 0-3748,4-5-9288</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8.567"/>
    </inkml:context>
    <inkml:brush xml:id="br0">
      <inkml:brushProperty name="width" value="0.025" units="cm"/>
      <inkml:brushProperty name="height" value="0.025" units="cm"/>
    </inkml:brush>
  </inkml:definitions>
  <inkml:trace contextRef="#ctx0" brushRef="#br0">202 1 7495,'0'0'20339,"-10"-1"-17771,-4 1-2283,1 0-1,0 1 1,-1 1-1,1 0 1,-19 5-1,26-5-247,1-1-1,-1 1 1,1 0-1,0 0 1,0 0-1,-1 1 1,1-1-1,1 1 1,-1 1 0,0-1-1,1 1 1,0-1-1,-1 1 1,2 1-1,-1-1 1,0 0-1,-5 10 1,9-13-37,-1 0 0,1-1 0,0 1 0,0 0 0,-1 0 0,1-1 0,0 1 0,0 0 0,0 0 0,0 0 0,0-1 0,0 1 0,0 0 0,0 0 0,0 0 0,0-1 0,0 1 0,1 0 0,-1 0 0,0-1 0,1 1 0,-1 0 0,0 0 0,1-1 0,-1 1 0,1 0 0,0 0 0,23 9 0,41-8 0,-51-2 0,2 0 0,1-1 0,0 0 0,1 2 0,-1 0 0,0 1 0,0 1 0,0 0 0,0 1 0,29 11 0,-44-14 0,0 0 0,-1 0 0,1 0 0,0 0 0,0 0 0,-1 0 0,1 0 0,-1 0 0,1 1 0,-1-1 0,1 0 0,-1 1 0,0-1 0,1 1 0,-1 0 0,0 0 0,0-1 0,-1 1 0,1 0 0,0 0 0,0 0 0,-1 0 0,1 0 0,-1 0 0,0 0 0,1 0 0,-1 0 0,0 0 0,0 0 0,-1 0 0,1 0 0,0 0 0,-1 0 0,1 0 0,-1-1 0,1 1 0,-1 0 0,0 0 0,0 0 0,0 0 0,-2 2 0,-2 4 0,-1-1 0,0 0 0,0 0 0,0-1 0,-1 1 0,0-2 0,-13 9 0,-6 3 130,-47 23 0,64-36-248,1-1 0,-1 0-1,1 0 1,-1-1 0,0 0-1,0 0 1,0-1 0,0 0 0,0-1-1,-14 0 1,8-8-6352,9-12-6102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0.295"/>
    </inkml:context>
    <inkml:brush xml:id="br0">
      <inkml:brushProperty name="width" value="0.025" units="cm"/>
      <inkml:brushProperty name="height" value="0.025" units="cm"/>
    </inkml:brush>
  </inkml:definitions>
  <inkml:trace contextRef="#ctx0" brushRef="#br0">0 106 16784,'0'0'11066,"12"4"-10462,-8-2-588,1 0 0,-1 0 0,1-1 0,0 1 1,0-1-1,0 0 0,0-1 0,0 1 1,0-1-1,0 0 0,0 0 0,0-1 1,0 1-1,0-1 0,-1 0 0,1 0 0,0-1 1,0 0-1,-1 1 0,1-2 0,-1 1 1,1 0-1,-1-1 0,5-4 0,-5 5 56,-1-1 0,0 0 0,0 0 0,0 0-1,-1-1 1,1 1 0,-1-1 0,0 1 0,0-1-1,0 0 1,0 0 0,0 0 0,-1 0 0,0 0-1,0 0 1,0 0 0,0 0 0,-1-1 0,0-7-1,1 11-33,-1 1-1,0-1 1,0 1-1,0-1 1,0 1-1,0-1 1,0 1-1,0-1 1,0 1-1,-1-1 1,1 1 0,0-1-1,0 1 1,0-1-1,0 1 1,-1-1-1,1 1 1,0-1-1,-1 1 1,1 0-1,0-1 1,-1 1-1,1-1 1,0 1-1,-1 0 1,1-1-1,0 1 1,-1 0-1,1 0 1,-1-1-1,1 1 1,-1 0-1,1 0 1,-1-1-1,0 1 1,-21 7 321,-17 24-424,30-22 72,1 1 1,1 0 0,-1 1 0,2 0-1,0 0 1,0 0 0,1 1 0,0 0-1,1 0 1,-3 15 0,7-27-8,0 1 0,0-1 0,0 1 1,0-1-1,0 1 0,0-1 0,0 1 0,1-1 0,-1 1 1,0-1-1,0 1 0,0-1 0,1 0 0,-1 1 0,0-1 1,1 1-1,-1-1 0,1 0 0,-1 1 0,0-1 0,1 0 1,-1 1-1,1-1 0,-1 0 0,1 1 0,-1-1 0,1 0 1,-1 0-1,1 0 0,-1 0 0,1 0 0,-1 1 0,1-1 1,-1 0-1,1 0 0,-1 0 0,1 0 0,-1 0 0,1-1 1,-1 1-1,1 0 0,26-5 100,-9-2-54,0-1 1,0 0 0,-1-2-1,19-13 1,-25 14-165,2 1 1,-1 0 0,1 1 0,0 0 0,1 1-1,0 1 1,0 0 0,27-6 0,-40 12 109,0-1 1,0 0 0,0 0-1,0 1 1,-1-1 0,1 1-1,0-1 1,0 0 0,0 1-1,0 0 1,-1-1 0,1 1 0,0-1-1,-1 1 1,1 0 0,0 0-1,-1-1 1,1 1 0,-1 0-1,1 0 1,-1 0 0,1 0-1,-1 0 1,0-1 0,0 1-1,1 0 1,-1 0 0,0 0 0,0 0-1,0 0 1,0 0 0,0 0-1,0 0 1,0 1 0,0 45 69,-1-35 4,1 0 32,1 17 36,0-28-122,-1-1 0,0 1 0,1 0 0,-1-1 1,1 1-1,-1-1 0,1 1 0,-1 0 0,1-1 0,0 0 0,-1 1 0,1-1 1,0 1-1,-1-1 0,1 0 0,0 1 0,-1-1 0,1 0 0,0 0 0,-1 1 0,1-1 1,0 0-1,0 0 0,-1 0 0,1 0 0,0 0 0,0 0 0,0 0 0,-1 0 1,1-1-1,0 1 0,-1 0 0,1 0 0,1-1 0,6-2 93,0 0 0,0-1 1,0 0-1,0 0 0,0-1 0,-1 0 0,0 0 0,12-11 0,-13 10-130,0 0 0,1 1-1,-1 0 1,1 0 0,1 0-1,-1 1 1,1 0 0,-1 1-1,1 0 1,9-3-1,-16 7-21,0-1-1,0 1 0,0-1 1,0 1-1,0 0 0,0 0 1,-1-1-1,1 1 0,0 0 1,0 0-1,-1 0 0,1-1 0,-1 1 1,1 0-1,-1 0 0,1 0 1,-1 0-1,1 0 0,-1 0 1,0 0-1,0 1 0,1-1 1,-1 0-1,0 0 0,0 0 1,0 0-1,0 0 0,0 0 0,0 0 1,-1 0-1,1 0 0,-1 2 1,-2 40-3125,0-27-2647,3-7-4783</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9.284"/>
    </inkml:context>
    <inkml:brush xml:id="br0">
      <inkml:brushProperty name="width" value="0.025" units="cm"/>
      <inkml:brushProperty name="height" value="0.025" units="cm"/>
    </inkml:brush>
  </inkml:definitions>
  <inkml:trace contextRef="#ctx0" brushRef="#br0">11 1 5509,'0'0'22763,"-1"9"-21482,-8 227 1933,9-234-3214,0 0 0,0-1 0,0 1 0,0 0 0,0-1 0,0 1 0,0 0 0,1-1 0,-1 1 0,0 0 0,1-1 0,0 1 0,-1-1 0,1 1 0,0-1 0,0 1 0,-1-1 0,1 0 0,0 1 0,1-1 0,-1 0 0,0 0 0,0 0 0,0 1 0,1-1 0,-1-1 0,1 1 0,-1 0 0,1 0 0,-1 0 0,1-1 0,-1 1 0,1-1 0,-1 1 0,1-1 0,0 0 0,-1 0 0,1 1 0,0-1 0,-1 0 0,1 0 0,0-1 0,-1 1 0,1 0 0,0-1 0,1 0 0,5-1 0,0 0 0,0-1 0,-1 0 0,0-1 0,1 1 0,-1-2 0,-1 1 0,10-7 0,0-5 0,-1 1 0,17-24 0,21-20 0,-53 59 0,0 0 0,0-1 0,0 1 0,0 0 0,1 0 0,-1 0 0,0 0 0,0 0 0,0 0 0,0 0 0,1 0 0,-1 0 0,0 0 0,0 0 0,0 0 0,0 0 0,1 0 0,-1 0 0,0 0 0,0 0 0,0 0 0,0 0 0,1 0 0,-1 0 0,0 0 0,0 0 0,0 0 0,0 0 0,1 0 0,-1 0 0,0 1 0,0-1 0,0 0 0,0 0 0,0 0 0,1 0 0,-1 0 0,0 0 0,0 1 0,0-1 0,0 0 0,0 0 0,0 0 0,0 0 0,0 0 0,0 1 0,0-1 0,0 0 0,0 0 0,0 0 0,0 0 0,0 1 0,0-1 0,0 0 0,0 0 0,0 1 0,3 19 0,-2 30 0,-1-46 0,-1 7 0,1-7 0,0 0 0,-1 0 0,1 0 0,1 1 0,-1-1 0,1 0 0,0 0 0,2 7 0,-3-10 0,1 0 0,0 0 0,0 0 0,0 0 0,0-1 0,1 1 0,-1 0 0,0 0 0,0-1 0,0 1 0,1 0 0,-1-1 0,0 1 0,0-1 0,1 0 0,-1 1 0,0-1 0,1 0 0,-1 0 0,1 0 0,-1 0 0,0 0 0,1 0 0,-1 0 0,0-1 0,1 1 0,-1 0 0,0-1 0,1 1 0,-1-1 0,2-1 0,9-3 0,0 0 0,-1-1 0,0 0 0,0-1 0,0-1 0,18-16 0,-22 17 0,0 0 0,1 1 0,-1 0 0,1 0 0,0 1 0,1 0 0,-1 0 0,1 1 0,0 1 0,0-1 0,1 1 0,-1 1 0,17-3 0,-25 5 0,0 0 0,0 0 0,0 1 0,0-1 0,0 1 0,0-1 0,0 1 0,0-1 0,0 1 0,0-1 0,0 1 0,0 0 0,0 0 0,-1-1 0,1 1 0,0 0 0,0 0 0,-1 0 0,1 0 0,-1 0 0,1 0 0,-1 0 0,1 0 0,-1 0 0,0 0 0,1 0 0,-1 0 0,0 0 0,0 1 0,0-1 0,0 2 0,1 44 0,-1-35 0,-1-3 3,5 36-358,-4-44 307,1-1 0,-1 1 0,1 0 1,-1 0-1,0 0 0,1-1 0,0 1 0,-1 0 1,1-1-1,-1 1 0,1 0 0,0-1 0,-1 1 0,1-1 1,0 1-1,0-1 0,-1 1 0,1-1 0,0 0 1,0 1-1,0-1 0,0 0 0,-1 0 0,1 0 0,0 1 1,0-1-1,0 0 0,0 0 0,0 0 0,0 0 1,-1-1-1,1 1 0,0 0 0,0 0 0,0 0 0,0-1 1,0 1-1,-1 0 0,1-1 0,0 1 0,0-1 1,-1 1-1,1-1 0,0 1 0,0-2 0,15-12-6267,1-5-3203</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19.689"/>
    </inkml:context>
    <inkml:brush xml:id="br0">
      <inkml:brushProperty name="width" value="0.025" units="cm"/>
      <inkml:brushProperty name="height" value="0.025" units="cm"/>
    </inkml:brush>
  </inkml:definitions>
  <inkml:trace contextRef="#ctx0" brushRef="#br0">153 63 15503,'0'0'9694,"-10"1"-6763,3 0-2762,-1 0 0,1 1 0,1 0 0,-1 0 0,0 0 0,0 1 0,1 0 0,-1 0 0,1 1 0,0 0 0,0 0-1,0 0 1,1 1 0,0 0 0,0 0 0,0 0 0,0 1 0,1-1 0,-6 11 0,7-11-87,0 1 0,1 0 0,0 0 0,0 1-1,0-1 1,1 0 0,0 1 0,0-1 0,0 10 0,1-14-70,1 0 0,-1 0 0,0 0 0,1-1 1,-1 1-1,1 0 0,-1 0 0,1 0 0,0-1 0,0 1 0,-1 0 1,1-1-1,1 1 0,-1-1 0,0 1 0,0-1 0,1 1 0,-1-1 1,0 0-1,1 0 0,-1 1 0,1-1 0,0 0 0,-1 0 1,1-1-1,0 1 0,0 0 0,-1-1 0,1 1 0,0-1 0,0 1 1,0-1-1,0 0 0,3 0 0,25 1-7,1-2 0,-1-2 0,56-11 0,-52 8-6,0 1-1,35-1 1,-75 6 1,1-1 0,0-1 0,0 1 0,0-1 0,0 0 0,0 0 0,0 0 0,0-1 0,1 1 0,-1-1 0,1-1 0,0 1 0,0 0 0,0-1 0,0 0 0,1 0 0,-4-5 0,-10-12 0,-27-47 0,42 64 0,-1 0 0,-9-23 0,12 26 0,0 1 0,1-1 0,-1 0 0,0 1 0,0-1 0,0 0 0,1 1 0,-1-1 0,0 1 0,1-1 0,-1 1 0,1-1 0,-1 1 0,1-1 0,-1 1 0,1-1 0,-1 1 0,1 0 0,-1-1 0,1 1 0,-1 0 0,1-1 0,0 1 0,-1 0 0,1 0 0,-1-1 0,1 1 0,0 0 0,-1 0 0,1 0 0,0 0 0,-1 0 0,1 0 0,0 0 0,-1 0 0,1 0 0,0 0 0,-1 1 0,2-1 0,52 2-1668,43-1-5974,-88-1 6692,-1-1 0,1 0 1,-1-1-1,0 0 1,0 0-1,1-1 0,-1 0 1,12-7-1,4-7-9348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0.078"/>
    </inkml:context>
    <inkml:brush xml:id="br0">
      <inkml:brushProperty name="width" value="0.025" units="cm"/>
      <inkml:brushProperty name="height" value="0.025" units="cm"/>
    </inkml:brush>
  </inkml:definitions>
  <inkml:trace contextRef="#ctx0" brushRef="#br0">81 0 14478,'0'0'9304,"-1"9"-7248,-3 47-513,1-10-948,-14 77 0,-1-54-313,8-35 488,1-1 0,3 1 0,0 0 0,0 35 0,6-68-768,0 0-1,0 0 1,-1 0-1,1 0 1,0 0-1,1 1 1,-1-1 0,0 0-1,0 0 1,0 0-1,1 0 1,-1 0-1,0 0 1,1 0 0,-1-1-1,1 1 1,-1 0-1,1 0 1,-1 0-1,1 0 1,0 0-1,-1-1 1,1 1 0,0 0-1,0-1 1,0 1-1,-1 0 1,1-1-1,0 1 1,0-1 0,0 0-1,0 1 1,0-1-1,0 0 1,0 1-1,0-1 1,0 0 0,0 0-1,0 0 1,0 0-1,0 0 1,0 0-1,0 0 1,0 0 0,0 0-1,0-1 1,0 1-1,0 0 1,0-1-1,2 0 1,1 0-4,1-1 1,-1 0-1,1 0 1,-1-1-1,0 1 0,0-1 1,0 0-1,0 0 1,6-7-1,23-33 2,-2-2 0,-2-1 0,43-94 0,-66 119 0,-6 16 0,-6 12 0,-3 7-1555,-14 20-8517,15-24 1968</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0.424"/>
    </inkml:context>
    <inkml:brush xml:id="br0">
      <inkml:brushProperty name="width" value="0.025" units="cm"/>
      <inkml:brushProperty name="height" value="0.025" units="cm"/>
    </inkml:brush>
  </inkml:definitions>
  <inkml:trace contextRef="#ctx0" brushRef="#br0">9 0 14606,'0'0'16912,"-8"51"-15663,20-43-1249,5 0 0,2-3 0,-1 1 0,0-2 0,2 1 0,-5 0-1794,-4-1-3363,-1-3-2466</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0.797"/>
    </inkml:context>
    <inkml:brush xml:id="br0">
      <inkml:brushProperty name="width" value="0.025" units="cm"/>
      <inkml:brushProperty name="height" value="0.025" units="cm"/>
    </inkml:brush>
  </inkml:definitions>
  <inkml:trace contextRef="#ctx0" brushRef="#br0">209 1 10602,'0'0'16955,"-1"13"-15679,1-9-1217,-10 78 709,5-1 1,7 147 0,13-159-511,-14-65-470,0-1 0,0 1 0,0 0 0,0-1 0,1 1 0,0-1 0,0 0 0,0 0 0,0 1 0,0-1 0,1 0 0,-1-1 0,1 1 0,0 0 0,4 3 0,-4-10-5486,-8-18 2155,-2 10 3048,0-1-1,-1 1 0,0 0 1,-1 1-1,-14-15 1,-60-49 3691,0-2 4162,81 76-7175,1 0 1,0 0-1,0 0 1,0-1-1,0 1 1,0 0 0,0 0-1,0-1 1,1 1-1,-1 0 1,0-1-1,1 1 1,-1-1-1,1 1 1,0 0 0,-1-1-1,1 1 1,0-1-1,0 0 1,0 1-1,0-3 1,0 3-104,1-1 0,0 1 0,0 0 0,0 0 0,-1 0 0,1 0 0,0 0 0,0 0 0,0 0 0,0 1 0,1-1 0,-1 0 0,0 0 0,0 1 0,0-1 0,1 1 0,-1-1 0,0 1 0,2-1 0,11-2-32,0 1-1,1 1 1,24 0 0,-25 1 150,94-2-734,-24 0-1769,0-1-4084,-8-3-5313</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1.278"/>
    </inkml:context>
    <inkml:brush xml:id="br0">
      <inkml:brushProperty name="width" value="0.025" units="cm"/>
      <inkml:brushProperty name="height" value="0.025" units="cm"/>
    </inkml:brush>
  </inkml:definitions>
  <inkml:trace contextRef="#ctx0" brushRef="#br0">55 423 6150,'-9'-3'8066,"-29"-11"-3827,37 14-4188,1 0 0,0 0 0,-1 0 0,1 0 1,0-1-1,-1 1 0,1 0 0,0 0 0,-1 0 0,1 0 1,0-1-1,0 1 0,-1 0 0,1 0 0,0-1 1,0 1-1,-1 0 0,1-1 0,0 1 0,0 0 0,0-1 1,-1 1-1,1 0 0,0-1 0,0 1 0,0 0 0,0-1 1,0 1-1,0 0 0,0-1 0,0 1 0,0-1 0,0 1 1,0 0-1,0-1 0,0 1 0,0 0 0,0-1 0,0 1 1,0 0-1,0-1 0,1 1 0,-1-1 0,0 1 0,0 0 1,0 0-1,1-1 0,-1 1 0,0 0 0,0-1 0,1 1 1,-1 0-1,0 0 0,0 0 0,1-1 0,-1 1 1,0 0-1,1 0 0,-1 0 0,0 0 0,1-1 0,-1 1 1,1 0-1,25-10 590,-25 10-601,89-21 419,0 4 1,125-7-1,-173 21-439,697-28-280,7 49-234,-70-1 1638,1121-52 4760,-71-110-4890,-1675 140-1013,40-5-606,0-3 0,108-30-1,-153 24-2881,-45 18 2872,1 0 1,0-1-1,-1 1 1,1 0-1,-1-1 0,1 1 1,-1-1-1,0 0 0,0 1 1,1-1-1,-1 0 1,1-2-1,1-21-15096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6.837"/>
    </inkml:context>
    <inkml:brush xml:id="br0">
      <inkml:brushProperty name="width" value="0.025" units="cm"/>
      <inkml:brushProperty name="height" value="0.025" units="cm"/>
    </inkml:brush>
  </inkml:definitions>
  <inkml:trace contextRef="#ctx0" brushRef="#br0">145 109 4356,'10'-10'7362,"71"-82"3896,-81 92-11098,1 0 0,-1-1 0,0 1-1,0 0 1,0-1 0,0 1 0,0 0 0,1-1-1,-1 1 1,0 0 0,0-1 0,0 1-1,1 0 1,-1 0 0,0-1 0,0 1-1,1 0 1,-1 0 0,0 0 0,1-1-1,-1 1 1,0 0 0,1 0 0,-1 0 0,0 0-1,1 0 1,-1 0 0,0-1 0,1 1-1,-1 0 1,0 0 0,1 0 0,-1 0-1,0 0 1,1 1 0,-1-1 0,1 0-1,-1 0 1,0 0 0,1 0 0,-1 17 1473,-12 28-1259,-25 33 138,-83 129 0,42-79-303,149-226-11201,-35 32 4730,0-5-1916</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7.178"/>
    </inkml:context>
    <inkml:brush xml:id="br0">
      <inkml:brushProperty name="width" value="0.025" units="cm"/>
      <inkml:brushProperty name="height" value="0.025" units="cm"/>
    </inkml:brush>
  </inkml:definitions>
  <inkml:trace contextRef="#ctx0" brushRef="#br0">80 0 3876,'0'0'14125,"-18"56"-11563,3-20-1056,0 4-833,1 0-545,6-1-289,1-5-1568,7-3-1282,-3-4-1345,3-4-2435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7.536"/>
    </inkml:context>
    <inkml:brush xml:id="br0">
      <inkml:brushProperty name="width" value="0.025" units="cm"/>
      <inkml:brushProperty name="height" value="0.025" units="cm"/>
    </inkml:brush>
  </inkml:definitions>
  <inkml:trace contextRef="#ctx0" brushRef="#br0">7 255 5477,'0'0'6785,"-2"-9"-2978,-3-29-1277,5 35-2288,1 0 0,-1 0-1,0 0 1,1 0 0,-1 0 0,1 1-1,0-1 1,0 0 0,0 0 0,0 1 0,1-1-1,-1 1 1,1-1 0,-1 1 0,1-1 0,0 1-1,0 0 1,0 0 0,0 0 0,0 0 0,1 0-1,-1 1 1,0-1 0,5-1 0,3-3 180,0 1 1,1 0-1,0 1 1,16-4-1,-14 4-220,0 1 0,0 1 0,0 0 0,0 1 1,22 1-1,-32 0-190,0 0 0,0 0 0,0 1 0,0-1 1,0 1-1,0 0 0,-1-1 0,1 1 0,0 1 1,0-1-1,-1 0 0,1 1 0,-1-1 0,1 1 1,-1 0-1,0 0 0,0-1 0,1 2 0,-1-1 1,-1 0-1,1 0 0,0 1 0,0-1 0,-1 1 1,0-1-1,1 1 0,-1 0 0,0-1 0,0 1 1,0 5-1,1 5 371,-1 1 1,0 0-1,-2 0 0,1-1 1,-2 1-1,0 0 1,0-1-1,-1 0 0,-1 1 1,-5 12-1,21-91-180,-7 37-203,0-1 0,-2 0 0,-1 1 0,-2-38 0,1 68-27,0 0 0,0 1 0,0-1 0,0 0 0,1 0 0,-1-1 0,1 1 1,-1 0-1,1 0 0,0-1 0,0 1 0,0-1 0,0 0 0,0 1 0,0-1 0,0 0 0,0 0 0,0 0 0,1 0 0,-1-1 0,0 1 1,1-1-1,-1 1 0,0-1 0,1 0 0,-1 0 0,3 0 0,0 1-103,-1-1-1,1 0 1,0 0-1,-1 0 1,1 0-1,-1-1 1,1 1 0,-1-1-1,1-1 1,-1 1-1,0 0 1,0-1-1,1 0 1,-1 0 0,0 0-1,0-1 1,4-3-1,-2-1-1613,0 0-1,-1 0 0,0 0 0,-1-1 1,6-10-1,5-18-6786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7.893"/>
    </inkml:context>
    <inkml:brush xml:id="br0">
      <inkml:brushProperty name="width" value="0.025" units="cm"/>
      <inkml:brushProperty name="height" value="0.025" units="cm"/>
    </inkml:brush>
  </inkml:definitions>
  <inkml:trace contextRef="#ctx0" brushRef="#br0">98 1 7143,'0'0'9972,"-2"9"-5066,-29 94-1675,19-69-1978,1 0-1,2 1 1,1 0-1,2 0 1,-3 65-1,9-99-1259,0 1 0,0-1 0,0 0-1,0 0 1,0 1 0,0-1 0,0 0 0,1 0 0,-1 0 0,0 1-1,1-1 1,-1 0 0,1 0 0,0 0 0,-1 0 0,1 0 0,0 0-1,-1 0 1,1 0 0,0 0 0,0 0 0,0 0 0,0-1 0,0 1-1,0 0 1,0 0 0,0-1 0,0 1 0,0-1 0,0 1 0,1-1 0,-1 0-1,0 1 1,0-1 0,0 0 0,1 0 0,-1 0 0,0 0 0,0 0-1,1 0 1,1 0 0,7-2-104,0 0-1,0 0 1,0-1 0,14-7-1,20-3-173,-42 12 296,0 1 1,0 0 0,0 0 0,0 0 0,0 1 0,0-1 0,0 0 0,0 1 0,0-1 0,0 1-1,0 0 1,0 0 0,0 0 0,0 0 0,0 0 0,0 0 0,-1 0 0,1 0 0,0 1-1,-1-1 1,1 1 0,-1-1 0,0 1 0,1 0 0,-1-1 0,0 1 0,0 0 0,0 0-1,0 0 1,-1 0 0,1 0 0,0 0 0,-1 0 0,1 0 0,-1 0 0,0 0 0,0 0-1,0 0 1,0 0 0,0 1 0,0-1 0,0 0 0,-2 3 0,1 3 39,0 0 1,0-1 0,-1 1-1,-1-1 1,1 1-1,-1-1 1,-1 0 0,1 0-1,-1 0 1,0 0-1,-6 6 1,6-8-52,0 0 0,-1 0 0,0 0 0,0 0 0,-1-1 0,1 0 0,-1 0 0,0 0 0,0-1 0,0 0 0,0 0 0,-1-1 0,1 0 0,-1 0 0,1 0 0,-1-1 0,0 0 0,0 0 0,-7 0 0,13-1-39,-1-1 0,0 1 0,1 0 0,-1-1-1,1 1 1,-1-1 0,1 1 0,-1-1 0,1 0 0,-1 0 0,1 1 0,0-1 0,-1 0-1,1 0 1,0-1 0,0 1 0,0 0 0,0 0 0,0 0 0,0-1 0,-1-1 0,0-1-203,0 0 1,1 0 0,0 1-1,0-1 1,0 0 0,0 0-1,1 0 1,-1-7 0,1 3-341,0 0 0,1 0 0,0 1 0,0-1 0,1 0 1,0 1-1,0-1 0,0 1 0,5-9 0,15-14-6278,3 5-3502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015"/>
    </inkml:context>
    <inkml:brush xml:id="br0">
      <inkml:brushProperty name="width" value="0.025" units="cm"/>
      <inkml:brushProperty name="height" value="0.025" units="cm"/>
    </inkml:brush>
  </inkml:definitions>
  <inkml:trace contextRef="#ctx0" brushRef="#br0">267 57 22037,'-8'-2'1900,"4"1"-1622,-66-5 2499,66 6-2745,0 0 1,0 0-1,1 0 0,-1 1 0,0-1 1,1 1-1,-1 0 0,0 0 0,1 1 1,-1-1-1,1 1 0,0 0 0,0-1 1,-1 1-1,1 1 0,0-1 0,1 0 1,-4 4-1,39-21-54,-18 0 145,21-16 33,-34 29-169,0 1-1,0 0 1,0-1-1,0 1 1,0 0 0,0 0-1,0 0 1,1 1-1,-1-1 1,0 0 0,1 1-1,-1-1 1,0 1-1,1 0 1,3 0-1,-6 0-4,1 1 0,0-1-1,0 1 1,0-1 0,0 1 0,-1-1-1,1 1 1,0 0 0,0-1-1,-1 1 1,1 0 0,-1 0-1,1-1 1,0 1 0,-1 0-1,0 0 1,1 0 0,-1 0-1,1 0 1,-1 0 0,0-1-1,0 1 1,1 0 0,-1 0-1,0 1 1,2 30-103,-2-25 89,2 45 27,-3 0 1,-15 97-1,12-124 437,-2 0-1,-1 0 0,0 0 1,-2-1-1,-1 0 1,-1 0-1,-25 39 0,32-57-293,0-1 0,0 0-1,-1 0 1,1 0-1,-1-1 1,0 0-1,-1 0 1,1 0-1,-12 6 1,15-9-112,0-1 0,0 1 0,0 0 0,0-1 0,0 1 1,0-1-1,0 1 0,0-1 0,0 0 0,0 0 0,0 0 0,0 0 1,0 0-1,0-1 0,0 1 0,0-1 0,0 1 0,0-1 0,0 0 1,0 1-1,0-1 0,0 0 0,0-1 0,1 1 0,-1 0 0,0 0 1,1-1-1,-1 1 0,1-1 0,0 1 0,-1-1 0,1 1 0,0-1 0,-2-3 1,-1-2-15,0 0 0,1 0 0,0 0 0,0-1 0,1 1 0,0-1 0,0 1 0,1-1 1,0 0-1,0 1 0,1-1 0,0 0 0,0 0 0,0 0 0,1 1 0,1-1 0,3-13 0,-1 11-281,0 0 0,0 0-1,1 0 1,0 1 0,1-1 0,0 1-1,1 1 1,0-1 0,0 1-1,0 1 1,1-1 0,11-7 0,62-40-10253,-36 25-700</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8.265"/>
    </inkml:context>
    <inkml:brush xml:id="br0">
      <inkml:brushProperty name="width" value="0.025" units="cm"/>
      <inkml:brushProperty name="height" value="0.025" units="cm"/>
    </inkml:brush>
  </inkml:definitions>
  <inkml:trace contextRef="#ctx0" brushRef="#br0">0 99 4228,'0'0'25357,"9"5"-23819,-4-3-1440,0 1 1,-1-1-1,1 0 1,0 0 0,1 0-1,-1-1 1,0 0-1,8 1 1,-11-2-88,1 0 1,0-1 0,0 1-1,0-1 1,0 1 0,0-1-1,-1 0 1,1 0 0,0-1-1,0 1 1,-1 0 0,1-1-1,-1 0 1,0 1 0,1-1-1,-1 0 1,0 0 0,0-1-1,0 1 1,3-5 0,-2 3 5,-1 0 0,1 0 1,-1 0-1,0 0 1,0-1-1,0 1 1,-1-1-1,1 1 0,-1-1 1,0 1-1,0-1 1,-1 0-1,1 0 1,-2-9-1,1 13-13,0 1-1,0-1 1,-1 0-1,1 1 1,0-1 0,-1 0-1,1 1 1,0-1-1,-1 1 1,1-1 0,-1 1-1,1-1 1,-1 1-1,1-1 1,-1 1 0,1-1-1,-1 1 1,0-1-1,1 1 1,-1 0-1,0 0 1,1-1 0,-1 1-1,0 0 1,1 0-1,-1 0 1,0 0 0,1-1-1,-1 1 1,0 0-1,0 0 1,1 0-1,-1 1 1,0-1 0,1 0-1,-1 0 1,0 0-1,1 0 1,-1 1 0,0-1-1,1 0 1,-1 1-1,0-1 1,0 1 0,-31 19 85,26-12-89,0 0 0,0 0 0,0 1 0,1-1 0,0 1 0,1 0 0,0 1 0,1-1 0,0 1 0,0-1 0,1 1 0,0 0 0,1 0 0,-1 19 0,2-27 0,0-1 0,0 1 0,0-1 0,0 1 0,1 0 0,-1-1 0,0 1 0,1-1 0,-1 1 0,1-1 0,0 1 0,-1-1 0,1 1 0,0-1 0,0 1 0,0-1 0,0 0 0,0 0 0,0 0 0,0 1 0,1-1 0,-1 0 0,3 1 0,-2-1 0,1 0 0,0 0 0,0 0 0,0 0 0,0-1 0,0 1 0,0-1 0,0 0 0,0 0 0,0 0 0,6-1 0,0 0 0,-1-1 0,0 0 0,0-1 0,0 0 0,0 0 0,0 0 0,0-1 0,10-8 0,0-2 0,-2-2 0,0 0 0,0-1 0,-2-1 0,0 0 0,-1-1 0,20-41 0,-46 87 0,3-10 0,1 0 0,1 1 0,0 1 0,2-1 0,0 1 0,1 0 0,0 1 0,-1 21 0,6-40-16,0 0 0,0 0 0,-1 0 1,1 0-1,0 0 0,0 0 0,0 0 0,0 0 0,0 0 1,1 0-1,-1 0 0,0 0 0,0 0 0,0 0 0,1 0 1,-1-1-1,1 1 0,-1 0 0,1 0 0,-1 0 0,1 0 1,-1-1-1,1 1 0,0 0 0,-1 0 0,1-1 0,0 1 0,0-1 1,-1 1-1,1-1 0,0 1 0,0-1 0,0 1 0,0-1 1,0 0-1,0 1 0,0-1 0,0 0 0,0 0 0,0 0 1,0 1-1,-1-1 0,1 0 0,0-1 0,0 1 0,0 0 1,0 0-1,0 0 0,0 0 0,0-1 0,0 1 0,1-1 1,2-1-231,0 1 1,0-1-1,-1-1 1,1 1-1,-1 0 1,1-1-1,-1 1 1,0-1-1,0 0 1,0 0 0,3-5-1,22-52-13159,-14 24-26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8.591"/>
    </inkml:context>
    <inkml:brush xml:id="br0">
      <inkml:brushProperty name="width" value="0.025" units="cm"/>
      <inkml:brushProperty name="height" value="0.025" units="cm"/>
    </inkml:brush>
  </inkml:definitions>
  <inkml:trace contextRef="#ctx0" brushRef="#br0">179 0 18546,'0'0'12908,"-2"15"-11809,-37 208-836,24-156-279,2 0-1,-6 124 1,16-206-574,-1 0 0,-1 0 1,0 0-1,-12-23 0,0 0-363,15 33 904,-5-12 82,1 1-1,0-1 0,1 0 0,1 0 0,0-1 0,-1-29 0,5 45 25,1 1 0,-1 0 0,1-1 0,0 1 0,-1 0 0,1 0 0,0-1-1,0 1 1,0 0 0,0 0 0,0 0 0,0 0 0,0 0 0,0 0 0,0 1 0,1-1 0,-1 0 0,0 1 0,1-1 0,-1 0 0,0 1 0,1 0 0,-1-1 0,0 1 0,1 0 0,-1 0 0,1 0 0,-1-1 0,3 2 0,55-2 1770,-45 2-1637,12-1-224,-9 1-429,0-2 1,0 1-1,31-7 1,-33-1-3812,-13-3-1707,-2-6-3436</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8.938"/>
    </inkml:context>
    <inkml:brush xml:id="br0">
      <inkml:brushProperty name="width" value="0.025" units="cm"/>
      <inkml:brushProperty name="height" value="0.025" units="cm"/>
    </inkml:brush>
  </inkml:definitions>
  <inkml:trace contextRef="#ctx0" brushRef="#br0">1 23 18033,'0'0'10378,"72"-22"-35906</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9.327"/>
    </inkml:context>
    <inkml:brush xml:id="br0">
      <inkml:brushProperty name="width" value="0.025" units="cm"/>
      <inkml:brushProperty name="height" value="0.025" units="cm"/>
    </inkml:brush>
  </inkml:definitions>
  <inkml:trace contextRef="#ctx0" brushRef="#br0">80 0 5669,'0'0'15807,"1"14"-12908,1 14-1558,0-1 1,-3 1-1,-6 54 0,3-60-972,-5 21 947,-5 77-1,13-119-1314,1 1 0,0-1-1,0 0 1,0 1 0,0-1-1,0 0 1,1 1 0,-1-1-1,0 1 1,0-1 0,1 0-1,-1 0 1,1 1 0,-1-1-1,1 0 1,0 0 0,0 1-1,-1-1 1,1 0 0,0 0-1,0 0 1,0 0 0,0 0-1,0 0 1,0-1 0,0 1-1,1 0 1,-1 0 0,0-1-1,0 1 1,0-1 0,1 1-1,-1-1 1,0 0 0,1 1-1,-1-1 1,1 0 0,-1 0 0,0 0-1,1 0 1,-1 0 0,0 0-1,1 0 1,-1 0 0,0-1-1,1 1 1,0-1 0,13-3-2,0 0 0,-1-1 0,25-11 1,-5 2-3,-30 12 3,1 1 0,-1-1 0,1 1 0,-1 1 0,1-1 0,0 1 0,-1-1 0,1 1 0,-1 1 0,1-1 0,0 1 0,-1-1 0,7 3 0,-9-2 0,-1 1 0,1-1 0,0 1 0,0-1 0,-1 1 0,1 0 0,0 0 0,-1-1 0,0 1 0,1 0 0,-1 0 0,0 1 0,0-1 0,0 0 0,-1 0 0,1 0 0,0 1 0,-1-1 0,0 0 0,1 1 0,-1-1 0,0 0 0,0 1 0,0-1 0,0 0 0,-2 5 0,2-3 0,-1 1 0,0-1 0,0 1 0,-1-1 0,1 0 0,-1 1 0,0-1 0,0 0 0,0 0 0,-1-1 0,1 1 0,-1 0 0,0-1 0,0 1 0,0-1 0,-1 0 0,1 0 0,-1 0 0,1-1 0,-1 1 0,0-1 0,0 0 0,0 0 0,-1 0 0,1-1 0,-6 2 0,-8 2 0,1-1 0,0 0 0,-1-1 0,0-1 0,-25-1 0,37-1 2,1-1 1,-1 0-1,0 0 1,1-1-1,-1 1 1,1-1-1,-1-1 0,1 1 1,0-1-1,-6-3 1,9 5-7,1 0 1,-1 0-1,1 0 1,-1 0-1,1 0 1,-1 0-1,1 0 1,0-1-1,0 1 1,-1-1-1,1 1 1,0-1-1,0 1 1,1-1-1,-1 1 0,0-1 1,0 0-1,1 1 1,-1-1-1,1 0 1,0 0-1,-1 0 1,1 1-1,0-1 1,0 0-1,0 0 1,0 0-1,0 1 1,1-1-1,-1 0 1,0 0-1,1 0 1,0 1-1,-1-1 1,1 0-1,0 1 1,1-3-1,0 2-283,0 0 0,0 0-1,0 0 1,0 0 0,1 0-1,-1 1 1,0-1 0,1 1 0,-1 0-1,1-1 1,0 1 0,-1 0-1,7-1 1,43-7-6201,-39 7 4661,25-5-3565,4 1-1916</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29.681"/>
    </inkml:context>
    <inkml:brush xml:id="br0">
      <inkml:brushProperty name="width" value="0.025" units="cm"/>
      <inkml:brushProperty name="height" value="0.025" units="cm"/>
    </inkml:brush>
  </inkml:definitions>
  <inkml:trace contextRef="#ctx0" brushRef="#br0">13 128 18706,'0'0'11952,"8"-4"-10158,12-4-1553,0 1-192,-1 0 0,23-14 0,-39 20-52,1-1-1,-1 0 1,0 0 0,0 1-1,-1-2 1,1 1 0,0 0-1,-1-1 1,1 1 0,-1-1-1,0 0 1,0 1 0,0-1 0,0 0-1,0 0 1,-1-1 0,1 1-1,-1 0 1,0 0 0,0-1-1,1-4 1,-3 7 3,1 0 0,0 0 0,0 1 0,-1-1 0,1 0 0,-1 0 0,1 0 0,0 0 0,-1 0 0,0 1 0,1-1 0,-1 0 0,1 0 0,-1 1 0,0-1 0,0 1 0,1-1 0,-1 0 0,0 1 0,0-1 0,0 1 0,1 0 0,-1-1 0,0 1 0,0 0 0,0-1 0,0 1 0,0 0 0,0 0 0,0 0 0,0 0 0,0 0 0,0 0 0,0 0 0,0 0 0,0 0 0,0 0 0,0 1 0,1-1 0,-1 0 0,-2 2 0,-1-2 0,-1 1 0,1 1 0,0-1 0,0 1 0,0-1 0,0 1 0,0 0 0,-6 5 0,1 2 0,0 1 0,0 0 0,1 1 0,0-1 0,1 2 0,0-1 0,1 1 0,0 0 0,1 0 0,1 1 0,0 0 0,0-1 0,1 1 0,1 1 0,-2 24 0,5-37 3,-1 0 0,0 0 0,0 0-1,0 0 1,0 0 0,1 0 0,-1 0 0,1 0 0,-1 0 0,0 0-1,1-1 1,0 1 0,-1 0 0,1 0 0,-1-1 0,1 1 0,0 0-1,-1-1 1,1 1 0,0 0 0,0-1 0,0 1 0,-1-1 0,1 1-1,0-1 1,0 0 0,1 1 0,33 0 77,-26-2-213,0-1-1,-1 0 1,1-1-1,0 0 1,11-5-1,-9 1-1855,0-1 0,-1 0 0,0-1 0,12-11 0,7-13-5586</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0.025"/>
    </inkml:context>
    <inkml:brush xml:id="br0">
      <inkml:brushProperty name="width" value="0.025" units="cm"/>
      <inkml:brushProperty name="height" value="0.025" units="cm"/>
    </inkml:brush>
  </inkml:definitions>
  <inkml:trace contextRef="#ctx0" brushRef="#br0">111 1 7303,'0'0'17990,"-10"3"-15486,7-2-2287,-6 2 371,0 0 0,0 0 0,0 1 0,-12 8 0,19-11-527,0 0-1,0 0 0,1 0 1,-1 1-1,0-1 1,0 1-1,1-1 1,-1 1-1,1 0 0,0 0 1,-1 0-1,1-1 1,0 1-1,0 0 1,0 0-1,0 1 0,0-1 1,1 0-1,-1 0 1,1 0-1,-1 0 1,1 1-1,0-1 0,0 0 1,0 0-1,0 1 1,0-1-1,0 0 1,1 3-1,3-2-60,0-1 0,-1 0 0,1 0 0,0 0 0,0-1 0,0 0 0,0 1 0,1-1 0,-1 0 0,7 0 0,0 1 0,3 2-8,-1-2-17,0 2 0,0 0-1,0 0 1,13 8 0,-24-11 26,0 0 0,0 0 0,-1 0 0,1 0 1,0 0-1,0 0 0,-1 0 0,1 1 0,-1-1 0,1 1 0,-1-1 0,0 1 0,0-1 0,0 1 0,1 0 0,-2 0 0,1 0 1,0-1-1,0 1 0,0 0 0,-1 0 0,1 0 0,-1 0 0,0 0 0,0 0 0,1 0 0,-1 0 0,0 1 0,-1-1 1,1 0-1,0 0 0,-1 0 0,1 0 0,-2 3 0,0-2 7,0 1 1,-1-1 0,1 0-1,-1 0 1,0 0-1,0 0 1,0 0 0,0-1-1,0 1 1,-1-1-1,1 0 1,-1 0-1,-5 2 1,-50 19-33,53-21 29,1 0-1,-1-1 1,0 0 0,0 0 0,0 0-1,0-1 1,0 0 0,-8 0 0,13-1-11,-1 1 0,1-1 0,-1 1 1,1-1-1,0 1 0,-1-1 0,1 0 1,0 0-1,0 0 0,-1 0 0,1 0 0,0 0 1,0 0-1,0 0 0,0 0 0,0 0 1,0 0-1,1-1 0,-1 1 0,0 0 1,1-1-1,-1 1 0,1 0 0,-1-1 0,1 1 1,-1-1-1,1 1 0,0-1 0,0 1 1,0-1-1,0 1 0,0-1 0,0 1 0,0-1 1,1 1-1,0-3 0,1-5-1143,1-1-1,0 0 1,1 1-1,0 0 1,1 0-1,0 0 1,0 0-1,1 1 1,10-12-1,2-5-3039,11-15-3915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1.176"/>
    </inkml:context>
    <inkml:brush xml:id="br0">
      <inkml:brushProperty name="width" value="0.025" units="cm"/>
      <inkml:brushProperty name="height" value="0.025" units="cm"/>
    </inkml:brush>
  </inkml:definitions>
  <inkml:trace contextRef="#ctx0" brushRef="#br0">85 0 11755,'0'0'18001,"-2"11"-16314,-18 106-1246,5 2 1,0 140-1,28-345-441,-12 60 0,1-53 0,-2 73 0,-1 0 0,0 0 0,0 0 0,0 1 0,0-1 0,-1 0 0,0 1 0,0 0 0,0-1 0,-5-6 0,7 11 0,0 1 0,-1-1 0,1 1 0,0-1 0,0 1 0,-1-1 0,1 1 0,0-1 0,-1 1 0,1 0 0,0-1 0,-1 1 0,1 0 0,-1-1 0,1 1 0,-1 0 0,1-1 0,-1 1 0,1 0 0,-1 0 0,1-1 0,-1 1 0,1 0 0,-1 0 0,1 0 0,-1 0 0,1 0 0,-1 0 0,1 0 0,-1 0 0,0 0 0,1 0 0,-1 0 0,0 0 0,-8 19 0,5 27 0,4-42 0,0 0 0,0 0 0,1 0 0,-1 1 0,1-1 0,0 0 0,0 0 0,0 0 0,0 0 0,1 0 0,-1 0 0,1-1 0,0 1 0,1-1 0,-1 1 0,1-1 0,-1 1 0,1-1 0,0 0 0,6 5 0,-4-5 0,1-1 0,-1 1 0,0-1 0,1 0 0,-1 0 0,1-1 0,0 0 0,0 0 0,-1 0 0,1 0 0,0-1 0,0 0 0,0-1 0,11-1 0,-7 0 0,0 0 0,-1-1 0,1-1 0,-1 1 0,0-2 0,0 1 0,0-1 0,14-11 0,60-54 0,-79 66 0,-4 4 0,0 0 0,1 0 0,-1 0 0,0-1 0,0 1 0,0 0 0,0 0 0,0 0 0,0 0 0,0 0 0,1 0 0,-1 0 0,0 0 0,0 0 0,0 0 0,0 0 0,0 0 0,1 0 0,-1 0 0,0 0 0,0 0 0,0 0 0,0 0 0,0 0 0,1 0 0,-1 0 0,0 0 0,0 0 0,0 0 0,0 0 0,0 0 0,1 0 0,-1 0 0,0 0 0,0 0 0,0 0 0,0 1 0,0-1 0,0 0 0,0 0 0,0 0 0,1 0 0,-1 0 0,0 0 0,0 0 0,0 1 0,0-1 0,0 0 0,0 0 0,0 0 0,0 0 0,0 0 0,0 1 0,0-1 0,0 0 0,0 0 0,0 0 0,0 0 0,0 0 0,0 1 0,0-1 0,0 0 0,0 0 0,0 9 0,0-9 0,-13 63 0,9-52 0,1 0 0,0 0 0,1 0 0,-1 18 0,3-28 0,1-1 0,-1 1 0,0-1 0,0 1 0,1-1 0,-1 1 0,0-1 0,1 1 0,-1-1 0,0 1 0,1-1 0,-1 1 0,1-1 0,-1 0 0,1 1 0,-1-1 0,1 0 0,-1 1 0,1-1 0,-1 0 0,1 0 0,-1 1 0,1-1 0,0 0 0,-1 0 0,1 0 0,-1 0 0,1 0 0,0 0 0,-1 0 0,1 0 0,-1 0 0,1 0 0,0 0 0,-1 0 0,1 0 0,-1-1 0,1 1 0,-1 0 0,1 0 0,-1-1 0,2 0 0,26-11 0,56-54 0,-20 13 0,-64 53 0,0 0 0,0 0 0,1 0 0,-1-1 0,0 1 0,0 0 0,0 0 0,1 0 0,-1-1 0,0 1 0,0 0 0,0 0 0,1 0 0,-1 0 0,0 0 0,1-1 0,-1 1 0,0 0 0,0 0 0,1 0 0,-1 0 0,0 0 0,0 0 0,1 0 0,-1 0 0,0 0 0,1 0 0,-1 0 0,0 0 0,0 0 0,1 0 0,-1 1 0,0-1 0,0 0 0,1 0 0,-1 0 0,0 0 0,0 0 0,1 1 0,-1-1 0,0 0 0,0 0 0,0 0 0,1 1 0,-1-1 0,0 0 0,0 0 0,0 1 0,1 19 0,-14 36 0,10-43 0,2-12 0,1 1 0,-1 0 0,1 0 0,-1 0 0,1 0 0,0 0 0,0 0 0,0 0 0,0-1 0,0 1 0,0 0 0,0 0 0,0 0 0,1 0 0,-1 0 0,1 0 0,0 0 0,-1-1 0,1 1 0,0 0 0,0 0 0,0-1 0,0 1 0,0-1 0,1 1 0,1 2 0,0-4 0,-1 1 0,0-1 0,0 0 0,1 1 0,-1-1 0,0 0 0,1 0 0,-1-1 0,0 1 0,0 0 0,1-1 0,-1 1 0,0-1 0,0 0 0,0 0 0,1 0 0,-1 0 0,0 0 0,0 0 0,-1 0 0,1-1 0,0 1 0,1-2 0,36-32 0,-31 27 0,0 1 0,1-1 0,-1 2 0,1-1 0,1 1 0,12-7 0,-22 14 0,0-1 0,1 0 0,-1 1 0,1-1 0,-1 0 0,0 1 0,0-1 0,1 0 0,-1 1 0,0-1 0,0 1 0,1-1 0,-1 0 0,0 1 0,0-1 0,0 1 0,0-1 0,0 1 0,0-1 0,1 1 0,-1-1 0,0 0 0,0 1 0,-1-1 0,1 1 0,0-1 0,0 1 0,0-1 0,0 1 0,0-1 0,0 1 0,-1 0 0,-1 16 0,-21 54 0,23-71 2,0 0-1,0 0 1,0 0-1,0 1 1,0-1 0,0 0-1,0 0 1,0 0 0,0 1-1,0-1 1,0 0-1,0 0 1,0 0 0,0 1-1,0-1 1,0 0-1,0 0 1,0 0 0,0 1-1,0-1 1,0 0-1,0 0 1,0 0 0,0 1-1,0-1 1,0 0 0,1 0-1,-1 0 1,0 1-1,0-1 1,0 0 0,0 0-1,0 0 1,1 0-1,-1 0 1,0 0 0,0 1-1,0-1 1,1 0 0,-1 0-1,0 0 1,0 0-1,0 0 1,1 0 0,-1 0-1,0 0 1,0 0-1,0 0 1,1 0 0,-1 0-1,0 0 1,0 0 0,0 0-1,1 0 1,-1 0-1,0 0 1,0 0 0,0 0-1,1 0 1,-1-1-1,9-4-417,-2-1-1376,-1-1 77,0 0 0,0 0 0,-1 0 0,0-1 0,0 0 0,-1 0 0,5-12 0,10-28-4540,-5 2 4584,-9 30 2872,0 1-1117,2-2 18855,-12 35-15663,5-16-3240,-4 8-14,1 1 0,0-1 0,1 0 0,0 1 0,0-1 0,2 1 0,-1 0 0,1-1 0,2 18 0,-1-27-22,0 0 0,-1 0 0,1 0 0,0 0 0,0 0 0,0 0 0,0 0 0,0 0 0,0-1 0,0 1 0,0 0 0,0-1 0,0 1 0,1 0 0,-1-1 0,0 0 0,0 1 0,1-1 0,-1 0 0,0 1 0,1-1 0,-1 0 0,0 0 0,0 0 0,1 0 0,-1 0 0,0 0 0,1-1 0,-1 1 0,0 0 0,0-1 0,3 0 0,40-17 0,-20-1 0,-19 14 0,1 0 0,0 0 0,0 0 0,0 1 0,0 0 0,1 1 0,0-1 0,-1 1 0,1 0 0,1 1 0,6-2 0,-13 6 0,0 0 0,-1 1 0,1-1 0,-1 1 0,1-1 0,-1 1 0,0-1 0,0 0 0,0 1 0,0-1 0,-1 1 0,1-1 0,-2 5 0,-13 32 0,12-33 0,0 0 0,0 1 0,1 0 0,0 0 0,0-1 0,0 1 0,0 10 0,2-17 0,1 1 0,-1-1 0,0 1 0,0-1 0,1 0 0,-1 1 0,0-1 0,0 0 0,1 1 0,-1-1 0,1 0 0,-1 0 0,0 1 0,1-1 0,-1 0 0,0 0 0,1 0 0,-1 0 0,1 1 0,-1-1 0,1 0 0,-1 0 0,1 0 0,-1 0 0,0 0 0,1 0 0,-1 0 0,1 0 0,-1 0 0,1 0 0,-1 0 0,1-1 0,-1 1 0,0 0 0,1 0 0,-1 0 0,1 0 0,-1-1 0,0 1 0,1 0 0,-1-1 0,0 1 0,1 0 0,-1 0 0,0-1 0,1 0 0,20-12 0,30-32 0,-31 26 0,1 0 0,23-15 0,-44 34 0,0 0 0,0 0 0,0 0 0,0 0 0,1 0 0,-1-1 0,0 1 0,0 0 0,0 0 0,0 0 0,0 0 0,0 0 0,1 0 0,-1 0 0,0 0 0,0 0 0,0 0 0,0-1 0,1 1 0,-1 0 0,0 0 0,0 0 0,0 0 0,1 0 0,-1 0 0,0 0 0,0 0 0,0 0 0,0 0 0,1 1 0,-1-1 0,0 0 0,0 0 0,0 0 0,0 0 0,1 0 0,-1 0 0,0 0 0,0 0 0,0 0 0,0 0 0,0 1 0,0-1 0,1 0 0,-1 0 0,0 0 0,0 0 0,0 0 0,0 1 0,0-1 0,0 0 0,0 0 0,0 0 0,0 0 0,0 1 0,0-1 0,0 0 0,0 0 0,0 0 0,0 0 0,0 1 0,0-1 0,0 0 0,-4 20 0,-11 20 0,-3 8 0,18-48-12,0-1 0,0 1-1,0 0 1,0 0 0,0 0 0,1 0 0,-1 0 0,0 0-1,0 0 1,0 0 0,0 0 0,0 0 0,1 0-1,-1 0 1,0 0 0,0 0 0,0 0 0,0 0 0,0 0-1,1 0 1,-1 0 0,0 0 0,0 0 0,0 0 0,0 0-1,1 0 1,-1 0 0,0 0 0,0 0 0,0 0-1,0 0 1,0 0 0,0 0 0,1 0 0,-1 1 0,0-1-1,0 0 1,0 0 0,0 0 0,0 0 0,0 0-1,0 0 1,0 1 0,0-1 0,0 0 0,1 0 0,-1 0-1,0 0 1,0 0 0,0 1 0,0-1 0,0 0-1,0 0 1,0 0 0,0 0 0,0 0 0,0 1 0,0-1-1,0 0 1,0 0 0,0 0 0,-1 0 0,1 1 0,0-1-1,0 0 1,0 0 0,0 0 0,7-5-3689,2-12-4571,4-5-4295</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2.296"/>
    </inkml:context>
    <inkml:brush xml:id="br0">
      <inkml:brushProperty name="width" value="0.025" units="cm"/>
      <inkml:brushProperty name="height" value="0.025" units="cm"/>
    </inkml:brush>
  </inkml:definitions>
  <inkml:trace contextRef="#ctx0" brushRef="#br0">4 133 12172,'0'1'458,"-1"0"0,1 0 1,-1 0-1,1 0 1,0 0-1,-1-1 1,1 1-1,0 0 1,0 0-1,0 0 1,0 0-1,0 0 1,0 0-1,0 0 1,0 0-1,0 0 0,0 0 1,1 0-1,-1 0 1,0 0-1,1 0 1,-1 0-1,0 0 1,1-1-1,0 2 1,0-1-190,0 0-1,1-1 1,-1 1 0,0 0 0,0-1 0,0 1 0,1-1 0,-1 0-1,0 1 1,0-1 0,1 0 0,-1 0 0,0 0 0,1 0-1,-1 0 1,2 0 0,3-1-5,-1 0 1,1 0-1,0 0 0,-1-1 0,1 0 0,-1 0 1,9-5-1,-6 1-92,0 0 1,0 0-1,-1-1 1,0 0 0,0 0-1,8-13 1,-13 17-127,1-1 0,-1 1 0,0-1 0,0 0 0,0 0 0,0 0 0,-1 0 0,1 0 0,-1-1 0,0 1 0,-1 0 1,1-1-1,-1 1 0,1 0 0,-1-1 0,-1-7 0,0 11-46,1 0 0,-1 1 0,1-1 0,0 0 0,-1 1 0,1-1 0,-1 1 0,0-1 0,1 1 0,-1-1 0,1 1 0,-1-1 0,0 1 0,1-1 0,-1 1 0,0 0 0,1-1 0,-1 1 0,0 0 0,0 0 0,1-1 0,-1 1 0,0 0 0,0 0 0,1 0 0,-1 0 0,0 0 0,0 0 0,0 0 0,1 1 0,-1-1 0,0 0 0,0 0 0,1 0 0,-1 1 0,0-1 0,1 0 0,-1 1 0,0-1 0,1 1 0,-1-1 0,-1 2 0,-28 19 0,22-13 0,1 1 0,1 0 0,-1 1 0,1 0 0,1 0 0,0 0 0,0 0 0,1 1 0,1 0 0,0 0 0,0 0 0,1 0 0,-2 22 0,4-32 0,0 0 0,0 0 0,0 0 0,0-1 0,0 1 0,0 0 0,0 0 0,0 0 0,1 0 0,-1 0 0,0 0 0,0 0 0,1-1 0,-1 1 0,1 0 0,-1 0 0,1 0 0,-1-1 0,1 1 0,-1 0 0,1-1 0,0 1 0,-1 0 0,1-1 0,0 1 0,0-1 0,1 1 0,-1 0 0,1-1 0,0 0 0,0 1 0,0-1 0,-1 0 0,1 0 0,0-1 0,0 1 0,0 0 0,-1 0 0,1-1 0,0 1 0,1-2 0,5-1 0,-1 0 0,0-1 0,0 0 0,-1 0 0,11-8 0,68-73 0,-84 89 0,0 0 0,0 0 0,-1 0 0,1 0 0,-1-1 0,0 1 0,0 0 0,-1 7 0,1-8 0,0-2 0,0-1 0,0 1 0,0 0 0,0-1 0,0 1 0,1 0 0,-1-1 0,0 1 0,0 0 0,0-1 0,1 1 0,-1-1 0,0 1 0,1-1 0,-1 1 0,0-1 0,1 1 0,-1-1 0,1 1 0,-1-1 0,1 1 0,-1-1 0,1 1 0,-1-1 0,1 0 0,0 1 0,-1-1 0,1 0 0,-1 0 0,1 0 0,0 1 0,-1-1 0,1 0 0,-1 0 0,1 0 0,0 0 0,-1 0 0,1 0 0,0 0 0,-1 0 0,1 0 0,0 0 0,-1-1 0,1 1 0,0 0 0,-1 0 0,1 0 0,-1-1 0,1 1 0,-1 0 0,1-1 0,-1 1 0,1-1 0,0 0 0,36-21 0,-34 20 0,-3 3 0,1-1 0,-1 1 0,1-1 0,-1 1 0,0 0 0,1-1 0,-1 1 0,0 0 0,1-1 0,-1 1 0,0 0 0,0-1 0,1 1 0,-1 0 0,0-1 0,0 1 0,0 0 0,0 0 0,0-1 0,0 1 0,0 0 0,0-1 0,0 1 0,0 0 0,-1 0 0,1 0 0,-2 25 0,1 7-2493,2-47-5744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2.641"/>
    </inkml:context>
    <inkml:brush xml:id="br0">
      <inkml:brushProperty name="width" value="0.025" units="cm"/>
      <inkml:brushProperty name="height" value="0.025" units="cm"/>
    </inkml:brush>
  </inkml:definitions>
  <inkml:trace contextRef="#ctx0" brushRef="#br0">0 73 13741,'0'0'18225,"74"-56"-18673,-46 48-3588,-2-1-8456</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3.528"/>
    </inkml:context>
    <inkml:brush xml:id="br0">
      <inkml:brushProperty name="width" value="0.025" units="cm"/>
      <inkml:brushProperty name="height" value="0.025" units="cm"/>
    </inkml:brush>
  </inkml:definitions>
  <inkml:trace contextRef="#ctx0" brushRef="#br0">0 1 4708,'0'0'-480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373"/>
    </inkml:context>
    <inkml:brush xml:id="br0">
      <inkml:brushProperty name="width" value="0.025" units="cm"/>
      <inkml:brushProperty name="height" value="0.025" units="cm"/>
    </inkml:brush>
  </inkml:definitions>
  <inkml:trace contextRef="#ctx0" brushRef="#br0">74 13 22613,'0'0'4565,"-4"8"-4533,1-3-85,-8 23 106,11-28-76,0 1 1,0 0 0,0 0-1,0 0 1,0 0 0,0 0-1,1-1 1,-1 1 0,0 0-1,1 0 1,-1-1 0,0 1 0,1 0-1,-1 0 1,1-1 0,-1 1-1,1 0 1,0-1 0,-1 1-1,1-1 1,0 1 0,-1-1-1,1 1 1,0-1 0,0 1 0,-1-1-1,1 0 1,0 1 0,0-1-1,0 0 1,-1 0 0,1 0-1,0 1 1,0-1 0,0 0 0,0 0-1,-1 0 1,3-1 0,3 2-55,0-1 1,-1-1 0,1 1 0,0-1 0,0 0 0,0 0 0,-1-1-1,1 0 1,-1 0 0,1 0 0,-1 0 0,6-5 0,2-1 358,-2 0 0,1 0 0,19-21 0,-89 60 1662,8-1-1063,23-14 301,-50 38 0,76-54-1201,0 1-1,0-1 1,0 1-1,1 0 0,-1 0 1,0-1-1,0 1 1,1 0-1,-1 0 1,0 0-1,1 0 0,-1-1 1,1 1-1,-1 0 1,1 0-1,-1 0 0,1 0 1,0 0-1,0 1 1,-1-1-1,1 0 1,0 0-1,0 0 0,0 1 1,1-1-103,-1 0 0,1 0 0,-1 0 0,1 0 0,0 0 0,0-1 0,-1 1 0,1 0 1,0 0-1,0-1 0,0 1 0,0 0 0,0-1 0,0 1 0,0-1 0,0 1 0,0-1 0,2 1 0,5 1-1356,1 0 0,-1-1 0,1 1 0,12-1 0,20-1-5836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3.872"/>
    </inkml:context>
    <inkml:brush xml:id="br0">
      <inkml:brushProperty name="width" value="0.025" units="cm"/>
      <inkml:brushProperty name="height" value="0.025" units="cm"/>
    </inkml:brush>
  </inkml:definitions>
  <inkml:trace contextRef="#ctx0" brushRef="#br0">37 27 929,'-37'10'608,"40"-17"-191,1 3 544,2-1-64,-4 2-673,-1-1-224,-1 3 576,0-2 1666,0 1 289,0-1-289,0 2-801,0-1-256,0 0-1313</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34.758"/>
    </inkml:context>
    <inkml:brush xml:id="br0">
      <inkml:brushProperty name="width" value="0.025" units="cm"/>
      <inkml:brushProperty name="height" value="0.025" units="cm"/>
    </inkml:brush>
  </inkml:definitions>
  <inkml:trace contextRef="#ctx0" brushRef="#br0">82 159 4004,'0'0'16437,"5"-9"-13960,11-24-614,-17 33-1819,1 0-1,0 0 1,0 0 0,0 0 0,0 0 0,-1 0 0,1 1 0,0-1-1,0 0 1,0 0 0,-1 0 0,1 0 0,0 0 0,0 0 0,0 0-1,-1 0 1,1 0 0,0 0 0,0 0 0,-1 0 0,1 0 0,0 0-1,0 0 1,0 0 0,-1 0 0,1 0 0,0 0 0,0 0-1,0-1 1,0 1 0,-1 0 0,1 0 0,0 0 0,0 0 0,0 0-1,0 0 1,-1-1 0,1 1 0,0 0 0,0 0 0,0 0 0,0 0-1,0-1 1,0 1 0,-1 0 0,1 0 0,0 0 0,0-1 0,0 1-1,0 0 1,0 0 0,0 0 0,0-1 0,0 1 0,0 0 0,0 0-1,0-1 1,0 1 0,0 0 0,0 0 0,1-1 0,-17 11 595,8-2-414,0 0 0,1 0 1,0 1-1,1 0 0,0 0 1,0 1-1,1-1 0,0 1 1,1 0-1,0 1 1,0-1-1,1 1 0,-2 16 1,5-27-215,0 1 0,0-1 1,0 1-1,0-1 0,0 1 1,0-1-1,0 1 0,0-1 1,0 1-1,0-1 0,0 1 1,0-1-1,0 1 0,1-1 1,-1 1-1,0-1 0,0 1 1,1-1-1,-1 1 0,0-1 1,1 1-1,-1-1 1,0 0-1,1 1 0,-1-1 1,0 0-1,1 1 0,-1-1 1,1 0-1,-1 0 0,1 1 1,0-1-1,21-1 479,22-18 119,-26 7-609,0-1 0,-1-1 0,0 0 0,-1-1 0,-1-1 0,-1 0 0,0-1 0,-1-1 0,0 0 0,-2 0 0,13-28 0,-17 14 0,-7 31 0,0 1 0,0-1 0,1 1 0,-1 0 0,0-1 0,0 1 0,0 0 0,0-1 0,0 1 0,0-1 0,0 1 0,0-1 0,0 1 0,0 0 0,0-1 0,0 1 0,0-1 0,0 1 0,-1 0 0,1-1 0,0 1 0,0-1 0,0 1 0,0 0 0,-1-1 0,1 1 0,0 0 0,0-1 0,-1 1 0,1 0 0,0 0 0,-1-1 0,1 1 0,0 0 0,-1 0 0,1-1 0,0 1 0,-1 0 0,1 0 0,-1 0 0,1 0 0,0 0 0,-1 0 0,1 0 0,-1-1 0,1 1 0,0 0 0,-1 0 0,1 0 0,-1 1 0,1-1 0,-1 0 0,1 0 0,0 0 0,-1 0 0,1 0 0,0 0 0,-1 1 0,1-1 0,-1 0 0,1 0 0,0 0 0,-1 1 0,1-1 0,0 0 0,-1 1 0,-5 4 0,0 0 0,0 1 0,0 0 0,1 0 0,0 1 0,0-1 0,0 1 0,1 0 0,0 0 0,1 1 0,-1-1 0,-2 11 0,1-2 0,0 0 0,1 0 0,0 1 0,-1 33 0,4-47 0,1 0 0,0 0 0,0 0 0,1 0 0,-1 0 0,1 0 0,-1 0 0,1 0 0,0 0 0,0 0 0,0-1 0,0 1 0,1 0 0,-1-1 0,1 1 0,0-1 0,-1 0 0,4 4 0,-3-5 0,0 1 0,1-1 0,-1 0 0,0 0 0,1 0 0,-1 0 0,0 0 0,1-1 0,-1 1 0,1-1 0,-1 1 0,1-1 0,-1 0 0,1 0 0,-1 0 0,1 0 0,-1-1 0,1 1 0,-1-1 0,1 1 0,-1-1 0,4-1 0,-1-1 0,-1 0 0,1 0 0,0 0 0,-1 0 0,0-1 0,0 1 0,0-1 0,0 0 0,-1-1 0,1 1 0,-1 0 0,0-1 0,0 0 0,-1 0 0,1 0 0,1-5 0,-1 1 0,0 1 0,0-1 0,0 1 0,-1-1 0,-1 0 0,1 0 0,-2 0 0,1 0 0,-1-10 0,0 18 0,0 1 0,0-1 0,-1 0 0,1 1 0,0-1 0,0 0 0,0 1 0,-1-1 0,1 1 0,0-1 0,-1 1 0,1-1 0,0 1 0,-1-1 0,1 1 0,-1-1 0,1 1 0,-1-1 0,1 1 0,-1-1 0,1 1 0,-1 0 0,1-1 0,-1 1 0,1 0 0,-1 0 0,0 0 0,1-1 0,-1 1 0,1 0 0,-1 0 0,0 0 0,1 0 0,-1 0 0,0 0 0,1 0 0,-1 0 0,0 0 0,1 0 0,-1 0 0,1 1 0,-1-1 0,0 0 0,1 0 0,-1 1 0,1-1 0,-1 0 0,0 1 0,-27 19 0,24-14 0,0 1 0,-1 0 0,2 0 0,-1 0 0,1 0 0,1 0 0,-4 13 0,5-18 0,1 0 0,-1 1 0,0-1 0,1 0 0,0 0 0,0 1 0,0-1 0,0 0 0,0 1 0,0-1 0,0 0 0,1 1 0,-1-1 0,1 0 0,0 0 0,-1 0 0,1 1 0,0-1 0,0 0 0,1 0 0,-1 0 0,0 0 0,1-1 0,-1 1 0,1 0 0,-1-1 0,1 1 0,0 0 0,3 1 0,11 2 0,0 0 0,0-1 0,1 0 0,-1-1 0,1-1 0,0-1 0,0-1 0,17-1 0,-21 1 0,-12 0 0,-1 0 0,1-1 0,-1 1 0,1-1 0,-1 1 0,1 0 0,-1-1 0,1 1 0,-1-1 0,1 1 0,-1-1 0,1 1 0,-1-1 0,0 0 0,0 1 0,1-1 0,-1 1 0,0-1 0,0 0 0,1 1 0,-1-1 0,0 0 0,0 1 0,0-1 0,0 0 0,0 1 0,0-1 0,0 0 0,0 1 0,0-1 0,-1 0 0,1 1 0,0-1 0,0 1 0,-1-1 0,1 0 0,0 1 0,-1-2 0,-11-34 0,10 28 0,-4-9 0,2-1 0,0 0 0,2-1 0,-2-35 0,4 54 0,0-1 0,0 1 0,1 0 0,-1-1 0,0 1 0,0 0 0,0-1 0,1 1 0,-1 0 0,0-1 0,0 1 0,1 0 0,-1 0 0,0-1 0,1 1 0,-1 0 0,0 0 0,1 0 0,-1-1 0,1 1 0,-1 0 0,0 0 0,1 0 0,-1 0 0,0 0 0,1 0 0,-1 0 0,1 0 0,-1 0 0,0 0 0,1 0 0,-1 0 0,1 0 0,-1 0 0,0 0 0,1 0 0,-1 1 0,0-1 0,1 0 0,-1 0 0,1 1 0,15 4 0,40 22-3475,-44-25-4677</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3.992"/>
    </inkml:context>
    <inkml:brush xml:id="br0">
      <inkml:brushProperty name="width" value="0.025" units="cm"/>
      <inkml:brushProperty name="height" value="0.025" units="cm"/>
    </inkml:brush>
  </inkml:definitions>
  <inkml:trace contextRef="#ctx0" brushRef="#br0">26 0 13421,'0'0'5253,"0"63"-3235,-5-21 256,4 6 128,-2 4-704,1 3-898,-1-2-543,3-4-193,0-8-32,0-5-32,0-11-289,5-5-255,-5-8-994,0-7-1248,-16-5-7272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4.338"/>
    </inkml:context>
    <inkml:brush xml:id="br0">
      <inkml:brushProperty name="width" value="0.025" units="cm"/>
      <inkml:brushProperty name="height" value="0.025" units="cm"/>
    </inkml:brush>
  </inkml:definitions>
  <inkml:trace contextRef="#ctx0" brushRef="#br0">0 100 10410,'0'0'9887,"3"-9"-8169,-2 6-1548,0 0-1,0-1 0,0 1 0,1 0 0,-1 0 0,1 0 0,0 0 0,0 1 0,0-1 1,0 0-1,0 1 0,1-1 0,-1 1 0,5-3 0,-1 1 127,1 1-1,0 0 1,-1 0-1,1 1 1,0-1-1,1 2 1,10-3-1,28-4 103,0 1 1,1 2-1,0 3 0,79 5 0,-124-3-391,0 0-1,-1 0 1,1 0-1,0 0 1,0 1 0,0-1-1,-1 1 1,1-1-1,0 1 1,-1-1-1,1 1 1,0 0-1,-1 0 1,1 0-1,-1 0 1,1 0-1,-1 0 1,0 0-1,1 1 1,-1-1 0,0 0-1,0 1 1,0-1-1,0 1 1,0-1-1,0 1 1,0 0-1,-1-1 1,1 1-1,0 0 1,-1-1-1,0 1 1,1 0-1,-1 0 1,0 0-1,0-1 1,0 1 0,0 3-1,-1 0 123,0-1-1,-1 1 1,1-1-1,-1 0 1,0 1 0,0-1-1,0 0 1,0 0-1,-1-1 1,1 1-1,-1 0 1,0-1 0,-1 0-1,-3 4 1,-10 6 230,-1-2 1,-28 15 0,-29 19 237,59-27-1991,16-17 1288,0-1-1,0 0 1,-1 1-1,1-1 1,0 1-1,0-1 0,0 0 1,0 1-1,0-1 1,0 1-1,1-1 1,-1 0-1,0 1 1,0-1-1,0 0 1,0 1-1,0-1 0,0 0 1,1 1-1,-1-1 1,0 0-1,0 1 1,1-1-1,-1 0 1,0 1-1,0-1 1,1 0-1,-1 0 0,0 1 1,1-1-1,0 0 1,2 2-718,1-1 0,-1 0 0,1 0 0,-1-1 1,1 1-1,0-1 0,-1 0 0,1 0 0,4 0 0,23-3-7274</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4.914"/>
    </inkml:context>
    <inkml:brush xml:id="br0">
      <inkml:brushProperty name="width" value="0.025" units="cm"/>
      <inkml:brushProperty name="height" value="0.025" units="cm"/>
    </inkml:brush>
  </inkml:definitions>
  <inkml:trace contextRef="#ctx0" brushRef="#br0">57 1 16560,'-3'11'2114,"-5"20"-682,-26 105 6101,30-114-7030,1 0 0,0 26 0,3-48-490,0 1 1,0-1 0,-1 1 0,1-1 0,0 0 0,0 1 0,0-1 0,0 1 0,0-1-1,0 1 1,0-1 0,0 1 0,0-1 0,0 1 0,0-1 0,0 1 0,0-1 0,1 0-1,-1 1 1,0-1 0,0 1 0,0-1 0,1 0 0,-1 1 0,0-1 0,0 1-1,1-1 1,-1 0 0,0 1 0,1-1 0,-1 0 0,1 0 0,-1 1 0,0-1 0,1 0-1,-1 0 1,1 1 0,-1-1 0,0 0 0,1 0 0,-1 0 0,1 0 0,-1 0-1,1 0 1,-1 0 0,1 0 0,-1 0 0,1 0 0,-1 0 0,0 0 0,1 0 0,-1 0-1,1 0 1,-1 0 0,1-1 0,1 0 86,0 0 0,-1 0 0,1 0 0,0 0 0,-1-1 0,0 1 0,1 0 0,-1-1-1,0 1 1,1-1 0,-1 0 0,1-1 0,3-12 29,0 0-1,0 0 1,-1 0-1,-1 0 1,-1 0 0,0-1-1,-1 0 1,-1 1-1,0-1 1,-1 1-1,-4-19 1,5 32-129,0 0 0,-1 0 0,1 0 0,-1 0 0,0 0 0,1 0 0,-1 0 0,0 0 0,0 0 0,0 0 0,-1 0 0,1 1 0,0-1 0,-1 0 0,1 1 0,-1-1 0,0 1 0,1-1 0,-1 1 0,0 0 0,0 0 0,-3-2 0,4 6 0,0 0 0,0 0 0,0 0 0,1 1 0,0-1 0,-1 0 0,1 0 0,0 0 0,0 0 0,1 1 0,-1-1 0,2 6 0,0-5-222,0-1 0,0 0 0,0 0 0,0 1 0,1-1 0,-1 0 1,1-1-1,0 1 0,0 0 0,0-1 0,0 0 0,0 0 0,1 0 0,-1 0 0,1 0 0,-1-1 0,1 1 0,0-1 0,0 0 1,6 1-1,7 1-1352,0 0 1,0-2-1,22 0 1,-22-2-174,-1 0 1,1-1-1,-1-1 1,0 0-1,24-9 1,37-19 357,-68 22 11273,-24 14-4563,5 3-6507,3 0 1555,0 0 1,1 1-1,-1-1 0,2 1 1,0 0-1,0 1 0,0-1 1,1 1-1,1 0 1,-1 0-1,2 0 0,-1 1 1,2-1-1,-1 1 0,1 13 1,1-23-355,0 0 1,0 1-1,0-1 1,0 0-1,0 1 1,0-1-1,1 0 1,-1 1-1,0-1 1,1 0-1,-1 0 1,1 1 0,-1-1-1,1 0 1,0 0-1,0 0 1,-1 0-1,1 0 1,0 0-1,0 0 1,0 0-1,0 0 1,0 0-1,0 0 1,1 0-1,-1-1 1,0 1 0,0 0-1,0-1 1,1 1-1,-1-1 1,0 0-1,1 1 1,-1-1-1,0 0 1,1 0-1,-1 0 1,0 0-1,1 0 1,2 0-1,-1-1 77,0 1 0,0-1 0,0 1 0,1-1 0,-1 0 0,0 0 0,0-1 0,0 1 0,-1-1 0,1 1 0,0-1-1,0 0 1,-1 0 0,1 0 0,-1 0 0,4-4 0,-2-2-46,1 0 0,-1 0 0,-1 0 0,1 0 1,-2-1-1,1 1 0,-1-1 0,0 1 0,-1-1 0,1-12 0,-1 19-41,-1-1-1,0 1 1,0-1 0,0 1 0,0 0-1,0-1 1,0 1 0,-1-1-1,1 1 1,-1-1 0,0 1-1,0 0 1,0-1 0,0 1-1,0 0 1,0 0 0,0 0-1,-1 0 1,1 0 0,-1 0-1,1 0 1,-1 0 0,0 0-1,0 1 1,0-1 0,0 1-1,0 0 1,0-1 0,0 1-1,-1 0 1,1 0 0,0 0-1,-1 1 1,1-1 0,0 0-1,-1 1 1,1 0 0,-1-1-1,-2 1 1,4 0-169,0 0-1,0 1 1,-1-1 0,1 0-1,0 0 1,0 0-1,0 1 1,0-1 0,0 0-1,0 1 1,1-1 0,-1 1-1,0 0 1,0-1 0,0 1-1,0-1 1,0 1 0,1 0-1,-1 0 1,0 0-1,1-1 1,-1 1 0,1 0-1,-1 0 1,1 0 0,-1 0-1,1 0 1,-1 0 0,1 0-1,0 0 1,0 0 0,-1 0-1,1 0 1,0 0-1,0 0 1,0 0 0,0 0-1,0 0 1,0 0 0,1 0-1,-1 0 1,0 1 0,1-1-1,-1-1 1,1 3 0,-1-1-575,1 1 1,0 0 0,0 0 0,0-1 0,0 1-1,1 0 1,-1-1 0,1 1 0,-1-1 0,1 1-1,0-1 1,0 0 0,0 0 0,0 0 0,0 0 0,4 2-1,22 6-11726</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5.568"/>
    </inkml:context>
    <inkml:brush xml:id="br0">
      <inkml:brushProperty name="width" value="0.025" units="cm"/>
      <inkml:brushProperty name="height" value="0.025" units="cm"/>
    </inkml:brush>
  </inkml:definitions>
  <inkml:trace contextRef="#ctx0" brushRef="#br0">197 152 16432,'0'0'3715,"-9"-1"-848,4 0-2646,-1 1-1,1 0 1,-1 0 0,1 0-1,-1 1 1,1-1 0,0 1 0,-1 1-1,1-1 1,0 1 0,0 0 0,0 0-1,0 0 1,0 1 0,0 0 0,1 0-1,-1 0 1,1 0 0,-5 6 0,0 0-81,1 0 1,1 0-1,0 0 0,0 1 1,1 0-1,0 1 1,1-1-1,0 1 1,1 0-1,0 0 1,1 1-1,0-1 1,0 1-1,1 0 1,0 20-1,2-30-135,0 0 0,0-1-1,0 1 1,1 0 0,-1 0 0,1-1 0,-1 1-1,1 0 1,0 0 0,-1-1 0,1 1-1,0-1 1,0 1 0,0-1 0,0 1-1,0-1 1,0 0 0,1 1 0,-1-1 0,0 0-1,1 0 1,-1 0 0,1 0 0,-1 0-1,1 0 1,0-1 0,-1 1 0,1 0 0,0-1-1,-1 1 1,1-1 0,0 0 0,0 1-1,-1-1 1,1 0 0,0 0 0,0 0 0,0 0-1,2-1 1,2 0 17,0 1-1,1-1 0,-1-1 1,0 1-1,0-1 1,0 0-1,0-1 1,0 1-1,-1-1 1,9-6-1,7-9 38,-1-1-1,-1-1 0,-1-1 1,-1 0-1,-1-1 0,-1-1 1,-1-1-1,-1 0 0,-1-1 1,-1 0-1,-1 0 0,-1-1 1,10-52-1,-19 77-52,0 0 0,1 1 1,-1-1-1,0 0 0,0 0 0,0 1 1,0-1-1,0 0 0,1 0 0,-1 1 0,0-1 1,-1 0-1,1 1 0,0-1 0,0 0 1,0 0-1,0 1 0,0-1 0,-1 0 1,1 1-1,0-1 0,-1 0 0,1 1 1,-1-1-1,0 0 0,-12 10 112,-13 28-14,10-11 43,1 1-1,2 1 0,1 0 0,1 0 1,2 2-1,0-1 0,2 1 0,1 0 1,-2 42-1,8-70-146,0 0 0,0 0 0,0 0 0,0 0 0,0 0 0,0 0 0,1 0 0,-1 0 0,1 0 0,-1 0 0,1-1 0,0 1 0,-1 0 0,1 0 0,0-1 0,0 1 0,1 0 0,-1-1 0,0 1 0,0-1 0,1 0 0,-1 1 0,3 1 0,-2-2 0,0-1 0,1 1 0,-1 0 0,1-1 0,-1 1 0,1-1 0,-1 0 0,1 0 0,-1 0 0,1 0 0,-1 0 0,1-1 0,-1 1 0,1-1 0,3-1 0,4-1 0,-1-1 0,0 0 0,0-1 0,-1 0 0,1 0 0,-1-1 0,0 0 0,9-9 0,-1-4 0,-1 0 0,-1-1 0,0-1 0,-2 0 0,0 0 0,10-27 0,-49 158 0,24-98 0,1-1 0,0 1 0,1 0 0,0 0 0,1 17 0,0-27 0,0 0 0,0 0 0,0 0 0,1-1 0,-1 1 0,1 0 0,-1 0 0,1-1 0,0 1 0,-1 0 0,1-1 0,0 1 0,0-1 0,0 1 0,0-1 0,1 1 0,-1-1 0,0 0 0,0 0 0,1 0 0,-1 1 0,1-1 0,-1-1 0,1 1 0,0 0 0,-1 0 0,1 0 0,0-1 0,-1 1 0,1-1 0,0 0 0,0 1 0,-1-1 0,1 0 0,0 0 0,0 0 0,0 0 0,-1 0 0,1 0 0,0-1 0,0 1 0,0-1 0,-1 1 0,4-2 0,3-1 0,0-1 0,1 1 0,-1-2 0,0 1 0,-1-1 0,1 0 0,-1-1 0,0 0 0,0 0 0,-1 0 0,0-1 0,10-13 0,3-7 0,0-1 0,14-31 0,-8 4 0,-57 115 0,27-48 0,0 1 0,1 0 0,0 0 0,1 0 0,0 0 0,1 1 0,1-1 0,0 1 0,2 21 0,0-33 6,0 0 1,0 1-1,0-1 1,0 0-1,0 0 1,0-1-1,1 1 1,-1 0-1,1 0 1,-1-1-1,1 1 1,0-1-1,0 1 1,-1-1-1,1 0 0,0 1 1,0-1-1,0 0 1,1 0-1,-1-1 1,0 1-1,0 0 1,0-1-1,1 1 1,-1-1-1,0 0 1,0 0-1,1 0 0,-1 0 1,0 0-1,3-1 1,4 1-136,-1-1-1,0 0 1,0 0 0,1-1-1,-1 0 1,-1 0 0,13-6 0,16-16-4847,-2-7-4179</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5.943"/>
    </inkml:context>
    <inkml:brush xml:id="br0">
      <inkml:brushProperty name="width" value="0.025" units="cm"/>
      <inkml:brushProperty name="height" value="0.025" units="cm"/>
    </inkml:brush>
  </inkml:definitions>
  <inkml:trace contextRef="#ctx0" brushRef="#br0">92 0 19250,'0'0'2637,"-3"14"369,-70 341 4868,71-347-7874,-2 10 0,0 0 0,2 0 0,0 0 0,1 0 0,0 0 0,4 30 0,-3-47 0,1-1 0,-1 1 0,0 0 0,0-1 0,0 1 0,0-1 0,1 1 0,-1-1 0,0 1 0,0-1 0,1 1 0,-1-1 0,1 1 0,-1-1 0,0 1 0,1-1 0,-1 0 0,1 1 0,-1-1 0,1 1 0,-1-1 0,1 0 0,-1 0 0,1 1 0,-1-1 0,1 0 0,-1 0 0,1 0 0,0 0 0,-1 1 0,2-1 0,19-8 0,16-21 0,26-38 0,-3-2 0,81-120 0,-126 158-1429,-13 17-2657,-15 14-5293</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6.295"/>
    </inkml:context>
    <inkml:brush xml:id="br0">
      <inkml:brushProperty name="width" value="0.025" units="cm"/>
      <inkml:brushProperty name="height" value="0.025" units="cm"/>
    </inkml:brush>
  </inkml:definitions>
  <inkml:trace contextRef="#ctx0" brushRef="#br0">9 5 11531,'0'0'7943,"-8"61"-4259,8-37 95,0-10-1504,14-8-1282,8-6-769,7 0-320,4-15-1826,-1-9-3043,-2-6-2081,-1-10-2660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6.719"/>
    </inkml:context>
    <inkml:brush xml:id="br0">
      <inkml:brushProperty name="width" value="0.025" units="cm"/>
      <inkml:brushProperty name="height" value="0.025" units="cm"/>
    </inkml:brush>
  </inkml:definitions>
  <inkml:trace contextRef="#ctx0" brushRef="#br0">118 1 12268,'0'0'6721,"-5"9"-3358,-12 25-2036,1 1 0,2 0 0,2 2 1,1-1-1,-9 56 0,9-19-117,-1 147 0,30-279-1178,-11 2-32,0-101 0,-7 158-4,1-1 0,-1 1 0,0-1 0,0 0 0,0 1 0,0-1 0,0 1 0,0-1 0,0 1 0,0-1 0,0 1 0,0-1 0,0 1 0,0-1 0,0 0 0,0 1 1,0-1-1,0 1 0,-1-1 0,1 1 0,0-1 0,0 1 0,-1-1 0,1 1 0,0 0 0,-1-1 0,1 1 0,0-1 0,-1 1 0,1 0 0,-1-1 0,1 1 0,-1 0 0,1-1 0,-1 1 0,1 0 0,-1 0 0,0-1 0,0 2-5,1-1 0,-1 1 0,0 0 1,0-1-1,1 1 0,-1 0 0,1 0 0,-1 0 0,1-1 0,-1 1 0,1 0 0,-1 0 1,1 0-1,0 0 0,-1 0 0,1 0 0,0 0 0,0 0 0,0 0 0,0 1 0,-2 5 8,2 0 0,-1 0 0,1 0 0,0 0 0,0 0 0,1 0 0,0 0 0,0 0 0,5 13 0,-5-18 5,1 1 0,-1-1-1,1 0 1,0 1 0,0-1-1,0 0 1,0 0 0,1 0-1,-1 0 1,0-1 0,1 1-1,-1-1 1,1 1 0,0-1-1,0 0 1,-1 0 0,1 0-1,0 0 1,0-1 0,0 1-1,0-1 1,0 0 0,0 0-1,0 0 1,5 0 0,-2-1 3,0 1 0,0-1 1,0 0-1,0-1 0,0 0 0,0 0 1,0 0-1,-1 0 0,1-1 1,-1 0-1,0 0 0,0 0 1,0-1-1,8-8 0,5-5 38,-2 0-1,21-29 0,-17 20-30,-32 72-14,3-28 0,2 1 0,0 1 0,1-1 0,1 1 0,1 0 0,1 0 0,1 1 0,1-1 0,1 24 0,0-42 0,0-1 0,0 1 0,1-1 0,-1 0 0,0 1 0,1-1 0,-1 0 0,1 1 0,0-1 0,-1 0 0,1 0 0,0 1 0,0-1 0,0 0 0,0 0 0,0 0 0,0 0 0,0 0 0,0 0 0,0-1 0,1 1 0,-1 0 0,2 0 0,1 1 0,0-1 0,0 0 0,0 0 0,0 0 0,0-1 0,1 1 0,-1-1 0,5 0 0,3-1 0,0-1 0,0 0 0,0 0 0,-1-1 0,13-5 0,-15 4 0,1 0 0,-1 0 0,0-1 0,0 0 0,-1-1 0,1 0 0,10-11 0,-17 15 0,0 1 0,-1-1 0,1 0 0,-1 0 0,0 0 0,1-1 0,-1 1 0,0 0 0,0 0 0,-1-1 0,1 1 0,0 0 0,-1-1 0,1 1 0,-1-1 0,0 1 0,0 0 0,0-1 0,0 1 0,0-1 0,-1 1 0,1-1 0,-1 1 0,1 0 0,-1-1 0,0 1 0,0 0 0,0 0 0,0-1 0,0 1 0,-1 0 0,1 0 0,-1 0 0,1 1 0,-1-1 0,-2-2 0,-12-15-1922,9 10-681,0 1 0,0 0 0,-1 0 0,-14-11 0,14 14-4112</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7.250"/>
    </inkml:context>
    <inkml:brush xml:id="br0">
      <inkml:brushProperty name="width" value="0.025" units="cm"/>
      <inkml:brushProperty name="height" value="0.025" units="cm"/>
    </inkml:brush>
  </inkml:definitions>
  <inkml:trace contextRef="#ctx0" brushRef="#br0">146 38 14221,'0'0'10789,"-8"-6"-7623,5 3-2911,-35-22 1867,36 24-2063,1 1 0,-1-1 0,0 1 0,1-1 0,-1 1-1,0 0 1,1 0 0,-1-1 0,0 1 0,1 0 0,-1 1-1,0-1 1,1 0 0,-1 0 0,1 1 0,-1-1 0,0 1-1,1-1 1,-1 1 0,1 0 0,-1-1 0,1 1 0,-1 0-1,1 0 1,0 0 0,-1 0 0,1 0 0,0 1 0,0-1-1,-2 2 1,-3 7-31,0 0 0,0 0 0,1 1 0,0-1-1,1 1 1,0 0 0,1 0 0,0 1 0,1-1 0,0 0 0,1 1-1,0 0 1,2 19 0,-2-29-28,1-1 0,1 1 0,-1 0 0,0-1 0,0 1 0,1 0 0,-1-1 0,1 1 0,-1-1 0,1 1 0,0-1 0,-1 1 0,1-1 0,0 1 0,0-1 0,0 0 0,0 1 0,0-1 0,0 0 0,1 0 0,-1 0 0,0 0 0,1 0 0,-1 0 0,3 1 0,0-1 0,-1 0 0,1 0 0,0 0 0,0-1 0,0 1 0,0-1 0,-1 0 0,1 0 0,0-1 0,7 0 0,4-3 0,-1 0 0,1 0 0,-1-2 0,22-10 0,-27 11 0,27-14 0,-34 19 0,-1-1 0,1 0 0,-1 1 0,1-1 0,-1 1 0,1-1 0,0 1 0,-1 0 0,1 0 0,-1 0 0,1 0 0,0 0 0,-1 0 0,1 0 0,0 0 0,-1 1 0,1-1 0,-1 0 0,3 2 0,-3-1 0,-1 0 0,1 0 0,0 0 0,0 0 0,-1 0 0,1 0 0,-1 1 0,1-1 0,-1 0 0,0 0 0,1 1 0,-1-1 0,0 0 0,0 1 0,0-1 0,0 0 0,0 0 0,0 1 0,0-1 0,0 0 0,-1 1 0,1-1 0,0 0 0,-1 2 0,0 17 0,2-19 0,-1 0 0,1-1 0,0 1 0,-1-1 0,1 1 0,0-1 0,-1 1 0,1-1 0,0 1 0,0-1 0,-1 0 0,1 0 0,0 1 0,0-1 0,0 0 0,-1 0 0,1 0 0,0 0 0,0 0 0,0 0 0,0 0 0,-1 0 0,1 0 0,0 0 0,0 0 0,0 0 0,-1-1 0,2 1 0,4-2 0,1 0 0,-1 0 0,0 0 0,0-1 0,0 0 0,7-5 0,-8 5 0,1 0 0,-1 0 0,1 0 0,0 0 0,0 1 0,0 0 0,8-1 0,-13 4-261,0 0-1,-1 0 1,1-1-1,0 1 1,-1 0-1,1 0 1,-1 1-1,1-1 1,-1 0 0,1 0-1,-1 0 1,0 0-1,0 0 1,1 0-1,-1 1 1,0-1-1,0 0 1,0 0 0,0 0-1,-1 0 1,1 0-1,0 1 1,-1 1-1,1 6-6441,13-11-7032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715"/>
    </inkml:context>
    <inkml:brush xml:id="br0">
      <inkml:brushProperty name="width" value="0.025" units="cm"/>
      <inkml:brushProperty name="height" value="0.025" units="cm"/>
    </inkml:brush>
  </inkml:definitions>
  <inkml:trace contextRef="#ctx0" brushRef="#br0">172 1 19506,'0'0'6124,"-12"1"-4662,5 0-1423,0 0-1,0 0 0,1 1 1,-1 0-1,0 0 1,1 1-1,0 0 0,-1 0 1,1 0-1,0 1 0,1 0 1,-1 0-1,1 0 0,-1 1 1,-8 10-1,7-6-70,2-4-24,0 0 0,0 0-1,1 1 1,0-1 0,0 1-1,1 0 1,-1 1 0,1-1 0,0 0-1,-2 9 1,6-14 41,-1 0 1,1-1-1,-1 1 1,1 0-1,0-1 0,-1 1 1,1-1-1,0 1 1,-1-1-1,1 1 0,0-1 1,0 0-1,-1 1 1,1-1-1,0 0 0,0 1 1,0-1-1,0 0 1,-1 0-1,1 0 0,0 0 1,0 0-1,0 0 1,0 0-1,0 0 0,-1 0 1,1 0-1,1-1 1,30-1 314,18-5-402,-10 2-1841,52-2 0,-91 7 1963,-1 0-1,1 0 1,0 0-1,-1 0 1,1 0-1,-1 1 1,1-1-1,0 0 1,-1 0-1,1 1 1,-1-1-1,1 0 1,-1 1-1,1-1 1,-1 0-1,1 1 1,-1-1-1,1 1 1,-1-1-1,0 1 1,1-1-1,-1 1 1,1-1-1,-1 1 1,0-1-1,0 1 1,1-1-1,-1 1 1,0 0-1,0-1 1,0 1-1,0-1 1,0 1-1,0 0 1,0-1-1,0 1 1,0 0-1,0-1 1,0 1-1,0-1 1,0 1-1,0 0 1,0-1-1,-1 1 1,1-1-1,0 1 1,0 0-1,-1-1 1,1 1-1,-1-1 1,1 1-1,0-1 1,-1 1-1,0 0 1,-22 31 2447,14-23-2212,-1 0 0,0-1 0,0 0 0,-1-1 0,0-1 0,0 1 0,0-2 0,-1 1 0,0-2 0,0 0 0,-1 0 0,-19 3 0,31-7-428,0 0 1,0 0-1,-1 0 0,1 0 1,0 0-1,0 0 1,0 0-1,0 0 0,0-1 1,0 1-1,0 0 1,0-1-1,0 1 0,0-1 1,0 1-1,0-1 1,-1 0-1,-5-12-5886,2-9-10346</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7.575"/>
    </inkml:context>
    <inkml:brush xml:id="br0">
      <inkml:brushProperty name="width" value="0.025" units="cm"/>
      <inkml:brushProperty name="height" value="0.025" units="cm"/>
    </inkml:brush>
  </inkml:definitions>
  <inkml:trace contextRef="#ctx0" brushRef="#br0">277 1 4644,'0'0'20388,"-9"4"-17500,5-3-2619,-37 17 2019,40-18-2212,-1 1 0,0 1-1,0-1 1,0 0 0,1 0-1,-1 1 1,0-1 0,1 1-1,-1-1 1,1 1 0,0 0 0,0 0-1,-1-1 1,1 1 0,0 0-1,1 0 1,-1 0 0,0 0-1,0 0 1,1 0 0,-1 3-1,3-3-180,1-1 0,-1 0-1,1 0 1,-1 0-1,1 0 1,0-1 0,-1 1-1,1-1 1,0 1-1,-1-1 1,6 0 0,1 1 29,5 1 60,-1 1-1,1 1 0,-1 0 0,1 1 0,12 8 0,-23-13 62,-1 1-1,0 0 1,0 0-1,0 1 0,0-1 1,0 0-1,0 1 1,0-1-1,0 1 1,-1 0-1,1-1 0,-1 1 1,1 0-1,-1 0 1,0 0-1,1 0 1,-1 0-1,0 0 1,-1 1-1,1-1 0,0 0 1,0 0-1,-1 1 1,0-1-1,1 0 1,-1 1-1,0-1 0,0 0 1,0 1-1,0-1 1,-1 1-1,1-1 1,-1 0-1,1 0 1,-1 1-1,0-1 0,0 0 1,0 0-1,-2 4 1,0-2-28,-1 1 1,0 0-1,-1-1 0,1 0 1,-1 0-1,0 0 1,0-1-1,0 1 1,0-1-1,-1 0 0,1-1 1,-1 1-1,0-1 1,0 0-1,0-1 1,-7 2-1,-7 1-19,0-1 0,-1-1 0,-32 0 0,47-3-124,-1 1 0,1-1 0,0 0 0,0 0 0,0 0-1,0-1 1,0 0 0,0 0 0,1-1 0,-1 0 0,1 0 0,0 0 0,-10-7 0,9 4-602,1 1 0,-1-1 0,1 0 1,0-1-1,0 1 0,-5-10 0,-11-31-11022</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7.930"/>
    </inkml:context>
    <inkml:brush xml:id="br0">
      <inkml:brushProperty name="width" value="0.025" units="cm"/>
      <inkml:brushProperty name="height" value="0.025" units="cm"/>
    </inkml:brush>
  </inkml:definitions>
  <inkml:trace contextRef="#ctx0" brushRef="#br0">1 0 24535,'0'0'5606</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8.273"/>
    </inkml:context>
    <inkml:brush xml:id="br0">
      <inkml:brushProperty name="width" value="0.025" units="cm"/>
      <inkml:brushProperty name="height" value="0.025" units="cm"/>
    </inkml:brush>
  </inkml:definitions>
  <inkml:trace contextRef="#ctx0" brushRef="#br0">275 148 4516,'4'-13'4479,"-1"5"-3131,13-44 4287,-14 48-4854,-1 0-1,-1 0 1,1-1 0,-1 1 0,1 0-1,-1 0 1,-1-1 0,1 1-1,0 0 1,-1-1 0,-2-7 0,2 11-654,1 1-1,0-1 1,0 0 0,-1 0 0,1 0 0,0 1 0,-1-1 0,1 0 0,-1 1 0,1-1 0,-1 0 0,0 1 0,1-1 0,-1 1-1,0-1 1,1 0 0,-1 1 0,0 0 0,1-1 0,-1 1 0,0-1 0,0 1 0,0 0 0,1 0 0,-1-1 0,0 1-1,0 0 1,0 0 0,0 0 0,1 0 0,-1 0 0,0 0 0,0 0 0,0 0 0,0 0 0,1 1 0,-1-1 0,0 0-1,0 0 1,0 1 0,1-1 0,-1 1 0,0-1 0,0 1 0,1-1 0,-1 1 0,-2 1-4,0 1 0,0-1 0,1 1 0,-1-1 0,1 1 0,0 0 0,0 0 0,0 0 0,0 0 1,-1 4-1,-7 22-92,1 1 0,1 0 0,-7 51 0,0 99-47,10-106 9,0-4 7,-15 156 0,7-279 0,-25-63 0,-5 28 0,30 64 0,0-1 0,2-1 0,-8-27 0,19 52 0,-1 1 0,1-1 0,0 1 0,0-1 0,0 0 0,0 1 0,0-1 0,0 1 0,0-1 0,0 0 0,0 1 0,0-1 0,1 1 0,-1-1 0,0 0 0,0 1 0,0-1 0,1 1 0,-1-1 0,0 1 0,1-1 0,-1 1 0,0-1 0,1 1 0,-1-1 0,1 1 0,-1-1 0,2 0 0,21-6 0,38 8 0,-44-1 0,41 3-1792,30 7-5340,-22-2 906,-36-5-4697</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8.629"/>
    </inkml:context>
    <inkml:brush xml:id="br0">
      <inkml:brushProperty name="width" value="0.025" units="cm"/>
      <inkml:brushProperty name="height" value="0.025" units="cm"/>
    </inkml:brush>
  </inkml:definitions>
  <inkml:trace contextRef="#ctx0" brushRef="#br0">159 51 9513,'0'0'20248,"-9"-5"-18763,7 3-1423,0 1 0,-1-1 1,1 1-1,-1 0 1,1 0-1,-1 0 1,1 0-1,-1 0 1,0 1-1,1-1 1,-1 1-1,0-1 1,0 1-1,1 0 0,-5 1 1,3 0-30,1 0 1,-1 1-1,1 0 0,-1 0 1,1 0-1,0 0 1,0 0-1,0 1 0,0-1 1,0 1-1,0 0 0,1 0 1,-1 0-1,-2 4 1,-4 5-28,1 1 1,0 0 0,-10 21-1,16-30-6,0 0 0,1 0-1,-1 0 1,1 0 0,0 1-1,0-1 1,0 1 0,0-1 0,1 1-1,0-1 1,0 1 0,0-1-1,0 0 1,1 1 0,0-1-1,2 8 1,-2-11 0,0 0 0,0 1 0,1-1 0,-1 0 0,0 0 0,1 1 0,-1-1 0,1 0 0,0-1 0,-1 1 0,1 0 0,0 0 0,-1-1 0,1 1 0,0-1 0,0 1 0,0-1 0,-1 0 0,1 0 0,0 0 0,0 0 0,0 0 0,0 0 0,-1 0 0,1-1 0,0 1 0,0-1 0,0 1 0,2-2 0,5 0 0,-1-1 0,-1 0 0,1-1 0,0 1 0,8-7 0,1-3 0,-2 0 0,0-2 0,0 0 0,-1 0 0,-1-1 0,-1-1 0,0 0 0,-1-1 0,-1 0 0,15-37 0,-32 70 0,0 0 0,2 0 0,0 1 0,0 0 0,2 0 0,0 0 0,0 0 0,2 1 0,0 19 0,1-34-175,0-1-1,0 1 1,1 0 0,-1 0 0,0-1-1,1 1 1,-1 0 0,1-1 0,-1 1-1,1-1 1,0 1 0,0-1-1,0 1 1,0-1 0,0 1 0,0-1-1,0 0 1,0 1 0,1-1-1,-1 0 1,0 0 0,1 0 0,2 1-1,16 1-7148</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9.148"/>
    </inkml:context>
    <inkml:brush xml:id="br0">
      <inkml:brushProperty name="width" value="0.025" units="cm"/>
      <inkml:brushProperty name="height" value="0.025" units="cm"/>
    </inkml:brush>
  </inkml:definitions>
  <inkml:trace contextRef="#ctx0" brushRef="#br0">14 1 14221,'0'0'8611,"-2"12"-5472,-6 78-21,5 123 0,3-132-2558,0-81-560,0 0 0,0 1 0,0-1 0,0 0 0,0 1 0,0-1 0,0 0 0,0 1 0,0-1 0,0 0 0,0 1 0,0-1 0,1 0 0,-1 1 0,0-1 0,0 0 0,0 0 0,0 1 0,1-1 0,-1 0 0,0 1 0,0-1 0,0 0 0,1 0 0,-1 0 0,0 1 0,0-1 0,1 0 0,-1 0 0,0 0 0,1 1 0,-1-1 0,0 0 0,0 0 0,1 0 0,-1 0 0,0 0 0,1 0 0,-1 0 0,0 0 0,1 0 0,-1 0 0,1 0 0,18-9 0,15-18 0,-7-2 0,-2-1 0,0-1 0,-3-1 0,0-2 0,27-58 0,-47 90 0,-2 1 0,1 0 0,0 0 0,-1 0 0,1 0 0,-1 0 0,1 1 0,-1-1 0,0 0 0,1 0 0,-1 0 0,0 0 0,0 0 0,0 0 0,1 0 0,-1 0 0,0 0 0,0 0 0,-1 0 0,1 0 0,0 0 0,0 0 0,-1-1 0,-8 7-2884,-8 13-7081,6-6 329</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9.491"/>
    </inkml:context>
    <inkml:brush xml:id="br0">
      <inkml:brushProperty name="width" value="0.025" units="cm"/>
      <inkml:brushProperty name="height" value="0.025" units="cm"/>
    </inkml:brush>
  </inkml:definitions>
  <inkml:trace contextRef="#ctx0" brushRef="#br0">1 0 10186,'0'0'7687,"0"53"-4836,0-29 1120,0-1-1568,1-3-930,2-3-832,3-7-513,6-5-705,3-5-2370,3-9-1537,-1-14-1570,4-9-4259</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7:59.864"/>
    </inkml:context>
    <inkml:brush xml:id="br0">
      <inkml:brushProperty name="width" value="0.025" units="cm"/>
      <inkml:brushProperty name="height" value="0.025" units="cm"/>
    </inkml:brush>
  </inkml:definitions>
  <inkml:trace contextRef="#ctx0" brushRef="#br0">93 0 15855,'0'0'7388,"-5"14"-4985,-58 193 1654,55-172-3444,2 0-1,1 0 1,2 0 0,1 55 0,2-89-613,0 1 0,-1-1 0,1 1 0,0 0 0,0-1 0,0 1 0,1-1 0,-1 1 0,0 0 0,1-1 0,-1 1 0,0-1 0,1 1 0,0-1 0,-1 1 0,1-1 0,0 0 0,0 1 0,0-1 0,0 0 0,0 1 0,0-1 0,0 0 0,0 0 0,1 0 0,-1 0 0,0 0 0,1 0 0,2 1 0,-4-2-16,1-1 0,-1 1-1,1 0 1,-1 0 0,1 0 0,-1-1-1,0 1 1,1 0 0,-1 0 0,0-1 0,1 1-1,-1 0 1,1-1 0,-1 1 0,0 0-1,0-1 1,1 1 0,-1 0 0,0-1 0,0 1-1,1-1 1,-1 1 0,0-1 0,0 1-1,0 0 1,0-1 0,0 1 0,0-1 0,0 1-1,0-1 1,0 1 0,0-1 0,0 0-1,1-20-1378,-1 17 865,-1-17-2552,-1 1 0,-1 0 0,-1-1 0,-8-27 0,10 39 2269,5 6 1164,9 7-246,4 2-3615,-4-6-6798</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00.192"/>
    </inkml:context>
    <inkml:brush xml:id="br0">
      <inkml:brushProperty name="width" value="0.025" units="cm"/>
      <inkml:brushProperty name="height" value="0.025" units="cm"/>
    </inkml:brush>
  </inkml:definitions>
  <inkml:trace contextRef="#ctx0" brushRef="#br0">119 147 929,'0'0'26847,"-2"-9"-25854,-10-28-412,12 36-555,-1 0 0,1 0-1,0 0 1,0 0 0,-1 0-1,1 0 1,-1 0-1,1 0 1,-1 0 0,1 0-1,-1 0 1,1 1 0,-1-1-1,0 0 1,1 0-1,-1 1 1,0-1 0,0 1-1,0-1 1,1 0 0,-1 1-1,0-1 1,0 1-1,0 0 1,0-1 0,0 1-1,-1 0 1,0 0-3,0 0 0,1 0 0,-1 1 0,0-1 0,1 1 0,-1 0 0,1-1 0,-1 1-1,1 0 1,-1 0 0,1 0 0,0 0 0,-1 0 0,-1 2 0,-31 40 597,30-39-532,1 0 1,1 0-1,-1 0 1,1 1-1,0-1 0,0 1 1,0-1-1,0 1 0,1 0 1,0 0-1,0 0 1,0-1-1,0 1 0,1 0 1,0 0-1,0 0 0,2 8 1,-2-12-84,1 0 1,0 0 0,0 0-1,0 0 1,0 0 0,0-1-1,0 1 1,0 0-1,0-1 1,0 1 0,0-1-1,0 1 1,1-1 0,-1 1-1,0-1 1,0 0-1,0 1 1,1-1 0,-1 0-1,0 0 1,0 0-1,3 0 1,32-3 9,-34 3-15,17-4 0,-1 0 0,-1-1 0,25-10 0,-29 9 0,1 1 0,0 1 0,1 0 0,-1 0 0,1 2 0,19-2 0,-33 4 0,0 0 0,0 0 0,0 1 0,0-1 0,0 0 0,0 1 0,0-1 0,0 0 0,0 1 0,0-1 0,-1 1 0,1-1 0,0 1 0,0 0 0,0-1 0,-1 1 0,1 0 0,0 0 0,0-1 0,-1 1 0,1 0 0,-1 0 0,1 0 0,-1 0 0,1 0 0,-1 0 0,0 0 0,1 0 0,-1 0 0,0 0 0,0 0 0,0 0 0,0 0 0,0 0 0,0 0 0,0 0 0,0 0 0,0 0 0,0 0 0,0 0 0,-1 0 0,1 0 0,-1 2 0,-1 4 0,0-1 0,0 1 0,0 0 0,-1-1 0,-4 8 0,13-24 0,-2-2 0,1 1 0,-1-1 0,-1 1 0,0-1 0,2-22 0,4-83 0,-9 103 0,0 12 0,0 1 0,1 0 0,-1 0 0,0 0 0,0-1 0,1 1 0,-1 0 0,1 0 0,-1 0 0,1 0 0,-1 0 0,1 0 0,0 0 0,-1 0 0,1 0 0,0 0 0,0 0 0,0 0 0,0 1 0,0-1 0,0 0 0,0 1 0,0-1 0,0 0 0,0 1 0,0-1 0,0 1 0,0 0 0,0-1 0,1 1 0,-1 0 0,0 0 0,0 0 0,0 0 0,1 0 0,-1 0 0,0 0 0,0 0 0,0 0 0,0 0 0,2 1 0,10 1 0,0 1 0,0 1 0,15 5 0,7 2 0,11-7-1423,-14-4-3464,7-1-7317</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5.038"/>
    </inkml:context>
    <inkml:brush xml:id="br0">
      <inkml:brushProperty name="width" value="0.025" units="cm"/>
      <inkml:brushProperty name="height" value="0.025" units="cm"/>
    </inkml:brush>
  </inkml:definitions>
  <inkml:trace contextRef="#ctx0" brushRef="#br0">122 12 1826,'0'0'2706,"-8"0"-3074,-1 2 495,6-1-73,0-1-1,0 1 1,0-1-1,0 0 1,-1 0-1,1 0 1,0 0-1,0-1 0,-6 0 1,-18-4 3172,-12-4 10903,39 9-13988,0 0 0,0 0 0,0 1 0,-1-1 0,1 0 0,0 0 0,0 0 0,0 0 0,0 1-1,0-1 1,0 0 0,0 0 0,0 0 0,0 1 0,0-1 0,0 0 0,0 0 0,0 0 0,0 1 0,0-1 0,0 0 0,0 0 0,0 0 0,0 1 0,0-1 0,0 0 0,0 0 0,0 0-1,0 1 1,0-1 0,0 0 0,1 0 0,-1 0 0,0 0 0,0 0 0,0 1 0,0-1 0,0 0 0,1 0 0,-1 0 0,0 0 0,0 0 0,0 0 0,0 0 0,1 1 0,-1-1-1,0 0 1,0 0 0,0 0 0,1 0 0,-1 0 0,0 0 0,0 0 0,0 0 0,1 0 0,10 8 539,12 1-392,0 0-1,1-2 1,0 0-1,0-2 1,0 0-1,40 1 1,-54-5-288,1 0 0,-1 1 0,1 0 0,-1 0 0,14 7 0,-13-5 0,-1-1 0,0 0 0,1-1 0,0 0 0,15 1 0,-3-1 0,0 1 0,-1 1 0,0 0 0,0 2 0,0 1 0,33 15 0,-24-10 0,-1-2 0,43 10 0,218 53 0,46 10 0,-130-20 0,374 170 0,-254-60 0,305 215 0,-382-229 0,82 56 0,62 92 0,-161-121 0,-217-174 0,738 604 0,-21 107 0,-449-364 0,-25 21 0,-251-369 0,137 221 0,-10 6 0,153 375 0,-90-93 0,-182-472 0,1-1 0,3 0 0,30 50 0,-44-88-5279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7.805"/>
    </inkml:context>
    <inkml:brush xml:id="br0">
      <inkml:brushProperty name="width" value="0.025" units="cm"/>
      <inkml:brushProperty name="height" value="0.025" units="cm"/>
    </inkml:brush>
  </inkml:definitions>
  <inkml:trace contextRef="#ctx0" brushRef="#br0">2 1 9545,'0'0'15177,"-1"9"-13260,0-4-1697,1 1 1,0-1 0,1 1 0,-1 0 0,1-1 0,0 0 0,0 1 0,1-1 0,0 0 0,0 1 0,0-1 0,0 0 0,1 0 0,0-1 0,0 1 0,0-1 0,7 7 0,43 48 496,4-4 0,74 58 0,-109-100-2838,-21-13 1868,0 1 1,0-1 0,0 1 0,1-1 0,-1 0-1,0 0 1,0 0 0,0 1 0,1-1-1,-1 0 1,0-1 0,0 1 0,0 0 0,1 0-1,-1 0 1,0-1 0,0 1 0,0-1 0,0 1-1,0-1 1,0 1 0,0-1 0,0 1-1,0-1 1,0 0 0,0 0 0,0 0 0,0 1-1,0-1 1,1-2 0,9-17-7585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14.277"/>
    </inkml:context>
    <inkml:brush xml:id="br0">
      <inkml:brushProperty name="width" value="0.025" units="cm"/>
      <inkml:brushProperty name="height" value="0.025" units="cm"/>
    </inkml:brush>
  </inkml:definitions>
  <inkml:trace contextRef="#ctx0" brushRef="#br0">34 136 2306,'0'0'3123,"-7"8"-2653,-20 22 128,58-40 8018,52-4-7031,-55 10-971,73-6 142,0 4 0,129 9-1,-213-3-731,111 6 219,-30-1 783,179-12 0,-122-4-763,199 12 0,110-7 375,820-105 333,-514 102-304,-227 11-608,794 2 70,-1328-4-129,698 26 85,-587-19-87,298 9 15,-12 1 51,1 0 0,-184-14 139,-220-3-195,-1 0 0,0 0 0,1 0 0,-1 0 1,0-1-1,0 0 0,1 1 0,-1-1 0,0 0 0,0 0 1,0 0-1,0 0 0,0 0 0,0-1 0,0 1 1,0 0-1,0-1 0,-1 0 0,1 1 0,-1-1 1,1 0-1,-1 0 0,0 0 0,1 0 0,-1 0 0,0 0 1,0 0-1,-1 0 0,2-4 0,-42-1-3056,3-3-2541,-9-6-5504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756"/>
    </inkml:context>
    <inkml:brush xml:id="br0">
      <inkml:brushProperty name="width" value="0.025" units="cm"/>
      <inkml:brushProperty name="height" value="0.025" units="cm"/>
    </inkml:brush>
  </inkml:definitions>
  <inkml:trace contextRef="#ctx0" brushRef="#br0">677 146 6662,'-24'-22'3705,"13"13"-2173,1-1 0,0 0 1,-12-16-1,20 23-1263,0 0-1,0 0 1,0 0 0,1-1-1,-1 1 1,1 0 0,0-1-1,0 1 1,0-1 0,0 0-1,0 1 1,1-1 0,0 0-1,0 1 1,0-1 0,0 0 0,2-6-1,-5 18 233,0-1 0,0 1 0,-1-1 0,0 0 0,0 0 0,-1-1 0,0 1 0,-9 9 0,-59 56-417,47-47 176,-47 46 96,-3-3 0,-4-4 1,-132 84-1,253-159 21,161-38 196,-137 40-1614,119-1 0,64 24-5012,-180-8-4218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2.723"/>
    </inkml:context>
    <inkml:brush xml:id="br0">
      <inkml:brushProperty name="width" value="0.025" units="cm"/>
      <inkml:brushProperty name="height" value="0.025" units="cm"/>
    </inkml:brush>
  </inkml:definitions>
  <inkml:trace contextRef="#ctx0" brushRef="#br0">194 60 13421,'0'0'6566,"-3"-9"-4772,3 6-1729,-1 1 0,1-1 0,-1 1 1,0 0-1,0-1 0,0 1 0,0 0 0,0-1 1,0 1-1,-1 0 0,1 0 0,-1 0 1,0 0-1,1 0 0,-1 1 0,0-1 1,0 0-1,0 1 0,0 0 0,0-1 0,0 1 1,-1 0-1,1 0 0,0 0 0,-1 0 1,1 0-1,0 1 0,-1-1 0,1 1 1,-1 0-1,1-1 0,-1 1 0,1 0 1,-1 1-1,1-1 0,-1 0 0,1 1 0,-1-1 1,1 1-1,-5 2 0,-1 1 61,0 0 1,0 1-1,1 1 1,-1-1-1,2 1 0,-1 0 1,0 1-1,1-1 0,0 1 1,1 1-1,0-1 0,0 1 1,0 0-1,1 0 0,0 0 1,1 0-1,-4 12 0,7-19-116,0-1 0,0 1 0,0-1-1,-1 1 1,1-1 0,0 1 0,0-1-1,0 1 1,0-1 0,0 1 0,0-1-1,0 1 1,0 0 0,0-1 0,0 1-1,1-1 1,-1 1 0,0-1 0,0 1-1,0-1 1,1 1 0,-1-1 0,0 1 0,1-1-1,-1 0 1,0 1 0,1-1 0,-1 1-1,1-1 1,-1 0 0,0 1 0,1-1-1,-1 0 1,1 1 0,-1-1 0,1 0-1,24-4 325,21-22 194,-26 9-291,34-39 0,-10 8-124,-45 67-743,-26 66 391,20-67 253,1 1-1,1-1 1,0 1 0,-3 25-1,8-43 3,0-1-1,0 1 1,0-1-1,0 1 0,0 0 1,0-1-1,0 1 1,0 0-1,0-1 0,0 1 1,1 0-1,-1-1 1,0 1-1,0 0 1,0-1-1,1 1 0,-1-1 1,0 1-1,1 0 1,-1-1-1,1 1 1,-1-1-1,1 1 0,-1-1 1,1 0-1,-1 1 1,1-1-1,-1 1 1,1-1-1,-1 0 0,1 0 1,0 1-1,-1-1 1,1 0-1,0 0 0,-1 0 1,1 1-1,-1-1 1,1 0-1,0 0 1,-1 0-1,1 0 0,0 0 1,-1 0-1,1-1 1,0 1-1,-1 0 1,1 0-1,0 0 0,-1-1 1,1 1-1,-1 0 1,1 0-1,0-1 1,-1 1-1,1-1 0,0 0 1,36-21 808,108-107-200,-108 94-591,-37 34-57,1 0 1,-1 0 0,1 0-1,-1 0 1,1 1 0,0-1-1,0 0 1,-1 0-1,1 1 1,0-1 0,0 1-1,0-1 1,0 0-1,0 1 1,0 0 0,0-1-1,0 1 1,0 0 0,0-1-1,0 1 1,0 0-1,0 0 1,0 0 0,0 0-1,0 0 1,0 0 0,0 0-1,1 0 1,-1 2 0,0-1 1,-1 0-1,1 1 1,-1-1-1,1 1 1,-1-1-1,0 1 1,1-1-1,-1 1 1,0-1-1,0 1 0,0-1 1,0 1-1,0-1 1,-1 1-1,0 1 1,-17 67-22,3-14 108,18-57 58,-1 1 0,0-1 0,0 1 0,0-1 0,0 0 0,-1 0 0,1 1 0,0-1-1,0-1 1,0 1 0,-1 0 0,3-2 0,47-43 931,-27 24-1006,38-28 1,-61 49-63,-1 0 0,1 0-1,0 0 1,0 0 0,1 1 0,-1-1-1,0 0 1,0 1 0,0-1 0,0 1 0,1-1-1,-1 1 1,0 0 0,0-1 0,1 1-1,-1 0 1,0 0 0,0 0 0,1 0 0,-1 0-1,0 0 1,1 0 0,-1 1 0,0-1-1,3 1 1,-3 0-7,0 0-1,0 1 1,0-1 0,-1 0-1,1 1 1,0-1-1,0 1 1,-1-1 0,1 0-1,-1 1 1,1 0 0,-1-1-1,0 1 1,0-1-1,0 1 1,0-1 0,0 4-1,-1 7-8,0 0 0,0 1-1,-2-1 1,-4 15 0,-5 16 95,12-43-61,-1 1 0,1-1 1,0 0-1,0 1 1,0-1-1,0 1 0,0-1 1,0 0-1,-1 1 0,1-1 1,0 0-1,0 1 1,0-1-1,0 1 0,0-1 1,0 0-1,1 1 1,-1-1-1,0 0 0,0 1 1,0-1-1,0 1 0,0-1 1,0 0-1,1 1 1,-1-1-1,0 0 0,0 1 1,1-1-1,-1 0 1,0 0-1,0 1 0,1-1 1,5-2 92,-6 2-83,13-8 111,-1 0 0,0-1 0,0 0 0,19-19 0,14-12-1171,-40 36 318,28-17-2694,-22 18-900,1 3-3394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8.163"/>
    </inkml:context>
    <inkml:brush xml:id="br0">
      <inkml:brushProperty name="width" value="0.025" units="cm"/>
      <inkml:brushProperty name="height" value="0.025" units="cm"/>
    </inkml:brush>
  </inkml:definitions>
  <inkml:trace contextRef="#ctx0" brushRef="#br0">245 1 12139,'0'0'17227,"-5"8"-14894,-31 62-2027,3 2 0,-24 76 1,-34 162-158,85-285-149,0 0 0,2 0 0,-3 44 0,7-68-24,0-1-1,0 0 1,0 0 0,0 0 0,1 1-1,-1-1 1,0 0 0,0 0 0,0 0-1,0 1 1,0-1 0,0 0 0,0 0-1,0 0 1,0 1 0,0-1-1,1 0 1,-1 0 0,0 0 0,0 0-1,0 1 1,0-1 0,1 0 0,-1 0-1,0 0 1,0 0 0,0 0-1,1 0 1,-1 0 0,0 1 0,0-1-1,0 0 1,1 0 0,-1 0 0,0 0-1,0 0 1,0 0 0,1 0 0,-1 0-1,0 0 1,0 0 0,1 0-1,-1 0 1,0 0 0,0-1 0,0 1-1,1 0 1,-1 0 0,0 0 0,0 0-1,0 0 1,1 0 0,-1 0-1,0-1 1,0 1 0,0 0 0,0 0-1,1 0 1,-1 0 0,0-1 0,0 1-1,0 0 1,0 0 0,0-1 0,13-11-4965,-1-11-2987</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8.756"/>
    </inkml:context>
    <inkml:brush xml:id="br0">
      <inkml:brushProperty name="width" value="0.025" units="cm"/>
      <inkml:brushProperty name="height" value="0.025" units="cm"/>
    </inkml:brush>
  </inkml:definitions>
  <inkml:trace contextRef="#ctx0" brushRef="#br0">228 0 14286,'0'0'9240,"-3"9"-7195,-17 42 179,-36 68-1,-3 3-440,42-84-1662,2 2-1,2 0 1,1 0 0,2 1 0,2 1-1,1-1 1,0 52 0,6-86-115,1-1 0,1 0-1,-1 0 1,1 1 0,0-1 0,1 0 0,-1 0-1,1 0 1,0 0 0,1-1 0,-1 1 0,1 0 0,0-1-1,1 0 1,-1 0 0,9 8 0,-7-8-39,0-1 0,1 0 0,0 0 0,0-1 0,0 0 0,0 0 0,0 0 0,1-1 0,-1 1 1,1-2-1,0 1 0,0-1 0,-1 0 0,14 0 0,17-2-3745,-14-4-3735,2-11-9340</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9.396"/>
    </inkml:context>
    <inkml:brush xml:id="br0">
      <inkml:brushProperty name="width" value="0.025" units="cm"/>
      <inkml:brushProperty name="height" value="0.025" units="cm"/>
    </inkml:brush>
  </inkml:definitions>
  <inkml:trace contextRef="#ctx0" brushRef="#br0">103 7 6118,'0'0'22538,"9"-2"-20077,-8 1-2401,0 0-1,1 1 1,-1-1-1,1 1 1,-1 0 0,1-1-1,-1 1 1,1 0-1,-1 0 1,1 0-1,-1 0 1,1 0-1,-1 0 1,1 0-1,-1 1 1,1-1-1,-1 0 1,1 1-1,-1-1 1,0 1-1,3 1 1,-2 1-34,-1 0 0,0 1 0,0-1 0,0 0 1,0 1-1,0-1 0,-1 1 0,1-1 0,-1 1 0,0-1 1,0 1-1,-1 4 0,0 17-26,-1 0 0,-1 0 0,-1 0 0,-1 0 0,-14 38 0,-56 114 0,44-111 0,28-61 0,-7 24 0,10-29 0,0 1 0,0 0 0,0-1 0,0 1 0,0-1 0,0 1 0,0-1 0,0 1 0,0 0 0,0-1 0,0 1 0,0-1 0,1 1 0,-1-1 0,0 1 0,0-1 0,1 1 0,-1-1 0,0 1 0,1-1 0,-1 0 0,1 1 0,-1-1 0,0 1 0,1-1 0,-1 0 0,1 1 0,-1-1 0,1 0 0,-1 0 0,1 1 0,-1-1 0,1 0 0,-1 0 0,1 0 0,-1 1 0,1-1 0,0 0 0,-1 0 0,1 0 0,-1 0 0,1 0 0,0-1 0,30-1 0,-1-1 0,0-2 0,0-2 0,0 0 0,51-21 0,20-4 0,-86 28-76,-8 3-571,-1-1 0,0 1 0,0-1 0,0 0-1,-1-1 1,1 0 0,10-6 0,-7-1-8706</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19.738"/>
    </inkml:context>
    <inkml:brush xml:id="br0">
      <inkml:brushProperty name="width" value="0.025" units="cm"/>
      <inkml:brushProperty name="height" value="0.025" units="cm"/>
    </inkml:brush>
  </inkml:definitions>
  <inkml:trace contextRef="#ctx0" brushRef="#br0">121 9 9865,'0'0'14040,"8"-2"-10746,-4 1-3078,-1 0-8,0 0-1,0 0 0,1 0 0,-1 1 0,0-1 0,1 1 0,-1 0 0,1 0 0,-1 0 0,0 0 0,1 1 0,-1-1 0,0 1 0,1 0 0,-1 0 0,0 0 0,0 0 0,0 1 0,0-1 0,0 1 0,0 0 0,0 0 0,0 0 0,3 3 0,11 13-199,-1 0 1,0 1-1,-2 1 0,0 0 1,-1 0-1,-1 2 1,-1 0-1,-1 0 0,-1 0 1,-1 1-1,-1 1 0,-1 0 1,-1-1-1,-1 1 1,-1 1-1,-2-1 0,0 0 1,-1 1-1,-2-1 1,-7 44-1,-2-26-12,-1-1-1,-3 0 1,-1-1 0,-1-1-1,-3 0 1,-1-1-1,-2-2 1,-1 0 0,-2-1-1,-40 41 1,6-25-1864,-1-10-6562</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6.626"/>
    </inkml:context>
    <inkml:brush xml:id="br0">
      <inkml:brushProperty name="width" value="0.025" units="cm"/>
      <inkml:brushProperty name="height" value="0.025" units="cm"/>
    </inkml:brush>
  </inkml:definitions>
  <inkml:trace contextRef="#ctx0" brushRef="#br0">0 33 6598,'0'0'18695,"9"1"-17755,37 1-818,1-1 1,87-12-1,-8 1-4888,-56 3-2419,-32-1 1312</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7"/>
    </inkml:context>
    <inkml:brush xml:id="br0">
      <inkml:brushProperty name="width" value="0.025" units="cm"/>
      <inkml:brushProperty name="height" value="0.025" units="cm"/>
    </inkml:brush>
  </inkml:definitions>
  <inkml:trace contextRef="#ctx0" brushRef="#br0">0 16 10858,'0'0'11851,"53"9"-11082,-20-9-513,6 0-448,10-9-4068,9-6-11819</inkml:trace>
  <inkml:trace contextRef="#ctx0" brushRef="#br0" timeOffset="1">769 29 1537,'0'0'18194,"74"5"-18002,-28-5-32,7-5-160,14 0 0,3 3-641,4 0-1857,-2 2-1954,-1 0 864,-8 0 2211,-6 0 769,-5-4-4005</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7.339"/>
    </inkml:context>
    <inkml:brush xml:id="br0">
      <inkml:brushProperty name="width" value="0.025" units="cm"/>
      <inkml:brushProperty name="height" value="0.025" units="cm"/>
    </inkml:brush>
  </inkml:definitions>
  <inkml:trace contextRef="#ctx0" brushRef="#br0">0 5 7399,'0'0'16074,"13"2"-15775,114 13-1066,201-7-15487,-212-11 17820,67-10 2555,32 0 3588,-43 14-5259,1 0-7254,-118-1-209</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27.695"/>
    </inkml:context>
    <inkml:brush xml:id="br0">
      <inkml:brushProperty name="width" value="0.025" units="cm"/>
      <inkml:brushProperty name="height" value="0.025" units="cm"/>
    </inkml:brush>
  </inkml:definitions>
  <inkml:trace contextRef="#ctx0" brushRef="#br0">1 29 5285,'0'0'3171,"49"-6"-2530,-31 0 31,-2 0-576,0 0-2786</inkml:trace>
  <inkml:trace contextRef="#ctx0" brushRef="#br0" timeOffset="1">236 0 6054,'0'0'-737,"66"0"-3523</inkml:trace>
  <inkml:trace contextRef="#ctx0" brushRef="#br0" timeOffset="2">531 18 3299,'0'0'13453,"52"9"-12909,-35-9 417,1 0-416,3 0-193,2 0-256,-1 3-64,-2-1-32,-5 2 0,-5-4-833,-7 0-2017</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2.008"/>
    </inkml:context>
    <inkml:brush xml:id="br0">
      <inkml:brushProperty name="width" value="0.025" units="cm"/>
      <inkml:brushProperty name="height" value="0.025" units="cm"/>
    </inkml:brush>
  </inkml:definitions>
  <inkml:trace contextRef="#ctx0" brushRef="#br0">0 254 9865,'0'0'13613,"22"-50"-13581,-14 27 0,-2-3 0,-2 0-96,-2-1-1057,-2-6-1281,0 1-2659,0-5-7367</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2.383"/>
    </inkml:context>
    <inkml:brush xml:id="br0">
      <inkml:brushProperty name="width" value="0.025" units="cm"/>
      <inkml:brushProperty name="height" value="0.025" units="cm"/>
    </inkml:brush>
  </inkml:definitions>
  <inkml:trace contextRef="#ctx0" brushRef="#br0">7 1134 14574,'0'0'10506,"0"-12"-11766,14-293-13468,-3 166 11022,-6 1 5602,-6 37 7036,-2 1-6011,-24-198-10835,22 258 569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3.081"/>
    </inkml:context>
    <inkml:brush xml:id="br0">
      <inkml:brushProperty name="width" value="0.025" units="cm"/>
      <inkml:brushProperty name="height" value="0.025" units="cm"/>
    </inkml:brush>
  </inkml:definitions>
  <inkml:trace contextRef="#ctx0" brushRef="#br0">148 0 18097,'0'0'4778,"0"13"-4234,-2 29-123,-3 0-1,-13 54 0,8-48-1090,2 2 1,-3 73 0,-11-149 685,14 17 374,0 0 0,1-1 0,0 0 1,1 0-1,0-1 0,1 1 0,0-1 0,0 0 0,2-1 0,-1 1 0,1-1 0,-1-14 1,4 25-352,0 0 0,0 0 1,1 1-1,-1-1 0,0 0 1,1 0-1,-1 0 0,1 1 1,-1-1-1,1 0 1,-1 1-1,1-1 0,0 0 1,-1 1-1,1-1 0,0 0 1,-1 1-1,1 0 0,0-1 1,0 1-1,0-1 1,-1 1-1,1 0 0,0-1 1,0 1-1,0 0 0,0 0 1,0 0-1,0 0 0,0 0 1,36-3-264,-29 3 237,64-7-4370,-28-1-2182</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2.722"/>
    </inkml:context>
    <inkml:brush xml:id="br0">
      <inkml:brushProperty name="width" value="0.025" units="cm"/>
      <inkml:brushProperty name="height" value="0.025" units="cm"/>
    </inkml:brush>
  </inkml:definitions>
  <inkml:trace contextRef="#ctx0" brushRef="#br0">14 233 8072,'0'0'3427,"-10"-71"-2242,9 47-448,-1 2 192,2-1-481,0 0-352,0 0-448,0 1-2147,0-3-5604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3.065"/>
    </inkml:context>
    <inkml:brush xml:id="br0">
      <inkml:brushProperty name="width" value="0.025" units="cm"/>
      <inkml:brushProperty name="height" value="0.025" units="cm"/>
    </inkml:brush>
  </inkml:definitions>
  <inkml:trace contextRef="#ctx0" brushRef="#br0">1 324 8872,'0'0'2835,"0"-12"-796,0-15-1317,-1-10 1269,6-45-1,-1 54-601,5-33-215,1 0-4708,-9 54-1068,-1-1-2925</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39.719"/>
    </inkml:context>
    <inkml:brush xml:id="br0">
      <inkml:brushProperty name="width" value="0.025" units="cm"/>
      <inkml:brushProperty name="height" value="0.025" units="cm"/>
    </inkml:brush>
  </inkml:definitions>
  <inkml:trace contextRef="#ctx0" brushRef="#br0">57 7776 6022,'3'6'-1255,"0"1"3724,3 16 14711,-6-13-14039,1-10-3119,-1 0 1,0 0-1,0 0 1,1 0-1,-1 0 1,0 0-1,1 0 1,-1 0-1,0 0 1,0 0-1,1 0 1,-1 0-1,0 0 1,0 0-1,1 0 1,-1 0-1,0 0 1,0 0-1,1-1 1,-1 1-1,0 0 1,0 0-1,1 0 0,-1 0 1,0-1-1,0 1 1,0 0-1,1 0 1,-1 0-1,0-1 1,0 1-1,0 0 1,0 0-1,0-1 1,1 1-1,-1 0 1,0 0-1,0-1 1,0 1-1,0 0 1,0 0-1,0-1 1,0 1-1,0 0 1,0-1-1,0 1 1,12-472 1568,-3 43-584,-2 55-61,-3 295-924,2-143 28,-7 183-29,-3 1-1,0-1 1,-18-65 0,2 23-19,3-1 0,4-1-1,-3-92 1,13-256-3,5 227 1,-4-287 6,10-660 20,48 384-7,6-276 20,-101 353 34,20 451 20,-28-82 167,31 237-852,-4-93 0,20 192-5851</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07.127"/>
    </inkml:context>
    <inkml:brush xml:id="br0">
      <inkml:brushProperty name="width" value="0.025" units="cm"/>
      <inkml:brushProperty name="height" value="0.025" units="cm"/>
    </inkml:brush>
  </inkml:definitions>
  <inkml:trace contextRef="#ctx0" brushRef="#br0">27 8 3748,'0'0'17504,"-6"-2"-17066,-14-4-153,23 14 234,42 30 780,-15-14-594,653 524 5621,-495-395-5547,35 25 252,467 366-898,-158-101-133,-122-100 0,-37-30 0,182 130 0,-56-25 0,103 78 0,100 72 0,-235-171 0,-360-309 0,-63-55 0,-2 2 0,-1 2 0,-2 1 0,-2 3 0,34 46 0,-39-45 0,1 0 0,3-2 0,57 50 0,-71-67 64,-21-22-76,0 0-1,0-1 1,0 1 0,-1 0-1,1 0 1,0-1 0,-1 1 0,1 0-1,0 0 1,-1 0 0,1 0-1,-1 0 1,1 0 0,-1 0-1,0 0 1,1 0 0,-1 0-1,0 0 1,0 0 0,0 0-1,0 0 1,0 1 0,0-1-1,0 0 1,0 1 0,-20-2-7382,-1 0-747</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8.289"/>
    </inkml:context>
    <inkml:brush xml:id="br0">
      <inkml:brushProperty name="width" value="0.025" units="cm"/>
      <inkml:brushProperty name="height" value="0.025" units="cm"/>
    </inkml:brush>
  </inkml:definitions>
  <inkml:trace contextRef="#ctx0" brushRef="#br0">1 1 11851,'0'0'17393,"11"8"-15664,46 34-1280,-3 3-1,-1 2 1,77 91-1,-92-79-448,-21-29 0,-14-30-1877,0-7-5353,-1-9-735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8.649"/>
    </inkml:context>
    <inkml:brush xml:id="br0">
      <inkml:brushProperty name="width" value="0.025" units="cm"/>
      <inkml:brushProperty name="height" value="0.025" units="cm"/>
    </inkml:brush>
  </inkml:definitions>
  <inkml:trace contextRef="#ctx0" brushRef="#br0">334 0 20211,'0'0'6700,"-3"12"-4218,-33 106-1329,-86 187-1,64-173-617,-40 143-1,82-217-886,16-101-8281,2 11-1504</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8.990"/>
    </inkml:context>
    <inkml:brush xml:id="br0">
      <inkml:brushProperty name="width" value="0.025" units="cm"/>
      <inkml:brushProperty name="height" value="0.025" units="cm"/>
    </inkml:brush>
  </inkml:definitions>
  <inkml:trace contextRef="#ctx0" brushRef="#br0">48 0 7559,'0'0'24445,"8"9"-23794,-8-8-645,3 1-1,-1 1-1,1 0 0,-1 0 1,1 0-1,-1 0 1,0 0-1,-1 0 1,1 1-1,0-1 0,-1 1 1,0-1-1,0 1 1,0 0-1,0-1 0,0 1 1,-1 0-1,0 0 1,1-1-1,-2 1 0,1 0 1,0 0-1,-1-1 1,-1 6-1,-69 253-3154,69-256-390,-6-17-10333</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19.375"/>
    </inkml:context>
    <inkml:brush xml:id="br0">
      <inkml:brushProperty name="width" value="0.025" units="cm"/>
      <inkml:brushProperty name="height" value="0.025" units="cm"/>
    </inkml:brush>
  </inkml:definitions>
  <inkml:trace contextRef="#ctx0" brushRef="#br0">1 36 12107,'0'0'15653,"13"-6"-14137,0 1-1212,1 0 0,-1 0 1,1 1-1,0 1 0,0 0 0,27-1 1,-39 4-300,37-1 206,1 2-1,-1 1 1,74 15 0,-103-15-189,-1 0 0,0 1 1,0 0-1,0 0 0,0 1 1,0 1-1,-1-1 0,0 1 1,0 1-1,0-1 0,-1 1 1,0 1-1,0-1 0,0 1 0,-1 0 1,0 1-1,0 0 0,-1 0 1,0 0-1,0 0 0,-1 1 1,4 10-1,-7-14-22,1 0 0,-1 0 0,0 0 0,-1 0 0,1 0 0,-1 1 0,0-1 0,0 0 0,0 0 0,-1 1 0,0-1 0,0 0 0,0 0 0,-1 0 0,-2 6 0,0-3 0,0-1 0,-1 1 0,0-1 0,0 0 0,-1-1 0,1 1 0,-1-1 0,-11 8 0,-7 3 0,-2 0 0,1-2 0,-2-1 0,-34 13 0,39-17 0,-2-1 0,1-1 0,-1 0 0,0-2 0,-1-1 0,1-2 0,-1 0 0,0-1 0,-37-2 0,61 0-8,0 0-1,0 0 1,0 0-1,0 0 1,0 0-1,0 0 1,0 0-1,0 0 1,0-1-1,0 1 1,1 0-1,-1 0 1,0-1 0,0 1-1,0-1 1,0 1-1,0-1 1,1 1-1,-1-1 1,0 1-1,0-1 1,1 0-1,-1 1 1,0-1-1,1 0 1,-1 0 0,1 0-1,-1 1 1,1-1-1,-1 0 1,1 0-1,0 0 1,-1 0-1,1 0 1,0 0-1,0 0 1,-1 0-1,1 0 1,0 0-1,0-1 1,1 0-145,0 0 1,0 0-1,0 1 0,0-1 0,0 0 1,0 0-1,0 0 0,1 1 0,-1-1 1,1 1-1,-1-1 0,1 1 0,-1-1 1,1 1-1,0 0 0,0 0 0,2-1 1,17-10-7883,1-1-6939</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0.900"/>
    </inkml:context>
    <inkml:brush xml:id="br0">
      <inkml:brushProperty name="width" value="0.025" units="cm"/>
      <inkml:brushProperty name="height" value="0.025" units="cm"/>
    </inkml:brush>
  </inkml:definitions>
  <inkml:trace contextRef="#ctx0" brushRef="#br0">358 0 8680,'0'0'19896,"-10"13"-19058,-35 41 628,-56 92-1,64-80-1353,3 2 0,-35 99-1,54-124-96,3 0-1,1 1 1,2 1-1,3 0 1,-2 59-1,7-92-24,2 0-1,-1 0 1,2 0 0,-1 0-1,2-1 1,0 1 0,0 0-1,1-1 1,0 0 0,1 0-1,0 0 1,1-1 0,0 1-1,1-1 1,0-1 0,0 1-1,1-1 1,1-1 0,-1 1-1,1-2 1,0 1 0,1-1-1,0 0 1,0-1 0,1 0-1,0-1 1,0 0 0,0-1-1,0 0 1,13 2 0,19 1-3094,-14-6-4159,-1-1-8123</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5.662"/>
    </inkml:context>
    <inkml:brush xml:id="br0">
      <inkml:brushProperty name="width" value="0.025" units="cm"/>
      <inkml:brushProperty name="height" value="0.025" units="cm"/>
    </inkml:brush>
  </inkml:definitions>
  <inkml:trace contextRef="#ctx0" brushRef="#br0">61 90 6502,'9'-11'12391,"-4"10"-4993,-3 17-2188,-13 44-6948,9-53 3210,-61 308-100,79-393-1275,0 8-76,-3-1 0,6-117 0,-19 177-21,1-21 0,-1 32 0,0-1 0,0 0 0,0 1 0,0-1 0,0 0 0,0 1 0,0-1 0,0 0 0,-1 1 0,1-1 0,0 1 0,0-1 0,0 0 0,-1 1 0,1-1 0,0 0 0,-1 1 0,1-1 0,0 1 0,-1-1 0,1 1 0,-1-1 0,1 1 0,-1-1 0,1 1 0,-1 0 0,1-1 0,-2 0 0,1 2 0,0 0 0,0-1 0,0 1 0,0 0 0,0 0 0,1 0 0,-1 0 0,0 0 0,1 0 0,-1 0 0,0 0 0,1 0 0,-1 0 0,1 0 0,0 0 0,-1 0 0,1 1 0,0-1 0,0 0 0,0 0 0,0 0 0,0 0 0,0 1 0,0 0 0,-2 38 0,2-37 0,0 2 0,0 1 0,0-1 0,0 1 0,1-1 0,0 1 0,0-1 0,0 1 0,1-1 0,0 0 0,0 1 0,3 4 0,-3-7 0,0-1 0,0 0 0,0 0 0,1 0 0,-1 0 0,1 0 0,-1-1 0,1 1 0,0-1 0,-1 1 0,1-1 0,0 0 0,0 0 0,0 0 0,0-1 0,0 1 0,0-1 0,0 1 0,0-1 0,0 0 0,6-1 0,-1 0 0,-1 0 0,-1 0 0,1-1 0,0 0 0,0 0 0,-1 0 0,1-1 0,-1 0 0,1-1 0,-1 1 0,0-1 0,-1 0 0,1-1 0,-1 1 0,0-1 0,9-10 0,-1-1 0,-1 0 0,-1 0 0,0-1 0,14-32 0,-24 98 0,-25 99 0,13-95 0,2 1 0,-2 79 0,15-113-1995,5-1-3564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455"/>
    </inkml:context>
    <inkml:brush xml:id="br0">
      <inkml:brushProperty name="width" value="0.025" units="cm"/>
      <inkml:brushProperty name="height" value="0.025" units="cm"/>
    </inkml:brush>
  </inkml:definitions>
  <inkml:trace contextRef="#ctx0" brushRef="#br0">0 357 9065,'0'0'14782,"10"-8"-13485,72-45 1360,-71 47-2416,1 0-1,-1 1 0,1 0 1,0 0-1,0 2 0,25-5 1,-37 8-248,1 0 0,-1 0 1,1 0-1,-1 0 0,0 0 1,1 0-1,-1 0 0,1 1 1,-1-1-1,1 0 0,-1 0 0,0 1 1,1-1-1,-1 0 0,1 0 1,-1 1-1,0-1 0,1 0 0,-1 1 1,0-1-1,0 0 0,1 1 1,-1-1-1,0 1 0,0-1 0,0 1 1,1-1-1,-1 0 0,0 1 1,0-1-1,0 1 0,0-1 1,0 1-1,0-1 0,0 1 0,0-1 1,0 1-1,0-1 0,0 0 1,0 1-1,0-1 0,0 1 0,-1-1 1,1 1-1,-7 24-135,7-24 143,-26 61 49,18-46-35,1 1 0,0 0-1,1 1 1,1-1 0,-4 24 0,9-41-13,0 1 0,0-1 0,0 0 0,0 1 0,0-1 0,0 1 0,0-1 0,1 1 0,-1-1 0,0 0 0,0 1 0,0-1 0,0 0 0,0 1 0,1-1 0,-1 1 0,0-1 0,0 0 0,1 1 0,-1-1 0,0 0 0,1 0 0,-1 1 0,0-1 0,1 0 0,-1 0 0,0 1 0,1-1 0,-1 0 0,0 0 0,1 0 0,-1 0 0,1 1 0,-1-1 0,0 0 0,1 0 0,-1 0 0,1 0 1,-1 0-1,0 0 0,1 0 0,-1 0 0,1 0 0,-1 0 0,1-1 0,-1 1 0,1 0 0,22-8 264,4-9-82,-1 0 1,-1-2 0,0-1-1,-2-1 1,-1-1 0,0-1 0,-2-1-1,0-1 1,21-35 0,-26 37-341,-29 52-187,-5 11 116,11-21 226,-20 57-5,26-69 6,0 0-1,1 0 1,0 0-1,0 0 1,0 0-1,1 0 1,0 1-1,2 12 1,-2-20 9,1 1-1,-1 0 1,0-1-1,1 1 1,-1 0-1,0-1 1,1 1-1,-1 0 1,1-1-1,-1 1 1,1-1-1,0 1 1,-1-1-1,1 1 1,-1-1-1,1 1 1,0-1-1,-1 0 1,1 1-1,0-1 1,-1 0 0,1 0-1,0 0 1,0 1-1,-1-1 1,1 0-1,0 0 1,0 0-1,-1 0 1,1 0-1,0 0 1,0 0-1,-1-1 1,1 1-1,0 0 1,1-1-1,26-9 627,-18 3-567,0 0 1,-1-1-1,1 0 0,-2-1 0,1 1 0,-1-2 1,-1 1-1,0-1 0,0 0 0,11-22 0,-11 15-9,1 0 0,-2 0 1,0-1-1,-1 0 0,-1 1 0,3-31 0,-6 48-61,-1-1 1,0 1-1,0-1 1,0 1-1,1 0 0,-1-1 1,0 1-1,0-1 0,0 1 1,0 0-1,0-1 1,0 1-1,0-1 0,0 1 1,0-1-1,0 1 0,0 0 1,0-1-1,0 1 1,0-1-1,0 1 0,0 0 1,-1-1-1,1 1 0,0-1 1,0 1-1,0 0 1,-1-1-1,1 1 0,0 0 1,-1-1-1,1 1 1,0 0-1,0-1 0,-1 1 1,1 0-1,-1 0 0,1-1 1,0 1-1,-1 0 1,0 0-1,-5 4-170,-3 7 150,1 2 1,1-1 0,-1 1-1,2 0 1,0 1 0,1-1-1,-8 28 1,13-41 23,-1 1 1,1 0-1,0 0 0,-1 0 0,1 0 1,-1 0-1,1 0 0,0 0 1,0 0-1,0 0 0,0 0 0,0 0 1,0 0-1,0 0 0,0 0 1,0 0-1,0 0 0,0 0 0,1 0 1,-1 0-1,0 0 0,1 0 1,-1 0-1,1 0 0,-1 0 1,1 0-1,-1 0 0,1-1 0,1 3 1,-1-3 5,1 0 0,0 0 1,-1 0-1,1 0 0,0 0 0,-1 0 1,1 0-1,-1-1 0,1 1 1,0 0-1,-1-1 0,1 0 0,-1 1 1,1-1-1,-1 0 0,2 0 0,9-6 43,0-1-1,-1 0 1,13-11-1,41-49-50,-65 68-8,1 0 0,-1 0 0,1 1 0,-1-1 0,1 0 0,-1 1-1,0-1 1,1 1 0,-1-1 0,0 0 0,1 1 0,-1-1 0,0 1 0,0-1 0,1 1 0,-1-1 0,0 1 0,0-1-1,0 1 1,0-1 0,1 1 0,-1-1 0,0 1 0,0-1 0,0 1 0,0-1 0,0 1 0,0-1 0,-1 1 0,1 0-1,0-1 1,0 1 0,0-1 0,0 1 0,-1 0 0,0 27-299,-3-8 291,2-15-75,1 1-1,0-1 1,0 1-1,0-1 1,1 1 0,0 0-1,1 8 1,-1-14 81,0 1 1,1-1 0,-1 1 0,1-1-1,-1 0 1,0 1 0,1-1 0,-1 1-1,1-1 1,-1 0 0,1 0 0,-1 1-1,1-1 1,0 0 0,-1 0 0,1 0-1,-1 0 1,1 1 0,0-1 0,-1 0-1,1 0 1,-1 0 0,1 0 0,-1 0-1,1-1 1,0 1 0,-1 0 0,1 0-1,-1 0 1,1 0 0,-1-1 0,1 1-1,0-1 1,21-8 57,-8 1-33,-1 0 0,0-2 1,16-14-1,-16 12-1693,-1-1 0,-1 0 0,0-1 1,16-28-1,-12 16-1473,-2-2 1,10-28-1,3-24 1323,-37 116 11147,-13 38-3161,13-37-6076,1 1 1,2 0-1,-4 51 1,10-4-1920,12-113 2510,-10 17-618,0 0 0,0 1 1,-1-1-1,0 1 0,-1-1 0,0 1 0,-1-1 1,0 1-1,-5-11 0,-2 0 726,-1 1 1,0 1 0,-19-23-1,30 42-758,0-1 1,0 1-1,0 0 0,0 0 0,0 0 0,0-1 0,0 1 0,0 0 0,0 0 0,0 0 1,0-1-1,0 1 0,0 0 0,0 0 0,0 0 0,0-1 0,0 1 0,0 0 1,0 0-1,0 0 0,0-1 0,0 1 0,0 0 0,0 0 0,1 0 0,-1 0 1,0-1-1,0 1 0,0 0 0,0 0 0,0 0 0,0 0 0,1 0 0,-1 0 1,0-1-1,0 1 0,0 0 0,1 0 0,-1 0 0,0 0 0,0 0 0,0 0 1,0 0-1,1 0 0,-1 0 0,0 0 0,0 0 0,0 0 0,1 0 0,20-3 359,32 2-1040,-43 1 285,-4 1-580,24-2-1655,-20-3-7518,-10-4 2887</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6.007"/>
    </inkml:context>
    <inkml:brush xml:id="br0">
      <inkml:brushProperty name="width" value="0.025" units="cm"/>
      <inkml:brushProperty name="height" value="0.025" units="cm"/>
    </inkml:brush>
  </inkml:definitions>
  <inkml:trace contextRef="#ctx0" brushRef="#br0">0 0 18706,'0'0'12459,"9"58"-11337,-9-35-642,3 4-480,-3 0 0,0 0 0,2-4 0,1-4 0,0-3 0,-2-7-512,2-8-1891,2-16-14765</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26.849"/>
    </inkml:context>
    <inkml:brush xml:id="br0">
      <inkml:brushProperty name="width" value="0.025" units="cm"/>
      <inkml:brushProperty name="height" value="0.025" units="cm"/>
    </inkml:brush>
  </inkml:definitions>
  <inkml:trace contextRef="#ctx0" brushRef="#br0">241 0 5029,'0'0'22554,"-13"1"-21603,7-1-863,0 1 0,0 0 0,0-1 1,1 2-1,-1-1 0,0 1 0,0 0 1,1 0-1,-1 0 0,1 1 0,0 0 1,0 0-1,0 0 0,0 1 0,0 0 0,-5 6 1,-4 5 82,1 1-1,0 1 1,1-1 0,2 2 0,-1 0 0,2 0 0,0 1-1,2 0 1,0 0 0,1 1 0,0 0 0,2 0 0,1 0-1,0 1 1,1 23 0,2-39-171,0-1 0,0 1 0,1 0 0,0 0 0,0-1 0,0 1 0,1 0 0,0-1 0,0 1 0,0-1 0,0 0 0,0 0 0,1 0 0,0 0 0,0 0 0,0 0 0,0-1 0,1 0 0,-1 1 0,1-1 0,0 0 0,0-1 0,0 1 0,0-1 0,0 0 0,1 0 0,-1 0 0,1 0 0,4 0 0,8 2 0,0 0 0,0-2 0,0 0 0,0-1 0,1-1 0,33-3 0,-43 2 0,1-1 0,0 0 0,-1 0 0,14-6 0,-20 8 0,0-1 0,0 0 0,0 1 0,0-1 0,0 0 0,0-1 0,-1 1 0,1 0 0,0 0 0,-1-1 0,1 1 0,-1-1 0,1 1 0,-1-1 0,0 0 0,0 0 0,0 1 0,0-1 0,0 0 0,0 0 0,0 0 0,-1 0 0,1 0 0,0-4 0,-1 4 0,-1 0 0,0 1 0,0-1 0,1 0 0,-1 0 0,0 1 0,0-1 0,0 0 0,-1 1 0,1-1 0,0 1 0,-1 0 0,1-1 0,-1 1 0,1 0 0,-1 0 0,1 0 0,-1 0 0,0 0 0,0 0 0,1 0 0,-5 0 0,-48-16 0,47 15 0,-98-16 0,125 15 0,0-1 0,0-1 0,0-1 0,30-13 0,-29 10 0,0 2 0,1 0 0,28-5 0,-50 12 0,0 0 0,1 0 0,-1 0 0,1 0 0,-1 0 0,0 0 0,1 1 0,-1-1 0,1 0 0,-1 0 0,0 0 0,1 0 0,-1 0 0,0 1 0,1-1 0,-1 0 0,0 0 0,1 1 0,-1-1 0,0 0 0,0 0 0,1 1 0,-1-1 0,0 0 0,0 1 0,1-1 0,-1 0 0,0 1 0,0-1 0,0 1 0,0-1 0,0 0 0,1 1 0,0 21 0,-7 20 0,-12 16 0,13-44 0,0 1 0,1-1 0,1 1 0,0 0 0,-1 23 0,4-37-74,0 0 1,1-1-1,-1 1 0,0 0 1,1 0-1,-1-1 0,1 1 1,-1 0-1,1-1 0,0 1 1,-1-1-1,1 1 0,0-1 1,-1 1-1,1-1 0,0 1 1,-1-1-1,1 0 0,0 1 1,0-1-1,0 0 0,-1 0 1,1 1-1,0-1 0,0 0 1,0 0-1,0 0 0,-1 0 1,3 0-1,-2 0-379,0 0 0,0 0 0,1 0 0,-1 0 0,0 0 0,0 0 0,0 0 0,1 0 0,-1-1 0,0 1 0,0 0 0,0-1 0,0 1 0,1-1 0,-1 1 0,0-1 0,0 1 0,0-1 0,0 0 0,1-1 0,2-9-18573</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4.720"/>
    </inkml:context>
    <inkml:brush xml:id="br0">
      <inkml:brushProperty name="width" value="0.025" units="cm"/>
      <inkml:brushProperty name="height" value="0.025" units="cm"/>
    </inkml:brush>
  </inkml:definitions>
  <inkml:trace contextRef="#ctx0" brushRef="#br0">29 0 17264,'0'0'11499,"-11"48"-9161,2-26-672,1-2-1666,7-4 0,1-4 0,0-4 0,4-6 0,7-2-577,-4-1-3298,-1-9-3300,-6 2-5957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5.078"/>
    </inkml:context>
    <inkml:brush xml:id="br0">
      <inkml:brushProperty name="width" value="0.025" units="cm"/>
      <inkml:brushProperty name="height" value="0.025" units="cm"/>
    </inkml:brush>
  </inkml:definitions>
  <inkml:trace contextRef="#ctx0" brushRef="#br0">6 1 13036,'0'0'16464,"-2"10"-14361,0 12-1812,1 0 0,0 0 0,5 40 0,5 159-1471,-4-242-3160,-2-3-3112</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5.940"/>
    </inkml:context>
    <inkml:brush xml:id="br0">
      <inkml:brushProperty name="width" value="0.025" units="cm"/>
      <inkml:brushProperty name="height" value="0.025" units="cm"/>
    </inkml:brush>
  </inkml:definitions>
  <inkml:trace contextRef="#ctx0" brushRef="#br0">48 2 8360,'0'0'16458,"1"9"-14440,7 69-694,-5 1 0,-11 149 0,3-169-671,-2 0 0,-24 96 0,31-155-653,-1 0 0,1 0 0,0 0 0,0 0 0,0 0 0,0 0 0,0 0 0,0 0 0,0 0 0,0 0 0,0 0 0,0 0 0,0 0 0,0 0 0,0-1 0,0 1 0,-1 0 0,1 0 0,0 0 0,0 0 0,0 0 0,0 0 0,0 0 0,0 0 0,0 0 0,0 0 0,0 0 0,0 1 0,0-1 0,-1 0 0,1 0 0,0 0 0,0 0 0,0 0 0,0 0 0,0 0 0,0 0 0,0 0 0,0 0 0,0 0 0,0 0 0,0 0 0,0 0 0,0 0 0,0 0 0,0 0 0,-1 1 0,-1-16 0,0-21 0,2-23 0,3-1 0,20-108 0,-18 143 0,2 0 0,0 1 0,1 0 0,2 1 0,0-1 0,2 2 0,0-1 0,2 2 0,21-28 0,-28 42 0,0 0 0,1 0 0,0 1 0,0 0 0,0 0 0,1 1 0,0 0 0,0 1 0,18-7 0,-23 9 0,-1 1 0,1 0 0,0 0 0,0 0 0,0 0 0,0 1 0,0-1 0,0 1 0,0 0 0,0 0 0,0 1 0,0-1 0,0 1 0,0 0 0,0 0 0,-1 0 0,1 0 0,0 1 0,-1 0 0,1-1 0,-1 1 0,1 1 0,-1-1 0,0 0 0,0 1 0,0 0 0,3 3 0,-3-2 0,-1 0 0,1 1 0,-1-1 0,0 1 0,-1-1 0,1 1 0,-1 0 0,0-1 0,0 1 0,0 0 0,-1 0 0,0 0 0,0 0 0,0 0 0,0 0 0,-1-1 0,0 1 0,-1 6 0,-1-2 0,1 0 0,-2 0 0,1 0 0,-1-1 0,0 1 0,-1-1 0,0 0 0,-10 12 0,6-10 0,0-1 0,-1 0 0,0 0 0,-1-1 0,0 0 0,0-1 0,-14 7 0,22-12 0,1-1 0,-1 1 0,1-1 0,-1 0 0,0 0 0,1 0 0,-1-1 0,0 1 0,1 0 0,-1-1 0,0 0 0,0 0 0,0 0 0,0 0 0,1 0 0,-1 0 0,0-1 0,0 0 0,1 1 0,-1-1 0,0 0 0,1 0 0,-1 0 0,1-1 0,-1 1 0,1-1 0,0 1 0,-1-1 0,1 0 0,0 0 0,0 0 0,0 0 0,0 0 0,1 0 0,-1 0 0,1-1 0,-1 1 0,1-1 0,0 1 0,-2-4 0,2 3-296,0 1-1,1 0 1,-1-1 0,0 1 0,1-1-1,0 1 1,-1-1 0,1 1-1,0-1 1,1-3 0,-1 4-340,1 0-1,-1-1 1,1 1 0,0 0 0,0 0-1,0 0 1,0 0 0,0 0 0,0 0-1,1 0 1,-1 1 0,1-1 0,-1 0-1,1 1 1,0-1 0,-1 1 0,1-1-1,3 0 1,11-8-12907</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6.375"/>
    </inkml:context>
    <inkml:brush xml:id="br0">
      <inkml:brushProperty name="width" value="0.025" units="cm"/>
      <inkml:brushProperty name="height" value="0.025" units="cm"/>
    </inkml:brush>
  </inkml:definitions>
  <inkml:trace contextRef="#ctx0" brushRef="#br0">138 1 7783,'0'0'6673,"8"7"-2733,17 14-1678,-1 0-1,-2 2 1,30 39-1,-42-49-1812,-2 0-1,0 1 1,0 0 0,-1 0-1,-1 1 1,0-1 0,-1 2-1,-1-1 1,5 31 0,-7-19-419,-2-1 0,-1 1 0,0 0 0,-2-1 0,-1 1 0,-2-1 0,0 0 0,-2 0 0,0-1 0,-2 0 0,-1 0 0,-1-1 0,-1-1 0,-1 0 0,-1-1 0,-1 0 0,0-2 0,-2 1 0,-1-2 0,-35 29 0,8-18-1949,14-19-3011,3-9-4509</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7.338"/>
    </inkml:context>
    <inkml:brush xml:id="br0">
      <inkml:brushProperty name="width" value="0.025" units="cm"/>
      <inkml:brushProperty name="height" value="0.025" units="cm"/>
    </inkml:brush>
  </inkml:definitions>
  <inkml:trace contextRef="#ctx0" brushRef="#br0">69 31 3812,'0'0'64,"-69"-30"-513</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38.100"/>
    </inkml:context>
    <inkml:brush xml:id="br0">
      <inkml:brushProperty name="width" value="0.025" units="cm"/>
      <inkml:brushProperty name="height" value="0.025" units="cm"/>
    </inkml:brush>
  </inkml:definitions>
  <inkml:trace contextRef="#ctx0" brushRef="#br0">1107 25 3299,'0'0'1121,"-9"-1"1698,-51-7 117,23 2-2857,-1 1-1,1 2 0,-1 1 0,0 2 1,-74 10-1,67 2 723,0 1 0,1 3 0,1 1 0,0 2 0,2 2 0,0 2 0,-49 37 0,49-30-679,-59 58-1,85-71 303,0 1-1,2 0 0,0 1 0,1 0 0,0 1 1,2 0-1,1 1 0,0 0 0,-6 24 1,-5 31 142,-13 98 1,27-139-685,-3 13 194,2 1 0,3 0 0,2 0-1,7 92 1,-4-126 50,1-1 1,1 0-1,0 0 0,1 0 0,1 0 0,0-1 0,0 0 1,2 0-1,0 0 0,0-1 0,1 0 0,0 0 0,1-1 1,1 0-1,-1 0 0,2-1 0,-1 0 0,2-1 0,-1-1 1,1 0-1,14 8 0,8-1 109,0-2 1,1-1-1,0-1 1,1-2-1,51 6 1,4-5-219,92-3 0,-182-7-21,61 1-361,-1-2-1,81-13 1,-122 10 401,1-1 1,-2 0-1,1-2 0,-1 0 1,0-1-1,0-1 1,-1-1-1,0 0 1,-1-1-1,30-25 0,-3-7 72,-2 0 0,-2-3-1,63-92 1,-52 57 1000,68-148 1,-109 208-1010,-2 0-1,0 0 1,-2-1-1,0 0 1,-1 0-1,2-28 1,-7 33-19,0 0 0,0-1 0,-2 1 0,0 0 0,-1 0 0,-1 1 0,0-1 0,-13-29 0,5 18 22,0 2 1,-3-1 0,0 2 0,-1 0-1,-1 1 1,-30-32 0,37 46-137,0 0-1,-1 0 1,0 1 0,-1 0-1,0 1 1,0 0 0,-1 1 0,0 0-1,0 1 1,-1 1 0,1 0 0,-1 1-1,-1 0 1,1 1 0,-17-1-1,0 3-1544,-51 3-1,8 11-4608,14 3-4089</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03.458"/>
    </inkml:context>
    <inkml:brush xml:id="br0">
      <inkml:brushProperty name="width" value="0.025" units="cm"/>
      <inkml:brushProperty name="height" value="0.025" units="cm"/>
    </inkml:brush>
  </inkml:definitions>
  <inkml:trace contextRef="#ctx0" brushRef="#br0">1 9 12812,'0'0'13015,"26"-7"-8435,-26 5-4226</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05.700"/>
    </inkml:context>
    <inkml:brush xml:id="br0">
      <inkml:brushProperty name="width" value="0.025" units="cm"/>
      <inkml:brushProperty name="height" value="0.025" units="cm"/>
    </inkml:brush>
  </inkml:definitions>
  <inkml:trace contextRef="#ctx0" brushRef="#br0">41 12 5701,'3'0'12268,"-3"-2"-10474,-4 2-193,1-2-352,-5 0 33,2 1-418,3-1-319,-1 2-225,1 0-192,0-1-96,-6-1-13004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813"/>
    </inkml:context>
    <inkml:brush xml:id="br0">
      <inkml:brushProperty name="width" value="0.025" units="cm"/>
      <inkml:brushProperty name="height" value="0.025" units="cm"/>
    </inkml:brush>
  </inkml:definitions>
  <inkml:trace contextRef="#ctx0" brushRef="#br0">1 1 13164,'0'0'6118,"49"0"-6374,-23 8-3780,3 5-6053</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0.666"/>
    </inkml:context>
    <inkml:brush xml:id="br0">
      <inkml:brushProperty name="width" value="0.025" units="cm"/>
      <inkml:brushProperty name="height" value="0.025" units="cm"/>
    </inkml:brush>
  </inkml:definitions>
  <inkml:trace contextRef="#ctx0" brushRef="#br0">13 335 3748,'0'0'6822,"-10"52"-4932,8-48 2178,2-12-2947,3-9-353,2-9-287,2-5-225,1-10-192,-3-6-64,0-4-737,0-5-2049,-3 0-2595,-2-2-3780</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8.374"/>
    </inkml:context>
    <inkml:brush xml:id="br0">
      <inkml:brushProperty name="width" value="0.025" units="cm"/>
      <inkml:brushProperty name="height" value="0.025" units="cm"/>
    </inkml:brush>
  </inkml:definitions>
  <inkml:trace contextRef="#ctx0" brushRef="#br0">10 54 4164,'0'0'22106,"2"-6"-21599,6-15-160,-8 21-336,0 0-1,0 0 0,0 0 0,0 0 0,0 0 0,0 1 1,0-1-1,-1 0 0,1 0 0,0 0 0,0 0 1,0 0-1,0 0 0,0 0 0,0 0 0,-1 0 1,1 0-1,0 0 0,0 0 0,0 0 0,0 0 1,0 0-1,-1 0 0,1 0 0,0 0 0,0-1 1,0 1-1,0 0 0,0 0 0,0 0 0,0 0 1,-1 0-1,1 0 0,0 0 0,0 0 0,0 0 0,0 0 1,0-1-1,0 1 0,0 0 0,0 0 0,0 0 1,0 0-1,0 0 0,0 0 0,-1-1 0,1 1 1,0 0-1,0 0 0,0 0 0,0 0 0,0 0 1,0-1-1,0 1 0,0 0 0,0 0 0,1 0 1,-11 8-21,9-5 10,0 1 0,0 0 1,0 0-1,0 0 0,1 0 0,0 0 0,0 0 0,0 7 0,0-10 5,0 0-1,0-1 1,0 1-1,0 0 0,0-1 1,0 1-1,0 0 1,0-1-1,0 1 1,0-1-1,1 1 1,-1 0-1,0-1 0,0 1 1,0 0-1,1-1 1,-1 1-1,0-1 1,1 1-1,-1-1 1,1 1-1,-1-1 0,1 1 1,-1-1-1,1 1 1,-1-1-1,1 0 1,-1 1-1,1-1 1,-1 0-1,1 1 0,0-1 1,-1 0-1,1 0 1,-1 0-1,1 1 1,0-1-1,-1 0 1,1 0-1,0 0 1,-1 0-1,1 0 0,0 0 1,-1 0-1,1 0 1,0-1-1,-1 1 1,1 0-1,-1 0 1,1 0-1,0-1 0,-1 1 1,1 0-1,-1-1 1,1 1-1,-1-1 1,1 1-1,-1 0 1,1-1-1,0 0 0,1-2 92,0-1 0,0 1 0,0-1 0,0 1 0,0-1-1,-1 0 1,0 1 0,0-1 0,0 0 0,1-6 0,-2 9-15,1-1-1,-1 1 1,1 0 0,-1-1 0,1 1 0,-1-1 0,0 1 0,0-1 0,0 1 0,0-1 0,0 1 0,0-1 0,0 1 0,0-1 0,-1 1 0,1 0 0,-1-1 0,1 1-1,-1-1 1,1 1 0,-1 0 0,0-1 0,1 1 0,-1 0 0,0 0 0,0 0 0,-2-2 0,2 3-70,0 0 0,0 0 0,1 0 1,-1 1-1,0-1 0,0 0 0,1 1 0,-1-1 1,0 1-1,0-1 0,1 1 0,-1-1 0,0 1 0,1-1 1,-1 1-1,1 0 0,-1-1 0,1 1 0,-1 0 0,1-1 1,-1 1-1,1 0 0,0 0 0,-1-1 0,1 1 1,0 0-1,0 0 0,0 0 0,0-1 0,-1 1 0,1 0 1,0 0-1,0 0 0,1 1 0,-3 35-5,3-31 35,-2 1-34,2 14-6,-1-20 2,0-1 0,0 0 1,0 1-1,0-1 0,0 1 1,0-1-1,0 1 0,0-1 1,1 0-1,-1 1 0,0-1 1,0 0-1,1 1 0,-1-1 1,0 1-1,0-1 0,1 0 1,-1 0-1,0 1 0,1-1 1,-1 0-1,0 1 0,1-1 1,-1 0-1,0 0 0,1 0 1,-1 1-1,1-1 0,-1 0 1,1 0-1,-1 0 0,0 0 1,1 0-1,-1 0 0,1 0 1,0 0 12,0-1 0,0 1-1,-1-1 1,1 0 0,0 1 0,-1-1 0,1 1 0,-1-1 0,1 0 0,-1 0-1,1 1 1,-1-1 0,0 0 0,1 0 0,-1 0 0,0 1 0,1-1 0,-1 0 0,0 0-1,0 0 1,0 0 0,0 0 0,0 1 0,0-3 0,0-28 452,0 26-431,-3-23-37,0 19 0,1 20 0,2-7 0,0 67 0,0-69 0,0 1 0,0 0 0,1-1 0,-1 1 0,1-1 0,-1 1 0,1-1 0,0 1 0,0-1 0,0 1 0,0-1 0,0 0 0,1 1 0,-1-1 0,1 0 0,-1 0 0,1 0 0,0 0 0,0-1 0,0 1 0,0 0 0,0-1 0,3 3 0,-4-4-61,0 0 0,0 0 0,0 1 0,0-1 0,0 0 0,0 0 0,1 0 0,-1 0 0,0 0 0,0 0 0,0-1 0,0 1 0,0 0 0,0 0 0,0-1 0,0 1 0,0-1 1,0 1-1,0-1 0,0 1 0,0-1 0,0 1 0,0-1 0,-1 0 0,1 0 0,0 1 0,0-1 0,-1 0 0,1 0 0,-1 0 0,1 0 0,0 0 0,-1 0 0,0 0 0,1 0 0,-1 0 0,1-1 0,7-44-7957,-8 8-6567</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49.777"/>
    </inkml:context>
    <inkml:brush xml:id="br0">
      <inkml:brushProperty name="width" value="0.025" units="cm"/>
      <inkml:brushProperty name="height" value="0.025" units="cm"/>
    </inkml:brush>
  </inkml:definitions>
  <inkml:trace contextRef="#ctx0" brushRef="#br0">39 0 2626,'3'11'2044,"-2"7"6551,-6-4 298,-5-10-6318,10-4-2394,-17-12 1953,7 4-431,18 12-1248,-7-4-497,-1 0 132,0 11 477,0-9 1025,0-10-1087,0 8-638,3 7-12695</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59.929"/>
    </inkml:context>
    <inkml:brush xml:id="br0">
      <inkml:brushProperty name="width" value="0.025" units="cm"/>
      <inkml:brushProperty name="height" value="0.025" units="cm"/>
    </inkml:brush>
  </inkml:definitions>
  <inkml:trace contextRef="#ctx0" brushRef="#br0">7 1 1922,'0'0'15737,"-1"6"-15048,-1 3-474,1-6-117,1-1-1,-1 1 1,1 0-1,-1 0 1,1 0-1,0 0 1,0 0-1,0 0 1,1 5-1,0-7-43,0 0 0,0 1 0,-1-1 0,1 0 0,0 0-1,0 0 1,0 0 0,0 0 0,0 0 0,0 0 0,1 0-1,-1 0 1,0-1 0,0 1 0,1 0 0,-1-1 0,0 1-1,1-1 1,-1 1 0,0-1 0,1 0 0,-1 0 0,1 1-1,1-1 1,43 2 101,-36-2-70,161 14 129,-164-15-299,-9 0 767,-6 1-1256,-1 1-3277,6 0-1487</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7.500"/>
    </inkml:context>
    <inkml:brush xml:id="br0">
      <inkml:brushProperty name="width" value="0.025" units="cm"/>
      <inkml:brushProperty name="height" value="0.025" units="cm"/>
    </inkml:brush>
  </inkml:definitions>
  <inkml:trace contextRef="#ctx0" brushRef="#br0">32 127 17104,'0'0'8915,"0"-27"-7073,1 19-1738,-1 7-111,0 0 0,1 0 0,-1 1 0,0-1 0,0 0-1,0 0 1,0 1 0,0-1 0,0 0 0,0 0 0,0 0 0,0 1-1,0-1 1,0 0 0,0 0 0,-1 1 0,1-1 0,0 0 0,0 1-1,-1-1 1,1 0 0,-1 1 0,1-1 0,-1 0 0,1 1 0,-1-1-1,1 1 1,-1-1 0,1 1 0,-1-1 0,0 1 0,1-1 0,-1 1 0,0-1-1,1 1 1,-1 0 0,0 0 0,1-1 0,-1 1 0,0 0 0,0 0-1,1 0 1,-1 0 0,0 0 0,0 0 0,0 0 0,1 0 0,-2 0-1,2 0 35,0 0 0,-1 0-16,1 0 90,0-15 1545,2 11-2364,-1 12 660,-1-7 432,-1-1-289,-1 0-21,1 0-32,0 0-32,1 0-16,-1-1-53,1 1-1,-1 0 1,1 0 0,-1 0-1,1 0 1,0-1-1,-1 1 1,1 0-1,-1 0 1,1-1-1,0 1 1,-1 0 0,1-1-1,-1 1 1,1 0-1,0-1 1,0 1-1,-1-1 1,1 1-1,0-1 1,0 1 0,-1-1-1,1 1 1,0 0-1,0-1 1,0 1-1,0-1 1,0 1-1,0-1 1,0 1 0,0-1-1,0 0 1,0-24-4803,0 16 2453,0-1-4121</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33.446"/>
    </inkml:context>
    <inkml:brush xml:id="br0">
      <inkml:brushProperty name="width" value="0.025" units="cm"/>
      <inkml:brushProperty name="height" value="0.025" units="cm"/>
    </inkml:brush>
  </inkml:definitions>
  <inkml:trace contextRef="#ctx0" brushRef="#br0">3 77 5509,'0'0'9412,"1"-9"-8489,1-4-1490,1-15 8267,-7 48-6644,3-16-909,0 2-41,0 0 0,0 0 0,0 0 0,1 0 0,0 0-1,0 0 1,1 0 0,1 8 0,-2-14-97,0 0-1,0 1 1,1-1 0,-1 0-1,0 0 1,0 0 0,1 1-1,-1-1 1,0 0 0,0 0-1,1 0 1,-1 0-1,0 0 1,0 1 0,1-1-1,-1 0 1,0 0 0,1 0-1,-1 0 1,0 0 0,0 0-1,1 0 1,-1 0 0,0 0-1,1 0 1,-1 0-1,0 0 1,1 0 0,-1 0-1,0-1 1,0 1 0,1 0-1,-1 0 1,0 0 0,0 0-1,1 0 1,-1-1 0,0 1-1,0 0 1,1 0-1,-1 0 1,0-1 0,0 1-1,0 0 1,1 0 0,-1-1-1,0 1 1,0 0 0,0-1-1,0 1 1,0 0 0,0 0-1,0-1 1,9-15 271,-1-42 646,-6 38 280,-1 17-160,-1 7 389,0 6-1352,0 38 107,5-30-116,-4-18-72,-1 0 0,0 1 0,0-1 0,1 0-1,-1 1 1,0-1 0,1 0 0,-1 0 0,0 1 0,1-1 0,-1 0 0,0 0-1,1 0 1,-1 0 0,1 1 0,-1-1 0,0 0 0,1 0 0,-1 0 0,1 0-1,-1 0 1,0 0 0,1 0 0,-1 0 0,1 0 0,-1 0 0,1 0 0,-1 0-1,0-1 1,1 1 0,-1 0 0,0 0 0,1 0 0,1-2 36,0 1 1,-1-1-1,1 0 1,0 0-1,-1 1 1,0-1-1,1 0 1,-1 0-1,0 0 1,0 0-1,0 0 1,0-1-1,-1 1 1,1 0-1,-1 0 1,1-1-1,0-3 1,0 0 48,-1 0 1,1 1 0,-1-1 0,0 0 0,-1 0 0,0-6 0,1 12-86,0-1 0,0 1 0,0-1 0,0 1 0,-1 0 0,1-1 0,0 1 0,0 0 0,0-1 0,0 1 0,-1 0 0,1-1 0,0 1 0,0 0 0,-1-1 0,1 1 0,0 0 0,-1 0 0,1-1 0,0 1 0,-1 0 0,1 0 0,0 0 0,-1-1 0,1 1 0,-1 0 0,1 0 0,0 0 0,-1 0 0,1 0 0,0 0 0,-1 0 0,1 0 0,-1 0 0,1 0 0,0 0 0,-1 0 0,1 0 0,-1 0 0,1 0 0,0 0 0,-1 1 0,1-1 0,0 0 0,-1 0 0,1 0 0,-1 1 0,1-1 0,0 0 0,0 0 0,-1 1 0,1-1 0,0 0 0,0 1 0,-1-1 0,1 0 0,0 1 0,-1-1 0,-14 20-531,-8 31-5621,15-35-1212</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21.136"/>
    </inkml:context>
    <inkml:brush xml:id="br0">
      <inkml:brushProperty name="width" value="0.025" units="cm"/>
      <inkml:brushProperty name="height" value="0.025" units="cm"/>
    </inkml:brush>
  </inkml:definitions>
  <inkml:trace contextRef="#ctx0" brushRef="#br0">18 107 6726,'0'0'16395,"27"-2"-16177,15-17 213,-40 18-292,0 0 0,0-1 0,-1 1 0,1 0 0,0-1-1,-1 1 1,1-1 0,-1 1 0,0-1 0,1 0 0,-1 1 0,0-1 0,0 0 0,0 0-1,0 0 1,0 0 0,0 0 0,0-3 0,-2 4-38,0 0 1,0 1-1,1-1 0,-1 0 1,0 1-1,0-1 0,0 1 0,0-1 1,0 1-1,0 0 0,0-1 1,0 1-1,-1 0 0,1 0 1,0 0-1,0 0 0,0 0 1,0 0-1,0 0 0,-2 0 0,-26 2 94,15 6-60,4-3 263,14-18 25,0 6-324,-1 4-71,-1-1-1,0 0 1,0 0-1,-1 0 1,1 0-1,-1 0 1,0 0-1,1-5 1,-16 15-231,-13 27-1290,12-14-2304,11-13-1334</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30.183"/>
    </inkml:context>
    <inkml:brush xml:id="br0">
      <inkml:brushProperty name="width" value="0.025" units="cm"/>
      <inkml:brushProperty name="height" value="0.025" units="cm"/>
    </inkml:brush>
  </inkml:definitions>
  <inkml:trace contextRef="#ctx0" brushRef="#br0">0 72 8936,'0'0'17863,"3"-8"-17634,1 0 13,7-22-26,-8 5 4088,-6 27-5000,3 2-3370,0-2 1301</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34.209"/>
    </inkml:context>
    <inkml:brush xml:id="br0">
      <inkml:brushProperty name="width" value="0.025" units="cm"/>
      <inkml:brushProperty name="height" value="0.025" units="cm"/>
    </inkml:brush>
  </inkml:definitions>
  <inkml:trace contextRef="#ctx0" brushRef="#br0">15 96 2947,'0'0'5605,"-1"-8"-4895,-1-3-809,-5-24 3086,3-6 10268,5 82-12352,2-20-700,2 1 1,1-1 0,0 0 0,1 0 0,2-1 0,0 0 0,1-1 0,20 29 0,15 35 406,285 503 1610,-261-492-2097,161 168 0,-184-213-77,190 208 73,-193-206-40,2-2 0,2-2 0,98 76-1,-38-45-55,-52-36 38,2-2 0,1-2 0,126 58 0,170 68-2,-332-156-56,46 21 14,89 23 0,255 38-369,-373-81 377,68 24 0,-71-20-120,0-2 0,50 9 0,-24-11-249,94 3-1,-6 1 260,-149-13 19,0 0-1,0 1 1,-1-1-1,1 0 1,0 1-1,0-1 1,-1 1-1,1-1 1,0 1-1,-1-1 1,1 1 0,0-1-1,-1 1 1,1 0-1,-1-1 1,1 1-1,-1 0 1,0 0-1,1-1 1,-1 1-1,0 0 1,1 0 0,-1 0-1,0 0 1,1 0-213,-1-1 0,0 1 1,0-1-1,0 1 0,0-1 0,0 1 1,0-1-1,0 1 0,0-1 1,0 1-1,0-1 0,0 1 1,0-1-1,0 1 0,-1-1 0,1 1 1,0-1-1,0 1 0,0-1 1,-1 0-1,1 1 0,0-1 1,-1 1-1,1-1 0,0 0 0,-1 1 1,0 0-1,-11 3-7728</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6.978"/>
    </inkml:context>
    <inkml:brush xml:id="br0">
      <inkml:brushProperty name="width" value="0.025" units="cm"/>
      <inkml:brushProperty name="height" value="0.025" units="cm"/>
    </inkml:brush>
  </inkml:definitions>
  <inkml:trace contextRef="#ctx0" brushRef="#br0">21 1 16528,'0'0'3112,"0"10"-2733,-4 337 4975,2 232-3037,12-277-1788,4 393 2236,-47-4-982,29-666-1956,2-34-564,4-44-3745,5 2-4412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168"/>
    </inkml:context>
    <inkml:brush xml:id="br0">
      <inkml:brushProperty name="width" value="0.025" units="cm"/>
      <inkml:brushProperty name="height" value="0.025" units="cm"/>
    </inkml:brush>
  </inkml:definitions>
  <inkml:trace contextRef="#ctx0" brushRef="#br0">123 1 17168,'-8'2'2189,"1"0"-1607,-57 21 2660,61-22-3190,0 0 0,1 0 1,-1 0-1,1 0 1,0 0-1,-1 1 0,1-1 1,0 1-1,0 0 1,0 0-1,0-1 0,0 1 1,0 0-1,1 1 1,-1-1-1,1 0 0,-1 0 1,1 1-1,0-1 1,0 1-1,0-1 0,-1 4 1,4-5-127,0-1 1,-1 1-1,1 0 1,0-1-1,0 1 0,0-1 1,0 0-1,0 0 1,-1 1-1,1-1 1,0 0-1,0-1 1,0 1-1,3-1 0,-3 1 25,65-15-1429,-59 12 996,0 0 1,0 1-1,0 0 1,0 0-1,0 1 1,1 0-1,-1 0 1,1 1-1,-1 0 1,17 3-1,-24-3 551,1 1 1,-1 0-1,0 0 0,0-1 0,1 1 0,-1 0 1,0 0-1,0 0 0,0 0 0,0 0 0,0 1 1,0-1-1,-1 0 0,1 0 0,0 1 0,0-1 1,-1 0-1,1 1 0,-1-1 0,1 0 1,-1 1-1,0-1 0,0 1 0,1-1 0,-1 1 1,0-1-1,0 1 0,-1-1 0,1 1 0,0-1 1,0 1-1,-1-1 0,1 0 0,-1 1 0,1-1 1,-1 2-1,-1 3 350,0 0 1,0 0 0,-1 0 0,0 0-1,0-1 1,-6 10 0,4-9-195,-1 0 0,0 0 0,1-1 0,-2 0 0,1 0 0,0 0 0,-1-1 1,0 0-1,0 0 0,0-1 0,-1 0 0,1 0 0,-1-1 0,0 0 0,1 0 0,-1-1 1,-12 1-1,20-2-410,-1 0 0,0 1 0,1-1 0,-1 0 1,1 0-1,-1 0 0,0-1 0,1 1 1,-1 0-1,0 0 0,1 0 0,-1 0 0,1 0 1,-1-1-1,1 1 0,-1 0 0,0-1 1,1 1-1,-1 0 0,1-1 0,-1 1 0,1-1 1,0 1-1,-1 0 0,1-1 0,-1 1 1,1-1-1,0 0 0,-1 1 0,1-1 0,0 1 1,0-1-1,-1 1 0,1-1 0,0 0 0,0 1 1,0-1-1,0 1 0,0-1 0,0 0 1,0 1-1,0-1 0,0 0 0,-1-19-9525</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7.776"/>
    </inkml:context>
    <inkml:brush xml:id="br0">
      <inkml:brushProperty name="width" value="0.025" units="cm"/>
      <inkml:brushProperty name="height" value="0.025" units="cm"/>
    </inkml:brush>
  </inkml:definitions>
  <inkml:trace contextRef="#ctx0" brushRef="#br0">0 231 7143,'0'0'6753,"11"0"-4805,333-23 3019,-122 4-4350,901-15-136,-121 6 223,712-49 8126,-1652 75-8713,-36 3-69,0-2 0,-1-1 1,1-1-1,32-8 0,-58 11-111,1 0-1,-1 0 1,0 0 0,1 0 0,-1 0-1,0 0 1,1 0 0,-1 0 0,0 0 0,1 0-1,-1 0 1,0 0 0,1-1 0,-1 1 0,0 0-1,0 0 1,1 0 0,-1-1 0,0 1-1,0 0 1,1 0 0,-1-1 0,0 1 0,0 0-1,1 0 1,-1-1 0,0 1 0,0 0 0,0-1-1,0 1 1,0 0 0,0-1 0,0 1-1,1 0 1,-1-1 0,0 1 0,0 0 0,0-1-1,0 1 1,0 0 0,0-1 0,-1 1-1,-8-11-6353,8 11 6114,-11-12-6332</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8.147"/>
    </inkml:context>
    <inkml:brush xml:id="br0">
      <inkml:brushProperty name="width" value="0.025" units="cm"/>
      <inkml:brushProperty name="height" value="0.025" units="cm"/>
    </inkml:brush>
  </inkml:definitions>
  <inkml:trace contextRef="#ctx0" brushRef="#br0">0 1 18962,'0'0'2130,"9"1"-892,144 17 3949,86 30-3428,-234-46-1709,6 0 151,0 1 0,0 1-1,0 0 1,14 8 0,-23-12-159,-1 1-1,1 0 0,-1 0 1,1 0-1,-1 0 1,0 0-1,1 0 1,-1 0-1,0 0 1,0 0-1,0 0 0,0 1 1,0-1-1,0 0 1,0 1-1,0-1 1,-1 1-1,1-1 0,0 1 1,-1-1-1,1 1 1,-1 0-1,0-1 1,0 1-1,1-1 0,-1 1 1,0 0-1,0-1 1,-1 1-1,1 0 1,0-1-1,0 1 1,-1 0-1,1-1 0,-1 1 1,1-1-1,-1 1 1,0-1-1,-1 3 1,-6 5 49,0 0 1,0 0-1,-1-1 1,0 0-1,0-1 1,-1 0-1,-17 9 1,-2 4-45,-217 152-47,243-169-7,-16 9-1959,6-9-3593</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48.864"/>
    </inkml:context>
    <inkml:brush xml:id="br0">
      <inkml:brushProperty name="width" value="0.025" units="cm"/>
      <inkml:brushProperty name="height" value="0.025" units="cm"/>
    </inkml:brush>
  </inkml:definitions>
  <inkml:trace contextRef="#ctx0" brushRef="#br0">0 381 10890,'0'0'16427,"9"0"-14794,-3 0-1546,-1-1 0,0 0 0,1 0-1,-1 0 1,0-1 0,0 0 0,0 0 0,0 0 0,0 0 0,-1-1 0,9-6-1,-1 0 167,-1-1-1,0 0 1,-1-1-1,10-12 1,9-17 503,39-72 0,-33 32-756,-12 25 0,-23 54 0,1 1 0,-1 0 0,0-1 0,0 1 0,1 0 0,-1-1 0,0 1 0,0 0 0,1 0 0,-1 0 0,0-1 0,1 1 0,-1 0 0,0 0 0,1 0 0,-1 0 0,1 0 0,-1-1 0,0 1 0,1 0 0,-1 0 0,0 0 0,1 0 0,-1 0 0,1 0 0,-1 0 0,0 0 0,1 1 0,-1-1 0,0 0 0,1 0 0,-1 0 0,0 0 0,1 0 0,-1 0 0,0 1 0,1-1 0,-1 0 0,0 0 0,1 1 0,-1-1 0,0 0 0,0 0 0,1 1 0,-1-1 0,0 0 0,0 1 0,0-1 0,1 0 0,-1 1 0,0-1 0,0 0 0,0 1 0,0-1 0,0 0 0,0 2 0,15 25 0,-13-23 0,9 14 0,2-1 0,-1-1 0,2 0 0,0 0 0,1-1 0,1-1 0,26 18 0,41 40 0,-77-65-250,0 1 1,0-1-1,-1 1 0,0 0 1,-1 0-1,7 16 0,1 3-2107</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0.124"/>
    </inkml:context>
    <inkml:brush xml:id="br0">
      <inkml:brushProperty name="width" value="0.025" units="cm"/>
      <inkml:brushProperty name="height" value="0.025" units="cm"/>
    </inkml:brush>
  </inkml:definitions>
  <inkml:trace contextRef="#ctx0" brushRef="#br0">201 76 5157,'0'0'7698,"3"-9"-3390,10-31-1340,-12 39-2868,-1 0 0,1 1-1,-1-1 1,0 0 0,1 1 0,-1-1-1,0 0 1,0 1 0,0-1 0,1 0 0,-1 1-1,0-1 1,0 0 0,0 0 0,0 1-1,0-1 1,0 0 0,-1 1 0,1-1-1,0 0 1,0 0 0,0 1 0,-1-1-1,1 0 1,0 1 0,-1-1 0,1 1 0,0-1-1,-1 0 1,1 1 0,-1-1 0,1 1-1,-1-1 1,1 1 0,-1-1 0,0 1-1,1 0 1,-1-1 0,1 1 0,-1 0 0,0-1-1,1 1 1,-2 0 0,1 0-13,-1 0 0,0 0 0,1 0 0,-1 0 0,0 0 0,1 1 0,-1-1 0,1 1 0,-1-1 0,1 1 0,-1-1 0,1 1 0,-1 0 0,1 0 0,-2 1 0,-2 4-39,0-1 1,0 1 0,1 0 0,0 1 0,0-1 0,1 1 0,0 0 0,0 0 0,0 0 0,1 0 0,0 0-1,-1 9 1,-2 14 269,-3 49-1,6-37 443,1 0 0,9 66 0,-5-90-581,0 0-1,2 0 1,0-1-1,1 1 1,1-1-1,0 0 0,1-1 1,14 22-1,-58-71-242,10-1-3243,-37-62 1,-5-8 3022,108 108 1021,39 3-257,-40-13-2528,-4-10-5000,-7-6-7579</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0.499"/>
    </inkml:context>
    <inkml:brush xml:id="br0">
      <inkml:brushProperty name="width" value="0.025" units="cm"/>
      <inkml:brushProperty name="height" value="0.025" units="cm"/>
    </inkml:brush>
  </inkml:definitions>
  <inkml:trace contextRef="#ctx0" brushRef="#br0">105 1 13645,'0'0'8648,"-44"59"-6182,27-27-448,0 3-96,4 4-961,4-2-416,4-4-225,5-3-192,0-7-96,2-2-32,7-4-32,4 0-609,-1-2-1152,-3-3-1442,5-3-1057,1-9-1666,4 0-7975</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0.827"/>
    </inkml:context>
    <inkml:brush xml:id="br0">
      <inkml:brushProperty name="width" value="0.025" units="cm"/>
      <inkml:brushProperty name="height" value="0.025" units="cm"/>
    </inkml:brush>
  </inkml:definitions>
  <inkml:trace contextRef="#ctx0" brushRef="#br0">244 0 19090,'0'0'4324,"-73"62"-2658,42-31-321,-4 4-512,4-1-289,2-3-416,8-8-64,7-6-31,5-11-162,8-6-639,1-2-642,0-19-1793,1-5-1793,5-2-2756</inkml:trace>
  <inkml:trace contextRef="#ctx0" brushRef="#br0" timeOffset="1">60 56 9673,'0'0'9417,"23"59"-7495,-13-43-321,6 1-480,3-3-640,2-5-257,0-2-160,0-7-2082,0 0-2466,-1-11-3876</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1.172"/>
    </inkml:context>
    <inkml:brush xml:id="br0">
      <inkml:brushProperty name="width" value="0.025" units="cm"/>
      <inkml:brushProperty name="height" value="0.025" units="cm"/>
    </inkml:brush>
  </inkml:definitions>
  <inkml:trace contextRef="#ctx0" brushRef="#br0">58 1 17681,'0'0'3128,"1"9"-1676,1 1-986,0 0 0,0 0 0,1 0 0,0 0 0,1 0 0,0 0 0,0-1 0,1 0 0,9 13 0,-9-16-412,0 1 0,0 1-1,-1-1 1,1 1 0,-2-1-1,1 1 1,-1 0 0,0 1 0,2 12-1,-5-17-37,0 0-1,1 0 1,-2-1-1,1 1 0,0 0 1,-1 0-1,0 0 1,0-1-1,0 1 1,0-1-1,-1 1 1,1-1-1,-1 1 0,0-1 1,0 0-1,0 1 1,0-1-1,-1 0 1,1-1-1,-1 1 1,0 0-1,0-1 1,-4 4-1,-1 0-105,0-1 0,0 0-1,0 0 1,-13 5 0,-17-3-4942,27-8-1251,8-9-4687</inkml:trace>
  <inkml:trace contextRef="#ctx0" brushRef="#br0" timeOffset="1">307 111 16784,'0'0'13581,"65"6"-13389,-43-6-96,2 0-705,-4 0-1152,-5 0-1122,-10 0 160,-5 8-2145,0 2-2275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1.529"/>
    </inkml:context>
    <inkml:brush xml:id="br0">
      <inkml:brushProperty name="width" value="0.025" units="cm"/>
      <inkml:brushProperty name="height" value="0.025" units="cm"/>
    </inkml:brush>
  </inkml:definitions>
  <inkml:trace contextRef="#ctx0" brushRef="#br0">1 33 14510,'0'0'14029,"70"15"-13837,-35-22-64,-2-4-1281,-1 1-2594,-7 0-2820,-2 1-10441</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1.858"/>
    </inkml:context>
    <inkml:brush xml:id="br0">
      <inkml:brushProperty name="width" value="0.025" units="cm"/>
      <inkml:brushProperty name="height" value="0.025" units="cm"/>
    </inkml:brush>
  </inkml:definitions>
  <inkml:trace contextRef="#ctx0" brushRef="#br0">160 1 17072,'0'0'11371,"-8"53"-11179,8-29-64,0-1-96,0 3 0,3 1-192,-3 0-865,0-3-1313,0-2-1057,-3-5-1858,-7-4-4997</inkml:trace>
  <inkml:trace contextRef="#ctx0" brushRef="#br0" timeOffset="1">1 286 13100,'0'0'12588,"74"-1"-11114,-37-8-738,5 0-607,-7 0-97,-2 5-545,-9 2-1985,-8 2-1346,-6 0-1089</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2.214"/>
    </inkml:context>
    <inkml:brush xml:id="br0">
      <inkml:brushProperty name="width" value="0.025" units="cm"/>
      <inkml:brushProperty name="height" value="0.025" units="cm"/>
    </inkml:brush>
  </inkml:definitions>
  <inkml:trace contextRef="#ctx0" brushRef="#br0">187 1 12780,'0'0'12076,"-32"70"-9546,8-41-993,3 3-768,-5 0-545,7-2-192,2-6-32,5-3 64,4-8-160,1-7-769,1-4-928,0-2-642,2-7-2145,-1-11-3812</inkml:trace>
  <inkml:trace contextRef="#ctx0" brushRef="#br0" timeOffset="1">18 27 16303,'0'0'7560,"48"49"-5895,-24-36-63,1-1-962,5 3-544,-1-2-256,2-2-2594,-3 1-3332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493"/>
    </inkml:context>
    <inkml:brush xml:id="br0">
      <inkml:brushProperty name="width" value="0.025" units="cm"/>
      <inkml:brushProperty name="height" value="0.025" units="cm"/>
    </inkml:brush>
  </inkml:definitions>
  <inkml:trace contextRef="#ctx0" brushRef="#br0">204 248 20115,'-9'5'2157,"-14"10"-1290,1 0 1,1 1-1,-26 26 1,39-34-781,-1 0-1,2 1 1,-1 0 0,1 0 0,1 0-1,0 1 1,0 0 0,1 1-1,0-1 1,0 1 0,-3 15 0,8-25-88,0-1 0,-1 1 0,1 0 0,0 0 0,0-1 0,0 1 0,-1 0 0,1 0 0,0 0 0,0-1 0,0 1 0,1 0 0,-1 0 0,0 0 0,0-1 0,0 1 0,0 0 0,1 0 0,-1-1 0,0 1 0,1 0 0,-1-1 0,1 1 0,-1 0 0,1-1 0,-1 1 0,1 0 0,-1-1 0,1 1-1,-1-1 1,1 1 0,0-1 0,0 1 0,2 0 44,-1-1 0,0 0 0,0 0-1,0 0 1,0 0 0,0 0-1,0-1 1,0 1 0,0-1 0,0 1-1,0-1 1,3-1 0,6-3 237,-1 0 1,0 0 0,18-14 0,-6-1-201,-1 0 0,-1-1 0,-1-1 0,-1-1 0,-1-1 0,-1 0 0,-1-1 1,-1-1-1,-1 0 0,-1-1 0,-2 0 0,-1 0 0,-1-2 0,8-49 0,-16 76-81,0 0 1,1 1-1,-1-1 0,0 0 1,0 0-1,0 0 1,-1 0-1,1 0 0,0 0 1,-1 0-1,1 1 0,-1-1 1,1 0-1,-1 0 1,0 1-1,-1-4 0,1 5-4,0 0 0,1-1 0,-1 1 0,0-1-1,0 1 1,1 0 0,-1-1 0,0 1 0,0 0 0,0 0-1,1 0 1,-1-1 0,0 1 0,0 0 0,0 0-1,0 0 1,1 1 0,-1-1 0,0 0 0,0 0 0,0 0-1,1 0 1,-1 1 0,0-1 0,-1 1 0,-6 3-24,-1 1 0,1 1 0,0-1 0,-12 13 0,16-15 52,-19 16-30,-5 4 63,0 2 1,2 0-1,-32 40 1,59-65-54,-1 0 1,0-1-1,1 1 1,-1 0-1,0 0 1,1 0-1,-1 0 1,1 0-1,-1 0 1,0 0-1,1 0 1,-1 0-1,1 0 1,-1 0-1,0 0 0,1 0 1,-1 0-1,1 0 1,-1 0-1,0 0 1,1 0-1,-1 0 1,0 1-1,1-1 1,-1 0-1,0 0 1,1 1-1,-1-1 1,0 0-1,1 0 1,-1 1-1,0-1 0,0 0 1,1 0-1,-1 1 1,0-1-1,0 0 1,0 1-1,0-1 1,1 1-1,-1-1 1,0 0-1,0 1 1,0-1-1,0 0 1,0 1-1,0-1 0,0 1 1,0-1-1,0 0 1,0 1-1,0-1 1,0 1-1,0-1 1,0 0-1,0 1 1,-1-1-1,1 0 1,0 1-1,0-1 1,0 0-1,0 1 1,-1-1-1,1 0 0,0 1 1,0-1-1,-1 1 1,38-10 174,-34 8-160,51-16 105,44-13-1263,-88 27 822,0 2 0,0-1 0,0 1 0,1 0 0,-1 1 0,0 1 1,15 1-1,-23-1 316,-1 0 1,0-1-1,0 1 0,1 0 1,-1 0-1,0-1 1,0 1-1,0 0 0,0 0 1,0 0-1,0 0 1,0 1-1,0-1 0,-1 0 1,1 0-1,0 0 1,-1 1-1,1-1 0,-1 0 1,1 1-1,-1-1 1,1 1-1,-1-1 1,0 0-1,0 1 0,0-1 1,0 1-1,0-1 1,0 0-1,0 1 0,0-1 1,-1 1-1,0 1 1,-13 49 834,10-42-1008,-34 67 1461,35-71-2090,0-1 0,-1 0 0,0 0 0,0 0 0,0-1 1,-7 6-1</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2.898"/>
    </inkml:context>
    <inkml:brush xml:id="br0">
      <inkml:brushProperty name="width" value="0.025" units="cm"/>
      <inkml:brushProperty name="height" value="0.025" units="cm"/>
    </inkml:brush>
  </inkml:definitions>
  <inkml:trace contextRef="#ctx0" brushRef="#br0">334 0 11755,'0'0'15887,"-61"51"-14029,30-17-513,-4 4-480,-2 7-353,-2 1-319,5-2-129,1-1-32,9-10-224,6-6-1026,5-13-1152,5-13-1698,7-21-8488</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53.243"/>
    </inkml:context>
    <inkml:brush xml:id="br0">
      <inkml:brushProperty name="width" value="0.025" units="cm"/>
      <inkml:brushProperty name="height" value="0.025" units="cm"/>
    </inkml:brush>
  </inkml:definitions>
  <inkml:trace contextRef="#ctx0" brushRef="#br0">1 0 13485,'0'0'14157,"73"58"-13100,-33-30-384,11-1-353,3 1-160,2 1-96,1-4-1089,-7-1-3811,-13-6-5062</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03.158"/>
    </inkml:context>
    <inkml:brush xml:id="br0">
      <inkml:brushProperty name="width" value="0.025" units="cm"/>
      <inkml:brushProperty name="height" value="0.025" units="cm"/>
    </inkml:brush>
  </inkml:definitions>
  <inkml:trace contextRef="#ctx0" brushRef="#br0">91 48 4516,'0'0'20201,"-6"1"-19315,-11 5 60,16-3 156,29-1 1197,55-6 64,-50 2-2234,156-8 196,-246 34-597,11-13 326,-1-2 1,0-2-1,0-2 1,-91-3-1,120-5-54,33-5 0,30-5 0,225-25 0,-415 46 0,2 14 0,509-91 0,-481 80-694,70-7-1949,1-3-3880,2-1-5045</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04.729"/>
    </inkml:context>
    <inkml:brush xml:id="br0">
      <inkml:brushProperty name="width" value="0.025" units="cm"/>
      <inkml:brushProperty name="height" value="0.025" units="cm"/>
    </inkml:brush>
  </inkml:definitions>
  <inkml:trace contextRef="#ctx0" brushRef="#br0">159 84 5157,'0'0'14136,"6"-8"-11798,18-26 48,-24 33-2304,1 1-1,-1-1 0,1 1 0,-1-1 1,1 0-1,-1 1 0,1-1 0,-1 0 1,1 0-1,-1 1 0,0-1 0,0 0 0,1 0 1,-1 1-1,0-1 0,0 0 0,0 0 1,0 0-1,0 1 0,0-1 0,0 0 1,0 0-1,0 0 0,0 1 0,0-1 1,-1 0-1,1 0 0,0 0 0,-1 1 0,1-1 1,0 0-1,-1 1 0,1-1 0,-1 0 1,1 1-1,-1-1 0,1 0 0,-1 1 1,0-1-1,1 1 0,-1-1 0,0 1 1,1 0-1,-1-1 0,0 1 0,1-1 0,-1 1 1,0 0-1,0 0 0,0 0 0,1-1 1,-1 1-1,0 0 0,0 0 0,0 0 1,1 0-1,-1 0 0,0 0 0,0 0 1,-1 1-1,-47 3 3713,43-2-3794,-1 0 0,0 0 0,1 1 0,0 0 0,-1 0 0,1 1 0,1-1 0,-1 1 0,0 1 0,1-1 0,0 1 0,0 0 0,0 0 0,1 0 0,0 1 0,0-1 0,0 1 0,0 0 0,1 0 0,0 1 0,1-1 0,-1 0 0,1 1 0,0 0 0,1 0 0,0-1 0,0 1 0,0 12 0,1-16 0,1-1 0,0 1 0,0-1 0,0 1 0,0-1 0,1 0 0,-1 1 0,1-1 0,-1 0 0,1 0 0,0 0 0,0 0 0,0 0 0,0-1 0,0 1 0,0-1 0,0 1 0,1-1 0,-1 0 0,1 1 0,-1-1 0,1 0 0,-1-1 0,1 1 0,-1 0 0,1-1 0,0 0 0,-1 1 0,4-1 0,7 1 0,-1 0 0,1 0 0,-1-1 0,0-1 0,14-2 0,-20 1 0,0 0 0,0 0 0,-1-1 0,1 1 0,-1-1 0,0-1 0,0 1 0,0-1 0,0 1 0,0-2 0,-1 1 0,0 0 0,0-1 0,0 0 0,0 0 0,-1 0 0,0 0 0,0 0 0,3-10 0,0 3 0,-1-1 0,0-1 0,-2 1 0,1 0 0,-1-1 0,-1 0 0,0-22 0,-23 91 0,14-24 0,1 1 0,1 0 0,2-1 0,1 37 0,31-65-1384,-10-5-2869,-10-5-5869</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6.458"/>
    </inkml:context>
    <inkml:brush xml:id="br0">
      <inkml:brushProperty name="width" value="0.025" units="cm"/>
      <inkml:brushProperty name="height" value="0.025" units="cm"/>
    </inkml:brush>
  </inkml:definitions>
  <inkml:trace contextRef="#ctx0" brushRef="#br0">0 498 16688,'0'0'7009,"7"-11"-5455,11-13-1272,1 2 1,1 0 0,0 1 0,42-32 0,73-45-206,-45 34-8,99-91-1,-175 139-214,-13 7-2595,-3 8 2020,-1 1 0,0-1 1,1 1-1,-1 0 0,1-1 0,-1 1 0,0 0 1,1 1-1,-1-1 0,-3 1 0,-26 4-6950</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6.814"/>
    </inkml:context>
    <inkml:brush xml:id="br0">
      <inkml:brushProperty name="width" value="0.025" units="cm"/>
      <inkml:brushProperty name="height" value="0.025" units="cm"/>
    </inkml:brush>
  </inkml:definitions>
  <inkml:trace contextRef="#ctx0" brushRef="#br0">234 1 18257,'0'0'6262,"-6"8"-5178,-12 21-641,1 2 0,-19 46 1,-11 22-183,8-33 175,17-29 555,-20 43 0,41-78-922,0 1 0,0 0 0,0 0-1,0-1 1,1 1 0,-1 0 0,1 0 0,-1 0 0,1 0 0,0 4 0,0-6-50,1 1 1,-1-1-1,0 0 1,1 0-1,-1 0 1,0 0 0,1 0-1,0 0 1,-1 0-1,1 0 1,-1-1 0,1 1-1,0 0 1,0 0-1,-1 0 1,1-1 0,0 1-1,0 0 1,1 0-1,4 1 13,0 0-1,0 0 1,0-1-1,0 0 1,0 0-1,0 0 0,13-1 1,-14 0-18,21 1-129,130 1-930,-53-9-8429,-55-1-1854</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7.842"/>
    </inkml:context>
    <inkml:brush xml:id="br0">
      <inkml:brushProperty name="width" value="0.025" units="cm"/>
      <inkml:brushProperty name="height" value="0.025" units="cm"/>
    </inkml:brush>
  </inkml:definitions>
  <inkml:trace contextRef="#ctx0" brushRef="#br0">1 106 13229,'5'-10'3491,"-2"3"-2630,19-40 1113,-21 44-1489,1 1 0,0-1 1,-1 1-1,1 0 0,0-1 0,0 1 0,0 0 1,0 0-1,4-2 0,-6 4-437,0 0 0,0 0 0,1 0 1,-1-1-1,0 1 0,1 0 0,-1 0 0,0 0 0,1 0 0,-1 0 1,0 0-1,1 0 0,-1 0 0,0 0 0,1 0 0,-1 0 0,0 0 0,1 0 1,-1 0-1,0 0 0,1 0 0,-1 0 0,0 0 0,0 0 0,1 1 0,-1-1 1,0 0-1,1 0 0,-1 0 0,0 0 0,0 1 0,1-1 0,-1 0 1,0 0-1,0 1 0,0-1 0,1 0 0,-1 0 0,0 1 0,0-1 0,0 0 1,0 1-1,1-1 0,-1 0 0,0 1 0,0-1 0,0 1 0,2 18 374,-2-16-260,0 50 634,-3-1 0,-2 0 0,-22 92 0,18-97-260,7-37-325,0-6-155,1-1 0,0 1-1,0 0 1,1 0-1,-1 0 1,1 0 0,-1 0-1,1 0 1,1 0 0,-1 0-1,1 0 1,0 4 0,1-8-48,0-1 1,0 0 0,0 1 0,0-1 0,0 0-1,-1 0 1,1 0 0,0 0 0,0-1-1,-1 1 1,1 0 0,-1-1 0,1 1 0,-1-1-1,0 1 1,2-4 0,16-19-628,-2-1-1,-1 0 1,-1-1 0,-1-1-1,14-38 1,41-147-5498,-67 205 5989,9-18 369,-9 43 278,-8 42 626,-6 47 78,3 143-1,10-225-1828,-1-24 251,-16-39 398,4 18 152,0 0-1,-1 1 1,-2 1-1,0 0 1,0 1-1,-36-30 0,58 50-143,0-1 0,1 1 0,-1-2 0,0 1 0,1-1 0,0 0 0,-1-1 0,1 0 0,7-1 0,5 1-2407,-1-2 0,1 0-1,20-5 1,-1-6-7114</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8.291"/>
    </inkml:context>
    <inkml:brush xml:id="br0">
      <inkml:brushProperty name="width" value="0.025" units="cm"/>
      <inkml:brushProperty name="height" value="0.025" units="cm"/>
    </inkml:brush>
  </inkml:definitions>
  <inkml:trace contextRef="#ctx0" brushRef="#br0">60 14 17232,'0'0'2568,"-8"12"-198,3-5-2028,-28 48 2193,31-50-2342,0-1-1,0 1 1,0-1-1,1 1 1,0 0 0,0 0-1,0-1 1,0 1 0,1 0-1,0 0 1,0 0-1,0 0 1,1 6 0,0-10-184,-1 0 1,1 1-1,0-1 1,-1 0-1,1 0 1,0 0-1,-1 0 1,1-1 0,0 1-1,0 0 1,0 0-1,0 0 1,0-1-1,0 1 1,0 0 0,0-1-1,0 1 1,0-1-1,1 1 1,-1-1-1,0 0 1,0 1-1,0-1 1,1 0 0,-1 0-1,0 0 1,0 0-1,0 0 1,1 0-1,-1 0 1,0 0 0,0-1-1,0 1 1,1 0-1,0-1 1,4-1 85,-1 1 1,0-1 0,1 0 0,-1 0-1,0 0 1,8-6 0,3-5 383,-1 0 0,-1-1 0,0-1 0,-1 0 0,16-25 0,7-7 384,-31 47-996,-4 11-50,-2 17 45,-18 69 151,13-73 29,0 1 0,2-1 1,1 0-1,1 1 1,1 0-1,2 27 1,0-50-32,0 0 0,0 0 1,-1 0-1,1 0 0,0-1 1,1 1-1,-1 0 0,0-1 1,0 1-1,1-1 0,-1 1 1,1-1-1,-1 0 0,1 0 1,0 1-1,-1-1 0,1 0 1,0 0-1,3 0 0,-4 0-2,1-1-1,-1 1 0,0 0 0,1-1 1,-1 1-1,0 0 0,0 0 0,1 0 1,-1-1-1,0 1 0,0 0 0,0 1 1,0-1-1,0 0 0,0 0 0,-1 0 1,1 1-1,0-1 0,-1 0 0,1 1 0,0-1 1,-1 2-1,0-2-8,-1 0 0,1 1 0,-1-1 0,0 0 0,0 0 0,1 0 0,-1 0 0,0 1 0,0-1 0,0 0 0,0-1 0,0 1 0,-1 0 0,1 0 0,0 0 0,0-1 0,0 1 0,-1-1 0,1 1 0,0-1 0,-1 1 0,1-1 0,0 0 0,-1 1 0,1-1 0,-1 0 0,1 0 0,-2 0 0,-46 2 0,45-2 0,-1 0 0,1 0 0,-1 0 0,1-1 0,-1 0 0,1 0 0,0 0 0,-1 0 0,1-1 0,0 1 0,0-1 0,0 0 0,0 0 0,0-1 0,0 1 0,1-1 0,-1 0 0,-3-4 0,4 4 0,1 0 0,1 0 0,-1 0 0,0 1 0,1-2 0,-1 1 0,1 0 0,0 0 0,0 0 0,0-1 0,1 1 0,-1 0 0,1-1 0,0 1 0,0 0 0,0-1 0,0 1 0,0 0 0,1-1 0,-1 1 0,1 0 0,0-1 0,0 1 0,3-5 0,1 0-550,1-1 0,0 1 0,1 0 0,-1 1 1,2 0-1,-1 0 0,1 1 0,0-1 0,0 2 0,1-1 0,15-7 0,8-6-2540,1-2-5126</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8.771"/>
    </inkml:context>
    <inkml:brush xml:id="br0">
      <inkml:brushProperty name="width" value="0.025" units="cm"/>
      <inkml:brushProperty name="height" value="0.025" units="cm"/>
    </inkml:brush>
  </inkml:definitions>
  <inkml:trace contextRef="#ctx0" brushRef="#br0">51 0 22998,'0'0'2247,"-5"10"-245,-3 7-1468,0 1 0,2 1 0,0-1-1,1 1 1,1 0 0,1 0 0,0 0 0,1 26 0,12 71-462,-6-94-15,-1 0 0,-1 1-1,0-1 1,-2 1 0,-1-1 0,-7 43-1,3-51-2,1-12-6,1-25 29,3-41-10,4 17-67,1 1 0,3 0 0,1 0 0,24-66 0,-33 110 0,1 0 0,-1 0 0,1 1 0,0-1 0,0 0 0,0 0 0,0 1 0,0-1 0,0 0 0,0 1 0,0-1 0,1 1 0,-1-1 0,1 1 0,-1 0 0,1 0 0,-1 0 0,1 0 0,0 0 0,0 0 0,-1 0 0,1 0 0,0 1 0,0-1 0,0 1 0,0-1 0,0 1 0,0 0 0,0-1 0,0 1 0,0 0 0,0 1 0,0-1 0,-1 0 0,1 0 0,0 1 0,0-1 0,0 1 0,0 0 0,0-1 0,0 1 0,2 2 0,-1-2 0,-1 1 0,-1-1 0,1 0 0,0 1 0,0 0 0,0-1 0,-1 1 0,1 0 0,-1 0 0,0-1 0,1 1 0,-1 0 0,0 1 0,0-1 0,0 0 0,0 0 0,-1 0 0,1 1 0,0-1 0,-1 0 0,0 0 0,0 1 0,1-1 0,-1 0 0,0 1 0,-1-1 0,1 0 0,0 1 0,-1-1 0,1 0 0,-1 1 0,0-1 0,0 0 0,0 0 0,0 0 0,-2 3 0,0-2 0,0 1 0,0-1 0,0 0 0,0 0 0,-1 0 0,1-1 0,-1 1 0,0-1 0,0 0 0,0 0 0,0 0 0,0 0 0,0-1 0,-8 2 0,4-1 0,-1-1 0,0 0 0,1 0 0,-1 0 0,0-1 0,-13-2 0,22 2-39,-1 0 0,1 0 0,-1 0 0,1 0 0,-1 0 0,1 0 0,-1-1 0,1 1 0,-1 0 0,1 0 0,0 0 0,-1-1 0,1 1-1,-1 0 1,1 0 0,0-1 0,-1 1 0,1 0 0,0-1 0,-1 1 0,1 0 0,0-1 0,0 1 0,-1-1 0,1 1 0,0 0 0,0-1 0,-1 1 0,1-1 0,0 1 0,0-1 0,0 1 0,0-1 0,0 1 0,0-1 0,0 1 0,0-1 0,0 1 0,0-1-1,0 1 1,0-1 0,0 1 0,0 0 0,1-1 0,-1 1 0,0-1 0,0 1 0,0-1 0,1 1 0,-1 0 0,0-1 0,1 1 0,-1 0 0,0-1 0,1 0 0,19-19-4726,27-6-8714,-20 17 1142</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9.207"/>
    </inkml:context>
    <inkml:brush xml:id="br0">
      <inkml:brushProperty name="width" value="0.025" units="cm"/>
      <inkml:brushProperty name="height" value="0.025" units="cm"/>
    </inkml:brush>
  </inkml:definitions>
  <inkml:trace contextRef="#ctx0" brushRef="#br0">1 120 10410,'0'0'19997,"9"-3"-18737,1-1-1056,0-1-1,-1 0 1,17-11-1,-22 13-186,-1 1 0,0-1 0,0 1 0,0-1-1,0 0 1,-1 0 0,1 0 0,-1-1 0,1 1-1,-1 0 1,0-1 0,-1 0 0,1 1 0,0-1-1,-1 0 1,1-6 0,-32 38-17,23-18 0,0 0 0,0 0 0,1 0 0,0 1 0,1 0 0,0 0 0,-6 22 0,11-33 0,0 0 0,0 1 0,0-1 0,0 0 0,0 1 0,0-1 0,0 0 0,0 0 0,0 1 0,0-1 0,0 0 0,1 1 0,-1-1 0,0 0 0,0 0 0,0 1 0,0-1 0,0 0 0,1 0 0,-1 1 0,0-1 0,0 0 0,0 0 0,1 0 0,-1 0 0,0 1 0,0-1 0,1 0 0,-1 0 0,0 0 0,0 0 0,1 0 0,-1 0 0,0 1 0,1-1 0,-1 0 0,0 0 0,1 0 0,-1 0 0,0 0 0,0 0 0,1 0 0,20-4 0,21-12 0,-40 15 0,14-6 0,0 1 0,1 0 0,0 0 0,0 2 0,0 0 0,0 1 0,33-1 0,-53 3 0,0 0 0,0-1 0,0 1 0,0-1 0,0 0 0,1 0 0,-1 0 0,0-1 0,1 1 0,0 0 0,0-1 0,-1 0 0,2 1 0,-1-1 0,0 0 0,-2-5 0,-28-57 0,61 71-1932,22 0-9813,-23-6 1335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6.895"/>
    </inkml:context>
    <inkml:brush xml:id="br0">
      <inkml:brushProperty name="width" value="0.025" units="cm"/>
      <inkml:brushProperty name="height" value="0.025" units="cm"/>
    </inkml:brush>
  </inkml:definitions>
  <inkml:trace contextRef="#ctx0" brushRef="#br0">129 390 11563,'0'0'9951,"-8"0"-7917,3 0-1934,1 0 1,-1 1 0,1-1 0,-1 1 0,1 0-1,0 0 1,0 1 0,-1-1 0,1 1-1,0 0 1,0 0 0,0 0 0,1 1 0,-1 0-1,0-1 1,1 1 0,0 0 0,0 1 0,0-1-1,0 0 1,0 1 0,1 0 0,-1 0 0,-2 6-1,-14 25-8,18-34-111,0 1 0,0 0 0,1-1 0,-1 1 0,0-1 0,1 1 0,-1 0 0,1-1 0,0 1 0,0 0 0,-1-1 0,1 1 0,0 0 0,0 0 0,1-1 0,-1 1 0,0 0 0,0 0 0,2 2 0,-1-4 11,0 1 0,0-1 0,0 0 1,0 0-1,0 1 0,0-1 0,0 0 0,1 0 0,-1 0 0,0 0 1,0-1-1,0 1 0,0 0 0,0 0 0,0-1 0,0 1 0,0 0 1,0-1-1,0 1 0,0-1 0,0 1 0,0-1 0,0 0 0,0 1 0,0-1 1,0-1-1,27-20 267,-27 21-258,19-17 167,-1-1 0,-1 0 1,0-1-1,-2-2 0,0 1 0,-1-2 0,15-31 0,-56 141-701,10-47 569,8-21-8,0 0 0,2 1 1,-6 24-1,12-44-17,0 0 0,0 1 1,0-1-1,0 0 0,-1 0 0,1 1 0,0-1 1,0 0-1,0 1 0,0-1 0,0 0 0,0 1 0,0-1 1,0 0-1,0 1 0,0-1 0,0 0 0,0 1 1,0-1-1,0 0 0,0 1 0,0-1 0,1 0 1,-1 1-1,0-1 0,0 0 0,0 0 0,0 1 0,1-1 1,-1 0-1,0 1 0,0-1 0,0 0 0,1 0 1,-1 0-1,0 1 0,1-1 0,-1 0 0,0 0 0,0 0 1,1 0-1,-1 1 0,0-1 0,1 0 0,-1 0 1,0 0-1,1 0 0,-1 0 0,0 0 0,1 0 1,-1 0-1,0 0 0,1 0 0,-1 0 0,0 0 0,1 0 1,-1 0-1,0-1 0,1 1 0,-1 0 0,0 0 1,0 0-1,1-1 0,20-12 880,21-26-600,-1-1 0,-3-3 0,-1-1 0,36-56 0,-60 81-219,50-79-788,-82 158-1627,-72 118 2363,51-105 290,-31 80 0,69-149-295,0 1-1,0 0 1,1 0-1,0 0 1,0 0-1,-1 10 1,2-15-8,1 0 1,-1 1-1,0-1 0,1 0 1,-1 1-1,0-1 0,1 0 1,-1 1-1,1-1 0,-1 0 1,1 0-1,-1 1 1,0-1-1,1 0 0,-1 0 1,1 0-1,-1 0 0,1 0 1,-1 0-1,1 0 1,-1 0-1,1 0 0,-1 0 1,1 0-1,-1 0 0,1 0 1,-1 0-1,1 0 1,-1 0-1,1 0 0,-1-1 1,1 1-1,-1 0 0,1 0 1,-1-1-1,0 1 1,1 0-1,-1-1 0,0 1 1,1-1-1,21-11 267,19-25-89,-1-2 0,44-56 0,-20 20 195,-29 37-300,-2-3 0,-2 0 0,-1-2 0,-3-1 0,34-73 0,-59 113-91,0-1-1,0 0 1,-1 1 0,1-1 0,-1 0-1,0 0 1,0 0 0,-1-6 0,-23 29-561,-17 32 573,2 2 1,3 1-1,1 2 0,-42 97 0,72-145 31,-23 58 290,26-61-294,-1 0-1,1 1 0,0-1 1,0 1-1,0 0 1,1-1-1,-1 1 0,1 0 1,0-1-1,1 1 1,0 7-1,0-12-14,-1 1 0,0-1 0,0 0 0,1 0 0,-1 1 0,0-1 0,1 0 0,-1 0 0,0 0 0,1 0 0,-1 0 0,0 0 0,1 1 0,-1-1 0,0 0 0,1 0 1,-1 0-1,1 0 0,-1 0 0,0 0 0,1 0 0,-1-1 0,0 1 0,1 0 0,-1 0 0,0 0 0,1 0 0,-1 0 0,0 0 0,1-1 0,-1 1 0,0 0 0,1 0 0,-1-1 0,0 1 0,0 0 0,1 0 0,-1-1 0,0 1 0,0 0 0,1-1 0,-1 1 0,13-13 228,-6-1-194,0 0 0,-1 0 0,0 0 0,-2-1 0,1 0 0,-2 0 0,3-23 0,-2 14-423,-2-1-1,-1-32 1,0 59 374,-1 1 0,1-1 0,0 0 0,0 0 1,0 0-1,0 1 0,0-1 0,0 0 0,0 0 0,1 0 0,-1 0 0,1-1 0,-1 1 1,1 0-1,0-1 0,-1 1 0,1-1 0,0 1 0,0-1 0,0 0 0,0 0 0,1 0 0,-1 0 1,0 0-1,0 0 0,1-1 0,-1 1 0,0-1 0,1 0 0,-1 1 0,0-1 0,1 0 1,3-1-1,2 1 25,1 0 1,-1-1 0,0 0 0,0-1-1,0 1 1,0-2 0,0 1 0,13-7 0,-3-2 25,0-1 0,-1-1 0,0-1 0,-1-1 0,-1 0 0,0-1 0,-1 0 0,-1-1 1,-1-1-1,0 0 0,-1-1 0,-1 0 0,-1 0 0,12-38 0,-21 57-51,1-1 0,-1 1 0,0-1 0,1 1 0,-1 0-1,0-1 1,0 1 0,1-1 0,-1 1 0,0-1 0,0 1 0,0-1-1,1 0 1,-1 1 0,0-1 0,0 1 0,0-1 0,0 1 0,0-1-1,0 1 1,0-1 0,0 1 0,-1-1 0,1 0 0,0 1 0,0-1-1,0 1 1,-1-1 0,1 1 0,0-1 0,-15 14-173,-29 49-197,32-45 323,-15 19 49,-12 16 0,2 2 0,-30 60 0,64-108 8,1-1 0,-1 1 0,1 0 0,0 0-1,0 0 1,0 6 0,2-11-4,0 0 1,0-1-1,0 1 1,0 0-1,0 0 1,0 0-1,1 0 1,-1 0-1,0 0 1,1 0-1,-1-1 1,0 1-1,1 0 1,-1 0-1,1 0 1,-1-1-1,1 1 1,-1 0-1,1-1 1,0 1-1,-1 0 1,1-1-1,0 1 1,0-1-1,-1 1 1,1-1-1,0 0 1,0 1-1,0-1 1,0 0-1,0 1 1,-1-1-1,1 0 1,0 0-1,0 0 1,0 0-1,0 0 1,0 0-1,0 0 1,0 0-1,0 0 1,-1 0-1,1 0 1,0-1-1,1 1 1,10-2 60,0-1 1,0 0-1,-1-1 1,1 0 0,-1 0-1,0-2 1,0 1-1,0-1 1,-1-1-1,0 0 1,12-10-1,10-11 17,53-59 0,-69 71-114,-16 16 23,0 0-1,0 0 0,0 1 0,0-1 1,0 0-1,0 0 0,0 0 0,0 0 0,0 0 1,0 0-1,0 0 0,0 0 0,0 0 1,0 0-1,0 0 0,0 0 0,0 0 0,0 0 1,0 0-1,0 0 0,0 0 0,1 0 1,-1 0-1,0 0 0,0 1 0,0-1 1,0 0-1,0 0 0,0 0 0,0 0 0,0 0 1,0 0-1,0 0 0,0 0 0,0 0 1,0 0-1,0 0 0,1-1 0,-1 1 0,0 0 1,0 0-1,0 0 0,-20 33-456,0-1 492,5-12-23,2 1 0,0 1 1,1 0-1,2 0 0,0 1 0,-11 40 0,20-62-3,1-1 0,0 1 0,0-1 0,0 1 1,0 0-1,0-1 0,0 1 0,0 0 0,0-1 0,0 1 0,0-1 0,0 1 0,1-1 1,-1 1-1,0 0 0,0-1 0,0 1 0,1-1 0,-1 1 0,0-1 0,1 1 1,-1-1-1,1 1 0,-1-1 0,0 1 0,1-1 0,-1 0 0,1 1 0,-1-1 1,1 0-1,-1 1 0,1-1 0,-1 0 0,1 0 0,0 1 0,-1-1 0,1 0 0,-1 0 1,1 0-1,0 0 0,-1 0 0,1 0 0,-1 0 0,1 0 0,0 0 0,-1 0 1,1 0-1,-1 0 0,1 0 0,0 0 0,-1-1 0,1 1 0,-1 0 0,1 0 0,0-1 1,35-16-718,-27 9-450,0 1 0,0-1 1,-1-1-1,9-11 0,10-22-7370,-8 0-5295</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5:59.566"/>
    </inkml:context>
    <inkml:brush xml:id="br0">
      <inkml:brushProperty name="width" value="0.025" units="cm"/>
      <inkml:brushProperty name="height" value="0.025" units="cm"/>
    </inkml:brush>
  </inkml:definitions>
  <inkml:trace contextRef="#ctx0" brushRef="#br0">105 0 10794,'0'0'19213,"-10"7"-18140,5-5-984,1 1 0,-1 1-1,1-1 1,0 0 0,0 1 0,0 0 0,0 0-1,1 0 1,0 0 0,0 1 0,0-1 0,0 1-1,1 0 1,-1 0 0,1 0 0,0 0-1,1 0 1,-3 11 0,3-9-89,0 1 0,0-1 0,0 1 0,1-1 0,0 1 0,1 8 0,-1-15 0,1 1 0,-1-1 0,0 1 0,1-1 0,-1 0 0,1 1 0,-1-1 0,1 0 0,0 0 0,-1 1 0,1-1 0,0 0 0,0 0 0,0 0 0,0 0 0,0 0 0,0 0 0,0 0 0,0 0 0,0-1 0,1 1 0,-1 0 0,0-1 0,0 1 0,1-1 0,-1 1 0,1-1 0,-1 0 0,0 1 0,1-1 0,-1 0 0,0 0 0,3 0 0,81-6 0,-84 9 0,0 0 0,0 0 0,-1 0 0,1 0 0,-1 0 0,0 0 0,0 0 0,0 0 0,0 0 0,0 0 0,-2 6 0,-1-1 0,0-1 0,0 0 0,-1 0 0,0 0 0,0-1 0,-1 1 0,0-1 0,0 0 0,-9 8 0,12-11 0,-1-1 0,0 1 0,1-1 0,-1 0 0,0 0 0,0 0 0,0 0 0,0 0 0,0 0 0,-1-1 0,1 0 0,0 0 0,-1 0 0,1 0 0,-1 0 0,1 0 0,-1-1 0,1 0 0,-1 0 0,0 0 0,1 0 0,-1 0 0,-3-2 0,6 2-108,0 0-1,0-1 1,0 1-1,0-1 1,0 1-1,0-1 1,0 0-1,0 1 1,0-1-1,0 0 1,0 1 0,1-1-1,-1 0 1,0 0-1,1 0 1,-1 0-1,0 0 1,1 0-1,-1 0 1,1 0 0,-1 0-1,1 0 1,0 0-1,0 0 1,-1 0-1,1 0 1,0 0-1,0 0 1,0 0-1,0 0 1,0-1 0,0 1-1,0 0 1,1 0-1,-1 0 1,0 0-1,0 0 1,1 0-1,-1 0 1,1 0-1,0-2 1,1 0-719,0 0 0,0-1 0,1 1 1,-1 0-1,1 0 0,-1 0 0,1 0 0,0 0 0,0 1 1,4-3-1,14-6-9354</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00.049"/>
    </inkml:context>
    <inkml:brush xml:id="br0">
      <inkml:brushProperty name="width" value="0.025" units="cm"/>
      <inkml:brushProperty name="height" value="0.025" units="cm"/>
    </inkml:brush>
  </inkml:definitions>
  <inkml:trace contextRef="#ctx0" brushRef="#br0">0 281 10826,'0'0'20911,"9"5"-20746,-5-3-155,-1 0 0,1 0 0,0-1 0,0 1 0,0-1 0,0 0 0,1 0 0,-1 0 1,0 0-1,0-1 0,1 0 0,-1 0 0,0 0 0,0 0 0,1-1 0,-1 0 0,0 1 0,0-2 0,0 1 0,0 0 0,0-1 0,0 0 0,0 0 0,3-2 0,0 0 14,55-31 77,-60 34-86,1-1 1,0 0 0,-1 0-1,1 0 1,-1 0-1,0 0 1,0 0 0,1 0-1,-2-1 1,1 1 0,0-1-1,0 0 1,-1 1 0,1-1-1,-1 0 1,0 0 0,0 0-1,1-3 1,-3 5-17,0 0 0,1 1 0,-1-1 0,0 0 1,0 1-1,0-1 0,0 0 0,0 1 0,1-1 0,-1 1 0,0 0 1,0-1-1,0 1 0,0 0 0,0-1 0,0 1 0,-1 0 0,1 0 1,0 0-1,0 0 0,0 0 0,0 0 0,0 0 0,0 0 0,0 1 1,0-1-1,-1 1 0,-35 5-71,31-3 84,0-1 0,0 2 0,0-1 0,0 1 0,1 0 0,-1 0 0,1 0 0,0 1 0,0 0 0,1 0 0,-1 0 0,1 1 0,0-1 0,0 1 0,1 0 0,0 0 0,0 0 0,0 1 0,1-1 0,0 0 0,0 1 0,1 0 0,-1 8 0,2-14-12,0 0 0,0 0 0,0 1 0,0-1 0,0 0 0,1 0 0,-1 0 0,0 0 0,1 0 0,-1 0 0,1 0 0,-1 0 0,1 0 0,0 0 0,-1 0 0,1 0 0,0-1 0,0 1 0,-1 0 0,1 0 0,0-1 0,0 1 0,0-1 0,0 1 0,1 0 0,35 6 0,-25-7 0,0-1 0,0-1 0,1 0 0,11-3 0,-2-3 0,-1-1 0,0 0 0,0-2 0,-1 0 0,-1-1 0,0-1 0,0-1 0,30-30 0,-27 21 0,-1 0 0,-1-1 0,-1-1 0,-1-1 0,28-54 0,-42 67 0,-5 11 0,-6 5 0,-10 11 0,1 0 0,0 1 0,0 0 0,-24 33 0,32-37 0,0 1 0,1 0 0,0 0 0,1 0 0,0 1 0,0-1 0,2 1 0,-7 27 0,11-37-10,-1 0 0,1 0 0,0 0 1,0 0-1,0 0 0,0 0 0,0-1 0,1 1 0,0 0 1,-1 0-1,1 0 0,0 0 0,0-1 0,0 1 0,1 0 0,-1-1 1,1 1-1,-1-1 0,1 0 0,0 1 0,0-1 0,0 0 1,0 0-1,0 0 0,1 0 0,-1-1 0,0 1 0,1 0 0,-1-1 1,1 0-1,0 0 0,0 0 0,-1 0 0,1 0 0,0 0 0,5 0 1,7 1-563,0 0 0,0-1 0,0-1 0,0 0 0,29-5 0,11-8-7900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2.104"/>
    </inkml:context>
    <inkml:brush xml:id="br0">
      <inkml:brushProperty name="width" value="0.025" units="cm"/>
      <inkml:brushProperty name="height" value="0.025" units="cm"/>
    </inkml:brush>
  </inkml:definitions>
  <inkml:trace contextRef="#ctx0" brushRef="#br0">4 12 4773,'0'0'17552,"2"0"-16399,-4 0-1185,0 0-897,0-11-7110</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4.778"/>
    </inkml:context>
    <inkml:brush xml:id="br0">
      <inkml:brushProperty name="width" value="0.025" units="cm"/>
      <inkml:brushProperty name="height" value="0.025" units="cm"/>
    </inkml:brush>
  </inkml:definitions>
  <inkml:trace contextRef="#ctx0" brushRef="#br0">0 638 6278,'0'0'15737,"9"-5"-14418,224-179 2639,-119 90-2941,107-92-296,-85 53-4228,-132 129 2646,13-15-1156,-15 7-7383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5.150"/>
    </inkml:context>
    <inkml:brush xml:id="br0">
      <inkml:brushProperty name="width" value="0.025" units="cm"/>
      <inkml:brushProperty name="height" value="0.025" units="cm"/>
    </inkml:brush>
  </inkml:definitions>
  <inkml:trace contextRef="#ctx0" brushRef="#br0">1 173 6246,'0'0'15887,"9"-11"-14227,5-4-1368,1 0 0,0 1 0,1 1 0,0 1-1,22-13 1,-14 11-244,-8 5 18,0 0 0,1 1-1,-1 1 1,2 0 0,27-7 0,-45 14 4,1 0 0,0 0 0,-1 0-1,1 0 1,-1 0 0,1 1 0,-1-1 0,1 0-1,0 0 1,-1 0 0,1 0 0,-1 1 0,1-1-1,-1 0 1,1 1 0,-1-1 0,0 0 0,1 1-1,-1-1 1,1 1 0,-1-1 0,0 1 0,1-1-1,-1 0 1,0 1 0,1 0 0,-1-1 0,0 1-1,0-1 1,0 1 0,1-1 0,-1 1 0,0-1-1,0 1 1,0 0 0,0-1 0,0 1 0,0-1-1,0 1 1,0-1 0,0 1 0,0 0 0,0-1-1,-1 1 1,1-1 0,0 1 0,-1 0-1,-8 33 1092,9-32-1017,-35 82 1435,25-66-1555,2 1 0,0-1 0,1 2-1,1-1 1,1 1 0,-4 32 0,10-39-2496,9-14-5738,7-11-8307</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6.627"/>
    </inkml:context>
    <inkml:brush xml:id="br0">
      <inkml:brushProperty name="width" value="0.025" units="cm"/>
      <inkml:brushProperty name="height" value="0.025" units="cm"/>
    </inkml:brush>
  </inkml:definitions>
  <inkml:trace contextRef="#ctx0" brushRef="#br0">1 0 3683,'0'0'15920,"0"12"-15349,4 13-290,2 0 0,0-1 0,2 1 0,0-1 1,17 31-1,-10-21 197,88 181 1629,-79-170-1887,3-1 0,54 68 0,337 431 3064,-352-461-2462,143 137 1,-107-118-216,18 26-376,94 92 440,-181-191-594,0-2 1,1-1-1,2-1 1,1-2-1,48 21 1,330 133 434,-284-119-469,-63-25 8,2-3-1,0-3 1,96 22 0,-138-35-4340,-28-9-133,-16-7-683,-6-8-6543</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7.781"/>
    </inkml:context>
    <inkml:brush xml:id="br0">
      <inkml:brushProperty name="width" value="0.025" units="cm"/>
      <inkml:brushProperty name="height" value="0.025" units="cm"/>
    </inkml:brush>
  </inkml:definitions>
  <inkml:trace contextRef="#ctx0" brushRef="#br0">1 214 4452,'0'0'22480,"3"-9"-21588,10-19-228,0 0-1,31-43 1,0-2-221,-44 73-443,0 0 0,0 0 0,0 0 1,0-1-1,0 1 0,0 0 0,0 0 0,0 0 1,0-1-1,0 1 0,0 0 0,0 0 0,0 0 0,0 0 1,1 0-1,-1-1 0,0 1 0,0 0 0,0 0 0,0 0 1,0 0-1,0 0 0,1-1 0,-1 1 0,0 0 0,0 0 1,0 0-1,0 0 0,0 0 0,1 0 0,-1 0 0,0 0 1,0 0-1,0 0 0,0 0 0,1 0 0,-1 0 0,0 0 1,0 0-1,0 0 0,1 0 0,-1 0 0,0 0 1,0 0-1,0 0 0,0 0 0,1 0 0,-1 0 0,0 0 1,0 0-1,0 0 0,0 0 0,0 0 0,1 1 0,-1-1 1,0 0-1,0 0 0,0 0 0,0 0 0,0 0 0,0 1 1,0-1-1,1 0 0,3 20 2,1 47 14,-4-41 19,1 6 30,2 0 1,0 0-1,3-1 1,0 1-1,2-2 0,1 1 1,23 46-1,-32-76-52,-1-1-1,1 1 1,-1 0 0,1 0-1,-1-1 1,1 1-1,-1 0 1,0 0 0,1 0-1,-1-1 1,0 1-1,0 0 1,0 0-1,0 0 1,0 0 0,0 0-1,0 0 1,0-1-1,0 1 1,0 0 0,0 0-1,0 0 1,-1 0-1,1 0 1,0-1 0,-1 1-1,1 0 1,0 0-1,-1-1 1,0 3 0,-1-2 33,0 0 0,1-1 1,-1 1-1,0 0 1,0 0-1,0-1 1,0 1-1,1-1 1,-1 1-1,0-1 1,0 0-1,0 0 1,-3 0-1,-3 0 101,-1-1 0,0 0 0,1 0-1,-1-1 1,-13-4 0,15 3-153,0-1-1,0 1 1,0-1-1,0-1 1,1 1 0,0-1-1,0 0 1,0 0-1,-8-10 1,12 13-25,1 0 0,-1-1 0,1 1 0,0-1 0,-1 1 0,1-1 0,0 0 1,1 0-1,-1 1 0,0-1 0,1 0 0,-1 0 0,1 0 0,0 1 0,0-1 0,0 0 0,1 0 0,-1 0 0,1 0 0,-1 1 1,1-1-1,0 0 0,0 1 0,0-1 0,0 0 0,1 1 0,-1-1 0,4-3 0,35-53-8307,-21 24 277</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8.122"/>
    </inkml:context>
    <inkml:brush xml:id="br0">
      <inkml:brushProperty name="width" value="0.025" units="cm"/>
      <inkml:brushProperty name="height" value="0.025" units="cm"/>
    </inkml:brush>
  </inkml:definitions>
  <inkml:trace contextRef="#ctx0" brushRef="#br0">0 0 22037,'0'0'4292,"62"18"-16560,-40-18 1410</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8.482"/>
    </inkml:context>
    <inkml:brush xml:id="br0">
      <inkml:brushProperty name="width" value="0.025" units="cm"/>
      <inkml:brushProperty name="height" value="0.025" units="cm"/>
    </inkml:brush>
  </inkml:definitions>
  <inkml:trace contextRef="#ctx0" brushRef="#br0">74 0 12876,'0'0'6086,"-4"9"-3283,-12 18-751,8-17-1346,2 0 1,0 1 0,0-1 0,0 1 0,2 1-1,-1-1 1,2 1 0,-5 21 0,7-33-702,1 0 0,0 1-1,0-1 1,0 0 0,0 1 0,0-1 0,0 1 0,0-1 0,0 0 0,0 1-1,0-1 1,0 0 0,0 1 0,0-1 0,0 1 0,0-1 0,1 0-1,-1 1 1,0-1 0,0 0 0,0 1 0,0-1 0,1 0 0,-1 1 0,0-1-1,0 0 1,1 0 0,-1 1 0,0-1 0,1 0 0,-1 0 0,0 0-1,0 1 1,1-1 0,-1 0 0,1 0 0,-1 0 0,0 0 0,1 0 0,-1 1-1,0-1 1,1 0 0,16-11 323,13-23 459,19-70 478,-47 159-1265,-2-43 5,-1 0-4,1 1 0,1-1 1,0 0-1,1 1 0,3 14 0,-4-25-10,-1-1-1,1 1 0,-1 0 1,1-1-1,0 1 1,0-1-1,0 1 0,0-1 1,0 1-1,0-1 1,0 0-1,1 1 1,-1-1-1,0 0 0,1 0 1,-1 0-1,1 0 1,1 1-1,0-2-15,-1 1 1,0-1-1,1 0 0,-1 0 1,0 0-1,1 0 0,-1 0 1,0-1-1,1 1 0,-1-1 1,0 1-1,0-1 0,1 0 1,-1 0-1,0 0 0,0 0 1,4-3-1,-1 1-782,1-1 0,-1-1 0,0 1-1,0-1 1,-1 0 0,1 0 0,-1-1 0,0 1 0,3-8-1,12-24-8059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9.090"/>
    </inkml:context>
    <inkml:brush xml:id="br0">
      <inkml:brushProperty name="width" value="0.025" units="cm"/>
      <inkml:brushProperty name="height" value="0.025" units="cm"/>
    </inkml:brush>
  </inkml:definitions>
  <inkml:trace contextRef="#ctx0" brushRef="#br0">84 55 4676,'0'0'19160,"-1"-8"-16646,-2-26-389,3 34-2092,0-1 0,0 1 0,0-1 0,0 0 0,0 1 0,0-1 0,0 1 0,-1-1 0,1 1 0,0-1 0,0 1 0,-1-1 0,1 1 0,0-1 0,-1 1 0,1-1 0,0 1 0,-1 0 0,1-1 0,-1 1 0,1 0 0,-1-1 0,1 1 0,-1 0 0,1-1 0,-1 1 0,1 0 0,-1 0 0,1 0 0,-1 0 1,1-1-1,-1 1 0,0 0 0,1 0 0,-1 0 0,1 0 0,-1 0 0,1 0 0,-1 0 0,0 1 0,1-1 0,-1 0 0,1 0 0,-1 0 0,1 1 0,-1-1 0,1 0 0,-1 0 0,1 1 0,-1-1 0,1 0 0,0 1 0,-1-1 0,1 1 0,-1-1 0,1 1 0,-22 22-57,16-11 26,1 1 1,0-1-1,0 1 0,2 0 1,0 0-1,0 1 1,1-1-1,0 1 1,2-1-1,0 22 0,0-34 2,1 0-1,-1 1 0,0-1 1,1 0-1,-1 0 1,1 0-1,0 0 0,-1 0 1,1 0-1,0-1 0,-1 1 1,1 0-1,0 0 0,0 0 1,0-1-1,0 1 1,0 0-1,-1-1 0,1 1 1,1-1-1,-1 1 0,0-1 1,0 1-1,0-1 0,0 0 1,0 0-1,0 1 0,0-1 1,0 0-1,1 0 1,-1 0-1,0 0 0,0 0 1,0-1-1,2 1 0,52-9 198,-32 4-181,-21 5-23,0-1 0,0 1 0,0 0 1,0 1-1,0-1 0,0 0 0,0 0 0,0 1 0,-1-1 0,1 1 1,0 0-1,0-1 0,0 1 0,0 0 0,-1 0 0,1 0 0,0 0 1,-1 1-1,1-1 0,-1 0 0,0 1 0,1-1 0,1 3 0,-1 0-11,1 1 0,-1-1 0,0 0 0,0 1 0,-1 0 0,0 0 0,1-1 0,-1 1 0,0 7 0,0 5-20,-1 0 0,0-1 1,-1 1-1,-1 0 1,-5 17-1,7-33 35,-17 54 930,16-53-883,1 0 0,-1 0 0,0 0 1,0-1-1,0 1 0,0 0 0,0 0 0,0 0 0,-1-1 0,1 1 1,-1 0-1,1-1 0,-1 0 0,1 1 0,-1-1 0,0 0 0,0 0 0,0 0 1,1 0-1,-1 0 0,0 0 0,0 0 0,-4 0 0,5-1-37,0-1-1,-1 0 0,1 1 1,-1-1-1,1 0 0,0 0 1,-1 1-1,1-1 0,0 0 1,0 0-1,0-1 1,0 1-1,0 0 0,0 0 1,0 0-1,0-1 0,0 1 1,1-1-1,-1 1 0,0 0 1,1-1-1,-1 1 0,1-1 1,0 1-1,0-1 0,-1 1 1,1-1-1,0 1 1,0-3-1,-3-57 68,3 52-77,-1-20-1,2 0 0,7-48 0,-6 68 0,0 0 0,1 0 0,0 0 0,0 0 0,1 0 0,0 1 0,0 0 0,1-1 0,0 2 0,0-1 0,1 0 0,9-9 0,-13 16 0,0-1 0,-1 0 0,1 1 0,0-1 0,0 1 0,0 0 0,0-1 0,0 1 0,0 0 0,0 0 0,0 1 0,1-1 0,-1 0 0,5 0 0,-6 1 0,0 0 0,0 0 0,1 1 0,-1-1 0,0 0 0,0 1 0,0-1 0,0 1 0,0-1 0,0 1 0,0-1 0,0 1 0,0 0 0,0 0 0,0-1 0,0 1 0,0 0 0,0 0 0,-1 0 0,1 0 0,0 1 0,4 7 0,-1 0 0,-1 0 0,0 0 0,0 0 0,2 19 0,5 9 0,-10-37 0,0 1 0,1-1 0,-1 1 0,0-1 0,0 1 0,0-1 0,1 0 0,-1 1 0,0-1 0,1 0 0,-1 1 0,0-1 0,1 0 0,-1 1 0,0-1 0,1 0 0,-1 0 0,0 1 0,1-1 0,-1 0 0,1 0 0,-1 0 0,1 1 0,-1-1 0,1 0 0,-1 0 0,0 0 0,1 0 0,-1 0 0,1 0 0,-1 0 0,1 0 0,-1 0 0,1 0 0,0-1 0,15-12 0,7-21 0,-20 27 0,0 1 0,-1-1 0,0 0 0,0 0 0,0 0 0,-1 0 0,0 0 0,0 0 0,-1-15 0,0 20 0,-1 0 0,1 0 0,0-1 0,-1 1 0,1 0 0,-1 0 0,1 0 0,-1 0 0,0 0 0,0 0 0,0 0 0,0 0 0,0 0 0,-1 1 0,1-1 0,0 0 0,-1 1 0,1-1 0,-1 1 0,0 0 0,1-1 0,-1 1 0,0 0 0,0 0 0,0 0 0,0 0 0,0 0 0,0 1 0,0-1 0,0 0 0,0 1 0,0 0 0,-1-1 0,1 1 0,-4 0 0,6 0-6,0 0 0,0 0 1,0 0-1,-1 0 0,1 0 0,0 0 0,0 0 1,0 0-1,-1 0 0,1 0 0,0 0 0,0 0 0,-1 0 1,1 0-1,0 0 0,0 0 0,-1 0 0,1 0 1,0 0-1,0 0 0,0 0 0,-1 0 0,1 1 1,0-1-1,0 0 0,0 0 0,0 0 0,-1 0 1,1 0-1,0 1 0,0-1 0,0 0 0,0 0 1,0 0-1,-1 1 0,1-1 0,0 0 0,0 0 0,0 0 1,0 1-1,0-1 0,0 0 0,0 0 0,0 1 1,0-1-1,0 0 0,0 0 0,0 0 0,0 1 1,0-1-1,0 0 0,0 0 0,0 1 0,13 5-1180,47-16-8741,-32 3 2515,-2 3-2160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240"/>
    </inkml:context>
    <inkml:brush xml:id="br0">
      <inkml:brushProperty name="width" value="0.025" units="cm"/>
      <inkml:brushProperty name="height" value="0.025" units="cm"/>
    </inkml:brush>
  </inkml:definitions>
  <inkml:trace contextRef="#ctx0" brushRef="#br0">0 1 10025,'2'1'2467,"-1"3"-2563,-1 0-1121,0 2-3844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9.495"/>
    </inkml:context>
    <inkml:brush xml:id="br0">
      <inkml:brushProperty name="width" value="0.025" units="cm"/>
      <inkml:brushProperty name="height" value="0.025" units="cm"/>
    </inkml:brush>
  </inkml:definitions>
  <inkml:trace contextRef="#ctx0" brushRef="#br0">46 31 12204,'0'0'15694,"-7"0"-15667,-23 0-16,30 0-13,0 0-1,-1 0 1,1 0 0,-1 0-1,1 0 1,-1 0 0,1 1 0,0-1-1,-1 0 1,1 0 0,-1 0 0,1 1-1,0-1 1,-1 0 0,1 0 0,0 1-1,-1-1 1,1 0 0,0 1 0,0-1-1,-1 1 1,1-1 0,0 0 0,0 1-1,0-1 1,-1 0 0,1 1-1,0 0 1,3 0-108,6-10 35,1-9 16,-3 5 2470,-4 13-4086,-3 8-3849</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19.866"/>
    </inkml:context>
    <inkml:brush xml:id="br0">
      <inkml:brushProperty name="width" value="0.025" units="cm"/>
      <inkml:brushProperty name="height" value="0.025" units="cm"/>
    </inkml:brush>
  </inkml:definitions>
  <inkml:trace contextRef="#ctx0" brushRef="#br0">0 0 9993</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0.289"/>
    </inkml:context>
    <inkml:brush xml:id="br0">
      <inkml:brushProperty name="width" value="0.025" units="cm"/>
      <inkml:brushProperty name="height" value="0.025" units="cm"/>
    </inkml:brush>
  </inkml:definitions>
  <inkml:trace contextRef="#ctx0" brushRef="#br0">15 299 9993,'55'-17'6006,"-45"13"-123,-14 2-1149,-18-6-2496,20 8-2160,0 1 0,0 0 0,-1 0 0,1 0 1,0 0-1,0 0 0,0 0 0,1 0 0,-1 1 0,0-1 0,0 1 0,1 0 1,-1-1-1,1 1 0,-1 0 0,1 0 0,0 0 0,0 0 0,0 0 0,0 0 0,0 0 1,0 0-1,0 0 0,0 3 0,-2 5 24,0 0-1,1 1 1,0-1-1,-1 11 1,2-19-94,1 0 0,0 0 0,0 0 0,0 1 0,0-1 0,0 0 0,0 0 0,1 0 0,-1 0 0,1 0 0,-1 0 0,1 0 0,0 0 0,0 0 0,0-1 0,0 1 0,0 0 0,2 2 0,-2-3 0,1-1 0,-1 1 1,1-1-1,-1 1 1,1-1-1,-1 0 0,1 0 1,-1 1-1,1-1 1,0 0-1,-1-1 1,1 1-1,-1 0 0,1 0 1,-1 0-1,1-1 1,-1 1-1,1-1 1,-1 0-1,1 1 0,-1-1 1,0 0-1,1 0 1,-1 1-1,0-1 1,2-2-1,10-7 5,0 0 1,-1-1-1,0 0 0,-1-1 1,16-23-1,23-23-13,-50 58 0,0 0-1,0 0 1,0 0 0,0 0-1,0-1 1,0 1 0,1 0-1,-1 0 1,0 0 0,0 0-1,0 0 1,0 0 0,0 0-1,1 0 1,-1 0-1,0-1 1,0 1 0,0 0-1,0 0 1,0 0 0,1 0-1,-1 0 1,0 0 0,0 0-1,0 0 1,0 0 0,0 0-1,1 0 1,-1 0 0,0 0-1,0 0 1,0 0 0,0 0-1,1 1 1,-1-1-1,0 0 1,0 0 0,0 0-1,0 0 1,0 0 0,0 0-1,1 0 1,-1 0 0,0 0-1,0 1 1,0-1 0,0 0-1,0 0 1,0 0 0,0 0-1,0 1 1,3 12-38,-2 25-4,-1-31 60,-2 22 46,0 0-1,-10 40 1,6-41 128,1 1 1,-1 42 0,6-70-71,6-28 60,33-162-182,-24 105 0,46-148 0,-59 225 0,-2 5 0,1 0 0,-1 1 0,0-1 0,1 0 0,-1 1 0,1-1 0,0 1 0,0-1 0,-1 0 0,1 1 0,0-1 0,0 1 0,0 0 0,1-1 0,-1 1 0,0 0 0,0 0 0,1 0 0,-1 0 0,1 0 0,1-1 0,-2 4 0,0 0 0,0 0 0,-1 1 0,1-1 0,-1 0 0,1 0 0,-1 1 0,0-1 0,0 0 0,0 1 0,0-1 0,0 0 0,-1 3 0,1 1 0,-1 6 0,0 1 0,-1-1 0,-1 1 0,0-1 0,-1 0 0,0 0 0,-11 22 0,4-9 0,68-34 0,-52 9 0,0-1 0,1 1 0,-1 0 0,0 1 0,1 0 0,-1-1 0,0 2 0,0-1 0,0 0 0,0 1 0,0 0 0,0 0 0,6 4 0,-8-3 0,0 0 0,0 0 0,0 0 0,-1 0 0,1 0 0,-1 0 0,0 0 0,0 1 0,0-1 0,-1 1 0,1 0 0,-1 0 0,0-1 0,0 1 0,0 0 0,0 0 0,-1 0 0,1 8 0,-1-6 0,0 0 0,0 0 0,0 0 0,-1 0 0,0 0 0,0 0 0,-1 0 0,1 0 0,-1 0 0,-1 0 0,1 0 0,-6 8 0,6-12 0,0 1 0,0-1 0,0 0 0,0 0 0,0 0 0,0 0 0,-1 0 0,1 0 0,-1 0 0,1-1 0,-1 1 0,0-1 0,1 0 0,-1 0 0,0 0 0,0 0 0,0 0 0,0-1 0,0 1 0,0-1 0,0 0 0,0 0 0,0 0 0,0 0 0,0-1 0,0 1 0,0-1 0,-3-1 0,4 1-239,-1 1 1,1-2-1,-1 1 0,1 0 0,0 0 1,0-1-1,0 0 0,0 1 0,0-1 1,0 0-1,0 0 0,1 0 0,-1 0 1,1 0-1,-1 0 0,1 0 0,-2-3 1,3 3-63,-1 1 1,0-1 0,1 1 0,-1 0 0,1-1-1,-1 1 1,1-1 0,0 1 0,0-1 0,0 1-1,-1-1 1,1 0 0,1 1 0,-1-1 0,0 1-1,0-1 1,1 1 0,-1-1 0,0 1 0,1-1-1,0 1 1,-1 0 0,1-1 0,0 1 0,0 0 0,0-1-1,-1 1 1,2 0 0,0-2 0,13-7-10356</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0.704"/>
    </inkml:context>
    <inkml:brush xml:id="br0">
      <inkml:brushProperty name="width" value="0.025" units="cm"/>
      <inkml:brushProperty name="height" value="0.025" units="cm"/>
    </inkml:brush>
  </inkml:definitions>
  <inkml:trace contextRef="#ctx0" brushRef="#br0">0 113 8264,'6'-3'17846,"-5"0"-13505,-1-3-2542,1-3-1341,1 4-429,-1-2-25,1 0-1,-1 0 0,2 0 1,-1 1-1,1-1 0,0 1 0,0-1 1,5-6-1,-1 54-3,-6-32 0,0-2 0,0 1 0,0 0 0,0-1 0,1 0 0,0 1 0,1-1 0,-1 0 0,2 0 0,-1 0 0,5 6 0,-7-12 0,1 0 0,-1 0 0,1-1 0,-1 1 0,1 0 0,-1-1 0,1 1 0,0-1 0,-1 0 0,1 0 0,0 0 0,-1 1 0,1-2 0,0 1 0,-1 0 0,1 0 0,0 0 0,-1-1 0,1 1 0,-1-1 0,1 1 0,-1-1 0,1 0 0,-1 1 0,1-1 0,-1 0 0,1 0 0,-1 0 0,0 0 0,0 0 0,1-1 0,1-1 0,0-1 0,1 1 0,-1-1 0,0 1 0,0-1 0,0 0 0,0-1 0,0 1 0,-1 0 0,3-9 0,-3 0 0,-1 1 0,0 0 0,-1-19 0,-1 9 0,2 21-119,-1 1 1,0-1-1,1 1 0,-1-1 0,1 0 1,-1 1-1,1-1 0,-1 1 1,1 0-1,-1-1 0,1 1 0,-1-1 1,1 1-1,-1 0 0,1-1 1,0 1-1,-1 0 0,1 0 0,0 0 1,-1-1-1,1 1 0,0 0 1,-1 0-1,1 0 0,0 0 0,-1 0 1,1 0-1,0 0 0,-1 0 1,1 1-1,0-1 0,-1 0 0,1 0 1,0 0-1,-1 1 0,1-1 1,0 0-1,-1 1 0,1-1 0,0 1 1,-1-1-5,1 0 1,-1 0-1,1 0 1,-1 0-1,0 0 1,1 1-1,-1-1 1,1 0-1,-1 0 1,1 0-1,-1 0 1,0 1-1,1-1 1,-1 0-1,0 1 1,1-1-1,-1 0 1,0 1 0,1-1-1,-1 0 1,0 1-1,1-1 1,-1 0-1,0 1 1,0-1-1,0 1 1,1-1-1,-1 0 1,0 1-1,0-1 1,0 1-1,0-1 1,0 1-1,0-1 1,0 1-1,0-1 1,0 1-1,0-1 1,0 0-1,0 1 1,0-1-1,0 1 1,-1-1-1,1 1 1,0-1-1,0 0 1,0 1-1,-1-1 1,1 1 0,0-1-1,0 0 1,-1 1-1,1-1 1,0 0-1,-1 1 1,1-1-1,0 0 1,-1 0-1,1 1 1,-1-1-1,1 0 1,0 0-1,-1 0 1,1 1-1,-1-1 1,0 0-1,-20 7-7398</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1.049"/>
    </inkml:context>
    <inkml:brush xml:id="br0">
      <inkml:brushProperty name="width" value="0.025" units="cm"/>
      <inkml:brushProperty name="height" value="0.025" units="cm"/>
    </inkml:brush>
  </inkml:definitions>
  <inkml:trace contextRef="#ctx0" brushRef="#br0">1 31 7751,'0'0'13325,"52"0"-10570,-24-4-225,3 0-1954,-4 0-672,-10-3-3011,-10-5-5893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22.168"/>
    </inkml:context>
    <inkml:brush xml:id="br0">
      <inkml:brushProperty name="width" value="0.025" units="cm"/>
      <inkml:brushProperty name="height" value="0.025" units="cm"/>
    </inkml:brush>
  </inkml:definitions>
  <inkml:trace contextRef="#ctx0" brushRef="#br0">179 116 5157,'0'0'5317,"5"-8"-4116,-3 5-680,18-28 543,-11 11 2039,-10 2 4124,-9 15-3363,-28 9-3099,-73 20 2165,108-24-2909,0 0-1,0-1 1,0 1-1,0 0 0,0 1 1,0-1-1,1 0 0,-1 1 1,1-1-1,0 1 1,-1 0-1,1 0 0,0 0 1,1 0-1,-1 0 0,1 0 1,-1 1-1,1-1 0,-2 7 1,1 0-49,0 1 0,0-1 0,1 0 0,1 0 1,0 18-1,1-27 39,-1 0 1,1 0-1,0-1 1,-1 1 0,1 0-1,0 0 1,0-1-1,-1 1 1,1-1-1,0 1 1,0-1-1,0 1 1,0-1 0,0 1-1,0-1 1,0 0-1,0 0 1,0 1-1,0-1 1,0 0 0,0 0-1,0 0 1,0 0-1,0 0 1,1-1-1,33 1 436,-33 0-404,7-2-21,-1 0 0,1 0 1,-1 0-1,0-1 1,0 0-1,0-1 0,0 0 1,-1 0-1,0-1 0,0 0 1,0 0-1,0-1 0,-1 1 1,0-2-1,7-7 0,0-1 17,-1 0-1,0-1 0,-1-1 0,-1 0 1,13-29-1,-19 32-38,-7 15 0,-8 24 0,-3 107 0,11-119-4004</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07.288"/>
    </inkml:context>
    <inkml:brush xml:id="br0">
      <inkml:brushProperty name="width" value="0.025" units="cm"/>
      <inkml:brushProperty name="height" value="0.025" units="cm"/>
    </inkml:brush>
  </inkml:definitions>
  <inkml:trace contextRef="#ctx0" brushRef="#br0">7729 1 4420,'-4'2'11245,"-4"5"-5843,-20 18-2868,-12 29-234,26-34-1824,-1 0 1,-1-2 0,-35 34 0,9-20 2,-56 32 1,27-20-228,-454 284-7,397-251-196,-344 157-2,102-58-51,38 2 6,-567 316-20,-276 209-147,572-338 111,-837 487-309,1160-694 164,-324 203 238,507-292 1,44-29 312,-2-2-1,-1-3 1,-2-2 0,-67 27 0,114-55-446,-24 8 506,19-14-4184,8-11-2031</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08.809"/>
    </inkml:context>
    <inkml:brush xml:id="br0">
      <inkml:brushProperty name="width" value="0.025" units="cm"/>
      <inkml:brushProperty name="height" value="0.025" units="cm"/>
    </inkml:brush>
  </inkml:definitions>
  <inkml:trace contextRef="#ctx0" brushRef="#br0">0 0 4965,'0'0'16682,"13"17"-15481,414 528 3385,54-16-3876,180 159 1601,-244-259-1577,227 262 433,-377-348-1071,247 285-43,-489-601-41,57 61 65,107 89 0,-186-175-72,1 1 0,-1 1 0,0-1 0,0 0 0,0 1 0,0 0 0,-1 0 0,1-1 0,-1 1 0,0 1 1,0-1-1,0 0 0,-1 0 0,0 1 0,0-1 0,0 1 0,0-1 0,0 7 0,-18-9-3546,-4-3-5629,3-3-4960</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9:47.828"/>
    </inkml:context>
    <inkml:brush xml:id="br0">
      <inkml:brushProperty name="width" value="0.025" units="cm"/>
      <inkml:brushProperty name="height" value="0.025" units="cm"/>
    </inkml:brush>
  </inkml:definitions>
  <inkml:trace contextRef="#ctx0" brushRef="#br0">98 0 9449,'0'0'14029,"3"10"-13004,0 8-753,-1 0-1,-1-1 1,0 1 0,-1 0-1,-1 0 1,-1 0-1,-5 27 1,-36 78 1617,29-88-1139,1 1-1,-11 51 0,23-86-734,1 1-1,-1-1 0,1 1 1,0-1-1,-1 1 0,1 0 1,0-1-1,0 1 1,0 0-1,0-1 0,0 1 1,0-1-1,1 1 1,-1 0-1,0-1 0,1 1 1,-1-1-1,1 1 1,0-1-1,0 1 0,-1-1 1,1 0-1,0 1 1,0-1-1,0 0 0,0 0 1,0 1-1,1-1 0,-1 0 1,0 0-1,1 0 1,-1 0-1,3 1 0,2-1 15,0 0 0,1 0-1,0 0 1,-1-1-1,1 0 1,-1 0-1,8-1 1,-5 0 17,13-2 73,1-1 0,-1 0 0,0-2 0,31-13 0,-26 9-269,0 1 0,41-7 0,-58 15-399,0 0-1,1 0 1,-1 1 0,1 0 0,-1 1-1,11 3 1,3-4-7459,-13-7 631</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9:48.761"/>
    </inkml:context>
    <inkml:brush xml:id="br0">
      <inkml:brushProperty name="width" value="0.025" units="cm"/>
      <inkml:brushProperty name="height" value="0.025" units="cm"/>
    </inkml:brush>
  </inkml:definitions>
  <inkml:trace contextRef="#ctx0" brushRef="#br0">291 0 3203,'0'0'14376,"-9"5"-12406,4-2-1741,-49 27 4565,-86 64 0,140-94-4794,0 0 0,1 0-1,-1-1 1,0 1-1,0 0 1,0 0-1,0 0 1,0 0-1,0 0 1,0 0 0,0 0-1,1 0 1,-1 0-1,0 0 1,0 0-1,0 0 1,0 0 0,0 0-1,0 0 1,1 0-1,-1 0 1,0 0-1,0 0 1,0 0-1,0 0 1,0 0 0,0 0-1,0 0 1,0 0-1,1 0 1,-1 1-1,0-1 1,0 0 0,0 0-1,0 0 1,0 0-1,0 0 1,0 0-1,0 0 1,0 0-1,0 0 1,1 0 0,-1 1-1,0-1 1,0 0-1,0 0 1,0 0-1,0 0 1,0 0-1,0 0 1,0 1 0,0-1-1,0 0 1,0 0-1,0 0 1,0 0-1,0 0 1,0 0 0,0 0-1,0 1 1,0-1-1,0 0 1,0 0-1,-1 0 1,1 0-1,0 0 1,0 0 0,0 0-1,0 1 1,19-2-19,21-4 36,-16-1-78,0 1 0,0 1-1,43-1 1,-66 5 57,0 0 0,0 0 1,0 0-1,0 0 0,0 0 1,0 0-1,0 0 0,0 0 1,0 1-1,0-1 0,0 0 1,0 1-1,0-1 0,-1 1 1,1-1-1,0 1 0,0-1 1,0 1-1,-1 0 0,1-1 1,0 1-1,-1 0 0,1 0 1,0 0-1,-1-1 0,1 1 1,0 1-1,-1 0 13,1 1 1,-1-1-1,1 0 1,-1 0-1,0 1 1,0-1 0,0 0-1,0 1 1,0-1-1,-1 0 1,0 4-1,0 0 106,-1 0 0,0 0 0,-1 0 0,1 0 0,-1-1 0,0 1 0,0-1 0,-6 7 0,-5 1 73,-1 0 0,-1-1 0,0 0 0,0-2 0,-1 0 0,-1-1 0,1 0 0,-2-1 0,1-2 0,-1 0 0,0 0 0,0-2 0,-37 4 0,56-8-188,1 0 0,-1 0 0,0-1 0,0 1 0,0 0 0,0 0 0,0 0 0,0-1 0,0 1 0,0 0 0,0 0 0,0 0 0,0 0 0,0-1 0,0 1 0,0 0 0,0 0 0,0 0 0,0-1 0,0 1 0,0 0 0,0 0 0,0 0 0,0-1 0,0 1 0,0 0 0,0 0 0,-1 0 0,1 0 0,0-1 0,0 1 0,0 0 0,0 0 0,0 0 0,0 0 0,-1 0 0,1 0 0,0-1 0,2 0 0,31-22-1049,2-6-3571,9-14-3997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595"/>
    </inkml:context>
    <inkml:brush xml:id="br0">
      <inkml:brushProperty name="width" value="0.025" units="cm"/>
      <inkml:brushProperty name="height" value="0.025" units="cm"/>
    </inkml:brush>
  </inkml:definitions>
  <inkml:trace contextRef="#ctx0" brushRef="#br0">43 184 3587,'-5'7'2940,"-23"35"3127,26-40-5946,1 0-1,0 0 1,0 0 0,0-1 0,0 1 0,1 0-1,-1 1 1,1-1 0,-1 0 0,1 0-1,-1 0 1,1 0 0,0 0 0,0 0 0,0 0-1,0 1 1,1-1 0,0 3 0,2-3 106,1-1 0,-1 1 0,1-1 1,-1 0-1,1 0 0,-1-1 0,1 1 0,0-1 1,-1 1-1,1-1 0,0-1 0,7 0 0,-3 1 162,3-1-50,1-1 0,-1 0 1,1-1-1,-1 0 1,0-1-1,0 0 1,-1 0-1,1-1 0,-1-1 1,0 0-1,0 0 1,-1-1-1,0 0 0,0-1 1,-1 0-1,0 0 1,0-1-1,-1 0 1,0 0-1,0-1 0,-1 0 1,0 0-1,-1 0 1,-1-1-1,1 0 0,-1 0 1,-1 0-1,0 0 1,-1 0-1,1-15 1,-2 25-330,-1-1 1,0 1 0,0-1-1,0 1 1,-1-1 0,1 1-1,0-1 1,0 1 0,-1-1 0,1 1-1,-1-1 1,0 1 0,1 0-1,-1-1 1,0 1 0,0 0-1,1 0 1,-1-1 0,0 1 0,0 0-1,0 0 1,-1 0 0,1 0-1,0 0 1,0 0 0,-1 1-1,1-1 1,0 0 0,-1 1 0,1-1-1,0 0 1,-1 1 0,1 0-1,-1-1 1,1 1 0,-1 0-1,1 0 1,-1 0 0,1 0-1,-1 0 1,1 0 0,-1 0 0,1 1-1,-1-1 1,1 0 0,-1 1-1,1-1 1,-3 2 0,-5 1-40,0 0 1,0 1 0,0 0-1,1 1 1,-1-1 0,-11 11-1,14-11 25,-10 8 9,0 1 0,0 1 0,1 0 0,1 1 1,0 1-1,-21 32 0,35-48-3,0 0 0,-1 1 0,1-1 0,0 1 0,0-1 0,-1 0 0,1 1 0,0-1 0,0 1 0,0-1 0,0 0 0,0 1 0,0-1 0,-1 1 0,1-1 0,0 1 0,0-1 0,0 0 0,0 1 0,1-1 0,-1 1 0,0-1 0,0 1 0,0-1 0,0 1 0,0-1 0,0 0 0,1 1 0,-1-1-1,0 0 1,0 1 0,1-1 0,-1 1 0,0-1 0,1 0 0,-1 0 0,0 1 0,1-1 0,-1 0 0,0 0 0,1 1 0,0-1 0,25 0 198,28-16-47,-6-8-712,-36 17 174,0 1 0,1 0-1,0 0 1,0 1 0,0 1 0,0 0-1,25-3 1,-38 8 433,1-1 0,0 1 0,-1 0-1,1 0 1,0-1 0,-1 1 0,1 0 0,-1 0-1,1 0 1,-1 0 0,0 0 0,1 0 0,-1 0-1,0 0 1,0 0 0,0 0 0,0 0 0,0 0-1,0 0 1,0 0 0,0 0 0,0 0 0,0 2-1,-3 28 979,-17 26-35,16-49-1120,1-1-1,0 1 1,0 0 0,1 0 0,0 0 0,0 0-1,-1 9 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0.667"/>
    </inkml:context>
    <inkml:brush xml:id="br0">
      <inkml:brushProperty name="width" value="0.025" units="cm"/>
      <inkml:brushProperty name="height" value="0.025" units="cm"/>
    </inkml:brush>
  </inkml:definitions>
  <inkml:trace contextRef="#ctx0" brushRef="#br0">37 106 4100,'6'-7'1741,"-1"-1"-1,0 0 1,-1 0-1,0-1 1,5-11 0,12-25 7823,-20 56-3137,-1 49-4942,-62 232-778,40-203-667,19-77-40,1 0 0,1 0 0,0 0 0,1 20 0,0-31 0,1 0 0,-1 0 0,1 0 0,0 0 0,0 0 0,-1-1 0,1 1 0,0 0 0,0 0 0,0-1 0,0 1 0,0 0 0,0-1 0,0 1 0,0-1 0,0 1 0,0-1 0,0 0 0,0 1 0,1-1 0,-1 0 0,0 0 0,0 0 0,0 0 0,0 0 0,0 0 0,1 0 0,-1 0 0,0 0 0,0 0 0,0-1 0,0 1 0,1-1 0,43-9 0,1-8 0,63-21 0,-97 36 0,1 0 0,-1 1 0,1 1 0,-1-1 0,1 2 0,-1 0 0,15 2 0,-26-2 0,-1 0 0,1 0 0,-1 0 0,1 0 0,-1 0 0,1 0 0,-1 0 0,1 0 0,-1 0 0,1 0 0,-1 0 0,0 1 0,1-1 0,-1 0 0,1 0 0,-1 0 0,1 1 0,-1-1 0,0 0 0,1 1 0,-1-1 0,0 0 0,1 1 0,-1-1 0,0 0 0,1 1 0,-1-1 0,0 1 0,0-1 0,0 0 0,1 1 0,-1-1 0,0 1 0,0-1 0,0 1 0,0-1 0,0 1 0,0-1 0,0 1 0,0-1 0,0 0 0,0 1 0,0 0 0,0-1 0,-1 1 0,1-1 0,0 0 0,-1 1 0,1-1 0,-1 0 0,1 0 0,-1 1 0,1-1 0,-1 0 0,1 0 0,-1 0 0,1 1 0,-1-1 0,1 0 0,-1 0 0,1 0 0,-1 0 0,1 0 0,-1 0 0,1 0 0,-1 0 0,1 0 0,-1-1 0,1 1 0,-1 0 0,1 0 0,-1 0 0,1-1 0,-1 1 0,1 0 0,0 0 0,-1-1 0,1 1 0,-1 0 0,1-1 0,0 1 0,-1 0 0,1-1 0,0 1 0,-1-1 0,-10-9-1499,4 5-2789</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1.274"/>
    </inkml:context>
    <inkml:brush xml:id="br0">
      <inkml:brushProperty name="width" value="0.025" units="cm"/>
      <inkml:brushProperty name="height" value="0.025" units="cm"/>
    </inkml:brush>
  </inkml:definitions>
  <inkml:trace contextRef="#ctx0" brushRef="#br0">18 1 5157,'0'0'19859,"2"9"-18263,2 21-576,-1 1 0,-2-1 1,-1 1-1,-8 53 0,1 43-3190,3-149-6724,-5 0 929</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1.631"/>
    </inkml:context>
    <inkml:brush xml:id="br0">
      <inkml:brushProperty name="width" value="0.025" units="cm"/>
      <inkml:brushProperty name="height" value="0.025" units="cm"/>
    </inkml:brush>
  </inkml:definitions>
  <inkml:trace contextRef="#ctx0" brushRef="#br0">0 145 15471,'0'0'5616,"4"-11"-3086,-2 5-2296,0 0 1,1 0-1,-1 0 0,1 1 1,1-1-1,-1 1 0,1 0 1,0 0-1,0 0 1,0 1-1,1-1 0,-1 1 1,1 0-1,0 0 0,1 1 1,-1 0-1,1 0 0,-1 0 1,11-4-1,5-1-139,0 1 0,1 1 1,0 1-1,-1 0 0,1 2 0,1 1 0,-1 0 1,0 2-1,23 2 0,-37-1-66,-1 0 0,1 1 0,-1 0 0,1 0 1,-1 0-1,0 1 0,0 0 0,0 1 0,0 0 0,-1 0 0,0 0 0,10 9 0,-11-8 74,-1 0 0,0 0 0,0 0 0,-1 1 0,1 0 0,-1 0 0,-1 0 0,1 0 0,-1 0 0,0 1 0,0-1 0,-1 1 0,0-1 0,0 1-1,0-1 1,-1 13 0,-1-9-58,-1 0 0,0 0 0,0 0 0,-1-1 0,0 1 1,0-1-1,-1 1 0,0-1 0,-1 0 0,0-1 0,-1 1 0,0-1 0,0 0 0,0 0 0,-1-1 0,-1 0 0,1 0 0,-16 10 0,3-2 30,0-1 0,-1-2 1,-1 0-1,0-1 0,-1-1 1,-38 11-1,51-18-109,0-1 0,0 0 0,-1-1 0,1 0-1,0 0 1,-1-1 0,1-1 0,-14-2 0,22 3-5,0 0-1,0-1 1,0 1-1,1-1 1,-1 0-1,0 1 1,1-1 0,-1 0-1,0 0 1,1 0-1,-1 0 1,1 0-1,0 0 1,-1-1 0,1 1-1,0 0 1,0-1-1,0 1 1,0-1-1,-2-3 1,3 3-49,-1-1 0,1 0 0,0 0 0,0 0 0,0 1 0,0-1 0,1 0 0,-1 0-1,1 0 1,-1 1 0,1-1 0,0 0 0,0 1 0,1-1 0,-1 1 0,0-1 0,1 1 0,2-3 0,18-25-7108,6 0-5702</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8.933"/>
    </inkml:context>
    <inkml:brush xml:id="br0">
      <inkml:brushProperty name="width" value="0.025" units="cm"/>
      <inkml:brushProperty name="height" value="0.025" units="cm"/>
    </inkml:brush>
  </inkml:definitions>
  <inkml:trace contextRef="#ctx0" brushRef="#br0">1 18 11563,'0'0'12940,"53"14"-11851,-22-20-801,2-3-223,1 2-33,4 1-321,-2 2-1280,0 4-930,0 0-672,-3 0-1153,0 0-5157</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9.262"/>
    </inkml:context>
    <inkml:brush xml:id="br0">
      <inkml:brushProperty name="width" value="0.025" units="cm"/>
      <inkml:brushProperty name="height" value="0.025" units="cm"/>
    </inkml:brush>
  </inkml:definitions>
  <inkml:trace contextRef="#ctx0" brushRef="#br0">0 1 5637,'0'0'3780,"53"8"-3684,-18-8-3587</inkml:trace>
  <inkml:trace contextRef="#ctx0" brushRef="#br0" timeOffset="1">696 41 4292,'0'0'1313,"66"0"-1697,-28 0 4612,-2 0-3107,-2 0-128,1 5 288,-2 2-288,-1-1-673,2 2-256,2-2-32,2 1-32,7-7-704,3 0-1763,5 0-5700</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9.607"/>
    </inkml:context>
    <inkml:brush xml:id="br0">
      <inkml:brushProperty name="width" value="0.025" units="cm"/>
      <inkml:brushProperty name="height" value="0.025" units="cm"/>
    </inkml:brush>
  </inkml:definitions>
  <inkml:trace contextRef="#ctx0" brushRef="#br0">0 0 8008,'0'0'4836,"76"16"-4772,-30-15-800,5-1-2211,11 0-3395</inkml:trace>
  <inkml:trace contextRef="#ctx0" brushRef="#br0" timeOffset="1">569 17 2146,'0'0'3523,"66"0"3908,-36 1-6181,3-1 383,2 0-512,8 0-672,4 0-193,3 0-160,7 0-320,5 0-1218,-1-1-1120,1 1-1570,-3 0-1057,-2 0 1506</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09.965"/>
    </inkml:context>
    <inkml:brush xml:id="br0">
      <inkml:brushProperty name="width" value="0.025" units="cm"/>
      <inkml:brushProperty name="height" value="0.025" units="cm"/>
    </inkml:brush>
  </inkml:definitions>
  <inkml:trace contextRef="#ctx0" brushRef="#br0">0 0 2306,'119'12'10247,"-38"-3"-3337,-27-6-5681,284 1-756,2 1 2497,-312 4-129,-1 1-4257,-7-9-1851,4-1-2274</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10.750"/>
    </inkml:context>
    <inkml:brush xml:id="br0">
      <inkml:brushProperty name="width" value="0.025" units="cm"/>
      <inkml:brushProperty name="height" value="0.025" units="cm"/>
    </inkml:brush>
  </inkml:definitions>
  <inkml:trace contextRef="#ctx0" brushRef="#br0">102 117 5733,'0'0'5558,"2"-9"-369,0-1-4462,9-37 3411,-9 41-3049,0 0-1,0 1 1,0-1 0,1 1 0,-1 0-1,8-10 1,-10 15-1070,0 0 1,0 0-1,0 0 0,0-1 0,1 1 1,-1 0-1,0 0 0,0 0 0,0 0 1,0 0-1,0-1 0,0 1 1,0 0-1,0 0 0,1 0 0,-1 0 1,0 0-1,0 0 0,0 0 0,0 0 1,0 0-1,0 0 0,1-1 1,-1 1-1,0 0 0,0 0 0,0 0 1,0 0-1,1 0 0,-1 0 0,0 0 1,0 0-1,0 0 0,0 0 0,0 0 1,1 0-1,-1 0 0,0 1 1,0-1-1,0 0 0,0 0 0,1 0 1,-1 0-1,0 0 0,0 0 0,0 0 1,0 0-1,0 0 0,0 0 1,0 1-1,1-1 0,-1 0 0,0 0 1,0 0-1,0 0 0,0 1 0,2 13 1232,-4 18 201,-6-10-1452,0-1 0,-1 0 0,-2 0 0,0-1 0,-24 32 0,15-22 0,-19 38 0,38-67 0,1 0 0,-1 0 0,1 0 0,-1 0 0,1 0 0,-1 0 0,1 0 0,0 0 0,-1 0 0,1 0 0,0 0 0,0 0 0,0 0 0,0 0 0,0 0 0,0 0 0,0 0 0,0 1 0,0-1 0,1 0 0,-1 0 0,0 0 0,1 0 0,-1 0 0,0 0 0,2 1 0,-1-1 0,0 0 0,1 0 0,-1-1 0,0 1 0,1 0 0,-1-1 0,1 1 0,-1-1 0,1 0 0,-1 1 0,1-1 0,-1 0 0,1 0 0,-1 0 0,1 0 0,1 0 0,10-2 0,0 0 0,0 0 0,16-6 0,-26 7 0,89-33 0,-64 23 0,1 0 0,0 2 0,32-6 0,-55 14-480,-16-2-6507,6 1 4824,-11-6-6849</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0:11.607"/>
    </inkml:context>
    <inkml:brush xml:id="br0">
      <inkml:brushProperty name="width" value="0.025" units="cm"/>
      <inkml:brushProperty name="height" value="0.025" units="cm"/>
    </inkml:brush>
  </inkml:definitions>
  <inkml:trace contextRef="#ctx0" brushRef="#br0">165 91 7239,'6'-9'7548,"3"-3"-5403,23-33 3184,-6 20 1675,-25 27-6771,-1 0 1,1 0-1,-1 0 1,1 0-1,-1 0 1,0 0-1,0 0 1,0 0-1,0 0 1,0 0-1,0 0 1,-1 0-1,1 0 1,-2 2-1,-11 31-233,-2-1 0,-1-1 0,-39 56 0,43-70 0,-3 8 0,10-17 0,0-1 0,-1 1 0,0-1 0,-1 0 0,0-1 0,-10 10 0,20-50 0,82-151 0,-84 219 0,1-22 0,2 22 0,2-1 0,20 65 0,-20-78 0,-62-105 0,29 33 0,15 27 0,-1 1 0,0 0 0,-32-38 0,44 59 0,1 0 0,0 1 0,-1-1 0,1 0 0,-1 0 0,1 1 0,-1-1 0,1 1 0,-1-1 0,1 1 0,-1-1 0,0 1 0,1-1 0,-1 1 0,0-1 0,1 1 0,-1 0 0,0-1 0,0 1 0,1 0 0,-1-1 0,0 1 0,0 0 0,0 0 0,1 0 0,-1 0 0,0 0 0,0 0 0,0 0 0,1 0 0,-1 0 0,0 1 0,0-1 0,0 0 0,0 1 0,1 0 0,0 0 0,-1 0 0,1 0 0,0 0 0,1 0 0,-1 0 0,0 0 0,0 0 0,0 0 0,1 0 0,-1 0 0,0 0 0,1-1 0,-1 1 0,1 0 0,-1 0 0,1 0 0,0 0 0,-1 0 0,1-1 0,0 1 0,-1 0 0,1-1 0,0 1 0,0 0 0,0-1 0,-1 1 0,2 0 0,15 9 0,1-1 0,-1 0 0,2-1 0,-1-1 0,1-1 0,0 0 0,0-2 0,1 0 0,21 1 0,58 15 0,-98-20-11,0 0 1,0 0-1,1 0 1,-1 1-1,0-1 0,0 0 1,0 1-1,0-1 1,0 1-1,0-1 0,0 1 1,0 0-1,0-1 1,0 1-1,-1 0 1,1-1-1,0 1 0,0 0 1,1 2-1,-2-2-10,0-1 0,-1 1 0,1-1 1,0 1-1,0-1 0,-1 1 0,1 0 0,0-1 0,-1 1 0,1-1 0,0 1 0,-1-1 1,1 1-1,-1-1 0,1 0 0,-1 1 0,1-1 0,-1 0 0,1 1 0,-1-1 1,1 0-1,-1 1 0,0-1 0,0 0 0,-5 3-164,0-1 0,0 0 0,0-1 0,0 1 0,0-1 0,-6 0 0,0-3-266,1-1 0,0 0 0,0-1 0,1 0 0,-1-1 0,1 0 0,0 0 0,0-1 0,0-1-1,1 1 1,-10-10 0,18 15 289,0 0 0,0 0 0,1 0 0,-1 0 0,0 0 0,0 0 0,1-1 0,-1 1 0,1 0 0,-1 0 0,1 0 0,0-1 0,-1 1 0,1 0 0,0 0 0,0-1 0,0-1 0,0 1-329,0 1 0,0-1 0,1 1 0,-1-1 0,1 1 0,-1-1 0,1 1 0,-1-1 0,1 1 0,0 0 0,0-1 0,-1 1 0,1 0 0,2-3 0,16-10-8115</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4.609"/>
    </inkml:context>
    <inkml:brush xml:id="br0">
      <inkml:brushProperty name="width" value="0.025" units="cm"/>
      <inkml:brushProperty name="height" value="0.025" units="cm"/>
    </inkml:brush>
  </inkml:definitions>
  <inkml:trace contextRef="#ctx0" brushRef="#br0">11 1346 6150,'0'0'21423,"-3"-9"-21365,1-2-135,0 0-1,0 0 1,1 0-1,0 0 1,1-1-1,2-15 1,14-80-2653,-3 31 120,3-109-3927,-7-92 7418,-6 107 2420,2 111-3687,13-67-1,-8 69-3404,4-75 1,-14 79-908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8.700"/>
    </inkml:context>
    <inkml:brush xml:id="br0">
      <inkml:brushProperty name="width" value="0.025" units="cm"/>
      <inkml:brushProperty name="height" value="0.025" units="cm"/>
    </inkml:brush>
  </inkml:definitions>
  <inkml:trace contextRef="#ctx0" brushRef="#br0">1 128 4901,'0'0'13986,"12"7"-12833,-3-1-900,-6-3-189,1-1 1,-1 1-1,1-1 0,-1 0 0,1 1 1,0-2-1,0 1 0,0 0 0,0-1 0,0 0 1,1 0-1,-1 0 0,0-1 0,0 1 1,1-1-1,-1 0 0,0 0 0,0 0 1,9-2-1,0-3 267,-1-1 0,1 0 0,-1 0 0,0-2 0,20-14 0,-27 18-211,1-1 1,-1 1 0,0-1 0,0 0 0,-1 0 0,0-1 0,0 0 0,0 1-1,0-1 1,-1 0 0,0-1 0,0 1 0,2-11 0,-4 17-114,-1-1 0,0 0-1,1 0 1,-1 1 0,0-1 0,0 0-1,0 0 1,0 0 0,0 1 0,0-1 0,0 0-1,0 0 1,0 1 0,0-1 0,0 0 0,-1 0-1,1 1 1,0-1 0,0 0 0,-1 0 0,1 1-1,-1-1 1,1 0 0,0 1 0,-1-1 0,1 1-1,-1-1 1,0 0 0,1 1 0,-2-1 0,1 0-9,-1 1 1,0 0 0,1 0-1,-1 0 1,1 0 0,-1 0-1,0 0 1,1 0 0,-1 0 0,1 1-1,-1-1 1,1 0 0,-1 1-1,-1 0 1,-4 2-39,0 1 0,1-1 0,-1 1 1,1 1-1,-10 7 0,8-5 30,1 1-1,1 0 1,0 0 0,0 1 0,0 0-1,1 0 1,0 0 0,1 0-1,0 1 1,1 0 0,0-1 0,-3 17-1,6-25 9,0 1-1,0-1 1,0 1-1,0-1 1,0 1-1,1-1 0,-1 1 1,0-1-1,1 0 1,-1 1-1,1-1 1,0 0-1,-1 1 0,1-1 1,0 0-1,0 0 1,0 0-1,0 0 1,0 0-1,0 0 0,0 0 1,0 0-1,0 0 1,1 0-1,-1 0 1,0-1-1,0 1 0,1 0 1,-1-1-1,1 1 1,-1-1-1,0 0 1,1 1-1,-1-1 0,1 0 1,-1 0-1,1 0 1,1 0-1,8 0 23,0 0 0,0 0 0,0-1 0,11-3 0,4-2 32,-1-2 1,0-1-1,-1 0 0,41-24 0,-36 18-22,0 2 1,44-15 0,-72 27-31,-1 1 0,1 0 0,-1 0 0,1 0 0,-1 0 0,1-1-1,-1 1 1,1 0 0,-1 0 0,1 0 0,-1 0 0,1 0 0,-1 0 0,1 0 0,-1 0 0,1 0 0,-1 1 0,1-1 0,-1 0 0,1 0 0,-1 0 0,1 1 0,-1-1 0,1 0 0,-1 0 0,1 1 0,-1-1 0,0 0 0,1 1 0,-1-1 0,1 1 0,-1 0 0,1 19 204,-17 26 435,15-44-595,-6 12 195,5-10-211,-1 1 1,0-1-1,1 1 1,0 0-1,0 0 0,1 0 1,-1 0-1,1 0 1,0 0-1,0 0 1,1 0-1,0 9 0,0-14 2,1 1 0,0-1 0,1 1-1,-1-1 1,0 1 0,0-1-1,0 0 1,0 1 0,0-1-1,0 0 1,0 0 0,1 0-1,-1 0 1,0 0 0,0 0-1,0 0 1,0 0 0,1 0-1,-1-1 1,0 1 0,0 0-1,0-1 1,0 1 0,1-2-1,28-10 676,7-9-304,-27 14-404,0 1-1,0 0 1,1 1 0,0 0-1,-1 0 1,2 2-1,22-6 1,-33 9-44,0 0 0,0 0 0,-1 0 0,1 1-1,0-1 1,0 0 0,0 1 0,0-1 0,0 1 0,0-1 0,-1 1 0,1-1 0,0 1 0,0 0 0,-1-1 0,1 1 0,0 0-1,-1-1 1,1 1 0,-1 0 0,1 0 0,-1 0 0,1-1 0,-1 1 0,0 0 0,1 0 0,-1 0 0,0 0 0,0 0 0,1 0-1,-1 0 1,0 0 0,0 0 0,0 0 0,0 0 0,0 0 0,-1 0 0,1 1 0,-5 42-1406,-17 21-4771,13-41-2147</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4.938"/>
    </inkml:context>
    <inkml:brush xml:id="br0">
      <inkml:brushProperty name="width" value="0.025" units="cm"/>
      <inkml:brushProperty name="height" value="0.025" units="cm"/>
    </inkml:brush>
  </inkml:definitions>
  <inkml:trace contextRef="#ctx0" brushRef="#br0">32 489 11563,'0'0'4933,"-24"-56"-4517,18 34-352,5-4-32,1-8-64,0-6-256,0-8-545,0-4-64,1-3-800,3-1-385,3 6-1089,-1 1-3043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5.296"/>
    </inkml:context>
    <inkml:brush xml:id="br0">
      <inkml:brushProperty name="width" value="0.025" units="cm"/>
      <inkml:brushProperty name="height" value="0.025" units="cm"/>
    </inkml:brush>
  </inkml:definitions>
  <inkml:trace contextRef="#ctx0" brushRef="#br0">22 518 3491,'0'0'5275,"-3"-8"-1688,-2-7-2701,1 0 1,1 0-1,0 0 1,1-1-1,1 1 0,1-27 1,3 3-1972,13-66 1,-12 75 1631,-1-1-1,0-34 1,4-42 1742,-6 116-485,3 14-1332,-3-7-2903</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7.574"/>
    </inkml:context>
    <inkml:brush xml:id="br0">
      <inkml:brushProperty name="width" value="0.025" units="cm"/>
      <inkml:brushProperty name="height" value="0.025" units="cm"/>
    </inkml:brush>
  </inkml:definitions>
  <inkml:trace contextRef="#ctx0" brushRef="#br0">6 33 4933,'0'0'24524,"4"-8"-23467,12-16-42,-16 26-929,0 1 1,1-1-1,-1 1 1,-1-1-1,1 1 1,0-1 0,-1 1-1,1-1 1,-1 0-1,1 1 1,-1-1-1,0 0 1,-2 3-1,-2 12-82,1 0 0,1 0 0,0 0 0,1 0-1,1 1 1,1 27 0,0-45-4,0 1 0,0 0 0,0 0 0,0 0 0,0-1 0,1 1 0,-1 0 0,0 0 0,0 0 0,1-1 0,-1 1 0,1 0 0,-1-1 0,0 1 0,1 0 0,-1-1 0,1 1 0,0 0 0,-1-1 0,1 1 0,0-1 0,-1 1 0,1-1 0,0 0 0,-1 1 0,1-1 0,0 0 0,0 1 0,-1-1 0,1 0 0,0 0 0,0 0 0,0 1 0,-1-1 0,1 0 0,0 0 0,0 0 0,0-1 0,-1 1 0,1 0 0,0 0 0,0 0 0,0 0 0,-1-1 0,1 1 0,0 0 0,0-1 0,0 0 0,3 0 0,0-1 0,0 0 0,0 0 0,-1 0 0,1-1 0,-1 1 0,0-1 0,4-4 0,3-6 0,0 1 0,-1-2 0,-1 1 0,0-1 0,-1-1 0,-1 1 0,0-1 0,5-21 0,-14 61 0,1 0 0,1 1 0,2-1 0,4 33 0,-5-56 0,0-1 0,0 1 0,1-1 0,-1 1 0,1-1 0,-1 1 0,1-1 0,-1 1 0,1-1 0,0 0 0,0 1 0,0-1 0,0 0 0,0 0 0,0 0 0,0 0 0,0 0 0,0 0 0,0 0 0,1 0 0,-1 0 0,0 0 0,1-1 0,-1 1 0,0 0 0,1-1 0,-1 1 0,1-1 0,-1 0 0,1 1 0,-1-1 0,1 0 0,-1 0 0,1 0 0,-1 0 0,1 0 0,-1 0 0,1-1 0,-1 1 0,1 0 0,-1-1 0,2 0 0,3-1 0,0 0 0,0 0 0,0-1 0,-1 0 0,1 0 0,-1 0 0,0-1 0,0 1 0,5-5 0,-5 3 0,1 0 0,-2 0 0,1-1 0,0 0 0,-1 1 0,0-1 0,-1-1 0,1 1 0,-1 0 0,0-1 0,-1 0 0,1 1 0,-2-1 0,1 0 0,-1 0 0,1 0 0,-2-1 0,1 1 0,-1 0 0,-1-8 0,0 15 0,1-1 0,-1 0 0,0 0 0,0 0 0,0 0 0,0 0 0,1 1 0,-1-1 0,0 0 0,0 1 0,-1-1 0,1 1 0,0-1 0,0 1 0,0-1 0,0 1 0,0 0 0,0 0 0,-1-1 0,1 1 0,0 0 0,0 0 0,0 0 0,0 0 0,-1 0 0,1 1 0,0-1 0,0 0 0,0 1 0,0-1 0,-2 1 0,11 0-12172</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18.865"/>
    </inkml:context>
    <inkml:brush xml:id="br0">
      <inkml:brushProperty name="width" value="0.025" units="cm"/>
      <inkml:brushProperty name="height" value="0.025" units="cm"/>
    </inkml:brush>
  </inkml:definitions>
  <inkml:trace contextRef="#ctx0" brushRef="#br0">153 1 6054,'0'0'24967,"-4"9"-24315,-13 18-470,-1 0 0,-2 0 1,0-2-1,-1-1 1,-31 28-1,62-90-182,-1 23 0,-2 4 0,0-1 0,0 2 0,1-1 0,1 1 0,0 0 0,13-11 0,-22 21 0,1 0 0,-1 0 0,1 0 0,-1 0 0,1 0 0,-1 0 0,1 0 0,-1 1 0,1-1 0,-1 0 0,1 0 0,-1 0 0,1 1 0,-1-1 0,1 0 0,-1 0 0,0 1 0,1-1 0,-1 0 0,0 1 0,1-1 0,-1 0 0,0 1 0,1-1 0,-1 1 0,0-1 0,0 1 0,1-1 0,-1 1 0,0-1 0,0 1 0,0-1 0,0 1 0,0-1 0,0 1 0,0-1 0,0 1 0,0-1 0,0 1 0,0-1 0,0 1 0,7 36 0,-3-21 0,6 42 0,-13-67 0,0 0 0,-1 0 0,0 0 0,0 1 0,-1 0 0,0 0 0,0 0 0,-1 1 0,-8-9 0,7 7 0,4 6 0,1 1 0,0 0 0,-1-1 0,1 1 0,-1 0 0,1 0 0,-1 1 0,0-1 0,-6-2 0,9 3 0,-1 1 0,1 0 0,0 0 0,-1 0 0,1 0 0,-1 0 0,1 0 0,0 0 0,-1 0 0,1 0 0,0 0 0,-1 0 0,1 0 0,-1 0 0,1 0 0,0 0 0,-1 0 0,1 0 0,0 0 0,-1 1 0,1-1 0,0 0 0,-1 0 0,1 0 0,0 1 0,-1-1 0,1 0 0,0 0 0,-1 1 0,1-1 0,1 22 0,1-19 0,-1-1 0,1 0 0,-1 0 0,1 0 0,0 0 0,-1-1 0,1 1 0,0 0 0,0-1 0,0 1 0,1-1 0,-1 0 0,0 0 0,0 0 0,1 0 0,3 1 0,46 14 0,-40-13 0,30 11 0,-39-12 0,-5-1 0,-23-6 0,-17-2 0,34 7 0,0-1 0,-1 0 0,1 0 0,0-1 0,0 0 0,-1-1 0,2 0 0,-1 0 0,-8-5 0,76 5-267,-51 3-65,22 1-2143,0 0-3350,8-1-6832</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1.435"/>
    </inkml:context>
    <inkml:brush xml:id="br0">
      <inkml:brushProperty name="width" value="0.025" units="cm"/>
      <inkml:brushProperty name="height" value="0.025" units="cm"/>
    </inkml:brush>
  </inkml:definitions>
  <inkml:trace contextRef="#ctx0" brushRef="#br0">1 1 7175,'0'0'24786,"8"1"-24108,183 6-2509,-197-4-6592,-3 2 5443,-7 0-3901</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1.779"/>
    </inkml:context>
    <inkml:brush xml:id="br0">
      <inkml:brushProperty name="width" value="0.025" units="cm"/>
      <inkml:brushProperty name="height" value="0.025" units="cm"/>
    </inkml:brush>
  </inkml:definitions>
  <inkml:trace contextRef="#ctx0" brushRef="#br0">1 0 11371,'0'0'17552,"49"27"-15918,-18-27-481,-1-3-641,3-2-351,-4 0-129,-3 2-737,-7 2-1954,-4 1-2818,-3-1-4260</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2.540"/>
    </inkml:context>
    <inkml:brush xml:id="br0">
      <inkml:brushProperty name="width" value="0.025" units="cm"/>
      <inkml:brushProperty name="height" value="0.025" units="cm"/>
    </inkml:brush>
  </inkml:definitions>
  <inkml:trace contextRef="#ctx0" brushRef="#br0">0 14 5701,'0'0'26046,"4"-2"-25181,-3 2-862,-1-1 1,1 1-1,-1 0 0,1 0 1,-1-1-1,1 1 0,-1 0 0,1 0 1,-1 0-1,1 0 0,-1-1 1,1 1-1,-1 0 0,1 0 0,-1 0 1,1 0-1,-1 0 0,1 0 0,-1 0 1,1 1-1,-1-1 0,1 0 1,-1 0-1,1 0 0,-1 0 0,1 1 1,-1-1-1,1 0 0,-1 0 1,0 1-1,1-1 0,-1 0 0,1 1 1,-1-1-1,0 0 0,1 1 0,-1-1 1,0 1-1,1-1 0,-1 1 1,0-1-1,0 1 0,1 0 0,2 33 45,-3-28-50,0 1-1,1 0 1,0-1-1,0 1 1,3 10 0,-3-16 1,-1 1 0,1-1 1,-1 0-1,1 0 0,0 1 0,0-1 1,0 0-1,-1 0 0,1 0 1,0 0-1,1 0 0,-1 0 0,0 0 1,0-1-1,0 1 0,0 0 1,1 0-1,-1-1 0,0 1 1,1-1-1,-1 1 0,0-1 0,1 0 1,-1 0-1,1 1 0,-1-1 1,0 0-1,1 0 0,-1 0 0,1 0 1,1-1-1,1 0 1,0 0 0,-1 0 0,1-1 0,-1 1 0,0-1 0,1 0 0,-1 0 0,0 0 0,0 0 0,0-1 0,0 1 0,-1-1 0,1 0 0,2-3 0,35-49 0,-27 36 0,1 4 0,-7 18 0,-6 31 0,-2-20 0,2 48 0,-1-61 0,0-1 0,1 0 0,-1 1 0,1-1 0,-1 0 0,0 1 0,1-1 0,-1 0 0,1 0 0,-1 1 0,1-1 0,-1 0 0,1 0 0,-1 0 0,1 0 0,0 1 0,-1-1 0,1 0 0,-1 0 0,1 0 0,-1 0 0,1 0 0,-1-1 0,1 1 0,-1 0 0,1 0 0,0 0 0,-1 0 0,1 0 0,-1-1 0,1 1 0,-1 0 0,0-1 0,1 1 0,-1 0 0,1-1 0,-1 1 0,1 0 0,-1-1 0,1 0 0,21-14 0,60-75 0,-79 88-1988</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3.131"/>
    </inkml:context>
    <inkml:brush xml:id="br0">
      <inkml:brushProperty name="width" value="0.025" units="cm"/>
      <inkml:brushProperty name="height" value="0.025" units="cm"/>
    </inkml:brush>
  </inkml:definitions>
  <inkml:trace contextRef="#ctx0" brushRef="#br0">114 1 5317,'0'0'26665,"1"3"-25992,-1 0-667,0 0 1,0 0-1,0 0 0,0 0 1,-1 0-1,0 0 0,1 0 1,-1 0-1,0 0 0,0 0 0,-1 0 1,1-1-1,-1 1 0,1-1 1,-1 1-1,0-1 0,0 1 1,0-1-1,0 0 0,0 0 1,-4 3-1,-63 54-30,57-49 21,7-10-274,8-11-518,9-13-2142,11-13-6832,-13 19 3272</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3.565"/>
    </inkml:context>
    <inkml:brush xml:id="br0">
      <inkml:brushProperty name="width" value="0.025" units="cm"/>
      <inkml:brushProperty name="height" value="0.025" units="cm"/>
    </inkml:brush>
  </inkml:definitions>
  <inkml:trace contextRef="#ctx0" brushRef="#br0">110 28 10346,'-33'-23'4799,"26"19"-971,6 24 3440,-2 2-4110,2-12-3072,-1 0-1,1-1 0,1 1 0,0 0 1,0 0-1,1-1 0,4 20 1,-5-28-62,0-1-1,0 1 1,1 0 0,-1 0 0,0 0 0,1 0-1,-1-1 1,1 1 0,-1 0 0,1 0 0,-1-1 0,1 1-1,-1 0 1,1-1 0,0 1 0,-1 0 0,1-1-1,0 1 1,-1-1 0,1 1 0,0-1 0,0 0 0,0 1-1,-1-1 1,1 0 0,0 1 0,0-1 0,0 0-1,0 0 1,0 0 0,-1 0 0,1 0 0,0 0-1,1 0 1,-1-1-4,0 1 0,0-1-1,-1 1 1,1-1 0,0 1-1,-1-1 1,1 0 0,-1 1-1,1-1 1,0 0-1,-1 0 1,0 1 0,1-1-1,-1 0 1,1 0 0,-1 0-1,0 0 1,0 1 0,0-1-1,1 0 1,-1 0 0,0 0-1,0 0 1,0 0 0,0 0-1,0 0 1,0 0 0,-1 1-1,1-1 1,0 0 0,0 0-1,-1 0 1,1 0 0,-1-1-1,-2-5-31,-1-1 0,0 1 0,-1 0 0,1-1 0,-1 2 0,-1-1 0,1 1-1,-1 0 1,0 0 0,0 0 0,-1 1 0,0 0 0,0 0 0,-9-4 0,9 10 942,13 8-654,14 8-158,40 4 108,-50-19-865,1 1 0,-1 1 0,1-1 0,16 10 1,-24-10-4781</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4.063"/>
    </inkml:context>
    <inkml:brush xml:id="br0">
      <inkml:brushProperty name="width" value="0.025" units="cm"/>
      <inkml:brushProperty name="height" value="0.025" units="cm"/>
    </inkml:brush>
  </inkml:definitions>
  <inkml:trace contextRef="#ctx0" brushRef="#br0">1 78 6662,'0'0'20516,"9"1"-18445,29-2-1403,0-2 0,1-1-1,40-11 1,56-6 179,-62 18-2077,-44 3-640,50-7 0,-60 0-5099,-9-2-1367,-2 1-2875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418"/>
    </inkml:context>
    <inkml:brush xml:id="br0">
      <inkml:brushProperty name="width" value="0.025" units="cm"/>
      <inkml:brushProperty name="height" value="0.025" units="cm"/>
    </inkml:brush>
  </inkml:definitions>
  <inkml:trace contextRef="#ctx0" brushRef="#br0">8718 0 8392,'0'0'9038,"5"11"-9220,9 12-59,1-1-1,0 0 0,2-2 0,1 0 0,0 0 1,27 21-1,143 105 26,-177-138 272,861 558 2369,-65-47 85,-646-402-2367,-6 7 1,253 260-1,-329-293-127,-4 4 0,-3 2 1,-6 4-1,-3 2 0,-6 4 0,-4 1 0,69 203 0,-80-170 2,-6 2-1,-6 1 0,-7 1 1,-6 2-1,-6 0 1,-9 149-1,-10-175-67,-6-1 1,-4 0 0,-58 200-1,-164 330-147,143-442 249,-8-4-1,-202 292 1,129-252 335,-303 319 0,183-256-286,-14-14 1,-518 378-1,482-437 166,-10-16-1,-547 246 1,-834 186 65,1025-451-452,-864 126 0,632-179 101,-4-45 176,594-88 1450,-483-42 0,720 19-1326,0 5 0,-122 12 0,204 0-1966,35-6-254,5-3-128,16-8-1141,5-6-2183,1-1-3797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525"/>
    </inkml:context>
    <inkml:brush xml:id="br0">
      <inkml:brushProperty name="width" value="0.025" units="cm"/>
      <inkml:brushProperty name="height" value="0.025" units="cm"/>
    </inkml:brush>
  </inkml:definitions>
  <inkml:trace contextRef="#ctx0" brushRef="#br0">59 1 13805,'0'0'5894,"-4"69"-5350,-8-13 33,2 9-225,-3 12-256,4-1-96,2-4 32,3-13-160,4-13-961,0-17-32,1-22 320,11-12 0,3-27 193,1-15-1314,-4-15-1025,1-10-1857,-6-5-1378</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4.701"/>
    </inkml:context>
    <inkml:brush xml:id="br0">
      <inkml:brushProperty name="width" value="0.025" units="cm"/>
      <inkml:brushProperty name="height" value="0.025" units="cm"/>
    </inkml:brush>
  </inkml:definitions>
  <inkml:trace contextRef="#ctx0" brushRef="#br0">18 38 5733,'0'0'21813,"2"10"-21034,2 31-480,-2 1-1,-2-1 0,-2 0 0,-12 72 0,5-40 2205,9-71-2204,0-17-150,0-17-149,2 1 0,2 0 0,0-1 0,11-31 0,-12 48 0,2 1 0,0-1 0,1 1 0,0 0 0,1 0 0,1 0 0,0 1 0,1 1 0,0-1 0,15-14 0,-18 23 0,0 0 0,0 0 0,1 1 0,-1 0 0,0 0 0,1 1 0,0 0 0,0 0 0,-1 0 0,1 1 0,0 0 0,14 0 0,-18 1 0,-1 0 0,1 0 0,0 1 0,-1-1 0,1 1 0,-1-1 0,1 1 0,0 0 0,-1 0 0,0 0 0,1 0 0,-1 0 0,1 0 0,-1 1 0,3 2 0,-4-2 0,1-1 0,-1 1 0,0 0 0,0 0 0,-1-1 0,1 1 0,0 0 0,-1 0 0,1 0 0,-1 0 0,1 0 0,-1 0 0,0 0 0,0 0 0,0 0 0,0 0 0,0 0 0,0 0 0,-1 0 0,1 0 0,-1 0 0,1 0 0,-2 3 0,0-2 0,0-1 0,0 1 0,0 0 0,0-1 0,0 1 0,-1-1 0,1 1 0,-1-1 0,0 0 0,1 0 0,-1-1 0,0 1 0,0 0 0,0-1 0,-1 0 0,1 1 0,0-1 0,0-1 0,-5 2 0,-65 10 0,67-12 0,-7 1 0,-1 0 0,0-1 0,-17-2 0,38 0-2594,15-2-7282,-1 2-1485</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25.788"/>
    </inkml:context>
    <inkml:brush xml:id="br0">
      <inkml:brushProperty name="width" value="0.025" units="cm"/>
      <inkml:brushProperty name="height" value="0.025" units="cm"/>
    </inkml:brush>
  </inkml:definitions>
  <inkml:trace contextRef="#ctx0" brushRef="#br0">133 0 5509,'0'0'23628,"-6"11"-23105,-5 11-79,-1-1 0,-1 0 0,-1-1-1,0-1 1,-2 0 0,-23 22 0,63-85-444,37-44 0,-60 122 0,-12 8 0,7-28 0,1 0 0,0 1 0,-2 27 0,5-41 0,1-1 0,-1 0 0,1 1 0,-1-1 0,1 0 0,-1 1 0,1-1 0,-1 0 0,1 0 0,-1 1 0,1-1 0,-1 0 0,1 0 0,0 0 0,-1 0 0,1 0 0,-1 0 0,1 0 0,-1 0 0,1 0 0,0 0 0,-1 0 0,1 0 0,-1 0 0,1-1 0,-1 1 0,1 0 0,-1 0 0,1-1 0,-1 1 0,1 0 0,-1-1 0,1 1 0,-1 0 0,1-1 0,-1 1 0,1-1 0,-1 1 0,0-1 0,1 1 0,-1-1 0,0 1 0,1-1 0,0-4 0,-1 1 0,1 0 0,-1 0 0,1 0 0,-1 0 0,-1-1 0,1 1 0,-1 0 0,1 0 0,-1 0 0,0 0 0,-1 0 0,1 0 0,-1 0 0,1 0 0,-4-4 0,4 6 0,1 1 0,-1-1 0,0 1 0,0 0 0,0-1 0,0 1 0,-1 0 0,1-1 0,0 1 0,-1 0 0,1 0 0,0 0 0,-1 0 0,1 0 0,-1 1 0,0-1 0,1 0 0,-1 1 0,0-1 0,1 1 0,-1 0 0,0-1 0,1 1 0,-1 0 0,0 0 0,0 0 0,1 0 0,-1 0 0,0 1 0,0-1 0,1 0 0,-1 1 0,0-1 0,1 1 0,-1 0 0,1 0 0,-1-1 0,1 1 0,-1 0 0,-1 2 0,2-3 0,1 0 0,-1 0 0,1 1 0,-1-1 0,0 0 0,1 1 0,-1-1 0,1 1 0,-1-1 0,1 1 0,-1-1 0,1 1 0,-1-1 0,1 1 0,0-1 0,-1 1 0,1 0 0,0-1 0,-1 1 0,1 0 0,0-1 0,0 1 0,0 0 0,0-1 0,-1 1 0,1 0 0,0-1 0,0 1 0,0 0 0,0-1 0,1 1 0,-1 0 0,0-1 0,0 1 0,1 1 0,0 0 0,1-1 0,-1 1 0,1-1 0,-1 0 0,1 1 0,0-1 0,0 0 0,0 0 0,0 0 0,-1 0 0,5 1 0,53 14 0,31-10 0,-116-24 0,-5 2 0,11 5 0,0 1 0,-1 1 0,-41-12 0,138 27-708,-37-5-1157,-7 1-4984,2-2-6374</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51.522"/>
    </inkml:context>
    <inkml:brush xml:id="br0">
      <inkml:brushProperty name="width" value="0.025" units="cm"/>
      <inkml:brushProperty name="height" value="0.025" units="cm"/>
    </inkml:brush>
  </inkml:definitions>
  <inkml:trace contextRef="#ctx0" brushRef="#br0">0 2 545,'3'-2'3907,"0"2"-3843,-2 0-640</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53.479"/>
    </inkml:context>
    <inkml:brush xml:id="br0">
      <inkml:brushProperty name="width" value="0.025" units="cm"/>
      <inkml:brushProperty name="height" value="0.025" units="cm"/>
    </inkml:brush>
  </inkml:definitions>
  <inkml:trace contextRef="#ctx0" brushRef="#br0">5 11 4164,'-5'5'11253,"16"-1"-6566,1 0-4459,-1 0-1,1-1 0,0 0 0,0-1 0,0 0 1,0-1-1,0-1 0,0 0 0,0 0 0,0-1 1,20-5-1,-24 5-98,6 0-95,0 1-1,0 0 1,0 1-1,14 3 0,30 1 3062,-78-5-2444,-164 11-169,180-10-478,-65-6 204,69 5-272,30 0-331,-14 1 390,1-1 0,0-1-1,-1-1 1,1 0 0,-1-1-1,0-1 1,1 0 0,26-12-1,-37 13 18,0 1-1,1-1 0,-1 1 0,1 1 1,0-1-1,0 1 0,-1 0 0,10 0 1,-16 2-26,-1-1 0,1 1 0,0 0 0,0-1 0,0 1 0,-1-1 0,1 1 0,0-1 0,0 1 0,-1-1 0,1 1 0,-1-1 0,1 1 0,0-1 0,-1 1 0,1-1 0,-1 0 0,1 1 0,-1-1 0,1 0 0,-1 1 0,1-1 0,-1 0 0,1 0 0,-1 1 0,0-1 0,1 0 0,-2 0 0,-20 0-6280,9 0-2253</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6.013"/>
    </inkml:context>
    <inkml:brush xml:id="br0">
      <inkml:brushProperty name="width" value="0.025" units="cm"/>
      <inkml:brushProperty name="height" value="0.025" units="cm"/>
    </inkml:brush>
  </inkml:definitions>
  <inkml:trace contextRef="#ctx0" brushRef="#br0">81 0 11531,'0'0'10805,"0"11"-9375,-12 194 4633,-1-19-5661,10-125-482,1-55-2722,-5-13 243,-5-13-1529,-2-10-2136,-3-8-2392</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6.356"/>
    </inkml:context>
    <inkml:brush xml:id="br0">
      <inkml:brushProperty name="width" value="0.025" units="cm"/>
      <inkml:brushProperty name="height" value="0.025" units="cm"/>
    </inkml:brush>
  </inkml:definitions>
  <inkml:trace contextRef="#ctx0" brushRef="#br0">0 163 10890,'3'-9'5440,"-1"1"-4913,1 0-1,1 0 0,-1 1 1,1 0-1,0 0 1,1 0-1,0 0 1,0 1-1,0-1 0,1 1 1,-1 0-1,2 1 1,-1 0-1,1 0 0,-1 0 1,1 1-1,15-7 1,-9 5-49,1 0 1,0 1-1,0 1 1,0 0 0,1 1-1,-1 0 1,30 0-1,-40 3-427,-1 0-1,1 0 1,-1 0-1,1 0 0,-1 1 1,1-1-1,-1 1 1,1 0-1,-1 0 0,0 1 1,1-1-1,-1 1 1,0-1-1,0 1 0,0 0 1,0 0-1,0 0 1,-1 1-1,1-1 0,-1 1 1,1-1-1,-1 1 1,0 0-1,0 0 1,0 0-1,0 0 0,-1 0 1,1 1-1,-1-1 1,0 0-1,0 1 0,0-1 1,0 1-1,-1-1 1,1 1-1,-1-1 0,0 5 1,0 0-14,0 0 0,-1 0 0,0 0 1,0 0-1,-1 0 0,0 0 0,-1 0 1,1 0-1,-2 0 0,1-1 0,-1 0 0,-4 7 1,-8 9 128,-1-1 0,-25 26 1,24-30-89,1 2 0,-22 33 0,37-51-75,1 0-1,0 0 1,0 0 0,0 1 0,0-1-1,0 0 1,0 1 0,0-1 0,1 0-1,-1 1 1,1-1 0,0 1-1,-1-1 1,1 1 0,0-1 0,1 1-1,-1-1 1,0 0 0,1 1 0,-1-1-1,1 1 1,1 1 0,0 0 1,0-1 1,0 0-1,1 0 1,-1-1-1,1 1 1,0-1-1,0 1 1,-1-1-1,2 0 1,-1 0-1,0 0 0,0 0 1,4 1-1,9 3-108,0 0-1,1-2 1,-1 0-1,1-1 1,20 2-1,2-3-2786,0-2-4115,-4 0-3158</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6.695"/>
    </inkml:context>
    <inkml:brush xml:id="br0">
      <inkml:brushProperty name="width" value="0.025" units="cm"/>
      <inkml:brushProperty name="height" value="0.025" units="cm"/>
    </inkml:brush>
  </inkml:definitions>
  <inkml:trace contextRef="#ctx0" brushRef="#br0">7 58 17681,'0'0'8306,"8"3"-7073,6 1-1029,0-1 0,-1 0-1,1-1 1,0-1-1,20 0 1,-29-1-113,-1 1 1,0-1-1,0-1 0,0 1 1,0 0-1,0-1 1,0 0-1,0 0 0,0 0 1,0-1-1,0 1 0,0-1 1,-1 0-1,1 0 1,-1 0-1,1-1 0,-1 1 1,0-1-1,0 0 1,0 0-1,0 0 0,0 0 1,-1 0-1,1-1 0,-1 1 1,2-4-1,-4 6-76,0 1 0,1-1-1,-1 0 1,0 1 0,1-1 0,-1 1-1,0-1 1,0 0 0,0 1 0,0-1-1,0 0 1,0 1 0,0-1-1,0 0 1,0 1 0,0-1 0,0 0-1,0 1 1,0-1 0,-1 1 0,1-1-1,0 0 1,0 1 0,-1-1-1,1 1 1,0-1 0,-1 1 0,1-1-1,0 1 1,-1-1 0,1 1 0,-1-1-1,1 1 1,-2-1 0,-24 0 598,18 3-491,0 0-1,1 0 1,-1 1-1,1 0 1,-9 4-1,3 3-121,0 0 0,1 0 0,0 1 0,0 1 0,-11 15 0,18-20 0,0-1 0,1 1 0,-1 0 0,1 1 0,1-1 0,-1 1 0,1-1 0,1 1 0,-1 0 0,1 0 0,1 0 0,-2 9 0,3-15 1,0-1-1,0 0 1,1 1-1,-1-1 1,0 0-1,0 1 1,1-1-1,-1 0 1,1 1 0,-1-1-1,1 0 1,0 0-1,-1 1 1,1-1-1,0 0 1,0 0-1,0 0 1,-1 0-1,1 0 1,0 0 0,1 0-1,1 1 1,0 0 0,1-1 1,-1 1-1,1-1 0,0 0 1,-1 0-1,1 0 1,0 0-1,5 0 0,6 0-32,0-1-1,1 0 0,19-4 1,9-7-1419,-2-6-4563,-3-3-3655</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7.038"/>
    </inkml:context>
    <inkml:brush xml:id="br0">
      <inkml:brushProperty name="width" value="0.025" units="cm"/>
      <inkml:brushProperty name="height" value="0.025" units="cm"/>
    </inkml:brush>
  </inkml:definitions>
  <inkml:trace contextRef="#ctx0" brushRef="#br0">145 0 19186,'0'0'4047,"-9"2"-1106,2 0-2689,0 0 0,0 1 0,1 0 0,-1 0 1,1 0-1,0 1 0,0 0 0,0 0 0,0 0 0,0 1 0,1 0 0,0 0 0,0 1 0,1-1 0,-1 1 1,1 0-1,-5 10 0,4-8-84,1 1 1,0 0-1,1 0 0,0 0 1,1 0-1,-1 0 1,2 0-1,-1 1 0,1-1 1,1 19-1,0-27-164,0 0-1,0 0 1,0 0-1,0 0 1,1 0-1,-1 0 1,0 0-1,1 0 1,-1 0-1,1 0 1,-1 0-1,1 0 1,-1 0-1,1 0 1,0-1-1,-1 1 1,1 0-1,0 0 1,0-1-1,-1 1 1,1 0-1,0-1 1,0 1-1,0-1 1,0 1-1,1-1 1,0 1 2,1-1-1,-1 1 1,1-1 0,-1 0-1,1 0 1,-1 0 0,1 0 0,-1-1-1,0 1 1,5-2 0,0 0 0,0 0 1,-1-1-1,1 0 1,-1 0-1,0-1 1,12-8-1,-5-1-6,0-1 0,-1 0 0,-1 0 0,0-2 0,-1 1 0,-1-1 0,0-1 0,-1 1 0,10-34 0,-40 113 7,17-53-11,1 0 0,0 0 0,0 0 0,1 1 0,0-1-1,1 1 1,0-1 0,1 1 0,0 0 0,1 0-1,2 19 1,-2-29-102,0 0 0,0 0 0,1-1-1,-1 1 1,0 0 0,1-1 0,-1 1-1,0 0 1,1-1 0,-1 1 0,1-1-1,-1 1 1,1-1 0,-1 1 0,1-1-1,0 1 1,-1-1 0,1 1 0,0-1-1,-1 0 1,1 1 0,0-1 0,-1 0-1,1 0 1,0 0 0,-1 1 0,1-1-1,0 0 1,0 0 0,-1 0 0,1 0-1,0 0 1,0 0 0,-1 0 0,1-1-1,0 1 1,0 0 0,-1 0 0,1 0-1,0-1 1,-1 1 0,1 0 0,0-1-1,-1 1 1,1-1 0,0 0-1,29-24-8159,-9-6-820</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7.412"/>
    </inkml:context>
    <inkml:brush xml:id="br0">
      <inkml:brushProperty name="width" value="0.025" units="cm"/>
      <inkml:brushProperty name="height" value="0.025" units="cm"/>
    </inkml:brush>
  </inkml:definitions>
  <inkml:trace contextRef="#ctx0" brushRef="#br0">24 0 16239,'0'0'8974,"-2"11"-5851,-20 326 1308,22-167-4431,3-164-1432,0-14-3740,0-14-3663</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7.743"/>
    </inkml:context>
    <inkml:brush xml:id="br0">
      <inkml:brushProperty name="width" value="0.025" units="cm"/>
      <inkml:brushProperty name="height" value="0.025" units="cm"/>
    </inkml:brush>
  </inkml:definitions>
  <inkml:trace contextRef="#ctx0" brushRef="#br0">38 1 19891,'0'0'7607,"0"11"-5525,-18 204-87,-1 41-803,18-251-1223,4 29-1149,4-25-324,7-18-820,-1-10-7013,2-7-7485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868"/>
    </inkml:context>
    <inkml:brush xml:id="br0">
      <inkml:brushProperty name="width" value="0.025" units="cm"/>
      <inkml:brushProperty name="height" value="0.025" units="cm"/>
    </inkml:brush>
  </inkml:definitions>
  <inkml:trace contextRef="#ctx0" brushRef="#br0">39 0 8392,'0'0'7180,"-4"13"-6667,-6 26-125,1 0 1,3 1-1,1 0 1,1 57 0,3-94-340,1 0 0,0 0 0,0 0 0,1 0 0,-1 0 0,1 0 0,-1 0 0,1 0 0,0 0 0,0 0 0,1 0 0,-1 0 0,0 0 0,1-1 0,0 1 0,-1-1 0,1 1 0,0-1 0,1 0 0,-1 0 0,0 0 0,0 0 0,1 0 0,-1 0 0,1 0 0,0-1 0,4 3 0,-3-4 90,0 1 0,0 0 0,1-1 0,-1 0 0,0 1 0,0-2 0,0 1 0,0 0 0,0-1 0,0 0 0,0 0 0,0 0 0,0 0 1,0-1-1,-1 0 0,1 1 0,0-1 0,-1-1 0,1 1 0,4-5 0,4-3 87,-1-1 0,-1 0 1,0 0-1,0-1 1,-1-1-1,-1 0 0,0 0 1,0 0-1,-2-1 0,1 0 1,-2 0-1,0-1 0,-1 1 1,0-1-1,-1 0 0,-1-1 1,0 1-1,-1 0 0,-2-25 1,1 41-234,0-1 1,-1 1-1,1 0 1,0 0-1,-1-1 1,1 1-1,0 0 1,-1 0-1,1-1 0,-1 1 1,1-1-1,-1 1 1,0 0-1,1-1 1,-1 1-1,1-1 1,-1 1-1,0-1 1,1 0-1,-1 1 1,0-1-1,0 0 1,1 1-1,-1-1 1,0 0-1,0 0 1,0 0-1,1 0 1,-1 0-1,0 1 0,0-1 1,0-1-1,1 1 1,-1 0-1,0 0 1,0 0-1,1 0 1,-1-1-1,0 1 1,0 0-1,1 0 1,-1-1-1,0 1 1,0-1-1,1 1 1,-1-1-1,1 1 1,-1-1-1,0 1 0,1-1 1,-1 0-1,1 1 1,-1-1-1,1 0 1,0 1-1,-1-1 1,1 0-1,0 1 1,-1-1-1,1 0 1,0 0-1,0 0 1,-3 63-4850,14-23-3506,3-20-3351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8.102"/>
    </inkml:context>
    <inkml:brush xml:id="br0">
      <inkml:brushProperty name="width" value="0.025" units="cm"/>
      <inkml:brushProperty name="height" value="0.025" units="cm"/>
    </inkml:brush>
  </inkml:definitions>
  <inkml:trace contextRef="#ctx0" brushRef="#br0">92 1 9801,'0'0'17403,"-9"2"-14557,5-1-2749,0 1 0,0-1 0,-1 1 0,1-1 0,0 1 0,0 0 0,0 1 0,0-1 0,1 1 0,-1-1 0,1 1 0,0 0 0,-1 1 0,1-1 0,1 0 0,-1 1 1,0 0-1,1-1 0,0 1 0,0 0 0,0 0 0,0 1 0,1-1 0,-1 0 0,1 1 0,0-1 0,0 8 0,0-7-97,1-1 0,0 1 0,0-1 0,0 1 0,1 0 0,-1-1 0,1 1 0,1-1 0,-1 1 0,0-1 0,1 0 0,0 0 0,0 1 0,5 5 0,-5-7 0,0-1 0,1 0 0,-1 0 0,1 0 0,0 0 0,-1 0 0,1-1 0,0 1 0,0-1 0,0 0 0,0 0 0,1 0 0,-1 0 0,0 0 0,0-1 0,1 1 0,-1-1 0,0 0 0,0 0 0,1 0 0,5-1 0,-5 0 0,0-1 0,0 1 0,0 0 0,1-1 0,-2 0 0,1 0 0,0 0 0,0 0 0,-1-1 0,1 1 0,-1-1 0,0 0 0,1 0 0,-1-1 0,-1 1 0,1 0 0,0-1 0,-1 0 0,0 1 0,4-9 0,-3 5 0,0 1 0,-1-1 0,1-1 0,-1 1 0,-1 0 0,1 0 0,-1-1 0,0 1 0,-1-1 0,0 1 0,-1-13 0,0 18 0,0 0 0,0 1 0,0-1 0,0 1 0,0-1 0,-1 0 0,1 1 0,0 0 0,-1-1 0,1 1 0,-1 0 0,0 0 0,1 0 0,-1 0 0,0 0 0,0 0 0,1 0 0,-1 1 0,0-1 0,0 1 0,0-1 0,0 1 0,0 0 0,-2 0 0,3-1 0,-1 1 0,1-1 0,0 1 0,0 0 0,-1 0 0,1-1 0,0 1 0,-1 0 0,1 0 0,0 1 0,0-1 0,-1 0 0,1 0 0,0 1 0,-1-1 0,1 0 0,0 1 0,0-1 0,0 1 0,-1 0 0,1-1 0,0 1 0,0 0 0,0 0 0,0 0 0,0-1 0,0 1 0,1 0 0,-1 0 0,0 1 0,0-1 0,1 0 0,-2 2 0,2-2-49,0-1 1,0 0-1,0 1 1,0-1-1,0 0 0,1 1 1,-1-1-1,0 1 0,0-1 1,0 0-1,1 1 1,-1-1-1,0 0 0,0 0 1,1 1-1,-1-1 1,0 0-1,0 1 0,1-1 1,-1 0-1,0 0 0,1 0 1,-1 1-1,0-1 1,1 0-1,-1 0 0,1 0 1,-1 0-1,0 0 1,1 0-1,-1 1 0,0-1 1,1 0-1,-1 0 0,1 0 1,-1 0-1,0-1 1,1 1-1,-1 0 0,1 0 1,-1 0-1,0 0 1,1 0-1,3-1-1389,13 1-6708</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8.493"/>
    </inkml:context>
    <inkml:brush xml:id="br0">
      <inkml:brushProperty name="width" value="0.025" units="cm"/>
      <inkml:brushProperty name="height" value="0.025" units="cm"/>
    </inkml:brush>
  </inkml:definitions>
  <inkml:trace contextRef="#ctx0" brushRef="#br0">21 0 5157,'0'0'23104,"0"10"-21299,-10 205-36,0 21-837,12-237-932,1 0 0,-1 0 0,0-1 0,1 1 0,-1-1 0,0 1 0,0-1 0,0 1 0,0-1 0,0 0 0,0 0 0,1-3 0,38-51 0,20-26 0,-61 82 0,1 0 0,-1-1 0,0 1 0,0 0 0,0 0 0,0-1 0,0 1 0,1 0 0,-1 0 0,0-1 0,0 1 0,0 0 0,1 0 0,-1 0 0,0 0 0,0-1 0,1 1 0,-1 0 0,0 0 0,0 0 0,1 0 0,-1 0 0,0 0 0,1 0 0,-1 0 0,0 0 0,0 0 0,1 0 0,-1 0 0,0 0 0,1 0 0,-1 0 0,0 0 0,0 0 0,1 0 0,-1 0 0,0 0 0,0 0 0,1 0 0,-1 0 0,0 1 0,0-1 0,1 0 0,-1 0 0,4 16 0,-5 21 0,-9 14 0,6-37 0,1 0 0,1 1 0,-1 16 0,8-28-198,5-9-652,6-8-4353,-3-7-5170</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28:58.899"/>
    </inkml:context>
    <inkml:brush xml:id="br0">
      <inkml:brushProperty name="width" value="0.025" units="cm"/>
      <inkml:brushProperty name="height" value="0.025" units="cm"/>
    </inkml:brush>
  </inkml:definitions>
  <inkml:trace contextRef="#ctx0" brushRef="#br0">1 1 17424,'0'0'14569,"0"11"-13896,2 170-572,-2-181-101,0 0 0,0 1 0,0-1 0,1 1 0,-1-1 0,0 1 0,1-1 0,-1 0 0,0 1 0,1-1 0,-1 0 0,1 1 0,-1-1 0,0 0 0,1 1 0,-1-1 0,1 0 0,-1 0 0,1 0 0,-1 1 0,1-1 0,-1 0 0,1 0 0,-1 0 0,1 0 0,-1 0 0,1 0 0,-1 0 0,1 0 0,-1 0 0,1 0 0,-1 0 0,1-1 0,-1 1 0,1 0 0,-1 0 0,1 0 0,-1-1 0,1 1 0,-1 0 0,1 0 0,-1-1 0,0 1 0,1 0 0,-1-1 0,0 1 0,1-1 0,24-15 0,99-108 0,-124 124 0,0 0 0,1 0 0,-1-1 0,0 1 0,0 0 0,0 0 0,1 0 0,-1 0 0,0 0 0,0-1 0,0 1 0,1 0 0,-1 0 0,0 0 0,0 0 0,1 0 0,-1 0 0,0 0 0,0 0 0,1 0 0,-1 0 0,0 0 0,0 0 0,1 0 0,-1 0 0,0 0 0,0 0 0,1 0 0,-1 0 0,0 0 0,0 0 0,1 0 0,-1 1 0,0-1 0,0 0 0,0 0 0,1 0 0,-1 0 0,0 0 0,0 1 0,0-1 0,1 0 0,-1 0 0,0 0 0,0 1 0,0-1 0,5 18 0,-6 33 0,1-42 0,-1 99 0,1-107-5,-1-1 1,1 1-1,0-1 1,0 1-1,0-1 1,1 1-1,-1-1 1,0 1-1,0-1 0,0 1 1,0-1-1,0 1 1,1-1-1,-1 1 1,0-1-1,0 0 1,1 1-1,-1-1 0,0 1 1,1-1-1,-1 0 1,0 1-1,1-1 1,-1 0-1,0 1 0,1-1 1,-1 0-1,1 0 1,-1 1-1,1-1 1,-1 0-1,1 0 1,-1 0-1,1 0 0,-1 0 1,1 1-1,-1-1 1,1 0-1,-1 0 1,1 0-1,-1 0 1,1-1-1,13-8-5212,-2-10-12368</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32.485"/>
    </inkml:context>
    <inkml:brush xml:id="br0">
      <inkml:brushProperty name="width" value="0.025" units="cm"/>
      <inkml:brushProperty name="height" value="0.025" units="cm"/>
    </inkml:brush>
  </inkml:definitions>
  <inkml:trace contextRef="#ctx0" brushRef="#br0">761 103 4901,'0'0'13741,"-10"-4"-12444,-45-27 956,41 22-1774,1 1 1,-1 0-1,-1 1 0,1 0 1,-1 1-1,0 1 0,0 0 1,-1 1-1,-27-3 1,19 7-479,-19-2 55,-1 3 1,1 1-1,-56 10 1,85-9-54,1 0 1,-1 1-1,1 1 0,0 0 1,1 1-1,-1 1 0,1 0 1,0 0-1,1 1 0,-1 0 1,2 1-1,-1 1 0,1-1 1,-12 17-1,13-15 15,0 1-1,2-1 1,-1 1-1,1 1 1,1-1-1,0 1 1,1 0-1,0 1 1,1-1 0,1 1-1,0 0 1,1 0-1,-1 15 1,4-26 7,-1-1 1,1 1-1,0-1 0,0 1 1,0-1-1,0 0 1,1 1-1,-1-1 1,1 0-1,-1 0 1,1 0-1,0 0 1,-1 0-1,1 0 0,0 0 1,0-1-1,1 1 1,-1-1-1,5 3 1,57 28 232,-41-22-246,-11-3 28,1-1 0,0 0 0,0-1 0,1 0 0,-1-1 0,1-1 0,0 0 0,0 0 0,0-2 0,0 0 1,0 0-1,1-2 0,-1 0 0,0 0 0,0-1 0,0-1 0,0 0 0,-1-1 0,19-7 0,265-138 1652,-284 143-1560,-1-1 0,0 0 0,-1-1 1,1 0-1,-1-1 0,-1 0 0,17-19 0,-23 24-88,0-1 1,0 0-1,-1 0 0,0 0 0,0 0 1,0 0-1,0-1 0,-1 1 0,0-1 0,0 0 1,0 0-1,-1 1 0,0-1 0,0 0 1,-1 0-1,1 0 0,-1 0 0,-1 0 1,1 0-1,-2-9 0,1 13-44,0 0 0,-1 0 0,1 0 0,0 0 0,0 0 0,-1 1 0,1-1 0,-1 1 0,0-1 0,1 1 0,-1-1 0,0 1 0,0 0 0,0 0 0,0 0 0,0 0 0,0 0 0,-3-1 0,-43-10 0,46 11 0,-27-4-469,0 2-1,-1 1 1,-39 1 0,26 4-1469,-1 2-1,1 2 1,-60 18 0,39-6-7458</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47.547"/>
    </inkml:context>
    <inkml:brush xml:id="br0">
      <inkml:brushProperty name="width" value="0.025" units="cm"/>
      <inkml:brushProperty name="height" value="0.025" units="cm"/>
    </inkml:brush>
  </inkml:definitions>
  <inkml:trace contextRef="#ctx0" brushRef="#br0">0 0 8808,'0'0'19170,"5"10"-17381,0 1-1414,1 0 0,1-1 0,-1 1 0,2-1 0,-1 0 0,2-1 0,12 12 0,11 5-375,-3-2 0,-1 0 0,31 36 0,-51-50 0,0 0 0,-1 0 0,0 1 0,-1 0 0,0 0 0,0 1 0,-1 0 0,-1 0 0,0 0 0,3 20 0,-3-19-1461,-1-20-2171,2-31-5648,-4 29 6560,3-22-4818</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47.893"/>
    </inkml:context>
    <inkml:brush xml:id="br0">
      <inkml:brushProperty name="width" value="0.025" units="cm"/>
      <inkml:brushProperty name="height" value="0.025" units="cm"/>
    </inkml:brush>
  </inkml:definitions>
  <inkml:trace contextRef="#ctx0" brushRef="#br0">173 67 6598,'0'0'7223,"7"-10"-2893,0-3-3046,-5 8-698,1 0 1,-1 1-1,1-1 0,0 1 0,1-1 1,-1 1-1,1 0 0,3-3 0,-3 9 4347,-2 11-3520,-2 11-675,-5 16-516,-2 0 0,-1 0 0,-16 44 0,-1 9-138,-21 76-84,-20 100 0,65-261 18,-6 26 50,0-26-186,-5-18-218,10 6-570,0 0 1,1 0-1,-1 0 1,1-1-1,-1 1 1,2 0-1,-2-7 0,-1-18-6247</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1:48.359"/>
    </inkml:context>
    <inkml:brush xml:id="br0">
      <inkml:brushProperty name="width" value="0.025" units="cm"/>
      <inkml:brushProperty name="height" value="0.025" units="cm"/>
    </inkml:brush>
  </inkml:definitions>
  <inkml:trace contextRef="#ctx0" brushRef="#br0">229 0 6598,'0'0'24770,"-11"1"-23579,0 0-1172,1 1 0,-1 0 0,1 1 0,0 0-1,0 1 1,0 0 0,0 0 0,0 1 0,1 0 0,-10 7 0,4-1-19,6-6 0,0 1 0,1-1 0,0 1 0,1 1 0,-1 0 0,1 0 0,0 0 0,1 1 0,-6 8 0,11-15 0,1 0 0,0 0 0,0 0 0,-1 0 0,1 0 0,0 0 0,0 0 0,0 0 0,0-1 0,0 1 0,0 0 0,1 0 0,-1 0 0,0 0 0,0 0 0,1 0 0,-1 0 0,0-1 0,1 1 0,-1 0 0,1 0 0,-1 0 0,1-1 0,-1 1 0,1 0 0,0-1 0,-1 1 0,1-1 0,0 1 0,0 0 0,-1-1 0,1 1 0,0-1 0,0 0 0,0 1 0,0-1 0,-1 0 0,2 1 0,44 12 0,-28-9 0,-15-3 0,14 5 0,-1 0 0,1 1 0,26 16 0,-40-22 0,0 1 0,0 0 0,-1 0 0,1 0 0,-1 1 0,0-1 0,0 0 0,1 1 0,-2 0 0,1-1 0,0 1 0,2 5 0,-4-7 0,1 1 0,-1 0 0,0 0 0,0 0 0,0-1 0,0 1 0,0 0 0,0 0 0,0 0 0,-1 0 0,1-1 0,-1 1 0,1 0 0,-1 0 0,1-1 0,-1 1 0,0 0 0,0-1 0,0 1 0,0-1 0,0 1 0,0-1 0,-1 0 0,-1 2 0,-2 2 0,0 0 0,-1-1 0,0 0 0,0 0 0,0 0 0,0-1 0,0 0 0,-1 0 0,0 0 0,1-1 0,-13 3 0,0-2 0,0 0 0,-1-1 0,-20-2 0,40 0-27,0 0 0,-1 0 1,1 0-1,0-1 0,-1 1 0,1 0 1,0 0-1,0-1 0,0 1 0,-1 0 1,1-1-1,0 1 0,0 0 0,0 0 1,0-1-1,-1 1 0,1-1 0,0 1 1,0 0-1,0-1 0,0 1 0,0 0 1,0-1-1,0 1 0,0 0 0,0-1 1,0 1-1,0 0 0,0-1 0,0 1 0,1-1 1,-1 1-1,0-1 0,2-8-3990,7-7-6911</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1.009"/>
    </inkml:context>
    <inkml:brush xml:id="br0">
      <inkml:brushProperty name="width" value="0.025" units="cm"/>
      <inkml:brushProperty name="height" value="0.025" units="cm"/>
    </inkml:brush>
  </inkml:definitions>
  <inkml:trace contextRef="#ctx0" brushRef="#br0">10 1077 5477,'0'0'10378,"-6"-62"-8776,3 44-1058,2-2-480,1-7-801,0-8-2594,0-6-5125</inkml:trace>
  <inkml:trace contextRef="#ctx0" brushRef="#br0" timeOffset="1">31 218 5958,'0'0'6790,"0"-86"-5573,-3 42-1025,0 0-2274,1 0-3651</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4.059"/>
    </inkml:context>
    <inkml:brush xml:id="br0">
      <inkml:brushProperty name="width" value="0.025" units="cm"/>
      <inkml:brushProperty name="height" value="0.025" units="cm"/>
    </inkml:brush>
  </inkml:definitions>
  <inkml:trace contextRef="#ctx0" brushRef="#br0">0 49 4901,'0'0'9027,"9"3"-8248,8 0-723,0-1 0,0 0 0,0-1 0,0-1 1,1-1-1,-1 0 0,18-5 0,250-24 768,-217 25-735,76 6 7213,-142-1-7451,-2 0 73,0 1 0,0-1-1,1 0 1,-1 0 0,0 0-1,0 0 1,0 0 0,0 0 0,1 0-1,-1 0 1,0-1 0,0 1 0,0 0-1,0 0 1,0 0 0,1 0-1,-1 0 1,0 0 0,0 0 0,0 0-1,0 0 1,0 0 0,1 0-1,-1-1 1,0 1 0,0 0 0,0 0-1,0 0 1,0 0 0,0 0-1,0-1 1,0 1 0,0 0 0,1 0-1,-1 0 1,0 0 0,0-1 0,0 1-1,0 0 1,0 0 0,0 0-1,0 0 1,0-1 0,0 1 0,0 0-1,0 0 1,0 0 0,0 0-1,-1 0 1,1-1 0,0 1 0,0-12-6784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3.714"/>
    </inkml:context>
    <inkml:brush xml:id="br0">
      <inkml:brushProperty name="width" value="0.025" units="cm"/>
      <inkml:brushProperty name="height" value="0.025" units="cm"/>
    </inkml:brush>
  </inkml:definitions>
  <inkml:trace contextRef="#ctx0" brushRef="#br0">1 32 5445,'0'0'6759,"74"5"-5382,-43-5-929,3 0-256,6 0-127,1-7-514,5 0-3395,-2-2-4131</inkml:trace>
  <inkml:trace contextRef="#ctx0" brushRef="#br0" timeOffset="1.09">693 16 3940,'0'0'2466,"79"2"1570,-32-2-3908,1-2-224,-1-4-2018,2-4-3908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226"/>
    </inkml:context>
    <inkml:brush xml:id="br0">
      <inkml:brushProperty name="width" value="0.025" units="cm"/>
      <inkml:brushProperty name="height" value="0.025" units="cm"/>
    </inkml:brush>
  </inkml:definitions>
  <inkml:trace contextRef="#ctx0" brushRef="#br0">178 1 19218,'-13'8'1580,"-1"2"-1143,1 0 1,0 1-1,0 0 0,1 1 0,0 0 0,1 1 0,1 0 1,-17 28-1,19-24-180,0 1 0,-8 29-1,14-42-238,0 0 0,1 0 0,0 1 0,0-1-1,1 0 1,-1 1 0,1-1 0,0 1-1,1-1 1,-1 0 0,1 1 0,0-1 0,4 10-1,-4-13-21,1 0 0,-1-1 0,1 1 0,0 0 0,-1-1 1,1 1-1,0-1 0,0 0 0,0 0 0,0 0 0,0 0 0,0 0 0,0 0 0,1 0 0,-1-1 0,0 1 0,0-1 0,1 1 0,-1-1 0,0 0 0,1 0 0,-1 0 0,0 0 0,1 0 0,-1-1 0,0 1 0,0-1 0,4-1 0,2 0 30,0 0-1,0 0 1,-1-1 0,1-1-1,-1 1 1,14-9-1,-8 0 70,1 0-1,-2 0 0,1-1 0,-2-1 0,0 0 1,0-1-1,-2 0 0,0 0 0,0-1 0,-2 0 0,0-1 1,0 0-1,6-32 0,-41 141-143,20-70-527,0 1-1,2 0 1,0 1 0,-3 30-1,9-54 455,0 0 1,0 1-1,0-1 0,0 0 0,0 1 1,0-1-1,0 0 0,0 1 0,0-1 0,0 0 1,0 1-1,0-1 0,0 1 0,0-1 0,0 0 1,0 1-1,0-1 0,0 0 0,1 1 0,-1-1 1,0 0-1,0 1 0,0-1 0,1 0 1,-1 0-1,0 1 0,0-1 0,1 0 0,-1 0 1,0 1-1,1-1 0,-1 0 0,0 0 0,0 0 1,1 1-1,-1-1 0,1 0 0,0 0 1,15-7-2107,13-19-1381,0-8-3155</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43.121"/>
    </inkml:context>
    <inkml:brush xml:id="br0">
      <inkml:brushProperty name="width" value="0.025" units="cm"/>
      <inkml:brushProperty name="height" value="0.025" units="cm"/>
    </inkml:brush>
  </inkml:definitions>
  <inkml:trace contextRef="#ctx0" brushRef="#br0">6674 2 4228,'0'0'16293,"3"0"-15546,-2-1-643,-1 1 0,1 0 0,-1 0-1,1 0 1,-1 0 0,0-1 0,1 1 0,-1 0-1,1 0 1,-1 0 0,1 0 0,-1 0 0,1 0-1,-1 0 1,0 1 0,1-1 0,-1 0 0,1 0 0,-1 0-1,1 0 1,-1 0 0,0 1 0,1-1 0,-1 0-1,1 0 1,-1 1 0,0-1 0,1 0 0,-1 1-1,0-1 1,1 0 0,-1 1 0,0-1 0,0 0 0,1 1-1,-1-1 1,0 1 0,0-1 0,0 1 0,0-1-1,0 0 1,1 1 0,-1-1 0,0 1 0,0-1-1,0 1 1,0-1 0,0 1 0,0-1 0,0 0 0,0 1-1,-1-1 1,1 2 0,-16 29 5148,14-27-5780,-6 12 732,0-1 1,1 1 0,-6 24-1,-8 20 147,-77 181-351,25-70 0,17-55 0,-101 180 0,93-186 0,-36 53 0,-51 69 0,94-139 0,10-19 0,-233 356 0,229-365 0,-87 88 0,39-47 0,-32 35 0,-99 118 0,99-87 0,27-57 0,-164 139 0,80-118 0,105-81 0,-242 135 0,138-88 0,-137 75 0,149-85 0,-203 86 0,-61 34 0,-60 49 0,39-23 0,-381 155 0,824-386 0,-106 38 0,-177 43 0,298-88-97,-1 1 0,1 0 0,0-1 0,-1 1 0,1-1 0,0 1 0,-1-1 0,1 0 0,0 0 0,-1 0 0,1-1 0,-3 0 0,4 1-175,0-1 0,0 0 1,0 0-1,1 0 0,-1 0 0,0 0 1,1 0-1,-1 0 0,1-1 0,-1 1 1,1 0-1,0 0 0,-1 0 1,1 0-1,0-1 0,0 1 0,0 0 1,0 0-1,0 0 0,0-1 0,0 1 1,1-2-1,-1-20-12172</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07.668"/>
    </inkml:context>
    <inkml:brush xml:id="br0">
      <inkml:brushProperty name="width" value="0.025" units="cm"/>
      <inkml:brushProperty name="height" value="0.025" units="cm"/>
    </inkml:brush>
  </inkml:definitions>
  <inkml:trace contextRef="#ctx0" brushRef="#br0">6 1 17200,'0'0'2883,"0"13"-1933,0-3-796,6 105 1660,-5-98-1510,2 0 0,0-1-1,1 1 1,0-1 0,11 24-1,-15-40-445,0 1 0,1 0 0,-1-1 0,1 1 0,-1-1 0,0 1 0,0 0 0,1-1 0,-1 1 0,0 0 0,0-1 0,0 1-1,1 0 1,-1-1 0,0 1 0,0 0 0,0 0 0,0-1 0,0 1 0,-1 0 0,1-1 0,0 1 0,0 0 0,-1 1 0,-16 0-8150,12-2 7366,-16 0-7829</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08.012"/>
    </inkml:context>
    <inkml:brush xml:id="br0">
      <inkml:brushProperty name="width" value="0.025" units="cm"/>
      <inkml:brushProperty name="height" value="0.025" units="cm"/>
    </inkml:brush>
  </inkml:definitions>
  <inkml:trace contextRef="#ctx0" brushRef="#br0">1 0 11371,'0'0'1927,"0"10"-59,0 11-768,1 0 0,1 0-1,1 0 1,0 0 0,2-1 0,10 31-1,-10-38-817,1-1-1,0 0 1,1 0-1,13 18 1,-19-29-161,0 1 0,1 0 0,-1 0 0,0-1 0,1 1-1,-1-1 1,1 1 0,-1-1 0,1 0 0,0 0 0,0 0 0,0 0 0,-1 0 0,1 0 0,0 0 0,0 0 0,0-1 0,0 1 0,0-1 0,1 1 0,-1-1 0,0 0 0,0 0 0,0 0 0,0 0 0,0 0 0,0-1 0,0 1 0,0-1 0,0 1 0,0-1 0,0 0-1,0 1 1,0-1 0,0 0 0,0 0 0,0-1 0,-1 1 0,3-2 0,11-12 324,-1-1 1,-1-1-1,0 0 0,-2-1 1,1 0-1,-2-1 0,12-30 1,19-31-2285,-38 71-2479,1 0-3620</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0.211"/>
    </inkml:context>
    <inkml:brush xml:id="br0">
      <inkml:brushProperty name="width" value="0.025" units="cm"/>
      <inkml:brushProperty name="height" value="0.025" units="cm"/>
    </inkml:brush>
  </inkml:definitions>
  <inkml:trace contextRef="#ctx0" brushRef="#br0">1 215 14414,'0'0'12054,"11"-1"-10517,-3 1-1365,-1-1 0,1 1-1,0-2 1,-1 1 0,1-1-1,-1-1 1,0 1 0,1-1 0,-1 0-1,-1-1 1,1 0 0,0 0-1,-1 0 1,0-1 0,0 0 0,0 0-1,9-11 1,-10 10-67,0 0-1,0-1 0,0 0 1,-1 0-1,0 0 1,0-1-1,-1 0 1,0 1-1,0-1 0,-1 0 1,0 0-1,-1 0 1,1 0-1,-2-1 1,1-10-1,-1 18-104,0 0 0,0 0 0,-1 0 0,1 0 0,0 0 0,-1 1 0,1-1 0,-1 0 0,1 0 0,-1 0 0,1 1 0,-1-1 0,1 0 0,-1 1 0,0-1 0,0 0 0,1 1 0,-1-1 0,0 1 0,0-1 0,1 1 0,-1 0 0,0-1 0,0 1 0,0 0 0,0-1 0,0 1 0,0 0 0,1 0 0,-1 0 0,0 0 0,0 0 0,0 0 0,0 0 0,0 0 0,0 0 0,-1 1 0,-1-1 0,-1 1 0,0-1 0,0 1 0,1 0 0,-1 0 0,1 1 0,-1-1 0,-3 3 0,-2 3 0,1 1 0,-1 0 0,2 0 0,-1 0 0,1 1 0,1 1 0,0-1 0,0 1 0,1 0 0,0 0 0,0 0 0,1 1 0,1 0 0,0-1 0,0 2 0,1-1 0,1 0 0,-1 16 0,2-26 0,0 0 0,0-1 0,0 1 0,0 0 0,0 0 0,0-1 0,0 1 0,1 0 0,-1 0 0,0-1 0,1 1 0,-1 0 0,0 0 0,1-1 0,-1 1 0,1 0 0,-1-1 0,1 1 0,-1-1 0,1 1 0,-1-1 0,1 1 0,0-1 0,-1 1 0,1-1 0,0 1 0,-1-1 0,1 0 0,0 0 0,1 1 0,28-5 0,-20 1 0,-1-2 0,0 1 0,0-1 0,9-6 0,84-81 0,-101 92 0,-1-1 0,0 1 0,1-1 0,-1 1 0,1 0 0,-1-1 0,1 1 0,-1 0 0,1-1 0,-1 1 0,1 0 0,-1-1 0,1 1 0,-1 0 0,1 0 0,0 0 0,-1 0 0,1 0 0,-1 0 0,1-1 0,0 1 0,-1 0 0,1 1 0,-1-1 0,1 0 0,0 0 0,-1 0 0,1 0 0,-1 0 0,1 1 0,-1-1 0,2 1 0,6 20 0,-8 48 0,-1-49 0,1-20 0,-1 1 0,1 0 0,0 0 0,0 0 0,0 0 0,1 0 0,-1 0 0,0 0 0,0 0 0,0 0 0,1 0 0,-1 0 0,1 0 0,-1 0 0,0-1 0,1 1 0,-1 0 0,1 0 0,0-1 0,-1 1 0,1 0 0,0 0 0,-1-1 0,1 1 0,0-1 0,0 1 0,0-1 0,-1 1 0,1-1 0,1 1 0,1-1 0,-1 1 0,1-1 0,-1 0 0,1 0 0,-1 0 0,1 0 0,-1-1 0,1 1 0,-1-1 0,1 1 0,2-2 0,7-3 0,-1 0 0,1-1 0,16-11 0,-2-5 0,-22 17 0,0 1 0,0 0 0,0 0 0,1 1 0,-1-1 0,1 1 0,0 0 0,0 0 0,0 1 0,1-1 0,-1 1 0,7-1 0,-12 3 0,1 0 0,-1 1 0,1-1 0,-1 0 0,1 1 0,-1-1 0,1 0 0,-1 1 0,1-1 0,-1 1 0,1-1 0,-1 1 0,1-1 0,-1 1 0,0 0 0,1-1 0,-1 1 0,0-1 0,0 1 0,1 0 0,-1-1 0,0 1 0,0 0 0,0-1 0,0 1 0,0-1 0,0 1 0,0 0 0,0 1 0,0 27 0,0-22 0,-1 17 0,0-16 0,0 0 0,1 0 0,0-1 0,3 17 0,-3-24-19,0 1 1,0-1-1,1 0 0,-1 1 0,0-1 1,0 0-1,0 0 0,1 1 1,-1-1-1,0 0 0,0 0 0,1 1 1,-1-1-1,0 0 0,0 0 1,1 0-1,-1 1 0,0-1 0,1 0 1,-1 0-1,0 0 0,1 0 1,-1 0-1,0 0 0,1 0 0,-1 0 1,0 0-1,1 0 0,-1 0 1,0 0-1,1 0 0,-1 0 0,1 0 1,-1 0-1,0 0 0,1 0 1,-1 0-1,0 0 0,0-1 0,1 1 1,-1 0-1,0 0 0,1 0 1,-1-1-1,1 1 0,12-12-5990,-4-5-7716</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1.007"/>
    </inkml:context>
    <inkml:brush xml:id="br0">
      <inkml:brushProperty name="width" value="0.025" units="cm"/>
      <inkml:brushProperty name="height" value="0.025" units="cm"/>
    </inkml:brush>
  </inkml:definitions>
  <inkml:trace contextRef="#ctx0" brushRef="#br0">104 0 5541,'0'0'17435,"3"9"-16036,4 17-640,-1 1 0,-2 0 1,0 0-1,-1 52 0,-2-47-407,1 0 1,1 0-1,1-1 0,10 33 0,-7-52 140,-12-30-786,-4 5-57,-1 1 1,0 0-1,0 1 1,-1 0-1,-1 1 1,0 0-1,0 1 0,-1 0 1,0 1-1,-1 1 1,-17-8-1,38 16 752,-1 0-1,1-1 1,0 0 0,-1 0-1,1-1 1,0 0 0,-1 0-1,9-2 1,91-23-61,-29 8-2844,-43 10-1674,-12 3-1478,-2 0-3195</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1.362"/>
    </inkml:context>
    <inkml:brush xml:id="br0">
      <inkml:brushProperty name="width" value="0.025" units="cm"/>
      <inkml:brushProperty name="height" value="0.025" units="cm"/>
    </inkml:brush>
  </inkml:definitions>
  <inkml:trace contextRef="#ctx0" brushRef="#br0">123 0 12075,'0'0'14868,"-9"6"-13720,9-6-1117,-44 36 962,41-34-970,0 1 1,1 0-1,-1 0 1,1 0-1,-1 0 0,1 1 1,0-1-1,1 0 1,-1 1-1,0 0 0,1-1 1,0 1-1,0 0 0,0 0 1,0 5-1,42-3 20,-29-5-128,0 2 0,-1-1 0,1 1 0,22 10 0,-31-12 57,-1 0-1,1 1 1,0 0-1,-1-1 1,1 1-1,-1 0 1,1 0-1,-1 0 1,0 1-1,0-1 0,2 4 1,-3-5 44,0 1 0,-1-1 0,1 1 0,-1-1 0,1 1 0,-1 0 0,1-1-1,-1 1 1,0 0 0,0-1 0,0 1 0,0 0 0,0-1 0,0 1 0,-1 0 0,1-1 0,-1 1 0,1-1 0,-1 1 0,1-1 0,-1 1 0,-1 2 0,-2 1 114,1-1 0,-1 1 0,0-1 0,-1 1 0,1-1 0,-1-1-1,0 1 1,0-1 0,0 0 0,0 0 0,0 0 0,-1 0 0,1-1 0,-9 2 0,0 0 151,1 0 0,-1-1 0,0 0 0,1-2 0,-16 1 0,28-2-309,1 0-1,-1 1 1,1-1-1,-1 0 1,0 0-1,1 0 1,-1 0-1,1 0 1,-1 0-1,1 0 1,-1-1 0,1 1-1,-1 0 1,1 0-1,-1 0 1,1 0-1,-1-1 1,1 1-1,-1 0 1,1 0-1,-1-1 1,1 1 0,0 0-1,-1-1 1,1 1-1,-1-1 1,1 1-1,0-1 1,-1 1-1,1 0 1,0-1-1,0 1 1,-1-1-1,1 0 1,8-17-2483,24-15-4200,-7 14-271</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1.844"/>
    </inkml:context>
    <inkml:brush xml:id="br0">
      <inkml:brushProperty name="width" value="0.025" units="cm"/>
      <inkml:brushProperty name="height" value="0.025" units="cm"/>
    </inkml:brush>
  </inkml:definitions>
  <inkml:trace contextRef="#ctx0" brushRef="#br0">16 1 11339,'0'0'13015,"-2"9"-10933,-4 29-457,-1 51 0,9 117-1071,0-71 1861,19-240-2303,-14 62-112,-2-1 0,2 1 0,3 0 0,1 1 0,20-49 0,-31 88 0,1 1 0,0 0 0,1 0 0,-1 0 0,0-1 0,0 1 0,1 0 0,0 0 0,-1 1 0,1-1 0,0 0 0,0 0 0,0 1 0,0-1 0,0 1 0,0 0 0,0 0 0,3-2 0,-3 3 0,0 0 0,-1 0 0,1 0 0,0 0 0,0 0 0,-1 0 0,1 0 0,0 0 0,0 1 0,-1-1 0,1 1 0,0-1 0,-1 1 0,1 0 0,-1 0 0,1-1 0,-1 1 0,1 0 0,2 2 0,-1 1 0,1 0 0,0-1 0,-1 1 0,0 0 0,0 1 0,0-1 0,-1 0 0,1 1 0,-1 0 0,0 0 0,0-1 0,-1 1 0,1 0 0,-1 0 0,0 1 0,0 4 0,-1-4 0,0-1 0,0 0 0,-1 1 0,0-1 0,0 0 0,0 1 0,-1-1 0,1 0 0,-1 0 0,0 0 0,-1 0 0,1-1 0,-1 1 0,0-1 0,0 1 0,-1-1 0,1 0 0,-1 0 0,0 0 0,0-1 0,0 0 0,0 1 0,-1-1 0,0-1 0,1 1 0,-1-1 0,0 1 0,0-2 0,0 1 0,0 0 0,0-1 0,-1 0 0,-10 1 0,14-2 5,-1 0-1,1 1 1,-1-1-1,1 0 1,-1-1-1,1 1 1,-1 0 0,1-1-1,0 1 1,-1-1-1,1 0 1,0 0-1,-1 0 1,1 0-1,0 0 1,0 0 0,0-1-1,-2-1 1,2 2-24,1-1 0,0 0 0,0 1 0,0-1 0,0 0 1,0 0-1,1 0 0,-1 0 0,0 0 0,1 0 0,0 0 0,-1 0 1,1 0-1,0 0 0,0 0 0,0 0 0,0 0 0,0 0 0,1 0 1,-1 0-1,0 0 0,2-3 0,0 2-593,-1 0 1,1 0-1,0 1 0,0-1 0,0 0 1,1 1-1,-1 0 0,1-1 0,-1 1 1,1 0-1,0 0 0,-1 1 0,1-1 1,0 0-1,0 1 0,4-2 0,1 0-1309,19-11-5430</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2.359"/>
    </inkml:context>
    <inkml:brush xml:id="br0">
      <inkml:brushProperty name="width" value="0.025" units="cm"/>
      <inkml:brushProperty name="height" value="0.025" units="cm"/>
    </inkml:brush>
  </inkml:definitions>
  <inkml:trace contextRef="#ctx0" brushRef="#br0">3 19 19923,'0'0'12166,"0"10"-11584,-3 119-486,17-187-96,0-6 0,-14 60 0,-1 8 0,-3 22 0,0 40 0,4-65 0,0 0 0,0 0 0,0 0 0,0 0 0,1-1 0,-1 1 0,0 0 0,1 0 0,-1 0 0,1 0 0,-1 0 0,0-1 0,1 1 0,0 0 0,-1 0 0,1-1 0,-1 1 0,1 0 0,0-1 0,0 1 0,-1-1 0,1 1 0,0-1 0,0 1 0,0-1 0,0 0 0,-1 1 0,1-1 0,0 0 0,0 0 0,0 1 0,0-1 0,0 0 0,0 0 0,0 0 0,0 0 0,0 0 0,-1-1 0,1 1 0,0 0 0,0 0 0,0 0 0,1-1 0,2 0 0,0 0 0,-1-1 0,1 1 0,-1-1 0,1 1 0,-1-1 0,1 0 0,-1-1 0,3-2 0,7-9 0,0-1 0,-2 0 0,0-1 0,13-24 0,-9 13 0,-15 67 0,-8-5 0,4-20 0,1 0 0,0 1 0,0-1 0,2 1 0,0 18 0,1-33 0,1 0 0,0 0 0,0 0 0,0 0 0,-1 0 0,1-1 0,0 1 0,0 0 0,0 0 0,0-1 0,0 1 0,1-1 0,-1 1 0,0-1 0,0 1 0,0-1 0,0 0 0,1 1 0,-1-1 0,0 0 0,0 0 0,1 0 0,-1 0 0,0 0 0,0 0 0,1 0 0,0-1 0,38-4 0,-11-10-2603,-26 13 1729,0 0 0,-1-1 1,1 1-1,-1-1 0,0 0 0,1 0 0,-1 0 0,-1 0 0,1 0 0,0 0 0,2-7 0,1-12-11724</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2.729"/>
    </inkml:context>
    <inkml:brush xml:id="br0">
      <inkml:brushProperty name="width" value="0.025" units="cm"/>
      <inkml:brushProperty name="height" value="0.025" units="cm"/>
    </inkml:brush>
  </inkml:definitions>
  <inkml:trace contextRef="#ctx0" brushRef="#br0">0 1 20115,'0'0'12652,"48"17"-38853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3.059"/>
    </inkml:context>
    <inkml:brush xml:id="br0">
      <inkml:brushProperty name="width" value="0.025" units="cm"/>
      <inkml:brushProperty name="height" value="0.025" units="cm"/>
    </inkml:brush>
  </inkml:definitions>
  <inkml:trace contextRef="#ctx0" brushRef="#br0">52 0 15246,'0'0'8024,"-3"9"-6572,-33 99 4041,32-96-5318,2 0-1,-1 1 0,1-1 0,1 1 0,1 0 0,-1-1 0,4 23 1,-3-34-170,0 0 1,0-1-1,0 1 1,1 0-1,-1-1 1,0 1-1,0 0 1,1-1-1,-1 1 1,0 0-1,1-1 1,-1 1-1,1 0 1,-1-1-1,1 1 1,-1-1-1,1 1 1,-1-1-1,1 1 1,-1-1-1,1 0 1,0 1-1,-1-1 1,1 0-1,0 1 1,-1-1-1,1 0 1,0 0 0,0 1-1,23-8 222,16-23 101,-37 28-303,0-1-1,1 0 0,-1 0 1,-1 0-1,1 0 0,0 0 0,-1-1 1,0 1-1,1-1 0,-1 0 1,-1 0-1,1 1 0,-1-1 1,1 0-1,-1 0 0,0-1 1,0-3-1,-7 6-58,5 2 25,1 1 0,0-1 0,-1 0 0,1 0 0,0 0 0,-1 0 0,1 0 0,0 0 0,-1 0 0,1 0 0,0 0-1,-1 0 1,1 0 0,0 0 0,-1 0 0,1 0 0,0 0 0,-1 0 0,1 0 0,0 0 0,-1 0 0,1-1 0,0 1 0,-1 0-1,1 0 1,0 0 0,0-1 0,-1 1 0,1 0 0,0 0 0,0-1 0,0 1 0,-1 0 0,1 0 0,0-1 0,0 1 0,0 0-1,0-1 1,-1 1 0,1-1 0,-1-16-2042,0-5-3046,3 7-2227,2 3 710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612"/>
    </inkml:context>
    <inkml:brush xml:id="br0">
      <inkml:brushProperty name="width" value="0.025" units="cm"/>
      <inkml:brushProperty name="height" value="0.025" units="cm"/>
    </inkml:brush>
  </inkml:definitions>
  <inkml:trace contextRef="#ctx0" brushRef="#br0">121 258 12844,'-9'12'2066,"5"-6"-1832,-58 93 3124,55-85-2917,0-1 0,1 1 0,0 0 0,1 1 0,0 0 0,-3 22-1,8-36-433,-1 0-1,1 0 0,0 0 0,0 0 0,0 1 0,0-1 0,0 0 0,0 0 0,0 0 0,0 0 1,0 0-1,0 1 0,1-1 0,-1 0 0,0 0 0,1 0 0,-1 0 0,1 0 0,-1 0 0,1 0 1,-1 0-1,1 0 0,0 0 0,0 0 0,-1-1 0,1 1 0,0 0 0,1 1 0,0-2 9,0 0 0,0 1 0,0-1 0,0 0 0,0 0 0,0 0 0,0-1 0,-1 1 0,1 0 0,0-1 0,0 1 0,0-1 0,0 0-1,-1 1 1,3-3 0,8-3 132,0-1 0,0-1 0,17-15 0,-1-2-48,-2-2-1,0 0 1,-2-2-1,39-60 1,-52 70-75,0 0 1,-1-1-1,-1-1 1,-1 0-1,-1 0 0,0 0 1,-2-1-1,-1 0 0,3-33 1,-7 54-23,1-1 0,-1 0-1,0 1 1,0-1 0,0 0 0,0 1 0,0-1 0,0 0 0,0 1 0,-1-1 0,1 0 0,-1 1 0,1-1-1,-1 1 1,0-1 0,1 1 0,-1-1 0,0 1 0,0-1 0,0 1 0,0 0 0,0 0 0,-2-2 0,2 3 0,-1-1 1,1 1 0,-1 0 0,1 0 0,-1 0 0,1 0 0,-1 0 0,1 0 0,-1 0 0,1 0 0,-1 0 0,1 1 0,-1-1 0,1 1 0,0-1 0,-1 1 0,1 0 0,-1-1 0,-1 3 0,-7 3 9,0 2 1,1-1 0,0 1 0,0 0-1,-7 10 1,-75 100 6,79-101 38,1 1-1,1 0 1,1 1-1,0 0 1,-6 21-1,14-39-51,1 0 0,-1 1 0,1-1 1,-1 0-1,1 0 0,0 0 0,0 0 0,0 1 1,-1-1-1,1 0 0,0 0 0,0 0 0,1 0 1,-1 1-1,0-1 0,0 0 0,0 0 0,1 0 0,-1 0 1,1 1-1,-1-1 0,1 0 0,-1 0 0,1 0 1,1 1-1,-1-1 3,0-1 1,0 1 0,1-1-1,-1 0 1,1 1-1,-1-1 1,0 0 0,1 0-1,-1 0 1,1 0 0,-1 0-1,0 0 1,1 0-1,-1-1 1,1 1 0,-1 0-1,3-2 1,10-3 49,0-1 0,-1-1 0,14-9 0,-21 12-46,14-8 34,-5 3-342,-1 0 0,2 0 1,-1 2-1,1 0 1,0 0-1,33-7 0,-48 14 259,0 0-1,1-1 0,-1 1 1,0 0-1,0 1 0,1-1 0,-1 0 1,0 0-1,0 0 0,1 1 1,-1-1-1,0 1 0,0-1 0,0 1 1,0-1-1,0 1 0,0 0 1,0-1-1,0 1 0,0 0 0,0 0 1,0 0-1,0 0 0,0 0 1,-1 0-1,1 0 0,0 0 0,-1 0 1,1 0-1,-1 0 0,1 0 0,-1 0 1,1 1-1,-1-1 0,0 0 1,0 0-1,1 3 0,0 5-52,-1 1 0,0-1 0,0 1 0,-2 10 0,1-12 84,-2 10-516,0 0 0,-1 0 0,-7 20 0,-4 2-3946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3.389"/>
    </inkml:context>
    <inkml:brush xml:id="br0">
      <inkml:brushProperty name="width" value="0.025" units="cm"/>
      <inkml:brushProperty name="height" value="0.025" units="cm"/>
    </inkml:brush>
  </inkml:definitions>
  <inkml:trace contextRef="#ctx0" brushRef="#br0">89 8 3908,'0'0'27514,"-6"-2"-26377,4 1-1133,-1 0 1,1 0 0,-1 0-1,1 1 1,-1-1 0,1 1-1,-1 0 1,1-1-1,-1 1 1,1 1 0,-1-1-1,1 0 1,-1 0 0,1 1-1,-1 0 1,1-1-1,-1 1 1,1 0 0,0 0-1,-1 0 1,1 1 0,0-1-1,0 0 1,0 1-1,0 0 1,0-1 0,0 1-1,0 0 1,1 0 0,-1 0-1,1 0 1,-1 0-1,1 0 1,0 1 0,0-1-1,0 0 1,0 1 0,0-1-1,0 0 1,1 1 0,-1-1-1,1 1 1,0 0-1,0 3 1,4 0-2046,7-7-3579,-3-3-2766</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3.809"/>
    </inkml:context>
    <inkml:brush xml:id="br0">
      <inkml:brushProperty name="width" value="0.025" units="cm"/>
      <inkml:brushProperty name="height" value="0.025" units="cm"/>
    </inkml:brush>
  </inkml:definitions>
  <inkml:trace contextRef="#ctx0" brushRef="#br0">16 0 12844,'0'0'13480,"0"12"-11596,-15 356 2675,15-368-4559,0 1 0,0-1 0,0 1 0,0-1 0,0 1 0,0-1 0,0 1 0,0-1 0,0 1 0,0 0 0,0-1 0,0 1 0,0-1 0,0 1 0,1-1 0,-1 1 0,0-1 0,0 1 0,1-1 0,-1 1 0,0-1 0,1 1 0,-1-1 0,1 0 0,-1 1 0,0-1 0,1 0 0,-1 1 0,1-1 0,-1 0 0,1 1 0,-1-1 0,1 0 0,0 0 0,20-7 0,18-25 0,-39 32 0,40-45 0,-31 34 0,1-1 0,0 2 0,1-1 0,22-16 0,-33 27 0,0 0 0,0 0 0,0 0 0,1-1 0,-1 1 0,0 0 0,0 0 0,1 0 0,-1 0 0,0 0 0,0 0 0,0 0 0,1 0 0,-1 0 0,0 0 0,0 0 0,1 0 0,-1 0 0,0 0 0,0 0 0,1 0 0,-1 0 0,0 0 0,0 0 0,1 0 0,-1 1 0,0-1 0,0 0 0,0 0 0,1 0 0,-1 0 0,0 0 0,0 1 0,0-1 0,1 0 0,-1 0 0,0 0 0,0 1 0,0-1 0,0 0 0,0 0 0,0 0 0,0 1 0,1-1 0,-1 0 0,0 1 0,2 18 0,-4 22 0,-6-11 0,6-25 0,1 1 0,-1-1 0,1 1 0,0-1 0,0 1 0,0-1 0,1 1 0,0 0 0,0-1 0,2 8 0,-2-12 4,0-1-1,1 0 1,-1 1 0,0-1 0,1 0-1,-1 0 1,0 0 0,1 1 0,-1-1-1,1 0 1,-1 0 0,0 0 0,1 0-1,-1 0 1,1 0 0,-1 1 0,0-1-1,1 0 1,-1 0 0,1 0 0,-1-1-1,1 1 1,-1 0 0,0 0-1,1 0 1,-1 0 0,1 0 0,-1 0-1,0-1 1,1 1 0,-1 0 0,0 0-1,1 0 1,-1-1 0,0 1 0,1 0-1,-1-1 1,0 1 0,1-1-1,14-11-750,-10 4-1081,1-1 0,-1 0 1,0 0-1,4-13 0,7-19-5988</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4.182"/>
    </inkml:context>
    <inkml:brush xml:id="br0">
      <inkml:brushProperty name="width" value="0.025" units="cm"/>
      <inkml:brushProperty name="height" value="0.025" units="cm"/>
    </inkml:brush>
  </inkml:definitions>
  <inkml:trace contextRef="#ctx0" brushRef="#br0">99 1 18610,'0'0'6934,"-4"12"-4024,-3 20-1832,2 1 0,0 0 1,1 37-1,6-23-1078,2 1 0,11 46 0,-13-80 0,-98-200-3096,95 185 3128,1 1 0,1 0 0,-1-1 0,0 1 0,0-1 0,0 1-1,0 0 1,0-1 0,0 1 0,0 0 0,0-1 0,1 1 0,-1 0 0,0-1 0,0 1 0,0 0 0,1-1 0,-1 1 0,0 0 0,0-1 0,1 1 0,-1 0 0,0 0 0,1 0 0,-1-1 0,0 1 0,1 0 0,-1 0 0,0 0 0,1 0 0,-1 0 0,1-1 0,-1 1 0,0 0-1,1 0 1,-1 0 0,0 0 0,1 0 0,-1 0 0,1 0 0,-1 0 0,0 1 0,1-1 0,-1 0 0,0 0 0,1 0 0,31 0 1382,-23 0-1234,4 0-1087,0-1 1,0-1-1,0 0 0,0 0 1,17-6-1,3-5-7234</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5.425"/>
    </inkml:context>
    <inkml:brush xml:id="br0">
      <inkml:brushProperty name="width" value="0.025" units="cm"/>
      <inkml:brushProperty name="height" value="0.025" units="cm"/>
    </inkml:brush>
  </inkml:definitions>
  <inkml:trace contextRef="#ctx0" brushRef="#br0">0 137 6566,'0'0'20686,"12"7"-19388,-4-3-1030,-6-2-207,0 0-1,0-1 0,0 1 1,0-1-1,1 1 0,-1-1 0,0 0 1,1 0-1,-1 0 0,1 0 0,0 0 1,-1-1-1,1 1 0,0-1 0,-1 1 1,1-1-1,0 0 0,-1 0 0,1-1 1,0 1-1,-1 0 0,1-1 0,0 0 1,-1 1-1,1-1 0,-1 0 1,1 0-1,-1-1 0,3-1 0,4-4 153,-1-2-1,0 1 1,0-1-1,-1 0 0,7-12 1,-12 18-170,0-1 0,0 1 1,0 0-1,-1-1 0,1 1 1,-1-1-1,0 1 0,0-1 1,0 0-1,-1 0 0,1 1 1,-1-1-1,0 0 0,0 0 0,0 1 1,0-1-1,-1 0 0,0 0 1,-2-6-1,3 9-43,-1 0 0,1 0 0,-1 0 0,1 1 0,-1-1 0,0 0 0,0 0 0,1 1 0,-1-1 0,0 1 0,0-1 0,0 0 0,0 1 0,0 0 0,0-1 0,0 1 0,0-1 0,0 1 0,0 0 0,0 0 0,0 0 0,0 0 0,0 0 0,0 0 0,0 0 0,0 0 0,0 0 0,0 0 0,0 0 0,0 0 0,0 1 0,0-1 0,0 1 0,0-1 0,0 0 0,-1 2 0,-2 0 0,1-1 0,0 1 0,-1 0 0,1 1 0,0-1 0,0 0 0,0 1 0,-4 5 0,1 2 0,0 0 0,0 1 0,1 0 0,1 0 0,0 0 0,0 0 0,1 1 0,1-1 0,0 1 0,0 0 0,1 0 0,1 23 0,0-33 0,0 0 0,1 0 0,-1 0 0,1 0 0,-1 0 0,1 0 0,-1 0 0,1 0 0,0 0 0,0 0 0,0-1 0,0 1 0,0 0 0,1 0 0,-1-1 0,1 1 0,-1-1 0,1 1 0,-1-1 0,1 0 0,0 0 0,-1 1 0,1-1 0,0 0 0,0-1 0,0 1 0,0 0 0,0 0 0,0-1 0,0 1 0,0-1 0,0 0 0,0 0 0,0 0 0,0 0 0,0 0 0,0 0 0,1 0 0,2-1 0,3-1 0,-1 1 0,1-1 0,-1 0 0,0-1 0,1 1 0,-1-1 0,-1-1 0,1 0 0,11-7 0,57-63 0,-62 60 0,-13 13 0,0 1 0,0-1 0,0 1 0,0 0 0,1-1 0,-1 1 0,0-1 0,0 1 0,1 0 0,-1-1 0,0 1 0,0 0 0,1-1 0,-1 1 0,0 0 0,1 0 0,-1-1 0,1 1 0,-1 0 0,0 0 0,1 0 0,-1-1 0,1 1 0,-1 0 0,0 0 0,1 0 0,-1 0 0,1 0 0,-1 0 0,1 0 0,-1 0 0,0 0 0,1 0 0,-1 0 0,1 0 0,-1 0 0,1 1 0,-1-1 0,0 0 0,1 0 0,-1 0 0,1 0 0,-1 1 0,0-1 0,1 0 0,-1 0 0,0 1 0,1-1 0,-1 0 0,0 1 0,0-1 0,1 0 0,-1 1 0,0-1 0,0 1 0,1-1 0,-1 0 0,0 1 0,0-1 0,0 1 0,6 41 0,-6-38 0,0 0 0,0 0 0,0 0 0,1 0 0,-1 0 0,1-1 0,0 1 0,0 0 0,1-1 0,-1 1 0,3 4 0,-2-7 0,0-1 0,0 1 0,0 0 0,1-1 0,-1 1 0,0-1 0,0 0 0,1 0 0,-1 0 0,0 0 0,1 0 0,-1 0 0,0-1 0,0 1 0,1-1 0,-1 1 0,0-1 0,0 0 0,0 0 0,0 0 0,0 0 0,0 0 0,0-1 0,0 1 0,3-3 0,48-45 0,-43 39 0,-2 1 0,-5 5 0,1 1 0,-1-1 0,1 1 0,-1-1 0,1 1 0,0 0 0,0 1 0,0-1 0,0 1 0,9-4 0,-12 7 0,0-1 0,-1 1 0,1-1 0,0 1 0,-1-1 0,1 1 0,-1 0 0,1 0 0,-1-1 0,1 1 0,-1 0 0,0 0 0,1-1 0,-1 1 0,0 0 0,0 0 0,1 0 0,-1 0 0,0-1 0,0 1 0,0 0 0,0 0 0,0 1 0,3 33 0,-3-24 0,0-9 0,0-1 0,0 0 0,1 1 0,-1-1 0,0 0 0,1 1 0,-1-1 0,0 0 0,1 0 0,-1 1 0,1-1 0,0 0 0,0 0 0,-1 0 0,1 0 0,0 0 0,0 0 0,0 0 0,0 0 0,0 0 0,0 0 0,0 0 0,0-1 0,0 1 0,1 0 0,-1-1 0,0 1 0,0-1 0,1 1 0,-1-1 0,0 0 0,1 0 0,-1 1 0,0-1 0,1 0 0,-1 0 0,0 0 0,1 0 0,-1-1 0,0 1 0,1 0 0,-1 0 0,0-1 0,0 1 0,1-1 0,-1 1 0,1-2 0,10-3 0,-1 0 0,1-1 0,-2-1 0,12-8 0,-8 6 0,-11 7 0,0-1 0,1 1 0,-1-1 0,0 1 0,1 0 0,0 0 0,-1 1 0,1-1 0,0 1 0,0 0 0,0 0 0,0 0 0,0 0 0,0 1 0,0-1 0,0 1 0,4 0 0,-7 1 0,0 0 0,0 0 0,-1 0 0,1 0 0,0-1 0,-1 1 0,1 0 0,-1 0 0,1 0 0,-1 1 0,1-1 0,-1 0 0,0 0 0,0 0 0,1 0 0,-1 0 0,0 0 0,0 0 0,0 1 0,0-1 0,0 0 0,-1 0 0,1 0 0,-1 2 0,-6 29 0,6-28-142,-1-1 0,1 0 0,-1 1 0,0-1 0,0 0-1,0 0 1,0 0 0,0 0 0,-1 0 0,1-1 0,-1 1 0,-5 3 0,8-6-126,0 0 0,-1-1 1,1 1-1,0 0 0,-1 0 0,1-1 1,0 1-1,-1 0 0,1 0 0,0-1 1,0 1-1,0 0 0,-1-1 1,1 1-1,0 0 0,0-1 0,0 1 1,0 0-1,-1-1 0,1 1 0,0-1 1,0 1-1,0 0 0,0-1 0,0 1 1,0-1-1,0 1 0,0 0 0,0-1 1,0 1-1,1-1 0,-1-1-1045,-1-17-9733</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5.802"/>
    </inkml:context>
    <inkml:brush xml:id="br0">
      <inkml:brushProperty name="width" value="0.025" units="cm"/>
      <inkml:brushProperty name="height" value="0.025" units="cm"/>
    </inkml:brush>
  </inkml:definitions>
  <inkml:trace contextRef="#ctx0" brushRef="#br0">0 1 18321,'0'0'6535,"43"55"-26875</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6.130"/>
    </inkml:context>
    <inkml:brush xml:id="br0">
      <inkml:brushProperty name="width" value="0.025" units="cm"/>
      <inkml:brushProperty name="height" value="0.025" units="cm"/>
    </inkml:brush>
  </inkml:definitions>
  <inkml:trace contextRef="#ctx0" brushRef="#br0">88 135 17136,'0'0'15172,"6"-8"-14756,-2 3-389,0 0-26,0 0 0,0 0 1,-1 0-1,0-1 1,0 1-1,0-1 0,-1 0 1,1 0-1,-1 1 0,-1-2 1,3-9-1,-5 16-1,1-1 0,0 1 0,0-1 0,-1 1 0,1-1 0,0 1 0,0-1 0,-1 1 0,1 0 0,0-1 0,-1 1 0,1 0 0,-1-1 0,1 1 0,0 0 0,-1-1 0,1 1 0,-1 0 0,1 0 0,-1 0 0,1-1 0,-1 1 0,1 0 0,-1 0 0,1 0 0,-1 0 0,1 0 0,-1 0 0,1 0 0,-1 0 0,1 0 0,-1 0 0,1 0 0,-1 0 0,1 1 0,-1-1 0,1 0 0,-1 0 0,1 0 0,0 1 0,-1-1 0,1 0 0,-1 0 0,1 1 0,0-1 0,-1 0 0,0 2 0,-23 12 0,10-2 0,0 1 0,-17 21 0,28-30 0,0-1 0,0 1 0,0 1 0,0-1 0,1 0 0,0 1 0,0-1 0,0 1 0,0-1 0,1 1 0,0 0 0,0 0 0,0 0 0,0 7 0,2-11 0,-1 0 0,1 0 0,-1 0 0,1 0 0,0 0 0,0-1 0,-1 1 0,1 0 0,0 0 0,0-1 0,0 1 0,0 0 0,0-1 0,0 1 0,0-1 0,0 1 0,0-1 0,0 0 0,0 1 0,0-1 0,0 0 0,0 0 0,0 0 0,1 0 0,-1 0 0,0 0 0,1 0 0,44 0 0,-32-1 0,83-5 0,-65 3 0,-1 1 0,56 4 0,-85-2 0,0 0 0,0 1 0,0-1 0,0 1 0,-1 0 0,1-1 0,0 1 0,0 0 0,0 0 0,-1 0 0,1 0 0,0 1 0,-1-1 0,1 0 0,-1 1 0,1-1 0,-1 1 0,0-1 0,0 1 0,0 0 0,0-1 0,0 1 0,0 0 0,0 0 0,0 0 0,0 2 0,11 18 0,-12-22 0,0 0 0,0 1 0,0-1 0,0 0 0,1 0 0,-1 0 0,0 1 0,0-1 0,0 0 0,0 0 0,1 0 0,-1 0 0,0 0 0,0 1 0,0-1 0,1 0 0,-1 0 0,0 0 0,0 0 0,1 0 0,-1 0 0,0 0 0,0 0 0,1 0 0,-1 0 0,0 0 0,0 0 0,1 0 0,-1 0 0,0 0 0,0 0 0,1 0 0,-1 0 0,0 0 0,0 0 0,0 0 0,1 0 0,-1 0 0,0 0 0,0-1 0,0 1 0,1 0 0,-1 0 0,0 0 0,0 0 0,1-1 0,7-15 0,0-21 0,-5-10 0,-5-96 0,3 142-95,1 0 0,0 1 0,0-1 0,0 0 0,0 1 0,0-1 0,0 1 0,0 0 0,0-1 0,0 1 0,0 0 0,0 0 0,0 0 0,0 1 0,3-1 0,2 1-1220,25-2-6778,8-1-7820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6.602"/>
    </inkml:context>
    <inkml:brush xml:id="br0">
      <inkml:brushProperty name="width" value="0.025" units="cm"/>
      <inkml:brushProperty name="height" value="0.025" units="cm"/>
    </inkml:brush>
  </inkml:definitions>
  <inkml:trace contextRef="#ctx0" brushRef="#br0">1 0 10666,'0'0'15647,"2"13"-13949,3 111 1450,-2-29-2399,4-63-359,1-15-1228,3-10-3572,-14-16-6310,-7-7 380</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6.945"/>
    </inkml:context>
    <inkml:brush xml:id="br0">
      <inkml:brushProperty name="width" value="0.025" units="cm"/>
      <inkml:brushProperty name="height" value="0.025" units="cm"/>
    </inkml:brush>
  </inkml:definitions>
  <inkml:trace contextRef="#ctx0" brushRef="#br0">1 123 18193,'0'0'12748,"64"-52"-11851,-22 36-513,8 0-319,1 0-65,-5 4 32,-2 4-417,-9 6-384,-10 2-384,-8 0-1025,-11 0-1922</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7.289"/>
    </inkml:context>
    <inkml:brush xml:id="br0">
      <inkml:brushProperty name="width" value="0.025" units="cm"/>
      <inkml:brushProperty name="height" value="0.025" units="cm"/>
    </inkml:brush>
  </inkml:definitions>
  <inkml:trace contextRef="#ctx0" brushRef="#br0">1 92 9897,'0'0'17008,"66"3"-15694,-25-15-706,6 1-416,-2-5-160,1 2-864,-7-3-3428,-11 4-3171,-2 1-7367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7.666"/>
    </inkml:context>
    <inkml:brush xml:id="br0">
      <inkml:brushProperty name="width" value="0.025" units="cm"/>
      <inkml:brushProperty name="height" value="0.025" units="cm"/>
    </inkml:brush>
  </inkml:definitions>
  <inkml:trace contextRef="#ctx0" brushRef="#br0">21 1 12172,'0'0'8381,"-2"11"-6203,0-3-1944,-3 10 988,1 1 0,-4 36 1,8-50-1024,0-1 0,0 1 0,1 0-1,-1 0 1,1-1 0,0 1 0,0 0 0,2 4 0,-2-7-177,0-1 1,0 1-1,-1-1 0,1 1 0,0-1 1,0 0-1,1 1 0,-1-1 1,0 0-1,0 0 0,0 0 0,1 0 1,-1 0-1,1 0 0,-1 0 0,1 0 1,-1-1-1,1 1 0,-1 0 0,1-1 1,0 1-1,2-1 0,1 1 36,0-1 0,-1 1 0,1-1 0,0-1 0,0 1-1,0-1 1,-1 1 0,1-2 0,-1 1 0,1 0 0,0-1 0,-1 0 0,5-2 0,1-3 8,0 0 0,0 0 0,14-14 0,-16 12-20,1 1 0,0 1 0,0 0 0,1 0 0,11-5 0,-20 12-29,-1-1 0,1 1 0,-1 0 0,1 0 1,-1 0-1,1-1 0,-1 1 0,1 0 0,-1 0 0,1 0 1,-1 0-1,1 0 0,-1 0 0,1 0 0,-1 0 0,1 0 1,-1 1-1,1-1 0,-1 0 0,1 0 0,-1 0 0,1 1 1,-1-1-1,1 0 0,-1 0 0,1 1 0,-1-1 0,1 0 1,-1 1-1,0-1 0,1 1 0,10 20 349,-10-19-327,-1 0 1,1 0-1,0 0 0,0 0 0,0 0 0,0 0 1,0 0-1,1 0 0,-1 0 0,0-1 0,1 1 1,0-1-1,-1 1 0,1-1 0,2 2 0,3-1 83,0-1-1,1 0 0,-1 0 1,0-1-1,0 0 0,1 0 0,-1 0 1,0-1-1,0 0 0,0-1 0,13-4 1,31-13-1166,-9-1-4097,-31 13 651,-5-1-1617,-1-2-2547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092"/>
    </inkml:context>
    <inkml:brush xml:id="br0">
      <inkml:brushProperty name="width" value="0.025" units="cm"/>
      <inkml:brushProperty name="height" value="0.025" units="cm"/>
    </inkml:brush>
  </inkml:definitions>
  <inkml:trace contextRef="#ctx0" brushRef="#br0">162 61 12075,'0'0'2728,"1"-9"160,2-26-443,-3 34-2393,1 1 0,-1-1 0,0 1 0,0-1 0,0 1 0,0-1 0,0 1 0,0-1 0,0 1 0,0-1 0,0 1 0,0-1 0,0 1 0,0-1 0,0 1 0,0-1-1,-1 1 1,1-1 0,0 1 0,0-1 0,-1 1 0,1-1 0,0 1 0,0 0 0,-1-1 0,1 1 0,-1 0 0,1-1 0,0 1 0,-1 0 0,1-1 0,-1 1 0,1 0 0,0 0-1,-1-1 1,1 1 0,-1 0 0,1 0 0,-1 0 0,1 0 0,-1 0 0,1-1 0,-1 1 0,1 0 0,-1 0 0,1 0 0,-1 0 0,1 1 0,-1-1 0,1 0 0,-2 0 0,-20 12 1528,14-1-1571,0 0 1,0 0-1,1 0 1,0 1-1,1 0 1,1 0-1,-8 25 1,-19 94 208,31-129-213,-5 44 580,1 0 1,3 83 0,-2 22 593,4-146-1016,0-1-39,0 0 1,0 1-1,-1-1 1,0 0-1,1 0 1,-1 0-1,-1 0 1,1 0-1,0 0 0,-5 7 1,2-49 2064,5 7-2128,0 0 0,12-61 0,-10 78-60,1 0 1,0 0-1,1 0 1,1 1 0,0 0-1,1 0 1,0 0 0,15-19-1,-20 29-61,1 0 0,1 0 0,-1 0 0,0 1 0,1-1 0,-1 1 0,1 0 0,-1 0 0,1 0 0,0 0 0,0 1 0,0-1-1,0 1 1,0 0 0,1 1 0,-1-1 0,0 1 0,0-1 0,0 1 0,1 0 0,-1 1 0,0-1 0,0 1 0,0 0 0,0 0 0,1 0 0,-2 1 0,1-1 0,0 1 0,0 0-1,0 0 1,-1 0 0,1 1 0,-1-1 0,5 5 0,-8-6 53,1-1 0,-1 1 0,1 0 0,-1 0 0,0 0 0,1 0 0,-1 0 0,0 0 0,1 0 0,-1 0 0,0 0 0,0 0 0,0 0 0,0 0 0,0 0 0,0 0 0,0 0 0,-1 0 0,1 0 0,0 0 0,0 0 0,-1 0 0,1 0 0,-1 0 0,1-1 0,-1 1 0,1 0 0,-1 0 0,1 0 0,-1-1 0,0 1 0,1 0 0,-1 0 0,0-1 1,0 1-1,0-1 0,1 1 0,-1-1 0,0 1 0,0-1 0,-2 1 0,-39 19 145,41-20-42,2-24 289,1 2-233,-2 13 53,0 0 0,1 0 0,1 0 0,0 1 0,4-15 0,-5 22-217,-1 1 0,1-1 0,-1 1-1,1-1 1,0 1 0,-1-1-1,1 1 1,0 0 0,-1-1-1,1 1 1,0 0 0,0 0 0,0-1-1,-1 1 1,1 0 0,0 0-1,0 0 1,0 0 0,-1 0-1,1 0 1,0 0 0,0 0 0,-1 0-1,1 0 1,0 1 0,0-1-1,0 0 1,0 1 0,32 11 1,-11-4-145,49-1-3925,0-11-8686,-55-1 6965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8.006"/>
    </inkml:context>
    <inkml:brush xml:id="br0">
      <inkml:brushProperty name="width" value="0.025" units="cm"/>
      <inkml:brushProperty name="height" value="0.025" units="cm"/>
    </inkml:brush>
  </inkml:definitions>
  <inkml:trace contextRef="#ctx0" brushRef="#br0">57 1 20243,'0'0'6070,"-4"10"-4292,-8 24-999,1 0 0,2 1 1,2 0-1,1 1 1,-2 49-1,8-84-779,0 0 0,0 0 0,0-1 0,0 1 0,0 0 0,0 0 0,0 0 0,0-1 0,1 1 0,-1 0 0,0 0 0,0 0 0,1-1 0,-1 1 0,0 0 0,1-1 0,-1 1 0,1 0 0,-1-1 0,1 1 0,-1 0 0,1-1 0,-1 1 0,1-1 0,0 1 0,-1-1 0,1 1 0,0-1 0,-1 0 0,2 1 0,0-1 0,0 1 0,0-1 0,0 0 0,0 0 0,1-1 0,-1 1 0,0 0 0,-1-1 0,1 1 0,0-1 0,0 0 0,2 0 0,6-4 0,-1 0 0,0 0 0,16-13 0,11-15 0,-2-2 0,0-2 0,35-52 0,-53 69 0,-15 18-306,3-3-5842</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8.363"/>
    </inkml:context>
    <inkml:brush xml:id="br0">
      <inkml:brushProperty name="width" value="0.025" units="cm"/>
      <inkml:brushProperty name="height" value="0.025" units="cm"/>
    </inkml:brush>
  </inkml:definitions>
  <inkml:trace contextRef="#ctx0" brushRef="#br0">5 1 11339,'0'0'14061,"-4"48"-10570,4-40-1697,12-3-641,5-3-833,1-2-640,-1 0-3363,1-5-7528</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8.878"/>
    </inkml:context>
    <inkml:brush xml:id="br0">
      <inkml:brushProperty name="width" value="0.025" units="cm"/>
      <inkml:brushProperty name="height" value="0.025" units="cm"/>
    </inkml:brush>
  </inkml:definitions>
  <inkml:trace contextRef="#ctx0" brushRef="#br0">0 1 5637,'0'0'20067,"3"11"-18193,3 20-1009,-2 1 0,-2-1 0,0 1-1,-2 0 1,-6 45 0,5-68-865,-5 39 0,7-45 0,5-30 0,6-47 0,-12 77 0,-1-1 0,1 0 0,0 0 0,0 0 0,0 0 0,0 0 0,1 0 0,-1 1 0,0-1 0,1 0 0,0 0 0,-1 0 0,1 0 0,0 0 0,0 0 0,0 0 0,0-1 0,0 1 0,1 0 0,-1-1 0,0 1 0,1 0 0,-1-1 0,1 0 0,0 1 0,0-1 0,-1 0 0,1 0 0,0 0 0,0 0 0,0 0 0,0 0 0,0-1 0,0 1 0,0-1 0,4 1 0,0 0 0,-1-1 0,0 0 0,0 0 0,0 0 0,1-1 0,-1 0 0,0 0 0,0 0 0,0 0 0,0-1 0,0 0 0,-1 0 0,1-1 0,0 1 0,6-6 0,-2 1 0,-1-1 0,0 0 0,13-18 0,8-9 0,-24 65 0,-6 101 0,1-131 1,0 1 0,0-1-1,0 0 1,0 0 0,0 1 0,0-1 0,0 0-1,0 1 1,0-1 0,0 0 0,0 0 0,0 1 0,0-1-1,0 0 1,0 0 0,0 1 0,1-1 0,-1 0-1,0 0 1,0 1 0,0-1 0,0 0 0,1 0-1,-1 0 1,0 1 0,0-1 0,0 0 0,1 0-1,-1 0 1,0 0 0,0 1 0,1-1 0,-1 0-1,0 0 1,0 0 0,1 0 0,-1 0 0,0 0 0,1 0-1,-1 0 1,0 0 0,1 0 0,14-6 33,12-16-381,4-26-6790,-16 14-86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9.222"/>
    </inkml:context>
    <inkml:brush xml:id="br0">
      <inkml:brushProperty name="width" value="0.025" units="cm"/>
      <inkml:brushProperty name="height" value="0.025" units="cm"/>
    </inkml:brush>
  </inkml:definitions>
  <inkml:trace contextRef="#ctx0" brushRef="#br0">1 0 18930,'0'0'11275</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19.563"/>
    </inkml:context>
    <inkml:brush xml:id="br0">
      <inkml:brushProperty name="width" value="0.025" units="cm"/>
      <inkml:brushProperty name="height" value="0.025" units="cm"/>
    </inkml:brush>
  </inkml:definitions>
  <inkml:trace contextRef="#ctx0" brushRef="#br0">84 63 9225,'0'0'10271,"3"-9"-6460,0 1-2636,-1 5-755,-1 0 1,0 1-1,1-1 1,-1 0-1,-1 0 0,1 0 1,0 0-1,-1 0 0,1-1 1,-1 1-1,0-5 1,0 8-341,-1 0 1,1-1 0,0 1-1,0 0 1,-1-1 0,1 1-1,0 0 1,-1 0 0,1-1 0,0 1-1,-1 0 1,1 0 0,-1 0-1,1-1 1,0 1 0,-1 0-1,1 0 1,-1 0 0,1 0 0,0 0-1,-1 0 1,1 0 0,-1 0-1,1 0 1,0 0 0,-1 0-1,1 0 1,-1 0 0,1 0-1,0 0 1,-1 0 0,1 1 0,-1-1-1,1 0 1,0 0 0,-1 0-1,1 1 1,-17 6 56,10-2-132,1 1 1,0 0 0,0-1 0,1 2 0,-1-1 0,2 1 0,-6 9-1,7-13-5,1 1-1,0 0 1,0 0-1,0 0 0,0 0 1,1 0-1,0 0 1,0 0-1,0 1 0,0-1 1,1 0-1,-1 1 1,1-1-1,0 1 1,1 5-1,0-9 1,0 0 0,0 0 0,1 0 0,-1 0 0,0 0 0,1 0 0,-1 0 0,0 0 0,1-1 0,-1 1 0,1-1 0,-1 1 0,1-1 0,-1 1 0,1-1 0,-1 0 0,1 0 0,0 1 0,-1-1 0,1 0 0,-1-1 0,1 1 0,-1 0 0,1 0 0,2-1 0,42-8 0,17-24 0,-52 26 0,-1 1 0,1 1 0,-1-1 0,1 2 0,22-7 0,-32 11 0,0 0 0,-1 0 0,1 1 0,0-1 0,0 0 0,-1 1 0,1-1 0,0 1 0,-1-1 0,1 1 0,0-1 0,-1 1 0,1 0 0,-1-1 0,1 1 0,-1-1 0,1 1 0,-1 0 0,1 0 0,-1-1 0,0 1 0,1 0 0,-1 0 0,0-1 0,0 1 0,0 0 0,0 0 0,1 0 0,-1 0 0,0-1 0,0 1 0,0 0 0,-1 0 0,1 0 0,0 1 0,0-1 0,0 1 0,0 0 0,0-1 0,0 1 0,0 0 0,1-1 0,-1 1 0,0-1 0,1 1 0,-1 0 0,1-1 0,0 1 0,0-1 0,0 1 0,-1-1 0,1 0 0,1 1 0,-1-1 0,0 0 0,0 0 0,0 0 0,1 0 0,1 2 0,3-2 0,1 0 0,-1-1 0,1 0 0,0 0 0,-1 0 0,1-1 0,-1 0 0,0 0 0,1-1 0,-1 0 0,0 0 0,0 0 0,0-1 0,0 0 0,0 0 0,0 0 0,5-6 0,-4 5 0,0-1 0,1 1 0,-1 1 0,1 0 0,-1 0 0,1 0 0,0 1 0,0 0 0,14-2 0,-21 4-16,-1 1-1,1-1 1,0 0 0,-1 0 0,1 1-1,-1-1 1,1 0 0,-1 1 0,0-1-1,1 0 1,-1 1 0,1-1 0,-1 1-1,0-1 1,1 1 0,-1-1 0,0 1-1,1-1 1,-1 1 0,0-1 0,0 1-1,1-1 1,-1 1 0,0-1 0,0 1-1,0 0 1,0-1 0,0 1-1,0-1 1,0 1 0,0-1 0,0 1-1,0 0 1,0-1 0,0 1 0,-1-1-1,1 1 1,0-1 0,0 1 0,0-1-1,-1 1 1,1-1 0,0 1 0,-1-1-1,1 1 1,-1-1 0,1 1 0,-1 0-1,0 1-334,0 1 0,-1 0 0,1 0 0,-1-1 0,0 1-1,0-1 1,0 0 0,0 1 0,-3 1 0,-3 0-6520</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0.793"/>
    </inkml:context>
    <inkml:brush xml:id="br0">
      <inkml:brushProperty name="width" value="0.025" units="cm"/>
      <inkml:brushProperty name="height" value="0.025" units="cm"/>
    </inkml:brush>
  </inkml:definitions>
  <inkml:trace contextRef="#ctx0" brushRef="#br0">59 150 3043,'7'-11'2488,"0"1"-1300,31-47 4901,-35 51-4554,1 0 0,-1-1 0,-1 1 0,1-1 0,-1 1 0,0-1 0,-1 0 0,2-12 0,-5 26 1608,-6 6-2632,0 0-514,-3 14 140,1 1 0,1 1 0,2 0-1,1 0 1,-4 39 0,3 150 775,7-207-878,-1-4 32,1 1 0,0-1 0,1 0 0,0 1 0,0-1 0,0 0 0,1 0 0,0 1 0,0-1 0,5 9 0,-3-28-66,-3-7 0,-3 3 0,-1 0 0,0 1 0,-1 0 0,-1-1 0,-1 2 0,0-1 0,0 1 0,-1 0 0,-1 0 0,-12-15 0,13 18 0,33 7-182,-8 3-182,-1 0-1,1-1 1,-1-1-1,24-6 0,-6-5-3679,-3-6-3434,-9-1-1576</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1.183"/>
    </inkml:context>
    <inkml:brush xml:id="br0">
      <inkml:brushProperty name="width" value="0.025" units="cm"/>
      <inkml:brushProperty name="height" value="0.025" units="cm"/>
    </inkml:brush>
  </inkml:definitions>
  <inkml:trace contextRef="#ctx0" brushRef="#br0">144 1 19346,'0'0'7271,"-59"59"-6214,39-21 320,-1 3-608,3 1-224,4-2-33,5 0-224,6-8-127,3-6-97,9-8-64,9-9-96,4-7-513,3-2-1153,1-5-2241,0-10-2307,2-6-7560</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1.510"/>
    </inkml:context>
    <inkml:brush xml:id="br0">
      <inkml:brushProperty name="width" value="0.025" units="cm"/>
      <inkml:brushProperty name="height" value="0.025" units="cm"/>
    </inkml:brush>
  </inkml:definitions>
  <inkml:trace contextRef="#ctx0" brushRef="#br0">157 0 18225,'0'0'4613,"-28"59"-2435,13-31-1314,-5 6-223,1-1-321,-1 0-224,5-3-63,1-7 31,4-7-64,1-10-161,4-6-960,4-3-1185,1-16-3395,0-9-4133</inkml:trace>
  <inkml:trace contextRef="#ctx0" brushRef="#br0" timeOffset="1">7 73 15150,'0'0'11115,"50"48"-9898,-24-42-833,3-2-288,0-4-768,2 0-2403,-4 0-2050,-4-10-2178</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1.899"/>
    </inkml:context>
    <inkml:brush xml:id="br0">
      <inkml:brushProperty name="width" value="0.025" units="cm"/>
      <inkml:brushProperty name="height" value="0.025" units="cm"/>
    </inkml:brush>
  </inkml:definitions>
  <inkml:trace contextRef="#ctx0" brushRef="#br0">61 0 18514,'0'0'4366,"1"9"-1899,4 6-1362,0 0 0,1-1 1,9 17-1,-7-17-788,-2 1 1,1-1-1,-2 1 0,6 23 1,-10-32-307,-1-1 0,1 1 0,-1 0 0,0 0 1,0 0-1,-1-1 0,0 1 0,0 0 0,0-1 0,0 1 1,-1-1-1,0 1 0,-1-1 0,1 0 0,-1 1 0,-5 7 1,-6 5-189,0-1 0,-28 26 0,9-12-4913,30-29 4401</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2.243"/>
    </inkml:context>
    <inkml:brush xml:id="br0">
      <inkml:brushProperty name="width" value="0.025" units="cm"/>
      <inkml:brushProperty name="height" value="0.025" units="cm"/>
    </inkml:brush>
  </inkml:definitions>
  <inkml:trace contextRef="#ctx0" brushRef="#br0">1 39 17264,'0'0'9321,"58"6"-7719,-24-6-898,6 0-383,1-4-193,-5-3-64,0 1-256,-8-2-1858,-5 2-2114,-9-1-2082,-7 0-6438</inkml:trace>
  <inkml:trace contextRef="#ctx0" brushRef="#br0" timeOffset="1">38 144 14221,'0'0'9193,"81"-9"-7880,-34-8-352,2 0-384,2 1-481,-6 1-416,-8 1-3044,-7 1-5188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435"/>
    </inkml:context>
    <inkml:brush xml:id="br0">
      <inkml:brushProperty name="width" value="0.025" units="cm"/>
      <inkml:brushProperty name="height" value="0.025" units="cm"/>
    </inkml:brush>
  </inkml:definitions>
  <inkml:trace contextRef="#ctx0" brushRef="#br0">91 14 9737,'0'0'12220,"-10"2"-11820,6-1-386,0-1 0,0 1 1,0 0-1,1 0 0,-1 0 0,0 1 0,1-1 0,-1 1 0,1 0 1,0 0-1,-1 0 0,1 1 0,0-1 0,0 1 0,1-1 0,-1 1 1,0 0-1,1 0 0,0 0 0,0 1 0,0-1 0,0 1 0,0-1 1,1 1-1,-1-1 0,1 1 0,0 0 0,0 0 0,0-1 0,1 1 0,-1 0 1,1 0-1,0 0 0,0 0 0,0 0 0,2 7 0,-1-11-6,-1 1 0,0 0 1,1 0-1,-1-1 0,1 1 0,0 0 0,-1 0 0,1-1 0,-1 1 0,1-1 0,0 1 0,-1-1 0,1 1 0,0-1 0,0 1 0,0-1 0,-1 1 0,1-1 1,0 0-1,0 0 0,0 1 0,0-1 0,0 0 0,-1 0 0,1 0 0,0 0 0,0 0 0,0 0 0,0 0 0,0 0 0,0 0 0,-1-1 0,1 1 0,1-1 1,31-9 509,-22 3-458,-1-1 0,0 0 1,0 0-1,-1-1 0,0 0 0,-1-1 0,0 0 1,0-1-1,-1 1 0,11-23 0,-18 31-44,-18 32-133,2-7 322,4-6 440,1 1 0,-18 35 0,53-68-879,8-5-4000,-20 11-218,-6 5-1218</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2.630"/>
    </inkml:context>
    <inkml:brush xml:id="br0">
      <inkml:brushProperty name="width" value="0.025" units="cm"/>
      <inkml:brushProperty name="height" value="0.025" units="cm"/>
    </inkml:brush>
  </inkml:definitions>
  <inkml:trace contextRef="#ctx0" brushRef="#br0">0 320 19058,'0'0'13282,"13"-8"-12876,14-11-403,-2-1 0,0-2 0,-1 0 0,-1-1 0,-1-2 0,33-48 0,-37 44-3,22-49 0,-63 137 0,-32 123 0,54-173-288,-1-1 0,1 1 1,0-1-1,1 1 0,0-1 0,0 1 0,1-1 0,3 15 1,-3-20 63,0 0 0,0 0 0,0 0 0,0 0 1,1-1-1,-1 1 0,1 0 0,-1-1 1,1 1-1,0-1 0,0 1 0,0-1 1,1 0-1,-1 0 0,0 0 0,1 0 1,0-1-1,-1 1 0,1-1 0,0 1 0,0-1 1,-1 0-1,1 0 0,0 0 0,0 0 1,6 0-1,-3-1-7544</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2.959"/>
    </inkml:context>
    <inkml:brush xml:id="br0">
      <inkml:brushProperty name="width" value="0.025" units="cm"/>
      <inkml:brushProperty name="height" value="0.025" units="cm"/>
    </inkml:brush>
  </inkml:definitions>
  <inkml:trace contextRef="#ctx0" brushRef="#br0">1 157 10090,'0'0'16687,"67"6"-14509,-24-16-672,6-6-449,3-2-545,-5 0-320,-5-1-127,-4 4-33,-5-1-705,-7 2-1345,-7 0-1665,-2 1-2756,-2 4-5091</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3.333"/>
    </inkml:context>
    <inkml:brush xml:id="br0">
      <inkml:brushProperty name="width" value="0.025" units="cm"/>
      <inkml:brushProperty name="height" value="0.025" units="cm"/>
    </inkml:brush>
  </inkml:definitions>
  <inkml:trace contextRef="#ctx0" brushRef="#br0">176 0 16239,'0'0'11563,"-7"48"-9641,-4-22-513,-7 6-159,-2 4-866,-3 3-384,1-4 0,3-2 0,4-7 0,0-7 0,9-7 0,1-6-160,1-6-1986,0-4-1602,2-14-3042,-1-8-11019</inkml:trace>
  <inkml:trace contextRef="#ctx0" brushRef="#br0" timeOffset="1">0 20 17104,'0'0'12620,"65"43"-10954,-31-32-417,4 1-1121,0 1-128,-4 1 0,-3 1-1153,-8-2-2787,-5 1-4484</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4:25.483"/>
    </inkml:context>
    <inkml:brush xml:id="br0">
      <inkml:brushProperty name="width" value="0.025" units="cm"/>
      <inkml:brushProperty name="height" value="0.025" units="cm"/>
    </inkml:brush>
  </inkml:definitions>
  <inkml:trace contextRef="#ctx0" brushRef="#br0">1 1 6758,'0'0'12492,"30"33"-13100,-15-44-1634,-3-11-2947</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47.160"/>
    </inkml:context>
    <inkml:brush xml:id="br0">
      <inkml:brushProperty name="width" value="0.025" units="cm"/>
      <inkml:brushProperty name="height" value="0.025" units="cm"/>
    </inkml:brush>
  </inkml:definitions>
  <inkml:trace contextRef="#ctx0" brushRef="#br0">1 1 13196,'0'0'10576,"10"12"-8868,9 12-875,-1 1 0,-1 0-1,20 43 1,-10-9-437,-2-3-429,2 0 1,52 80 0,-77-133-1085,9 11 903,-7-10-4311</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47.491"/>
    </inkml:context>
    <inkml:brush xml:id="br0">
      <inkml:brushProperty name="width" value="0.025" units="cm"/>
      <inkml:brushProperty name="height" value="0.025" units="cm"/>
    </inkml:brush>
  </inkml:definitions>
  <inkml:trace contextRef="#ctx0" brushRef="#br0">0 128 10954,'0'0'8568,"6"11"-6405,8 15-634,1 0 0,1-2 1,36 44-1,-45-60-1218,0 0-1,1 0 0,-1-1 0,1 0 1,1-1-1,0 1 0,-1-2 1,2 1-1,-1-1 0,1-1 1,-1 0-1,1 0 0,1-1 0,-1 0 1,19 3-1,-27-6-310,1 0 0,-1-1 0,0 1 0,0 0 0,1-1 0,-1 1 0,0-1 0,0 0 0,1 1 0,-1-1 0,0 0 0,0-1 0,0 1 0,0 0 0,0 0 0,0-1 0,-1 1 0,1-1 0,2-2 0,0-1 0,-1 0 0,1-1 0,-1 1 0,0-1 0,-1 1 0,1-1 0,1-7 0,2-10 0,-1 1 0,3-46 0,-3-39-338,-8 34-2799,1 63-6681</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3.183"/>
    </inkml:context>
    <inkml:brush xml:id="br0">
      <inkml:brushProperty name="width" value="0.025" units="cm"/>
      <inkml:brushProperty name="height" value="0.025" units="cm"/>
    </inkml:brush>
  </inkml:definitions>
  <inkml:trace contextRef="#ctx0" brushRef="#br0">9 136 5285,'0'0'19976,"-1"-9"-17568,-4-15-252,2 12-140,12 37-1090,9 44-926,-14-49 0,1 0 0,0-1 0,2 1 0,0-1 0,12 21 0,-18-39 0,-1 0 0,0 0 0,0 0 0,1-1 0,-1 1 0,0 0 0,1 0 0,-1-1 0,1 1 0,-1 0 0,1-1 0,-1 1 0,1-1 0,0 1 0,-1 0 0,1-1 0,0 0 0,-1 1 0,1-1 0,0 1 0,0-1 0,-1 0 0,1 1 0,0-1 0,0 0 0,0 0 0,-1 0 0,1 1 0,0-1 0,0 0 0,0 0 0,0 0 0,-1-1 0,1 1 0,1 0 0,0-1 0,-1-1 0,0 0 0,1 1 0,-1-1 0,0 0 0,0 0 0,0 1 0,0-1 0,0 0 0,0 0 0,0 0 0,-1 0 0,1-3 0,10-66 0,-4-60 0,-4 129 0,1 8 0,2 10 0,-3-5 0,17 52 0,-20-60 0,1-1 0,0 0 0,0 0 0,0 0 0,0 0 0,0 0 0,0 0 0,1-1 0,-1 1 0,0 0 0,1 0 0,0-1 0,-1 1 0,1-1 0,0 0 0,0 1 0,0-1 0,0 0 0,0 0 0,0 0 0,0 0 0,0-1 0,4 2 0,-4-3 0,0 1 0,0-1 0,0 0 0,0 0 0,0 0 0,0 0 0,-1 0 0,1-1 0,0 1 0,0 0 0,-1-1 0,1 1 0,-1-1 0,0 0 0,1 1 0,-1-1 0,0 0 0,0 0 0,0 0 0,0 0 0,0 0 0,0 0 0,-1 0 0,1-2 0,16-60 0,-15 56 0,2-18 0,0 0 0,-1-47 0,-6 70-1483,-1 3-4399</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3.978"/>
    </inkml:context>
    <inkml:brush xml:id="br0">
      <inkml:brushProperty name="width" value="0.025" units="cm"/>
      <inkml:brushProperty name="height" value="0.025" units="cm"/>
    </inkml:brush>
  </inkml:definitions>
  <inkml:trace contextRef="#ctx0" brushRef="#br0">131 52 4516,'0'0'18071,"2"-9"-14713,-1 3-2488,-1 3-583,1 1 1,-1-1-1,1 0 1,-1 1-1,1-1 0,0 1 1,0-1-1,0 1 1,0-1-1,0 1 1,1 0-1,2-4 1,-1 48 1906,-5-7-2190,-2-1 1,-1 0-1,-1 0 1,-16 46 0,9-34-7,20-149 2,7-12 0,-6 202 0,-6-76 0,1 0 0,0-1 0,1 1 0,0 0 0,0-1 0,1 0 0,1 0 0,8 12 0,-16-24 0,-17-18 0,-1 0 0,0 2 0,-2 0 0,0 2 0,-45-26 0,138 39 0,65-6-230,-134 9 22,4 1-1790</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4.430"/>
    </inkml:context>
    <inkml:brush xml:id="br0">
      <inkml:brushProperty name="width" value="0.025" units="cm"/>
      <inkml:brushProperty name="height" value="0.025" units="cm"/>
    </inkml:brush>
  </inkml:definitions>
  <inkml:trace contextRef="#ctx0" brushRef="#br0">1 340 5990,'0'0'24167,"10"-3"-22619,18-8-1378,-1-1 0,0-1 0,37-25 0,83-65 142,-14 9-242,-112 81-36,-8 5-121,0 0 0,-1-1-1,20-19 1,-58 37-10883,7-3 4062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5.039"/>
    </inkml:context>
    <inkml:brush xml:id="br0">
      <inkml:brushProperty name="width" value="0.025" units="cm"/>
      <inkml:brushProperty name="height" value="0.025" units="cm"/>
    </inkml:brush>
  </inkml:definitions>
  <inkml:trace contextRef="#ctx0" brushRef="#br0">1 92 4805,'0'0'24679,"5"9"-24081,9 17-345,-2 0-1,-1 1 1,11 42 0,19 101 1061,-16-63-954,-45-196-360,19 88 0,-37-142 0,34 125 0,2 1 0,0-1 0,1 0 0,0 0 0,2 0 0,2-22 0,-1 32 0,1 1 0,-1 0 0,1 0 0,0 1 0,0-1 0,1 0 0,0 1 0,0 0 0,1 0 0,0 0 0,0 1 0,0-1 0,0 1 0,12-8 0,-10 8 0,0 0 0,1 0 0,-1 1 0,1 0 0,0 0 0,1 1 0,-1 0 0,0 0 0,1 1 0,0 0 0,-1 1 0,12-1 0,-19 2 0,0 0 0,0 0 0,0 0 0,0 0 0,-1 0 0,1 0 0,0 1 0,0-1 0,0 0 0,0 1 0,0-1 0,0 0 0,0 1 0,-1-1 0,1 1 0,0 0 0,0-1 0,-1 1 0,1-1 0,0 1 0,-1 0 0,1 0 0,-1-1 0,1 1 0,-1 0 0,1 0 0,0 1 0,0 1 0,-1 0 0,1 0 0,0 0 0,-1 0 0,0 0 0,0 0 0,0 0 0,0 0 0,-1 4 0,0 1 0,-1 0 0,0 0 0,-1 0 0,1 0 0,-1-1 0,-6 11 0,6-13 0,-1 1 0,1-1 0,-1 0 0,0-1 0,-1 1 0,1-1 0,-1 0 0,1 0 0,-1 0 0,0-1 0,-1 1 0,1-1 0,-1-1 0,1 1 0,-1-1 0,0 0 0,0 0 0,0 0 0,0-1 0,0 0 0,-9 0 0,14-1-21,1 0-1,-1 0 1,0 0-1,0 0 1,0-1-1,1 1 1,-1 0-1,0-1 1,0 1-1,1 0 1,-1-1-1,0 1 1,1-1-1,-1 1 1,0-1 0,1 1-1,-1-1 1,1 0-1,-1 1 1,1-1-1,-1 0 1,1 1-1,-1-1 1,1 0-1,0 1 1,-1-1-1,1 0 1,0 0-1,0 0 1,0 1-1,-1-1 1,1 0 0,0 0-1,0-1 1,4-33-7561,7 7-11407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040"/>
    </inkml:context>
    <inkml:brush xml:id="br0">
      <inkml:brushProperty name="width" value="0.025" units="cm"/>
      <inkml:brushProperty name="height" value="0.025" units="cm"/>
    </inkml:brush>
  </inkml:definitions>
  <inkml:trace contextRef="#ctx0" brushRef="#br0">140 20 13741,'0'0'6641,"-4"5"-5776,-51 63 1432,50-62-2117,1 0 1,1 1-1,-1-1 1,1 1-1,0-1 0,1 1 1,0 0-1,0 0 0,0 0 1,-1 15-1,3-21-170,1-1 0,-1 1 0,1 0 0,-1-1 0,1 1 0,-1-1 0,1 1 0,0 0 0,-1-1 0,1 0 0,-1 1 0,1-1 0,0 1-1,-1-1 1,1 0 0,0 1 0,0-1 0,-1 0 0,1 0 0,0 0 0,0 1 0,-1-1 0,1 0 0,0 0 0,0 0 0,0 0 0,-1-1 0,1 1 0,0 0 0,0 0 0,-1 0 0,1 0 0,1-1-1,41-7-106,-26 5-224,-15 2 300,-1 1 0,0 0 0,0 0 0,0 0 0,1 1 0,-1-1 0,0 0 0,0 0 0,1 1 0,-1-1 0,0 1 0,0-1 0,0 1 0,0-1 0,0 1 0,0 0 0,0-1 0,0 1 0,0 0 0,0 0 0,0 0 0,0 0 0,0 0 0,0 1 0,1 1 1,-1 0 0,1 1 1,-1-1-1,0 1 0,0-1 0,0 1 1,0-1-1,0 7 0,0 7 10,-1 0 1,-5 29-1,5-42-5,-3 20 175,-2 0 0,0-1 0,-2 0 0,0 0 0,-2 0 1,0-1-1,-1 0 0,-2-1 0,0 0 0,-17 21 0,28-40-75,0-1 0,0 0 0,0 1-1,0-1 1,0 0 0,-1 0-1,1 0 1,0 0 0,-1 0 0,1 0-1,-1 0 1,1 0 0,-1 0-1,1-1 1,-1 1 0,0-1 0,1 1-1,-1-1 1,0 0 0,1 1-1,-1-1 1,0 0 0,0 0 0,1 0-1,-4-1 1,4 0-45,0 0 1,-1 0-1,1 0 1,0 0-1,0 0 1,0 0-1,-1-1 0,2 1 1,-1 0-1,0-1 1,0 1-1,0-1 1,1 1-1,-1-1 1,0 1-1,1-1 1,-1 1-1,1-1 0,0 0 1,0 1-1,0-1 1,0 1-1,0-1 1,0-3-1,1-4-63,0-1-1,0 0 1,1 0-1,1 1 1,-1-1 0,2 1-1,-1 0 1,1 0-1,1 0 1,-1 0-1,7-8 1,13-16-96,39-42 0,-9 10 136,-42 50-2,0 0-1,-2-1 0,0 0 1,0 0-1,-2-1 1,0 0-1,-1 0 0,0-1 1,-2 0-1,0 0 0,-1-1 1,2-34-1,-5 53-15,-1-1-1,0 1 1,0-1 0,0 1-1,-1-1 1,1 1 0,0-1-1,0 1 1,0 0 0,0-1-1,0 1 1,0-1 0,-1 1-1,1 0 1,0-1 0,0 1 0,0 0-1,-1-1 1,1 1 0,0 0-1,-1-1 1,1 1 0,0 0-1,-1-1 1,1 1 0,0 0-1,-1 0 1,1 0 0,0-1-1,-1 1 1,1 0 0,-1 0-1,1 0 1,-1 0 0,1 0-1,0 0 1,-1 0 0,1 0-1,-1 0 1,1 0 0,-1 0-1,1 0 1,0 0 0,-1 0-1,0 0 1,-21 12-237,12-2 214,1 1 0,1 0 0,0 1-1,0 0 1,1 0 0,1 0 0,0 1 0,1 0 0,0 0-1,1 1 1,0-1 0,1 1 0,1 0 0,0 0-1,1 0 1,1 23 0,0-35-47,1 0 0,-1 0 0,1 0 0,0 0 0,-1 0 0,1 0 0,0 0 0,0 0 0,0-1 0,1 1 0,-1 0 0,0-1 0,1 1 0,-1-1 0,1 1 0,0-1 0,-1 1 0,1-1 0,0 0-1,0 0 1,0 0 0,-1 0 0,1 0 0,0-1 0,0 1 0,1-1 0,-1 1 0,2 0 0,2-1-643,-1 1 1,1-1-1,0 0 0,-1 0 0,1 0 0,0-1 1,-1 0-1,1 0 0,9-4 0,27-19-7528</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1.364"/>
    </inkml:context>
    <inkml:brush xml:id="br0">
      <inkml:brushProperty name="width" value="0.025" units="cm"/>
      <inkml:brushProperty name="height" value="0.025" units="cm"/>
    </inkml:brush>
  </inkml:definitions>
  <inkml:trace contextRef="#ctx0" brushRef="#br0">20 1110 6406,'0'0'5637,"-18"-69"-6021,16 40-1730,2-3-3203</inkml:trace>
  <inkml:trace contextRef="#ctx0" brushRef="#br0" timeOffset="1">12 582 3075,'0'-12'416,"2"-72"219,7-51 5881,0-16 627,-7 53-6452,-4 67-773,1-7-86,3 13-6906,1 17 1784</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2.080"/>
    </inkml:context>
    <inkml:brush xml:id="br0">
      <inkml:brushProperty name="width" value="0.025" units="cm"/>
      <inkml:brushProperty name="height" value="0.025" units="cm"/>
    </inkml:brush>
  </inkml:definitions>
  <inkml:trace contextRef="#ctx0" brushRef="#br0">48 1 7559,'0'0'2915,"-47"53"-9129</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2.642"/>
    </inkml:context>
    <inkml:brush xml:id="br0">
      <inkml:brushProperty name="width" value="0.025" units="cm"/>
      <inkml:brushProperty name="height" value="0.025" units="cm"/>
    </inkml:brush>
  </inkml:definitions>
  <inkml:trace contextRef="#ctx0" brushRef="#br0">1 307 3972,'0'0'12780,"0"-53"-10922,7 35-385,3-4-288,-4 0-384,3-1-417,-1 0-288,0 0-64,-1 1-512,-1-1-1378,-1 4-576,-2-3-1538,-2 4-1153,-1 0-2306</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3.013"/>
    </inkml:context>
    <inkml:brush xml:id="br0">
      <inkml:brushProperty name="width" value="0.025" units="cm"/>
      <inkml:brushProperty name="height" value="0.025" units="cm"/>
    </inkml:brush>
  </inkml:definitions>
  <inkml:trace contextRef="#ctx0" brushRef="#br0">1 1 4324,'0'0'13965,"14"43"-14862,0-43-2850,1 0-5766</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3:33.342"/>
    </inkml:context>
    <inkml:brush xml:id="br0">
      <inkml:brushProperty name="width" value="0.025" units="cm"/>
      <inkml:brushProperty name="height" value="0.025" units="cm"/>
    </inkml:brush>
  </inkml:definitions>
  <inkml:trace contextRef="#ctx0" brushRef="#br0">1 71 4260,'0'0'-288,"10"0"-1933,150-15 7109,-18 0 985,-48 11-5391,-36 5-253,0-3 1,68-12-1,-44 3-5620,-44 8 271</inkml:trace>
  <inkml:trace contextRef="#ctx0" brushRef="#br0" timeOffset="1">902 14 3011,'0'0'4004,"49"12"-994,-23-8-896,0-1-480,2-3-897,5 0-577,5 0-32,4-10-1377,-1 0-2371,0-2-2081</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6.901"/>
    </inkml:context>
    <inkml:brush xml:id="br0">
      <inkml:brushProperty name="width" value="0.025" units="cm"/>
      <inkml:brushProperty name="height" value="0.025" units="cm"/>
    </inkml:brush>
  </inkml:definitions>
  <inkml:trace contextRef="#ctx0" brushRef="#br0">75 103 3844,'0'0'26371,"-7"9"-25650,-20 28-187,26-37-523,1 0 1,0 0 0,0 1-1,-1-1 1,1 0 0,0 0-1,0 0 1,0 1 0,-1-1-1,1 0 1,0 0 0,0 1-1,0-1 1,0 0 0,0 0-1,0 1 1,-1-1 0,1 0-1,0 0 1,0 1-1,0-1 1,0 0 0,0 1-1,0-1 1,0 0 0,0 0-1,0 1 1,0-1 0,0 0-1,0 0 1,0 1 0,1-1-1,-1 0 1,0 1 0,0-1-1,0 0 1,0 0 0,0 1-1,0-1 1,1 0 0,-1 0-1,0 0 1,0 1-1,0-1 1,1 0 0,-1 0-1,0 0 1,0 0 0,1 1-1,-1-1 1,0 0 0,0 0-1,1 0 1,-1 0 0,0 0-1,0 0 1,1 0 0,-1 0-1,0 0 1,1 0 0,-1 0-1,0 0 1,0 0 0,1 0-1,-1 0 1,1 0 0,16-6 456,-13 0-466,-1 1 1,1-1-1,-1-1 1,0 1-1,-1 0 0,0-1 1,0 1-1,0-1 1,0 0-1,-1 1 0,0-1 1,-1 0-1,0 0 1,0 0-1,0 0 0,-1 0 1,0 1-1,0-1 1,-3-7-1,4 13-2,0 0 0,-1 0 0,1 0 0,-1 0 0,0 0 0,1 0 0,-1 0 0,0 0 0,1 1 0,-1-1 0,0 0 0,0 0 0,0 1 0,0-1 0,0 1 0,0-1 0,0 1 0,0-1 0,0 1 0,0 0 0,0-1 0,0 1 0,0 0 0,0 0 0,0 0 0,0-1 0,0 1 0,0 0 0,0 1 0,0-1 0,0 0 0,0 0 0,0 0 0,-1 1 0,1-1 0,0 0 0,0 1 0,1-1 0,-1 1 0,0-1 0,0 1 0,0 0 0,0-1 0,-1 2 0,-2 1 0,1 0 0,0 1 0,0-1 0,0 0 0,0 1 0,1 0 0,-1 0 0,1 0 0,-3 5 0,2 0 0,0 1 0,1-1 0,0 0 0,1 1 0,0-1 0,0 1 0,1-1 0,1 12 0,-1-20 0,0-1 0,1 1 0,-1 0 0,0-1 0,0 1 0,1 0 0,-1-1 0,0 1 0,1 0 0,-1-1 0,1 1 0,-1-1 0,1 1 0,-1 0 0,1-1 0,-1 0 0,1 1 0,-1-1 0,1 1 0,0-1 0,-1 0 0,1 1 0,0-1 0,-1 0 0,1 0 0,0 1 0,0-1 0,-1 0 0,1 0 0,0 0 0,-1 0 0,1 0 0,0 0 0,0 0 0,-1 0 0,1 0 0,0 0 0,-1-1 0,1 1 0,0 0 0,0 0 0,-1-1 0,1 1 0,-1 0 0,1-1 0,1 0 0,29-19 0,-27 14 0,-1 0 0,1 0 0,-1 0 0,0-1 0,0 1 0,-1-1 0,0 1 0,0-1 0,-1 0 0,0 1 0,0-1 0,0-11 0,-5 19 0,-6 11 0,-6 15 0,5 10 343,10-31-642,0 1 1,-1-1 0,0 0 0,0-1 0,-5 12-1,2-14-6934</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49.393"/>
    </inkml:context>
    <inkml:brush xml:id="br0">
      <inkml:brushProperty name="width" value="0.025" units="cm"/>
      <inkml:brushProperty name="height" value="0.025" units="cm"/>
    </inkml:brush>
  </inkml:definitions>
  <inkml:trace contextRef="#ctx0" brushRef="#br0">1 10 6790,'0'0'13517,"69"-1"-13036,-33-3-225,12 3-160,3-2-64,9 3-64,2 0-352,3 0-225,0 0-128,1 0-544,-1 0-801,-7 0-1249,2 0-1730</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49.767"/>
    </inkml:context>
    <inkml:brush xml:id="br0">
      <inkml:brushProperty name="width" value="0.025" units="cm"/>
      <inkml:brushProperty name="height" value="0.025" units="cm"/>
    </inkml:brush>
  </inkml:definitions>
  <inkml:trace contextRef="#ctx0" brushRef="#br0">0 65 6790,'0'0'6855,"50"0"-4357,-36 0-1152,7 0-418,2 0 97,9 0-224,7 0-513,13 0-191,8 0-130,10 0-1504,7 0-2371,5-5-6373</inkml:trace>
  <inkml:trace contextRef="#ctx0" brushRef="#br0" timeOffset="1">1159 56 16720,'0'0'2210,"82"-15"-1634,-36 7-479,14 3-33,8 3 0,12 2-32,6 0-1089,2 0-1794,-3 0-961,-6 0 225,-5 0 1633,-6 0 321,-8-6 768,-3 0 352,-3-2 193,-3 3-1217</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0.093"/>
    </inkml:context>
    <inkml:brush xml:id="br0">
      <inkml:brushProperty name="width" value="0.025" units="cm"/>
      <inkml:brushProperty name="height" value="0.025" units="cm"/>
    </inkml:brush>
  </inkml:definitions>
  <inkml:trace contextRef="#ctx0" brushRef="#br0">1 81 1057,'53'-8'32</inkml:trace>
  <inkml:trace contextRef="#ctx0" brushRef="#br0" timeOffset="1">522 33 4356,'0'0'5157,"91"-8"-3555,-42 3-193,2 0-865,5 1-448,1 0-128,3 2-416,0-1-513,-2 2-192,0 1-609,-3 0 33,0 0 800,-1-1-1762</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0.463"/>
    </inkml:context>
    <inkml:brush xml:id="br0">
      <inkml:brushProperty name="width" value="0.025" units="cm"/>
      <inkml:brushProperty name="height" value="0.025" units="cm"/>
    </inkml:brush>
  </inkml:definitions>
  <inkml:trace contextRef="#ctx0" brushRef="#br0">0 25 10698,'0'0'3481,"12"-1"-1293,29-4-1009,201-14 2506,-143 24-3471,-50-2-2035,0-2-4900,-44-1 2883,-3-4-2312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678"/>
    </inkml:context>
    <inkml:brush xml:id="br0">
      <inkml:brushProperty name="width" value="0.025" units="cm"/>
      <inkml:brushProperty name="height" value="0.025" units="cm"/>
    </inkml:brush>
  </inkml:definitions>
  <inkml:trace contextRef="#ctx0" brushRef="#br0">157 16 4644,'0'0'20671,"-9"-4"-19796,5 2-813,0 0-1,0 0 1,-1 1-1,1 0 1,0 0-1,-1 0 1,1 0-1,-1 1 1,1 0-1,0 0 1,-1 0-1,1 0 1,-1 1-1,1-1 1,-1 1-1,1 0 1,0 1-1,0-1 1,0 1-1,-5 2 1,-9 3 192,-4 3-611,50-9-501,-22-1 807,0-1 1,0 1-1,0 0 0,0 1 1,0-1-1,0 1 0,0 1 0,0-1 1,0 1-1,0 0 0,0 0 1,-1 1-1,10 4 0,-12-4 21,0 0 1,-1-1-1,1 1 0,-1 0 0,1 0 0,-1 0 1,0 1-1,0-1 0,0 0 0,-1 1 0,1-1 0,-1 1 1,0 0-1,0-1 0,0 1 0,0 0 0,-1 0 1,0 0-1,1-1 0,-1 1 0,-1 0 0,1 0 1,-2 5-1,1-4 86,0-1 0,0 0 0,-1 0 1,1 0-1,-1 1 0,-1-2 0,1 1 1,0 0-1,-1 0 0,0-1 0,1 1 1,-1-1-1,-1 0 0,1 0 0,0 0 1,-1-1-1,0 1 0,-7 3 0,6-3 122,0 0 1,1-1-1,-2 0 0,1 0 0,0 0 0,0-1 0,0 0 0,-1 0 0,1 0 0,-1 0 1,1-1-1,-1 0 0,1 0 0,-1-1 0,-6-1 0,11 2-206,0 0-1,1 0 1,-1 0-1,0-1 1,0 1-1,0 0 0,1-1 1,-1 1-1,0-1 1,1 1-1,-1 0 1,0-1-1,1 0 1,-1 1-1,0-1 1,1 1-1,-1-1 1,1 0-1,-1 1 1,1-1-1,0 0 1,-1 1-1,1-1 1,0 0-1,-1 0 1,1 0-1,0 1 1,0-1-1,0 0 1,-1 0-1,1 0 1,0 1-1,0-1 0,0 0 1,1 0-1,-1 0 1,0 0-1,0 1 1,0-1-1,1 0 1,-1 0-1,0 0 1,1 1-1,-1-1 1,0 0-1,1 0 1,1-2-415,-1 0 1,1 1-1,0-1 0,0 1 1,0 0-1,0-1 1,0 1-1,1 0 0,-1 0 1,1 0-1,2-1 0,57-18-9064,-24 13 2001</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2.807"/>
    </inkml:context>
    <inkml:brush xml:id="br0">
      <inkml:brushProperty name="width" value="0.025" units="cm"/>
      <inkml:brushProperty name="height" value="0.025" units="cm"/>
    </inkml:brush>
  </inkml:definitions>
  <inkml:trace contextRef="#ctx0" brushRef="#br0">29 0 3972,'0'0'736,"-29"57"-1184,29-43-1057</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3.182"/>
    </inkml:context>
    <inkml:brush xml:id="br0">
      <inkml:brushProperty name="width" value="0.025" units="cm"/>
      <inkml:brushProperty name="height" value="0.025" units="cm"/>
    </inkml:brush>
  </inkml:definitions>
  <inkml:trace contextRef="#ctx0" brushRef="#br0">0 0 1249,'0'0'2146</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3.508"/>
    </inkml:context>
    <inkml:brush xml:id="br0">
      <inkml:brushProperty name="width" value="0.025" units="cm"/>
      <inkml:brushProperty name="height" value="0.025" units="cm"/>
    </inkml:brush>
  </inkml:definitions>
  <inkml:trace contextRef="#ctx0" brushRef="#br0">9 65 9769,'0'0'17190,"1"-8"-16347,0 3-747,4-16 181,-1 21-44,0 18 149,1 44 1418,-4 117 0,-2-47-1439,2-87-344,1-8-18,-4 49 1,-3-71 0,-2-18 0,-4-24 0,7-6 0,2 1 0,1-1 0,2 1 0,1-1 0,1 0 0,2 1 0,2 0 0,0 0 0,2 1 0,2 0 0,0 0 0,2 1 0,19-31 0,-26 53 0,1-1 0,-1 2 0,1-1 0,0 1 0,1 0 0,0 0 0,0 1 0,0 0 0,1 1 0,9-5 0,-12 7 0,0 0 0,0 0 0,0 1 0,1 0 0,-1 1 0,0-1 0,1 1 0,-1 1 0,1-1 0,0 1 0,-1 0 0,1 0 0,-1 1 0,1 0 0,-1 0 0,11 4 0,-15-5 0,0 1 0,0 0 0,0 0 0,-1-1 0,1 1 0,0 0 0,-1 0 0,1 1 0,0-1 0,-1 0 0,0 1 0,1-1 0,-1 0 0,0 1 0,0 0 0,1-1 0,-1 1 0,0 0 0,-1-1 0,1 1 0,0 0 0,-1 0 0,1 0 0,-1 0 0,1 0 0,-1 0 0,0-1 0,0 1 0,0 0 0,0 0 0,0 0 0,0 0 0,0 0 0,-1 3 0,0-1 0,-1 0 0,1 0 0,-1 0 0,0 0 0,0 0 0,0-1 0,0 1 0,-1 0 0,1-1 0,-1 0 0,0 1 0,0-1 0,0 0 0,-5 3 0,-5 2 0,0 0 0,0-1 0,0 0 0,-1-1 0,0-1 0,0 0 0,-1-1 0,1 0 0,-1-1 0,0-1 0,0 0 0,-25-1 0,40-1 1,0 0 1,1 0-1,-1 0 1,0-1-1,0 1 1,0 0-1,1 0 0,-1 0 1,0 0-1,0 0 1,1 0-1,-1-1 1,0 1-1,0 0 1,0 0-1,1 0 0,-1 0 1,0-1-1,0 1 1,0 0-1,0 0 1,0-1-1,1 1 0,-1 0 1,0 0-1,0-1 1,0 1-1,0 0 1,0 0-1,0-1 0,0 1 1,0 0-1,0 0 1,0-1-1,0 1 1,0 0-1,0 0 0,0-1 1,0 1-1,0 0 1,0 0-1,0-1 1,-1 1-1,1 0 1,0 0-1,0-1 0,0 1 1,0 0-1,0 0 1,-1 0-1,1-1 1,0 1-1,0 0 0,0 0 1,-1 0-1,1 0 1,0 0-1,0-1 1,0 1-1,-1 0 0,1 0 1,0 0-1,0 0 1,-1 0-1,1 0 1,-1 0-1,19-13-481,7 1-2430,3-2-4334</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2:55.235"/>
    </inkml:context>
    <inkml:brush xml:id="br0">
      <inkml:brushProperty name="width" value="0.025" units="cm"/>
      <inkml:brushProperty name="height" value="0.025" units="cm"/>
    </inkml:brush>
  </inkml:definitions>
  <inkml:trace contextRef="#ctx0" brushRef="#br0">230 1 11659,'0'0'15001,"-8"11"-13747,-143 201 3599,180-249-4853,34-52 0,-61 87 0,2-5 0,0 1 0,-1-1 0,1 0 0,-1 0 0,-1 0 0,4-13 0,-36 59 0,22-26 0,1 0 0,0 0 0,1 0 0,0 1 0,1 0 0,1 0 0,0 0 0,1 1 0,1-1 0,0 1 0,0 20 0,3-34 0,-1 0 0,1 0 0,0-1 0,-1 1 0,1 0 0,0 0 0,0 0 0,-1-1 0,1 1 0,0 0 0,0-1 0,0 1 0,0-1 0,0 1 0,0-1 0,0 0 0,0 1 0,0-1 0,0 0 0,0 1 0,0-1 0,0 0 0,0 0 0,0 0 0,0 0 0,0 0 0,0 0 0,0 0 0,0-1 0,2 0 0,-1 1 0,-1 0 0,1 0 0,-1 0 0,1 0 0,-1 0 0,1-1 0,-1 1 0,0-1 0,1 1 0,-1-1 0,1 0 0,-1 1 0,0-1 0,0 0 0,1 0 0,-1 0 0,0 0 0,0 0 0,0 0 0,0 0 0,0 0 0,0-1 0,1-1 0,-2-2 0,1 1 0,-1 0 0,0-1 0,0 1 0,0 0 0,0-1 0,-1 1 0,0 0 0,0-1 0,0 1 0,-1 0 0,1 0 0,-1 0 0,0 0 0,0 0 0,0 0 0,-1 1 0,-2-4 0,3 5 0,1 0 0,-1 0 0,0 0 0,0 0 0,0 0 0,-1 1 0,1-1 0,0 1 0,-1 0 0,1-1 0,-1 1 0,1 0 0,-1 1 0,1-1 0,-1 0 0,0 1 0,1-1 0,-1 1 0,0 0 0,1 0 0,-1 0 0,0 0 0,1 0 0,-1 1 0,0-1 0,1 1 0,-1 0 0,0 0 0,1 0 0,-4 2 0,5-3 0,0 0 0,0 0 0,0 1 0,0-1 0,0 0 0,1 1 0,-1-1 0,0 1 0,0-1 0,0 1 0,1 0 0,-1-1 0,0 1 0,1 0 0,-1-1 0,0 1 0,1 0 0,-1 0 0,1 0 0,-1-1 0,1 1 0,0 0 0,-1 0 0,1 0 0,0 0 0,0 0 0,-1 0 0,1 0 0,0 0 0,0 0 0,0 0 0,0 0 0,0 0 0,0-1 0,1 1 0,-1 0 0,0 0 0,0 0 0,1 0 0,-1 0 0,0 0 0,1 0 0,-1 0 0,1-1 0,0 2 0,2 1 0,-1-1 0,0 1 0,1-1 0,0 0 0,-1 1 0,1-2 0,0 1 0,0 0 0,0 0 0,0-1 0,6 2 0,9 1 0,1-1 0,-1-1 0,1-1 0,29-1 0,-24 0 0,-23 0 0,-1 0 0,0 1 0,1-1 0,-1 0 0,0 0 0,1 0 0,-1 0 0,0 0 0,1 0 0,-1 0 0,0 0 0,1 0 0,-1 0 0,0 0 0,1 0 0,-1 0 0,0 0 0,1 0 0,-1 0 0,0 0 0,0 0 0,1 0 0,-1-1 0,0 1 0,1 0 0,-1 0 0,0 0 0,0-1 0,1 1 0,-1 0 0,0 0 0,0-1 0,1 1 0,-1 0 0,0 0 0,0-1 0,0 1 0,0 0 0,1-1 0,-1 1 0,0 0 0,0 0 0,0-1 0,0 1 0,0 0 0,0-1 0,0 1 0,0 0 0,0-1 0,0 1 0,0 0 0,0-1 0,0 1 0,0 0 0,0-1 0,0 1 0,0 0 0,-1-1 0,1 1 0,0 0 0,0-1 0,0 1 0,0 0 0,-1-1 0,-18-14 0,-65-10 0,67 21 0,0 0 0,1 0 0,0-2 0,0 0 0,0-1 0,-23-15 0,38 22 0,1 0 0,0 0 0,-1 0 0,1 0 0,0 0 0,-1 0 0,1 0 0,0 0 0,0 0 0,-1-1 0,1 1 0,0 0 0,0 0 0,-1 0 0,1-1 0,0 1 0,0 0 0,0 0 0,-1 0 0,1-1 0,0 1 0,0 0 0,0-1 0,0 1 0,-1 0 0,1 0 0,0-1 0,0 1 0,0 0 0,0-1 0,0 1 0,0 0 0,0 0 0,0-1 0,0 1 0,0 0 0,0-1 0,0 1 0,0 0 0,0-1 0,0 1 0,0 0 0,1 0 0,-1-1 0,0 1 0,0 0 0,0-1 0,0 1 0,1 0 0,-1 0 0,0 0 0,0-1 0,1 1 0,23-5 0,34 7 0,12 5-144,73 5-3273,-84-12-3496</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6:59.167"/>
    </inkml:context>
    <inkml:brush xml:id="br0">
      <inkml:brushProperty name="width" value="0.025" units="cm"/>
      <inkml:brushProperty name="height" value="0.025" units="cm"/>
    </inkml:brush>
  </inkml:definitions>
  <inkml:trace contextRef="#ctx0" brushRef="#br0">73 150 4965,'0'0'598,"9"-3"4009,15-3-2332,1 1-1,-1 1 1,1 2 0,27 0 0,18 6-389,-60-3-1646,32 5 499,43 1 0,-74-7-703,-1 0 0,1 0 0,-1-1 0,0 0 0,0-1-1,1 0 1,-1-1 0,0 0 0,17-9 0,-16 2 95,-17 3 192,-24 2 114,-251 21 592,28 0 1631,306-31-2436,163-5-652,76-13-313,-263 24 686,-19 0 86,-10 9-27,0 0-1,0-1 1,0 1 0,0 0 0,0-1-1,-1 1 1,1 0 0,0-1 0,0 1-1,0 0 1,0-1 0,0 1 0,-1 0-1,1-1 1,0 1 0,0 0 0,-1 0-1,1-1 1,0 1 0,0 0 0,-1 0-1,1-1 1,0 1 0,-1 0 0,1 0-1,0 0 1,-1 0 0,1 0 0,0 0-1,-1-1 1,1 1 0,-1 0 0,1 0-1,-1 0 1,-29-6 109,0 0 0,-1 2 0,0 1-1,1 2 1,-34 2 0,27-1 48,-20-1 121,29 0-86,1 0 1,0 2-1,-44 7 1,97-9-1541,-15 2 337,0-1 0,1-1 0,-1 0 0,16-4-1,21-12-5029</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6.727"/>
    </inkml:context>
    <inkml:brush xml:id="br0">
      <inkml:brushProperty name="width" value="0.025" units="cm"/>
      <inkml:brushProperty name="height" value="0.025" units="cm"/>
      <inkml:brushProperty name="color" value="#E71224"/>
    </inkml:brush>
  </inkml:definitions>
  <inkml:trace contextRef="#ctx0" brushRef="#br0">431 17 16848,'0'0'7735,"-9"-4"-5946,3 2-1597,-1 0 0,1 0 0,-1 0 0,1 0 1,-1 1-1,0 0 0,0 1 0,1 0 0,-1 0 0,0 0 1,0 1-1,1-1 0,-1 2 0,0-1 0,1 1 1,0 0-1,-1 0 0,-11 7 0,-4 4-59,1 1 0,0 1-1,1 1 1,0 1 0,2 1-1,0 0 1,1 1 0,0 1 0,2 1-1,-14 23 1,19-26-41,1 0 0,0 0-1,2 0 1,0 1 0,1 1-1,0-1 1,2 1 0,1 0-1,0 0 1,1 0 0,1 0 0,1 0-1,4 27 1,-3-41-92,0-1 0,1 1 0,0 0 0,1-1 0,-1 1 0,1-1 0,0 0 0,0 1 0,1-2 0,-1 1 0,1 0 0,0-1 0,1 1 0,-1-1 0,1-1 0,-1 1 0,1 0 0,0-1 0,1 0 0,-1 0 0,0-1 0,1 0 0,0 0 0,-1 0 0,1 0 0,0-1 0,0 0 0,0 0 0,0-1 0,12 1 0,-12-1 0,0-1 0,0 1 0,0-1 0,0 0 0,-1 0 0,1-1 0,0 0 0,0 0 0,-1 0 0,1 0 0,-1-1 0,0 0 0,8-6 0,-9 6 0,-1 0 0,0 0 0,0 0 0,0-1 0,-1 1 0,1-1 0,-1 0 0,0 0 0,0 0 0,0 0 0,0 0 0,-1 0 0,0-1 0,0 1 0,0 0 0,0-1 0,0 1 0,-1 0 0,0-9 0,-1 9 0,1 1 0,-1 0 0,0 0 0,1-1 0,-2 1 0,1 0 0,0 0 0,0 0 0,-1 0 0,0 1 0,0-1 0,1 0 0,-1 1 0,-1-1 0,1 1 0,0 0 0,-1-1 0,1 1 0,-1 0 0,0 1 0,1-1 0,-1 0 0,-6-2 0,3 2 0,0-1 0,-1 1 0,1 1 0,-1-1 0,1 1 0,-1 0 0,1 0 0,-1 1 0,0 0 0,1 0 0,-8 1 0,13-1 0,0 1 0,0-1 0,0 0 0,0 1 0,0-1 0,0 1 0,1-1 0,-1 1 0,0-1 0,0 1 0,1 0 0,-1-1 0,0 1 0,1 0 0,-1-1 0,0 1 0,1 0 0,-1 0 0,0 1 0,1-2 0,0 1 0,0-1 0,0 1 0,0-1 0,0 0 0,-1 1 0,1-1 0,0 1 0,0-1 0,0 0 0,0 1 0,0-1 0,0 1 0,1-1 0,-1 0 0,0 1 0,0-1 0,0 0 0,0 1 0,0-1 0,1 0 0,-1 1 0,0-1 0,0 0 0,0 1 0,1-1 0,-1 0 0,0 1 0,1-1 0,-1 0 0,0 0 0,1 1 0,-1-1 0,0 0 0,1 0 0,-1 0 0,0 1 0,1-1 0,-1 0 0,1 0 0,-1 0 0,0 0 0,1 0 0,-1 0 0,0 0 0,1 0 0,0 0 0,8 1 0,0-1 0,0 0 0,0 0 0,0-1 0,0 0 0,0 0 0,0-1 0,0-1 0,0 1 0,9-5 0,7-5 0,-1-1 0,23-16 0,11-7 0,-57 36 0,-1-1 0,1 1 0,-1 0 0,1-1 0,-1 1 0,1 0 0,-1 0 0,1-1 0,-1 1 0,1 0 0,-1 0 0,1 0 0,0 0 0,-1 0 0,1 0 0,-1 0 0,1 0 0,-1 0 0,1 0 0,0 0 0,-1 0 0,1 0 0,-1 0 0,1 0 0,-1 1 0,1-1 0,-1 0 0,1 0 0,-1 1 0,1-1 0,-1 0 0,1 1 0,-1-1 0,1 0 0,-1 1 0,0-1 0,1 1 0,-1-1 0,0 1 0,1-1 0,-1 1 0,0-1 0,0 1 0,1 0 0,2 38 0,-17 43 0,0-42-112,8-23-735,0-1 0,2 1 0,0 0 0,0 0 0,-1 24 0,5-34-8981</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7.366"/>
    </inkml:context>
    <inkml:brush xml:id="br0">
      <inkml:brushProperty name="width" value="0.025" units="cm"/>
      <inkml:brushProperty name="height" value="0.025" units="cm"/>
      <inkml:brushProperty name="color" value="#E71224"/>
    </inkml:brush>
  </inkml:definitions>
  <inkml:trace contextRef="#ctx0" brushRef="#br0">0 190 4420,'0'0'16725,"9"1"-15027,8-1-692,-1 1-430,-1 0-1,1-1 1,0 0 0,0-2 0,-1 0 0,1 0 0,-1-2 0,0 0-1,0-1 1,25-10 0,-29 8-274,-1 0-1,1-1 1,-1 0 0,16-17-1,-22 21-229,-1 0 0,1 0-1,-1-1 1,-1 1 0,1 0 0,0-1-1,-1 0 1,0 0 0,0 0-1,-1 0 1,1 0 0,-1 0 0,0 0-1,0-9 1,-1 13-72,0-1 0,0 1 0,0 0 0,0 0 0,-1 0 0,1 0 0,0 0 0,0 0 0,-1 0 0,1 0 0,-1 0 0,1 1 0,-1-1 0,0 0 0,1 0 0,-1 0 0,0 0 0,1 1 0,-1-1 0,0 0 0,0 1 0,0-1 0,0 0 0,0 1 0,1-1 0,-1 1 0,0 0 0,0-1 0,0 1 0,0 0 0,0 0 0,0-1 0,-1 1 0,1 0 0,0 0 0,0 0 0,0 0 0,0 0 0,0 0 0,0 1 0,0-1 0,0 0 0,0 0 0,-1 1 0,-4 1 0,0-1 0,1 1 0,-1 0 0,1 0 0,0 0 0,0 1 0,-6 3 0,-5 7 0,1 0 0,1 0 0,0 1 0,1 1 0,0 0 0,-14 25 0,20-29 0,0 0 0,1 1 0,0 0 0,1 0 0,1 0 0,0 1 0,0 0 0,1-1 0,1 1 0,-2 21 0,5-32 0,-1 1 0,0-1 0,1 1 0,-1-1 0,1 0 0,0 1 0,0-1 0,0 0 0,0 0 0,0 1 0,1-1 0,-1 0 0,0 0 0,1 0 0,0-1 0,-1 1 0,1 0 0,0 0 0,0-1 0,0 0 0,0 1 0,0-1 0,0 0 0,1 0 0,-1 0 0,0 0 0,1 0 0,-1 0 0,0-1 0,1 1 0,-1-1 0,1 0 0,2 0 0,11 2 0,1-1 0,0-1 0,27-3 0,-39 3 0,4-1-478,0 0 0,0-1 1,0 0-1,-1-1 0,11-4 0,38-25-7994,-21 5-5365</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7.844"/>
    </inkml:context>
    <inkml:brush xml:id="br0">
      <inkml:brushProperty name="width" value="0.025" units="cm"/>
      <inkml:brushProperty name="height" value="0.025" units="cm"/>
      <inkml:brushProperty name="color" value="#E71224"/>
    </inkml:brush>
  </inkml:definitions>
  <inkml:trace contextRef="#ctx0" brushRef="#br0">112 1 13068,'0'0'7682,"-2"14"-4383,-45 212 817,-13 95 486,59-318-4604,0 4-112,1 0 0,-1 0 0,1-1 0,0 1 0,1 0 0,1 8 0,-2-14 43,1 0 0,-1 0 1,1 0-1,-1 1 0,1-1 0,-1 0 1,1 0-1,0 0 0,0 0 0,0 0 1,-1 0-1,1-1 0,0 1 0,0 0 1,0 0-1,0-1 0,0 1 0,1 0 1,-1-1-1,0 1 0,0-1 0,0 0 1,0 1-1,1-1 0,-1 0 0,0 1 1,0-1-1,1 0 0,-1 0 0,0 0 1,0 0-1,1-1 0,-1 1 0,0 0 1,0 0-1,1-1 0,-1 1 0,0-1 1,1 0-1,11-7-5839,0-9-2935</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8.231"/>
    </inkml:context>
    <inkml:brush xml:id="br0">
      <inkml:brushProperty name="width" value="0.025" units="cm"/>
      <inkml:brushProperty name="height" value="0.025" units="cm"/>
      <inkml:brushProperty name="color" value="#E71224"/>
    </inkml:brush>
  </inkml:definitions>
  <inkml:trace contextRef="#ctx0" brushRef="#br0">138 213 22838,'0'0'1948,"-9"5"-389,2 0-1418,-1-1 0,2 1 0,-1 0 0,1 1 0,-1-1 0,1 1 0,1 1 0,-1-1 0,1 1 0,0 0 0,-7 14 0,-24 68-147,33-82 139,1 0 0,0 1 0,0 0 0,1-1 0,0 1 0,0 0 0,1 0 0,0-1 0,0 1 0,2 9 1,-1-17-105,-1 1 1,0 0-1,1-1 1,-1 1 0,0-1-1,1 1 1,-1-1 0,1 1-1,-1-1 1,1 1 0,-1-1-1,1 0 1,0 1 0,-1-1-1,1 0 1,-1 1 0,1-1-1,0 0 1,-1 0 0,1 0-1,0 1 1,-1-1-1,1 0 1,0 0 0,-1 0-1,1 0 1,0 0 0,-1 0-1,1-1 1,0 1 0,-1 0-1,1 0 1,0 0 0,-1 0-1,1-1 1,-1 1 0,1 0-1,0-1 1,-1 1-1,1-1 1,-1 1 0,2-1-1,25-18 597,-2-8-616,-1 0-1,-1-2 1,-1-1 0,-2 0 0,-1-2-1,-1 0 1,-2-1 0,-2 0-1,0-2 1,16-68 0,-28 94-32,-1 1 1,1-1 0,-1 1-1,-1-16 1,0 24 23,-1 0 0,0 0 1,0 0-1,0 0 0,0 0 0,0 0 1,0 1-1,0-1 0,1 0 0,-1 0 1,0 1-1,0-1 0,0 1 0,0-1 0,1 0 1,-1 1-1,0-1 0,1 1 0,-1 0 1,0-1-1,1 1 0,-1 0 0,0 0 0,-13 19 180,2 0 0,0 1-1,1 1 1,1-1 0,1 2 0,-7 27-1,14-44-171,-6 16-5,2-1 0,0 1 1,2 1-1,0-1 0,1 0 1,1 31-1,2-51-26,0 0 0,0 1 0,0-1 0,1 0 1,-1 0-1,1 0 0,0 0 0,-1 0 0,1 0 0,0 0 0,0 0 0,0 0 1,0-1-1,1 1 0,-1 0 0,0-1 0,1 1 0,-1 0 0,1-1 0,0 0 1,-1 1-1,1-1 0,0 0 0,0 0 0,0 0 0,0 0 0,3 1 0,3 0-751,0 0-1,1-1 0,-1 0 1,0 0-1,15-1 0,2 0-10213</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8.925"/>
    </inkml:context>
    <inkml:brush xml:id="br0">
      <inkml:brushProperty name="width" value="0.025" units="cm"/>
      <inkml:brushProperty name="height" value="0.025" units="cm"/>
      <inkml:brushProperty name="color" value="#E71224"/>
    </inkml:brush>
  </inkml:definitions>
  <inkml:trace contextRef="#ctx0" brushRef="#br0">72 0 15246,'0'0'9193,"-3"13"-7474,-14 81 653,-8 140-1,9-69-601,6-31-1674,27-161-96,-2-22 0,-2-1 0,12-94 0,-20 100 0,2 1 0,2 0 0,1 1 0,28-70 0,-36 109 0,0-1 0,0 0 0,0 0 0,1 1 0,-1 0 0,1-1 0,0 1 0,0 0 0,0 0 0,0 1 0,0-1 0,1 1 0,0-1 0,-1 1 0,1 0 0,7-2 0,-9 3 0,0 1 0,1-1 0,-1 1 0,0 0 0,1 0 0,-1 0 0,0 0 0,0 0 0,1 0 0,-1 1 0,0-1 0,1 1 0,-1 0 0,0-1 0,0 1 0,0 0 0,0 0 0,0 1 0,0-1 0,0 0 0,0 1 0,0-1 0,-1 1 0,1-1 0,0 1 0,-1 0 0,0 0 0,1-1 0,-1 1 0,0 0 0,0 0 0,1 3 0,2 1 0,-1 1 0,0 0 0,-1 0 0,1 0 0,-1 0 0,0 0 0,-1 1 0,0-1 0,0 0 0,-1 1 0,0-1 0,0 1 0,0-1 0,-1 1 0,0-1 0,-4 13 0,2-14 0,1 0 0,-1-1 0,1 0 0,-2 0 0,1 1 0,0-2 0,-1 1 0,0 0 0,0-1 0,-1 0 0,1 0 0,-1 0 0,0 0 0,0-1 0,0 0 0,0 0 0,-1 0 0,1 0 0,-1-1 0,-10 3 0,0-1 0,-1-1 0,-29 2 0,41-4 0,-1-1 0,0 0 0,0 0 0,0 0 0,0-1 0,0 0 0,1 0 0,-1 0 0,0-1 0,1 0 0,-7-3 0,11 5-44,0-1 1,1 1-1,-1 0 0,1 0 1,-1 0-1,0-1 1,1 1-1,-1 0 0,1-1 1,-1 1-1,1 0 0,-1-1 1,1 1-1,-1-1 0,1 1 1,-1 0-1,1-1 0,0 0 1,-1 1-1,1-1 1,0 1-1,-1-1 0,1 1 1,0-1-1,0 1 0,0-1 1,-1 0-1,1 1 0,0-1 1,0 0-1,0 1 0,0-1 1,0 0-1,0 1 1,0-1-1,0 1 0,0-1 1,1 0-1,-1 1 0,0-1 1,0 1-1,0-1 0,1 0 1,-1 1-1,0-1 1,1 1-1,-1-1 0,1 1 1,-1-1-1,0 1 0,1-1 1,-1 1-1,1 0 0,-1-1 1,1 1-1,-1 0 0,1-1 1,0 1-1,-1 0 1,1 0-1,-1-1 0,1 1 1,0 0-1,-1 0 0,1 0 1,1 0-1,51-12-5398,-45 10 4295,30-5-4538,4-2-2627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082"/>
    </inkml:context>
    <inkml:brush xml:id="br0">
      <inkml:brushProperty name="width" value="0.025" units="cm"/>
      <inkml:brushProperty name="height" value="0.025" units="cm"/>
    </inkml:brush>
  </inkml:definitions>
  <inkml:trace contextRef="#ctx0" brushRef="#br0">185 295 15246,'0'0'3593,"-11"6"-1351,-3 2-1994,0 0-1,1 1 0,0 1 1,1 0-1,0 1 0,1 1 1,0-1-1,1 2 0,0-1 1,1 1-1,-10 17 0,16-24-215,-1 0-1,1-1 0,1 1 1,-1 0-1,1 1 0,0-1 1,0 0-1,1 1 0,0-1 1,0 1-1,0-1 0,1 1 1,0-1-1,1 8 0,-1-13-30,1 0 0,-1-1 1,1 1-1,0 0 0,-1 0 0,1 0 0,0 0 0,0-1 0,0 1 1,-1 0-1,1-1 0,0 1 0,0 0 0,0-1 0,0 1 0,0-1 1,0 0-1,0 1 0,0-1 0,0 0 0,1 0 0,-1 1 0,0-1 1,0 0-1,0 0 0,0 0 0,0 0 0,0-1 0,0 1 0,0 0 0,1 0 1,0-1-1,36-13 217,-24 6-172,-1-2-1,-1 0 1,1 0-1,-1-1 0,-1-1 1,0 0-1,17-26 1,-4 3 186,33-71 0,-41 72 301,20-65 0,-32 86-474,0 1-1,-2-1 0,0 1 1,0-1-1,-1 0 0,-1 0 1,0 0-1,0 0 0,-3-12 0,3 24-62,-1 0 0,1 0-1,0 0 1,0 0-1,-1 0 1,1 0-1,0 0 1,-1 0-1,1 0 1,-1 0 0,0 0-1,1 0 1,-1 1-1,0-1 1,1 0-1,-1 0 1,0 1-1,0-1 1,1 1 0,-1-1-1,0 0 1,0 1-1,0 0 1,0-1-1,0 1 1,-1-1-1,0 1-16,-1 0-1,1 0 1,0 0-1,0 0 1,0 0-1,-1 1 1,1-1-1,0 1 1,0 0-1,0-1 1,-4 3-1,-1 1-31,-1 1-1,0 0 1,1 0-1,0 0 1,-8 8-1,-12 18 53,0 0 0,2 2 0,1 0 1,2 2-1,-21 42 0,41-73-9,1-1 1,-1 1 0,1-1-1,-1 1 1,1 0-1,0-1 1,1 1 0,-1 0-1,0 6 1,1-9 8,1 0-1,-1 0 1,0 0 0,1 0 0,-1 0-1,1 0 1,-1-1 0,1 1 0,-1 0-1,1 0 1,0 0 0,-1-1 0,1 1-1,0 0 1,0 0 0,-1-1 0,1 1-1,0-1 1,0 1 0,0-1 0,0 1-1,0-1 1,0 0 0,0 1 0,0-1-1,0 0 1,0 0 0,0 1 0,0-1-1,0 0 1,0 0 0,0 0 0,0-1-1,0 1 1,2 0 0,20-2-204,0 0 1,43-10-1,-49 7-864,1 1 1,1 1-1,-1 1 1,0 1-1,35 1 1,-51 1 857,0-1 1,0 0 0,0 1 0,0-1-1,0 1 1,0 0 0,0-1 0,0 1 0,-1 0-1,1 0 1,0 0 0,0 1 0,-1-1-1,1 0 1,-1 1 0,1-1 0,-1 1-1,0-1 1,1 1 0,-1 0 0,0-1-1,1 3 1,0 1-421,-1 0 0,1 0 0,-1-1-1,0 1 1,0 0 0,-1 0 0,1 0-1,-2 5 1,1 16-3976</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39.575"/>
    </inkml:context>
    <inkml:brush xml:id="br0">
      <inkml:brushProperty name="width" value="0.025" units="cm"/>
      <inkml:brushProperty name="height" value="0.025" units="cm"/>
      <inkml:brushProperty name="color" value="#E71224"/>
    </inkml:brush>
  </inkml:definitions>
  <inkml:trace contextRef="#ctx0" brushRef="#br0">164 317 19731,'0'0'9822,"-11"-1"-7483,6 1-2304,0-1 0,0 1 0,1 0 0,-1 0 0,0 0 0,1 1 0,-1-1 0,0 1 0,1 1 0,-1-1 0,1 0 0,-1 1 0,1 0 0,0 0 0,0 0 0,-1 1 0,2 0 0,-1-1 0,0 1 0,1 1 0,-1-1 0,1 0 0,0 1 0,-4 5 0,1-1-35,1 0 0,0 1 0,0-1 0,1 1 0,0 1 0,1-1 0,0 0 0,1 1 0,-1 0 0,2-1 0,-2 19 0,3-27 0,0 1 0,0-1 0,0 0 0,0 0 0,1 1 0,-1-1 0,0 0 0,1 0 0,-1 0 0,1 1 0,-1-1 0,1 0 0,0 0 0,-1 0 0,1 0 0,0 0 0,0 0 0,-1 0 0,1 0 0,0 0 0,0-1 0,0 1 0,0 0 0,0-1 0,1 1 0,-1 0 0,0-1 0,0 1 0,0-1 0,0 0 0,1 1 0,-1-1 0,0 0 0,0 0 0,1 0 0,-1 0 0,0 0 0,0 0 0,1 0 0,-1 0 0,0 0 0,0-1 0,0 1 0,3-1 0,2-1 0,-1 1 0,1-1 0,-1 0 0,0 0 0,0 0 0,1-1 0,-1 0 0,-1 0 0,6-4 0,0-3 0,0-1 0,0 0 0,-1-1 0,0 0 0,-2-1 0,1 1 0,-1-1 0,-1-1 0,0 1 0,-1-1 0,-1 0 0,0-1 0,-1 1 0,0-1 0,1-18 0,-11 40 0,-1 11 0,6-13 0,1 0 0,0 0 0,0 0 0,0 0 0,1 0 0,-1 0 0,1 1 0,1-1 0,-1 0 0,1 0 0,1 6 0,-1-9 0,0 0 0,0 0 0,0-1 0,0 1 0,0-1 0,0 1 0,1-1 0,-1 1 0,1-1 0,-1 0 0,1 0 0,-1 0 0,1 0 0,0 0 0,-1 0 0,1 0 0,0 0 0,0-1 0,0 1 0,-1-1 0,1 1 0,0-1 0,0 0 0,0 0 0,0 0 0,0 0 0,0 0 0,0 0 0,0 0 0,0-1 0,0 1 0,0 0 0,2-2 0,5-1 0,1 0 0,-1 0 0,0-1 0,0 0 0,0-1 0,-1 0 0,1-1 0,-1 1 0,0-1 0,-1-1 0,0 0 0,12-13 0,-5 3 0,0-1 0,0-1 0,-2 0 0,15-31 0,-19 32 0,0 1 0,-1-1 0,-2 0 0,1 0 0,-2-1 0,4-36 0,-8 54 0,0 1 0,0-1 0,0 1 0,1-1 0,-1 1 0,0-1 0,0 1 0,0-1 0,0 1 0,0-1 0,0 1 0,-1-1 0,1 1 0,0-1 0,0 1 0,0-1 0,0 1 0,-1-1 0,1 1 0,0-1 0,0 1 0,-1-1 0,1 1 0,0 0 0,-1-1 0,1 1 0,0-1 0,-1 1 0,1 0 0,-1-1 0,1 1 0,-1 0 0,-14 8 0,-16 29 0,31-36 0,-99 153 0,89-136 0,0 2 0,2-1 0,0 1 0,1 0 0,1 1 0,-5 32 0,11-51 0,0 0 0,-1 0 0,1 0 0,0 0 0,0 0 0,0 0 0,1 0 0,-1 1 0,0-2 0,1 1 0,-1 0 0,1 0 0,0 0 0,-1 0 0,1 0 0,0 0 0,0-1 0,0 1 0,0 0 0,1-1 0,-1 1 0,3 2 0,-2-3 0,1 1 0,-1-1 0,1 0 0,0 0 0,-1 0 0,1 0 0,0 0 0,0-1 0,0 1 0,-1-1 0,1 0 0,0 0 0,0 0 0,3 0 0,4-2 0,-1 1 0,1-1 0,-1 0 0,0-1 0,0 0 0,0-1 0,0 0 0,15-9 0,-13 4 0,1-1 0,-1 0 0,-1 0 0,0-1 0,-1 0 0,0-1 0,0 0 0,-1 0 0,-1-1 0,0 0 0,9-26 0,-28 49 0,-6 15 0,11-15 0,1 0 0,0 1 0,1 0 0,0 0 0,1 1 0,0-1 0,1 1 0,0 0 0,1 0 0,0 0 0,1 22 0,1-32 3,1 0 1,0-1-1,0 1 0,0 0 1,0-1-1,0 1 0,0-1 1,0 0-1,0 1 0,1-1 0,-1 0 1,1 1-1,-1-1 0,1 0 1,-1 0-1,1 0 0,-1-1 1,1 1-1,0 0 0,0-1 1,-1 1-1,1-1 0,0 1 1,0-1-1,0 0 0,-1 0 1,1 1-1,0-1 0,0-1 0,3 1 1,5 0-107,-1-1 0,1 1 0,-1-2 1,17-3-1,8-10-3534,-12 0-3131,4-4-6535</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0.164"/>
    </inkml:context>
    <inkml:brush xml:id="br0">
      <inkml:brushProperty name="width" value="0.025" units="cm"/>
      <inkml:brushProperty name="height" value="0.025" units="cm"/>
      <inkml:brushProperty name="color" value="#E71224"/>
    </inkml:brush>
  </inkml:definitions>
  <inkml:trace contextRef="#ctx0" brushRef="#br0">155 0 16816,'0'0'13570,"-3"13"-12577,-48 160-334,27-100-416,3 0 0,-18 128 0,45-303-243,-5 78 0,-1-1 0,-1 1 0,-8-42 0,0 47 0,5 26 0,3-5 0,1 1 0,0-1 0,0 0 0,0 1 0,1-1 0,-1 0 0,1 0 0,-1 1 0,1-1 0,0 0 0,-1 0 0,1 0 0,0 0 0,0 0 0,1 0 0,1 2 0,1 0-121,0-1 0,0 0-1,1 0 1,-1 0 0,1 0 0,0-1-1,0 0 1,0 0 0,0 0 0,0-1 0,0 1-1,0-1 1,1-1 0,-1 1 0,0-1-1,1 0 1,-1 0 0,0 0 0,1-1 0,-1 0-1,0 0 1,0 0 0,10-4 0,-9 3-210,1 0 1,-1-1 0,0 0 0,0 0 0,0-1 0,-1 0 0,1 0-1,-1 0 1,0 0 0,0-1 0,0 0 0,-1 0 0,1 0 0,-1-1 0,0 0-1,-1 1 1,0-1 0,4-9 0,-6 4-7208</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0.569"/>
    </inkml:context>
    <inkml:brush xml:id="br0">
      <inkml:brushProperty name="width" value="0.025" units="cm"/>
      <inkml:brushProperty name="height" value="0.025" units="cm"/>
      <inkml:brushProperty name="color" value="#E71224"/>
    </inkml:brush>
  </inkml:definitions>
  <inkml:trace contextRef="#ctx0" brushRef="#br0">86 1 13837,'0'0'16981,"-2"10"-15502,-31 91-1047,22-74-425,2 0 1,0 0 0,2 1-1,-7 50 1,14-78-15,0 1 1,0-1-1,0 0 0,0 0 1,0 0-1,0 0 0,0 1 1,-1-1-1,1 0 0,0 0 1,0 0-1,0 1 1,0-1-1,0 0 0,0 0 1,0 0-1,0 1 0,0-1 1,0 0-1,0 0 0,0 1 1,0-1-1,0 0 0,0 0 1,1 0-1,-1 1 0,0-1 1,0 0-1,0 0 0,0 0 1,0 0-1,0 1 1,0-1-1,1 0 0,-1 0 1,0 0-1,0 0 0,0 0 1,0 1-1,1-1 0,-1 0 1,0 0-1,0 0 0,0 0 1,1 0-1,-1 0 0,0 0 1,0 0-1,0 0 0,1 0 1,-1 0-1,0 0 1,0 0-1,0 0 0,1 0 1,-1 0-1,0 0 0,0 0 1,0 0-1,1 0 0,-1 0 1,0 0-1,0 0 0,0 0 1,1-1-1,-1 1 0,0 0 1,0 0-1,0 0 0,8-8-2230,3-9-2817,0-6-2307</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1.036"/>
    </inkml:context>
    <inkml:brush xml:id="br0">
      <inkml:brushProperty name="width" value="0.025" units="cm"/>
      <inkml:brushProperty name="height" value="0.025" units="cm"/>
      <inkml:brushProperty name="color" value="#E71224"/>
    </inkml:brush>
  </inkml:definitions>
  <inkml:trace contextRef="#ctx0" brushRef="#br0">170 0 19827,'0'0'11200,"-1"9"-10106,-7 41-984,-3 1 0,-3-1 0,-1-1 1,-24 51-1,14-35-63,-28 110 1,53-174-48,-1 0 0,1 0 0,-1-1 0,1 1 0,0 0 0,-1 0 0,1 0 0,0 0 0,0 1 0,0-1 0,-1 0 0,1 0 0,0 0 0,1 0 0,-1 0 0,0 0 0,0 0 0,0 0 0,1 0 0,-1 0 0,0 0 0,1 0 0,-1 0 0,1 0 0,-1 0 0,1-1 0,-1 1 0,2 1 0,0-2 0,-1-1 0,1 1 0,-1-1 0,1 1 0,-1-1 0,1 0 0,-1 1 0,0-1 0,1 0 0,-1 0 0,0 0 0,1 0 0,-1 0 0,0 0 0,1-2 0,48-57 0,-49 59 0,82-110 0,140-145 0,-244 272-2002,-23 10-5349,17-10 2573,11-5-3032</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1.384"/>
    </inkml:context>
    <inkml:brush xml:id="br0">
      <inkml:brushProperty name="width" value="0.025" units="cm"/>
      <inkml:brushProperty name="height" value="0.025" units="cm"/>
      <inkml:brushProperty name="color" value="#E71224"/>
    </inkml:brush>
  </inkml:definitions>
  <inkml:trace contextRef="#ctx0" brushRef="#br0">9 1 4869,'0'0'11979,"-8"50"-8328,7-21 449,1 4-288,0-1-897,1-1-1474,9-3-1441,1-5 0,7-6 0,-3-5 0,3-6 0,-2-5 0,-6-1 0,-2 0 0,-8-3-577,0-8-3298,-6-5-2243,-6-5-4580</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1.741"/>
    </inkml:context>
    <inkml:brush xml:id="br0">
      <inkml:brushProperty name="width" value="0.025" units="cm"/>
      <inkml:brushProperty name="height" value="0.025" units="cm"/>
      <inkml:brushProperty name="color" value="#E71224"/>
    </inkml:brush>
  </inkml:definitions>
  <inkml:trace contextRef="#ctx0" brushRef="#br0">1 16 14253,'0'0'18514,"47"-15"-31038</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2.113"/>
    </inkml:context>
    <inkml:brush xml:id="br0">
      <inkml:brushProperty name="width" value="0.025" units="cm"/>
      <inkml:brushProperty name="height" value="0.025" units="cm"/>
      <inkml:brushProperty name="color" value="#E71224"/>
    </inkml:brush>
  </inkml:definitions>
  <inkml:trace contextRef="#ctx0" brushRef="#br0">7 1 11851,'0'0'20916</inkml:trace>
  <inkml:trace contextRef="#ctx0" brushRef="#br0" timeOffset="1">1 211 19250,'0'0'13517,"18"42"-13517,-13-42-4164</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4.370"/>
    </inkml:context>
    <inkml:brush xml:id="br0">
      <inkml:brushProperty name="width" value="0.025" units="cm"/>
      <inkml:brushProperty name="height" value="0.025" units="cm"/>
      <inkml:brushProperty name="color" value="#E71224"/>
    </inkml:brush>
  </inkml:definitions>
  <inkml:trace contextRef="#ctx0" brushRef="#br0">110 0 16432,'1'5'9021,"-2"17"-6939,-20 99 1885,-7 70-3428,24-60-1617,-1-144-5530,-15-9 1868,12 13 1541,-15-19-4088</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4.712"/>
    </inkml:context>
    <inkml:brush xml:id="br0">
      <inkml:brushProperty name="width" value="0.025" units="cm"/>
      <inkml:brushProperty name="height" value="0.025" units="cm"/>
      <inkml:brushProperty name="color" value="#E71224"/>
    </inkml:brush>
  </inkml:definitions>
  <inkml:trace contextRef="#ctx0" brushRef="#br0">1 51 13933,'0'0'14158,"66"-9"-12205,-19 9-607,9 0-578,2 0-511,-1-4-193,-5-5-1121,-9-3-2883,-10-4-4676</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5.195"/>
    </inkml:context>
    <inkml:brush xml:id="br0">
      <inkml:brushProperty name="width" value="0.025" units="cm"/>
      <inkml:brushProperty name="height" value="0.025" units="cm"/>
      <inkml:brushProperty name="color" value="#E71224"/>
    </inkml:brush>
  </inkml:definitions>
  <inkml:trace contextRef="#ctx0" brushRef="#br0">1 622 7239,'0'0'20419,"8"-4"-18470,8-5-1667,0 0 0,-1-1 0,-1-1 1,0 0-1,20-21 0,66-80 999,-56 62-1095,-4 5-186,27-28 0,-4-3 0,67-104 0,-139 202 0,1 1 0,0 0 0,2 0 0,1 0 0,0 1 0,-1 36 0,6 213 0,4-109 0,-4-166-176,-1 1 0,1 0 0,0-1 0,-1 1 0,1 0 0,-1-1 1,0 1-1,1 0 0,-1 0 0,0-1 0,0 1 0,0 0 0,1 0 0,-1 0 0,0 0 0,-1 0 0,1 0 0,0 0 0,0 1 1,0-1-1,-2 0 0,-29-14-8211,7 7-2098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458"/>
    </inkml:context>
    <inkml:brush xml:id="br0">
      <inkml:brushProperty name="width" value="0.025" units="cm"/>
      <inkml:brushProperty name="height" value="0.025" units="cm"/>
    </inkml:brush>
  </inkml:definitions>
  <inkml:trace contextRef="#ctx0" brushRef="#br0">78 53 13068,'0'0'8045,"-8"12"-7356,7-9-661,-46 84 326,43-80-316,1 1 1,0 0-1,0 0 1,1 0-1,0 0 0,0 1 1,1-1-1,0 0 1,0 1-1,1-1 1,1 10-1,-1-18-16,1 1-1,-1-1 1,0 0-1,1 1 1,-1-1-1,0 1 0,1-1 1,-1 0-1,1 1 1,-1-1-1,1 0 1,-1 1-1,1-1 0,-1 0 1,1 0-1,0 1 1,-1-1-1,1 0 1,-1 0-1,1 0 0,-1 0 1,1 0-1,0 0 1,-1 0-1,1 0 1,-1 0-1,1 0 0,-1 0 1,1 0-1,0-1 1,-1 1-1,1 0 1,-1 0-1,1-1 1,-1 1-1,1 0 0,-1-1 1,1 1-1,-1 0 1,1-1-1,-1 1 1,1-1-1,22-15 931,3-12-757,0-2-1,-3 0 0,0-1 0,31-59 1,-71 149-697,-9 1 776,15-37-174,0 1 0,2 0 1,0 0-1,2 1 0,-4 26 0,11-51-96,0 0-1,0 1 0,0-1 1,0 0-1,0 1 0,-1-1 1,1 0-1,1 0 0,-1 1 1,0-1-1,0 0 0,0 1 1,0-1-1,0 0 0,0 0 1,0 1-1,0-1 0,0 0 0,1 1 1,-1-1-1,0 0 0,0 0 1,0 0-1,0 1 0,1-1 1,-1 0-1,0 0 0,0 0 1,1 1-1,-1-1 0,0 0 1,0 0-1,1 0 0,-1 0 0,0 0 1,1 0-1,-1 1 0,0-1 1,0 0-1,1 0 0,-1 0 1,0 0-1,1 0 0,-1 0 1,0 0-1,0 0 0,1 0 1,-1 0-1,0-1 0,1 1 1,-1 0-1,0 0 0,0 0 0,1 0 1,-1 0-1,0 0 0,0-1 1,1 1-1,-1 0 0,18-11 108,-4-1-861,-1-1 0,-1 0 1,0-1-1,-1 0 0,0-1 0,13-25 0,42-102-10635,-41 82 3479</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5.540"/>
    </inkml:context>
    <inkml:brush xml:id="br0">
      <inkml:brushProperty name="width" value="0.025" units="cm"/>
      <inkml:brushProperty name="height" value="0.025" units="cm"/>
      <inkml:brushProperty name="color" value="#E71224"/>
    </inkml:brush>
  </inkml:definitions>
  <inkml:trace contextRef="#ctx0" brushRef="#br0">1 73 15407,'0'0'16143,"83"-1"-14926,-26-10-1217,6-1 0,2 4 0,-5 2 0,-6 4 0,-7 2 0,-11 0 0,0 0 0,-3 0 0,-4 0-4292,-2-11-3844,-3-10-8904</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7:46.256"/>
    </inkml:context>
    <inkml:brush xml:id="br0">
      <inkml:brushProperty name="width" value="0.025" units="cm"/>
      <inkml:brushProperty name="height" value="0.025" units="cm"/>
      <inkml:brushProperty name="color" value="#E71224"/>
    </inkml:brush>
  </inkml:definitions>
  <inkml:trace contextRef="#ctx0" brushRef="#br0">18 105 13357,'0'0'14210,"3"10"-12288,1 6-1712,-1-1 0,0 1 1,-1 0-1,-1 0 0,-2 30 0,-15 90 1057,9-86-892,-3 67 0,11-108-375,2-14 0,5-31 0,8-59 0,-10 39 0,-3-1 0,-6-106 0,2 160 0,1 0 0,-1 0 0,1 0 0,-1 0 0,0 0 0,0 0 0,0 0 0,-1 0 0,1 1 0,-3-4 0,4 5 0,0 1 0,0 0 0,0 0 0,0 0 0,-1 0 0,1 0 0,0-1 0,0 1 0,0 0 0,0 0 0,0 0 0,-1 0 0,1 0 0,0 0 0,0 0 0,0 0 0,0 0 0,-1-1 0,1 1 0,0 0 0,0 0 0,0 0 0,0 0 0,-1 0 0,1 0 0,0 0 0,0 0 0,0 0 0,0 0 0,-1 0 0,1 1 0,0-1 0,0 0 0,0 0 0,-1 0 0,1 0 0,0 0 0,0 0 0,0 0 0,0 0 0,0 0 0,-1 1 0,1-1 0,0 0 0,0 0 0,0 0 0,0 0 0,0 1 0,-4 20 0,4-17 0,-1 1 0,1-1 0,0 1 0,0-1 0,1 1 0,-1-1 0,1 1 0,0-1 0,0 1 0,1-1 0,-1 0 0,3 5 0,-2-7 0,1 0 0,-1 0 0,0-1 0,1 1 0,-1 0 0,1-1 0,0 0 0,-1 1 0,1-1 0,0-1 0,0 1 0,0 0 0,0 0 0,-1-1 0,1 0 0,0 0 0,0 1 0,0-2 0,0 1 0,4-1 0,-1 1 0,1-1 0,-1 0 0,0 0 0,1-1 0,-1 0 0,0 0 0,0 0 0,0-1 0,0 0 0,0 0 0,-1 0 0,1-1 0,-1 0 0,0 0 0,6-6 0,7-9 0,-1 0 0,23-37 0,11-11 0,-51 67 0,0 1 0,0-1 0,-1 0 0,1 0 0,0 1 0,0-1 0,0 0 0,0 0 0,0 1 0,0-1 0,0 0 0,1 0 0,-1 1 0,0-1 0,0 0 0,0 0 0,0 1 0,0-1 0,0 0 0,0 0 0,0 0 0,1 1 0,-1-1 0,0 0 0,0 0 0,0 0 0,0 1 0,1-1 0,-1 0 0,0 0 0,0 0 0,1 0 0,-1 0 0,0 0 0,0 1 0,0-1 0,1 0 0,-1 0 0,0 0 0,0 0 0,1 0 0,-1 0 0,0 0 0,0 0 0,1 0 0,-1 0 0,0 0 0,0 0 0,1 0 0,-1 0 0,0 0 0,0-1 0,1 1 0,-1 0 0,0 0 0,0 0 0,0 0 0,1 0 0,-1 0 0,0-1 0,0 1 0,0 0 0,1 0 0,-1 0 0,0-1 0,0 1 0,0 0 0,0 0 0,1-1 0,-1 25 0,0-19 0,-3 49 0,-20 100 0,13-100 0,-6 103 0,16-144 0,-1-2 0,1 0 0,1-1 0,-1 1 0,3 11 0,-2-20 0,-1-1 0,0 1 0,0-1 0,1 0 0,-1 1 0,1-1 0,-1 0 0,1 1 0,-1-1 0,1 0 0,0 1 0,0-1 0,0 0 0,-1 0 0,1 0 0,0 0 0,1 0 0,-1 0 0,0 0 0,0 0 0,0 0 0,0-1 0,1 1 0,-1 0 0,0-1 0,1 1 0,-1-1 0,1 0 0,-1 1 0,0-1 0,1 0 0,-1 0 0,1 0 0,-1 0 0,1 0 0,-1 0 0,3 0 0,4-6-961,-2-9-3843</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36.320"/>
    </inkml:context>
    <inkml:brush xml:id="br0">
      <inkml:brushProperty name="width" value="0.025" units="cm"/>
      <inkml:brushProperty name="height" value="0.025" units="cm"/>
      <inkml:brushProperty name="color" value="#E71224"/>
    </inkml:brush>
  </inkml:definitions>
  <inkml:trace contextRef="#ctx0" brushRef="#br0">1 239 6822,'0'0'4720,"12"2"-2393,37 2-301,0-2 0,55-4-1,111-17 546,-15 0-1460,995-5 1278,-140 8-598,-734 1-1405,1066-75 2756,-1329 83-4044,-60 7 571,0 0 0,0 0 0,0 0-1,0-1 1,0 1 0,1 0 0,-1-1 0,0 1 0,0-1-1,0 0 1,1 1 0,-1-1 0,0 0 0,1 0-1,-1 0 1,1 0 0,-1-1 0,1 1 0,-1 0 0,1 0-1,0-1 1,0 1 0,-1-1 0,1 0 0,0 1 0,-1-3-1,-6-25-8220</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39.933"/>
    </inkml:context>
    <inkml:brush xml:id="br0">
      <inkml:brushProperty name="width" value="0.025" units="cm"/>
      <inkml:brushProperty name="height" value="0.025" units="cm"/>
      <inkml:brushProperty name="color" value="#E71224"/>
    </inkml:brush>
  </inkml:definitions>
  <inkml:trace contextRef="#ctx0" brushRef="#br0">467 108 5990,'0'0'7276,"-11"-5"-5045,5 1-2011,1 1-1,-1 0 0,0 0 0,-1 1 0,1-1 0,0 2 1,-1-1-1,1 1 0,-1 0 0,0 0 0,1 0 1,-1 1-1,0 0 0,1 1 0,-1-1 0,-12 4 1,3 1 34,1 2 0,-1 0 0,1 0 0,0 2 0,1 0 0,0 0 1,0 1-1,1 1 0,0 0 0,1 1 0,-12 15 0,9-7-127,1 0-1,1 2 0,1-1 0,0 1 1,2 1-1,-14 44 0,8 1 62,2 1 0,4 0 0,3 1 0,1 102 0,6-90 126,3 0-1,3-1 0,19 89 1,-18-136-292,2 0 1,2-1-1,0 0 1,3 0-1,0-2 1,2 0 0,1 0-1,2-2 1,43 53-1,-48-66 76,1-1-1,1 0 0,0-1 1,1 0-1,1-2 0,0 0 1,1-1-1,22 10 0,-33-17-9,1-1 0,0 0-1,0 0 1,0-1 0,1 0-1,-1-1 1,0 0 0,1 0-1,-1-1 1,1-1 0,-1 1-1,1-1 1,-1-1 0,0 0-1,0 0 1,1-1 0,-2 0-1,1 0 1,0-1 0,15-9-1,-1-4 78,-1-1 0,-1 0 0,0-2 0,-1 0 0,-1-2-1,-2 0 1,0 0 0,16-30 0,2-9 100,-3-1 1,27-77-1,-33 68-124,-4-2 0,-3 0-1,-3-1 1,11-132 0,-23 143-112,-3 0 0,-3 0 0,-3 0 0,-2 0 0,-3 1 0,-19-66 0,22 102-26,-1 1 0,-2-1-1,0 2 1,-1-1-1,-29-43 1,35 61-14,0 1 1,0 0-1,-1 0 0,0 0 1,0 0-1,0 1 0,-1 0 1,0 1-1,0-1 0,0 1 1,0 0-1,-1 1 0,1 0 1,-1 0-1,0 1 1,0 0-1,0 0 0,0 1 1,0 0-1,0 0 0,-1 1 1,1 0-1,-13 2 0,3 1-145,-1 1 0,1 1 0,0 0 0,0 2 0,1 0 0,0 1 0,-30 18 0,-110 88-2600,102-70 909,-56 39-4714,-4 2-6245</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6.210"/>
    </inkml:context>
    <inkml:brush xml:id="br0">
      <inkml:brushProperty name="width" value="0.025" units="cm"/>
      <inkml:brushProperty name="height" value="0.025" units="cm"/>
      <inkml:brushProperty name="color" value="#E71224"/>
    </inkml:brush>
  </inkml:definitions>
  <inkml:trace contextRef="#ctx0" brushRef="#br0">6 0 5349,'0'0'8520,"-2"9"-7901,1-3-339,0 0 1,0 0-1,1 0 0,0 0 0,0 0 0,1 0 0,-1 1 0,1-2 0,0 1 0,1 0 0,0 0 0,0 0 1,0-1-1,6 11 0,71 128 1636,178 244 1,-169-269-1628,132 168 1166,-151-206-1051,109 101-1,18 12 130,-120-115-12,168 137 0,-35-57 170,195 133 924,-185-143-1083,85 51-12,394 172-200,-28-105-308,-425-178-8,-42-13 6,339 120 34,-367-150-35,-121-34-2,-1 1 0,-1 3 0,67 30 0,-112-39-483,-17 0-10472,-4-3-2713</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8.577"/>
    </inkml:context>
    <inkml:brush xml:id="br0">
      <inkml:brushProperty name="width" value="0.025" units="cm"/>
      <inkml:brushProperty name="height" value="0.025" units="cm"/>
      <inkml:brushProperty name="color" value="#E71224"/>
    </inkml:brush>
  </inkml:definitions>
  <inkml:trace contextRef="#ctx0" brushRef="#br0">0 1 17777,'0'0'6673,"6"12"-5360,8 20-423,48 96 1247,-54-111-1950,2-1 0,0 0-1,0-1 1,1-1 0,23 23 0,-32-35-236,0 0 0,0 0 1,0 0-1,0 0 0,0 0 0,1-1 0,-1 1 1,1-1-1,-1 0 0,1 0 0,0 0 1,-1 0-1,1 0 0,0 0 0,0-1 0,0 1 1,-1-1-1,1 0 0,0 0 0,0 0 1,0 0-1,0-1 0,0 1 0,5-2 0,-6 1-398,0-1 0,0 1-1,0 0 1,0-1-1,0 0 1,0 1-1,0-1 1,0 0 0,-1 0-1,1 0 1,1-3-1,13-35-9576,-9 2-1961</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8.936"/>
    </inkml:context>
    <inkml:brush xml:id="br0">
      <inkml:brushProperty name="width" value="0.025" units="cm"/>
      <inkml:brushProperty name="height" value="0.025" units="cm"/>
      <inkml:brushProperty name="color" value="#E71224"/>
    </inkml:brush>
  </inkml:definitions>
  <inkml:trace contextRef="#ctx0" brushRef="#br0">270 1 14061,'0'0'3961,"-8"12"-1169,-33 57 1223,-41 99 0,-25 94-2601,102-248-1476,0-2-142,0-1 0,1 1 0,1 0 0,0 0 0,-3 23-1,6-34-2170,0-4-1458,0-13-2285,1-9-4153</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9.294"/>
    </inkml:context>
    <inkml:brush xml:id="br0">
      <inkml:brushProperty name="width" value="0.025" units="cm"/>
      <inkml:brushProperty name="height" value="0.025" units="cm"/>
      <inkml:brushProperty name="color" value="#E71224"/>
    </inkml:brush>
  </inkml:definitions>
  <inkml:trace contextRef="#ctx0" brushRef="#br0">90 1 13773,'0'0'8712,"-41"59"-7078,31-32-385,-3 7-512,2 2-417,3-2-288,4 0 0,2-9-576,2-4-770,0-11-864,2-10-1057,-1-11-12556</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8:59.664"/>
    </inkml:context>
    <inkml:brush xml:id="br0">
      <inkml:brushProperty name="width" value="0.025" units="cm"/>
      <inkml:brushProperty name="height" value="0.025" units="cm"/>
      <inkml:brushProperty name="color" value="#E71224"/>
    </inkml:brush>
  </inkml:definitions>
  <inkml:trace contextRef="#ctx0" brushRef="#br0">3 18 12268,'0'0'7772,"11"-2"-6357,23-4-623,0 1 1,0 2-1,57 1 0,-68 3-731,0 1-1,0 1 1,0 1-1,0 0 1,-1 2-1,41 16 1,-59-20-30,-1-1 0,1 1 0,-1 0 0,0 0 0,0 0 0,0 0 0,0 1 0,0-1 0,-1 1 0,1-1 0,-1 1 0,1 0 0,-1 0-1,0 1 1,0-1 0,0 0 0,-1 0 0,1 1 0,-1-1 0,1 6 0,-1-4 108,-1 1 0,0-1-1,0 1 1,0-1-1,-1 1 1,1-1 0,-1 1-1,-1-1 1,1 0-1,-1 1 1,0-1 0,-4 7-1,-2 3 296,-1 0 0,-1 0 1,0-1-1,-1 0 0,0-1 0,-1-1 0,-25 21 0,23-23-314,-1 0-1,0-1 1,0-1 0,-1 0-1,0-1 1,-1-1-1,0 0 1,0-1 0,0-1-1,0-1 1,0 0-1,-1-2 1,0 1-1,-22-3 1,37 1-249,0 0 1,-1-1-1,1 1 0,-1-1 0,1 0 1,-1 0-1,1 0 0,0 0 1,0-1-1,0 0 0,0 1 0,0-1 1,0 0-1,0 0 0,0 0 1,1-1-1,-3-2 0,3 3-93,1 0-1,0 0 1,0 0 0,0 0-1,0 0 1,0 0 0,1 0-1,-1 0 1,1 0-1,-1 0 1,1 0 0,0-1-1,0 1 1,0 0 0,0 0-1,0 0 1,0-1-1,1 1 1,-1 0 0,1 0-1,-1 0 1,1 0 0,0 0-1,0 0 1,0 0-1,0 0 1,0 0 0,2-2-1,14-18-9941</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0.317"/>
    </inkml:context>
    <inkml:brush xml:id="br0">
      <inkml:brushProperty name="width" value="0.025" units="cm"/>
      <inkml:brushProperty name="height" value="0.025" units="cm"/>
      <inkml:brushProperty name="color" value="#E71224"/>
    </inkml:brush>
  </inkml:definitions>
  <inkml:trace contextRef="#ctx0" brushRef="#br0">274 1 12396,'0'0'9865,"-9"14"-8781,-37 58-92,4 2 0,3 2 0,4 2 0,3 1 0,-24 89 0,52-153-921,0 1-1,2 0 0,-1 0 1,2 0-1,0 1 1,2 18-1,0-30-63,0 0-1,0 0 0,0 0 1,0 0-1,1-1 0,0 1 1,0 0-1,0-1 1,0 0-1,1 1 0,0-1 1,-1 0-1,2 0 0,-1-1 1,0 1-1,1-1 0,0 1 1,0-1-1,0 0 1,0 0-1,0-1 0,0 1 1,9 2-1,4 1-323,1 0-1,-1-2 1,1 0-1,0-1 1,1-1-1,19 0 1,60-4-5324,-40-5-1032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808"/>
    </inkml:context>
    <inkml:brush xml:id="br0">
      <inkml:brushProperty name="width" value="0.025" units="cm"/>
      <inkml:brushProperty name="height" value="0.025" units="cm"/>
    </inkml:brush>
  </inkml:definitions>
  <inkml:trace contextRef="#ctx0" brushRef="#br0">556 42 17617,'-12'-25'2090,"6"10"-2299,6 15 212,0 0 0,0 0 0,0 0 1,0 0-1,0 0 0,0 0 0,-1 0 0,1 0 0,0 1 0,0-1 0,0 0 0,0 0 0,0 0 0,0 0 1,0 0-1,0 0 0,0 0 0,0 0 0,-1 0 0,1 0 0,0 0 0,0 0 0,0 0 0,0 0 0,0 0 1,0 0-1,0 0 0,0 0 0,-1 0 0,1 0 0,0 0 0,0 0 0,0 0 0,0 0 0,0 0 1,0 0-1,0 0 0,0 0 0,0 0 0,-1 0 0,1 0 0,0 0 0,0 0 0,0 0 0,0 0 0,0-1 1,0 1-1,0 0 0,0 0 0,0 0 0,0 0 0,0 0 0,0 0 0,0 0 0,0 0 0,0 0 0,-1-1 1,1 1-1,0 0 0,0 0 0,0 0 0,0 0 0,0 0 0,0 0 0,0 0 0,0 0 0,0-1 1,0 1-1,1 0 0,-15 29 547,-1 0 0,-1-2 0,-2 0 1,-27 34-1,26-36-360,-222 251 1722,132-160-1053,99-105-802,5-7-40,1 1 1,0-1 0,0 1 0,0-1 0,0 1-1,1 0 1,0 1 0,0-1 0,0 0 0,1 1-1,-1 0 1,-1 9 0,4-14-21,0 0 0,0-1 0,0 1 0,0 0-1,0-1 1,0 1 0,0 0 0,0 0 0,0-1 0,1 1 0,-1 0 0,0-1 0,1 1-1,-1-1 1,0 1 0,1 0 0,-1-1 0,1 1 0,-1-1 0,1 1 0,-1-1-1,1 1 1,-1-1 0,1 1 0,-1-1 0,1 0 0,0 1 0,-1-1 0,1 0 0,0 0-1,-1 1 1,1-1 0,0 0 0,-1 0 0,2 0 0,15 2-138,0-2 0,0 0 0,-1-1 1,1-1-1,0 0 0,-1-1 0,30-10 0,33-11-3961,135-61-1,-40 3-8869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813"/>
    </inkml:context>
    <inkml:brush xml:id="br0">
      <inkml:brushProperty name="width" value="0.025" units="cm"/>
      <inkml:brushProperty name="height" value="0.025" units="cm"/>
    </inkml:brush>
  </inkml:definitions>
  <inkml:trace contextRef="#ctx0" brushRef="#br0">170 1 11563,'0'0'4367,"-6"9"-1762,-19 30-1397,-58 99 2908,73-119-3742,1 0 0,1 1 1,0 0-1,2 0 0,-7 32 1,13-50-376,-1-1 0,1 1 0,0-1 0,0 0 1,0 1-1,0-1 0,0 1 0,0-1 0,0 1 0,0-1 1,0 0-1,1 1 0,-1-1 0,1 1 0,-1-1 0,1 0 1,-1 1-1,1-1 0,1 2 0,-1-2 11,0-1 0,0 1-1,0-1 1,0 1 0,0-1-1,0 0 1,0 1 0,0-1-1,0 0 1,0 0 0,0 0-1,0 0 1,0 1 0,0-1-1,0-1 1,0 1 0,0 0-1,0 0 1,0 0 0,2-1-1,6-2 77,0-1-1,0 0 0,-1 0 1,13-9-1,-15 9-79,12-6 85,-6 1-250,1 0 0,0 1-1,1 1 1,0 1 0,0 0 0,0 0 0,1 2 0,0-1 0,22-2 0,-36 7 150,0 0 0,0 0 1,0 0-1,0 0 0,0 0 0,0 0 1,0 0-1,0 1 0,0-1 1,0 0-1,0 1 0,0-1 0,0 0 1,0 1-1,0-1 0,0 1 0,0 0 1,-1-1-1,1 1 0,0 0 0,0-1 1,0 1-1,-1 0 0,1 0 0,-1 0 1,1-1-1,0 3 0,0-1 33,-1 0 0,1 0-1,-1 1 1,1-1 0,-1 0 0,0 1-1,0-1 1,0 1 0,-1-1-1,1 0 1,-2 5 0,0 1 130,-1 1 1,0-1-1,0 0 0,-1 0 1,-9 14-1,6-13 145,-1 0 0,1-1 0,-1 0 0,-1-1 0,0 1 0,-13 7-1,19-12-260,-1-1 0,0 0-1,1 0 1,-1 0 0,0 0-1,0-1 1,0 0 0,-1 1-1,1-1 1,0-1 0,0 1-1,-1-1 1,1 1 0,0-1-1,-1-1 1,1 1 0,0 0-1,-1-1 1,-6-2-1,9 2-508,1-1-1,-1 1 0,0 0 0,1-1 1,-1 1-1,1-1 0,-1 0 0,1 0 0,0 1 1,-1-1-1,1 0 0,0 0 0,1 0 1,-1 0-1,-1-4 0,-4-16-8555</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0.941"/>
    </inkml:context>
    <inkml:brush xml:id="br0">
      <inkml:brushProperty name="width" value="0.025" units="cm"/>
      <inkml:brushProperty name="height" value="0.025" units="cm"/>
      <inkml:brushProperty name="color" value="#E71224"/>
    </inkml:brush>
  </inkml:definitions>
  <inkml:trace contextRef="#ctx0" brushRef="#br0">46 1 13997,'0'0'8766,"0"13"-7357,-12 473 3732,12-480-4848,-3 37 583,3-42-831,0 1 0,0-1-1,0 0 1,0 0 0,0 1 0,0-1-1,0 0 1,-1 1 0,1-1-1,-1 0 1,1 0 0,-1 0-1,1 0 1,-1 1 0,0-1 0,1 0-1,-1 0 1,0 0 0,0 0-1,0-1 1,0 1 0,0 0-1,-2 1 1,2-4 27,-1 0-1,1 0 1,0 0-1,0 0 1,0-1-1,0 1 1,0 0-1,0-1 1,1 1-1,-1-1 1,1 1-1,-1-1 1,1 1 0,0-1-1,0-2 1,0 2-37,-3-33-27,1 0 0,2-1 0,2 1 0,8-49 0,-7 65-9,2 1 0,0-1 1,0 1-1,2 0 0,1 0 0,0 0 0,1 1 1,1 1-1,17-23 0,-23 36 1,0 0 0,0 0 0,0 0 0,1 1 0,0 0 0,-1 0 0,1 0 0,0 0 0,1 1 0,-1 0 0,0 0 0,1 0 0,-1 1 0,1 0 0,0 0 0,-1 0 0,1 1 0,0 0 0,-1 0 0,1 0 0,8 2 0,-11-2 0,1 1 0,0 0 0,0 0 0,-1 0 0,1 0 0,-1 0 0,1 1 0,-1-1 0,1 1 0,-1 0 0,0 0 0,0 1 0,0-1 0,0 1 0,-1-1 0,1 1 0,0 0 0,-1 0 0,0 0 0,0 0 0,0 0 0,0 1 0,0-1 0,-1 0 0,1 1 0,-1 0 0,0-1 0,0 1 0,-1 0 0,1-1 0,-1 1 0,1 4 0,-2-4 0,0 1 0,0-1 0,0 0 0,-1 0 0,1 0 0,-1 0 0,0 0 0,0 0 0,-1-1 0,1 1 0,-1-1 0,0 1 0,0-1 0,0 0 0,0 0 0,0 0 0,-1-1 0,1 1 0,-1-1 0,0 0 0,1 0 0,-6 2 0,-8 5 0,-1-2 0,1 0 0,-31 8 0,43-13 0,0-1 0,0 0 0,0-1 0,0 1 0,0-1 0,0 0 0,0 0 0,-6-1 0,11 1-22,0 0 0,0 0 0,-1 0 0,1 0 0,0 0 0,0 0 0,0 0 0,0 0 0,-1 0 0,1 0 0,0 0 0,0 0 0,0 0 0,0 0 0,0-1 0,0 1 0,-1 0 0,1 0 0,0 0 1,0 0-1,0 0 0,0 0 0,0-1 0,0 1 0,0 0 0,0 0 0,-1 0 0,1 0 0,0-1 0,0 1 0,0 0 0,0 0 0,0 0 0,0 0 0,0-1 0,0 1 0,0 0 0,0 0 0,0 0 0,0 0 0,0-1 0,0 1 0,0 0 0,1 0 0,-1 0 0,0 0 0,0 0 0,0-1 0,9-8-2678,11-6-4392,4 6-264</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1.299"/>
    </inkml:context>
    <inkml:brush xml:id="br0">
      <inkml:brushProperty name="width" value="0.025" units="cm"/>
      <inkml:brushProperty name="height" value="0.025" units="cm"/>
      <inkml:brushProperty name="color" value="#E71224"/>
    </inkml:brush>
  </inkml:definitions>
  <inkml:trace contextRef="#ctx0" brushRef="#br0">60 0 19250,'0'0'5157,"-32"67"-993,17-35-1441,6 0-1410,6-7-1153,3-3-160,1-6 0,13-8-545,4-8-3683,1-3-4868</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1.919"/>
    </inkml:context>
    <inkml:brush xml:id="br0">
      <inkml:brushProperty name="width" value="0.025" units="cm"/>
      <inkml:brushProperty name="height" value="0.025" units="cm"/>
      <inkml:brushProperty name="color" value="#E71224"/>
    </inkml:brush>
  </inkml:definitions>
  <inkml:trace contextRef="#ctx0" brushRef="#br0">180 0 12940,'0'0'12353,"-9"3"-11226,2 0-967,0 0 1,-1 1-1,1 0 1,1 0-1,-1 1 1,1 0-1,-1 0 1,1 0-1,1 1 1,-1 0-1,1 0 1,0 0-1,0 1 1,-7 13-1,0 0 207,2 0 0,0 1 0,1 1 0,-8 25 0,14-34-297,0-1 0,0 1 0,1 1 1,1-1-1,0 0 0,1 0 0,0 0 0,4 24 1,-3-33-66,0 0 0,0 0 1,0 0-1,1-1 0,-1 1 1,1 0-1,0-1 1,0 1-1,0-1 0,1 1 1,-1-1-1,1 0 0,0 0 1,-1 0-1,2 0 1,-1-1-1,0 1 0,0-1 1,1 0-1,-1 0 0,1 0 1,0 0-1,-1-1 1,1 0-1,0 1 0,0-1 1,0 0-1,0-1 0,0 1 1,0-1-1,0 0 1,0 0-1,0 0 0,5-1 1,0 0 11,0 0 1,0-1 0,-1 0 0,1 0-1,-1-1 1,1 0 0,-1-1-1,0 0 1,0 0 0,0 0 0,-1-1-1,0 0 1,0-1 0,11-11-1,-14 12 24,0 0-1,0 0 0,-1 0 0,0-1 0,0 1 0,-1-1 0,0 0 0,0 0 1,0 0-1,0 0 0,-1 0 0,1-9 0,-2 13-28,0 0 0,0-1 1,0 1-1,0 0 0,0 0 0,-1 0 0,1 0 0,-1 0 0,1 0 1,-1 0-1,0 0 0,0 1 0,0-1 0,0 0 0,0 0 0,0 1 1,0-1-1,-1 0 0,1 1 0,0-1 0,-1 1 0,0 0 0,1-1 1,-1 1-1,0 0 0,1 0 0,-1 0 0,0 0 0,0 1 0,0-1 1,0 0-1,0 1 0,0-1 0,0 1 0,0 0 0,0-1 0,0 1 1,0 0-1,0 0 0,-2 1 0,-1 0-12,1 0 0,0 0 0,1 0 0,-1 1 0,0 0 0,0-1 0,0 2 0,1-1 0,0 0 0,-1 1 0,1-1 0,0 1 0,0 0 0,0 0 0,0 0 0,1 0 0,-1 1 0,1-1 0,0 1 0,0 0 0,0-1 0,0 1 0,1 0 0,0 0 0,0 0 0,0 0 0,0 0 0,0 0 0,1 0 0,0 1 0,0-1 0,0 0 0,1 5 0,-1-8 0,1 0 0,0 0 0,0 0 0,-1 0 0,1 0 0,0-1 0,0 1 0,0 0 0,0-1 0,0 1 0,0-1 0,0 1 0,0-1 0,0 1 0,1-1 0,-1 0 0,0 0 0,0 1 0,0-1 0,0 0 0,1 0 0,-1 0 0,0 0 0,0 0 0,0 0 0,0-1 0,2 1 0,34-7 0,-20 0 0,-1 0 0,1-1 0,-1-1 0,26-19 0,18-10 0,-60 37 0,0 1 0,1 0 0,-1 0 0,0-1 0,1 1 0,-1 0 0,0 0 0,1 0 0,-1 0 0,0-1 0,1 1 0,-1 0 0,1 0 0,-1 0 0,0 0 0,1 0 0,-1 0 0,1 0 0,-1 0 0,0 0 0,1 0 0,-1 0 0,0 0 0,1 0 0,-1 0 0,1 1 0,-1-1 0,0 0 0,1 0 0,-1 0 0,0 1 0,1-1 0,-1 0 0,0 0 0,0 0 0,1 1 0,-1-1 0,0 0 0,0 1 0,1-1 0,-1 0 0,0 1 0,0-1 0,0 0 0,1 1 0,-1 25 0,-12 30 0,-8 4 0,11-37 0,1 1 0,2 0 0,0 0 0,1 0 0,-1 31 0,5-55-45,1 1-1,0-1 1,0 1 0,0-1 0,0 1-1,0-1 1,0 1 0,1-1-1,-1 1 1,0-1 0,0 1-1,0-1 1,0 1 0,1-1 0,-1 1-1,0-1 1,0 1 0,1-1-1,-1 0 1,0 1 0,1-1-1,-1 1 1,0-1 0,1 0 0,-1 0-1,1 1 1,-1-1 0,0 0-1,1 1 1,-1-1 0,1 0-1,-1 0 1,1 0 0,0 1-1,18-9-4582,-4-8-2483</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2.462"/>
    </inkml:context>
    <inkml:brush xml:id="br0">
      <inkml:brushProperty name="width" value="0.025" units="cm"/>
      <inkml:brushProperty name="height" value="0.025" units="cm"/>
      <inkml:brushProperty name="color" value="#E71224"/>
    </inkml:brush>
  </inkml:definitions>
  <inkml:trace contextRef="#ctx0" brushRef="#br0">22 1 14638,'0'0'10762,"-6"53"-9064,0-16-545,1 1-609,1 1-384,4-2-96,0-5-32,0-8-832,5-12-2243,5-9-2562,-1-3-3556</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2.880"/>
    </inkml:context>
    <inkml:brush xml:id="br0">
      <inkml:brushProperty name="width" value="0.025" units="cm"/>
      <inkml:brushProperty name="height" value="0.025" units="cm"/>
      <inkml:brushProperty name="color" value="#E71224"/>
    </inkml:brush>
  </inkml:definitions>
  <inkml:trace contextRef="#ctx0" brushRef="#br0">344 0 12107,'0'0'16507,"-1"9"-15434,-3 9-870,-1 0 1,0 0-1,-1-1 0,-1 1 1,-1-1-1,-1-1 0,0 0 1,-17 23-1,-110 127 537,48-64-492,78-87-770,-14 17 988,18-28-3994,11-20-5353,7-10 1845</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4.637"/>
    </inkml:context>
    <inkml:brush xml:id="br0">
      <inkml:brushProperty name="width" value="0.025" units="cm"/>
      <inkml:brushProperty name="height" value="0.025" units="cm"/>
      <inkml:brushProperty name="color" value="#E71224"/>
    </inkml:brush>
  </inkml:definitions>
  <inkml:trace contextRef="#ctx0" brushRef="#br0">45 3 8456,'2'-3'9758,"0"9"-3941,0 23-2285,-6 40-2850,0-45-757,2-14 627,1 1-1,-2 0 0,0-1 0,0 0 1,-1 1-1,0-1 0,-7 12 0,10-20-542,-1 0-1,1 0 1,0 1 0,0-1-1,0 1 1,0-1-1,0 1 1,0-1-1,1 1 1,-1-1 0,1 1-1,0-1 1,0 1-1,0 0 1,0 3 0,1-5-7,-1 1 0,1-1 0,0 1 0,0-1 0,0 1-1,0-1 1,0 0 0,0 1 0,1-1 0,-1 0 0,0 0 0,1 0 0,-1 0 0,1 0 0,-1 0 0,1 0 0,-1 0 0,1-1 0,-1 1 0,1-1 0,0 1 0,0-1 0,-1 1 0,4-1 0,-3 0-2,0 0 0,0 0 0,-1-1 0,1 1 0,0 0 0,0-1 0,-1 1 0,1-1 0,0 0 0,-1 1 0,1-1 0,-1 0 0,1 0 0,-1 0 0,1 0 0,-1 0 0,0 0 0,0-1 0,1 1 0,-1 0 0,0-1 0,0 1 0,1-3 0,25-43 0,-19 32 0,100-182 0,-103 239 0,-7-19 0,0-1 0,-2 0 0,-9 34 0,-6 39 0,13 80 0,6-158 0,5-30-1726,0 0-2650,5-13-4993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4.997"/>
    </inkml:context>
    <inkml:brush xml:id="br0">
      <inkml:brushProperty name="width" value="0.025" units="cm"/>
      <inkml:brushProperty name="height" value="0.025" units="cm"/>
      <inkml:brushProperty name="color" value="#E71224"/>
    </inkml:brush>
  </inkml:definitions>
  <inkml:trace contextRef="#ctx0" brushRef="#br0">26 50 12107,'0'0'2611,"6"-8"384,20-25-161,-26 32-2667,0 1 0,0-1-1,0 1 1,1 0-1,-1-1 1,0 1 0,0-1-1,1 1 1,-1 0-1,0-1 1,1 1 0,-1 0-1,0-1 1,1 1 0,-1 0-1,0-1 1,1 1-1,-1 0 1,1 0 0,-1-1-1,1 1 1,-1 0-1,1 0 1,-1 0 0,0 0-1,1 0 1,-1 0-1,1 0 1,-1 0 0,1 0-1,-1 0 1,1 0-1,-1 0 1,1 0 0,-1 0-1,1 0 1,0 1-1,3 18 2277,-8 29-849,-28 65-651,23-88-791,1 0-1,1 0 1,1 1-1,2 0 1,-2 31-1,8-43-1234,2-20-1690,2-25-4982,-6-1-1101</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5.354"/>
    </inkml:context>
    <inkml:brush xml:id="br0">
      <inkml:brushProperty name="width" value="0.025" units="cm"/>
      <inkml:brushProperty name="height" value="0.025" units="cm"/>
      <inkml:brushProperty name="color" value="#E71224"/>
    </inkml:brush>
  </inkml:definitions>
  <inkml:trace contextRef="#ctx0" brushRef="#br0">1 247 14670,'0'0'13965,"62"18"-13388,-20-18-449,5 0-96,1-2-1153,0-7-2659,1-3-2498,-3-5-5253</inkml:trace>
  <inkml:trace contextRef="#ctx0" brushRef="#br0" timeOffset="1">785 0 12780,'0'0'9444,"-6"12"-7341,-19 34-980,-2-1 1,-1-2-1,-46 53 1,-54 82 99,164-252-9182,-9 14-278,-2 3-3561</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5.695"/>
    </inkml:context>
    <inkml:brush xml:id="br0">
      <inkml:brushProperty name="width" value="0.025" units="cm"/>
      <inkml:brushProperty name="height" value="0.025" units="cm"/>
      <inkml:brushProperty name="color" value="#E71224"/>
    </inkml:brush>
  </inkml:definitions>
  <inkml:trace contextRef="#ctx0" brushRef="#br0">1 1 12908,'0'0'11964,"0"8"-11132,0-8-831,0 8 200,0-1 0,0 0 1,1 1-1,0-1 0,1 0 0,-1 0 0,2 0 1,-1 0-1,6 13 0,-1-3 389,0 1 0,-1-1 0,-2 2 0,1-1 0,2 36 0,8 32 920,-7-51-1510,-3-13 0,1 0 0,13 33 0,-19-55 0,0-1 0,0 1 0,0 0 1,0 0-1,1-1 0,-1 1 0,0 0 0,0 0 0,0-1 1,0 1-1,0 0 0,0 0 0,0-1 0,1 1 0,-1 0 1,0 0-1,0 0 0,0-1 0,0 1 0,1 0 0,-1 0 1,0 0-1,0 0 0,0 0 0,1-1 0,-1 1 0,0 0 0,0 0 1,1 0-1,-1 0 0,0 0 0,0 0 0,1 0 0,-1 0 1,0 0-1,1 0 0,-1 0 0,0 0 0,0 0 0,1 0 1,-1 0-1,0 0 0,0 0 0,1 0 0,-1 0 0,0 0 1,0 1-1,1-1 0,-1 0 0,0 0 0,0 0 0,0 0 0,1 0 1,-1 1-1,0-1 0,0 0 0,0 0 0,1 1 0,2-24-46,-2 15 273,-3-20-4385,2 27 3721,0 0 0,0 0 0,-1 0 0,1 0-1,-1 0 1,1 1 0,-1-1 0,1 0 0,-1 0 0,0 0 0,1 1 0,-1-1 0,0 0 0,1 0 0,-1 1 0,0-1 0,0 1 0,0-1 0,0 1 0,0-1 0,0 1 0,0 0 0,1-1 0,-3 1 0,-10-2-7891</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6.052"/>
    </inkml:context>
    <inkml:brush xml:id="br0">
      <inkml:brushProperty name="width" value="0.025" units="cm"/>
      <inkml:brushProperty name="height" value="0.025" units="cm"/>
      <inkml:brushProperty name="color" value="#E71224"/>
    </inkml:brush>
  </inkml:definitions>
  <inkml:trace contextRef="#ctx0" brushRef="#br0">1 55 10025,'0'0'2985,"9"2"-1309,3 1-996,22 5 6470,62 7 0,-37-17-4049,-37 0-3149,0-2 0,0 0 0,-1-1 0,0-2 0,0 0 0,26-13 0,-37 10-2882,-7 1-5698,-3-4-10900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5.746"/>
    </inkml:context>
    <inkml:brush xml:id="br0">
      <inkml:brushProperty name="width" value="0.025" units="cm"/>
      <inkml:brushProperty name="height" value="0.025" units="cm"/>
    </inkml:brush>
  </inkml:definitions>
  <inkml:trace contextRef="#ctx0" brushRef="#br0">53 66 11915,'0'0'11024,"-5"12"-9988,-6 24-528,0 1 0,3 0 0,1 0 1,-3 51-1,10-87-497,0-1 0,-1 1 0,1-1 0,0 1 0,0-1 0,0 1 0,0-1 0,0 1 0,1-1 0,-1 0 0,0 1 0,0-1 0,0 1 0,0-1 0,0 1 0,1-1 1,-1 1-1,0-1 0,0 0 0,1 1 0,-1-1 0,0 1 0,1-1 0,-1 0 0,0 1 0,1-1 0,-1 0 0,1 0 0,-1 1 0,0-1 0,1 0 0,-1 0 0,1 1 0,-1-1 0,1 0 0,-1 0 0,1 0 1,-1 0-1,1 0 0,-1 0 0,1 0 0,-1 0 0,1 0 0,-1 0 0,1 0 0,-1 0 0,1 0 0,-1 0 0,0 0 0,1-1 0,-1 1 0,1 0 0,-1 0 0,1-1 0,-1 1 0,0 0 0,1 0 0,-1-1 0,1 1 1,-1-1-1,26-21 964,-11-2-763,-2-1 0,0 0 0,-2 0 0,-1-1 0,-1-1 0,9-43 0,-20 85-348,1-1 0,0 1 0,1 0 0,2 22 0,0 4 122,-3-40 20,1 0-1,0 1 0,0-1 1,0 1-1,0-1 0,0 1 0,0-1 1,0 0-1,1 1 0,-1-1 1,0 1-1,1-1 0,-1 0 0,1 1 1,0-1-1,-1 0 0,1 0 1,0 0-1,0 1 0,0-1 1,0 0-1,0 0 0,0 0 0,0 0 1,0 0-1,0-1 0,0 1 1,1 0-1,-1 0 0,0-1 0,0 1 1,1-1-1,-1 1 0,0-1 1,1 0-1,-1 1 0,1-1 1,-1 0-1,1 0 0,-1 0 0,0 0 1,1 0-1,-1 0 0,1 0 1,-1-1-1,0 1 0,1 0 0,-1-1 1,2 0-1,4-1 79,0-1 1,-1 0-1,1 0 1,-1 0-1,0-1 1,0 1-1,0-2 1,9-7-1,1-5 87,0-1 1,21-32-1,-32 43-154,0 0 0,-1 0-1,0-1 1,-1 0 0,0 0 0,0 0 0,-1 0 0,1 0 0,-2 0 0,2-14 0,-18 27-455,-1 11 368,1 1 0,1 0 0,1 1-1,0 1 1,1 0 0,-11 26 0,15-30 64,5-11-1,0 2-1,0-1 1,1 0-1,0 1 0,0-1 1,-2 9-1,4-14 7,0 1 0,0-1 0,0 1 0,0 0 0,0-1 0,0 1 0,0-1 0,0 1 0,1-1-1,-1 1 1,0-1 0,0 1 0,0 0 0,1-1 0,-1 1 0,0-1 0,1 0 0,-1 1 0,0-1 0,1 1 0,-1-1 0,1 1 0,-1-1 0,0 0-1,2 1 1,23 1 8,12-8-26,71-22 0,-70 16-229,63-11 0,-75 21 104,-25 2 240,-13-15 1676,1-2-1534,0 0 1,1-1-1,1 0 0,1-1 0,1 0 1,0-1-1,-5-26 0,13 46-399,1 0-1,-1 0 1,0 1-1,0-1 1,0 0 0,0 1-1,0-1 1,0 1-1,1-1 1,-1 1 0,0 0-1,0-1 1,-1 1-1,1 0 1,0 0-1,1 1 1,7 7-2233,1 0 0,0 0-1,15 8 1,-2-4-3831</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6.707"/>
    </inkml:context>
    <inkml:brush xml:id="br0">
      <inkml:brushProperty name="width" value="0.025" units="cm"/>
      <inkml:brushProperty name="height" value="0.025" units="cm"/>
      <inkml:brushProperty name="color" value="#E71224"/>
    </inkml:brush>
  </inkml:definitions>
  <inkml:trace contextRef="#ctx0" brushRef="#br0">2 102 6887,'0'0'21236,"4"9"-19475,-1-1-1620,0 1 0,0-1 0,0 1 0,-1 0 0,-1 0 0,0 0 0,0 0 1,-1 16-1,-11 80 1046,-1-13-761,15-89-426,3-13 0,6-15 0,-4-14 0,-1 1 0,-2-1 0,-1 0 0,-3 0 0,-4-61 0,3 100 0,0-1 0,0 0 0,0 0 0,0 1 0,0-1 0,0 0 0,0 0 0,0 1 0,0-1 0,0 0 0,0 0 0,-1 1 0,1-1 0,0 0 0,-1 1 0,1-1 0,0 0 0,-1 1 0,1-1 0,-1 1 0,1-1 0,-1 1 0,1-1 0,-1 1 0,1-1 0,-1 1 0,0-1 0,0 1 0,0 0 0,1 1 0,-1-1 0,1 1 0,-1-1 0,1 0 0,0 1 0,-1-1 0,1 1 0,-1-1 0,1 1 0,0-1 0,-1 1 0,1 0 0,0-1 0,0 1 0,-1-1 0,1 1 0,0 0 0,0-1 0,0 1 0,0-1 0,0 1 0,0 0 0,0-1 0,0 1 0,0 0 0,0-1 0,0 2 0,0 0 0,0 0 0,0 0 0,0 0 0,0 1 0,1-1 0,-1 0 0,1 0 0,-1 0 0,1 0 0,0 0 0,-1 0 0,1 0 0,0 0 0,0 0 0,1 0 0,-1 0 0,0 0 0,1-1 0,-1 1 0,1 0 0,-1-1 0,5 3 0,-3-2 0,1-1 0,0 1 0,0-1 0,0 0 0,0 0 0,1 0 0,-1-1 0,0 1 0,0-1 0,0 0 0,0-1 0,5 0 0,-3 0 0,1-1 0,-1 1 0,0-2 0,0 1 0,0-1 0,0 0 0,0 0 0,-1 0 0,1-1 0,-1 0 0,0 0 0,0-1 0,0 1 0,-1-1 0,0 0 0,0 0 0,5-8 0,-3 5 0,0 0 0,1 1 0,0 0 0,0 0 0,0 1 0,13-9 0,-19 15 0,-1-1 0,1 1 0,-1 0 0,1 0 0,-1-1 0,1 1 0,-1 0 0,1 0 0,-1 0 0,1 0 0,-1 0 0,1 0 0,0 0 0,-1 0 0,1 0 0,-1 0 0,1 0 0,-1 0 0,1 0 0,-1 0 0,1 0 0,-1 1 0,1-1 0,-1 0 0,1 0 0,-1 1 0,1-1 0,-1 0 0,1 1 0,-1-1 0,1 0 0,-1 1 0,0-1 0,1 1 0,-1-1 0,0 0 0,1 1 0,-1-1 0,0 1 0,0-1 0,1 1 0,-1-1 0,0 1 0,0 0 0,0-1 0,0 1 0,0-1 0,0 1 0,0-1 0,0 1 0,0-1 0,0 2 0,1 39 0,-2-31 0,-11 290 0,17-282 7,6-17-237,-10-2 103,0 0 0,0 0 0,1 0 0,-1 0 1,0 0-1,0-1 0,0 1 0,-1 0 0,1 0 0,0-1 0,0 1 0,-1-1 0,1 1 0,0-1 0,-1 1 1,0-1-1,1 1 0,-1-1 0,0 1 0,0-4 0,-1-14-8121,-3 1-6464</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07.127"/>
    </inkml:context>
    <inkml:brush xml:id="br0">
      <inkml:brushProperty name="width" value="0.025" units="cm"/>
      <inkml:brushProperty name="height" value="0.025" units="cm"/>
      <inkml:brushProperty name="color" value="#E71224"/>
    </inkml:brush>
  </inkml:definitions>
  <inkml:trace contextRef="#ctx0" brushRef="#br0">165 0 13453,'0'0'7271,"49"27"-5382,-21 4 225,-1 12-160,-2 10-320,-4 13-193,-10 7-64,-11 11-384,0 7-352,-24 4-641,-10 7 0,-10-2 0,-8 2 0,-4-9 0,-3-15-3171,3-19-7175</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16.972"/>
    </inkml:context>
    <inkml:brush xml:id="br0">
      <inkml:brushProperty name="width" value="0.025" units="cm"/>
      <inkml:brushProperty name="height" value="0.025" units="cm"/>
      <inkml:brushProperty name="color" value="#E71224"/>
    </inkml:brush>
  </inkml:definitions>
  <inkml:trace contextRef="#ctx0" brushRef="#br0">23 93 5733,'-2'1'365,"0"1"-1,0-1 0,0 1 1,0 0-1,0-1 0,0 1 1,0 0-1,0 0 0,1 0 1,-3 4-1,6 3 2072,16-4-1593,530 2 750,24 0-436,660-11 2414,-450-39-3481,-299 14 82,-144 5-114,232-7 711,-562 31-958,46-4-4037,-31-5-2564</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5.556"/>
    </inkml:context>
    <inkml:brush xml:id="br0">
      <inkml:brushProperty name="width" value="0.025" units="cm"/>
      <inkml:brushProperty name="height" value="0.025" units="cm"/>
      <inkml:brushProperty name="color" value="#E71224"/>
    </inkml:brush>
  </inkml:definitions>
  <inkml:trace contextRef="#ctx0" brushRef="#br0">17 0 12908,'0'0'2499,"0"61"-930,0-32-352,0-5-544,0-6-321,0-5-160,0-4-96,0-4-64,-2 3-32,1-3 65,-2 0-33,1 0 0,2-3 0,-4-14-2947,-1-7-3299</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6.439"/>
    </inkml:context>
    <inkml:brush xml:id="br0">
      <inkml:brushProperty name="width" value="0.025" units="cm"/>
      <inkml:brushProperty name="height" value="0.025" units="cm"/>
      <inkml:brushProperty name="color" value="#E71224"/>
    </inkml:brush>
  </inkml:definitions>
  <inkml:trace contextRef="#ctx0" brushRef="#br0">0 19 7175,'0'0'6790,"9"-3"-5418,-2-1-983,-5 3-271,1-1 0,-1 1 0,1 0 1,0-1-1,-1 1 0,1 0 0,0 1 1,0-1-1,0 0 0,0 1 0,0 0 1,0-1-1,0 1 0,3 1 0,-3 0 6,-1 0-1,1 1 0,-1 0 1,1 0-1,-1-1 0,0 1 1,1 1-1,-1-1 0,3 4 1,14 12-2,-10-13-158,-1-1-1,1 0 1,0 0-1,1-1 1,-1 0 0,0-1-1,1 0 1,13 1-1,81-1-2840,-64-3 947,32 0-1957,2-6-1398</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6.798"/>
    </inkml:context>
    <inkml:brush xml:id="br0">
      <inkml:brushProperty name="width" value="0.025" units="cm"/>
      <inkml:brushProperty name="height" value="0.025" units="cm"/>
      <inkml:brushProperty name="color" value="#E71224"/>
    </inkml:brush>
  </inkml:definitions>
  <inkml:trace contextRef="#ctx0" brushRef="#br0">0 0 2146,'59'5'2306,"-3"-1"-512,6-2 32,1 0 192,7 0 31,-1-2-287,3 0-385,2 0-95,4 3-610,2 1-447,0 3-129,-2 6-32,-3 4-96,-1 1-1025,-6-3-1410,2 0-2081</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7.126"/>
    </inkml:context>
    <inkml:brush xml:id="br0">
      <inkml:brushProperty name="width" value="0.025" units="cm"/>
      <inkml:brushProperty name="height" value="0.025" units="cm"/>
      <inkml:brushProperty name="color" value="#E71224"/>
    </inkml:brush>
  </inkml:definitions>
  <inkml:trace contextRef="#ctx0" brushRef="#br0">0 13 11979,'117'-11'2419,"229"9"-1,115 44-3790,160 10 614,2-53 7751,-425-4-6961,-114 7-7463,-37 8-3699</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0.539"/>
    </inkml:context>
    <inkml:brush xml:id="br0">
      <inkml:brushProperty name="width" value="0.025" units="cm"/>
      <inkml:brushProperty name="height" value="0.025" units="cm"/>
      <inkml:brushProperty name="color" value="#E71224"/>
    </inkml:brush>
  </inkml:definitions>
  <inkml:trace contextRef="#ctx0" brushRef="#br0">9 421 6182,'0'0'1794,"1"-80"-1730,-1 41-32,0-5-64,0-2 32,0-4 32,-1-1-64,-2-4-1154,-3 0-2497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4.792"/>
    </inkml:context>
    <inkml:brush xml:id="br0">
      <inkml:brushProperty name="width" value="0.025" units="cm"/>
      <inkml:brushProperty name="height" value="0.025" units="cm"/>
      <inkml:brushProperty name="color" value="#E71224"/>
    </inkml:brush>
  </inkml:definitions>
  <inkml:trace contextRef="#ctx0" brushRef="#br0">1 0 5605,'0'0'-768,"9"57"3426,-6-25-2594,1 1-320,2 0-705,-3 1 256,1-2 353,-1 3 224,-3-2 64,0-1 128,0 3 128,0 2-96,0-1-833</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25.183"/>
    </inkml:context>
    <inkml:brush xml:id="br0">
      <inkml:brushProperty name="width" value="0.025" units="cm"/>
      <inkml:brushProperty name="height" value="0.025" units="cm"/>
      <inkml:brushProperty name="color" value="#E71224"/>
    </inkml:brush>
  </inkml:definitions>
  <inkml:trace contextRef="#ctx0" brushRef="#br0">0 1 6790,'0'62'129,"6"2"-129,3 7-385,2 4-928,-1 2-481</inkml:trace>
  <inkml:trace contextRef="#ctx0" brushRef="#br0" timeOffset="1">77 940 4068,'0'0'352,"4"92"-352,-3-40-1890</inkml:trace>
  <inkml:trace contextRef="#ctx0" brushRef="#br0" timeOffset="2">82 1252 128,'0'57'2338,"0"0"-1281,0-1-256,0-6-513,0-3-256,0-2-128,0-4 160,0 1-64,0 1-1121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104"/>
    </inkml:context>
    <inkml:brush xml:id="br0">
      <inkml:brushProperty name="width" value="0.025" units="cm"/>
      <inkml:brushProperty name="height" value="0.025" units="cm"/>
    </inkml:brush>
  </inkml:definitions>
  <inkml:trace contextRef="#ctx0" brushRef="#br0">207 31 7944,'0'0'17600,"-10"-5"-16399,-36-18-624,44 23-567,-1-1 0,0 0 1,1 1-1,-1 0 0,1 0 1,-1 0-1,0 0 0,1 0 0,-1 0 1,0 1-1,1-1 0,-1 1 1,1-1-1,-1 1 0,0 0 0,1 0 1,0 1-1,-5 2 0,-34 30-54,33-26 74,3-3-45,-26 27 37,30-31-31,0 0-1,0 1 1,-1-1 0,1 1 0,0-1 0,0 1 0,0 0 0,1-1 0,-1 1 0,0 0 0,1 0 0,-1-1 0,1 1 0,0 0 0,-1 0 0,1 0 0,0 0 0,0 2 0,3-3-23,-1 0 0,1 0 0,0 0 0,0-1 0,-1 1 0,1-1 1,0 0-1,0 0 0,0 0 0,-1 0 0,6-1 0,-1 1 4,24-1-224,-23-1 128,1 2 1,0-1-1,0 1 1,-1 0-1,1 1 1,0 0-1,-1 0 1,1 1-1,-1 0 1,1 0-1,-1 1 1,11 6-1,-17-9 132,-1 1 0,0 0 0,0 0 0,0 0 0,0 0 0,-1 0 0,1 0 0,0 0 0,0 0 1,0 0-1,-1 0 0,1 0 0,-1 0 0,1 1 0,-1-1 0,1 0 0,-1 0 0,0 1 0,1-1 0,-1 0 0,0 1 0,0-1 0,0 0 0,0 0 0,0 3 0,-1-2 126,0 1-1,0 0 1,0-1-1,-1 1 1,1-1-1,-1 1 1,1-1-1,-1 1 1,0-1-1,0 0 1,-2 2-1,-6 5 468,-1 0-1,0-1 0,-19 11 0,19-13-519,6-2-183,0 0 1,-1-1-1,0 0 1,0-1-1,1 1 1,-1-1-1,-1 0 1,-10 2-1,21-19-5471,13-4 325,7-2-2033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0.897"/>
    </inkml:context>
    <inkml:brush xml:id="br0">
      <inkml:brushProperty name="width" value="0.025" units="cm"/>
      <inkml:brushProperty name="height" value="0.025" units="cm"/>
      <inkml:brushProperty name="color" value="#E71224"/>
    </inkml:brush>
  </inkml:definitions>
  <inkml:trace contextRef="#ctx0" brushRef="#br0">50 2242 9577,'0'0'3684,"0"-76"-7688,0 19-480</inkml:trace>
  <inkml:trace contextRef="#ctx0" brushRef="#br0" timeOffset="1">1 201 5029,'0'-57'833,"0"7"-673,0 1-897,0 4-1377</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1.257"/>
    </inkml:context>
    <inkml:brush xml:id="br0">
      <inkml:brushProperty name="width" value="0.025" units="cm"/>
      <inkml:brushProperty name="height" value="0.025" units="cm"/>
      <inkml:brushProperty name="color" value="#E71224"/>
    </inkml:brush>
  </inkml:definitions>
  <inkml:trace contextRef="#ctx0" brushRef="#br0">17 146 2691,'0'0'1921,"-8"-74"-1248,4 38-513,0 1-576</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1.260"/>
    </inkml:context>
    <inkml:brush xml:id="br0">
      <inkml:brushProperty name="width" value="0.025" units="cm"/>
      <inkml:brushProperty name="height" value="0.025" units="cm"/>
      <inkml:brushProperty name="color" value="#E71224"/>
    </inkml:brush>
  </inkml:definitions>
  <inkml:trace contextRef="#ctx0" brushRef="#br0">285 0 6278,'0'0'-1538,"-51"7"7016,25-4-4069,3-1-192,1 0-96,0-1-192,3 2-384,5-2-385,1-1-96,3 0-32,1 0 32,3 0 32,-4 0-96,2 0-609,-7 0-1184,-1 0-1442,-5-1-4036</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1.617"/>
    </inkml:context>
    <inkml:brush xml:id="br0">
      <inkml:brushProperty name="width" value="0.025" units="cm"/>
      <inkml:brushProperty name="height" value="0.025" units="cm"/>
      <inkml:brushProperty name="color" value="#E71224"/>
    </inkml:brush>
  </inkml:definitions>
  <inkml:trace contextRef="#ctx0" brushRef="#br0">1535 4 4708,'0'0'2883,"-94"0"-929,47 0-1025,-1 5-801,2-1-288,5 1-1794,3-5-448,3 0 768,5 0-1120</inkml:trace>
  <inkml:trace contextRef="#ctx0" brushRef="#br0" timeOffset="1">587 13 9545,'0'0'2082,"-95"0"-288,46 0-737,1 0-353,1 0-31,3-3-417,2 1-224,0-2-384,2 3-1186,-1 0-1088,-2 1-961,-4-2 352,-1 2-225</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1.960"/>
    </inkml:context>
    <inkml:brush xml:id="br0">
      <inkml:brushProperty name="width" value="0.025" units="cm"/>
      <inkml:brushProperty name="height" value="0.025" units="cm"/>
      <inkml:brushProperty name="color" value="#E71224"/>
    </inkml:brush>
  </inkml:definitions>
  <inkml:trace contextRef="#ctx0" brushRef="#br0">453 5 7143,'-284'-5'7954,"277"6"-7732,0 0 0,0 1 1,0-1-1,0 1 0,1 1 0,-1-1 1,0 1-1,-8 6 0,6-5-184,1 0-1,-1 0 1,1-1 0,-1 0-1,-12 3 1,20-6-109,-21 2-436,11-4-3052,10-10 238</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3.260"/>
    </inkml:context>
    <inkml:brush xml:id="br0">
      <inkml:brushProperty name="width" value="0.025" units="cm"/>
      <inkml:brushProperty name="height" value="0.025" units="cm"/>
      <inkml:brushProperty name="color" value="#E71224"/>
    </inkml:brush>
  </inkml:definitions>
  <inkml:trace contextRef="#ctx0" brushRef="#br0">11 9 4933,'0'0'16997,"0"8"-15758,6 279 2739,-8-171-888,-8-150-560,7-5-2530,2 0 0,5-61 0,-2 83 0,0 1 0,2 0 0,0 0 0,0 0 0,2 1 0,0-1 0,0 1 0,16-25 0,-20 37 0,0 0 0,0 0 0,1 0 0,-1 0 0,0 1 0,1-1 0,0 1 0,-1 0 0,1 0 0,0 0 0,0 0 0,0 0 0,0 1 0,1-1 0,-1 1 0,0 0 0,1 0 0,-1 0 0,1 1 0,-1-1 0,1 1 0,-1-1 0,1 1 0,3 1 0,-4-1 0,0 1 0,-1 0 0,1 0 0,-1 0 0,1 0 0,-1 1 0,1-1 0,-1 1 0,0-1 0,1 1 0,-1 0 0,0 0 0,0 0 0,-1 0 0,1 0 0,0 1 0,-1-1 0,1 0 0,-1 1 0,0-1 0,1 1 0,-1-1 0,-1 1 0,1 0 0,0-1 0,-1 1 0,1 0 0,-1 0 0,0 0 0,0 4 0,0-4 0,0 1 0,0-1 0,0 0 0,0 1 0,-1-1 0,0 0 0,1 1 0,-1-1 0,-1 0 0,1 0 0,0 0 0,-1 0 0,1 0 0,-1 0 0,0 0 0,0-1 0,0 1 0,-1 0 0,1-1 0,0 0 0,-1 0 0,0 0 0,1 0 0,-1 0 0,0 0 0,0 0 0,-4 1 0,-3 0 0,1 1 0,-1-1 0,0-1 0,-1 0 0,1 0 0,0-1 0,-18 0 0,27-1-4,1 0 0,0 0 0,-1 1 1,1-1-1,0 0 0,-1 0 0,1 0 0,-1 0 0,1 0 0,0 0 0,-1-1 1,1 1-1,0 0 0,-1 0 0,1 0 0,0 0 0,-1 0 0,1 0 0,0-1 1,-1 1-1,1 0 0,0 0 0,-1 0 0,1-1 0,0 1 0,0 0 0,-1-1 1,1 1-1,0 0 0,0 0 0,0-1 0,-1 1 0,1 0 0,0-1 0,0 0 1,6-12-565,20-11-2750,1 9-4022,4 0-4293</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4.394"/>
    </inkml:context>
    <inkml:brush xml:id="br0">
      <inkml:brushProperty name="width" value="0.025" units="cm"/>
      <inkml:brushProperty name="height" value="0.025" units="cm"/>
      <inkml:brushProperty name="color" value="#E71224"/>
    </inkml:brush>
  </inkml:definitions>
  <inkml:trace contextRef="#ctx0" brushRef="#br0">110 28 2338,'10'-9'6381,"-8"7"-5408,-1 0-1,1 1 0,0-1 1,0 0-1,0 1 0,0-1 1,1 1-1,-1-1 0,0 1 1,1 0-1,2-1 0,-6 38 3523,-6-16-3825,0-1 0,-2 0 0,0 0 0,-1-1 0,-1-1 0,0 1 0,-2-2 0,0 0 0,-18 17 0,31-32-663,0-1 0,0 0 0,0 0 0,0 1 0,0-1 0,0 0 0,0 0 0,0 0 0,0 1 0,-1-1 0,1 0 0,0 0 0,0 0 0,0 0 0,0 1 0,0-1 0,-1 0 0,1 0 0,0 0 0,0 0 0,0 0 0,0 0 0,-1 1 0,1-1 0,0 0 0,0 0 0,0 0-1,-1 0 1,1 0 0,0 0 0,0 0 0,-1 0 0,1 0 0,0 0 0,0 0 0,0 0 0,-1 0 0,1 0 0,0 0 0,0 0 0,0 0 0,-1-1 0,1 1 0,0 0 0,0 0 0,0 0 0,-1 0 0,1 0 0,0 0 0,0-1 0,1-14 382,13-20 51,-9 27-472,-3 3-43,1-1 1,0 1-1,0 0 0,0 0 0,1 1 1,-1-1-1,1 1 0,0-1 0,1 1 1,-1 1-1,1-1 0,0 1 0,0-1 1,5-2-1,-9 7 56,-1-1 0,1 0 0,0 1 0,-1-1 0,0 1 0,1-1 0,-1 1 0,1-1 0,-1 1 0,0-1-1,1 1 1,-1-1 0,0 1 0,1 0 0,-1-1 0,0 1 0,0-1 0,0 1 0,1 0 0,-1-1 0,0 1 0,0 0 0,0-1 0,0 1 0,0 0 0,0-1 0,-1 2 0,1 26 73,0-23-88,-4 81-50,-1-51 280,5-35-167,0 0 0,0-1 0,0 1-1,-1 0 1,1 0 0,0 0 0,0 0 0,0 0 0,0 0 0,0 0 0,0 0-1,-1 0 1,1 0 0,0 0 0,0-1 0,0 1 0,0 0 0,0 0 0,-1 0-1,1 0 1,0 0 0,0 0 0,0 0 0,0 0 0,-1 0 0,1 1 0,0-1-1,0 0 1,0 0 0,0 0 0,0 0 0,0 0 0,-1 0 0,1 0-1,0 0 1,0 0 0,-4-14 3,0-1-1,0 1 0,-2 0 1,-7-15-1,10 22-33,-1 1 0,0-1 0,0 1 0,0 0 0,-1 0-1,0 0 1,0 1 0,-1 0 0,1 0 0,-8-5 0,9 9-77,6 8 84,11 7 37,1-8-47,0 0 0,1-1 0,-1 0-1,1-2 1,19 4 0,13 0-6023,-35-5 2937,-1-1-3871</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4.725"/>
    </inkml:context>
    <inkml:brush xml:id="br0">
      <inkml:brushProperty name="width" value="0.025" units="cm"/>
      <inkml:brushProperty name="height" value="0.025" units="cm"/>
      <inkml:brushProperty name="color" value="#E71224"/>
    </inkml:brush>
  </inkml:definitions>
  <inkml:trace contextRef="#ctx0" brushRef="#br0">191 1 16047,'0'0'12060,"-9"6"-11121,-8 9-747,1 0 1,1 1-1,0 0 0,1 2 0,1-1 0,1 2 0,0 0 1,1 0-1,2 1 0,0 0 0,0 1 0,2 0 1,1 0-1,1 0 0,0 1 0,-2 34 0,7-54-253,0 1 1,0-1-1,0 1 0,1-1 0,-1 1 0,1-1 0,-1 0 1,1 1-1,0-1 0,0 0 0,0 1 0,0-1 0,0 0 1,1 0-1,-1 0 0,1 0 0,-1 0 0,1-1 0,0 1 0,-1 0 1,1-1-1,0 1 0,0-1 0,0 1 0,1-1 0,-1 0 1,0 0-1,3 1 0,32 5-4474,1-7-4353,-8-5-3369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5.358"/>
    </inkml:context>
    <inkml:brush xml:id="br0">
      <inkml:brushProperty name="width" value="0.025" units="cm"/>
      <inkml:brushProperty name="height" value="0.025" units="cm"/>
      <inkml:brushProperty name="color" value="#E71224"/>
    </inkml:brush>
  </inkml:definitions>
  <inkml:trace contextRef="#ctx0" brushRef="#br0">1 1 2659,'0'0'64</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5.732"/>
    </inkml:context>
    <inkml:brush xml:id="br0">
      <inkml:brushProperty name="width" value="0.025" units="cm"/>
      <inkml:brushProperty name="height" value="0.025" units="cm"/>
      <inkml:brushProperty name="color" value="#E71224"/>
    </inkml:brush>
  </inkml:definitions>
  <inkml:trace contextRef="#ctx0" brushRef="#br0">124 22 7911,'7'-6'1816,"11"-10"10908,-14 16-7353,-7 11-4430,-14 20-252,-1 0 0,-1-2 0,-25 30 0,-4 8-509,44-64-1676,4-6 13,7-16-1534,14-27-3847,-4 17 912,2-1-1298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589"/>
    </inkml:context>
    <inkml:brush xml:id="br0">
      <inkml:brushProperty name="width" value="0.025" units="cm"/>
      <inkml:brushProperty name="height" value="0.025" units="cm"/>
    </inkml:brush>
  </inkml:definitions>
  <inkml:trace contextRef="#ctx0" brushRef="#br0">134 288 7431,'0'0'13154,"-8"5"-12060,-3 2-865,1 1-1,0 0 1,1 1-1,0-1 1,0 2-1,1-1 1,0 1 0,1 1-1,0-1 1,0 1-1,1 1 1,1-1-1,0 1 1,0 0-1,-3 17 1,7-28-220,1 0 1,0 0-1,0 0 0,0 0 1,-1 0-1,1 0 0,0 0 0,0-1 1,0 1-1,0 0 0,0 0 1,1 0-1,-1 0 0,0 0 1,0 0-1,1 0 0,-1 0 1,0 0-1,1 0 0,-1 0 1,1 0-1,-1-1 0,1 1 1,0 0-1,-1 0 0,1-1 1,0 1-1,-1 0 0,1-1 0,0 1 1,0-1-1,0 1 0,0-1 1,-1 1-1,1-1 0,0 0 1,0 1-1,0-1 0,0 0 1,0 0-1,0 1 0,0-1 1,0 0-1,0 0 0,0 0 1,0 0-1,0 0 0,0-1 0,0 1 1,0 0-1,0 0 0,0-1 1,0 1-1,1-1 0,4-1 111,1 0 0,-1 0 0,1-1-1,-1 0 1,0 0 0,10-7 0,4-7 3,-2 0 1,1-1 0,-2-1 0,-1 0 0,0-1-1,-1-1 1,19-37 0,-25 41-96,-1-1 0,0 0 0,-1 0 0,-1-1 0,-1 0-1,-1 0 1,0 0 0,-1 0 0,-2-1 0,0-29 0,-1 47-31,0 0 0,0 0 0,0 0 0,0 0 0,-1 0 0,1 0 0,-1 0 0,1 1 0,-1-1 0,0 0 0,0 0 0,1 0 0,-1 0 0,-1 1 0,1-1 0,0 1 0,0-1 0,-1 1 0,1-1 0,-1 1 0,1 0 0,-1-1 0,1 1 0,-1 0 0,0 0 0,0 0 0,1 0 0,-1 1 0,0-1 0,0 0 0,0 1 0,0-1 0,0 1 0,0 0 0,0 0 0,0 0 0,0 0 0,-2 0 0,-2 1-9,0-1 0,0 2 0,0-1 0,0 1 0,0 0 0,0 0 0,1 0 0,-1 1 0,1 0-1,-1 0 1,-5 5 0,-8 8 90,-34 34 0,47-44-11,1 1 0,0-1 0,0 1 1,0 0-1,1 1 0,-1-1 0,2 1 0,-1 0 0,-2 11 1,6-19-60,-1 1 0,1 0 0,0 0 0,0 0 1,0 0-1,0 0 0,0 0 0,0 0 0,0 0 0,0 0 1,0 0-1,1 0 0,-1 0 0,0-1 0,1 1 0,-1 0 1,0 0-1,1 0 0,-1 0 0,1-1 0,-1 1 0,1 0 1,0 0-1,-1-1 0,1 1 0,0 0 0,0-1 0,-1 1 1,1-1-1,1 1 0,2 1 21,-1-1 0,1 0 1,-1 1-1,1-2 0,0 1 0,-1 0 1,1-1-1,5 0 0,9 0 59,1-2-1,25-4 1,-17 0-92,-12 3-129,-1 0-1,1 1 0,0 0 0,-1 1 1,17 1-1,-30 0 125,1 1 0,-1 0-1,1-1 1,0 1 0,-1 0 0,0 0 0,1-1-1,-1 1 1,0 0 0,1 1 0,-1-1 0,0 0-1,0 0 1,0 0 0,0 1 0,0-1 0,0 1 0,0-1-1,0 0 1,-1 1 0,1 0 0,0-1 0,-1 1-1,0-1 1,1 1 0,-1 0 0,0-1 0,0 1-1,0 0 1,0-1 0,0 1 0,0 0 0,0-1-1,0 1 1,-2 2 0,1 6 74,0 1 0,-1-1 0,-1 0 1,-5 13-1,-8 16 9,9-26-251,1 1 1,1-1 0,0 1 0,0 0 0,2 1 0,-4 23 0,8-38-1,-1 0 1,1 0-1,-1 1 0,1-1 0,-1 0 0,1 0 0,-1 0 1,1 0-1,0 0 0,-1 0 0,1 0 0,-1 0 0,1 0 1,-1 0-1,1 0 0,-1-1 0,1 1 0,0 0 0,-1 0 1,1 0-1,-1-1 0,1 1 0,0-1 0,40-39-7585,-15 10 1185</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6.071"/>
    </inkml:context>
    <inkml:brush xml:id="br0">
      <inkml:brushProperty name="width" value="0.025" units="cm"/>
      <inkml:brushProperty name="height" value="0.025" units="cm"/>
      <inkml:brushProperty name="color" value="#E71224"/>
    </inkml:brush>
  </inkml:definitions>
  <inkml:trace contextRef="#ctx0" brushRef="#br0">133 4 7944,'1'-1'203,"-1"1"0,0 0 1,0 0-1,0 0 1,0 0-1,1-1 1831,-1 1-1830,0-1-1,0 1 0,0 0 1,0 0-1,0 0 1,1 0-1,-1 0 0,0 0 1,0 0-1,0 0 1,0 0-1,0 0 0,1 0 1,-1 0-1,0 0 1,0 0-1,0 0 0,0 0 1,0 0-1,1 0 1,-1 0-1,0 0 1,0 0-1,0 0 0,0 0 1,2 1 1830,-2-1-1831,0 0 1,0 0-1,0 1 1,0-1-1,0 0 0,0 0 1,0 0-1,0 0 1,0 1-1,3 16 4381,-2 33-4329,-1-40 1096,-1 22-438,1 50 134,1-77-1076,-1 0-1,1-1 0,0 1 1,0-1-1,0 1 1,1-1-1,-1 0 0,1 1 1,0-1-1,0 0 1,1 0-1,-1 0 1,1-1-1,3 5 0,-3-6 288,-10-14-20289</inkml:trace>
  <inkml:trace contextRef="#ctx0" brushRef="#br0" timeOffset="1">1 292 9929,'0'0'12172,"66"-20"-10186,-40 7-577,-1 0-576,1 1-545,-4 0-256,-6 6-320,-6 2-1570,-4 3-2242</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36.506"/>
    </inkml:context>
    <inkml:brush xml:id="br0">
      <inkml:brushProperty name="width" value="0.025" units="cm"/>
      <inkml:brushProperty name="height" value="0.025" units="cm"/>
      <inkml:brushProperty name="color" value="#E71224"/>
    </inkml:brush>
  </inkml:definitions>
  <inkml:trace contextRef="#ctx0" brushRef="#br0">13 49 15535,'0'0'11685,"1"12"-11444,-2 43 493,-12 77 0,13-124 900,3-9-633,6-16-330,10-30-651,-13 25-2,-1-1 0,-2 0 0,0 0 0,0-37 0,-13 80-231,9-17 210,1-1 0,-1 0 0,1 1 0,0-1 1,0 1-1,0-1 0,0 0 0,0 1 0,1-1 0,-1 1 1,1-1-1,0 0 0,-1 0 0,1 1 0,0-1 0,0 0 1,1 0-1,-1 0 0,0 0 0,1 0 0,2 3 1,-1-4 7,-1 1 1,1-1 0,-1 0 0,1-1-1,-1 1 1,1 0 0,-1-1 0,1 0-1,0 1 1,-1-1 0,1 0 0,0 0-1,-1 0 1,1-1 0,0 1 0,-1-1-1,1 0 1,0 1 0,-1-1 0,5-2-1,3-3 20,-1 1-1,0-2 0,0 1 0,0-1 1,-1 0-1,0-1 0,0 0 0,-1 0 1,0-1-1,0 0 0,-1 0 0,7-15 0,-29 82 222,10-39-492,1 0 1,1 0-1,1 0 1,1 0-1,1 1 1,2 38-1</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1.630"/>
    </inkml:context>
    <inkml:brush xml:id="br0">
      <inkml:brushProperty name="width" value="0.025" units="cm"/>
      <inkml:brushProperty name="height" value="0.025" units="cm"/>
      <inkml:brushProperty name="color" value="#E71224"/>
    </inkml:brush>
  </inkml:definitions>
  <inkml:trace contextRef="#ctx0" brushRef="#br0">54 1491 5894,'0'0'4580,"-3"-11"-2007,-6-24-1585,1-1-1,2 1 1,-2-59-1,11-5-3026,0 59 1054,-2 0 0,-2 0 0,-9-65 0,2 47 1193,3 0-1,3-1 0,9-115 1,1-2-6168,-8 152 2410</inkml:trace>
  <inkml:trace contextRef="#ctx0" brushRef="#br0" timeOffset="1">13 182 4965,'0'0'2274,"5"-47"-3171,-5 33-2434</inkml:trace>
  <inkml:trace contextRef="#ctx0" brushRef="#br0" timeOffset="2">54 24 10474,'0'0'9929,"-23"14"-10089,30-31-1666,1-3-2530</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3.348"/>
    </inkml:context>
    <inkml:brush xml:id="br0">
      <inkml:brushProperty name="width" value="0.025" units="cm"/>
      <inkml:brushProperty name="height" value="0.025" units="cm"/>
      <inkml:brushProperty name="color" value="#E71224"/>
    </inkml:brush>
  </inkml:definitions>
  <inkml:trace contextRef="#ctx0" brushRef="#br0">0 8 9353,'0'0'11114,"68"10"-10761,-25-10-161,9 0-128,4 0 0,3 0-512,3-4-1154,0-2-1633,1-2-2146</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3.674"/>
    </inkml:context>
    <inkml:brush xml:id="br0">
      <inkml:brushProperty name="width" value="0.025" units="cm"/>
      <inkml:brushProperty name="height" value="0.025" units="cm"/>
      <inkml:brushProperty name="color" value="#E71224"/>
    </inkml:brush>
  </inkml:definitions>
  <inkml:trace contextRef="#ctx0" brushRef="#br0">1 6 7175,'0'0'9801,"73"4"-9673,-37-4-480,4-2-1410,-1-2 641,-6 1-480,-9 2-97,-11 1 481,-29 1-2531</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46.464"/>
    </inkml:context>
    <inkml:brush xml:id="br0">
      <inkml:brushProperty name="width" value="0.025" units="cm"/>
      <inkml:brushProperty name="height" value="0.025" units="cm"/>
      <inkml:brushProperty name="color" value="#E71224"/>
    </inkml:brush>
  </inkml:definitions>
  <inkml:trace contextRef="#ctx0" brushRef="#br0">2864 45 5830,'0'0'6710,"6"-8"-5311,20-25 223,-25 33-1540,-1 0 0,0-1 0,0 1 0,0 0 0,0 0 0,0 0 0,0-1-1,0 1 1,0 0 0,1 0 0,-1 0 0,0 0 0,0 0 0,0 0 0,0-1 0,0 1-1,1 0 1,-1 0 0,0 0 0,0 0 0,0 0 0,0 0 0,1 0 0,-1 0-1,0 0 1,0 0 0,0 0 0,1 0 0,-1 0 0,0 0 0,0 0 0,0 0 0,1 0-1,-1 0 1,0 0 0,0 0 0,0 0 0,1 0 0,-1 0 0,0 0 0,0 0-1,0 0 1,0 1 0,1-1 0,-1 0 0,0 0 0,0 0 0,0 0 0,4 14 1762,-3 22-549,-1-32-818,-2 46 74,-1 0-1,-3-1 1,-20 80 0,-59 140 2136,49-165-2312,19-48 68,-3 0-1,-3-1 1,-40 72 0,31-71 12,-25 66 0,37-75-363,-2-1-1,-54 84 1,26-61-25,20-23-20,-3-2-1,-2 0 0,-1-3 1,-70 62-1,56-64 4,-209 152 284,-217 97-147,355-217-198,-111 56 33,122-75-20,-344 151 55,350-158 0,63-26-1,0-1 1,-1-3-1,-76 19 1,109-33-118,1 1 0,-1 0 0,1 0 1,0 1-1,0 0 0,0 1 0,-14 8 1,20-22-7820,2 9 6994,0-17-6641</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3.982"/>
    </inkml:context>
    <inkml:brush xml:id="br0">
      <inkml:brushProperty name="width" value="0.025" units="cm"/>
      <inkml:brushProperty name="height" value="0.025" units="cm"/>
      <inkml:brushProperty name="color" value="#E71224"/>
    </inkml:brush>
  </inkml:definitions>
  <inkml:trace contextRef="#ctx0" brushRef="#br0">49 0 4548,'0'0'13309,"1"9"-11766,5 21 69,2 0 1,13 29 0,4 18 8,-21-61-1285,-1 0 0,-1 0 0,0 0 0,-1 0 0,-1 0 0,-1 0 0,0 0-1,-1 0 1,-1 0 0,-7 26 0,0-10-901,-2-1 0,-1 0 0,-1-1 0,-20 30 0,21-40-4036,4-9-3338</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5.077"/>
    </inkml:context>
    <inkml:brush xml:id="br0">
      <inkml:brushProperty name="width" value="0.025" units="cm"/>
      <inkml:brushProperty name="height" value="0.025" units="cm"/>
      <inkml:brushProperty name="color" value="#E71224"/>
    </inkml:brush>
  </inkml:definitions>
  <inkml:trace contextRef="#ctx0" brushRef="#br0">1 89 11243,'0'0'16036,"9"9"-15401,4 8-529,0 0 0,-1 0 0,-1 1-1,9 20 1,-20-37-96,3 6 2,1-1 1,-1 1-1,1-1 1,0 1 0,6 6-1,-9-12 23,0 0-1,0 0 0,0-1 0,-1 1 0,1 0 1,0 0-1,0-1 0,0 1 0,0-1 0,0 1 1,0-1-1,0 1 0,0-1 0,1 1 1,-1-1-1,0 0 0,0 0 0,0 0 0,0 0 1,0 0-1,1 0 0,-1 0 0,0 0 0,0 0 1,0 0-1,0 0 0,0-1 0,1 1 1,-1 0-1,0-1 0,0 1 0,0-1 0,0 0 1,0 1-1,0-1 0,0 0 0,-1 1 0,1-1 1,0 0-1,0 0 0,0 0 0,-1 0 1,2-1-1,8-12 198,-1 1 0,-1-2 0,0 1 1,-1-1-1,-1 0 0,6-19 0,-5 14 91,1 0 0,19-35 0,-22 54-242,-3 12-40,-1 17-24,-1-25-17,0 14 0,-1 0 0,1 1 0,0-1 0,2 1 0,0-1 0,1 1 0,7 23 0,-10-40 0,1 0 0,-1 0 0,0 0 0,0-1 0,1 1 0,-1 0 0,0 0 0,1 0 0,-1-1 0,1 1 0,-1 0 0,1 0 0,0-1 0,-1 1 0,1 0 0,0-1 0,-1 1 0,1-1 0,0 1 0,0-1 0,-1 1 0,1-1 0,0 0 0,0 1 0,0-1 0,0 0 0,-1 1 0,1-1 0,0 0 0,0 0 0,0 0 0,0 0 0,1 0 0,0-1 0,1 0 0,-1 0 0,0 0 0,0-1 0,0 1 0,0-1 0,0 1 0,-1-1 0,1 0 0,0 1 0,-1-1 0,2-3 0,34-60 0,24-103 0,-60 188-3291,-1-9-295,1-18-609,-1-8-5809</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5.810"/>
    </inkml:context>
    <inkml:brush xml:id="br0">
      <inkml:brushProperty name="width" value="0.025" units="cm"/>
      <inkml:brushProperty name="height" value="0.025" units="cm"/>
      <inkml:brushProperty name="color" value="#E71224"/>
    </inkml:brush>
  </inkml:definitions>
  <inkml:trace contextRef="#ctx0" brushRef="#br0">147 0 15759,'0'0'15866,"0"13"-15349,0-1-460,0 0 0,-1 0 0,-1 0 0,0 0-1,-1-1 1,0 1 0,0-1 0,-2 1-1,1-1 1,-7 11 0,7-14-57,-13 22 0,-1 0 0,-25 31 0,45-89 0,12-11 0,2 1 0,34-62 0,-54 149 0,3-37 0,-1-1 0,2 1 0,0-1 0,0 1 0,1-1 0,0 1 0,1-1 0,0 0 0,1 1 0,0-1 0,1 0 0,0-1 0,1 1 0,0-1 0,1 0 0,10 15 0,-19-62 0,-1 30 0,1-1 0,-2 1 0,1 0 0,-1 0 0,0 0 0,0 0 0,-1 1 0,1 0 0,-13-9 0,-65-40 0,76 50 0,7 5 0,0 0 0,-1 0 0,1 0 0,0 0 0,0 0 0,-1 0 0,1 0 0,0-1 0,0 1 0,0 0 0,-1 0 0,1 0 0,0 0 0,0-1 0,0 1 0,0 0 0,0 0 0,-1 0 0,1-1 0,0 1 0,0 0 0,0 0 0,0-1 0,0 1 0,0 0 0,0 0 0,0-1 0,0 1 0,0 0 0,0 0 0,0-1 0,0 1 0,0 0 0,0 0 0,0 0 0,0-1 0,0 1 0,0 0 0,0 0 0,0-1 0,0 1 0,1 0 0,-1 0 0,0-1 0,13-7 0,17-3 0,-13 8-1032,-1 1 0,1 1 0,-1 0 0,1 1 0,29 4 0,1 0-3303,-37-4-5413</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6.183"/>
    </inkml:context>
    <inkml:brush xml:id="br0">
      <inkml:brushProperty name="width" value="0.025" units="cm"/>
      <inkml:brushProperty name="height" value="0.025" units="cm"/>
      <inkml:brushProperty name="color" value="#E71224"/>
    </inkml:brush>
  </inkml:definitions>
  <inkml:trace contextRef="#ctx0" brushRef="#br0">63 1 15086,'0'0'16165,"-3"10"-15119,-7 19-894,-29 100 126,36-114-272,0 0 0,1 0-1,0 1 1,1-1 0,1 0-1,3 31 1,-2-44-54,0 0 0,-1-1 1,1 1-1,0 0 0,0 0 0,0 0 0,1 0 0,-1-1 1,0 1-1,1-1 0,-1 1 0,1-1 0,-1 1 0,1-1 1,0 0-1,-1 0 0,1 0 0,0 0 0,0 0 0,0 0 1,0 0-1,0 0 0,0-1 0,0 1 0,0-1 0,0 0 1,0 0-1,0 1 0,0-1 0,4-1 0,0 1-378,0 0-1,-1-1 0,1 1 0,0-1 1,-1 0-1,1-1 0,-1 0 1,1 1-1,-1-2 0,7-3 0,15-14-7393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949"/>
    </inkml:context>
    <inkml:brush xml:id="br0">
      <inkml:brushProperty name="width" value="0.025" units="cm"/>
      <inkml:brushProperty name="height" value="0.025" units="cm"/>
    </inkml:brush>
  </inkml:definitions>
  <inkml:trace contextRef="#ctx0" brushRef="#br0">81 1 7335,'0'0'17553,"-25"49"-17073,10-19-192,0 0-192,2-4-32,5-1-64,3-6-800,5-10-1410,11-9-6343,11-22-2849</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6.609"/>
    </inkml:context>
    <inkml:brush xml:id="br0">
      <inkml:brushProperty name="width" value="0.025" units="cm"/>
      <inkml:brushProperty name="height" value="0.025" units="cm"/>
      <inkml:brushProperty name="color" value="#E71224"/>
    </inkml:brush>
  </inkml:definitions>
  <inkml:trace contextRef="#ctx0" brushRef="#br0">115 1 11787,'0'0'18407,"1"8"-17836,-2 3-414,0 0 0,-1-1 1,0 1-1,0-1 0,-1 1 0,0-1 0,-1 0 0,-8 16 1,-53 86 453,44-78-704,23-47-6360,1-4 2608,6-7-3533</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7.184"/>
    </inkml:context>
    <inkml:brush xml:id="br0">
      <inkml:brushProperty name="width" value="0.025" units="cm"/>
      <inkml:brushProperty name="height" value="0.025" units="cm"/>
      <inkml:brushProperty name="color" value="#E71224"/>
    </inkml:brush>
  </inkml:definitions>
  <inkml:trace contextRef="#ctx0" brushRef="#br0">1 0 8456,'0'0'17206,"26"73"-10101,-15-48-7105,0 0 0,2 0 0,1-1 0,0 0 0,26 29 0,-39-52-1392,-4-5-1973,-8-7-4402,-1 5 1297</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7.528"/>
    </inkml:context>
    <inkml:brush xml:id="br0">
      <inkml:brushProperty name="width" value="0.025" units="cm"/>
      <inkml:brushProperty name="height" value="0.025" units="cm"/>
      <inkml:brushProperty name="color" value="#E71224"/>
    </inkml:brush>
  </inkml:definitions>
  <inkml:trace contextRef="#ctx0" brushRef="#br0">1 71 14125,'0'0'17873,"49"19"-17104,-26-24-769,1-5 0,-1 2 0,-4 0 0,-1 2 0,-3-1 0,-2 0-1025,-5-2-3235,-2-4-3491,-1-3-10314</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7.949"/>
    </inkml:context>
    <inkml:brush xml:id="br0">
      <inkml:brushProperty name="width" value="0.025" units="cm"/>
      <inkml:brushProperty name="height" value="0.025" units="cm"/>
      <inkml:brushProperty name="color" value="#E71224"/>
    </inkml:brush>
  </inkml:definitions>
  <inkml:trace contextRef="#ctx0" brushRef="#br0">1 53 12268,'0'0'19431,"0"9"-19142,0 27-121,3 129 443,2-148-611,2-25 0,4-27 0,-6 3 0,-2-1 0,-2 1 0,-3-49 0,2 80 0,0 1 0,0-1 0,0 1 0,0-1 0,0 1 0,0-1 0,0 1 0,0-1 0,0 1 0,0-1 0,0 1 0,0-1 0,0 1 0,0-1 0,0 1 0,0-1 0,-1 1 0,1-1 0,0 1 0,0 0 0,-1-1 0,1 1 0,0-1 0,-1 1 0,1 0 0,0-1 0,-1 1 0,1 0 0,-1-1 0,0 1 0,-5 13 0,5-11 0,1-1 0,-1 1 0,1 0 0,-1-1 0,1 1 0,0 0 0,0 0 0,-1-1 0,1 1 0,1 0 0,-1-1 0,0 1 0,0 0 0,1-1 0,-1 1 0,1 0 0,-1-1 0,1 1 0,-1-1 0,1 1 0,2 2 0,-2-4 0,0 0 0,1 0 0,-1 1 0,1-1 0,-1 0 0,1 0 0,-1-1 0,1 1 0,-1 0 0,1 0 0,-1-1 0,0 1 0,1-1 0,-1 1 0,0-1 0,1 0 0,-1 1 0,0-1 0,0 0 0,0 0 0,1 0 0,-1 0 0,0 0 0,0 0 0,0 0 0,0 0 0,0-2 0,27-41 0,-19 28 0,6-2 0,-15 17 0,0 1 0,0 0 0,0 0 0,1 0 0,-1 0 0,0 0 0,0-1 0,0 1 0,0 0 0,1 0 0,-1 0 0,0 0 0,0 0 0,0 0 0,0 0 0,1 0 0,-1 0 0,0 0 0,0 0 0,0 0 0,1 0 0,-1 0 0,0 0 0,0 0 0,0 0 0,1 0 0,-1 0 0,0 0 0,0 0 0,0 0 0,0 0 0,1 0 0,-1 0 0,0 0 0,0 0 0,0 0 0,0 1 0,1-1 0,-1 0 0,0 0 0,0 0 0,0 0 0,0 0 0,1 1 0,1 33 0,-2-20 0,-1 31 0,-1-25 0,2 0 0,1 0 0,0 0 0,6 27 0,-7-47-20,0 1-1,-1-1 1,1 1 0,0-1-1,0 1 1,0-1 0,0 1 0,1-1-1,-1 1 1,0-1 0,0 1-1,0-1 1,0 1 0,0-1-1,0 0 1,1 1 0,-1-1 0,0 1-1,0-1 1,1 0 0,-1 1-1,0-1 1,1 1 0,-1-1-1,0 0 1,1 0 0,-1 1 0,1-1-1,-1 0 1,0 0 0,1 1-1,-1-1 1,1 0 0,-1 0-1,1 0 1,-1 0 0,1 0 0,-1 1-1,1-1 1,11-19-2198,3-30-5119,-11 18-2283</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39:58.276"/>
    </inkml:context>
    <inkml:brush xml:id="br0">
      <inkml:brushProperty name="width" value="0.025" units="cm"/>
      <inkml:brushProperty name="height" value="0.025" units="cm"/>
      <inkml:brushProperty name="color" value="#E71224"/>
    </inkml:brush>
  </inkml:definitions>
  <inkml:trace contextRef="#ctx0" brushRef="#br0">54 1 21460,'0'0'6737,"-2"9"-4793,0 10-1616,0 0 0,1 1 0,0-1 1,2 0-1,1 0 0,0 0 1,9 34-1,-3-25-591,0 1-1,-2 0 1,-2 1-1,3 57 1,-7-76-64,0 1 0,-1 0 0,0-1 0,-1 1-1,-1-1 1,1 1 0,-2-1 0,0 0 0,0 0 0,-1-1 0,0 1 0,-1-1 0,0 0 0,-1 0 0,-10 12 0,-11 2-9330</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2.201"/>
    </inkml:context>
    <inkml:brush xml:id="br0">
      <inkml:brushProperty name="width" value="0.025" units="cm"/>
      <inkml:brushProperty name="height" value="0.025" units="cm"/>
      <inkml:brushProperty name="color" value="#E71224"/>
    </inkml:brush>
  </inkml:definitions>
  <inkml:trace contextRef="#ctx0" brushRef="#br0">0 259 9737,'0'0'16165,"13"-2"-13880,-2 0-2039,-1 0 1,0-1 0,0 0-1,0 0 1,0-1-1,-1 0 1,1-1 0,-1 0-1,12-9 1,20-20-72,-1-1 0,-1-3-1,39-49 1,-59 70-116,-20 34-97,-20 40 31,20-54 36,-12 25-34,1 1-1,2 0 1,1 0 0,1 1-1,2 0 1,-5 50 0,11-79-71,0-1 1,-1 1 0,1-1 0,0 1 0,0 0-1,0-1 1,0 1 0,0-1 0,0 1 0,0-1-1,0 1 1,0-1 0,0 1 0,0 0 0,0-1-1,0 1 1,0-1 0,1 1 0,-1-1 0,0 1-1,0-1 1,0 1 0,1-1 0,-1 1 0,0-1-1,1 1 1,-1-1 0,1 0 0,-1 1 0,0-1-1,1 1 1,-1-1 0,1 0 0,-1 1 0,1-1-1,-1 0 1,1 0 0,-1 0 0,1 1 0,-1-1-1,1 0 1,0 0 0,-1 0 0,1 0 0,-1 0-1,1 0 1,-1 0 0,1 0 0,-1 0 0,1 0-1,0 0 1,-1 0 0,1 0 0,-1-1 0,1 1-1,0-1 1,1 0-595,1 0 0,-1-1 0,0 1 0,0-1 0,0 0 0,0 0 0,0 0 0,0 0 0,-1 0 0,1 0 0,1-4 0,11-24-9360</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2.544"/>
    </inkml:context>
    <inkml:brush xml:id="br0">
      <inkml:brushProperty name="width" value="0.025" units="cm"/>
      <inkml:brushProperty name="height" value="0.025" units="cm"/>
      <inkml:brushProperty name="color" value="#E71224"/>
    </inkml:brush>
  </inkml:definitions>
  <inkml:trace contextRef="#ctx0" brushRef="#br0">76 0 20147,'0'0'4079,"9"3"-1901,4 2-1935,0 1 1,0 1-1,-1 0 1,1 1-1,-2 0 1,1 1-1,-1 0 1,0 1 0,-1 0-1,0 1 1,-1 0-1,0 0 1,-1 1-1,0 0 1,11 24-1,-13-25-199,-1 0 0,-1 0 0,0 1-1,0-1 1,-1 1 0,0 0 0,-1 0-1,0 0 1,-1 0 0,-1 0 0,0 0-1,0 0 1,-1 0 0,-1 0-1,0 0 1,0 0 0,-1-1 0,-1 1-1,0-1 1,-6 12 0,-4 1 169,-2-1-1,0 0 1,-28 29 0,34-41-522,0-1 0,0 0 1,-2-1-1,1 0 0,-1-1 1,0 0-1,-1-1 0,-18 8 1,-4-8-5741,9-7-5375</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4.227"/>
    </inkml:context>
    <inkml:brush xml:id="br0">
      <inkml:brushProperty name="width" value="0.025" units="cm"/>
      <inkml:brushProperty name="height" value="0.025" units="cm"/>
      <inkml:brushProperty name="color" value="#E71224"/>
    </inkml:brush>
  </inkml:definitions>
  <inkml:trace contextRef="#ctx0" brushRef="#br0">0 1 11883,'0'0'8456,"0"7"-6342,0 6-736,0 6 351,10 4 193,3 3-737,3-3-448,4-1-321,2-7-256,5-3-96,2-6 0,1-4-576,-1-2-993,-2 0-1346,-2-13-769,-1-5-1056,-5-4-1890</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4.597"/>
    </inkml:context>
    <inkml:brush xml:id="br0">
      <inkml:brushProperty name="width" value="0.025" units="cm"/>
      <inkml:brushProperty name="height" value="0.025" units="cm"/>
      <inkml:brushProperty name="color" value="#E71224"/>
    </inkml:brush>
  </inkml:definitions>
  <inkml:trace contextRef="#ctx0" brushRef="#br0">113 1 1730,'0'0'19922,"-5"57"-17711,-7-22-418,-3 6-127,-1 5-385,-2 3-352,0-2-320,4 0-353,5-7-160,4-10-224,5-7-705,0-15-865,6-8-1825,6-11-1250,6-18-3458</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4.926"/>
    </inkml:context>
    <inkml:brush xml:id="br0">
      <inkml:brushProperty name="width" value="0.025" units="cm"/>
      <inkml:brushProperty name="height" value="0.025" units="cm"/>
      <inkml:brushProperty name="color" value="#E71224"/>
    </inkml:brush>
  </inkml:definitions>
  <inkml:trace contextRef="#ctx0" brushRef="#br0">27 0 12524,'0'0'12278,"1"11"-11333,-2 31 381,-1 0 1,-9 48-1,5-50-1316,1 0 0,3 0 1,3 67-1,4-132-13372,-6-6 5541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276"/>
    </inkml:context>
    <inkml:brush xml:id="br0">
      <inkml:brushProperty name="width" value="0.025" units="cm"/>
      <inkml:brushProperty name="height" value="0.025" units="cm"/>
    </inkml:brush>
  </inkml:definitions>
  <inkml:trace contextRef="#ctx0" brushRef="#br0">42 259 15567,'0'0'4415,"-5"10"-3006,2-5-1343,0 1 171,0 0 0,0 0-1,0 1 1,0-1 0,-1 12 0,3-17-201,1 0-1,0 1 1,-1-1-1,1 0 0,0 1 1,0-1-1,0 0 1,0 1-1,1-1 1,-1 0-1,0 1 0,1-1 1,-1 0-1,0 0 1,1 1-1,-1-1 1,1 0-1,0 0 0,-1 0 1,1 0-1,0 0 1,0 0-1,0 0 1,0 0-1,0 0 0,0 0 1,0 0-1,0 0 1,0-1-1,0 1 1,0 0-1,1-1 0,-1 1 1,0-1-1,0 1 1,1-1-1,-1 0 1,0 0-1,1 1 0,-1-1 1,0 0-1,2 0 1,5 0 98,-1 0 0,0 0 0,0-1 0,0 0 0,0 0 0,0-1 0,0 0 1,0 0-1,0 0 0,0-1 0,-1 0 0,11-6 0,-13 6-21,0 1 1,-1-1-1,1 0 1,-1 1-1,1-2 1,-1 1-1,0 0 0,0-1 1,-1 1-1,1-1 1,-1 0-1,1 0 1,-1 0-1,0 0 0,-1 0 1,1 0-1,-1 0 1,0-1-1,0 1 1,0-1-1,0-5 0,-1 10-99,0-1 0,-1 1 0,1-1 1,0 1-1,-1-1 0,1 1 0,-1-1 0,1 1 0,0 0 0,-1-1 0,1 1 0,-1 0 0,1-1 0,-1 1 0,1 0 0,-1-1 0,1 1 0,-1 0 0,0 0 0,1 0 0,-1-1 0,1 1 0,-1 0 0,0 0 0,1 0 0,-1 0 0,1 0 0,-1 0 0,0 0 0,1 0 0,-2 1 0,-21 2 2,15 0-32,0 1 1,0 0-1,1 0 1,-1 1-1,1 0 0,0 1 1,0-1-1,1 1 1,0 0-1,0 1 1,-6 7-1,1 0 20,1 1 1,0 0-1,1 0 0,-11 25 0,18-36 22,1 0-1,-1 1 0,1-1 1,0 1-1,0-1 1,0 1-1,0 6 0,1-10-14,0 0-1,0 0 1,1 0-1,-1 0 1,0 0-1,0 0 1,1 0-1,-1 0 1,1 0-1,-1 0 1,0 0 0,1 0-1,0 0 1,-1 0-1,1 0 1,0 0-1,-1-1 1,1 1-1,0 0 1,0-1-1,0 1 1,-1 0-1,1-1 1,0 1-1,0-1 1,0 1-1,0-1 1,0 0-1,0 1 1,0-1-1,0 0 1,0 0 0,0 0-1,2 0 1,10 2-9,-1-2 1,1 0-1,-1 0 1,1-2-1,-1 1 1,0-1-1,0-1 1,15-5 0,-19 5-533,0 0 1,-1-1 0,1 0-1,-1 0 1,10-8 0,-12 7-431,0 1 1,0-1 0,0 0 0,-1 0 0,0 0 0,0-1-1,5-8 1,7-24-7123</inkml:trace>
  <inkml:trace contextRef="#ctx0" brushRef="#br0" timeOffset="1">202 0 12524,'0'0'9257,"51"41"-13934,-29-36-2145</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5.283"/>
    </inkml:context>
    <inkml:brush xml:id="br0">
      <inkml:brushProperty name="width" value="0.025" units="cm"/>
      <inkml:brushProperty name="height" value="0.025" units="cm"/>
      <inkml:brushProperty name="color" value="#E71224"/>
    </inkml:brush>
  </inkml:definitions>
  <inkml:trace contextRef="#ctx0" brushRef="#br0">32 93 12268,'0'0'10345,"-5"-9"-7649,-13-30-544,18 38-2112,0 0 0,0 0 1,0 0-1,1 0 0,-1 0 1,0 0-1,0 0 0,0 0 0,1 0 1,-1 0-1,1 0 0,-1 0 1,1 1-1,-1-1 0,1 0 1,-1 0-1,1 0 0,0 1 1,-1-1-1,1 0 0,0 1 0,0-1 1,-1 1-1,1-1 0,0 1 1,0-1-1,0 1 0,0-1 1,0 1-1,0 0 0,0 0 1,0-1-1,0 1 0,0 0 0,0 0 1,0 0-1,-1 0 0,3 0 1,2-1 84,20-5 1,1 1 0,0 1 0,0 2-1,0 0 1,0 2 0,1 1-1,-1 1 1,39 7 0,-60-7-103,0-1-1,1 1 1,-1 0 0,0 0-1,0 0 1,0 1 0,0 0-1,0 0 1,-1 0-1,1 0 1,-1 1 0,0 0-1,0 0 1,0 0 0,-1 0-1,1 1 1,-1-1 0,0 1-1,0 0 1,-1 0 0,0 0-1,1 0 1,-2 1 0,1-1-1,-1 0 1,1 1-1,-1-1 1,-1 1 0,1-1-1,-1 1 1,0 0 0,0-1-1,-2 7 1,0 1 57,0 0-1,-1 0 1,0-1-1,-1 1 1,0-1 0,-1 0-1,-1 0 1,0 0-1,0-1 1,-1 0 0,-1 0-1,0 0 1,-12 11-1,10-13-49,0-1 0,-1 0-1,0 0 1,0-1 0,-1 0-1,0-1 1,0-1-1,0 0 1,-1-1 0,0 0-1,1 0 1,-2-2 0,1 1-1,0-2 1,0 0-1,-1 0 1,1-2 0,0 1-1,-27-6 1,36 5-279,0-1 0,0 1 0,0-1 0,0 0 0,1 0 0,-1 0 0,0-1 0,1 1 0,-5-5 0,7 6 32,-1 0 1,1-1-1,0 1 1,0 0-1,0 0 1,0-1-1,0 1 1,0 0-1,1-1 1,-1 1-1,0-1 1,1 1-1,-1-1 1,1 1-1,-1-1 1,1 1-1,0-1 1,-1 0-1,1 1 1,0-1-1,0 0 1,0 1-1,1-1 1,-1 1-1,0-1 1,1 0-1,0-2 1,8-6-8144</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6.153"/>
    </inkml:context>
    <inkml:brush xml:id="br0">
      <inkml:brushProperty name="width" value="0.025" units="cm"/>
      <inkml:brushProperty name="height" value="0.025" units="cm"/>
      <inkml:brushProperty name="color" value="#E71224"/>
    </inkml:brush>
  </inkml:definitions>
  <inkml:trace contextRef="#ctx0" brushRef="#br0">15 13 10410,'0'0'15796,"-1"15"-14782,-4 45-169,0-6-130,2 79 0,3-129-696,0 1 0,1-1 1,-1 0-1,1 1 1,0-1-1,0 0 1,1 0-1,-1 0 0,1 0 1,0 0-1,0 0 1,0-1-1,1 1 0,-1-1 1,1 1-1,0-1 1,0 0-1,0 0 1,0 0-1,1 0 0,-1-1 1,1 1-1,-1-1 1,1 0-1,6 2 1,-5-2 86,0-1 0,0 0 1,0 0-1,1-1 0,-1 0 1,0 0-1,0 0 0,0 0 1,1-1-1,-1 0 1,0 0-1,0 0 0,0-1 1,0 0-1,0 1 0,-1-2 1,1 1-1,-1-1 0,1 1 1,7-8-1,-1 2-78,-2-1 0,1 0 0,-1-1 1,0 0-1,-1 0 0,0-1 0,0 0 0,-2-1 0,1 0 0,-1 0 0,-1 0 0,0 0 0,-1-1 1,0 0-1,-1 0 0,-1 0 0,0 0 0,0-17 0,-4 19-28,-3 12 0,-3 8 0,7-7 0,-1 0 0,1 0 0,-1 0 0,1 1 0,0-1 0,-1 1 0,1-1 0,1 1 0,-1-1 0,0 1 0,1-1 0,-1 1 0,1 0 0,0-1 0,0 1 0,0 0 0,0-1 0,0 1 0,1 4 0,0-6 0,1 1 0,-1 0 0,0-1 0,1 1 0,-1-1 0,1 0 0,-1 1 0,1-1 0,0 0 0,-1 0 0,1 0 0,0 0 0,0 0 0,0-1 0,0 1 0,0 0 0,0-1 0,0 0 0,0 1 0,0-1 0,0 0 0,0 0 0,0 0 0,0 0 0,3-1 0,5 0 0,0 0 0,0-1 0,-1-1 0,1 0 0,0 0 0,-1-1 0,0 0 0,0 0 0,0-1 0,15-11 0,-17 11 0,1 0 0,-1-1 0,0 0 0,-1 0 0,0 0 0,0-1 0,0 0 0,-1-1 0,0 1 0,0-1 0,-1 0 0,5-11 0,-8 17 0,-1 1 0,1-1 0,-1 1 0,1-1 0,-1 0 0,0 1 0,0-1 0,0 1 0,0-1 0,0 0 0,0 1 0,0-1 0,0 1 0,0-1 0,-1 1 0,1-1 0,-2-2 0,1 3 0,1 1 0,-1-1 0,1 0 0,-1 1 0,0-1 0,0 1 0,1-1 0,-1 1 0,0-1 0,0 1 0,0 0 0,1-1 0,-1 1 0,0 0 0,0 0 0,0 0 0,0-1 0,0 1 0,0 0 0,0 0 0,1 0 0,-3 1 0,-1-1 0,0 1 0,-1 0 0,1 1 0,0-1 0,0 1 0,0 0 0,0 0 0,0 0 0,0 0 0,0 1 0,-3 3 0,0 0 0,-29 27 0,35-32 0,-1 0 0,1 1 0,0-1 0,-1 1 0,1-1 0,0 1 0,0 0 0,0-1 0,0 1 0,0 0 0,1 0 0,-1 0 0,0 0 0,1 0 0,-1-1 0,1 1 0,0 0 0,0 3 0,1-3 0,0-1 0,0 1 0,0-1 0,0 0 0,0 0 0,0 0 0,1 0 0,-1 0 0,0 0 0,1 0 0,-1 0 0,1 0 0,-1 0 0,1-1 0,0 1 0,-1-1 0,4 1 0,38 9 0,-27-7 0,34 7 0,-30-7 0,0 1 0,0 1 0,-1 1 0,33 13 0,-48-17 0,0 1 0,0-1 0,0 1 0,0 0 0,0 0 0,0 0 0,-1 0 0,0 0 0,1 1 0,-1 0 0,-1 0 0,1 0 0,0 0 0,-1 0 0,0 0 0,0 0 0,0 1 0,-1-1 0,1 1 0,-1 0 0,0-1 0,0 1 0,-1 0 0,1 9 0,-1-18 0,-3-223 0,8 231-469,-1-1 0,1 0-1,0 0 1,-1-1 0,2 1 0,-1-1 0,0 0 0,10 2-1,-4-2-1730,0 0 0,1-1-1,19-1 1,-29 0 1979,38 0-5560</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6.494"/>
    </inkml:context>
    <inkml:brush xml:id="br0">
      <inkml:brushProperty name="width" value="0.025" units="cm"/>
      <inkml:brushProperty name="height" value="0.025" units="cm"/>
      <inkml:brushProperty name="color" value="#E71224"/>
    </inkml:brush>
  </inkml:definitions>
  <inkml:trace contextRef="#ctx0" brushRef="#br0">203 6 10122,'0'0'13004,"-10"-2"-9684,5 1-3117,0 0-1,-1 0 0,1 1 1,0-1-1,-1 1 0,1 1 1,0-1-1,-1 1 0,1 0 1,0 0-1,0 0 0,-1 1 1,1-1-1,0 2 0,1-1 1,-1 0-1,0 1 0,1 0 1,-8 5-1,-2 3 146,0 0 0,0 1 0,1 1 0,-15 19 0,28-32-357,0 1 0,-1-1 0,1 0-1,0 1 1,0-1 0,0 0 0,0 1 0,0-1 0,0 1-1,0-1 1,0 0 0,0 1 0,0-1 0,0 0 0,0 1-1,0-1 1,1 0 0,-1 1 0,0-1 0,0 1 0,0-1-1,0 0 1,1 1 0,-1-1 0,0 0 0,0 0 0,1 1-1,-1-1 1,0 0 0,0 0 0,1 1 0,-1-1-1,0 0 1,1 0 0,-1 0 0,0 1 0,1-1 0,-1 0-1,0 0 1,1 0 0,-1 0 0,0 0 0,1 0 0,-1 0-1,1 0 1,-1 0 0,0 0 0,1 0 0,-1 0 0,1 0-1,-1 0 1,0 0 0,1 0 0,-1 0 0,0 0 0,1-1-1,31 0-676,-29 1 539,31-3-1203,57-3-3298,-86 6 4436,0 0 1,0 0-1,0 1 1,0 0-1,0 0 1,0 0-1,0 0 1,-1 1-1,1 0 1,0 0-1,-1 0 0,0 1 1,1-1-1,4 5 1,-8-6 281,0 0 0,1 0 1,-1 0-1,0 1 0,0-1 0,0 1 0,0-1 1,0 1-1,0-1 0,0 1 0,0-1 0,-1 1 1,1 0-1,-1-1 0,1 1 0,-1 0 0,0 0 1,1 0-1,-1-1 0,0 1 0,0 0 1,0 0-1,-1-1 0,0 5 0,0-3 247,-1 0-1,1 0 1,-1 0 0,0 0-1,0 0 1,0 0-1,0 0 1,-1-1 0,1 1-1,-1-1 1,-5 4-1,-3 2 471,0-2 0,0 0-1,-1 0 1,1-1 0,-1 0-1,-14 3 1,-37 2-2442,29-13-104,33 3 1678,0 0 0,0-1 0,0 1 0,0 0 0,1-1 0,-1 1 0,0 0 0,0-1 0,0 1 0,1-1 0,-1 0 0,0 1 0,1-1 0,-1 1 0,0-1 0,1 0 0,-1 0 0,1 1 0,-1-1 0,1 0 0,0 0 0,-1 0 0,1 1 0,0-1 0,-1-2 0,1 2-324,0 1-1,0-1 1,0 0-1,0 0 0,0 0 1,0 0-1,1 0 1,-1 0-1,0 0 1,1 0-1,-1 0 1,0 0-1,1 0 1,-1 1-1,1-1 1,-1 0-1,1 0 1,0 1-1,-1-1 0,1 0 1,0 0-1,-1 1 1,1-1-1,0 1 1,0-1-1,0 1 1,-1-1-1,3 0 1,20-10-9989</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6.944"/>
    </inkml:context>
    <inkml:brush xml:id="br0">
      <inkml:brushProperty name="width" value="0.025" units="cm"/>
      <inkml:brushProperty name="height" value="0.025" units="cm"/>
      <inkml:brushProperty name="color" value="#E71224"/>
    </inkml:brush>
  </inkml:definitions>
  <inkml:trace contextRef="#ctx0" brushRef="#br0">91 377 18417,'0'0'9209,"-10"4"-8445,6-3-712,0 0 1,-1 0 0,1 0 0,0 1 0,0 0 0,1-1 0,-1 2 0,0-1 0,1 0 0,-1 1-1,1 0 1,0-1 0,-1 1 0,2 1 0,-1-1 0,0 0 0,1 1 0,-1-1 0,1 1 0,0 0-1,0 0 1,0 0 0,1 0 0,-1 0 0,1 0 0,0 0 0,0 0 0,1 0 0,-1 1-1,1-1 1,0 0 0,1 6 0,-1-8-44,1-1 0,0 1 0,0-1-1,0 1 1,0-1 0,0 0 0,0 0 0,0 0 0,1 1-1,-1-1 1,0 0 0,1-1 0,-1 1 0,1 0-1,-1 0 1,1 0 0,-1-1 0,1 1 0,-1-1 0,1 1-1,0-1 1,-1 0 0,1 0 0,0 0 0,-1 0-1,1 0 1,2 0 0,49-4 241,-45 1-233,0 0 1,1-1-1,-1 0 0,0 0 1,-1-1-1,1 0 1,-1 0-1,0 0 1,0-1-1,-1 0 1,1-1-1,-2 0 1,1 1-1,-1-2 0,6-7 1,1-6 22,0-1 0,-1 0 1,-1 0-1,9-31 0,-11 25 18,0-1 0,-2 0 0,-1 0-1,-1 0 1,-1-50 0,-2 77-59,-1 0 0,0 1 0,0-1 0,0 0 0,0 0 0,0 0 0,0 0 0,-1 1 0,1-1 0,-1 0 0,1 0 0,-1 1 0,0-1-1,1 0 1,-1 1 0,0-1 0,0 1 0,0-1 0,0 1 0,0-1 0,-1 1 0,1 0 0,0-1 0,-1 1 0,1 0 0,-1 0 0,1 0 0,-1 0 0,1 0 0,-1 1 0,0-1 0,0 0 0,1 1 0,-1-1 0,0 1 0,0 0 0,1-1-1,-1 1 1,0 0 0,0 0 0,0 0 0,0 0 0,1 1 0,-1-1 0,0 0 0,0 1 0,0-1 0,1 1 0,-1 0 0,-2 1 0,-7 2 66,0 1 1,0 0 0,1 1-1,-1 1 1,1-1-1,-11 12 1,-34 36 493,53-51-543,0-1-1,0 1 1,0-1-1,0 1 1,0-1 0,1 1-1,-1 0 1,1 0-1,0 0 1,0 0 0,0 0-1,0 0 1,0 0-1,1 0 1,-1 1-1,1-1 1,0 0 0,0 0-1,0 0 1,0 1-1,2 4 1,0-6-16,1 1 0,-1-1 0,1 1 0,0-1 0,0 0 0,0 0 0,0-1 0,0 1 0,1 0 0,-1-1 0,0 0 0,1 0 0,-1 0 0,1 0 0,0-1 0,-1 1 0,1-1 0,4 0 0,5 2 0,-12-2 0,26 5-508,-1 1 0,0 1 0,40 15 0,-61-20 425,1 1-1,-1-1 1,0 1 0,0 0 0,0 0-1,0 0 1,0 1 0,-1 0-1,0 0 1,1 0 0,-1 0 0,-1 1-1,1 0 1,-1-1 0,0 1 0,0 0-1,0 1 1,-1-1 0,1 0 0,-1 1-1,-1-1 1,1 1 0,0 7 0,-1-6 138,-1 1 1,1 0 0,-2-1 0,1 1 0,-1 0 0,0-1-1,-1 1 1,0-1 0,0 1 0,0-1 0,-1 0 0,-6 11 0,3-3-345,6-10-1819,7-9-2393,9-13-1697</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7.319"/>
    </inkml:context>
    <inkml:brush xml:id="br0">
      <inkml:brushProperty name="width" value="0.025" units="cm"/>
      <inkml:brushProperty name="height" value="0.025" units="cm"/>
      <inkml:brushProperty name="color" value="#E71224"/>
    </inkml:brush>
  </inkml:definitions>
  <inkml:trace contextRef="#ctx0" brushRef="#br0">46 1 19154,'0'0'9609,"-27"71"-7847,18-47-449,0 0-384,8-5-929,1-5 0,0-7-705,13-5-704,2-2-481,3 0-2050,-3-15-1409,-2-1-4035</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7.656"/>
    </inkml:context>
    <inkml:brush xml:id="br0">
      <inkml:brushProperty name="width" value="0.025" units="cm"/>
      <inkml:brushProperty name="height" value="0.025" units="cm"/>
      <inkml:brushProperty name="color" value="#E71224"/>
    </inkml:brush>
  </inkml:definitions>
  <inkml:trace contextRef="#ctx0" brushRef="#br0">0 326 18065,'0'0'9027,"12"2"-8178,-1 0-718,1 0 0,-1-1 1,1 0-1,-1-1 0,1 0 0,-1-1 0,1 0 0,-1 0 1,0-2-1,0 1 0,1-2 0,-2 1 0,19-10 1,-26 12-20,-1 0 0,1 0 1,-1 0-1,1-1 0,-1 1 1,0-1-1,1 0 0,-1 1 1,0-1-1,0 0 0,0 0 1,-1-1-1,1 1 0,0 0 1,-1-1-1,1 1 0,-1-1 1,0 1-1,0-1 0,0 1 1,1-6-1,-3 7-95,1 0 0,-1 1 0,0-1 0,0 0 0,0 1 0,1-1 0,-1 1 0,0 0 0,0-1 0,0 1 0,0 0 0,0-1 0,0 1 0,0 0 0,0 0 0,0 0 0,0 0-1,0 0 1,0 0 0,0 0 0,0 0 0,0 0 0,-1 1 0,-26 1 94,18 1-111,1 1 0,-1 0 0,1 0 0,-1 0 0,1 2 0,1-1 0,-1 1 0,1 0 0,0 0 0,-11 13 0,12-13 0,1 0 0,0 1 0,1 0 0,-1 1 0,1-1 0,1 1 0,-1 0 0,1 0 0,1 0 0,0 1 0,0-1 0,-2 12 0,5-18 0,0-1 0,0 1 0,0 0 0,0 0 0,0 0 0,1-1 0,-1 1 0,1 0 0,-1 0 0,1-1 0,0 1 0,-1 0 0,1-1 0,0 1 0,0-1 0,0 1 0,0-1 0,1 0 0,-1 1 0,0-1 0,1 0 0,-1 0 0,0 0 0,1 0 0,-1 0 0,1 0 0,0 0 0,-1 0 0,1-1 0,0 1 0,-1-1 0,1 1 0,0-1 0,0 0 0,0 1 0,3-1 0,9 1 0,0 0 0,0 0 0,22-3 0,-28 1 0,-3 1-249,-1-1 0,1 0 0,0 0 0,0 0 0,0 0-1,-1-1 1,1 0 0,-1 0 0,6-3 0,-5 1-493,-1 1 1,1 0-1,-1-1 0,0 0 0,0 0 0,-1 0 1,1-1-1,-1 1 0,0-1 0,0 0 0,0 0 1,3-9-1,7-26-10186</inkml:trace>
  <inkml:trace contextRef="#ctx0" brushRef="#br0" timeOffset="1">126 0 17553,'0'0'13292</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8.205"/>
    </inkml:context>
    <inkml:brush xml:id="br0">
      <inkml:brushProperty name="width" value="0.025" units="cm"/>
      <inkml:brushProperty name="height" value="0.025" units="cm"/>
      <inkml:brushProperty name="color" value="#E71224"/>
    </inkml:brush>
  </inkml:definitions>
  <inkml:trace contextRef="#ctx0" brushRef="#br0">82 0 14286,'0'0'9347,"-7"13"-7206,0 2-1473,0 1 0,1 0 0,1 1 0,1-1 0,0 1 0,-2 30 0,4-31-406,1-6-48,1 1 0,-1-1-1,2 1 1,2 16 0,-3-24-187,0-1 1,1 0-1,-1 0 0,1 0 0,0 0 0,0 0 1,0 0-1,0 0 0,0 0 0,0 0 0,1 0 1,-1 0-1,1-1 0,-1 1 0,1-1 0,0 1 1,-1-1-1,1 1 0,0-1 0,0 0 0,0 0 1,0 0-1,0 0 0,0 0 0,0-1 0,0 1 1,4 0-1,7 0 4,1 0 0,-1-1 0,0-1 0,0 0 0,1-1 0,-1-1 0,21-6 0,-22 5-40,1 1-1,0 0 0,1 1 0,-1 0 1,0 1-1,0 1 0,21 1 1,-32-1-7,-1 0 0,1 1 1,0-1-1,-1 0 1,1 1-1,0-1 1,-1 1-1,1-1 1,-1 1-1,1 0 0,-1 0 1,1 0-1,-1 0 1,1 0-1,-1 0 1,0 0-1,0 0 0,1 1 1,-1-1-1,0 0 1,0 1-1,0-1 1,-1 1-1,1-1 0,0 1 1,0-1-1,-1 1 1,1-1-1,-1 1 1,0 0-1,1-1 1,-1 1-1,0 0 0,0 0 1,0-1-1,0 1 1,0 0-1,0-1 1,-1 1-1,1 0 0,0-1 1,-1 1-1,0 1 1,-1 3 42,0-1 0,0 0 0,-1 0 1,1 0-1,-1 0 0,0 0 0,0-1 1,-1 1-1,1-1 0,-1 0 0,0 0 0,-5 4 1,-5 1 13,0-1 0,-1-1 0,0 0 0,0-1 1,0-1-1,-25 6 0,30-9-32,-1 0-1,0 0 1,1-1 0,-1 0 0,0-1-1,1-1 1,-1 1 0,0-2 0,1 1-1,-21-7 1,26 5 2,0 1 1,0-1-1,0 0 1,0-1-1,0 1 1,-5-7-1,9 9-26,-1 0-1,1 0 1,0 0-1,0-1 1,-1 1 0,1 0-1,0-1 1,0 1-1,1-1 1,-1 1 0,0-1-1,0 1 1,1-1-1,-1 0 1,1 1 0,-1-1-1,1 0 1,0 1-1,-1-1 1,1 0 0,0 0-1,0 1 1,1-1-1,-1 0 1,1-2 0,1 2-542,1 1 1,-1-1 0,1 1 0,0 0-1,0 0 1,0 0 0,-1 1 0,1-1-1,0 1 1,0-1 0,0 1 0,0 0-1,0 0 1,3 1 0,7-2-2023,24-2-3378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8.567"/>
    </inkml:context>
    <inkml:brush xml:id="br0">
      <inkml:brushProperty name="width" value="0.025" units="cm"/>
      <inkml:brushProperty name="height" value="0.025" units="cm"/>
      <inkml:brushProperty name="color" value="#E71224"/>
    </inkml:brush>
  </inkml:definitions>
  <inkml:trace contextRef="#ctx0" brushRef="#br0">97 0 11755,'0'0'16896,"-7"13"-16421,-5 18-7,1 0-1,2 0 1,0 1-1,3 1 1,0-1-1,-1 42 1,7-36-851,0 0 0,11 63 1,-20-116-14815,-6-11 9846,-1-4-740</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8.894"/>
    </inkml:context>
    <inkml:brush xml:id="br0">
      <inkml:brushProperty name="width" value="0.025" units="cm"/>
      <inkml:brushProperty name="height" value="0.025" units="cm"/>
      <inkml:brushProperty name="color" value="#E71224"/>
    </inkml:brush>
  </inkml:definitions>
  <inkml:trace contextRef="#ctx0" brushRef="#br0">52 151 1986,'-18'-34'7367,"3"6"-1602,3 3-1569,5 8-929,7 4-448,0 3-641,11 4-672,9 0-706,13 2-511,5 4-225,4 0-32,8 0-1089,-1 0-2787,-2-8-4067</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9.410"/>
    </inkml:context>
    <inkml:brush xml:id="br0">
      <inkml:brushProperty name="width" value="0.025" units="cm"/>
      <inkml:brushProperty name="height" value="0.025" units="cm"/>
      <inkml:brushProperty name="color" value="#E71224"/>
    </inkml:brush>
  </inkml:definitions>
  <inkml:trace contextRef="#ctx0" brushRef="#br0">152 24 10570,'0'0'19998,"-8"-4"-19384,-1 0-585,1 1 1,-1 0 0,0 1-1,0 0 1,0 0 0,0 0 0,0 1-1,0 1 1,0 0 0,0 0 0,0 1-1,0 0 1,-18 4 0,37 0-440,7 0 270,-7-4 41,13 2-178,0 1 1,0 1 0,0 2-1,0 0 1,28 13-1,-47-18 254,1 1-1,0 0 0,-1 0 0,0 0 0,1 0 1,-1 1-1,0-1 0,-1 1 0,1 0 0,-1 0 1,0 0-1,0 1 0,0-1 0,0 1 0,-1 0 1,0 0-1,0 0 0,0 0 0,-1 0 0,1 0 1,-1 0-1,0 1 0,-1-1 0,1 0 0,-1 0 1,0 1-1,-1-1 0,1 0 0,-3 10 0,2-11 115,0 0 0,0 0 0,-1 0 0,1 0 0,-1 0 0,0-1 0,0 1 0,0-1 0,0 1 0,-1-1 0,1 0-1,-1 0 1,0 0 0,0 0 0,0 0 0,0-1 0,-1 1 0,1-1 0,-1 0 0,1 0 0,-1 0 0,-6 2 0,-2 0 209,0-1-1,0 0 1,-1-1 0,1 0 0,0-1 0,-16-1 0,28 0-304,0 0 0,0 0 0,1 0 0,-1 0-1,0 0 1,0 0 0,0 0 0,1 0 0,-1-1 0,0 1 0,0 0 0,0 0-1,1 0 1,-1 0 0,0-1 0,0 1 0,0 0 0,0 0 0,1 0 0,-1-1-1,0 1 1,0 0 0,0 0 0,0-1 0,0 1 0,0 0 0,0 0 0,0-1-1,0 1 1,0 0 0,0 0 0,0-1 0,0 1 0,0 0 0,0 0 0,0-1-1,0 1 1,0 0 0,0 0 0,0-1 0,0 1 0,-1 0 0,1 0 0,0 0-1,0-1 1,0 1 0,0 0 0,0 0 0,-1 0 0,1 0 0,0-1 0,0 1-1,0 0 1,-1 0 0,1 0 0,0 0 0,0 0 0,-1-1 0,1 1 0,0 0 0,0 0-1,0 0 1,-1 0 0,1 0 0,0 0 0,-1 0 0,18-14-985,78-39-6345,-5-10-3397,-51 31 3476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621"/>
    </inkml:context>
    <inkml:brush xml:id="br0">
      <inkml:brushProperty name="width" value="0.025" units="cm"/>
      <inkml:brushProperty name="height" value="0.025" units="cm"/>
    </inkml:brush>
  </inkml:definitions>
  <inkml:trace contextRef="#ctx0" brushRef="#br0">261 0 11499,'-5'10'4457,"-24"45"-1293,-35 76 2351,58-116-5187,0 1-1,1 0 0,1 0 1,0 0-1,1 0 0,-1 29 1,4-44-339,0 1 1,0-1-1,0 0 1,0 0-1,1 1 1,-1-1 0,0 0-1,1 0 1,-1 1-1,1-1 1,-1 0-1,1 0 1,0 0-1,-1 0 1,1 0-1,0 0 1,0 0-1,0 0 1,0 0-1,0 0 1,0 0 0,0 0-1,0-1 1,0 1-1,0 0 1,0-1-1,0 1 1,1-1-1,-1 1 1,0-1-1,0 0 1,1 1-1,-1-1 1,0 0-1,0 0 1,1 0 0,-1 0-1,0 0 1,1 0-1,-1 0 1,2-1-1,10-1-292,0 0-1,0-1 0,19-6 1,6-1-638,-38 10 947,1 0 0,0 0-1,-1 0 1,1 0 0,-1 0-1,1 0 1,0 0 0,-1 0-1,1 0 1,-1 0-1,1 0 1,0 0 0,-1 0-1,1 1 1,-1-1 0,1 0-1,-1 0 1,1 1 0,-1-1-1,1 0 1,-1 1 0,1-1-1,-1 1 1,1-1 0,-1 0-1,1 1 1,-1-1-1,0 1 1,1-1 0,-1 1-1,1 0 1,-5 20 616,-23 19 417,18-30-821,0 0 1,-1-1-1,0-1 0,0 1 0,-1-2 1,0 1-1,0-2 0,0 1 0,-1-2 1,0 1-1,-1-2 0,1 1 0,-1-2 1,0 0-1,0 0 0,-26 1 0,37-4-217,0 0-1,0 0 1,0-1-1,0 1 1,0 0-1,0-1 1,0 1-1,0-1 1,0 0-1,0 0 1,1 0-1,-1 0 1,0 0-1,0 0 1,1 0-1,-3-3 1,2 3-235,1 0-1,0-1 1,0 1-1,1-1 1,-1 0 0,0 1-1,0-1 1,1 1 0,-1-1-1,1 0 1,0 0 0,-1 1-1,1-1 1,0 0 0,0-3-1,0 1-588,1 0 1,0-1-1,0 1 0,0 0 0,0 0 0,1 0 0,-1 0 0,1 0 1,0 1-1,0-1 0,1 1 0,-1-1 0,1 1 0,0 0 0,3-4 1,24-19-7095</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09.783"/>
    </inkml:context>
    <inkml:brush xml:id="br0">
      <inkml:brushProperty name="width" value="0.025" units="cm"/>
      <inkml:brushProperty name="height" value="0.025" units="cm"/>
      <inkml:brushProperty name="color" value="#E71224"/>
    </inkml:brush>
  </inkml:definitions>
  <inkml:trace contextRef="#ctx0" brushRef="#br0">0 1 9417,'0'0'4965</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0.112"/>
    </inkml:context>
    <inkml:brush xml:id="br0">
      <inkml:brushProperty name="width" value="0.025" units="cm"/>
      <inkml:brushProperty name="height" value="0.025" units="cm"/>
      <inkml:brushProperty name="color" value="#E71224"/>
    </inkml:brush>
  </inkml:definitions>
  <inkml:trace contextRef="#ctx0" brushRef="#br0">1 1 12588,'0'0'10372,"8"11"-7548,-3-3-2468,1-1 0,-2 1 0,1 1 1,-1-1-1,-1 1 0,1-1 0,-1 1 0,-1 0 0,0 0 0,0 0 0,-1 1 0,1 11 0,2 102 1197,-1-62-3359,-2-1-8378</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0.438"/>
    </inkml:context>
    <inkml:brush xml:id="br0">
      <inkml:brushProperty name="width" value="0.025" units="cm"/>
      <inkml:brushProperty name="height" value="0.025" units="cm"/>
      <inkml:brushProperty name="color" value="#E71224"/>
    </inkml:brush>
  </inkml:definitions>
  <inkml:trace contextRef="#ctx0" brushRef="#br0">2 60 19218,'0'0'6823,"-2"-51"-3909,2 44-1632,0 6-834,3 4-544,5 8-385,2 2-1440,2 3-2051,-1-5-1665,-1-2-4549</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0.782"/>
    </inkml:context>
    <inkml:brush xml:id="br0">
      <inkml:brushProperty name="width" value="0.025" units="cm"/>
      <inkml:brushProperty name="height" value="0.025" units="cm"/>
      <inkml:brushProperty name="color" value="#E71224"/>
    </inkml:brush>
  </inkml:definitions>
  <inkml:trace contextRef="#ctx0" brushRef="#br0">176 299 21012,'0'0'2028,"-8"3"343,-3 0-2135,2 1 0,-1 1 0,0 0 0,1 0 0,0 1 0,0 0 1,1 1-1,0 0 0,0 0 0,0 0 0,1 1 0,-7 10 0,6-6-33,0 1 0,1 0 0,-6 14 0,11-23-136,0 0 0,0 1 0,1-1 0,0 1 0,0 0 1,0-1-1,0 1 0,1 0 0,0-1 0,0 1 0,0 0 0,1 0 0,1 6 0,-2-9-52,1-1 0,1 0 0,-1 1 0,0-1 0,0 0 1,0 0-1,1 0 0,-1 0 0,0 0 0,1 0 0,-1 0 0,1 0 0,-1 0 0,1-1 0,0 1 0,-1-1 0,1 1 0,0-1 0,-1 1 0,1-1 0,0 0 0,0 0 0,-1 0 0,1 0 0,2-1 0,47-5 283,-32 0-226,-1-2 0,0 1 0,-1-2 0,0 0 0,0-2 0,-1 1 0,16-15 0,-9 6-13,0-2-1,-1-1 1,34-44 0,-46 53-8,0 0 0,-1-1 1,-1-1-1,-1 1 0,0-2 0,-1 1 0,0 0 0,-1-1 0,-1 0 0,0 0 0,-2-1 0,0 1 0,0-1 0,-2 1 0,-2-29 0,2 43-54,0-1-1,-1 1 1,1-1-1,-1 1 1,0 0-1,1 0 1,-1-1-1,0 1 1,-1 0-1,1 0 1,0 0-1,0 0 1,-1 0-1,0 0 1,1 0-1,-1 0 1,0 1-1,0-1 1,0 1-1,0-1 1,-3-1-1,2 2-5,-1 0-1,1 0 0,0 1 0,-1-1 1,1 1-1,-1 0 0,1 0 0,0 0 1,-1 0-1,1 1 0,-1-1 1,1 1-1,-5 2 0,-9 3-6,1 1 0,1 1 0,-1 0 0,-21 16 0,22-14 11,6-5 43,0 1 1,0 0-1,1 0 1,0 1-1,0 0 1,0 1-1,1-1 1,-9 14-1,15-20-36,1-1 0,0 1 0,1-1 0,-1 1 0,0-1 0,0 1 0,0-1 0,0 1 0,0-1 0,0 1-1,1-1 1,-1 1 0,0-1 0,0 1 0,1-1 0,-1 1 0,0-1 0,0 0 0,1 1 0,-1-1 0,1 1 0,-1-1 0,0 0 0,1 0 0,-1 1 0,1-1-1,-1 0 1,1 0 0,-1 1 0,1-1 0,-1 0 0,1 0 0,-1 0 0,1 0 0,-1 0 0,1 0 0,-1 0 0,1 0 0,-1 0 0,1 0 0,0 0 0,31 4 76,-22-3-67,2 0-32,0 1 0,1 1 1,-1 0-1,0 1 0,0 0 0,-1 0 0,1 2 0,-1-1 1,18 13-1,-23-13 7,0 0 1,0 0 0,-1 1-1,0 0 1,0 0 0,0 0-1,-1 0 1,0 1 0,0-1-1,0 1 1,-1 0 0,0 0-1,-1 1 1,1-1 0,-2 1-1,1-1 1,0 9 0,1 17-159,-2 0 0,-4 40 0,-2-14-4793,5-52 3863,-1 4-6409</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1.461"/>
    </inkml:context>
    <inkml:brush xml:id="br0">
      <inkml:brushProperty name="width" value="0.025" units="cm"/>
      <inkml:brushProperty name="height" value="0.025" units="cm"/>
      <inkml:brushProperty name="color" value="#E71224"/>
    </inkml:brush>
  </inkml:definitions>
  <inkml:trace contextRef="#ctx0" brushRef="#br0">5 1 7175,'0'0'17168,"0"10"-15054,-2 11-1049,0 8 474,2 55 1,0-79-1489,0 1 0,1-1 0,-1 1 1,1-1-1,1 1 0,-1-1 0,1 1 1,0-1-1,0 0 0,0 0 0,1 0 1,0 0-1,0 0 0,0-1 0,0 1 1,1-1-1,5 5 0,-7-7-40,1-1 1,-1 1-1,1-1 0,-1 0 0,1 0 1,0 0-1,-1 0 0,1 0 0,0-1 1,0 0-1,-1 1 0,1-1 0,0 0 1,0 0-1,0 0 0,-1-1 0,1 1 1,4-1-1,-1-1 40,-1-1-1,1 1 1,0-1 0,-1 0-1,1 0 1,-1-1 0,9-7 0,4-6 104,-1 0 0,-1-1 0,17-25 0,-30 38-151,9-13-4,-9 13 0,0 0 0,0 0 0,1 0 0,0 1 0,0-1 0,7-5 0,-11 11 0,1-1 0,0 0 0,-1 1 0,1-1 0,-1 1 0,1-1 0,-1 1 0,1-1 0,-1 1 0,1 0 0,-1-1 0,0 1 0,1 0 0,-1-1 0,0 1 0,1 0 0,-1-1 0,0 1 0,0 0 0,0-1 0,0 1 0,1 0 0,-1 0 0,0-1 0,0 1 0,-1 0 0,1 0 0,0-1 0,0 1 0,0 1 0,1 28 0,-1-16 0,-1-4 0,1 1 0,0 0 0,1 0 0,4 20 0,-5-30 0,1 0 0,-1 1 0,0-1 0,1 0 0,0 0 0,-1 1 0,1-1 0,0 0 0,0 0 0,-1 0 0,1 0 0,0 0 0,0 0 0,0 0 0,0 0 0,0 0 0,1 0 0,1 1 0,-1-2 0,0 0 0,-1 0 0,1 0 0,0 0 0,0 0 0,0 0 0,-1 0 0,1 0 0,0-1 0,0 1 0,-1 0 0,1-1 0,0 0 0,-1 1 0,1-1 0,0 0 0,-1 0 0,3-2 0,17-16-1806,5-18-5239,-15 16-632</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1.805"/>
    </inkml:context>
    <inkml:brush xml:id="br0">
      <inkml:brushProperty name="width" value="0.025" units="cm"/>
      <inkml:brushProperty name="height" value="0.025" units="cm"/>
      <inkml:brushProperty name="color" value="#E71224"/>
    </inkml:brush>
  </inkml:definitions>
  <inkml:trace contextRef="#ctx0" brushRef="#br0">82 32 20083,'0'0'6518,"-9"0"-4639,-29 1-1281,37 0-598,-1-1-1,0 1 1,1 0-1,-1 0 1,1-1-1,-1 1 1,1 0-1,-1 0 1,1 0-1,0 1 1,0-1 0,-1 0-1,1 0 1,0 1-1,0-1 1,0 1-1,0-1 1,1 1-1,-1-1 1,0 1-1,0-1 1,1 1-1,-1 0 1,1 2-1,-6 39-55,6-41 60,0 0-9,0 0 0,-1 1 1,1-1-1,1 0 0,-1 0 0,0 1 0,1-1 0,-1 0 1,1 1-1,-1-1 0,1 0 0,0 0 0,0 0 0,0 0 1,0 0-1,1 0 0,-1 0 0,0 0 0,1 0 0,-1-1 1,4 3-1,-2-2 9,-1-1 0,1 0 1,0 1-1,0-2 1,0 1-1,0 0 0,0 0 1,0-1-1,1 0 0,-1 0 1,0 0-1,0 0 1,0 0-1,0 0 0,0-1 1,6-1-1,-1-1-2,0 0 0,0-1-1,-1 0 1,1 0 0,-1-1 0,0 0 0,0 0-1,0 0 1,-1-1 0,0 0 0,0-1-1,0 1 1,-1-1 0,0 0 0,0-1 0,-1 1-1,0-1 1,0 0 0,-1 0 0,0 0-1,0 0 1,-1 0 0,2-10 0,-8 12 591,-4 14-400,-6 15-66,9-14-111,0 1 0,1-1 0,0 1 0,0 0 0,1 0 0,1 1 0,-1-1 0,2 0 0,-1 20 0,1-29-63,1 0-1,0 0 1,0 0 0,1 0-1,-1 0 1,0 0 0,0 0 0,0 0-1,1 0 1,-1 0 0,0 0 0,1 0-1,-1 0 1,1 0 0,-1 0 0,1 0-1,0 0 1,-1 0 0,1-1-1,0 1 1,0 0 0,-1 0 0,1-1-1,0 1 1,0-1 0,0 1 0,0-1-1,1 1 1,1 0-200,0 0-1,-1-1 1,1 1-1,0-1 1,0 0-1,0 0 1,0 0-1,0-1 1,0 1-1,4-2 0,3 0-1119,0-1-1,-1-1 0,1 0 1,-1 0-1,12-8 0,19-17-6661</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2.177"/>
    </inkml:context>
    <inkml:brush xml:id="br0">
      <inkml:brushProperty name="width" value="0.025" units="cm"/>
      <inkml:brushProperty name="height" value="0.025" units="cm"/>
      <inkml:brushProperty name="color" value="#E71224"/>
    </inkml:brush>
  </inkml:definitions>
  <inkml:trace contextRef="#ctx0" brushRef="#br0">105 186 16207,'-10'12'2226,"2"-1"-1751,-42 60 2307,44-62-2245,1-1 1,0 2-1,1-1 0,0 1 0,1-1 0,-1 1 0,-1 13 0,5-22-498,0 0 0,-1 0 0,1 1 0,0-1-1,0 0 1,0 0 0,0 0 0,0 1 0,1-1 0,-1 0-1,0 0 1,0 0 0,1 0 0,-1 0 0,1 1 0,-1-1-1,1 0 1,-1 0 0,1 0 0,0 0 0,-1 0 0,1-1-1,0 1 1,0 0 0,0 0 0,0 0 0,1 0 0,1 0-13,-1 0 1,1 0 0,0 0 0,-1-1 0,1 1-1,0-1 1,-1 0 0,1 0 0,0 0 0,0 0-1,4-1 1,4-1-69,-1 0 1,0-1-1,1-1 0,-1 1 0,13-8 1,-5 0-115,-1-1-1,0 0 1,-1-1 0,0-1 0,-1-1 0,-1 0-1,0 0 1,16-26 0,-23 30 309,1-1 0,-2 1 0,0-1 0,0-1 0,-1 1 0,0-1 0,-2 0 0,1 0 0,-1 0 0,-1-1 0,-1 1 0,0-1 0,-1-25 0,0 38-117,0 0 0,0 0 1,0 0-1,-1 0 0,1 0 0,0-1 0,0 1 0,-1 0 0,1 0 0,-1 0 0,1 0 0,-1 0 0,0 0 0,1 0 0,-1 1 0,0-1 0,0 0 0,1 0 0,-1 0 0,0 1 0,0-1 0,0 0 0,0 1 1,0-1-1,0 1 0,0-1 0,0 1 0,0 0 0,0-1 0,0 1 0,-1 0 0,1 0 0,0 0 0,0-1 0,0 1 0,0 1 0,0-1 0,-1 0 0,1 0 0,0 0 0,0 0 0,0 1 0,0-1 0,-2 1 1,-3 1 33,1 0 0,-1 1 0,0-1 1,1 1-1,-1 0 0,-8 8 0,-66 59 365,73-62-253,-1-1 0,1 2-1,0-1 1,1 1 0,0 0 0,0 0 0,-7 16 0,13-24-174,0-1-1,0 1 0,-1 0 1,1-1-1,0 1 1,0-1-1,0 1 1,0-1-1,0 1 0,0 0 1,0-1-1,0 1 1,0-1-1,0 1 0,0 0 1,1-1-1,-1 1 1,0-1-1,0 1 1,0-1-1,1 1 0,-1-1 1,0 1-1,1-1 1,-1 1-1,0-1 1,1 1-1,-1-1 0,1 0 1,-1 1-1,1-1 1,-1 0-1,1 1 1,-1-1-1,1 0 0,-1 1 1,1-1-1,-1 0 1,1 0-1,0 0 0,-1 0 1,1 0-1,-1 0 1,1 1-1,0-2 1,35 2 9,-25-2-23,34-1-541,-24 0 0,-1 1 1,1 1-1,0 1 1,28 5 0,-45-5 508,0-1 0,-1 1 0,1 0 0,-1 0 0,1 1 0,-1-1 1,0 1-1,0-1 0,0 1 0,1 0 0,-2 0 0,1 1 1,0-1-1,0 1 0,-1-1 0,1 1 0,-1 0 0,0 0 0,0 0 1,0 0-1,0 0 0,0 0 0,-1 1 0,0-1 0,1 0 1,-1 1-1,-1-1 0,1 1 0,0 0 0,0 5 0,-1 0 153,0 0-1,0 0 0,-1 0 0,0-1 1,0 1-1,-4 12 0,-10 5-2771,10-22-4470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3.097"/>
    </inkml:context>
    <inkml:brush xml:id="br0">
      <inkml:brushProperty name="width" value="0.025" units="cm"/>
      <inkml:brushProperty name="height" value="0.025" units="cm"/>
      <inkml:brushProperty name="color" value="#E71224"/>
    </inkml:brush>
  </inkml:definitions>
  <inkml:trace contextRef="#ctx0" brushRef="#br0">118 48 16111,'0'0'7122,"-10"0"-4149,5 0-2703,-1 0 1,0 1-1,1-1 0,-1 1 1,0 1-1,1-1 0,-1 1 0,1 0 1,0 0-1,-8 5 0,10-6-235,0 1 0,1 0 0,-1 0 0,0 0-1,1 1 1,-1-1 0,1 1 0,0-1 0,0 1 0,0 0-1,0 0 1,0 0 0,1 0 0,-1 0 0,1 0 0,0 0-1,0 0 1,0 1 0,0-1 0,1 0 0,-1 1 0,1 5-1,0-8-33,0 1 0,1-1 0,-1 0-1,0 0 1,1 0 0,-1 0 0,1 1-1,-1-1 1,1 0 0,-1 0 0,1 0-1,0 0 1,0 0 0,-1 0 0,1 0-1,0 0 1,0-1 0,0 1 0,0 0 0,0 0-1,0-1 1,0 1 0,0-1 0,0 1-1,1-1 1,-1 1 0,0-1 0,0 0-1,0 1 1,1-1 0,-1 0 0,0 0-1,0 0 1,0 0 0,1 0 0,-1 0-1,0 0 1,0-1 0,3 0 0,3 1 25,0-1 0,-1-1 0,1 1 0,0-1 1,-1-1-1,8-2 0,-2-1-20,-1-1 0,0 0 0,0 0 0,0-1 0,-1-1 1,0 0-1,-1 0 0,0-1 0,0 0 0,-1 0 0,0-1 0,-1 0 0,9-19 0,-26 58-31,2-8-16,1 1 1,1 0-1,1 0 0,0 0 1,2 1-1,-2 34 1,5-55 57,0 1 1,0-1 0,0 0 0,1 0 0,-1 0-1,0 0 1,0 0 0,1 0 0,-1 0-1,1 1 1,-1-1 0,1 0 0,-1 0-1,1 0 1,0-1 0,0 1 0,-1 0-1,1 0 1,0 0 0,0 0 0,0-1 0,0 1-1,0 0 1,0-1 0,0 1 0,0-1-1,0 1 1,2 0 0,0-1 22,1 1 0,0-1 0,0 0 0,-1 0-1,1 0 1,0 0 0,-1 0 0,1-1 0,5-1 0,4-2 36,-1 0-1,1-1 1,-1 0-1,16-10 1,-5 1-55,-1-2 0,22-19 0,-36 27-210,0 1-1,-1-1 0,0 0 0,0-1 0,-1 0 1,0 0-1,0 0 0,4-11 0,-26 67-2679,10-26 2885,2-1 1,0 1 0,-1 41 0,5-61 14,-1 1 0,1 0 1,0 0-1,0 0 1,1 0-1,-1 0 0,0 0 1,1 0-1,-1-1 0,1 1 1,-1 0-1,1 0 1,0-1-1,0 1 0,0 0 1,0-1-1,0 1 0,0-1 1,0 1-1,1-1 1,-1 1-1,0-1 0,1 0 1,-1 0-1,1 0 0,0 0 1,-1 0-1,1 0 1,0 0-1,-1 0 0,1-1 1,0 1-1,0-1 0,0 1 1,0-1-1,-1 0 1,1 0-1,0 0 0,0 0 1,0 0-1,0 0 0,0 0 1,0 0-1,-1-1 1,1 1-1,3-2 0,6-1 79,-1 0 0,0-1 0,0 0 0,0 0 0,-1-1 0,0 0 0,10-8 0,-5 3-73,-1 0 1,0-2-1,-1 1 0,0-2 1,-1 1-1,0-2 1,-1 1-1,0-2 0,-1 1 1,9-21-1,-24 52 167,-2 4 281,2 0-1,0 1 1,2-1-1,-4 37 0,8-58-468,0 1-1,0-1 1,0 1-1,0 0 0,0-1 1,0 1-1,0-1 1,1 1-1,-1 0 0,0-1 1,0 1-1,0-1 1,1 1-1,-1-1 0,0 1 1,1-1-1,-1 1 1,1-1-1,-1 1 0,0-1 1,1 0-1,-1 1 1,1-1-1,-1 0 0,1 1 1,-1-1-1,1 0 1,-1 1-1,1-1 0,0 0 1,-1 0-1,2 0 1,25-2-497,23-19-4597,-22 0-1963</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3.841"/>
    </inkml:context>
    <inkml:brush xml:id="br0">
      <inkml:brushProperty name="width" value="0.025" units="cm"/>
      <inkml:brushProperty name="height" value="0.025" units="cm"/>
      <inkml:brushProperty name="color" value="#E71224"/>
    </inkml:brush>
  </inkml:definitions>
  <inkml:trace contextRef="#ctx0" brushRef="#br0">135 296 10858,'0'0'9721,"0"14"-7308,-2 32-1098,-1 0-1,-3 1 0,-22 88 0,-58 143 1971,77-261-2917,8-30 37,6-30 55,26-120-460,61-184 0,-85 327-1,45-128-29,-46 134 24,1 0-1,0 0 1,1 1 0,0 0 0,1 1 0,0 0 0,20-20 0,-27 30-1,1 0 1,0 0 0,-1 0-1,1 0 1,0 1-1,0-1 1,0 1-1,0 0 1,0 0-1,0 0 1,1 0 0,-1 0-1,0 1 1,0-1-1,6 1 1,-8 0-5,1 0 1,0 1-1,0-1 1,-1 0 0,1 1-1,0-1 1,-1 1-1,1 0 1,-1 0-1,1-1 1,-1 1 0,1 0-1,-1 0 1,0 1-1,1-1 1,-1 0-1,0 0 1,0 1 0,0-1-1,0 0 1,0 1-1,0-1 1,0 1-1,0-1 1,-1 1 0,1 0-1,0-1 1,0 4-1,1 9 14,0-1 0,-2 1-1,1 0 1,-1 0 0,-1 0-1,-1 0 1,0 0 0,0-1-1,-1 1 1,-1-1 0,-1 0-1,0 0 1,0 0 0,-1 0-1,-1-1 1,0 0 0,-1-1-1,0 1 1,-10 10 0,19-21 33,1-1 0,0 1 0,1-1 0,-1 0 0,0 0 0,0 0 0,0 0 0,0 0 0,0 0 0,0 0 0,3-2 0,4 1-163,-1 0 0,1 0 1,0 1-1,0 0 0,0 0 0,-1 1 1,1 1-1,12 2 0,-18-3 94,0 0 0,0 0 0,-1 0 0,1 0 0,0 0 0,-1 0 0,1 1 0,-1-1 0,0 1 0,1 0 0,-1-1 0,0 1 0,0 0 0,0 1 0,0-1 1,-1 0-1,1 0 0,0 1 0,-1-1 0,0 1 0,1-1 0,-1 1 0,0 0 0,-1 0 0,1-1 0,0 1 0,-1 0 0,1 0 0,-1 4 0,0-5 75,-1 0 1,1 0-1,-1 0 0,0 1 1,0-1-1,1 0 1,-1 0-1,-1 0 0,1 0 1,0 0-1,0 0 0,-1-1 1,1 1-1,-1 0 0,0-1 1,1 1-1,-1-1 0,0 1 1,0-1-1,0 0 1,-3 2-1,-51 21 1056,42-18-998,-3 1-100,-1 0 0,0-1 0,-1-1 0,1 0 0,-1-1 0,-29 1 0,48-5-48,-1 0-1,1 0 1,-1 0 0,1 0 0,-1 0-1,1 0 1,-1 0 0,0 0-1,1 0 1,-1 0 0,1 0 0,-1-1-1,1 1 1,-1 0 0,1 0-1,-1-1 1,1 1 0,-1 0 0,1-1-1,0 1 1,-1 0 0,1-1-1,-1 1 1,1-1 0,0 1 0,-1-1-1,0-15-5175,1 11 2639,0-16-11044</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4.646"/>
    </inkml:context>
    <inkml:brush xml:id="br0">
      <inkml:brushProperty name="width" value="0.025" units="cm"/>
      <inkml:brushProperty name="height" value="0.025" units="cm"/>
      <inkml:brushProperty name="color" value="#E71224"/>
    </inkml:brush>
  </inkml:definitions>
  <inkml:trace contextRef="#ctx0" brushRef="#br0">0 162 16656,'0'0'8712,"10"2"-6796,-2 0-1660,0-1 0,0 0 0,0 0 0,1-1 0,-1 0 0,0 0 0,0-1-1,0 0 1,0 0 0,0-1 0,0 0 0,0 0 0,9-5 0,-3 0 3,-1-1 0,0-1 0,23-18 0,-32 23-221,0 1 1,0-1 0,-1 0 0,1 0 0,-1 0-1,0-1 1,0 1 0,0-1 0,-1 0-1,0 1 1,0-1 0,0 0 0,0 0-1,1-10 1,-3 14-38,0 0 0,1 0 1,-1 0-1,0 0 0,-1 0 0,1 0 0,0 0 0,0 0 0,0 1 1,-1-1-1,1 0 0,0 0 0,-1 0 0,1 0 0,0 0 0,-1 0 1,0 1-1,1-1 0,-1 0 0,1 0 0,-1 1 0,0-1 0,1 0 1,-1 1-1,0-1 0,0 1 0,0-1 0,1 1 0,-1-1 0,0 1 1,0 0-1,0-1 0,0 1 0,0 0 0,0 0 0,0-1 0,0 1 1,0 0-1,0 0 0,0 0 0,0 0 0,0 0 0,0 1 0,0-1 1,-1 0-1,-3 1-17,-1 0 1,1 0 0,0 1 0,0 0-1,0-1 1,0 2 0,-7 3 0,-1 3 2,0 1 0,1 0 0,0 1 0,0 0 0,2 1 0,-1 0 0,1 1 0,1 0 0,1 0 0,-1 1 0,2 0 0,0 1-1,1-1 1,0 1 0,-5 24 0,11-38 11,0 0-1,0 1 1,0-1-1,-1 0 1,1 0-1,0 0 1,0 0-1,0 1 1,1-1-1,-1 0 1,0 0-1,0 0 1,1 0-1,-1 1 1,1-1-1,-1 0 1,1 0-1,-1 0 1,1 0-1,-1 0 1,1 0-1,0 0 1,0-1-1,0 1 1,-1 0-1,1 0 1,0 0-1,0-1 1,2 2-1,0-1 10,0 0 0,0 0-1,0-1 1,0 1 0,1-1 0,-1 0 0,0 0-1,0 0 1,1 0 0,5-1 0,6-2 34,-1-1 1,0 0-1,27-12 1,98-62 44,-20 11-39,-115 65-55,-1 0 0,1 0 0,-1 1 0,1 0 0,0-1-1,-1 1 1,1 1 0,5-2 0,-8 2 2,0 1 0,-1-1 0,1 0 0,0 0 0,0 0 0,0 1-1,-1-1 1,1 1 0,0-1 0,0 0 0,-1 1 0,1-1 0,0 1 0,-1 0 0,1-1 0,-1 1 0,1-1 0,0 1 0,-1 0 0,0 0 0,1-1 0,-1 1 0,1 0 0,-1 0 0,0-1-1,1 1 1,-1 0 0,0 0 0,0 0 0,0 0 0,0-1 0,0 1 0,0 0 0,0 0 0,0 0 0,0 0 0,0-1 0,0 2 0,-1 10 79,-1 0 0,1 0 1,-7 21-1,4-22-4,2 0 1,-1 0-1,0 22 1,3-33-70,0 0 0,0 1 0,0-1 0,0 0 0,0 1 0,0-1 0,0 1 0,0-1 0,0 0 0,0 1 0,0-1 0,0 0 0,1 1 0,-1-1 0,0 0 0,0 1 0,0-1 0,1 0 0,-1 1 0,0-1 0,0 0 0,1 1 0,-1-1 0,0 0 0,1 0 0,-1 1 0,0-1 0,0 0 0,1 0 0,-1 0 0,1 0 0,-1 0 0,0 1 0,1-1 0,-1 0 0,0 0 0,1 0 0,18-5 0,16-16 0,42-48 0,-58 50 0,0 1 0,1 1 0,27-17 0,-46 33 0,-1 1 0,1-1 0,-1 1 0,1-1 0,-1 1 0,1 0 0,-1-1 0,1 1 0,0 0 0,-1-1 0,1 1 0,0 0 0,-1 0 0,1 0 0,0-1 0,-1 1 0,1 0 0,0 0 0,-1 0 0,1 0 0,0 0 0,-1 0 0,1 0 0,0 1 0,-1-1 0,1 0 0,0 0 0,-1 0 0,1 1 0,0-1 0,-1 0 0,1 1 0,-1-1 0,1 1 0,-1-1 0,1 0 0,-1 1 0,1 0 0,0 1 0,0 1 0,0-1 0,0 1 0,-1-1 0,1 1 0,-1-1 0,0 1 0,0-1 0,0 1 0,-1 4 0,-13 66 0,8-36 0,6-37 0,0 1 0,0-1 0,1 1 0,-1-1 0,0 1 0,0-1 0,0 0 0,0 1 0,0-1 0,0 1 0,1-1 0,-1 0 0,0 1 0,0-1 0,0 1 0,1-1 0,-1 0 0,0 1 0,1-1 0,-1 0 0,0 0 0,1 1 0,-1-1 0,0 0 0,1 0 0,-1 1 0,1-1 0,-1 0 0,0 0 0,1 0 0,-1 0 0,1 0 0,-1 0 0,0 1 0,1-1 0,-1 0 0,1 0 0,-1 0 0,1 0 0,-1-1 0,1 1 0,13-3 0,13-18-2540,-14 3-4385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962"/>
    </inkml:context>
    <inkml:brush xml:id="br0">
      <inkml:brushProperty name="width" value="0.025" units="cm"/>
      <inkml:brushProperty name="height" value="0.025" units="cm"/>
    </inkml:brush>
  </inkml:definitions>
  <inkml:trace contextRef="#ctx0" brushRef="#br0">117 0 9385,'0'0'15967,"-3"11"-15700,-12 55 51,4 1-1,2-1 1,-1 127-1,16-167-764,0-14-665,-5-12 1057,-1 0 0,0 0 0,0 1 0,0-1 0,0 0 0,0 0 0,0 0 0,1 0 0,-1 0 0,0 0 0,0 0 0,0 0 0,0 0 0,1 1 0,-1-1 0,0 0 0,0 0 0,0 0 0,0 0 0,1 0 0,-1 0 0,0 0 0,0 0 0,0 0 0,0 0 0,1 0 0,-1 0 0,0-1 0,0 1 0,0 0 0,0 0 0,1 0 0,-1 0 0,0 0 0,0 0 0,0 0 0,0 0 0,0 0 0,0-1 0,1 1 0,-1 0 0,0 0 0,0 0 0,0 0 0,0 0 0,0-1 0,0 1 0,0 0 0,1-2-362,0-1-1,0 1 1,0-1 0,-1 1 0,0-1 0,1 1-1,-1-1 1,0 1 0,0-1 0,-1-3 0,-8-49-968,3 35 2266,-2 0 0,0 1 0,-19-30 0,-4-11 3475,31 59-4283,-1 1 0,1-1 0,0 1 0,0-1 0,-1 1 0,1 0 0,0-1 0,0 1 0,0-1 0,0 1 0,0-1 0,0 1 1,0-1-1,0 1 0,0-1 0,0 1 0,0-1 0,0 1 0,0-1 0,0 1 0,0-1 0,1 1 0,-1 0 0,0-1 0,0 1 1,0-1-1,1 1 0,-1-1 0,0 1 0,1 0 0,-1-1 0,0 1 0,1 0 0,-1-1 0,1 1 0,22-5 750,42 11-2252,-46-4 483,24 0-3111,4-2-3508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6.079"/>
    </inkml:context>
    <inkml:brush xml:id="br0">
      <inkml:brushProperty name="width" value="0.025" units="cm"/>
      <inkml:brushProperty name="height" value="0.025" units="cm"/>
      <inkml:brushProperty name="color" value="#E71224"/>
    </inkml:brush>
  </inkml:definitions>
  <inkml:trace contextRef="#ctx0" brushRef="#br0">0 0 19282,'0'0'2851,"3"68"-449,-3-30-1313,0 3-672,0 1-321,0 0-64,0-7-737,0-11-1473,0-12-2242,11-12-7912</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6.625"/>
    </inkml:context>
    <inkml:brush xml:id="br0">
      <inkml:brushProperty name="width" value="0.025" units="cm"/>
      <inkml:brushProperty name="height" value="0.025" units="cm"/>
      <inkml:brushProperty name="color" value="#E71224"/>
    </inkml:brush>
  </inkml:definitions>
  <inkml:trace contextRef="#ctx0" brushRef="#br0">240 0 8584,'0'0'10752,"-2"13"-8815,-2 4-1565,-2 1 0,0 0 0,0-1 0,-2 0 0,0-1 0,-13 19 0,-74 98 1045,13-19 1865,80-106-3638,17-21-787,22-26-1965,-1-7-1237,2-9-2018</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6.997"/>
    </inkml:context>
    <inkml:brush xml:id="br0">
      <inkml:brushProperty name="width" value="0.025" units="cm"/>
      <inkml:brushProperty name="height" value="0.025" units="cm"/>
      <inkml:brushProperty name="color" value="#E71224"/>
    </inkml:brush>
  </inkml:definitions>
  <inkml:trace contextRef="#ctx0" brushRef="#br0">186 0 14382,'0'0'4740,"-24"68"-2690,6-21-865,0 7-224,0 4 32,5-4 0,3-4-513,6-11-159,4-13-257,0-10-32,11-12-64,3-4-289,-1-2-800,-7-10-1601,-6-5-1186,-1 1-1921,-17-4-4581</inkml:trace>
  <inkml:trace contextRef="#ctx0" brushRef="#br0" timeOffset="1">0 273 12396,'0'0'14830,"34"6"-13197,-8-6-480,6-6-640,1-6-353,1-2-320,0-2-1634,-5 3-2081,-7 3-1699,-7 2-2946</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8.251"/>
    </inkml:context>
    <inkml:brush xml:id="br0">
      <inkml:brushProperty name="width" value="0.025" units="cm"/>
      <inkml:brushProperty name="height" value="0.025" units="cm"/>
      <inkml:brushProperty name="color" value="#E71224"/>
    </inkml:brush>
  </inkml:definitions>
  <inkml:trace contextRef="#ctx0" brushRef="#br0">1 411 16624,'0'0'7756,"8"5"-5887,-8-5-1844,4 2 67,-1 0 0,0-1 0,1 2 0,-1-1 0,0 0 0,-1 1 0,1-1 0,0 1 0,-1 0 0,1 0 1,-1 0-1,0 0 0,0 0 0,0 1 0,0-1 0,-1 1 0,0-1 0,1 1 0,-1-1 0,0 1 0,0 7 0,0-7 0,1 58 62,-2-58-34,0 0-1,0 0 1,-1-1 0,1 1-1,-1 0 1,0-1 0,0 1-1,0 0 1,-1-1 0,1 1 0,-1-1-1,0 0 1,-3 6 0,13-48 2015,3 6-2053,-2-1 0,-1 0 1,-2 0-1,4-67 0,-10 104-99,0 0-1,1-1 1,0 1-1,-1-1 1,1 1 0,0-1-1,0 1 1,0-1-1,0 0 1,1 1 0,-1-1-1,1 0 1,-1 0 0,1 0-1,0 0 1,0 0-1,0 0 1,0-1 0,0 1-1,0-1 1,0 1-1,0-1 1,1 0 0,-1 0-1,1 0 1,-1 0-1,1 0 1,-1 0 0,1-1-1,-1 1 1,1-1 0,0 0-1,3 0 1,0 1-19,0-1 1,0 0-1,0 0 1,0 0 0,0-1-1,1 0 1,-1 0-1,0-1 1,-1 0-1,1 0 1,0 0-1,0 0 1,-1-1-1,0 0 1,7-4 0,-1-3 107,1 0 0,-2-1 1,1 0-1,-2-1 1,1 0-1,-1 0 0,-1-1 1,-1 0-1,1-1 1,-2 0-1,0 0 0,-1 0 1,0-1-1,-1 1 1,4-31-1,-8 44-72,0 1 0,0-1 0,0 1 0,0-1 0,0 0 0,0 1 0,0-1 0,0 1 0,0-1 0,0 0 0,0 1 0,0-1 0,0 0 0,-1 1 0,1-1 0,0 1 0,0-1 0,-1 1 0,1-1 0,0 1 0,-1-1 0,1 1 0,0-1 0,-2 0 0,-9 6 0,-10 23 0,0 6 0,1 2 0,3 0 0,1 1 0,1 1 0,2 0 0,2 1 0,-8 54 0,18-91 0,1-1 0,-1 1 0,1 0 0,0 0 0,0 0 0,0 0 0,0 0 0,1 0 0,-1 0 0,0 0 0,1 0 0,-1 0 0,1 0 0,0 0 0,0 0 0,-1 0 0,1-1 0,0 1 0,1 0 0,0 1 0,-1-2 0,1-1 0,-1 1 0,0 0 0,1-1 0,-1 1 0,1-1 0,-1 1 0,1-1 0,-1 0 0,1 0 0,-1 0 0,1 1 0,-1-1 0,1-1 0,-1 1 0,1 0 0,-1 0 0,1-1 0,-1 1 0,2-1 0,5-2 0,1-1 0,-1 0 0,0 0 0,-1-1 0,1 1 0,-1-2 0,9-8 0,-4 3 0,0-1 0,-1-1 0,-1 1 0,0-2 0,0 0 0,-2 0 0,0-1 0,0 0 0,-1 0 0,-1 0 0,7-28 0,-14 43 0,1 1 0,0-1 0,0 0 0,0 0 0,0 0 0,0 0 0,0 0 0,-1 0 0,1 0 0,0 0 0,0 0 0,0 0 0,0 0 0,-1 0 0,1 0 0,0 0 0,0 0 0,0 0 0,0 0 0,-1 0 0,1 0 0,0 0 0,0 0 0,0 0 0,0 0 0,-1 0 0,1 0 0,0 0 0,0 0 0,0 0 0,0 0 0,0 0 0,-1 0 0,1-1 0,0 1 0,0 0 0,0 0 0,0 0 0,0 0 0,0 0 0,0-1 0,0 1 0,-1 0 0,1 0 0,0 0 0,0 0 0,0 0 0,0-1 0,0 1 0,0 0 0,0 0 0,0 0 0,0 0 0,0-1 0,0 1 0,-11 12 0,5-3 0,0 1 0,1-1 0,1 1 0,0 0 0,0 0 0,0 1 0,2-1 0,-1 1 0,1-1 0,-1 22 0,3-32 0,0 1 0,0 0 0,0 0 0,0-1 0,0 1 0,0 0 0,0 0 0,0-1 0,1 1 0,-1 0 0,0-1 0,0 1 0,1 0 0,-1-1 0,0 1 0,1 0 0,-1-1 0,0 1 0,1-1 0,-1 1 0,1-1 0,-1 1 0,1-1 0,0 1 0,-1-1 0,1 1 0,-1-1 0,1 0 0,0 1 0,-1-1 0,2 1 0,25-5 0,-19 1 0,0-1 0,0 0 0,-1 0 0,12-8 0,3-10 0,36-47 0,-46 56 0,-32 48 0,11-22 0,1 1 0,0 1 0,1-1 0,1 1 0,0 1 0,1-1 0,-5 23 0,10-38 0,0 0 0,0 1 0,0-1 0,0 0 0,0 1 0,0-1 0,0 0 0,0 1 0,0-1 0,0 0 0,0 1 0,0-1 0,0 0 0,0 0 0,0 1 0,0-1 0,0 0 0,0 1 0,0-1 0,1 0 0,-1 1 0,0-1 0,0 0 0,0 0 0,1 1 0,-1-1 0,0 0 0,0 0 0,0 1 0,1-1 0,-1 0 0,0 0 0,1 0 0,-1 0 0,0 1 0,0-1 0,1 0 0,-1 0 0,0 0 0,1 0 0,15-6 0,15-18 0,105-129 0,-135 151 0,-1 1 0,1 0 0,0 1 0,0-1 0,0 0 0,0 0 0,-1 0 0,1 0 0,0 1 0,0-1 0,0 0 0,1 1 0,-1-1 0,0 1 0,0-1 0,0 1 0,0-1 0,0 1 0,1 0 0,-1 0 0,0-1 0,0 1 0,3 0 0,-4 1 0,1 0 0,0 0 0,-1 0 0,1 0 0,-1 0 0,1 0 0,-1 0 0,0 0 0,1 0 0,-1 0 0,0 0 0,1 0 0,-1 0 0,0 0 0,0 0 0,0 0 0,0 0 0,0 0 0,0 0 0,-1 2 0,0 9 0,-1 0 0,-1-1 0,-5 19 0,-6 4 0,7-21 0,2-1 0,0 2 0,1-1 0,0 0 0,1 1 0,-3 25 0,6-38 0,1-1 0,-1 0 0,0 0 0,0 1 0,0-1 0,1 0 0,-1 0 0,0 0 0,0 0 0,1 1 0,-1-1 0,0 0 0,1 0 0,-1 0 0,0 0 0,1 0 0,-1 0 0,0 0 0,0 0 0,1 0 0,-1 0 0,0 0 0,1 0 0,-1 0 0,0 0 0,1 0 0,-1 0 0,0 0 0,1 0 0,-1 0 0,0 0 0,0 0 0,1-1 0,-1 1 0,0 0 0,1 0 0,-1 0 0,0 0 0,0-1 0,0 1 0,1 0 0,-1-1 0,7-4-148,0-1 0,0 0 0,-1 0 0,1-1 0,-2 0 0,1 0 0,8-14 0,32-63-2038,-35 62 1643,64-146-6021,18-33 1597,-81 183 7277,-13 25 2475,-9 16-377,4-7-4893,-76 188 3047,73-174-2190,0 1 1,3 0 0,0 0 0,-1 61 0,11-97-373,0-14 0,-5 1 0,0 0 0,-1 1 0,-2-1 0,1 0 0,-2 1 0,0 0 0,-2 0 0,1 0 0,-2 1 0,-17-28 0,62 41 0,107 7-240,-144-4 109,0 1 1,1-1-1,-1 0 1,0 0-1,1 0 1,-1 0-1,0 0 1,0 0-1,1 0 1,-1 0-1,0 0 1,1-1-1,-1 1 1,0 0-1,1 0 1,-1 0-1,0 0 1,0 0-1,1 0 1,-1-1-1,0 1 1,0 0-1,1 0 1,-1 0 0,0-1-1,0 1 1,1 0-1,-1 0 1,0-1-1,0 1 1,0 0-1,0 0 1,0-1-1,1 1 1,-1 0-1,0 0 1,0-1-1,0 1 1,0 0-1,0-1 1,0 1-1,0 0 1,0-1-1,0 1 1,0 0-1,0-1 1,0 1-1,0 0 1,0-1-1,-9-14-6525,-7 0-583</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8.577"/>
    </inkml:context>
    <inkml:brush xml:id="br0">
      <inkml:brushProperty name="width" value="0.025" units="cm"/>
      <inkml:brushProperty name="height" value="0.025" units="cm"/>
      <inkml:brushProperty name="color" value="#E71224"/>
    </inkml:brush>
  </inkml:definitions>
  <inkml:trace contextRef="#ctx0" brushRef="#br0">52 6 8392,'-21'-3'7495,"6"0"-4708,3 3-33,8 0-351,14 0-2339,7 3-1314,4 2-2625,4-1-4421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8.966"/>
    </inkml:context>
    <inkml:brush xml:id="br0">
      <inkml:brushProperty name="width" value="0.025" units="cm"/>
      <inkml:brushProperty name="height" value="0.025" units="cm"/>
      <inkml:brushProperty name="color" value="#E71224"/>
    </inkml:brush>
  </inkml:definitions>
  <inkml:trace contextRef="#ctx0" brushRef="#br0">189 0 22774,'0'0'2898,"-11"1"70,-5 1-2452,0 0 0,0 1 0,0 1 0,1 0 0,0 1-1,0 1 1,-28 14 0,43-20-519,0 0-1,-1 0 1,1 1-1,0-1 1,-1 0-1,1 0 1,0 0 0,-1 1-1,1-1 1,0 0-1,0 0 1,-1 1-1,1-1 1,0 0-1,0 1 1,-1-1 0,1 0-1,0 1 1,0-1-1,0 0 1,0 1-1,0-1 1,-1 0 0,1 1-1,0-1 1,0 0-1,0 1 1,0-1-1,0 1 1,0-1-1,0 0 1,0 1 0,0-1-1,0 0 1,1 1-1,13 7-302,35-2-466,-36-5 538,-12 0 202,68 13-1336,-64-13 1288,0 1 0,0-1 0,0 2 0,0-1 0,0 0 0,0 1 0,0 0 0,-1 0 0,1 1 0,5 5 0,-9-8 102,0 0-1,0 0 1,-1 0-1,1 0 0,0 0 1,-1 0-1,1 0 0,0 0 1,-1 0-1,1 1 0,-1-1 1,0 0-1,1 0 0,-1 1 1,0-1-1,0 0 0,0 0 1,0 1-1,0-1 0,0 0 1,0 1-1,-1-1 1,1 0-1,0 0 0,-1 2 1,0 0 69,-1-1 1,0 1 0,1-1-1,-1 1 1,0-1-1,0 0 1,-1 1 0,1-1-1,0 0 1,-4 2 0,-7 4 389,-1 0 0,1-1-1,-19 6 1,28-11-391,-9 4-325,0-1-1,0-1 1,-1 0-1,1 0 0,-1-2 1,0 1-1,-14-1 1,20-3-5290,7-5-4800</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19.402"/>
    </inkml:context>
    <inkml:brush xml:id="br0">
      <inkml:brushProperty name="width" value="0.025" units="cm"/>
      <inkml:brushProperty name="height" value="0.025" units="cm"/>
      <inkml:brushProperty name="color" value="#E71224"/>
    </inkml:brush>
  </inkml:definitions>
  <inkml:trace contextRef="#ctx0" brushRef="#br0">83 1 10025,'0'0'15466,"-6"12"-12776,-5 6-1858,0-1-348,1 0-1,1 1 1,1 0 0,0 0-1,1 0 1,-5 26 0,12-44-482,0 1 0,0 0 1,0 0-1,0-1 1,1 1-1,-1 0 0,0-1 1,0 1-1,1 0 0,-1-1 1,0 1-1,1 0 1,-1-1-1,1 1 0,-1 0 1,1-1-1,-1 1 0,1-1 1,-1 1-1,1-1 0,-1 0 1,1 1-1,0-1 1,-1 1-1,1-1 0,0 0 1,-1 0-1,1 1 0,0-1 1,0 0-1,-1 0 1,1 0-1,0 0 0,0 0 1,-1 0-1,1 0 0,0 0 1,0 0-1,-1 0 1,1 0-1,0 0 0,-1 0 1,1-1-1,0 1 0,0 0 1,-1-1-1,2 0 1,38-14 123,-23 5-108,-1-2 0,0 0 1,0 0-1,-2-2 0,1 0 1,18-23-1,-33 36-19,0 1 0,0 0-1,0-1 1,0 1 0,1 0 0,-1-1-1,0 1 1,0 0 0,0-1 0,1 1-1,-1 0 1,0 0 0,0-1 0,1 1-1,-1 0 1,0 0 0,1-1 0,-1 1-1,0 0 1,1 0 0,-1 0 0,0 0 0,1 0-1,-1 0 1,0-1 0,1 1 0,-1 0-1,1 0 1,-1 0 0,0 0 0,1 0-1,-1 0 1,0 0 0,1 1 0,-1-1-1,0 0 1,1 0 0,5 16-108,-6 35-106,0-40 196,-1-8 20,1 1 1,0-1-1,1 1 0,-1-1 0,0 1 0,1-1 0,0 0 0,0 1 0,0-1 1,0 0-1,1 0 0,2 6 0,-3-8 4,1 0 0,-1 0 1,0 0-1,0 0 0,1-1 0,-1 1 1,0-1-1,1 1 0,-1-1 0,1 1 0,-1-1 1,1 0-1,-1 1 0,1-1 0,-1 0 0,1 0 1,-1 0-1,1 0 0,-1-1 0,1 1 1,-1 0-1,1 0 0,-1-1 0,0 1 0,1-1 1,-1 0-1,1 1 0,-1-1 0,0 0 1,0 0-1,1 0 0,0-1 0,10-6 20,-1 0 0,0-1-1,-1 0 1,0-1 0,12-14-1,27-26 31,-48 50-55,-1-1 0,0 1 0,0 0 0,0 0 0,0-1 0,0 1 0,1 0 0,-1 0 0,0 0 0,0 0 0,1-1 0,-1 1 0,0 0 0,0 0 0,0 0 0,1 0 0,-1 0 0,0 0 0,0 0 0,1 0 0,-1 0 0,0 0 0,0 0 0,1 0 0,-1 0 0,0 0 0,1 0 0,-1 0 0,0 0 0,0 0 0,1 0 0,-1 0 0,0 0 0,0 0 0,1 0 0,-1 0 0,0 0 0,0 1 0,0-1 0,1 0 0,-1 0 0,0 0 0,0 0 0,0 1 0,1-1 0,-1 0 0,0 0 0,0 1 0,2 18 0,-9 23 0,3-31-105,2-8-74,0 1-1,1 0 1,-1 0 0,1 0 0,0 0-1,0 0 1,0 0 0,1 0 0,-1 1 0,1 5-1,1-10-28,0 0-1,-1 1 1,1-1 0,-1 0-1,1 1 1,0-1-1,-1 0 1,1 0-1,0 0 1,-1 0 0,1 0-1,0 0 1,-1 1-1,1-1 1,0-1-1,-1 1 1,1 0-1,0 0 1,-1 0 0,1 0-1,0 0 1,-1-1-1,1 1 1,-1 0-1,1 0 1,0-1 0,-1 1-1,1-1 1,20-10-3650,4-6-2100</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0.306"/>
    </inkml:context>
    <inkml:brush xml:id="br0">
      <inkml:brushProperty name="width" value="0.025" units="cm"/>
      <inkml:brushProperty name="height" value="0.025" units="cm"/>
      <inkml:brushProperty name="color" value="#E71224"/>
    </inkml:brush>
  </inkml:definitions>
  <inkml:trace contextRef="#ctx0" brushRef="#br0">199 273 17457,'0'0'2930,"-12"3"-106,-23 8-899,1 2-1,0 2 1,-49 28-1,139-49-1966,-40 2-239,0 2 0,0 0 0,1 1 0,26 1 0,-41 0 245,1 0 0,0 0 1,0 1-1,0-1 1,0 1-1,-1 0 0,1-1 1,0 1-1,-1 1 0,1-1 1,-1 0-1,1 1 1,-1-1-1,1 1 0,-1-1 1,0 1-1,0 0 1,0 0-1,0 0 0,0 1 1,0-1-1,-1 0 0,1 1 1,-1-1-1,1 1 1,-1-1-1,0 1 0,0-1 1,0 1-1,-1 0 1,1 0-1,0 0 0,-1 4 1,2 18 1063,-1-32 116,9-48-668,-2 33-420,10-22-2526,-15 41 1946,-1 0 1,0 0-1,1 0 1,-1 0-1,1 0 0,0 1 1,0-1-1,0 1 1,0 0-1,7-4 1,17-7-1968,9-5 648,-1-1 0,42-30-1,-69 43 2181,0 1-1,-1-2 1,0 1-1,0-1 1,0 0-1,-1 0 0,0-1 1,-1 0-1,0 0 1,0 0-1,0 0 1,-1-1-1,-1 0 0,1 0 1,2-12-1,-6 22-289,-1-1 1,1 0-1,0 0 0,0 0 0,-1 0 0,1 0 0,0 0 0,0 0 0,0 1 0,-1-1 0,1 0 1,0 0-1,0 0 0,-1 0 0,1 0 0,0 0 0,0 0 0,-1 0 0,1 0 0,0 0 1,0 0-1,-1 0 0,1-1 0,0 1 0,0 0 0,-1 0 0,1 0 0,0 0 0,0 0 0,0 0 1,-1 0-1,1-1 0,0 1 0,0 0 0,0 0 0,0 0 0,-1-1 0,1 1 0,0 0 1,0 0-1,0 0 0,0-1 0,0 1 0,0 0 0,-1 0 0,1-1 0,0 1 0,0 0 0,0 0 1,0-1-1,0 1 0,0 0 0,0 0 0,0-1 0,-16 20 74,-12 22 383,-30 57-1,52-86-258,0 1 1,0 0-1,1 0 0,1 0 0,0 1 1,1-1-1,0 1 0,1 0 0,0 21 1,2-34-232,1 0 0,-1 0 0,0 0 0,0 0 0,1 0 0,-1-1 0,1 1 1,-1 0-1,1 0 0,-1 0 0,1-1 0,-1 1 0,1 0 0,0-1 0,-1 1 1,1 0-1,0-1 0,0 1 0,-1-1 0,1 1 0,0-1 0,0 1 1,0-1-1,0 0 0,0 1 0,0-1 0,-1 0 0,1 0 0,0 0 0,0 0 1,0 1-1,0-1 0,0-1 0,0 1 0,0 0 0,0 0 0,0 0 0,0 0 1,0-1-1,0 1 0,1-1 0,3 0 121,0 0 0,0-1 0,1 0-1,-1 0 1,0 0 0,7-5 0,5-6-25,-1-1-1,0-1 1,-1 0 0,0-1-1,23-33 1,54-101 807,-51 78-597,-54 113-416,-18 18 665,-29 78 0,52-116-423,1 1-1,1 1 0,1-1 1,1 1-1,1 0 0,1 0 1,1 30-1,1-53-142,0 1 1,0-1 0,-1 0-1,1 1 1,0-1-1,0 0 1,0 1-1,0-1 1,0 0 0,0 1-1,0-1 1,0 1-1,0-1 1,1 0-1,-1 1 1,0-1-1,0 0 1,0 1 0,0-1-1,0 0 1,1 1-1,-1-1 1,0 0-1,0 0 1,0 1 0,1-1-1,-1 0 1,0 1-1,1-1 1,-1 0-1,0 0 1,0 0 0,1 1-1,-1-1 1,0 0-1,1 0 1,-1 0-1,0 0 1,1 0-1,-1 0 1,1 0 0,-1 0-1,0 1 1,1-1-1,-1 0 1,0-1-1,1 1 1,-1 0 0,0 0-1,1 0 1,-1 0-1,0 0 1,1 0-1,-1 0 1,0 0 0,1-1-1,-1 1 1,0 0-1,1 0 1,-1 0-1,0-1 1,1 1 0,14-20 187,-11 5-202,-2-1-1,0 1 1,-1-1 0,-1 1-1,0 0 1,-1-1-1,-1 1 1,0-1-1,-1 1 1,0 0 0,-8-18-1,-3-25-70,14 57 83,-1 0 0,1 1-1,-1-1 1,1 0-1,0 0 1,0 0-1,0 0 1,0 0 0,0 0-1,0 0 1,0 0-1,0 0 1,0 0-1,0 0 1,0 0 0,0 0-1,1 0 1,-1 0-1,1 0 1,-1 0 0,0 0-1,1 0 1,-1 0-1,1 0 1,0 1-1,-1-1 1,1 0 0,0 0-1,-1 1 1,1-1-1,0 0 1,0 1-1,0-1 1,1 0 0,38 0-79,-20 2-313,42-1-6592,-29 0-928</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3.750"/>
    </inkml:context>
    <inkml:brush xml:id="br0">
      <inkml:brushProperty name="width" value="0.025" units="cm"/>
      <inkml:brushProperty name="height" value="0.025" units="cm"/>
      <inkml:brushProperty name="color" value="#E71224"/>
    </inkml:brush>
  </inkml:definitions>
  <inkml:trace contextRef="#ctx0" brushRef="#br0">0 0 21877,'0'0'8328,"71"5"-8232,-37-5-224,2 0-1122,-6 0-1472,-4 0-609,-6 0-1570,-10 1-6085</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4.249"/>
    </inkml:context>
    <inkml:brush xml:id="br0">
      <inkml:brushProperty name="width" value="0.025" units="cm"/>
      <inkml:brushProperty name="height" value="0.025" units="cm"/>
      <inkml:brushProperty name="color" value="#E71224"/>
    </inkml:brush>
  </inkml:definitions>
  <inkml:trace contextRef="#ctx0" brushRef="#br0">227 16 14638,'0'0'11515,"-9"-4"-9284,9 4-2224,-3-2 58,0 1-1,1-1 1,-1 1-1,0 0 1,0 0-1,0 0 1,0 0 0,-1 1-1,1-1 1,0 1-1,0 0 1,0 0-1,0 0 1,-1 0-1,1 0 1,0 1-1,0 0 1,0-1-1,0 1 1,0 0 0,0 0-1,0 1 1,0-1-1,1 1 1,-1-1-1,0 1 1,1 0-1,-1 0 1,-2 3-1,-11 11-61,0 1 0,1 1 0,1 0-1,-12 21 1,20-30 35,1-1 1,1 2-1,-1-1 1,1 1-1,1-1 1,0 1-1,0 0 1,1 0-1,0 0 1,1 1-1,0 14 0,1-23-25,1-1 1,0 1-1,-1 0 0,1 0 0,0 0 0,0 0 0,0-1 0,0 1 0,0 0 0,1-1 0,-1 1 0,0-1 0,1 1 0,-1-1 0,1 0 0,0 0 0,-1 1 0,1-1 0,0 0 0,-1-1 0,1 1 0,0 0 0,0 0 0,0-1 0,0 1 0,0-1 0,0 0 0,0 1 0,0-1 0,0 0 0,0 0 0,3-1 0,6 1 29,-1 0 1,0 0-1,0-2 0,0 1 0,15-5 1,-15 3-23,-1-1 1,1 0-1,-1-1 1,13-8-1,-19 12-7,-1-1-1,1 0 1,-1 0 0,1 0 0,-1 0 0,0 0-1,0 0 1,0 0 0,0-1 0,0 1-1,0-1 1,-1 1 0,1-1 0,-1 0 0,0 0-1,0 0 1,0 1 0,0-1 0,1-6-1,-2 9 1,0-1-1,0 1 0,0-1 0,0 1 1,0-1-1,-1 1 0,1-1 0,0 1 1,0-1-1,0 1 0,0-1 0,-1 1 0,1-1 1,0 1-1,0-1 0,-1 1 0,1 0 1,0-1-1,-1 1 0,1 0 0,-1-1 0,1 1 1,0 0-1,-1-1 0,1 1 0,-1 0 1,1 0-1,-1-1 0,1 1 0,-1 0 1,1 0-1,-2 0 0,-21 2 254,-19 16-28,38-15-237,1-1 0,-1 1 0,1-1 0,0 1-1,0 0 1,0 0 0,1 0 0,-1 1 0,1-1 0,-1 1 0,1-1 0,0 1 0,1 0-1,-1 0 1,1 0 0,-1-1 0,0 7 0,2-10-1,1 1 0,-1 0 0,1-1 0,-1 1 0,1-1 0,-1 1 0,1-1 0,-1 1 0,1-1 0,0 0 0,-1 1 0,1-1 0,0 0 0,-1 1 0,1-1 0,0 0 0,-1 0 0,1 0 0,0 1 0,-1-1 0,1 0 0,0 0 0,0 0 0,-1 0 0,1 0 0,0 0 0,-1-1 0,2 1 0,24-2 0,-16-1 0,0 0 0,0 0 0,0-1 0,-1 0 0,0-1 0,17-11 0,-16 10 0,0 0 0,0 0 0,1 1 0,20-7 0,-30 13 0,0-1 0,-1 0 0,1 1 0,-1-1 0,1 1 0,-1-1 0,1 1 0,-1-1 0,1 1 0,-1-1 0,0 1 0,1-1 0,-1 1 0,0 0 0,1-1 0,-1 1 0,0-1 0,0 1 0,0 0 0,1-1 0,-1 1 0,0 0 0,0 0 0,0-1 0,0 1 0,0 0 0,0-1 0,0 1 0,-1 0 0,1-1 0,0 1 0,0 0 0,0-1 0,-1 1 0,1 0 0,-7 31 0,-15 20-337,17-43 56,0 1-1,0 0 1,2 1 0,-1-1-1,1 0 1,-2 13 0,5-23 135,0 1-1,0-1 1,0 0 0,0 1 0,0-1-1,1 0 1,-1 0 0,0 1-1,0-1 1,0 0 0,0 0 0,0 1-1,0-1 1,1 0 0,-1 0 0,0 1-1,0-1 1,0 0 0,1 0 0,-1 0-1,0 0 1,0 1 0,0-1 0,1 0-1,-1 0 1,0 0 0,0 0 0,1 0-1,-1 0 1,0 0 0,1 1 0,-1-1-1,0 0 1,0 0 0,1 0 0,-1 0-1,0 0 1,1 0 0,-1 0 0,0 0-1,0-1 1,1 1 0,-1 0-1,0 0 1,0 0 0,1 0 0,-1 0-1,0 0 1,0 0 0,1-1 0,-1 1-1,0 0 1,0 0 0,0 0 0,1-1-1,-1 1 1,0 0 0,0 0 0,0-1-1,0 1 1,1 0 0,-1 0 0,0-1-1,17-13-4927,10-11-4130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602"/>
    </inkml:context>
    <inkml:brush xml:id="br0">
      <inkml:brushProperty name="width" value="0.025" units="cm"/>
      <inkml:brushProperty name="height" value="0.025" units="cm"/>
    </inkml:brush>
  </inkml:definitions>
  <inkml:trace contextRef="#ctx0" brushRef="#br0">288 7 15439,'0'0'8952,"-10"-3"-7777,4 2-1115,0 0 0,-1 0 0,1 1 0,0 0 0,0 0 0,-1 0 0,1 1 0,0 0 0,0 0 0,0 1 0,-1-1 0,1 2 0,1-1 0,-1 0 0,0 1 0,1 0 0,-1 1 1,1-1-1,0 1 0,0 0 0,0 0 0,1 0 0,-7 8 0,10-11-71,0 0 0,0 0 0,0 1 0,-1-1 0,1 0 0,0 1 0,0-1 0,1 1 0,-1-1 0,0 1 0,0-1 0,1 1 0,-1 0 0,1-1-1,0 1 1,-1 0 0,1-1 0,0 3 0,0-3 5,1 0-1,-1 0 0,1 0 0,0 0 1,-1-1-1,1 1 0,0 0 1,-1-1-1,1 1 0,0 0 0,0-1 1,0 1-1,-1-1 0,1 1 1,0-1-1,0 1 0,0-1 0,0 0 1,0 0-1,0 1 0,0-1 1,0 0-1,0 0 0,0 0 0,0 0 1,0 0-1,0 0 0,0 0 1,1-1-1,22 1-10,-13-1-10,0 1-1,0 0 0,0 0 1,0 1-1,19 5 0,-28-5 27,0-1 1,0 1-1,0 0 0,0 0 0,0 0 1,0 1-1,0-1 0,0 0 0,0 1 1,-1-1-1,1 1 0,0 0 0,-1-1 1,0 1-1,1 0 0,-1 0 0,0 0 1,0 0-1,0 0 0,0 0 0,0 0 1,-1 0-1,1 0 0,0 1 0,-1-1 1,0 0-1,0 0 0,1 1 0,-1-1 1,0 0-1,-1 0 0,1 1 0,-1 3 1,-1-1 127,0 0 1,1-1-1,-2 1 1,1 0-1,0-1 1,-1 1-1,0-1 1,0 0-1,0 0 1,-1 0-1,0-1 1,1 1-1,-1-1 1,0 0-1,0 0 1,-1 0-1,1 0 1,-1-1-1,-8 4 0,-2 1 382,-1-1 0,0-1-1,0 0 1,-32 5-1,35-8-353,0 0 0,0-1 0,-1-1 0,1 0 0,-21-3-1,34 3-170,0 0 0,-1 0 1,1 0-1,0 0 0,0 0 0,-1 0 0,1 0 0,0 0 0,0 0 0,0 0 0,-1 0 0,1-1 0,0 1 0,0 0 1,0 0-1,-1 0 0,1 0 0,0 0 0,0 0 0,0-1 0,0 1 0,-1 0 0,1 0 0,0 0 0,0-1 0,0 1 1,0 0-1,0 0 0,0 0 0,0-1 0,0 1 0,0 0 0,-1 0 0,1-1 0,0 1 0,0 0 0,0 0 0,0 0 1,0-1-1,0 1 0,0 0 0,1 0 0,-1-1 0,0 1 0,0 0 0,0 0 0,0 0 0,0-1 0,0 1 0,0 0 1,0 0-1,1 0 0,-1-1 0,0 1 0,0 0 0,0 0 0,0 0 0,0 0 0,1 0 0,-1-1 0,0 1 0,0 0 1,0 0-1,1 0 0,-1 0 0,0 0 0,0 0 0,1 0 0,-1 0 0,15-8-1827,79-14-8626,-56 11 4554</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4.718"/>
    </inkml:context>
    <inkml:brush xml:id="br0">
      <inkml:brushProperty name="width" value="0.025" units="cm"/>
      <inkml:brushProperty name="height" value="0.025" units="cm"/>
      <inkml:brushProperty name="color" value="#E71224"/>
    </inkml:brush>
  </inkml:definitions>
  <inkml:trace contextRef="#ctx0" brushRef="#br0">212 0 15567,'0'0'4842,"-12"8"-3155,9-7-1626,-27 18 1593,1 2 0,-30 27 0,52-43-1413,0 1 0,1 0 0,0 1 1,0 0-1,0 0 0,1 0 0,0 0 0,0 1 0,1 0 1,0 0-1,0 0 0,1 0 0,0 1 0,1-1 1,-1 1-1,0 10 0,3-17-217,0 0 0,0 0-1,1-1 1,-1 1 0,0 0 0,1 0 0,0-1 0,-1 1-1,1-1 1,0 1 0,-1 0 0,1-1 0,0 1 0,0-1-1,1 0 1,-1 1 0,0-1 0,0 0 0,0 0 0,4 2-1,-1 0 16,0-1 0,0 0 0,0 0 0,1 0-1,-1-1 1,1 1 0,8 1 0,-3-2-85,0 0 1,0 0 0,0-1 0,0 0-1,1-1 1,-1 0 0,12-3-1,-22 4 50,1 0 0,0 0 0,0 0 0,0-1 0,-1 1 0,1 0 0,0 0 0,0-1 0,-1 1 0,1 0 0,0-1 0,0 1 0,-1-1 0,1 1-1,0-1 1,-1 1 0,1-1 0,-1 1 0,1-1 0,-1 0 0,1 1 0,-1-1 0,1 0 0,-1 1 0,0-1 0,1 0 0,-1 0 0,0 1 0,1-1 0,-1 0 0,0 0 0,0 0-1,0 1 1,0-1 0,0-1 0,0 1 25,-1 0-1,1 0 1,-1 0 0,0 0-1,1 0 1,-1 0-1,0 1 1,0-1-1,1 0 1,-1 1-1,0-1 1,0 0-1,0 1 1,0-1 0,0 1-1,0 0 1,0-1-1,0 1 1,0 0-1,0-1 1,0 1-1,0 0 1,0 0 0,0 0-1,0 0 1,-2 0-1,-1 0-17,0 0-1,0 0 0,-1 0 1,1 0-1,0 1 0,0 0 1,-1 0-1,1 0 1,0 0-1,0 1 0,0 0 1,0-1-1,0 2 0,1-1 1,-1 0-1,1 1 1,-7 5-1,29-5-10,-8-6 0,-1 0 0,0-1 0,0 0 0,16-9 0,-19 9 0,0 0 0,1 1 0,0-1 0,-1 2 0,1-1 0,0 1 0,1 0 0,12-1 0,-21 6 0,1-1 0,-1 1 0,0 0 0,0 0 0,0 0 0,0 0 0,0 0 0,0 0 0,-1 0 0,0-1 0,-1 5 0,-32 69 100,27-64-193,1-1 0,0 1 0,1 0 0,0 1 0,1-1 0,1 1 0,0 0 0,-3 21 0</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1.282"/>
    </inkml:context>
    <inkml:brush xml:id="br0">
      <inkml:brushProperty name="width" value="0.025" units="cm"/>
      <inkml:brushProperty name="height" value="0.025" units="cm"/>
      <inkml:brushProperty name="color" value="#E71224"/>
    </inkml:brush>
  </inkml:definitions>
  <inkml:trace contextRef="#ctx0" brushRef="#br0">15 0 19218,'-5'29'896,"1"-6"-198,1 0-1,1 0 0,1 0 1,4 41-1,-3-61-697,0-1-1,1 0 1,-1 1 0,1-1-1,-1 0 1,1 0-1,0 1 1,0-1 0,0 0-1,0 0 1,0 0 0,0 0-1,1 0 1,-1 0-1,1-1 1,-1 1 0,1 0-1,0-1 1,2 2 0,-2-2-25,0 0 1,0 0-1,0-1 1,0 1 0,0-1-1,0 0 1,0 1 0,0-1-1,0 0 1,0 0 0,0 0-1,0-1 1,0 1 0,0 0-1,0-1 1,0 1 0,2-2-1,4-1 14,0-1-1,-1 0 1,1 0-1,-1-1 0,0 0 1,-1 0-1,1-1 1,9-10-1,-5 3 90,-1 0 0,-1 0 0,0-1 0,-1 0 1,0-1-1,-1 1 0,9-32 0,-17 69 386,0-1 1,1 0-1,1 1 0,5 26 1,-6-46-425,0-1 0,0 1 0,0-1 0,1 1 0,-1 0 0,1-1 1,0 0-1,-1 1 0,1-1 0,1 1 0,-1-1 0,0 0 0,0 0 0,1 1 0,-1-1 0,1 0 0,0-1 0,0 1 1,0 0-1,0 0 0,0-1 0,0 1 0,0-1 0,0 0 0,5 3 0,-4-4 52,0 0-1,1 0 1,-1 0-1,1 0 1,-1 0-1,0-1 1,1 1-1,-1-1 1,0 0-1,1 0 1,-1 0-1,0-1 1,0 1-1,0-1 1,0 0-1,0 0 1,-1 0-1,1 0 0,2-2 1,47-45 360,-40 36-437,0 1 0,0 1 1,1 0-1,29-17 0,-42 27-20,1 1 0,0 0 0,-1 0 0,1-1 0,0 1-1,-1 0 1,1 0 0,0 0 0,0 0 0,-1 0 0,1 0-1,0 0 1,0 0 0,0 0 0,-1 0 0,1 0 0,0 0-1,-1 0 1,1 1 0,0-1 0,0 0 0,-1 1 0,1-1-1,0 0 1,-1 1 0,1-1 0,-1 1 0,1-1 0,-1 1-1,1-1 1,-1 1 0,1 0 0,-1-1 0,1 1 0,-1 0-1,0-1 1,1 1 0,-1 0 0,0-1 0,1 1 0,-1 0-1,0-1 1,0 1 0,0 0 0,0 0 0,0-1-1,0 1 1,0 0 0,0 0 0,0 1 0,0 53 55,0-40-45,0-11-149,0 0 0,0 0 0,0 0 0,1 0 0,0 0 0,-1-1-1,2 1 1,-1 0 0,0 0 0,1-1 0,3 6 0,-4-8 23,0 1-1,0-1 1,1 0-1,-1 0 1,0 0 0,1 0-1,-1 0 1,1 0 0,0 0-1,-1 0 1,1-1-1,-1 1 1,1-1 0,0 1-1,0-1 1,-1 0 0,1 0-1,0 1 1,0-1 0,-1 0-1,1-1 1,0 1-1,0 0 1,-1 0 0,1-1-1,0 1 1,0-1 0,-1 0-1,3 0 1,9-6-646,1 0 1,-1-1 0,0 0-1,-1-1 1,0 0-1,18-19 1,8-4-2811,1 0-1948</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1.622"/>
    </inkml:context>
    <inkml:brush xml:id="br0">
      <inkml:brushProperty name="width" value="0.025" units="cm"/>
      <inkml:brushProperty name="height" value="0.025" units="cm"/>
      <inkml:brushProperty name="color" value="#E71224"/>
    </inkml:brush>
  </inkml:definitions>
  <inkml:trace contextRef="#ctx0" brushRef="#br0">133 144 10858,'0'0'10453,"-10"12"-8825,-10 11-1012,5-8 149,1 1 0,1 1-1,0 0 1,1 1-1,1 0 1,-13 28-1,24-45-755,0-1 0,0 0-1,0 0 1,0 0 0,-1 1-1,1-1 1,0 0 0,0 0 0,0 1-1,0-1 1,0 0 0,0 0-1,0 1 1,0-1 0,0 0-1,0 0 1,0 1 0,0-1-1,0 0 1,0 0 0,0 1-1,0-1 1,1 0 0,-1 0 0,0 1-1,0-1 1,0 0 0,0 0-1,0 0 1,0 1 0,1-1-1,-1 0 1,0 0 0,0 0-1,0 0 1,1 1 0,-1-1-1,0 0 1,0 0 0,0 0 0,1 0-1,-1 0 1,0 0 0,0 0-1,1 0 1,-1 0 0,0 0-1,0 1 1,1-1 0,17-6 153,16-15-22,-12 3-120,0-2 0,-2-1 0,-1-1 0,0 0 0,-2-1 0,-1-1 0,0-1 0,-2 0 0,-1-1 0,-1 0 0,9-29 0,-21 55-2,-1 0 0,1 0-1,0 0 1,0 0 0,0 0 0,0 0-1,0 0 1,0-1 0,0 1 0,-1 0-1,1 0 1,0 0 0,0 0-1,0 0 1,0 0 0,0 0 0,0 0-1,0 0 1,-13 26 217,-14 43 117,21-53-256,1 0 1,1 0 0,0 1 0,1-1-1,1 1 1,1 0 0,0-1-1,4 34 1,-2-47-109,0-1 0,0 1-1,1-1 1,-1 1 0,1-1 0,0 0-1,0 0 1,0 1 0,0-1 0,0 0 0,0-1-1,0 1 1,0 0 0,1-1 0,-1 1-1,1-1 1,0 0 0,-1 0 0,1 0 0,0 0-1,-1 0 1,1 0 0,0-1 0,0 1-1,0-1 1,0 0 0,-1 0 0,1 0 0,3-1-1,4 1-747,0 0 0,-1-1 0,1-1-1,-1 1 1,1-2 0,-1 1-1,15-7 1,17-15-6724</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5.792"/>
    </inkml:context>
    <inkml:brush xml:id="br0">
      <inkml:brushProperty name="width" value="0.025" units="cm"/>
      <inkml:brushProperty name="height" value="0.025" units="cm"/>
      <inkml:brushProperty name="color" value="#E71224"/>
    </inkml:brush>
  </inkml:definitions>
  <inkml:trace contextRef="#ctx0" brushRef="#br0">21 3 9929,'8'-3'10923,"-8"25"-9514,0 9-288,-3 6-128,0 8-480,-2 1-353,2-2-64,1-9-224,2-6-865,0-7-545,-2-8-1024,-1-9-2179,-5-5-7590</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6.146"/>
    </inkml:context>
    <inkml:brush xml:id="br0">
      <inkml:brushProperty name="width" value="0.025" units="cm"/>
      <inkml:brushProperty name="height" value="0.025" units="cm"/>
      <inkml:brushProperty name="color" value="#E71224"/>
    </inkml:brush>
  </inkml:definitions>
  <inkml:trace contextRef="#ctx0" brushRef="#br0">0 78 17360,'0'0'2632,"9"-10"235,-4 4-2634,0 0 1,1 1-1,-1 0 0,1 0 1,0 0-1,1 0 0,-1 1 1,1 0-1,0 1 0,0-1 0,0 1 1,0 1-1,0-1 0,1 1 1,-1 0-1,9 0 0,-2 1-105,-1 1-1,0 0 1,0 1 0,0 1-1,1 0 1,-1 0-1,24 9 1,-34-10-134,1 1 0,-1-1 0,0 1 0,0 0 0,1 0 0,-1 0 0,0 0 0,-1 0 0,1 1 0,0 0 0,-1-1 0,1 1 0,-1 0 0,0 0 0,0 0 0,0 0 0,0 1 0,-1-1 0,1 0 0,-1 1 0,0-1 0,0 1 0,0-1 0,0 1 0,-1 0 0,0-1 0,1 1 0,-1 0 0,0-1 0,-1 1 0,1 0-1,-2 6 1,0-4 120,-1 0 0,1-1 0,-1 0-1,0 1 1,0-1 0,0 0-1,0-1 1,-1 1 0,0-1-1,0 1 1,-1-1 0,1 0-1,-1-1 1,0 1 0,1-1-1,-2 0 1,1 0 0,-6 2-1,-1 1 32,0-1-1,0 0 1,0-1-1,-1 0 0,0-1 1,0-1-1,-14 2 1,21-4-692,21-2-15616</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6.492"/>
    </inkml:context>
    <inkml:brush xml:id="br0">
      <inkml:brushProperty name="width" value="0.025" units="cm"/>
      <inkml:brushProperty name="height" value="0.025" units="cm"/>
      <inkml:brushProperty name="color" value="#E71224"/>
    </inkml:brush>
  </inkml:definitions>
  <inkml:trace contextRef="#ctx0" brushRef="#br0">45 1 13004,'0'0'5216,"-2"9"-1810,-15 55 1136,11-46-3649,0 0-1,2 1 1,0-1 0,-2 23 0,7-40-880,-1-1 0,0 0 0,0 0 0,1 0 1,-1 0-1,0 0 0,1 0 0,-1 0 0,0 0 0,1 0 1,-1 0-1,0 0 0,1 0 0,-1 0 0,0 0 0,1-1 1,-1 1-1,0 0 0,0 0 0,1 0 0,-1 0 1,0 0-1,1-1 0,-1 1 0,0 0 0,0 0 0,0 0 1,1-1-1,-1 1 0,0 0 0,0 0 0,0-1 0,1 1 1,-1 0-1,0-1 0,0 1 0,0 0 0,0-1 0,0 1 1,0 0-1,0-1 0,12-14 170,-6 0-225,0 1-1,-1 0 0,-1-1 1,0 0-1,-1 0 0,0 0 0,-2-1 1,1-22-1,30 55-9988,-12-12 5189,4-2-1596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6.865"/>
    </inkml:context>
    <inkml:brush xml:id="br0">
      <inkml:brushProperty name="width" value="0.025" units="cm"/>
      <inkml:brushProperty name="height" value="0.025" units="cm"/>
      <inkml:brushProperty name="color" value="#E71224"/>
    </inkml:brush>
  </inkml:definitions>
  <inkml:trace contextRef="#ctx0" brushRef="#br0">115 6 13132,'0'0'8115,"-9"3"-6017,2-1-1961,1 1 0,0-1 0,0 1 0,0 0 1,1 1-1,-1 0 0,1 0 0,0 0 0,0 0 0,0 1 1,0 0-1,1 0 0,0 0 0,0 0 0,0 1 1,1 0-1,-1-1 0,2 1 0,-1 1 0,0-1 0,1 0 1,-2 13-1,3-17-97,1-1 1,0 1-1,-1 0 1,1-1-1,0 1 1,0-1-1,0 1 1,0 0-1,0-1 1,1 1-1,-1-1 0,0 1 1,1-1-1,-1 1 1,1-1-1,-1 1 1,1-1-1,0 1 1,0-1-1,0 1 1,0-1-1,0 0 1,0 0-1,0 0 1,0 1-1,2 0 1,-1-1-19,1 0 0,-1-1 0,0 1 0,1-1 0,-1 1 0,1-1 0,-1 0 0,1 0 0,-1 0 0,1 0 0,-1-1 0,1 1 0,-1-1 0,0 1 0,1-1 0,-1 0 0,3-1 0,1-1-10,1-1 0,-1 0 0,1 0 0,-1-1 0,-1 1 0,1-1 0,-1-1 0,0 1 0,0-1 0,0 0 0,-1 0 0,0 0 0,0-1 0,0 1 0,-1-1-1,0 0 1,-1 0 0,1 0 0,-1 0 0,-1-1 0,1 1 0,-1-1 0,0 1 0,-1-11 0,0 18-55,0-1 0,0 1 0,0 0 0,0 0 0,0-1 0,0 1 0,0 0 0,0 0 0,0 0 0,0-1 0,0 1 0,0 0 0,0 0 0,0-1 0,-1 1 0,1 0 0,0 0 0,0 0 0,0-1 1,0 1-1,0 0 0,-1 0 0,1 0 0,0 0 0,0 0 0,0-1 0,0 1 0,-1 0 0,1 0 0,0 0 0,0 0 0,0 0 0,-1 0 0,1 0 0,0 0 0,0 0 0,-1 0 0,1 0 0,0 0 0,0 0 0,0 0 0,-1 0 0,1 0 0,0 0 0,0 0 0,-1 0 0,1 0 0,0 0 0,0 0 0,0 0 0,-1 0 0,1 0 0,0 0 0,0 1 0,0-1 0,-1 0 0,1 0 0,0 0 0,0 0 0,0 0 0,0 1 0,-11 12-2940,9 19-4363,4-18 1213</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7.255"/>
    </inkml:context>
    <inkml:brush xml:id="br0">
      <inkml:brushProperty name="width" value="0.025" units="cm"/>
      <inkml:brushProperty name="height" value="0.025" units="cm"/>
      <inkml:brushProperty name="color" value="#E71224"/>
    </inkml:brush>
  </inkml:definitions>
  <inkml:trace contextRef="#ctx0" brushRef="#br0">119 167 13100,'0'0'6850,"-10"0"-5212,6 0-1524,-1 0 0,1 1-1,-1-1 1,1 1-1,-1 0 1,1 0-1,0 1 1,0-1 0,-1 1-1,1 0 1,0 0-1,1 0 1,-1 1 0,0-1-1,1 1 1,-1 0-1,1 0 1,0 0-1,0 0 1,0 1 0,0-1-1,1 1 1,-1 0-1,1 0 1,0 0-1,0 0 1,0 0 0,-1 7-1,2-8 5,-1 0-1,1 0 1,0 0-1,0 1 1,1-1 0,-1 0-1,1 0 1,0 1-1,-1-1 1,1 0-1,1 1 1,-1-1 0,0 0-1,2 6 1,-1-7-115,1 0 1,-1-1 0,0 1 0,0-1 0,0 0 0,1 1-1,-1-1 1,1 0 0,-1 0 0,1 0 0,0 0 0,-1 0-1,1 0 1,0 0 0,0 0 0,-1-1 0,1 1 0,0-1-1,0 0 1,0 1 0,0-1 0,0 0 0,-1 0 0,1 0-1,4-1 1,4 0-13,1 0 0,0-1 0,0-1 0,-1 0 0,1 0 0,-1-1 0,0 0 0,0-1 0,-1 0-1,1-1 1,-1 0 0,0 0 0,-1-1 0,1 0 0,-1-1 0,9-10 0,-4 3 69,0 0 1,-1-1-1,0 0 1,-2-1-1,0-1 1,0 0-1,-2 0 1,6-19-1,-11 29-28,-2 5-22,1-1 0,-1 1 0,0-1 1,0 0-1,0 0 0,0 1 1,-1-1-1,0 0 0,0 0 0,0 0 1,-1-7-1,-15 29 305,6-4-25,1 1 1,1 0 0,0 0 0,1 1-1,0-1 1,1 2 0,1-1-1,1 1 1,0-1 0,-2 29-1,6-43-280,0-1 0,0 1-1,1 0 1,-1 0 0,0-1 0,0 1-1,1 0 1,-1 0 0,1-1-1,0 1 1,-1-1 0,1 1-1,0 0 1,0-1 0,0 0-1,0 1 1,0-1 0,0 1-1,1-1 1,-1 0 0,0 0-1,1 0 1,-1 0 0,1 0-1,-1 0 1,1 0 0,-1 0-1,1-1 1,0 1 0,-1-1-1,1 1 1,0-1 0,0 1-1,-1-1 1,1 0 0,0 0-1,0 0 1,-1 0 0,1 0-1,0 0 1,2-1 0,3 0-73,0 0 0,-1 0 0,1-1 0,-1 0-1,1 0 1,-1 0 0,0-1 0,0 0 0,11-7 0,-7 2 12,0 0 0,-1-1 0,0 0-1,10-14 1,-19 22 163,-4 12 182,-8 11-4,9-18-167,0 0 0,1 0-1,-1 0 1,1 1-1,0-1 1,0 1-1,1 0 1,-1-1 0,1 1-1,-1 6 1,4-10-95,0-1 1,0 0-1,0 1 1,-1-1 0,1 0-1,0 0 1,0 0-1,0-1 1,0 1 0,-1 0-1,1-1 1,0 1-1,3-2 1,5-5-29,-1 0 0,0-1 0,0 0 0,11-15 0,-1 4 0,-16 18 0,-6 9 0,0-2 0,-1 1 0,0 0 0,0 0 0,1 0 0,1 1 0,-1-1 0,1 1 0,0 0 0,1-1 0,-1 1 0,2 0 0,-1 0 0,1 9 0,1-16-51,0 0 0,0-1 1,0 1-1,0 0 0,0-1 0,0 1 0,0-1 0,0 1 1,0-1-1,0 0 0,0 1 0,0-1 0,0 0 1,1 0-1,-1 0 0,0 0 0,0 0 0,0 0 0,0 0 1,0 0-1,1 0 0,-1 0 0,0-1 0,1 0 0,31-7-4806,-14-4-4069</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7.848"/>
    </inkml:context>
    <inkml:brush xml:id="br0">
      <inkml:brushProperty name="width" value="0.025" units="cm"/>
      <inkml:brushProperty name="height" value="0.025" units="cm"/>
      <inkml:brushProperty name="color" value="#E71224"/>
    </inkml:brush>
  </inkml:definitions>
  <inkml:trace contextRef="#ctx0" brushRef="#br0">43 1 15246,'0'0'10426,"-2"9"-8616,-11 54-135,5-31-1330,1 0 0,2 0 0,1 1 0,0 45 1,5-77-326,-1 0 0,0 0 1,0 0-1,1-1 1,-1 1-1,1 0 1,-1 0-1,1 0 1,-1 0-1,1 0 1,-1-1-1,1 1 1,0 0-1,0-1 1,-1 1-1,1 0 1,0-1-1,0 1 1,0-1-1,-1 1 1,1-1-1,0 1 0,0-1 1,0 0-1,0 0 1,0 1-1,0-1 1,0 0-1,0 0 1,0 0-1,0 0 1,0 0-1,0 0 1,0 0-1,0 0 1,0-1-1,0 1 1,0 0-1,0 0 1,-1-1-1,1 1 1,0-1-1,1 0 0,44-20 863,-22 2-872,-1-2 0,0 0 0,-2-1 1,-1-1-1,0-1 0,-2 0 0,-1-2 1,17-33-1,-48 95-2292,9-22 459,0 0 0,-1-1-1,-1 1 1,0-1 0,0-1 0,-1 1 0,-15 16-1,13-21-6109</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8.471"/>
    </inkml:context>
    <inkml:brush xml:id="br0">
      <inkml:brushProperty name="width" value="0.025" units="cm"/>
      <inkml:brushProperty name="height" value="0.025" units="cm"/>
      <inkml:brushProperty name="color" value="#E71224"/>
    </inkml:brush>
  </inkml:definitions>
  <inkml:trace contextRef="#ctx0" brushRef="#br0">0 188 6118,'35'-58'5166,"-13"20"-2088,34-45 1,-56 83-2949,0-1 1,0 1 0,0-1-1,1 1 1,-1-1 0,0 1 0,0-1-1,1 1 1,-1 0 0,0-1-1,1 1 1,-1-1 0,0 1 0,1 0-1,-1-1 1,1 1 0,-1 0-1,0 0 1,1-1 0,-1 1 0,1 0-1,-1 0 1,1 0 0,-1-1-1,1 1 1,-1 0 0,1 0 0,-1 0-1,1 0 1,-1 0 0,1 0 0,-1 0-1,1 0 1,0 0 0,2 19 1303,-13 32-685,-23 40 1717,22-66-1612,1 0 0,1 1 0,1 1 1,2-1-1,1 1 0,-4 39 0,9-66-852,0 0 0,0 1 0,0-1-1,0 0 1,0 1 0,0-1 0,0 0 0,0 0 0,0 1-1,0-1 1,0 0 0,0 1 0,0-1 0,0 0-1,0 0 1,1 1 0,-1-1 0,0 0 0,0 1-1,0-1 1,0 0 0,0 0 0,1 0 0,-1 1-1,0-1 1,0 0 0,0 0 0,1 0 0,-1 1-1,0-1 1,0 0 0,1 0 0,-1 0 0,0 0 0,0 0-1,1 1 1,-1-1 0,12-6 35,7-17-20,-16 14-17,0-1 0,0 0 0,-1 0 0,0 0 0,0 0 0,-2 0 0,1 0 0,-1 0 0,0 0 0,-3-15 0,-2 36 0,1 9 0,4-18-9,0 0-1,0 1 1,0-1 0,0 0 0,0 0-1,0 0 1,1 0 0,-1 1-1,1-1 1,0 0 0,0 0-1,-1 0 1,1 0 0,1 0 0,-1 0-1,0-1 1,0 1 0,1 0-1,-1 0 1,1-1 0,-1 1 0,1-1-1,0 1 1,-1-1 0,1 0-1,3 2 1,0-2-16,0 1 0,1-1 0,-1 0 0,1 0 0,-1-1 0,1 1-1,-1-1 1,1-1 0,10-1 0,-11 1 38,0 0-1,0 0 1,0-1 0,0 1-1,-1-1 1,1-1-1,0 1 1,-1-1-1,0 1 1,0-1 0,0 0-1,0-1 1,0 1-1,0-1 1,-1 0-1,4-5 1,5-7 78,-2 0 1,16-34-1,-18 33-77,-23 84-14,8-46 0,3-12 0,0 0 0,1 1 0,0-1 0,1 1 0,0 0 0,1 0 0,0 0 0,0 18 0,2-28 0,-1 1 0,0-1 0,0 1 1,1-1-1,-1 1 0,0-1 0,1 0 0,-1 1 0,1-1 0,-1 0 1,1 1-1,-1-1 0,0 0 0,1 0 0,-1 1 0,1-1 1,-1 0-1,1 0 0,-1 0 0,1 0 0,0 0 0,-1 0 0,1 0 1,-1 0-1,1 0 0,-1 0 0,1 0 0,-1 0 0,1 0 0,-1 0 1,1 0-1,-1 0 0,1 0 0,-1-1 0,1 1 0,20-9-26,-14 4-426,-1-1 0,0 1 0,0-1 1,-1-1-1,0 1 0,0-1 0,0 0 1,4-9-1,-2 2-2940,-1 0 0,0 0 1,6-27-1,-1-4-11721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958"/>
    </inkml:context>
    <inkml:brush xml:id="br0">
      <inkml:brushProperty name="width" value="0.025" units="cm"/>
      <inkml:brushProperty name="height" value="0.025" units="cm"/>
    </inkml:brush>
  </inkml:definitions>
  <inkml:trace contextRef="#ctx0" brushRef="#br0">97 0 18193,'0'0'7495,"-59"74"-6854,46-41-161,1 1-384,6-2-64,1-4 1,4-3-642,1-6-800,0-8-930,0-8-575,6-6-6311</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8.863"/>
    </inkml:context>
    <inkml:brush xml:id="br0">
      <inkml:brushProperty name="width" value="0.025" units="cm"/>
      <inkml:brushProperty name="height" value="0.025" units="cm"/>
      <inkml:brushProperty name="color" value="#E71224"/>
    </inkml:brush>
  </inkml:definitions>
  <inkml:trace contextRef="#ctx0" brushRef="#br0">16 1 13901,'0'0'9161,"-15"59"-8392,15-45-577,12-3-609,4-2-2241,0-2-2595,2 1-4677</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9.205"/>
    </inkml:context>
    <inkml:brush xml:id="br0">
      <inkml:brushProperty name="width" value="0.025" units="cm"/>
      <inkml:brushProperty name="height" value="0.025" units="cm"/>
      <inkml:brushProperty name="color" value="#E71224"/>
    </inkml:brush>
  </inkml:definitions>
  <inkml:trace contextRef="#ctx0" brushRef="#br0">59 57 2306,'0'0'17900,"-4"11"-14751,-10 19-1710,7-17-464,1 0 0,0 0 0,1 0 0,0 0 0,1 1 0,-4 23 0,9-36-952,-1-1-1,1 1 1,-1 0 0,0-1-1,1 1 1,-1-1-1,1 1 1,0-1-1,-1 1 1,1-1 0,-1 1-1,1-1 1,0 1-1,-1-1 1,1 1-1,0-1 1,-1 0-1,1 0 1,0 1 0,0-1-1,-1 0 1,1 0-1,0 0 1,0 0-1,0 0 1,-1 0 0,1 0-1,0 0 1,0 0-1,-1 0 1,2-1-1,28-1 217,-12-3-185,1 0 0,-1-1 1,27-14-1,-31 13-259,0 1 0,0 0 0,0 2 0,1-1 1,0 1-1,24-2 0,-39 6 192,1 0-1,-1 0 1,1 1-1,-1-1 1,1 0-1,-1 1 1,1-1-1,-1 0 1,1 1-1,-1-1 1,1 0-1,-1 1 1,0-1-1,1 1 1,-1-1 0,0 1-1,1-1 1,-1 1-1,0-1 1,1 1-1,-1-1 1,0 1-1,0 0 1,0-1-1,0 1 1,0-1-1,0 1 1,0-1 0,0 1-1,0 0 1,0-1-1,0 1 1,0-1-1,0 1 1,0 0-1,0-1 1,0 1-1,-1-1 1,1 1-1,0-1 1,-1 2 0,-11 36 110,7-22-115,5-16-27,0 0-1,0 0 1,0 1-1,0-1 1,0 0-1,0 0 0,0 1 1,0-1-1,0 0 1,0 0-1,1 1 1,-1-1-1,0 0 1,0 0-1,0 0 1,0 1-1,0-1 0,0 0 1,1 0-1,-1 0 1,0 1-1,0-1 1,0 0-1,0 0 1,1 0-1,-1 0 1,0 1-1,0-1 1,0 0-1,1 0 0,-1 0 1,0 0-1,0 0 1,1 0-1,-1 0 1,0 0-1,0 0 1,1 0-1,-1 0 1,0 0-1,0 0 1,1 0-1,16-3-2620,14-12-2506,-2-4-556,5-6-3347</inkml:trace>
  <inkml:trace contextRef="#ctx0" brushRef="#br0" timeOffset="1">570 1 9993,'0'0'7634,"-8"2"-3576,-48 14-275,51-14-3365,0 0 0,1 0 0,-1 0-1,1 1 1,0-1 0,0 1 0,-1 0 0,2 1 0,-1-1-1,0 1 1,-4 5 0,8-8-409,0-1 0,0 1-1,0-1 1,0 1 0,0-1 0,0 1 0,0-1-1,0 1 1,0-1 0,0 1 0,1-1-1,-1 1 1,0-1 0,0 0 0,1 1-1,-1-1 1,0 1 0,0-1 0,1 0 0,-1 1-1,1-1 1,-1 0 0,0 1 0,1-1-1,-1 0 1,1 0 0,-1 1 0,0-1-1,1 0 1,-1 0 0,1 0 0,-1 0 0,1 0-1,-1 1 1,1-1 0,-1 0 0,1 0-1,-1 0 1,1 0 0,-1 0 0,1-1-1,-1 1 1,1 0 0,-1 0 0,0 0 0,2-1-1,33 2-590,-29-1 373,6 0-656,0 0-1,1 1 1,-1 0 0,23 6-1,-32-6 825,-1 0 0,0 0-1,0-1 1,1 2 0,-1-1-1,0 0 1,0 0 0,0 1-1,-1-1 1,1 1 0,0-1-1,0 1 1,-1 0 0,2 2 0,-2-2 223,0 0 1,0 0 0,-1 0-1,1 0 1,-1 0 0,1 0 0,-1 0-1,0 0 1,0 0 0,0 0 0,0 0-1,0 0 1,0 0 0,0 0 0,-1 0-1,1 0 1,-1 0 0,0 0 0,-1 3-1,0-1 29,0 0 0,-1 0 0,0 0 0,0-1 0,0 1 0,0-1 0,-1 1 0,1-1 0,-1 0 0,0-1 0,0 1 0,0 0 0,0-1 0,0 0 0,0 0 0,-1-1 0,-6 3 0,-2 0-234,0-1-1,0 0 1,0-1-1,0 0 1,-14-1-1,17-1-682,-17-1-7204,13-7-3738</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29.935"/>
    </inkml:context>
    <inkml:brush xml:id="br0">
      <inkml:brushProperty name="width" value="0.025" units="cm"/>
      <inkml:brushProperty name="height" value="0.025" units="cm"/>
      <inkml:brushProperty name="color" value="#E71224"/>
    </inkml:brush>
  </inkml:definitions>
  <inkml:trace contextRef="#ctx0" brushRef="#br0">8 78 7111,'0'0'23142,"1"11"-22368,0 6-365,-1 0 1,-1 0 0,-6 33 0,7-49-408,-1-1 0,1 1 0,0 0 0,0-1 0,0 1 0,-1 0 0,1-1 0,0 1 0,0 0 0,0-1 0,0 1 0,0 0 0,0 0 0,0-1 0,0 1 0,1 0 0,-1-1 0,0 1 0,0-1 0,1 1 1,-1 0-1,0-1 0,0 1 0,1 0 0,-1-1 0,1 1 0,-1-1 0,1 1 0,-1-1 0,1 1 0,-1-1 0,1 0 0,-1 1 0,1-1 0,-1 1 0,1-1 0,0 0 0,-1 0 0,1 1 0,0-1 0,-1 0 0,1 0 1,0 0-1,-1 0 0,1 0 0,0 0 0,-1 0 0,1 0 0,0 0 0,-1 0 0,1 0 0,0 0 0,-1 0 0,1 0 0,0-1 0,-1 1 0,1 0 0,0-1 0,-1 1 0,1 0 0,0-1 0,44-24-27,1-9 25,-2-2 0,57-61 0,-98 94 0,-3 3 0,1 0 0,-1 0 0,0-1 0,0 1 0,0 0 0,0-1 0,1 1 0,-1 0 0,0 0 0,0-1 0,0 1 0,1 0 0,-1 0 0,0 0 0,0 0 0,1-1 0,-1 1 0,0 0 0,0 0 0,1 0 0,-1 0 0,0 0 0,1 0 0,-1-1 0,0 1 0,1 0 0,-1 0 0,0 0 0,1 0 0,-1 0 0,0 0 0,0 0 0,1 1 0,-1-1 0,0 0 0,1 0 0,-1 0 0,0 0 0,1 0 0,-1 0 0,1 1 0,0 15 0,-9 22 0,1-16 0,-8 31 0,14-50 0,0 0 0,1 0 0,-1 0 0,1-1 0,0 1 0,0 0 0,0 0 0,0 0 0,0 0 0,1 0 0,0 0 0,-1 0 0,3 5 0,-2-7 0,0 0 0,0-1 0,1 1 0,-1 0 0,0 0 0,0-1 0,1 1 0,-1-1 0,0 1 0,1-1 0,-1 1 0,0-1 0,1 0 0,-1 0 0,1 0 0,-1 0 0,1 0 0,-1 0 0,0 0 0,1 0 0,-1 0 0,1-1 0,-1 1 0,0-1 0,1 1 0,-1-1 0,0 1 0,0-1 0,1 0 0,0 0 0,40-24 0,-24 8 0,-1 0 0,0 0 0,-1-2 0,-1 0 0,-1-1 0,19-35 0,-43 112 0,7-48 0,-4 8 0,2 1 0,0-1 0,1 1 0,0 0 0,0 23 0,4-40-75,1-1 1,0 0-1,0 0 0,0 0 0,0 1 1,0-1-1,0 0 0,-1 0 0,1 0 1,0-1-1,0 1 0,0 0 0,0 0 1,0 0-1,0-1 0,-1 1 0,1 0 1,0-1-1,0 1 0,-1-1 1,1 1-1,0-1 0,0 1 0,-1-1 1,2-1-1,20-40-11424,-11 14 662</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0.279"/>
    </inkml:context>
    <inkml:brush xml:id="br0">
      <inkml:brushProperty name="width" value="0.025" units="cm"/>
      <inkml:brushProperty name="height" value="0.025" units="cm"/>
      <inkml:brushProperty name="color" value="#E71224"/>
    </inkml:brush>
  </inkml:definitions>
  <inkml:trace contextRef="#ctx0" brushRef="#br0">1 0 20147,'0'0'10698</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0.672"/>
    </inkml:context>
    <inkml:brush xml:id="br0">
      <inkml:brushProperty name="width" value="0.025" units="cm"/>
      <inkml:brushProperty name="height" value="0.025" units="cm"/>
      <inkml:brushProperty name="color" value="#E71224"/>
    </inkml:brush>
  </inkml:definitions>
  <inkml:trace contextRef="#ctx0" brushRef="#br0">0 112 17809,'0'0'3182,"1"-9"21,-1 6-3046,0 0 0,0 1 1,1-1-1,-1 0 1,1 0-1,-1 0 0,1 0 1,0 1-1,1-1 1,-1 0-1,0 1 0,1-1 1,-1 1-1,1-1 1,0 1-1,0 0 1,0 0-1,0 0 0,0 0 1,0 0-1,0 0 1,1 0-1,-1 1 0,1-1 1,-1 1-1,1 0 1,0 0-1,-1 0 0,1 0 1,0 0-1,0 0 1,0 1-1,0 0 0,0-1 1,-1 1-1,7 1 1,-6-2-111,0 1 1,0 0-1,0 0 1,0 0-1,0 0 1,0 0-1,0 1 1,0-1-1,0 1 1,-1 0-1,1 0 0,0 0 1,0 0-1,0 0 1,-1 1-1,1-1 1,-1 1-1,1 0 1,-1 0-1,0 0 1,0 0-1,1 0 1,2 5-1,-3-3-6,0 0 0,-1 0 0,0 0 1,1 0-1,-1 0 0,-1 0 0,1 0 0,-1 1 0,1-1 0,-1 0 0,0 0 0,-1 1 0,1-1 0,-1 0 1,0 0-1,0 0 0,-1 5 0,-13 26 340,12-29-326,0-1-1,0 1 0,1 0 1,0 0-1,0 0 0,0 1 0,1-1 1,-1 8-1,3-14-54,-1 0 0,0 1 0,0-1 0,1 1 0,-1-1 0,1 0 0,-1 1 0,0-1 0,1 0 0,-1 1 0,1-1 0,-1 0 0,0 0 0,1 1 0,-1-1 0,1 0 0,-1 0 0,1 0 0,-1 1 0,1-1 0,-1 0 0,1 0 0,-1 0 0,1 0 0,-1 0 0,1 0 0,-1 0 0,1 0 0,-1-1 0,1 1 0,-1 0 0,2 0 0,18-4 0,-13 1 0,-1-1 0,1 1 0,-1-1 0,0 0 0,0-1 0,0 0 0,0 0 0,-1 0 0,0 0 0,0-1 0,0 0 0,-1 0 0,5-9 0,-1 1 0,0-1 0,-2 1 0,0-2 0,7-24 0,-13 40 0,-3 8 0,1 0 0,1 0 0,-1 0 0,1 0 0,1 0 0,0 0 0,1 13 0,-1-20 0,1 0 0,0 0 0,-1 0 0,1 0 0,0 0 0,0-1 0,0 1 0,-1 0 0,1 0 0,0-1 0,0 1 0,0-1 0,0 1 0,0-1 0,1 1 0,-1-1 0,0 0 0,0 1 0,0-1 0,0 0 0,0 0 0,0 0 0,1 0 0,-1 0 0,0 0 0,1 0 0,35-3 0,-25 0 0,0-1 0,0 0 0,-1-1 0,0 0 0,0 0 0,0-2 0,0 1 0,-1-1 0,0-1 0,0 0 0,-1 0 0,0-1 0,-1 0 0,14-19 0,-21 27 0,0-1 0,0 1 0,0 0 0,-1-1 0,1 1 0,-1-1 0,1 1 0,-1-1 0,1 1 0,-1-1 0,0 1 0,0-1 0,0 0 0,0 1 0,0-1 0,0 1 0,-1-4 0,1 4 0,-1 1 0,1-1 0,-1 1 0,1-1 0,-1 1 0,1-1 0,-1 1 0,0 0 0,1-1 0,-1 1 0,0 0 0,1-1 0,-1 1 0,0 0 0,1 0 0,-1 0 0,0 0 0,0-1 0,1 1 0,-1 0 0,0 0 0,0 0 0,1 0 0,-1 1 0,-1-1 0,-4 1 0,1 1 0,0-1 0,-1 1 0,1 0 0,0 0 0,0 1 0,0 0 0,-6 4 0,3-1 0,-49 46 0,53-49 0,1 0 0,1 0 0,-1 1 0,0 0 0,1-1 0,0 1 0,0 0 0,0 0 0,0 0 0,1 1 0,-1-1 0,1 0 0,0 1 0,0 6 0,1-9-22,0-1-1,1 1 1,-1-1 0,1 1 0,0-1-1,-1 1 1,1-1 0,0 0-1,0 1 1,0-1 0,0 0 0,0 0-1,0 0 1,0 1 0,0-1-1,0 0 1,1 0 0,-1-1 0,0 1-1,1 0 1,-1 0 0,1-1 0,-1 1-1,1 0 1,-1-1 0,1 0-1,-1 1 1,1-1 0,-1 0 0,3 0-1,55 4-2978,-52-4 2235,31-1-6109,3-5-946</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1.401"/>
    </inkml:context>
    <inkml:brush xml:id="br0">
      <inkml:brushProperty name="width" value="0.025" units="cm"/>
      <inkml:brushProperty name="height" value="0.025" units="cm"/>
      <inkml:brushProperty name="color" value="#E71224"/>
    </inkml:brush>
  </inkml:definitions>
  <inkml:trace contextRef="#ctx0" brushRef="#br0">191 7 14061,'-9'0'7074,"-3"1"-6173,1 0 1,-1 1 0,0 0-1,1 1 1,0 0 0,0 1-1,-17 7 1,23-9-701,1 0 0,-1 0 0,1 1 0,0 0-1,0-1 1,-1 1 0,2 1 0,-1-1 0,0 0 0,1 1 0,0 0-1,-1 0 1,1 0 0,1 0 0,-1 0 0,1 1 0,0-1 0,0 1-1,0 0 1,0-1 0,-1 11 0,3-14-201,0 0 0,0 0 0,0 1 0,1-1 0,-1 0 0,0 0 0,1 0 0,-1 0 0,1 0 0,-1 0 0,1 0 0,0 0 0,-1 0 0,1 0 0,0 0 0,0-1 0,-1 1 0,1 0 0,0 0 0,0-1 0,0 1 0,0 0 0,0-1 0,0 1 0,0-1 0,0 0 0,0 1 0,0-1 0,1 0 0,-1 1 0,0-1 0,0 0 0,0 0 0,2 0 0,46 1 0,-42-1 0,2-1-33,0 0-1,0 0 1,0-1 0,-1 0 0,1-1-1,0 0 1,-1-1 0,0 1 0,0-2-1,0 1 1,-1-1 0,15-11 0,-4 0-76,-1-1 1,0 0 0,23-32 0,-83 114 541,39-59-385,1 1 0,-1 0 0,1 0 0,0 1 0,1-1 0,0 0 0,0 1 0,-1 11 0,4-18-48,-1 0 0,0 0 0,1-1 0,-1 1 0,1 0 0,0-1 0,-1 1 0,1 0 0,0-1 0,-1 1 0,1 0 0,0-1 0,-1 1 0,1-1 0,0 0 0,0 1 0,0-1 0,0 0 0,-1 1 0,1-1 0,0 0 0,0 0 0,0 0 0,0 1 0,0-1 0,0 0 0,0 0 0,-1-1 0,1 1 0,0 0 0,0 0 0,0 0 0,1-1 0,36-6 0,-6-7 0,-2-1 0,0-2 0,-1-1 0,0-1 0,43-38 0,-72 57 0,0 0 0,0 0 0,0 0 0,0 0 0,0 0 0,0 0 0,0 0 0,0 0 0,0 0 0,0 0 0,0 1 0,0-1 0,0 0 0,0 0 0,0 0 0,0 0 0,0 0 0,0 0 0,0 0 0,0 0 0,0 0 0,0 0 0,1 0 0,-1 0 0,0 0 0,0 0 0,0 0 0,0 0 0,0 0 0,0 0 0,0 0 0,0 0 0,0 0 0,0 0 0,1 0 0,-1 0 0,0 0 0,0 0 0,0 0 0,0 0 0,0 0 0,0 0 0,0 0 0,0 0 0,0 0 0,0 0 0,0 0 0,1 0 0,-1 0 0,0 0 0,0 0 0,0 0 0,0 0 0,-6 13 0,-10 16 0,9-18 0,-27 45 0,32-52 0,1-1 0,-1 0 0,1 1 0,0-1 0,0 1 0,0-1 0,0 1 0,0 0 0,1-1 0,0 1 0,0 0 0,0 0 0,0-1 0,1 5 0,0-7 0,0 0 0,0 0 0,-1 0 0,1 0 0,0 0 0,0-1 0,0 1 0,0 0 0,0-1 0,0 1 0,1-1 0,-1 1 0,0-1 0,0 0 0,0 1 0,0-1 0,1 0 0,-1 0 0,0 0 0,0 0 0,0 0 0,1 0 0,-1 0 0,0 0 0,0 0 0,0-1 0,1 1 0,0-1 0,36-10 0,-26 3 0,0 0 0,-1-1 0,0 0 0,0-1 0,-1 0 0,0-1 0,-1 0 0,0 0 0,-1-1 0,0 0 0,-1-1 0,8-16 0,-21 42 0,1-3 0,0 0 0,1 1 0,0-1 0,1 1 0,0 0 0,1 0 0,-1 13 0,3-24 0,0 1 0,0-1 0,0 1 0,0-1 0,0 1 0,0-1 0,0 0 0,0 1 0,0-1 0,1 0 0,-1 1 0,0-1 0,0 0 0,1 1 0,-1-1 0,0 0 0,0 1 0,1-1 0,-1 0 0,0 1 0,1-1 0,-1 0 0,0 0 0,1 0 0,-1 1 0,0-1 0,1 0 0,-1 0 0,0 0 0,1 0 0,-1 0 0,1 0 0,-1 1 0,1-1 0,21-3 0,15-11 0,-29 9-316,0 0 1,0-1-1,0 1 0,-1-2 0,0 1 1,7-10-1,-13 15-981,-3 4 354,0-1-1,0 1 1,0-1 0,0 1 0,0-1 0,-1 0 0,1 0 0,-1 0 0,0 0 0,-4 2 0,4-2-1757,-9 5-12013</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2.754"/>
    </inkml:context>
    <inkml:brush xml:id="br0">
      <inkml:brushProperty name="width" value="0.025" units="cm"/>
      <inkml:brushProperty name="height" value="0.025" units="cm"/>
      <inkml:brushProperty name="color" value="#E71224"/>
    </inkml:brush>
  </inkml:definitions>
  <inkml:trace contextRef="#ctx0" brushRef="#br0">247 6 16432,'0'0'4131,"-12"-1"-895,5-1-2998,0 1 0,0 0 1,-1 1-1,1 0 0,0 0 1,0 0-1,-1 1 0,1 0 1,0 1-1,0 0 0,0 0 1,0 0-1,0 1 0,1 0 1,-1 0-1,-9 7 0,7-3-225,0 0-1,1 0 0,0 1 0,0 1 1,1-1-1,0 1 0,0 0 0,1 1 1,0-1-1,1 1 0,0 1 0,1-1 1,0 1-1,0-1 0,1 1 0,-2 17 1,5-27-16,-1 1 1,1 0-1,0-1 1,0 1 0,0-1-1,0 1 1,1-1-1,-1 1 1,0-1 0,1 1-1,-1-1 1,1 1-1,-1-1 1,1 1 0,-1-1-1,1 0 1,0 1-1,0-1 1,0 0 0,0 1-1,0-1 1,0 0-1,0 0 1,0 0-1,1 0 1,-1 0 0,0 0-1,1-1 1,-1 1-1,0 0 1,1-1 0,-1 1-1,1-1 1,-1 1-1,1-1 1,-1 0 0,1 1-1,-1-1 1,1 0-1,-1 0 1,1 0 0,0 0-1,-1-1 1,3 1-1,3-1 11,1 0 0,-1-1 0,0 0 0,0 0 0,-1 0 0,1-1-1,0 0 1,10-6 0,1-4 23,0-1 0,-1 0 0,28-31 0,-38 37 29,0 1-1,-1-2 1,0 1-1,0-1 1,-1 0 0,0 0-1,-1 0 1,0-1-1,0 0 1,3-15 0,-24 62 475,2-8-387,10-16-113,1 0 1,0 1 0,1-1-1,1 1 1,0 0-1,1 0 1,1 0 0,1 19-1,-1-31-10,0-1 0,1 1 0,-1 0-1,1-1 1,0 0 0,-1 1 0,1-1 0,0 1-1,0-1 1,0 0 0,0 1 0,0-1 0,0 0-1,0 0 1,0 0 0,1 0 0,-1 0 0,0 0-1,1 0 1,-1 0 0,0-1 0,1 1 0,-1 0-1,1-1 1,-1 1 0,1-1 0,0 0 0,-1 0-1,1 1 1,-1-1 0,1 0 0,0 0 0,-1 0-1,1-1 1,-1 1 0,1 0 0,-1 0 0,1-1-1,0 1 1,2-2 0,3 0 58,1-1 0,0 0-1,-1 0 1,1 0 0,-1-1 0,12-9-1,60-60 41,-26 21-37,-53 51-89,0 1 1,1 0-1,-1-1 1,0 1 0,0 0-1,1-1 1,-1 1-1,0 0 1,1 0 0,-1-1-1,0 1 1,1 0-1,-1 0 1,0-1 0,1 1-1,-1 0 1,1 0-1,-1 0 1,0 0 0,1 0-1,-1 0 1,1 0-1,-1 0 1,0 0 0,1 0-1,-1 0 1,1 0-1,-1 0 1,1 0 0,-1 0-1,0 0 1,1 0-1,-1 0 1,0 0 0,1 1-1,-1-1 1,1 0-1,-1 0 1,0 0 0,1 1-1,-1-1 1,0 0-1,1 1 1,-1-1 0,0 0-1,0 0 1,1 1-1,4 29 57,-9 44 115,4-69-175,-1-3 17,1-1-1,-1 1 1,1 0-1,0 0 1,-1 0-1,1 0 1,0 0-1,0 0 1,0 0-1,1-1 1,-1 1-1,0 0 1,1 0-1,-1 0 1,1 0-1,0-1 1,0 1-1,0 0 1,-1 0-1,1-1 1,1 1-1,-1-1 1,0 1-1,0-1 1,1 0-1,1 2 0,-1-2 25,1-1 0,-1 0 0,1 0 0,-1 0-1,1 0 1,-1-1 0,1 1 0,-1-1 0,0 1-1,1-1 1,-1 0 0,0 0 0,1 0 0,-1 0 0,0 0-1,0-1 1,0 1 0,0-1 0,0 1 0,3-4-1,40-34 18,-31 25-55,1 1 0,33-21 0,-48 33-12,0 1-1,1 0 1,-1 0 0,0-1 0,1 1-1,-1 0 1,0 0 0,1 0 0,-1 0-1,1-1 1,-1 1 0,0 0 0,1 0-1,-1 0 1,0 0 0,1 0-1,-1 0 1,1 0 0,-1 0 0,0 0-1,1 0 1,-1 0 0,1 1 0,-1-1-1,0 0 1,1 0 0,-1 0 0,0 0-1,1 1 1,-1-1 0,0 0 0,1 0-1,-1 1 1,0-1 0,1 0-1,-1 0 1,0 1 0,5 20-1479,-9 41-2763,2-39 2047,2-22 2102,0-1-81,0 1 0,-1-1 0,1 0 0,0 1 0,0-1 0,0 1 0,0-1 0,0 1 0,0-1 0,0 1 0,0-1 0,0 1 0,0-1 0,1 1 0,-1-1 0,0 0 0,0 1 0,0-1 0,1 1 0,-1-1 0,0 0 0,0 1 0,1-1 0,-1 1 0,0-1 0,1 0 0,-1 1 0,0-1 0,1 0 0,-1 0 0,0 1 0,1-1 0,-1 0 0,1 0 0,-1 0 0,1 1 0,-1-1 0,0 0 0,1 0 0,-1 0 0,1 0 0,-1 0 0,1 0 0,18 1-5363</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3.535"/>
    </inkml:context>
    <inkml:brush xml:id="br0">
      <inkml:brushProperty name="width" value="0.025" units="cm"/>
      <inkml:brushProperty name="height" value="0.025" units="cm"/>
      <inkml:brushProperty name="color" value="#E71224"/>
    </inkml:brush>
  </inkml:definitions>
  <inkml:trace contextRef="#ctx0" brushRef="#br0">185 155 897,'0'0'21135,"-13"3"-18130,1 0-2507,-1 1 1,1 1-1,0 0 1,0 1-1,0 0 1,-11 9-1,17-11-278,0 0-1,0 1 0,0 0 1,0 0-1,1 1 1,-1-1-1,1 1 0,1 1 1,-1-1-1,1 0 1,1 1-1,-1 0 0,-5 14 1,9-21-216,0 1 0,0 0 0,0-1 1,0 1-1,0 0 0,0-1 0,0 1 0,0 0 1,0-1-1,0 1 0,0 0 0,0-1 0,0 1 1,0 0-1,1-1 0,-1 1 0,0-1 0,0 1 1,1 0-1,-1-1 0,0 1 0,1-1 0,-1 1 1,1-1-1,-1 1 0,1-1 0,-1 1 0,1-1 1,-1 0-1,1 1 0,-1-1 0,1 0 0,-1 1 1,1-1-1,0 0 0,-1 0 0,1 1 0,0-1 1,-1 0-1,1 0 0,0 0 0,-1 0 0,1 0 0,0 0 1,-1 0-1,1 0 0,0 0 0,-1 0 0,1-1 1,-1 1-1,1 0 0,1-1 0,36-10 110,-17-2-197,-1 0 0,0-1 0,-1-1 0,-1-1 0,0 0 0,16-20 0,-4-1 95,-1 0 0,26-45 1,-42 58 13,-52 73-154,30-35 228,0 0 0,0 0 0,1 1 0,1 0 0,1 1 0,0-1 0,1 1 0,0 0 0,2 1 0,-3 18 0,6-33-93,0-1 0,0 1-1,0 0 1,0-1 0,0 1 0,1 0 0,-1-1 0,0 1-1,1 0 1,-1-1 0,1 1 0,0-1 0,-1 1-1,1-1 1,0 1 0,0-1 0,0 0 0,0 1-1,0-1 1,1 0 0,-1 0 0,0 0 0,0 0 0,3 2-1,0-2 8,-1 1-1,0-1 1,1 0 0,-1-1-1,1 1 1,-1-1-1,1 1 1,-1-1-1,1 0 1,-1 0-1,6-1 1,2-1-27,1-1 1,-1 1-1,0-2 1,0 0 0,-1 0-1,19-10 1,24-26-20,-49 37 35,0 0 0,-1-1 0,1 0 0,-1 1-1,0-2 1,0 1 0,0 0 0,0 0 0,-1-1 0,4-8 0,-6 12-5,0 1 1,0 0 0,-1-1 0,1 1-1,0-1 1,0 1 0,0 0 0,0-1 0,-1 1-1,1 0 1,0-1 0,0 1 0,-1 0-1,1 0 1,0-1 0,0 1 0,-1 0 0,1 0-1,0-1 1,-1 1 0,1 0 0,0 0-1,-1 0 1,1 0 0,-1-1 0,1 1 0,0 0-1,-1 0 1,1 0 0,-1 0 0,1 0-1,0 0 1,-1 0 0,1 0 0,0 0 0,-1 0-1,1 0 1,-1 0 0,1 1 0,0-1-1,-1 0 1,1 0 0,0 0 0,-1 0 0,1 1-1,0-1 1,-1 1 0,-6 3 12,0 0 0,0 1 1,1 0-1,0 0 0,0 0 1,0 1-1,1 0 0,-1 0 1,1 1-1,1 0 0,-1-1 0,1 1 1,1 1-1,-1-1 0,1 0 1,-3 14-1,6-21-11,0 1 0,-1-1 0,1 1 0,0-1 0,0 1 0,0-1 0,0 1 0,1-1 0,-1 1 0,0-1 0,0 1 0,0-1 0,0 1 0,0-1 0,1 1 0,-1-1 0,0 0 0,0 1 0,1-1 0,-1 1 0,0-1 0,1 0 0,-1 1 0,0-1 0,1 0 0,-1 1 0,0-1 0,1 0 0,-1 0 0,1 1 0,-1-1 0,1 0 0,0 0 0,23 1 0,23-12 0,-19 1-21,-15 4-11,0 1-1,1 0 1,-1 1-1,1 0 1,0 1-1,1 1 0,-1 0 1,0 1-1,1 1 1,17 1-1,-31-1 30,0 1 0,0-1 1,1 1-1,-1-1 0,0 1 0,0 0 0,0 0 0,0-1 1,0 1-1,0 0 0,0 0 0,0 0 0,0 0 1,-1 0-1,1 0 0,0 0 0,0 0 0,-1 0 1,1 1-1,-1-1 0,1 0 0,-1 0 0,0 1 1,1-1-1,-1 0 0,0 0 0,0 1 0,0-1 0,0 0 1,0 1-1,0 1 0,0-2 8,-1 0-1,1 0 1,0 0-1,0 0 1,0 0 0,0 0-1,0 0 1,1 0-1,-1 0 1,0 0-1,0 0 1,1 0 0,-1 0-1,0 0 1,1 0-1,-1 0 1,1 0-1,-1 0 1,1 0 0,0 0-1,-1-1 1,1 1-1,0 0 1,0 0-1,0-1 1,-1 1 0,1-1-1,0 1 1,0 0-1,0-1 1,0 0-1,0 1 1,0-1 0,0 0-1,2 1 1,4-1 7,0-1 1,-1 0 0,1-1 0,0 0 0,-1 0-1,0 0 1,1 0 0,-1-1 0,0 0-1,0-1 1,0 1 0,-1-1 0,1 0-1,-1-1 1,7-6 0,-3 3-2,-1-1 0,0 0 0,0 0 0,-1-1 1,0 0-1,0 0 0,-1 0 0,4-12 0,-4-8-11,-6 29 0,1 0 0,-1 0 0,0 0 0,1 0 0,-1 1 0,0-1 0,0 0 0,0 0 0,0 0 0,0 0 0,0 0 0,0 0 0,-1 0 0,1 0 0,0 0 0,0 0 0,-1 0 0,1 1 0,0-1 0,-1 0 0,1 0 0,-1 0 0,1 1 0,-1-1 0,0-1 0,0 2 0,1 0 0,0 0 0,0 0 0,-1 1 0,1-1 0,0 0 0,0 0 0,-1 0 0,1 0 0,0 0 0,0 1 0,0-1 0,-1 0 0,1 0 0,0 0 0,0 1 0,0-1 0,0 0 0,0 0 0,-1 1 0,1-1 0,0 0 0,0 0 0,0 1 0,0-1 0,0 0 0,0 0 0,0 1 0,0-1 0,0 0 0,0 0 0,0 1 0,0-1 0,0 0 0,0 0 0,0 1 0,0-1 0,0 0 0,1 0 0,-1 1 0,0-1 0,0 0 0,0 0 0,0 0 0,0 1 0,1-1 0,-1 0 0,0 0 0,0 0 0,0 1 0,1-1 0,-1 0 0,0 0 0,0 0 0,1 0 0,13 13 0,31-6-2346,24-7-5782,-50-2 249</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4.144"/>
    </inkml:context>
    <inkml:brush xml:id="br0">
      <inkml:brushProperty name="width" value="0.025" units="cm"/>
      <inkml:brushProperty name="height" value="0.025" units="cm"/>
      <inkml:brushProperty name="color" value="#E71224"/>
    </inkml:brush>
  </inkml:definitions>
  <inkml:trace contextRef="#ctx0" brushRef="#br0">56 0 14189,'-1'0'364,"0"1"0,-1-1 0,1 0 0,0 1 0,0-1 0,0 1 0,-1-1 0,1 1 0,0-1 0,0 1 0,0 0 0,0-1 0,0 1 0,0 0 0,0 0 0,0 0 0,1 0 0,-2 1 0,-15 28 3130,-1 32 222,18-62-3686,0 1-1,0 0 1,0 0 0,0 0 0,0 0 0,0 0-1,0 0 1,1 0 0,-1 0 0,0 0 0,1-1-1,-1 1 1,0 0 0,1 0 0,-1 0 0,1 0-1,-1-1 1,1 1 0,-1 0 0,1-1 0,0 1-1,-1 0 1,1-1 0,0 1 0,0-1 0,-1 1-1,1-1 1,0 1 0,0-1 0,0 0 0,0 1-1,-1-1 1,1 0 0,0 1 0,0-1 0,0 0-1,0 0 1,0 0 0,0 0 0,0 0 0,0 0-1,0 0 1,0-1 0,-1 1 0,1 0-1,0 0 1,0-1 0,0 1 0,1-1 0,52-18 225,-3-6-158,-37 16-88,0 2-1,1 0 0,0 0 0,0 1 0,0 1 1,0 1-1,1 0 0,28-3 0,-43 7-6,0 1-1,0-1 0,0 0 1,0 0-1,-1 0 1,1 0-1,0 1 0,0-1 1,0 0-1,-1 1 0,1-1 1,0 0-1,0 1 1,-1-1-1,1 1 0,0 0 1,-1-1-1,1 1 0,-1-1 1,1 1-1,0 0 1,-1-1-1,1 1 0,-1 0 1,0 0-1,1 0 0,-1 1 1,4 31 470,-15 37 409,10-65-879,0 14 3,1-19-264,1 0-1,0-1 1,-1 1-1,1 0 1,-1 0 0,1 0-1,0-1 1,-1 1 0,1 0-1,-1 0 1,1-1 0,-1 1-1,1-1 1,-1 1 0,1 0-1,-1-1 1,1 1-1,-1-1 1,0 1 0,1-1-1,-1 1 1,0-1 0,1 0-1,5-12-6343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4.515"/>
    </inkml:context>
    <inkml:brush xml:id="br0">
      <inkml:brushProperty name="width" value="0.025" units="cm"/>
      <inkml:brushProperty name="height" value="0.025" units="cm"/>
      <inkml:brushProperty name="color" value="#E71224"/>
    </inkml:brush>
  </inkml:definitions>
  <inkml:trace contextRef="#ctx0" brushRef="#br0">0 45 15983,'0'0'7816,"51"10"-6663,0-13-545,11-7-480,12 0-448,11-3-2755,4-5-2498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07.589"/>
    </inkml:context>
    <inkml:brush xml:id="br0">
      <inkml:brushProperty name="width" value="0.025" units="cm"/>
      <inkml:brushProperty name="height" value="0.025" units="cm"/>
    </inkml:brush>
  </inkml:definitions>
  <inkml:trace contextRef="#ctx0" brushRef="#br0">0 205 2018,'11'3'2098,"26"5"-888,0-2 1,0-2-1,0-1 0,39-2 1,162-17 2219,-4 0-1189,368 24-321,-117 1-1614,1032-33 1358,-397 1-664,-411 8-708,-4-41 1599,-646 48-1755,-1-4-1,87-28 0,-144 40-330,-1 0-1,1-1 1,-1 1-1,1-1 1,-1 1-1,1 0 1,-1-1-1,1 1 1,-1-1-1,0 1 1,1-1-1,-1 0 1,1 1-1,-1-1 1,0 1-1,0-1 1,1 0-1,-1 1 1,0-1-1,0 1 1,0-1-1,0 0 1,0-1-1,1 0-680,3-19-5567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288"/>
    </inkml:context>
    <inkml:brush xml:id="br0">
      <inkml:brushProperty name="width" value="0.025" units="cm"/>
      <inkml:brushProperty name="height" value="0.025" units="cm"/>
    </inkml:brush>
  </inkml:definitions>
  <inkml:trace contextRef="#ctx0" brushRef="#br0">1 1 18674,'0'0'7046,"28"62"-10441,-19-39 288,4-2-1121,1 0-1922</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5.186"/>
    </inkml:context>
    <inkml:brush xml:id="br0">
      <inkml:brushProperty name="width" value="0.025" units="cm"/>
      <inkml:brushProperty name="height" value="0.025" units="cm"/>
      <inkml:brushProperty name="color" value="#E71224"/>
    </inkml:brush>
  </inkml:definitions>
  <inkml:trace contextRef="#ctx0" brushRef="#br0">262 1 11915,'0'0'16752,"-11"3"-15524,-7 3-1056,0 1 0,1 1 0,0 1 0,1 0-1,0 2 1,0 0 0,1 0 0,1 1 0,-17 18 0,33-27-62,9-3-87,13-4-65,-23 3 42,9 0-61,0 0 1,0 0-1,-1 1 1,1 0-1,0 1 1,0 0-1,13 3 1,-21-4 54,0 1 0,0-1 0,0 0 1,0 1-1,0 0 0,0-1 0,0 1 1,0 0-1,0 0 0,-1 0 0,1 0 1,0 0-1,-1 0 0,1 1 0,-1-1 1,1 1-1,-1-1 0,0 1 0,0-1 1,1 1-1,-1 0 0,0-1 0,0 1 1,-1 0-1,1 0 0,0 0 1,-1 0-1,1 0 0,-1 0 0,1 0 1,-1 0-1,0 0 0,0 0 0,0 0 1,0 0-1,0 0 0,-1 0 0,1 0 1,0 0-1,-1 0 0,0 0 0,1-1 1,-2 3-1,0 0 58,-1-1 0,1 0 0,-1 1 0,1-1 0,-1 0 0,0-1 0,0 1 0,-1 0 0,1-1 0,-1 0 0,1 0 0,-1 0 0,1 0 0,-1 0 0,0-1 0,0 0 0,-7 2 0,-6 1 235,-1 0 1,-30 2 0,29-4-288,11-1 0,-1 0 0,0-1 0,0 1 0,0-2 0,1 1 0,-10-3 0,17 3-7,1 0-1,0 0 1,0 0 0,0 0-1,-1-1 1,1 1 0,0 0-1,0 0 1,0 0-1,0 0 1,0-1 0,-1 1-1,1 0 1,0 0 0,0-1-1,0 1 1,0 0 0,0 0-1,0 0 1,0-1 0,0 1-1,0 0 1,0 0 0,0-1-1,0 1 1,0 0 0,0 0-1,0-1 1,0 1-1,0 0 1,0 0 0,0-1-1,0 1 1,0 0 0,1 0-1,-1 0 1,0-1 0,0 1-1,0 0 1,0 0 0,0 0-1,1 0 1,-1-1 0,0 1-1,0 0 1,0 0-1,1 0 1,-1 0 0,0 0-1,0 0 1,0-1 0,1 1-1,-1 0 1,0 0 0,0 0-1,1 0 1,-1 0 0,0 0-1,0 0 1,0 0 0,1 0-1,-1 0 1,0 0 0,1 0-1,15-7-1254,68-22-5324,-29 6-697,-17 5-1739</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5.510"/>
    </inkml:context>
    <inkml:brush xml:id="br0">
      <inkml:brushProperty name="width" value="0.025" units="cm"/>
      <inkml:brushProperty name="height" value="0.025" units="cm"/>
      <inkml:brushProperty name="color" value="#E71224"/>
    </inkml:brush>
  </inkml:definitions>
  <inkml:trace contextRef="#ctx0" brushRef="#br0">9 171 16239,'0'0'12556,"6"64"-11851,-12-40-353,0-3-256,3-4-32,3-7-384,0-6-1089,6-8-4581,3-15 1570,-3-7-2787</inkml:trace>
  <inkml:trace contextRef="#ctx0" brushRef="#br0" timeOffset="1">38 5 13196,'0'0'12845,"-17"-4"-13262,26 18-1921,3 1-1986,1-4-3363</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5.885"/>
    </inkml:context>
    <inkml:brush xml:id="br0">
      <inkml:brushProperty name="width" value="0.025" units="cm"/>
      <inkml:brushProperty name="height" value="0.025" units="cm"/>
      <inkml:brushProperty name="color" value="#E71224"/>
    </inkml:brush>
  </inkml:definitions>
  <inkml:trace contextRef="#ctx0" brushRef="#br0">65 193 15278,'0'0'2947,"-4"8"-507,-9 16-1284,6-13-366,1 1 0,0 0 1,0 0-1,1 1 1,1 0-1,0 0 0,1 0 1,-3 24-1,6-36-760,0-1 1,1 1-1,-1-1 1,0 1-1,0-1 1,1 1-1,-1-1 1,0 1-1,1-1 1,-1 0-1,1 1 0,-1-1 1,1 0-1,-1 1 1,1-1-1,-1 0 1,1 1-1,-1-1 1,1 0-1,-1 0 1,1 0-1,-1 1 0,1-1 1,-1 0-1,1 0 1,0 0-1,-1 0 1,1 0-1,-1 0 1,1 0-1,-1 0 1,1 0-1,-1-1 0,1 1 1,1 0-1,21-7 641,-12 0-597,1 0 0,-1-1 0,-1 0 0,1-1 0,-1 0-1,-1-1 1,0 0 0,0 0 0,8-14 0,-5 6-66,-1-1-1,0 0 1,-2 0-1,0-1 1,6-21 0,-10 25 10,-1 0 0,-1 0 0,0 0 0,0-25 1,-3 40-22,0 1 0,0-1 1,1 1-1,-1-1 1,0 0-1,0 1 1,0-1-1,-1 0 0,1 1 1,0-1-1,0 0 1,0 1-1,0-1 1,0 1-1,-1-1 1,1 1-1,0-1 0,-1 0 1,1 1-1,0-1 1,-1 1-1,1-1 1,-1 1-1,1 0 0,-1-1 1,1 1-1,-1-1 1,1 1-1,-1 0 1,1-1-1,-1 1 1,1 0-1,-1 0 0,0-1 1,1 1-1,-1 0 1,1 0-1,-1 0 1,0 0-1,1 0 0,-1 0 1,0 0-1,1 0 1,-1 0-1,1 0 1,-1 0-1,0 0 1,1 0-1,-1 1 0,1-1 1,-1 0-1,0 0 1,1 1-1,-1-1 1,0 1-1,-32 22-131,8 1 118,2 1 0,0 1 0,-35 53 0,51-56 38,7-22-20,0-1-1,0 1 1,0-1 0,0 1 0,1-1 0,-1 1 0,0 0 0,0-1 0,1 1 0,-1-1-1,0 1 1,1-1 0,-1 0 0,0 1 0,1-1 0,-1 1 0,0-1 0,1 0 0,-1 1 0,1-1-1,-1 0 1,1 1 0,0-1 0,4 1-2,-1 0-1,0 0 1,1 0 0,-1-1-1,1 0 1,-1 0-1,7-1 1,4 1-80,-3 0-142,5-1-597,0 1 0,-1 1 0,1 1 0,0 0 1,17 6-1,-30-7 539,0 0 1,0 0 0,-1 1-1,1 0 1,-1 0 0,1 0-1,-1 0 1,0 0 0,0 1-1,0-1 1,0 1 0,0 0-1,0 0 1,-1 0 0,0 0-1,1 0 1,-1 1 0,0-1 0,-1 1-1,1-1 1,-1 1 0,1 0-1,-1-1 1,0 1 0,0 0-1,-1 0 1,1 6 0,-1 22-2802,-5 0-1211</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6.646"/>
    </inkml:context>
    <inkml:brush xml:id="br0">
      <inkml:brushProperty name="width" value="0.025" units="cm"/>
      <inkml:brushProperty name="height" value="0.025" units="cm"/>
      <inkml:brushProperty name="color" value="#E71224"/>
    </inkml:brush>
  </inkml:definitions>
  <inkml:trace contextRef="#ctx0" brushRef="#br0">21 54 16367,'0'0'9530,"0"9"-7651,-8 47-5,4-41-1684,1 0-1,1 0 1,0 0-1,1 0 0,1 1 1,0-1-1,3 17 0,-2-31-181,-1 0 0,1 0-1,0 1 1,0-1 0,-1 0-1,1 0 1,0 0-1,0 0 1,0 0 0,0-1-1,0 1 1,1 0-1,-1 0 1,0-1 0,0 1-1,0-1 1,1 1-1,-1-1 1,0 1 0,1-1-1,-1 0 1,0 0-1,1 1 1,-1-1 0,0 0-1,1 0 1,-1 0-1,0-1 1,1 1 0,-1 0-1,0 0 1,2-1-1,3 0 26,0-1-1,0 1 0,-1-1 0,1 0 0,0-1 0,6-3 0,4-5-5,-1 0 1,0-2-1,0 0 1,-1-1-1,-1 0 1,0-1-1,-1 0 1,-1-1-1,0-1 1,-1 1-1,-1-2 1,7-18-1,-37 117-56,17-65 43,2 0-1,-1 0 1,2 0 0,0 0 0,2 20 0,-1-35-4,0 1 0,1-1 1,-1 0-1,1 0 0,0-1 1,-1 1-1,1 0 0,0 0 1,-1 0-1,1 0 0,0 0 1,0-1-1,0 1 0,0 0 1,0-1-1,0 1 0,0-1 1,0 1-1,0-1 1,0 1-1,0-1 0,0 0 1,0 0-1,0 1 0,0-1 1,0 0-1,1 0 0,-1 0 1,0 0-1,0 0 0,0 0 1,0-1-1,0 1 0,0 0 1,0 0-1,1-1 0,-1 1 1,0-1-1,2 0 0,43-21 292,-26 6-302,-1-1 0,0 0 0,-1-1 0,-1-1 0,-1-1 0,-1 0 0,-1-1 0,0-1 0,19-43 0,-45 90 0,1 0 0,1 1 0,1 0 0,2 1 0,0 0 0,2 0 0,-3 36 0,8-63-4,0 1-1,0-1 1,0 0-1,0 1 1,0-1 0,0 0-1,0 1 1,0-1-1,0 0 1,0 0 0,0 1-1,0-1 1,0 0-1,0 1 1,0-1-1,0 0 1,0 1 0,0-1-1,0 0 1,0 1-1,1-1 1,-1 0 0,0 0-1,0 1 1,0-1-1,1 0 1,-1 0 0,0 0-1,0 1 1,1-1-1,-1 0 1,0 0 0,0 0-1,1 1 1,-1-1-1,0 0 1,0 0-1,1 0 1,-1 0 0,0 0-1,1 0 1,12-9-596,9-21-2106,-7-27-10779,-10 19-2178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7.005"/>
    </inkml:context>
    <inkml:brush xml:id="br0">
      <inkml:brushProperty name="width" value="0.025" units="cm"/>
      <inkml:brushProperty name="height" value="0.025" units="cm"/>
      <inkml:brushProperty name="color" value="#E71224"/>
    </inkml:brush>
  </inkml:definitions>
  <inkml:trace contextRef="#ctx0" brushRef="#br0">1 0 14189,'0'0'10827,"6"55"-13934,5-42-1730,6-1-5252</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7.613"/>
    </inkml:context>
    <inkml:brush xml:id="br0">
      <inkml:brushProperty name="width" value="0.025" units="cm"/>
      <inkml:brushProperty name="height" value="0.025" units="cm"/>
      <inkml:brushProperty name="color" value="#E71224"/>
    </inkml:brush>
  </inkml:definitions>
  <inkml:trace contextRef="#ctx0" brushRef="#br0">184 230 8808,'0'0'11008,"-9"0"-9022,1 0-1627,1 1 0,-1 0 0,0 0 0,1 1 0,-1 0 0,1 1-1,0 0 1,0 0 0,0 0 0,0 1 0,0 0 0,1 0 0,0 0 0,0 1 0,0 0 0,-9 10 0,10-11-185,1 1 1,0 0 0,0 0-1,0 0 1,0 1 0,1-1 0,0 1-1,0 0 1,1-1 0,-1 1-1,1 1 1,1-1 0,-1 0-1,1 0 1,0 1 0,0-1-1,1 12 1,1-16-167,0 0 0,0-1 1,0 1-1,0 0 0,1-1 0,-1 1 0,1-1 1,-1 0-1,1 1 0,-1-1 0,1 0 0,0 0 1,0 0-1,-1 0 0,1 0 0,0 0 0,0-1 1,0 1-1,0 0 0,0-1 0,0 0 0,0 1 1,0-1-1,0 0 0,0 0 0,4-1 0,58-4 118,-46-1-112,-1 0 0,1-1 0,-1-1-1,0-1 1,-1 0 0,0-1 0,0-1 0,-1 0 0,-1-1-1,0-1 1,-1 0 0,0-1 0,-1-1 0,0 1 0,-1-2-1,-1 0 1,-1 0 0,0-1 0,-1 0 0,0 0-1,4-20 1,-10 31-18,-1 1-1,0 0 1,-1 0 0,1-1-1,-1 1 1,0 0-1,-1-7 1,0 11-2,1 0 1,0-1-1,-1 1 1,1 0-1,-1-1 0,0 1 1,1 0-1,-1 0 1,0 0-1,0 0 1,0 0-1,1 0 1,-1 0-1,0 0 0,-1 0 1,1 0-1,0 0 1,0 1-1,0-1 1,0 0-1,-1 1 0,1-1 1,0 1-1,0-1 1,-1 1-1,1 0 1,0 0-1,-1-1 1,1 1-1,0 0 0,-3 0 1,-7 1-5,-1 1 0,0 0 0,0 1-1,1 0 1,0 0 0,-1 1 0,1 1 0,1 0 0,-1 0 0,1 1 0,0 1 0,0-1 0,0 2 0,1-1 0,1 1-1,-1 1 1,-12 16 0,20-24 12,-1 0 0,1 0 0,0 0 0,0 1 0,0-1 0,0 0 0,1 1 0,-1-1 0,0 1 0,1-1-1,-1 0 1,0 1 0,1 0 0,0-1 0,-1 1 0,1-1 0,0 1 0,0-1 0,0 1 0,0 0 0,0-1 0,0 1 0,0-1-1,1 1 1,-1-1 0,0 1 0,1 0 0,-1-1 0,1 0 0,0 1 0,0-1 0,-1 1 0,1-1 0,0 0 0,0 1 0,0-1-1,0 0 1,1 0 0,-1 0 0,0 0 0,0 0 0,1 0 0,1 1 0,7 3-190,1-1 1,-1 0 0,1-1-1,0 0 1,14 2-1,2 1-939,-18-4 689,0 0 0,-1 1 0,1 1 1,-1-1-1,1 1 0,-1 1 0,8 5 0,-13-8 404,0 1 0,-1-1 0,1 1 0,0 0 0,-1 0-1,0 0 1,0 0 0,0 1 0,0-1 0,0 0 0,0 1 0,-1-1-1,0 1 1,0 0 0,0-1 0,0 1 0,0 0 0,-1 0 0,0 5 0,0 5 503,2 19-2794,-2-32 2196,1 0 1,-1 0-1,1-1 1,-1 1 0,0-1-1,1 1 1,-1 0-1,1-1 1,0 1-1,-1-1 1,1 1-1,-1-1 1,1 0 0,0 1-1,-1-1 1,1 0-1,0 1 1,0-1-1,-1 0 1,1 0 0,0 1-1,0-1 1,-1 0-1,1 0 1,0 0-1,0 0 1,-1 0 0,1 0-1,0 0 1,0 0-1,-1-1 1,1 1-1,0 0 1,0 0-1,-1-1 1,1 1 0,0 0-1,-1-1 1,2 0-1,4-2-128,1 0-1,-1-1 1,0 0-1,-1 0 0,1-1 1,-1 0-1,0 0 1,0 0-1,4-6 0,41-58-279,-38 51 837,91-146 3125,-89 137-1607,0-1-1,9-31 1,-44 97 1735,-7 10-3583,12-17 438,2 0 0,1 0 0,2 1 0,1 1 1,1 0-1,2 0 0,2 1 0,-2 37 0,7-68-378,0 0 0,0 1 0,0-1 0,1 0 0,0 0 0,0 0 0,-1 0 1,2 0-1,1 5 0,-2-7-21,0 0 0,-1 0 0,1 0 0,0 0 0,-1 0 1,1 0-1,0 0 0,0 0 0,0-1 0,0 1 0,0 0 0,0 0 1,0-1-1,0 1 0,0-1 0,1 1 0,-1-1 0,0 0 0,0 1 1,0-1-1,0 0 0,1 0 0,-1 0 0,0 0 0,0 0 0,1 0 0,-1 0 1,1 0-1,-1-2-72,0 0 0,0-1 1,-1 1-1,1 0 1,-1 0-1,0 0 0,1 0 1,-1-1-1,0 1 0,0 0 1,-1 0-1,1 0 0,0-1 1,-1-1-1,-4-12-96,0 0 0,-1 1-1,-1 0 1,0 0 0,-1 1 0,-1 0-1,-13-18 1,8 12 418,1 0 0,-14-30 1,26 49-229,1 1 0,0-1 1,-1 0-1,1 1 1,0-1-1,0 0 0,-1 1 1,1-1-1,0 0 0,0 1 1,0-1-1,0 0 0,0 1 1,0-1-1,0 0 1,0 1-1,0-1 0,0 0 1,0 1-1,0-1 0,0 0 1,1 1-1,-1-1 1,0 0-1,1 1 0,-1-1 1,0 1-1,1-1 0,-1 0 1,0 1-1,1-1 0,-1 1 1,1-1-1,-1 1 1,1-1-1,0 1 0,0-1 1,2 0 0,0 0-1,0 1 1,0-1 0,0 1 0,0-1 0,0 1 0,0 0 0,0 0-1,5 1 1,63 15-330,-67-15 237,58 19-2620,1-3-4069,-18-10-169</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8.095"/>
    </inkml:context>
    <inkml:brush xml:id="br0">
      <inkml:brushProperty name="width" value="0.025" units="cm"/>
      <inkml:brushProperty name="height" value="0.025" units="cm"/>
      <inkml:brushProperty name="color" value="#E71224"/>
    </inkml:brush>
  </inkml:definitions>
  <inkml:trace contextRef="#ctx0" brushRef="#br0">0 269 14157,'205'-18'10298,"13"-5"-4883,56-11-3406,144-23-3172,-67 10 1618,-323 43-532,383-65-1314,-390 63-1570,-33 3-3611,-7 1 2940,-2-3-3265</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8.453"/>
    </inkml:context>
    <inkml:brush xml:id="br0">
      <inkml:brushProperty name="width" value="0.025" units="cm"/>
      <inkml:brushProperty name="height" value="0.025" units="cm"/>
      <inkml:brushProperty name="color" value="#E71224"/>
    </inkml:brush>
  </inkml:definitions>
  <inkml:trace contextRef="#ctx0" brushRef="#br0">3 1 8552,'0'0'21044,"-3"66"-20980,3-43-961,0-2-2914,0-7-3620</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38.793"/>
    </inkml:context>
    <inkml:brush xml:id="br0">
      <inkml:brushProperty name="width" value="0.025" units="cm"/>
      <inkml:brushProperty name="height" value="0.025" units="cm"/>
      <inkml:brushProperty name="color" value="#E71224"/>
    </inkml:brush>
  </inkml:definitions>
  <inkml:trace contextRef="#ctx0" brushRef="#br0">0 0 16143,'0'0'14382,"12"32"-31038</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1.783"/>
    </inkml:context>
    <inkml:brush xml:id="br0">
      <inkml:brushProperty name="width" value="0.025" units="cm"/>
      <inkml:brushProperty name="height" value="0.025" units="cm"/>
      <inkml:brushProperty name="color" value="#E71224"/>
    </inkml:brush>
  </inkml:definitions>
  <inkml:trace contextRef="#ctx0" brushRef="#br0">91 3 10570,'0'0'12284,"10"0"-11233,12-1-378,59 0 1803,-76 1-2390,0 0 0,-1 0 0,1 1 1,0 0-1,-1 0 0,1 0 0,-1 0 1,1 1-1,-1 0 0,0-1 1,1 2-1,-1-1 0,6 5 0,-8-5-75,0 0-1,-1 1 0,1-1 0,-1 0 1,0 1-1,0-1 0,0 1 0,0-1 0,0 1 1,0 0-1,-1-1 0,1 1 0,-1 0 0,0-1 1,0 1-1,0 0 0,0-1 0,0 1 1,-1 0-1,1-1 0,-1 1 0,0 0 0,0-1 1,1 1-1,-2-1 0,1 1 0,0-1 1,0 0-1,-1 1 0,-3 3 0,-5 7 62,-1 1 0,0-2 0,-23 20-1,21-20-23,-59 46 401,56-48 10,1 2 1,0 0 0,1 0 0,0 2 0,1-1-1,-16 22 1,29-35-454,-1 1 0,1 0 0,-1-1 0,1 1 0,0-1 0,-1 1 0,1 0 0,0-1 0,0 1 0,-1 0 0,1-1-1,0 1 1,0 0 0,0 0 0,0-1 0,0 1 0,0 0 0,0-1 0,0 1 0,0 0 0,0 0 0,0-1 0,0 1 0,1 0 0,-1-1 0,0 1 0,0 0 0,1-1-1,0 2 1,20 6 49,39-9-98,-53 0 40,41-6-710,0-1 1,-1-3-1,63-23 0,-77 20-4492,-7-2-2690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615"/>
    </inkml:context>
    <inkml:brush xml:id="br0">
      <inkml:brushProperty name="width" value="0.025" units="cm"/>
      <inkml:brushProperty name="height" value="0.025" units="cm"/>
    </inkml:brush>
  </inkml:definitions>
  <inkml:trace contextRef="#ctx0" brushRef="#br0">170 292 13741,'0'0'6321,"-9"4"-4554,-4 2-1392,0 0 0,1 1 0,0 0 0,1 1 0,0 1 0,-18 16 0,23-19-298,0 0 0,1 0 0,0 1 0,0-1 0,1 1 0,-1 0 0,2 0 0,-1 1 0,1-1-1,0 1 1,0 0 0,1 0 0,0 0 0,-1 12 0,3-19-71,0 0 0,0 0 0,0 1 0,0-1 0,0 0 0,0 0 0,0 0 0,0 0-1,0 0 1,0 0 0,1 0 0,-1 0 0,0 0 0,1-1 0,-1 1 0,1 0 0,-1 0 0,1 0 0,-1 0-1,1 0 1,0 0 0,-1-1 0,1 1 0,0 0 0,0-1 0,-1 1 0,3 0 0,-1 0 35,0 0 1,0-1 0,0 0-1,0 0 1,0 1 0,0-1-1,0 0 1,0-1 0,0 1-1,0 0 1,0 0 0,0-1-1,2 0 1,4-2 135,1-1 0,-1 1-1,0-1 1,0 0 0,12-10 0,5-7-86,-2-1 0,0 0 0,-1-2 0,-2-1 0,34-52 0,-45 62-105,0 0 1,-1-1-1,0-1 0,-2 0 1,0 0-1,-1 0 0,0 0 1,-1-1-1,-2 1 0,1-1 1,-2 0-1,-1-19 0,0 35-6,0 1 0,0-1-1,0 0 1,0 0-1,-1 0 1,1 0 0,-1 0-1,1 0 1,-1 1 0,0-1-1,1 0 1,-1 0 0,0 1-1,0-1 1,0 0-1,-1 1 1,1 0 0,0-1-1,0 1 1,-1-1 0,1 1-1,-1 0 1,1 0-1,-1 0 1,0 0 0,1 0-1,-1 0 1,0 1 0,0-1-1,0 0 1,1 1 0,-1-1-1,0 1 1,0 0-1,0 0 1,-2 0 0,-1 0-19,1 0 0,-1 1 0,1 0 1,0 0-1,-1 0 0,1 1 1,0-1-1,0 1 0,0 0 0,0 0 1,0 0-1,0 1 0,1 0 0,-6 4 1,-8 10 27,0 0 1,-21 32 0,33-43-7,1 0 0,0 0 0,1 1 0,-1-1 0,1 1 0,1 0 0,-1 0 0,1 0 0,0 0 1,1 0-1,0 1 0,-1 12 0,2-19 11,1 1 0,-1-1 0,1 0 0,-1 1 0,1-1 0,0 0 0,-1 0 0,1 1 0,0-1 1,0 0-1,0 0 0,0 0 0,0 0 0,0 0 0,0 0 0,0 0 0,0 0 0,1 0 0,-1-1 0,0 1 0,1 0 0,1 0 0,37 12 43,-25-9 9,-4 0-46,-1 0 0,1 0 0,-1 1 0,0 0 0,-1 1 0,1 0 0,-1 0 0,0 1 0,-1 0 0,9 9 0,-14-12-193,1 1 1,-1-1-1,0 1 0,0 0 1,0 0-1,-1 0 0,0 0 1,0 0-1,0 0 0,0 1 1,-1-1-1,0 0 1,0 1-1,0 0 0,-1-1 1,0 1-1,0-1 0,0 1 1,-1-1-1,0 1 0,-3 10 1,-3-3-5558,-1-10-6661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2.109"/>
    </inkml:context>
    <inkml:brush xml:id="br0">
      <inkml:brushProperty name="width" value="0.025" units="cm"/>
      <inkml:brushProperty name="height" value="0.025" units="cm"/>
      <inkml:brushProperty name="color" value="#E71224"/>
    </inkml:brush>
  </inkml:definitions>
  <inkml:trace contextRef="#ctx0" brushRef="#br0">141 0 17649,'0'0'4404,"9"0"-2274,-3 0-1910,0 1 0,0 0 0,0 0-1,0 0 1,-1 1 0,1-1 0,0 1 0,-1 1 0,0-1 0,1 1 0,-1 0 0,0 0-1,0 0 1,-1 1 0,1 0 0,-1 0 0,0 0 0,0 0 0,0 1 0,4 6 0,3 3-64,0 1 0,-1 0 0,-1 0 0,-1 1 0,0 0 0,-1 1 0,0-1 0,-2 1 0,0 1 1,-1-1-1,0 1 0,-2-1 0,0 1 0,-1 0 0,-1 0 0,0 0 0,-2 0 0,0 0 0,-1 0 0,0-1 1,-2 0-1,0 1 0,-1-1 0,-8 17 0,-8 10 11,-1-1 0,-49 67 0,50-82-927,-33 34 0,39-47-998,-1-1 1,0 0-1,-19 12 0,1-8-6976</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3.797"/>
    </inkml:context>
    <inkml:brush xml:id="br0">
      <inkml:brushProperty name="width" value="0.025" units="cm"/>
      <inkml:brushProperty name="height" value="0.025" units="cm"/>
      <inkml:brushProperty name="color" value="#E71224"/>
    </inkml:brush>
  </inkml:definitions>
  <inkml:trace contextRef="#ctx0" brushRef="#br0">0 1 16432,'0'0'12886,"4"8"-12005,1 12-694,-1-1 0,-1 1-1,0 0 1,-2 0 0,0 0 0,-4 35-1,2-1 755,1-54-937,0 0 0,0 1 1,0-1-1,0 0 0,0 0 1,0 1-1,0-1 0,0 0 1,0 1-1,0-1 0,1 0 1,-1 0-1,0 1 0,0-1 1,0 0-1,0 0 0,0 0 1,1 1-1,-1-1 0,0 0 0,0 0 1,0 1-1,1-1 0,-1 0 1,0 0-1,0 0 0,1 0 1,-1 0-1,0 1 0,0-1 1,1 0-1,-1 0 0,0 0 1,0 0-1,1 0 0,-1 0 1,0 0-1,0 0 0,1 0 1,-1 0-1,0 0 0,1 0 1,-1 0-1,0 0 0,0 0 1,1 0-1,-1 0 0,0-1 1,0 1-1,1 0 0,-1 0 1,0 0-1,0 0 0,1 0 1,-1-1-1,0 1 0,1 0 0,16-12 66,-17 11-70,20-17 0,-1 0 0,-1-2 0,23-32 0,29-32 0,-84 139 0,9-40 0,0 1 0,2-1 0,0 1 0,0 0 0,1 1 0,1 16 0,1-32 0,0 0 0,0 0 0,0 0 0,0 0 0,0 0 0,0 0 0,0 0 0,0 1 0,1-1 0,-1 0 0,0 0 0,1 0 0,-1 0 0,1 0 0,-1 0 0,1 0 0,-1 0 0,1-1 0,0 1 0,-1 0 0,1 0 0,0 0 0,0-1 0,-1 1 0,1 0 0,0-1 0,0 1 0,0 0 0,0-1 0,0 1 0,0-1 0,0 0 0,0 1 0,0-1 0,0 0 0,0 0 0,1 0 0,-1 1 0,0-1 0,0 0 0,0 0 0,0-1 0,0 1 0,0 0 0,0 0 0,0 0 0,0-1 0,0 1 0,0-1 0,0 1 0,2-1 0,3-2 0,1 0 0,-1 0 0,1 0 0,-1-1 0,0 0 0,9-8 0,2-4 0,0-1 0,-2 0 0,0-2 0,-1 0 0,-1 0 0,-1-1 0,-1 0 0,16-41 0,-45 112 0,-14 50 0,29-92 0,1 0 0,1 0 0,-1 1 0,2-1 0,-1 1 0,1-1 0,1 0 0,2 15 0,-3-23 0,1 0 0,-1 0 0,0 0 0,1 0 0,-1 0 0,1 0 0,0-1 0,-1 1 0,1 0 0,0 0 0,-1-1 0,1 1 0,0 0 0,0-1 0,-1 1 0,1-1 0,0 1 0,0-1 0,0 1 0,0-1 0,0 0 0,0 1 0,0-1 0,0 0 0,0 0 0,0 0 0,0 0 0,0 0 0,0 0 0,0 0 0,0 0 0,0 0 0,0 0 0,0 0 0,0-1 0,0 1 0,0 0 0,0-1 0,-1 1 0,3-2 0,1 1 0,1-1 0,-1 0 0,0 0 0,1-1 0,-1 0 0,0 1 0,4-5 0,4-6 0,-1-1 0,0-1 0,0 0 0,-2 0 0,0-1 0,0 0 0,-2 0 0,0-1 0,-1 0 0,0 0 0,2-19 0,-7 27 0,-3 8 0,-2 5 0,-4 9 0,1 1 0,0-1 0,2 1 0,-1 0 0,2 0 0,0 1 0,0-1 0,1 1 0,1 0 0,0 21 0,2-35 0,0 0 0,0 0 0,-1 0 0,2 0 0,-1 1 0,0-1 0,0 0 0,0 0 0,0 0 0,1 0 0,-1 0 0,0 0 0,1 0 0,-1 0 0,1 0 0,-1 0 0,1 0 0,0 0 0,-1-1 0,1 1 0,0 0 0,0 0 0,-1 0 0,1-1 0,0 1 0,0 0 0,0-1 0,0 1 0,0-1 0,0 1 0,0-1 0,0 0 0,0 1 0,0-1 0,0 0 0,0 0 0,0 0 0,0 0 0,0 0 0,0 0 0,1 0 0,-1 0 0,0 0 0,0 0 0,0 0 0,0-1 0,0 1 0,0 0 0,0-1 0,0 1 0,0-1 0,1 0 0,5-2 0,-1 0 0,1 0 0,-1-1 0,0 1 0,0-1 0,9-9 0,-1-2 0,-11 10 0,1 1 0,0-1 0,0 1 0,0 0 0,1 0 0,-1 1 0,1-1 0,0 1 0,0 0 0,0 0 0,0 0 0,8-2 0,-12 5 0,1 1 0,-1-1 0,0 1 0,0-1 0,0 1 0,1-1 0,-1 1 0,0 0 0,0 0 0,0-1 0,0 1 0,0 0 0,-1 0 0,1 0 0,0 0 0,0 0 0,0 0 0,-1 0 0,1 0 0,-1 1 0,1-1 0,-1 0 0,1 0 0,-1 2 0,15 40 0,-10-27 0,-3-11 0,0 1 0,1 0 0,0-1 0,0 0 0,0 0 0,0 1 0,1-2 0,0 1 0,0 0 0,6 4 0,-9-9 0,0 1 0,0 0 0,0 0 0,1 0 0,-1-1 0,0 1 0,1-1 0,-1 1 0,1-1 0,-1 0 0,0 1 0,1-1 0,-1 0 0,1 0 0,-1 0 0,1 0 0,-1 0 0,3-1 0,-2 0 0,0 1 0,0-2 0,1 1 0,-1 0 0,0 0 0,0-1 0,-1 1 0,1-1 0,0 1 0,0-1 0,-1 0 0,1 0 0,-1 0 0,0 0 0,2-2 0,5-8 0,-1-1 0,-1 0 0,0-1 0,0 1 0,-2-1 0,0 0 0,0 0 0,-1-1 0,-1 1 0,0-1 0,-1 1 0,-1-1 0,-2-23 0,2 35 0,0-17 0,18 18 0,-7 2 0,24 1-559,42 8 0,-8 0-3261,-50-8-6520</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5.249"/>
    </inkml:context>
    <inkml:brush xml:id="br0">
      <inkml:brushProperty name="width" value="0.025" units="cm"/>
      <inkml:brushProperty name="height" value="0.025" units="cm"/>
      <inkml:brushProperty name="color" value="#E71224"/>
    </inkml:brush>
  </inkml:definitions>
  <inkml:trace contextRef="#ctx0" brushRef="#br0">30 387 1890,'7'1'383,"0"-2"0,0 1 0,0-1 0,-1 0 0,1 0 0,0-1 0,10-3 1,-11 2 301,-1 1 0,1-1 0,-1 1 0,0-2 0,1 1 0,-1 0 0,-1-1 0,1 0 0,-1 0 0,1-1 0,-1 1 0,0-1 0,-1 0 1,1 0-1,-1 0 0,0 0 0,0-1 0,-1 1 0,1-1 0,-1 1 0,0-1 0,-1 0 0,2-10 0,-3 15-563,0 0 0,1-1 0,-1 1 0,0 0 1,0 0-1,0 0 0,0 0 0,0 0 0,-1-1 0,1 1 0,0 0 0,0 0 0,-1 0 0,1 0 0,-1 0 0,1 0 0,-1 0 0,1 0 0,-1 0 0,0 0 0,1 0 0,-1 0 1,0 0-1,0 1 0,0-1 0,1 0 0,-2 0 0,0 0-19,0 1 0,0-1-1,0 1 1,0 0 0,1 0 0,-1 0 0,0 0 0,0 0 0,0 0 0,0 0-1,0 0 1,0 1 0,0-1 0,-2 2 0,-4 1 26,2 0 1,-1 0-1,0 1 0,1 0 0,-1 0 1,1 1-1,-8 7 0,5-2 52,0 0 0,1 1-1,0 0 1,1 1 0,0 0 0,1 0-1,0 0 1,1 1 0,1 0 0,0 0-1,1 0 1,0 0 0,-2 23 0,5-35-175,0 0 0,0 0 0,0 0 0,0 0 1,0 0-1,0 0 0,0 0 0,0-1 0,0 1 0,0 0 1,1 0-1,-1 0 0,0 0 0,1 0 0,-1 0 0,0 0 1,1-1-1,-1 1 0,1 0 0,0 0 0,-1-1 0,1 1 1,-1 0-1,1-1 0,0 1 0,0-1 0,-1 1 0,2 0 1,0 0-4,0-1 1,0 0 0,0 0 0,0 0 0,0 0-1,0 0 1,-1 0 0,1 0 0,0-1 0,0 1-1,0 0 1,0-1 0,2-1 0,5-2 39,1 0 0,-1-1 1,0-1-1,11-9 0,19-18 151,-1-1 0,-2-3 1,47-61-1,-62 71 17,-1-2 1,-2-1 0,0 0-1,-3-2 1,0 1 0,10-37-1,-151 460-72,120-353-84,13-28-110,13-15-164,-14 1-529,0-1-1,0-1 1,-1 1 0,1-1-1,-1 0 1,9-11-1,14-19-6686,-18 22 3235,11-15-9872</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5.670"/>
    </inkml:context>
    <inkml:brush xml:id="br0">
      <inkml:brushProperty name="width" value="0.025" units="cm"/>
      <inkml:brushProperty name="height" value="0.025" units="cm"/>
      <inkml:brushProperty name="color" value="#E71224"/>
    </inkml:brush>
  </inkml:definitions>
  <inkml:trace contextRef="#ctx0" brushRef="#br0">224 120 12812,'0'0'3758,"3"-11"-330,-2 7-3399,2-5 1064,0-1 0,-1 1 0,0-1 1,0 0-1,-1-12 0,-1 21-875,0-1 0,0 0 0,0 1 0,0-1 0,0 1 0,-1-1 0,1 0 0,-1 1 0,1-1 0,-1 1 0,0-1 0,1 1 0,-1-1 1,0 1-1,0 0 0,0 0 0,0-1 0,-2 0 0,2 1-126,-1 0 0,0 0 0,0 1 0,0-1 0,0 0 0,1 1 0,-1 0-1,0-1 1,0 1 0,0 0 0,0 0 0,0 0 0,0 0 0,0 1 0,0-1 0,0 0 0,0 1 0,1-1 0,-1 1 0,-2 1 0,-3 1-78,0 0-1,1 1 0,-1 0 0,1 0 1,-1 1-1,2-1 0,-1 1 1,0 1-1,-6 7 0,-43 58-38,49-63 24,3-3 1,-37 56 0,38-57 0,0 0 0,0-1 0,1 1 0,-1 0 0,1 0 0,0 1 0,0-1 0,0 0 0,0 0 0,1 0 0,0 1 0,0-1 0,1 9 0,-1-13 0,1 1 0,-1 0 0,1 0 0,-1-1 0,1 1 0,0 0 0,-1-1 0,1 1 0,0-1 0,0 1 0,-1-1 0,1 1 0,0-1 0,0 0 0,0 1 0,-1-1 0,1 0 0,0 0 0,0 1 0,0-1 0,0 0 0,0 0 0,0 0 0,0 0 0,0 0 0,-1 0 0,1 0 0,0-1 0,0 1 0,0 0 0,0 0 0,0-1 0,-1 1 0,1 0 0,0-1 0,1 0 0,31-15 0,-15 4 0,-1-2 0,-1 0 0,0 0 0,-1-2 0,0 0 0,-1-1 0,-1 0 0,-1-1 0,-1 0 0,18-39 0,-51 106-66,13-32-117,1 1 1,0-1-1,1 2 1,1-1-1,1 0 0,1 1 1,-3 27-1,7-46 50,0 1 0,0-1-1,0 1 1,0-1 0,0 1-1,0-1 1,0 1 0,0-1-1,1 1 1,-1-1 0,0 0-1,0 1 1,0-1 0,1 1-1,-1-1 1,0 0 0,1 1-1,-1-1 1,0 0 0,1 1-1,-1-1 1,0 0 0,1 0-1,-1 1 1,1-1 0,-1 0 0,1 0-1,-1 0 1,0 0 0,1 1-1,-1-1 1,1 0 0,-1 0-1,1 0 1,-1 0 0,1 0-1,-1 0 1,1 0 0,-1 0-1,1 0 1,-1 0 0,0-1-1,1 1 1,-1 0 0,1 0-1,0-1 1,23-9-5276,2-13-2145</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5.995"/>
    </inkml:context>
    <inkml:brush xml:id="br0">
      <inkml:brushProperty name="width" value="0.025" units="cm"/>
      <inkml:brushProperty name="height" value="0.025" units="cm"/>
      <inkml:brushProperty name="color" value="#E71224"/>
    </inkml:brush>
  </inkml:definitions>
  <inkml:trace contextRef="#ctx0" brushRef="#br0">145 0 5509,'0'0'8099,"-6"11"-3887,-6 11-2731,3-10-822,1 1 1,1 0-1,0 0 0,1 1 0,0 0 1,1 0-1,1 0 0,-3 17 1,8-31-641,1-1 1,0 1 0,-1 0-1,1 0 1,-1 0 0,1-1-1,-1 1 1,1-1 0,-1 0-1,1 1 1,-1-1 0,1 0-1,-1 0 1,0 1 0,3-3 0,0-1-52,49-34-428,-50 36 442,1 0 0,0 0 1,0 0-1,0 0 1,0 1-1,0 0 0,0 0 1,1 0-1,-1 0 1,0 1-1,1 0 0,6 0 1,-10 0 34,-1 1 1,1-1 0,0 1-1,-1-1 1,1 1-1,-1 0 1,1-1 0,-1 1-1,1 0 1,-1 0-1,1-1 1,-1 1-1,0 0 1,1 0 0,-1-1-1,0 1 1,0 0-1,0 0 1,1 0 0,-1 0-1,0 0 1,0-1-1,0 1 1,0 0-1,-1 1 1,0 27 732,1-27-601,-1 4 55,0 0 0,-1-1 0,0 1 1,0-1-1,-1 1 0,1-1 0,-1 0 0,0 0 1,0 0-1,-1-1 0,0 1 0,0-1 0,0 0 0,0 0 1,0 0-1,-8 5 0,-4 3 574,-1-1 0,-1 0-1,-25 11 1,37-19-799,0-1 1,0 1-1,0-1 0,0 0 1,0-1-1,-1 1 0,-11 0 1,18-3-564,-1 0 0,0-1 1,1 1-1,-1 0 0,1 0 1,-1 0-1,1-1 0,0 1 1,-1 0-1,1-1 0,0 1 1,0 0-1,0-1 0,0 1 1,0 0-1,0-1 0,1 1 1,-1 0-1,0-1 0,1-1 1,6-16-13068</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6.499"/>
    </inkml:context>
    <inkml:brush xml:id="br0">
      <inkml:brushProperty name="width" value="0.025" units="cm"/>
      <inkml:brushProperty name="height" value="0.025" units="cm"/>
      <inkml:brushProperty name="color" value="#E71224"/>
    </inkml:brush>
  </inkml:definitions>
  <inkml:trace contextRef="#ctx0" brushRef="#br0">36 1 7847,'0'0'10186,"2"70"-8392,-2-28 480,0 7-769,0-1-800,0-2-417,-2-4-192,-3-6-64,3-9-576,-4-7-1858,-4-13-1666,-2-7-4484</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6.840"/>
    </inkml:context>
    <inkml:brush xml:id="br0">
      <inkml:brushProperty name="width" value="0.025" units="cm"/>
      <inkml:brushProperty name="height" value="0.025" units="cm"/>
      <inkml:brushProperty name="color" value="#E71224"/>
    </inkml:brush>
  </inkml:definitions>
  <inkml:trace contextRef="#ctx0" brushRef="#br0">1 210 15503,'0'-8'2402,"0"3"-2090,0-1 1,0 1-1,1-1 1,0 1-1,0 0 1,1 0-1,-1-1 0,1 1 1,0 0-1,1 0 1,-1 1-1,1-1 1,0 0-1,0 1 0,0 0 1,1 0-1,0 0 1,6-6-1,4-1-117,0-1-1,1 2 0,0 0 1,1 1-1,0 1 1,1 0-1,-1 1 0,1 1 1,1 0-1,-1 2 0,1 0 1,0 1-1,0 0 1,0 2-1,0 0 0,23 2 1,-37-1-179,1 0 1,0 1-1,0 0 1,0 0-1,-1 0 0,1 1 1,0-1-1,-1 1 1,1 0-1,-1 1 1,0-1-1,0 1 1,0-1-1,0 1 1,0 1-1,-1-1 0,1 0 1,4 7-1,-4-4 5,-1-1 0,0 1 0,0 0 0,-1 0-1,0 1 1,0-1 0,0 0 0,-1 1 0,1-1-1,-2 1 1,1 0 0,-1 9 0,0-4 55,-1 0 1,-1 0-1,0 0 0,0 0 1,-1 0-1,-1-1 1,0 1-1,0-1 1,-1 0-1,-1 0 1,0-1-1,0 0 0,-1 0 1,-15 17-1,8-15 274,1 0 0,-2-2 0,-24 15 0,31-20-654,0-1-1,0 0 1,0-1-1,-1 0 1,1 0 0,-1-1-1,0 0 1,0 0-1,-9 0 1,17-15-11243,14-3 27</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7.419"/>
    </inkml:context>
    <inkml:brush xml:id="br0">
      <inkml:brushProperty name="width" value="0.025" units="cm"/>
      <inkml:brushProperty name="height" value="0.025" units="cm"/>
      <inkml:brushProperty name="color" value="#E71224"/>
    </inkml:brush>
  </inkml:definitions>
  <inkml:trace contextRef="#ctx0" brushRef="#br0">41 60 15599,'0'0'3149,"-1"13"6,-27 131 2267,16-88-4464,12-56-926,0 0-1,0 0 1,0 0 0,0 0 0,1 0 0,-1 0 0,0 0 0,0 0 0,0 0-1,0 0 1,0 0 0,0 0 0,0 0 0,0 0 0,1 0 0,-1 0-1,0 0 1,0 0 0,0 0 0,0 0 0,0 0 0,0 0 0,0 0 0,0 0-1,1 0 1,-1 0 0,0 0 0,0 0 0,0 0 0,0 0 0,0 0-1,0 0 1,0 0 0,0 1 0,0-1 0,0 0 0,0 0 0,1 0-1,-1 0 1,0 0 0,0 0 0,0 0 0,0 0 0,0 1 0,0-1 0,0 0-1,0 0 1,13-17 617,13-27-297,-18 24-224,0-1 0,-2 0 1,8-42-1,-14 69-128,0 2-1,0 0 0,0 0-1,0 0 1,1 0 0,0 0 0,1 0 0,4 12 0,-5-18 2,0 0-1,1 0 0,-1 0 1,1 0-1,0 0 0,0 0 0,-1 0 1,1-1-1,0 1 0,1-1 0,-1 1 1,0-1-1,0 0 0,0 0 1,1 0-1,-1 0 0,1 0 0,-1 0 1,1-1-1,-1 1 0,1-1 1,-1 0-1,1 0 0,-1 0 0,1 0 1,0 0-1,-1 0 0,5-2 1,1 0 36,-1 0 1,0 0 0,1-1-1,-1 0 1,0 0 0,0-1-1,-1 0 1,1 0 0,-1 0-1,0-1 1,0 0 0,0 0-1,-1-1 1,1 0 0,4-8 0,0 3 9,-1-2 0,-1 1 1,0-1-1,-1 0 0,-1-1 1,10-27-1,-17 32-14,-9 13 7,-10 16 10,10-7-45,1 0 1,0 1 0,2 0 0,-1 0 0,2 0 0,0 1-1,0 0 1,1 0 0,1 1 0,-3 30 0,6-45-4,1-1 0,0 1 0,0 0 0,0 0 0,0 0 0,0-1-1,1 1 1,-1 0 0,0 0 0,0-1 0,0 1 0,1 0 0,-1 0 0,0-1 0,1 1 0,-1 0 0,1-1 0,-1 1 0,1 0 0,-1-1 0,1 1 0,-1-1 0,1 1 0,0-1 0,-1 1 0,1-1 0,0 1 0,-1-1 0,2 1 0,0-1 7,1 1 0,-1-1 0,0 0 0,0 0 0,0 0 0,0 0 0,0-1 0,0 1 1,0-1-1,0 1 0,3-2 0,3-1 21,1 0 1,-1-1-1,0-1 1,13-8-1,15-18-30,-2-1 0,0-1 0,41-56 0,-62 74 0,-13 14 0,0 1 0,0 0 0,0 0 0,0 0 0,1 0 0,-1 0 0,0-1 0,0 1 0,0 0 0,0 0 0,0 0 0,1 0 0,-1 0 0,0 0 0,0 0 0,0-1 0,0 1 0,1 0 0,-1 0 0,0 0 0,0 0 0,0 0 0,0 0 0,1 0 0,-1 0 0,0 0 0,0 0 0,0 0 0,0 0 0,1 0 0,-1 0 0,0 0 0,0 0 0,0 0 0,1 0 0,-1 1 0,0-1 0,0 0 0,0 0 0,0 0 0,0 0 0,1 0 0,-1 0 0,0 0 0,0 1 0,0-1 0,0 0 0,0 0 0,0 0 0,0 0 0,1 0 0,-1 1 0,0-1 0,0 0 0,0 0 0,0 0 0,0 0 0,0 1 0,0-1 0,0 0 0,0 0 0,0 0 0,0 1 0,0-1 0,0 0 0,0 0 0,0 0 0,0 0 0,0 1 0,-1 11 0,-3 8 0,-2 0 0,0 0 0,-1-1 0,-11 21 0,9-21 0,1 0 0,0 1 0,2 0 0,-4 22 0,12-25-89,9-18-309,13-22-2099,-8-3-3060,0-7-2526</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7.758"/>
    </inkml:context>
    <inkml:brush xml:id="br0">
      <inkml:brushProperty name="width" value="0.025" units="cm"/>
      <inkml:brushProperty name="height" value="0.025" units="cm"/>
      <inkml:brushProperty name="color" value="#E71224"/>
    </inkml:brush>
  </inkml:definitions>
  <inkml:trace contextRef="#ctx0" brushRef="#br0">24 0 18770,'0'0'5317,"-23"62"-5093,23-43-192,0-3-673,9 0-2081,5-7-1730,2-2-1858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8.113"/>
    </inkml:context>
    <inkml:brush xml:id="br0">
      <inkml:brushProperty name="width" value="0.025" units="cm"/>
      <inkml:brushProperty name="height" value="0.025" units="cm"/>
      <inkml:brushProperty name="color" value="#E71224"/>
    </inkml:brush>
  </inkml:definitions>
  <inkml:trace contextRef="#ctx0" brushRef="#br0">163 0 9993,'0'0'11302,"-8"10"-10202,-44 57 816,52-66-1909,1-1 0,-1 1 0,0-1-1,1 1 1,-1-1 0,1 0 0,-1 1 0,1-1 0,-1 1 0,1-1-1,0 0 1,-1 0 0,1 1 0,-1-1 0,1 0 0,0 0-1,-1 0 1,1 0 0,-1 1 0,1-1 0,0 0 0,-1 0 0,1 0-1,0 0 1,-1-1 0,1 1 0,1 0 0,30 1-430,-25-1 280,-4 0 144,1 1 1,0-1-1,0 1 0,0 0 0,-1 1 0,1-1 0,0 1 0,-1-1 0,1 1 1,-1 0-1,0 1 0,0-1 0,0 0 0,0 1 0,0 0 0,0 0 0,-1-1 1,1 2-1,-1-1 0,0 0 0,0 0 0,0 1 0,0-1 0,-1 1 0,1-1 1,-1 1-1,0 0 0,0 0 0,1 6 0,-1-5 241,0 1 1,0 0-1,0-1 0,-1 1 0,0 0 1,0-1-1,0 1 0,-1 0 1,0 0-1,0-1 0,-1 1 0,1-1 1,-1 1-1,0-1 0,0 0 1,-1 0-1,0 0 0,0 0 0,-7 9 1,5-9-59,-1-1 1,0 1-1,1-1 1,-2-1 0,1 1-1,0-1 1,-1 0 0,1 0-1,-1-1 1,0 0-1,-11 2 1,-4-1 393,0 0 1,-31-2-1,52-1-700,0 0 1,0 0-1,0 0 0,-1 0 1,1 0-1,0 0 1,0 0-1,0-1 0,-1 1 1,1 0-1,0-1 0,0 1 1,0 0-1,0-1 1,0 0-1,0 1 0,0-1 1,0 1-1,0-1 0,0 0 1,-1-1-1,-2-26-7158,4 10-3904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038"/>
    </inkml:context>
    <inkml:brush xml:id="br0">
      <inkml:brushProperty name="width" value="0.025" units="cm"/>
      <inkml:brushProperty name="height" value="0.025" units="cm"/>
    </inkml:brush>
  </inkml:definitions>
  <inkml:trace contextRef="#ctx0" brushRef="#br0">42 0 10922,'0'0'10250,"-6"51"-9545,-2-18 160,2 6-321,0 7-352,0 2-160,4-3 32,2-3-64,0-6-929,0-6-704,0-8-930,0-7-95,0-6-1474,-7-1-6470</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8.627"/>
    </inkml:context>
    <inkml:brush xml:id="br0">
      <inkml:brushProperty name="width" value="0.025" units="cm"/>
      <inkml:brushProperty name="height" value="0.025" units="cm"/>
      <inkml:brushProperty name="color" value="#E71224"/>
    </inkml:brush>
  </inkml:definitions>
  <inkml:trace contextRef="#ctx0" brushRef="#br0">21 0 6919,'0'0'16255,"-3"10"-14029,-3 25-853,1 0 1,1 1-1,3 64 0,0-99-1364,1 0 1,0 0-1,0 0 0,0 0 0,0 0 1,0 0-1,0 0 0,0 0 0,0 0 1,0 0-1,1 0 0,-1 0 1,0 0-1,1 0 0,-1-1 0,0 1 1,1 0-1,-1 0 0,1 0 0,0 0 1,-1-1-1,1 1 0,-1 0 0,1-1 1,0 1-1,0 0 0,1 0 0,0-1 27,-1 0 0,0 0 0,1 0 1,-1 0-1,1 0 0,-1-1 0,0 1 0,1 0 0,-1-1 0,0 1 0,1-1 0,-1 0 0,0 1 0,0-1 0,1 0 0,0-1 0,46-44 903,-46 44-940,31-38 68,-21 25-68,0 0 1,1 1-1,0 0 1,1 1-1,21-16 1,-34 29 0,-1-1 0,0 1 0,1 0 0,-1 0 0,1-1 0,-1 1 0,0 0 0,1 0 0,-1 0 0,1-1 0,-1 1 0,1 0 0,-1 0 0,0 0 0,1 0 0,-1 0 0,1 0 0,-1 0 0,1 0 0,-1 0 0,1 0 0,-1 0 0,1 0 0,-1 0 0,1 0 0,-1 0 0,0 1 0,1-1 0,-1 0 0,1 0 0,-1 1 0,0-1 0,1 0 0,-1 0 0,0 1 0,1 0 0,4 20 0,-11 30 0,6-50 0,-4 17 0,-1 0 0,-13 29 0,-4 13 0,46-79 0,54-74 0,-77 117 0,-3-13-5,-1 0 1,-1 0-1,0-1 0,0 1 0,-1-1 1,0 0-1,-1-1 0,-9 13 0,25-36-7166,-1 0-2345,-1 6-2101</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8.970"/>
    </inkml:context>
    <inkml:brush xml:id="br0">
      <inkml:brushProperty name="width" value="0.025" units="cm"/>
      <inkml:brushProperty name="height" value="0.025" units="cm"/>
      <inkml:brushProperty name="color" value="#E71224"/>
    </inkml:brush>
  </inkml:definitions>
  <inkml:trace contextRef="#ctx0" brushRef="#br0">34 1 7751,'0'0'20628,"2"9"-18717,0 5-1636,-1 1 0,-1 0 1,0 0-1,-1 0 0,-1 0 0,0-1 1,-1 1-1,-8 23 0,7-24-270,0 0-28,0-1 1,2 1-1,-3 24 1,19-60-7511,-10 0 2077,2-6-1905</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9.312"/>
    </inkml:context>
    <inkml:brush xml:id="br0">
      <inkml:brushProperty name="width" value="0.025" units="cm"/>
      <inkml:brushProperty name="height" value="0.025" units="cm"/>
      <inkml:brushProperty name="color" value="#E71224"/>
    </inkml:brush>
  </inkml:definitions>
  <inkml:trace contextRef="#ctx0" brushRef="#br0">1 1 19731,'0'0'12043,"27"26"-12652,-18-18-1376,-1-3-2275,-5 0-1922</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49.659"/>
    </inkml:context>
    <inkml:brush xml:id="br0">
      <inkml:brushProperty name="width" value="0.025" units="cm"/>
      <inkml:brushProperty name="height" value="0.025" units="cm"/>
      <inkml:brushProperty name="color" value="#E71224"/>
    </inkml:brush>
  </inkml:definitions>
  <inkml:trace contextRef="#ctx0" brushRef="#br0">0 22 16784,'0'0'2525,"12"-4"838,-7 2-3073,2-1 411,1 0 0,0 0 0,0 1 0,15-2 0,-22 4-610,1 0 0,0-1 1,-1 1-1,1 0 0,-1 0 0,1 0 0,0 1 1,-1-1-1,1 0 0,-1 1 0,1-1 0,-1 1 1,1-1-1,-1 1 0,1-1 0,-1 1 0,0 0 1,1 0-1,-1 0 0,0 0 0,1 0 0,-1 0 1,0 0-1,0 0 0,0 1 0,0-1 1,0 0-1,-1 1 0,1-1 0,0 1 0,0-1 1,-1 1-1,1-1 0,-1 1 0,0-1 0,1 3 1,0 13 75,0 0 0,-1 1 0,-1-1 0,0 0 0,-2 0 0,0 0 0,-1 0 0,-8 24 0,5-19-122,1 1-1,1-1 1,-3 41-1,8-62-34,0 0 0,0-1 0,0 1 0,0-1 0,0 1 1,0-1-1,0 1 0,0 0 0,0-1 0,0 1 0,0-1 0,1 1 0,-1-1 0,0 1 0,0-1 0,0 1 0,1-1 0,-1 1 0,0-1 0,1 1 0,-1-1 1,0 1-1,1-1 0,-1 1 0,1-1 0,-1 0 0,1 1 0,-1-1 0,1 0 0,-1 0 0,1 1 0,-1-1 0,1 0 0,-1 0 0,1 0 0,-1 1 0,1-1 1,0 0-1,-1 0 0,1 0 0,-1 0 0,1 0 0,-1 0 0,1 0 0,0 0 0,-1 0 0,1-1 0,-1 1 0,1 0 0,-1 0 0,1 0 0,-1-1 0,1 1 1,-1 0-1,1-1 0,-1 1 0,1 0 0,-1-1 0,1 1 0,-1 0 0,0-1 0,1 0 0,32-26 600,-15 6-610,-1 0 0,-1-2 0,23-42 0,-32 52 0,-1-1 0,0 1 0,-1-1 0,-1 0 0,0-1 0,-1 1 0,0-1 0,1-23 0,-4 36 0,0 1 0,0-1 0,0 1 0,0 0 0,0-1 0,-1 1 0,1-1 0,0 1 0,-1 0 0,1-1 0,-1 1 0,1 0 0,-1 0 0,1-1 0,-1 1 0,0 0 0,-1-2 0,1 3 0,0-1 0,1 1 0,-1-1 0,0 1 0,1 0 0,-1 0 0,0-1 0,1 1 0,-1 0 0,0 0 0,0 0 0,1 0 0,-1 0 0,0 0 0,0 0 0,1 0 0,-1 0 0,0 0 0,0 1 0,1-1 0,-1 0 0,0 0 0,0 1 0,-2 0 0,1 1 0,-1-1 0,1 1 0,0 0 0,-1 0 0,1 0 0,0 0 0,0 0 0,0 0 0,0 0 0,1 1 0,-1-1 0,1 1 0,-1-1 0,0 4 0,1-4 0,0 0 0,1-1 0,-1 1 0,1 0 0,-1 0 0,1 0 0,0 0 0,0 0 0,0 0 0,0 0 0,0 0 0,0 3 0,1-5 0,-1 0 0,0 1 0,0-1 0,1 0 0,-1 0 0,0 1 0,0-1 0,1 0 0,-1 0 0,0 0 0,1 0 0,-1 1 0,0-1 0,1 0 0,-1 0 0,0 0 0,1 0 0,-1 0 0,1 0 0,-1 0 0,0 0 0,1 0 0,-1 0 0,0 0 0,1 0 0,-1 0 0,0 0 0,1 0 0,-1 0 0,0 0 0,1-1 0,-1 1 0,0 0 0,1 0 0,-1 0 0,1-1 0,4-2 0,0 0 0,0-1 0,-1 0 0,1 0 0,-1 0 0,5-6 0,-6 8-2830</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0.448"/>
    </inkml:context>
    <inkml:brush xml:id="br0">
      <inkml:brushProperty name="width" value="0.025" units="cm"/>
      <inkml:brushProperty name="height" value="0.025" units="cm"/>
      <inkml:brushProperty name="color" value="#E71224"/>
    </inkml:brush>
  </inkml:definitions>
  <inkml:trace contextRef="#ctx0" brushRef="#br0">94 99 7911,'0'0'14825,"11"-4"-13432,8-3-549,0-1-1,0-1 1,-1 0-1,0-1 1,28-22-1,-47 32-831,1 0 0,-1 0 1,1 1-1,0-1 0,-1 0 0,1 0 0,-1 0 0,1 0 0,-1 0 0,1 0 0,-1-1 0,1 1 0,-1 0 0,1 0 0,0 0 0,-1 0 1,1 0-1,-1-1 0,1 1 0,0 0 0,-1 0 0,1-1 0,-1 1 0,1 0 0,0-1 0,-1 1 0,1 0 0,0-1 0,0 1 0,-1 0 1,1-1-1,0 1 0,0-1 0,-1 1 0,1 0 0,0-1 0,0 1 0,0-1 0,0 1 0,0-1 0,0 1 0,0-1 0,0 1 0,0-1 1,0 1-1,0 0 0,0-1 0,0 1 0,0-1 0,0 1 0,0-1 0,1 1 0,-1-1 0,0 1 0,0 0 0,0-1 0,1 1 0,-1 0 1,0-1-1,1 1 0,-1 0 0,0-1 0,1 1 0,-1 0 0,0-1 0,1 1 0,-1 0 0,1-1 0,-42 2-66,38-1 97,-7 2 56,1-1 0,-1 2 0,1-1 0,0 2 0,0-1 0,0 1 0,0 0 0,0 1 0,1 0 0,0 0 0,0 1 0,0 0 0,-11 13 0,13-14-27,1 1 0,0-1 0,0 1 0,0 0 0,1 0 0,0 1 0,0 0 0,1-1 0,0 1 0,0 0 0,1 1 1,-1-1-1,2 0 0,-1 1 0,1-1 0,0 1 0,0-1 0,1 9 0,1-14-118,-1 1 0,1-1-1,-1 1 1,1-1 0,0 1 0,0-1 0,0 1 0,0-1-1,1 0 1,-1 1 0,0-1 0,1 0 0,0 0 0,-1 0-1,1 0 1,0 0 0,0-1 0,0 1 0,4 2-1,0-1-221,-1-1-1,1 0 1,-1 1-1,1-2 1,0 1-1,0-1 1,-1 0-1,11 1 1,-5-1-386,-1-1 0,0-1 0,1 1 0,-1-1 0,0-1 1,0 0-1,0-1 0,0 0 0,0 0 0,10-5 0,10-12-8191</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1.073"/>
    </inkml:context>
    <inkml:brush xml:id="br0">
      <inkml:brushProperty name="width" value="0.025" units="cm"/>
      <inkml:brushProperty name="height" value="0.025" units="cm"/>
      <inkml:brushProperty name="color" value="#E71224"/>
    </inkml:brush>
  </inkml:definitions>
  <inkml:trace contextRef="#ctx0" brushRef="#br0">229 18 17585,'-9'0'3881,"1"0"-3407,0 0 1,0 0 0,0 1 0,0 1-1,1-1 1,-1 1 0,0 0 0,1 1-1,-1 0 1,1 0 0,0 0-1,0 1 1,-11 8 0,5-1-68,1 0 0,0 1 0,-17 23 0,24-29-362,1 1-1,0-1 0,0 0 0,1 1 0,0 0 0,0 0 0,1 0 1,0 0-1,0 0 0,-2 13 0,4-19-41,0 0 1,0 0 0,0 0-1,0 0 1,0 0-1,0 0 1,0 0-1,0 0 1,1 0 0,-1-1-1,0 1 1,0 0-1,1 0 1,-1 0-1,1 0 1,-1 0 0,0-1-1,1 1 1,0 0-1,-1 0 1,1-1-1,-1 1 1,1 0 0,0-1-1,0 1 1,-1-1-1,1 1 1,0-1-1,0 1 1,0-1 0,2 1 5,0 0 0,-1-1 1,1 0-1,0 1 0,-1-1 1,1 0-1,0-1 0,-1 1 0,1 0 1,4-2-1,3-1 17,0 0-1,0 0 1,0-2 0,16-8 0,-7 0-1,0 0 1,0-2 0,-1 0-1,-1-1 1,-1-1 0,0 0 0,-1-1-1,-1-1 1,-1 0 0,13-26 0,-78 136 443,47-82-401,1 0 0,0 0 0,0 1 1,1-1-1,1 1 0,0 0 0,0 0 0,0 0 0,2 0 0,-1 0 0,2 14 0,-1-23-59,1 0 0,0 0 0,0 0 0,0 1 0,0-1 0,0 0 0,0 0 0,0-1 0,0 1 0,0 0 0,0 0 0,0 0 0,1-1 0,-1 1 0,0-1 0,0 1 0,1-1 0,-1 1-1,1-1 1,-1 0 0,0 1 0,1-1 0,-1 0 0,0 0 0,1 0 0,-1 0 0,1-1 0,-1 1 0,0 0 0,1 0 0,-1-1 0,2 0 0,47-15 176,-14-8-239,-1-1 1,-1-1-1,-2-2 1,37-40 0,-100 121-813,13-21 893,12-22 26,1-3 47,1 0 0,-1 0 0,1 0 0,1 0 1,-1 1-1,1-1 0,1 1 0,-1 0 0,2 0 1,-1 0-1,-1 13 0,4-20-100,-1-1 0,1 1 0,-1 0 0,1-1 0,0 1 0,-1-1 0,1 1 0,0-1 0,0 1 0,-1-1 0,1 1 0,0-1 0,0 0 0,0 1 0,-1-1 0,1 0 0,0 0 0,0 0 0,0 0 0,0 0 0,0 0 0,-1 0 0,1 0 0,0 0 0,0 0 0,0 0 0,0 0 0,0-1 0,-1 1 0,1 0 0,0-1 0,0 1 0,0 0 0,1-2 0,30-11 0,18-15 0,-1-2 0,-2-3 0,-1-1 0,72-71 0,-125 114 0,1 0 0,0 1 0,-8 19 0,2-7 0,7-13 0,0 0 0,0 1 0,1-1 0,0 1 0,1 0 0,0 0 0,1 0 0,0 0 0,-2 19 0,4-28-63,1 1-1,-1-1 1,0 0 0,1 1 0,-1-1-1,1 0 1,0 0 0,-1 1-1,1-1 1,0 0 0,0 0-1,0 0 1,0 0 0,-1 0 0,1 0-1,1 0 1,-1 0 0,0-1-1,0 1 1,0 0 0,0 0 0,1-1-1,-1 1 1,0-1 0,0 1-1,1-1 1,-1 0 0,0 0 0,1 1-1,-1-1 1,1 0 0,1 0-1,1 0-541,0 0-1,0 0 0,0 0 0,0 0 0,-1-1 1,1 1-1,0-1 0,0 0 0,-1 0 0,1-1 1,5-2-1,12-13-12585</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1.994"/>
    </inkml:context>
    <inkml:brush xml:id="br0">
      <inkml:brushProperty name="width" value="0.025" units="cm"/>
      <inkml:brushProperty name="height" value="0.025" units="cm"/>
      <inkml:brushProperty name="color" value="#E71224"/>
    </inkml:brush>
  </inkml:definitions>
  <inkml:trace contextRef="#ctx0" brushRef="#br0">45 0 6022,'-5'15'11092,"-9"7"-6766,-4 12-3371,16-29-879,0 1 1,1-1 0,0 1 0,0-1-1,1 1 1,-1 0 0,1-1 0,0 1 0,1-1-1,2 12 1,-3-16-70,0 0-1,1 0 1,-1 1 0,1-1-1,0 0 1,-1 0 0,1 0-1,0 0 1,0 0-1,0 0 1,0 0 0,0 0-1,0 0 1,0-1-1,0 1 1,0 0 0,0 0-1,0-1 1,3 2 0,-2-2 12,1 1 0,0-1 1,0 0-1,-1 0 1,1 0-1,0 0 1,0 0-1,-1-1 1,1 1-1,0-1 0,-1 0 1,1 0-1,3-1 1,2-2 143,0-1 0,0 0 1,-1 0-1,1 0 0,-1-1 0,0-1 1,11-12-1,-12 12-78,1 0 0,0 0 0,0 1 0,0 0 0,1 0 0,0 1 0,9-4 0,-17 8-78,0 1 0,0 0 1,1 0-1,-1 0 0,0 0 1,0 0-1,1 0 0,-1 0 1,0 0-1,1 0 0,-1 0 1,0 0-1,1 0 1,-1 0-1,0 0 0,0 0 1,1 0-1,-1 0 0,0 0 1,1 0-1,-1 1 0,0-1 1,0 0-1,1 0 0,-1 0 1,0 0-1,0 1 0,1-1 1,-1 0-1,0 0 0,0 0 1,0 1-1,1-1 1,-1 0-1,0 0 0,0 1 1,0-1-1,0 0 0,0 1 1,0-1-1,0 0 0,0 0 1,1 1-1,-1-1 0,0 0 1,0 1-1,1 17 210,-2-13-133,2 16 190,7 66 77,-8-82-346,1 0 0,0 0 1,1 0-1,-1 0 0,1 0 1,0 0-1,0 0 0,1 0 0,0-1 1,-1 1-1,1-1 0,1 0 1,3 5-1,-5-8 13,0 1 1,1-1-1,-1 0 1,0 0-1,1 0 1,-1 0-1,0 0 1,1 0-1,-1-1 1,1 1-1,-1-1 1,1 0-1,-1 1 1,1-1-1,0 0 0,-1-1 1,1 1-1,-1 0 1,1-1-1,-1 1 1,1-1-1,-1 0 1,0 0-1,1 0 1,-1 0-1,0 0 1,0-1-1,4-2 1,7-5 30,-1-1 1,1 0 0,15-19 0,-10 11-305,-15 16-66,0-1 0,0 1 0,0-1 0,0 1-1,1 0 1,-1 1 0,1-1 0,4-2 0,18 1-7209,-15 3 1994</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2.367"/>
    </inkml:context>
    <inkml:brush xml:id="br0">
      <inkml:brushProperty name="width" value="0.025" units="cm"/>
      <inkml:brushProperty name="height" value="0.025" units="cm"/>
      <inkml:brushProperty name="color" value="#E71224"/>
    </inkml:brush>
  </inkml:definitions>
  <inkml:trace contextRef="#ctx0" brushRef="#br0">101 126 11755,'0'0'7260,"-9"2"-5082,4 0-2040,0-1 0,0 1-1,0 0 1,1 1-1,-1-1 1,1 1-1,-1 0 1,1 0-1,0 0 1,0 0 0,1 1-1,-1 0 1,1 0-1,-1 0 1,1 0-1,0 0 1,1 0 0,-1 1-1,1 0 1,0-1-1,0 1 1,0 0-1,1 0 1,0 0 0,-2 9-1,2-8 1,0 0 0,0-1 0,1 1 0,-1 0 0,1-1 1,1 1-1,-1 0 0,2 6 0,-2-11-105,1 0 0,-1 0 0,1 0 0,-1 0 0,1 1 0,-1-1 0,1 0 0,0 0 0,0 0 1,-1 0-1,1 0 0,0-1 0,0 1 0,0 0 0,0 0 0,0-1 0,0 1 0,0 0 0,1-1 0,-1 1 0,0-1 0,0 1 0,0-1 1,1 0-1,-1 0 0,0 1 0,0-1 0,1 0 0,-1 0 0,0 0 0,0 0 0,1 0 0,-1-1 0,0 1 0,0 0 0,1-1 1,-1 1-1,0-1 0,0 1 0,0-1 0,2 0 0,8-4 101,0-1 0,0 0 0,-1 0 0,0-1 0,0 0 0,-1-1 0,14-13 1,58-70 14,-73 82-133,6-8 5,3-2 11,-1 0 1,-1-1-1,-1-1 0,11-22 0,-54 103 344,17-40-218,1 0 0,1 1 0,1 0 0,1 1 0,1 0 1,1 1-1,1-1 0,-4 40 0,9-60-207,0-1-1,0 1 1,0-1-1,0 1 1,0-1-1,0 1 1,0-1-1,0 1 1,1-1-1,-1 1 1,1-1 0,-1 1-1,1-1 1,0 0-1,-1 1 1,1-1-1,0 0 1,0 1-1,0-1 1,0 0-1,0 0 1,0 0 0,2 1-1,24 4-4315,0-6-2383</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3.225"/>
    </inkml:context>
    <inkml:brush xml:id="br0">
      <inkml:brushProperty name="width" value="0.025" units="cm"/>
      <inkml:brushProperty name="height" value="0.025" units="cm"/>
      <inkml:brushProperty name="color" value="#E71224"/>
    </inkml:brush>
  </inkml:definitions>
  <inkml:trace contextRef="#ctx0" brushRef="#br0">147 212 6887,'0'0'10965,"-1"-8"-7869,1 6-2950,0 0 0,0 0 1,0 0-1,0 0 0,0 0 1,-1 0-1,1 0 0,-1 1 1,1-1-1,-1 0 0,0 0 1,0 0-1,1 1 0,-1-1 0,0 0 1,-1 1-1,1-1 0,0 1 1,0-1-1,-1 1 0,1 0 1,-1-1-1,1 1 0,-1 0 1,1 0-1,-1 0 0,0 0 1,0 1-1,1-1 0,-1 0 0,0 1 1,0-1-1,0 1 0,0-1 1,0 1-1,0 0 0,0 0 1,0 0-1,1 0 0,-1 0 1,0 0-1,0 1 0,0-1 1,0 1-1,0-1 0,0 1 0,1 0 1,-1 0-1,0-1 0,0 1 1,1 1-1,-1-1 0,-1 2 1,-3 1-66,0 1 1,0 0 0,1 0 0,0 1 0,0 0-1,0-1 1,1 2 0,0-1 0,0 0-1,0 1 1,1 0 0,0 0 0,1 0-1,-1 0 1,1 0 0,1 0 0,-1 1 0,1-1-1,0 1 1,1-1 0,0 11 0,0-17-80,1 0 0,-1 0 0,0 0 0,0 0 1,0 0-1,1 0 0,-1 0 0,1 0 0,-1 0 0,1 0 1,-1 0-1,1 0 0,-1 0 0,1 0 0,0 0 1,0 0-1,-1 0 0,1-1 0,0 1 0,0 0 0,0-1 1,0 1-1,0-1 0,0 1 0,0-1 0,1 1 1,1 0 4,0 0 0,0-1 0,0 1 0,1-1 0,-1 0 0,0 0 0,0 0 0,0-1 0,4 0 0,5-1 18,-1-1 1,0-1-1,-1 1 0,16-9 1,5-5 0,-1-2 0,-1-1 0,0-1 0,31-31 0,-47 40-14,-1 0 0,-1 0 0,0-2 0,0 1-1,-2-1 1,0-1 0,0 0 0,-1 0 0,-1 0 0,9-31 0,-17 40-62,-8 16 0,-9 19 17,7-9 17,-35 77 8,43-89 6,0 1 0,0-1 0,1 1 0,0-1 0,1 1 1,0-1-1,0 1 0,0 0 0,2 13 0,0-20 9,-1-1 0,1 0-1,0 0 1,-1 0 0,1 0-1,0 0 1,0 0-1,0 0 1,0 0 0,0 0-1,0 0 1,0-1 0,0 1-1,0 0 1,0-1 0,1 1-1,-1-1 1,0 1 0,0-1-1,0 0 1,1 1-1,-1-1 1,0 0 0,1 0-1,-1 0 1,0 0 0,1 0-1,-1 0 1,0 0 0,0 0-1,1-1 1,-1 1 0,0 0-1,0-1 1,1 1 0,0-1-1,49-18 602,22-33-311,-66 47-283,-1 0 0,1-1 0,-2 0 0,1-1 0,-1 1-1,0-1 1,0 0 0,6-12 0,-52 61-35,38-38 24,-3 3 8,1-1 0,0 1 0,1 0 0,0 0 0,0 0-1,0 0 1,1 1 0,-5 13 0,9-20-5,-1 0-1,0-1 0,0 1 0,0 0 1,1-1-1,-1 1 0,0-1 0,1 1 0,-1 0 1,1-1-1,-1 1 0,0-1 0,1 1 1,-1-1-1,1 1 0,0-1 0,-1 1 1,1-1-1,-1 0 0,1 1 0,-1-1 1,1 0-1,0 0 0,-1 1 0,1-1 1,0 0-1,-1 0 0,1 0 0,0 0 1,0 0-1,-1 0 0,1 0 0,0 0 1,-1 0-1,2 0 0,35 0 200,-26 0-177,80-4-28,-49 1 0,76 6 0,-72 9 0,-46-14 0,1 1 0,-1-1 0,-1 1 0,1 0 0,0-1 0,0 1 0,0-1 0,-1 1 0,1 0 0,-1-1 0,1 1 0,-1-1 0,-1-1 0,-34-61 0,24 45 0,1-1 0,-9-20 0,20 39-18,0 1-1,0 0 1,0-1 0,0 1 0,0 0-1,0-1 1,0 1 0,0 0-1,0 0 1,1-1 0,-1 1-1,0 0 1,0 0 0,0-1 0,0 1-1,1 0 1,-1 0 0,0-1-1,0 1 1,0 0 0,1 0 0,-1 0-1,0 0 1,0-1 0,1 1-1,-1 0 1,0 0 0,1 0-1,-1 0 1,0 0 0,0 0 0,1 0-1,-1 0 1,0 0 0,1 0-1,-1 0 1,0 0 0,0 0 0,1 0-1,-1 0 1,0 0 0,1 0-1,-1 0 1,0 0 0,0 0-1,1 0 1,-1 0 0,0 1 0,1-1-1,0 0-342,53 11-8218,-19-5 145</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3.922"/>
    </inkml:context>
    <inkml:brush xml:id="br0">
      <inkml:brushProperty name="width" value="0.025" units="cm"/>
      <inkml:brushProperty name="height" value="0.025" units="cm"/>
      <inkml:brushProperty name="color" value="#E71224"/>
    </inkml:brush>
  </inkml:definitions>
  <inkml:trace contextRef="#ctx0" brushRef="#br0">45 158 4420,'0'0'21167,"1"10"-19331,-3 15-1163,0-1 0,-2 1 0,-10 36 0,7-32-554,1 1-1,1-1 1,-1 33-1,20-102-2189,-7 2-675,-2 0 1,-1-1 0,-2-43 0,-3 4 816,0 28 4039,0 93-674,-1-23-417,2 0 0,0 0 0,1 0 0,1-1 0,8 37 0,-9-52-839,1 0-1,-1 0 1,1-1-1,0 1 1,0 0 0,0-1-1,1 0 1,-1 1-1,1-1 1,0 0-1,0 0 1,0 0-1,0-1 1,4 3 0,-3-2-76,1-1 1,-1 0 0,1-1-1,0 1 1,0-1 0,-1 0-1,1 0 1,0-1 0,0 0-1,0 1 1,0-1 0,0-1 0,0 1-1,7-2 1,-3-1-7,-1 1 1,0-1 0,0-1-1,0 1 1,-1-1-1,1-1 1,-1 1-1,0-1 1,0 0-1,0-1 1,-1 0-1,0 0 1,0 0-1,0-1 1,-1 0-1,0 0 1,6-12-1,-3 6 42,-2 0 0,0 0 0,0 0-1,-1-1 1,-1 0 0,0 0 0,-1 0-1,0 0 1,0-26 0,-2 31-108,-1 2-24,0-1 0,0 1 0,-1-1 0,0 1 0,-2-10 0,3 16-9,-1 0 1,1 0-1,0 0 1,-1 0 0,1 0-1,-1 0 1,0 0 0,1 0-1,-1 0 1,0 0-1,0 0 1,1 0 0,-1 0-1,0 0 1,0 1 0,0-1-1,0 0 1,0 1-1,0-1 1,0 1 0,0-1-1,0 1 1,0-1 0,-1 1-1,1 0 1,0-1-1,0 1 1,0 0 0,0 0-1,-1 0 1,1 0-1,0 0 1,0 0 0,0 0-1,-1 1 1,1-1 0,0 0-1,0 1 1,0-1-1,-2 1 1,2 0-141,-1 0-1,0 0 1,0 1 0,1-1-1,-1 0 1,1 1 0,-1-1-1,1 1 1,0 0 0,0-1-1,-1 1 1,1 0 0,0 0-1,1-1 1,-1 1 0,0 0-1,0 0 1,1 0 0,-1 0-1,1 4 1,-3 42-5422,6-43-1862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367"/>
    </inkml:context>
    <inkml:brush xml:id="br0">
      <inkml:brushProperty name="width" value="0.025" units="cm"/>
      <inkml:brushProperty name="height" value="0.025" units="cm"/>
    </inkml:brush>
  </inkml:definitions>
  <inkml:trace contextRef="#ctx0" brushRef="#br0">1 32 12204,'0'0'10858,"90"5"-9801,-30-1-513,4-4-223,3 0-161,-3 0-128,-9 0-609,-10-7-2017,-12-1-577,-16-3-609,-11-4-1889</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4.730"/>
    </inkml:context>
    <inkml:brush xml:id="br0">
      <inkml:brushProperty name="width" value="0.025" units="cm"/>
      <inkml:brushProperty name="height" value="0.025" units="cm"/>
      <inkml:brushProperty name="color" value="#E71224"/>
    </inkml:brush>
  </inkml:definitions>
  <inkml:trace contextRef="#ctx0" brushRef="#br0">151 60 12011,'0'0'15295,"-5"-7"-15311,-15-22 80,12 16 2016,-1 3-776,-7 20-1218,7-1 57,-1 1 1,1 0-1,1 0 0,0 1 1,0 0-1,-7 17 0,11-21-64,0 1-1,1-1 0,0 1 1,0 0-1,1 1 0,0-1 1,0 0-1,1 0 0,0 1 0,1-1 1,0 11-1,0-18-78,0 0 0,1 0 0,-1 0 0,1 0 0,-1 1 0,1-1 0,-1 0 0,1 0 0,0 0 0,0 0 0,-1 0 0,1-1 0,0 1 0,0 0 0,0 0 0,0 0 0,0-1 0,0 1 0,0-1 0,0 1 0,0 0 0,0-1 0,1 0 0,-1 1 0,0-1 0,0 0 0,0 0 0,0 1 0,1-1 0,-1 0 0,0 0 0,0 0 0,1-1 0,-1 1 0,2 0 0,3-1 0,-1 0 0,1 0 0,0 0 0,-1-1 0,1 0 0,7-3 0,-2-2 0,-1 0 0,0 0 0,0-1 0,0 0 0,-1-1 0,-1 0 0,1 0 0,-2-1 0,1 0 0,-1-1 0,-1 0 0,0 0 0,0 0 0,-1 0 0,0-1 0,-1 0 0,-1 0 0,3-13 0,-12 43 0,3-10 0,0 0 0,1 0 0,0 0 0,0 0 0,0 9 0,2-16 0,0-1 0,0 1 0,0-1 0,0 1 0,0-1 0,0 0 0,0 1 0,0-1 0,0 1 0,1-1 0,-1 1 0,0-1 0,0 0 0,1 1 0,-1-1 0,0 0 0,0 1 0,1-1 0,-1 0 0,0 1 0,1-1 0,-1 0 0,1 1 0,-1-1 0,0 0 0,1 0 0,-1 0 0,1 1 0,-1-1 0,1 0 0,-1 0 0,0 0 0,1 0 0,0 0 0,24-3 0,21-14 0,-15 0 0,-21 11 0,1-1 0,0 2 0,0-1 0,1 2 0,0-1 0,-1 2 0,1 0 0,14-3 0,-25 6 0,0 0 0,0 1 0,-1-1 0,1 0 0,0 0 0,-1 0 0,1 0 0,0 1 0,-1-1 0,1 0 0,-1 1 0,1-1 0,0 0 0,-1 1 0,1-1 0,-1 1 0,1-1 0,-1 1 0,1-1 0,-1 1 0,1-1 0,-1 1 0,0-1 0,1 1 0,-1 0 0,0-1 0,1 2 0,4 26 0,-10 27 0,5-55 0,-1 2 0,1-1 0,0 0 0,-1 0 0,1 1 0,0-1 0,0 0 0,0 0 0,0 1 0,0-1 0,0 0 0,0 1 0,1-1 0,-1 0 0,0 0 0,1 1 0,-1-1 0,1 0 0,-1 0 0,1 0 0,0 0 0,1 2 0,-1-2 0,0-1 0,1 0 0,-1 1 0,1-1 0,-1 0 0,1 0 0,-1 0 0,1 0 0,-1 0 0,1 0 0,-1 0 0,0 0 0,1-1 0,-1 1 0,1-1 0,-1 1 0,0-1 0,1 1 0,-1-1 0,3-1 0,12-7 0,-1-1 0,0 0 0,21-18 0,-25 18 0,1 0 0,0 1 0,1 1 0,0 0 0,0 1 0,16-7 0,-29 14 0,1 0 0,-1 0 0,0-1 0,1 1 0,-1 0 0,0 0 0,1 0 0,-1 0 0,0 0 0,1 0 0,-1 0 0,1 0 0,-1 0 0,0 0 0,1 0 0,-1 0 0,0 0 0,1 0 0,-1 0 0,1 1 0,-1-1 0,0 0 0,1 0 0,-1 0 0,0 1 0,0-1 0,1 0 0,-1 0 0,0 1 0,1-1 0,-1 0 0,0 0 0,0 1 0,0-1 0,1 0 0,-1 1 0,1 18 0,-10 21 0,-1-15 0,4-10 0,0-1 0,2 1 0,-5 19 0,9-33 0,1-1 0,-1 0 0,0 1 0,0-1 0,0 0 0,0 0 0,1 0 0,-1 1 0,0-1 0,0 0 0,0 0 0,1 0 0,-1 1 0,0-1 0,1 0 0,-1 0 0,0 0 0,0 0 0,1 0 0,-1 0 0,0 0 0,0 0 0,1 0 0,-1 0 0,0 0 0,1 0 0,-1 0 0,0 0 0,1 0 0,-1 0 0,0 0 0,0 0 0,1 0 0,-1 0 0,0 0 0,1 0 0,-1 0 0,0-1 0,0 1 0,1 0 0,-1 0 0,0 0 0,0 0 0,0-1 0,1 1 0,-1 0 0,0 0 0,0-1 0,1 1 0,13-9 0,15-16-3374,14-17-8664,-29 29-1025</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5.230"/>
    </inkml:context>
    <inkml:brush xml:id="br0">
      <inkml:brushProperty name="width" value="0.025" units="cm"/>
      <inkml:brushProperty name="height" value="0.025" units="cm"/>
      <inkml:brushProperty name="color" value="#E71224"/>
    </inkml:brush>
  </inkml:definitions>
  <inkml:trace contextRef="#ctx0" brushRef="#br0">0 42 16656,'0'0'15321,"3"8"-14659,1 13-630,0 1 0,-2-1 0,0 38 0,-2-58-32,0-1 0,0 0 0,0 1 0,0-1 0,0 1 0,0-1 0,0 1 0,0-1 0,1 1 0,-1-1 0,0 1 0,0-1 0,0 0 0,0 1 0,1-1 0,-1 1 0,0-1 0,0 0 0,1 1 0,-1-1 0,0 0 0,1 1 0,-1-1 0,0 0 0,1 1 0,-1-1 0,1 0 0,-1 0 0,1 0 0,-1 1 0,0-1 0,1 0 0,-1 0 0,1 0 0,0 0 0,21-4 0,19-18 0,36-42-380,-58 46 176,1 1 0,40-26-1,-60 43 200,0 0-1,0-1 1,1 1-1,-1 0 1,0 0-1,0 0 1,1 0 0,-1-1-1,0 1 1,0 0-1,1 0 1,-1 0-1,0 0 1,0 0 0,1-1-1,-1 1 1,0 0-1,1 0 1,-1 0-1,0 0 1,1 0 0,-1 0-1,0 0 1,0 0-1,1 0 1,-1 0-1,0 0 1,1 1 0,-1-1-1,0 0 1,0 0-1,1 0 1,-1 0-1,0 0 1,1 1-1,-1-1 1,0 0 0,0 0-1,0 0 1,1 1-1,-1-1 1,0 0-1,0 0 1,0 0 0,1 1-1,-1-1 1,-2 20 68,-12 21 263,9-31-204,0-1 1,1 1 0,1 0 0,-1 0-1,2 0 1,-4 18 0,6-27-123,0-1 0,1 1 0,-1-1 0,0 0 0,0 1 0,0-1 0,1 1 0,-1-1 0,0 1 0,1-1 0,-1 0 0,0 1 0,1-1 0,-1 0 0,0 1 0,1-1 0,-1 0 0,1 1 0,-1-1 0,1 0 0,-1 0 0,1 0 0,-1 1 0,1-1 0,-1 0 0,1 0 0,-1 0 0,1 0 0,-1 0 0,1 0 0,-1 0 0,1 0 0,-1 0 0,1 0 0,-1 0 0,1 0 0,22-3 0,6-7 0,0-1 0,-1 0 0,0-3 0,-1 0 0,26-19 0,18-9 0,-55 33 0,-9 5 0,0 0 0,1 0 0,-1 0 0,1 1 0,-1 0 0,17-3 0,-24 6 0,0 0 0,1 0 0,-1 0 0,1 0 0,-1 0 0,0 1 0,1-1 0,-1 0 0,0 0 0,1 0 0,-1 0 0,0 1 0,1-1 0,-1 0 0,0 0 0,1 1 0,-1-1 0,0 0 0,1 0 0,-1 1 0,0-1 0,0 0 0,1 1 0,-1-1 0,0 0 0,0 1 0,0-1 0,0 1 0,0-1 0,1 0 0,-1 1 0,0-1 0,0 1 0,0-1 0,0 0 0,0 1 0,0-1 0,0 1 0,0-1 0,0 0 0,0 1 0,-1-1 0,1 1 0,0-1 0,-5 21 0,-6 3 0,-1-1 0,-18 29 0,16-30 0,20-37-2498,3-18-6861,-3 1-725</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5.560"/>
    </inkml:context>
    <inkml:brush xml:id="br0">
      <inkml:brushProperty name="width" value="0.025" units="cm"/>
      <inkml:brushProperty name="height" value="0.025" units="cm"/>
      <inkml:brushProperty name="color" value="#E71224"/>
    </inkml:brush>
  </inkml:definitions>
  <inkml:trace contextRef="#ctx0" brushRef="#br0">0 1 13164,'0'0'7688</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5.915"/>
    </inkml:context>
    <inkml:brush xml:id="br0">
      <inkml:brushProperty name="width" value="0.025" units="cm"/>
      <inkml:brushProperty name="height" value="0.025" units="cm"/>
      <inkml:brushProperty name="color" value="#E71224"/>
    </inkml:brush>
  </inkml:definitions>
  <inkml:trace contextRef="#ctx0" brushRef="#br0">119 240 15439,'0'0'8925,"-10"12"-7003,-2 2-1197,-45 55 2865,52-62-3349,0 0-1,0 1 1,1 0 0,0 0-1,0 0 1,1 0 0,0 0-1,-3 16 1,6-23-241,0 0 0,0 0 0,0 0 0,0 0 0,0-1 0,0 1 0,0 0 0,0 0 0,0 0 0,0 0 0,1-1 0,-1 1 0,0 0 0,1 0 0,-1 0 0,0-1 0,1 1 0,-1 0 0,1-1 0,-1 1 0,1 0 0,-1-1 0,1 1 0,0-1 0,-1 1 0,1-1 0,0 1 0,-1-1 0,1 1 0,0-1 0,0 1 0,2 0 0,0-1 0,0 1 0,0-1 0,0 1 0,0-1 0,0 0 0,0 0 0,0 0 0,4-1 0,4-1 0,1-1 0,-1 0 0,0 0 0,11-6 0,9-5 0,-1-2 0,0-1 0,-2-2 0,0 0 0,-1-2 0,-1-1 0,-1-1 0,31-36 0,-64 69 0,1-2 0,0 0 0,1 0 0,0 1 0,1 0 0,0 0 0,0 0 0,1 0 0,0 1 0,0 0 0,1 0 0,1 0 0,-3 18 0,5-27 0,0 1 0,0-1 0,0 0 0,0 0 0,1 0 0,-1 0 0,0 0 0,0 0 0,1 0 0,-1 0 0,1 0 0,-1-1 0,1 1 0,-1 0 0,1 0 0,0 0 0,-1 0 0,1-1 0,0 1 0,0 0 0,0-1 0,-1 1 0,1 0 0,0-1 0,2 2 0,0-1 0,0-1 0,0 1 0,0 0 0,0-1 0,0 1 0,0-1 0,0 0 0,0 0 0,4-1 0,1 0 0,1 0 0,-1-1 0,0 0 0,0-1 0,0 0 0,10-5 0,8-8 0,-1-1 0,0-2 0,-2-1 0,0 0 0,-1-2 0,-1-1 0,-1 0 0,-1-1 0,-1-2 0,24-45 0,-38 64 0,-1-1 0,0 0 0,0 0 0,0-1 0,1-14 0,-3 22 0,-1 0 0,0 0 0,0 0 0,0 0 0,0 0 0,0 0 0,0 0 0,-1 0 0,1 0 0,0 0 0,0 0 0,-1 0 0,1 0 0,-1 0 0,1 0 0,-1 0 0,1 0 0,-1 0 0,0 0 0,1 1 0,-2-2 0,0 1 0,1 1 0,-1-1 0,1 1 0,-1-1 0,1 1 0,-1 0 0,0-1 0,1 1 0,-1 0 0,1 0 0,-1 1 0,0-1 0,1 0 0,-1 0 0,1 1 0,-1-1 0,0 1 0,1-1 0,-2 2 0,-6 2 0,1 0 0,0 1 0,0 0 0,0 1 0,1-1 0,0 1 0,0 1 0,0 0 0,1 0 0,-7 9 0,0 1 0,2 0 0,-1 1 0,-13 29 0,23-41 0,-1 0 0,1-1 0,0 1 0,0 0 0,0 0 0,1 0 0,0 0 0,0 1 0,0-1 0,1 0 0,0 0 0,0 0 0,1 0 0,2 12 0,-1-15 0,0 1 0,0 0 0,0-1 0,0 1 0,1-1 0,0 0 0,-1 0 0,1 0 0,0 0 0,1 0 0,-1 0 0,0-1 0,1 0 0,-1 0 0,1 0 0,0 0 0,0 0 0,0-1 0,0 1 0,0-1 0,0 0 0,5 0 0,65 7-794,-26-13-2507,-13-9-5512</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6.959"/>
    </inkml:context>
    <inkml:brush xml:id="br0">
      <inkml:brushProperty name="width" value="0.025" units="cm"/>
      <inkml:brushProperty name="height" value="0.025" units="cm"/>
      <inkml:brushProperty name="color" value="#E71224"/>
    </inkml:brush>
  </inkml:definitions>
  <inkml:trace contextRef="#ctx0" brushRef="#br0">1 392 7015,'5'4'12680,"7"-8"-9772,10-7-2310,34-25 1394,84-71 1,-110 81-1606,-2-2 0,0-1 0,-2-1 0,24-36 0,-47 63-308,-1 0 0,-1 0 0,1-1-1,0 1 1,-1 0 0,0-1 0,0 1 0,0-1 0,0 0 0,0 1 0,0-5 0,-1 8-53,0-1 0,0 1 1,0-1-1,-1 0 0,1 1 0,0-1 1,0 1-1,0-1 0,0 1 1,-1-1-1,1 1 0,0-1 0,-1 1 1,1-1-1,0 1 0,-1-1 1,1 1-1,0-1 0,-1 1 0,1 0 1,-1-1-1,1 1 0,-1 0 1,1-1-1,-1 1 0,0 0 0,-1-1-5,1 1-1,-1 0 0,0 0 0,0 0 0,0 0 0,0 0 0,1 0 0,-1 0 0,0 1 0,0-1 0,1 1 1,-1-1-1,-2 2 0,-3 1-15,0 1 1,0 0-1,0 1 1,0 0 0,1 0-1,-1 0 1,1 1-1,1 0 1,-1 0-1,1 0 1,0 1 0,-5 8-1,-6 12 20,-23 53 1,34-69 60,0 1 1,1 0 0,0 1 0,1-1-1,0 1 1,1-1 0,-1 15 0,3-23-70,0-1 1,0 1 0,1 0 0,-1 0-1,1 0 1,0-1 0,-1 1-1,2 0 1,-1-1 0,0 1 0,1-1-1,0 1 1,0-1 0,0 0 0,0 0-1,0 0 1,0 0 0,1 0-1,0 0 1,0-1 0,-1 1 0,1-1-1,1 1 1,-1-1 0,0 0-1,0-1 1,5 3 0,3 0-318,-1-1 0,1 0 1,0 0-1,-1-1 0,19 1 0,-23-3-528,1 0-1,0 0 1,0 0-1,0-1 1,0 0-1,-1-1 1,1 1 0,0-1-1,-1 0 1,7-4-1,16-14-6249</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7.333"/>
    </inkml:context>
    <inkml:brush xml:id="br0">
      <inkml:brushProperty name="width" value="0.025" units="cm"/>
      <inkml:brushProperty name="height" value="0.025" units="cm"/>
      <inkml:brushProperty name="color" value="#E71224"/>
    </inkml:brush>
  </inkml:definitions>
  <inkml:trace contextRef="#ctx0" brushRef="#br0">163 59 5061,'0'0'19693,"-4"-4"-17782,3 3-1807,0 0 0,0 0 0,-1 0 0,1 0 0,0 0-1,-1 0 1,1 0 0,-1 0 0,1 0 0,-1 1 0,0-1 0,1 0-1,-1 1 1,0-1 0,1 1 0,-1 0 0,0 0 0,-2 0 0,1 0-41,0 1 0,0 0-1,0 0 1,0 0 0,1 0 0,-1 0 0,0 1 0,1-1 0,-1 1 0,1 0 0,-1-1 0,-2 4 0,-3 2 41,0 0 0,0 0 0,1 0 0,0 1 0,1 0 0,-1 1 0,2-1 0,-1 1-1,1 0 1,1 1 0,-1-1 0,2 1 0,-1 0 0,-2 11 0,6-20-78,0 0 0,0 0-1,0 0 1,0 0 0,0 0 0,0 0-1,0-1 1,0 1 0,1 0 0,-1 0-1,0 0 1,0 0 0,1 0 0,-1-1 0,0 1-1,1 0 1,-1 0 0,1-1 0,-1 1-1,1 0 1,0-1 0,-1 1 0,1 0-1,0-1 1,-1 1 0,1-1 0,1 2 0,0-2 14,0 1 1,1-1 0,-1 1 0,0-1 0,0 0 0,0 1 0,0-1 0,1-1 0,-1 1 0,0 0 0,3-1 0,2-1 43,1 0-1,-1 0 0,1-1 1,-1 0-1,13-7 1,-5 0-75,-1-1 0,0-1 1,0 0-1,21-25 0,-31 32-9,0 1-1,0-1 1,-1-1-1,1 1 1,-1 0-1,0-1 1,0 0-1,-1 1 1,0-1-1,0 0 1,0-1-1,-1 1 1,0 0-1,0 0 1,0 0-1,-1-1 1,-1-7-1,1 13-12,0 1 0,-1-1 0,1 1 0,0-1 0,-1 0 0,1 1 0,-1-1-1,1 1 1,-1 0 0,1-1 0,-1 1 0,0-1 0,1 1 0,-1 0 0,1 0 0,-1-1 0,0 1 0,1 0 0,-1 0 0,0 0 0,1-1 0,-1 1-1,0 0 1,1 0 0,-1 0 0,0 0 0,1 0 0,-1 1 0,0-1 0,1 0 0,-1 0 0,0 0 0,1 0 0,-1 1 0,0-1 0,1 0 0,-2 1 0,-23 12-996,12 4-1437,10-4-6650</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8.016"/>
    </inkml:context>
    <inkml:brush xml:id="br0">
      <inkml:brushProperty name="width" value="0.025" units="cm"/>
      <inkml:brushProperty name="height" value="0.025" units="cm"/>
      <inkml:brushProperty name="color" value="#E71224"/>
    </inkml:brush>
  </inkml:definitions>
  <inkml:trace contextRef="#ctx0" brushRef="#br0">76 264 1698,'6'-15'160,"47"-102"1051,-7 30 6301,-36 68-4440,4-7 5296,-18 38-4770,-18 39-2129,-44 73 0,46-90-627,1 1 0,1 1 0,2 1 0,-20 69 0,35-106-842,1 1 0,0-1 0,-1 1 0,1-1 0,0 1 0,0-1 0,-1 1 0,1-1 0,0 1 0,0 0 0,0-1 0,0 1 0,0-1 0,0 1 0,0-1 0,0 1 0,0 0 0,0-1 0,0 1 0,0-1 0,0 1 0,0 0 0,1-1 0,-1 1 0,0-1 0,0 1 0,1-1 0,-1 1 0,0-1 0,1 1 0,-1-1 0,0 1 0,1-1 0,-1 0 0,1 1 0,-1-1 0,1 1 0,-1-1 0,1 0 0,-1 0 0,1 1 0,-1-1 0,1 0 0,-1 0 0,1 1 0,0-1 0,-1 0 0,1 0 0,-1 0 0,1 0 0,0 0 0,-1 0 0,1 0 0,-1 0 0,2-1 0,42-17 0,-6 3 0,-37 15 0,-1 1 0,0-1 0,1 1 0,-1-1 0,0 1 0,1-1 0,-1 1 0,0-1 0,0 1 0,1 0 0,-1-1 0,0 1 0,0-1 0,0 1 0,0-1 0,0 1 0,0 0 0,0-1 0,0 1 0,0-1 0,0 1 0,0 0 0,-1-1 0,1 1 0,0-1 0,0 1 0,0-1 0,-1 1 0,0 0 0,-5 19 0,-3-5-59,5-11-75,1 1-1,0 0 1,1 0-1,-1 0 1,1 1-1,0-1 1,0 1-1,0-1 1,0 7-1,9-13-5434,6-9 1556,-2-18-6258,-9 16 4398</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0:58.468"/>
    </inkml:context>
    <inkml:brush xml:id="br0">
      <inkml:brushProperty name="width" value="0.025" units="cm"/>
      <inkml:brushProperty name="height" value="0.025" units="cm"/>
      <inkml:brushProperty name="color" value="#E71224"/>
    </inkml:brush>
  </inkml:definitions>
  <inkml:trace contextRef="#ctx0" brushRef="#br0">55 1 8040,'0'0'17622,"-2"10"-16154,-5 19-386,-2-1-1,-20 48 1,28-75-1035,0 0-1,0 1 0,0-1 1,1 1-1,-1 0 0,1-1 0,-1 1 1,1-1-1,-1 1 0,1 0 1,0-1-1,0 1 0,0 0 0,0 2 1,0-4-32,1 1 1,-1-1-1,1 0 1,-1 0-1,0 0 1,1 1-1,-1-1 1,1 0-1,-1 0 1,0 0-1,1 0 1,-1 0-1,1 0 1,-1 0-1,1 0 1,-1 0-1,1 0 1,-1 0-1,1 0 1,-1 0-1,0 0 1,1 0-1,-1 0 1,1 0-1,-1-1 1,1 1-1,-1 0 1,0 0-1,1 0 1,-1-1-1,1 0 1,44-30 400,-41 28-416,36-33 106,-29 25-46,-1 1 1,1 0-1,1 1 1,0 0-1,0 1 1,1 1-1,0-1 0,0 2 1,16-6-1,-29 12-57,1 0-1,-1 0 0,1 0 0,-1 0 1,1-1-1,-1 1 0,1 0 0,-1 0 1,1 0-1,-1 1 0,1-1 0,-1 0 1,1 0-1,-1 0 0,1 0 0,-1 0 1,1 1-1,-1-1 0,0 0 1,1 0-1,-1 1 0,1-1 0,-1 0 1,0 1-1,1-1 0,-1 0 0,1 1 1,-1-1-1,0 0 0,0 1 0,1-1 1,-1 2-1,2 20 17,-12 23-38,-31 47-291,34-84-2018,0-6-4696,0-2-5863</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2.926"/>
    </inkml:context>
    <inkml:brush xml:id="br0">
      <inkml:brushProperty name="width" value="0.025" units="cm"/>
      <inkml:brushProperty name="height" value="0.025" units="cm"/>
      <inkml:brushProperty name="color" value="#E71224"/>
    </inkml:brush>
  </inkml:definitions>
  <inkml:trace contextRef="#ctx0" brushRef="#br0">18 170 4132,'0'0'13442,"-3"9"-11131,-1 2-1575,2-7-438,1 0 0,-1 0 0,1 0 0,0 0 0,0 0 0,0 0 0,0 1 0,1-1 0,0 6 0,0-10-190,0 1 1,0 0-1,0-1 1,0 1-1,0-1 0,0 1 1,0 0-1,1-1 1,-1 1-1,0-1 0,0 1 1,1-1-1,-1 1 1,0-1-1,1 1 0,-1-1 1,1 1-1,-1-1 0,0 1 1,1-1-1,-1 0 1,1 1-1,-1-1 0,1 0 1,-1 1-1,1-1 1,0 0-1,-1 0 0,2 1 1,24 0 1656,24-15 121,-32 4-1645,-1 0 1,-1-1-1,0-1 1,0-1-1,17-18 1,-27 25-224,0 0 1,0-1-1,0 0 1,-1 0-1,0-1 1,0 1-1,-1-1 1,0 0-1,0 0 1,-1-1-1,0 1 1,0-1-1,2-17 1,-5 25-18,0 0-1,0 0 1,0 0 0,0 0-1,0 0 1,0 0 0,0 0-1,0 0 1,0 0 0,0 0 0,-1 0-1,1 0 1,0 1 0,-1-1-1,1 0 1,-1 0 0,1 0 0,-1 0-1,1 0 1,-1 1 0,0-1-1,1 0 1,-1 1 0,0-1 0,1 0-1,-1 1 1,0-1 0,0 1-1,0-1 1,-1 0 0,0 1-4,-1-1 0,1 1 0,-1 0-1,1 0 1,-1 0 0,1 0 0,-1 1 0,1-1 0,-1 0 0,1 1 0,-5 1 0,-1 2-4,-1-1-1,1 1 1,0 1 0,0-1-1,-15 13 1,8-2 16,0 1-1,1 1 1,0 0 0,2 1-1,0 0 1,1 1-1,1 0 1,0 1 0,2 0-1,0 0 1,2 1 0,-7 33-1,12-53-4,1 0 1,0 0-1,0-1 0,0 1 0,0 0 0,0 0 0,0-1 1,0 1-1,0 0 0,0 0 0,0-1 0,0 1 0,1 0 1,-1 0-1,0-1 0,0 1 0,1 0 0,-1-1 0,0 1 1,1 0-1,-1-1 0,1 1 0,-1-1 0,1 1 0,-1-1 1,1 1-1,-1-1 0,1 1 0,0-1 0,-1 1 0,1-1 1,0 0-1,-1 1 0,1-1 0,0 0 0,0 1 0,-1-1 0,1 0 1,0 0-1,-1 0 0,1 0 0,0 0 0,0 0 0,0 0 1,-1 0-1,1 0 0,0 0 0,-1 0 0,1-1 0,0 1 1,0 0-1,-1 0 0,1-1 0,0 1 0,0-1 0,42-22 121,4-16-84,-27 22-29,1 0 0,23-15 0,-38 29-16,0-1-1,0 1 1,0 0 0,0 1-1,1 0 1,-1 0 0,0 0-1,1 0 1,0 1-1,-1 0 1,1 1 0,0 0-1,7 0 1,-10 1-1,0 0-1,0 0 1,0 1 0,-1 0 0,1-1-1,-1 1 1,1 1 0,-1-1-1,0 0 1,0 1 0,0-1 0,0 1-1,0 0 1,-1 0 0,1 0 0,-1 1-1,0-1 1,0 0 0,0 1 0,0-1-1,0 1 1,-1 0 0,2 7 0,4 13 8,-1-1 1,4 44 0,-6-42 9,-4-24-11,0 0-1,0 0 1,0 0-1,0 0 1,0 0-1,0 0 1,0 0-1,0 0 1,1 0-1,-1 0 1,0-1-1,1 1 1,-1 0-1,1 0 1,-1 0-1,1 0 1,-1-1-1,1 1 1,-1 0-1,1-1 1,0 1-1,-1 0 1,1-1-1,0 1 1,0-1-1,1 2 1,-1-3 2,0 1 0,0 0 0,0-1 0,0 1 0,0-1 1,0 1-1,0-1 0,0 0 0,0 1 0,-1-1 0,1 0 0,0 1 0,0-1 1,0 0-1,-1 0 0,1 0 0,-1 0 0,2-1 0,25-50 107,-19 36-111,-2 0 0,0-1 0,-1 1 0,0-1 0,-1-1 0,-1 1 0,-1 0 0,-1-1 0,0 0 0,-1 1 0,-4-27 0,3 40 0,-1 1 0,1 0 0,-1 0 0,1 0 0,-1 0 0,0 0 0,0 0 0,0 0 0,-5-4 0,6 6 0,0 0 0,0 0 0,0 0 0,0 0 0,0 1 0,0-1 0,0 0 0,0 0 0,0 1 0,0-1 0,-1 1 0,1-1 0,0 1 0,0-1 0,-1 1 0,1 0 0,0 0 0,-1 0 0,1-1 0,0 1 0,-1 0 0,1 1 0,0-1 0,0 0 0,-1 0 0,1 1 0,0-1 0,-1 0 0,0 1 0,1 0 0,1-1 0,0 1 0,-1-1 0,1 0 0,-1 1 0,1-1 0,-1 1 0,1-1 0,0 1 0,-1 0 0,1-1 0,0 1 0,0-1 0,-1 1 0,1-1 0,0 1 0,0 0 0,0-1 0,0 1 0,0 0 0,0-1 0,0 1 0,0-1 0,0 1 0,0 0 0,0-1 0,0 1 0,0 0 0,1-1 0,-1 1 0,0-1 0,0 1 0,1-1 0,-1 1 0,0-1 0,1 1 0,-1-1 0,1 1 0,-1-1 0,0 1 0,1-1 0,0 1 0,23 17 0,32-9-2430,-43-9 748,1 0-1,-1-1 1,1 0-1,19-6 1,6-7-6214</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3.346"/>
    </inkml:context>
    <inkml:brush xml:id="br0">
      <inkml:brushProperty name="width" value="0.025" units="cm"/>
      <inkml:brushProperty name="height" value="0.025" units="cm"/>
      <inkml:brushProperty name="color" value="#E71224"/>
    </inkml:brush>
  </inkml:definitions>
  <inkml:trace contextRef="#ctx0" brushRef="#br0">74 0 14542,'0'0'11728,"-5"10"-9881,-8 19-1269,2 1 0,0 0 0,3 1 0,0 0 0,2 0 0,2 1-1,-2 43 1,6-74-577,-1 1 0,1-1-1,0 0 1,0 1 0,0-1-1,0 0 1,0 0-1,0 1 1,0-1 0,1 0-1,-1 1 1,0-1 0,1 0-1,-1 0 1,1 0 0,-1 1-1,1-1 1,-1 0-1,1 0 1,0 0 0,0 0-1,0 0 1,0 0 0,-1 0-1,1 0 1,0-1 0,0 1-1,1 0 1,-1 0 0,0-1-1,0 1 1,0-1-1,0 1 1,1-1 0,-1 1-1,0-1 1,0 0 0,1 0-1,-1 1 1,0-1 0,0 0-1,1 0 1,-1 0 0,0-1-1,1 1 1,-1 0-1,0 0 1,0-1 0,1 1-1,-1-1 1,2 0 0,5-2-2,1-1-1,-1 0 1,0 0 0,0-1 0,14-11 0,-5 2 1,-11 8 0,2-1 0,-1 1 0,1 1 0,0 0 0,0 0 0,17-8 0,-24 13 0,-1 0 0,1 0 0,-1 0 0,1 0 0,0 0 0,-1 0 0,1 0 0,-1 0 0,1 0 0,0 0 0,-1 1 0,1-1 0,-1 0 0,1 0 0,-1 1 0,1-1 0,-1 0 0,1 0 0,-1 1 0,1-1 0,-1 1 0,1-1 0,-1 0 0,0 1 0,1-1 0,-1 1 0,0-1 0,1 1 0,-1-1 0,0 1 0,0-1 0,1 1 0,-1-1 0,0 1 0,0 0 0,0-1 0,0 1 0,0-1 0,0 1 0,0 0 0,0 0 0,1 33 0,-2-25 0,-5 115 0,10-119-86,6-12-316,7-9-2217,-1-8-3397,2-6-2990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707"/>
    </inkml:context>
    <inkml:brush xml:id="br0">
      <inkml:brushProperty name="width" value="0.025" units="cm"/>
      <inkml:brushProperty name="height" value="0.025" units="cm"/>
    </inkml:brush>
  </inkml:definitions>
  <inkml:trace contextRef="#ctx0" brushRef="#br0">0 115 14029,'0'0'9481,"61"-50"-9192,-17 36-161,7-2-96,0 2-128,1 4-1442,-6 4-1281,-6 3-2369,-3 1-8233</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3.673"/>
    </inkml:context>
    <inkml:brush xml:id="br0">
      <inkml:brushProperty name="width" value="0.025" units="cm"/>
      <inkml:brushProperty name="height" value="0.025" units="cm"/>
      <inkml:brushProperty name="color" value="#E71224"/>
    </inkml:brush>
  </inkml:definitions>
  <inkml:trace contextRef="#ctx0" brushRef="#br0">103 37 17136,'0'0'3662,"-10"8"-176,6-4-3220,-51 52 3839,51-51-3852,1 0 1,-1-1-1,1 1 1,0 1-1,0-1 1,1 0-1,0 1 1,0-1-1,0 1 1,0 0-1,1 0 1,-1 11-1,1-16-245,1 0 0,0 0 0,0 1 0,1-1 0,-1 0 0,0 0 0,0 0-1,0 0 1,1 0 0,-1 0 0,1 1 0,-1-1 0,1 0 0,-1 0 0,1 0 0,0 0 0,-1 0 0,1-1-1,0 1 1,0 0 0,0 0 0,-1 0 0,1-1 0,0 1 0,0 0 0,2 0 0,0 0-12,-1 0 1,1-1 0,-1 1 0,1-1-1,0 0 1,-1 0 0,1 0 0,0 0-1,-1 0 1,1 0 0,3-2-1,1 1-30,0-1-1,-1 0 1,0 0-1,1-1 1,-1 1-1,0-2 1,0 1-1,0-1 1,4-4-1,-4 3 28,0-1-1,-1 0 0,0-1 0,0 1 0,-1-1 0,0 0 0,0 0 0,0-1 1,-1 1-1,0-1 0,-1 0 0,0 1 0,0-1 0,-1 0 0,1 0 1,-2-1-1,1 1 0,-2-12 0,1 18 25,0 1 0,-1-1 0,1 0 0,-1 1 0,1-1-1,-1 1 1,1-1 0,-1 1 0,0 0 0,0-1 0,0 1 0,0 0 0,0 0 0,0-1 0,0 1 0,0 0 0,0 0 0,-1 0 0,1 0 0,0 0-1,-1 1 1,1-1 0,-1 0 0,1 1 0,-1-1 0,1 1 0,-1-1 0,1 1 0,-1 0 0,1-1 0,-1 1 0,0 0 0,1 0 0,-1 0-1,1 0 1,-1 1 0,0-1 0,1 0 0,-1 1 0,-1 0 0,-2 0-12,1 0-1,0 0 1,-1 0-1,1 1 1,0 0-1,0-1 1,0 2 0,0-1-1,0 0 1,1 1-1,-1 0 1,1 0-1,-6 5 1,8-6-5,-1 0 1,1 0-1,0 1 1,-1-1-1,1 0 1,0 1-1,0-1 0,1 1 1,-1-1-1,0 1 1,0 4-1,2-7-45,-1 1 1,0 0-1,0 0 0,0 0 1,1-1-1,-1 1 0,0 0 1,1 0-1,-1 0 0,0-1 1,1 1-1,-1 0 0,1-1 1,0 1-1,-1-1 0,1 1 1,-1 0-1,1-1 0,0 1 1,-1-1-1,1 0 0,0 1 1,0-1-1,-1 1 0,1-1 1,0 0-1,0 0 0,0 1 1,-1-1-1,1 0 0,0 0 1,0 0-1,0 0 0,0 0 1,-1 0-1,1 0 0,2-1 1,3 1-811,0-1 1,0 0-1,0 0 1,0 0-1,-1-1 1,1 0-1,0 0 1,-1 0-1,1-1 0,-1 0 1,0 0-1,0 0 1,6-6-1,19-18-7499</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4.111"/>
    </inkml:context>
    <inkml:brush xml:id="br0">
      <inkml:brushProperty name="width" value="0.025" units="cm"/>
      <inkml:brushProperty name="height" value="0.025" units="cm"/>
      <inkml:brushProperty name="color" value="#E71224"/>
    </inkml:brush>
  </inkml:definitions>
  <inkml:trace contextRef="#ctx0" brushRef="#br0">113 0 17104,'0'0'2445,"-6"11"22,-15 29 905,-27 71 1,40-89-2762,1 0 1,1 1 0,0 0-1,2 0 1,-2 39 0,6-61-605,0-1 1,0 1-1,0 0 1,0 0-1,0 0 1,0 0-1,0 0 1,0 0-1,0 0 1,0-1 0,0 1-1,1 0 1,-1 0-1,0 0 1,1 0-1,-1-1 1,0 1-1,1 0 1,-1 0-1,1-1 1,-1 1-1,1 0 1,0-1-1,-1 1 1,1-1 0,0 1-1,-1 0 1,1-1-1,0 0 1,0 1-1,-1-1 1,2 1-1,0-1 0,1 0 0,-1 0 0,0 0 0,0-1-1,0 1 1,0-1 0,0 1 0,0-1 0,0 0-1,0 0 1,0 0 0,3-2 0,52-41-29,-56 44 22,14-15-68,27-22-296,-40 35 350,1 0 1,-1 0 0,1 0-1,0 0 1,-1 1-1,1 0 1,0-1 0,0 1-1,0 0 1,0 0 0,1 1-1,-1-1 1,4 0-1,-6 3 45,0 0 0,0-1-1,0 1 1,0 0 0,0 0 0,-1-1-1,1 1 1,-1 0 0,1 0-1,-1 0 1,0 0 0,0 0-1,1 0 1,-2 0 0,1 0 0,0 0-1,0 0 1,0 0 0,-1 2-1,0 2-19,-9 55 9,7-49-21,1-1 0,0 1 0,-1 17 0,3-29 1,0 1 0,0-1 0,0 0 0,0 1 0,0-1 0,0 0 0,0 0 0,0 1 0,0-1 0,0 0 0,0 0 0,0 1 0,0-1 0,0 0 0,0 1 0,0-1 0,1 0 0,-1 0 0,0 0 0,0 1 0,0-1 0,0 0 0,1 0 0,-1 0 0,0 1 0,0-1 0,1 0 0,-1 0 0,0 0 0,0 0 0,1 0 0,-1 1 0,0-1 0,0 0 0,1 0 0,-1 0 0,0 0 0,0 0 0,1 0 0,-1 0 0,1 0 0,14-6 0,15-14 0,2-8 0,-21 17 0,2 1 0,-1 0 0,1 0 0,0 1 0,1 1 0,24-12 0,-37 20 0,-1 0 0,0 0 0,1 0 0,-1 0 0,1 0 0,-1 1 0,0-1 0,1 0 0,-1 0 0,0 0 0,1 0 0,-1 0 0,0 1 0,1-1 0,-1 0 0,0 0 0,1 1 0,-1-1 0,0 0 0,0 0 0,1 1 0,-1-1 0,0 0 0,0 1 0,1-1 0,-1 0 0,0 1 0,0-1 0,0 0 0,0 1 0,0-1 0,0 1 0,0-1 0,1 0 0,-1 1 0,0-1 0,0 0 0,0 1 0,-1-1 0,1 1 0,0-1 0,0 0 0,0 1 0,0-1 0,0 0 0,0 1 0,0-1 0,-1 1 0,1 0 0,-4 9-1124,0 1 0,-1 0 0,0-1-1,-12 18 1,7-12-723</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5.048"/>
    </inkml:context>
    <inkml:brush xml:id="br0">
      <inkml:brushProperty name="width" value="0.025" units="cm"/>
      <inkml:brushProperty name="height" value="0.025" units="cm"/>
      <inkml:brushProperty name="color" value="#E71224"/>
    </inkml:brush>
  </inkml:definitions>
  <inkml:trace contextRef="#ctx0" brushRef="#br0">1 164 10602,'0'0'18353,"9"4"-17103,-5-2-1174,-1-1 1,0 0 0,1 0-1,0 0 1,-1-1 0,1 1-1,-1-1 1,1 1 0,0-1 0,-1-1-1,1 1 1,-1 0 0,6-2-1,-3 0-18,0-1-1,0 1 1,0-1-1,0-1 1,-1 1-1,1-1 1,-1 0-1,8-7 0,-5 4-40,-1 1-1,1-1 1,-1 0-1,-1 0 1,1-1-1,-1 1 0,0-2 1,-1 1-1,0-1 1,-1 1-1,1-1 1,3-14-1,-7 22-13,-1 1 1,0-1-1,0 0 0,0 1 1,0-1-1,0 1 0,0-1 1,0 0-1,0 1 0,0-1 1,0 0-1,0 1 0,0-1 1,0 0-1,0 1 0,0-1 1,-1 0-1,1 1 0,0-1 1,0 1-1,-1-1 0,1 1 1,0-1-1,-1 0 0,1 1 1,-1-1-1,1 1 0,-1 0 1,1-1-1,-1 1 0,1-1 1,-1 1-1,1 0 0,-1-1 1,0 1-1,1 0 0,-1 0 0,1-1 1,-1 1-1,0 0 0,1 0 1,-1 0-1,0 0 0,1 0 1,-1 0-1,0 0 0,1 0 1,-1 0-1,0 0 0,1 0 1,-1 1-1,0-1 0,1 0 1,-1 0-1,1 1 0,-2-1 1,-34 19 35,27-10-1,0 0 0,1 0 0,0 1-1,0 0 1,1 0 0,0 0 0,1 1 0,1 0-1,-1 1 1,2-1 0,-1 1 0,2 0-1,-5 20 1,8-31-38,0 1 0,0-1 0,0 0 0,-1 0 0,1 0 0,0 1 0,0-1 0,0 0 0,1 0 0,-1 0 0,0 0 0,0 1 0,1-1 0,-1 0 0,1 0 0,-1 0 0,1 0 0,-1 0 0,1 0 0,-1 0 0,1 0 0,0 0 0,0 0 0,0 0 0,-1-1 0,1 1 0,0 0 0,0 0 0,0-1 0,0 1 0,0-1 0,0 1 0,1-1 0,-1 1 0,0-1 0,0 1 0,0-1 0,0 0 0,0 0 0,1 0 0,-1 0 0,0 0 0,0 0 0,0 0 0,1 0 0,-1 0 0,0 0 0,0-1 0,0 1 0,0 0 0,1-1 0,7-2 0,0 1 0,-1-1 0,1 0 0,-1-1 0,12-7 0,33-25 0,-40 25 0,1 1 0,0 1 0,0 0 0,1 1 0,29-12 0,-43 20 0,0 0 0,0-1 0,0 1 0,0 0 0,0 0 0,0 0 0,0-1 0,0 1 0,0 0 0,0 0 0,0 1 0,0-1 0,0 0 0,0 0 0,0 0 0,0 1 0,0-1 0,0 0 0,0 1 0,-1-1 0,1 1 0,0-1 0,0 1 0,0 0 0,-1-1 0,1 1 0,0 0 0,-1-1 0,1 1 0,0 0 0,-1 0 0,1 0 0,-1-1 0,1 1 0,-1 0 0,1 0 0,-1 0 0,0 0 0,0 0 0,1 0 0,-1 0 0,0 2 0,1 56 0,-1-12 0,1-46 0,-1-1 0,1 1 0,0 0 0,-1-1 0,1 1 0,0 0 0,-1-1 0,1 1 0,0-1 0,0 0 0,-1 1 0,1-1 0,0 0 0,0 1 0,0-1 0,0 0 0,0 0 0,0 0 0,-1 1 0,1-1 0,0 0 0,0 0 0,0-1 0,0 1 0,0 0 0,0 0 0,-1 0 0,1 0 0,1-1 0,27-8 0,33-27 24,-53 29-36,-1 1 0,1 0 0,0 0 0,1 1 0,-1 1 0,1-1-1,0 2 1,0-1 0,1 1 0,-1 1 0,0 0 0,14-1 0,-24 3-26,1 1 0,-1-1 1,1 0-1,-1 0 0,0 1 1,1-1-1,-1 0 1,0 1-1,1-1 0,-1 0 1,0 1-1,1-1 0,-1 0 1,0 1-1,0-1 1,1 1-1,-1-1 0,0 0 1,0 1-1,0-1 0,0 1 1,0-1-1,1 1 1,-1-1-1,0 1 0,0-1 1,0 1-1,0-1 0,0 1 1,-1-1-1,1 0 1,0 1-1,0-1 0,0 1 1,0-1-1,0 1 0,-1-1 1,1 1-1,0-1 1,0 0-1,-1 1 0,1 0 1,-12 18-2184,-4-11-1879,-3-6-2594</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5.378"/>
    </inkml:context>
    <inkml:brush xml:id="br0">
      <inkml:brushProperty name="width" value="0.025" units="cm"/>
      <inkml:brushProperty name="height" value="0.025" units="cm"/>
      <inkml:brushProperty name="color" value="#E71224"/>
    </inkml:brush>
  </inkml:definitions>
  <inkml:trace contextRef="#ctx0" brushRef="#br0">0 30 19154,'0'0'3363,"63"-19"-576,-21 11-545,10 5-1441,4 3-609,0 0-160,-1 0-3043,-5 0-7110</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6.230"/>
    </inkml:context>
    <inkml:brush xml:id="br0">
      <inkml:brushProperty name="width" value="0.025" units="cm"/>
      <inkml:brushProperty name="height" value="0.025" units="cm"/>
      <inkml:brushProperty name="color" value="#E71224"/>
    </inkml:brush>
  </inkml:definitions>
  <inkml:trace contextRef="#ctx0" brushRef="#br0">224 12 4869,'0'0'19260,"-12"-3"-16169,5 1-2872,1 0 0,-1 1 0,1-1 0,-1 1 0,1 1 0,-1 0 0,1-1-1,-1 2 1,1-1 0,-1 1 0,0 0 0,1 0 0,0 1 0,-1 0 0,1 0-1,0 1 1,0-1 0,-8 6 0,4-2-145,0 0 0,1 1 0,0 0 0,0 0 0,0 1 0,1 0 1,-9 12-1,17-20-73,0 0 0,0 0 0,0 1 1,0-1-1,0 0 0,0 0 1,0 0-1,0 0 0,0 1 0,0-1 1,0 0-1,0 0 0,0 0 1,0 1-1,0-1 0,0 0 0,0 0 1,0 0-1,0 0 0,0 1 1,0-1-1,1 0 0,-1 0 0,0 0 1,0 0-1,0 0 0,0 1 1,0-1-1,0 0 0,1 0 0,-1 0 1,0 0-1,0 0 0,0 0 1,0 0-1,0 0 0,1 1 0,-1-1 1,0 0-1,0 0 0,0 0 1,0 0-1,1 0 0,-1 0 0,0 0 1,0 0-1,0 0 0,1 0 1,-1 0-1,0 0 0,0 0 0,0 0 1,0 0-1,1 0 0,-1-1 1,0 1-1,0 0 0,0 0 0,0 0 1,1 0-1,-1 0 0,0 0 1,0-1-1,12-1-46,-11 2 27,14-6-191,1 2 1,-1 0-1,1 1 1,-1 0-1,20 0 1,-32 3 201,0 0 0,0 0 0,0 0 1,0 1-1,0-1 0,-1 1 0,1 0 0,0-1 0,0 1 1,-1 0-1,1 1 0,0-1 0,-1 0 0,1 1 1,-1-1-1,0 1 0,1 0 0,-1 0 0,0 0 0,0 0 1,0 0-1,-1 1 0,1-1 0,0 0 0,-1 1 1,1-1-1,-1 1 0,0 0 0,0-1 0,0 1 0,0 0 1,-1 0-1,1 0 0,-1-1 0,1 1 0,-1 4 1,0 2 89,0-1 0,-1 0 1,0 1-1,0-1 1,-1 0-1,1 0 0,-2 0 1,1 0-1,-2 0 1,1 0-1,-1-1 0,0 0 1,-8 12-1,9-14-27,-1 0-1,0 0 1,0-1 0,0 1-1,0-1 1,-1 0-1,0-1 1,0 1 0,0-1-1,0 0 1,0 0-1,-1 0 1,1-1-1,-1 0 1,0 0 0,1 0-1,-1-1 1,0 0-1,-11 1 1,17-2-55,-1 0-1,1 0 1,-1 0 0,1 0-1,-1 0 1,1 0 0,-1 0-1,1 0 1,-1 0 0,1 0 0,-1 0-1,1-1 1,-1 1 0,1 0-1,-1 0 1,1-1 0,-1 1-1,1 0 1,-1-1 0,1 1-1,0 0 1,-1-1 0,1 1-1,-1-1 1,1 1 0,0 0 0,0-1-1,-1 1 1,1-1 0,0 1-1,0-1 1,-1 1 0,1-2-1,4-21 24,-1 17-63,0 1 0,0-1 0,0 1 0,1-1 0,7-7 0,0 4-649,2 0 0,-1 1-1,1 1 1,0 0 0,0 1 0,1 0-1,0 1 1,0 0 0,0 1 0,19-2-1,-29 5 701,2-2 26,0 1 1,0-2-1,-1 1 1,1-1-1,-1 1 0,1-1 1,-1-1-1,-1 1 1,1-1-1,0 0 0,-1 0 1,0 0-1,-1-1 1,6-8-1,-4 5 379,1 1 1,0 0-1,1 0 1,-1 1-1,10-8 0,-16 15-362,1-1-1,-1 1 0,0 0 1,0 0-1,0 0 1,1 0-1,-1-1 0,0 1 1,0 0-1,0 0 1,1 0-1,-1 0 0,0 0 1,0 0-1,1 0 1,-1 0-1,0 0 0,0 0 1,1 0-1,-1 0 1,0 0-1,0 0 0,1 0 1,-1 0-1,0 0 1,0 0-1,1 0 0,-1 0 1,0 0-1,0 0 1,0 1-1,1-1 0,-1 0 1,0 0-1,0 0 1,0 0-1,0 1 0,1-1 1,-1 0-1,0 0 1,0 0-1,0 0 0,0 1 1,0-1-1,1 0 1,3 18 962,-4 32-857,0-38 68,-1 7-121,1-11-35,-1 1 1,1-1-1,1 1 0,-1-1 1,2 0-1,-1 1 0,1-1 1,4 13-1,-5-20-72,-1-1 1,0 1-1,1-1 1,-1 1-1,1 0 1,-1-1-1,1 1 1,-1-1-1,1 1 1,-1-1-1,1 1 1,-1-1-1,1 1 1,0-1-1,-1 0 1,1 1-1,0-1 1,-1 0-1,1 0 1,0 1-1,0-1 1,-1 0-1,1 0 1,0 0-1,0 0 1,-1 0-1,1 0 1,0 0-1,0 0 1,-1 0-1,1-1 1,0 1-1,0 0 1,-1 0-1,1-1 1,0 1-1,-1 0 1,1-1-1,0 1 1,-1 0-1,1-1 1,-1 1-1,1-1 1,-1 1-1,1-1 1,-1 0-1,1 1 1,-1-1-1,1 1 1,-1-2-1,23-32-126,-16-6-2631,-11-23-8804,-6 29 2662</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6.574"/>
    </inkml:context>
    <inkml:brush xml:id="br0">
      <inkml:brushProperty name="width" value="0.025" units="cm"/>
      <inkml:brushProperty name="height" value="0.025" units="cm"/>
      <inkml:brushProperty name="color" value="#E71224"/>
    </inkml:brush>
  </inkml:definitions>
  <inkml:trace contextRef="#ctx0" brushRef="#br0">0 1 18481,'0'0'12172</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6.965"/>
    </inkml:context>
    <inkml:brush xml:id="br0">
      <inkml:brushProperty name="width" value="0.025" units="cm"/>
      <inkml:brushProperty name="height" value="0.025" units="cm"/>
      <inkml:brushProperty name="color" value="#E71224"/>
    </inkml:brush>
  </inkml:definitions>
  <inkml:trace contextRef="#ctx0" brushRef="#br0">150 190 19026,'0'0'2712,"-11"6"176,1-1-2468,0 2 1,0-1-1,1 1 1,-1 1-1,1-1 1,1 2-1,0-1 1,0 1-1,1 0 1,0 1-1,0 0 1,1 0-1,0 0 1,1 1-1,1 0 1,-7 20-1,10-27-362,0 0 0,0 0 0,1 1 0,0-1 0,-1 0 0,2 1 0,-1-1 1,0 0-1,1 0 0,0 1 0,1 3 0,-1-6-47,0 0 1,0-1-1,0 1 0,1-1 1,-1 0-1,0 1 0,1-1 1,-1 0-1,1 1 1,-1-1-1,1 0 0,-1 0 1,1-1-1,0 1 1,0 0-1,-1 0 0,1-1 1,0 1-1,0-1 1,0 1-1,0-1 0,0 0 1,0 0-1,0 0 1,3 0-1,4-1-23,1-1 0,-1 1-1,0-1 1,0-1 0,0 0 0,0 0-1,0-1 1,-1 0 0,0 0 0,1-1 0,-2 0-1,1 0 1,0-1 0,-1 0 0,0 0-1,-1-1 1,1 0 0,7-11 0,1-2-30,0-2 1,-1 1 0,-1-1-1,-2-1 1,16-41 0,-22 52 34,-1-1 1,0 0-1,-1 0 1,0 0 0,-1 0-1,-1 0 1,0-1-1,0 1 1,-4-26-1,3 38 3,0 0 0,0 0 0,-1 0 0,1 0 0,0 0 0,-1 0 0,1 0 0,-1 0-1,1 0 1,-1 0 0,0 0 0,1 1 0,-1-1 0,0 0 0,0 0 0,1 0-1,-1 1 1,0-1 0,0 1 0,0-1 0,0 0 0,0 1 0,0 0 0,0-1 0,0 1-1,-2-1 1,1 1-9,-1 0 0,1 0 0,-1 0 1,0 0-1,1 1 0,-1-1 0,1 1 0,-1-1 0,1 1 0,-5 2 0,-2 2-8,1-1 0,0 1 0,0 1 1,-15 12-1,18-13 21,0-1 25,-1 1 0,1 0 1,0 0-1,1 1 0,-1-1 0,1 1 1,0 0-1,1 0 0,-1 1 0,-2 8 0,6-14-20,0 0 0,0-1 0,1 1 0,-1-1-1,0 1 1,0-1 0,1 1 0,-1-1 0,1 1 0,-1-1-1,1 0 1,-1 1 0,0-1 0,1 1 0,-1-1-1,1 0 1,0 1 0,-1-1 0,1 0 0,-1 0-1,1 0 1,-1 1 0,1-1 0,0 0 0,-1 0 0,1 0-1,0 0 1,26 5-42,-16-4-23,-3 1 20,-1 0 1,1 0-1,0 1 1,0 0-1,-1 0 1,0 1-1,0 0 1,0 0-1,0 1 1,-1 0 0,1 0-1,-1 0 1,0 1-1,-1 0 1,1 0-1,-1 1 1,-1-1-1,1 1 1,-1 0-1,0 0 1,-1 1-1,1-1 1,-2 1-1,1-1 1,-1 1-1,0 0 1,0 0-1,-1 0 1,-1 0 0,1 1-1,-1-1 1,0 0-1,-1 0 1,0 0-1,0 0 1,-1 0-1,-4 12 1,5-17-613,-3 9 578</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7.764"/>
    </inkml:context>
    <inkml:brush xml:id="br0">
      <inkml:brushProperty name="width" value="0.025" units="cm"/>
      <inkml:brushProperty name="height" value="0.025" units="cm"/>
      <inkml:brushProperty name="color" value="#E71224"/>
    </inkml:brush>
  </inkml:definitions>
  <inkml:trace contextRef="#ctx0" brushRef="#br0">126 227 6342,'0'0'18882,"-9"-6"-16459,4 1-2086,4 4-286,0 0 1,0-1 0,0 1 0,0 0 0,0 0 0,-1 0 0,1 0 0,0 0-1,-1 0 1,1 0 0,-1 0 0,1 0 0,-1 1 0,0-1 0,1 1 0,-1-1 0,0 1-1,1 0 1,-1-1 0,0 1 0,1 0 0,-1 0 0,0 0 0,1 0 0,-1 1 0,0-1-1,0 0 1,1 1 0,-1-1 0,1 1 0,-1-1 0,0 1 0,1 0 0,-1 0 0,1 0-1,0 0 1,-1 0 0,-1 2 0,-3 5 32,0 1 0,0 0-1,1 0 1,0 0 0,1 1 0,0-1-1,0 1 1,1 1 0,1-1 0,-1 0 0,2 0-1,-2 21 1,3-30-82,0-1-1,0 1 1,0-1-1,0 1 1,1 0-1,-1-1 1,0 1-1,0-1 1,0 1-1,1-1 1,-1 1-1,0-1 1,0 1 0,1-1-1,-1 1 1,1-1-1,-1 0 1,0 1-1,1-1 1,-1 1-1,1-1 1,-1 0-1,1 1 1,-1-1-1,1 0 1,-1 0-1,1 1 1,-1-1-1,1 0 1,-1 0 0,1 0-1,-1 0 1,1 0-1,0 0 1,-1 0-1,1 0 1,-1 0-1,1 0 1,-1 0-1,1 0 1,0 0-1,-1 0 1,1 0-1,0-1 1,29-10 100,-14 0-82,-1-1 0,0-1 1,0 0-1,-1 0 0,14-20 0,58-83-376,-75 99 327,0 2 30,0-1 0,-2 0 1,0-1-1,0 0 0,10-30 1,-67 141 286,11 17 64,33-99-220,2 0 0,-1 1 0,2-1 1,0 1-1,0 0 0,1-1 0,2 17 0,-2-28-130,1 1 0,-1 0 0,1-1 0,0 1-1,-1-1 1,1 1 0,0 0 0,0-1 0,0 0 0,0 1-1,0-1 1,0 0 0,0 1 0,1-1 0,-1 0 0,0 0-1,1 0 1,-1 0 0,1 0 0,-1 0 0,1-1 0,0 1-1,-1 0 1,1-1 0,-1 1 0,1-1 0,0 0 0,0 0-1,-1 1 1,1-1 0,0 0 0,0 0 0,-1 0 0,1-1-1,0 1 1,-1 0 0,1-1 0,0 1 0,2-2 0,4 0-4,-1 0 0,1-1 0,-1 0 0,0 0 1,0 0-1,0-1 0,10-8 0,-9 5 0,0 0 0,0 0 0,-1-1 0,0 0 1,0 0-1,-1 0 0,0-1 0,-1 0 0,0 0 0,0-1 0,-1 1 0,0-1 1,-1 0-1,0 0 0,0 0 0,1-21 0,-4 31 1,1-1 1,-1 0-1,0 1 0,0-1 1,0 1-1,0-1 1,0 1-1,0-1 0,0 1 1,0-1-1,-1 0 1,1 1-1,0-1 0,0 1 1,0-1-1,-1 1 0,1-1 1,0 1-1,0-1 1,-1 1-1,1-1 0,0 1 1,-1 0-1,1-1 0,-1 1 1,1-1-1,0 1 1,-1 0-1,1-1 0,-1 1 1,1 0-1,-1 0 0,1-1 1,-1 1-1,0 0 1,-21 8-45,-16 28 27,1 26 100,34-58-79,1 1-1,0-1 1,1 0-1,-1 0 1,1 1-1,0-1 1,0 1-1,0-1 1,1 1-1,0 0 1,-1-1-1,2 1 1,0 7-1,-1-11-2,1 0 0,-1 0 0,1 0 0,0-1 0,-1 1 0,1 0 0,0-1 0,-1 1 0,1 0 0,0-1 0,0 1 0,0-1 0,-1 1 0,1-1 0,0 0 0,0 1 0,0-1 0,0 0 0,0 0 0,0 1 0,0-1 0,0 0 0,0 0 0,1 0 0,30-1 0,-21 1 0,66-3-211,-51 0 81,1 2 0,-1 1-1,0 1 1,1 1-1,27 7 1,-43-5 627,-23-16-1,5-2-496,0 0 0,1 0 0,-5-16 0,7 17 0,-1 1 0,0-1 0,-1 1 0,-13-22 0,13 29 11,5 7 1,12 11-126,-4-9-548,0 1 0,1-2 0,0 1-1,13 4 1,-3-3-2585,1-1 0,31 3 0,-6-4-5006</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8.449"/>
    </inkml:context>
    <inkml:brush xml:id="br0">
      <inkml:brushProperty name="width" value="0.025" units="cm"/>
      <inkml:brushProperty name="height" value="0.025" units="cm"/>
      <inkml:brushProperty name="color" value="#E71224"/>
    </inkml:brush>
  </inkml:definitions>
  <inkml:trace contextRef="#ctx0" brushRef="#br0">149 284 6694,'0'0'18877,"-9"-4"-16171,7 2-2611,-1 1-1,0 0 0,0-1 0,0 1 0,0 0 1,0 1-1,0-1 0,0 0 0,0 1 0,0 0 1,0 0-1,0-1 0,-1 2 0,1-1 0,0 0 1,0 1-1,0-1 0,0 1 0,0 0 0,0 0 1,0 0-1,0 1 0,1-1 0,-1 1 0,0-1 1,1 1-1,-1 0 0,1 0 0,-1 0 0,-2 4 1,0-1 9,0 1 1,1-1-1,0 1 1,0 0 0,0 0-1,1 1 1,0-1 0,0 1-1,0-1 1,1 1-1,0 0 1,0 0 0,1 0-1,-1 13 1,2-19-105,1 0 0,-1 0 0,0 0 0,1 0 0,-1 0 0,1 0 0,0 0 0,-1 0 0,1 0 0,0 0 0,-1 0 0,1 0 0,0 0 0,0-1 0,0 1 0,0 0 0,0-1 0,0 1 0,0 0 0,0-1 0,0 1 0,0-1 0,0 0 0,0 1 0,0-1 0,0 0 0,0 0 0,1 1 0,-1-1 0,0 0 0,0 0 0,0 0 0,0-1 0,1 1 0,0 0 0,5-1 0,-1 1 0,1-1 0,-1 0 0,0-1 0,11-3 0,-6-1-52,1 0 1,-1-1-1,0 0 1,-1-1-1,0 0 0,0 0 1,-1-1-1,0-1 1,0 1-1,-1-2 0,-1 1 1,1-1-1,-2 0 1,11-22-1,-27 59-571,6-15 634,-1 1 0,1 0 0,1 0 1,0 0-1,1 0 0,0 0 0,0 19 0,2-30-2,0 0 0,0 1 0,0-1-1,1 0 1,-1 0 0,0 0 0,0 0 0,1 0-1,-1 0 1,1 0 0,-1 0 0,1 0 0,-1 0-1,1 0 1,-1 0 0,1-1 0,0 1 0,0 0-1,-1 0 1,1 0 0,0-1 0,0 1 0,0-1-1,0 1 1,0 0 0,1 0 0,0-1 2,1 1 1,-1-1-1,1 0 1,-1 1-1,1-1 1,-1 0-1,1-1 1,-1 1-1,0 0 1,1-1-1,3 0 1,2-2 8,1 0 0,-1-1 0,1 0 0,-1 0 0,11-8 1,12-12-239,0-2 0,-2-1 0,-1-1 0,-1-2 1,-2-1-1,0 0 0,-3-2 0,0-1 0,26-57 1,-37 60-162,-11 25 258,-9 19 274,-3 11-50,-12 22 814,-19 51 0,37-82-761,1 0-1,1 0 1,1 0-1,0 0 0,1 0 1,0 1-1,1 0 1,2 17-1,-1-31-172,0 1 1,0-1-1,1 1 1,0-1-1,-1 0 0,1 1 1,0-1-1,0 0 1,0 0-1,0 1 0,1-1 1,-1 0-1,0 0 0,1 0 1,0-1-1,-1 1 1,1 0-1,0-1 0,0 1 1,0-1-1,0 1 1,0-1-1,0 0 0,0 0 1,1 0-1,-1 0 1,0 0-1,1-1 0,-1 1 1,1-1-1,-1 1 1,0-1-1,1 0 0,-1 0 1,6 0-1,-42-20 33,18 12 4,2-1 0,-1 0-1,1-1 1,0 0 0,1-1-1,1-1 1,-1 0 0,2 0 0,0-1-1,0-1 1,1 0 0,-15-29-1,46 45 307,95 35-3762,-89-31 1184,1 0 0,0-2 0,0-1 0,42 0-1,-56-4-8002</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9.150"/>
    </inkml:context>
    <inkml:brush xml:id="br0">
      <inkml:brushProperty name="width" value="0.025" units="cm"/>
      <inkml:brushProperty name="height" value="0.025" units="cm"/>
      <inkml:brushProperty name="color" value="#E71224"/>
    </inkml:brush>
  </inkml:definitions>
  <inkml:trace contextRef="#ctx0" brushRef="#br0">14 0 17809,'-7'105'5436,"0"4"1973,12-38-5296,-5-71-2113,0 1 0,0-1 0,0 0 0,0 0 0,0 0 0,0 0 0,0 0 0,0 0 0,0 1 0,0-1 0,0 0 0,0 0 0,0 0 0,1 0 0,-1 0 0,0 0 0,0 0 0,0 0 0,0 0 0,0 0 0,0 1 0,0-1 0,1 0 0,-1 0 0,0 0 0,0 0 0,0 0 0,0 0 0,0 0 0,1 0 0,-1 0 0,0 0 0,0 0 0,0 0 0,0 0 0,0 0 0,0 0 0,1 0 0,-1 0 0,0 0 0,0 0 0,0 0 0,0-1 0,0 1 0,0 0 0,1 0 0,-1 0 0,0 0 0,0 0 0,0 0 0,0 0 0,0 0 0,0 0 0,0-1 0,0 1 0,0 0 0,1 0 0,-1 0 0,0 0 0,0 0 0,0 0 0,0-1 0,0 1 0,0 0 0,0 0 0,0 0 0,0 0 0,6-9 0,8-58 0,-12 53 0,0 1 0,1-1 0,1 1 0,0 0 0,8-18 0,12 5-5685,-15 15-1987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049"/>
    </inkml:context>
    <inkml:brush xml:id="br0">
      <inkml:brushProperty name="width" value="0.025" units="cm"/>
      <inkml:brushProperty name="height" value="0.025" units="cm"/>
    </inkml:brush>
  </inkml:definitions>
  <inkml:trace contextRef="#ctx0" brushRef="#br0">251 76 12876,'0'0'5595,"0"-10"-2915,-1-33-81,1 42-2492,0 0 0,0 0-1,0 0 1,0 0-1,-1 0 1,1 0-1,0 0 1,-1 0 0,1 0-1,-1 0 1,1 0-1,-1 0 1,0 0 0,1 1-1,-1-1 1,0 0-1,0 0 1,1 1-1,-1-1 1,0 0 0,0 1-1,0-1 1,0 1-1,0-1 1,0 1-1,0-1 1,0 1 0,0 0-1,0 0 1,0-1-1,0 1 1,0 0-1,0 0 1,0 0 0,0 0-1,0 0 1,0 0-1,0 0 1,0 1-1,-2-1 1,-3 1-84,1 1-1,0-1 0,0 1 1,0 0-1,0 0 1,-6 3-1,-6 6-14,0 1 0,1 0-1,1 2 1,0-1 0,-17 22-1,24-26-25,2-1-1,-1 1 1,1 0-1,0 1 1,1-1-1,0 1 1,1 0-1,0 0 1,0 1-1,1-1 1,-2 18-1,5-26-49,0 0-1,0 1 0,0-1 1,1 0-1,-1 0 0,1 1 1,-1-1-1,1 0 0,0 0 1,0 0-1,0 0 0,0 0 1,1 0-1,-1 0 0,0 0 1,1 0-1,-1-1 0,1 1 1,0-1-1,-1 1 0,1-1 1,0 1-1,0-1 0,0 0 1,0 0-1,0 0 0,0 0 1,0 0-1,1-1 1,-1 1-1,4 0 0,11 3-164,-1-1 1,0-1-1,24 1 0,-22-3 51,20 3-354,-19-3 212,1 1 0,-1 1 0,1 1 0,33 9 0,-52-11 314,0-1 1,0 0 0,0 1-1,0-1 1,0 0 0,0 1-1,0-1 1,0 1 0,0 0-1,0-1 1,0 1 0,0 0-1,-1-1 1,1 1 0,0 0-1,-1 0 1,1 0 0,0 0-1,-1 0 1,1 0 0,0 2-1,-1-2 60,0-1 0,0 1 0,0 0 0,0 0 0,-1 0 0,1 0 0,0 0 0,-1 0 0,1 0 0,0 0 0,-1-1 0,1 1 0,-1 0 0,0 0 0,1 0 0,-1-1 0,1 1 0,-1 0 0,-1 0 0,-42 26 2168,42-26-2187,-28 13 442,-2-1 0,-38 11 0,55-20-1344,0-1 0,0 0 0,-1-1 0,-15-1 0,9-1-5183</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9.551"/>
    </inkml:context>
    <inkml:brush xml:id="br0">
      <inkml:brushProperty name="width" value="0.025" units="cm"/>
      <inkml:brushProperty name="height" value="0.025" units="cm"/>
      <inkml:brushProperty name="color" value="#E71224"/>
    </inkml:brush>
  </inkml:definitions>
  <inkml:trace contextRef="#ctx0" brushRef="#br0">3 1 16720,'0'0'10442,"10"75"-7976,-10-38-1025,-7 3-640,3 0-609,2-6-160,2-6-32,3-10-1345,12-12-2434,9-6-2884,1-11-6822</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09.928"/>
    </inkml:context>
    <inkml:brush xml:id="br0">
      <inkml:brushProperty name="width" value="0.025" units="cm"/>
      <inkml:brushProperty name="height" value="0.025" units="cm"/>
      <inkml:brushProperty name="color" value="#E71224"/>
    </inkml:brush>
  </inkml:definitions>
  <inkml:trace contextRef="#ctx0" brushRef="#br0">146 187 7783,'0'0'8494,"-10"-2"-4811,5 1-3445,-3-1 396,0 1 0,-1 0 0,1 0 0,-1 1 0,-15 1 0,21-1-471,0 1 1,0-1-1,0 1 1,1 0-1,-1 0 1,0 1-1,0-1 1,1 0-1,-1 1 1,1 0-1,-1-1 1,1 1-1,0 0 0,-1 0 1,1 1-1,0-1 1,0 0-1,1 1 1,-1-1-1,0 1 1,1-1-1,0 1 1,-2 4-1,1-3-10,1-1 1,0 1-1,0 0 1,0-1-1,0 1 0,1 0 1,-1 0-1,1-1 1,0 1-1,0 0 0,1 7 1,0-9-109,-1-1 0,1 0 1,0 1-1,-1-1 0,1 0 1,0 0-1,0 0 0,0 1 1,0-1-1,0 0 0,0 0 1,0 0-1,0 0 0,0-1 1,0 1-1,1 0 0,-1 0 1,0-1-1,1 1 0,-1-1 1,0 1-1,1-1 0,-1 1 1,1-1-1,-1 0 0,1 0 1,-1 0-1,0 0 0,1 0 1,-1 0-1,1 0 0,1-1 1,7-1 49,0 0 0,0 0 1,-1-2-1,1 1 1,-1-1-1,0 0 1,0-1-1,-1 0 0,1-1 1,-1 1-1,0-2 1,10-9-1,6-7-35,-1 0 0,29-40 0,-42 51-50,0-1 1,-1 0 0,-1-1-1,0 0 1,-1 0 0,-1-1-1,6-15 1,-27 44-11,-6 18 0,9-9 0,1 0 0,1 0 0,1 1 0,1 0 0,1 0 0,2 1 0,0 0 0,-2 44 0,6-68-41,1 1 1,0-1-1,0 0 1,0 1-1,0-1 1,0 0-1,0 1 0,0-1 1,1 0-1,-1 1 1,0-1-1,1 0 1,-1 1-1,1-1 1,-1 0-1,1 0 0,0 0 1,0 0-1,-1 0 1,1 0-1,0 0 1,0 0-1,0 0 0,0 0 1,0 0-1,0 0 1,0 0-1,0-1 1,1 1-1,-1-1 0,0 1 1,0-1-1,1 1 1,-1-1-1,0 1 1,0-1-1,1 0 1,-1 0-1,0 0 0,1 0 1,-1 0-1,2 0 1,2-1-405,0 0 0,0 0 1,0-1-1,0 1 0,0-1 1,-1 0-1,1 0 0,-1-1 1,1 0-1,4-3 0,25-22-7269</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0.785"/>
    </inkml:context>
    <inkml:brush xml:id="br0">
      <inkml:brushProperty name="width" value="0.025" units="cm"/>
      <inkml:brushProperty name="height" value="0.025" units="cm"/>
      <inkml:brushProperty name="color" value="#E71224"/>
    </inkml:brush>
  </inkml:definitions>
  <inkml:trace contextRef="#ctx0" brushRef="#br0">124 228 17777,'-11'9'2455,"-9"6"-1294,-1 0 2130,1 1 0,-31 32 1,51-48-3277,0 0 0,0 1 1,0-1-1,0 0 0,0 0 0,0 0 1,1 0-1,-1 1 0,0-1 0,0 0 1,0 0-1,0 0 0,0 0 0,1 1 1,-1-1-1,0 0 0,0 0 0,0 0 1,1 0-1,-1 0 0,0 0 0,0 0 1,0 0-1,1 0 0,-1 0 1,0 0-1,0 0 0,1 0 0,-1 0 1,0 0-1,0 0 0,0 0 0,1 0 1,-1 0-1,0 0 0,0 0 0,1 0 1,-1 0-1,0 0 0,0 0 0,0 0 1,1-1-1,-1 1 0,0 0 0,0 0 1,0 0-1,0 0 0,1-1 0,16-5-272,0-1 1,-1 0-1,0-1 0,0-1 0,-1-1 0,0 0 1,0-1-1,22-22 0,38-26-101,-75 63 544,0 0-1,0 0 1,-1 0-1,0 0 1,0 0-1,0 0 1,-2 6-1,-33 60-44,21-45 172,2 0 0,1 2 0,-17 51 0,29-77-292,0 0 0,-1 0-1,1 0 1,0 0 0,0 0-1,-1 0 1,1 0-1,0 0 1,0 0 0,0 0-1,0 0 1,0 0-1,1 0 1,-1 0 0,0 0-1,0-1 1,1 1-1,-1 0 1,1 2 0,12-1-1690,-12-2 1609,0 0 1,-1 0-1,1 0 1,0 0-1,-1 0 1,1 0-1,0 0 1,-1 0-1,1 0 1,0 0 0,-1 0-1,1 0 1,0 0-1,-1 1 1,1-1-1,0 0 1,-1 0-1,1 1 1,-1-1-1,1 0 1,0 1-1,-1-1 1,1 1-1,-1-1 1,1 1-1,-1-1 1,1 1 0,-1-1-1,0 1 1,1-1-1,-1 1 1,0 0-1,1-1 1,-1 1-1,0 0 1,0-1-1,0 1 1,1 0-1,-1-1 1,0 1-1,0 0 1,0-1 0,0 1-1,0 0 1,0-1-1,-1 2 1,0 4 293,-2 0 1,1-1-1,0 0 1,-1 1-1,0-1 1,-1 0-1,1 0 1,-1-1-1,0 1 1,-8 7-1,-11 16 192,-67 109 679,100-164-619,87-127-486,75-105 0,-148 229 0,1 0 0,1 2 0,1 1 0,2 1 0,59-41 0,-15 26 0,-67 38 0,1 1 0,-1-1 0,1 1 0,-1 0 0,1 1 0,-1 0 0,1 0 0,0 0 0,11 1 0,-17 0 0,-1 0 0,1 0 0,-1 1 0,0-1 0,1 0 0,-1 1 0,1-1 0,-1 0 0,0 1 0,1-1 0,-1 0 0,0 1 0,1-1 0,-1 1 0,0-1 0,0 1 0,0-1 0,1 0 0,-1 1 0,0-1 0,0 1 0,0-1 0,0 1 0,0-1 0,0 1 0,0-1 0,0 1 0,0-1 0,0 1 0,0-1 0,0 1 0,0-1 0,0 1 0,0-1 0,-1 1 0,1-1 0,0 1 0,0-1 0,0 1 0,-1-1 0,1 1 0,0-1 0,-1 0 0,1 1 0,0-1 0,-1 1 0,-14 21 0,2-12 0,1 0 0,-1-1 0,-28 16 0,28-19 0,1 2 0,0-1 0,0 2 0,0 0 0,-11 12 0,23-21 0,0 0 0,-1 0 0,1 0 0,0 0 0,0 0 0,0 1 0,0-1 0,0 0 0,0 0 0,0 0 0,0 0 0,0 0 0,0 0 0,0 1 0,0-1 0,0 0 0,0 0 0,0 0 0,0 0 0,0 1 0,0-1 0,0 0 0,0 0 0,0 0 0,0 0 0,0 0 0,0 1 0,0-1 0,0 0 0,0 0 0,0 0 0,0 0 0,0 0 0,0 0 0,0 1 0,1-1 0,-1 0 0,0 0 0,0 0 0,0 0 0,0 0 0,0 0 0,0 0 0,1 0 0,-1 0 0,0 0 0,0 0 0,0 0 0,0 1 0,0-1 0,1 0 0,-1 0 0,0 0 0,16 2 0,23-1 0,-33-1 0,10 0 0,-1 0 0,1 1 0,0 0 0,-1 2 0,31 7 0,-43-8 0,1-1 0,0 1 0,0 0 0,-1 0 0,1 0 0,-1 0 0,0 0 0,0 1 0,0 0 0,0-1 0,0 1 0,0 0 0,-1 1 0,1-1 0,-1 0 0,0 1 0,0-1 0,0 1 0,0 0 0,-1-1 0,0 1 0,1 0 0,-2 0 0,1 0 0,0 0 0,-1 0 0,1 0 0,-2 6 0,1-6 0,-1 0 0,0 0 0,0 0 0,0-1 0,-1 1 0,0 0 0,1-1 0,-1 1 0,0-1 0,-1 1 0,1-1 0,-1 0 0,1 0 0,-1 0 0,0 0 0,0-1 0,0 1 0,0-1 0,-1 0 0,1 0 0,-1 0 0,1 0 0,-1-1 0,0 1 0,-5 1 0,-14 5 0,0-1 0,-44 7 0,65-14 0,-15 4 0,-1-1 0,1-1 0,-1-1 0,0 0 0,0-1 0,0-1 0,-18-3 0,34 3-49,1 0 0,-1 1 0,0-1 0,1 0 0,-1 0 0,1 0 0,-1 0 1,1 0-1,0-1 0,-1 1 0,1 0 0,0-1 0,0 1 0,0-1 0,0 1 0,0-1 0,0 1 0,1-1 0,-1 0 0,0 1 0,1-1 0,-1 0 0,1 0 1,0 1-1,0-1 0,-1 0 0,1 0 0,0 1 0,1-1 0,-1 0 0,0 0 0,0 0 0,1 1 0,-1-1 0,2-3 0,7-14-8759</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2.219"/>
    </inkml:context>
    <inkml:brush xml:id="br0">
      <inkml:brushProperty name="width" value="0.025" units="cm"/>
      <inkml:brushProperty name="height" value="0.025" units="cm"/>
      <inkml:brushProperty name="color" value="#E71224"/>
    </inkml:brush>
  </inkml:definitions>
  <inkml:trace contextRef="#ctx0" brushRef="#br0">204 251 6502,'0'0'8873,"1"-8"-4619,-1 7-4246,0-1 259,1-1 1,-1 1-1,1-1 1,-1 1 0,0-1-1,0 1 1,0-1-1,-1 1 1,1-1 0,-1 1-1,0-4 1,0 5-89,0-1 0,0 1 0,-1 0 0,1 0 0,0 0 0,-1 0 0,1 0 0,-1 0 0,1 0 1,-1 0-1,1 0 0,-1 1 0,1-1 0,-1 1 0,0-1 0,1 1 0,-1 0 0,0-1 0,0 1 0,1 0 0,-1 0 1,0 0-1,-3 1 0,-2 0-11,0 0-1,-1 1 1,1 0 0,0 0 0,0 1 0,1-1-1,-1 2 1,0-1 0,1 1 0,0 0 0,0 0 0,0 1-1,0-1 1,1 1 0,0 1 0,0-1 0,-7 11-1,7-11-162,0 1-1,1 0 0,0 1 0,0-1 0,1 1 1,-1 0-1,1 0 0,1 0 0,-1 0 0,2 0 1,-1 1-1,0-1 0,1 1 0,1-1 0,-1 1 1,1-1-1,2 12 0,-2-18-2,0 0 0,0 0-1,1-1 1,-1 1 0,0 0 0,1 0 0,-1 0-1,1 0 1,-1 0 0,1 0 0,0 0 0,-1-1 0,1 1-1,0 0 1,-1 0 0,1-1 0,0 1 0,0-1-1,0 1 1,0-1 0,0 1 0,0-1 0,-1 1 0,1-1-1,0 0 1,2 1 0,0-1 5,0 0 0,0 0 0,0 0 0,0 0 0,0 0 0,1-1 0,-2 0 0,1 1 0,4-3 0,3 0 19,0-2 0,-1 0 1,1 0-1,13-10 1,7-10-117,-1-1 0,-1-1 1,-1-2-1,-2 0 0,0-2 1,-3-1-1,0 0 0,-2-2 1,19-44-1,-38 76 90,1-2 4,0 0 0,-1 0 0,0 0 0,1 0 0,-1 0 0,0 0 0,0-7 0,-13 23 364,-4 15-230,2 1 0,1 1 0,1 0-1,1 0 1,1 1 0,2 1-1,1 0 1,2 0 0,-3 42 0,8-70-113,0 0 1,0-1 0,0 1-1,0-1 1,0 1 0,0 0 0,1-1-1,-1 1 1,1-1 0,0 1-1,0-1 1,0 1 0,0-1-1,0 0 1,0 0 0,1 1-1,2 2 1,-2-4-14,0 1-1,0-1 1,-1 0-1,2-1 1,-1 1-1,0 0 1,0 0-1,0-1 1,0 1-1,0-1 1,0 0-1,1 0 1,-1 0-1,0 0 1,0 0-1,0 0 1,1 0-1,-1-1 1,0 1-1,0-1 1,2 0-1,5-2-53,-1-1 1,0 0-1,0 0 0,0-1 1,0 1-1,-1-2 0,1 1 1,-1-1-1,-1 0 0,1-1 1,-1 1-1,6-10 0,-1 2-179,-1 0 0,-1-1 0,0 0 0,-1-1 0,8-21 0,-13 32 215,-1 0 1,-1 0 0,1-1-1,-1 1 1,0-1 0,0 1-1,0-1 1,-1 1 0,0-1-1,0-6 1,-1 12 20,0-1 1,0 1-1,0 0 0,0 0 1,1 0-1,-1 0 0,0 0 1,0 0-1,0 0 0,0 0 1,1 0-1,-1 0 0,0 1 1,0-1-1,0 0 0,0 0 1,1 1-1,-1-1 0,0 1 1,0-1-1,1 0 1,-1 1-1,-1 1 0,-5 5 57,0 0-1,1 1 1,0 0-1,0 0 1,1 0 0,0 1-1,-7 17 1,1-2 103,-12 47 1,22-65-113,-1-1 0,1 1 0,0-1 1,0 1-1,1 0 0,0 6 0,0-11-56,0 0 1,1 0-1,-1 0 0,0 0 0,0 0 0,1 0 0,-1 0 0,1 0 1,-1 0-1,1 0 0,0 0 0,-1 0 0,1-1 0,0 1 0,-1 0 0,1 0 1,0-1-1,0 1 0,0 0 0,0-1 0,0 1 0,-1-1 0,1 1 1,0-1-1,0 1 0,0-1 0,1 0 0,-1 0 0,0 1 0,0-1 0,0 0 1,0 0-1,0 0 0,0 0 0,1 0 0,14-1-417,0-1-1,0-1 1,0 0 0,-1-1-1,1 0 1,27-13 0,-27 10 2,-1 1 0,1 1 0,0 0 0,1 1 0,-1 1 0,26-1 0,-36 3 533,-5 1-52,0 0 0,0-1 0,0 1 0,0 0 0,0 0 0,0 0 0,0 0 0,0 0 0,0 0 0,0 0 0,-1 0 0,1 0 0,0 0 0,0 0 0,0 0 0,0 1 0,0-1 0,0 0 0,0 1 0,-1-1 0,1 1 0,0-1 0,0 1 0,0-1 0,-1 1 0,1-1 0,0 1 0,-1 0 0,1 0 0,0-1 0,-1 1 0,1 0 0,-1 0 0,0 0 0,1-1 0,-1 1 0,1 0 0,-1 0 0,0 0 0,0 1 0,0-2-33,0 0 0,0 0 1,0 0-1,0 1 0,0-1 1,0 0-1,0 0 1,0 0-1,0 0 0,-1 0 1,1 0-1,0 0 0,0 0 1,0 0-1,0 0 0,0 1 1,0-1-1,-1 0 1,1 0-1,0 0 0,0 0 1,0 0-1,0 0 0,0 0 1,-1 0-1,1 0 0,0 0 1,0 0-1,0 0 1,0 0-1,0 0 0,-1 0 1,1 0-1,0-1 0,0 1 1,0 0-1,0 0 0,0 0 1,0 0-1,-1 0 1,1 0-1,0 0 0,0 0 1,0 0-1,0-1 0,0 1 1,0 0-1,0 0 0,0 0 1,0 0-1,-1 0 1,1 0-1,0-1 0,0 1 1,0 0-1,0 0 0,0 0 1,0 0-1,0 0 0,0-1 1,0 1-1,0 0 1,0 0-1,0 0 0,0 0 1,-6-10 391,-1-11-411,2 0 1,0-1-1,1 0 0,1 0 1,1-27-1,2 48-52,0 0-1,1 1 1,-1-1 0,1 0 0,-1 1-1,1-1 1,-1 1 0,1-1-1,-1 1 1,1-1 0,-1 1-1,1-1 1,-1 1 0,1 0 0,0-1-1,-1 1 1,1 0 0,0-1-1,-1 1 1,1 0 0,0 0-1,0 0 1,-1 0 0,1 0 0,0 0-1,0-1 1,-1 2 0,1-1-1,1 0 1,32 0-2610,-21 1 893,27-2-6094,10-3-7047</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2.656"/>
    </inkml:context>
    <inkml:brush xml:id="br0">
      <inkml:brushProperty name="width" value="0.025" units="cm"/>
      <inkml:brushProperty name="height" value="0.025" units="cm"/>
      <inkml:brushProperty name="color" value="#E71224"/>
    </inkml:brush>
  </inkml:definitions>
  <inkml:trace contextRef="#ctx0" brushRef="#br0">75 1 10378,'0'0'9897,"-21"58"-6918,7-17-641,1 9-512,2 4-833,4 4-256,2-4-481,2-9-192,2-9-32,1-9-384,0-13-1154,3-11-1184,-1-3-481,-2-11-929,-2-12-3171</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2.998"/>
    </inkml:context>
    <inkml:brush xml:id="br0">
      <inkml:brushProperty name="width" value="0.025" units="cm"/>
      <inkml:brushProperty name="height" value="0.025" units="cm"/>
      <inkml:brushProperty name="color" value="#E71224"/>
    </inkml:brush>
  </inkml:definitions>
  <inkml:trace contextRef="#ctx0" brushRef="#br0">0 139 9961,'4'-8'2696,"2"-1"-2096,0 1 0,1-1 0,-1 1 0,1 1 0,1-1 0,0 1 0,0 1 0,0-1-1,1 2 1,0-1 0,0 1 0,0 0 0,0 1 0,1 0 0,15-4 0,-3 1 528,1 2 1,0 1 0,46-4 0,-63 8-998,1-1 0,-1 1 0,0 0 1,1 1-1,-1 0 0,1 0 1,-1 0-1,0 1 0,1 0 0,-1 0 1,0 0-1,0 1 0,-1 0 1,1 0-1,0 0 0,-1 1 0,0 0 1,9 9-1,-11-10-73,-1 1 1,1 0-1,-1 0 1,-1 0-1,1 1 0,-1-1 1,1 0-1,-1 1 0,0-1 1,-1 1-1,1-1 1,-1 1-1,0-1 0,0 1 1,0-1-1,0 1 0,-1-1 1,0 1-1,0-1 1,0 1-1,-1-1 0,1 0 1,-1 0-1,0 0 0,-4 6 1,-7 11 404,0 0 0,-2-2 1,-25 29-1,20-25-332,12-15-131,1 2 0,0-1 0,1 1 0,0 0 0,0 0 0,-4 13 0,9-21 0,0 1 0,0 0 0,0 0 0,0 0 0,1-1 0,0 1 0,-1 0 0,1 0 0,0 0 0,0 0 0,1 0 0,-1 0 0,0 0 0,1 0 0,0-1 0,0 1 0,0 0 0,0 0 0,0-1 0,0 1 0,1-1 0,-1 1 0,1-1 0,0 1 0,0-1 0,0 0 0,0 0 0,0 0 0,3 2 0,1 0-296,0 0 0,0 0 1,1 0-1,-1-1 0,1 0 0,0 0 1,12 2-1,-7-2-1255,1-1 1,0-1-1,19 0 1,-5-1-7563</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3.932"/>
    </inkml:context>
    <inkml:brush xml:id="br0">
      <inkml:brushProperty name="width" value="0.025" units="cm"/>
      <inkml:brushProperty name="height" value="0.025" units="cm"/>
      <inkml:brushProperty name="color" value="#E71224"/>
    </inkml:brush>
  </inkml:definitions>
  <inkml:trace contextRef="#ctx0" brushRef="#br0">31 139 7751,'0'0'11392,"-2"9"-9304,-6 28-316,8-36-1705,0-1-1,0 1 1,0 0 0,0-1-1,1 1 1,-1 0 0,0-1 0,0 1-1,0-1 1,0 1 0,1 0-1,-1-1 1,0 1 0,1-1-1,-1 1 1,0-1 0,1 1-1,-1-1 1,1 1 0,-1-1-1,0 1 1,1-1 0,-1 0-1,1 1 1,0-1 0,-1 0-1,1 1 1,-1-1 0,1 0-1,0 1 1,-1-1 0,1 0-1,-1 0 1,1 0 0,0 0-1,-1 0 1,2 0 0,24-1 1008,-22 1-803,4-3-85,0 1-1,0-1 1,0 0 0,0 0-1,-1-1 1,1 0-1,-1 0 1,0-1 0,0 0-1,-1-1 1,8-6-1,3-4-48,-2-1 0,28-35 0,-41 50-116,-1 0 0,1-1 1,-1 1-1,1 0 0,-1 0 0,0-1 0,0 1 0,0 0 0,0-1 0,0 1 0,-1-1 0,1 1 1,-1-1-1,1 0 0,-1 1 0,0-4 0,-1 4 0,0 1 0,0 0 0,0 0 1,1 0-1,-1 0 0,0 0 0,-1 0 0,1 0 1,0 0-1,0 1 0,0-1 0,0 0 0,-1 1 0,1-1 1,0 1-1,-1-1 0,1 1 0,0-1 0,-1 1 1,1 0-1,-1 0 0,1 0 0,0 0 0,-1 0 0,1 0 1,-1 0-1,1 0 0,0 1 0,-3 0 0,-6 1 42,0 0 0,0 1 0,0 0 0,0 0 0,1 1-1,-1 1 1,1 0 0,0 0 0,0 1 0,1 0 0,0 0 0,0 1-1,0 0 1,-9 12 0,9-11 17,1 0-1,1 0 1,-1 1 0,2 0-1,-1 0 1,1 0 0,0 1-1,1 0 1,0 0-1,1 0 1,0 0 0,1 1-1,0-1 1,-1 12 0,3-20-78,1 0 0,-1-1 0,0 1 1,1 0-1,0-1 0,-1 1 1,1 0-1,0-1 0,0 1 0,0-1 1,0 1-1,0-1 0,0 1 0,0-1 1,0 0-1,1 0 0,-1 1 1,1-1-1,-1 0 0,1 0 0,-1 0 1,1-1-1,-1 1 0,1 0 0,0 0 1,-1-1-1,1 1 0,0-1 1,0 0-1,-1 1 0,1-1 0,2 0 1,11 1-620,0 1 0,29-3 0,-24 0-1541,9-1-2869,-10-4-1207,2-4-4983</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4.368"/>
    </inkml:context>
    <inkml:brush xml:id="br0">
      <inkml:brushProperty name="width" value="0.025" units="cm"/>
      <inkml:brushProperty name="height" value="0.025" units="cm"/>
      <inkml:brushProperty name="color" value="#E71224"/>
    </inkml:brush>
  </inkml:definitions>
  <inkml:trace contextRef="#ctx0" brushRef="#br0">224 32 14414,'0'0'8552,"-11"-6"-5424,6 2-2814,2 2-144,0-1 1,-1 1 0,1 0-1,-1 0 1,1 0 0,-1 1-1,0-1 1,0 1 0,1 0-1,-1 0 1,0 0 0,0 0-1,0 1 1,0 0 0,0-1-1,0 1 1,0 1 0,0-1-1,0 1 1,0-1 0,0 1-1,0 1 1,0-1 0,0 0 0,-5 3-1,0 4-92,0 0 1,1 0-1,0 0 0,0 1 1,1 0-1,0 1 0,1 0 1,0 0-1,0 0 0,1 0 0,0 1 1,1 0-1,0 0 0,1 0 1,0 1-1,1-1 0,-1 18 1,3-28-72,0 1 0,0-1 0,0 0 0,0 0 0,0 0 0,0 1 0,0-1 0,1 0 0,-1 0 0,0 0 0,1 0 0,-1 0 0,1 0 0,0 1 0,-1-1 0,1 0 0,0-1 0,-1 1 0,1 0 0,0 0 0,0 0 0,0 0 0,0-1 0,0 1 0,0 0 0,0-1 0,0 1 0,0-1 0,0 1 0,0-1 0,0 1 0,1-1 0,-1 0 0,0 1 0,0-1 0,0 0 0,1 0 0,-1 0 0,0 0 0,0 0 0,0-1 0,1 1 0,-1 0 0,0 0 0,0-1 0,0 1 0,0-1 0,0 1 0,2-1 0,5-2 14,0 0 0,-1 0-1,0-1 1,1 0 0,-1 0 0,7-6 0,7-8-66,-1-1 0,-1 0 0,-1-1 0,-1-2 0,-1 1 0,17-31 0,-40 73 65,-5 9 32,1 1 0,2 0-1,1 0 1,1 1 0,-3 55 0,9-87-83,1 1 1,0 0-1,0-1 0,0 1 1,0 0-1,0 0 0,0-1 1,0 1-1,1 0 0,-1-1 1,0 1-1,0 0 0,0-1 1,1 1-1,-1 0 0,0-1 1,1 1-1,-1-1 0,0 1 1,1 0-1,-1-1 0,1 1 0,-1-1 1,1 1-1,-1-1 0,1 1 1,-1-1-1,1 0 0,0 1 1,0-1-1,22-5-2465,-17 1 1247,1 0 1,-1-1-1,0 1 1,-1-1-1,6-6 1,12-17-8345</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4.726"/>
    </inkml:context>
    <inkml:brush xml:id="br0">
      <inkml:brushProperty name="width" value="0.025" units="cm"/>
      <inkml:brushProperty name="height" value="0.025" units="cm"/>
      <inkml:brushProperty name="color" value="#E71224"/>
    </inkml:brush>
  </inkml:definitions>
  <inkml:trace contextRef="#ctx0" brushRef="#br0">74 0 13485,'0'0'15534,"2"57"-14092,-11-12-577,0 5-257,-8 1-127,7-1-129,-1-2-352,1-7 0,5-9 0,1-9 0,4-10-320,0-8-1858</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5.507"/>
    </inkml:context>
    <inkml:brush xml:id="br0">
      <inkml:brushProperty name="width" value="0.025" units="cm"/>
      <inkml:brushProperty name="height" value="0.025" units="cm"/>
      <inkml:brushProperty name="color" value="#E71224"/>
    </inkml:brush>
  </inkml:definitions>
  <inkml:trace contextRef="#ctx0" brushRef="#br0">87 0 6662,'0'0'21284,"-3"13"-20125,-19 84-160,-38 189 1664,58-249-6588,10-28 373,10-19 144,-4-6-3420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502"/>
    </inkml:context>
    <inkml:brush xml:id="br0">
      <inkml:brushProperty name="width" value="0.025" units="cm"/>
      <inkml:brushProperty name="height" value="0.025" units="cm"/>
    </inkml:brush>
  </inkml:definitions>
  <inkml:trace contextRef="#ctx0" brushRef="#br0">4 13 11115,'0'0'10794,"0"8"-9321,-1 10-942,-1-7-309,2 0 0,-1 0 1,1 0-1,1 0 1,0 0-1,5 21 0,-6-31-199,1 0 0,0 0 0,-1 0 0,1 0 0,0 0 0,0 0-1,0-1 1,-1 1 0,1 0 0,0-1 0,0 1 0,0 0 0,0-1-1,0 1 1,0-1 0,1 0 0,-1 1 0,0-1 0,0 0 0,0 0-1,0 1 1,0-1 0,0 0 0,1 0 0,-1 0 0,0-1 0,0 1-1,0 0 1,0 0 0,0-1 0,0 1 0,1 0 0,-1-1 0,0 1-1,0-1 1,0 1 0,0-1 0,0 0 0,-1 1 0,1-1 0,1-1-1,38-32 1175,-5-9-556,-25 29-251,0 1-1,1 1 1,15-14 0,-26 31-312,0-1 0,0 1 0,0 0 1,-1-1-1,1 1 0,-1-1 1,0 1-1,-2 5 0,-48 137 451,55-153-327,-1 0 0,1 0 0,0 1 1,1 0-1,9-9 0,3-5-129,-10 10-472,39-41-1029,-29 35-2654,2 4-3942,-12 7-138</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5.865"/>
    </inkml:context>
    <inkml:brush xml:id="br0">
      <inkml:brushProperty name="width" value="0.025" units="cm"/>
      <inkml:brushProperty name="height" value="0.025" units="cm"/>
      <inkml:brushProperty name="color" value="#E71224"/>
    </inkml:brush>
  </inkml:definitions>
  <inkml:trace contextRef="#ctx0" brushRef="#br0">104 57 15022,'0'0'7677,"-9"-1"-5168,6 0-2394,0 0-1,0 1 1,0-1 0,0 1-1,0 0 1,1 0 0,-1 0-1,0 0 1,0 0 0,0 1 0,0-1-1,0 1 1,0 0 0,1 0-1,-1 0 1,0 0 0,1 0 0,-1 1-1,1-1 1,-1 1 0,1 0-1,0-1 1,0 1 0,-1 0-1,1 0 1,1 1 0,-1-1 0,0 0-1,0 1 1,1-1 0,0 1-1,-1-1 1,1 1 0,0 0-1,0-1 1,-1 5 0,0 0 24,0 0 1,1 0-1,0 0 1,0 1 0,0 13-1,1-19-115,-1-1 0,1 1 0,1-1 1,-1 1-1,0 0 0,0-1 0,1 1 0,-1-1 0,0 1 0,1-1 0,0 1 1,-1-1-1,1 1 0,0-1 0,0 0 0,0 1 0,0-1 0,0 0 1,0 0-1,0 0 0,0 0 0,0 0 0,0 0 0,1 0 0,-1 0 0,0 0 1,1 0-1,-1-1 0,1 1 0,-1-1 0,1 1 0,1 0 0,3-1-1,1 0-1,-1 0 0,0-1 1,1 0-1,-1 0 0,0 0 1,0-1-1,0 1 0,0-2 1,0 1-1,0-1 0,-1 0 1,1 0-1,-1 0 0,0-1 0,0 1 1,0-2-1,0 1 0,-1 0 1,5-6-1,-4 5 21,-1 0-1,0-1 1,0 1-1,0-1 1,-1 0-1,0 0 0,0 0 1,0-1-1,-1 1 1,0 0-1,0-1 1,0 0-1,-1 1 1,0-1-1,-1 0 1,1 0-1,-1 1 1,-2-14-1,2 19-34,0 0 0,-1 0 0,1 0 0,0 1 0,-1-1 0,1 0-1,0 0 1,-1 0 0,1 1 0,-1-1 0,0 0 0,1 1 0,-1-1 0,1 0-1,-1 1 1,0-1 0,0 1 0,1-1 0,-1 1 0,0-1 0,0 1 0,0-1-1,1 1 1,-1 0 0,0 0 0,0-1 0,0 1 0,0 0 0,0 0 0,0 0-1,0 0 1,1 0 0,-1 0 0,0 0 0,0 0 0,0 0 0,0 1 0,0-1-1,-1 1 1,-1-1-1,1 1 0,-1 0 0,1 0 0,0 0 0,-1 0 0,1 1 0,0-1 0,0 1 0,-1-1 0,1 1 0,1 0 0,-4 2 0,3-1-133,-1 1-1,1-1 1,0 1 0,1-1 0,-1 1-1,0-1 1,1 1 0,0 0 0,0 0-1,0-1 1,0 1 0,1 0 0,-1 0-1,1 0 1,0 0 0,1 0-1,-1 4 1,1-6-8,0 0 0,0 0 0,0 0 0,0-1 0,0 1 0,1 0 0,-1-1 0,0 1 0,1-1 0,-1 1 1,1-1-1,-1 0 0,1 1 0,0-1 0,0 0 0,-1 0 0,1 0 0,0-1 0,0 1 0,0 0 0,0-1 0,0 1 0,0-1 0,0 0 0,0 1 0,0-1 0,0 0 0,1 0 0,-1-1 0,0 1 0,0 0 0,0-1 0,2 0 0,25-6-5316,2-9-1490</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6.443"/>
    </inkml:context>
    <inkml:brush xml:id="br0">
      <inkml:brushProperty name="width" value="0.025" units="cm"/>
      <inkml:brushProperty name="height" value="0.025" units="cm"/>
      <inkml:brushProperty name="color" value="#E71224"/>
    </inkml:brush>
  </inkml:definitions>
  <inkml:trace contextRef="#ctx0" brushRef="#br0">119 1 15471,'0'0'6422,"-8"12"-5232,-7 13-61,1 1-1,2 1 1,0 0-1,-11 41 1,14-34-321,1 1 0,1 0 1,2 0-1,0 41 0,5-74-808,-1-1 0,1 0 0,0 1 0,0-1 0,0 0 0,0 1 0,1-1 0,-1 0 0,0 1 0,1-1 0,-1 0 0,0 1 0,1-1 0,0 0 0,-1 0 0,1 0 0,0 1 0,-1-1 0,1 0 0,0 0 0,0 0 0,0 0 0,0 0 0,0-1 0,0 1 0,3 1 0,-2-1 0,0-1 0,0 1 0,1-1 0,-1 0 0,0 0 0,0 0 0,1 0 0,-1-1 0,0 1 0,0-1 0,1 1 0,-1-1 0,0 0 0,3-1 0,4-2 0,0 0 0,-1-1 0,0-1 0,0 1 0,0-1 0,10-10 0,6-18 0,-20 27 0,0 1 0,0 0 0,1 0 0,-1 1 0,1-1 0,1 1 0,9-8 0,-15 13 0,0 0 0,1 0 0,-1 0 0,1 0 0,-1 1 0,1-1 0,-1 0 0,0 0 0,1 0 0,-1 0 0,1 0 0,-1 1 0,0-1 0,1 0 0,-1 0 0,0 1 0,1-1 0,-1 0 0,0 1 0,1-1 0,-1 0 0,0 1 0,0-1 0,1 0 0,-1 1 0,0-1 0,0 0 0,0 1 0,1-1 0,-1 1 0,0-1 0,0 1 0,0-1 0,0 0 0,0 1 0,0-1 0,0 1 0,0-1 0,0 1 0,0-1 0,0 0 0,0 1 0,0-1 0,-1 1 0,1 0 0,1 29 0,-2-26 0,-11 142 0,12-146 0,0 0 0,0 1 0,0-1 0,0 0 0,0 1 0,0-1 0,0 0 0,0 1 0,0-1 0,0 0 0,0 1 0,0-1 0,1 0 0,-1 1 0,0-1 0,0 0 0,0 0 0,0 1 0,1-1 0,-1 0 0,0 1 0,0-1 0,0 0 0,1 0 0,-1 1 0,0-1 0,0 0 0,1 0 0,-1 0 0,0 0 0,1 1 0,-1-1 0,0 0 0,1 0 0,-1 0 0,0 0 0,1 0 0,15-5 0,12-15 0,9-17 0,-28 26 0,0 1 0,2-1 0,-1 2 0,1-1 0,1 1 0,-1 1 0,2 0 0,-1 1 0,1 0 0,13-5 0,-25 12 0,-1 0 0,0 0 0,1 0 0,-1 0 0,1 0 0,-1 0 0,0 0 0,1 0 0,-1 0 0,0 0 0,1 1 0,-1-1 0,0 0 0,1 0 0,-1 0 0,0 0 0,1 1 0,-1-1 0,0 0 0,1 0 0,-1 0 0,0 1 0,0-1 0,1 0 0,-1 1 0,0-1 0,0 0 0,1 1 0,-1-1 0,0 0 0,0 1 0,0-1 0,0 1 0,4 20 0,-5 27 0,1-42 0,4-2 0,8-9 0,6-9 0,-18 14 0,11-9 0,-7 5 0,0 0 0,1 0 0,-1 1 0,1-1 0,0 1 0,-1 0 0,1 0 0,1 1 0,-1 0 0,0 0 0,1 0 0,10-2 0,-15 4 0,0 1 0,0-1 0,-1 1 0,1 0 0,0-1 0,0 1 0,-1 0 0,1-1 0,-1 1 0,1 0 0,0 0 0,-1 0 0,0-1 0,1 1 0,-1 0 0,1 0 0,-1 0 0,0 0 0,0 0 0,1 0 0,-1 0 0,0 0 0,0 0 0,0 0 0,0 0 0,0 0 0,0 0 0,0 0 0,-1 0 0,1 1 0,-5 33 0,4-30-477,0-3-251,1 0-1,-1-1 0,0 1 0,1 0 1,-1 0-1,1 0 0,0 0 0,0 0 0,0-1 1,0 1-1,0 0 0,0 3 0</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7.520"/>
    </inkml:context>
    <inkml:brush xml:id="br0">
      <inkml:brushProperty name="width" value="0.025" units="cm"/>
      <inkml:brushProperty name="height" value="0.025" units="cm"/>
      <inkml:brushProperty name="color" value="#E71224"/>
    </inkml:brush>
  </inkml:definitions>
  <inkml:trace contextRef="#ctx0" brushRef="#br0">183 90 5669,'0'0'21765,"-9"-1"-20713,3 1-923,0 1 0,-1-1 1,1 1-1,0 0 1,1 0-1,-1 1 0,0 0 1,0 0-1,1 0 1,-1 1-1,1-1 0,0 1 1,-1 1-1,1-1 1,1 1-1,-1 0 0,1 0 1,-1 0-1,1 1 0,-5 6 1,1-2 54,0 1 1,1-1-1,0 1 1,-7 13-1,12-19-141,0 0 0,1 1-1,-1-1 1,1 0 0,-1 1 0,1-1 0,1 1-1,-1-1 1,0 1 0,1-1 0,0 1 0,0-1-1,1 1 1,0 5 0,0-8-43,0-1 0,1 1 0,-1-1 0,0 1 0,0-1 0,1 0 0,-1 0 0,1 0 0,-1 0 0,1 0 0,0 0 0,-1 0 0,1 0 0,0 0 0,0-1 0,-1 1 0,1-1 0,0 1 0,0-1 0,0 0 0,0 0 0,0 0 0,-1 0 0,1 0 0,0 0 0,3-1 0,52-8 0,-38 2 0,-1-2 0,0 0 0,30-20 0,9-5 0,-94 95 0,35-57 0,0 0 0,0 0 0,0 0 0,1 0 0,0 0 0,0 0 0,0 1 0,0-1 0,1 0 0,-1 1 0,1 6 0,1-10 0,0-1 0,0 1 0,0-1 0,-1 1 0,1-1 0,0 1 0,0-1 0,0 0 0,0 0 0,0 1 0,0-1 0,0 0 0,0 0 0,0 0 0,0 0 0,0 0 0,0 0 0,0 0 0,0 0 0,0-1 0,0 1 0,1-1 0,25-4 0,-21 2 0,2 0 0,-1 0 0,1 0 0,0 1 0,-1 0 0,1 0 0,0 1 0,0 0 0,0 0 0,0 1 0,0 0 0,15 2 0,-18-2 0,0 0 0,1 0 0,-1-1 0,0 0 0,1 0 0,-1-1 0,0 1 0,0-1 0,0 0 0,0-1 0,0 1 0,-1-1 0,1 0 0,6-6 0,63-53 0,-69 57 0,2 0 0,-1 0 0,0-1 0,0 0 0,-1 0 0,1 0 0,-1-1 0,0 0 0,-1 0 0,0 0 0,0 0 0,-1-1 0,1 0 0,-2 1 0,1-1 0,-1 0 0,0-1 0,0-8 0,-2 14 0,0 1 0,-1 0 0,0-1 0,0 1 0,0 0 0,0 0 0,0 0 0,0 0 0,0 0 0,-1 0 0,1 0 0,0 0 0,-1 0 0,0 1 0,0-1 0,1 0 0,-1 1 0,0 0 0,0-1 0,0 1 0,0 0 0,0 0 0,-1 0 0,1 0 0,0 1 0,-4-2 0,-66-13 0,65 14 0,-74-6 0,92 15-1692,2-3-2707,2-1-5173</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18.530"/>
    </inkml:context>
    <inkml:brush xml:id="br0">
      <inkml:brushProperty name="width" value="0.025" units="cm"/>
      <inkml:brushProperty name="height" value="0.025" units="cm"/>
      <inkml:brushProperty name="color" value="#E71224"/>
    </inkml:brush>
  </inkml:definitions>
  <inkml:trace contextRef="#ctx0" brushRef="#br0">196 29 4324,'8'-6'5948,"19"-15"1583,-19 19-3938,-13 14 1121,-21 25-2988,-2-1 0,-38 39 0,3-5-247,95-113-2173,33-59 0,-65 102 689,0 0-1,0 0 1,0 0 0,0 0 0,0 0-1,0 1 1,0-1 0,0 0-1,0 0 1,0 0 0,0 0 0,0 0-1,0 0 1,0 1 0,0-1-1,1 0 1,-1 0 0,0 0 0,0 0-1,0 0 1,0 0 0,0 0-1,0 1 1,0-1 0,0 0 0,1 0-1,-1 0 1,0 0 0,0 0-1,0 0 1,0 0 0,0 0 0,0 0-1,1 0 1,-1 0 0,0 0-1,0 0 1,0 0 0,0 0 0,0 0-1,0 0 1,1 0 0,-1 0-1,0 0 1,0 0 0,0 0 0,0 0-1,0 0 1,0 0 0,1 0-1,-1 0 1,0 0 0,0 0 0,0 0-1,0-1 1,0 1 0,0 0-1,0 0 1,1 0 0,-1 0-1,1 24-96,-4 30 111,-8 96 1795,8-161-1804,-1 0 0,0 1 0,-1 0 0,0-1 0,-1 2 0,0-1 0,-1 1 0,0 0 0,0 0 0,-1 1 0,0 0 0,-16-12 0,-20-24 0,44 44 0,0 0 0,0 0 0,0-1 0,-1 1 0,1 0 0,0 0 0,0 0 0,0-1 0,0 1 0,-1 0 0,1 0 0,0 0 0,0-1 0,0 1 0,0 0 0,0 0 0,0-1 0,0 1 0,0 0 0,0 0 0,0-1 0,0 1 0,0 0 0,0-1 0,0 1 0,0 0 0,0 0 0,0-1 0,0 1 0,0 0 0,0 0 0,0-1 0,0 1 0,0 0 0,1 0 0,-1-1 0,0 1 0,0 0 0,0 0 0,0 0 0,1-1 0,14-4 0,26 4 0,-36 1 0,21 0-117,-13-2-409,1 2 1,-1 0-1,1 0 0,-1 2 0,1-1 0,-1 2 0,0 0 0,0 0 0,0 1 0,0 1 0,13 7 1,-5 2-6437</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0.026"/>
    </inkml:context>
    <inkml:brush xml:id="br0">
      <inkml:brushProperty name="width" value="0.025" units="cm"/>
      <inkml:brushProperty name="height" value="0.025" units="cm"/>
      <inkml:brushProperty name="color" value="#E71224"/>
    </inkml:brush>
  </inkml:definitions>
  <inkml:trace contextRef="#ctx0" brushRef="#br0">24 11 8712,'-24'19'13303,"26"-12"-9518,15-5-2012,4-4-928,0-1 0,40-10 0,22-4-546,-81 17-304,13-2-516,1 1-1,-1 0 0,32 4 0,-46-3 299,0 0 1,0 0-1,-1 0 1,1 1 0,0-1-1,0 0 1,-1 1-1,1-1 1,0 0-1,-1 1 1,1-1 0,-1 1-1,1-1 1,0 1-1,-1-1 1,1 1-1,-1 0 1,1-1 0,-1 1-1,0 0 1,1-1-1,-1 1 1,0 0-1,1-1 1,-1 1 0,0 0-1,0 0 1,0-1-1,1 1 1,-1 0-1,0 0 1,0 0 0,0-1-1,0 1 1,0 0-1,-1 0 1,1-1-1,0 1 1,0 0-1,0 0 1,-1-1 0,1 1-1,0 0 1,-1-1-1,1 1 1,-1 0-1,0 0 1,-16 10-6526</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0.381"/>
    </inkml:context>
    <inkml:brush xml:id="br0">
      <inkml:brushProperty name="width" value="0.025" units="cm"/>
      <inkml:brushProperty name="height" value="0.025" units="cm"/>
      <inkml:brushProperty name="color" value="#E71224"/>
    </inkml:brush>
  </inkml:definitions>
  <inkml:trace contextRef="#ctx0" brushRef="#br0">1 19 9929,'0'0'14062,"69"26"-12685,-34-26-640,3-9-513,2 1-128,2-1-608,1 4-2083,0-1-1825,-4-1-5029</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0.852"/>
    </inkml:context>
    <inkml:brush xml:id="br0">
      <inkml:brushProperty name="width" value="0.025" units="cm"/>
      <inkml:brushProperty name="height" value="0.025" units="cm"/>
      <inkml:brushProperty name="color" value="#E71224"/>
    </inkml:brush>
  </inkml:definitions>
  <inkml:trace contextRef="#ctx0" brushRef="#br0">41 169 3075,'0'0'229,"-7"-8"118,-18-37 537,23 40-171,0-1-1,1 1 1,-1-1 0,2 1-1,-1-1 1,0-7 0,6-27 6280,-4 38-6529,-1 1-1,0-1 1,1 1-1,-1-1 0,1 1 1,-1 0-1,1-1 0,0 1 1,0 0-1,-1-1 0,1 1 1,0 0-1,0 0 0,0 0 1,1 0-1,-1 0 0,0 0 1,0 0-1,0 0 1,1 0-1,-1 0 0,0 1 1,1-1-1,2 0 0,-4 1-324,1 1-1,0-1 1,-1 0-1,1 1 1,-1 0-1,1-1 1,-1 1-1,1-1 1,-1 1-1,1 0 1,-1-1-1,1 1 1,-1 0-1,0-1 1,1 1-1,-1 0 1,0-1-1,0 1 1,0 0-1,1 0 1,-1-1-1,0 1 1,0 0-1,0 0 1,0 0-1,0 0 1,2 31 104,-2-25 50,0-5-284,0 5 33,1 0 0,0-1-1,0 1 1,0 0 0,4 8-1,-5-14-38,1 0 0,-1 0-1,0 0 1,1 0-1,-1 0 1,1-1 0,0 1-1,-1 0 1,1 0 0,0-1-1,-1 1 1,1 0-1,0-1 1,0 1 0,-1-1-1,1 1 1,0-1-1,0 0 1,0 1 0,0-1-1,0 0 1,0 1-1,0-1 1,0 0 0,-1 0-1,1 0 1,0 0 0,0 0-1,0 0 1,0 0-1,0 0 1,0 0 0,0-1-1,0 1 1,0 0-1,0 0 1,0-1 0,0 1-1,-1-1 1,1 1-1,0-1 1,0 1 0,0-1-1,-1 1 1,1-1 0,0 0-1,-1 0 1,1 1-1,0-2 1,14-11-3,-2 0 0,25-30 0,-19 21 0,-16 21 0,-2 9 0,-2 9 0,-11 27 0,7-31 0,2 1 0,-1 0 0,1-1 0,1 1 0,1 0 0,0 20 0,1-33 0,0-1 0,0 1 0,0-1 0,0 1 0,0-1 0,0 1 0,0-1 0,0 1 0,0 0 0,0-1 0,1 1 0,-1-1 0,0 1 0,0-1 0,1 0 0,-1 1 0,0-1 0,1 1 0,-1-1 0,1 0 0,-1 1 0,0-1 0,1 0 0,-1 1 0,1-1 0,-1 0 0,1 1 0,-1-1 0,1 0 0,-1 0 0,1 0 0,-1 0 0,2 1 0,21-7 0,17-20 0,-17 0 0,0 0 0,25-41 0,-4 6 0,-44 61-94,1 0 0,-1 0-1,0 1 1,1-1 0,-1 0 0,0 1 0,0-1-1,1 0 1,-1 1 0,0-1 0,0 1 0,0-1-1,1 1 1,-1-1 0,0 0 0,0 1 0,0-1-1,0 1 1,0-1 0,0 1 0,0-1 0,0 1-1,0-1 1,0 0 0,0 1 0,0-1 0,0 1-1,0-1 1,0 1 0,-1-1 0,1 0 0,0 1-1,0-1 1,0 1 0,-1-1 0,1 1-215,0 0 1,0 0-1,0 0 0,0 0 1,0 0-1,-1 0 0,1 0 1,0 0-1,0 0 0,-1 0 1,1 0-1,-1 0 0,1-1 1,-1 1-1,1 0 1,-1 0-1,1 0 0,-1-1 1,0 1-1,1 0 0,-1-1 1,-1 2-1</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1.675"/>
    </inkml:context>
    <inkml:brush xml:id="br0">
      <inkml:brushProperty name="width" value="0.025" units="cm"/>
      <inkml:brushProperty name="height" value="0.025" units="cm"/>
      <inkml:brushProperty name="color" value="#E71224"/>
    </inkml:brush>
  </inkml:definitions>
  <inkml:trace contextRef="#ctx0" brushRef="#br0">199 52 13036,'0'0'6577,"6"-8"-3870,20-27-187,-20 27-487,-16 17-196,-15 20-1390,-176 197 2971,231-256-3408,-7 8-1310,-1-1-1,-1 0 1,-1-2 0,28-42-1,-107 144 2422,44-53-948,8-14 274,1 1 1,-1 0-1,2 0 1,-1 0-1,2 1 0,-7 22 1,12-53-359,-2 0 0,0 0 0,-1 0 1,-5-23-1,2 16-147,-3-51 1,10 80 61,0 1 0,-1-1 0,1 1 1,0-1-1,1 0 0,-1 0 0,1 0 0,-1 0 1,1 0-1,0 0 0,0-1 0,6 5 1,-1-1 4,2 3-180,0-1 1,1 0-1,0 0 1,1-2-1,18 9 1,-22-11-1297,1-1 1,-1-1-1,1 1 1,0-2-1,13 2 0,4-2-8596</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2.065"/>
    </inkml:context>
    <inkml:brush xml:id="br0">
      <inkml:brushProperty name="width" value="0.025" units="cm"/>
      <inkml:brushProperty name="height" value="0.025" units="cm"/>
      <inkml:brushProperty name="color" value="#E71224"/>
    </inkml:brush>
  </inkml:definitions>
  <inkml:trace contextRef="#ctx0" brushRef="#br0">1 75 13068,'0'0'10827,"53"-2"-8745,-27 1-289,6-4-351,7-1-321,5-1-321,5-2-351,0 3-257,0-2-192,-4 3-448,-4 1-1186,-8 0-1537,-6-1-801,-6 0 193,-6-3-1730</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2.563"/>
    </inkml:context>
    <inkml:brush xml:id="br0">
      <inkml:brushProperty name="width" value="0.025" units="cm"/>
      <inkml:brushProperty name="height" value="0.025" units="cm"/>
      <inkml:brushProperty name="color" value="#E71224"/>
    </inkml:brush>
  </inkml:definitions>
  <inkml:trace contextRef="#ctx0" brushRef="#br0">73 57 12043,'0'0'8750,"0"12"-5584,2 39-1059,-2 0-1,-7 54 1,3-73-1970,4-23-109,0 1-1,-1-1 1,0 1 0,-1-1 0,0 0 0,-1 1 0,1-1 0,-2 0 0,1 0 0,-6 8-1,8-16-3,1-1 0,0 1-1,-1-1 1,1 0 0,-1 1-1,1-1 1,0 1-1,-1-1 1,1 1 0,-1-1-1,1 0 1,-1 0 0,0 1-1,1-1 1,-1 0 0,1 0-1,-1 1 1,1-1-1,-1 0 1,0 0 0,1 0-1,-1 0 1,0 0 0,1 0-1,-1 0 1,1 0 0,-1 0-1,0 0 1,1 0-1,-1-1 1,1 1 0,-1 0-1,1 0 1,-1-1 0,0 1-1,1 0 1,-1-1 0,1 1-1,-1 0 1,1-1-1,-1 1 1,1-1 0,0 1-1,-1-1 1,1 1 0,0-1-1,-1 1 1,1-1 0,0 1-1,-1-1 1,1 1-1,0-1 1,0 0 0,0 0-1,-10-34 487,9 18-495,2-1 0,0 1 0,1 0 1,1 0-1,0 0 0,2 1 0,-1-1 0,2 1 0,0 0 0,2 0 0,12-21 1,-13 25-13,0-1 1,1 2-1,1-1 1,0 1-1,1 1 1,0 0 0,0 0-1,1 1 1,0 0-1,1 1 1,0 0-1,0 1 1,1 0-1,15-6 1,-23 12-4,-1-1 0,1 1 0,0 0 0,0 1 0,0-1 0,0 1 0,0 0 0,0 0 0,0 0 0,0 1 0,0 0 0,0 0 0,0 0 0,5 3 0,-8-3 0,0 0 0,-1 0 0,1 0 0,0 0 0,0 0 0,-1 1 0,1-1 0,-1 1 0,1-1 0,-1 1 0,0 0 0,1-1 0,-1 1 0,0 0 0,0 0 0,0 0 0,-1 0 0,1 0 0,0 0 0,-1 0 0,1 0 0,-1 0 0,0 0 0,0 0 0,0 0 0,0 1 0,0-1 0,0 0 0,0 0 0,-1 0 0,1 0 0,-1 0 0,1 0 0,-1 0 0,-1 2 0,1-1 0,-1 0 0,0-1 0,1 1 0,-1-1 0,0 0 0,0 1 0,-1-1 0,1 0 0,0 0 0,-1 0 0,1-1 0,-1 1 0,1-1 0,-1 1 0,0-1 0,0 0 0,0 0 0,-3 1 0,-56 12 0,-28-7 0,94-10-1909,30-13-9112,-6 5 3195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845"/>
    </inkml:context>
    <inkml:brush xml:id="br0">
      <inkml:brushProperty name="width" value="0.025" units="cm"/>
      <inkml:brushProperty name="height" value="0.025" units="cm"/>
    </inkml:brush>
  </inkml:definitions>
  <inkml:trace contextRef="#ctx0" brushRef="#br0">158 41 18866,'0'0'5931,"-11"-4"-5632,5 1-272,4 2-28,0 0-1,0 0 1,0 0 0,0 0-1,0 0 1,0 0 0,0 0-1,0 1 1,0-1 0,0 1-1,0 0 1,0-1-1,-1 1 1,1 0 0,0 0-1,0 1 1,0-1 0,0 0-1,-1 1 1,1-1 0,0 1-1,0 0 1,0-1 0,0 1-1,0 0 1,0 0 0,1 0-1,-1 1 1,0-1-1,0 0 1,-2 4 0,-6 7 102,1 2-1,0-1 1,1 2 0,1-1 0,0 1 0,1 0 0,0 0-1,-5 26 1,11-41-72,0 1-1,0-1 1,0 0-1,1 0 1,-1 1 0,0-1-1,0 0 1,0 1-1,1-1 1,-1 0-1,0 0 1,0 1-1,1-1 1,-1 0-1,0 0 1,0 0 0,1 1-1,-1-1 1,0 0-1,1 0 1,-1 0-1,0 0 1,1 0-1,-1 1 1,0-1 0,1 0-1,-1 0 1,0 0-1,1 0 1,-1 0-1,0 0 1,1 0-1,-1 0 1,0 0-1,1-1 1,-1 1 0,0 0-1,1 0 1,-1 0-1,0 0 1,0 0-1,1-1 1,-1 1-1,0 0 1,1 0-1,-1 0 1,0-1 0,0 1-1,1 0 1,-1 0-1,0-1 1,19-10 915,-1-2-792,-1-1 0,-1-1 1,0 0-1,-1-1 0,-1 0 0,-1-1 0,0-1 0,-1 0 1,12-26-1,-67 104-964,8 8-1159,33-63 1244,0 1 0,1 0-1,-1 0 1,1 0-1,0 0 1,0 7 0,1-12 587,0-1 1,0 1-1,0-1 1,0 1-1,0-1 1,0 0-1,0 1 1,1-1 0,-1 1-1,0-1 1,0 1-1,0-1 1,0 1-1,1-1 1,-1 0 0,0 1-1,0-1 1,1 0-1,-1 1 1,0-1-1,1 1 1,-1-1-1,0 0 1,1 0 0,-1 1-1,0-1 1,1 0-1,-1 0 1,1 1-1,-1-1 1,0 0 0,1 0-1,-1 0 1,1 0-1,-1 0 1,1 0-1,-1 0 1,1 0 0,-1 0-1,1 0 1,-1 0-1,1 0 1,-1 0-1,0 0 1,1 0-1,-1 0 1,1 0 0,-1 0-1,1-1 1,0 1-1,1-1-308,25-2-4319</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3.123"/>
    </inkml:context>
    <inkml:brush xml:id="br0">
      <inkml:brushProperty name="width" value="0.025" units="cm"/>
      <inkml:brushProperty name="height" value="0.025" units="cm"/>
      <inkml:brushProperty name="color" value="#E71224"/>
    </inkml:brush>
  </inkml:definitions>
  <inkml:trace contextRef="#ctx0" brushRef="#br0">215 1 10186,'0'0'17531,"-11"8"-16026,-26 26-397,-41 47 0,27-27 178,207-231-6576,-221 309 7457,51-104-1744,-19 45 2064,33-74-2483,0 1 0,0 0 0,0 0 0,0 0-1,0 0 1,1 0 0,-1 0 0,0 0 0,0-1 0,0 1 0,0 0 0,0 0 0,0 0 0,1 0 0,-1 0 0,0 0 0,0 0 0,0 0 0,0 0 0,1 0-1,-1 0 1,0 0 0,0 0 0,0 0 0,0 0 0,0 0 0,1 0 0,-1 0 0,0 0 0,0 0 0,0 0 0,0 0 0,0 0 0,1 0 0,-1 1 0,0-1-1,0 0 1,0 0 0,0 0 0,0 0 0,0 0 0,0 0 0,1 0 0,-1 1 0,0-1 0,0 0 0,0 0 0,0 0 0,0 0 0,0 0 0,0 0 0,0 1-1,0-1 1,0 0 0,0 0 0,0 0 0,0 0 0,0 1 0,0-1 0,0 0 0,10-8 12,-6 3-130,0 0 1,0 0-1,0-1 0,-1 1 1,1-1-1,-2 0 0,1 0 1,-1 0-1,1 0 0,-2-1 1,3-11-1,-4 15 61,0-1-1,0 1 1,0 0-1,0 0 1,-1 0-1,1 0 1,-1 0-1,0 0 1,0 0-1,0 0 1,0 1-1,-1-1 1,1 0-1,-1 0 1,1 1-1,-1-1 1,0 1-1,0 0 1,0-1-1,-1 1 1,1 0-1,0 0 1,-1 1-1,0-1 1,1 0-1,-6-2 1,2 1 65,0 1-1,-1-1 1,1 1-1,0 0 1,-1 0-1,0 1 1,1 0 0,-1 0-1,0 1 1,1 0-1,-10 0 1,16 0 0,0 0-1,0 0 1,0 0 0,-1 0-1,1 0 1,0 0 0,0 0 0,0 0-1,-1 0 1,1 0 0,0 0 0,0 0-1,0 0 1,0 0 0,-1 0-1,1 0 1,0 0 0,0 0 0,0 0-1,0 0 1,-1 0 0,1 0 0,0 0-1,0 0 1,0 0 0,0 1-1,-1-1 1,1 0 0,0 0 0,0 0-1,0 0 1,0 0 0,0 0 0,0 1-1,0-1 1,-1 0 0,1 0-1,0 0 1,0 0 0,0 1 0,0-1-1,0 0 1,0 0 0,0 0 0,0 0-1,0 1 1,0-1 0,0 0-1,0 0 1,0 0 0,0 0 0,0 1-1,0-1 1,0 0 0,0 0 0,0 0-1,0 0 1,0 1 0,1-1-1,-1 0 1,0 0 0,0 0 0,0 0-1,0 1 1,0-1 0,0 0 0,0 0-1,1 0 1,-1 0 0,14 6 587,13-6-223,-1 2 0,50 10 1,-63-9-380,-1 1 0,0 0 1,0 1-1,0 0 0,0 1 1,-1 1-1,0 0 0,11 9 1,-15-10-571,21 14-844,-6-12-7825,-12-7-7441</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4.525"/>
    </inkml:context>
    <inkml:brush xml:id="br0">
      <inkml:brushProperty name="width" value="0.025" units="cm"/>
      <inkml:brushProperty name="height" value="0.025" units="cm"/>
      <inkml:brushProperty name="color" value="#E71224"/>
    </inkml:brush>
  </inkml:definitions>
  <inkml:trace contextRef="#ctx0" brushRef="#br0">256 250 4869,'0'0'11776,"0"-9"-6875,0 7-4679,0-1 1,0 1-1,0-1 1,-1 1-1,1-1 1,-1 1 0,1 0-1,-1-1 1,0 1-1,0-1 1,0 1-1,0 0 1,0 0-1,0 0 1,-1 0-1,1 0 1,-3-3 0,2 4-100,-1-1 0,1 1 1,-1 0-1,1 0 1,-1 0-1,1 0 0,-1 0 1,0 1-1,1-1 1,-1 1-1,0 0 1,0 0-1,1 0 0,-1 0 1,0 0-1,1 0 1,-1 1-1,0-1 0,1 1 1,-1 0-1,-3 1 1,-3 2-35,0 1 1,0 0-1,0 0 0,0 1 1,1 0-1,0 1 1,0 0-1,1 0 0,0 0 1,0 1-1,1 0 1,0 0-1,0 1 1,1 0-1,0 0 0,0 0 1,1 0-1,0 1 1,-2 11-1,6-20-88,-1-1-1,1 0 1,0 1 0,0-1 0,0 1-1,0-1 1,-1 1 0,1-1-1,0 1 1,0-1 0,0 1-1,0-1 1,0 1 0,0-1-1,0 1 1,0-1 0,1 1-1,-1-1 1,0 1 0,0-1-1,0 1 1,0-1 0,1 1 0,-1-1-1,0 0 1,1 1 0,-1-1-1,0 1 1,0-1 0,1 0-1,-1 1 1,1-1 0,-1 0-1,0 1 1,1-1 0,-1 0-1,1 0 1,0 1 0,20-8-204,20-24-838,-23 12 160,-15 14 662,2 0 0,-1 0 1,0 1-1,1-1 0,0 1 0,0 0 0,0 0 0,1 1 0,-1 0 0,8-3 1,-12 5 210,0 1 1,0 0 0,0 0 0,0 0 0,0 0 0,0 0 0,0 1 0,-1-1 0,1 0 0,0 0 0,0 1 0,0-1 0,0 0 0,0 1 0,0-1 0,0 1 0,0-1 0,-1 1 0,1 0 0,0-1 0,0 1 0,-1 0 0,1-1 0,-1 1 0,1 0 0,0 0 0,-1 0 0,1-1 0,-1 1 0,0 0 0,1 0 0,-1 0 0,0 0 0,1 0 0,-1 1 0,9 43-157,-8-36 153,-1-8 11,9 52 476,-1 0-1,-4 0 0,-1 0 0,-5 57 0,0-101-213,0 0 0,0 0 0,-1 0 0,0 0 0,-1 0 0,0-1 0,0 0 0,-1 1 0,0-1-1,0-1 1,-13 14 0,15-17-212,-1 0-1,0 0 1,0 0-1,0-1 1,0 0-1,0 0 1,-1 0-1,1-1 1,-1 1-1,0-1 1,0 0-1,0 0 1,0-1-1,0 1 1,0-1-1,0 0 1,0-1-1,-1 1 0,1-1 1,0 0-1,0-1 1,-9 0-1,10-1-41,0 1 0,0-1 0,0 0-1,0 0 1,1-1 0,-1 1-1,1-1 1,-1 1 0,1-1 0,0 0-1,0 0 1,0-1 0,1 1 0,-1 0-1,1-1 1,0 0 0,0 0-1,0 1 1,0-1 0,0 0 0,1 0-1,-1-5 1,0 4-11,1-1 1,0 0-1,0 1 1,0-1-1,1 0 0,0 0 1,0 0-1,0 1 1,1-1-1,0 0 0,0 0 1,0 1-1,1-1 1,0 1-1,0-1 0,3-5 1,13-12 2,2 0 0,0 1 0,1 1 0,1 1 0,1 1-1,27-17 1,15-14-10,-48 36-9,136-121-324,-134 116 335,0-2 0,-2 0 0,0-1-1,-1-1 1,16-32 0,-28 48 32,-1-1-1,0 1 0,-1-1 1,1 0-1,-1 0 0,-1 0 1,2-15-1,-3 21-11,0 0 1,0 1-1,0-1 0,0 1 0,-1-1 0,1 1 0,0-1 0,-1 1 1,1-1-1,-1 1 0,1-1 0,-1 1 0,1 0 0,-1-1 0,0 1 1,0 0-1,0-1 0,0 1 0,0 0 0,0 0 0,0 0 0,0 0 1,-1 0-1,1 0 0,0 0 0,0 1 0,-1-1 0,1 0 1,-1 1-1,1-1 0,-1 1 0,1-1 0,-1 1 0,1 0 0,-1-1 1,1 1-1,-1 0 0,1 0 0,-1 0 0,1 0 0,-1 1 0,1-1 1,-1 0-1,1 1 0,-1-1 0,-2 2 0,-3 0-9,1 1 1,-1 0-1,1 0 0,-1 0 0,1 1 1,0 0-1,1 1 0,-1-1 0,1 1 0,0 0 1,0 0-1,0 1 0,1-1 0,-7 12 1,-5 7 36,2 1 1,-15 35 0,22-46-12,1 0 0,1 0 0,0 1 0,1-1 0,0 1 0,1 0-1,1 0 1,0 0 0,1 0 0,1 0 0,2 25 0,0-36-29,-1 0 0,1-1 0,0 1 0,0-1 0,0 1 0,1-1 0,-1 0 0,1 0 0,-1 0 0,1 0 0,0-1 0,0 1 0,0-1 0,1 0 0,-1 1 0,1-2 0,-1 1 0,1 0 0,-1-1 0,1 1 0,0-1 0,0 0 0,0 0 0,0-1 0,6 1 0,3 1 0,-1-1 0,1 0 0,-1-1 0,1-1 0,0 0 0,-1 0 0,13-4 0,-17 3-67,-1-1-1,0 1 1,0-2 0,0 1-1,-1-1 1,1 0-1,-1 0 1,0-1 0,0 1-1,0-1 1,-1-1 0,1 1-1,-1-1 1,-1 0 0,1 0-1,6-12 1,-6 7-40,0-1 1,0 1-1,-1-1 1,0 0-1,-1 0 1,-1 0-1,1-1 1,-2 1-1,0-18 1,-1 29 119,1 1 1,-1-1 0,0 1-1,0 0 1,0-1-1,0 1 1,0 0-1,0-1 1,0 1-1,0-1 1,0 1 0,-1 0-1,1-1 1,0 1-1,0 0 1,0-1-1,0 1 1,0 0-1,-1-1 1,1 1 0,0 0-1,0-1 1,-1 1-1,1 0 1,0-1-1,0 1 1,-1 0-1,1 0 1,0 0 0,-1-1-1,1 1 1,0 0-1,-1 0 1,1 0-1,0 0 1,-1-1 0,1 1-1,0 0 1,-1 0-1,1 0 1,-1 0-1,1 0 1,0 0-1,-1 0 1,1 0 0,-1 0-1,1 0 1,0 0-1,-1 1 1,1-1-1,0 0 1,-1 0-1,1 0 1,0 0 0,-1 0-1,1 1 1,0-1-1,-1 0 1,1 0-1,0 1 1,0-1-1,-1 0 1,1 1 0,0-1-1,-1 0 1,-18 20 260,10-6-187,1 0 0,1 1-1,0-1 1,2 2 0,-1-1-1,2 0 1,0 1 0,1 0 0,0 0-1,1 0 1,1 18 0,1-33-87,0 1 0,0-1 0,0 1 0,1-1 0,-1 1 0,0-1 0,1 1 0,-1-1 0,1 0 0,0 1 0,0-1 0,-1 0 0,1 1 0,0-1 0,0 0 0,0 0 0,0 0 0,0 0 0,1 0 0,-1 0 0,0 0 0,0 0 0,1 0 0,-1 0 0,0-1 0,1 1 0,-1-1 0,1 1 0,-1-1 0,1 1 0,-1-1 0,1 0 0,-1 0 0,1 0 0,-1 0 0,1 0 0,-1 0 0,1 0 0,2-1 0,2 0 0,0 0 0,0 0 0,0-1 0,0 1 0,-1-2 0,1 1 0,0 0 0,9-7 0,6-9 0,0 0 0,-2-2 0,0 0 0,-1-1 0,-1-1 0,-1 0 0,-1-1 0,-1-1 0,18-43 0,-38 80 0,-5 9 0,1-1 0,1 1 0,1 1 0,1 0 0,1 0 0,1 0 0,-3 30 0,8-52 0,0 0 0,0 0 0,0 0 0,0 0 0,0 0 0,0 0 0,0 0 0,0 0 0,1 0 0,-1-1 0,0 1 0,1 0 0,-1 0 0,1 0 0,-1 0 0,1 0 0,-1 0 0,1-1 0,-1 1 0,1 0 0,0 0 0,-1-1 0,1 1 0,0 0 0,0-1 0,0 1 0,1 0 0,0 0 0,0-1 0,0 0 0,0 0 0,0 0 0,0 0 0,0 0 0,0 0 0,0 0 0,0 0 0,0-1 0,0 1 0,-1-1 0,4 0 0,1-2 0,1 0 0,0 0 0,-1-1 0,0 0 0,0 0 0,0 0 0,6-6 0,-10 8-480,-1 0-1,1-1 1,0 1-1,-1-1 1,1 1-1,-1-1 1,0 1-1,1-1 1,-1 0-1,-1 0 1,1 0 0,0 1-1,-1-1 1,1 0-1,-1 0 1,0 0-1,0-3 1,0-17-6567</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4.898"/>
    </inkml:context>
    <inkml:brush xml:id="br0">
      <inkml:brushProperty name="width" value="0.025" units="cm"/>
      <inkml:brushProperty name="height" value="0.025" units="cm"/>
      <inkml:brushProperty name="color" value="#E71224"/>
    </inkml:brush>
  </inkml:definitions>
  <inkml:trace contextRef="#ctx0" brushRef="#br0">1 1 21717,'0'0'10153</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5.411"/>
    </inkml:context>
    <inkml:brush xml:id="br0">
      <inkml:brushProperty name="width" value="0.025" units="cm"/>
      <inkml:brushProperty name="height" value="0.025" units="cm"/>
      <inkml:brushProperty name="color" value="#E71224"/>
    </inkml:brush>
  </inkml:definitions>
  <inkml:trace contextRef="#ctx0" brushRef="#br0">103 322 4805,'0'0'23835,"-9"7"-23728,-5 4-101,2-1-1,0 2 0,-14 16 1,23-25-5,0 0-1,1 0 1,-1 0 0,1 1 0,0-1 0,-1 0 0,2 1 0,-1 0 0,0-1 0,1 1-1,-1 0 1,1 0 0,0 0 0,1 0 0,-1 0 0,1 0 0,0 0 0,-1 0-1,2 0 1,-1 0 0,0 0 0,1 0 0,1 4 0,-1-7-1,0 0 1,-1 0-1,1 0 0,0 0 1,0 0-1,0 0 0,0-1 1,0 1-1,1 0 1,-1-1-1,0 1 0,0-1 1,0 1-1,1-1 0,-1 0 1,0 1-1,0-1 1,1 0-1,-1 0 0,0 0 1,0 0-1,1 0 0,-1 0 1,2-1-1,34-7 34,-25 3-20,0-1 1,0-1-1,-1 0 1,1-1-1,18-17 1,50-55-38,-64 64 7,14-16-30,50-68 1,-73 88 56,1 0-1,-1 0 1,-1 0 0,0-1-1,0 0 1,-2 0 0,0 0-1,0 0 1,-1-1 0,2-16-1,-5 28-2,0 1-1,0-1 0,0 1 0,0-1 0,0 1 0,0-1 1,0 1-1,0-1 0,-1 1 0,1-1 0,0 1 1,-1-1-1,1 1 0,-1 0 0,0-1 0,0 1 0,1 0 1,-1-1-1,0 1 0,0 0 0,0 0 0,0 0 0,0 0 1,0 0-1,-1 0 0,1 0 0,0 0 0,0 0 1,-1 1-1,1-1 0,0 0 0,-1 1 0,1-1 0,-1 1 1,1 0-1,-1-1 0,1 1 0,-1 0 0,1 0 1,-1 0-1,-2 0 0,-1 1-5,0-1 1,0 1-1,0 0 1,0 0-1,0 1 1,0 0-1,1 0 1,-1 0-1,0 0 0,1 1 1,-7 4-1,-6 7 114,1 0-1,0 1 1,1 1-1,0 0 1,2 1-1,0 1 1,1 0-1,1 0 1,0 2-1,-10 25 1,21-44-109,0 0 1,-1-1-1,1 1 1,0-1-1,0 1 0,0 0 1,0-1-1,0 1 1,0 0-1,0-1 0,0 1 1,0 0-1,0-1 1,0 1-1,1-1 0,-1 1 1,0 0-1,0-1 1,1 1-1,-1-1 0,0 1 1,1-1-1,-1 1 1,0-1-1,1 1 1,-1-1-1,1 1 0,-1-1 1,1 1-1,-1-1 1,1 0-1,-1 1 0,1-1 1,-1 0-1,1 1 1,0-1-1,-1 0 0,1 0 1,0 0-1,-1 0 1,1 1-1,-1-1 0,1 0 1,0 0-1,-1 0 1,1 0-1,0-1 1,-1 1-1,1 0 0,-1 0 1,1 0-1,0 0 1,-1-1-1,1 1 0,40-11-82,-38 11 68,7-4-73,91-26-1468,-91 28 1401,1 1-1,-1-1 1,1 1-1,-1 1 1,0 0-1,1 1 1,19 3 0,-27-3 141,0-1 0,0 1 0,0 0-1,0 0 1,0 1 0,-1-1 0,1 1 0,0-1 0,-1 1 0,1 0 0,-1 0 0,0 0 0,0 0 0,0 0 0,0 1 0,0-1 0,0 1 0,0-1 0,2 5 0,-2-1 83,-1-1-1,1 1 0,-1-1 0,1 1 0,-2 0 0,1 0 1,-1 0-1,1 0 0,-2 9 0,-2 6 32,-1 0-1,-1 0 1,-1-1 0,-11 29-1,16-48-544,-3 7-755</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6.141"/>
    </inkml:context>
    <inkml:brush xml:id="br0">
      <inkml:brushProperty name="width" value="0.025" units="cm"/>
      <inkml:brushProperty name="height" value="0.025" units="cm"/>
      <inkml:brushProperty name="color" value="#E71224"/>
    </inkml:brush>
  </inkml:definitions>
  <inkml:trace contextRef="#ctx0" brushRef="#br0">40 0 7751,'0'0'11163,"5"11"-9017,3 18-1284,-1 0 0,-2 0 0,0 1 1,-2 0-1,-2 40 0,-4-8-303,-3-1 1,-3-1-1,-2 1 1,-34 101-1,91-304-313,80-167-1,-126 308-246,5-11 42,1 0 0,1 1 0,0 0 0,9-13-1,-15 23-18,0-1 0,1 1-1,-1-1 1,0 1 0,0-1-1,1 1 1,-1 0-1,1-1 1,-1 1 0,1 0-1,-1 0 1,1 0 0,0 0-1,0 1 1,-1-1-1,1 0 1,0 1 0,0-1-1,0 1 1,0 0-1,0-1 1,0 1 0,0 0-1,-1 0 1,1 0 0,0 1-1,0-1 1,0 0-1,0 1 1,0-1 0,0 1-1,-1 0 1,1-1-1,0 1 1,0 0 0,-1 0-1,1 0 1,1 2 0,0 0-12,-1-1 1,0 1 0,0 0-1,0 0 1,0-1 0,-1 1-1,1 1 1,-1-1 0,0 0-1,1 0 1,-2 1 0,1-1-1,0 0 1,-1 1 0,1-1-1,-1 1 1,0-1 0,0 0-1,0 1 1,-1-1 0,1 1 0,-1-1-1,-1 4 1,0 2 0,-1-1-1,1 1 1,-2-1 0,1 0-1,-1 0 1,0 0 0,-1-1-1,-5 8 1,-4 1 165,0-1 1,-1-1-1,0 0 1,-23 15-1,32-24-131,-1-1 0,1 1 1,-1-2-1,0 1 0,0-1 0,0 0 0,0-1 0,-1 1 0,1-1 0,-1-1 0,1 0 0,-1 0 1,0 0-1,-13-1 0,20 0-115,0-1 0,0 1 0,0-1 0,1 1 0,-1-1 0,0 1 0,0-1 0,0 0 0,0 1 0,0-1-1,1 0 1,-1 0 0,0 0 0,1 1 0,-1-1 0,0 0 0,1 0 0,-1 0 0,1 0 0,0 0 0,-1 0 0,1 0 0,0 0 0,0 0 0,-1 0 0,1 0 0,0-1 0,0 1 0,0 0 0,0 0 0,0 0 0,1 0 0,-1 0 0,0 0 0,0 0 0,1 0 0,-1 0 0,0 0 0,1 0 0,-1 0 0,2-1 0,0-4-1264,0 0 0,1 0 0,0 1 1,0-1-1,8-9 0,6-3-5451,1 4-4698</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7.013"/>
    </inkml:context>
    <inkml:brush xml:id="br0">
      <inkml:brushProperty name="width" value="0.025" units="cm"/>
      <inkml:brushProperty name="height" value="0.025" units="cm"/>
      <inkml:brushProperty name="color" value="#E71224"/>
    </inkml:brush>
  </inkml:definitions>
  <inkml:trace contextRef="#ctx0" brushRef="#br0">123 1 9097,'0'0'12385,"2"9"-10949,0 7-879,0 1 1,-1-1-1,-1 0 0,-1 1 1,0-1-1,-7 32 1,-33 107 2141,23-91-2206,12-42-356,-9 25 378,3 0 0,2 0 0,2 1 0,-2 55 0,10-103-514,0 0 0,0 0 0,0-1 0,1 1 0,-1 0 0,0 0 0,0 0-1,0 0 1,0 0 0,0-1 0,0 1 0,0 0 0,1 0 0,-1 0 0,0 0 0,0 0-1,0 0 1,0 0 0,0 0 0,1 0 0,-1-1 0,0 1 0,0 0 0,0 0 0,0 0-1,1 0 1,-1 0 0,0 0 0,0 0 0,0 0 0,1 0 0,-1 0 0,0 0 0,0 0-1,0 0 1,0 0 0,1 1 0,-1-1 0,0 0 0,0 0 0,0 0 0,0 0 0,0 0-1,1 0 1,-1 0 0,0 0 0,0 1 0,0-1 0,0 0 0,0 0 0,0 0 0,0 0-1,1 0 1,-1 1 0,0-1 0,0 0 0,0 0 0,0 0 0,0 1 0,9-14-12,16-39 11,-3 6 0,35-55 0,-50 89 0,2 0 0,-1 1 0,2 0 0,-1 1 0,2 0 0,-1 0 0,1 1 0,1 1 0,16-11 0,-23 17 0,0-1 0,0 1 0,0 0 0,0 0 0,0 1 0,0-1 0,1 1 0,-1 0 0,0 1 0,1-1 0,-1 1 0,1 0 0,-1 1 0,9 0 0,-12 0 0,1 0 0,0 0 0,0 0 0,-1 1 0,1-1 0,-1 1 0,1-1 0,-1 1 0,0 0 0,0 0 0,0 0 0,0 0 0,0 0 0,0 1 0,0-1 0,-1 0 0,1 1 0,-1-1 0,0 1 0,1 0 0,-1-1 0,0 1 0,-1 0 0,1 0 0,0 0 0,-1 0 0,0-1 0,0 4 0,0 4 0,0-1 0,-1 1 0,-1-1 0,1 1 0,-2-1 0,1 0 0,-1 0 0,-1 0 0,1 0 0,-1 0 0,-1-1 0,0 0 0,0 0 0,-1 0 0,0 0 0,0-1 0,0 0 0,-1-1 0,0 1 0,-10 6 0,8-6 0,0 0 0,0-1 0,0 0 0,-1-1 0,0 1 0,0-2 0,0 0 0,-1 0 0,0-1 0,1 0 0,-1 0 0,0-1 0,0-1 0,0 0 0,-1-1 0,1 0 0,-14-2 0,21 1 7,0-1 1,-1 0-1,1 0 1,0 0-1,1 0 0,-1-1 1,0 1-1,1-1 1,-1 0-1,-4-6 0,6 7-23,0 1 0,1-1 0,-1 0-1,1 1 1,0-1 0,0 0-1,-1 0 1,1 0 0,0 0 0,1 0-1,-1 0 1,0 0 0,0 0-1,1 0 1,0 0 0,-1 0 0,1 0-1,0-1 1,0 1 0,0 0-1,0 0 1,0 0 0,1 0 0,0-3-1,2 2-588,0 0-1,0 0 0,0 1 1,0 0-1,1-1 0,-1 1 0,1 0 1,0 1-1,0-1 0,-1 1 1,9-2-1,16-9-3988,2-6-1571</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7.340"/>
    </inkml:context>
    <inkml:brush xml:id="br0">
      <inkml:brushProperty name="width" value="0.025" units="cm"/>
      <inkml:brushProperty name="height" value="0.025" units="cm"/>
      <inkml:brushProperty name="color" value="#E71224"/>
    </inkml:brush>
  </inkml:definitions>
  <inkml:trace contextRef="#ctx0" brushRef="#br0">109 1 17777,'0'0'6331,"0"10"-3913,-3 40-1554,-1 0-1,-3-1 0,-2 0 1,-24 73-1,13-48 99,-12 88 0,32-130-2943,1-32 1894,-1 1 0,0-1 0,0 1 0,0-1 0,1 1 0,-1-1 0,0 1 0,1-1 0,-1 1 0,0-1-1,1 0 1,-1 1 0,1-1 0,-1 0 0,1 1 0,-1-1 0,1 0 0,-1 1 0,1-1 0,-1 0-1,1 0 1,-1 0 0,1 1 0,-1-1 0,1 0 0,-1 0 0,1 0 0,-1 0 0,1 0 0,-1 0 0,1 0-1,0 0 1,-1 0 0,1-1 0,-1 1 0,1 0 0,-1 0 0,1 0 0,-1-1 0,1 1 0,-1 0-1,1 0 1,-1-1 0,0 1 0,1 0 0,-1-1 0,1 1 0,-1-1 0,0 1 0,1 0 0,-1-1 0,0 1-1,1-2 1,8-9-6591,-1-4-2541</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7.764"/>
    </inkml:context>
    <inkml:brush xml:id="br0">
      <inkml:brushProperty name="width" value="0.025" units="cm"/>
      <inkml:brushProperty name="height" value="0.025" units="cm"/>
      <inkml:brushProperty name="color" value="#E71224"/>
    </inkml:brush>
  </inkml:definitions>
  <inkml:trace contextRef="#ctx0" brushRef="#br0">0 113 16752,'0'0'7863,"6"9"-5914,-3-5-1720,0 0 0,0 0-1,0 0 1,1 0 0,-1 0 0,1-1 0,0 1 0,0-1 0,8 5-1,-9-7-178,-1 0 0,1 0 1,0 0-1,0 0 0,-1-1 0,1 1 0,0-1 0,0 0 0,0 0 0,0 0 0,0 0 0,-1 0 0,1 0 0,0-1 0,0 0 0,0 1 0,0-1 0,-1 0 0,1 0 0,-1-1 0,1 1 0,-1 0 0,1-1 0,2-2 0,2-1-37,-1 0 0,1-1 0,-1 0 1,0 0-1,0-1 0,-1 0 0,8-12 0,-10 15 25,-1 0 0,0 0 0,0-1 1,0 1-1,0 0 0,-1-1 0,1 0 0,-1 1 0,-1-1 0,1 0 1,0 0-1,-1 1 0,0-1 0,0 0 0,-2-6 0,2 10-19,0 0-1,0 1 0,-1-1 0,1 0 0,-1 0 1,1 1-1,-1-1 0,1 0 0,-1 1 0,1-1 1,-1 0-1,1 1 0,-1-1 0,0 1 0,1-1 1,-1 1-1,0-1 0,1 1 0,-1-1 0,0 1 1,0 0-1,0-1 0,1 1 0,-1 0 0,0 0 1,0 0-1,0 0 0,0 0 0,1 0 0,-1 0 1,0 0-1,0 0 0,0 0 0,0 0 0,0 0 1,1 0-1,-1 1 0,0-1 0,0 0 0,0 1 1,1-1-1,-1 1 0,0-1 0,0 1 0,-3 1 13,0 0 1,0 0-1,1 0 0,-1 1 0,1 0 0,-1-1 0,-4 7 0,-6 11 49,1 1 0,2 0 0,0 1 0,1 0 1,1 1-1,0 0 0,2 1 0,2-1 0,0 1 0,-3 40 0,7-61-80,1 0 0,0 0 0,0 0 0,0 0 0,0 0 0,0 0 0,1 0 0,-1 0 0,1 0 0,0 0 0,0 0 0,0 0 0,0-1 0,1 1 0,-1 0 0,1-1 0,-1 1 0,3 2 0,-2-4 0,1 1 0,-1-1 0,0 0 0,1 0 0,-1 0 0,1 0 0,-1 0 0,1-1 0,-1 1 0,1-1 0,-1 1 0,1-1 0,0 0 0,-1 0 0,1 0 0,-1-1 0,1 1 0,0-1 0,-1 1 0,1-1 0,3-2 0,6-1 0,-1-1 0,0-1 0,0 0 0,-1 0 0,1-1 0,-1 0 0,-1-1 0,0 0 0,12-14 0,8-9 0,32-50 0,-41 54 0,22-46 0,-75 181 0,27-90 0,-11 39 0,16-53 0,0 0 0,0 0 0,0 1 0,1-1 0,0 0 0,0 0 0,0 0 0,0 0 0,1 0 0,1 8 0,-2-12 0,1 0 0,-1 1 0,1-1 0,-1 0 0,1 1 0,-1-1 0,1 0 0,-1 0 0,1 0 0,-1 1 0,1-1 0,0 0 0,-1 0 0,1 0 0,-1 0 0,1 0 0,-1 0 0,1 0 0,0 0 0,-1 0 0,1 0 0,-1 0 0,1-1 0,-1 1 0,1 0 0,-1 0 0,1-1 0,-1 1 0,1 0 0,-1 0 0,1-1 0,0 0 0,16-9 0,-12 4-467,0 1 1,-1 0-1,1-1 1,-1 0-1,0 0 1,4-11-1,12-43-7771,-11 17-3320</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8.108"/>
    </inkml:context>
    <inkml:brush xml:id="br0">
      <inkml:brushProperty name="width" value="0.025" units="cm"/>
      <inkml:brushProperty name="height" value="0.025" units="cm"/>
      <inkml:brushProperty name="color" value="#E71224"/>
    </inkml:brush>
  </inkml:definitions>
  <inkml:trace contextRef="#ctx0" brushRef="#br0">10 0 21140,'0'0'10025,"-10"68"-9096,10-46-512,1 0-385,10-7-929,2-6-2082,2-9-3715,0 0-5286</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8.483"/>
    </inkml:context>
    <inkml:brush xml:id="br0">
      <inkml:brushProperty name="width" value="0.025" units="cm"/>
      <inkml:brushProperty name="height" value="0.025" units="cm"/>
      <inkml:brushProperty name="color" value="#E71224"/>
    </inkml:brush>
  </inkml:definitions>
  <inkml:trace contextRef="#ctx0" brushRef="#br0">144 1 9833,'-3'11'9177,"-42"110"-3576,32-92-4436,1 1 0,1 0 0,1 1 0,2 0 1,1 1-1,-4 47 0,11-77-1166,0-1 0,0 0 0,0 0 0,0 0 0,0 1 0,0-1 0,1 0 0,-1 0 0,0 0 0,1 0 0,-1 0 0,0 1 0,1-1 0,0 0 0,-1 0-1,1 0 1,-1 0 0,1 0 0,0-1 0,0 1 0,0 0 0,-1 0 0,1 0 0,0-1 0,0 1 0,0 0 0,0-1 0,0 1 0,1-1 0,-1 1 0,0-1 0,0 0 0,0 1 0,0-1 0,0 0 0,1 0 0,-1 0 0,0 0 0,0 0 0,0 0 0,0 0 0,1 0 0,-1 0 0,0 0 0,0-1-1,0 1 1,0-1 0,0 1 0,0-1 0,2 0 0,9-3-65,1-2-1,-1 1 1,18-12-1,-20 11-41,-7 4-9,1-1 1,0 1-1,0 1 1,0-1-1,0 0 1,0 1-1,0 0 0,1 0 1,-1 0-1,0 0 1,1 1-1,-1 0 1,0 0-1,1 0 0,6 1 1,-8 0 127,-1 0-1,0 1 1,1-1 0,-1 0 0,0 1-1,0 0 1,0-1 0,0 1 0,0 0-1,-1 0 1,1 0 0,0 0 0,-1 0-1,0 0 1,1 1 0,-1-1 0,0 0-1,0 1 1,0-1 0,-1 1 0,1-1-1,0 1 1,-1-1 0,0 1 0,0-1-1,0 6 1,1 4 91,0-1 1,-1 1-1,-1 0 0,0-1 0,-1 1 1,0-1-1,0 0 0,-2 1 1,1-1-1,-6 11 0,7-17-65,-1 0-1,0 0 1,0-1-1,0 1 1,0-1-1,-1 0 1,0 0-1,0 0 1,0 0 0,0-1-1,0 1 1,-1-1-1,1 0 1,-1-1-1,0 1 1,0-1-1,0 0 1,0 0-1,-1 0 1,1-1-1,0 0 1,-1 0-1,-7 0 1,7 0-37,0-1 1,0 0-1,0 0 1,0 0-1,0-1 0,0 0 1,0 0-1,0-1 1,1 0-1,-1 0 1,0 0-1,-8-5 0,11 5-1,0-1 0,1 1 0,-1-1-1,0 1 1,1-1 0,0 0 0,0 0 0,-1 0-1,2 0 1,-1 0 0,0-1 0,1 1 0,-1-1-1,1 1 1,0-1 0,0 1 0,1-1 0,-1 0-1,1 1 1,-1-1 0,2-6 0,7-15-1650,21-3-6095,-17 17 4144,10-8-3973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2.265"/>
    </inkml:context>
    <inkml:brush xml:id="br0">
      <inkml:brushProperty name="width" value="0.025" units="cm"/>
      <inkml:brushProperty name="height" value="0.025" units="cm"/>
    </inkml:brush>
  </inkml:definitions>
  <inkml:trace contextRef="#ctx0" brushRef="#br0">160 240 11819,'0'0'1249,"-10"7"625,-8 8-1169,0 1 0,1 0-1,-17 22 1,27-30-393,0 1 0,0 0 0,1 0 0,0 1 0,1-1 0,0 1 0,0 1 0,1-1 0,1 0 0,-4 16 0,7-26-266,0 1 0,0-1 0,0 1 0,-1 0 0,1-1 0,0 1 0,0 0 0,0-1 0,0 1 0,0-1 0,0 1 0,0 0 0,0-1 1,0 1-1,1 0 0,-1-1 0,0 1 0,0-1 0,0 1 0,1 0 0,-1-1 0,0 1 0,1-1 0,-1 1 0,1-1 0,-1 1 0,0-1 0,1 1 0,-1-1 0,1 0 0,-1 1 0,1-1 0,-1 1 0,1-1 0,0 0 0,-1 0 0,1 1 0,-1-1 0,1 0 0,0 0 0,-1 0 0,1 0 0,-1 0 0,1 0 0,0 0 0,-1 0 0,1 0 0,0 0 0,-1 0 0,1 0 0,0 0 0,-1 0 0,1 0 0,-1-1 0,1 1 0,0 0 0,-1 0 0,1-1 0,37-21 1702,-12 2-1377,-2-1 0,0-2 0,-1 0 0,-1-2 0,33-47 0,-44 55-370,0-1 1,-1 0-1,0-1 1,-2 0-1,0 0 1,-1-1-1,-2 0 1,0 0-1,0-1 1,1-24-1,-6 44-23,0 0 1,0-1-1,0 1 0,0-1 0,0 1 0,0 0 0,0-1 0,-1 1 0,1-1 0,0 1 0,-1 0 0,1-1 0,-1 1 0,0 0 1,1-1-1,-1 1 0,-1-1 0,2 1-4,-1 1-1,0 0 1,1-1 0,-1 1 0,0 0-1,1-1 1,-1 1 0,0 0 0,1 0-1,-1 0 1,0-1 0,0 1 0,1 0 0,-1 0-1,0 0 1,0 0 0,1 0 0,-1 0-1,0 1 1,0-1 0,1 0 0,-1 0-1,0 1 1,-4 1-40,0 0-1,1 1 1,-1 0-1,1 0 1,0 0-1,-1 0 1,2 1-1,-5 3 1,-19 21 74,1 1 1,2 1-1,0 2 1,-34 62-1,57-92-7,0-1 0,0 1-1,0 0 1,1 0 0,-1 0 0,1 0-1,-1 0 1,1 0 0,0 0 0,0 0-1,-1 0 1,1 0 0,1 4 0,-1-5 6,1-1 0,-1 1 0,0 0 0,1 0 0,-1-1 0,1 1 0,-1 0 0,1-1 0,-1 1 0,1 0 0,-1-1 0,1 1 0,0-1 0,-1 1 0,1-1 0,0 1 0,0-1 1,-1 0-1,1 1 0,0-1 0,0 0 0,1 1 0,5 0 54,0-1-1,0 0 1,0 0 0,0-1 0,0 1-1,11-4 1,37-9-16,-43 9-390,1 0 1,-1 1-1,1 1 0,-1 0 0,1 0 0,0 2 0,0-1 0,17 3 0,-28-2 281,-1 1 1,0-1-1,0 1 0,0-1 0,0 1 1,0-1-1,0 1 0,0 0 0,0 0 0,0-1 1,0 1-1,0 0 0,0 0 0,0 0 1,0 0-1,-1 0 0,1 0 0,0 0 1,-1 0-1,1 1 0,-1-1 0,0 0 0,1 0 1,-1 0-1,0 0 0,1 1 0,-1-1 1,0 0-1,0 0 0,0 1 0,0-1 0,0 0 1,0 0-1,-1 1 0,1-1 0,-1 2 1,0 4 70,-1-1 0,0 1 0,0-1 0,-1 1 0,-4 7 0,-61 91-1729,46-74-5818,21-28 4134</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8.823"/>
    </inkml:context>
    <inkml:brush xml:id="br0">
      <inkml:brushProperty name="width" value="0.025" units="cm"/>
      <inkml:brushProperty name="height" value="0.025" units="cm"/>
      <inkml:brushProperty name="color" value="#E71224"/>
    </inkml:brush>
  </inkml:definitions>
  <inkml:trace contextRef="#ctx0" brushRef="#br0">195 0 20179,'0'0'3561,"-4"9"-225,-22 61-2523,3 0 0,2 2 0,4 1 0,3 0 0,4 1 0,-3 119 0,15-189-1421,1-10-895,2-12-2258,-12 1-2750,-23-4 1684,27 19 4143,-1 0 0,0 0 0,1 0 0,0-1 0,-1 1 0,1-1 0,0 0 0,-5-6 0,3-3-3880</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9.182"/>
    </inkml:context>
    <inkml:brush xml:id="br0">
      <inkml:brushProperty name="width" value="0.025" units="cm"/>
      <inkml:brushProperty name="height" value="0.025" units="cm"/>
      <inkml:brushProperty name="color" value="#E71224"/>
    </inkml:brush>
  </inkml:definitions>
  <inkml:trace contextRef="#ctx0" brushRef="#br0">0 66 3523,'0'0'27835,"51"-9"-26650,-5 9-961,8 0-224,2 0 0,0-4 0,-1-6 0,-6 2 0,-8-2 0,-11 5-737,-12-5-3651,-10 0-3683</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9.600"/>
    </inkml:context>
    <inkml:brush xml:id="br0">
      <inkml:brushProperty name="width" value="0.025" units="cm"/>
      <inkml:brushProperty name="height" value="0.025" units="cm"/>
      <inkml:brushProperty name="color" value="#E71224"/>
    </inkml:brush>
  </inkml:definitions>
  <inkml:trace contextRef="#ctx0" brushRef="#br0">1 0 18962,'0'0'9289,"27"86"-8873,-27-23-352,0 4-64,0-3-416,0-8-1122,0-8-1152,0-12-2435,0-11-4452</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1:29.942"/>
    </inkml:context>
    <inkml:brush xml:id="br0">
      <inkml:brushProperty name="width" value="0.025" units="cm"/>
      <inkml:brushProperty name="height" value="0.025" units="cm"/>
      <inkml:brushProperty name="color" value="#E71224"/>
    </inkml:brush>
  </inkml:definitions>
  <inkml:trace contextRef="#ctx0" brushRef="#br0">10 26 5637,'0'0'23799,"-10"-25"-36964</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1.339"/>
    </inkml:context>
    <inkml:brush xml:id="br0">
      <inkml:brushProperty name="width" value="0.025" units="cm"/>
      <inkml:brushProperty name="height" value="0.025" units="cm"/>
      <inkml:brushProperty name="color" value="#E71224"/>
    </inkml:brush>
  </inkml:definitions>
  <inkml:trace contextRef="#ctx0" brushRef="#br0">1 0 12172,'0'0'16810,"3"9"-16351,8 29 123,12 67 0,-16-62 253,24 75 1,-30-115-821,0-1 0,0 1 0,-1-1-1,2 0 1,-1 1 0,0-1 0,0 0 0,1 0 0,-1 0 0,1 0 0,0 0 0,-1 0 0,1 0 0,0 0-1,0-1 1,0 1 0,0-1 0,1 0 0,-1 1 0,0-1 0,1 0 0,-1 0 0,4 1 0,-3-3-10,0 1 1,-1 0 0,1 0 0,-1-1 0,1 1-1,-1-1 1,1 0 0,-1 0 0,1 0 0,-1 0-1,0 0 1,1-1 0,-1 1 0,0-1 0,0 1-1,0-1 1,0 0 0,0 0 0,0 0 0,-1 0-1,1 0 1,2-4 0,6-12-6,0-1 0,-1 0 0,-1 0 0,-1-1 0,0 0 0,-2 0 0,0 0 0,-1-1 0,-2 0 0,0 0 0,-1 0 0,-2-33 0,1 53 0,0 0 0,0 1 0,0-1 0,0 0 0,0 1 0,0-1 0,0 0 0,0 1 0,0-1 0,0 0 0,0 1 0,-1-1 0,1 1 0,0-1 0,0 0 0,-1 1 0,1-1 0,0 1 0,-1-1 0,1 1 0,-1-1 0,1 1 0,0-1 0,-1 1 0,1-1 0,-1 1 0,0 0 0,1-1 0,-1 1 0,1 0 0,-1-1 0,1 1 0,-1 0 0,0 0 0,1 0 0,-2-1 0,1 1 0,1 1 0,-1-1 0,0 0 0,1 1 0,-1-1 0,0 1 0,1-1 0,-1 1 0,1-1 0,-1 1 0,1-1 0,-1 1 0,1 0 0,-1-1 0,1 1 0,-1 0 0,1-1 0,0 1 0,-1 0 0,1-1 0,0 1 0,0 0 0,0 0 0,-1-1 0,1 1 0,0 0 0,0 0 0,0-1 0,0 1 0,1 1 0,-2 3-433,1-3-65,0-1-1,0 0 1,0 0-1,0 0 1,0 0 0,0 1-1,0-1 1,0 0 0,1 0-1,-1 0 1,0 0-1,1 1 1,-1-1 0,1 0-1,-1 0 1,1 0-1,-1 0 1,1 0 0,0 0-1,-1 0 1,2 1 0,9 4-8765</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1.693"/>
    </inkml:context>
    <inkml:brush xml:id="br0">
      <inkml:brushProperty name="width" value="0.025" units="cm"/>
      <inkml:brushProperty name="height" value="0.025" units="cm"/>
      <inkml:brushProperty name="color" value="#E71224"/>
    </inkml:brush>
  </inkml:definitions>
  <inkml:trace contextRef="#ctx0" brushRef="#br0">94 96 15663,'0'0'5541,"2"-10"-3619,1 2-1371,-1 4-289,0 0 1,-1 0 0,1 0-1,-1 0 1,0 0 0,0-1-1,-1 1 1,1 0 0,-1-1-1,0 1 1,0 0 0,-1-1-1,0-4 1,1 9-200,-1-1 1,1 1-1,-1 0 1,1-1-1,0 1 1,-1-1-1,1 1 0,-1 0 1,0 0-1,1-1 1,-1 1-1,1 0 1,-1 0-1,1-1 1,-1 1-1,0 0 0,1 0 1,-1 0-1,1 0 1,-1 0-1,0 0 1,1 0-1,-1 0 1,1 0-1,-1 0 0,0 1 1,1-1-1,-1 0 1,1 0-1,-1 0 1,0 1-1,-18 8 581,13-4-488,1 0 0,0 1 0,0-1 0,0 1 0,1 0 0,0 0 0,0 1 0,1-1-1,0 1 1,0 0 0,0 0 0,-2 9 0,1 0-18,1 1 0,0-1 0,1 1 1,-1 22-1,3-37-138,0 0 1,0-1 0,0 1-1,0 0 1,0 0-1,0 0 1,0-1 0,1 1-1,-1 0 1,0 0-1,1-1 1,0 1 0,-1 0-1,1-1 1,0 1 0,0-1-1,0 1 1,0-1-1,0 1 1,0-1 0,0 1-1,1-1 1,-1 0 0,0 0-1,1 0 1,-1 0-1,1 0 1,0 0 0,-1 0-1,1 0 1,-1-1 0,1 1-1,0-1 1,0 1-1,-1-1 1,1 1 0,0-1-1,0 0 1,0 0-1,-1 0 1,1 0 0,3-1-1,1 0 0,0 0 0,-1 0-1,1-1 1,0 0-1,-1 0 1,0-1-1,1 1 1,-1-1 0,0 0-1,-1-1 1,1 1-1,6-7 1,-4 3 0,-1-1 0,0 1 0,0-1 0,-1-1 0,0 1 0,0-1 0,-1 0 0,0 0 0,-1 0 0,0 0 0,0-1 0,-1 0 0,0 1 0,-1-1 0,0 0 0,0 0 0,-1 1 0,-2-20 0,1 28-10,1-1-1,0 0 1,0 1 0,-1-1-1,1 1 1,-1-1 0,1 0-1,-1 1 1,0-1 0,0 1-1,0 0 1,0-1 0,0 1-1,0-1 1,0 1 0,0 0-1,0 0 1,0 0 0,-1 0-1,1 0 1,0 0 0,-1 0 0,1 0-1,-1 1 1,1-1 0,-1 0-1,0 1 1,1-1 0,-1 1-1,1 0 1,-1-1 0,0 1-1,1 0 1,-1 0 0,0 0-1,1 0 1,-4 1 0,3-1-64,0 1-1,0 0 1,0 0 0,0-1 0,0 1 0,0 0 0,0 1 0,0-1 0,0 0 0,0 1 0,1-1 0,-1 1 0,0-1 0,1 1 0,0 0 0,-1-1-1,1 1 1,0 0 0,0 0 0,0 0 0,0 0 0,0 0 0,0 0 0,1 0 0,-1 1 0,1-1 0,-1 4 0,1-3-939,1 14-9452,7-14 514</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2.268"/>
    </inkml:context>
    <inkml:brush xml:id="br0">
      <inkml:brushProperty name="width" value="0.025" units="cm"/>
      <inkml:brushProperty name="height" value="0.025" units="cm"/>
      <inkml:brushProperty name="color" value="#E71224"/>
    </inkml:brush>
  </inkml:definitions>
  <inkml:trace contextRef="#ctx0" brushRef="#br0">146 179 10826,'0'0'10843,"-10"11"-8313,3-5-2246,1 0 1,0 1-1,0 0 1,0 1-1,1-1 1,0 1-1,0 0 1,1 1-1,0-1 1,0 1-1,1-1 1,0 1-1,1 0 1,0 0-1,0 1 1,0 12-1,3-15-287,-1-1-1,1 1 0,0-1 0,1 0 1,-1 0-1,1 0 0,0 0 0,1 0 0,0 0 1,5 8-1,43 54-186,-8-14 309,-38-46-32,0-1 0,0 1 0,-1 0 0,0 1 0,-1-1 0,0 1 0,0 0 0,-1-1 0,3 17 0,-5-21-12,0 1 0,0-1-1,-1 0 1,1 0 0,-1 0 0,0 0-1,0 0 1,0 1 0,0-2 0,-1 1-1,0 0 1,0 0 0,0 0 0,0-1-1,-1 1 1,1-1 0,-1 0 0,0 0-1,0 0 1,0 0 0,0 0 0,0 0-1,-5 1 1,2 1-25,-1-1 0,1 0 0,-1-1 0,0 0 0,0 0-1,-1 0 1,1-1 0,-1 0 0,1 0 0,-1-1 0,0 0 0,1-1-1,-9 1 1,13-2-36,0 1-1,0 0 0,0-1 1,0 0-1,0 0 1,0 0-1,1 0 0,-1 0 1,0-1-1,1 1 0,-1-1 1,1 1-1,-1-1 1,1 0-1,0 0 0,-1 0 1,1 0-1,0-1 0,1 1 1,-1 0-1,0-1 1,1 0-1,-1 1 0,1-1 1,0 0-1,0 0 1,0 1-1,0-1 0,0 0 1,1 0-1,-1 0 0,1 0 1,0 0-1,0 0 1,0-4-1,1-1-13,0 0 0,0-1 0,0 1 0,1 0 0,0 0 0,1 0 0,0 1 0,0-1 0,1 0 0,-1 1 0,2 0 0,-1 0 0,6-7 0,13-14 0,46-44 0,-23 26 0,-9 4 0,-1-1 0,34-53 0,-60 81 0,-1-1 0,-1 0 0,0 0 0,-1 0 0,0-1 0,-2 0 0,0-1 0,-1 1 0,0-1 0,1-29 0,-5 46 0,0 0 0,0 0 0,0 0 0,0 0 0,0 0 0,0 0 0,0 0 0,0 0 0,0 0 0,-1 0 0,1 0 0,0 0 0,-1 0 0,1 0 0,-1 0 0,1 1 0,-1-1 0,1 0 0,-1 0 0,1 0 0,-1 1 0,0-1 0,0 0 0,1 1 0,-1-1 0,0 1 0,0-1 0,0 1 0,0-1 0,1 1 0,-1-1 0,0 1 0,0 0 0,0 0 0,0-1 0,0 1 0,0 0 0,0 0 0,0 0 0,0 0 0,0 0 0,0 0 0,0 0 0,0 0 0,0 1 0,-1-1 0,-3 1 0,1 1 0,-1-1 0,0 1 0,1 0 0,-1 0 0,1 1 0,0-1 0,-5 4 0,-3 4 0,1 0 0,0 0 0,0 1 0,1 0 0,0 1 0,1 0 0,1 1 0,0 0 0,0 0 0,1 0 0,1 1 0,1 0 0,0 1 0,0-1 0,1 1 0,1 0 0,1 0 0,0 0 0,0 22 0,3-34-65,-1 1 0,1-1 0,-1 1 0,1-1 0,0 1 0,0-1 0,1 1 0,-1-1-1,1 0 1,-1 0 0,1 0 0,0 0 0,0 0 0,1 0 0,-1 0 0,1-1 0,-1 1 0,1-1 0,0 0 0,0 1 0,0-1 0,0-1 0,0 1 0,0 0-1,0-1 1,1 0 0,3 2 0,6 0-798,0 1 1,1-2-1,0 0 0,-1 0 0,24-1 0,-10-1-6904</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2.594"/>
    </inkml:context>
    <inkml:brush xml:id="br0">
      <inkml:brushProperty name="width" value="0.025" units="cm"/>
      <inkml:brushProperty name="height" value="0.025" units="cm"/>
      <inkml:brushProperty name="color" value="#E71224"/>
    </inkml:brush>
  </inkml:definitions>
  <inkml:trace contextRef="#ctx0" brushRef="#br0">0 0 18738,'0'0'14029</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3.709"/>
    </inkml:context>
    <inkml:brush xml:id="br0">
      <inkml:brushProperty name="width" value="0.025" units="cm"/>
      <inkml:brushProperty name="height" value="0.025" units="cm"/>
      <inkml:brushProperty name="color" value="#E71224"/>
    </inkml:brush>
  </inkml:definitions>
  <inkml:trace contextRef="#ctx0" brushRef="#br0">216 99 5285,'0'0'8936,"3"-8"-4222,0 2-4563,0 0 950,-1 0 0,0 0 0,0 0 0,0 0 0,2-13 0,-4 18-952,0 0-1,0-1 1,0 1-1,0 0 0,0-1 1,-1 1-1,1 0 1,0-1-1,0 1 1,-1 0-1,1 0 0,-1-1 1,1 1-1,-1 0 1,0 0-1,1 0 0,-1 0 1,0-1-1,0 1 1,0 0-1,0 1 0,0-1 1,0 0-1,0 0 1,0 0-1,0 0 1,0 1-1,-1-1 0,1 1 1,0-1-1,0 1 1,-1-1-1,1 1 0,0 0 1,-1-1-1,1 1 1,0 0-1,-3 0 0,-3 0-113,0 0-1,0 0 1,0 0-1,0 1 0,0 0 1,0 1-1,0-1 1,1 1-1,-1 1 1,0-1-1,1 1 0,0 0 1,-1 1-1,1-1 1,1 1-1,-1 1 0,1-1 1,-1 1-1,1 0 1,0 0-1,1 0 0,-8 12 1,4-6 6,2 0 0,-1 0 1,2 1-1,-1 0 0,2 0 0,0 1 1,0-1-1,1 1 0,0 0 0,2 0 1,-2 21-1,3-32-41,0-1 0,0 0 0,-1 1 0,1-1 0,0 0 0,1 1 0,-1-1 0,0 0 0,0 1 0,1-1 0,-1 0 0,0 0 0,1 1 0,-1-1 0,1 0 0,0 0 0,-1 0 0,1 1 0,0-1 0,0 0 0,0 0 0,0 0 0,0 0 0,0 0 0,0-1 0,0 1 0,0 0 0,0 0 0,0-1 0,0 1 0,1-1 0,-1 1 0,0-1 0,1 1 0,-1-1 0,0 0 0,0 0 0,1 0 0,-1 1 0,0-1 0,1 0 0,-1-1 0,1 1 0,-1 0 0,0 0 0,0-1 0,2 1 0,4-2 0,-1 0 0,0 0 0,0-1 0,0 0 0,-1 0 0,1 0 0,-1 0 0,9-8 0,-2-2 0,-1 0 0,0-1 0,-1 0 0,0-1 0,-1 0 0,-1 0 0,0-1 0,-2 0 0,8-25 0,-21 65 0,1 1 0,0-1 0,2 1 0,1 1 0,1-1 0,1 0 0,2 1 0,0-1 0,1 0 0,2 0 0,1 0 0,11 36 0,7 31 0,-21-84 0,-1 1 0,0-1 0,-1 1 0,0-1 0,0 1 0,0-1 0,-1 0 0,-1 1 0,-2 9 0,3-15 0,0 0 0,-1 0 0,1-1 0,-1 1 0,0 0 0,0-1 0,1 1 0,-2-1 0,1 1 0,0-1 0,0 0 0,-1 0 0,1 0 0,-1 0 0,0-1 0,0 1 0,1-1 0,-1 0 0,0 1 0,0-1 0,0 0 0,0-1 0,-1 1 0,1 0 0,0-1 0,0 0 0,0 0 0,0 0 0,-1 0 0,-4-1 0,1 0 0,1 0 0,0-1 0,0 1 0,0-1 0,0 0 0,1-1 0,-1 1 0,1-1 0,-1-1 0,1 1 0,0-1 0,0 1 0,0-1 0,-7-9 0,8 9 0,1 0 0,-1-1 0,1 0 0,0 1 0,1-1 0,-1 0 0,1-1 0,0 1 0,0 0 0,1 0 0,-1-1 0,1 1 0,0-1 0,1 0 0,-1 1 0,1-1 0,0 1 0,1-1 0,1-6 0,0 6 0,0-1 0,0 1 0,1 0 0,0 0 0,0 1 0,1-1 0,0 1 0,0-1 0,0 1 0,0 1 0,1-1 0,0 0 0,0 1 0,0 0 0,12-6 0,213-112-53,-215 110-1341,-7 2-2529,0-3-3519</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5.027"/>
    </inkml:context>
    <inkml:brush xml:id="br0">
      <inkml:brushProperty name="width" value="0.025" units="cm"/>
      <inkml:brushProperty name="height" value="0.025" units="cm"/>
      <inkml:brushProperty name="color" value="#E71224"/>
    </inkml:brush>
  </inkml:definitions>
  <inkml:trace contextRef="#ctx0" brushRef="#br0">0 0 12332,'0'0'19090,"45"12"-35522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109"/>
    </inkml:context>
    <inkml:brush xml:id="br0">
      <inkml:brushProperty name="width" value="0.025" units="cm"/>
      <inkml:brushProperty name="height" value="0.025" units="cm"/>
    </inkml:brush>
  </inkml:definitions>
  <inkml:trace contextRef="#ctx0" brushRef="#br0">176 136 6438,'0'0'9230,"8"-10"-6427,23-29-38,-31 39-2692,1 0 0,-1 0 0,0-1 0,1 1 0,-1 0 0,0 0 0,1-1 1,-1 1-1,0 0 0,0 0 0,1-1 0,-1 1 0,0 0 0,0-1 0,0 1 0,0 0 0,1-1 0,-1 1 0,0-1 0,0 1 0,0 0 0,0-1 0,0 1 0,0 0 0,0-1 0,0 1 1,0-1-1,0 1 0,0 0 0,0-1 0,0 1 0,0 0 0,0-1 0,-1 1 0,1-1 0,0 1 0,0 0 0,0-1 0,0 1 0,-1 0 0,1 0 0,0-1 0,0 1 0,-1 0 0,1-1 1,0 1-1,-1 0 0,1 0 0,0 0 0,-1-1 0,1 1 0,0 0 0,-1 0 0,1 0 0,0 0 0,-2-1 0,-20 1 752,19 1-502,-5 0-195,-1 0-1,1 1 1,0 1 0,-1-1 0,1 1 0,0 1 0,0 0 0,1 0-1,-1 0 1,1 1 0,0 0 0,0 0 0,-7 8 0,7-6-96,0 0 0,0-1 1,1 2-1,0-1 0,0 1 1,1 0-1,0 0 0,1 1 1,-1-1-1,1 1 0,-4 17 1,8-25-26,-1 0 0,1-1 0,0 1 1,0 0-1,0 0 0,0-1 0,1 1 0,-1 0 1,0 0-1,0-1 0,0 1 0,1 0 0,-1-1 1,0 1-1,0 0 0,1-1 0,-1 1 0,1 0 1,-1-1-1,1 1 0,-1-1 0,1 1 1,-1-1-1,1 1 0,-1-1 0,1 1 0,-1-1 1,1 0-1,0 1 0,-1-1 0,1 0 0,0 1 1,-1-1-1,1 0 0,0 0 0,0 0 0,-1 0 1,1 0-1,0 0 0,0 0 0,-1 0 0,1 0 1,0 0-1,-1 0 0,1 0 0,0 0 0,0-1 1,40-8 468,-19-2-471,0-1 1,-1-1-1,-1-1 0,0 0 1,0-2-1,-2 0 0,0-1 1,-1-1-1,-1 0 0,0-2 1,21-35-1,-26 31-314,-26 36-211,-26 32 78,24-24 426,-60 79 144,71-89-38,-1 0-1,2 0 1,-1 0-1,1 1 1,1 0 0,0 0-1,1 0 1,-3 15 0,6-26-73,-1 1 1,1-1 0,0 1-1,0-1 1,0 1-1,0-1 1,0 1 0,0 0-1,0-1 1,1 1 0,-1-1-1,0 1 1,0-1 0,0 1-1,0-1 1,1 1-1,-1-1 1,0 0 0,0 1-1,1-1 1,-1 1 0,0-1-1,1 0 1,-1 1-1,1-1 1,-1 1 0,0-1-1,1 0 1,-1 0 0,1 1-1,-1-1 1,1 0-1,-1 0 1,1 0 0,0 1-1,25-2 801,24-19 378,-27 6-1037,-1-2 0,0-1 0,36-35 0,-46 40-152,-1-1 0,0 0 1,-1 0-1,0-1 0,-1-1 0,-1 1 0,9-22 0,-17 36-17,0-1-1,1 1 1,-1 0-1,0 0 0,0 0 1,0-1-1,0 1 0,1 0 1,-1 0-1,0-1 0,0 1 1,0 0-1,0 0 1,0-1-1,0 1 0,0 0 1,0-1-1,0 1 0,0 0 1,0 0-1,0-1 0,0 1 1,0 0-1,0-1 1,0 1-1,0 0 0,0 0 1,0-1-1,0 1 0,0 0 1,0-1-1,-1 1 0,1 0 1,0 0-1,0 0 1,0-1-1,0 1 0,-1 0 1,1 0-1,0 0 0,0-1 1,-1 1-1,-12 7-302,-14 17 123,1 5 202,-39 45-29,58-66 35,1 0 0,1 1 0,-1 0 0,2 0 0,-1 0-1,1 1 1,-3 10 0,7-20-13,0 0 0,0 0 0,0 1 0,0-1 0,0 0 0,0 0 0,0 0 0,0 1 0,0-1 0,0 0 0,0 0 0,0 1 0,0-1 0,1 0 0,-1 0 0,0 0 0,0 1 0,0-1 0,0 0 0,0 0 0,0 0 0,0 0 0,1 1 0,-1-1 0,0 0 0,0 0 0,0 0 0,1 0 0,-1 0 0,0 1 0,0-1 0,0 0 0,1 0 0,-1 0 0,0 0 0,0 0 0,0 0 0,1 0 0,-1 0 0,0 0 0,0 0 0,1 0 0,15-1 200,15-8 149,1-7-327,-1-2 0,-1-1 0,-1-2-1,0 0 1,-2-2 0,0-1-1,38-47 1,-85 96-117,1 2 1,1 0-1,1 1 0,-16 35 1,33-62 92,-1 0 0,1 0 0,-1 0 0,1 0 0,-1 0 0,1 0 0,0 0 0,0 0 0,-1 0 0,1 0 0,0 0 0,0 0 0,0 0 0,0 0 0,0 0 0,0 0 0,1 0 0,-1 0 0,0 0 0,0 0 0,1 0 0,-1 0 0,1 0 0,-1 0 0,1 0 0,-1 0 0,1 0 0,0 1 0,1-2-23,0 1 0,-1 0 1,1-1-1,0 1 0,-1-1 0,1 1 1,0-1-1,-1 0 0,1 0 1,0 0-1,0 0 0,-1 0 0,1 0 1,0 0-1,2-1 0,5-1-1097,0-1-1,0 1 0,0-2 0,-1 1 1,15-9-1,2-6-6099,-4-1-5345</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5.388"/>
    </inkml:context>
    <inkml:brush xml:id="br0">
      <inkml:brushProperty name="width" value="0.025" units="cm"/>
      <inkml:brushProperty name="height" value="0.025" units="cm"/>
      <inkml:brushProperty name="color" value="#E71224"/>
    </inkml:brush>
  </inkml:definitions>
  <inkml:trace contextRef="#ctx0" brushRef="#br0">54 1 14510,'0'0'13196,"-1"61"-11658,-8-16-898,0 6-448,1 1-160,2 0-96,2-6-736,1-9-1186,0-7-1698,0-10-1409,-4-12-1761</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5.730"/>
    </inkml:context>
    <inkml:brush xml:id="br0">
      <inkml:brushProperty name="width" value="0.025" units="cm"/>
      <inkml:brushProperty name="height" value="0.025" units="cm"/>
      <inkml:brushProperty name="color" value="#E71224"/>
    </inkml:brush>
  </inkml:definitions>
  <inkml:trace contextRef="#ctx0" brushRef="#br0">2 95 11819,'0'0'4463,"-1"-11"-1484,0-33-438,2 43-2421,-1-1 1,0 1-1,1-1 1,0 1-1,-1-1 1,1 1-1,0 0 1,0-1-1,-1 1 1,1 0-1,0-1 1,1 1-1,-1 0 1,0 0-1,0 0 1,0 0-1,1 0 0,-1 0 1,0 1-1,1-1 1,-1 0-1,0 1 1,1-1-1,2 0 1,38-6 1249,-34 6-974,18-1-121,1 0 0,-1 2 0,0 1 1,41 7-1,-58-7-221,1 1-1,0 1 1,0-1 0,-1 2 0,1-1 0,-1 1 0,0 1-1,0 0 1,0 0 0,-1 0 0,0 1 0,0 1 0,0-1-1,12 16 1,-17-17 25,1 0-1,-1 1 1,0-1-1,-1 1 1,0 0-1,0 0 1,0 0-1,0 0 0,-1 0 1,0 0-1,0 1 1,-1-1-1,0 0 1,0 0-1,0 1 1,-1-1-1,0 0 1,0 0-1,-1 0 1,1 0-1,-1 0 1,-1 0-1,1 0 1,-5 7-1,1-2 90,-1 0-1,0 0 1,-1 0-1,0-1 1,0-1-1,-1 1 1,0-1-1,-1-1 0,0 0 1,0 0-1,-12 6 1,11-8-160,-1-1 0,0 0 0,0-1 0,-24 5 0,31-7-8,0-1-1,0 0 1,0-1-1,-1 0 1,1 1-1,0-1 1,0-1-1,0 1 1,0-1-1,0 0 1,0 0-1,0-1 1,0 1-1,0-1 1,-5-3-1,9 4-123,-1 0 0,1 0-1,-1 0 1,1-1 0,-1 1 0,1 0 0,0-1-1,0 1 1,0-1 0,0 1 0,0-1-1,0 0 1,0 0 0,0 1 0,1-1 0,-1 0-1,1 0 1,-1 0 0,1 1 0,0-4 0,0 3-208,0-1 1,0 1-1,1 0 1,-1-1-1,1 1 1,-1 0-1,1 0 1,0 0-1,0 0 1,0 0-1,0 0 1,1 0-1,-1 0 1,0 0-1,1 0 1,-1 0-1,1 1 1,0-1-1,-1 1 1,1-1-1,0 1 1,0 0-1,0 0 1,4-2-1,23-8-6709</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6.074"/>
    </inkml:context>
    <inkml:brush xml:id="br0">
      <inkml:brushProperty name="width" value="0.025" units="cm"/>
      <inkml:brushProperty name="height" value="0.025" units="cm"/>
      <inkml:brushProperty name="color" value="#E71224"/>
    </inkml:brush>
  </inkml:definitions>
  <inkml:trace contextRef="#ctx0" brushRef="#br0">50 212 9865,'0'0'21172,"21"70"-20915,-29-40-161,2 0-64,1-7-128,3-8-417,0-5-320,2-31-6918,-1-7 2658,-4-10-3171</inkml:trace>
  <inkml:trace contextRef="#ctx0" brushRef="#br0" timeOffset="1">1 1 12396,'0'0'15438,"29"36"-16110,-17-24-2275,3-3-2626,0-3-4933</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6.431"/>
    </inkml:context>
    <inkml:brush xml:id="br0">
      <inkml:brushProperty name="width" value="0.025" units="cm"/>
      <inkml:brushProperty name="height" value="0.025" units="cm"/>
      <inkml:brushProperty name="color" value="#E71224"/>
    </inkml:brush>
  </inkml:definitions>
  <inkml:trace contextRef="#ctx0" brushRef="#br0">85 269 15375,'0'0'3026,"-6"10"-698,-10 18-311,-23 56 1,34-73-1772,1 0 1,1 0 0,0 0-1,0 1 1,1-1-1,0 1 1,1 0 0,1-1-1,0 1 1,1 12 0,0-23-221,-1 0 0,1 0 0,-1 0 0,1 0 1,-1 0-1,1 0 0,0 0 0,-1 0 0,1 0 1,0 0-1,0 0 0,0 0 0,-1-1 0,1 1 0,0 0 1,0-1-1,0 1 0,0-1 0,0 1 0,1-1 1,-1 1-1,0-1 0,0 0 0,0 1 0,0-1 1,0 0-1,0 0 0,1 0 0,-1 0 0,0 0 0,0 0 1,0 0-1,0-1 0,0 1 0,1 0 0,-1-1 1,2 0-1,2 0 26,0-1-1,0 1 1,0-1 0,0-1 0,0 1-1,0-1 1,5-3 0,6-9 84,0-1 0,0 0 0,-2-1 0,0 0 0,-1-1 0,-1-1 0,13-25 0,-4 2 195,-2-2 1,18-61-1,-32 91-266,-1 0 1,-1-1-1,0 1 1,0-1-1,-2 0 0,0 0 1,-1-22-1,0 36-47,0-1-1,0 1 1,0 0-1,0-1 1,-1 1-1,1-1 1,0 1-1,-1 0 1,1-1-1,-1 1 1,1 0-1,-1 0 1,0-1-1,0 1 1,1 0-1,-1 0 1,0 0-1,0 0 1,0 0 0,0 0-1,0 0 1,-1 0-1,1 1 1,0-1-1,0 0 1,-2 0-1,0 1 13,1-1 0,-1 1 0,1 0 0,-1 0-1,1 0 1,-1 0 0,1 1 0,-1-1 0,1 1 0,-1-1 0,1 1 0,-1 0-1,-2 1 1,-5 3 31,0 1-1,1-1 1,-1 2 0,1-1-1,-12 13 1,5-3-52,1 0-1,-22 34 1,32-42-9,0 0-1,0 1 1,1-1-1,1 1 1,-1-1-1,1 1 1,1 0-1,0 0 1,-2 13-1,4-21 1,0 0 0,0 0 0,0 0 0,1 0 0,-1 0 0,0 0 0,0 1 0,1-1 0,-1 0 0,1 0 0,-1-1 0,1 1 0,-1 0 0,1 0 0,0 0 0,-1 0 0,1 0 0,0-1 0,0 1 0,-1 0 0,1 0 0,0-1 0,0 1 0,0-1 0,0 1 0,0-1 0,0 1 0,0-1 0,0 0 0,0 1 0,0-1 0,0 0 0,0 0 0,0 0 0,2 0 0,47 1 0,-37-2 0,48-7 0,-50 5 0,1 1 0,0 0 0,0 1 0,0 0 0,0 1 0,0 0 0,0 1 0,19 4 0,-29-4 0,0 0 0,0 1 0,0-1 0,-1 0 0,1 1 0,-1 0 0,1-1 0,-1 1 0,1 0 0,-1 0 0,0 0 0,0-1 0,0 1 0,0 1 0,0-1 0,0 0 0,-1 0 0,1 0 0,-1 0 0,1 0 0,-1 1 0,0-1 0,0 0 0,0 0 0,0 1 0,0-1 0,-1 2 0,1 5 0,-1 0 0,-1-1 0,1 1 0,-1-1 0,-6 16 0,4-17-24,-5 14-1493,-23 39-1,29-57-724</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6.805"/>
    </inkml:context>
    <inkml:brush xml:id="br0">
      <inkml:brushProperty name="width" value="0.025" units="cm"/>
      <inkml:brushProperty name="height" value="0.025" units="cm"/>
      <inkml:brushProperty name="color" value="#E71224"/>
    </inkml:brush>
  </inkml:definitions>
  <inkml:trace contextRef="#ctx0" brushRef="#br0">119 79 19699,'0'0'10602,"-10"-3"-9150,10 3-1450,-2-2 25,0 1-1,-1 0 1,1 0 0,0 1-1,-1-1 1,1 0-1,-1 1 1,1-1 0,-1 1-1,1 0 1,-1 0 0,1 0-1,-1 0 1,1 0 0,-1 1-1,1-1 1,-1 1-1,1-1 1,-1 1 0,1 0-1,0 0 1,-1 0 0,1 0-1,0 1 1,0-1-1,0 1 1,0-1 0,0 1-1,0 0 1,0-1 0,1 1-1,-1 0 1,0 0 0,1 0-1,0 1 1,0-1-1,-2 4 1,-1 2-27,0 1 0,0 0 0,1-1 0,1 2 0,-1-1 0,1 0 0,1 0 0,-1 19 0,2-26 0,0 0 0,0 0 0,0 0 0,1 0 0,-1 0 0,0 0 0,1 0 0,0 0 0,-1 0 0,1 0 0,0 0 0,0-1 0,0 1 0,0 0 0,1 0 0,-1-1 0,0 1 0,3 1 0,-2-2 0,0 0 0,0 0 0,1 0 0,-1 0 0,0 0 0,1-1 0,-1 0 0,1 1 0,-1-1 0,0 0 0,1 0 0,-1 0 0,1 0 0,-1-1 0,0 1 0,1-1 0,-1 1 0,0-1 0,1 0 0,1-1 0,1 0 0,-1-1 0,1 1 0,-1-1 0,0 0 0,0 0 0,0 0 0,0 0 0,-1-1 0,0 0 0,1 0 0,-1 0 0,0 0 0,-1 0 0,1 0 0,-1-1 0,0 0 0,0 1 0,0-1 0,1-9 0,1-1 0,-1 0 0,0 0 0,-2 0 0,0 0 0,-1-22 0,0 36 0,1-1 0,-1 0 0,0 0 0,-1 0 0,1 1 0,0-1 0,0 0 0,-1 0 0,1 1 0,-1-1 0,1 0 0,-1 1 0,0-1 0,0 1 0,0-1 0,0 0 0,0 1 0,0 0 0,0-1 0,0 1 0,-1 0 0,1 0 0,0-1 0,-1 1 0,1 0 0,-1 0 0,1 1 0,-1-1 0,0 0 0,1 0 0,-1 1 0,0-1 0,0 1 0,1 0 0,-1-1 0,0 1 0,0 0 0,1 0 0,-4 0 0,3 1 0,-1-1 0,1 1 0,0 0 0,0 0 0,0 0 0,0 0 0,0 0 0,0 0 0,0 1 0,0-1 0,0 0 0,0 1 0,0 0 0,1-1 0,-1 1 0,1 0 0,0 0 0,-1 0 0,1 0 0,0 0 0,0 0 0,0 1 0,0-1 0,1 0 0,-1 0 0,0 1 0,1-1 0,0 0 0,-1 1 0,1 2 0,0-3-143,0 0 0,0 0-1,0 0 1,0 0 0,1 0 0,-1 0 0,0 0-1,1 0 1,-1 0 0,1 0 0,0 0-1,2 3 1,-3-4-126,1-1 0,0 1-1,0 0 1,0-1 0,0 1 0,-1-1-1,1 1 1,0-1 0,0 0 0,0 1-1,0-1 1,0 0 0,0 1 0,0-1-1,0 0 1,1 0 0,-1 0 0,0 0-1,0 0 1,0 0 0,0 0 0,0-1-1,0 1 1,0 0 0,0-1 0,0 1-1,1-1 1,21-10-14257</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7.427"/>
    </inkml:context>
    <inkml:brush xml:id="br0">
      <inkml:brushProperty name="width" value="0.025" units="cm"/>
      <inkml:brushProperty name="height" value="0.025" units="cm"/>
      <inkml:brushProperty name="color" value="#E71224"/>
    </inkml:brush>
  </inkml:definitions>
  <inkml:trace contextRef="#ctx0" brushRef="#br0">117 1 8968,'0'0'12380,"0"8"-9171,-19 422 5001,19-418-8210,-1-9 0,1 0 0,-1 0 0,1 0 0,0 0 0,0-1 0,0 1 0,0 0 0,1 0 0,-1 0 0,1 0 0,0-1 0,-1 1 0,1 0 0,1-1 0,0 4 0,-1-8 0,0 0 0,0 0 0,0 0 0,-1 0 0,1-1 0,-1 1 0,1 0 0,-1 0 0,0 0 0,0-1 0,0 1 0,0 0 0,-1-2 0,0-11 0,-2 0 0,0 1 0,-1-1 0,0 1 0,-1 0 0,-1 0 0,0 1 0,-1 0 0,0 0 0,-1 0 0,0 1 0,-1 0 0,-1 1 0,-10-11 0,12 17 0,9 10 0,12 9 0,0-7-333,0-1 1,0-1-1,1 0 1,0-1-1,0-1 0,0 0 1,0-1-1,23 1 1,12-2-2771,56-6 1,-72 0-4607,-4-3-3090</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8.128"/>
    </inkml:context>
    <inkml:brush xml:id="br0">
      <inkml:brushProperty name="width" value="0.025" units="cm"/>
      <inkml:brushProperty name="height" value="0.025" units="cm"/>
      <inkml:brushProperty name="color" value="#E71224"/>
    </inkml:brush>
  </inkml:definitions>
  <inkml:trace contextRef="#ctx0" brushRef="#br0">130 1 7623,'0'0'13047,"-9"2"-8936,2 2-3678,0-1 0,0 1 1,0 0-1,0 1 1,0 0-1,1 0 0,0 0 1,0 1-1,0 0 0,1 0 1,0 0-1,0 1 0,0-1 1,1 1-1,0 0 0,-3 9 1,4-11-393,1 0 0,-1 0 1,1 0-1,0 0 0,0 1 0,1-1 1,-1 1-1,1-1 0,1 1 1,-1-1-1,1 1 0,0 0 0,0-1 1,1 9-1,0-14-41,-1 1 0,1 0 0,0-1 0,-1 1 0,1-1 0,0 1 0,-1-1 0,1 1 0,0-1 0,-1 1 0,1-1 0,0 0 0,0 1 0,0-1 0,-1 0 0,1 0 0,0 1 0,0-1 0,0 0 0,0 0 0,-1 0 0,1 0 0,0 0 0,0 0 0,0 0 0,0-1 0,-1 1 0,1 0 0,0 0 0,0-1 0,0 1 0,-1 0 0,1-1 0,1 0 0,25-15 0,19-42 0,-38 48 0,-1-1 0,1 2 0,0-1 0,1 1 0,13-11 0,-25 47 0,-4-11 0,5-11 0,0-1 0,0 1 0,0-1 0,1 1 0,0-1 0,-1 10 0,4-14 0,0 0 0,0 0 0,0 0 0,0-1 0,0 1 0,0 0 0,0-1 0,0 0 0,0 1 0,0-1 0,0 0 0,0 0 0,3-2 0,26-15 0,52-25 0,-76 40 0,0 0 0,1 1 0,-1 0 0,0 0 0,1 1 0,-1 0 0,0 1 0,1-1 0,0 1 0,8 2 0,-14-2 0,-1 1 0,0-1 0,0 1 0,0 0 0,0-1 0,0 1 0,0 0 0,0 0 0,0 0 0,0 0 0,0 0 0,0 0 0,-1 0 0,1 0 0,0 0 0,-1 0 0,1 0 0,-1 0 0,1 1 0,-1-1 0,1 0 0,-1 0 0,0 1 0,0-1 0,0 0 0,0 1 0,0 1 0,0 45 0,-1-37 0,1-11 0,-1 1 0,1-1 0,0 1 0,0-1 0,0 1 0,0-1 0,0 1 0,0-1 0,0 1 0,0-1 0,0 1 0,0-1 0,0 1 0,0-1 0,0 1 0,1-1 0,-1 1 0,0-1 0,0 1 0,0-1 0,1 1 0,-1-1 0,0 1 0,1-1 0,-1 0 0,0 1 0,1-1 0,-1 0 0,0 1 0,1-1 0,-1 0 0,1 1 0,-1-1 0,1 0 0,-1 0 0,1 0 0,-1 1 0,1-1 0,-1 0 0,1 0 0,-1 0 0,1 0 0,-1 0 0,1 0 0,-1 0 0,1 0 0,-1 0 0,1 0 0,-1 0 0,1 0 0,-1 0 0,1-1 0,-1 1 0,1 0 0,-1 0 0,0 0 0,1-1 0,-1 1 0,1 0 0,-1-1 0,0 1 0,1 0 0,-1-1 0,1 1 0,34-29 0,-26 21 0,-3 3 0,-1 0 0,2 0 0,-1 1 0,0 0 0,1 0 0,0 0 0,0 1 0,0 0 0,0 0 0,1 1 0,-1 0 0,1 0 0,10 0 0,-17 2 0,0 1 0,0-1 0,0 1 0,0-1 0,0 1 0,-1 0 0,1-1 0,0 1 0,-1 0 0,1-1 0,0 1 0,-1 0 0,1 0 0,-1 0 0,1 0 0,-1 0 0,1 0 0,-1 0 0,0 0 0,1 0 0,-1 0 0,0 0 0,0 0 0,0 0 0,0 0 0,0 0 0,0 0 0,0 0 0,0 0 0,0 0 0,0 0 0,-1 1 0,-5 42 0,6-40 0,-1-3 0,1-1 0,0 0 0,0 0 0,0 1 0,0-1 0,0 0 0,0 1 0,0-1 0,0 0 0,0 1 0,0-1 0,0 0 0,0 0 0,0 1 0,0-1 0,0 0 0,0 1 0,0-1 0,0 0 0,0 0 0,0 1 0,0-1 0,1 0 0,-1 1 0,0-1 0,0 0 0,0 0 0,0 0 0,1 1 0,-1-1 0,0 0 0,0 0 0,1 0 0,-1 1 0,0-1 0,0 0 0,1 0 0,-1 0 0,14-4 0,21-22 0,-28 20 0,1-1 0,1 0 0,-1 1 0,1 0 0,1 1 0,-1-1 0,1 2 0,0-1 0,0 1 0,0 1 0,0 0 0,0 0 0,1 1 0,0 1 0,11-1 0,-21 2 0,0 1 0,0 0 0,0-1 0,0 1 0,0 0 0,0 0 0,-1 0 0,1-1 0,0 1 0,-1 0 0,1 0 0,0 0 0,-1 0 0,1 0 0,-1 0 0,1 0 0,-1 0 0,0 1 0,0-1 0,1 0 0,-1 0 0,0 0 0,0 0 0,0 0 0,0 0 0,0 1 0,0-1 0,0 0 0,-1 0 0,1 0 0,-1 2 0,-8 37 0,3-29-88,-6 14-864,12-21-140,9-13-561,7-6-5362,4-2-3229</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8.457"/>
    </inkml:context>
    <inkml:brush xml:id="br0">
      <inkml:brushProperty name="width" value="0.025" units="cm"/>
      <inkml:brushProperty name="height" value="0.025" units="cm"/>
      <inkml:brushProperty name="color" value="#E71224"/>
    </inkml:brush>
  </inkml:definitions>
  <inkml:trace contextRef="#ctx0" brushRef="#br0">83 0 5958,'0'0'26809,"-53"55"-26809,43-32 0,0 1 0,5-2 0,0-5 0,5-2 0,0-10 0,0-3 0,10-2-577,0-4-3042,0-9-2467,5-4-4099</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08.798"/>
    </inkml:context>
    <inkml:brush xml:id="br0">
      <inkml:brushProperty name="width" value="0.025" units="cm"/>
      <inkml:brushProperty name="height" value="0.025" units="cm"/>
      <inkml:brushProperty name="color" value="#E71224"/>
    </inkml:brush>
  </inkml:definitions>
  <inkml:trace contextRef="#ctx0" brushRef="#br0">0 292 20211,'0'0'11734,"9"0"-11024,-3 0-674,4 1-30,0 0 0,0-1 1,0 0-1,0-1 0,0 0 1,0 0-1,0-1 1,0-1-1,-1 0 0,1 0 1,15-8-1,26-31-6,-48 40 0,0-1 0,-1 0 0,1 0 0,-1 0 0,0 0 0,0 0 0,0-1 0,0 1 0,-1-1 0,0 1 0,1-1 0,-1 1 0,0-1 0,-1 0 0,2-3 0,-3 6 0,1 0 0,-1 0 0,1 1 0,-1-1 0,1 1 0,-1-1 0,0 0 0,1 1 0,-1-1 0,0 1 0,1 0 0,-1-1 0,0 1 0,0-1 0,1 1 0,-1 0 0,0 0 0,0-1 0,0 1 0,1 0 0,-1 0 0,0 0 0,0 0 0,0 0 0,1 0 0,-1 0 0,0 0 0,0 0 0,0 0 0,0 1 0,1-1 0,-1 0 0,0 1 0,0-1 0,-1 1 0,-33 12 0,26-7 0,0 1 0,0 1 0,1-1 0,0 1 0,0 1 0,1 0 0,0 0 0,-9 17 0,12-20 0,1-1 0,0 1 0,0 0 0,0 1 0,1-1 0,0 1 0,0-1 0,1 1 0,0-1 0,0 1 0,0 0 0,1-1 0,0 1 0,0 0 0,1 0 0,1 6 0,-1-11 0,1 1 0,0-1 0,0 0 0,0 0 0,0 0 0,0 0 0,0-1 0,0 1 0,0 0 0,1-1 0,-1 0 0,1 1 0,-1-1 0,1 0 0,-1 0 0,1-1 0,0 1 0,-1 0 0,1-1 0,0 0 0,0 0 0,-1 1 0,6-2 0,6 1 0,0 0 0,-1-1 0,22-3 0,-31 3-165,0 1-1,1-1 1,-1 0-1,0-1 1,0 1-1,0-1 1,0 0-1,0 0 1,0 0-1,-1 0 1,1 0-1,0-1 1,-1 0-1,0 0 1,0 0-1,0 0 1,0 0-1,0-1 1,-1 1-1,1-1 1,-1 0-1,0 0 1,0 1-1,1-6 1,0-20-8094</inkml:trace>
  <inkml:trace contextRef="#ctx0" brushRef="#br0" timeOffset="1">72 1 16015,'0'0'16752</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0.226"/>
    </inkml:context>
    <inkml:brush xml:id="br0">
      <inkml:brushProperty name="width" value="0.025" units="cm"/>
      <inkml:brushProperty name="height" value="0.025" units="cm"/>
      <inkml:brushProperty name="color" value="#E71224"/>
    </inkml:brush>
  </inkml:definitions>
  <inkml:trace contextRef="#ctx0" brushRef="#br0">1 1 9129,'0'0'13484,"5"55"-11434,-7-32-961,2 1-608,0-2-385,3-4-384,6-4-1666,1-1-1634,-5-3-3682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17.759"/>
    </inkml:context>
    <inkml:brush xml:id="br0">
      <inkml:brushProperty name="width" value="0.025" units="cm"/>
      <inkml:brushProperty name="height" value="0.025" units="cm"/>
    </inkml:brush>
  </inkml:definitions>
  <inkml:trace contextRef="#ctx0" brushRef="#br0">1 6 4901,'42'-3'4091,"19"0"-3175,386 30 3638,229-25-2499,-333-4-1596,232-2-22,470 5 274,-62 37-450,21 0 460,1166-37-113,-942-9-298,-990 10-187,270-5-150,-482-2-1317,-15-6-2693,-7-11-5417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731"/>
    </inkml:context>
    <inkml:brush xml:id="br0">
      <inkml:brushProperty name="width" value="0.025" units="cm"/>
      <inkml:brushProperty name="height" value="0.025" units="cm"/>
    </inkml:brush>
  </inkml:definitions>
  <inkml:trace contextRef="#ctx0" brushRef="#br0">364 112 19506,'0'0'3545,"-6"13"-2835,-164 347 3412,-17 37-2521,309-572 1068,57-129-2671,21-34-1427,-193 327 1381,18-25-89,-24 34 117,1 1 1,-1-1-1,0 1 0,0 0 0,0 0 1,1 0-1,-1 0 0,1 0 0,-1 0 1,1 0-1,-1 0 0,1 0 0,-1 1 1,1-1-1,0 1 0,-1-1 0,1 1 1,3-1-1,-4 2 0,0-1 0,-1 1 0,1 0 0,0-1 0,0 1 1,-1 0-1,1 0 0,-1 0 0,1-1 0,0 1 0,-1 0 0,0 0 0,1 0 1,-1 0-1,0 0 0,1 0 0,-1 0 0,0 0 0,0 0 0,0 0 0,0 0 1,0 0-1,0 0 0,0 0 0,0 0 0,0 2 0,-4 31-158,2-22 167,-2 0 0,0 0 1,0-1-1,-1 1 1,0-1-1,-1 0 1,-1 0-1,1 0 0,-10 9 1,-12 14 369,-38 34-1,60-61-222,7-5 470,10-2-300,25-6-272,-3 1-243,-31 5 173,1 0 0,-1 0 1,0 0-1,0 1 0,0-1 1,0 0-1,0 1 0,0-1 1,0 1-1,0 0 0,0 0 1,0 0-1,0 0 0,0 0 1,0 0-1,0 0 0,-1 1 1,1-1-1,0 1 0,-1-1 1,3 3-1,-3-1 6,1 1 0,0-1 0,-1 1 0,1-1 0,-1 0 0,0 1 0,0 0 1,-1-1-1,1 1 0,-1 0 0,0 6 0,0-2 86,0-1 1,-1 0 0,0 0 0,0 0 0,-1 1-1,0-1 1,0 0 0,-1-1 0,0 1 0,0 0-1,0-1 1,-9 11 0,6-10 67,-1-1 1,0 0 0,0 0-1,-1-1 1,1 0-1,-1 0 1,0-1-1,-1 0 1,1 0 0,-1-1-1,0 0 1,0-1-1,0 0 1,0 0-1,0-1 1,0 0-1,-16 0 1,23-2-326,1 1 1,-1 0-1,0-1 0,1 1 0,-1 0 1,0-1-1,1 0 0,-1 1 0,1-1 1,-1 0-1,1 0 0,-1 0 0,1 0 1,0 0-1,-1 0 0,1-1 0,0 1 1,0 0-1,0-1 0,0 1 0,0 0 1,0-1-1,0 1 0,1-1 0,-1 0 1,0 1-1,1-1 0,-1-2 0,0-1-860,0 0 0,0 0 0,1 0 0,0 0 0,0 0 0,0 0 0,1 1 0,-1-1 0,3-6 0,8-16-10181</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0.599"/>
    </inkml:context>
    <inkml:brush xml:id="br0">
      <inkml:brushProperty name="width" value="0.025" units="cm"/>
      <inkml:brushProperty name="height" value="0.025" units="cm"/>
      <inkml:brushProperty name="color" value="#E71224"/>
    </inkml:brush>
  </inkml:definitions>
  <inkml:trace contextRef="#ctx0" brushRef="#br0">1 13 8808,'0'0'16240,"22"-12"-32768</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3.261"/>
    </inkml:context>
    <inkml:brush xml:id="br0">
      <inkml:brushProperty name="width" value="0.025" units="cm"/>
      <inkml:brushProperty name="height" value="0.025" units="cm"/>
      <inkml:brushProperty name="color" value="#66CC00"/>
    </inkml:brush>
  </inkml:definitions>
  <inkml:trace contextRef="#ctx0" brushRef="#br0">9 16 4644,'0'0'14377,"-2"-3"-13699,-4-10 399,21 24 254,26 26 499,93 112 97,1 2-1294,181 158 0,-126-132-91,88 69-182,126 80 1167,37 27-983,168 51-181,-377-270-343,518 267 147,-591-330-168,27 14-401,269 83-1,-202-92-558,-252-76 634,36 13 746,-20-2-3135,-10 2-8550</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6.018"/>
    </inkml:context>
    <inkml:brush xml:id="br0">
      <inkml:brushProperty name="width" value="0.025" units="cm"/>
      <inkml:brushProperty name="height" value="0.025" units="cm"/>
      <inkml:brushProperty name="color" value="#66CC00"/>
    </inkml:brush>
  </inkml:definitions>
  <inkml:trace contextRef="#ctx0" brushRef="#br0">0 1 6374,'0'0'23083,"9"4"-21908,-6-3-1083,1 0 0,-1 1 1,0 0-1,0 0 0,0 0 1,0 0-1,0 0 0,0 1 1,-1-1-1,1 1 0,-1 0 1,0 0-1,3 4 0,0 2 64,-1 0 0,0 1-1,-1-1 1,4 18 0,-6-25-152,3 14 10,0 0 0,1-1 0,1 1 1,12 22-1,-17-35-16,0-1 0,0 0 0,1 1 0,-1-1 1,1 0-1,-1 0 0,1 0 0,0 0 0,0 0 0,0 0 1,0-1-1,0 1 0,0 0 0,1-1 0,-1 0 0,0 0 1,1 1-1,-1-2 0,1 1 0,-1 0 0,1 0 1,0-1-1,-1 1 0,1-1 0,0 0 0,-1 0 0,1 0 1,0 0-1,-1 0 0,1-1 0,0 1 0,-1-1 0,1 0 1,-1 1-1,1-1 0,-1 0 0,4-2 0,-2 0-376,1-1 1,-1 0-1,1 1 0,-1-1 0,0 0 0,-1-1 0,1 1 0,-1-1 0,0 0 1,0 0-1,0 0 0,0 0 0,2-8 0,2-6-3866,-2 1 0,7-33 0,-6 15-3139</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6.345"/>
    </inkml:context>
    <inkml:brush xml:id="br0">
      <inkml:brushProperty name="width" value="0.025" units="cm"/>
      <inkml:brushProperty name="height" value="0.025" units="cm"/>
      <inkml:brushProperty name="color" value="#66CC00"/>
    </inkml:brush>
  </inkml:definitions>
  <inkml:trace contextRef="#ctx0" brushRef="#br0">130 0 3844,'0'0'14675,"-4"13"-11552,-38 134 3547,-14 51-3369,47-161-3293,2 1 0,2 0 1,-1 47-1,6-84-100,0 0 1,0 0-1,0-1 0,-1 1 1,1 0-1,0-1 1,0 1-1,0 0 0,0 0 1,0-1-1,0 1 0,1 0 1,-1-1-1,0 1 0,0 0 1,0-1-1,1 1 1,-1 0-1,0-1 0,1 1 1,-1 0-1,1-1 0,-1 1 1,0-1-1,1 1 1,-1-1-1,1 1 0,0-1 1,-1 1-1,1-1 0,-1 1 1,1-1-1,0 0 1,-1 1-1,1-1 0,0 0 1,-1 0-1,1 1 0,0-1 1,-1 0-1,1 0 0,0 0 1,0 0-1,-1 0 1,1 0-1,0 0 0,-1 0 1,1 0-1,0 0 0,0-1 1,-1 1-1,1 0 1,1-1-1,0 0-606,1-1 0,-1 1 0,1 0 1,-1-1-1,0 0 0,0 0 0,0 1 0,0-1 0,0-1 0,0 1 1,0 0-1,0 0 0,1-4 0,9-26-9151</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6.672"/>
    </inkml:context>
    <inkml:brush xml:id="br0">
      <inkml:brushProperty name="width" value="0.025" units="cm"/>
      <inkml:brushProperty name="height" value="0.025" units="cm"/>
      <inkml:brushProperty name="color" value="#66CC00"/>
    </inkml:brush>
  </inkml:definitions>
  <inkml:trace contextRef="#ctx0" brushRef="#br0">31 1 17040,'0'0'10730,"0"65"-10473,-2-28-225,-2 4 0,0-2 0,-2-2-64,4-5-385,-1-8-1088,2-7-1090,-3-13-1280,-1-4-1603</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7.029"/>
    </inkml:context>
    <inkml:brush xml:id="br0">
      <inkml:brushProperty name="width" value="0.025" units="cm"/>
      <inkml:brushProperty name="height" value="0.025" units="cm"/>
      <inkml:brushProperty name="color" value="#66CC00"/>
    </inkml:brush>
  </inkml:definitions>
  <inkml:trace contextRef="#ctx0" brushRef="#br0">17 114 13293,'0'0'11840,"-4"-8"-10559,1 3-1147,-7-21 401,10 25-521,0-1 1,1 1-1,-1 0 0,0 0 1,1 0-1,-1 0 0,1 0 1,-1 0-1,1 0 1,0 0-1,-1 0 0,1 0 1,0 0-1,0 1 0,-1-1 1,1 0-1,0 0 1,0 1-1,0-1 0,0 1 1,0-1-1,0 1 0,0-1 1,0 1-1,0-1 1,0 1-1,1 0 0,-1-1 1,1 1-1,52-14 119,0 2 1,0 2-1,1 2 1,0 3-1,73 3 1,-124 2-95,-1 0-1,1 0 1,-1 1 0,1-1 0,-1 1 0,0 0-1,1-1 1,-1 2 0,0-1 0,0 0 0,0 1 0,0-1-1,0 1 1,0 0 0,0 0 0,0 0 0,-1 0-1,1 1 1,-1-1 0,1 1 0,-1 0 0,0-1-1,0 1 1,2 4 0,-3-3 38,0 0 0,1 0 0,-2 0 0,1 1 0,0-1 1,-1 0-1,0 0 0,0 0 0,0 0 0,0 1 0,-1-1 0,0 0 0,0 0 0,0 0 0,0 0 0,-1 0 1,1 0-1,-1 0 0,0-1 0,-3 5 0,-6 8 62,0 0 1,-2 0 0,0-2-1,0 0 1,-1 0-1,-1-1 1,-1-1-1,-21 14 1,24-18-85,-1 1 0,-1-2 0,1 0 1,-1-1-1,0 0 0,0-1 0,-1-1 0,0 0 1,1-2-1,-26 3 0,40-5-123,0 0-1,0 0 1,0 0 0,0-1-1,0 1 1,0 0 0,0 0 0,0-1-1,0 1 1,0 0 0,0-1-1,0 1 1,0-1 0,1 1-1,-1-1 1,0 0 0,0 1-1,0-1 1,1 0 0,-1 1 0,0-1-1,1 0 1,-1 0 0,1 0-1,-1 0 1,1 1 0,-1-1-1,1 0 1,-1 0 0,1 0 0,0 0-1,-1-2 1,1 0-922,0-1 0,0 1 0,-1-1 1,2 0-1,-1 1 0,0-1 0,1 1 0,2-7 0,9-15-16066</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7.963"/>
    </inkml:context>
    <inkml:brush xml:id="br0">
      <inkml:brushProperty name="width" value="0.025" units="cm"/>
      <inkml:brushProperty name="height" value="0.025" units="cm"/>
      <inkml:brushProperty name="color" value="#66CC00"/>
    </inkml:brush>
  </inkml:definitions>
  <inkml:trace contextRef="#ctx0" brushRef="#br0">0 198 4933,'12'-13'779,"30"-36"3322,31-34 2654,-24 30 1805,-51 75-5256,-58 140-1143,2-10-1065,48-119-919,1 2 0,1-1 0,2 1 0,1 0 0,0 63 0,6-92-190,0 1-1,1 0 1,-1-1-1,1 0 1,1 1 0,-1-1-1,1 0 1,0 0 0,0 0-1,1 0 1,0-1-1,0 0 1,0 1 0,1-2-1,-1 1 1,1 0 0,0-1-1,1 0 1,-1 0-1,9 5 1,-8-6-680,-1-1 0,1 1 0,0-1 0,0 0 0,12 2-1,-13-3-572,0 0-1,1-1 0,-1 0 0,0 0 1,1-1-1,-1 1 0,7-2 0,16-10-13995</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8.467"/>
    </inkml:context>
    <inkml:brush xml:id="br0">
      <inkml:brushProperty name="width" value="0.025" units="cm"/>
      <inkml:brushProperty name="height" value="0.025" units="cm"/>
      <inkml:brushProperty name="color" value="#66CC00"/>
    </inkml:brush>
  </inkml:definitions>
  <inkml:trace contextRef="#ctx0" brushRef="#br0">57 0 23126,'0'0'2231,"-9"12"636,-26 40-1292,33-48-1512,0 0 0,0 0 0,1 0 0,0 0 0,-1 1 0,1-1 0,1 0 0,-1 1 0,1-1 0,-1 1 0,1-1 0,0 1 0,1-1 0,-1 1 0,2 4 0,2 3-43,-1 0 1,2 0 0,9 18 0,-3-6 4,-3-6 79,-2 0-1,0 0 1,-1 1 0,-1 0 0,-1 0 0,-1 0 0,0 0 0,-1 0 0,-1 1 0,-1-1 0,-1 0 0,-1 0 0,0 0 0,-1 0 0,-1 0 0,-15 33 0,16-77 2,3-23-127,5-27 21,4 0 0,3 0 0,22-75 0,-31 141 0,1 0 0,0 0 0,1 0 0,0 1 0,0-1 0,1 1 0,6-9 0,-10 15 0,1 0 0,0 0 0,-1 0 0,1 1 0,0-1 0,0 0 0,0 1 0,0 0 0,0-1 0,0 1 0,0 0 0,0 0 0,1 0 0,-1 0 0,0 0 0,1 1 0,-1-1 0,0 1 0,1 0 0,-1-1 0,1 1 0,-1 0 0,1 0 0,-1 1 0,0-1 0,1 0 0,-1 1 0,1 0 0,-1-1 0,0 1 0,0 0 0,1 0 0,2 2 0,-2-1 0,0 1 0,-1-1 0,1 1 0,0-1 0,-1 1 0,1 0 0,-1 0 0,0 0 0,0 1 0,0-1 0,-1 0 0,1 1 0,-1-1 0,0 1 0,0-1 0,0 1 0,0 0 0,0 0 0,-1-1 0,0 1 0,0 0 0,0 0 0,-1 6 0,1-3 0,-1 1 0,0-1 0,0 1 0,-1-1 0,0 0 0,0 0 0,-1 1 0,0-2 0,0 1 0,-1 0 0,-4 6 0,0-4 0,0 0 0,0-1 0,0 0 0,-19 13 0,24-19 0,0 0 0,0 0 0,0 0 0,0 0 0,0-1 0,0 1 0,0-1 0,0 0 0,-1 0 0,1-1 0,0 1 0,-1 0 0,1-1 0,-1 0 0,1 0 0,-1 0 0,1 0 0,0-1 0,-1 1 0,1-1 0,-4-1 0,6 2-29,0-1-1,1 1 1,-1-1 0,0 1-1,1-1 1,-1 0-1,1 1 1,-1-1 0,1 0-1,-1 1 1,1-1 0,-1 0-1,1 1 1,0-1 0,-1 0-1,1 0 1,0 0 0,0 1-1,0-1 1,-1 0-1,1 0 1,0 0 0,0 1-1,0-1 1,0 0 0,1 0-1,-1 0 1,0 1 0,0-1-1,0 0 1,1 0-1,-1 0 1,1-1 0,0 0-344,0 0-1,0-1 1,0 1 0,0 0 0,0 0 0,1 0-1,-1 0 1,1 0 0,-1 0 0,4-2-1,18-10-8033,6 2-4891</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08.804"/>
    </inkml:context>
    <inkml:brush xml:id="br0">
      <inkml:brushProperty name="width" value="0.025" units="cm"/>
      <inkml:brushProperty name="height" value="0.025" units="cm"/>
      <inkml:brushProperty name="color" value="#66CC00"/>
    </inkml:brush>
  </inkml:definitions>
  <inkml:trace contextRef="#ctx0" brushRef="#br0">47 0 25592,'0'0'4324,"-14"48"-1473,4-18-2851,-3 2 0,5-2 0,6-1 0,2-4 0,5-7 0,10-8-6118,3-9-15246</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0.392"/>
    </inkml:context>
    <inkml:brush xml:id="br0">
      <inkml:brushProperty name="width" value="0.025" units="cm"/>
      <inkml:brushProperty name="height" value="0.025" units="cm"/>
      <inkml:brushProperty name="color" value="#66CC00"/>
    </inkml:brush>
  </inkml:definitions>
  <inkml:trace contextRef="#ctx0" brushRef="#br0">196 29 9065,'0'0'12000,"-11"-6"-9752,4 2-1791,5 2-357,-1 0 1,1 0 0,-1 1 0,1-1 0,-1 1 0,0-1 0,0 1-1,0 0 1,0 0 0,0 0 0,0 0 0,0 1 0,0-1 0,0 1-1,0 0 1,0 0 0,0 0 0,0 0 0,0 1 0,0-1 0,0 1-1,0 0 1,-6 2 0,2 2 62,0 0 1,0 1-1,1 1 1,-1-1-1,1 1 0,1 0 1,-1 0-1,1 0 0,1 1 1,-1 0-1,1 0 0,0 0 1,1 1-1,0-1 1,1 1-1,-2 9 0,-2 12 189,1-1 0,2 1 0,0 45 0,3-69-341,0 1 0,1-1 0,-1 0 0,1 0 0,1 1 0,-1-1 0,1 0 0,0 0 0,0 0 0,1-1 0,0 1 0,0-1 0,0 1 0,1-1-1,-1 0 1,1 0 0,1 0 0,-1-1 0,1 1 0,-1-1 0,1 0 0,1-1 0,-1 1 0,0-1 0,1 0 0,-1 0 0,1-1 0,0 1 0,0-2 0,0 1-1,0 0 1,1-1 0,-1 0 0,0-1 0,0 1 0,1-1 0,-1 0 0,0-1 0,1 0 0,9-2 0,-14 3 17,-1 0 1,1-1-1,0 1 1,0-1-1,-1 1 1,1-1-1,0 0 0,-1 0 1,1 0-1,0 1 1,-1-2-1,1 1 1,-1 0-1,0 0 1,1 0-1,-1-1 0,0 1 1,0-1-1,0 1 1,0-1-1,0 1 1,0-1-1,0 1 1,-1-1-1,1 0 0,0 0 1,-1 1-1,1-1 1,-1 0-1,0 0 1,0 0-1,0 1 1,0-1-1,0-3 0,0 3 6,-1 0 0,0 0 0,1 0 0,-1-1 0,0 1-1,0 0 1,0 0 0,-1 1 0,1-1 0,0 0 0,-1 0 0,1 1-1,-1-1 1,1 1 0,-1-1 0,0 1 0,0-1 0,0 1-1,0 0 1,0 0 0,0 0 0,0 0 0,0 1 0,0-1-1,0 0 1,0 1 0,-4-1 0,5 1-34,-32-2 0,32 2 0,0-1 0,0 1 0,0 0 0,0 0 0,-1 0 0,1 1 0,0-1 0,0 0 0,0 0 0,0 1 0,0-1 0,0 0 0,0 1 0,0-1 0,0 1 0,0-1 0,0 1 0,0 0 0,0-1 0,0 1 0,1 0 0,-1 0 0,0-1 0,0 2 0,1-1 0,0-1 0,0 0 0,0 1 0,0-1 0,0 0 0,0 0 0,1 1 0,-1-1 0,0 0 0,0 1 0,0-1 0,1 0 0,-1 0 0,0 0 0,0 1 0,1-1 0,-1 0 0,0 0 0,0 0 0,1 1 0,-1-1 0,0 0 0,1 0 0,-1 0 0,0 0 0,1 0 0,-1 0 0,0 0 0,0 0 0,1 0 0,-1 0 0,0 0 0,1 0 0,-1 0 0,0 0 0,1 0 0,-1 0 0,0 0 0,1 0 0,-1-1 0,18-1 0,-4-4 0,0-1 0,0 0 0,-1-1 0,0 0 0,0-1 0,-1 0 0,0-1 0,12-13 0,35-27 0,-58 49 0,-1 1 0,1-1 0,-1 1 0,1-1 0,0 1 0,-1-1 0,1 1 0,0 0 0,-1-1 0,1 1 0,0 0 0,0-1 0,-1 1 0,1 0 0,0 0 0,0 0 0,-1 0 0,1 0 0,0 0 0,0 0 0,0 0 0,-1 0 0,1 0 0,0 0 0,0 1 0,-1-1 0,1 0 0,1 1 0,-1 0 0,0 0 0,0 0 0,-1 0 0,1 1 0,0-1 0,0 0 0,-1 1 0,1-1 0,-1 0 0,1 1 0,-1-1 0,1 1 0,-1-1 0,0 3 0,0 64 0,-1-48 0,-5 122 0,6-142-17,0 1 0,0-1-1,0 0 1,0 0 0,0 1 0,0-1 0,0 0 0,0 0-1,0 0 1,0 1 0,0-1 0,0 0 0,0 0 0,0 0-1,0 1 1,0-1 0,0 0 0,0 0 0,0 0 0,1 1-1,-1-1 1,0 0 0,0 0 0,0 0 0,0 1 0,0-1-1,0 0 1,1 0 0,-1 0 0,0 0 0,0 0 0,0 0-1,1 1 1,-1-1 0,0 0 0,0 0 0,0 0 0,1 0-1,-1 0 1,0 0 0,0 0 0,0 0 0,1 0 0,-1 0-1,0 0 1,0 0 0,1 0 0,11-8-2112,9-16-3988,-6-8-1116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4.226"/>
    </inkml:context>
    <inkml:brush xml:id="br0">
      <inkml:brushProperty name="width" value="0.025" units="cm"/>
      <inkml:brushProperty name="height" value="0.025" units="cm"/>
    </inkml:brush>
  </inkml:definitions>
  <inkml:trace contextRef="#ctx0" brushRef="#br0">62 121 14061,'0'0'16106,"8"-11"-15471,-3 6-566,0-1-52,-1 0 0,1 0 0,-1 0 0,0 0 0,0-1 0,-1 0 0,0 1-1,0-1 1,-1 0 0,0-1 0,0 1 0,1-9 0,-3 16-24,0-1 1,0 1 0,0-1 0,-1 1-1,1-1 1,0 1 0,0-1 0,-1 1-1,1-1 1,0 1 0,0 0-1,-1-1 1,1 1 0,0-1 0,-1 1-1,1 0 1,-1-1 0,1 1-1,0 0 1,-1 0 0,1-1 0,-1 1-1,1 0 1,-1 0 0,1 0 0,-1-1-1,1 1 1,-1 0 0,1 0-1,-1 0 1,1 0 0,-1 0 0,1 0-1,-1 0 1,1 0 0,-1 0 0,1 0-1,-1 0 1,1 1 0,-1-1-1,1 0 1,-1 0 0,1 0 0,-1 1-1,1-1 1,-1 0 0,1 1-1,0-1 1,-1 0 0,1 1 0,-1-1-1,1 0 1,-1 1 0,-26 19-381,20-14 384,0 2 1,1-1 0,0 1 0,0 0-1,1 0 1,0 1 0,0-1-1,1 1 1,0 0 0,0 0 0,1 1-1,1-1 1,-4 18 0,6-26 4,0 0 1,0 0 0,1 0 0,-1 1-1,0-1 1,0 0 0,0 0 0,1 0-1,-1 0 1,0 0 0,1 0-1,-1 0 1,1 0 0,0 0 0,-1 0-1,1 0 1,0 0 0,-1-1 0,1 1-1,0 0 1,0 0 0,0-1-1,0 1 1,-1 0 0,1-1 0,2 1-1,0 1 17,0-1 0,1 0-1,-1-1 1,1 1 0,-1 0-1,1-1 1,0 0 0,5 0-1,5-1 57,0-1-1,0 0 0,21-7 1,4-5-20,55-29 1,22-7 126,-111 51-385,-9 8 47,-13 13 92,16-20 98,0-1-26,-32 39 791,-38 62 1,70-101-796,1-1 1,-1 1 0,1-1 0,0 0 0,-1 1-1,1-1 1,0 1 0,0-1 0,-1 1 0,1-1-1,0 1 1,0-1 0,-1 1 0,1-1 0,0 1-1,0-1 1,0 1 0,0-1 0,0 1 0,0-1 0,0 1-1,0-1 1,0 1 0,0-1 0,0 1 0,0-1-1,1 1 1,-1-1 0,0 1 0,0-1 0,0 1-1,1-1 1,-1 1 0,1 0 0,19-2 115,26-17-24,141-86-96,-187 103-2,1 1 0,-1-1 1,1 0-1,0 1 0,-1-1 0,1 1 1,0 0-1,-1-1 0,1 1 0,0 0 1,0-1-1,-1 1 0,1 0 0,0 0 0,0-1 1,0 1-1,-1 0 0,1 0 0,0 0 1,0 0-1,0 0 0,-1 0 0,1 0 1,0 1-1,0-1 0,0 0 0,-1 0 0,1 1 1,1-1-1,-2 2-9,0-1 0,0 1 1,0-1-1,0 1 0,0-1 0,-1 1 1,1-1-1,0 0 0,-1 1 0,1-1 0,-1 0 1,1 1-1,-1-1 0,-1 2 0,-40 60-649,39-58 515,-59 79-3730,20-28-3247,13-19-4980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0.750"/>
    </inkml:context>
    <inkml:brush xml:id="br0">
      <inkml:brushProperty name="width" value="0.025" units="cm"/>
      <inkml:brushProperty name="height" value="0.025" units="cm"/>
      <inkml:brushProperty name="color" value="#66CC00"/>
    </inkml:brush>
  </inkml:definitions>
  <inkml:trace contextRef="#ctx0" brushRef="#br0">192 1 20211,'0'0'8200,"-32"68"-7015,26-39-384,3-1-545,3-1-224,0-3-32,3-3 0,7-2-32,4-5-416,0-3-673,-3-4-1090,-2-7-1248,-4 0-1185,-5-5-2499</inkml:trace>
  <inkml:trace contextRef="#ctx0" brushRef="#br0" timeOffset="1">83 130 9641,'0'0'6502,"-53"-8"-3203,36 8 385,6 0-1282,9 0 545,17 0-2563,12 0 97,8 0-193,6 0-128,4-5-160,2-7-1505,-1-1-1826,-2-6-1858,-5-4-2467</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1.156"/>
    </inkml:context>
    <inkml:brush xml:id="br0">
      <inkml:brushProperty name="width" value="0.025" units="cm"/>
      <inkml:brushProperty name="height" value="0.025" units="cm"/>
      <inkml:brushProperty name="color" value="#66CC00"/>
    </inkml:brush>
  </inkml:definitions>
  <inkml:trace contextRef="#ctx0" brushRef="#br0">193 13 17392,'0'0'8302,"-6"12"-6039,-111 247-61,48-86-7847,145-420-13499,-48 146 18784,-13 52 3994,1 0 3294,-11 38-1086,-2 14-2175,-2 28-900,-7 48-1792,6-78-891,-3 23 141,0 0 0,2-1 0,1 1-1,1 0 1,1 0 0,1 0 0,2 0-1,0-1 1,14 40 0,-14-53-458,-1 0 0,-1 1 0,1-1 0,-2 1 0,1-1 0,-2 1 1,2 21-1,-3-31-43,-1-1 1,0 1-1,1-1 1,-1 1-1,0-1 1,1 0-1,-1 1 0,0-1 1,1 0-1,-1 0 1,0 1-1,1-1 1,-1 0-1,0 0 1,0 0-1,1 0 1,-1 0-1,0 0 1,0 0-1,0 0 1,1 0-1,-1 0 1,0 0-1,1-1 0,-1 1 1,0 0-1,0-1 1,1 1-1,-1 0 1,0-1-1,-15-12-6188</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1.512"/>
    </inkml:context>
    <inkml:brush xml:id="br0">
      <inkml:brushProperty name="width" value="0.025" units="cm"/>
      <inkml:brushProperty name="height" value="0.025" units="cm"/>
      <inkml:brushProperty name="color" value="#66CC00"/>
    </inkml:brush>
  </inkml:definitions>
  <inkml:trace contextRef="#ctx0" brushRef="#br0">18 79 16335,'0'0'9738,"-18"55"-8649,26-50 32,10-2 0,6-3-128,5 0-321,2-12-447,5-4-129,0-3-353,-3 0-1376,1-5-1858,-1 0-1987,-5-3-2657</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1.870"/>
    </inkml:context>
    <inkml:brush xml:id="br0">
      <inkml:brushProperty name="width" value="0.025" units="cm"/>
      <inkml:brushProperty name="height" value="0.025" units="cm"/>
      <inkml:brushProperty name="color" value="#66CC00"/>
    </inkml:brush>
  </inkml:definitions>
  <inkml:trace contextRef="#ctx0" brushRef="#br0">205 1 13036,'0'0'7789,"-10"0"-4783,6-1-2853,1 1 0,-1 0 0,0 1 0,0-1 0,1 1 0,-1-1 0,1 1 0,-1 0 1,0 1-1,1-1 0,-1 0 0,1 1 0,0 0 0,-4 2 0,0 2 101,0 0 0,1 0 0,0 0-1,0 1 1,0 0 0,-6 11 0,1-1 97,0 0 0,1 1 0,0 1 0,2-1 0,0 1 0,2 1 0,0-1 0,1 1 0,0 0 0,2 1 0,-1 21 0,4-40-342,0 1 0,0-1 0,0 1 0,1 0 0,-1-1 1,0 1-1,1-1 0,0 1 0,0-1 0,0 1 0,0-1 0,0 0 0,0 0 1,1 1-1,-1-1 0,1 0 0,-1 0 0,1 0 0,0 0 0,3 2 1,-1-2 7,-1 0 1,1 0 0,0 0 0,0-1 0,0 1 0,0-1-1,0 0 1,0 0 0,0-1 0,0 1 0,8-1-1,0 0 11,0-1-1,0-1 0,0 0 1,0 0-1,0-1 0,0-1 0,-1 0 1,13-7-1,-11 6-27,20-13 0,-32 18 0,0-1 0,0 0 0,0 1 0,1-1 0,-1 0 0,0 0 0,0 0 0,0 0 0,-1 0 0,1 0 0,0 0 0,0 0 0,0-1 0,-1 1 0,1 0 0,-1 0 0,1-1 0,-1 1 0,1-3 0,-6 3 0,0 0 0,0 0 0,0 0 0,0 1 0,0 0 0,0 0 0,-1 0 0,1 0 0,-5 2 0,4-1 0,1 1 0,-1 0 0,1 1 0,-1-1 0,1 1 0,0 0 0,0 0 0,0 1 0,1 0 0,-1-1 0,1 2 0,-6 6 0,35-19 0,22-26 0,-39 27 0,0 1 0,0 0 0,0 0 0,1 1 0,0 0 0,0 0 0,18-6 0,-27 11 0,1 0 0,-1 0 0,1 0 0,-1 0 0,0 0 0,1 0 0,-1 1 0,1-1 0,-1 0 0,0 0 0,1 0 0,-1 0 0,0 1 0,1-1 0,-1 0 0,0 0 0,1 1 0,-1-1 0,0 0 0,1 1 0,-1-1 0,0 0 0,0 1 0,0-1 0,1 0 0,-1 1 0,0-1 0,0 0 0,0 1 0,0-1 0,0 1 0,1-1 0,-1 0 0,0 1 0,0-1 0,0 1 0,0-1 0,0 0 0,0 1 0,0 22 0,0-17 0,-2 18 0,0 0 0,-9 35 0,7-40 0,0-1 0,1 1 0,2 0 0,-1 1 0,3 18 0,-1-37-70,0 0-1,0-1 1,0 1-1,1-1 1,-1 1-1,0-1 1,0 1-1,1-1 1,-1 1-1,0-1 1,1 1-1,-1-1 1,1 1-1,-1-1 1,0 1 0,1-1-1,-1 0 1,1 1-1,-1-1 1,1 0-1,-1 1 1,1-1-1,0 0 1,-1 0-1,1 1 1,-1-1-1,1 0 1,0 0-1,-1 0 1,1 0 0,-1 0-1,1 0 1,0 0-1,-1 0 1,1 0-1,-1 0 1,1 0-1,0 0 1,-1-1-1,1 1 1,-1 0-1,1 0 1,-1-1-1,1 1 1,-1 0 0,1-1-1,-1 1 1,1 0-1,0-1 1,26-19-8771,-5-6-4291</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2.209"/>
    </inkml:context>
    <inkml:brush xml:id="br0">
      <inkml:brushProperty name="width" value="0.025" units="cm"/>
      <inkml:brushProperty name="height" value="0.025" units="cm"/>
      <inkml:brushProperty name="color" value="#66CC00"/>
    </inkml:brush>
  </inkml:definitions>
  <inkml:trace contextRef="#ctx0" brushRef="#br0">83 1 22645,'0'0'4453,"-41"63"-994,23-31-1249,3-1-2210,6-3 0,9-6 0,0-4 0,11-12 0,7-6-4933,2-4-7270</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2.723"/>
    </inkml:context>
    <inkml:brush xml:id="br0">
      <inkml:brushProperty name="width" value="0.025" units="cm"/>
      <inkml:brushProperty name="height" value="0.025" units="cm"/>
      <inkml:brushProperty name="color" value="#66CC00"/>
    </inkml:brush>
  </inkml:definitions>
  <inkml:trace contextRef="#ctx0" brushRef="#br0">19 117 14253,'0'0'14895,"4"13"-13993,2 20-449,-1 0 0,-2 0-1,-1 0 1,-1 0 0,-7 58 0,-2-36-453,10-92 0,-3-45 0,-1 18 0,2 49 0,1-1 0,-1 0 0,0-1 0,-1 1 0,-1 0 0,-1 0 0,-9-31 0,12 47 0,0 1 0,0-1 0,0 0 0,0 0 0,0 0 0,0 0 0,0 0 0,0 0 0,0 0 0,0 0 0,0 0 0,0 1 0,0-1 0,-1 0 0,1 0 0,0 0 0,0 0 0,0 0 0,0 0 0,0 0 0,0 0 0,0 0 0,0 0 0,0 0 0,0 0 0,0 0 0,-1 0 0,1 0 0,0 0 0,0 1 0,0-1 0,0 0 0,0 0 0,0 0 0,0 0 0,0 0 0,0 0 0,-1 0 0,1 0 0,0 0 0,0-1 0,0 1 0,0 0 0,0 0 0,0 0 0,0 0 0,0 0 0,0 0 0,-1 0 0,1 0 0,0 0 0,0 0 0,0 0 0,0 0 0,0 0 0,0 0 0,0 0 0,0 0 0,0-1 0,0 1 0,-3 18 0,3-14 0,0 0 0,0 1 0,0-1 0,1 0 0,-1 0 0,1 1 0,0-1 0,2 5 0,-2-7 0,0 1 0,0-1 0,1 0 0,-1 0 0,1 0 0,-1-1 0,1 1 0,0 0 0,-1-1 0,1 1 0,0-1 0,0 1 0,0-1 0,0 0 0,0 0 0,1 0 0,-1 0 0,0 0 0,0 0 0,1-1 0,2 1 0,-1 0 0,0-1 0,1-1 0,-1 1 0,0-1 0,0 1 0,0-1 0,1-1 0,-1 1 0,0 0 0,-1-1 0,6-2 0,4-4 0,1-1 0,-1 0 0,-1-1 0,0 0 0,15-17 0,-12 9 0,-2 0 0,17-29 0,-15 23 0,-11 48 0,-22 306 0,18-329-77,0-1-1,0 1 1,0 0 0,1 0-1,-1 0 1,0 0-1,0 0 1,0-1 0,1 1-1,-1 0 1,0 0 0,1-1-1,-1 1 1,1 0 0,-1 0-1,1-1 1,-1 1 0,1 0-1,0-1 1,-1 1-1,1-1 1,-1 1 0,1-1-1,0 1 1,0-1 0,-1 1-1,2-1 1,0 1-248,-1-1-1,0 0 1,1 1-1,-1-1 1,0 0-1,1 0 1,-1 0 0,1 0-1,-1 0 1,0 0-1,1-1 1,-1 1 0,0 0-1,1-1 1,-1 1-1,0-1 1,2 0-1,5-6-8306</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3.079"/>
    </inkml:context>
    <inkml:brush xml:id="br0">
      <inkml:brushProperty name="width" value="0.025" units="cm"/>
      <inkml:brushProperty name="height" value="0.025" units="cm"/>
      <inkml:brushProperty name="color" value="#66CC00"/>
    </inkml:brush>
  </inkml:definitions>
  <inkml:trace contextRef="#ctx0" brushRef="#br0">20 1 19923,'0'0'8616,"55"44"-6822,-32-11-289,2 10-576,-4 3-929,-5 9 0,-8 8 0,-7 6 0,-1 6 0,-12 5 0,-10 5 0,-10-2 0,-2-9 0,-1-19-5157,2-18-10089</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4.922"/>
    </inkml:context>
    <inkml:brush xml:id="br0">
      <inkml:brushProperty name="width" value="0.025" units="cm"/>
      <inkml:brushProperty name="height" value="0.025" units="cm"/>
      <inkml:brushProperty name="color" value="#66CC00"/>
    </inkml:brush>
  </inkml:definitions>
  <inkml:trace contextRef="#ctx0" brushRef="#br0">12 1 6919,'0'0'14616,"1"8"-12710,0 26 144,-1 1 0,-7 44 0,3-45-1861,2 0 1,1 1-1,5 43 1,-4-73-413,1 1 1,0-1-1,1 1 1,-1-1 0,1 0-1,0 1 1,0-1-1,1 0 1,-1 0-1,1-1 1,6 8 0,-15-22-8747,3 6 7069,-12-17-5494</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5.298"/>
    </inkml:context>
    <inkml:brush xml:id="br0">
      <inkml:brushProperty name="width" value="0.025" units="cm"/>
      <inkml:brushProperty name="height" value="0.025" units="cm"/>
      <inkml:brushProperty name="color" value="#66CC00"/>
    </inkml:brush>
  </inkml:definitions>
  <inkml:trace contextRef="#ctx0" brushRef="#br0">0 45 9385,'0'0'19250,"48"32"-17424,-5-27-673,9-5-705,7 0-288,5-9-31,-1-6-161,-4-2-801,-7 3-833,-10 2-1441,-10 2-993,-13 7-992,-9 2-3044</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5.626"/>
    </inkml:context>
    <inkml:brush xml:id="br0">
      <inkml:brushProperty name="width" value="0.025" units="cm"/>
      <inkml:brushProperty name="height" value="0.025" units="cm"/>
      <inkml:brushProperty name="color" value="#66CC00"/>
    </inkml:brush>
  </inkml:definitions>
  <inkml:trace contextRef="#ctx0" brushRef="#br0">1 59 8584,'0'0'20884,"62"4"-18770,-32-4-929,4-2-1185,2-6 0,-1-2 0,-1-1 0,-1 2 0,-7 3 0,-3-1-1569,-7 2-3108,-7 0-3619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45.969"/>
    </inkml:context>
    <inkml:brush xml:id="br0">
      <inkml:brushProperty name="width" value="0.025" units="cm"/>
      <inkml:brushProperty name="height" value="0.025" units="cm"/>
    </inkml:brush>
  </inkml:definitions>
  <inkml:trace contextRef="#ctx0" brushRef="#br0">32 145 6887,'0'0'17755,"5"3"-17301,-4-3-432,0 1 1,0 0-1,-1-1 1,1 1 0,0-1-1,0 1 1,0-1-1,0 0 1,0 1-1,0-1 1,0 0-1,0 0 1,0 0-1,0 1 1,1-1 0,-1 0-1,0-1 1,0 1-1,0 0 1,0 0-1,0 0 1,0 0-1,0-1 1,0 1 0,0-1-1,0 1 1,0 0-1,0-1 1,-1 0-1,1 1 1,0-1-1,0 0 1,0 1 0,0-1-1,-1 0 1,2-1-1,0-2 63,0 0 1,0 0-1,-1 0 0,0 0 0,1 0 1,-1 0-1,-1-1 0,1 1 1,-1 0-1,1-7 0,-4-15 793,3 25-855,0 1 1,0-1-1,0 1 1,-1-1-1,1 1 1,0-1-1,-1 1 1,1-1 0,0 1-1,0 0 1,-1-1-1,1 1 1,-1-1-1,1 1 1,0 0-1,-1-1 1,1 1-1,-1 0 1,1 0-1,-1-1 1,1 1-1,-1 0 1,1 0 0,-1 0-1,1 0 1,-1 0-1,1-1 1,-1 1-1,1 0 1,-1 0-1,1 0 1,-1 1-1,1-1 1,-1 0-1,1 0 1,-1 0-1,1 0 1,-1 0 0,1 0-1,-1 1 1,1-1-1,-1 0 1,1 0-1,-1 1 1,1-1-1,0 0 1,-1 1-1,-1 1-15,0 0-1,0 1 0,1-1 1,-1 0-1,1 1 0,0-1 0,-1 0 1,1 1-1,0 0 0,1-1 1,-1 1-1,0 0 0,1-1 1,-1 1-1,1 0 0,0 3 0,2 46 45,-2-51-49,0-1-1,0 0 0,0 1 1,0-1-1,0 1 0,0-1 0,0 1 1,0-1-1,0 0 0,1 1 0,-1-1 1,0 1-1,0-1 0,0 0 0,0 1 1,1-1-1,-1 1 0,0-1 0,1 0 1,-1 1-1,0-1 0,0 0 0,1 0 1,-1 1-1,0-1 0,1 0 1,-1 0-1,1 1 0,-1-1 0,0 0 1,1 0-1,-1 0 0,1 0 0,-1 0 1,1 0-1,-1 1 0,0-1 0,1 0 1,-1 0-1,1 0 0,-1 0 0,1-1 1,-1 1-1,0 0 0,1 0 0,-1 0 1,1 0-1,-1 0 0,0 0 0,1-1 1,-1 1-1,1 0 0,-1 0 1,0-1-1,1 1 0,-1 0 0,0-1 1,1 1-1,-1 0 0,0-1 0,1 0 1,13-24 193,-13 20-149,0 1-1,-1 0 1,1-1 0,-1 1 0,0-1-1,0 1 1,-1-1 0,1 1 0,-1 0-1,-2-8 1,2 10-18,0 1 0,0-1 0,0 1 1,0 0-1,0-1 0,0 1 0,0 0 0,-1 0 0,1-1 0,-1 1 0,1 0 1,-1 1-1,1-1 0,-1 0 0,1 0 0,-1 1 0,0-1 0,0 1 0,1-1 1,-1 1-1,0 0 0,0-1 0,1 1 0,-1 0 0,0 0 0,0 0 0,1 1 1,-1-1-1,-2 1 0,3-1-25,0 1 1,-1-1 0,1 1-1,0-1 1,0 1 0,0 0-1,-1-1 1,1 1 0,0 0-1,0 0 1,0 0 0,0 0-1,0 0 1,0 0 0,1 0-1,-1 0 1,0 0 0,1 1-1,-1-1 1,0 0-1,0 2 1,-1 2-5,1-1-1,0 1 1,-1 0 0,1 0-1,1-1 1,-1 11 0,0-12-2,1 0 1,1 0-1,-1 0 1,0 0-1,1 1 1,0-1-1,0 0 1,-1 0-1,2 0 1,-1-1 0,2 4-1,-2-5 4,-1 0 0,1 0 0,0 0 0,0 0 0,0 0 0,-1 0 0,1 0 0,0-1 0,0 1 0,0 0 0,1-1 0,-1 1 0,0-1 0,0 1 0,0-1 0,0 1 0,0-1 0,1 0 0,-1 0 0,0 0 0,0 0 0,1 1 0,-1-2 1,0 1-1,0 0 0,0 0 0,3-1 0,-1 0 10,0-1 1,0 0 0,0 0 0,0 0-1,0 0 1,0 0 0,-1-1 0,1 1-1,-1-1 1,0 0 0,0 0 0,0 0-1,0 0 1,0 0 0,-1 0 0,1 0-1,1-7 1,1 1 19,-1 1 0,-1-1 0,1 0 0,-2 0 0,3-18 0,-9 24 47,-4 9 32,-6 12 30,9-7-136,0 1-1,1 0 0,1 1 0,0-1 1,1 1-1,0 0 0,1 0 0,0 0 1,1 17-1,25-100 407,-9-7-208,-17 142-327,1 46 120,1-109 3,0-1 0,0 1 0,0-1 1,0 0-1,1 1 0,-1-1 0,0 1 1,1-1-1,-1 0 0,1 1 0,0-1 1,-1 0-1,1 0 0,0 1 0,1 1 0,-1-3 4,-1 0 0,1 1 0,-1-1 0,1 0 0,-1 0 0,1 0 0,-1 0 0,1 0 0,-1 0 0,1 1 0,-1-1 0,1 0 0,-1-1 0,1 1 0,-1 0 0,1 0 0,-1 0 0,1 0 0,-1 0 0,1 0 0,-1-1 0,1 1 0,-1 0 0,1 0 0,-1-1 0,1 1 0,0-1 0,2-2 20,0 0 0,-1 0-1,1 0 1,0 0 0,-1 0 0,0 0-1,0-1 1,0 0 0,2-3 0,3-11 11,-1 1 0,-1-1 0,0 0 0,-2 0 0,0-1 0,-1 1 0,0-37 0,-2 54-34,0 1 0,0 0 0,0 0 0,0-1 0,0 1 0,0 0 0,0-1 0,0 1 0,0 0 0,0-1 0,0 1 0,0 0 0,0 0 0,-1-1 0,1 1 0,0 0 0,0 0 0,0-1 0,0 1 0,-1 0 0,1 0 0,0-1 0,0 1 0,0 0 0,-1 0 0,1 0 0,0 0 0,0-1 0,-1 1 0,1 0 0,0 0 0,-1 0 0,1 0 0,0 0 0,0 0 0,-1 0 0,1 0 0,-1 0 0,-12 6 0,-8 15 0,11-2 0,0 0 0,1 0 0,1 1 0,-10 39 0,37-156 0,-11 69 0,-4 14 0,0 0 0,-1 0 0,2-24 0,-11 118-1257,2-53-326,2 1 0,2 35 0,3-56-6093</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5.998"/>
    </inkml:context>
    <inkml:brush xml:id="br0">
      <inkml:brushProperty name="width" value="0.025" units="cm"/>
      <inkml:brushProperty name="height" value="0.025" units="cm"/>
      <inkml:brushProperty name="color" value="#66CC00"/>
    </inkml:brush>
  </inkml:definitions>
  <inkml:trace contextRef="#ctx0" brushRef="#br0">2 129 17489,'0'0'11562,"10"57"-10312,-10-25-418,0 0-543,-2 4-225,-1-5-64,3-4-160,-1-4-961,1-9-641,-2-8-897,2-14-7270,-2-14-4357</inkml:trace>
  <inkml:trace contextRef="#ctx0" brushRef="#br0" timeOffset="1">1 1 18674,'0'0'9801,"17"53"-10922,-1-46-2210,3-3-1602,6 1-1665</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6.344"/>
    </inkml:context>
    <inkml:brush xml:id="br0">
      <inkml:brushProperty name="width" value="0.025" units="cm"/>
      <inkml:brushProperty name="height" value="0.025" units="cm"/>
      <inkml:brushProperty name="color" value="#66CC00"/>
    </inkml:brush>
  </inkml:definitions>
  <inkml:trace contextRef="#ctx0" brushRef="#br0">183 0 6118,'0'0'19795,"-12"7"-17334,-23 12-909,7-4-605,0 1 0,-28 20 0,56-35-957,-1-1-1,0 0 1,1 1-1,-1-1 1,0 0-1,1 1 1,-1-1-1,1 1 1,-1-1-1,1 1 1,-1-1-1,1 1 1,-1-1-1,1 1 1,0-1-1,-1 1 1,1 0 0,0-1-1,-1 1 1,1-1-1,0 1 1,0 0-1,-1 0 1,1-1-1,0 1 1,0 0-1,0-1 1,0 1-1,0 0 1,0-1-1,0 1 1,0 0-1,1-1 1,-1 1 0,0 0-1,0-1 1,0 1-1,1 0 1,-1-1-1,0 1 1,1 0-1,-1-1 1,1 1-1,-1-1 1,1 1-1,-1-1 1,1 1-1,-1-1 1,1 1-1,-1-1 1,1 0 0,-1 1-1,1-1 1,0 0-1,-1 1 1,1-1-1,0 0 1,-1 0-1,1 1 1,0-1-1,0 0 1,57 13-1147,-41-11 801,-7 1 110,0 0-1,-1 0 1,0 1 0,0 0 0,0 0-1,0 1 1,12 9 0,-20-13 279,1 0 0,-1 0 0,1 0 0,-1 1 0,0-1 0,0 0 0,1 1 0,-1-1 0,0 1 0,0-1 0,0 1 0,0 0 0,-1-1 0,1 1 0,0 0 0,-1-1 0,1 1 0,-1 0 0,1 0 0,-1 0 1,0 0-1,0-1 0,0 1 0,0 0 0,0 0 0,0 0 0,-1 0 0,1-1 0,-1 1 0,1 0 0,-1 0 0,0-1 0,1 1 0,-1 0 0,0-1 0,0 1 0,0-1 0,0 1 0,-1-1 0,1 1 0,0-1 0,0 0 0,-1 0 0,1 1 0,-1-1 0,1 0 1,-3 1-1,-4 3 115,0 1 0,-1-1 0,1-1 0,-1 0 1,0 0-1,0 0 0,-1-1 0,1-1 1,-1 0-1,1 0 0,-1-1 0,0 0 0,1 0 1,-1-1-1,0 0 0,-12-3 0,21 3-275,0 0-1,0 0 0,1-1 0,-1 1 1,0 0-1,1-1 0,-1 1 0,0-1 1,1 1-1,-1-1 0,0 1 0,1-1 1,-1 1-1,1-1 0,-1 1 0,1-1 1,-1 0-1,1 1 0,0-1 1,-1 0-1,1 1 0,0-1 0,-1 0 1,1 0-1,0 1 0,0-3 0,-1-13-8690,1-2-6690</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6.905"/>
    </inkml:context>
    <inkml:brush xml:id="br0">
      <inkml:brushProperty name="width" value="0.025" units="cm"/>
      <inkml:brushProperty name="height" value="0.025" units="cm"/>
      <inkml:brushProperty name="color" value="#66CC00"/>
    </inkml:brush>
  </inkml:definitions>
  <inkml:trace contextRef="#ctx0" brushRef="#br0">1 1 15375,'0'0'13249,"2"10"-12571,4 54 272,-2 1-1,-6 87 0,-1-36-332,3-113-617,0 0 0,0-1 0,1 1 0,-1-1 0,0 1 0,1 0 0,-1-1 0,1 1 0,0-1 0,0 1 0,0-1 0,0 0 0,0 1 0,1-1 0,-1 0 0,1 0 0,2 3 0,-2-4 0,0 0 0,-1 0 0,1 0 0,0 0 0,0-1 0,0 1 0,-1-1 0,1 1 0,0-1 0,0 0 0,0 1 0,0-1 0,0 0 0,0 0 0,0-1 0,-1 1 0,1 0 0,0-1 0,0 1 0,0-1 0,0 1 0,-1-1 0,1 0 0,0 0 0,-1 0 0,3-1 0,9-7 0,0 1 0,-1-2 0,0 0 0,-1 0 0,0-1 0,18-24 0,50-80 0,-73 106-4,0-1-1,0 1 1,-1-1 0,0 0 0,-1 0-1,0-1 1,-1 1 0,0-1 0,1-11-1,-18 26-11958,1 5 3245</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7.299"/>
    </inkml:context>
    <inkml:brush xml:id="br0">
      <inkml:brushProperty name="width" value="0.025" units="cm"/>
      <inkml:brushProperty name="height" value="0.025" units="cm"/>
      <inkml:brushProperty name="color" value="#66CC00"/>
    </inkml:brush>
  </inkml:definitions>
  <inkml:trace contextRef="#ctx0" brushRef="#br0">6 1 16656,'0'0'6854,"-5"52"-3587,5-37-993,0-2-384,0 2-929,7-4-641,4-2-255,3-3-386,1-3-1793,3-3-2210,1 0-2594,-1-4-5862</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7.626"/>
    </inkml:context>
    <inkml:brush xml:id="br0">
      <inkml:brushProperty name="width" value="0.025" units="cm"/>
      <inkml:brushProperty name="height" value="0.025" units="cm"/>
      <inkml:brushProperty name="color" value="#66CC00"/>
    </inkml:brush>
  </inkml:definitions>
  <inkml:trace contextRef="#ctx0" brushRef="#br0">123 34 17969,'0'0'6507,"-8"2"-4366,2-1-1960,0 0 0,0 1-1,1 0 1,-1 0 0,1 0-1,-1 1 1,1 0 0,0 0-1,0 0 1,0 1 0,0-1-1,1 1 1,-1 0 0,1 1-1,0-1 1,1 1 0,-1-1-1,1 1 1,-1 0 0,2 1 0,-1-1-1,0 0 1,1 1 0,0 0-1,-2 10 1,4-14-138,-1 1 0,0-1 0,1 1 1,0-1-1,0 1 0,0-1 0,0 1 0,0-1 0,0 1 0,1-1 1,-1 1-1,1-1 0,0 0 0,0 1 0,-1-1 0,2 0 0,-1 1 1,0-1-1,0 0 0,1 0 0,1 2 0,-1-2-28,1-1 0,-1 0 0,1 0 1,-1-1-1,1 1 0,-1 0 0,1-1 0,-1 1 0,1-1 0,0 0 0,-1 0 0,1 0 0,-1 0 0,1-1 1,0 1-1,-1-1 0,1 1 0,-1-1 0,1 0 0,-1 0 0,3-1 0,4-2-5,0-1 0,0 0 0,0 0 0,-1-1 0,1 0 0,-1-1 0,-1 0 0,0 0 0,0 0 0,10-14 0,-8 10-3,-2-1 1,1 0 0,-1 0-1,-1 0 1,0-1 0,-1 1-1,5-19 1,-10 31-8,-1 0 0,1 0 0,0 1 0,0-1 0,0 0 0,0 0 0,-1 0 0,1 0 0,0 0 0,0 0 0,0 0 0,-1 0 0,1 0 0,0 0 0,0 0 0,0 0 0,0 0 0,-1 0 0,1 0 0,0 0 0,0 0 0,0-1 0,0 1 0,-1 0 0,1 0 0,0 0 0,0 0 0,0 0 0,0 0 0,-1 0 0,1-1 0,0 1 0,0 0 0,0 0 0,0 0 0,0 0 0,0 0 0,0-1 0,0 1 0,0 0 0,-1 0 0,1 0 0,0-1 0,0 1 0,0 0 0,0 0 0,0 0 0,0 0 0,0-1 0,0 1 0,0 0 0,0 0 0,-5 7 0,0 0 0,0 1 0,0-1 0,1 1 0,0 1 0,1-1 0,0 0 0,0 1 0,1-1 0,0 1 0,0 0 0,1 0 0,0 0 0,1 0 0,0 13 0,1-20-102,-1 0 0,1 0 0,0-1 0,0 1 0,0 0 0,0 0 0,0 0-1,0-1 1,0 1 0,0 0 0,1-1 0,-1 1 0,1-1 0,-1 0 0,1 1 0,0-1 0,-1 0 0,1 0 0,0 0 0,0 0 0,0 0-1,0-1 1,0 1 0,0 0 0,0-1 0,3 1 0,3 0-916,0 0-1,0 0 1,1-1-1,-1 0 0,10-2 1,8-4-6771</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7.983"/>
    </inkml:context>
    <inkml:brush xml:id="br0">
      <inkml:brushProperty name="width" value="0.025" units="cm"/>
      <inkml:brushProperty name="height" value="0.025" units="cm"/>
      <inkml:brushProperty name="color" value="#66CC00"/>
    </inkml:brush>
  </inkml:definitions>
  <inkml:trace contextRef="#ctx0" brushRef="#br0">0 1 18449,'0'0'9353,"0"48"-8071,0-7 287,0 4-416,0 5-384,0-1-577,0-2-192,0-3 0,0-8 0,3-5 0,4-6 0,0-4-609,2-13-2241,3-7-3588,-2-1-9642</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8.764"/>
    </inkml:context>
    <inkml:brush xml:id="br0">
      <inkml:brushProperty name="width" value="0.025" units="cm"/>
      <inkml:brushProperty name="height" value="0.025" units="cm"/>
      <inkml:brushProperty name="color" value="#66CC00"/>
    </inkml:brush>
  </inkml:definitions>
  <inkml:trace contextRef="#ctx0" brushRef="#br0">31 1 9833,'0'0'13026,"1"14"-11275,1 53-21,-3-1 0,-14 93 0,-2 79 1237,17-238-2967,0 0 0,0-1 0,0 1 0,0 0 0,0 0 0,0 0 0,0 0 0,0 0 0,0 0 0,0 0 0,0 0 0,0 0 0,0 0 0,0 0 0,0 0 0,0 0 0,0 0 0,0 0 0,1 0 0,-1 0 0,0 0 0,0 0 0,0 0 0,0 0 0,0 0 0,0 0 0,0 0 0,0 0 0,0 0 0,0 0 0,0 0 0,0 0 0,1 0 0,-1 0 0,0 0 0,0 0 0,0 0 0,0 0 0,0 0 0,0 0 0,0 0 0,0 0 0,0 0 0,0 0 0,0 0 0,0 0 0,0 0 0,0 0 0,0 0 0,1 0 0,6-13 0,6-19 0,34-138 0,-36 121 0,2 0 0,2 1 0,42-90 0,-56 136 0,0 0 0,0 0 0,-1 1 0,1-1 0,1 0 0,-1 1 0,0-1 0,0 0 0,1 1 0,-1 0 0,1-1 0,-1 1 0,1 0 0,-1-1 0,1 1 0,0 0 0,0 0 0,-1 1 0,1-1 0,0 0 0,0 1 0,0-1 0,0 1 0,0-1 0,0 1 0,0 0 0,0 0 0,0 0 0,0 0 0,0 0 0,0 0 0,0 1 0,0-1 0,0 1 0,0-1 0,0 1 0,0 0 0,0 0 0,-1 0 0,1 0 0,0 0 0,0 0 0,-1 0 0,1 0 0,-1 1 0,1-1 0,-1 1 0,2 2 0,0-1 0,-1 0 0,1-1 0,-1 1 0,0 0 0,0 0 0,0 1 0,-1-1 0,1 0 0,-1 1 0,0-1 0,0 0 0,0 1 0,0-1 0,-1 1 0,1 0 0,-1-1 0,0 1 0,0-1 0,0 1 0,0 0 0,-1-1 0,0 1 0,1-1 0,-1 1 0,-1-1 0,1 1 0,-3 5 0,-2-2 0,-1-1 0,1 1 0,-1-1 0,-1 0 0,1-1 0,-1 0 0,0 0 0,0 0 0,0-1 0,-1 0 0,0-1 0,1 0 0,-1 0 0,0-1 0,-1 0 0,1-1 0,0 0 0,0 0 0,-12-1 0,21 0-28,-1 0 0,1 0 0,-1 0 0,1 0-1,-1 0 1,1 0 0,0 0 0,-1 0 0,1-1 0,-1 1 0,1 0 0,0 0 0,-1 0-1,1-1 1,-1 1 0,1 0 0,0 0 0,-1-1 0,1 1 0,0 0 0,0 0 0,-1-1-1,1 1 1,0 0 0,-1-1 0,1 1 0,0-1 0,0 1 0,0 0 0,0-1 0,-1 1-1,1-1 1,0 1 0,0-1 0,8-15-2383,19-8-3451,50-4-5391,-31 16 3352</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19.433"/>
    </inkml:context>
    <inkml:brush xml:id="br0">
      <inkml:brushProperty name="width" value="0.025" units="cm"/>
      <inkml:brushProperty name="height" value="0.025" units="cm"/>
      <inkml:brushProperty name="color" value="#66CC00"/>
    </inkml:brush>
  </inkml:definitions>
  <inkml:trace contextRef="#ctx0" brushRef="#br0">68 345 7783,'0'0'4645,"9"-5"-166,29-17-150,-23 6 1277,-15 16-5490,0-1 1,0 1-1,0 0 0,0-1 1,0 1-1,0 0 1,0-1-1,-1 1 0,1-1 1,0 1-1,0 0 1,0-1-1,0 1 0,-1 0 1,1-1-1,0 1 1,0 0-1,-1-1 0,1 1 1,0 0-1,0 0 1,-1-1-1,1 1 1,0 0-1,-1 0 0,1 0 1,0-1-1,-1 1 1,0 0-1,-30-3 1730,27 4-1823,-1 1 0,1 0 0,0 0-1,-1 0 1,1 0 0,0 1 0,0-1 0,1 1 0,-1 0 0,1 1 0,-1-1 0,1 0 0,0 1 0,0 0 0,0 0 0,-2 6-1,1-4-2,0 1 0,1-1 0,0 1-1,0 0 1,1 0 0,0 0 0,0 1-1,1-1 1,-1 14 0,2-20-20,0 0 0,0 0 0,0 0 0,0 0 0,0 0 0,1 0 0,-1 1 0,0-1 0,1 0 0,-1 0 0,1 0 0,-1 0 0,1 0 0,0 0 0,-1 0 0,1-1 0,0 1 0,-1 0 0,1 0 0,0 0 0,0-1 0,0 1 0,0 0 0,1 0 0,1 0 0,0 0 0,0 0 0,0 0 0,0 0 0,0 0 0,0-1 0,1 0 0,-1 1 0,3-1 0,2-1 0,0 1 0,0-1 0,0-1 0,-1 1 0,1-1 0,14-6 0,-14 4 0,0-1 0,0 0 0,0 0 0,-1-1 0,0 0 0,0 0 0,-1-1 0,1 1 0,-1-2 0,-1 1 0,0 0 0,0-1 0,0 0 0,-1 0 0,0-1 0,0 1 0,-1-1 0,0 0 0,-1 0 0,0 0 0,-1 0 0,1 0 0,-2 0 0,1 0 0,-2-17 0,1 26 0,0-1 0,0 1 0,0 0 0,0-1 0,0 1 0,0-1 0,0 1 0,0 0 0,-1-1 0,1 1 0,0 0 0,0-1 0,0 1 0,0 0 0,-1-1 0,1 1 0,0 0 0,0-1 0,-1 1 0,1 0 0,0-1 0,0 1 0,-1 0 0,1 0 0,0 0 0,-1-1 0,1 1 0,0 0 0,-1 0 0,1 0 0,-1 0 0,1-1 0,0 1 0,-1 0 0,1 0 0,0 0 0,-1 0 0,1 0 0,-1 0 0,1 0 0,0 0 0,-1 0 0,1 0 0,-1 1 0,1-1 0,0 0 0,-1 0 0,1 0 0,0 0 0,-1 0 0,1 1 0,0-1 0,-1 0 0,1 0 0,0 1 0,-1-1 0,1 0 0,0 0 0,0 1 0,-1-1 0,1 0 0,0 1 0,0 0 0,-16 20 0,14-19 0,1 1 0,0 0 0,1 0 0,-1-1 0,0 1 0,1 0 0,0 0 0,-1 0 0,1 0 0,0 0 0,1 0 0,-1 0 0,0-1 0,1 1 0,1 4 0,-2-6 0,1 1 0,0-1 0,0 1 0,0-1 0,0 0 0,0 0 0,0 1 0,1-1 0,-1 0 0,0 0 0,1 0 0,-1 0 0,0-1 0,1 1 0,-1 0 0,1 0 0,-1-1 0,1 1 0,0-1 0,1 1 0,3-1 0,0 1 0,-1-1 0,1 0 0,0-1 0,-1 0 0,1 1 0,0-2 0,-1 1 0,1-1 0,-1 0 0,0 0 0,1 0 0,-1-1 0,7-4 0,4-4 0,-1-1 0,0-1 0,-1 0 0,0 0 0,-1-2 0,22-30 0,-28 34 0,0-1 0,0 0 0,-1 0 0,-1 0 0,0 0 0,0-1 0,-1 0 0,-1 0 0,0 0 0,1-24 0,-3 37 0,-1-1 0,0 1 0,0-1 0,0 1 0,0-1 0,0 1 0,0-1 0,0 1 0,0-1 0,0 1 0,0 0 0,0-1 0,0 1 0,0-1 0,0 1 0,-1-1 0,1 1 0,0-1 0,0 1 0,-1-1 0,1 1 0,0 0 0,0-1 0,-1 1 0,1-1 0,0 1 0,-1 0 0,1-1 0,0 1 0,-1 0 0,1 0 0,-1-1 0,1 1 0,-1 0 0,1 0 0,-1-1 0,-17 10 0,-15 26 0,13-7 0,1 1 0,-24 47 0,36-60 0,0-1 0,1 1 0,1 0 0,0 0 0,2 0 0,-1 1 0,0 22 0,4-37 0,0 1 0,1-1 0,-1 1 0,0-1 0,1 1 0,0-1 0,0 0 0,-1 1 0,1-1 0,1 0 0,-1 0 0,0 1 0,1-1 0,-1 0 0,1 0 0,-1-1 0,1 1 0,0 0 0,0 0 0,0-1 0,0 1 0,0-1 0,0 0 0,0 0 0,0 1 0,1-1 0,-1-1 0,0 1 0,1 0 0,-1-1 0,1 1 0,-1-1 0,1 1 0,-1-1 0,4 0 0,3 0 0,-1 0 0,1 0 0,-1 0 0,0-1 0,0 0 0,1-1 0,-1 0 0,0 0 0,14-6 0,-12 2 0,0 0 0,-1-1 0,1 0 0,-2 0 0,1-1 0,-1 0 0,0 0 0,-1-1 0,0 0 0,0-1 0,-1 1 0,0-1 0,-1 0 0,7-19 0,-26 66 0,8-26 0,2-1 0,-1 1 0,1 0 0,1 0 0,0 0 0,1 1 0,0-1 0,1 1 0,0-1 0,1 1 0,0 12 0,1-22 0,0 0 0,-1 0 0,1 0 0,0 0 0,0 0 0,0 0 0,0-1 0,1 1 0,-1 0 0,0-1 0,1 1 0,-1-1 0,1 1 0,0-1 0,-1 0 0,1 1 0,0-1 0,0 0 0,0 0 0,0-1 0,0 1 0,0 0 0,0 0 0,0-1 0,0 0 0,0 1 0,0-1 0,0 0 0,0 0 0,0 0 0,1 0 0,-1 0 0,0 0 0,0-1 0,3 0 0,-1 0 0,-1 1 0,1-1 0,0 0 0,-1 0 0,1 0 0,-1 0 0,0 0 0,1-1 0,-1 0 0,0 0 0,0 0 0,0 0 0,0 0 0,0 0 0,-1-1 0,1 1 0,0-1 0,-1 0 0,0 0 0,3-5 0,-2-18-3325,-4 24 2534,0-1 0,0 1 0,0 0-1,0 0 1,0 1 0,0-1 0,0 0 0,0 0-1,-1 0 1,1 1 0,-1-1 0,0 1-1,1-1 1,-5-1 0,-9-8-11882</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0.075"/>
    </inkml:context>
    <inkml:brush xml:id="br0">
      <inkml:brushProperty name="width" value="0.025" units="cm"/>
      <inkml:brushProperty name="height" value="0.025" units="cm"/>
      <inkml:brushProperty name="color" value="#66CC00"/>
    </inkml:brush>
  </inkml:definitions>
  <inkml:trace contextRef="#ctx0" brushRef="#br0">138 1 16624,'0'0'11595,"1"9"-9887,-4 26-1316,-1 1 1,-2-1-1,-1 0 0,-2-1 1,-21 56-1,-10 37 94,29-84-486,3-19 0,2 0 0,1 1 0,1-1 0,-1 27 0,24-89 0,-9-5 0,-2 0 0,-2-1 0,1-51 0,-7 98 0,-1-1 0,2 1 0,-1 0 0,0-1 0,0 1 0,1-1 0,-1 1 0,1 0 0,0-1 0,0 0 0,0 1 0,0-1 0,0 1 0,1-1 0,-1 0 0,1 0 0,-1 0 0,1 0 0,0 0 0,0 0 0,0 0 0,0-1 0,0 1 0,0-1 0,0 1 0,1-1 0,-1 0 0,0 0 0,1 0 0,-1 0 0,1 0 0,-1-1 0,1 1 0,0-1 0,3 1 0,-1-1 0,1 0 0,0 0 0,0 0 0,-1-1 0,1 0 0,-1 0 0,1-1 0,-1 1 0,1-1 0,-1 0 0,0-1 0,0 1 0,0-1 0,0 0 0,8-7 0,-3 1 0,0-2 0,-1 1 0,0-1 0,-1 0 0,10-19 0,-31 61 0,1 1 0,-16 63 0,26-89 0,1 1 0,0-1 0,0 1 0,0 0 0,1 0 0,0-1 0,1 1 0,-1 0 0,3 6 0,-3-12 0,0 1 0,1-1 0,-1 0 0,1 0 0,0 1 0,-1-1 0,1 0 0,0 0 0,0 0 0,0 0 0,0 0 0,0 0 0,0 0 0,0 0 0,0-1 0,0 1 0,0 0 0,0 0 0,2 0 0,0 0 0,-1-1 0,1 0 0,-1 1 0,1-1 0,-1 0 0,1 0 0,-1-1 0,1 1 0,-1 0 0,1-1 0,-1 0 0,0 1 0,1-1 0,2-1 0,0-1-378,0 1 0,0-1-1,-1 0 1,1 0 0,-1 0 0,7-7 0,-3 2-1457,0 0 1,-1-1-1,0 0 1,8-16 0,6-14-7071</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0.430"/>
    </inkml:context>
    <inkml:brush xml:id="br0">
      <inkml:brushProperty name="width" value="0.025" units="cm"/>
      <inkml:brushProperty name="height" value="0.025" units="cm"/>
      <inkml:brushProperty name="color" value="#66CC00"/>
    </inkml:brush>
  </inkml:definitions>
  <inkml:trace contextRef="#ctx0" brushRef="#br0">142 0 16816,'0'0'13207,"-2"15"-11830,-65 266-328,1-11-731,65-262-318,-5 35 0,6-42 0,0-1 0,0 1 0,0-1 0,0 1 0,0 0 0,1-1 0,-1 1 0,0 0 0,0-1 0,1 1 0,-1-1 0,0 1 0,1 0 0,-1-1 0,0 1 0,1-1 0,-1 1 0,1-1 0,-1 0 0,1 1 0,-1-1 0,1 1 0,-1-1 0,1 0 0,-1 1 0,1-1 0,-1 0 0,1 0 0,0 1 0,-1-1 0,1 0 0,0 0 0,-1 0 0,1 0 0,0 0 0,-1 0 0,1 0 0,0 0 0,-1 0 0,1 0 0,-1 0 0,1 0 0,0-1 0,-1 1 0,1 0 0,0 0 0,-1-1 0,1 1 0,-1 0 0,1-1 0,-1 1 0,1 0 0,-1-1 0,1 0 0,7-4 0,-1 0 0,1 0 0,-1-1 0,-1 0 0,1-1 0,-1 1 0,10-14 0,36-57 0,-51 75 0,32-55 0,-2-1 0,33-90 0,-66 152-2763,1-2 1884,1 0 0,-1 0 0,0-1 0,-1 1 0,1 0 0,0-1 0,0 1 0,-1-1 0,1 1 0,-1-1 0,1 0 0,-1 0 0,0 0 0,1 0 0,-4 2 0,-7 1-6701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52.548"/>
    </inkml:context>
    <inkml:brush xml:id="br0">
      <inkml:brushProperty name="width" value="0.025" units="cm"/>
      <inkml:brushProperty name="height" value="0.025" units="cm"/>
    </inkml:brush>
  </inkml:definitions>
  <inkml:trace contextRef="#ctx0" brushRef="#br0">15 40 13421,'0'0'11285,"2"8"-11066,4 17 315,-3-27 754,-2-19 611,-1 19-1780,0 1 0,0 0 0,0-1 1,-1 1-1,1-1 0,0 1 0,-1 0 1,1-1-1,-1 1 0,1 0 0,-1 0 1,0 0-1,0-1 0,0 1 0,1 0 1,-1 0-1,0 0 0,0 0 0,-2-1 1,-6 2 645,5 17-723,4-10-43,1 19 3,-1-26-3,0 1 1,0-1-1,0 1 0,1 0 1,-1-1-1,0 1 0,0 0 1,1-1-1,-1 1 0,0-1 0,1 1 1,-1-1-1,1 1 0,-1-1 1,0 1-1,1-1 0,-1 1 1,1-1-1,0 1 0,-1-1 0,1 0 1,-1 1-1,1-1 0,-1 0 1,1 0-1,0 0 0,-1 1 1,1-1-1,0 0 0,-1 0 0,2 0 1,0-2 27,-1 1-1,0-1 1,1 0 0,-1 0 0,0 0 0,0 0 0,-1 0-1,1 0 1,0-1 0,-1 1 0,1 0 0,-1 0 0,1 0 0,-1-1-1,0 1 1,0 0 0,0-3 0,0-9 295,0 35-177,1-8-145,-1-33 0,-4-9 0,4 28 0,0 0 0,0 1 0,0-1 0,-1 0 0,1 1 0,0-1 0,0 0 0,-1 1 0,1-1 0,0 0 0,-1 1 0,1-1 0,-1 0 0,1 1 0,-1-1 0,1 1 0,-1-1 0,1 1 0,-1-1 0,1 1 0,-1 0 0,0-1 0,1 1 0,-1 0 0,0-1 0,0 1 0,0 0 0,0 1 0,0 0 0,0 0 0,1-1 0,-1 1 0,0 0 0,0 0 0,1 0 0,-1 0 0,1 0 0,-1 0 0,1 0 0,-1 0 0,1 0 0,0 0 0,-1 0 0,1 0 0,0 0 0,0 0 0,0 0 0,0 0 0,0 0 0,0 1 0,0 0 0,0 38 0,0-33 0,0-4 0,2 24 0,-2-26 0,0-1 0,0 1 0,0-1 0,1 0 0,-1 1 0,0-1 0,0 1 0,0-1 0,1 1 0,-1-1 0,0 0 0,0 1 0,1-1 0,-1 0 0,0 1 0,1-1 0,-1 0 0,0 1 0,1-1 0,-1 0 0,1 0 0,-1 1 0,0-1 0,1 0 0,-1 0 0,1 0 0,-1 1 0,1-1 0,-1 0 0,1 0 0,-1 0 0,1 0 0,-1 0 0,1 0 0,-1 0 0,0 0 0,1 0 0,-1 0 0,1-1 0,-1 1 0,1 0 0,-1 0 0,1 0 0,-1-1 0,0 1 0,1 0 0,-1 0 0,1-1 0,-1 1 0,0 0 0,1-1 0,-1 1 0,4-6 0,0 0 0,-1 0 0,0 0 0,0 0 0,-1 0 0,0 0 0,0-1 0,0 1 0,1-12 0,-1-1 0,-11 58 0,3 9 0,6-42 0,0-22 0,0-4 0,-1-27-28,1 19-110,1 59-198,5 17-1899,1-17-2307,-6-25 3087,2 6-6531</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0.776"/>
    </inkml:context>
    <inkml:brush xml:id="br0">
      <inkml:brushProperty name="width" value="0.025" units="cm"/>
      <inkml:brushProperty name="height" value="0.025" units="cm"/>
      <inkml:brushProperty name="color" value="#66CC00"/>
    </inkml:brush>
  </inkml:definitions>
  <inkml:trace contextRef="#ctx0" brushRef="#br0">23 1 10794,'0'0'5926,"-14"51"-2115,8-25 321,4-1-929,2-3-608,0-4-769,12-2-1346,4-5-480,2-3 0,0-2 0,-5 1 0,-2-2 0,-8 3-160,-3-3-4356</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1.149"/>
    </inkml:context>
    <inkml:brush xml:id="br0">
      <inkml:brushProperty name="width" value="0.025" units="cm"/>
      <inkml:brushProperty name="height" value="0.025" units="cm"/>
      <inkml:brushProperty name="color" value="#66CC00"/>
    </inkml:brush>
  </inkml:definitions>
  <inkml:trace contextRef="#ctx0" brushRef="#br0">363 68 15855,'0'0'15439,"-5"18"-18867,5-14-2177</inkml:trace>
  <inkml:trace contextRef="#ctx0" brushRef="#br0" timeOffset="1">0 0 15535,'0'0'17232,"28"13"-20948,-12-13-8743</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2.285"/>
    </inkml:context>
    <inkml:brush xml:id="br0">
      <inkml:brushProperty name="width" value="0.025" units="cm"/>
      <inkml:brushProperty name="height" value="0.025" units="cm"/>
      <inkml:brushProperty name="color" value="#66CC00"/>
    </inkml:brush>
  </inkml:definitions>
  <inkml:trace contextRef="#ctx0" brushRef="#br0">1 0 13933,'0'0'14061,"56"25"-14445,-39-19-2627,-1-6-2754,-2 0-6182</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2.629"/>
    </inkml:context>
    <inkml:brush xml:id="br0">
      <inkml:brushProperty name="width" value="0.025" units="cm"/>
      <inkml:brushProperty name="height" value="0.025" units="cm"/>
      <inkml:brushProperty name="color" value="#66CC00"/>
    </inkml:brush>
  </inkml:definitions>
  <inkml:trace contextRef="#ctx0" brushRef="#br0">42 0 17969,'0'0'2787,"-23"59"-161,15-37 865,1-3-1569,4-3-384,3-6-706,0 2-671,13-10-578,5-2-3458,-3 0-5030</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3.845"/>
    </inkml:context>
    <inkml:brush xml:id="br0">
      <inkml:brushProperty name="width" value="0.025" units="cm"/>
      <inkml:brushProperty name="height" value="0.025" units="cm"/>
      <inkml:brushProperty name="color" value="#66CC00"/>
    </inkml:brush>
  </inkml:definitions>
  <inkml:trace contextRef="#ctx0" brushRef="#br0">1 1 16528,'0'0'10762,"31"49"-9289,-22-18-416,1 5-640,-4 5-257,-3 5-64,-2 2-32,-1-3-32,0-6-64,0-7-609,-4-9-704,-3-10-1313,-2-11-1987,-3-2-3587</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4.172"/>
    </inkml:context>
    <inkml:brush xml:id="br0">
      <inkml:brushProperty name="width" value="0.025" units="cm"/>
      <inkml:brushProperty name="height" value="0.025" units="cm"/>
      <inkml:brushProperty name="color" value="#66CC00"/>
    </inkml:brush>
  </inkml:definitions>
  <inkml:trace contextRef="#ctx0" brushRef="#br0">0 71 9801,'0'0'16176,"64"-43"-14735,-31 40-704,3 1-577,5-2-128,-3-1-1826,-1-1-2786,1-2-4357</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4.511"/>
    </inkml:context>
    <inkml:brush xml:id="br0">
      <inkml:brushProperty name="width" value="0.025" units="cm"/>
      <inkml:brushProperty name="height" value="0.025" units="cm"/>
      <inkml:brushProperty name="color" value="#66CC00"/>
    </inkml:brush>
  </inkml:definitions>
  <inkml:trace contextRef="#ctx0" brushRef="#br0">289 0 20211,'0'0'6743,"-8"7"-5131,-35 34-1265,1 2 0,2 2 0,2 1 0,3 2 0,-30 53 0,48-68-1564,25-35-3492,3-9 2173,0 0-1,-1-1 1,-1 0 0,14-21 0,-20 28 1572,23-35-7583</inkml:trace>
  <inkml:trace contextRef="#ctx0" brushRef="#br0" timeOffset="1">230 35 4004,'0'0'21796,"4"11"-20482,0 5-781,-1 0 1,-1 0 0,0 1 0,-1-1 0,-1 22 0,-1-17-380,-1 6 133,1 1 0,1 0 0,1-1 0,1 1 0,2-1 0,0 0 0,12 35 0,-16-61-383,1 1 0,-1-1 0,1 1 0,0-1 0,0 0 0,0 1 0,-1-1 0,1 0 0,0 0 0,1 0 0,-1 1 0,0-1 0,0 0 0,3 1 0,-4-2 29,1 0-1,-1 0 1,1 0-1,-1 0 1,1 0-1,-1 0 1,1 0-1,-1 0 1,0-1-1,1 1 1,-1 0-1,1 0 1,-1 0-1,1-1 1,-1 1 0,0 0-1,1 0 1,-1-1-1,0 1 1,1 0-1,-1-1 1,0 1-1,1-1 1,-1 1-1,0 0 1,0-1-1,1 1 1,-1-1-1,0 1 1,0 0 0,0-1-1,0 1 1,0-1-1,1 1 1,-1-1-1,0 1 1,0-1-1,0 1 1,0-1-1,0 1 1,-1-1-1,1 1 1,0-1 0,0 1-1,0 0 1,0-1-1,0 1 1,-1-1-1,1-4-1257,0 0 0,0 0-1,-1 0 1,1 1 0,-1-1 0,0 0-1,-2-6 1,-12-14-7798</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4.855"/>
    </inkml:context>
    <inkml:brush xml:id="br0">
      <inkml:brushProperty name="width" value="0.025" units="cm"/>
      <inkml:brushProperty name="height" value="0.025" units="cm"/>
      <inkml:brushProperty name="color" value="#66CC00"/>
    </inkml:brush>
  </inkml:definitions>
  <inkml:trace contextRef="#ctx0" brushRef="#br0">1 61 14862,'0'0'12908,"71"10"-11306,-28-13-801,2-6-609,1 0-160,-3 0-1153,1-2-2787,0-2-2562,-3-4-5157</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2:25.197"/>
    </inkml:context>
    <inkml:brush xml:id="br0">
      <inkml:brushProperty name="width" value="0.025" units="cm"/>
      <inkml:brushProperty name="height" value="0.025" units="cm"/>
      <inkml:brushProperty name="color" value="#66CC00"/>
    </inkml:brush>
  </inkml:definitions>
  <inkml:trace contextRef="#ctx0" brushRef="#br0">286 1 18161,'-9'0'2125,"1"0"-1719,-1 0 1,1 1-1,-1 1 0,1 0 1,0 0-1,-1 0 0,1 1 1,0 0-1,1 1 0,-1-1 1,1 2-1,-1-1 0,1 1 1,1 0-1,-1 0 0,-8 10 1,-2 3 150,1 0 1,1 1-1,1 1 0,-20 35 1,27-42-302,1 0-1,1 1 1,0-1 0,0 1-1,2 0 1,-1 0-1,2 0 1,0 0 0,0 19-1,2-31-248,1 1-1,-1 0 0,0-1 0,1 1 0,0-1 0,0 1 0,0-1 0,0 1 0,0-1 0,0 0 0,0 1 0,1-1 0,-1 0 0,1 0 0,0 0 0,-1 0 1,1 0-1,0-1 0,0 1 0,0 0 0,1-1 0,1 2 0,2 0 1,0 0-1,0-1 1,-1 0 0,2 0 0,-1 0-1,0-1 1,0 0 0,0 0 0,11 0-1,-10-1-3,0 0-1,0 0 0,0-1 1,-1 0-1,1 0 1,0-1-1,0 0 0,11-5 1,-15 5-3,0 1 0,0-1 0,-1 1 0,1-1 0,-1 0 0,1 0 0,-1 0 0,0 0 0,0 0 0,0-1 0,0 1 0,0-1 1,0 1-1,-1-1 0,1 0 0,-1 1 0,0-1 0,0 0 0,2-4 0,-3 5 0,0 0 0,0 0 0,0 1 0,0-1 0,0 0 0,0 0 0,0 1 0,-1-1 0,1 0 0,-1 0 0,1 1 0,-1-1 0,0 1 0,1-1 0,-1 0 0,0 1 0,0-1 0,0 1 0,0 0 0,0-1 0,-1 1 0,1 0 0,0 0 0,-1-1 0,1 1 0,-1 0 0,1 0 0,-1 1 0,1-1 0,-1 0 0,1 0 0,-1 1 0,0-1 0,0 1 0,1 0 0,-1-1 0,-3 1 0,-10-2 0,0 0 0,1 1 0,-25 2 0,23-1 0,9 0 0,6-1 0,-1 1 0,1 0 0,-1-1 0,1 1 0,-1 0 0,1 0 0,-1 0 0,1 0 0,-1 1 0,1-1 0,-1 0 0,1 0 0,0 1 0,-1-1 0,1 1 0,-1 0 0,1-1 0,0 1 0,-1 0 0,1 0 0,0 0 0,0-1 0,-2 3 0,3-3 0,1 1 0,-1-1 0,0 1 0,0-1 0,0 0 0,1 1 0,-1-1 0,0 0 0,1 1 0,-1-1 0,0 0 0,0 1 0,1-1 0,-1 0 0,1 0 0,-1 1 0,0-1 0,1 0 0,-1 0 0,1 0 0,-1 0 0,0 1 0,1-1 0,-1 0 0,1 0 0,-1 0 0,1 0 0,-1 0 0,1 0 0,-1 0 0,1 0 0,0 0 0,22 0 0,-19 0 0,24-2 0,-1-1 0,1-1 0,-1-1 0,0-2 0,44-16 0,6-1 0,-76 24 0,-1-1 0,0 1 0,0 0 0,1 0 0,-1 0 0,0 0 0,0 0 0,1-1 0,-1 1 0,0 0 0,1 0 0,-1 0 0,0 0 0,0 0 0,1 0 0,-1 0 0,0 0 0,1 0 0,-1 0 0,0 0 0,1 0 0,-1 0 0,0 0 0,0 0 0,1 0 0,-1 1 0,0-1 0,1 0 0,-1 0 0,0 0 0,0 0 0,1 1 0,-1-1 0,0 0 0,0 0 0,0 0 0,1 1 0,-1-1 0,0 0 0,0 0 0,0 1 0,0-1 0,1 0 0,-1 0 0,0 1 0,0-1 0,0 0 0,0 1 0,0-1 0,0 0 0,0 0 0,0 1 0,0-1 0,0 0 0,0 1 0,0-1 0,0 0 0,0 1 0,0-1 0,0 0 0,0 0 0,-1 1 0,1-1 0,0 0 0,0 0 0,0 1 0,0-1 0,-5 21 0,0-1 0,-1 0 0,-1-1 0,-13 28 0,-15 43 0,30-71-64,1 1 0,1-1 0,0 1 0,1 25 0,3-41-3310,6-4-7410</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6.930"/>
    </inkml:context>
    <inkml:brush xml:id="br0">
      <inkml:brushProperty name="width" value="0.025" units="cm"/>
      <inkml:brushProperty name="height" value="0.025" units="cm"/>
      <inkml:brushProperty name="color" value="#66CC00"/>
    </inkml:brush>
  </inkml:definitions>
  <inkml:trace contextRef="#ctx0" brushRef="#br0">20 145 6182,'-5'9'5417,"3"-7"-4252,0 1-1,1 0 0,-1 0 1,1 0-1,0 0 0,0 0 1,0 0-1,0 0 0,0 0 1,0 6-1,2-8-1034,-1-1 1,1 0-1,-1 1 1,1-1-1,0 1 0,0-1 1,-1 0-1,1 0 1,0 1-1,-1-1 0,1 0 1,0 0-1,0 0 1,-1 0-1,1 0 0,0 0 1,0 0-1,0 0 1,-1 0-1,1 0 0,0-1 1,0 1-1,-1 0 1,1 0-1,1-1 0,21-6 1050,-4-5-705,-1 1 1,0-2 0,-1-1-1,0 0 1,28-32-1,25-21 403,-70 66-876,1 0-1,-1 1 1,1-1 0,-1 0-1,1 1 1,-1-1-1,1 1 1,-1-1 0,1 1-1,0-1 1,-1 1-1,1 0 1,0-1 0,-1 1-1,1 0 1,0-1-1,0 1 1,-1 0-1,1 0 1,0 0 0,0-1-1,0 1 1,-1 0-1,1 0 1,0 0 0,0 1-1,0-1 1,-1 0-1,1 0 1,0 0 0,0 0-1,-1 1 1,1-1-1,0 0 1,0 1-1,0 0 1,0 1-1,0 0 0,0 0 0,-1 0 1,1 0-1,-1 0 0,1 0 0,-1 1 0,0-1 0,1 0 0,-1 0 0,0 0 1,-1 4-1,-13 71-16,0-33 55,8-27-103,1 0-1,1 0 1,0 0-1,-3 35 0,14-55-6645,2-12 3430,6-16-4840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4.508"/>
    </inkml:context>
    <inkml:brush xml:id="br0">
      <inkml:brushProperty name="width" value="0.025" units="cm"/>
      <inkml:brushProperty name="height" value="0.025" units="cm"/>
    </inkml:brush>
  </inkml:definitions>
  <inkml:trace contextRef="#ctx0" brushRef="#br0">1 141 11082,'0'0'11750,"2"-8"-11227,1-1-264,4-9-206,-5 0 3148,-4 24-1787,-2 14-255,8-15-957,6-10 39,-5-1-67,-1 0-1,1 0 0,-2 0 1,1 0-1,0-1 0,-1 1 1,0-1-1,-1 0 0,0 0 0,0 0 1,0 0-1,-1 0 0,0-1 1,1-12-1,-19 55 110,12-17-283,1 1 0,0 1 0,1-1 0,1 0 0,2 34 0,3-45 0,6-16 0,4-14 0,-9 8-1484,0 0 0,-1 0 0,-1 0 0,1-25 0,-9 52-19123</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7.273"/>
    </inkml:context>
    <inkml:brush xml:id="br0">
      <inkml:brushProperty name="width" value="0.025" units="cm"/>
      <inkml:brushProperty name="height" value="0.025" units="cm"/>
      <inkml:brushProperty name="color" value="#66CC00"/>
    </inkml:brush>
  </inkml:definitions>
  <inkml:trace contextRef="#ctx0" brushRef="#br0">119 0 18834,'0'0'2333,"3"11"624,0-2-2275,0 1 0,1-1 1,0 1-1,1-1 0,0 0 0,0-1 0,1 0 0,11 14 0,-8-13-515,0 1 0,-1-1 0,0 2 0,-1-1 0,0 1 0,-1 0 1,0 1-1,7 19 0,-11-24-163,-1 1 1,1 0 0,-1 0 0,0-1 0,-1 1-1,0 0 1,0 0 0,-1 0 0,0 0 0,-1-1-1,1 1 1,-1 0 0,-1-1 0,1 1 0,-6 9-1,-11 20 11,-1-1 0,-43 57 1,-19 5-2950,53-72-1779,8-14-3642</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8.208"/>
    </inkml:context>
    <inkml:brush xml:id="br0">
      <inkml:brushProperty name="width" value="0.025" units="cm"/>
      <inkml:brushProperty name="height" value="0.025" units="cm"/>
      <inkml:brushProperty name="color" value="#66CC00"/>
    </inkml:brush>
  </inkml:definitions>
  <inkml:trace contextRef="#ctx0" brushRef="#br0">3 145 5958,'0'0'7751,"2"-10"-3411,8-29-1148,-14 71 3875,0 41-6886,2-48 307,0-6-427,1-5-55,0 0 0,0-1 0,1 1-1,4 22 1,-4-35 3,0 1 0,0 0 0,1 0-1,-1 0 1,1 0 0,-1 0 0,1 0 0,0-1-1,0 1 1,0 0 0,0-1 0,0 1 0,0-1 0,0 1-1,1-1 1,-1 1 0,0-1 0,1 0 0,-1 1-1,1-1 1,-1 0 0,1 0 0,0 0 0,0-1 0,-1 1-1,1 0 1,0-1 0,0 1 0,0-1 0,0 1-1,0-1 1,0 0 0,-1 0 0,1 0 0,0 0 0,0 0-1,0 0 1,0 0 0,3-2 0,4-1 103,0 0 0,0-1 1,0 0-1,0 0 0,-1-1 1,0 0-1,0-1 0,0 1 1,-1-2-1,0 1 0,0-1 0,6-8 1,8-9 14,-1-2 0,20-35 1,-9-5 1,-13 30 629,-24 84-364,1-27-371,2 0 0,0 1 0,0 39 0,3-57-21,0 0-1,0-1 1,0 1 0,1 0-1,-1 0 1,1-1 0,0 1-1,0-1 1,0 1 0,0-1-1,1 1 1,0-1 0,-1 1-1,1-1 1,0 0 0,1 0-1,-1 0 1,0 0 0,1-1 0,0 1-1,-1-1 1,1 1 0,0-1-1,0 0 1,1 0 0,-1 0-1,0 0 1,1-1 0,-1 0-1,5 2 1,0-2 0,0 0 0,1 0 1,-1-1-1,0 0 0,0-1 0,1 1 1,-1-2-1,0 1 0,0-1 1,0 0-1,0-1 0,-1 0 0,1 0 1,-1-1-1,1 0 0,-1 0 0,-1-1 1,1 1-1,0-2 0,-1 1 0,0-1 1,6-7-1,-4 4 0,0-1 0,-1 0 0,0 0-1,-1-1 1,0 0 0,-1 0 0,0 0 0,0-1 0,-1 0 0,-1 1 0,0-2-1,-1 1 1,0 0 0,0-15 0,-1 18-2,-1 0 0,-1 0 0,1 0 0,-2 1 0,1-1 0,-5-14 0,5 21 0,1 1 0,-1-1 0,0 0 0,0 1 0,0-1 0,0 1 0,-1-1 0,1 1 0,0-1 0,-1 1 0,1 0 0,0 0 0,-1 0 0,0 0 0,1 0 0,-1 0 0,0 0 0,1 0 0,-1 0 0,0 1 0,0-1 0,0 1 0,0 0 0,1-1 0,-1 1 0,0 0 0,0 0 0,0 0 0,0 0 0,0 0 0,0 1 0,0-1 0,1 1 0,-1-1 0,0 1 0,0-1 0,1 1 0,-3 1 0,-1 1-11,0-1 0,0 1 0,1 0 0,-1 0 0,1 1 0,0 0 0,0-1 0,0 1 0,0 0 0,1 1 0,0-1 0,0 1 0,0 0 0,0-1 0,-3 9 0,7-13-222,-1 1 0,0-1 0,0 1 1,1-1-1,-1 1 0,0-1 0,1 0 0,-1 1 0,1-1 1,-1 1-1,1-1 0,-1 0 0,1 1 0,-1-1 0,0 0 1,1 0-1,0 0 0,-1 1 0,1-1 0,-1 0 1,1 0-1,-1 0 0,1 0 0,-1 0 0,1 0 0,-1 0 1,1 0-1,0 0 0,-1 0 0,1 0 0,-1 0 0,1 0 1,-1-1-1,1 1 0,0 0 0,3 0-1133,18 0-5590</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8.582"/>
    </inkml:context>
    <inkml:brush xml:id="br0">
      <inkml:brushProperty name="width" value="0.025" units="cm"/>
      <inkml:brushProperty name="height" value="0.025" units="cm"/>
      <inkml:brushProperty name="color" value="#66CC00"/>
    </inkml:brush>
  </inkml:definitions>
  <inkml:trace contextRef="#ctx0" brushRef="#br0">54 0 21717,'0'0'4548,"-31"53"-128,19-28-2338,4-3-2082,5 1 0,3-6 0,3-6 0,12-5 0,3-5 0,0-1 0,2 0 0,-7-9 0,0-3-769,-6-2-2562,-4-2-1858,0-4-1281,-1 0-5253</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8.940"/>
    </inkml:context>
    <inkml:brush xml:id="br0">
      <inkml:brushProperty name="width" value="0.025" units="cm"/>
      <inkml:brushProperty name="height" value="0.025" units="cm"/>
      <inkml:brushProperty name="color" value="#66CC00"/>
    </inkml:brush>
  </inkml:definitions>
  <inkml:trace contextRef="#ctx0" brushRef="#br0">1 128 12684,'0'0'10260,"9"5"-8466,-3-2-1578,-1 0 0,0 0 0,1 0-1,0-1 1,0 0 0,0 0 0,0 0 0,0-1 0,0 0 0,0 0-1,0 0 1,1-1 0,-1 0 0,0 0 0,0-1 0,1 0 0,-1 0-1,0 0 1,0-1 0,0 0 0,0 0 0,6-3 0,-7 2-77,1-1 0,-1 0 1,0 0-1,0 0 0,-1-1 0,1 1 1,-1-1-1,0 0 0,0 0 1,0-1-1,-1 1 0,0-1 0,0 0 1,-1 0-1,1 0 0,-1 0 1,0 0-1,-1 0 0,0-1 0,0 1 1,1-10-1,-2 16-139,0-1 0,0 1 0,0-1 0,0 0 0,0 1 0,0-1 0,0 1 0,0-1 0,0 0 0,0 1 0,0-1 0,-1 1 0,1-1 0,0 0 0,0 1 0,-1-1 0,1 1 0,0-1 0,-1 1 0,1-1 0,0 1 0,-1-1 0,1 1 0,-1 0 0,1-1 0,0 1 0,-1 0 0,1-1 0,-1 1 0,0 0 0,1-1 0,-1 1 0,1 0 0,-1 0 0,0-1 0,-24 9 0,-20 27 0,27-13 0,-31 46 0,44-60 0,0 1 0,1 0 0,-1 1 0,2-1 0,-1 1 0,1 0 0,1-1 0,-3 21 0,5-30 0,0 1 0,0 0 0,0 0 0,0-1 0,0 1 0,0 0 0,0 0 0,0-1 0,0 1 0,1 0 0,-1-1 0,0 1 0,0 0 0,1 0 0,-1-1 0,0 1 0,1 0 0,-1-1 0,1 1 0,-1-1 0,1 1 0,-1-1 0,1 1 0,-1-1 0,1 1 0,-1-1 0,1 1 0,0-1 0,-1 1 0,1-1 0,0 0 0,1 1 0,28-4 0,-21 1 0,-1-1 0,1-1 0,-1 0 0,15-9 0,26-35 0,-38 42 12,1-8-79,-10 11 47</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9.579"/>
    </inkml:context>
    <inkml:brush xml:id="br0">
      <inkml:brushProperty name="width" value="0.025" units="cm"/>
      <inkml:brushProperty name="height" value="0.025" units="cm"/>
      <inkml:brushProperty name="color" value="#66CC00"/>
    </inkml:brush>
  </inkml:definitions>
  <inkml:trace contextRef="#ctx0" brushRef="#br0">128 213 16111,'0'0'7826,"1"-9"-5066,0-31-1121,-1 39-1606,0 0 1,1 1-1,-1-1 1,0 0-1,0 1 0,0-1 1,0 0-1,0 1 0,0-1 1,0 0-1,-1 1 0,1-1 1,0 0-1,0 1 0,0-1 1,-1 0-1,1 1 0,0-1 1,-1 1-1,1-1 0,0 0 1,-1 1-1,1-1 1,-1 1-1,1-1 0,-1 1 1,1 0-1,-1-1 0,1 1 1,-1-1-1,0 1 0,1 0 1,-1 0-1,1-1 0,-1 1 1,0 0-1,1 0 0,-1 0 1,0-1-1,1 1 0,-1 0 1,0 0-1,1 0 0,-1 0 1,0 0-1,1 1 1,-1-1-1,0 0 0,1 0 1,-1 0-1,0 0 0,1 1 1,-1-1-1,0 0 0,1 1 1,-1-1-1,1 1 0,-1-1 1,0 1-1,-30 23-5,19-8 107,1 1-1,-18 32 1,26-43-16,0 1-1,0-1 1,1 1-1,-1 0 0,2 0 1,-1 0-1,1 0 1,0 0-1,0 0 1,1 0-1,0 10 0,0-16-108,1 1 0,0-1 0,-1 0-1,1 0 1,0 0 0,0 0-1,-1 0 1,1 0 0,0 0-1,0 0 1,0-1 0,0 1-1,0 0 1,0 0 0,0-1 0,0 1-1,1-1 1,-1 1 0,0-1-1,0 1 1,0-1 0,1 0-1,-1 0 1,0 1 0,1-1-1,-1 0 1,0 0 0,0 0 0,1 0-1,-1-1 1,0 1 0,0 0-1,1 0 1,-1-1 0,0 1-1,0-1 1,2 0 0,4-1 25,0 0-1,-1 0 1,1-1 0,0 0-1,9-6 1,5-7-35,-1-1 0,-1-1 0,-1-1 0,0-1 0,-2 0 0,0-2 0,-1 1 0,-2-2 0,0 0 0,-1 0 0,-1-1 0,10-36 0,-15 30 0,-6 30 0,0 0 0,0 0 0,0 0 0,-1 0 0,1-1 0,0 1 0,0 0 0,0 0 0,0 0 0,0 0 0,0-1 0,0 1 0,-1 0 0,1 0 0,0 0 0,0 0 0,0 0 0,0 0 0,0 0 0,-1-1 0,1 1 0,0 0 0,0 0 0,0 0 0,0 0 0,-1 0 0,1 0 0,0 0 0,0 0 0,0 0 0,-1 0 0,1 0 0,0 0 0,0 0 0,0 0 0,0 0 0,-1 0 0,1 0 0,0 0 0,0 0 0,0 0 0,-1 0 0,1 1 0,0-1 0,0 0 0,0 0 0,0 0 0,0 0 0,-1 0 0,1 0 0,0 1 0,0-1 0,0 0 0,0 0 0,0 0 0,0 0 0,-1 1 0,-31 41 0,31-40 0,-65 120 0,60-110 0,1 1 0,0 0 0,1 0 0,1 0 0,0 1 0,0-1 0,0 28 0,3-40 0,0-1 0,0 1 0,0 0 0,0-1 0,0 1 0,0-1 0,0 1 0,0 0 0,0-1 0,0 1 0,1-1 0,-1 1 0,0 0 0,0-1 0,1 1 0,-1-1 0,0 1 0,1-1 0,-1 1 0,1-1 0,-1 1 0,0-1 0,1 1 0,-1-1 0,1 0 0,0 1 0,-1-1 0,1 0 0,-1 0 0,1 1 0,-1-1 0,1 0 0,0 0 0,0 1 0,27-8 0,-20 3 0,-1 0 0,1 0 0,-1-1 0,12-10 0,-9 3 0,0-1 0,16-27 0,-1 1 0,-21 75 0,-5-14 0,0-14 0,1 0 0,0 0 0,1 1 0,-1-1 0,2 0 0,2 11 0,-3-16 0,0-1 0,0 0 0,0 0 0,0 0 0,1 0 0,-1 0 0,1 0 0,0 0 0,-1 0 0,1-1 0,0 1 0,0-1 0,0 1 0,0-1 0,0 0 0,0 0 0,0 0 0,1 0 0,-1 0 0,0 0 0,1 0 0,-1-1 0,0 0 0,1 1 0,-1-1 0,4 0 0,0 0 0,1 1 0,-1-2 0,1 1 0,-1-1 0,0 0 0,1 0 0,-1-1 0,0 0 0,0 0 0,0 0 0,10-6 0,-15 7 0,0 1 0,1-1 0,-1 0 0,0 0 0,0 0 0,0-1 0,0 1 0,0 0 0,0 0 0,0 0 0,0-1 0,0 1 0,-1-1 0,1 1 0,0 0 0,-1-1 0,1 1 0,-1-1 0,0 1 0,1-3 0,-1 1 0,-1 1 0,1-1 0,-1 1 0,0-1 0,0 1 0,1 0 0,-2-1 0,1 1 0,0 0 0,0 0 0,-1-1 0,1 1 0,-1 0 0,0 1 0,1-1 0,-5-3 0,-51-40 0,44 36 0,1 0 0,0-1 0,0-1 0,1 1 0,-13-17 0,24 27 0,-1-1 0,1 1 0,0 0 0,-1-1 0,1 1 0,0-1 0,0 1 0,-1-1 0,1 1 0,0-1 0,0 1 0,0-1 0,0 1 0,0-1 0,0 1 0,-1-1 0,1 1 0,0-1 0,0 1 0,1-1 0,-1 1 0,0-1 0,0 1 0,0-1 0,0 0 0,0 1 0,1 0 0,-1-1 0,0 1 0,0-1 0,1 1 0,-1-1 0,0 1 0,1-1 0,-1 1 0,0 0 0,1-1 0,-1 1 0,1 0 0,-1-1 0,0 1 0,1 0 0,-1 0 0,1-1 0,-1 1 0,1 0 0,-1 0 0,1 0 0,-1 0 0,1 0 0,-1-1 0,1 1 0,-1 0 0,1 0 0,-1 0 0,1 0 0,0 1 0,42-3 0,-33 3 0,6-1-33,-7 0-200,0 0 0,0 0 0,0 0-1,0-1 1,0 0 0,0-1 0,0 0 0,0-1-1,15-6 1,-23 8-110,0 0 0,0 0-1,0 0 1,0 0 0,0 0 0,0 0-1,0 0 1,0 0 0,0 0 0,-1-1-1,1 1 1,-1 0 0,1 0 0,-1-1 0,1 1-1,-1-1 1,0 1 0,1 0 0,-1-1-1,0 1 1,0-1 0,0 1 0,0 0-1,0-1 1,-1 1 0,1-3 0,-5-24-8653</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19.938"/>
    </inkml:context>
    <inkml:brush xml:id="br0">
      <inkml:brushProperty name="width" value="0.025" units="cm"/>
      <inkml:brushProperty name="height" value="0.025" units="cm"/>
      <inkml:brushProperty name="color" value="#66CC00"/>
    </inkml:brush>
  </inkml:definitions>
  <inkml:trace contextRef="#ctx0" brushRef="#br0">0 1 21044,'0'0'7239,"64"11"-7720,-26-22-6726</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0.638"/>
    </inkml:context>
    <inkml:brush xml:id="br0">
      <inkml:brushProperty name="width" value="0.025" units="cm"/>
      <inkml:brushProperty name="height" value="0.025" units="cm"/>
      <inkml:brushProperty name="color" value="#66CC00"/>
    </inkml:brush>
  </inkml:definitions>
  <inkml:trace contextRef="#ctx0" brushRef="#br0">21 79 6182,'0'0'23868,"-5"15"-23014,1 2-667,0 1-1,1-1 1,1 1-1,0-1 1,2 32 0,0-44-165,0-1 1,1 1-1,-1-1 1,1 1-1,0-1 1,0 0-1,0 1 1,1-1-1,0 0 1,0 0-1,0 0 1,0 0-1,0 0 1,1 0 0,0-1-1,0 1 1,0-1-1,0 0 1,0 0-1,1 0 1,-1 0-1,1 0 1,0-1-1,0 0 1,0 0-1,0 0 1,0 0-1,0-1 1,1 1-1,-1-1 1,0 0-1,7 1 1,-2-2-23,0 0 0,-1-1 0,1 0 0,-1 0 0,0-1 0,1 0 0,-1 0 0,0-1 0,0 0 0,0-1 0,0 0 0,-1 0 0,0 0 0,1-1 0,-2 0 0,1 0 0,0-1 0,-1 0 0,0 0 0,7-10 0,-8 10 0,1-1 0,-1 0 0,0 0 0,-1-1 0,0 0 0,0 1 0,0-1 0,-1-1 0,0 1 0,-1 0 0,0-1 0,0 1 0,-1-1 0,0 0 0,0 1 0,-1-1 0,0 0 0,-1 1 0,0-1 0,-2-9 0,3 17 0,-1 0 0,1 0 0,0 0 0,-1 0 0,1 1 0,0-1 0,-1 0 0,1 0 0,-1 0 0,1 1 0,-1-1 0,1 0 0,-1 0 0,0 1 0,1-1 0,-1 0 0,0 1 0,0-1 0,1 1 0,-1-1 0,0 1 0,0 0 0,0-1 0,0 1 0,0 0 0,1-1 0,-1 1 0,0 0 0,0 0 0,0 0 0,0 0 0,0 0 0,0 0 0,0 0 0,0 0 0,-2 1 0,2-1 0,-1 1 0,0-1 0,1 1 0,-1 0 0,1 0 0,-1 0 0,1 0 0,-1 0 0,1 0 0,0 0 0,-1 0 0,1 1 0,0-1 0,0 1 0,0-1 0,0 0 0,0 1 0,-1 2 0,0 3 0,-1 0 0,1 1 0,1-1 0,0 1 0,0-1 0,0 1 0,1 0 0,0-1 0,0 1 0,1 0 0,2 9 0,-3-15 0,1 0 0,0 0 0,-1 0 0,1 0 0,0 0 0,0 0 0,0 0 0,0 0 0,0 0 0,1-1 0,-1 1 0,1 0 0,-1-1 0,1 1 0,-1-1 0,1 1 0,0-1 0,0 0 0,-1 0 0,1 0 0,0 0 0,0 0 0,0 0 0,0-1 0,1 1 0,-1 0 0,0-1 0,0 0 0,0 1 0,0-1 0,1 0 0,-1 0 0,0 0 0,0-1 0,0 1 0,0-1 0,1 1 0,-1-1 0,0 1 0,0-1 0,0 0 0,0 0 0,3-2 0,2-1 0,-1-1 0,1 0 0,-1 0 0,0 0 0,0-1 0,-1 1 0,0-1 0,0-1 0,0 1 0,-1-1 0,0 0 0,0 0 0,0 0 0,-1 0 0,0 0 0,-1-1 0,0 0 0,0 1 0,0-1 0,-1 0 0,0-10 0,-1 18 0,1-1 0,-1 0 0,0 1 0,0-1 0,0 1 0,0-1 0,0 1 0,0-1 0,-1 0 0,1 1 0,0-1 0,0 1 0,0-1 0,0 1 0,-1-1 0,1 1 0,0-1 0,0 1 0,-1-1 0,1 1 0,-1-1 0,1 1 0,0-1 0,-1 1 0,1 0 0,-1-1 0,1 1 0,-1 0 0,1-1 0,-1 1 0,1 0 0,-1 0 0,1-1 0,-1 1 0,1 0 0,-1 0 0,1 0 0,-1 0 0,0 0 0,1 0 0,-1 0 0,1 0 0,-1 0 0,1 0 0,-1 0 0,0 0 0,1 0 0,-1 0 0,1 0 0,-1 1 0,1-1 0,-1 0 0,1 0 0,-1 1 0,1-1 0,-1 0 0,1 1 0,-1-1 0,1 1 0,0-1 0,-1 0 0,0 2 0,-29 25 0,25-19 0,0-1 0,0 1 0,0 0 0,1 0 0,1 0 0,-1 0 0,1 1 0,1 0 0,-1-1 0,1 1 0,-1 13 0,4-22 0,-1 1 0,0 0 0,1-1 0,-1 1 0,0-1 0,1 1 0,-1-1 0,1 0 0,-1 1 0,1-1 0,-1 1 0,1-1 0,-1 0 0,1 1 0,-1-1 0,1 0 0,-1 0 0,1 1 0,0-1 0,-1 0 0,1 0 0,-1 0 0,1 0 0,0 0 0,-1 0 0,1 0 0,0 0 0,0 0 0,27 0 0,-21-1 0,129-11 0,23 0 0,-158 12 0,0 1 0,1-1 0,-1 0 0,0 0 0,0 0 0,1 0 0,-1 0 0,0 0 0,1-1 0,-1 1 0,0 0 0,0-1 0,1 1 0,-1 0 0,0-1 0,0 0 0,0 1 0,0-1 0,0 0 0,0 0 0,0 1 0,0-1 0,0 0 0,0 0 0,0 0 0,0 0 0,0 0 0,-1 0 0,1 0 0,0-2 0,0-1 0,-1 0 0,0 1 0,-1-1 0,1 1 0,0-1 0,-1 1 0,0-1 0,0 1 0,0-1 0,-3-6 0,3 8 0,-26-59 0,25 57 0,-1-1 0,1 1 0,-1-1 0,0 1 0,0 0 0,-1 1 0,1-1 0,-1 0 0,0 1 0,-6-5 0,7 8 44,6 7 0,15 6-484,-11-10-859,1-1 0,-1-1 0,1 1 0,-1-1 0,12 0 0,16-1-6314</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0.981"/>
    </inkml:context>
    <inkml:brush xml:id="br0">
      <inkml:brushProperty name="width" value="0.025" units="cm"/>
      <inkml:brushProperty name="height" value="0.025" units="cm"/>
      <inkml:brushProperty name="color" value="#66CC00"/>
    </inkml:brush>
  </inkml:definitions>
  <inkml:trace contextRef="#ctx0" brushRef="#br0">181 9 16271,'0'0'10293,"-8"-2"-6935,-2 0-3064,-1 0 0,1 1 0,0 0 0,0 1 1,-1 0-1,-18 3 0,25-2-260,-1-1 0,1 1 0,0 0 1,0 0-1,0 1 0,0-1 0,0 1 0,0 0 1,1 0-1,-1 0 0,0 0 0,1 1 0,0-1 0,-1 1 1,1 0-1,0 0 0,1 0 0,-1 1 0,0-1 0,1 0 1,0 1-1,-3 6 0,5-9-46,0-1 0,-1 1 1,1 0-1,0 0 0,0 0 0,0 0 1,1 0-1,-1-1 0,0 1 0,0 0 0,0 0 1,1 0-1,-1-1 0,0 1 0,1 0 0,-1 0 1,1-1-1,-1 1 0,1 0 0,-1-1 1,1 1-1,-1 0 0,1-1 0,0 1 0,-1-1 1,1 1-1,0-1 0,-1 1 0,1-1 1,0 0-1,0 1 0,0-1 0,-1 0 0,1 0 1,0 1-1,0-1 0,0 0 0,-1 0 0,1 0 1,0 0-1,0 0 0,0 0 0,0 0 1,1-1-1,53 1-1161,-39 0 661,52-4-2673,-46 2 2444,1 1-1,-1 1 1,44 5 0,-65-5 813,0 0 1,0 0-1,0 0 1,0 0-1,0 1 0,0-1 1,-1 0-1,1 0 1,0 1-1,0-1 1,0 1-1,-1-1 0,1 0 1,0 1-1,0 0 1,-1-1-1,1 1 1,0-1-1,-1 1 1,1 0-1,-1-1 0,1 1 1,-1 0-1,1 0 1,-1-1-1,1 1 1,-1 0-1,0 0 1,1 0-1,-1 0 0,0-1 1,0 1-1,0 0 1,0 0-1,0 0 1,0 0-1,0 0 1,0 0-1,0 0 0,0-1 1,0 1-1,0 0 1,-1 0-1,1 0 1,0 0-1,-1 0 0,1-1 1,-1 1-1,1 0 1,-1 0-1,1-1 1,-1 1-1,1 0 1,-2 0-1,-2 5 398,0-1 1,-1 1-1,0-1 0,0 0 1,-8 6-1,4-5-102,-3 4-400,0 0 0,-1-1 0,0 0 0,-1-2 0,0 1 0,0-2 0,-29 10 0,47-26-7287,14-7 75,7-4-4548</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1.429"/>
    </inkml:context>
    <inkml:brush xml:id="br0">
      <inkml:brushProperty name="width" value="0.025" units="cm"/>
      <inkml:brushProperty name="height" value="0.025" units="cm"/>
      <inkml:brushProperty name="color" value="#66CC00"/>
    </inkml:brush>
  </inkml:definitions>
  <inkml:trace contextRef="#ctx0" brushRef="#br0">100 378 9417,'0'0'14323,"-10"-2"-12316,7 1-1911,0 1 0,0-1 1,0 1-1,0-1 0,0 1 0,0 0 0,0 0 1,0 0-1,0 0 0,1 1 0,-1-1 1,0 1-1,0 0 0,0 0 0,0 0 0,0 0 1,1 0-1,-1 1 0,0-1 0,1 1 0,-1 0 1,1 0-1,0 0 0,0 0 0,0 0 0,0 0 1,0 0-1,0 1 0,0-1 0,1 1 1,-1-1-1,1 1 0,0 0 0,-1 0 0,1 0 1,1-1-1,-1 1 0,0 0 0,1 0 0,-1 0 1,1 0-1,0 0 0,0 0 0,1 3 0,-1-4-68,0-1 0,0 0-1,0 1 1,0-1-1,0 1 1,1-1-1,-1 0 1,0 0 0,1 1-1,-1-1 1,1 0-1,0 0 1,-1 1-1,1-1 1,0 0 0,0 0-1,0 0 1,0 0-1,0 0 1,0 0-1,0 0 1,0 0 0,2 0-1,0 1-4,0-1-1,0 0 0,0 0 1,0 0-1,1 0 0,-1 0 1,1-1-1,-1 1 0,5-1 1,4 0-3,0-1 1,0 0-1,-1-1 1,22-6-1,-15 1-10,-1 0 0,1-1 0,-2-1 0,0 0 0,0-2 0,0 1 0,-1-2 0,-1 0 0,0-1 0,-1 0 0,0-1 0,11-17 0,-14 18 47,-1 0-1,0-1 1,-2 0-1,1-1 1,-2 1-1,0-1 0,0-1 1,-2 1-1,0-1 1,0 0-1,-2 0 1,0 0-1,-1 0 1,-1-22-1,0 34-45,0 1 1,0-1-1,-1 1 1,1-1-1,-1 1 1,0-1-1,0 1 1,-1 0-1,1-1 0,-1 1 1,0 0-1,1 0 1,-1 0-1,0 0 1,-1 0-1,-2-3 0,2 4 4,1 1-1,-1-1 0,1 1 0,-1 0 0,1 0 0,-1 0 1,1 0-1,-1 0 0,0 0 0,0 1 0,0-1 0,1 1 0,-1 0 1,0 0-1,0 0 0,-4 0 0,-2 2 10,0 0 1,1 1-1,-1 0 0,0 0 0,1 0 1,0 1-1,0 1 0,0-1 0,0 1 1,1 1-1,-10 8 0,-40 46-24,53-56 0,1 0 0,0 0 0,1 0 0,-1 1 0,1-1 0,0 1 0,0 0 0,0 0 0,0 0 0,1 0 0,0 0 0,0 0 0,0 8 0,2-11 0,-1-1 0,1 1 0,0-1 0,0 0 0,-1 1 0,1-1 0,0 0 0,0 0 0,1 0 0,-1 1 0,0-1 0,0 0 0,0-1 0,1 1 0,-1 0 0,1 0 0,-1 0 0,0-1 0,1 1 0,-1-1 0,1 1 0,0-1 0,-1 0 0,1 1 0,-1-1 0,1 0 0,-1 0 0,1 0 0,2-1 0,62 0 0,-53 0 0,66-10 0,-63 7 0,0 1 0,1 1 0,-1 0 0,1 2 0,23 1 0,-40-1 0,1 0 0,0 0 0,0 0 0,0 1 0,0-1 0,0 0 0,0 1 0,-1-1 0,1 1 0,0-1 0,0 1 0,0-1 0,-1 1 0,1-1 0,0 1 0,-1 0 0,1-1 0,0 1 0,-1 0 0,1 0 0,-1-1 0,1 1 0,-1 0 0,0 0 0,1 0 0,-1 0 0,0 1 0,0 31 0,-22 29 0,22-62 0,-10 22 0,5-11 0,-1 0 0,2 0 0,-1 1 0,2 0 0,-1 0 0,2 0 0,-2 16 0,4-28-16,0 1 0,-1-1 0,1 0 0,0 0 0,0 0 0,0 0-1,0 1 1,1-1 0,-1 0 0,0 0 0,0 0 0,0 0 0,0 0 0,0 1 0,0-1 0,0 0 0,0 0 0,0 0-1,0 0 1,0 0 0,0 0 0,0 1 0,1-1 0,-1 0 0,0 0 0,0 0 0,0 0 0,0 0 0,0 0 0,0 0 0,1 0-1,-1 0 1,0 1 0,0-1 0,0 0 0,0 0 0,0 0 0,1 0 0,-1 0 0,0 0 0,0 0 0,0 0 0,0 0-1,1 0 1,-1 0 0,0 0 0,0 0 0,0 0 0,0-1 0,0 1 0,1 0 0,11-7-2162,8-12-4214,1-7-1050</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1.802"/>
    </inkml:context>
    <inkml:brush xml:id="br0">
      <inkml:brushProperty name="width" value="0.025" units="cm"/>
      <inkml:brushProperty name="height" value="0.025" units="cm"/>
      <inkml:brushProperty name="color" value="#66CC00"/>
    </inkml:brush>
  </inkml:definitions>
  <inkml:trace contextRef="#ctx0" brushRef="#br0">70 0 19378,'0'0'11467,"-38"77"-9673,25-44-1666,2 2-128,6-4 0,3-3 0,2-10 0,0-3 0,4-10 0,5-5-192,0 0-2915,0-18-2466,1-3-4069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9.308"/>
    </inkml:context>
    <inkml:brush xml:id="br0">
      <inkml:brushProperty name="width" value="0.025" units="cm"/>
      <inkml:brushProperty name="height" value="0.025" units="cm"/>
    </inkml:brush>
  </inkml:definitions>
  <inkml:trace contextRef="#ctx0" brushRef="#br0">62 73 6598,'0'0'19192,"1"4"-18525,1 11 1486,-1-38-1153,-1 20-939,0 0-1,0 0 1,0 0 0,0 1 0,0-1 0,-1 0-1,1 0 1,-1 0 0,0 0 0,0 0 0,0 0-1,0 1 1,0-1 0,-1 0 0,1 1 0,-1-1-1,0 1 1,-3-4 0,4 6-47,0 0 0,1 0 0,-1 0 0,0 1-1,1-1 1,-1 0 0,0 1 0,1-1 0,-1 0 0,0 1 0,1-1 0,-1 1 0,1-1-1,-1 1 1,1-1 0,-1 1 0,1 0 0,-1-1 0,1 1 0,0 0 0,-1-1-1,1 1 1,0 0 0,-1-1 0,1 1 0,0 0 0,0 0 0,0-1 0,0 1-1,0 0 1,0 0 0,0-1 0,0 1 0,0 0 0,0 1 0,-2 32 2,2-32 13,5 31-42,0-21 75,-4-12-55,-1 0 1,0 0-1,1-1 0,-1 1 1,1 0-1,-1 0 0,0 0 1,1 0-1,-1-1 0,0 1 1,1 0-1,-1 0 0,0 0 1,1-1-1,-1 1 0,0 0 1,0-1-1,1 1 0,-1 0 1,0-1-1,0 1 1,0 0-1,1-1 0,-1 1 1,0 0-1,0-1 0,0 1 1,0-1-1,0 1 0,0 0 1,0-1-1,0 1 0,0-1 1,2-6 27,0 1 1,-1-1-1,0 0 1,0 1 0,-1-1-1,0 0 1,0 0-1,0 0 1,-1 0-1,0 1 1,-4-14 0,5 20-36,0-1 1,-1 1 0,1-1 0,0 0 0,0 1 0,-1-1 0,1 1 0,0-1-1,-1 1 1,1 0 0,0-1 0,-1 1 0,1-1 0,0 1 0,-1 0-1,1-1 1,-1 1 0,1 0 0,-1-1 0,1 1 0,-1 0 0,1 0-1,-1-1 1,1 1 0,-1 0 0,0 0 0,1 0 0,-1 0 0,1 0-1,-1 0 1,1 0 0,-2 0 0,-10 14-133,-3 29-47,13-31 133,0-1 1,1 1 0,0 0-1,0 0 1,2 0-1,-1-1 1,4 17 0,-4-28 39,0 1 1,1 0 0,-1-1 0,0 1-1,1 0 1,-1-1 0,1 1-1,-1 0 1,1-1 0,-1 1-1,1-1 1,0 1 0,-1-1 0,1 1-1,0-1 1,-1 0 0,1 1-1,0-1 1,-1 0 0,1 1 0,0-1-1,0 0 1,-1 0 0,1 0-1,0 0 1,0 0 0,-1 0 0,1 0-1,0 0 1,0 0 0,-1 0-1,1 0 1,0 0 0,0 0 0,-1 0-1,1-1 1,1 1 0,0-1 14,-1 0 1,1 0 0,0 0 0,0 0 0,-1 0-1,1 0 1,0 0 0,-1 0 0,1-1-1,-1 1 1,0-1 0,1 1 0,0-3 0,1-3 22,0 0 1,-1 0 0,0 0 0,0 0-1,-1 0 1,1-11 0,-2 16-2,0-1 0,0 1-1,0 0 1,0 0 0,0 0 0,-1-1 0,1 1 0,-1 0-1,1 0 1,-1 0 0,-1-3 0,1 4-2,0 0 0,1 1 0,-1-1 0,0 0 1,1 1-1,-1-1 0,0 1 0,0-1 0,1 1 0,-1-1 0,0 1 0,0-1 1,0 1-1,0 0 0,0-1 0,1 1 0,-1 0 0,0 0 0,0 0 0,0 0 0,0-1 1,0 1-1,0 1 0,0-1 0,0 0 0,0 0 0,-1 0 0,0 2-27,0-1 0,0 0 0,0 0-1,0 1 1,0-1 0,0 1 0,0-1 0,1 1-1,-1 0 1,0 0 0,1 0 0,0 0 0,-1 0-1,1 0 1,0 0 0,0 0 0,0 0 0,0 1-1,1-1 1,-1 0 0,1 1 0,-1 2 0,0 0-16,0-1 0,0 1 0,0 0 0,1 0 0,0 0 0,0 0 0,0-1 0,0 1 0,1 0 0,2 8 0,-3-12-81,1-1 1,0 1-1,-1 0 0,1 0 0,0-1 0,-1 1 1,1 0-1,0-1 0,0 1 0,-1-1 1,1 1-1,0-1 0,0 1 0,0-1 0,0 0 1,0 1-1,0-1 0,0 0 0,0 0 0,0 0 1,0 0-1,0 0 0,0 0 0,-1 0 0,1 0 1,2 0-1,15-8-5017,-4-12-2356</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2.146"/>
    </inkml:context>
    <inkml:brush xml:id="br0">
      <inkml:brushProperty name="width" value="0.025" units="cm"/>
      <inkml:brushProperty name="height" value="0.025" units="cm"/>
      <inkml:brushProperty name="color" value="#66CC00"/>
    </inkml:brush>
  </inkml:definitions>
  <inkml:trace contextRef="#ctx0" brushRef="#br0">0 151 13132,'0'0'12348,"19"-6"-13191,-19 5 901,0 0 1,1 0 0,-1 0-1,0 0 1,1 0 0,-1 0-1,1 0 1,-1 0 0,1 1-1,-1-1 1,1 0 0,-1 0-1,1 0 1,0 0 0,0 1-1,-1-1 1,1 0-1,0 1 1,0-1 0,0 1-1,0-1 1,0 1 0,0-1-1,0 1 1,0 0 0,0-1-1,0 1 1,0 0 0,0 0-1,0 0 1,1 0 0,50-4 3595,-44 4-3221,0 0 0,1-1 1,-1 0-1,0 0 0,9-3 0,-12 3-433,0-1 0,-1 0 0,1 0 0,0 0 0,-1-1 0,0 0 0,1 0 0,-1 0 0,0 0 0,-1-1 0,1 1 0,-1-1 0,1 0 0,-1 0 0,0 0 0,0 0 0,-1-1 0,0 1 0,1-1 0,-1 0 0,-1 0 0,1 1 0,-1-1 0,2-8 0,-3 12 0,0 1 0,-1-1 0,1 0 0,0 0 0,0 1 0,0-1 0,-1 0 0,1 1 0,0-1 0,0 0 0,-1 1 0,1-1 0,-1 0 0,1 1 0,-1-1 0,1 1 0,-1-1 0,1 1 0,-1-1 0,1 1 0,-1-1 0,1 1 0,-1 0 0,0-1 0,1 1 0,-1 0 0,0-1 0,1 1 0,-1 0 0,0 0 0,0 0 0,1 0 0,-1 0 0,0 0 0,1 0 0,-1 0 0,0 0 0,0 0 0,1 0 0,-2 0 0,-33 9 0,22-2 0,1 1 0,0 0 0,0 1 0,1 0 0,0 1 0,1 0 0,-18 22 0,22-24 0,0 0 0,0 0 0,1 0 0,0 1 0,1 0 0,0 0 0,0 0 0,1 0 0,0 1 0,1-1 0,-1 1 0,0 15 0,3-23-19,0 0-1,0 0 1,0 0-1,1 0 1,-1 0 0,0-1-1,1 1 1,0 0-1,-1 0 1,1 0 0,0-1-1,0 1 1,0 0-1,0-1 1,0 1 0,0 0-1,0-1 1,1 0-1,-1 1 1,0-1 0,1 0-1,2 2 1,-1-1-88,1-1 0,-1 1 1,1-1-1,-1 0 0,1 0 0,0 0 1,0 0-1,-1-1 0,1 1 1,0-1-1,4 0 0,-1-1-256,1 1 0,-1-1-1,0 0 1,0-1 0,1 1 0,-1-2 0,0 1-1,-1-1 1,1 0 0,0 0 0,-1-1-1,7-4 1,13-18-7772,-3-4-5596</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2.491"/>
    </inkml:context>
    <inkml:brush xml:id="br0">
      <inkml:brushProperty name="width" value="0.025" units="cm"/>
      <inkml:brushProperty name="height" value="0.025" units="cm"/>
      <inkml:brushProperty name="color" value="#66CC00"/>
    </inkml:brush>
  </inkml:definitions>
  <inkml:trace contextRef="#ctx0" brushRef="#br0">0 1 22101,'0'0'10186,"69"15"-13101,-46-3-3139,-2-2-5637</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2.847"/>
    </inkml:context>
    <inkml:brush xml:id="br0">
      <inkml:brushProperty name="width" value="0.025" units="cm"/>
      <inkml:brushProperty name="height" value="0.025" units="cm"/>
      <inkml:brushProperty name="color" value="#66CC00"/>
    </inkml:brush>
  </inkml:definitions>
  <inkml:trace contextRef="#ctx0" brushRef="#br0">152 1 13100,'-7'10'8472,"-10"15"-6644,1 0-1,1 0 1,1 2-1,1 0 1,-10 33-1,18-43-1779,0 0 0,2 0 0,0 1 0,1-1 0,0 21-1,2-35-48,0 0-1,0 1 1,0-1-1,1 0 1,-1 0-1,1 0 1,0-1-1,-1 1 1,1 0-1,1 0 1,-1 0-1,0 0 1,1-1-1,-1 1 1,1-1-1,0 1 1,0-1-1,0 0 1,0 1-1,0-1 1,0 0-1,1-1 1,-1 1-1,1 0 1,0-1-1,-1 1 1,1-1-1,0 0 1,0 0-1,-1 0 1,1 0-1,0 0 1,0-1-1,0 1 0,0-1 1,0 0-1,4 0 1,1 0-4,85 7-339,-88-6 326,0 0-1,1 0 1,-1 1 0,0-1-1,0 1 1,0 0 0,0 1-1,0-1 1,0 1-1,-1 0 1,1 0 0,-1 0-1,0 1 1,6 5-1,-9-8 28,0 1 0,0 0 0,0 0 0,0 0 0,0 0 0,0 0 0,-1 0 0,1 0 0,-1 0 0,1 1 1,-1-1-1,0 0 0,0 0 0,0 0 0,0 0 0,0 0 0,0 1 0,-1-1 0,1 0 0,-1 0 0,1 0 0,-1 0 0,0 0 0,0 0 0,0 0 0,0 0 0,0 0 0,0-1 0,-1 1 0,1 0 0,-1-1 0,1 1 0,-1-1 0,1 1 0,-4 1 0,-6 6 51,0-1 0,-1 0 0,0-1 0,-13 6 0,12-6-60,-1 0 0,-1-2 0,1 1 0,-1-2 0,1 0 0,-1-1 0,0 0 0,-28 0 0,41-3-50,1 0 0,-1 0-1,1 0 1,-1 0 0,1-1 0,-1 1 0,1 0-1,-1-1 1,1 0 0,-1 1 0,1-1 0,0 0-1,-1 0 1,1 1 0,0-1 0,0 0 0,-1 0 0,1 0-1,0-1 1,0 1 0,0 0 0,1 0 0,-1-1-1,0 1 1,0 0 0,1-1 0,-1 1 0,0-1-1,1 1 1,0-1 0,-1 1 0,1-1 0,0 1-1,0-1 1,0 1 0,0-1 0,0 1 0,0-1-1,0 1 1,1-3 0,-1-4-942,2 1 0,-1-1 0,1 0 0,0 1 0,0-1 0,1 1 0,4-8 1,16-24-13839</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3.190"/>
    </inkml:context>
    <inkml:brush xml:id="br0">
      <inkml:brushProperty name="width" value="0.025" units="cm"/>
      <inkml:brushProperty name="height" value="0.025" units="cm"/>
      <inkml:brushProperty name="color" value="#66CC00"/>
    </inkml:brush>
  </inkml:definitions>
  <inkml:trace contextRef="#ctx0" brushRef="#br0">204 1 10954,'-4'9'8318,"-6"14"-7397,1 0 0,1 1 1,1 0-1,1 1 1,1 0-1,1-1 1,1 1-1,1 27 1,2-34-522,0 1 0,1-1 0,1 1 0,1-1 1,1 0-1,0 0 0,1 0 0,1-1 0,1 0 0,0 0 1,1 0-1,13 18 0,-5-18-2169,-16-28-2329,-23-35-3819,-22-10 2759,-4 1 3650,-2 3 3823,-2 2 3995,52 50-6103,1-1-1,-1 1 1,0 0-1,1-1 1,0 1-1,-1 0 1,1-1-1,-1 1 1,1-1-1,-1 1 1,1-1-1,0 1 1,-1-1-1,1 0 1,0 1-1,0-1 1,-1 1-1,1-1 1,0 0-1,0 1 1,0-1-1,0 1 1,0-1-1,0 0 0,0 1 1,0-2-1,14-4 2012,44 6-2213,-36 1 541,28 0-468,81-4-2884,-69-9-3669</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4.045"/>
    </inkml:context>
    <inkml:brush xml:id="br0">
      <inkml:brushProperty name="width" value="0.025" units="cm"/>
      <inkml:brushProperty name="height" value="0.025" units="cm"/>
      <inkml:brushProperty name="color" value="#66CC00"/>
    </inkml:brush>
  </inkml:definitions>
  <inkml:trace contextRef="#ctx0" brushRef="#br0">221 0 17040,'0'0'10431,"-11"1"-9304,-1 2-984,0-1 0,0 2-1,1 0 1,0 0 0,0 1 0,0 0 0,0 1 0,1 0 0,0 1 0,0 0 0,0 1 0,-12 12-1,22-20-131,-1 1-1,1-1 0,-1 0 0,0 1 0,1-1 0,-1 1 0,1-1 0,-1 1 0,1-1 0,-1 1 0,1-1 0,-1 1 0,1-1 0,0 1 0,-1 0 0,1-1 0,0 1 0,0 0 0,-1-1 0,1 1 0,0 0 0,0-1 0,0 1 0,0 0 1,0-1-1,0 1 0,0 0 0,0-1 0,0 1 0,0 0 0,0 0 0,0-1 0,0 1 0,1 0 0,21 10 131,-12-8-180,2 1 41,-1 1 0,1 0-1,-1 1 1,0 0 0,0 1-1,-1 0 1,14 13 0,-22-18 6,1 0 0,-1 1 0,1-1 1,-1 1-1,0 0 0,0 0 0,0 0 1,-1 0-1,1 0 0,-1 0 0,1 1 1,-1-1-1,0 0 0,-1 1 0,1-1 1,0 1-1,-1-1 0,0 1 0,0-1 1,0 1-1,0-1 0,0 1 1,-1-1-1,1 0 0,-1 1 0,0-1 1,0 0-1,-1 1 0,1-1 0,-1 0 1,-3 5-1,0-1 64,0-1 0,-1 0-1,0 0 1,0-1 0,0 0 0,-1 0 0,0 0-1,0-1 1,0 0 0,0 0 0,-1-1 0,1 0 0,-1 0-1,0-1 1,0 0 0,0-1 0,0 1 0,0-1 0,-1-1-1,1 0 1,-8 0 0,14 0-81,1 0 1,0 0-1,0 0 1,0 0-1,0 0 0,-1 0 1,1-1-1,0 1 1,0 0-1,0-1 0,0 1 1,0 0-1,0-1 1,0 1-1,0-1 0,0 0 1,0 1-1,0-1 0,0 0 1,0 0-1,0 1 1,0-1-1,0 0 0,1 0 1,-1 0-1,0 0 1,1 0-1,-1 0 0,1 0 1,-1 0-1,1 0 1,0-1-1,-1 1 0,1 0 1,0 0-1,0 0 1,0 0-1,0-1 0,0 1 1,0 0-1,0 0 1,0 0-1,0 0 0,0-1 1,1 1-1,-1 0 0,0 0 1,2-2-1,-1-1-139,1 0 0,-1 0 0,1 0-1,0 1 1,1-1 0,-1 0 0,1 1-1,-1 0 1,1-1 0,0 1 0,1 0-1,3-3 1,64-32-9632,-28 17 1538</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4.371"/>
    </inkml:context>
    <inkml:brush xml:id="br0">
      <inkml:brushProperty name="width" value="0.025" units="cm"/>
      <inkml:brushProperty name="height" value="0.025" units="cm"/>
      <inkml:brushProperty name="color" value="#66CC00"/>
    </inkml:brush>
  </inkml:definitions>
  <inkml:trace contextRef="#ctx0" brushRef="#br0">54 190 18546,'0'0'11627,"-31"73"-10410,20-44-449,4 0-383,3-4-257,4-6-32,0-7-448,7-9-1250,5-3-1152,4-14-1474,-6-12-2339,2-9-8359</inkml:trace>
  <inkml:trace contextRef="#ctx0" brushRef="#br0" timeOffset="1">90 0 8104,'0'0'17296,"-39"48"-15726,39-30-930,0-4-384,7 1-288,14-5-2786,0-1-3524,6-5-7303</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4.776"/>
    </inkml:context>
    <inkml:brush xml:id="br0">
      <inkml:brushProperty name="width" value="0.025" units="cm"/>
      <inkml:brushProperty name="height" value="0.025" units="cm"/>
      <inkml:brushProperty name="color" value="#66CC00"/>
    </inkml:brush>
  </inkml:definitions>
  <inkml:trace contextRef="#ctx0" brushRef="#br0">104 369 13549,'0'0'5659,"-11"12"-2051,4-3-3041,-4 2 87,1 0-1,0 1 1,1 1-1,0-1 1,1 1-1,1 1 1,0 0 0,-6 17-1,13-31-645,0 1 1,-1-1-1,1 1 1,0 0-1,0-1 0,-1 1 1,1 0-1,0-1 1,0 1-1,0 0 0,0-1 1,0 1-1,0 0 1,0-1-1,0 1 0,0 0 1,0-1-1,1 1 1,-1-1-1,0 1 0,0 0 1,1-1-1,-1 1 1,0-1-1,1 1 1,-1-1-1,0 1 0,1 0 1,-1-1-1,1 0 1,-1 1-1,1-1 0,-1 1 1,1-1-1,-1 0 1,1 1-1,-1-1 0,1 0 1,0 1-1,-1-1 1,1 0-1,-1 0 0,1 0 1,0 1-1,-1-1 1,1 0-1,0 0 0,-1 0 1,1 0-1,0 0 1,-1 0-1,1-1 0,0 1 1,-1 0-1,1 0 1,0 0-1,0-1 0,37-17 87,-20 5-60,-1-1 1,-1-1-1,0 0 1,-1-1-1,-1-1 0,-1 0 1,0-1-1,-1 0 1,-1-1-1,0-1 1,-2 0-1,0 0 0,-2 0 1,0-1-1,-1 0 1,-1-1-1,-1 1 1,-1-1-1,-1 0 0,-1 0 1,-2-25-1,1 43-13,0 0-1,0 0 0,0 0 0,-1 0 1,0 0-1,0 1 0,0-1 1,0 0-1,0 1 0,-1-1 0,0 1 1,1-1-1,-1 1 0,-1 0 1,1-1-1,0 1 0,-1 0 0,1 1 1,-5-5-1,4 6-10,0-1 0,0 1 0,0 0 0,0 0 0,0 0 0,0 0 0,0 1 0,0-1 0,0 1-1,0 0 1,0 0 0,-1 0 0,1 0 0,0 0 0,0 1 0,0-1 0,0 1 0,0 0 0,0 0 0,0 0 0,0 0 0,0 1 0,0-1 0,-3 4 0,-10 4 60,1 2 0,0 0 0,-22 22 0,30-27-15,1 0 1,0 1-1,1 0 1,-1 0-1,1 1 1,0-1-1,1 1 1,0 0-1,-5 14 0,9-21-45,-1 0-1,1 0 0,0 1 0,0-1 0,0 0 1,0 0-1,0 0 0,0 0 0,0 1 0,0-1 1,1 0-1,-1 0 0,0 0 0,1 0 0,-1 0 1,1 0-1,-1 1 0,1-1 0,-1 0 0,1 0 1,0-1-1,-1 1 0,1 0 0,0 0 0,0 0 1,0 0-1,0-1 0,0 1 0,0 0 0,0-1 1,0 1-1,0-1 0,0 1 0,0-1 0,0 1 1,0-1-1,2 0 0,50 7 180,-37-6-175,-3 0-34,20 1-402,1 2-1,38 10 1,-65-12 352,0 0 0,1 0 1,-1 0-1,0 1 0,-1 0 1,1 1-1,0-1 1,-1 1-1,0 0 0,0 1 1,0 0-1,-1 0 0,1 0 1,-1 0-1,0 1 0,4 6 1,-7-6 93,1 0 1,-2 0 0,1 0-1,-1 0 1,0 0 0,0 0-1,0 0 1,-1 0 0,0 0-1,0 0 1,-1 0 0,1 0-1,-1 0 1,-1 0-1,1 0 1,-4 8 0,2-6-216,0 0 0,0 0 0,-1-1 1,0 1-1,-1-1 0,-7 9 0,-19 11-4448,17-24-6087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5.675"/>
    </inkml:context>
    <inkml:brush xml:id="br0">
      <inkml:brushProperty name="width" value="0.025" units="cm"/>
      <inkml:brushProperty name="height" value="0.025" units="cm"/>
      <inkml:brushProperty name="color" value="#66CC00"/>
    </inkml:brush>
  </inkml:definitions>
  <inkml:trace contextRef="#ctx0" brushRef="#br0">1 0 17232,'0'0'2851,"20"51"96,0-25-97,6-1-1312,4 0-513,1-3-64,0-8-385,1-1-383,-5-10-129,0-3-32,-6 0 0,-1-16-545,-7-6-1729,-1-5-3203,-4 0-4645</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6.033"/>
    </inkml:context>
    <inkml:brush xml:id="br0">
      <inkml:brushProperty name="width" value="0.025" units="cm"/>
      <inkml:brushProperty name="height" value="0.025" units="cm"/>
      <inkml:brushProperty name="color" value="#66CC00"/>
    </inkml:brush>
  </inkml:definitions>
  <inkml:trace contextRef="#ctx0" brushRef="#br0">23 0 11723,'0'0'6022,"0"61"-3268,-3-27 610,-2 2-1250,-1 4 128,2 1-288,2 0-1058,0-3-671,2-5-193,0-5-160,2-7-1026,5-8-1408,-1-8-2723</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6.362"/>
    </inkml:context>
    <inkml:brush xml:id="br0">
      <inkml:brushProperty name="width" value="0.025" units="cm"/>
      <inkml:brushProperty name="height" value="0.025" units="cm"/>
      <inkml:brushProperty name="color" value="#66CC00"/>
    </inkml:brush>
  </inkml:definitions>
  <inkml:trace contextRef="#ctx0" brushRef="#br0">39 0 19731,'0'0'8616,"9"73"-7783,-9-32-225,0 5-288,-7 0-255,0-3-65,2-6-801,-3-7-1601,3-10-962,-2-12-1376,-1-8-3332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39.871"/>
    </inkml:context>
    <inkml:brush xml:id="br0">
      <inkml:brushProperty name="width" value="0.025" units="cm"/>
      <inkml:brushProperty name="height" value="0.025" units="cm"/>
    </inkml:brush>
  </inkml:definitions>
  <inkml:trace contextRef="#ctx0" brushRef="#br0">53 120 3716,'0'0'3758,"2"-8"-2050,1 0-746,7-18 278,-7 3 7416,-9 23-4593,-14 14-2083,5 13-36,15-28-1911,1 1 0,-1 0 0,0 0 0,0 0 1,1 0-1,-1 0 0,0 0 0,1 0 0,-1 0 0,0 0 0,1 0 1,-1 0-1,0 0 0,1 0 0,-1 0 0,0 0 0,1 0 0,-1 0 1,0 0-1,1 0 0,-1 1 0,0-1 0,1 0 0,-1 0 1,0 0-1,0 0 0,1 1 0,-1-1 0,0 0 0,0 0 0,1 1 1,-1-1-1,0 0 0,0 0 0,0 1 0,0-1 0,1 0 0,-1 1 1,0-1-1,0 0 0,0 1 0,0-1 0,0 0 0,0 1 1,0-1-1,0 0 0,0 1 0,0-1 0,0 0 0,0 1 0,0-1 1,0 0-1,0 1 0,0-1 0,0 0 0,-1 1 0,4-4 49,0 0 0,0 0-1,-1 0 1,1 0 0,-1 0-1,0-1 1,0 1 0,0-1-1,0 1 1,-1-1 0,0 0-1,1 0 1,-1 1 0,-1-1-1,1 0 1,-1 0 0,1 0 0,-1 0-1,0-5 1,0 9-62,0 0-1,0 0 1,0-1-1,0 1 1,0 0 0,0 0-1,0-1 1,0 1 0,0 0-1,0 0 1,0-1 0,0 1-1,0 0 1,0 0 0,-1-1-1,1 1 1,0 0 0,0 0-1,0 0 1,0-1-1,0 1 1,0 0 0,-1 0-1,1 0 1,0-1 0,0 1-1,0 0 1,-1 0 0,1 0-1,0 0 1,0 0 0,0-1-1,-1 1 1,1 0 0,0 0-1,0 0 1,-1 0 0,1 0-1,0 0 1,-1 0-1,-11 5 138,-8 15-217,18-15 80,0 1 0,0-1 1,1 1-1,-1 0 0,1-1 0,1 1 0,-1 7 1,1-12-17,0 0 0,0-1 0,0 1 0,0 0 1,0 0-1,0-1 0,0 1 0,0 0 1,0-1-1,1 1 0,-1 0 0,0-1 1,0 1-1,1 0 0,-1-1 0,0 1 0,1-1 1,-1 1-1,1 0 0,-1-1 0,1 1 1,-1-1-1,1 1 0,0 0 0,0-1-1,0-1-1,1 1 0,-1 0 0,0 0 1,0 0-1,0-1 0,1 1 0,-1-1 1,0 1-1,0-1 0,0 1 1,0-1-1,0 1 0,0-1 0,0 0 1,0 0-1,0 0 0,0 1 0,0-1 1,0-2-1,3 0-2,0-1 0,-1-1 0,1 1 0,-1 0 0,0-1 0,-1 1 0,1-1 0,-1 0 0,0 0 0,0 0 0,0 0 0,-1 0 0,1-1 0,-1 1 0,-1 0 0,1-1 0,-1-8 0,0 13 0,0 1 0,-1-1 0,1 1 0,0-1 0,0 1 0,-1-1 0,1 1 0,0-1 0,-1 1 0,1 0 0,0-1 0,-1 1 0,1 0 0,-1-1 0,1 1 0,-1 0 0,1 0 0,-1-1 0,1 1 0,-1 0 0,1 0 0,-1 0 0,1-1 0,-1 1 0,1 0 0,-1 0 0,1 0 0,-1 0 0,1 0 0,-1 0 0,0 0 0,1 0 0,-1 1 0,1-1 0,-1 0 0,1 0 0,-1 0 0,1 1 0,-1-1 0,1 0 0,-1 0 0,1 1 0,0-1 0,-1 0 0,1 1 0,-1-1 0,1 0 0,-1 2 0,-23 16 0,19-12 0,0 1 0,0 1 0,1-1 0,0 1 0,0-1 0,1 1 0,0 0 0,0 1 0,1-1 0,0 0 0,0 1 0,1-1 0,-1 18 0,4-25 0,-1-1 0,1 1 0,0 0 0,-1-1 0,1 1 0,0-1 0,-1 1 0,1-1 0,0 0 0,-1 0 0,1 0 0,0 0 0,0 0 0,-1 0 0,1 0 0,0 0 0,0-1 0,-1 1 0,3-2 0,3 0 0,-1-1 0,0 0 0,-1 0 0,1-1 0,0 0 0,-1 0 0,0 0 0,0 0 0,0-1 0,-1 0 0,1 0 0,-1 0 0,0-1 0,-1 0 0,1 1 0,-1-1 0,-1 0 0,1 0 0,-1-1 0,0 1 0,3-13 0,-5 18 0,0 0 0,0 1 0,-1-1 0,1 0 0,0 1 0,0-1 0,-1 1 0,1-1 0,0 1 0,-1-1 0,1 0 0,0 1 0,-1-1 0,1 1 0,-1-1 0,1 1 0,-1 0 0,1-1 0,-1 1 0,1 0 0,-1-1 0,1 1 0,-1 0 0,1-1 0,-1 1 0,0 0 0,1 0 0,-1 0 0,0 0 0,1-1 0,-1 1 0,0 0 0,1 0 0,-1 0 0,1 0 0,-1 1 0,0-1 0,1 0 0,-1 0 0,0 0 0,1 0 0,-1 1 0,1-1 0,-1 0 0,0 1 0,1-1 0,-1 0 0,0 1 0,-30 16 0,26-11 0,1-3 0,0 1 0,1-1 0,0 1 0,0-1 0,0 1 0,0 0 0,0 0 0,1 0 0,0 1 0,0-1 0,-3 7 0,5-10 0,0-1 0,0 0 0,1 1 0,-1-1 0,0 0 0,0 1 0,0-1 0,0 0 0,0 1 0,1-1 0,-1 0 0,0 1 0,0-1 0,0 0 0,1 1 0,-1-1 0,0 0 0,0 0 0,1 0 0,-1 1 0,0-1 0,1 0 0,-1 0 0,0 0 0,1 0 0,-1 1 0,0-1 0,1 0 0,-1 0 0,0 0 0,1 0 0,-1 0 0,0 0 0,1 0 0,-1 0 0,1 0 0,-1 0 0,0 0 0,1 0 0,-1 0 0,0 0 0,1-1 0,-1 1 0,0 0 0,1 0 0,-1 0 0,0 0 0,1-1 0,-1 1 0,16-6 0,34-29 0,-47 33 0,0 0 0,-1-1 0,1 1 0,-1-1 0,0 1 0,0-1 0,0 0 0,0 1 0,0-1 0,-1 0 0,1 0 0,-1-1 0,0 1 0,0 0 0,1-5 0,-2 7 0,-1 1 0,1-1 0,-1 1 0,1-1 0,0 1 0,-1-1 0,1 1 0,-1-1 0,1 1 0,-1 0 0,0-1 0,1 1 0,-1 0 0,1-1 0,-1 1 0,0 0 0,1 0 0,-1 0 0,0 0 0,1-1 0,-1 1 0,0 0 0,1 0 0,-1 0 0,0 0 0,1 1 0,-1-1 0,0 0 0,1 0 0,-1 0 0,1 0 0,-1 1 0,0-1 0,0 1 0,-26 8 0,22-7 0,1 1 0,-1 1 0,1-1 0,0 1 0,0-1 0,0 1 0,1 0 0,-1 1 0,1-1 0,0 0 0,0 1 0,1 0 0,0 0 0,-1 0 0,1 0 0,1 0 0,-1 0 0,0 7 0,2-11 0,0-1 0,1 1 0,-1 0 0,0-1 0,1 1 0,-1-1 0,1 1 0,-1-1 0,1 1 0,-1-1 0,1 1 0,0-1 0,-1 1 0,1-1 0,0 0 0,-1 1 0,1-1 0,-1 0 0,1 0 0,0 0 0,0 1 0,-1-1 0,1 0 0,0 0 0,-1 0 0,1 0 0,0 0 0,0 0 0,-1 0 0,1 0 0,0-1 0,-1 1 0,1 0 0,0 0 0,-1 0 0,1-1 0,0 1 0,-1 0 0,1-1 0,1 0 0,29-12 0,-23 8 0,0 0 0,0 0 0,-1 0 0,0-1 0,0 0 0,0-1 0,10-13 0,-17 20-1,0 0-1,0-1 1,1 1-1,-1 0 1,0 0-1,0 0 1,0 0-1,0 0 1,0-1-1,0 1 1,0 0-1,0 0 1,0 0-1,0 0 1,0-1-1,0 1 1,1 0-1,-1 0 1,0 0-1,0-1 1,-1 1-1,1 0 1,0 0-1,0 0 1,0 0-1,0-1 1,0 1-1,0 0 1,0 0-1,0 0 1,0 0-1,0-1 1,0 1-1,0 0 1,0 0-1,-1 0 1,1 0-1,0 0 1,0 0-1,0-1 1,0 1-1,0 0 1,-1 0-1,1 0 1,0 0-1,0 0 1,0 0-1,0 0 1,-1 0-1,1 0 1,0 0-1,0 0 1,0 0-1,0 0 1,-1 0-1,1 0 1,0 0-1,0 0 1,0 0-1,-11 1-514,11-1 273,-8 4-708,0 0 0,0 0-1,1 1 1,0 0 0,0 0-1,-11 12 1,-6 3-4679,6-7-2917</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6.692"/>
    </inkml:context>
    <inkml:brush xml:id="br0">
      <inkml:brushProperty name="width" value="0.025" units="cm"/>
      <inkml:brushProperty name="height" value="0.025" units="cm"/>
      <inkml:brushProperty name="color" value="#66CC00"/>
    </inkml:brush>
  </inkml:definitions>
  <inkml:trace contextRef="#ctx0" brushRef="#br0">1 64 12940,'0'0'6684,"4"-9"-3641,-2 5-2842,0 1 0,0-1 0,0 1 0,0 0 0,1 0 1,-1 0-1,1 0 0,0 0 0,0 0 0,0 1 0,0-1 0,0 1 1,0 0-1,1 0 0,-1 0 0,1 0 0,-1 1 0,1-1 0,0 1 1,0 0-1,0 0 0,0 0 0,0 1 0,0 0 0,-1-1 0,1 1 1,5 1-1,13-2-50,0 1 0,0 2-1,0 0 1,-1 1 0,1 1 0,39 13 0,-55-15-98,-1 0 0,1 1 0,-1-1 0,0 1-1,1 0 1,-1 1 0,0-1 0,-1 1 0,1 0 0,-1 0 0,0 0 0,0 1-1,0 0 1,0 0 0,-1 0 0,0 0 0,0 0 0,0 0 0,-1 1 0,1 0-1,-1-1 1,-1 1 0,1 0 0,-1 0 0,0 0 0,-1 0 0,1 0 0,-1 0-1,-1 10 1,0-9 11,-1 1 0,0-1-1,0 1 1,-1-1-1,0 0 1,0 0 0,-1 0-1,0 0 1,0 0-1,0-1 1,-1 0 0,0 0-1,0 0 1,-1-1 0,0 1-1,0-1 1,-10 7-1,6-5-1,0-1 0,-1 0 0,1 0 0,-1-1 0,-1 0 0,1-1-1,0 0 1,-1-1 0,0 0 0,-20 1 0,31-4-146,-1 1 0,1-1 1,-1 0-1,0 0 0,1-1 0,-1 1 0,0 0 1,1-1-1,-1 1 0,1 0 0,-1-1 0,1 0 1,-3-1-1,3 1-240,0 0-1,0 0 1,0 0 0,0 0-1,0 0 1,1-1 0,-1 1-1,0 0 1,1 0 0,-1-1 0,1 1-1,-1 0 1,1-1 0,-1-2-1,-1-16-8883</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7.390"/>
    </inkml:context>
    <inkml:brush xml:id="br0">
      <inkml:brushProperty name="width" value="0.025" units="cm"/>
      <inkml:brushProperty name="height" value="0.025" units="cm"/>
      <inkml:brushProperty name="color" value="#66CC00"/>
    </inkml:brush>
  </inkml:definitions>
  <inkml:trace contextRef="#ctx0" brushRef="#br0">0 30 4228,'0'0'20868,"2"10"-19149,3 38-340,-5-34-982,0 0 1,2 1-1,-1-1 1,2 0-1,0 0 1,1 0-1,6 15 1,-9-27-367,-1-1 0,1 0 0,0 0 0,1 0 0,-1 0 0,0 0 0,0 0 0,0 0 0,1 0 0,-1 0 0,0 0 0,1-1 0,-1 1 0,1 0 0,-1-1 0,1 1 0,-1-1 0,1 0 0,-1 0 0,1 1 0,-1-1 0,1 0 0,0 0 1,-1 0-1,1-1 0,-1 1 0,1 0 0,-1-1 0,4 0 0,0-1 21,0 0 1,0 0-1,0 0 1,-1-1-1,1 0 0,0 0 1,5-5-1,6-7-47,0-1-1,0 0 0,-2-1 0,0-1 1,-1 0-1,-1-1 0,-1-1 0,0 1 1,9-27-1,-25 142-4,2-77 0,1 0 0,1 1 0,0-1 0,4 29 0,-2-47-7,-1 0 1,0 0-1,1 0 1,-1 0-1,1 0 1,-1 0-1,1 0 1,0 0-1,-1 0 1,1 0-1,0 0 1,0 0-1,0-1 0,0 1 1,-1 0-1,1-1 1,0 1-1,0-1 1,0 1-1,0-1 1,0 1-1,1-1 1,-1 0-1,0 1 1,0-1-1,0 0 1,0 0-1,0 0 0,0 0 1,0 0-1,1 0 1,-1 0-1,0 0 1,0-1-1,0 1 1,0 0-1,0-1 1,2 0-1,2 0-232,0-1 0,0 0 0,0 0 1,0 0-1,0 0 0,8-6 0,11-14-4102,-1-3-3463,1-3-4869</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7.749"/>
    </inkml:context>
    <inkml:brush xml:id="br0">
      <inkml:brushProperty name="width" value="0.025" units="cm"/>
      <inkml:brushProperty name="height" value="0.025" units="cm"/>
      <inkml:brushProperty name="color" value="#66CC00"/>
    </inkml:brush>
  </inkml:definitions>
  <inkml:trace contextRef="#ctx0" brushRef="#br0">146 24 10090,'0'0'8904,"-10"2"-3971,1 0-4174,1 1-1,-1 0 1,0 0 0,1 1 0,0 0 0,0 0 0,-14 11 0,18-12-612,-1 1-1,1 0 1,0 0 0,0 0 0,0 0 0,1 0 0,-1 1 0,1 0 0,0 0 0,1 0-1,-1 0 1,1 0 0,0 0 0,0 0 0,1 1 0,-2 7 0,3-12-144,-1 0 1,1 1 0,0-1-1,0 0 1,-1 1 0,1-1-1,0 0 1,1 1 0,-1-1-1,0 0 1,0 1 0,0-1-1,1 0 1,-1 0 0,1 1-1,-1-1 1,1 0 0,-1 0-1,1 0 1,0 0 0,-1 1-1,1-1 1,0 0 0,0 0-1,0 0 1,0-1 0,0 1-1,0 0 1,0 0 0,0 0-1,0-1 1,1 1 0,-1-1-1,0 1 1,0-1 0,1 1-1,-1-1 1,0 0 0,1 1-1,-1-1 1,0 0 0,0 0-1,1 0 1,-1 0 0,0 0-1,3-1 1,2 0 5,-1 0 0,0 0 0,0 0 0,1-1 0,-1 0 0,0 0 1,0 0-1,-1-1 0,1 1 0,7-7 0,-3 2-19,0-1 1,-1-1-1,0 0 1,0 0-1,-1-1 0,0 0 1,-1 0-1,0 0 1,0-1-1,-1 0 0,-1 0 1,0-1-1,0 1 0,2-14 1,-8 34 27,0-1 0,0 0 0,-1-1 0,0 1 0,-6 9 1,-10 31 16,16-39-361,1 0 0,0 0-1,1 0 1,0 0 0,1 0 0,0 11 0,0-18 214,0-1 1,0 0 0,1 1 0,-1-1 0,1 1 0,-1-1 0,1 0 0,-1 0 0,1 1 0,0-1 0,-1 0 0,1 0 0,0 0 0,0 0 0,0 0 0,0 0 0,0 0 0,0 0 0,2 1 0,-1-1-38,0 0 1,0-1-1,0 1 1,1-1-1,-1 1 0,0-1 1,1 0-1,-1 0 1,0 0-1,1 0 1,-1 0-1,0-1 0,1 1 1,-1-1-1,4 0 1,27-15-5527,5-10-2429</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8.118"/>
    </inkml:context>
    <inkml:brush xml:id="br0">
      <inkml:brushProperty name="width" value="0.025" units="cm"/>
      <inkml:brushProperty name="height" value="0.025" units="cm"/>
      <inkml:brushProperty name="color" value="#66CC00"/>
    </inkml:brush>
  </inkml:definitions>
  <inkml:trace contextRef="#ctx0" brushRef="#br0">170 227 4164,'0'0'15695,"-10"5"-12449,-1 1-2739,-1 1 1,1 0-1,0 1 1,1 0 0,0 0-1,0 1 1,1 1-1,-8 10 1,10-12-209,1 1-1,0-1 1,0 1-1,1 0 1,0 1 0,1-1-1,0 1 1,0 0-1,1 0 1,0 0 0,-2 20-1,5-29-292,0 1 0,0-1 0,0 0 0,0 0 0,0 1 0,1-1 0,-1 0 0,0 0 0,1 0 0,-1 1 0,1-1 0,-1 0 0,1 0 0,0 0 0,-1 0 0,1 0-1,0 0 1,0 0 0,0 0 0,-1 0 0,1 0 0,0-1 0,0 1 0,0 0 0,1-1 0,-1 1 0,0 0 0,0-1 0,0 1 0,0-1 0,1 0 0,-1 1 0,0-1 0,0 0 0,0 0 0,1 0 0,-1 0 0,0 0 0,1 0 0,-1 0-1,0 0 1,0-1 0,0 1 0,2-1 0,5 0-10,0-1-1,0 0 0,0 0 1,0-1-1,13-6 0,-6 0-69,0 0-1,-1-1 1,0-1-1,-1 0 0,0 0 1,-1-2-1,-1 1 0,0-2 1,0 1-1,-1-2 0,15-29 1,-15 24 65,-1 0 1,-1-1-1,-1 0 1,-1 0 0,-1-1-1,-1 0 1,-1 0-1,1-39 1,-4 58 18,0 0 0,0 0 0,0 0 0,-1 0 0,1 0 1,-1 0-1,0 0 0,0 0 0,0 0 0,0 0 0,0 1 0,0-1 0,-4-4 1,4 6 0,0 0 1,0 0 0,0 0 0,0 1 0,-1-1 0,1 0 0,0 1 0,-1-1 0,1 0 0,0 1 0,-1 0 0,1-1 0,-1 1 0,1 0 0,0 0 0,-1 0 0,1 0 0,-1 0 0,1 0 0,-1 0 0,1 0 0,-1 0 0,1 1 0,0-1 0,-1 1 0,1-1-1,0 1 1,-1-1 0,1 1 0,-2 1 0,-7 4 86,1 1 1,0 0-1,0 0 0,1 1 0,0 0 0,0 0 0,1 0 0,0 1 0,1 1 0,-1-1 0,2 1 0,0 0 1,0 0-1,0 1 0,-3 14 0,8-24-93,0 0-1,0-1 1,1 1 0,-1 0-1,0 0 1,0 0 0,1 0 0,-1 0-1,1 0 1,-1-1 0,0 1-1,1 0 1,0 0 0,-1-1 0,1 1-1,-1 0 1,1-1 0,0 1-1,0-1 1,-1 1 0,1-1 0,0 1-1,0-1 1,0 1 0,-1-1-1,1 0 1,0 1 0,0-1 0,0 0-1,0 0 1,1 1 0,39 4-97,-26-4-47,0 1-296,0 1 1,-1 0-1,1 1 0,-1 0 1,0 1-1,24 13 1,-33-15 335,0-1 0,0 2 0,-1-1 0,1 0 0,-1 1-1,0 0 1,0 0 0,0 0 0,-1 1 0,1-1 0,-1 1 0,0 0 0,-1 0 0,1 0 0,-1 0 0,0 0 0,0 0 0,0 1 0,-1-1 0,0 1 0,1 6 0,-2-9-198,1 59 1433,-9-31-2732,7-29 883,0 0 0,0 0 0,0-1-1,0 1 1,0 0 0,0 0 0,-1-1-1,1 1 1,-1-1 0,1 1 0,-3 1-1</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8.973"/>
    </inkml:context>
    <inkml:brush xml:id="br0">
      <inkml:brushProperty name="width" value="0.025" units="cm"/>
      <inkml:brushProperty name="height" value="0.025" units="cm"/>
      <inkml:brushProperty name="color" value="#66CC00"/>
    </inkml:brush>
  </inkml:definitions>
  <inkml:trace contextRef="#ctx0" brushRef="#br0">141 145 5701,'0'0'1079,"7"-10"5791,-7 10-6509,28-44 4102,-27 43-4208,0 0 0,0 0-1,-1-1 1,1 1-1,0 0 1,-1-1-1,1 1 1,0-1-1,-1 1 1,0 0 0,1-1-1,-1 1 1,0-1-1,0 1 1,0-1-1,0 0 1,0 1-1,0-1 1,0 1 0,0-1-1,-1 1 1,1-1-1,-1 1 1,1 0-1,-1-1 1,1 1-1,-1-1 1,0 1 0,0 0-1,0 0 1,1-1-1,-1 1 1,0 0-1,-1 0 1,1 0 0,-2-2-1,0 2-174,0 0-1,0 0 1,0 0 0,0 0-1,0 1 1,-1-1 0,1 1-1,0 0 1,0 0 0,0 0-1,-1 0 1,1 0 0,0 1-1,0-1 1,0 1 0,0 0-1,0 0 1,-4 2 0,1 0 79,1 0 0,0 0 0,0 1 1,0 0-1,0 0 0,1 0 0,0 1 0,0-1 0,-4 7 1,0-1 36,1 1 1,1 0-1,0 0 1,1 1-1,0 0 1,1-1-1,0 2 1,-4 21-1,7-32-196,1 0 0,0 1 0,0-1 0,-1 0 0,1 0 0,0 1 0,1-1 0,-1 0 0,0 0 0,1 1 0,-1-1 0,1 0 0,0 0 0,-1 0 0,1 0 0,0 0 0,0 0 0,1 0 0,-1 0 0,2 2 0,-1-2 0,0-1 0,0 0 0,0 0 0,0 0 0,-1-1 0,1 1 0,0 0 0,1-1 0,-1 1 0,0-1 0,0 0 0,0 0 0,0 0 0,0 0 0,0 0 0,0 0 0,4-1 0,4-1 0,0-1 0,-1 0 0,1 0 0,-1-1 0,1-1 0,-1 0 0,14-9 0,-4 0 0,0-1 0,-1 0 0,-1-1 0,0-1 0,-2 0 0,0-2 0,0 1 0,-2-2 0,21-39 0,-46 89 0,2-7 0,0 1 0,2 0 0,1 0 0,1 1 0,1 0 0,-3 33 0,8-56 0,0-1 0,-1 0 0,1 1 0,0-1 0,0 0 0,1 0 0,-1 1 0,0-1 0,0 0 0,1 0 0,-1 1 0,0-1 0,1 0 0,0 0 0,-1 0 0,1 0 0,-1 1 0,1-1 0,0 0 0,0 0 0,0-1 0,0 1 0,0 0 0,0 0 0,0 0 0,0 0 0,1 0 0,0 0 0,0-1 0,1 0 0,-1 0 0,0 0 0,0 0 0,0 0 0,1 0 0,-1 0 0,0-1 0,0 1 0,0-1 0,0 1 0,0-1 0,3-1 0,6-4 0,-1 1 0,0-1 0,0-1 0,18-15 0,-15 9 0,1-1 0,-2 0 0,0-1 0,0 0 0,-2-1 0,0 0 0,0-1 0,-2 0 0,0 0 0,10-36 0,-53 137 0,34-79 0,-1 0 0,1 1 0,0-1 0,0 0 0,1 1 0,0-1 0,0 7 0,0-11 0,0 0 0,1 0 0,-1 0 0,0 0 0,1 0 0,-1 0 0,1 0 0,-1 0 0,1-1 0,-1 1 0,1 0 0,0 0 0,-1-1 0,1 1 0,0 0 0,0-1 0,-1 1 0,1 0 0,0-1 0,0 1 0,0-1 0,0 0 0,0 1 0,0-1 0,0 0 0,0 1 0,0-1 0,0 0 0,0 0 0,0 0 0,0 0 0,0 0 0,0 0 0,0 0 0,0 0 0,0 0 0,0-1 0,-1 1 0,1 0 0,0-1 0,0 1 0,0-1 0,0 1 0,0-1 0,1 0 0,9-4 0,-1-1 0,0-1 0,0 0 0,0 0 0,-1 0 0,0-2 0,0 1 0,-1-1 0,0 0 0,0-1 0,6-11 0,43-45 0,-55 92 0,-16 51 44,9-58-102,1 0 1,1 1-1,-1 25 0,4-45-33,0 1 0,0-1 0,0 0-1,0 1 1,0-1 0,0 0 0,0 0 0,0 1 0,0-1-1,0 0 1,0 1 0,1-1 0,-1 0 0,0 1 0,0-1-1,0 0 1,0 0 0,0 1 0,1-1 0,-1 0 0,0 0-1,0 1 1,1-1 0,-1 0 0,0 0 0,0 0 0,1 0-1,-1 1 1,0-1 0,0 0 0,1 0 0,-1 0 0,0 0-1,1 0 1,-1 0 0,0 0 0,0 0 0,1 0 0,-1 0-1,0 0 1,1 0 0,-1 0 0,0 0 0,1 0 0,-1 0-1,0 0 1,0 0 0,1 0 0,15-9-7870,-3-9-3126</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29.579"/>
    </inkml:context>
    <inkml:brush xml:id="br0">
      <inkml:brushProperty name="width" value="0.025" units="cm"/>
      <inkml:brushProperty name="height" value="0.025" units="cm"/>
      <inkml:brushProperty name="color" value="#66CC00"/>
    </inkml:brush>
  </inkml:definitions>
  <inkml:trace contextRef="#ctx0" brushRef="#br0">110 220 19538,'0'0'3470,"-2"8"-565,-24 95 1299,-4 67-2036,12-65-1713,11-66-435,-3 9-18,3 0 1,-2 65-1,28-167-2,13-81 0,43-156 0,-53 219 0,64-137 0,-81 198 0,23-39 0,-26 47 0,0 0 0,-1 1 0,1 0 0,0 0 0,0-1 0,1 1 0,-1 0 0,0 1 0,1-1 0,-1 0 0,1 1 0,0-1 0,-1 1 0,1 0 0,3-1 0,-5 2 0,0 0 0,-1 0 0,1 0 0,-1 0 0,1 1 0,-1-1 0,1 0 0,-1 1 0,1-1 0,-1 0 0,1 1 0,-1-1 0,1 1 0,-1-1 0,0 1 0,1-1 0,-1 0 0,0 1 0,1-1 0,-1 1 0,0 0 0,0-1 0,1 1 0,-1-1 0,0 1 0,0-1 0,0 1 0,0 0 0,0-1 0,0 1 0,0-1 0,0 1 0,0 0 0,0-1 0,0 1 0,0-1 0,-1 2 0,-1 26 0,-1-16 0,-1 1 0,0-1 0,0 0 0,-1 0 0,-1 0 0,0-1 0,-1 0 0,-8 11 0,5-8 0,1 1 0,1 0 0,-10 23 0,18-37 0,0-1 0,0 0 0,0 1 0,0-1 0,0 1 0,0-1 0,0 0 0,0 1 0,0-1 0,0 1 0,0-1 0,0 0 0,0 1 0,0-1 0,1 1 0,-1-1 0,0 0 0,0 1 0,0-1 0,1 0 0,-1 1 0,0-1 0,0 0 0,1 1 0,-1-1 0,0 0 0,1 0 0,-1 1 0,0-1 0,1 0 0,-1 0 0,0 0 0,1 0 0,-1 1 0,1-1 0,-1 0 0,0 0 0,1 0 0,-1 0 0,1 0 0,-1 0 0,0 0 0,1 0 0,-1 0 0,1 0 0,-1 0 0,0 0 0,1 0 0,-1 0 0,1-1 0,-1 1 0,0 0 0,1 0 0,-1 0 0,0-1 0,1 1 0,-1 0 0,34-10 0,-19 6 0,0-1 0,0 2 0,0 0 0,21-1 0,-33 4 0,0 0 0,0 0 0,0 0 0,1 0 0,-1 1 0,0-1 0,0 1 0,0 0 0,0 0 0,0 0 0,0 0 0,0 1 0,-1-1 0,1 1 0,0-1 0,-1 1 0,1 0 0,-1 0 0,1 0 0,-1 1 0,0-1 0,0 0 0,0 1 0,0 0 0,-1-1 0,1 1 0,1 3 0,-2-3 0,0 1 0,-1-1 0,1 1 0,-1-1 0,1 1 0,-1-1 0,0 1 0,0 0 0,-1-1 0,1 1 0,-1-1 0,1 1 0,-1-1 0,0 1 0,-1-1 0,1 0 0,0 0 0,-1 1 0,0-1 0,0 0 0,0 0 0,0 0 0,0-1 0,-1 1 0,1 0 0,-1-1 0,0 0 0,-5 4 0,-9 7 0,-1-1 0,0-1 0,-29 14 0,42-22 0,-10 5 0,0-1 0,0 0 0,-1-1 0,0-1 0,0-1 0,0 0 0,0-1 0,-24 2 0,40-5 0,-1 0-1,1 0 1,0 0 0,-1 0-1,1 0 1,0 0 0,-1 0 0,1 0-1,-1 0 1,1 0 0,0 0-1,-1 0 1,1 0 0,0 0-1,-1 0 1,1 0 0,0-1-1,-1 1 1,1 0 0,0 0 0,0 0-1,-1-1 1,1 1 0,0 0-1,0 0 1,-1-1 0,1 1-1,0 0 1,0 0 0,0-1-1,-1 1 1,1 0 0,0-1 0,0 1-1,0 0 1,0-1 0,0 1-1,0 0 1,0-1 0,-1 0-1,9-16-548,19-14-5226,-8 13-8740</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0.527"/>
    </inkml:context>
    <inkml:brush xml:id="br0">
      <inkml:brushProperty name="width" value="0.025" units="cm"/>
      <inkml:brushProperty name="height" value="0.025" units="cm"/>
      <inkml:brushProperty name="color" value="#66CC00"/>
    </inkml:brush>
  </inkml:definitions>
  <inkml:trace contextRef="#ctx0" brushRef="#br0">0 135 16560,'0'0'1761,"4"-10"332,-1 3-1864,0 1 0,0 0-1,1 0 1,-1 0 0,1 1 0,1-1-1,-1 1 1,1 0 0,0 0 0,0 0 0,1 1-1,-1 0 1,1 0 0,0 0 0,0 1 0,0 0-1,1 0 1,-1 0 0,1 1 0,7-2 0,6-3 21,1 2 0,-1 0 1,1 1-1,0 0 1,0 2-1,0 1 0,0 0 1,0 2-1,1 1 1,24 4-1,-43-5-245,1 0 0,-1 0 0,1 0 0,-1 1 0,1-1 0,-1 1 0,0 0 0,0 0 0,0 0 0,0 0 0,0 1 0,0-1 0,0 1 0,-1 0 1,0 0-1,1 0 0,-1 0 0,0 0 0,2 4 0,-3-2 17,1 0 0,-1 0 1,0 1-1,0-1 1,0 0-1,-1 1 1,0-1-1,0 0 0,0 1 1,-1-1-1,1 0 1,-3 6-1,-1 6 111,-2-1-1,0 0 1,-1 0-1,0 0 1,-1-1-1,-1 0 1,-12 16-1,-88 92 1544,51-61-448,53-56-1154,-1 1 1,1 0-1,0 1 0,-6 11 0,10-18-72,0 0-1,1 0 1,-1 0 0,0 0-1,1 0 1,-1 1-1,1-1 1,0 0 0,-1 0-1,1 0 1,0 1-1,0-1 1,-1 0 0,1 0-1,0 1 1,0-1-1,1 0 1,-1 0-1,0 1 1,0-1 0,1 0-1,-1 0 1,0 1-1,1-1 1,-1 0 0,1 0-1,0 0 1,-1 0-1,1 0 1,0 0 0,0 0-1,0 0 1,-1 0-1,1 0 1,0 0-1,0-1 1,0 1 0,0 0-1,1-1 1,-1 1-1,1 0 1,8 2 4,1-1 0,-1 0 1,0-1-1,1 0 0,-1 0 0,1-1 1,-1 0-1,14-3 0,4-1-146,53-15 0,1-11-2278,-29 6-2649,7-7-5866</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0.994"/>
    </inkml:context>
    <inkml:brush xml:id="br0">
      <inkml:brushProperty name="width" value="0.025" units="cm"/>
      <inkml:brushProperty name="height" value="0.025" units="cm"/>
      <inkml:brushProperty name="color" value="#66CC00"/>
    </inkml:brush>
  </inkml:definitions>
  <inkml:trace contextRef="#ctx0" brushRef="#br0">11 1 11018,'0'0'5216,"10"4"-2184,8 4-2275,0 2 0,-1 0-1,0 0 1,0 2 0,-2 0-1,1 1 1,-2 1 0,0 0-1,0 1 1,17 24 0,-15-17-499,-1 0 0,-1 1 0,-1 1 0,-1 0 0,-1 0 0,-1 2 1,12 46-1,-17-41-8,-2 1 0,-1 0-1,-2 0 1,0 0 0,-3 0 0,0 0 0,-2 0 0,-2-1 0,0 0 0,-16 38 0,0-10-942,-2-1 0,-3-1 0,-3-2 1,-45 63-1,24-49-6392,0-14-6001</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2.210"/>
    </inkml:context>
    <inkml:brush xml:id="br0">
      <inkml:brushProperty name="width" value="0.025" units="cm"/>
      <inkml:brushProperty name="height" value="0.025" units="cm"/>
      <inkml:brushProperty name="color" value="#66CC00"/>
    </inkml:brush>
  </inkml:definitions>
  <inkml:trace contextRef="#ctx0" brushRef="#br0">1 3884 4773,'0'0'5840,"0"11"-4180,1-3-1482,-1 0 0,2 0 0,-1 0-1,1-1 1,0 1 0,0-1 0,1 1 0,0-1 0,1 0-1,-1 0 1,1 0 0,1 0 0,-1-1 0,1 0 0,0 0 0,1 0-1,-1-1 1,13 10 0,2-3 68,1 0 0,0-1 0,1-1 1,0-1-1,1-1 0,0-1 0,0-2 0,1 0 0,37 3 0,4-3-248,0-3 1,85-9-1,-72-2-41,0-4-1,0-3 1,143-51 0,216-115 260,-362 149-101,695-329 3900,-545 242-3598,281-199 1,-82 8-379,713-681 0,-1040 888 4,98-137 0,63-127-368,-195 276 31,173-230-410,-168 239 1039,135-124-1,-184 189-243,1 2 0,0 0-1,1 1 1,0 2 0,2 0 0,-1 1-1,1 1 1,1 1 0,0 1 0,0 2-1,1 0 1,0 1 0,0 2 0,1 1-1,35-1 1,30 7 314,-43 0-242,75-5 0,-110 1-151,-1-1-1,1 0 0,-1 0 1,0-2-1,0 1 0,0-2 1,0 1-1,-1-2 1,0 1-1,20-15 0,-30 20-90,0-1-1,0 1 1,-1-1-1,1 0 0,0 1 1,0-1-1,0 0 1,0 0-1,-1 0 1,1 0-1,0 0 1,-1 0-1,1 0 0,-1 0 1,1 0-1,-1 0 1,1 0-1,-1 0 1,0 0-1,0 0 0,1 0 1,-1 0-1,0-1 1,0 1-1,0 0 1,-1-2-1,0 1-583,1 0 0,-2 0 1,1 0-1,0 1 0,0-1 0,-1 0 0,1 1 0,0-1 1,-1 1-1,0-1 0,1 1 0,-1 0 0,-3-2 1,-18-13-9920</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2.584"/>
    </inkml:context>
    <inkml:brush xml:id="br0">
      <inkml:brushProperty name="width" value="0.025" units="cm"/>
      <inkml:brushProperty name="height" value="0.025" units="cm"/>
      <inkml:brushProperty name="color" value="#66CC00"/>
    </inkml:brush>
  </inkml:definitions>
  <inkml:trace contextRef="#ctx0" brushRef="#br0">113 74 12300,'0'0'8584,"13"-5"-7170,16-5-832,1 1 0,-1 2 0,52-5 0,113-4 141,-132 12-656,225-6 72,-277 10-140,-1 0 0,1 1 0,0 0 1,-1 1-1,1-1 0,-1 2 0,0 0 0,11 4 0,-18-6 3,1 0 0,-1 1-1,0-1 1,0 1-1,0-1 1,0 1 0,0 0-1,0 0 1,0 0-1,-1 0 1,1 0-1,-1 0 1,1 1 0,-1-1-1,0 0 1,0 1-1,0-1 1,0 1 0,0-1-1,-1 1 1,1-1-1,-1 1 1,1 0-1,-1-1 1,0 1 0,0 0-1,0-1 1,-1 1-1,1-1 1,-1 1 0,1 0-1,-1-1 1,0 1-1,-1 2 1,-3 7 144,0 0 0,0 0 0,-2-1 1,1 0-1,-1 0 0,-1-1 0,-11 13 0,-70 65 1104,70-72-1096,-490 384 851,370-298-3483,60-46-4777,14-10-7453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1.759"/>
    </inkml:context>
    <inkml:brush xml:id="br0">
      <inkml:brushProperty name="width" value="0.025" units="cm"/>
      <inkml:brushProperty name="height" value="0.025" units="cm"/>
    </inkml:brush>
  </inkml:definitions>
  <inkml:trace contextRef="#ctx0" brushRef="#br0">1174 314 3908,'3'-10'640,"2"-4"162,-1 1 0,0-2 0,-1 1 0,1-23 0,-4 31-478,1 0 0,-2-1 0,1 1 0,-1 0 0,0 0-1,0 0 1,0 0 0,-1 0 0,0 0 0,0 0 0,-1 0 0,0 1 0,0-1 0,0 1 0,-7-9 0,0 4-100,-1 0 0,0 0 1,0 1-1,-1 0 0,-1 1 0,1 1 0,-1 0 0,0 0 1,-1 1-1,1 1 0,-1 1 0,0 0 0,-1 0 1,1 1-1,-1 1 0,1 1 0,-1 0 0,0 1 1,1 0-1,-20 3 0,-4 3-189,1 1 0,0 1 0,1 2 1,0 2-1,1 1 0,-60 32 0,51-21 48,1 3-1,2 1 1,0 2-1,2 1 1,2 3-1,1 1 1,1 1-1,-43 61 1,58-69-38,1 1 1,1 1 0,2 0-1,1 2 1,1 0 0,2 0 0,1 1-1,2 1 1,1 0 0,1 0 0,2 0-1,2 1 1,1 36 0,2-57-21,1-1 1,1 1-1,1-1 1,0 1-1,0-1 1,1 0 0,1 0-1,0-1 1,1 1-1,1-1 1,10 16-1,-6-14 46,1 1 0,0-2 0,1 0 0,1 0-1,0-2 1,0 1 0,29 15 0,-11-10 10,1-1 0,1-2-1,0-2 1,0-1 0,1-2 0,1-1 0,-1-1 0,44 1 0,-31-5-46,0-3-1,0-2 1,1-2-1,-1-2 1,-1-2-1,0-2 1,0-2-1,-1-2 1,0-3-1,-1-1 1,-1-2-1,-1-2 1,-1-2-1,50-37 1,-46 26 95,0-1 1,-3-2-1,-1-3 0,-2-1 1,-2-1-1,39-59 0,-59 76 137,-2-2 0,0 1 0,-2-2 0,-1 0 0,-2 0 0,0-1 0,-2-1 0,-2 1 0,0-1 0,-2-1 0,-2 1 0,0-60 0,-4 80-211,1 1 0,-2-1 0,0 0 0,0 1 0,-1-1 0,0 1 0,0 0 0,-2 0 0,1 0 0,-1 1 0,0-1 0,-1 1 1,0 0-1,-1 1 0,0 0 0,0 0 0,0 0 0,-1 1 0,0 0 0,-1 0 0,0 1 0,0 0 0,0 1 0,-1 0 0,1 0 0,-1 1 0,0 0 0,-1 1 0,1 0 0,0 1 0,-19-3 1,4 3-228,0 1 1,-1 1 0,1 1 0,0 1 0,0 1-1,-24 7 1,-140 50-6464,125-38 1957,8-3-4660</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3:33.208"/>
    </inkml:context>
    <inkml:brush xml:id="br0">
      <inkml:brushProperty name="width" value="0.025" units="cm"/>
      <inkml:brushProperty name="height" value="0.025" units="cm"/>
      <inkml:brushProperty name="color" value="#66CC00"/>
    </inkml:brush>
  </inkml:definitions>
  <inkml:trace contextRef="#ctx0" brushRef="#br0">561 19 8360,'0'0'6305,"9"-4"-4426,-5 3-1760,1-2 291,0 1 1,0 0 0,1 0 0,-1 1 0,1 0-1,8-1 1,-12 2-290,-1 0 0,1 0 1,-1 0-1,1 0 0,-1 0 0,1 1 0,-1-1 0,1 0 1,-1 1-1,0-1 0,1 1 0,-1 0 0,0 0 0,1-1 1,-1 1-1,0 0 0,0 0 0,0 0 0,0 0 0,0 0 1,0 1-1,0-1 0,0 0 0,0 0 0,0 1 0,-1-1 0,1 0 1,0 1-1,-1-1 0,1 1 0,-1-1 0,0 0 0,1 1 1,-1-1-1,0 4 0,0 0 61,0 1 1,0-1-1,0 1 1,-1 0-1,1-1 1,-2 1-1,1-1 1,0 1-1,-1-1 0,0 0 1,0 0-1,-1 0 1,0 0-1,0 0 1,-4 6-1,-8 8 239,-1 0 0,-24 21 0,25-25-215,-172 156 1281,113-108-1059,3 4 0,-93 110 0,159-171-423,0 0 0,0 0 1,1 1-1,0-1 0,0 1 1,0 0-1,1 0 0,0 0 1,0 1-1,1-1 0,0 1 1,-2 12-1,4-19-6,0 1 0,1-1-1,-1 1 1,0-1 0,0 1 0,1-1-1,-1 1 1,1-1 0,-1 0 0,1 1-1,-1-1 1,1 0 0,0 1 0,0-1-1,0 0 1,0 0 0,0 0 0,0 1-1,0-1 1,0 0 0,0 0 0,0-1-1,1 1 1,-1 0 0,2 1 0,40 8-24,-41-10 23,48 5-333,1-2 0,-1-3-1,1-2 1,91-15-1,194-60-8396,-154 27-3344</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4:43.383"/>
    </inkml:context>
    <inkml:brush xml:id="br0">
      <inkml:brushProperty name="width" value="0.025" units="cm"/>
      <inkml:brushProperty name="height" value="0.025" units="cm"/>
    </inkml:brush>
  </inkml:definitions>
  <inkml:trace contextRef="#ctx0" brushRef="#br0">0 121 3844,'0'0'16453,"9"6"-15541,-2-2-754,0 0-1,0 0 1,0-1-1,0 0 1,1 0-1,-1-1 1,1 0-1,-1 0 1,1-1-1,0 0 1,9 0-1,45-1 383,187 0 1363,267-34 0,-104 8-848,1 33-547,-378-6-491,54 2 27,0-3 0,0-5 0,123-22 0,-158 16-85,253-43 605,-252 48-289,0 2 0,0 3 0,93 10 0,-6-1 798,-168-5-570,-17 6-4252,4-3-3399,-5-3-4169</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8:45:18.243"/>
    </inkml:context>
    <inkml:brush xml:id="br0">
      <inkml:brushProperty name="width" value="0.025" units="cm"/>
      <inkml:brushProperty name="height" value="0.025" units="cm"/>
    </inkml:brush>
  </inkml:definitions>
  <inkml:trace contextRef="#ctx0" brushRef="#br0">1 224 5990,'0'0'12449,"9"5"-11606,-3-1-694,0 0-1,1-1 1,-1 0-1,1-1 1,0 1-1,0-1 1,0-1-1,0 1 1,0-1-1,0 0 0,0-1 1,0 0-1,1 0 1,-1 0-1,10-3 1,61-5 162,-1 4 0,1 3 0,86 10 0,50 0 41,28-13 691,340 16-479,330 26-61,-722-36-19,1290-49 285,-1307 34-532,2027-188 1213,-1928 159-1605,-280 42-5289,-3 0 2849,-3-1-518,-23 0-8439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5.288"/>
    </inkml:context>
    <inkml:brush xml:id="br0">
      <inkml:brushProperty name="width" value="0.025" units="cm"/>
      <inkml:brushProperty name="height" value="0.025" units="cm"/>
    </inkml:brush>
  </inkml:definitions>
  <inkml:trace contextRef="#ctx0" brushRef="#br0">0 83 3940,'0'0'1409,"12"-49"-2114,-8 15-1216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137"/>
    </inkml:context>
    <inkml:brush xml:id="br0">
      <inkml:brushProperty name="width" value="0.025" units="cm"/>
      <inkml:brushProperty name="height" value="0.025" units="cm"/>
    </inkml:brush>
  </inkml:definitions>
  <inkml:trace contextRef="#ctx0" brushRef="#br0">0 0 5765,'0'0'4901,"3"62"-3748,-3-26-352,0 8-160,1 6-161,1 6-320,0-3-96,3-5-64,-2-5-608,-1-9-1,1-7 545,1-6 64,-1-6-192,1 4-1089,0 0-1634,-1 4-1441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29.490"/>
    </inkml:context>
    <inkml:brush xml:id="br0">
      <inkml:brushProperty name="width" value="0.025" units="cm"/>
      <inkml:brushProperty name="height" value="0.025" units="cm"/>
    </inkml:brush>
  </inkml:definitions>
  <inkml:trace contextRef="#ctx0" brushRef="#br0">0 2 8872,'0'0'2958,"11"-1"-2083,46 1 1602,93 10 0,-33 3-1125,157-2-1,121-25-433,-37 1-791,671 12 871,-531 2-603,307 37 97,-63-1-18,437 34 148,-980-54-603,575 20 446,3-32-138,-67-1-227,701 37 6,1023-4 88,-1754-36-169,324-39 39,-756 12-44,455-38 30,-632 59-199,47-1 341,-40 7-3727,-62-2-922,1-7-3391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6.624"/>
    </inkml:context>
    <inkml:brush xml:id="br0">
      <inkml:brushProperty name="width" value="0.025" units="cm"/>
      <inkml:brushProperty name="height" value="0.025" units="cm"/>
    </inkml:brush>
  </inkml:definitions>
  <inkml:trace contextRef="#ctx0" brushRef="#br0">0 0 1698,'0'0'1793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7.243"/>
    </inkml:context>
    <inkml:brush xml:id="br0">
      <inkml:brushProperty name="width" value="0.025" units="cm"/>
      <inkml:brushProperty name="height" value="0.025" units="cm"/>
    </inkml:brush>
  </inkml:definitions>
  <inkml:trace contextRef="#ctx0" brushRef="#br0">325 62 929,'0'0'2605,"-10"-4"-2071,-33-9-130,13 5-38,-47-21 1,70 27-194,1 1 1,0-1-1,-1 1 0,0 0 1,1 1-1,-1 0 1,1 0-1,-12 1 0,-5 0 2415,21 3-1368,1-3-1325,1-1 0,0 1 0,0-1 1,0 1-1,0-1 0,0 1 0,0-1 0,-1 0 0,1 1 0,0-1 0,0 1 1,-1-1-1,1 0 0,0 1 0,-1-1 0,1 0 0,0 1 0,-1-1 0,1 0 1,0 0-1,-1 1 0,1-1 0,-1 0 0,1 0 0,0 0 0,-1 1 0,1-1 1,-1 0-1,1 0 0,-1 0 0,1 0 0,-1 0 0,1 0 0,-1 0 1,-28-2 6308,11 0-5645,8 1-7760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9.188"/>
    </inkml:context>
    <inkml:brush xml:id="br0">
      <inkml:brushProperty name="width" value="0.025" units="cm"/>
      <inkml:brushProperty name="height" value="0.025" units="cm"/>
    </inkml:brush>
  </inkml:definitions>
  <inkml:trace contextRef="#ctx0" brushRef="#br0">55 39 7175,'0'0'10548,"-9"-5"-9645,-1-1-527,-25-21 2803,52 29 1412,3 0-2434,397 149-91,-315-123-2059,-48-16 3,-2 4 0,1 1 0,50 25 1,-63-23 21,1-1 0,0-3 0,80 19 0,-59-16 77,-1 2 1,100 49 0,36 13-92,253 66 9,-209-47 3,-139-56-28,257 85-7,-142-57 47,233 106-15,-101-6-171,-133-64 101,659 269 41,-864-374 4,159 64-58,635 290-401,-407-171 216,13-28-174,-7-4-82,-90-52-869,-304-100 1374,-1 1 0,1 0 1,0 0-1,-1 1 0,0 0 1,0 1-1,-1 0 1,1 0-1,-1 1 0,-1 0 1,1 1-1,-1-1 1,10 15-1,-17-21-168,0-1-1,0 1 1,0 0 0,0-1-1,0 1 1,0 0 0,0-1-1,0 1 1,0 0 0,0-1 0,0 1-1,-1-1 1,1 1 0,0 0-1,0-1 1,-1 1 0,1 0-1,0-1 1,-1 1 0,1-1-1,-1 1 1,1-1 0,-1 1-1,1-1 1,-1 1 0,1-1-1,-1 0 1,1 1 0,-1-1 0,1 0-1,-1 1 1,0-1 0,1 0-1,-1 0 1,0 0 0,1 1-1,-1-1 1,0 0 0,1 0-1,-1 0 1,0 0 0,1 0-1,-1 0 1,0 0 0,0-1 0,-1 2-671,-21 3-7652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391"/>
    </inkml:context>
    <inkml:brush xml:id="br0">
      <inkml:brushProperty name="width" value="0.025" units="cm"/>
      <inkml:brushProperty name="height" value="0.025" units="cm"/>
    </inkml:brush>
  </inkml:definitions>
  <inkml:trace contextRef="#ctx0" brushRef="#br0">354 9 4773,'0'0'19186,"-12"-3"-17724,11 3-1416,-5-2 68,1 1-1,0 0 1,0 0-1,-1 1 1,1-1-1,-1 1 1,1 0-1,0 1 1,-1-1-1,1 1 1,0 0-1,-1 0 1,1 1-1,0 0 1,0 0-1,-8 4 1,-12 9 235,1 0 1,1 2-1,-29 27 1,46-38-329,-1 0 0,1 1 0,0 0 0,1 0 0,-1 1 0,1-1 0,1 1 0,0 0 0,0 0 0,0 1 0,1-1 0,0 1 0,1 0 0,-2 14 0,4-20-19,0 0 0,0 0 0,0-1 0,1 1 0,-1 0 0,1-1 0,0 1 0,0-1 0,0 1 0,0-1 0,0 1 0,0-1 0,1 1 0,-1-1 0,1 0 0,0 0 0,0 0 0,0 0 0,0 0 0,0 0 0,0-1 0,0 1 0,0-1 0,1 1 0,-1-1 0,1 0 0,-1 0 0,1 0 0,-1 0 0,1 0 0,4 0 0,13 3-19,0 0-1,0-2 0,30 1 0,-11 0-103,-30-3 92,-1 2 0,1-1 0,-1 1 0,0 0 0,0 1 0,0 0 0,0 0 0,15 9 0,-21-10 27,1 0 0,-1 0 0,0 0 0,0 0 0,0 0 0,0 1 0,0-1 0,-1 1 0,1-1 0,-1 1 0,1-1 0,-1 1 0,0 0 0,0 0 1,0-1-1,-1 1 0,1 0 0,-1 0 0,1 0 0,-1 0 0,0 0 0,0 0 0,-1 0 0,1 0 0,0 0 0,-1 0 0,0 0 0,1 0 0,-3 2 0,0 2 42,0 0 1,0 0-1,-1 0 0,0-1 1,0 0-1,-1 0 0,0 0 1,0 0-1,0-1 1,-1 0-1,0 0 0,-7 5 1,-5 2 74,-1 0 1,0-1 0,-21 8-1,27-13 162,-1-1 0,0 0-1,0-1 1,0-1 0,-1 0-1,0-1 1,1 0-1,-1-1 1,0-1 0,-22-2-1,36 2-278,0 0 0,0 0 0,0 0 0,0 0 0,0-1 1,0 1-1,0 0 0,1-1 0,-1 1 0,0 0 0,0-1 0,0 1 0,0-1 0,1 1 0,-1-1 0,0 1 0,0-1 0,1 0 0,-1 1 0,1-1 0,-1 0 0,0 0 0,1 0 0,0 1 0,-1-1 0,1 0 0,-1 0 0,1 0 0,0 0 0,0 0 1,-1 0-1,1 1 0,0-1 0,0 0 0,0 0 0,0 0 0,0 0 0,0 0 0,0 0 0,0 0 0,1 0 0,-1 0 0,0 0 0,0 0 0,1 1 0,-1-1 0,1 0 0,-1 0 0,2-1 0,0-3-261,1 1 0,0 0-1,0 0 1,0 0 0,0 0-1,1 0 1,6-5 0,4 0-2186,0 1 0,0 1 0,23-9 0,-25 10-12,19-7-6001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968"/>
    </inkml:context>
    <inkml:brush xml:id="br0">
      <inkml:brushProperty name="width" value="0.025" units="cm"/>
      <inkml:brushProperty name="height" value="0.025" units="cm"/>
    </inkml:brush>
  </inkml:definitions>
  <inkml:trace contextRef="#ctx0" brushRef="#br0">83 0 12204,'0'0'9342,"-7"12"-7629,-6 14-1131,1 0 0,2 0 0,1 1 0,0 1 0,-4 33 0,7-17-235,2 0 1,4 87 0,1-112-500,1 0-1,1-1 1,1 1-1,0-1 1,2 1 0,0-1-1,0-1 1,2 1 0,15 24-1,-22-39-388,1 0 1,0-1-1,0 0 0,0 1 0,0-1 0,0 0 0,0 0 1,1 0-1,-1 0 0,1-1 0,-1 1 0,5 1 1,4-1-6400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1.902"/>
    </inkml:context>
    <inkml:brush xml:id="br0">
      <inkml:brushProperty name="width" value="0.025" units="cm"/>
      <inkml:brushProperty name="height" value="0.025" units="cm"/>
    </inkml:brush>
  </inkml:definitions>
  <inkml:trace contextRef="#ctx0" brushRef="#br0">380 0 10250,'0'0'15097,"-10"2"-14035,3 0-960,1 0 1,-1 1-1,1-1 1,-1 1-1,1 1 1,0-1-1,0 1 1,0 0-1,1 0 0,-1 1 1,1 0-1,0 0 1,1 0-1,-6 7 1,-12 18 269,-29 49 1,41-61-263,-33 55 541,-45 102 1,76-146-543,0 2 1,3 0 0,0 0 0,2 0-1,1 1 1,-3 54 0,9-81-148,0 1 0,1 0-1,-1 0 1,1 0 0,0 0 0,1 0 0,0-1 0,-1 1-1,2-1 1,-1 1 0,1-1 0,-1 0 0,2 0 0,-1 0 0,0 0-1,1 0 1,0-1 0,0 0 0,0 0 0,1 0 0,-1 0-1,1-1 1,9 6 0,-1-3-861,0 0 0,1 0 0,0-2 1,-1 0-1,1 0 0,1-1 0,-1-1 0,27 1 0,18-2-5400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2.944"/>
    </inkml:context>
    <inkml:brush xml:id="br0">
      <inkml:brushProperty name="width" value="0.025" units="cm"/>
      <inkml:brushProperty name="height" value="0.025" units="cm"/>
    </inkml:brush>
  </inkml:definitions>
  <inkml:trace contextRef="#ctx0" brushRef="#br0">399 125 4965,'0'0'12139,"0"-11"-10751,1-1-1361,1 3 626,-2 1 0,1-1 0,-1 0-1,-2-12 1,2 19-467,0 0 0,-1 1 0,1-1 0,0 0 0,-1 0 0,0 0 0,0 0 0,1 0 0,-1 1 0,0-1 0,0 0 0,-1 1 0,1-1 0,0 1 0,0-1 0,-1 1 0,1-1 0,-1 1 0,1 0 0,-1 0 0,0 0 0,1 0 0,-1 0 0,0 0 0,0 0 0,0 1 0,-2-2 0,-5 1 47,0-1 1,-1 1-1,1 1 0,-1-1 1,1 2-1,-1-1 0,1 2 1,-1-1-1,1 1 1,0 0-1,-1 1 0,1 0 1,-10 5-1,5-1-109,1 1-1,0 0 1,1 1 0,-1 0-1,2 1 1,-1 0-1,-18 23 1,18-19-46,1 2 0,0-1 0,1 1 0,0 1 0,1 0 0,2 0 1,-1 1-1,2-1 0,0 2 0,2-1 0,-1 1 0,2-1 0,-1 35 0,4-49-71,0-1 0,0 1 0,1 0 0,-1 0 0,1-1 0,0 1 0,0 0 0,0-1 0,1 1 0,-1-1 0,1 1 0,0-1 0,0 0 0,0 1 1,0-1-1,1 0 0,-1-1 0,1 1 0,0 0 0,3 2 0,-1-2 4,1 0 1,-1-1-1,1 1 1,-1-1-1,1 0 1,0 0-1,0-1 1,0 0-1,0 0 1,0 0-1,10-1 1,-1 0 2,1-1 0,-1-1 0,0 0 0,0-1 0,0-1 0,0 0 1,0-1-1,-1-1 0,17-9 0,12-13-14,-41 26 0,0 0 0,0 0 0,0 0 0,0 0 0,0 0 0,0 0 0,0 0 0,-1-1 0,1 1 0,-1-1 0,0 1 0,0-1 0,0 0 0,1-4 0,-2 6 0,0 1 0,-1-1 0,1 0 0,0 0 0,-1 1 0,1-1 0,-1 0 0,1 0 0,-1 1 0,1-1 0,-1 1 0,0-1 0,1 0 0,-1 1 0,0-1 0,1 1 0,-1 0 0,0-1 0,0 1 0,1 0 0,-1-1 0,0 1 0,0 0 0,0 0 0,1-1 0,-1 1 0,0 0 0,0 0 0,0 0 0,0 0 0,0 0 0,1 0 0,-1 1 0,-1-1 0,-35 3 0,24 1 0,-1 1 0,1 0 0,1 1 0,-1 1 0,1-1 0,0 2 0,-15 12 0,66-48 0,48-25 0,-75 45 0,1 2 0,0 0 0,1 0 0,-1 1 0,1 1 0,0 0 0,1 1 0,23-2 0,-37 5 0,-1 0 0,1 0 0,0 0 0,-1 0 0,1 0 0,0 0 0,-1 1 0,1-1 0,-1 0 0,1 0 0,0 1 0,-1-1 0,1 0 0,-1 1 0,1-1 0,-1 1 0,1-1 0,-1 0 0,1 1 0,-1-1 0,0 1 0,1-1 0,-1 1 0,0 0 0,1-1 0,-1 1 0,0-1 0,0 1 0,1 0 0,0 26 0,-12 27 0,-9 0 0,-39 76 0,98-176-5493,-22 29 1959,-2 1-3422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3.988"/>
    </inkml:context>
    <inkml:brush xml:id="br0">
      <inkml:brushProperty name="width" value="0.025" units="cm"/>
      <inkml:brushProperty name="height" value="0.025" units="cm"/>
    </inkml:brush>
  </inkml:definitions>
  <inkml:trace contextRef="#ctx0" brushRef="#br0">71 574 7719,'-25'20'8148,"-2"1"-3264,8-10 1527,27-33-3689,21-27-1605,41-54 0,4-5-756,-28 34-265,-3-3 0,39-99 0,-73 160-96,-10 36 0,-12 37 0,5-29 0,-48 172 0,51-173 0,0 1 0,2-1 0,1 0 0,1 1 0,4 39 0,9-26 0,-12-39 0,0-1 0,1 1 0,0-1 0,-1 0 0,1 1 0,0-1 0,-1 0 0,1 1 0,0-1 0,0 0 0,0 0 0,0 0 0,0 0 0,1 0 0,-1 0 0,0 0 0,0 0 0,1-1 0,-1 1 0,0 0 0,1-1 0,-1 1 0,1-1 0,-1 0 0,3 1 0,-2-2-193,-1 0 0,0 0 1,0 0-1,0 0 0,0 0 0,0 0 0,0 0 0,0 0 1,0-1-1,0 1 0,0 0 0,-1-1 0,1 1 1,-1-1-1,1 1 0,-1 0 0,1-1 0,-1 1 0,0-1 1,0-3-1,1 4-67,-1 0 0,1 0 1,-1 0-1,0 0 0,0 0 1,0-1-1,1 1 0,-1 0 1,0 0-1,-1 0 0,1-1 0,0 1 1,0 0-1,0 0 0,-1 0 1,1 0-1,0-1 0,-1 1 0,1 0 1,-1 0-1,0 0 0,1 0 1,-1 0-1,0 0 0,0 0 1,-1-1-1,-12 1-6920,-3 1-3374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345"/>
    </inkml:context>
    <inkml:brush xml:id="br0">
      <inkml:brushProperty name="width" value="0.025" units="cm"/>
      <inkml:brushProperty name="height" value="0.025" units="cm"/>
    </inkml:brush>
  </inkml:definitions>
  <inkml:trace contextRef="#ctx0" brushRef="#br0">1 46 4612,'0'0'23222,"66"-10"-21396,-30 9-449,5-3-512,2 1-448,-1 3-289,-4 0-64,-7 0-64,-4 0-417,-8 0-864,-8 0-1281,-6 0-1826,-5-10-2051,0-7-10601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705"/>
    </inkml:context>
    <inkml:brush xml:id="br0">
      <inkml:brushProperty name="width" value="0.025" units="cm"/>
      <inkml:brushProperty name="height" value="0.025" units="cm"/>
    </inkml:brush>
  </inkml:definitions>
  <inkml:trace contextRef="#ctx0" brushRef="#br0">269 1 16015,'0'0'10042,"11"1"-9108,-6-1-881,-1 0 1,1 1 0,-1 0-1,1 0 1,-1 0-1,1 0 1,-1 1-1,0 0 1,0-1 0,0 2-1,0-1 1,0 0-1,0 1 1,-1 0-1,1 0 1,-1 0 0,0 0-1,0 0 1,0 1-1,0-1 1,0 1-1,-1 0 1,0 0 0,0 0-1,0 0 1,0 0-1,0 1 1,1 6-1,3 14 57,0 0-1,-2 0 0,-1 0 1,-1 0-1,-1 0 0,-1 1 1,-1-1-1,-1 0 0,-1 1 1,-2-1-1,-1-1 0,0 1 1,-12 26-1,-13 26-44,-2-1-1,-74 118 1,74-141-2318,-61 77 0,32-60-3747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03.390"/>
    </inkml:context>
    <inkml:brush xml:id="br0">
      <inkml:brushProperty name="width" value="0.025" units="cm"/>
      <inkml:brushProperty name="height" value="0.025" units="cm"/>
    </inkml:brush>
  </inkml:definitions>
  <inkml:trace contextRef="#ctx0" brushRef="#br0">1 247 5157,'0'0'9497,"10"1"-8189,271 32 3507,-152-11-4724,204 7 0,133-27 483,107 6 624,-356 7-1019,493 21-59,772-68-18,-681 6 260,1619-40 499,-2-46-243,-1288 49 808,137-8 68,-1184 67-2636,-74 1-942,-13-3-3279,-19-3-3211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5.859"/>
    </inkml:context>
    <inkml:brush xml:id="br0">
      <inkml:brushProperty name="width" value="0.025" units="cm"/>
      <inkml:brushProperty name="height" value="0.025" units="cm"/>
    </inkml:brush>
  </inkml:definitions>
  <inkml:trace contextRef="#ctx0" brushRef="#br0">1 1 4484,'0'52'9828,"15"-33"-7239,-8 34-3190,-7 28-6152,-1-34 1792,1-26 1848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204"/>
    </inkml:context>
    <inkml:brush xml:id="br0">
      <inkml:brushProperty name="width" value="0.025" units="cm"/>
      <inkml:brushProperty name="height" value="0.025" units="cm"/>
    </inkml:brush>
  </inkml:definitions>
  <inkml:trace contextRef="#ctx0" brushRef="#br0">3 0 1121,'0'0'5221,"3"56"-4228,-3-38-224,0 4-161,0-1-63,0 0-161,0-1-256,0 0-64,-2-2-32,1-2-32,0-5-96,-1-3-1057,2-3-1537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593"/>
    </inkml:context>
    <inkml:brush xml:id="br0">
      <inkml:brushProperty name="width" value="0.025" units="cm"/>
      <inkml:brushProperty name="height" value="0.025" units="cm"/>
    </inkml:brush>
  </inkml:definitions>
  <inkml:trace contextRef="#ctx0" brushRef="#br0">20 1 3876,'-1'13'2717,"-5"165"2125,7-167-4699,6 1-4648,0 1-344,-5 0 5380,-17 177 6269,0 0-5598,22-192-3473,-7 2 2221,0-1 0,0 1 1,1 0-1,-1-1 0,0 1 1,0 0-1,1-1 0,-1 1 0,0 0 1,0 0-1,1-1 0,-1 1 1,0 0-1,1 0 0,-1 0 1,1-1-1,-1 1 0,0 0 1,1 0-1,-1 0 0,0 0 1,1 0-1,-1 0 0,1 0 1,-1 0-1,0 0 0,1 0 1,-1 0-1,1 0 0,-1 0 1,0 0-1,1 0 0,-1 0 0,1 0 1,-1 1-1,0-1 0,1 0 1,-1 0-1,0 0 0,1 1 1,-1-1-1,0 0 0,1 0 1,-1 1-1,0-1 0,0 0 1,1 1-1,-1-1 0,0 0 1,0 1-1,0-1 0,1 0 1,-1 1-1,4 45 1038,-1-1 1,-5 66 0,0-25 465,0-45-773,1-29-547,0 0 1,1 0-1,0 0 1,0-1-1,2 1 0,-1 0 1,6 17-1,-7-29-143,0-1-1,0 1 0,0 0 0,0 0 0,0 0 1,0-1-1,0 1 0,0 0 0,0 0 0,0 0 1,0-1-1,1 1 0,-1 0 0,0 0 1,0 0-1,0 0 0,0 0 0,0-1 0,1 1 1,-1 0-1,0 0 0,0 0 0,0 0 1,0 0-1,1 0 0,-1 0 0,0 0 0,0 0 1,0-1-1,1 1 0,-1 0 0,0 0 0,0 0 1,0 0-1,1 0 0,-1 0 0,0 0 1,0 0-1,0 1 0,1-1 0,-1 0 0,0 0 1,0 0-1,0 0 0,1 0 0,-1 0 0,0 0 1,0 0-1,0 0 0,0 1 0,1-1 1,-1 0-1,0 0 0,0 0 0,0 0 0,0 1 1,3-20-1788,-1-11-4433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4.013"/>
    </inkml:context>
    <inkml:brush xml:id="br0">
      <inkml:brushProperty name="width" value="0.025" units="cm"/>
      <inkml:brushProperty name="height" value="0.025" units="cm"/>
    </inkml:brush>
  </inkml:definitions>
  <inkml:trace contextRef="#ctx0" brushRef="#br0">13 2 9001,'0'0'15369,"-4"-2"-10111,4 2-5221,1 0 11,-1 0 1,1 0-1,0 0 0,-1 0 0,1 0 0,-1 0 0,1 0 0,-1 0 0,1 0 0,-1 1 0,1-1 0,0 0 0,-1 0 0,1 0 0,-1 1 1,1-1-1,-1 0 0,0 1 0,1-1 0,-1 0 0,1 1 0,-1-1 0,1 0 0,-1 1 0,0-1 0,1 1 0,-1-1 0,0 1 0,0-1 0,1 1 1,-1 0-1,8 10 74,-3-7-74,-4-3-32,0-1 1,0 1 0,0-1 0,-1 1 0,1 0 0,0 0-1,0-1 1,-1 1 0,1 0 0,0 0 0,-1 0-1,1 0 1,-1 0 0,1 0 0,-1 0 0,1 0 0,-1 0-1,0 0 1,1 2 0,-1-3-17,-1 1 0,-1 0 0,2 0 0,-8 10-2,7-9 3,-1 0 0,1-1-1,-1 1 1,1 0-1,0 0 1,0 0-1,0 0 1,0 0 0,0 0-1,0 0 1,-1 3-1,1-3 27,-3 12 0,-5-2-54,4 2 66,1-6-51,4-8 6,18-5-12379,-14-1 5531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015"/>
    </inkml:context>
    <inkml:brush xml:id="br0">
      <inkml:brushProperty name="width" value="0.025" units="cm"/>
      <inkml:brushProperty name="height" value="0.025" units="cm"/>
    </inkml:brush>
  </inkml:definitions>
  <inkml:trace contextRef="#ctx0" brushRef="#br0">0 1 13004,'0'0'11766,"8"9"-10677,1 2-993,19 23 870,50 45-1,-68-69-1346,2-1 0,-1-1 0,1 0 0,0 0 0,0-1 0,1 0 0,0-2 0,0 1 0,22 5 0,-54-13-12773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406"/>
    </inkml:context>
    <inkml:brush xml:id="br0">
      <inkml:brushProperty name="width" value="0.025" units="cm"/>
      <inkml:brushProperty name="height" value="0.025" units="cm"/>
    </inkml:brush>
  </inkml:definitions>
  <inkml:trace contextRef="#ctx0" brushRef="#br0">26 228 12236,'0'0'9166,"-5"8"-8152,-15 28 150,20-36-1109,0 1 0,0-1 0,0 1 1,0 0-1,0-1 0,0 1 0,0-1 0,0 1 1,0-1-1,0 1 0,0 0 0,0-1 1,0 1-1,1-1 0,-1 1 0,0-1 0,0 1 1,0-1-1,1 1 0,-1-1 0,0 1 1,1-1-1,-1 1 0,1-1 0,-1 0 1,0 1-1,1-1 0,-1 0 0,1 1 0,-1-1 1,1 0-1,-1 1 0,1-1 0,-1 0 1,1 0-1,-1 0 0,1 1 0,-1-1 0,1 0 1,0 0-1,-1 0 0,1 0 0,-1 0 1,1 0-1,0 0 0,25-3 2722,-23 1-2649,-1 0 0,0-1 0,0 1 0,0 0 1,0-1-1,0 0 0,-1 1 0,1-1 0,-1 0 0,1 0 1,-1 0-1,0 0 0,0 0 0,-1 0 0,1 0 0,-1 0 1,1-5-1,2-61 242,-3 56-298,0 0-60,0-1 0,-1 1 1,0-1-1,-1 1 0,0 0 1,-1 0-1,-1 0 0,0 0 0,-8-18 1,14 40-431,-2-8 415,1 0 0,-1 1-1,0-1 1,1 0 0,-1 0-1,1 1 1,-1-1 0,1 0-1,0 0 1,-1 0 0,1 0-1,0 0 1,0 0 0,0 0 0,0 0-1,0 0 1,0 0 0,2 1-1,5 2 18,1 0 0,0-1 0,0 0 0,1 0 0,-1-1 0,1 0 0,-1-1-1,1 0 1,-1 0 0,1-1 0,11-1 0,48-7-1512,-11-5-4714,-18 0-2479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367"/>
    </inkml:context>
    <inkml:brush xml:id="br0">
      <inkml:brushProperty name="width" value="0.025" units="cm"/>
      <inkml:brushProperty name="height" value="0.025" units="cm"/>
    </inkml:brush>
  </inkml:definitions>
  <inkml:trace contextRef="#ctx0" brushRef="#br0">42 597 4228,'0'0'15695,"-23"-70"-15375,23 36-224,0-11-64,0-6-32,0-10 0,0-5-640,0-4-706,-2 1-1152,-5 2-1282,-2 4-2818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724"/>
    </inkml:context>
    <inkml:brush xml:id="br0">
      <inkml:brushProperty name="width" value="0.025" units="cm"/>
      <inkml:brushProperty name="height" value="0.025" units="cm"/>
    </inkml:brush>
  </inkml:definitions>
  <inkml:trace contextRef="#ctx0" brushRef="#br0">3 251 8040,'0'0'5413,"-3"-53"-5541,3 10-289,0-7-736,0-3-705,3 1-2338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071"/>
    </inkml:context>
    <inkml:brush xml:id="br0">
      <inkml:brushProperty name="width" value="0.025" units="cm"/>
      <inkml:brushProperty name="height" value="0.025" units="cm"/>
    </inkml:brush>
  </inkml:definitions>
  <inkml:trace contextRef="#ctx0" brushRef="#br0">41 536 7815,'0'0'12070,"-6"-8"-11151,3 6-874,0-3-15,-1 1-1,1 0 1,0-1-1,0 1 1,1-1-1,0 0 1,-1 0 0,1 0-1,1 0 1,-1 0-1,1-1 1,0 1-1,-1-9 1,13-114-4693,-1-2 2034,-11 78 1524,1-26 458,3 28-2838,0 39-1566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504"/>
    </inkml:context>
    <inkml:brush xml:id="br0">
      <inkml:brushProperty name="width" value="0.025" units="cm"/>
      <inkml:brushProperty name="height" value="0.025" units="cm"/>
    </inkml:brush>
  </inkml:definitions>
  <inkml:trace contextRef="#ctx0" brushRef="#br0">0 235 4773,'0'0'5092,"6"11"-3608,-2-3-1101,0 1 0,0 0-1,0 0 1,-1 0-1,-1 0 1,0 0-1,0 0 1,0 1 0,-1-1-1,-1 1 1,0 12-1,-14-69 1738,4-65-2610,6-1-3688,2 54-213,0 22-286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12.715"/>
    </inkml:context>
    <inkml:brush xml:id="br0">
      <inkml:brushProperty name="width" value="0.025" units="cm"/>
      <inkml:brushProperty name="height" value="0.025" units="cm"/>
    </inkml:brush>
  </inkml:definitions>
  <inkml:trace contextRef="#ctx0" brushRef="#br0">1 153 7687,'137'8'6856,"73"-12"-4076,-52-1-1392,466-11 745,329 4-636,-711 20-1221,272 5-61,926-65 260,-3 0 278,-315 65-347,-1114-13-403,25 1 38,1-1 0,0-2 0,0-1 0,61-15 0,-90 13 134,-16 1-183,-18 0-698,-31-6-6490,29 1-1063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4.978"/>
    </inkml:context>
    <inkml:brush xml:id="br0">
      <inkml:brushProperty name="width" value="0.025" units="cm"/>
      <inkml:brushProperty name="height" value="0.025" units="cm"/>
    </inkml:brush>
  </inkml:definitions>
  <inkml:trace contextRef="#ctx0" brushRef="#br0">35 589 4548,'0'0'8077,"0"-9"-7175,1-47 1459,2-32-536,-4 0 1,-17-126-1,9 183-1463,7 25-362,0-1-1,1 0 0,-1 0 0,1-1 1,0-7-1,0 3-294,0-16 446,5 15-6141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0.081"/>
    </inkml:context>
    <inkml:brush xml:id="br0">
      <inkml:brushProperty name="width" value="0.025" units="cm"/>
      <inkml:brushProperty name="height" value="0.025" units="cm"/>
    </inkml:brush>
  </inkml:definitions>
  <inkml:trace contextRef="#ctx0" brushRef="#br0">38 3520 5285,'0'0'12935,"-8"3"-12070,-6 3-725,-2-1 1329,35-20 125,292-190 648,-139 96-1412,178-149 0,-87 56-228,-37 30-264,-209 158-320,63-52 222,2 4-1,91-53 0,-102 71-118,86-72-1,-99 72-131,27-20 173,162-130-41,-14-3-94,109-63 21,-3 1-27,-116 54-8,-51 42-26,-28 47 6,38-33 14,64-53-46,-152 130-45,28-16 148,-35 25-1634,-30 19-2828,-39 27-706,-2-2-4841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1.603"/>
    </inkml:context>
    <inkml:brush xml:id="br0">
      <inkml:brushProperty name="width" value="0.025" units="cm"/>
      <inkml:brushProperty name="height" value="0.025" units="cm"/>
    </inkml:brush>
  </inkml:definitions>
  <inkml:trace contextRef="#ctx0" brushRef="#br0">20 2020 4965,'0'0'8925,"-5"2"-7275,-8 3-648,12-8 361,21-20 1402,3-1-1660,-17 17-888,57-70 577,112-107 0,314-246 514,21 26-444,-427 337-789,91-94-1,-72 63 60,23-17 510,226-160-1,-148 125 1369,-201 148-2263,4-3 887,-2 5-6466,-8-2-955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2.611"/>
    </inkml:context>
    <inkml:brush xml:id="br0">
      <inkml:brushProperty name="width" value="0.025" units="cm"/>
      <inkml:brushProperty name="height" value="0.025" units="cm"/>
    </inkml:brush>
  </inkml:definitions>
  <inkml:trace contextRef="#ctx0" brushRef="#br0">64 1 19474,'0'0'6006,"2"9"-4650,2 10-799,-2 0 0,0 0 0,0 0 0,-2 0 0,-1 0 0,-4 34 0,-34 119-255,8-46 980,31-125-1275,0 0 1,0 0-1,1-1 1,-1 1-1,0 0 1,0 0-1,1 0 1,-1-1-1,0 1 1,1 0-1,-1-1 1,1 1-1,-1 0 1,1-1 0,-1 1-1,1 0 1,0-1-1,-1 1 1,1-1-1,0 1 1,-1-1-1,1 0 1,0 1-1,-1-1 1,1 0-1,0 1 1,0-1-1,0 0 1,-1 0-1,1 0 1,0 1 0,0-1-1,0 0 1,0 0-1,-1 0 1,1 0-1,1-1 1,45 1 140,-35 0-134,17-2-114,0 0 0,-1-1 0,0-2 0,0-1 0,0-1 1,49-21-1,-72 26-477,0 0 1,-1-1-1,1 0 1,-1 0 0,1 0-1,-1 0 1,4-5-1,10-20-7698,-11 1-2962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3.170"/>
    </inkml:context>
    <inkml:brush xml:id="br0">
      <inkml:brushProperty name="width" value="0.025" units="cm"/>
      <inkml:brushProperty name="height" value="0.025" units="cm"/>
    </inkml:brush>
  </inkml:definitions>
  <inkml:trace contextRef="#ctx0" brushRef="#br0">80 40 19827,'0'0'10506,"-5"10"-10426,-4 10-58,1 0 1,1 1-1,1 0 0,1 0 1,-3 25-1,-8 118 311,9-76 1218,15-158-1387,1-4-78,-1-129 0,-8 201-86,0 1 0,0-1 0,0 0 0,-1 1 0,1-1 0,0 0 0,-1 1 0,1-1 0,0 1 0,-1-1 0,0 1 0,1-1 0,-1 1 0,0-1 0,0 1 0,0 0 0,0-1 0,0 1 0,-2-2 0,-7 6 0,3 16 0,6-12 0,0 0 0,0 1 0,0-1 0,1 0 0,0 0 0,1 0 0,-1 0 0,1 1 0,1-1 0,3 12 0,-3-16 0,0 0 0,-1-1 0,1 1 0,0-1 0,0 1 0,0-1 0,1 0 0,-1 0 0,1 0 0,-1 0 0,1 0 0,-1-1 0,1 1 0,0-1 0,0 0 0,0 0 0,0 0 0,0 0 0,0 0 0,0-1 0,0 1 0,0-1 0,0 0 0,0 0 0,0 0 0,1 0 0,3-1 0,0 0 0,0 0 0,0-1 0,1 0 0,-1 0 0,0 0 0,0-1 0,-1 0 0,1-1 0,-1 1 0,1-1 0,-1-1 0,0 1 0,-1-1 0,1 0 0,-1 0 0,0 0 0,5-8 0,9-13 0,-1 0 0,25-48 0,-29 47 0,-14 28 0,0-1 0,0 0 0,0 0 0,0 0 0,0 0 0,0 0 0,0 0 0,0 1 0,0-1 0,0 0 0,0 0 0,0 0 0,0 0 0,0 0 0,0 0 0,0 1 0,1-1 0,-1 0 0,0 0 0,0 0 0,0 0 0,0 0 0,0 0 0,0 0 0,0 0 0,0 0 0,0 0 0,1 1 0,-1-1 0,0 0 0,0 0 0,0 0 0,0 0 0,0 0 0,0 0 0,0 0 0,1 0 0,-1 0 0,0 0 0,0 0 0,0 0 0,0 0 0,0 0 0,0 0 0,1 0 0,-1 0 0,0 0 0,0 0 0,0 0 0,0 0 0,0 0 0,0 0 0,1-1 0,-1 1 0,0 0 0,0 0 0,0 0 0,0 0 0,0 0 0,0 0 0,0 0 0,0 0 0,3 22 0,-3 30 0,-7 39 0,-2 112 0,9-201-52,0 0 1,0 0-1,0 0 0,0 0 0,1 0 1,-1 0-1,1 0 0,0 0 0,-1 0 1,1 0-1,0 0 0,0-1 0,0 1 1,0 0-1,0-1 0,1 1 0,-1-1 1,0 1-1,1-1 0,-1 0 0,1 1 1,2 1-1,-2-3-117,-1 1 0,1-1 0,-1 0 0,1 1 0,-1-1 0,1 0 0,-1 0-1,1 0 1,-1 0 0,1 0 0,-1 0 0,1 0 0,-1-1 0,1 1 0,-1 0 0,1-1 0,-1 1 0,1-1 0,-1 0 0,3-1 0,13-15-8159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4.237"/>
    </inkml:context>
    <inkml:brush xml:id="br0">
      <inkml:brushProperty name="width" value="0.025" units="cm"/>
      <inkml:brushProperty name="height" value="0.025" units="cm"/>
    </inkml:brush>
  </inkml:definitions>
  <inkml:trace contextRef="#ctx0" brushRef="#br0">150 1 15951,'0'0'8835,"-8"12"-8002,-12 18-334,2 0-1,2 1 1,0 1-1,-20 64 1,33-84-455,-8 26 85,-6 43 1,15-72-136,1 1 0,0-1 1,1 0-1,0 1 0,0-1 1,1 0-1,0 1 0,1-1 1,0 0-1,5 15 0,-5-20-66,1-1 1,-1 1-1,1-1 0,0 0 1,-1 1-1,2-1 0,-1 0 1,0 0-1,0-1 0,1 1 1,0-1-1,-1 0 0,1 0 1,0 0-1,0 0 0,0-1 1,0 0-1,1 1 0,-1-1 0,0-1 1,5 1-1,4 1-1096,-1-1 0,1-1 0,0 0 0,0-1 0,-1-1 0,14-2 0,25-12-7341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032"/>
    </inkml:context>
    <inkml:brush xml:id="br0">
      <inkml:brushProperty name="width" value="0.025" units="cm"/>
      <inkml:brushProperty name="height" value="0.025" units="cm"/>
    </inkml:brush>
  </inkml:definitions>
  <inkml:trace contextRef="#ctx0" brushRef="#br0">4 37 16047,'0'0'4201,"0"13"-2482,-1 72 720,-1 0-1474,3 0 0,15 95-1,-16-209 2256,8-35-2957,-2 22-137,-4 21-118,19-127-19,-17 129 6,0 1 1,2 0-1,0 0 0,1 0 0,16-30 0,-20 45-6,0-1 0,1 1 0,-1 0 0,0 0 0,1 0-1,0 0 1,0 0 0,-1 1 0,2 0 0,-1 0 0,0 0 0,0 0 0,1 1 0,-1 0-1,1-1 1,-1 2 0,1-1 0,-1 0 0,1 1 0,-1 0 0,1 0 0,0 0-1,6 2 1,-8-2 5,0 0 0,0 1 0,0-1 0,0 1-1,0 0 1,-1 0 0,1 0 0,0 0 0,-1 0-1,1 1 1,0-1 0,-1 1 0,0-1 0,1 1 0,-1 0-1,0 0 1,0 0 0,0 0 0,0 0 0,0 1-1,-1-1 1,1 1 0,-1-1 0,1 1 0,-1 0 0,0-1-1,0 1 1,0 0 0,0 0 0,-1-1 0,1 1-1,-1 0 1,0 0 0,0 0 0,0 0 0,0 0 0,0 3-1,-2-3 67,1 1 0,0-1-1,-1 0 1,1 1 0,-1-1-1,0 0 1,0 0-1,0 0 1,-1-1 0,1 1-1,-1 0 1,1-1-1,-1 0 1,0 1 0,-6 2-1,-53 29 1068,49-28-923,-57 23-769,63-27-1121,9-4-1023,38-17-6590,-10 8 411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606"/>
    </inkml:context>
    <inkml:brush xml:id="br0">
      <inkml:brushProperty name="width" value="0.025" units="cm"/>
      <inkml:brushProperty name="height" value="0.025" units="cm"/>
    </inkml:brush>
  </inkml:definitions>
  <inkml:trace contextRef="#ctx0" brushRef="#br0">1 233 16271,'0'0'11563,"5"-10"-10468,125-212 2124,-130 222-3216,0 0 1,0 0 0,0 0-1,0 0 1,0 1 0,0-1 0,0 0-1,0 0 1,0 0 0,0 0-1,0 0 1,0 0 0,0 0-1,0 0 1,0 0 0,1 1-1,-1-1 1,0 0 0,0 0-1,0 0 1,0 0 0,0 0-1,0 0 1,0 0 0,0 0-1,0 0 1,0 0 0,0 0 0,0 0-1,1 0 1,-1 0 0,0 0-1,0 1 1,0-1 0,0 0-1,0 0 1,0 0 0,0 0-1,0 0 1,1 0 0,-1 0-1,0 0 1,0 0 0,0-1-1,0 1 1,0 0 0,0 0-1,0 0 1,0 0 0,1 0 0,-1 0-1,0 0 1,0 0 0,0 0-1,0 0 1,0 0 0,0 0-1,0 0 1,0 0 0,0 0-1,0 0 1,0-1 0,2 18 193,-3 24-7,-9 45-248,4-40-124,0 50 0,6-95 137,-1-1 0,1 1-1,0-1 1,0 1 0,0-1 0,0 1-1,0-1 1,0 1 0,0-1 0,0 1-1,0-1 1,0 1 0,0-1-1,0 1 1,1-1 0,-1 1 0,0-1-1,0 1 1,0-1 0,1 1-1,-1-1 1,0 0 0,1 1 0,-1-1-1,0 1 1,1-1 0,-1 0 0,0 1-1,1-1 1,-1 0 0,1 0-1,-1 1 1,1-1 0,14-9-1687,12-27-2817,-12 4-1489,-1-7-3416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995"/>
    </inkml:context>
    <inkml:brush xml:id="br0">
      <inkml:brushProperty name="width" value="0.025" units="cm"/>
      <inkml:brushProperty name="height" value="0.025" units="cm"/>
    </inkml:brush>
  </inkml:definitions>
  <inkml:trace contextRef="#ctx0" brushRef="#br0">54 1 14638,'0'0'11173,"4"11"-9374,11 34-93,14 72 1,-22-83-1584,-2 0 1,-2 1-1,-1-1 1,-2 1-1,-7 65 0,4-88-345,0 0 0,0-1-1,-1 1 1,-1-1 0,0 0-1,-10 18 1,9-20-1218,0 0 1,-1 0-1,0-1 0,-11 10 0,-12 6-7315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041"/>
    </inkml:context>
    <inkml:brush xml:id="br0">
      <inkml:brushProperty name="width" value="0.025" units="cm"/>
      <inkml:brushProperty name="height" value="0.025" units="cm"/>
    </inkml:brush>
  </inkml:definitions>
  <inkml:trace contextRef="#ctx0" brushRef="#br0">1 0 5477,'0'0'7944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33.181"/>
    </inkml:context>
    <inkml:brush xml:id="br0">
      <inkml:brushProperty name="width" value="0.025" units="cm"/>
      <inkml:brushProperty name="height" value="0.025" units="cm"/>
    </inkml:brush>
  </inkml:definitions>
  <inkml:trace contextRef="#ctx0" brushRef="#br0">0 5 5125,'0'0'8029,"13"4"-7511,17 2 29,0-1 0,1-2 0,-1-1 0,1-1 1,61-6-1,32-8 595,216 6 1,126 43 1115,72 40-1800,306 25 231,637-88-453,-1160-17-210,738-61 266,-477 18-13,-564 46-270,633-36 105,2 34 94,637-34 924,-1236 32-1118,100-4 9,-158 10-109,0 1-1,0-1 1,-1 1-1,1 0 1,1 0-1,-1 0 1,-6 5-1,-10 10-4420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397"/>
    </inkml:context>
    <inkml:brush xml:id="br0">
      <inkml:brushProperty name="width" value="0.025" units="cm"/>
      <inkml:brushProperty name="height" value="0.025" units="cm"/>
    </inkml:brush>
  </inkml:definitions>
  <inkml:trace contextRef="#ctx0" brushRef="#br0">1 0 6342,'52'23'11883,"-48"-24"-11819,3-5-160,1 3-1281,-1-1-1890,-2 1-1698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724"/>
    </inkml:context>
    <inkml:brush xml:id="br0">
      <inkml:brushProperty name="width" value="0.025" units="cm"/>
      <inkml:brushProperty name="height" value="0.025" units="cm"/>
    </inkml:brush>
  </inkml:definitions>
  <inkml:trace contextRef="#ctx0" brushRef="#br0">20 0 3683,'0'0'15055,"-19"17"-14927,19-22-4997,0-1-1313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6.772"/>
    </inkml:context>
    <inkml:brush xml:id="br0">
      <inkml:brushProperty name="width" value="0.025" units="cm"/>
      <inkml:brushProperty name="height" value="0.025" units="cm"/>
    </inkml:brush>
  </inkml:definitions>
  <inkml:trace contextRef="#ctx0" brushRef="#br0">117 1 4228,'0'0'21354,"-7"12"-20735,-11 24-444,2 0 1,1 1 0,1 0-1,3 1 1,1 1-1,1 0 1,3 0-1,-4 74 1,10-110-209,0 1-1,0-1 1,0 1-1,0-1 1,0 1 0,1-1-1,-1 1 1,1-1-1,0 1 1,0-1 0,0 0-1,1 0 1,-1 1-1,1-1 1,0 0 0,0 0-1,0-1 1,0 1-1,0 0 1,1-1 0,-1 1-1,1-1 1,-1 0-1,1 1 1,0-1 0,0-1-1,0 1 1,0 0-1,0-1 1,1 0 0,-1 1-1,0-1 1,1-1-1,-1 1 1,1 0 0,-1-1-1,1 0 1,4 0-1,4 1-1009,0-1-1,0 0 0,0-1 1,0 0-1,19-5 0,16-12-5335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329"/>
    </inkml:context>
    <inkml:brush xml:id="br0">
      <inkml:brushProperty name="width" value="0.025" units="cm"/>
      <inkml:brushProperty name="height" value="0.025" units="cm"/>
    </inkml:brush>
  </inkml:definitions>
  <inkml:trace contextRef="#ctx0" brushRef="#br0">42 0 16047,'0'0'9193,"-1"10"-7885,-36 562 3854,36-657-4980,-1 16 101,8-78 0,-4 127-249,1 1 0,0 0 1,2 0-1,0 0 0,1 1 1,1-1-1,1 1 1,17-29-1,-21 42-40,0 0 0,0 0 0,1 1 0,-1 0 0,1 0 0,0 0 0,0 0 0,0 1 0,0 0 0,1 0 0,-1 0 0,1 1-1,0 0 1,0 0 0,0 0 0,0 1 0,0 0 0,0 0 0,0 0 0,0 1 0,0 0 0,1 0 0,-1 1 0,0-1 0,0 1 0,0 1 0,0-1 0,0 1 0,0 0 0,0 0 0,-1 1 0,1 0 0,-1 0 0,0 0 0,0 1 0,0-1-1,5 6 1,-9-8-5,1 1 0,-1-1 0,0 0-1,0 1 1,0-1 0,0 1-1,0-1 1,0 1 0,-1 0 0,1-1-1,-1 1 1,1 0 0,-1 0-1,1-1 1,-1 1 0,0 0-1,0 0 1,0 0 0,0-1 0,0 1-1,0 0 1,0 0 0,-1-1-1,1 1 1,-1 0 0,1 0-1,-1-1 1,0 1 0,0 0 0,1-1-1,-1 1 1,0-1 0,-1 1-1,1-1 1,0 0 0,0 1 0,0-1-1,-1 0 1,1 0 0,-1 0-1,-1 1 1,-9 6 137,0 0-1,0-1 1,0-1-1,-18 6 1,17-6-82,-126 48-172,181-55-8648,-12-5 2962,1-1-2562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796"/>
    </inkml:context>
    <inkml:brush xml:id="br0">
      <inkml:brushProperty name="width" value="0.025" units="cm"/>
      <inkml:brushProperty name="height" value="0.025" units="cm"/>
    </inkml:brush>
  </inkml:definitions>
  <inkml:trace contextRef="#ctx0" brushRef="#br0">129 49 13741,'0'0'16592,"-11"-2"-15754,4 0-731,5 1-94,0 1 0,0-1 0,-1 0 0,1 1 0,-1-1 0,1 1 1,0 0-1,-1-1 0,1 1 0,-1 0 0,1 1 0,-1-1 1,1 0-1,-1 1 0,1-1 0,0 1 0,-1 0 0,1 0 1,0 0-1,0 0 0,0 0 0,-1 0 0,1 1 0,0-1 0,1 1 1,-1-1-1,-2 3 0,-2 4 11,1 0 0,0 0 1,0 0-1,1 1 0,0-1 0,1 1 1,0 0-1,0 0 0,1 0 0,0 1 0,0-1 1,0 18-1,2-26-23,0 0 0,0 0-1,0-1 1,0 1 0,1 0 0,-1 0 0,0-1 0,0 1-1,0 0 1,0-1 0,1 1 0,-1 0 0,0-1 0,1 1-1,-1 0 1,1-1 0,-1 1 0,0 0 0,1-1 0,-1 1-1,1-1 1,0 1 0,-1-1 0,1 1 0,-1-1 0,1 0-1,0 1 1,-1-1 0,1 0 0,1 1 0,24-4 268,-19 0-201,-1 0 1,1 0-1,-1 0 1,0-1-1,0 0 0,5-5 1,-4 3-67,0-2 0,-1 1 0,0-1 0,0 0 0,-1 0 0,0 0 0,-1-1 0,0 0 0,0 0 0,0 0 0,-1 0 0,-1-1 0,0 1 0,0-1 0,1-14 0,-3 23-113,0 0 1,0 0-1,0 0 0,-1 0 0,1 0 1,0 0-1,0 0 0,0 0 1,-1 0-1,1 0 0,-1 0 0,1 0 1,-1 0-1,1 0 0,-1 0 1,1 0-1,-1 1 0,0-1 0,1 0 1,-1 1-1,0-1 0,0 0 1,0 1-1,1-1 0,-1 1 1,0-1-1,0 1 0,0-1 0,0 1 1,0 0-1,0-1 0,0 1 1,0 0-1,0 0 0,0 0 0,0 0 1,0 0-1,0 0 0,0 0 1,0 0-1,0 0 0,0 0 0,-1 1 1,0-1-177,0 1 1,0-1-1,1 1 0,-1-1 1,0 1-1,1 0 1,-1-1-1,1 1 0,-1 0 1,1 0-1,-1 0 1,1 0-1,0 0 0,-1 1 1,1-1-1,0 0 1,0 1-1,0-1 0,0 1 1,0-1-1,0 1 1,1-1-1,-1 1 1,0-1-1,1 1 0,-1 2 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8.141"/>
    </inkml:context>
    <inkml:brush xml:id="br0">
      <inkml:brushProperty name="width" value="0.025" units="cm"/>
      <inkml:brushProperty name="height" value="0.025" units="cm"/>
    </inkml:brush>
  </inkml:definitions>
  <inkml:trace contextRef="#ctx0" brushRef="#br0">114 0 18225,'0'0'3684,"-6"59"-898,6-27-576,1 4-416,8 4-545,2 1-448,-2 0-385,0 4-223,-7 4-129,-2 5-32,-7 4-513,-12 5-896,-13 3-2947,-12-1-2146,-3-6-12204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40.850"/>
    </inkml:context>
    <inkml:brush xml:id="br0">
      <inkml:brushProperty name="width" value="0.025" units="cm"/>
      <inkml:brushProperty name="height" value="0.025" units="cm"/>
    </inkml:brush>
  </inkml:definitions>
  <inkml:trace contextRef="#ctx0" brushRef="#br0">695 134 11691,'0'0'2205,"-4"-11"-1132,2 4-859,0 0-1,-1 0 1,0 1 0,0-1 0,-1 1-1,0-1 1,0 1 0,0 0 0,-1 1 0,0-1-1,0 1 1,0 0 0,-1 0 0,1 0-1,-1 1 1,0 0 0,-1 0 0,1 1-1,-1-1 1,1 1 0,-1 1 0,-14-4-1,8 4 70,0 1-1,0 1 0,-1 0 0,1 1 0,0 1 0,0 0 0,0 0 1,1 2-1,-24 8 0,16-4-69,1 1-1,0 2 1,1 0 0,1 0-1,-28 24 1,17-9 23,1 1 0,2 2 0,0 0 0,2 2 0,2 0 0,-27 51 0,35-55-59,1 0 1,1 1-1,2 1 1,0 0-1,2 0 1,1 0-1,2 1 1,1 0-1,1 0 1,1 0-1,7 56 0,-4-68-123,1-1 0,1 0 0,1 0 0,0 0 0,1 0 0,1-1 0,0 0 0,1-1-1,1 0 1,0 0 0,1 0 0,1-1 0,0-1 0,1 0 0,0-1 0,1 0 0,1 0-1,0-2 1,0 0 0,1 0 0,25 11 0,-18-12 38,1-1-1,0-1 1,0-1 0,0-1-1,1-2 1,0 0 0,0-1-1,0-1 1,34-4-1,-22-1 16,0-1 1,0-2-1,-1-1 0,-1-2 0,53-22 0,-59 20-1,-2-2 0,1-1 0,-2 0 0,0-2-1,-1-1 1,-1-1 0,0-1 0,-2-1 0,0-1 0,18-25 0,-24 25-15,0-1 0,-2 0 0,0-1 0,-2-1 0,-1 1 0,0-2 1,-2 0-1,-1 0 0,-1 0 0,-2-1 0,3-36 0,-6 45-91,0 0 0,-2 1 0,0-1 0,0 0 0,-2 1 0,0-1 0,-1 1 0,-12-31 0,11 39 0,1-1 0,-2 1 0,0 0 0,0 1 0,0-1 0,-1 1 0,0 1 0,-1-1 0,0 1 0,0 0 0,0 1 0,-1 0 0,0 1 0,0-1 0,0 2 0,-14-6 0,-3 1-115,0 1 0,0 2 0,-1 0 1,0 2-1,0 1 0,0 1 0,0 1 0,-35 3 0,-26 8-1627,-101 24-1,143-24 860,-36 5-6335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4.859"/>
    </inkml:context>
    <inkml:brush xml:id="br0">
      <inkml:brushProperty name="width" value="0.025" units="cm"/>
      <inkml:brushProperty name="height" value="0.025" units="cm"/>
    </inkml:brush>
  </inkml:definitions>
  <inkml:trace contextRef="#ctx0" brushRef="#br0">1 120 4100,'0'0'11307,"44"-41"-11147,-9 41 0,8 0 0,9-4-128,8-5 32,9-7-993,4-6-1505,-1-5-1986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1.881"/>
    </inkml:context>
    <inkml:brush xml:id="br0">
      <inkml:brushProperty name="width" value="0.025" units="cm"/>
      <inkml:brushProperty name="height" value="0.025" units="cm"/>
    </inkml:brush>
  </inkml:definitions>
  <inkml:trace contextRef="#ctx0" brushRef="#br0">4 23 9065,'0'0'18364,"6"11"-17911,-3-6-416,1 1 17,0 1 0,-1 0 0,1 0 0,-1 0 0,-1 0 0,1 1 0,-1-1 0,-1 1 0,1-1-1,0 16 1,-5 50 409,-16 87 0,8-76 1110,79-457 183,-66 368-1756,-1 0 0,1 0 0,0 0 0,0 1 0,0-1 0,0 1 0,1-1 0,0 1 0,0 0 0,0 0 0,1 0 0,-1 0 0,1 1 0,5-4 0,-7 6 0,0-1 0,0 1 0,0 0 0,1 1 0,-1-1 0,0 0 0,1 1 0,-1-1 0,0 1 0,1 0 0,-1 0 0,1 0 0,-1 0 0,1 0 0,-1 0 0,0 1 0,1-1 0,-1 1 0,0 0 0,1 0 0,-1-1 0,0 1 0,0 1 0,0-1 0,0 0 0,0 1 0,0-1 0,0 1 0,0-1 0,-1 1 0,3 2 0,-1-2 0,-1 1 0,1-1 0,-1 0 0,1 1 0,-1 0 0,0-1 0,0 1 0,-1 0 0,1 0 0,0 0 0,-1 1 0,0-1 0,0 0 0,0 0 0,0 1 0,0-1 0,-1 0 0,1 1 0,-1-1 0,0 1 0,-1 4 0,0-4 0,0 0 0,-1 0 0,1 0 0,-1 0 0,0 0 0,0-1 0,-1 1 0,1-1 0,-1 1 0,0-1 0,0 0 0,0 0 0,0 0 0,-7 4 0,0 0 0,-1 0 0,0-1 0,0-1 0,-1 0 0,0 0 0,1-1 0,-1 0 0,-1-1 0,1-1 0,-22 2 0,34-4 0,-24-2 31,23 2-35,1 0 0,-1 0 0,1-1 0,-1 1 0,1 0 0,-1 0 0,1 0 0,-1-1 0,1 1 0,-1 0 0,1-1 0,-1 1 1,1 0-1,0-1 0,-1 1 0,1-1 0,0 1 0,-1 0 0,1-1 0,0 1 0,-1-1 0,1 1 0,0-1 0,0 1 0,0-1 0,0 1 0,-1-1 0,1 1 1,0-1-1,0 1 0,0-1 0,0 1 0,0-1 0,0 0 0,0 1 0,0-1 0,1 1 0,-1-1 0,1 0-302,0 0 0,0 0 0,1 0 0,-1 0 0,0 0 0,0 0 0,1 0 0,-1 1 0,1-1 0,-1 1 0,1-1 0,-1 1 0,1-1 0,-1 1 0,1 0 0,-1 0 0,1 0 0,2 0 0,39-2-6938,-35 2 5056,25-1-7427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2.210"/>
    </inkml:context>
    <inkml:brush xml:id="br0">
      <inkml:brushProperty name="width" value="0.025" units="cm"/>
      <inkml:brushProperty name="height" value="0.025" units="cm"/>
    </inkml:brush>
  </inkml:definitions>
  <inkml:trace contextRef="#ctx0" brushRef="#br0">1 155 7655,'0'0'24493,"11"-5"-23938,1-3-550,0 0 0,0 0 0,-1-1 0,0-1 0,0 0 0,-1 0-1,0-1 1,-1-1 0,0 1 0,-1-1 0,-1-1 0,8-14 0,-26 55-9,-25 78-319,34-96 176,0-1 0,0 1 1,1 0-1,0 0 0,1 0 1,0 0-1,1 0 1,-1 0-1,4 12 0,9-1-4533,2-13-2470,7-6-6516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55.537"/>
    </inkml:context>
    <inkml:brush xml:id="br0">
      <inkml:brushProperty name="width" value="0.025" units="cm"/>
      <inkml:brushProperty name="height" value="0.025" units="cm"/>
    </inkml:brush>
  </inkml:definitions>
  <inkml:trace contextRef="#ctx0" brushRef="#br0">5117 637 10890,'0'0'2130,"-2"-11"-993,0 3-1157,1 0 0,-1 1 0,0-1 0,-1 1-1,0 0 1,0 0 0,-1 0 0,0 0 0,0 0-1,0 1 1,-1-1 0,0 1 0,-6-6-1,-14-6 248,0 0 0,0 2-1,-2 0 1,0 2 0,-1 1-1,0 2 1,-40-12 0,-214-40 1835,-549-31-1070,42 7 184,536 41-891,-133-21-211,-4 32-92,230 37 2,0 8 0,1 6 0,1 7 0,-178 50 0,-55 41 33,331-93 85,1 3 1,2 3-1,0 2 0,-71 50 1,114-69-103,1 1 1,0 0 0,1 0-1,0 1 1,1 1 0,0 0 0,1 1-1,1 0 1,0 0 0,-8 17-1,13-21-14,0 0 0,1 0 0,0 0-1,1 1 1,0-1 0,0 1-1,1 0 1,0-1 0,1 1 0,0 0-1,1-1 1,0 1 0,1 0 0,0-1-1,1 1 1,7 18 0,1-7 6,1 1 1,1-2-1,0 0 1,2 0-1,1-1 1,0-1 0,1-1-1,1 0 1,1-1-1,1-1 1,0-1-1,25 14 1,10 3 42,1-3 0,2-1 0,100 31-1,107 21 93,3-12 0,358 43-1,560-38 247,-568-86-271,-451 1-52,277-56 1,-278 31 41,-3-8 0,-2-7 0,157-75 0,-285 112 7,-1-2 0,-1-1 0,-1-2-1,0-1 1,49-46 0,-66 54 54,-1 0 0,-1 0-1,0-1 1,-1-1 0,0 0 0,-1 0 0,-1-1 0,0 0 0,-2 0 0,1-1 0,-2 0 0,0 0 0,4-33 0,-7 36-112,-1-1 0,-1 1 0,0-1 0,0 0 0,-2 1 0,0-1 0,0 1 0,-1 0 0,-1 0 0,-1 0 0,0 0 0,0 1 0,-1-1 0,-1 2 0,-1-1 0,1 1 0,-2 0 0,0 0 0,0 1 0,-1 0 0,-22-18 0,5 8-49,-2 1 1,0 2-1,-1 0 1,-1 2 0,-1 2-1,0 1 1,-1 1-1,0 1 1,-35-5-1,-42-5-125,-164-8-1,-243 12-5615,316 15 618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4.837"/>
    </inkml:context>
    <inkml:brush xml:id="br0">
      <inkml:brushProperty name="width" value="0.025" units="cm"/>
      <inkml:brushProperty name="height" value="0.025" units="cm"/>
    </inkml:brush>
  </inkml:definitions>
  <inkml:trace contextRef="#ctx0" brushRef="#br0">0 1 16752,'0'0'1633,"0"81"-960,0-31-353,0 0-127,0-6-97,3-5-96,1-10 32,2-9-96,0-6 64,0-7-32,0-4-129,-6-17-5284,-3-2-961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5.211"/>
    </inkml:context>
    <inkml:brush xml:id="br0">
      <inkml:brushProperty name="width" value="0.025" units="cm"/>
      <inkml:brushProperty name="height" value="0.025" units="cm"/>
    </inkml:brush>
  </inkml:definitions>
  <inkml:trace contextRef="#ctx0" brushRef="#br0">0 397 13741,'0'0'8323,"8"-13"-7549,12-23-151,13-23-9,51-121 1,-72 147-547,-6 18 88,-1 1 1,-1-1-1,3-17 1,-6 51 20,-1 24-10,1-1 0,3 1 0,1-1 0,2 0 1,18 60-1,-22-96-286,-1 0 1,1 0-1,0 0 1,0-1-1,1 1 0,0-1 1,4 5-1,-6-8-130,-1-1-1,0 1 1,1-1-1,0 0 0,-1 1 1,1-1-1,0 0 1,-1 0-1,1 0 0,0 0 1,0-1-1,0 1 1,0 0-1,0-1 1,0 0-1,0 1 0,0-1 1,0 0-1,0 0 1,0 0-1,0 0 0,0 0 1,0-1-1,0 1 1,0 0-1,2-2 1,26-16-7610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3.691"/>
    </inkml:context>
    <inkml:brush xml:id="br0">
      <inkml:brushProperty name="width" value="0.025" units="cm"/>
      <inkml:brushProperty name="height" value="0.025" units="cm"/>
    </inkml:brush>
  </inkml:definitions>
  <inkml:trace contextRef="#ctx0" brushRef="#br0">0 49 14157,'0'0'6535,"61"-14"-5478,-37 6-289,6 1-351,3-1-225,4 3-128,3 0 0,0 3-64,-1 2-288,-4 0-801,-8 0-1346,-11 0-1729,-9 0-8039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5.761"/>
    </inkml:context>
    <inkml:brush xml:id="br0">
      <inkml:brushProperty name="width" value="0.025" units="cm"/>
      <inkml:brushProperty name="height" value="0.025" units="cm"/>
    </inkml:brush>
  </inkml:definitions>
  <inkml:trace contextRef="#ctx0" brushRef="#br0">1 107 9865,'0'0'5702,"13"51"-4261,5-37-352,1-4-96,10-6-160,-1-4-321,6-4-191,3-17-225,1-10-32,4-3 0,2-3-641,-5 4-1729,-11 8-2691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0.575"/>
    </inkml:context>
    <inkml:brush xml:id="br0">
      <inkml:brushProperty name="width" value="0.025" units="cm"/>
      <inkml:brushProperty name="height" value="0.025" units="cm"/>
    </inkml:brush>
  </inkml:definitions>
  <inkml:trace contextRef="#ctx0" brushRef="#br0">62 57 2338,'0'0'6839,"-9"-8"-4741,-1-4-1635,5 7-6,0-1-1,0 1 1,-1 0 0,1 1-1,-11-7 1,33 21 6382,35 20-5623,107 62-238,15 9 174,-81-36-321,124 77-359,19 10 689,-8-5-149,79 44 931,-242-150-1582,2-2 0,2-4 1,73 28-1,-18-9 46,48 35 0,-102-51-234,140 56 0,-173-79-151,0 2 0,43 26 0,-5-1-8,285 144-14,-88-36 0,-104-51 0,212 92 0,-333-168 0,-2 1 0,66 49 0,-78-51 0,179 113 0,83 57 0,-119-82 0,-8-5 0,-54-31 0,153 76 0,-47-30 0,345 226 0,-320-212 0,-136-77 0,145 100 0,12 10 0,-140-92 0,-120-68-1342,-18-5-2134,-22-6-6575,32 4 9182,-25-4-12925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1.836"/>
    </inkml:context>
    <inkml:brush xml:id="br0">
      <inkml:brushProperty name="width" value="0.025" units="cm"/>
      <inkml:brushProperty name="height" value="0.025" units="cm"/>
    </inkml:brush>
  </inkml:definitions>
  <inkml:trace contextRef="#ctx0" brushRef="#br0">0 584 9417,'0'0'17328,"10"-7"-16132,17-17-771,-1-1-1,-1 0 1,35-49 0,66-107-249,-87 122-156,8-18-96,26-34 195,-72 137 1013,-20 97-378,-6 63 248,23-153-1002,-1 13 0,2 1 0,5 53 0,4-69 5,-8-30-6,0 0 0,0 0 0,1 0 0,-1 0 0,1 0 0,-1 0 0,1 0 0,-1-1 0,1 1 0,0 0 0,-1 0 0,1 0-1,0 0 1,0-1 0,0 1 0,-1 0 0,1-1 0,0 1 0,0-1 0,0 1 0,0-1 0,0 1 0,0-1 0,2 1 0,-3-2-155,0 1 1,1 0 0,-1-1-1,0 1 1,0 0 0,1-1-1,-1 1 1,0-1 0,0 1-1,1 0 1,-1-1 0,0 1-1,0-1 1,0 1 0,0 0-1,0-1 1,0 1 0,0-1-1,0 1 1,0-1 0,0 1-1,0-1 1,0 1 0,0 0-1,0-1 1,0 1 0,0-1-1,0 1 1,-1-1-1,1 1 1,0 0 0,0-1-1,-1 0 1,-6-16-5705,-10 3-690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191"/>
    </inkml:context>
    <inkml:brush xml:id="br0">
      <inkml:brushProperty name="width" value="0.025" units="cm"/>
      <inkml:brushProperty name="height" value="0.025" units="cm"/>
    </inkml:brush>
  </inkml:definitions>
  <inkml:trace contextRef="#ctx0" brushRef="#br0">0 48 16560,'0'0'13196,"64"-30"-12908,-32 26-256,2 4-192,-2-2-1473,-5-2-2627,-4-3-3780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643"/>
    </inkml:context>
    <inkml:brush xml:id="br0">
      <inkml:brushProperty name="width" value="0.025" units="cm"/>
      <inkml:brushProperty name="height" value="0.025" units="cm"/>
    </inkml:brush>
  </inkml:definitions>
  <inkml:trace contextRef="#ctx0" brushRef="#br0">69 1 13293,'0'0'14290,"3"13"-13510,1 7-710,-1 0 0,0 0 0,-2 1 0,-1-1 1,0 0-1,-4 23 0,-37 171-497,41-214 325,0 1 0,1-1 0,-1 0 0,0 1 0,0-1-1,0 0 1,0 1 0,0-1 0,0 0 0,0 1 0,0-1 0,0 0 0,-1 1 0,1-1 0,0 0 0,0 1 0,0-1 0,0 0 0,0 1-1,-1-1 1,1 0 0,0 0 0,0 1 0,0-1 0,-1 0 0,1 0 0,0 1 0,0-1 0,-1 0 0,1 0 0,0 0 0,-1 1 0,1-1-1,0 0 1,-1 0 0,1 0 0,0 0 0,-1 0 0,1 0 0,0 0 0,-1 0 0,1 0 0,0 0 0,-1 0 0,1 0 0,0 0 0,-1 0-1,1 0 1,0 0 0,-1 0 0,1 0 0,0 0 0,-1 0 0,1 0 0,0-1 0,-1 1 0,1 0 0,0 0 0,0 0 0,-1-1 0,1 1 0,-13-19-6147,1-8-1625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012"/>
    </inkml:context>
    <inkml:brush xml:id="br0">
      <inkml:brushProperty name="width" value="0.025" units="cm"/>
      <inkml:brushProperty name="height" value="0.025" units="cm"/>
    </inkml:brush>
  </inkml:definitions>
  <inkml:trace contextRef="#ctx0" brushRef="#br0">67 67 5381,'0'0'15914,"14"-8"-13992,-2 1-1524,-3 1-98,1 1 0,0 0-1,0 0 1,1 1 0,-1 0 0,1 1 0,21-4 0,-19 6-37,15-4-54,1 2 0,1 0-1,-1 2 1,0 2 0,36 4 0,-61-4-147,-1 0 0,1 0 1,-1 0-1,0 0 0,0 1 0,0-1 1,0 1-1,0 0 0,0 0 0,0 0 0,-1 0 1,1 1-1,-1-1 0,1 1 0,-1-1 0,0 1 1,3 4-1,-2-1 139,-1 0 0,1 0-1,-1 0 1,0 0 0,0 0 0,-1 1 0,0-1 0,1 13-1,-2-5 53,-1-1-1,0 1 1,0 0-1,-1-1 1,-1 1-1,0-1 1,-1 0-1,-8 18 1,1-13-252,0-1 1,-1 0-1,-1 0 1,0-2-1,-1 1 1,-1-2-1,0 0 1,-1-1-1,-1 0 1,0-1-1,0-1 1,-2-1-1,1 0 1,-1-2-1,0 0 1,-1-1-1,1-1 1,-2-1-1,1 0 1,0-2-1,-1 0 1,0-1-1,1-2 0,-26-1 1,36-2-285,18 0-475,17 1-1628,-7 1-1247,0-1 0,0-1 0,29-8 1,-7-2-8230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343"/>
    </inkml:context>
    <inkml:brush xml:id="br0">
      <inkml:brushProperty name="width" value="0.025" units="cm"/>
      <inkml:brushProperty name="height" value="0.025" units="cm"/>
    </inkml:brush>
  </inkml:definitions>
  <inkml:trace contextRef="#ctx0" brushRef="#br0">250 0 16239,'0'0'8707,"-6"9"-6561,-39 60-1387,0-1 802,-50 98 0,85-145-1381,1 0-1,1 1 0,0-1 1,2 1-1,1 1 1,0-1-1,2 1 0,0 0 1,2 40-1,1-59-223,1 0-1,-1 0 1,1 0 0,0 0-1,1 0 1,-1-1 0,1 1-1,0-1 1,-1 1 0,2-1 0,-1 1-1,0-1 1,1 0 0,-1 0-1,1 0 1,0 0 0,0-1-1,0 1 1,0-1 0,0 0-1,1 0 1,-1 0 0,1 0-1,-1 0 1,1-1 0,0 0-1,0 0 1,5 1 0,3 1-498,1-1 0,0 0 0,0-1 0,0-1 0,0 0 0,0-1 0,20-3 0,15-11-6745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52.254"/>
    </inkml:context>
    <inkml:brush xml:id="br0">
      <inkml:brushProperty name="width" value="0.025" units="cm"/>
      <inkml:brushProperty name="height" value="0.025" units="cm"/>
    </inkml:brush>
  </inkml:definitions>
  <inkml:trace contextRef="#ctx0" brushRef="#br0">19 59 8616,'-1'0'204,"0"0"-1,0 0 1,0 1-1,0-1 1,0 0-1,0 1 1,1-1-1,-1 1 1,0-1-1,0 1 1,0-1-1,1 1 1,-1 0-1,0-1 1,1 1 0,-1 0-1,0-1 1,1 1-1,-1 0 1,1 0-1,-1 0 1,1 0-1,-1-1 1,1 1-1,-1 2 1,2-3-141,-1 1 0,1 0 0,-1 0 0,1 0 0,-1 0 0,1 0 0,0-1 0,-1 1 0,1 0 0,0-1 0,0 1 0,-1 0 1,1-1-1,0 1 0,0-1 0,0 1 0,0-1 0,0 0 0,1 1 0,53 13 2070,395 9 1411,-52-7-2033,-343-10-1286,1013 62 2897,200-80-2497,-592 11-406,93-1 64,366-48 528,-1077 47-573,0-3-1,-1-2 1,93-26-1,-136 30-136,31-10 447,-44 13-643,0 1-1,1-1 1,-1 1 0,1-1-1,-1 0 1,0 1 0,0-1-1,1 0 1,-1 0 0,0 0 0,0 0-1,0 0 1,0 0 0,0 0-1,0-1 1,0 1 0,-1 0-1,1-1 1,0 1 0,-1 0-1,1-1 1,-1 1 0,1-3 0,-1 2-465,-1 0 1,0 1 0,0-1 0,-1 0-1,1 0 1,0 1 0,-1-1 0,1 1-1,0-1 1,-1 1 0,0-1 0,-2 0 0,-4-6-3446,-12-16-9368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3.728"/>
    </inkml:context>
    <inkml:brush xml:id="br0">
      <inkml:brushProperty name="width" value="0.025" units="cm"/>
      <inkml:brushProperty name="height" value="0.025" units="cm"/>
    </inkml:brush>
  </inkml:definitions>
  <inkml:trace contextRef="#ctx0" brushRef="#br0">171 0 8552,'0'0'10255,"-7"12"-8397,-71 121 1713,70-118-3313,1 1-1,0-1 1,2 1-1,0 0 0,0 0 1,2 1-1,0-1 1,-1 21-1,4-35-239,0-1-1,1 1 1,-1-1 0,1 0-1,-1 1 1,1-1 0,0 0-1,0 1 1,0-1-1,-1 0 1,1 0 0,0 0-1,0 0 1,0 0 0,1 0-1,-1 0 1,0 0 0,0 0-1,0 0 1,1-1-1,-1 1 1,1 0 0,-1-1-1,0 1 1,1-1 0,-1 0-1,1 1 1,-1-1 0,1 0-1,-1 0 1,1 0-1,1 0 1,59-2 362,-50 1-274,14-2 29,-16 1-106,0 1 1,0 0 0,1 0-1,10 1 1,-19 0 3,0 0 0,-1 1-1,1-1 1,-1 0 0,1 0 0,-1 1 0,1-1 0,-1 1-1,1-1 1,-1 1 0,0 0 0,1 0 0,-1-1 0,0 1-1,0 0 1,1 0 0,-1 0 0,0 1 0,0-1 0,0 0-1,0 0 1,0 0 0,0 1 0,-1-1 0,1 0 0,0 1-1,-1-1 1,1 1 0,-1-1 0,1 1 0,-1-1 0,0 3-1,1 2 31,-1-1-1,0 1 0,-1-1 0,1 0 0,-1 1 0,0-1 0,-1 0 0,1 0 1,-1 1-1,0-1 0,0 0 0,-1-1 0,0 1 0,1 0 0,-1-1 0,-1 0 0,1 1 1,-1-1-1,1 0 0,-1-1 0,-1 1 0,1-1 0,0 0 0,-1 0 0,1 0 1,-1 0-1,0-1 0,0 0 0,0 0 0,0 0 0,0-1 0,-10 2 0,8-2-2,1 1 0,0-1-1,0-1 1,0 1 0,-1-1-1,1 0 1,0-1 0,-1 0-1,1 0 1,0 0-1,0 0 1,0-1 0,0 0-1,0 0 1,0-1 0,1 0-1,-1 0 1,1 0 0,0 0-1,0-1 1,0 0 0,0 0-1,1-1 1,-1 1-1,1-1 1,0 0 0,0 0-1,-4-8 1,8 12-99,0 1 0,-1-1 0,1 1 0,0-1 0,-1 0 0,1 1 0,0-1 0,0 0 0,0 1 0,0-1 0,0 0 0,0 1 0,0-1 0,0 0 0,0 1 0,0-1 0,0 0 0,0 1 0,0-1 0,1 0 0,-1 1 0,0-1 0,0 1 0,1-1 0,-1 0 0,0 1 0,1-1 0,-1 1 0,1-1 0,-1 1 0,1-1 0,-1 1 0,1 0 0,-1-1-1,1 1 1,-1-1 0,1 1 0,-1 0 0,1 0 0,0-1 0,-1 1 0,1 0 0,0 0 0,-1 0 0,1 0 0,0-1 0,-1 1 0,1 0 0,1 0 0,45 0-4105,-29 0 2045,23-3-3699,6-3-2247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515"/>
    </inkml:context>
    <inkml:brush xml:id="br0">
      <inkml:brushProperty name="width" value="0.025" units="cm"/>
      <inkml:brushProperty name="height" value="0.025" units="cm"/>
    </inkml:brush>
  </inkml:definitions>
  <inkml:trace contextRef="#ctx0" brushRef="#br0">1 425 7527,'0'0'17633,"6"-8"-15936,29-37-582,55-69-359,134-132 0,-223 245-719,0 0 0,-1 0 0,1 1 0,-1-1 0,1 0 0,0 0 0,0 1 0,-1-1 0,1 1 0,0-1 0,0 1 1,0-1-1,0 1 0,0-1 0,0 1 0,0 0 0,0-1 0,0 1 0,0 0 0,0 0 0,0 0 0,0 0 0,1 0 0,-1 1-14,-1-1 0,1 1 0,-1 0 0,1 0 0,-1 0 1,0 0-1,1 0 0,-1-1 0,0 1 0,0 0 0,0 0 0,0 0 0,0 0 0,0 0 0,0 0 0,0 0 0,0 0 0,0 0 0,-1 1 0,-16 62 489,15-56-356,-15 40 55,3 1 0,2 1-1,2 0 1,2 0 0,-2 93 0,17-109-136,-7-33-90,1 0 1,-1 0 0,1 0-1,-1 0 1,1 0 0,-1 0-1,1 1 1,0-1-1,-1-1 1,1 1 0,0 0-1,0 0 1,0 0 0,0 0-1,0 0 1,0-1-1,0 1 1,0 0 0,0-1-1,0 1 1,0-1 0,0 1-1,0-1 1,1 0-1,1 1 1,-3-2-222,0 1 1,1 0-1,-1-1 0,0 1 1,1 0-1,-1-1 1,0 1-1,0-1 0,0 1 1,1 0-1,-1-1 0,0 1 1,0-1-1,0 1 0,0-1 1,0 1-1,0-1 1,0 1-1,0-1 0,0 1 1,0-1-1,0 1 0,0 0 1,0-1-1,0 1 0,0-1 1,0 1-1,0-1 1,-1 1-1,1-1 0,0 1 1,0 0-1,-1-1 0,1 1 1,0-1-1,-1 1 0,-8-19-6638,-6 2-2378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839"/>
    </inkml:context>
    <inkml:brush xml:id="br0">
      <inkml:brushProperty name="width" value="0.025" units="cm"/>
      <inkml:brushProperty name="height" value="0.025" units="cm"/>
    </inkml:brush>
  </inkml:definitions>
  <inkml:trace contextRef="#ctx0" brushRef="#br0">1 25 14318,'0'0'12107,"76"-4"-11755,-40-2-224,1 3-63,0 2-610,1-1-1857,-6-3-2467,-2 1-4836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241"/>
    </inkml:context>
    <inkml:brush xml:id="br0">
      <inkml:brushProperty name="width" value="0.025" units="cm"/>
      <inkml:brushProperty name="height" value="0.025" units="cm"/>
    </inkml:brush>
  </inkml:definitions>
  <inkml:trace contextRef="#ctx0" brushRef="#br0">283 32 12236,'0'0'8215,"-12"-6"-6490,6 2-1554,2 1-30,-1 1 1,1-1-1,0 1 1,-1 0-1,0 0 0,1 0 1,-1 1-1,0-1 1,0 1-1,0 0 1,0 1-1,0-1 1,0 1-1,0 0 1,0 0-1,0 1 0,0 0 1,0-1-1,0 2 1,1-1-1,-8 3 1,1 3-56,0 1 0,1 1 1,0-1-1,1 2 1,0-1-1,0 1 0,1 1 1,0-1-1,1 1 0,0 1 1,-8 19-1,8-15 261,0 1 0,1 1 0,1-1 0,1 1 0,1 0 0,0 0-1,0 34 1,3-48-306,0 0 0,0 0-1,1 0 1,0-1-1,0 1 1,0 0 0,0-1-1,0 1 1,1-1-1,-1 1 1,1-1 0,0 1-1,0-1 1,1 0-1,-1 0 1,1 0 0,-1-1-1,1 1 1,0 0-1,0-1 1,0 0 0,0 0-1,0 0 1,1 0-1,-1 0 1,1-1 0,5 3-1,0-2-21,-1 0 0,1 0 1,-1 0-1,1-1 0,-1-1 0,1 0 0,0 0 0,-1 0 1,1-1-1,-1 0 0,14-4 0,-20 4-9,0 1 0,0-1 0,0 0 0,0 0 0,0 0 0,0 0 0,0 0 0,0-1 0,-1 1 0,1 0 1,0-1-1,-1 1 0,1-1 0,-1 0 0,0 0 0,1 1 0,-1-1 0,0 0 0,0 0 0,0 0 0,0 0 0,0-3 0,-1 4 31,0 0-1,0 0 1,0 0 0,0 0-1,0 0 1,0 0-1,0 0 1,-1 0 0,1-1-1,0 1 1,-1 0-1,1 0 1,-1 0 0,1 0-1,-1 0 1,0 1-1,1-1 1,-1 0 0,0 0-1,0 0 1,1 0 0,-1 1-1,0-1 1,0 0-1,0 1 1,0-1 0,0 1-1,0-1 1,0 1-1,0-1 1,0 1 0,0 0-1,0 0 1,0-1-1,0 1 1,-1 0 0,1 0-1,0 0 1,0 0-1,0 0 1,0 0 0,0 1-1,-2-1 1,-10 0 65,9-1-106,0 0 1,0 1-1,0 0 1,0 0-1,0 0 1,0 0-1,0 1 1,0-1-1,0 1 1,1 0-1,-7 3 1,19-5-1,56-42-603,-54 33 425,1 1 1,0 1-1,0 0 1,1 1-1,0 0 1,0 1-1,20-6 1,-32 12 173,-1-1 0,1 1 0,-1 0 1,1 0-1,-1 0 0,1 0 0,-1 0 0,1 0 1,-1 0-1,1 0 0,-1 0 0,1 1 0,-1-1 1,1 0-1,-1 0 0,1 0 0,-1 0 1,1 1-1,-1-1 0,0 0 0,1 1 0,-1-1 1,1 0-1,-1 1 0,0-1 0,1 0 0,-1 1 1,0-1-1,1 1 0,-1-1 0,0 0 0,0 1 1,1 0-1,1 23 233,-11 24 616,-45 95 233,61-147-3275,12-15-6363,-3-5-1054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584"/>
    </inkml:context>
    <inkml:brush xml:id="br0">
      <inkml:brushProperty name="width" value="0.025" units="cm"/>
      <inkml:brushProperty name="height" value="0.025" units="cm"/>
    </inkml:brush>
  </inkml:definitions>
  <inkml:trace contextRef="#ctx0" brushRef="#br0">150 1 14414,'0'0'9363,"-2"9"-7254,0 13-1416,1 0 0,0 0 0,2 0 0,0-1 0,9 40 0,6 3-676,15 120-1,-29-161-83,-1 1 1,-1-1-1,-1 1 1,-1-1-1,-1 0 1,-1 1-1,-2-1 1,-12 37 0,6-31-1041,-27 45 0,27-54-956,-1-1 0,-30 33 0,-9-1-5240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6.229"/>
    </inkml:context>
    <inkml:brush xml:id="br0">
      <inkml:brushProperty name="width" value="0.025" units="cm"/>
      <inkml:brushProperty name="height" value="0.025" units="cm"/>
    </inkml:brush>
  </inkml:definitions>
  <inkml:trace contextRef="#ctx0" brushRef="#br0">66 55 4644,'0'0'1853,"-8"2"1286,-36 11-128,30-8 206,41-8-1705,93-21-289,51-9-711,-50 23-442,173 5-1,122 32-36,-388-24-34,734 10-63,-479-22 705,-289 14-291,-13 0-770,17-4 159,-28-4-6482,16-9-6042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480"/>
    </inkml:context>
    <inkml:brush xml:id="br0">
      <inkml:brushProperty name="width" value="0.025" units="cm"/>
      <inkml:brushProperty name="height" value="0.025" units="cm"/>
    </inkml:brush>
  </inkml:definitions>
  <inkml:trace contextRef="#ctx0" brushRef="#br0">1 1 6438,'0'0'2210,"0"60"-8424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822"/>
    </inkml:context>
    <inkml:brush xml:id="br0">
      <inkml:brushProperty name="width" value="0.025" units="cm"/>
      <inkml:brushProperty name="height" value="0.025" units="cm"/>
    </inkml:brush>
  </inkml:definitions>
  <inkml:trace contextRef="#ctx0" brushRef="#br0">1 0 3299,'0'0'667,"-1"9"-613,12 211 5905,-1-47-3371,-9-138-2490,4 56 247,0-88-3927,-4-6-561</inkml:trace>
  <inkml:trace contextRef="#ctx0" brushRef="#br0" timeOffset="1">36 647 1666,'0'57'9737,"0"2"-7911,3-4-609,2-4-449,1-12-319,1-16-353,1-15-96,-3-8-2210,-5-22-4100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654"/>
    </inkml:context>
    <inkml:brush xml:id="br0">
      <inkml:brushProperty name="width" value="0.025" units="cm"/>
      <inkml:brushProperty name="height" value="0.025" units="cm"/>
    </inkml:brush>
  </inkml:definitions>
  <inkml:trace contextRef="#ctx0" brushRef="#br0">30 385 8136,'0'0'13773,"-29"-65"-14030,29 30-1088,3-8-577,9-11-1249,0-8-160,-1-1-1313,-2 1 416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026"/>
    </inkml:context>
    <inkml:brush xml:id="br0">
      <inkml:brushProperty name="width" value="0.025" units="cm"/>
      <inkml:brushProperty name="height" value="0.025" units="cm"/>
    </inkml:brush>
  </inkml:definitions>
  <inkml:trace contextRef="#ctx0" brushRef="#br0">25 550 4452,'0'0'6438,"0"-60"-3299,-4 35 0,-1 4-1185,-1 0-769,1 2-352,1-3-321,4-4-255,0-3-225,0-6-32,0-3-64,1-5-385,5-2-576,0 0-929,-1 1-960,-5 5-994,0 1-5253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562"/>
    </inkml:context>
    <inkml:brush xml:id="br0">
      <inkml:brushProperty name="width" value="0.025" units="cm"/>
      <inkml:brushProperty name="height" value="0.025" units="cm"/>
    </inkml:brush>
  </inkml:definitions>
  <inkml:trace contextRef="#ctx0" brushRef="#br0">140 0 8552,'-3'15'1997,"-63"248"-1101,56-192-5728,8 38 4492,0-5 1802,-3 125 5193,7-180-9123,0-1-3528,-1-39 1543</inkml:trace>
  <inkml:trace contextRef="#ctx0" brushRef="#br0" timeOffset="1">66 1057 5349,'0'0'2007,"0"10"-1713,-1 26-347,1-5 924,-1 0 0,-1 0 0,-2 0 1,-8 31-1,8-44-264,1-1-1,0 1 1,2 0 0,0 0 0,1 0 0,2 21 0,0 11-467,-3-50-313,1 1 1,-1-1 0,0 0-1,0 1 1,1-1-1,-1 0 1,0 1 0,0-1-1,1 0 1,-1 0 0,0 0-1,0 0 1,1 0-1,-1 0 1,0 0 0,0 0-1,0 0 1,1 0-1,-1 0 1,0-1 0,0 1-1,1 0 1,-2-1 0,-17-8-6202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191"/>
    </inkml:context>
    <inkml:brush xml:id="br0">
      <inkml:brushProperty name="width" value="0.025" units="cm"/>
      <inkml:brushProperty name="height" value="0.025" units="cm"/>
    </inkml:brush>
  </inkml:definitions>
  <inkml:trace contextRef="#ctx0" brushRef="#br0">45 160 18834,'0'0'10719,"-9"6"-8717,-26 16-966,35-22-1033,0 0 0,1 0 1,-1 0-1,0 0 0,0 0 1,0 1-1,1-1 0,-1 0 1,0 0-1,0 0 0,0 0 1,0 0-1,1 0 0,-1 1 1,0-1-1,0 0 0,0 0 1,0 0-1,0 0 0,0 0 1,0 1-1,0-1 0,1 0 0,-1 0 1,0 0-1,0 1 0,0-1 1,0 0-1,0 0 0,0 0 1,0 1-1,0-1 0,0 0 1,0 0-1,0 0 0,0 1 1,0-1-1,0 0 0,0 0 1,-1 0-1,1 1 0,0-1 1,0 0-1,0 0 0,0 0 0,0 0 1,0 1-1,0-1 0,-1 0 1,1 0-1,0 0 0,0 0 1,0 0-1,0 0 0,0 1 1,-1-1-1,1 0 0,0 0 1,0 0-1,0 0 0,-1 0 1,1 0-1,0 0 0,0 0 1,-1 0-1,15 1-42,-14-1 35,9-2 4,-1-1 0,1 1 0,-1-1 0,1-1 0,-1 0 0,-1 0 0,1 0 0,0-1 0,-1 0 0,0-1 0,0 1 0,10-12 0,-12 11 0,0 1 0,0-1 0,0-1 0,-1 1 0,0 0 0,0-1 0,-1 0 0,0 0 0,0 0 0,0 0 0,-1-1 0,0 1 0,-1-1 0,2-13 0,-3 20 0,0 0 0,0 1 0,0-1 0,0 0 0,0 0 0,-1 1 0,1-1 0,0 0 0,0 0 0,-1 1 0,1-1 0,0 0 0,-1 1 0,1-1 0,0 0 0,-1 1 0,1-1 0,-1 1 0,1-1 0,-1 1 0,0-1 0,1 1 0,-1-1 0,0 1 0,1-1 0,-1 1 0,0 0 0,1 0 0,-1-1 0,0 1 0,1 0 0,-1 0 0,0 0 0,0-1 0,1 1 0,-1 0 0,0 0 0,0 0 0,0 0 0,1 1 0,-1-1 0,0 0 0,0 0 0,1 0 0,-1 1 0,0-1 0,1 0 0,-2 1 0,-2 0 0,0 1 0,0 0 0,0-1 0,0 1 0,0 1 0,0-1 0,-5 4 0,2 1 0,0 1 0,0 0 0,0 0 0,1 0 0,0 0 0,1 1 0,0 0 0,0 0 0,1 1 0,0-1 0,0 1 0,1 0 0,1 0 0,-3 20 0,5-29 0,0 0 0,0 0 0,0 0 0,0 0 0,0 1 0,0-1 0,1 0 0,-1 0 0,0 0 0,1 0 0,-1 0 0,1 0 0,-1 0 0,1 0 0,-1 0 0,1 0 0,0 0 0,-1-1 0,1 1 0,0 0 0,0 0 0,0-1 0,0 1 0,0 0 0,-1-1 0,3 2 0,0-1 0,1 0 0,-1 0 0,0-1 0,1 1 0,-1-1 0,0 1 0,1-1 0,-1 0 0,4-1 0,4 0 0,-1-1 0,0 0 0,0 0 0,0-1 0,13-5 0,-8-1 0,1-1 0,-1 0 0,0 0 0,-1-2 0,-1 1 0,0-2 0,0 0 0,18-25 0,-10 14 0,-41 75 0,14-39 0,-21 54 0,26-62 0,0 0 0,0 0 0,0 0 0,0-1 0,1 1 0,-1 0 0,1 0 0,0 0 0,0 0 0,1 0 0,-1 0 0,1 0 0,0 0 0,2 6 0,-2-8 0,0-1 0,0 0 0,0 1 0,1-1 0,-1 0 0,1 0 0,-1 0 0,1 0 0,-1 0 0,1 0 0,-1 0 0,1 0 0,0-1 0,-1 1 0,1-1 0,0 1 0,0-1 0,0 0 0,-1 1 0,1-1 0,0 0 0,0 0 0,0-1 0,-1 1 0,1 0 0,2-1 0,-1 1 0,1-1 0,-1 0 0,0 1 0,0-1 0,0-1 0,1 1 0,-1 0 0,0-1 0,-1 1 0,1-1 0,0 0 0,0 0 0,3-4 0,-3 2-249,-1 1-1,0-1 1,0 0-1,0 0 1,0 0-1,-1 0 1,1 0-1,0-8 1,0-3-2532,0-1 0,-2-28 0,-1 19-308,1-33-6776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304"/>
    </inkml:context>
    <inkml:brush xml:id="br0">
      <inkml:brushProperty name="width" value="0.025" units="cm"/>
      <inkml:brushProperty name="height" value="0.025" units="cm"/>
    </inkml:brush>
  </inkml:definitions>
  <inkml:trace contextRef="#ctx0" brushRef="#br0">0 1 4004,'0'49'224,"0"-1"-224,0-6 2050,0-5-993,0-6 96,2-6-384,3-2-385,0-4-320,1 2 0,-1-4 32,2 3 129,0 3-161,1 3 0,-2 5-64,-1 2-481,-2 6-1409,-2 2-2722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631"/>
    </inkml:context>
    <inkml:brush xml:id="br0">
      <inkml:brushProperty name="width" value="0.025" units="cm"/>
      <inkml:brushProperty name="height" value="0.025" units="cm"/>
    </inkml:brush>
  </inkml:definitions>
  <inkml:trace contextRef="#ctx0" brushRef="#br0">45 0 5733,'-3'11'2798,"-28"128"1854,27-110-4800,-2 47 0,11 141-2472,0-79-2261,-5-96 2538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972"/>
    </inkml:context>
    <inkml:brush xml:id="br0">
      <inkml:brushProperty name="width" value="0.025" units="cm"/>
      <inkml:brushProperty name="height" value="0.025" units="cm"/>
    </inkml:brush>
  </inkml:definitions>
  <inkml:trace contextRef="#ctx0" brushRef="#br0">121 0 993,'-23'109'2793,"13"-63"-674,-8 63 0,13 45 1872,-3 35-4075,2-160-5169,3-16 241</inkml:trace>
  <inkml:trace contextRef="#ctx0" brushRef="#br0" timeOffset="1">29 980 8264,'-3'52'2018,"-2"-3"-609,2-8 64,1-9-223,0-10-546,0-8-159,1-6-225,-2-6 0,0-1-416,3 4-544,-3 4-449,2 6-3267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502"/>
    </inkml:context>
    <inkml:brush xml:id="br0">
      <inkml:brushProperty name="width" value="0.025" units="cm"/>
      <inkml:brushProperty name="height" value="0.025" units="cm"/>
    </inkml:brush>
  </inkml:definitions>
  <inkml:trace contextRef="#ctx0" brushRef="#br0">22 1 6086,'0'52'2210,"-6"-1"-160,0-5-1217,0-8 256,3-9-449,2-8-512,1-8-64,0-7 97,1-5-193,6-1-1,3 2-63,-2 0-224,2 4-128,-3 2-609,1 9-1153,-1 4-1666,-2 5 224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863"/>
    </inkml:context>
    <inkml:brush xml:id="br0">
      <inkml:brushProperty name="width" value="0.025" units="cm"/>
      <inkml:brushProperty name="height" value="0.025" units="cm"/>
    </inkml:brush>
  </inkml:definitions>
  <inkml:trace contextRef="#ctx0" brushRef="#br0">1 1 2883,'0'50'2082,"0"-1"-1153,0-4-769,0-6-128,0-6 0,0-8-32,0-10 32,0-3 64,3-3 0,2-1-160,1 4 128,-2 2-288,2 8-769,2 8-1057,-3 6 224,2 6 577</inkml:trace>
  <inkml:trace contextRef="#ctx0" brushRef="#br0" timeOffset="1">58 722 1089,'0'0'1762,"-6"65"-161,-1-40-159,0-3-834,2 0-320,-1 0-288,4 4-416,0 7-865,2 7-2691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203"/>
    </inkml:context>
    <inkml:brush xml:id="br0">
      <inkml:brushProperty name="width" value="0.025" units="cm"/>
      <inkml:brushProperty name="height" value="0.025" units="cm"/>
    </inkml:brush>
  </inkml:definitions>
  <inkml:trace contextRef="#ctx0" brushRef="#br0">77 1 3619,'-5'49'4068,"3"-4"-1858,-4-5-1089,4-9-736,-6-9-353,3-8 32,0-7-128,-6-3-481,5-1-1248,-3 3-129,2 7 929,-4 9-2082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5.074"/>
    </inkml:context>
    <inkml:brush xml:id="br0">
      <inkml:brushProperty name="width" value="0.025" units="cm"/>
      <inkml:brushProperty name="height" value="0.025" units="cm"/>
    </inkml:brush>
  </inkml:definitions>
  <inkml:trace contextRef="#ctx0" brushRef="#br0">19 17 4901,'0'0'11424,"-3"6"-10266,0-2-836,2-3-213,-1 1 1,1 0-1,0-1 1,0 1-1,0 0 1,0 0-1,0 0 1,1 0-1,-1 0 1,0 0 0,1 0-1,-1 0 1,1 0-1,0 3 1,0-4 27,1 0 1,0-1 0,0 1 0,0 0-1,0-1 1,0 1 0,0-1-1,0 1 1,0-1 0,0 0 0,0 0-1,1 1 1,-1-1 0,0 0-1,0 0 1,0 0 0,0 0 0,0 0-1,0 0 1,2-1 0,26 0 1059,8-4-235,0 0-602,0 1 0,-1 2 0,72 6 0,-44 1 419,1-3-1,87-8 0,-91 3-326,60-1-124,-47 3 533,109-15 0,-169 13-836,0 0 0,1 1 1,-1 0-1,0 1 1,1 1-1,-1 1 0,0 0 1,1 0-1,-1 2 0,0 0 1,21 7-1,-23-6 163,0 0-1,0 0 0,0-1 1,1 0-1,-1-1 1,1-1-1,0 0 1,21-1-1,-33 1-181,-1-1-9,0 0 0,0 1 0,0-1 0,1 0 0,-1 1 0,0-1 1,0 1-1,0-1 0,0 0 0,0 1 0,0-1 0,0 1 1,0-1-1,0 0 0,0 1 0,0-1 0,0 1 0,0-1 1,0 0-1,0 1 0,0-1 0,0 0 0,-1 1 0,1-1 1,0 1-1,0-1 0,0 0 0,-1 1 0,1-1 0,0 0 1,0 0-1,-1 1 0,1-1 0,0 0 0,-1 1 0,1-1 1,0 0-1,-1 0 0,1 0 0,0 1 0,-1-1 0,1 0 0,-1 0 1,1 0-1,0 0 0,-1 0 0,1 0 0,-1 0 0,1 0 1,0 0-1,-1 0 0,1 0 0,-1 0 0,1 0 0,0 0 1,-1 0-1,1 0 0,0 0 0,-1-1 0,1 1 0,-1 0 1,1 0-1,-1-1 0,-15-12-2597,3-7-3743,11 17 4988,-17-31-17927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6.350"/>
    </inkml:context>
    <inkml:brush xml:id="br0">
      <inkml:brushProperty name="width" value="0.025" units="cm"/>
      <inkml:brushProperty name="height" value="0.025" units="cm"/>
    </inkml:brush>
  </inkml:definitions>
  <inkml:trace contextRef="#ctx0" brushRef="#br0">1 58 5221,'0'0'10751,"10"6"-9138,-10-6-1601,4 3 180,-1-1 0,1 1 1,0-1-1,0 0 1,0 0-1,0-1 0,1 1 1,-1-1-1,0 0 1,1 0-1,-1-1 0,1 1 1,-1-1-1,1 0 1,-1 0-1,1 0 0,-1-1 1,8-1-1,20-3 633,1 2 1,-1 1-1,1 2 0,44 5 1,25 0 1021,215-23 352,-228 13-1425,111 7 0,-175 0-732,-14-1 99,-1 0-1,0-1 1,1 0 0,-1 0 0,0-1 0,1-1 0,-1 0 0,0 0-1,0-1 1,11-4 0,-16 5-124,0-1 6,0 1 0,0 0 1,1 0-1,-1 0 0,0 1 0,1 0 1,9-1-1,-15 2-42,0 0 0,0-1-1,1 1 1,-1 0 0,0 0 0,0-1 0,0 1 0,0 0-1,0 0 1,0-1 0,0 1 0,0 0 0,0-1 0,0 1-1,0 0 1,0 0 0,0-1 0,0 1 0,0 0 0,0-1 0,0 1-1,0 0 1,0 0 0,0-1 0,0 1 0,0 0 0,0 0-1,-1-1 1,1 1 0,0 0 0,0 0 0,0 0 0,0-1-1,-1 1 1,1 0 0,0 0 0,0 0 0,0-1 0,-1 1-1,1 0 1,0 0 0,0 0 0,-1 0 0,1 0 0,0 0-1,-1 0 1,1-1 0,0 1 0,-1 0 0,-11-11-4062,-6 2-3980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575"/>
    </inkml:context>
    <inkml:brush xml:id="br0">
      <inkml:brushProperty name="width" value="0.025" units="cm"/>
      <inkml:brushProperty name="height" value="0.025" units="cm"/>
    </inkml:brush>
  </inkml:definitions>
  <inkml:trace contextRef="#ctx0" brushRef="#br0">0 1 13997,'0'0'4581,"71"17"-4421,-44-16-64,6-1-545,7 0-1472,0 0-1058,2-4-2691</inkml:trace>
  <inkml:trace contextRef="#ctx0" brushRef="#br0" timeOffset="1">542 13 6534,'0'0'4100,"49"10"-2691,-33-10-256,2 0 33,0 0 31,2 0-609,2 0-544,6 0-64,4-2-1153,2-1-1153,2 0-1634,2 1-4836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903"/>
    </inkml:context>
    <inkml:brush xml:id="br0">
      <inkml:brushProperty name="width" value="0.025" units="cm"/>
      <inkml:brushProperty name="height" value="0.025" units="cm"/>
    </inkml:brush>
  </inkml:definitions>
  <inkml:trace contextRef="#ctx0" brushRef="#br0">1 11 10025,'0'0'5061,"59"1"-4548,-35-4-353,0-2-64,2 1-96,0 4 0,-1 0-192,-4 0 64,-6 0 64,-6 0 32,-6 9-353,-2-2-928,2-2-1954</inkml:trace>
  <inkml:trace contextRef="#ctx0" brushRef="#br0" timeOffset="1">373 26 6919,'0'0'19570,"27"-15"-19378,-27 13-160,9 2-7847,-3 0 608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533"/>
    </inkml:context>
    <inkml:brush xml:id="br0">
      <inkml:brushProperty name="width" value="0.025" units="cm"/>
      <inkml:brushProperty name="height" value="0.025" units="cm"/>
    </inkml:brush>
  </inkml:definitions>
  <inkml:trace contextRef="#ctx0" brushRef="#br0">1 0 5285,'0'0'24087,"48"46"-24183,-25-36-2627,1 2-4259,2-2-11756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50.027"/>
    </inkml:context>
    <inkml:brush xml:id="br0">
      <inkml:brushProperty name="width" value="0.025" units="cm"/>
      <inkml:brushProperty name="height" value="0.025" units="cm"/>
    </inkml:brush>
  </inkml:definitions>
  <inkml:trace contextRef="#ctx0" brushRef="#br0">34 51 11531,'0'0'13122,"4"6"-12818,-4-4-274,1 0 0,0 0 0,0 0 1,1 0-1,-1 0 0,0-1 0,1 1 0,-1 0 0,1-1 0,-1 1 1,1-1-1,0 0 0,-1 1 0,1-1 0,0 0 0,0 0 1,0 0-1,3 1 0,-3-2-6,0 0 1,1 0-1,-1-1 1,0 1-1,0 0 0,1-1 1,-1 1-1,0-1 1,0 0-1,0 0 1,0 0-1,0 0 0,0 0 1,0 0-1,0 0 1,0-1-1,0 1 1,-1-1-1,1 1 0,0-1 1,2-3-1,-2 3 43,0-1-1,0 1 0,0-1 0,-1 0 1,1 0-1,-1 1 0,1-1 0,-1 0 1,0 0-1,0 0 0,0 0 0,0-1 1,-1 1-1,1 0 0,-1 0 0,0-4 1,0 6-16,-1 0 0,1 0 0,-1 1 0,1-1 0,-1 0 0,1 1 1,-1-1-1,0 1 0,1-1 0,-1 1 0,0-1 0,0 1 0,1-1 0,-1 1 1,0 0-1,0-1 0,1 1 0,-1 0 0,0 0 0,0-1 0,0 1 0,0 0 1,1 0-1,-1 0 0,0 0 0,0 0 0,0 0 0,0 0 0,1 1 0,-1-1 1,0 0-1,0 0 0,0 1 0,-1 0 0,-31 10 242,30-9-261,1 0 0,-1 1 1,0-1-1,1 1 0,0-1 1,0 1-1,0 0 0,0 0 1,0 0-1,1 0 0,-1 0 1,1 1-1,0-1 0,0 0 1,0 1-1,0-1 0,0 6 1,1-8-14,1 0 1,0 0 0,-1 0-1,1-1 1,0 1 0,0 0-1,-1 0 1,1-1 0,0 1-1,0-1 1,0 1 0,0-1-1,0 1 1,0-1 0,0 0-1,0 1 1,0-1 0,0 0-1,0 0 1,0 0 0,0 0 0,0 0-1,0 0 1,0 0 0,0 0-1,0 0 1,0 0 0,0 0-1,0-1 1,0 1 0,2-1-1,34-10 275,-36 10-276,0 0 0,0 0 0,1 0-1,-1 0 1,0-1 0,0 1 0,0 0 0,-1 0 0,1-1-1,0 1 1,0-1 0,-1 1 0,1-1 0,-1 1-1,1-1 1,-1 1 0,1-4 0,-1 4 1,-1 1-1,1-1 1,0 0 0,0 0 0,-1 0-1,1 1 1,-1-1 0,1 0-1,0 1 1,-1-1 0,1 0 0,-1 1-1,0-1 1,1 0 0,-1 1 0,1-1-1,-1 1 1,0-1 0,0 1-1,1-1 1,-1 1 0,0 0 0,-1-1-1,-1 0 6,-1 0 1,1 0-1,-1 1 0,1-1 0,-1 1 0,0 0 0,1 0 0,-1 0 0,1 0 0,-1 0 0,1 1 1,-1 0-1,1 0 0,-6 2 0,4-1 13,0 1 0,0 1 0,0-1 0,0 1 0,-8 8 0,12-11-21,-1 0 1,1 0-1,0 1 1,0-1-1,-1 0 1,1 1-1,0-1 1,0 1-1,1-1 1,-1 1 0,0 0-1,0-1 1,1 1-1,-1 0 1,1-1-1,0 1 1,-1 0-1,1 0 1,0-1-1,0 1 1,0 0 0,0 0-1,0-1 1,1 3-1,2-3 1,1 0 0,-1 0 0,1-1-1,-1 1 1,1-1 0,-1 0 0,1 0 0,-1 0 0,0-1-1,1 1 1,-1-1 0,6-1 0,-6 0-17,0 1 0,-1 0 0,1-1 0,-1 0 0,1 1 0,-1-1 0,0 0 0,0 0 0,0 0 0,0-1 0,0 1 0,0 0 0,0-1 0,-1 1 0,1-1 0,-1 0 0,0 1 0,0-1 0,0 0 0,0 0 0,0 0 0,-1 1 0,1-1 0,-1 0 0,0-5 0,0 7 0,-1 1 0,0 0 0,1-1 0,-1 1 0,0-1 0,0 1 0,1 0 0,-1 0 0,0-1 0,0 1 0,1 0 0,-1 0 0,0 0 0,0 0 0,0 0 0,1 0 0,-1 0 0,0 0 0,0 0 0,0 0 0,1 0 0,-1 1 0,0-1 0,0 0 0,0 1 0,-22 6 0,20-4 0,0 0 0,0 0 0,0 0 0,0 0 0,0 1 0,1-1 0,-1 1 0,-2 7 0,4-11 0,1 1 0,-1-1 0,1 1 0,-1 0 0,1-1 0,-1 1 0,1 0 0,0 0 0,0-1 0,-1 1 0,1 0 0,0 0 0,0 0 0,0-1 0,0 1 0,0 0 0,0 0 0,0 0 0,0-1 0,0 1 0,0 0 0,0 0 0,1-1 0,-1 1 0,0 0 0,0 0 0,1-1 0,-1 1 0,1 0 0,-1 0 0,1-1 0,-1 1 0,1-1 0,-1 1 0,1 0 0,-1-1 0,1 1 0,0-1 0,-1 0 0,1 1 0,0-1 0,-1 1 0,1-1 0,0 0 0,0 1 0,-1-1 0,1 0 0,0 0 0,0 0 0,0 0 0,-1 0 0,2 0 0,8 1 0,0-1 0,0 0 0,1-1 0,13-2 0,-22 3 0,0-1 0,0 1 0,0 0 0,0-1 0,0 1 0,0-1 0,0 0 0,0 1 0,0-1 0,-1 0 0,1 0 0,0 0 0,-1 0 0,1-1 0,0 1 0,-1 0 0,0-1 0,1 1 0,-1-1 0,0 1 0,0-1 0,0 0 0,0 1 0,0-1 0,0 0 0,0 0 0,0 0 0,-1 0 0,1 0 0,-1-2 0,0 4 0,-1-1 0,1 0 0,-1 1 0,0-1 0,0 1 0,1 0 0,-1-1 0,0 1 0,0 0 0,1-1 0,-1 1 0,0 0 0,0 0 0,0 0 0,0 0 0,1-1 0,-1 1 0,0 0 0,0 1 0,0-1 0,0 0 0,0 0 0,1 0 0,-1 0 0,-1 1 0,-25 5 0,19-2 0,0 0 0,1 1 0,0 0 0,-10 9 0,14-12 0,1 0 0,0 0 0,-1 1 0,1-1 0,0 1 0,0-1 0,1 1 0,-1-1 0,0 1 0,1 0 0,0 0 0,0 0 0,0 0 0,0 0 0,-1 4 0,3-6 0,-1 0 0,1-1 0,0 1 0,0 0 0,-1-1 0,1 1 0,0-1 0,0 0 0,0 1 0,0-1 0,0 1 0,0-1 0,0 0 0,0 0 0,0 0 0,0 0 0,-1 1 0,1-1 0,0 0 0,0-1 0,0 1 0,0 0 0,0 0 0,1-1 0,28-2 0,-21 0 0,-1 0 0,0-1 0,1 0 0,-1-1 0,-1 1 0,13-11 0,-18 14 0,1-1 0,-1 1 0,0-1 0,0 0 0,0 1 0,0-1 0,0 0 0,-1 0 0,1-1 0,-1 1 0,1 0 0,-1 0 0,0-1 0,1 1 0,-1-1 0,-1 1 0,1-1 0,0 1 0,-1-1 0,1 0 0,-1 1 0,0-1 0,1 0 0,-1 1 0,-1-1 0,0-5 0,0 7 0,-1 0 0,1-1 0,-1 1 0,0 0 0,1 0 0,-1 0 0,0 0 0,0 0 0,0 1 0,0-1 0,0 1 0,0-1 0,0 1 0,0-1 0,0 1 0,0 0 0,0 0 0,0 0 0,0 0 0,-3 1 0,-43 6 0,44-6 0,0 0 0,0 0 0,0 0 0,1 1 0,-1 0 0,0 0 0,1 0 0,-1 0 0,1 1 0,0-1 0,0 1 0,0 0 0,0 0 0,0 0 0,-4 6 0,12-7 0,0-1 0,0 0 0,0-1 0,0 1 0,0-1 0,0 0 0,0 0 0,6-2 0,40-13 0,-49 14 0,-1 1 0,1 0 0,0-1 0,-1 0 0,1 1 0,0-1 0,-1 0 0,1 0 0,-1 0 0,1 0 0,-1 0 0,1 0 0,-1-1 0,0 1 0,0 0 0,0-1 0,0 1 0,0-1 0,0 1 0,0-1 0,0 1 0,0-1 0,-1 0 0,1 0 0,0-3 0,-2 5 0,0-1 0,-1 0 0,1 1 0,0-1 0,0 1 0,-1-1 0,1 1 0,-1 0 0,1-1 0,0 1 0,-1 0 0,1 0 0,-1 0 0,1 0 0,-1 0 0,1 1 0,0-1 0,-2 1 0,-29 4 0,28-3-276,0 1-1,-1-1 1,1 1-1,1 0 1,-1 0-1,0 1 1,1-1 0,-1 1-1,1-1 1,0 1-1,0 0 1,1 1 0,-5 7-1,-17 22-5489,14-25-7115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6.521"/>
    </inkml:context>
    <inkml:brush xml:id="br0">
      <inkml:brushProperty name="width" value="0.025" units="cm"/>
      <inkml:brushProperty name="height" value="0.025" units="cm"/>
    </inkml:brush>
  </inkml:definitions>
  <inkml:trace contextRef="#ctx0" brushRef="#br0">45 58 5285,'0'0'17334,"4"-5"-16352,-3 3-903,12-17 527,-14 12-179,-14 9 148,11 0-508,1 0 1,0 0-1,0 0 0,0 1 0,0 0 1,1-1-1,-1 1 0,1 0 1,0 0-1,-1 1 0,1-1 1,1 0-1,-1 1 0,0-1 1,1 1-1,0-1 0,0 1 1,0 0-1,0 0 0,0-1 0,1 1 1,0 6-1,0-9-53,0 0 0,1 0 1,-1-1-1,1 1 0,-1 0 0,1-1 0,0 1 1,-1 0-1,1-1 0,-1 1 0,1-1 1,0 1-1,0-1 0,-1 0 0,1 1 0,0-1 1,0 0-1,0 1 0,-1-1 0,1 0 0,0 0 1,0 0-1,0 1 0,0-1 0,0 0 0,-1 0 1,1 0-1,0-1 0,0 1 0,0 0 0,0 0 1,-1 0-1,1-1 0,1 1 0,33-11 349,-27 7-307,-1-1 0,-1 0 0,1-1 0,-1 0 0,7-7 0,-11 11-42,0 0 1,0 0-1,-1 0 0,1 0 1,-1 0-1,1-1 0,-1 1 1,0 0-1,0-1 0,0 1 0,0-1 1,0 1-1,-1-1 0,1 1 1,-1-1-1,0 1 0,1-1 1,-1 0-1,0 1 0,-1-1 1,1-3-1,-1 5-7,0 1 0,0-1 1,1 0-1,-1 0 0,0 1 0,0-1 1,0 1-1,0-1 0,0 1 0,0-1 1,0 1-1,0-1 0,0 1 0,0 0 1,0 0-1,0 0 0,0-1 0,-1 1 1,1 0-1,0 0 0,0 0 0,0 1 1,0-1-1,0 0 0,0 0 0,-2 1 1,-29 10 186,26-7-185,1 1 0,0 0 0,0 0 0,0 1 0,1-1 0,-6 10 1,9-13-1,-1 0 1,1 0-1,0 0 1,-1 0-1,1 0 1,0 0-1,1 0 1,-1 1-1,0-1 1,1 0-1,-1 1 1,1-1-1,-1 0 1,1 1-1,0-1 1,0 1-1,0-1 1,1 0-1,-1 1 1,0-1-1,1 0 1,1 5-1,-1-6 11,1 0 0,-1 0 0,0 0 0,1 0 0,-1-1 0,1 1 0,-1 0 0,1-1 0,-1 1 0,1-1 0,0 0 0,-1 1-1,1-1 1,-1 0 0,1 0 0,0 0 0,-1 0 0,1 0 0,0 0 0,-1-1 0,1 1 0,-1-1 0,1 1 0,-1-1 0,1 1-1,2-2 1,38-21 323,-40 22-330,1-2 5,0 1 0,1-1 0,-1 1-1,0-1 1,0 0 0,0-1 0,-1 1 0,1 0 0,-1-1 0,0 1 0,0-1 0,0 0 0,0 1-1,-1-1 1,2-6 0,-4 10 2,-1-1 0,1 1-1,-1 0 1,0-1 0,1 1-1,-1 0 1,0 0 0,1 0-1,-1 0 1,0 0 0,1 1-1,-1-1 1,0 1 0,1-1 0,-3 2-1,-5 2 61,0 0 0,1 1 0,0 1 1,0-1-1,0 2 0,1-1 0,0 1 0,0 0 0,1 0 0,0 0 0,-8 13 0,14-20-76,0 0 1,0 0-1,0 0 0,0 0 1,0 1-1,0-1 0,0 0 1,0 0-1,0 0 0,-1 1 1,1-1-1,0 0 0,0 0 0,0 0 1,0 0-1,0 1 0,0-1 1,1 0-1,-1 0 0,0 0 1,0 1-1,0-1 0,0 0 1,0 0-1,0 0 0,0 0 0,0 0 1,0 1-1,0-1 0,0 0 1,1 0-1,-1 0 0,0 0 1,0 0-1,0 1 0,0-1 1,0 0-1,1 0 0,-1 0 1,0 0-1,0 0 0,0 0 0,0 0 1,1 0-1,-1 0 0,0 0 1,14 0 114,12-8 40,10-15-31,-34 22-117,0 0 0,-1-1 1,1 1-1,0-1 0,0 1 1,-1-1-1,1 0 0,-1 1 1,0-1-1,1 0 0,-1 0 1,0 0-1,0 0 1,0 0-1,1-5 0,-26 14-64,16-2 28,1 0 0,0 0 1,1 1-1,-1 0 0,1 0 0,0 0 0,1 1 1,0 0-1,-9 13 0,-1 11-2541,4 2-3722,6-9-3497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201"/>
    </inkml:context>
    <inkml:brush xml:id="br0">
      <inkml:brushProperty name="width" value="0.025" units="cm"/>
      <inkml:brushProperty name="height" value="0.025" units="cm"/>
    </inkml:brush>
  </inkml:definitions>
  <inkml:trace contextRef="#ctx0" brushRef="#br0">0 0 8808,'0'0'11307,"59"7"-11243,-42-7-64,6 0-256,-2 6-1025,6-1-833,3-1-1218,3-3-2625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223"/>
    </inkml:context>
    <inkml:brush xml:id="br0">
      <inkml:brushProperty name="width" value="0.025" units="cm"/>
      <inkml:brushProperty name="height" value="0.025" units="cm"/>
    </inkml:brush>
  </inkml:definitions>
  <inkml:trace contextRef="#ctx0" brushRef="#br0">1 0 4708,'0'0'11595,"38"53"-11466,-21-41-65,-1-7-1506,1-5-4772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752"/>
    </inkml:context>
    <inkml:brush xml:id="br0">
      <inkml:brushProperty name="width" value="0.025" units="cm"/>
      <inkml:brushProperty name="height" value="0.025" units="cm"/>
    </inkml:brush>
  </inkml:definitions>
  <inkml:trace contextRef="#ctx0" brushRef="#br0">0 33 11691,'0'0'15823,"3"-32"-15855,-3 34-2050,0 7-1730,0 0-2914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165"/>
    </inkml:context>
    <inkml:brush xml:id="br0">
      <inkml:brushProperty name="width" value="0.025" units="cm"/>
      <inkml:brushProperty name="height" value="0.025" units="cm"/>
    </inkml:brush>
  </inkml:definitions>
  <inkml:trace contextRef="#ctx0" brushRef="#br0">50 386 4164,'0'0'15011,"-8"1"-13382,-1 2-1136,-23 3 1565,32-8-868,0 1-1109,0 1 0,0 0 0,0-1 0,0 1 0,0 0 0,0-1 0,0 1 0,-1 0 0,1-1 0,0 1 0,0 0 0,1-1 0,-1 1 0,0-1 0,0 1 0,0 0 0,0-1 0,0 1 0,0 0 0,0-1 0,0 1 0,1 0 0,-1-1 0,0 1 0,0 0 0,0 0 0,1-1 0,-1 1 0,0 0 0,0 0 0,1-1 0,-1 1 0,0 0 0,1 0 0,-1 0 0,0-1 0,1 1 0,-1 0 0,0 0 0,1 0 0,7-1 248,-1 1 0,1-2 1,0 1-1,-1-1 0,0 0 0,1-1 0,-1 0 0,10-5 0,59-38-15,-14 8-253,-26 22-57,1 1-1,41-10 1,-46 16-13,1-2-1,-2-1 1,44-23-1,-46 14-281,-25 17-42,-19 13 124,-54 33 151,-1-2-1,-3-4 0,-115 41 0,162-66 90,21-8-19,0-1 0,-1 1 0,1-1 1,0 0-1,-1-1 0,1 0 0,-7 1 1,11-2 61,36 0-180,-13-1 116,0-1 0,-1 0 1,0-2-1,1-1 1,-1-1-1,26-10 1,120-62 85,-73 31-73,-73 38-18,25-12 56,45-28 1,-92 46 143,-9 3-150,-13 2-64,-38 18-4,-115 55 0,57-22 12,73-35-3,24-11-4,1 2-1,0 0 1,-38 24 0,59-33 4,-1 0-1,1 0 1,0 0 0,0 0 0,0 0 0,-1 0-1,1 0 1,0 0 0,0 0 0,0 0 0,-1 0 0,1 0-1,0 0 1,0 0 0,0 0 0,0 1 0,-1-1-1,1 0 1,0 0 0,0 0 0,0 0 0,0 0 0,0 1-1,-1-1 1,1 0 0,0 0 0,0 0 0,0 0 0,0 1-1,0-1 1,0 0 0,0 0 0,0 0 0,0 1-1,0-1 1,0 0 0,0 0 0,0 0 0,0 1 0,0-1-1,0 0 1,0 0 0,0 0 0,0 1 0,0-1-1,0 0 1,0 0 0,0 0 0,0 1 0,0-1 0,1 0-1,-1 0 1,0 0 0,0 0 0,0 1 0,0-1-1,0 0 1,1 0 0,-1 0 0,0 0 0,0 0 0,0 0-1,0 1 1,1-1 0,-1 0 0,0 0 0,0 0 0,24 1-90,33-8 66,-1-10-102,-1-3 1,0-2-1,75-42 0,145-106-1209,-204 119 1291,-87 71-293,-9 6 321,-1-1 0,-2-1 0,-50 33 0,61-46 33,-1 0 0,1-2 0,-2 0 0,1-1 0,-1-1 0,-1 0 0,1-2 0,-24 4 0,127-49 24,-26 17-1529,0 2-1,1 3 0,1 2 1,78-9-1,-132 24 97,-14 1-4826,-7 0 2267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678"/>
    </inkml:context>
    <inkml:brush xml:id="br0">
      <inkml:brushProperty name="width" value="0.025" units="cm"/>
      <inkml:brushProperty name="height" value="0.025" units="cm"/>
    </inkml:brush>
  </inkml:definitions>
  <inkml:trace contextRef="#ctx0" brushRef="#br0">119 15 6054,'-10'-3'2305,"-1"0"0,1 1 0,-1 0 0,-17-1 0,26 3-2079,0-1 0,1 1 0,-1 0 0,0 0 0,1 0 0,-1 0 0,0 0 0,0 0 0,1 1 0,-1-1 0,0 0 0,1 1 0,-1-1 0,1 1 0,-1 0 0,1 0 0,-1-1 0,1 1 0,-1 0 0,1 0 0,0 0 0,-1 1 0,1-1 0,0 0 0,0 0 0,0 1 0,0-1 0,0 1 0,0-1 0,0 1 0,1-1 0,-1 1 0,0-1 0,1 1 0,0 0 0,-1-1 0,1 1 0,-1 3 0,6-4 40,-1 1 1,1-1-1,-1-1 1,1 1-1,-1-1 1,1 1-1,-1-1 0,1 0 1,0-1-1,4 0 1,68-11 266,-58 8-507,0 1 0,1 0 0,0 1 0,-1 2-1,30 1 1,-48 0-11,0 0 0,-1 0 0,1 0 0,-1-1 0,1 1 0,-1 0 0,1 0-1,-1 0 1,1 0 0,-1 0 0,0 0 0,0 0 0,1 0 0,-1 0 0,0 0-1,0 0 1,0 0 0,0 0 0,0 0 0,0 0 0,-1 2 0,-3 25 496,-8-6-253,-1-1 1,-1-1 0,-1 0-1,0-1 1,-2-1 0,-36 33 0,27-26-154,0-1-105,13-13 0,1 1 0,0 1 0,-13 17 0,24-30-63,1 1 1,-1-1-1,1 0 1,0 1-1,-1-1 0,1 1 1,0-1-1,-1 1 1,1-1-1,0 0 1,0 1-1,-1-1 0,1 1 1,0-1-1,0 1 1,0-1-1,0 1 0,0 0 1,0-1-1,-1 1 1,1-1-1,0 1 1,1-1-1,-1 1 0,0-1 1,0 1-1,0-1 1,0 1-1,0-1 0,0 1 1,1-1-1,-1 1 1,0-1-1,0 1 0,1-1 1,-1 1-1,1 0 1,19-3-5471,3-11-1546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7.388"/>
    </inkml:context>
    <inkml:brush xml:id="br0">
      <inkml:brushProperty name="width" value="0.025" units="cm"/>
      <inkml:brushProperty name="height" value="0.025" units="cm"/>
    </inkml:brush>
  </inkml:definitions>
  <inkml:trace contextRef="#ctx0" brushRef="#br0">51 21 3683,'0'0'14676,"-5"1"-13513,3-1-1035,-23 7 1062,24-6-1095,0-1 0,0 0 0,0 1 0,0-1 0,0 1 0,0-1 1,0 1-1,0 0 0,0-1 0,0 1 0,0 0 0,1 0 0,-1 0 0,0-1 0,1 1 0,-1 0 0,0 0 0,1 0 0,-1 0 0,1 0 0,-1 0 0,1 0 0,0 1 1,-1 0-1,36-3 278,38-19-784,-26 1-4299,-33 13 1445,-9 3-4220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9.981"/>
    </inkml:context>
    <inkml:brush xml:id="br0">
      <inkml:brushProperty name="width" value="0.025" units="cm"/>
      <inkml:brushProperty name="height" value="0.025" units="cm"/>
    </inkml:brush>
  </inkml:definitions>
  <inkml:trace contextRef="#ctx0" brushRef="#br0">0 3 5157,'0'0'16202,"8"11"-15572,7-5-949,0-1 0,-1-1 1,2 0-1,-1-1 0,0-1 0,1 0 0,-1-1 1,22-2-1,-8 2-1110,7 1 689,162 2-9809,-98-12 9363,-3-12 9236,-37 10-25,37 11-8494,-38 1-72,-48-2 296,155-5-7160,-106-1 1789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311"/>
    </inkml:context>
    <inkml:brush xml:id="br0">
      <inkml:brushProperty name="width" value="0.025" units="cm"/>
      <inkml:brushProperty name="height" value="0.025" units="cm"/>
    </inkml:brush>
  </inkml:definitions>
  <inkml:trace contextRef="#ctx0" brushRef="#br0">0 27 12620,'0'0'7591,"61"3"-7110,-24-3-225,10-2-288,10-6-2178,3-1-2723,3-1-5092</inkml:trace>
  <inkml:trace contextRef="#ctx0" brushRef="#br0" timeOffset="1">727 1 7207,'0'0'7527,"55"9"-6534,-33-9 608,7 0-768,7 1-641,6 3-160,9 1-64,9 0-1729,8 0-2115,1-1-2850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888"/>
    </inkml:context>
    <inkml:brush xml:id="br0">
      <inkml:brushProperty name="width" value="0.025" units="cm"/>
      <inkml:brushProperty name="height" value="0.025" units="cm"/>
    </inkml:brush>
  </inkml:definitions>
  <inkml:trace contextRef="#ctx0" brushRef="#br0">119 0 12524,'-6'11'8627,"-41"92"-327,40-84-7551,1-1 1,-4 28-1,4 7-607,2 1-1,5 71 1,-1 22-81,-1-143 4,1-8 20,1-18 108,5-39 46,48-159-239,-43 186 0,2 1 0,0 1 0,3 0 0,26-43 0,-37 69 0,-1 1 0,1-1 0,0 1 0,0 0 0,1 0 0,-1 0 0,1 1 0,0-1 0,1 2 0,-1-1 0,1 1 0,7-3 0,-12 5 0,0 0 0,1 0 0,-1 1 0,0-1 0,1 1 0,-1 0 0,0 0 0,1 0 0,-1 0 0,1 0 0,-1 0 0,0 0 0,1 1 0,-1-1 0,0 1 0,1 0 0,-1 0 0,0 0 0,0 0 0,0 0 0,0 0 0,0 1 0,0-1 0,0 0 0,0 1 0,0 0 0,-1-1 0,1 1 0,0 0 0,-1 0 0,0 0 0,1 0 0,-1 0 0,0 0 0,0 1 0,0-1 0,-1 0 0,2 5 0,0-3 0,-1 0 0,0 1 0,1-1 0,-2 0 0,1 1 0,0-1 0,-1 0 0,0 1 0,0-1 0,0 1 0,-1-1 0,1 1 0,-1-1 0,0 0 0,0 0 0,-1 1 0,1-1 0,-1 0 0,-3 5 0,2-5 0,-1 1 0,0-1 0,0 0 0,0 0 0,-1 0 0,1-1 0,-1 1 0,0-1 0,0 0 0,0-1 0,0 1 0,-11 2 0,-8 2 0,-1-1 0,0-2 0,-1 0 0,1-2 0,-35-1 0,52-1 0,0 0 0,1-1 0,-1-1 0,0 1 0,1-1 0,-9-3 0,15 5 0,0 0 0,0-1 0,-1 1 0,1-1 0,0 1 0,0-1 0,0 1 0,0-1 0,0 1 0,0-1 0,0 0 0,0 0 0,0 0 0,0 1 0,1-1 0,-1 0 0,0 0 0,1 0 0,-1 0 0,0 0 0,1 0 0,-1-1 0,1 1 0,0 0 0,-1 0 0,1 0 0,0 0 0,0-1 0,-1 1 0,1 0 0,0 0 0,0 0 0,0-1 0,1 1 0,-1 0 0,0 0 0,0 0 0,1 0 0,-1-1 0,0 1 0,1 0 0,-1 0 0,1 0 0,0 0 0,-1 0 0,1 0 0,0 0 0,0 0 0,0-1 0,3-1-263,-1-1 0,1 1 0,0 0 0,0 0 0,0 1 0,0-1 0,1 1 0,-1-1 0,1 2-1,-1-1 1,10-2 0,61-11-5265,-63 13 4695,104-15-10394,-53 7-26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679"/>
    </inkml:context>
    <inkml:brush xml:id="br0">
      <inkml:brushProperty name="width" value="0.025" units="cm"/>
      <inkml:brushProperty name="height" value="0.025" units="cm"/>
    </inkml:brush>
  </inkml:definitions>
  <inkml:trace contextRef="#ctx0" brushRef="#br0">0 111 6342,'0'0'6214,"62"0"-5125,-30 0-224,5 0 0,7 0-385,6 0-384,7 0-128,3 0-1601,5-1-4389</inkml:trace>
  <inkml:trace contextRef="#ctx0" brushRef="#br0" timeOffset="1">930 84 6502,'9'-2'6198,"128"-14"-3690,201 10-6511,-241 6 5370,-83-1-121,1 0 1,-1-2 0,0 1-1,0-2 1,18-6-1,45-10-130,-47 11-3193,-15-1-2792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8.739"/>
    </inkml:context>
    <inkml:brush xml:id="br0">
      <inkml:brushProperty name="width" value="0.025" units="cm"/>
      <inkml:brushProperty name="height" value="0.025" units="cm"/>
    </inkml:brush>
  </inkml:definitions>
  <inkml:trace contextRef="#ctx0" brushRef="#br0">1 56 4869,'0'0'7142,"0"57"-5764,0-34 159,0-4 161,0-4-417,0-4-224,0-7 224,0-1 64,3-3-1248,3-7-97,4-12-33,1-8-703,0-11-1250,-6-6-993,1-8-1761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085"/>
    </inkml:context>
    <inkml:brush xml:id="br0">
      <inkml:brushProperty name="width" value="0.025" units="cm"/>
      <inkml:brushProperty name="height" value="0.025" units="cm"/>
    </inkml:brush>
  </inkml:definitions>
  <inkml:trace contextRef="#ctx0" brushRef="#br0">3 1178 7015,'0'0'10698,"-3"-53"-10698,4 16-32,7-11-1025,-5-11-1121,-1-8-1602</inkml:trace>
  <inkml:trace contextRef="#ctx0" brushRef="#br0" timeOffset="1">18 57 5029,'-7'-56'-1858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458"/>
    </inkml:context>
    <inkml:brush xml:id="br0">
      <inkml:brushProperty name="width" value="0.025" units="cm"/>
      <inkml:brushProperty name="height" value="0.025" units="cm"/>
    </inkml:brush>
  </inkml:definitions>
  <inkml:trace contextRef="#ctx0" brushRef="#br0">19 1551 12396,'0'0'736,"-13"-65"-255,9 29-417,3-7-192,1-4-160,0-6 191,0-1-351,3-4-929,4-2-673,1-2-256,0 4 256,0 1-1185</inkml:trace>
  <inkml:trace contextRef="#ctx0" brushRef="#br0" timeOffset="1">81 348 12556,'0'0'2819,"0"-66"-161,0 37-896,0 0-737,0 2-705,0 0-288,0-2 0,0-1-480,3-4-1827,-1-3-2081,-2-3-6694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551"/>
    </inkml:context>
    <inkml:brush xml:id="br0">
      <inkml:brushProperty name="width" value="0.025" units="cm"/>
      <inkml:brushProperty name="height" value="0.025" units="cm"/>
    </inkml:brush>
  </inkml:definitions>
  <inkml:trace contextRef="#ctx0" brushRef="#br0">18 1475 4260,'0'0'8285,"0"-9"-7868,26-361-3957,-21 285 3066,-8-124 0,-2 166 2822,-1-1 0,-16-60 1,17 81-2611,2 0 0,1 0 0,1 0 0,1 0 1,3-29-1,-1-13 285,-5-108 266,0 1-3472,3 139-1072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907"/>
    </inkml:context>
    <inkml:brush xml:id="br0">
      <inkml:brushProperty name="width" value="0.025" units="cm"/>
      <inkml:brushProperty name="height" value="0.025" units="cm"/>
    </inkml:brush>
  </inkml:definitions>
  <inkml:trace contextRef="#ctx0" brushRef="#br0">25 184 8584,'0'0'9609,"-18"-59"-7527,13 50-833,4-4-896,1 2-353,0-6-192,2-4-1090,6-4-960,0-4-3235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326"/>
    </inkml:context>
    <inkml:brush xml:id="br0">
      <inkml:brushProperty name="width" value="0.025" units="cm"/>
      <inkml:brushProperty name="height" value="0.025" units="cm"/>
    </inkml:brush>
  </inkml:definitions>
  <inkml:trace contextRef="#ctx0" brushRef="#br0">8 671 11115,'0'0'9929,"-7"-71"-9897,7 23 32,4-8-448,5-12-449,-2-8-160,1-10-224,-5-3-1121,-2 0-737,-1 1-4036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427"/>
    </inkml:context>
    <inkml:brush xml:id="br0">
      <inkml:brushProperty name="width" value="0.025" units="cm"/>
      <inkml:brushProperty name="height" value="0.025" units="cm"/>
    </inkml:brush>
  </inkml:definitions>
  <inkml:trace contextRef="#ctx0" brushRef="#br0">1 0 10122,'0'0'18155,"4"9"-17487,11 28-43,1-1 1,29 44-1,-36-66-554,0 1 0,1-1 0,1-1 0,1 0 0,0 0 0,0-1-1,1-1 1,21 15 0,-33-26-81,0 1 0,0 0 1,0-1-1,0 1 0,0 0 0,0-1 0,0 1 0,0-1 0,0 1 0,1-1 1,-1 0-1,0 0 0,0 1 0,1-1 0,-1 0 0,0 0 0,0 0 1,2-1-1,-2 1-153,-1 0 0,0-1 0,1 1 0,-1-1 1,0 1-1,0-1 0,1 1 0,-1-1 0,0 0 1,0 1-1,0-1 0,0 1 0,0-1 0,0 1 0,0-1 1,0 1-1,0-1 0,0 0 0,0 1 0,0-1 1,0 1-1,0-1 0,0 1 0,0-1 0,-1 1 0,1-2 1,-22-41-13357,8 23 3621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783"/>
    </inkml:context>
    <inkml:brush xml:id="br0">
      <inkml:brushProperty name="width" value="0.025" units="cm"/>
      <inkml:brushProperty name="height" value="0.025" units="cm"/>
    </inkml:brush>
  </inkml:definitions>
  <inkml:trace contextRef="#ctx0" brushRef="#br0">257 10 1666,'0'0'17152,"6"-3"-15134,14-4-530,-20 7-1430,0 1 0,1-1 1,-1 0-1,0 0 0,0 0 0,1 1 0,-1-1 0,0 0 0,0 0 1,1 1-1,-1-1 0,0 0 0,0 1 0,0-1 0,0 0 1,0 1-1,1-1 0,-1 0 0,0 1 0,0-1 0,0 0 0,0 1 1,0-1-1,0 0 0,0 1 0,0-1 0,0 1 0,0-1 1,0 0-1,0 1 0,-1-1 0,1 1 0,-20 48 3418,9-25-2784,-105 200 2838,-6 13-3216,119-229-321,1-3-5,-1 0 0,2 0 0,-1 0 0,0 0 0,1 0 0,-1 10 0,30-34-5556,-15 6 758,-1-2-2178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6.088"/>
    </inkml:context>
    <inkml:brush xml:id="br0">
      <inkml:brushProperty name="width" value="0.025" units="cm"/>
      <inkml:brushProperty name="height" value="0.025" units="cm"/>
    </inkml:brush>
  </inkml:definitions>
  <inkml:trace contextRef="#ctx0" brushRef="#br0">191 0 8456,'0'0'14520,"-5"9"-13692,-19 28 36,-30 34 1,28-38 222,0 2 1,-26 50-1,91-168-558,-22 51-962,-12 22 278,0-1 0,0 2 1,1-1-1,0 0 0,1 1 0,12-12 1,-21 50-412,-15 40 671,9-38 695,1 0-1,1 1 1,-2 56 0,8-88-778,0 0 1,0 0-1,0 1 0,0-1 0,0 0 0,0 0 0,0 0 0,0 0 1,0 0-1,0 1 0,1-1 0,-1 0 0,0 0 0,0 0 1,0 0-1,0 0 0,0 0 0,1 0 0,-1 0 0,0 1 1,0-1-1,0 0 0,0 0 0,0 0 0,1 0 0,-1 0 0,0 0 1,0 0-1,0 0 0,0 0 0,1 0 0,-1 0 0,0 0 1,0 0-1,0 0 0,0 0 0,1 0 0,-1 0 0,0-1 1,0 1-1,0 0 0,0 0 0,0 0 0,1 0 0,-1 0 0,0 0 1,0 0-1,0 0 0,0 0 0,0-1 0,0 1 0,0 0 1,0 0-1,1 0 0,-1 0 0,0 0 0,0-1 0,0 1 1,0 0-1,0 0 0,0 0 0,0 0 0,0-1 0,0 1 0,0 0 1,0 0-1,0 0 0,0-1 0,8-10 270,-5 2-261,0-1 1,-1 0-1,0 0 1,-1 0 0,0 0-1,0 0 1,-1 0-1,-1 0 1,1 0-1,-5-17 1,5 24-50,-1-1 0,0 0-1,0 1 1,0-1 0,-1 0-1,1 1 1,-1-1 0,0 1 0,0 0-1,0 0 1,0 0 0,-1 0 0,1 0-1,-1 0 1,1 1 0,-1-1-1,0 1 1,0-1 0,0 1 0,-1 0-1,1 0 1,0 1 0,-1-1 0,1 1-1,-1 0 1,0 0 0,1 0 0,-1 0-1,0 0 1,-7 1 0,11 0-36,33-1 49,-23 1-5,1 1 0,-1 0 0,0 1 0,0 0 0,0 0 1,0 1-1,-1 1 0,1 0 0,-1 0 0,0 1 0,0 0 0,0 0 0,14 12 0,11 1-2481,-10-15-6020,-8-5-4654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246"/>
    </inkml:context>
    <inkml:brush xml:id="br0">
      <inkml:brushProperty name="width" value="0.025" units="cm"/>
      <inkml:brushProperty name="height" value="0.025" units="cm"/>
    </inkml:brush>
  </inkml:definitions>
  <inkml:trace contextRef="#ctx0" brushRef="#br0">63 1 14990,'0'0'15118,"-24"71"-14221,12-41-256,1 4-97,6 3-223,0-2-65,2 0-256,3-6 0,-2-3-128,2-8-1281,-1-12-1506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7.004"/>
    </inkml:context>
    <inkml:brush xml:id="br0">
      <inkml:brushProperty name="width" value="0.025" units="cm"/>
      <inkml:brushProperty name="height" value="0.025" units="cm"/>
    </inkml:brush>
  </inkml:definitions>
  <inkml:trace contextRef="#ctx0" brushRef="#br0">236 0 7944,'0'0'16703,"-11"13"-15619,-24 33-141,2 1 0,3 1-1,2 1 1,-23 55 0,42-86-814,2 0-1,0 1 1,1 0 0,1 0 0,1 0 0,0 0-1,-1 37 1,5-53-129,1-1 0,0 1 0,0 0-1,0-1 1,0 1 0,0-1 0,0 0 0,1 1-1,-1-1 1,1 0 0,-1 0 0,1 0 0,0 0-1,0 0 1,0 0 0,0 0 0,0-1 0,1 1-1,-1-1 1,0 1 0,1-1 0,-1 0 0,1 0-1,-1 0 1,1 0 0,0-1 0,-1 1 0,1-1-1,0 1 1,4-1 0,4 1-968,1 0 0,0 0 0,0-1 0,-1-1 1,24-4-1,16-12-7590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383"/>
    </inkml:context>
    <inkml:brush xml:id="br0">
      <inkml:brushProperty name="width" value="0.025" units="cm"/>
      <inkml:brushProperty name="height" value="0.025" units="cm"/>
    </inkml:brush>
  </inkml:definitions>
  <inkml:trace contextRef="#ctx0" brushRef="#br0">208 0 5958,'0'0'14872,"6"9"-13873,-4-6-920,-1-1-36,1 0-1,-1 0 1,1 0-1,-1 0 1,0 0-1,0 0 1,0 1 0,0-1-1,0 0 1,0 1-1,-1-1 1,1 1-1,-1-1 1,0 1-1,0-1 1,0 1-1,0-1 1,0 1 0,0-1-1,-1 0 1,1 1-1,-1-1 1,1 1-1,-1-1 1,0 0-1,0 1 1,0-1-1,-2 3 1,-24 35 671,-1-1 0,-2-1 1,-1-2-1,-55 49 0,72-77-1068,9-16-2397,12-24-3278,9-1-468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725"/>
    </inkml:context>
    <inkml:brush xml:id="br0">
      <inkml:brushProperty name="width" value="0.025" units="cm"/>
      <inkml:brushProperty name="height" value="0.025" units="cm"/>
    </inkml:brush>
  </inkml:definitions>
  <inkml:trace contextRef="#ctx0" brushRef="#br0">27 0 12492,'0'0'2835,"0"9"10,-12 70 1852,8-60-4264,0-1-1,1 0 0,1 1 1,1 0-1,1-1 1,0 1-1,3 21 1,-1-38-451,-1 1 0,0-1 0,0 1 0,1-1 1,-1 1-1,1-1 0,0 0 0,0 0 0,0 0 0,0 0 0,0 0 0,0 0 1,0 0-1,0-1 0,1 1 0,2 1 0,15 2-4333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099"/>
    </inkml:context>
    <inkml:brush xml:id="br0">
      <inkml:brushProperty name="width" value="0.025" units="cm"/>
      <inkml:brushProperty name="height" value="0.025" units="cm"/>
    </inkml:brush>
  </inkml:definitions>
  <inkml:trace contextRef="#ctx0" brushRef="#br0">0 1 11275,'0'0'13292,"57"13"-12427,-26-9-288,2-1-257,3 2-224,-2 1-769,-3-2-2466,-7 1-2370,-3-1-4997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444"/>
    </inkml:context>
    <inkml:brush xml:id="br0">
      <inkml:brushProperty name="width" value="0.025" units="cm"/>
      <inkml:brushProperty name="height" value="0.025" units="cm"/>
    </inkml:brush>
  </inkml:definitions>
  <inkml:trace contextRef="#ctx0" brushRef="#br0">179 10 13677,'0'0'9961,"-9"-2"-7793,6 0-2054,0 1 0,-1 0 1,1 0-1,0 0 0,-1 1 0,1-1 1,-1 1-1,1 0 0,-1 0 1,1 0-1,-1 0 0,1 1 0,-1-1 1,1 1-1,-1 0 0,1 0 1,0 0-1,-1 0 0,1 1 0,0-1 1,0 1-1,0 0 0,0 0 1,0 0-1,1 0 0,-4 3 0,-2 5 2,0-1 1,0 1-1,1 0 0,1 1 0,-1-1 0,2 1 0,-1 1 0,2-1 0,-1 1 0,2 0 1,-1 0-1,2 0 0,0 0 0,0 0 0,1 1 0,0-1 0,1 0 0,1 1 0,2 13 1,-3-23-106,1 0 0,0 0 1,0 0-1,1 0 1,-1 0-1,1 0 0,-1 0 1,1-1-1,0 1 1,0-1-1,0 1 1,0-1-1,0 0 0,0 0 1,1 0-1,-1 0 1,1 0-1,0 0 0,-1-1 1,1 1-1,0-1 1,6 2-1,-3-1 19,0-1 0,0 1-1,0-1 1,0 0 0,0-1-1,0 0 1,0 0 0,0 0 0,0-1-1,0 1 1,8-3 0,-14 3-25,1 0 0,0 0-1,0 0 1,-1-1 0,1 1 0,0 0 0,0 0 0,-1 0 0,1-1 0,0 1 0,-1 0-1,1 0 1,0-1 0,-1 1 0,1-1 0,-1 1 0,1-1 0,-1 1 0,1-1 0,-1 1-1,1-1 1,-1 1 0,1-1 0,-1 0 0,1 1 0,-1-1 0,0 0 0,0 1 0,1-1 0,-1 0-1,0 1 1,0-1 0,0 0 0,0 0 0,0 1 0,0-1 0,0 0 0,0 0 0,0 1-1,0-1 1,0 0 0,0 1 0,0-1 0,-1 0 0,1 0 0,0 1 0,0-1 0,-1 0-1,0 0 1,0-2 8,-1 1 0,0 0 0,0 0 0,1 0 0,-1 0 0,0 1 0,-1-1 0,1 0 0,0 1 0,0 0 0,-5-3 0,-41-4 278,46 7-278,0 1 0,0-1-1,0 1 1,0 0 0,-1 0 0,1 0 0,0 0-1,0 0 1,0 0 0,0 1 0,0-1 0,0 1-1,0 0 1,0-1 0,0 1 0,0 0-1,0 0 1,-3 2 0,5-2-13,0-1 0,0 1 0,0-1 0,0 0 0,0 1 0,1-1 0,-1 1 0,0-1 0,0 0 0,0 1 0,0-1 0,1 1 0,-1-1 0,0 0 0,0 1 0,1-1 0,-1 0 0,0 1 0,1-1 0,-1 0 0,0 1 0,1-1 0,-1 0 0,0 0 0,1 0 0,-1 1 0,0-1 0,1 0 0,-1 0 0,1 0 0,-1 0 0,1 0 0,-1 0 0,0 1 0,1-1 0,-1 0 0,1 0 0,-1-1 0,1 1 0,-1 0 0,0 0 0,1 0 0,-1 0 0,1 0 0,-1 0 0,1-1 0,26-1 0,-18-2-93,1 1-1,-1-2 1,0 1-1,0-1 1,12-9 0,-14 9 5,0 0 1,1 0-1,0 0 1,1 1-1,-1 1 1,0-1 0,11-2-1,-18 7 82,-1-1-1,1 0 0,-1 1 1,1-1-1,-1 1 0,1-1 1,-1 0-1,1 1 1,-1-1-1,0 1 0,1-1 1,-1 1-1,0-1 1,1 1-1,-1 0 0,0-1 1,1 1-1,-1-1 0,0 1 1,0 0-1,0-1 1,0 1-1,0-1 0,0 1 1,0 0-1,0-1 1,0 1-1,0 0 0,0-1 1,0 1-1,0-1 1,0 1-1,-1 0 0,1-1 1,0 1-1,-1 0 0,-6 28 231,-7 5 88,9-24-191,0 0 0,1 0 0,1 1 0,-1-1 0,2 1 1,-1-1-1,0 19 0,3-29-205,1 1-1,-1-1 1,1 1 0,-1-1 0,1 1-1,-1-1 1,1 1 0,-1-1 0,1 1-1,-1-1 1,1 1 0,0-1 0,-1 0-1,1 0 1,0 1 0,-1-1 0,1 0-1,0 0 1,0 0 0,-1 0 0,1 0-1,0 1 1,0-1 0,-1-1 0,1 1-1,0 0 1,-1 0 0,1 0 0,0 0-1,1-1 1,25-4-5402,-6-7-2896,1-4-7425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770"/>
    </inkml:context>
    <inkml:brush xml:id="br0">
      <inkml:brushProperty name="width" value="0.025" units="cm"/>
      <inkml:brushProperty name="height" value="0.025" units="cm"/>
    </inkml:brush>
  </inkml:definitions>
  <inkml:trace contextRef="#ctx0" brushRef="#br0">62 0 18225,'0'0'10314,"-49"58"-8392,40-41-1057,6 2-609,3-3-192,0-2-160,3-5-1634,10-7-2402,1-2-3107,-2-5-7623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130"/>
    </inkml:context>
    <inkml:brush xml:id="br0">
      <inkml:brushProperty name="width" value="0.025" units="cm"/>
      <inkml:brushProperty name="height" value="0.025" units="cm"/>
    </inkml:brush>
  </inkml:definitions>
  <inkml:trace contextRef="#ctx0" brushRef="#br0">72 1 13613,'0'0'11456,"4"9"-10975,0 4-318,0 0 1,0 1-1,-1-1 1,-1 1 0,0 0-1,-1 0 1,-1 0 0,0 0-1,-3 18 1,-4 21 343,-19 61 0,-4 35 1658,28-185-1857,2 0 1,2-1 0,1 1-1,14-64 1,-6 40-155,-9 48-157,0-3-18,0 1 0,1 0-1,1 0 1,9-24 0,-12 36 18,0 0 1,-1 0-1,1 1 0,0-1 0,1 0 1,-1 0-1,0 0 0,1 1 0,-1-1 1,0 0-1,1 1 0,0 0 0,-1-1 1,1 1-1,0 0 0,0 0 0,0 0 1,0 0-1,0 0 0,0 0 1,0 0-1,0 1 0,0-1 0,0 1 1,0 0-1,0-1 0,1 1 0,-1 0 1,0 0-1,0 1 0,0-1 0,0 0 1,0 1-1,1-1 0,-1 1 0,0 0 1,0-1-1,0 1 0,3 2 0,-3-2-1,0 0 0,1 1-1,-1-1 1,0 1 0,0-1-1,0 1 1,0 0-1,0 0 1,0 0 0,0 0-1,-1 0 1,1 0 0,-1 1-1,1-1 1,-1 0 0,0 1-1,0-1 1,0 1-1,0-1 1,-1 1 0,1 0-1,0-1 1,-1 1 0,0 0-1,0-1 1,0 1-1,0 3 1,-1-3 37,1 1 0,-1 0 0,0 0-1,0-1 1,0 1 0,-1-1 0,1 1 0,-1-1 0,0 0 0,0 0-1,0 1 1,0-1 0,-1-1 0,1 1 0,-1 0 0,0 0 0,0-1-1,-5 4 1,-2 0 6,-1-1-1,0-1 0,0 0 1,0 0-1,0-1 0,-1-1 1,1 0-1,-1 0 0,1-1 1,-24-1-1,24-3-1165,17-2-1624,19-6-3834,-3 7-521,4 0-4376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459"/>
    </inkml:context>
    <inkml:brush xml:id="br0">
      <inkml:brushProperty name="width" value="0.025" units="cm"/>
      <inkml:brushProperty name="height" value="0.025" units="cm"/>
    </inkml:brush>
  </inkml:definitions>
  <inkml:trace contextRef="#ctx0" brushRef="#br0">0 115 16624,'0'0'15823,"10"1"-15636,-7 0-178,0-1 0,0 1 0,1-1 1,-1 0-1,0 0 0,1 0 1,-1-1-1,0 1 0,1-1 0,-1 0 1,0 0-1,5-1 0,-3-1-9,1-1-1,-1 1 1,0-1 0,0 0-1,-1 0 1,1-1-1,6-7 1,10-17-91,-17 22 24,0 1 1,1 0-1,-1 0 0,2 0 1,6-6-1,-12 18 17,1-1-1,-1 1 1,0 0 0,-1 0-1,0 0 1,-1 6 0,-12 34 12,7-28-112,2 0 1,0 0 0,1 0-1,1 0 1,-1 22-1,15-52-9929,-2-9 2093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791"/>
    </inkml:context>
    <inkml:brush xml:id="br0">
      <inkml:brushProperty name="width" value="0.025" units="cm"/>
      <inkml:brushProperty name="height" value="0.025" units="cm"/>
    </inkml:brush>
  </inkml:definitions>
  <inkml:trace contextRef="#ctx0" brushRef="#br0">51 1 20243,'0'0'9433,"1"8"-7815,2 2-1473,0-1 0,0 1 0,1-1 0,0 0 0,1 0 0,0-1 1,0 1-1,8 8 0,12 21-106,-17-24-110,-2-1 1,0 1-1,0 0 1,-2 1-1,1-1 1,-2 1-1,0 0 1,-1 0-1,0 0 1,-1 0-1,-1 0 1,-1 0-1,0 0 1,0 0-1,-2 0 1,-6 23-1,1-10-823,-1 0-1,-24 49 1,-37 43-5981,37-73 1585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6.519"/>
    </inkml:context>
    <inkml:brush xml:id="br0">
      <inkml:brushProperty name="width" value="0.025" units="cm"/>
      <inkml:brushProperty name="height" value="0.025" units="cm"/>
    </inkml:brush>
  </inkml:definitions>
  <inkml:trace contextRef="#ctx0" brushRef="#br0">1 142 2466,'0'0'753,"2"-9"454,2-2-1204,9-34 4720,-10 37-3023,-2 0 0,1 0 0,-1 0 0,0 0 0,-1 0 0,0 0 0,-1-12 0,3 41 1595,-4 17-2991,-1 1-379,8 101 185,-2-77 25,-1-1 0,-4 0 1,-12 74 1265,14-136-1220,3-28 281,7-44-343,-2 16 67,-2 0-1,-2 0 1,-5-66-1,1 120-153,0 0 19,0-1 0,0 1 1,0-1-1,0 1 0,0 0 0,-1-1 1,1 1-1,-1 0 0,0-1 0,0 1 0,1 0 1,-2 0-1,1-1 0,0 1 0,0 0 0,-3-3 1,4 5-55,-1 0 0,1 1 1,0-1-1,-1 0 0,1 0 0,0 0 1,-1 0-1,1 0 0,0 0 1,0 1-1,-1-1 0,1 0 1,0 0-1,-1 0 0,1 1 1,0-1-1,0 0 0,0 0 1,-1 1-1,1-1 0,0 0 0,0 1 1,0-1-1,0 0 0,-1 1 1,1-1-1,0 0 0,0 1 1,0-1-1,0 0 0,0 1 1,0-1-1,0 0 0,0 1 1,0-1-1,0 0 0,0 1 0,0 0 1,-1 17-88,1-17 87,-1 46-17,2 0 0,2 0-1,2-1 1,15 66 0,-20-110-214,0 1 1,1 0-1,0-1 0,-1 1 1,1-1-1,0 0 1,0 1-1,0-1 1,1 0-1,-1 1 1,0-1-1,1 0 0,0 0 1,-1 0-1,1 0 1,0 0-1,0-1 1,0 1-1,0 0 1,0-1-1,0 0 0,1 1 1,-1-1-1,0 0 1,1 0-1,-1 0 1,1-1-1,-1 1 1,1-1-1,-1 1 1,6-1-1,10 0-6129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601"/>
    </inkml:context>
    <inkml:brush xml:id="br0">
      <inkml:brushProperty name="width" value="0.025" units="cm"/>
      <inkml:brushProperty name="height" value="0.025" units="cm"/>
    </inkml:brush>
  </inkml:definitions>
  <inkml:trace contextRef="#ctx0" brushRef="#br0">0 410 11371,'0'0'19138,"8"-10"-17190,15-17-1819,1 1 0,39-33 0,-32 31-155,0-1 1,39-50-1,19-66 26,-89 145 0,0-1 0,0 1 0,0 0 0,0 0 0,0 0 0,0-1 0,0 1 0,0 0 0,0 0 0,1-1 0,-1 1 0,0 0 0,0 0 0,0 0 0,0-1 0,0 1 0,0 0 0,0 0 0,0 0 0,1 0 0,-1-1 0,0 1 0,0 0 0,0 0 0,0 0 0,1 0 0,-1 0 0,0 0 0,0-1 0,0 1 0,1 0 0,-1 0 0,0 0 0,0 0 0,0 0 0,1 0 0,-1 0 0,0 0 0,0 0 0,1 0 0,-1 0 0,0 0 0,0 0 0,0 0 0,1 0 0,-1 0 0,0 0 0,0 0 0,0 0 0,1 0 0,-1 1 0,0-1 0,0 0 0,0 0 0,1 0 0,-1 0 0,0 1 0,4 19 0,-2 43 0,-2-47 0,1 6 0,-1 11 0,7 47 0,-6-71 0,1 0 0,0 0 0,1 0 0,0-1 0,0 1 0,1 0 0,0-1 0,0 0 0,11 15 0,-13-21-167,-1 0 0,1 0 0,0 0 0,0 0 0,0-1 0,0 1 0,0-1 0,0 1-1,1-1 1,-1 0 0,1 1 0,-1-1 0,0 0 0,1-1 0,0 1 0,4 0 0,20 1-7243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7.807"/>
    </inkml:context>
    <inkml:brush xml:id="br0">
      <inkml:brushProperty name="width" value="0.025" units="cm"/>
      <inkml:brushProperty name="height" value="0.025" units="cm"/>
    </inkml:brush>
  </inkml:definitions>
  <inkml:trace contextRef="#ctx0" brushRef="#br0">0 144 4420,'3'-10'806,"13"-78"6376,-9 43 5121,-26 505-7674,19-455-4038,3-12-222,9-28-96,9-56-193,-12 21 163,-1-118 0,-16 307 483,7-21-722,5 139-35,3-201-8,-6-36 39,-1 0-1,0 1 1,0-1-1,0 0 1,0 0 0,1 0-1,-1 1 1,0-1-1,0 0 1,1 0 0,-1 0-1,0 0 1,0 0-1,1 0 1,-1 0 0,0 1-1,0-1 1,1 0-1,-1 0 1,0 0 0,0 0-1,1 0 1,-1 0-1,0 0 1,0 0 0,1 0-1,-1 0 1,0-1-1,0 1 1,1 0 0,-1 0-1,0 0 1,0 0-1,1 0 1,-1 0 0,0 0-1,0-1 1,0 1-1,1 0 1,-1 0 0,0 0-1,0-1 1,0 1-1,0 0 1,1 0 0,-1 0-1,0-1 1,0 1-1,0 0 1,0 0 0,0-1-1,0 1 1,5-11 20,0 1 1,-1 0-1,6-21 0,0-13 15,-1-2 0,-2 1 0,-2-1-1,-2-1 1,-5-83 0,-1 122 1,-2 17-54,-1 17-48,-42 352 44,44-357 30,4-21-8,0 0 1,0 0-1,0 0 0,0 0 1,0 0-1,-1 0 0,1 0 1,0 0-1,0-1 0,0 1 0,0 0 1,0 0-1,0 0 0,0 0 1,0 0-1,0 0 0,0 0 1,0 0-1,0 0 0,0 0 1,-1 0-1,1 0 0,0 0 1,0 0-1,0 0 0,0 0 1,0 0-1,0 0 0,0 0 1,0 0-1,0 0 0,0 0 1,0 0-1,0 0 0,0 0 1,-1 0-1,1 0 0,0 0 1,0 1-1,0-1 0,0 0 0,0 0 1,0 0-1,0 0 0,0 0 1,0 0-1,0 0 0,0 0 1,0 0-1,0 0 0,0 0 1,0 0-1,0 0 0,0 1 1,-1-36 32,14-101-22,0-14-91,-12 237-43,2-30 134,-3 0-1,-3 1 1,-19 107 0,31-245 111,2 25-128,2-2-18,-3 0-1,-2 0 1,-3-1 0,-2-94-1,-10 212-429,-2 118 731,0-3-1679,7-61-10568,2-132-1995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0.128"/>
    </inkml:context>
    <inkml:brush xml:id="br0">
      <inkml:brushProperty name="width" value="0.025" units="cm"/>
      <inkml:brushProperty name="height" value="0.025" units="cm"/>
    </inkml:brush>
  </inkml:definitions>
  <inkml:trace contextRef="#ctx0" brushRef="#br0">58 40 8840,'0'0'12487,"-2"8"-12210,-6 36-145,2 0 0,0 63-1,-3 21 2330,-5 18 999,2-440-2926,33 448-1058,-21-61 802,12-548 186,-16 621-643,7 205 214,1-351-24,0-45 5,9-124 139,-7-194 0,-6 331-144,0 8-1,0 1 0,0 0 1,0-1-1,0 1 0,0 0 0,-1-1 0,0 1 0,1 0 0,-1 0 0,-3-6 0,4 9-5,0 0-1,0 0 0,1 0 0,-1 1 0,0-1 0,0 0 0,0 0 0,0 0 1,0 0-1,0 0 0,0 1 0,0-1 0,0 0 0,0 0 0,0 0 0,0 0 0,0 0 1,0 1-1,0-1 0,0 0 0,-1 0 0,1 0 0,0 0 0,0 0 0,0 0 1,0 1-1,0-1 0,0 0 0,0 0 0,0 0 0,0 0 0,0 0 0,-1 0 0,1 0 1,0 0-1,0 0 0,0 1 0,0-1 0,0 0 0,0 0 0,-1 0 0,1 0 1,0 0-1,0 0 0,0 0 0,0 0 0,0 0 0,-1 0 0,1 0 0,0 0 1,0 0-1,0 0 0,0 0 0,0 0 0,-1 0 0,1 0 0,0 0 0,0 0 0,0-1 1,0 1-1,0 0 0,0 0 0,-1 0 0,1 0 0,0 0 0,0 0 0,0 0 1,0 0-1,0-1 0,-6 29 26,2 1 0,2-1 0,0 1 0,4 49 1,-1-17-22,-2 3-94,-1-33-131,1 0 0,2-1 0,1 1 0,1 0 0,2-1 1,10 38-1,-2-46-1688,-13-22 1800,0 1 0,1-1 1,-1 0-1,0 0 1,0 1-1,1-1 0,-1 0 1,0 0-1,1 1 0,-1-1 1,1 0-1,-1 0 0,0 0 1,1 1-1,-1-1 0,1 0 1,-1 0-1,0 0 1,1 0-1,-1 0 0,1 0 1,-1 0-1,1 0 0,-1 0 1,0 0-1,1 0 0,-1 0 1,1 0-1,-1 0 1,0-1-1,1 1 0,-1 0 1,1 0-1,-1 0 0,0-1 1,1 1-1,-1 0 0,0 0 1,1-1-1,-1 1 1,0 0-1,1-1 0,-1 1 1,0 0-1,0-1 0,0 1 1,1 0-1,-1-1 0,0 1 1,0-1-1,0 1 0,0 0 1,1-2-1,10-40-7743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257"/>
    </inkml:context>
    <inkml:brush xml:id="br0">
      <inkml:brushProperty name="width" value="0.025" units="cm"/>
      <inkml:brushProperty name="height" value="0.025" units="cm"/>
    </inkml:brush>
  </inkml:definitions>
  <inkml:trace contextRef="#ctx0" brushRef="#br0">0 0 11563,'0'0'16800,"6"10"-15850,10 11-491,0 0 0,2-2 0,0 1 0,32 25 1,-36-34-279,-8-6-480,0 0 0,1 0-1,-1 0 1,1-1 0,9 4 0,9-5-4600,-24-4 4304,1 0-1,-1 1 1,1-1 0,-1 0 0,1 0-1,-1 0 1,0 0 0,1 0 0,-1 0-1,0 0 1,0 0 0,0 0 0,0-1 0,0 1-1,1-2 1,8-16-7290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585"/>
    </inkml:context>
    <inkml:brush xml:id="br0">
      <inkml:brushProperty name="width" value="0.025" units="cm"/>
      <inkml:brushProperty name="height" value="0.025" units="cm"/>
    </inkml:brush>
  </inkml:definitions>
  <inkml:trace contextRef="#ctx0" brushRef="#br0">149 1 14542,'0'0'8344,"-10"12"-6289,-10 13-1209,1 1 0,2 1 0,0 1 0,2 0 1,-14 36-1,24-49-914,1 1 0,0-1 1,1 1-1,0 0 1,0 26-1,3-42 8,0 0 1,1 0-1,-1 1 1,0-1-1,0 0 1,0 0-1,0 0 1,1 1-1,-1-1 1,0 0-1,0 0 1,1 0-1,-1 0 1,0 0-1,0 0 1,0 1-1,1-1 0,-1 0 1,0 0-1,0 0 1,1 0-1,-1 0 1,0 0-1,1 0 1,-1 0-1,0 0 1,0 0-1,1 0 1,-1 0-1,0 0 1,0 0-1,1-1 1,-1 1-1,0 0 0,0 0 1,0 0-1,1 0 1,-1 0-1,0 0 1,0-1-1,0 1 1,1 0-1,-1 0 1,0 0-1,0-1 1,0 1-1,0 0 1,1 0-1,-1-1 1,12-8-2314,2-10-2186,1-7-2429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178"/>
    </inkml:context>
    <inkml:brush xml:id="br0">
      <inkml:brushProperty name="width" value="0.025" units="cm"/>
      <inkml:brushProperty name="height" value="0.025" units="cm"/>
    </inkml:brush>
  </inkml:definitions>
  <inkml:trace contextRef="#ctx0" brushRef="#br0">209 8 4933,'0'0'21476,"-6"8"-21054,-5 9-272,-2 3 286,-1 1 0,-1-2 0,0 0 0,-2 0 1,0-2-1,-22 18 0,39-36-421,0 1 0,-1-1 0,1 1 0,0-1 0,0 1 0,-1-1 0,1 1 0,0-1 0,0 1 0,0 0 0,0-1 0,0 1 0,0-1 0,0 1 0,0-1 0,0 0 0,0 1 0,0 0 0,0-1 0,0 1 0,0-1-1,1 1 1,-1-1 0,0 1 0,0-1 0,1 1 0,-1-1 0,0 1 0,0 0 0,1-1 0,-1 1 0,0-1 0,2 1 0,9-25-583,21-26-1325,-17 26 157,30-39 0,-45 64 1735,0 0 1,0 0-1,0 0 0,1 0 1,-1 0-1,0 0 0,0 0 1,0-1-1,0 1 0,0 0 1,0 0-1,0 0 0,1 0 0,-1 0 1,0 0-1,0 0 0,0 0 1,0 0-1,0 0 0,0 0 1,1 0-1,-1 0 0,0 0 1,0 0-1,0 0 0,0 0 1,0 0-1,0 0 0,1 0 1,-1 0-1,0 0 0,0 0 1,0 0-1,0 0 0,0 0 1,0 0-1,1 1 0,-1-1 1,0 0-1,0 0 0,0 0 1,0 0-1,0 0 0,0 0 1,0 0-1,0 0 0,0 1 1,0-1-1,1 0 0,-1 0 0,0 0 1,0 0-1,0 0 0,0 0 1,0 1-1,0-1 0,0 0 1,0 0-1,0 0 0,0 0 1,0 0-1,0 1 0,0-1 1,0 0-1,0 0 0,0 0 1,0 0-1,-1 0 0,2 21 354,-5 21 708,-3-15-286,2-10-87,1 0 1,1 0-1,-3 33 0,4-58-582,0-1 0,-1 1 0,0 0 0,0 0 0,-1 0 0,0 0 0,-1 1 0,0 0 0,0 0 0,0 0 0,-1 0 0,-11-9 0,17 15-112,-1 1 0,1-1 1,-1 0-1,1 1 0,-1-1 1,1 1-1,-1-1 0,1 1 1,-1 0-1,0-1 0,1 1 1,-1 0-1,0-1 0,0 1 1,1 0-1,-1 0 0,0 0 1,1 0-1,-1-1 1,0 1-1,0 0 0,1 0 1,-1 0-1,0 0 0,0 1 1,1-1-1,-1 0 0,0 0 1,0 0-1,1 1 0,-1-1 1,0 0-1,1 1 0,-1-1 1,0 0-1,1 1 0,-1-1 1,1 1-1,-1-1 1,1 1-1,-1-1 0,1 1 1,-1 0-1,1-1 0,-1 1 1,1 0-1,0-1 0,-1 1 1,1 0-1,0-1 0,0 1 1,-1 0-1,1 0 0,0 0 1,0 1 1,-1 0 0,1 0 1,0 1-1,0-1 0,0 0 1,0 0-1,0 0 0,0 0 1,0 0-1,1 0 0,-1 0 1,1 0-1,0 0 0,-1 0 1,1 0-1,0 0 0,0 0 1,0-1-1,2 3 0,3 0 13,1-1 0,0 0 0,-1 0 0,1-1 0,0 1 0,0-2 0,1 1 0,-1-1 0,0 0 0,0-1 0,1 1 0,-1-1 0,0-1 0,1 1 0,9-4 0,-16 5-5,-1-1 0,1 0 0,-1 0 0,1-1 0,0 1 0,-1 0 0,1 0 0,-1 0-1,1 0 1,-1 0 0,1 0 0,-1-1 0,1 1 0,-1 0 0,1-1 0,-1 1 0,1 0 0,-1-1 0,0 1-1,1 0 1,-1-1 0,0 1 0,1-1 0,-1 1 0,0 0 0,1-1 0,-1 1 0,0-1 0,0 1 0,1-1-1,-1 1 1,0-2 0,-12-11 97,-26-5-32,11 8-7,11 4 144,1 0 0,0 2 0,-1 0 0,0 0 0,-23-1 0,38 5 2,16 5-380,0 0 1,0-1-1,1-1 1,0 0-1,-1-1 1,1-1-1,31-1 1,25 3-5862,-49 0 1175,-5 0-1585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536"/>
    </inkml:context>
    <inkml:brush xml:id="br0">
      <inkml:brushProperty name="width" value="0.025" units="cm"/>
      <inkml:brushProperty name="height" value="0.025" units="cm"/>
    </inkml:brush>
  </inkml:definitions>
  <inkml:trace contextRef="#ctx0" brushRef="#br0">237 0 1249,'0'0'28753,"-10"7"-27808,-12 8-758,0 0 0,2 2 0,0 1 0,0 0 0,-26 35 0,37-43-137,1 1 0,0 0 0,1 1-1,0 0 1,1 0 0,0 0 0,1 0 0,0 1 0,1 0 0,1 0-1,0 0 1,1 1 0,-2 26 0,5-38-218,-1 1 1,1 0-1,-1-1 0,1 1 1,0 0-1,0-1 0,0 1 1,0-1-1,1 1 0,-1-1 1,1 0-1,-1 1 0,1-1 1,0 0-1,0 0 0,0 0 1,0 0-1,0-1 0,1 1 1,-1-1-1,0 1 0,1-1 1,-1 0-1,1 0 0,-1 0 1,5 2-1,4 0-1638,-1-1 0,1 0 0,0 0-1,0-1 1,16 0 0,-3-1-14316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372"/>
    </inkml:context>
    <inkml:brush xml:id="br0">
      <inkml:brushProperty name="width" value="0.025" units="cm"/>
      <inkml:brushProperty name="height" value="0.025" units="cm"/>
    </inkml:brush>
  </inkml:definitions>
  <inkml:trace contextRef="#ctx0" brushRef="#br0">210 1 13357,'0'0'15433,"-8"11"-14883,-73 86 391,-39 49-24,153-191-4456,50-60-11607,-29 42 13351,-32 42 13587,-23 35-9159,-4 16-1330,3-25-1136,-4 14 438,1 0 0,1 1 0,-3 26 0,7-40-635,0-1 0,0 0 1,0 0-1,0 0 0,1 0 1,0 0-1,0 0 1,0 0-1,1 0 0,0 0 1,0 0-1,0-1 0,0 1 1,1-1-1,0 1 0,-1-1 1,2 0-1,4 5 1,-2-4-1035,7 7-1601,-9-5-7161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717"/>
    </inkml:context>
    <inkml:brush xml:id="br0">
      <inkml:brushProperty name="width" value="0.025" units="cm"/>
      <inkml:brushProperty name="height" value="0.025" units="cm"/>
    </inkml:brush>
  </inkml:definitions>
  <inkml:trace contextRef="#ctx0" brushRef="#br0">0 5 13485,'0'0'10025,"71"31"-9704,-37-31-225,2-5-289,-4-2-1120,-3-1-1121,-8-1-1570,-4 3-2946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215"/>
    </inkml:context>
    <inkml:brush xml:id="br0">
      <inkml:brushProperty name="width" value="0.025" units="cm"/>
      <inkml:brushProperty name="height" value="0.025" units="cm"/>
    </inkml:brush>
  </inkml:definitions>
  <inkml:trace contextRef="#ctx0" brushRef="#br0">187 33 13837,'0'0'10821,"-9"-7"-9241,6 5-1514,0-1 59,0 0 0,0 1 0,0 0 1,0-1-1,0 1 0,-1 1 0,1-1 0,-1 0 1,-6-1-1,8 3-73,-1 0 1,0 0-1,1 0 1,-1 0-1,1 1 1,0-1-1,-1 1 1,1 0-1,-1-1 1,1 1-1,0 0 1,-1 0-1,1 1 1,0-1-1,0 0 1,0 1-1,0 0 1,0-1-1,0 1 1,1 0-1,-1 0 1,-1 2-1,-6 6 99,0 0 1,1 0-1,1 1 0,0 0 0,0 1 0,1-1 0,1 1 0,0 0 1,1 0-1,0 1 0,0-1 0,2 1 0,-1 0 0,2 0 0,-1 22 1,2-34-138,0 1 0,1-1 0,-1 1 0,0-1 0,1 1 0,-1-1 0,1 1 0,0-1 0,-1 1 0,1-1 0,0 1 0,0-1 0,0 0 0,0 0 0,0 1 0,0-1 0,0 0 0,1 0 0,-1 0 0,0 0 0,0 0 0,1-1 0,1 2 0,1 0 19,0-1-1,1 0 0,-1 1 1,0-1-1,1-1 1,-1 1-1,0-1 1,9 0-1,-7 0-8,-1 0-1,1-1 1,-1 1 0,1-1-1,0 0 1,-1-1-1,0 0 1,1 0-1,-1 0 1,0 0-1,0-1 1,0 1 0,0-2-1,6-4 1,-10 8-19,-1-1 0,1 1 0,-1-1 0,1 1 0,0-1 0,-1 1 0,1-1 0,-1 1 0,0-1 0,1 1 0,-1-1 0,1 1 0,-1-1 0,0 0 0,1 1 0,-1-1 0,0 0 0,0 1 0,0-1 0,1 0 0,-1 0 0,0 1 0,0-1 0,0 0 0,0 1 0,0-1 0,0 0 0,0 0 0,0 1 1,-1-1-1,1 0 0,0 1 0,0-1 0,-1 0 0,1 1 0,0-1 0,-1 0 0,1 1 0,-1-1 0,1 1 0,0-1 0,-1 1 0,1-1 0,-1 1 0,0-1 0,1 1 0,-1-1 0,1 1 0,-1 0 0,0-1 0,1 1 0,-1 0 0,0-1 0,1 1 0,-1 0 0,0 0 0,0 0 0,1 0 0,-1 0 0,0 0 0,1 0 0,-1 0 0,-1 0 0,0 0 6,1 0 0,-1 0 0,0 0 0,0 0 0,0 0-1,1 0 1,-1 1 0,0-1 0,0 1 0,1-1 0,-1 1-1,0 0 1,1 0 0,-1-1 0,1 1 0,-1 0 0,1 1-1,-1-1 1,1 0 0,0 0 0,-1 1 0,1-1-1,0 0 1,0 1 0,-1 2 0,4-4-11,1 1 0,0-1 0,0 0 0,0-1 0,0 1 0,0 0 0,0-1 0,-1 1 0,1-1 0,0 0 0,2-1 0,25-15-213,-23 13 127,-1 0 0,1 0 0,0 0 0,0 1-1,0 0 1,0 1 0,10-3 0,-16 6 78,-1-1 1,1 1-1,-1-1 0,1 1 1,-1-1-1,1 1 0,-1-1 1,1 1-1,-1 0 0,0-1 1,1 1-1,-1 0 1,0-1-1,1 1 0,-1 0 1,0-1-1,0 1 0,0 0 1,0 0-1,0-1 0,0 1 1,0 0-1,0 0 1,0-1-1,0 1 0,0 0 1,0-1-1,0 1 0,-1 0 1,1 0-1,-1 0 0,-5 28 408,-10 8 179,12-31-593,1 0 0,0 1 1,0 0-1,0-1 1,1 1-1,0 0 0,0 0 1,1 0-1,-1 10 1,11-30-6447,1-7-421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543"/>
    </inkml:context>
    <inkml:brush xml:id="br0">
      <inkml:brushProperty name="width" value="0.025" units="cm"/>
      <inkml:brushProperty name="height" value="0.025" units="cm"/>
    </inkml:brush>
  </inkml:definitions>
  <inkml:trace contextRef="#ctx0" brushRef="#br0">24 1 14798,'0'0'13196,"-21"68"-11850,19-45-513,1 1-481,1-1-288,0-4-160,0-5-1378,0-5-1953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28.995"/>
    </inkml:context>
    <inkml:brush xml:id="br0">
      <inkml:brushProperty name="width" value="0.025" units="cm"/>
      <inkml:brushProperty name="height" value="0.025" units="cm"/>
    </inkml:brush>
  </inkml:definitions>
  <inkml:trace contextRef="#ctx0" brushRef="#br0">0 168 9929,'292'0'5681,"581"2"-4854,735-28 0,-267-21 86,29-1-571,-650 37 90,-686 11-490,0 2-1,67 13 0,-209-13-667,-1104 22 998,-1056-3-250,1379-23-81,487 8 64,-780 116 1,1014-88-60,157-29-810,26-2 354,36-2 202,-49-1 309,833-15 167,-356 3-91,1557-59 36,0-41-1600,-1528 82 272,87 4-3216,-461 21 1533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2.691"/>
    </inkml:context>
    <inkml:brush xml:id="br0">
      <inkml:brushProperty name="width" value="0.025" units="cm"/>
      <inkml:brushProperty name="height" value="0.025" units="cm"/>
    </inkml:brush>
  </inkml:definitions>
  <inkml:trace contextRef="#ctx0" brushRef="#br0">92 1 4837,'0'0'18860,"-4"11"-17931,-15 48 77,-1-2 146,3 0 1,-14 83-1,41-180-367,2 2-1,33-72 1,-41 100-823,1 0 0,0 1 1,0 0-1,1-1 0,12-13 0,-16 20 23,1 1 0,1-1-1,-1 0 1,0 1 0,0 0 0,1-1-1,0 1 1,-1 1 0,1-1-1,0 0 1,0 1 0,0 0 0,0 0-1,0 0 1,0 0 0,0 1 0,7 0-1,-12 1 16,1 1 0,-1 0 0,1 0 0,-1-1 0,1 1 0,-1 0 0,0 0 0,0-1 0,0 1 0,0-1 0,0 1 0,0-1 0,-3 3 0,-9 9 187,-2 0 0,0-1 0,0-1 0,-1 0-1,-32 15 1,45-24-4001,9-2 753,22-6-1944,7-1-1756,-4 3-1087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049"/>
    </inkml:context>
    <inkml:brush xml:id="br0">
      <inkml:brushProperty name="width" value="0.025" units="cm"/>
      <inkml:brushProperty name="height" value="0.025" units="cm"/>
    </inkml:brush>
  </inkml:definitions>
  <inkml:trace contextRef="#ctx0" brushRef="#br0">109 21 5509,'0'0'11579,"-10"-1"-9129,-72-8 3919,81 10-6325,0-1 0,0 0 0,1 0 0,-1 1 0,0-1 0,0 1 1,0-1-1,1 1 0,-1-1 0,0 1 0,0-1 0,1 1 0,-1-1 0,0 1 0,1 0 0,-1 0 0,1-1 0,-1 1 0,1 0 0,-1 0 0,1-1 0,0 1 0,-1 0 0,1 0 0,0 0 1,0 0-1,-1 0 0,1 0 0,0-1 0,0 1 0,0 0 0,0 0 0,0 0 0,0 0 0,1 0 0,-1 1 0,0 0-13,0-1-1,0 1 1,0 0 0,1-1-1,-1 1 1,0 0-1,1-1 1,-1 1 0,1-1-1,0 1 1,0-1-1,-1 1 1,1-1 0,0 1-1,0-1 1,0 0-1,0 1 1,1-1 0,1 2-1,-1-2-7,1 0-1,-1 0 1,0 0-1,0 0 1,1-1-1,-1 1 1,1-1-1,-1 1 1,0-1-1,1 0 1,-1 0-1,1 0 1,-1 0-1,0 0 1,1-1-1,-1 1 1,1-1-1,-1 0 1,0 0-1,0 1 1,1-1-1,-1-1 1,0 1-1,0 0 1,0 0-1,0-1 1,0 1-1,-1-1 0,1 0 1,0 0-1,-1 1 1,1-1-1,-1 0 1,1 0-1,-1 0 1,0-1-1,0 1 1,0 0-1,0 0 1,-1-1-1,1 1 1,0 0-1,-1-1 1,0 1-1,1 0 1,-1-5-1,-1 6-6,1 0 0,-1 0 0,1 0-1,-1 0 1,0 0 0,1 0 0,-1 0-1,0 0 1,0 0 0,0 0 0,1 0-1,-1 0 1,0 1 0,0-1 0,0 0-1,-1 1 1,1-1 0,0 1 0,0-1-1,0 1 1,0-1 0,0 1 0,-1 0 0,1 0-1,0-1 1,0 1 0,-1 0 0,1 0-1,0 0 1,0 1 0,-2-1 0,-19 4-832,21-4 640,1 1 1,-1-1-1,1 0 0,-1 0 1,0 1-1,1-1 0,-1 1 1,1-1-1,-1 0 0,1 1 1,-1-1-1,1 1 0,0-1 1,-1 1-1,1-1 0,0 1 1,-1-1-1,1 1 0,0 0 1,0-1-1,-1 1 0,1-1 1,0 1-1,0 1 0,11 0-9817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390"/>
    </inkml:context>
    <inkml:brush xml:id="br0">
      <inkml:brushProperty name="width" value="0.025" units="cm"/>
      <inkml:brushProperty name="height" value="0.025" units="cm"/>
    </inkml:brush>
  </inkml:definitions>
  <inkml:trace contextRef="#ctx0" brushRef="#br0">127 0 13613,'0'0'10570,"38"68"-9065,-28-42-288,-6 2-256,-3 4-288,-1 2-257,-6 4-223,-14 5-97,-6 3-64,-5 3-64,0-6-1602,-4-8-3138,4-8-6503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1.188"/>
    </inkml:context>
    <inkml:brush xml:id="br0">
      <inkml:brushProperty name="width" value="0.025" units="cm"/>
      <inkml:brushProperty name="height" value="0.025" units="cm"/>
    </inkml:brush>
  </inkml:definitions>
  <inkml:trace contextRef="#ctx0" brushRef="#br0">33 166 2787,'0'0'816,"0"-9"487,1 2-757,1-39 2348,-8 19 3467,6 27-6281,0 0 0,0-1 0,0 1 0,0 0 0,-1 0-1,1 0 1,0 0 0,0 0 0,0 0 0,0 0 0,0 0 0,0 0-1,0-1 1,-1 1 0,1 0 0,0 0 0,0 0 0,0 0 0,0 0-1,0 0 1,0 0 0,-1 0 0,1 0 0,0 0 0,0 0-1,0 0 1,0 0 0,0 0 0,-1 0 0,1 0 0,0 0 0,0 0-1,0 1 1,0-1 0,0 0 0,0 0 0,-1 0 0,1 0 0,0 0-1,0 0 1,0 0 0,0 0 0,0 0 0,0 0 0,0 1 0,0-1-1,0 0 1,-1 0 0,1 0 0,0 0 0,0 0 0,0 0 0,0 1-1,0-1 1,0 0 0,0 0 0,0 0 0,0 0 0,0 1 0,-5 14 1334,-2 17-728,0 36 565,3-1 0,8 125 0,-3-180-1222,-1-4-17,0 0 1,1 1 0,0-1 0,0 0 0,1 0 0,0-1-1,0 1 1,5 10 0,-7-18-11,0 0-1,0 0 1,1 0 0,-1 0-1,0 0 1,0 0 0,0 0-1,0 0 1,0 1 0,1-1-1,-1 0 1,0 0-1,0 0 1,0 0 0,0 0-1,0 0 1,1 0 0,-1 0-1,0 0 1,0 0 0,0 0-1,0 0 1,1 0-1,-1 0 1,0 0 0,0 0-1,0 0 1,0 0 0,1 0-1,-1-1 1,0 1 0,0 0-1,0 0 1,0 0-1,0 0 1,0 0 0,1 0-1,-1 0 1,0 0 0,0-1-1,0 1 1,0 0 0,0 0-1,0 0 1,0 0-1,0 0 1,0-1 0,1 1-1,-1 0 1,0 0 0,0 0-1,7-16 143,2-15 188,3-36 25,-2 0 1,-3-1 0,-3-84-1,-5 147 419,0 6-311,-5 16-185,-5 27-327,-8 316 271,43-638-24,1-5-74,-28 324-28,-7 44 0,-1 4-54,-3 259-151,45-689 230,-22 269-107,-11 107-319,4 62 1,1-41-236,1 62-1541,0-18-2192,-2-34-3205,-2-31-6025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001"/>
    </inkml:context>
    <inkml:brush xml:id="br0">
      <inkml:brushProperty name="width" value="0.025" units="cm"/>
      <inkml:brushProperty name="height" value="0.025" units="cm"/>
    </inkml:brush>
  </inkml:definitions>
  <inkml:trace contextRef="#ctx0" brushRef="#br0">0 262 5093,'0'0'12177,"9"-11"-10795,12-11-865,2 1 0,0 0 0,2 2-1,44-27 1,-64 42-506,44-24 69,60-27 1,-93 48-74,1 1 0,0 1 0,0 0 0,0 1 0,0 1 0,1 1 0,0 0 0,19 1 0,-24 3 86,0 1-1,0 0 1,0 1 0,-1 0-1,1 1 1,-1 0 0,20 13 0,-15-9 268,1 0 0,34 11 1,-28-14-152,0-1 1,0-1-1,0-1 1,1-1-1,-1-2 1,1 0-1,-1-2 1,1 0-1,-1-2 1,0 0-1,0-2 1,0-1-1,44-19 0,-63 21-1524,-16 4-1414,-3 0-7793,9-5 3453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374"/>
    </inkml:context>
    <inkml:brush xml:id="br0">
      <inkml:brushProperty name="width" value="0.025" units="cm"/>
      <inkml:brushProperty name="height" value="0.025" units="cm"/>
    </inkml:brush>
  </inkml:definitions>
  <inkml:trace contextRef="#ctx0" brushRef="#br0">22 36 9513,'0'0'8648,"-3"10"-7559,-13 29-64,15-37-974,1 0 0,-1-1 0,1 1 0,0 0 0,-1 0 0,1 0 0,0 0 0,0 0 0,0 0-1,1-1 1,-1 1 0,0 0 0,1 0 0,-1 0 0,1 0 0,0-1 0,-1 1 0,1 0 0,0-1 0,0 1 0,0 0 0,0-1 0,0 1 0,1-1-1,-1 0 1,0 1 0,1-1 0,-1 0 0,1 0 0,-1 0 0,1 0 0,0 0 0,-1 0 0,1 0 0,3 0 0,2 2-21,0 0 0,1-1 0,-1 0 0,1-1 0,-1 1 1,14-1-1,-10-1 87,1-1 0,0 0 0,-1-1 0,1 0 0,-1-1 1,0 0-1,19-8 0,2-5 137,35-22 0,-51 27-232,0 1 0,1 1 0,0 0 1,1 1-1,-1 1 0,2 1 0,-1 0 0,30-4 0,-46 9 1,1 1 1,0 0-1,0 0 1,-1 0-1,1 0 1,0 0-1,0 0 1,-1 1-1,1-1 0,0 1 1,-1 0-1,1 0 1,0 0-1,-1 0 1,1 1-1,-1-1 1,0 0-1,1 1 0,-1 0 1,0 0-1,0-1 1,0 1-1,0 0 1,-1 1-1,1-1 0,2 4 1,0 4 157,0-1 0,-1 1-1,0 0 1,0 0 0,1 20 0,-3-20-120,0-1 0,1 0-1,0 0 1,1 0 0,-1 0 0,2 0 0,4 9 0,-6-16-15,0-1 0,0 1 0,0 0 0,0-1 0,0 0 0,1 0 0,-1 1 0,0-1 0,1-1 1,-1 1-1,1 0 0,-1 0 0,1-1 0,-1 0 0,1 1 0,-1-1 0,1 0 0,-1 0 0,1-1 0,0 1 0,-1 0 1,4-2-1,26-9-1541,-30 10 1037,-1 0 1,0 0-1,1 0 0,-1 0 1,0 0-1,0 0 0,0 0 1,0 0-1,0 0 1,0-1-1,0 1 0,0 0 1,-1-1-1,1 1 1,1-3-1,-2-4-5398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827"/>
    </inkml:context>
    <inkml:brush xml:id="br0">
      <inkml:brushProperty name="width" value="0.025" units="cm"/>
      <inkml:brushProperty name="height" value="0.025" units="cm"/>
    </inkml:brush>
  </inkml:definitions>
  <inkml:trace contextRef="#ctx0" brushRef="#br0">0 578 1313,'0'0'13693,"9"-9"-11509,5-4-1474,1 0 1,1 1 0,0 0 0,1 1-1,0 1 1,23-9 0,157-63-357,3 10 0,4 8 0,2 9-1,2 9 1,2 9 0,362-16 0,-374 47 58,305-20 863,-491 25-1168,40-4 131,-50 5-223,0-1 0,-1 1 0,1 0 0,0-1 0,0 1 0,0-1 0,-1 1 0,1-1 0,0 0 0,0 0 0,-1 0 0,1 0 0,-1 0 1,1 0-1,-1 0 0,1 0 0,-1-1 0,0 1 0,2-3 0,-6 3-378,0-1-1,0 1 1,-1 0 0,1 1-1,0-1 1,-1 0 0,1 1-1,0 0 1,-6 0 0,0-1-1983,-14-4-3756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590"/>
    </inkml:context>
    <inkml:brush xml:id="br0">
      <inkml:brushProperty name="width" value="0.025" units="cm"/>
      <inkml:brushProperty name="height" value="0.025" units="cm"/>
    </inkml:brush>
  </inkml:definitions>
  <inkml:trace contextRef="#ctx0" brushRef="#br0">0 1 10698,'0'0'1217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932"/>
    </inkml:context>
    <inkml:brush xml:id="br0">
      <inkml:brushProperty name="width" value="0.025" units="cm"/>
      <inkml:brushProperty name="height" value="0.025" units="cm"/>
    </inkml:brush>
  </inkml:definitions>
  <inkml:trace contextRef="#ctx0" brushRef="#br0">42 65 2915,'20'-15'3887,"2"-2"1842,-25 13-1931,-16 5 751,18-1-4411,0 0 0,0 0 0,0-1 0,0 1 0,1 0-1,-1-1 1,0 1 0,0-1 0,1 1 0,-1-1 0,0 1-1,1-1 1,-1 1 0,1-1 0,-1 0 0,1 1 0,-1-1-1,1 0 1,-1 0 0,1 1 0,-1-1 0,1 0 0,0 0-1,0 0 1,-1 1 0,1-1 0,0 0 0,0 0 0,0 0-1,0 0 1,0 0 0,0 1 0,0-1 0,0 0 0,0 0-1,0 0 1,1 0 0,-1 0 0,1 0 0,-2-2 1518,-3 14-717,1-2-853,1-2-918,0 0 1,-1-1-1,1 1 1,-2-1 0,1 0-1,-1 0 1,-4 6-1,-3-3-5926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305"/>
    </inkml:context>
    <inkml:brush xml:id="br0">
      <inkml:brushProperty name="width" value="0.025" units="cm"/>
      <inkml:brushProperty name="height" value="0.025" units="cm"/>
    </inkml:brush>
  </inkml:definitions>
  <inkml:trace contextRef="#ctx0" brushRef="#br0">29 188 12876,'0'0'10560,"12"7"-8628,-1-2-1474,-1 0 0,1 0 1,0-1-1,19 4 0,-24-7-374,0 0-1,0 0 0,0-1 1,0 0-1,0 0 1,0 0-1,0-1 1,0 0-1,0 0 1,0-1-1,0 1 0,-1-1 1,11-5-1,-6 1-62,0 0-1,-1 0 0,1-1 1,-2 0-1,1-1 0,-1 1 1,10-14-1,-15 17-14,0 0 0,0 0 0,0-1 0,0 1 0,-1-1 0,0 0 0,0 0 0,0 0 0,0 0 1,-1 0-1,0 0 0,0 0 0,0 0 0,-1-1 0,0 1 0,0 0 0,0-1 0,-1-4 0,0 7-7,0 1-1,0 0 1,0-1 0,0 1-1,0 0 1,-1 0 0,1-1 0,-1 1-1,1 0 1,-1 0 0,0 1-1,0-1 1,0 0 0,0 1-1,0-1 1,0 1 0,0-1 0,0 1-1,-1 0 1,1 0 0,0 0-1,-1 0 1,1 0 0,-1 1 0,1-1-1,-1 1 1,1 0 0,-1 0-1,0 0 1,1 0 0,-5 0 0,-1 1-4,1-1 0,-1 1 0,0 0 0,0 1 0,1 0 0,-1 0 0,1 1 0,0 0 0,-10 5 0,4 1 24,1 0-1,0 0 1,0 1 0,1 0 0,0 1-1,1 1 1,0-1 0,1 2-1,1-1 1,-1 1 0,2 0-1,0 1 1,1 0 0,0 0-1,1 1 1,1-1 0,0 1-1,1 0 1,-2 18 0,5-31-12,0 0 0,0 0 1,0 0-1,0 0 0,0 0 0,1 0 1,-1-1-1,0 1 0,1 0 0,0 0 0,-1 0 1,1-1-1,0 1 0,0 0 0,0-1 1,0 1-1,0-1 0,0 1 0,1-1 1,-1 1-1,1-1 0,-1 0 0,2 2 1,1-2 3,-1 1-1,0-1 1,1 0 0,0 0 0,-1 0 0,1 0 0,-1 0 0,1-1 0,0 0-1,-1 1 1,6-2 0,4 0 11,-1-1-1,1 0 0,-1-1 1,0 0-1,0-1 0,15-7 1,3-4-828,-1-1 0,46-34 0,-60 38-2006,-1 0 0,0-1-1,17-22 1,-12 10-7021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148"/>
    </inkml:context>
    <inkml:brush xml:id="br0">
      <inkml:brushProperty name="width" value="0.025" units="cm"/>
      <inkml:brushProperty name="height" value="0.025" units="cm"/>
    </inkml:brush>
  </inkml:definitions>
  <inkml:trace contextRef="#ctx0" brushRef="#br0">500 40 10378,'-11'-5'5029,"-5"-2"-4285,0 1 1,0 1 0,-1 0 0,0 1 0,-31-2 0,37 5-461,-1 0 0,1 1 0,0 1 1,-1 0-1,1 0 0,0 1 0,0 1 0,0 0 0,0 0 1,1 1-1,-15 7 0,9-1 118,0 1-1,1 0 1,0 1-1,1 1 1,0 0-1,1 1 1,1 0 0,0 1-1,-17 29 1,21-30-219,0 1 0,1-1 0,1 1 0,0 0 1,1 1-1,1-1 0,0 1 0,1 0 0,1 0 1,0 0-1,2 29 0,0-41-170,0-1 1,1 0-1,-1 1 0,1-1 1,0 0-1,0 0 1,0 0-1,1 0 0,-1 0 1,1 0-1,-1 0 1,1 0-1,0-1 0,0 1 1,0-1-1,1 1 1,-1-1-1,1 0 0,-1 0 1,5 3-1,-2-2 8,1 0-1,0-1 1,0 1-1,1-1 1,-1 0-1,0-1 0,1 0 1,-1 0-1,14 0 1,-7 0 8,1-2 0,-1 0-1,1-1 1,-1 0 0,0-1 0,1 0 0,-1-1-1,-1-1 1,22-10 0,-27 11-9,0-1 1,0 0-1,0-1 1,-1 0-1,1 0 1,9-13-1,-14 17-10,0 0 0,-1-1 0,1 0 0,-1 1-1,1-1 1,-1 0 0,0 0 0,0 1 0,0-1 0,0 0-1,-1 0 1,1 0 0,-1 0 0,1 0 0,-1 0-1,0-1 1,-1 1 0,1 0 0,0 0 0,-1 0 0,0 0-1,1 0 1,-3-3 0,2 5-2,0-1-1,0 0 1,0 1-1,0-1 1,0 1-1,-1-1 1,1 1-1,-1 0 1,1 0-1,-1-1 1,1 1-1,-1 0 1,0 0-1,1 1 1,-1-1-1,0 0 1,0 0-1,0 1 1,1-1-1,-1 1 1,0 0-1,0-1 1,0 1-1,0 0 1,0 0-1,0 0 1,0 1-1,0-1 1,0 0-1,0 1 1,1-1-1,-1 1 1,0 0-1,-3 1 1,3-1 11,-1 0 0,1 0 1,0 0-1,-1 0 1,1 1-1,0-1 1,0 1-1,0 0 1,0-1-1,0 1 1,0 0-1,0 0 1,1 0-1,-1 0 1,1 1-1,-1-1 1,1 0-1,0 1 0,0-1 1,0 0-1,0 1 1,1 0-1,-1-1 1,1 1-1,-1 4 1,1-6-15,0 0 0,0 0 0,1 0 0,-1 0 0,0 0 0,1 0 0,-1 0 0,1-1 0,-1 1 0,1 0 0,-1 0 0,1-1 0,0 1 0,-1 0 0,1-1 0,0 1 0,0-1 0,-1 1 0,1 0 0,0-1 1,0 0-1,0 1 0,0-1 0,-1 0 0,1 1 0,0-1 0,0 0 0,0 0 0,0 0 0,1 1 0,35 0 79,-27-1-52,11-2-29,0 0 0,0-2 0,-1 0 1,1-1-1,-1-1 0,23-10 0,53-14-329,-95 30 323,-1-1 1,1 1 0,-1 0-1,1 0 1,-1 0 0,1 0-1,-1 0 1,1-1 0,-1 1 0,1 0-1,-1 0 1,1 0 0,-1 0-1,1 0 1,-1 0 0,1 1-1,-1-1 1,1 0 0,-1 0-1,0 0 1,1 0 0,-1 0-1,1 1 1,-1-1 0,1 0 0,-1 1-1,1-1 1,-1 0 0,0 0-1,1 1 1,-1-1 0,0 1-1,1-1 1,-1 0 0,0 1-1,1 0 1,-6 21 196,-24 28 478,27-46-593,-12 17 32,6-12-260,1 1 1,1 0-1,0 0 1,0 0-1,1 1 1,0-1-1,1 1 1,0 0 0,1 1-1,0-1 1,-1 12-1,15-37-17617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633"/>
    </inkml:context>
    <inkml:brush xml:id="br0">
      <inkml:brushProperty name="width" value="0.025" units="cm"/>
      <inkml:brushProperty name="height" value="0.025" units="cm"/>
    </inkml:brush>
  </inkml:definitions>
  <inkml:trace contextRef="#ctx0" brushRef="#br0">330 0 10410,'0'0'13132,"-21"55"-10890,-6-14-480,-9 8-673,-6 8-480,-5 0-417,4 0-96,4-7-32,7-6-64,11-12-320,6-17-673,9-11-1281,6-28-5478,0-10 289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991"/>
    </inkml:context>
    <inkml:brush xml:id="br0">
      <inkml:brushProperty name="width" value="0.025" units="cm"/>
      <inkml:brushProperty name="height" value="0.025" units="cm"/>
    </inkml:brush>
  </inkml:definitions>
  <inkml:trace contextRef="#ctx0" brushRef="#br0">0 0 13196,'0'0'8745,"60"65"-7880,-40-38-33,6-4-319,-1-1-417,7-6-609,0-9-1921,-2-7-1345,2 0-642,-3-12-2529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318"/>
    </inkml:context>
    <inkml:brush xml:id="br0">
      <inkml:brushProperty name="width" value="0.025" units="cm"/>
      <inkml:brushProperty name="height" value="0.025" units="cm"/>
    </inkml:brush>
  </inkml:definitions>
  <inkml:trace contextRef="#ctx0" brushRef="#br0">104 0 3459,'0'0'19459,"-8"12"-18226,-7 15-966,1 1 1,2 0 0,1 1-1,1 1 1,2-1-1,0 1 1,-3 36 0,6-4 239,4 102 0,1-163-452,0 1-1,0-1 1,0 0 0,0 1-1,0-1 1,0 1 0,0-1-1,0 0 1,1 1 0,-1-1-1,1 1 1,-1-1 0,1 0-1,-1 1 1,1-1 0,0 0-1,-1 0 1,1 0 0,1 2-1,-1-3 5,0 0 1,0-1-1,0 1 0,-1-1 1,1 1-1,0 0 0,0-1 0,-1 0 1,1 1-1,0-1 0,-1 1 0,1-1 1,0 0-1,-1 1 0,1-1 0,-1 0 1,1 0-1,-1 1 0,0-1 0,1 0 1,-1-1-1,24-58 859,2-28-750,-4 10-585,4 2-1,37-79 1,-61 150 398,1 1 0,0-1 0,0 1 0,0 0 0,0 0 0,0 0 0,1 1 0,0-1 1,7-4-1,-11 7 12,1 1 1,-1-1-1,1 1 1,0 0-1,-1-1 1,1 1-1,0 0 1,-1 0-1,1 0 1,0-1-1,-1 1 1,1 0-1,0 0 1,0 0-1,-1 0 1,1 0 0,0 0-1,-1 1 1,1-1-1,0 0 1,-1 0-1,1 0 1,0 1-1,-1-1 1,1 0-1,0 0 1,0 1-1,0 1-1,0-1 0,0 1 0,0 0 0,0-1-1,0 1 1,0 0 0,0 0 0,-1 0 0,1-1 0,-1 1-1,0 0 1,1 0 0,-1 0 0,0 0 0,0 2-1,0 2 12,0-1-1,0 1 1,0-1 0,-1 1-1,0-1 1,0 1-1,0-1 1,-1 0-1,0 1 1,0-1-1,0 0 1,-1 0-1,0-1 1,0 1-1,0 0 1,0-1-1,-1 0 1,1 0-1,-1 0 1,0 0-1,0 0 1,-1-1-1,1 0 1,-1 0-1,0 0 1,0 0-1,0-1 1,0 0-1,0 0 1,0 0-1,0-1 1,-1 0-1,-10 2 1,15-3-59,1 0 1,-1 0-1,1-1 0,-1 1 1,1 0-1,-1 0 0,1 0 1,-1 0-1,1 0 1,-1-1-1,1 1 0,0 0 1,-1 0-1,1-1 0,-1 1 1,1 0-1,0-1 0,-1 1 1,1 0-1,0-1 1,-1 1-1,1-1 0,0 1 1,-1 0-1,1-1 0,0 1 1,0-1-1,0 1 1,0-1-1,-1 1 0,1-1 1,0 1-1,0-1 0,0 1 1,0-1-1,0 1 0,0-1 1,0 1-1,0-1 1,0 1-1,0-1 0,1 1 1,-1-1-1,0 1 0,0-1 1,0 1-1,1-1 0,-1 1 1,0 0-1,0-1 1,1 1-1,-1-1 0,17-25-5990,5 11-115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675"/>
    </inkml:context>
    <inkml:brush xml:id="br0">
      <inkml:brushProperty name="width" value="0.025" units="cm"/>
      <inkml:brushProperty name="height" value="0.025" units="cm"/>
    </inkml:brush>
  </inkml:definitions>
  <inkml:trace contextRef="#ctx0" brushRef="#br0">160 0 14253,'0'0'4095,"-11"2"-758,1 1-2837,0-1 0,0 2 0,0-1 1,1 1-1,-1 1 0,1 0 1,-13 9-1,18-11-304,-1 0 0,1 1 0,0-1-1,0 1 1,0 0 0,0 0 0,0 1 0,1-1 0,0 1 0,0 0 0,0 0 0,1 0 0,0 0 0,0 0 0,0 0-1,0 0 1,1 1 0,-1 7 0,2-12-185,0 1 0,0-1-1,0 0 1,1 1 0,-1-1 0,0 0 0,1 1-1,-1-1 1,1 0 0,0 0 0,-1 0-1,1 1 1,0-1 0,0 0 0,0 0 0,0 0-1,0 0 1,0 0 0,0 0 0,0-1-1,0 1 1,0 0 0,0 0 0,1-1-1,-1 1 1,0-1 0,0 1 0,1-1 0,-1 0-1,1 1 1,-1-1 0,0 0 0,1 0-1,-1 0 1,0 0 0,1 0 0,-1 0 0,0 0-1,1 0 1,1-1 0,5 0 0,1 0 0,-1 0 0,0 0-1,0-1 1,13-5 0,-3-2-425,-1 0 0,0-1-1,-1-1 1,24-21 0,23-15-1049,-62 47 1476,-1 0 0,0-1 0,0 1-1,0 0 1,1-1 0,-1 1 0,0 0-1,0 0 1,1-1 0,-1 1 0,0 0-1,0 0 1,1-1 0,-1 1 0,0 0 0,1 0-1,-1 0 1,0 0 0,1-1 0,-1 1-1,0 0 1,1 0 0,-1 0 0,0 0-1,1 0 1,-1 0 0,1 0 0,-1 0-1,0 0 1,1 0 0,-1 0 0,0 0 0,1 0-1,-1 0 1,0 1 0,1-1 0,-1 0-1,0 0 1,1 0 0,-1 0 0,0 1-1,1-1 1,-1 0 0,0 0 0,1 1 0,-1-1-1,0 0 1,0 1 0,1-1 0,-7 24 702,-20 28 376,25-51-1047,-3 5 202,0 0 1,1 1-1,0-1 0,0 0 0,-3 11 1,6-16-231,1-1 0,-1 0 0,0 0 0,0 1 0,0-1 0,1 0 0,-1 0 1,0 0-1,0 1 0,0-1 0,1 0 0,-1 0 0,0 0 0,1 1 0,-1-1 0,0 0 0,0 0 1,1 0-1,-1 0 0,0 0 0,1 0 0,-1 0 0,0 0 0,1 0 0,-1 0 0,0 0 0,1 0 1,-1 0-1,0 0 0,0 0 0,1 0 0,-1 0 0,0 0 0,1 0 0,-1 0 0,0-1 1,1 1-1,-1 0 0,0 0 0,0 0 0,1-1 0,-1 1 0,0 0 0,17-7 98,60-44 8,6-4-716,-75 51 536,1-1 0,-1 2 0,1-1 0,0 1 0,-1 0 0,1 1 1,1 0-1,9-1 0,-18 4 68,0-1 1,0 0-1,0 0 1,0 0-1,0 1 1,0-1 0,0 0-1,0 1 1,0-1-1,0 1 1,0-1-1,0 1 1,0 0-1,0-1 1,-1 1-1,1 0 1,0-1-1,-1 1 1,1 0-1,0 0 1,-1 0-1,1 0 1,-1 0-1,1 0 1,-1 0-1,0 0 1,1 0-1,-1 0 1,0 0 0,1 0-1,-1 0 1,0 0-1,0 0 1,0 0-1,0 0 1,0 0-1,0 0 1,-1 0-1,1 0 1,0 0-1,-1 2 1,-12 57 762,9-42-456,3-17-295,1 0 0,0 0 0,0-1 0,-1 1 0,1 0 0,0-1 0,0 1 0,0 0 0,0 0 0,0-1 0,0 1 0,0 0 0,1 0-1,-1-1 1,0 1 0,0 0 0,0-1 0,1 1 0,-1 0 0,0-1 0,1 1 0,-1 0 0,1-1 0,-1 1 0,1-1 0,-1 1 0,1-1 0,-1 1 0,1-1 0,-1 1 0,1-1 0,-1 1 0,2-1 0,0 1-16,0-1 1,0 0-1,1 0 1,-1 0 0,0 0-1,0 0 1,0 0-1,0-1 1,1 1 0,-1-1-1,3-1 1,63-30-3661,-61 28 2254,22-12-3794,1-1-1687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020"/>
    </inkml:context>
    <inkml:brush xml:id="br0">
      <inkml:brushProperty name="width" value="0.025" units="cm"/>
      <inkml:brushProperty name="height" value="0.025" units="cm"/>
    </inkml:brush>
  </inkml:definitions>
  <inkml:trace contextRef="#ctx0" brushRef="#br0">177 3 14798,'0'0'3913,"-10"-2"-219,2 2-3197,1-1 1,-1 1-1,0 1 0,0-1 1,1 1-1,-1 1 0,0-1 0,1 1 1,-11 4-1,13-4-382,1 0 0,0 0 0,-1 1 1,1-1-1,1 1 0,-1 0 0,0 0 0,0 0 1,1 0-1,0 0 0,0 1 0,0 0 0,0 0 0,0 0 1,1 0-1,0 0 0,0 0 0,0 0 0,-3 9 0,5-12-126,0 1 0,0-1-1,-1 1 1,1 0-1,0-1 1,0 1 0,0-1-1,1 1 1,-1-1-1,0 1 1,0-1 0,1 1-1,-1-1 1,1 1-1,-1-1 1,1 0 0,0 1-1,0-1 1,0 0-1,-1 1 1,1-1 0,0 0-1,0 0 1,1 0-1,-1 0 1,0 0 0,0 0-1,0 0 1,1 0-1,-1-1 1,0 1 0,1 0-1,-1-1 1,1 1-1,-1-1 1,1 1 0,-1-1-1,1 0 1,-1 0-1,1 0 1,2 0 0,12 2-447,-1-1 0,1-1 0,22-2 0,-13 1-77,-21 1 547,35 4-314,-30 6 690,-9-9-301,0 0 0,0 1 0,0-1 0,0 0 0,-1 0 0,1 1 0,-1-1 0,1 0 0,-1 0 0,1 0 0,-1 0 0,0 0 0,1 0 0,-1 0 0,-1 2-1,-12 10 359,-1 0-1,0-1 0,-1-1 0,0 0 0,0-2 0,-1 1 1,0-2-1,-1 0 0,-19 5 0,15-9-2004,27-15-2328,30-17-6124,-2 6-1337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393"/>
    </inkml:context>
    <inkml:brush xml:id="br0">
      <inkml:brushProperty name="width" value="0.025" units="cm"/>
      <inkml:brushProperty name="height" value="0.025" units="cm"/>
    </inkml:brush>
  </inkml:definitions>
  <inkml:trace contextRef="#ctx0" brushRef="#br0">118 187 20339,'0'0'7143,"-57"65"-5093,35-35-160,3 2-545,5-3-1345,8-4 0,6-6 0,2-9 0,14-6-1826,-1-4-416,2-5-1569,-3-17-1250,-4-6-1666</inkml:trace>
  <inkml:trace contextRef="#ctx0" brushRef="#br0" timeOffset="1">91 0 14830,'0'0'9481,"-35"49"-8808,35-30-449,0-1-288,8-6-2499,8-6-2497,1-2-5735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734"/>
    </inkml:context>
    <inkml:brush xml:id="br0">
      <inkml:brushProperty name="width" value="0.025" units="cm"/>
      <inkml:brushProperty name="height" value="0.025" units="cm"/>
    </inkml:brush>
  </inkml:definitions>
  <inkml:trace contextRef="#ctx0" brushRef="#br0">19 50 9737,'0'0'2600,"8"4"112,-6-3-2680,3 1 580,1 1 0,-1 0 0,0 0 0,0 0 0,0 0 0,7 7 0,-11-8-318,1 0 0,0 0 1,-1 0-1,0 0 1,1 1-1,-1-1 1,0 0-1,0 0 1,0 1-1,-1-1 0,1 1 1,0-1-1,-1 1 1,0-1-1,1 1 1,-1-1-1,0 1 1,-1-1-1,1 1 0,0-1 1,-1 1-1,0 3 1,-2 2 212,0 0 0,-1 0 0,0 0 1,0 0-1,-1-1 0,0 0 0,-8 9 1,8-10-355,1-1 0,0 0 0,0 1 1,0 0-1,0 0 0,1 0 0,0 0 1,0 0-1,1 1 0,0 0 0,0-1 0,1 1 1,-2 9-1,3-15-147,1-1 0,-1 1 0,1 0 0,-1 0 0,1 0 0,-1-1 0,1 1 0,0 0 0,-1-1 0,1 1 0,0 0 0,0-1 0,-1 1 0,1-1 0,0 1 0,0-1-1,0 1 1,-1-1 0,1 0 0,0 0 0,0 1 0,0-1 0,0 0 0,0 0 0,0 0 0,0 0 0,0 0 0,0 0 0,0 0 0,0 0 0,0 0 0,-1 0 0,1-1 0,1 1 0,38-8 185,-25 1-229,0 0-1,-1-1 1,0-1 0,0 0-1,-1-1 1,0-1-1,-1 0 1,0 0-1,-1-1 1,0 0 0,-1-1-1,-1-1 1,0 1-1,14-30 1,-21 39-113,-2 4 105,-3 24 165,3-22-110,0-1 1,0 0-1,0 0 0,0 0 0,0 0 1,1 0-1,-1 0 0,0 0 1,0 0-1,1 0 0,-1 0 1,1 0-1,-1-1 0,1 1 1,-1 0-1,1 0 0,0 0 1,-1 0-1,1-1 0,0 1 1,0 0-1,0-1 0,-1 1 0,1-1 1,0 1-1,0-1 0,0 1 1,0-1-1,0 1 0,0-1 1,0 0-1,2 1 0,9-1 11,0 0 0,-1 0 0,1-1 0,0 0 0,0-1 0,-1-1 0,0 1-1,1-2 1,-1 0 0,12-6 0,-8 3 2,-1 0 0,0-1 1,0-1-1,-1-1 0,0 1 0,22-24 0,-33 31-29,0 0 0,0-1-1,0 1 1,-1-1 0,1 1 0,0-1-1,-1 0 1,0 0 0,0 0 0,0 0-1,1-4 1,-2 6 5,0 0-1,0 1 1,0-1-1,0 0 1,0 0-1,0 0 1,-1 1 0,1-1-1,0 0 1,-1 0-1,1 1 1,-1-1-1,1 0 1,-1 1-1,1-1 1,-1 0-1,1 1 1,-1-1-1,1 1 1,-1-1 0,0 1-1,1-1 1,-1 1-1,0-1 1,0 1-1,1 0 1,-1-1-1,0 1 1,0 0-1,0 0 1,1 0-1,-1-1 1,0 1 0,0 0-1,0 0 1,0 0-1,1 0 1,-1 0-1,0 1 1,0-1-1,0 0 1,1 0-1,-1 0 1,-1 1-1,-6 1 9,0 0 0,1 1 0,0 0 0,-1 0-1,1 0 1,0 1 0,0 0 0,1 0 0,-1 1-1,1 0 1,0 0 0,0 0 0,1 1-1,-9 10 1,8-9 3,0 1 1,0 0-1,1 0 0,0 0 0,0 1 1,1 0-1,0 0 0,0 0 0,1 0 1,0 1-1,-2 16 0,5-24-9,0-1-1,0 1 1,0 0-1,0 0 1,1 0-1,-1-1 1,0 1 0,1 0-1,0 0 1,-1-1-1,1 1 1,0 0-1,0-1 1,0 1-1,0-1 1,0 1 0,0-1-1,0 1 1,0-1-1,1 0 1,-1 0-1,3 2 1,0 0-18,1-1 1,-1 0-1,1 0 1,0 0-1,-1-1 1,1 1-1,0-1 0,7 1 1,8 0-366,0-1 1,1-1 0,23-3-1,-5-5-4090,-1-9-3417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1.932"/>
    </inkml:context>
    <inkml:brush xml:id="br0">
      <inkml:brushProperty name="width" value="0.025" units="cm"/>
      <inkml:brushProperty name="height" value="0.025" units="cm"/>
    </inkml:brush>
  </inkml:definitions>
  <inkml:trace contextRef="#ctx0" brushRef="#br0">88 30 15727,'-7'10'2456,"-4"8"-2044,1 0 0,0 0 0,1 1 0,1 1 1,1-1-1,1 1 0,0 1 0,2-1 0,0 1 1,1-1-1,2 1 0,0 0 0,2 21 0,-1-39-403,0-1-1,0 1 1,1 0 0,-1-1-1,1 1 1,0-1-1,0 1 1,0-1 0,0 0-1,0 1 1,1-1-1,-1 0 1,1 0 0,-1 0-1,1 0 1,0 0-1,0 0 1,-1 0-1,2-1 1,-1 1 0,0 0-1,0-1 1,0 0-1,1 0 1,-1 0 0,0 0-1,1 0 1,-1 0-1,1 0 1,0-1-1,-1 1 1,1-1 0,-1 0-1,4 0 1,0 0 0,1 0 0,-1-1 1,0 0-1,1 0 0,-1-1 1,0 0-1,1 0 0,-1 0 1,0-1-1,-1 0 0,1 0 1,9-7-1,1-2 21,-1-2-1,-1 0 1,0-1-1,0-1 1,-2 0 0,15-24-1,-20 28 223,0 0 0,-1 0 0,0-1 0,-1 0 0,0 0 0,-1 0 0,-1-1 0,0 0 0,-1 1 0,1-17 0,-3 29-229,0 1 1,0 0 0,0-1-1,0 1 1,0 0-1,1-1 1,-1 1 0,0 0-1,0-1 1,0 1-1,0 0 1,0-1 0,0 1-1,0 0 1,0 0-1,0-1 1,0 1 0,-1 0-1,1-1 1,0 1-1,0 0 1,0-1 0,0 1-1,0 0 1,-1 0-1,1-1 1,0 1 0,0 0-1,0-1 1,-1 1-1,1 0 1,0 0 0,0 0-1,-1-1 1,1 1-1,0 0 1,-1 0-1,1 0 1,0 0 0,0 0-1,-1 0 1,1-1-1,0 1 1,-1 0 0,-12 13 354,-10 25-35,15-14-183,0 1 1,-7 39-1,13-54-153,1-1 0,0 0-1,1 1 1,-1-1 0,2 0 0,-1 1-1,2-1 1,-1 0 0,1 1-1,4 11 1,-4-17-4,0-1-1,1 1 1,-1-1-1,1 0 1,-1 0-1,1 0 1,0 0-1,0 0 1,1-1-1,-1 1 1,0-1-1,1 0 1,-1 0-1,1 0 1,0-1-1,0 1 1,0-1-1,-1 0 1,1 0-1,0 0 1,0-1-1,1 1 1,-1-1-1,0 0 1,7-1-1,0 1 12,0-1-1,0-1 1,-1 0-1,1 0 1,-1-1-1,1 0 1,-1-1-1,16-8 1,-11 3 15,-1-1 0,0-1 0,0 0 0,-1 0-1,-1-2 1,0 1 0,0-2 0,-1 1 0,13-23 0,-18 26 41,-1 0 0,1 0 0,-2-1 0,0 0 0,0 1 0,-1-1 0,0 0 0,0-1 0,-2 1 0,1 0 0,-2-1 0,1 1 0,-1-1 0,-1 1 0,-3-17 0,4 26-68,0 1 0,-1-1-1,1 0 1,-1 1 0,1-1-1,-1 1 1,0-1-1,0 1 1,1-1 0,-1 1-1,0-1 1,0 1 0,0 0-1,-1-1 1,1 1 0,0 0-1,0 0 1,-1 0 0,1 0-1,0 0 1,-1 0 0,1 1-1,-1-1 1,1 0 0,-1 1-1,0-1 1,1 1-1,-1-1 1,0 1 0,1 0-1,-1 0 1,0 0 0,1 0-1,-1 0 1,0 0 0,-1 1-1,0-1-29,0 1 0,0 0 0,0 0 0,0 0 0,0 0-1,1 1 1,-1-1 0,0 1 0,1-1 0,-1 1 0,1 0 0,0 0-1,0 0 1,-1 1 0,1-1 0,1 0 0,-1 1 0,0-1 0,-1 5-1,0 0-607,0 1-1,0-1 0,1 1 0,1 0 0,-2 13 0,1 20-7457,2-22 786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2.615"/>
    </inkml:context>
    <inkml:brush xml:id="br0">
      <inkml:brushProperty name="width" value="0.025" units="cm"/>
      <inkml:brushProperty name="height" value="0.025" units="cm"/>
    </inkml:brush>
  </inkml:definitions>
  <inkml:trace contextRef="#ctx0" brushRef="#br0">42 501 13901,'0'0'8397,"-8"5"-6357,-25 12-268,33-14 1038,11-2-2133,14-3-555,27-10 60,-30 5-165,0 2 1,0 1 0,0 1 0,0 0-1,27 1 1,-48 3-3,0-1 1,0 0-1,0 1 1,0-1-1,0 1 1,0-1-1,0 1 0,0-1 1,0 1-1,0 0 1,0-1-1,-1 1 1,1 0-1,0 0 0,-1 0 1,1-1-1,0 1 1,-1 0-1,1 0 0,-1 0 1,1 0-1,-1 0 1,0 0-1,1 0 1,-1 0-1,0 0 0,0 0 1,0 0-1,1 0 1,-2 3-1,0 35 1968,6-69-1876,34-141 85,-39 170-205,1 0 1,-1 0-1,0 0 0,0 0 0,0 0 1,1 0-1,-1 1 0,1-1 1,-1 0-1,1 0 0,-1 0 0,1 0 1,-1 1-1,1-1 0,0 0 1,-1 1-1,1-1 0,0 0 0,0 1 1,-1-1-1,1 1 0,0-1 1,0 1-1,0-1 0,0 1 0,0 0 1,-1-1-1,1 1 0,0 0 1,0 0-1,0 0 0,0 0 0,0 0 1,0 0-1,2 0 0,35 17-1074,-1-1-213,-31-16 695,0 0 1,-1 0 0,1 0-1,0 0 1,0-1-1,0 0 1,-1 0 0,1-1-1,-1 0 1,1 0 0,-1 0-1,1 0 1,-1-1 0,0 0-1,5-4 1,-2 1-457,-1 0 0,0-1 0,0 0 0,-1-1 0,1 0 0,-2 0 0,1 0 0,5-11 0,-2-1-630,0 0-1,12-41 0,-1-34 5444,-18 87-4052,4-45 9396,-9 46-3237,-8 31-3560,9-18-2112,-64 186 3302,58-160-3342,1 0 1,1 0 0,2 1 0,0 39 0,4-69-143,0 0 1,0 0-1,1 1 1,-1-1-1,1 0 0,-1 0 1,1 0-1,0 0 0,1 0 1,-1 0-1,3 4 0,-4-6 21,1 0-1,0-1 0,0 1 0,-1 0 1,1-1-1,0 1 0,0-1 0,0 1 1,0-1-1,0 0 0,0 1 1,0-1-1,0 0 0,0 0 0,0 1 1,0-1-1,0 0 0,0 0 0,0 0 1,0 0-1,0 0 0,0 0 0,0-1 1,0 1-1,-1 0 0,1 0 0,0-1 1,0 1-1,0-1 0,0 1 0,0 0 1,0-1-1,0 0 0,-1 1 0,1-1 1,0 0-1,0 1 0,-1-1 0,1 0 1,1-1-1,108-112 682,-42 42-496,-46 51-200,-16 16-21,1-1-1,-1 1 0,0-1 0,0-1 1,-1 1-1,0-1 0,0 0 0,6-11 1,-16 14-3650,-10 8 939,-11 7-2840,-1 9-1598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3.282"/>
    </inkml:context>
    <inkml:brush xml:id="br0">
      <inkml:brushProperty name="width" value="0.025" units="cm"/>
      <inkml:brushProperty name="height" value="0.025" units="cm"/>
    </inkml:brush>
  </inkml:definitions>
  <inkml:trace contextRef="#ctx0" brushRef="#br0">8 143 8680,'-1'10'5648,"-1"-3"-4871,-3 42 3667,5-47-4332,0 0 0,0-1 0,1 1 0,-1 0 1,0-1-1,1 1 0,-1 0 0,1-1 0,0 1 0,-1 0 0,1-1 0,0 1 0,0-1 1,0 0-1,0 1 0,0-1 0,0 0 0,0 1 0,1-1 0,-1 0 0,0 0 0,1 0 1,-1 0-1,1 0 0,-1 0 0,1-1 0,-1 1 0,4 0 0,1 1-156,0-1 0,1-1 0,-1 1 0,1-1 0,-1 0 0,1 0 0,-1-1 0,1 0 0,-1 0 0,0-1 0,1 0 0,-1 0 0,0 0 0,0-1 0,0 0 0,-1 0 0,1 0 0,-1-1 0,1 1 0,-1-1 0,0-1 0,-1 1 0,1-1 0,-1 0 0,0 0 0,7-10 0,-3 3 9,-1 0 0,0-1 0,-1 0 0,0 0 1,-1 0-1,-1 0 0,0-1 0,0 0 0,-1 0 0,-1 0 0,0-20 0,-14 48 2053,4-1-1629,1 0 0,0 1 0,0 0 0,2 0 0,0 0 0,0 1-1,1 0 1,1 0 0,1 0 0,0 0 0,1 0 0,1 24 0,0-37-366,0 0-1,1 0 1,0 0 0,-1 0 0,1-1-1,0 1 1,0 0 0,0-1 0,0 1 0,0 0-1,0-1 1,1 1 0,-1-1 0,0 0 0,1 1-1,-1-1 1,1 0 0,0 0 0,-1 0 0,1 0-1,0 0 1,0 0 0,-1-1 0,1 1 0,0 0-1,0-1 1,0 0 0,0 1 0,0-1 0,0 0-1,0 0 1,0 0 0,0 0 0,-1 0-1,1 0 1,0-1 0,2 0 0,5 0 14,-1-1 0,1 1 0,-1-2 1,0 1-1,0-1 0,0 0 0,8-5 1,10-11-23,-1 0 0,-2-2 1,0 0-1,-1-2 1,-1 0-1,19-28 1,-15 20-274,-25 31 248,0 0 0,0 0 1,0 1-1,0-1 0,0 0 0,0 0 0,0 0 0,0 0 1,0 0-1,0 0 0,0 1 0,0-1 0,0 0 0,0 0 1,0 0-1,1 0 0,-1 0 0,0 0 0,0 0 1,0 0-1,0 1 0,0-1 0,0 0 0,0 0 0,0 0 1,1 0-1,-1 0 0,0 0 0,0 0 0,0 0 0,0 0 1,0 0-1,0 0 0,1 0 0,-1 0 0,0 0 0,0 0 1,0 0-1,0 0 0,0 0 0,0 0 0,1 0 1,-1 0-1,0 0 0,0 0 0,0 0 0,0 0 0,0 0 1,0 0-1,1 0 0,-1 0 0,0-1 0,0 1 0,0 0 1,0 0-1,0 0 0,0 0 0,0 0 0,0 0 0,0 0 1,0 0-1,1-1 0,-3 22 11,-6 22 345,7-41-266,0 1-1,0 0 1,0 0 0,0 0-1,1 0 1,0 0 0,-1 0 0,1 0-1,0 0 1,1 0 0,-1 0 0,0 0-1,1 0 1,1 4 0,0-5-44,-1-1 0,1 0 0,-1 1-1,1-1 1,-1 0 0,1 0 0,0 0 0,0 0 0,0 0 0,0-1 0,-1 1 0,1 0 0,0-1-1,0 0 1,0 1 0,0-1 0,0 0 0,0 0 0,1 0 0,-1 0 0,2-1 0,23 0 164,-17 0-346,1 0 0,-1 1 1,0 1-1,18 2 1,-26-3 116,0 1 1,0 0-1,0-1 1,0 1-1,0 0 1,0 0-1,0 0 1,0 0-1,0 0 1,0 1-1,-1-1 1,1 0-1,0 1 1,-1 0-1,1-1 1,-1 1-1,0 0 1,1 0-1,-1 0 1,0-1-1,0 1 1,0 1-1,-1-1 1,1 0-1,0 0 1,0 4-1,2 19 138,-1 0 0,-1-1 0,-1 1 0,-4 36-1,-23 99 989,24-145-960,-2 11 120,1-2 88,-1 0 0,-12 32 0,17-55-345,0 0 0,0 0 0,-1 0 0,1 0 0,0-1 0,-1 1 0,1 0 0,0 0 0,-1 0 0,1 0 0,-1-1 0,0 1 0,1 0 0,-1 0 0,0-1 0,1 1 0,-1-1 0,0 1 0,0 0 0,1-1 0,-1 1 0,0-1 0,0 0 0,0 1 0,0-1 0,0 0 0,0 1 0,0-1 0,0 0 0,0 0 0,-1 0 0,0-1 0,0 0 0,0 1 0,0-1 0,0 0 0,1-1 0,-1 1 0,0 0 0,0 0 0,1-1 0,-1 1 0,1-1 0,-1 0 0,0-2 0,-7-7 0,2-1 0,0 0 0,-7-15 0,10 17-119,-1 0-1,2 0 1,-1-1-1,1 0 1,1 0 0,0 0-1,1 0 1,0 0-1,0 0 1,1 0 0,1 0-1,0 0 1,0 0-1,1 0 1,0 0 0,1 0-1,1 1 1,-1-1-1,2 1 1,-1 0 0,1 0-1,1 0 1,0 1-1,0 0 1,1 0 0,0 1-1,1-1 1,0 1-1,16-12 1,42-26-6247,-30 22-1319,-2-1-7449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784"/>
    </inkml:context>
    <inkml:brush xml:id="br0">
      <inkml:brushProperty name="width" value="0.025" units="cm"/>
      <inkml:brushProperty name="height" value="0.025" units="cm"/>
    </inkml:brush>
  </inkml:definitions>
  <inkml:trace contextRef="#ctx0" brushRef="#br0">64 74 8136,'0'0'14077,"11"2"-12764,2 0-1113,0 0 0,0 0-1,0-2 1,0 1 0,0-2 0,0 0-1,0 0 1,0-1 0,-1-1 0,1 0-1,23-9 1,-33 10-152,31-19 266,-33 20-282,0 1 0,0-1 0,0 0 0,0 0-1,0 0 1,0 0 0,0 0 0,0 0 0,0 0 0,0-1-1,0 1 1,-1 0 0,1 0 0,0-1 0,-1 1 0,1 0 0,-1-1-1,0 1 1,1-1 0,-1 1 0,0 0 0,0-3 0,-1 3-2,0 1-1,0-1 1,1 0 0,-1 1 0,0-1 0,0 0 0,0 1 0,0-1 0,-1 1 0,1 0 0,0-1 0,0 1 0,0 0 0,0-1 0,0 1 0,0 0 0,-1 0 0,1 0 0,0 0 0,0 0 0,0 0 0,-2 1 0,-28 2 241,19-1-142,0 2-1,1 0 0,-1 0 1,1 1-1,0 0 0,0 1 1,0 0-1,1 1 0,0 0 1,0 1-1,-16 16 0,15-12 36,0 0 0,0 0 0,1 1 0,1 0 0,0 1 1,1 0-1,0 0 0,-8 24 0,15-33-109,-1 0 0,0 1 0,1-1 1,0 1-1,1-1 0,-1 1 0,1 0 1,0 5-1,0-9-47,1-1 0,-1 1 0,0-1-1,1 1 1,-1-1 0,1 1 0,0-1 0,-1 0 0,1 1 0,0-1 0,0 0 0,0 0 0,0 0-1,0 0 1,0 1 0,0-1 0,0 0 0,1-1 0,-1 1 0,0 0 0,0 0 0,1 0 0,-1-1 0,1 1-1,-1-1 1,0 1 0,1-1 0,-1 0 0,1 1 0,-1-1 0,1 0 0,2 0 0,11 0-82,0 0 1,0-2-1,-1 1 0,1-2 1,0 0-1,-1-1 1,0 0-1,1-1 0,-2-1 1,1 0-1,23-15 1,19-20-4067,-10-9-4690,-21 11-2824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4.778"/>
    </inkml:context>
    <inkml:brush xml:id="br0">
      <inkml:brushProperty name="width" value="0.025" units="cm"/>
      <inkml:brushProperty name="height" value="0.025" units="cm"/>
    </inkml:brush>
  </inkml:definitions>
  <inkml:trace contextRef="#ctx0" brushRef="#br0">159 169 9865,'-9'3'4036,"-6"1"-2936,2-1-355,0 1 0,1 0 0,-1 1 0,1 0 0,0 1 0,0 0 0,0 1 0,-16 13 0,28-20-714,-1 0 0,1 1 0,-1-1 1,1 0-1,0 0 0,-1 1 0,1-1 0,-1 0 1,1 1-1,0-1 0,-1 0 0,1 1 0,0-1 0,-1 1 1,1-1-1,0 0 0,0 1 0,-1-1 0,1 1 1,0-1-1,0 1 0,0-1 0,0 1 0,0-1 0,-1 1 1,1-1-1,0 1 0,0-1 0,0 1 0,0-1 1,1 1-1,-1-1 0,0 1 0,0-1 0,0 1 1,0-1-1,0 1 0,1-1 0,-1 1 0,0-1 0,0 0 1,1 1-1,-1-1 0,0 1 0,1-1 0,-1 0 1,0 1-1,1-1 0,-1 0 0,1 1 0,-1-1 0,0 0 1,1 0-1,-1 1 0,1-1 0,-1 0 0,1 0 1,-1 0-1,1 0 0,-1 1 0,1-1 0,-1 0 0,1 0 1,-1 0-1,1 0 0,0-1 0,39-2 474,-25-3-458,1-1 0,-1 0 0,0-2 0,-1 1 0,0-2 0,-1 0 0,0 0 0,0-2-1,-1 1 1,0-2 0,-1 1 0,-1-2 0,13-19 0,-21 30-34,-1 0 1,0 0-1,1 0 0,-1 0 0,0 0 1,-1-1-1,1 1 0,-1 0 1,1 0-1,-1-1 0,0-4 0,0 7-4,0 1-1,0 0 0,0-1 0,0 1 0,0-1 0,-1 1 0,1-1 1,0 1-1,0 0 0,0-1 0,-1 1 0,1-1 0,0 1 1,0 0-1,-1-1 0,1 1 0,0 0 0,-1 0 0,1-1 0,0 1 1,-1 0-1,1 0 0,0-1 0,-1 1 0,1 0 0,-1 0 0,1 0 1,-1 0-1,1-1 0,-1 1 0,-21 10 354,15-3-260,1 0 0,-1 0-1,2 1 1,-1 0 0,1 0 0,0 0-1,0 0 1,1 1 0,0 0 0,1 0-1,0 0 1,0 0 0,1 1 0,0-1-1,0 15 1,2-23-91,0 1 0,-1-1 0,1 0 0,0 1 0,1-1 0,-1 0 0,0 0 0,0 1 0,0-1 0,1 0 0,-1 0 0,1 1 0,-1-1 0,1 0 0,-1 0 0,1 0 1,0 0-1,-1 0 0,1 0 0,0 0 0,0 0 0,0 0 0,0 0 0,0 0 0,0-1 0,1 2 0,1-1 41,-1 0 1,1 0-1,0-1 1,-1 1-1,1-1 1,0 0-1,-1 1 1,1-1-1,0-1 1,-1 1-1,6-1 1,2-1 131,0 0 0,-1-1 1,1-1-1,-1 1 1,18-11-1,-8 2-69,0-2 0,-1 0 0,21-21 0,-33 28-97,0 1 0,0-1 0,-1 0 1,1 0-1,-1-1 0,-1 1 0,0-1 0,0 0 1,0-1-1,-1 1 0,3-13 0,-6 21-17,1-1 0,-1 1 0,0 0 0,0-1 0,0 1 1,1 0-1,-1 0 0,0-1 0,0 1 0,0 0 0,0-1 0,0 1 0,0 0 0,0-1 0,0 1 0,0 0 0,0-1 0,0 1 0,0-1 1,0 1-1,0 0 0,0-1 0,0 1 0,0 0 0,0 0 0,-1-1 0,1 1 0,0 0 0,0-1 0,0 1 0,-1 0 0,1-1 0,0 1 1,0 0-1,-1 0 0,1 0 0,0-1 0,0 1 0,-1 0 0,-11 10 7,-10 25 37,-4 33 41,24-62-64,0-1-1,1 1 0,-1 0 0,2 0 1,-1 0-1,1 0 0,-1 0 1,2 0-1,-1 0 0,2 6 1,-2-11-3,1 0 0,-1 0 1,1 0-1,-1-1 1,1 1-1,0 0 0,-1-1 1,1 1-1,0 0 1,-1-1-1,1 1 0,0-1 1,0 1-1,0-1 1,0 1-1,-1-1 0,1 0 1,0 1-1,0-1 1,0 0-1,0 0 0,0 0 1,0 0-1,0 0 1,0 0-1,0 0 0,0 0 1,0 0-1,0 0 1,1-1-1,29-7 372,-14 0-354,-1-2 0,0 0-1,0-1 1,-2 0-1,1-2 1,-1 1 0,-1-2-1,0 0 1,-1 0 0,-1-1-1,0-1 1,-1 0-1,10-22 1,-36 74-137,9-23 203,1 0 1,0 1-1,1-1 0,1 1 0,0 0 1,1 0-1,-3 21 0,7-34-98,0 0-1,1-1 1,-1 1 0,0 0 0,0-1 0,0 1-1,1-1 1,-1 1 0,0-1 0,1 0-1,-1 1 1,0-1 0,1 0 0,-1 0-1,0 0 1,1 0 0,-1 0 0,3-1-1,32 0-637,-35 1 482,7 0-960,7-1-4037,-4 1-3605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137"/>
    </inkml:context>
    <inkml:brush xml:id="br0">
      <inkml:brushProperty name="width" value="0.025" units="cm"/>
      <inkml:brushProperty name="height" value="0.025" units="cm"/>
    </inkml:brush>
  </inkml:definitions>
  <inkml:trace contextRef="#ctx0" brushRef="#br0">172 0 17296,'0'0'6823,"-10"2"-4501,2-2-2160,0 2-1,-1 0 1,1 0-1,0 0 1,0 1 0,0 0-1,0 0 1,0 1-1,1 0 1,-10 8 0,3-3-79,10-7-77,0 0 0,0 1 1,1-1-1,-1 1 0,0 0 0,1 0 1,0 0-1,-1 1 0,1-1 0,1 1 1,-1 0-1,0-1 0,-3 9 1,36-9-23,-3-3-8,-1 1 0,29 5 1,-48-5 14,1 1 1,0 0 0,-1 0-1,1 0 1,-1 1 0,1 0-1,-1 1 1,0 0 0,-1 0-1,1 0 1,9 9 0,-15-12 54,1 0 1,-1 1-1,1-1 1,-1 1-1,0-1 1,0 1-1,0-1 1,0 1-1,0 0 1,0 0 0,0 0-1,0-1 1,-1 1-1,1 0 1,-1 0-1,1 0 1,-1 0-1,0 0 1,0 0-1,0 0 1,0 0-1,0 0 1,0 0-1,-1 4 1,-1-3 63,0 0 0,1 1 1,-1-1-1,-1 0 0,1 0 0,0 0 1,-1 0-1,1 0 0,-1-1 0,0 1 1,0-1-1,-4 3 0,-5 3 118,0-1 1,-1-1-1,0 0 0,0 0 1,-25 6-1,28-10-404,0 0 0,1-1 0,-1 0-1,0-1 1,-16-1 0,26 1-10,-1 0 0,1 0 0,-1 0 1,1 0-1,-1 0 0,1 0 0,-1-1 0,0 1 0,1 0 0,-1 0 0,1-1 0,-1 1 0,1 0 1,0 0-1,-1-1 0,1 1 0,-1-1 0,1 1 0,-1 0 0,1-1 0,0 1 0,-1-1 1,1 1-1,0-1 0,0 1 0,-1-1 0,1 1 0,0-1 0,0 1 0,0-1 0,0 1 1,-1-1-1,1 1 0,0-1 0,0 0 0,0 1 0,0-1 0,0 1 0,0-1 0,1 1 0,-1-1 1,0 0-1,0 0 118,0-16-7929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478"/>
    </inkml:context>
    <inkml:brush xml:id="br0">
      <inkml:brushProperty name="width" value="0.025" units="cm"/>
      <inkml:brushProperty name="height" value="0.025" units="cm"/>
    </inkml:brush>
  </inkml:definitions>
  <inkml:trace contextRef="#ctx0" brushRef="#br0">63 0 17617,'0'0'11691,"-31"68"-10474,19-23-384,3 1-289,3 2-256,2 0-95,4-3-129,0-7-32,6-6 32,4-6-224,0-7-961,-3-10-1762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836"/>
    </inkml:context>
    <inkml:brush xml:id="br0">
      <inkml:brushProperty name="width" value="0.025" units="cm"/>
      <inkml:brushProperty name="height" value="0.025" units="cm"/>
    </inkml:brush>
  </inkml:definitions>
  <inkml:trace contextRef="#ctx0" brushRef="#br0">0 453 17649,'0'0'13036,"78"32"-12011,-28-32-545,7 0-351,6-3-97,0-10-193,-4-1-319,-10-1-353,-12-2-448,-15-3-1858,-14 0-1025,-8-5-1922,-9-4-8135</inkml:trace>
  <inkml:trace contextRef="#ctx0" brushRef="#br0" timeOffset="1">136 79 16015,'0'0'8552,"15"-58"-7174,11 46-193,7 7-833,11 2-320,0 3-64,7 0-1986,-2 8-2210,2 1-2338,-2-1-5510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180"/>
    </inkml:context>
    <inkml:brush xml:id="br0">
      <inkml:brushProperty name="width" value="0.025" units="cm"/>
      <inkml:brushProperty name="height" value="0.025" units="cm"/>
    </inkml:brush>
  </inkml:definitions>
  <inkml:trace contextRef="#ctx0" brushRef="#br0">152 0 15054,'0'0'10282,"-10"1"-8462,2 0-1525,1 1-1,-1-1 0,1 1 0,-1 1 0,1-1 1,0 1-1,0 1 0,0-1 0,-9 8 0,12-9-247,1 1 0,0-1 0,-1 1 0,1 0-1,0 0 1,1 1 0,-1-1 0,0 1 0,1-1-1,0 1 1,0 0 0,0 0 0,0 0 0,1 0-1,0 0 1,-1 0 0,1 0 0,1 0 0,-1 1-1,1-1 1,-1 8 0,2-10-75,-1 0-1,1 0 0,0 0 1,-1-1-1,1 1 0,0 0 1,0-1-1,0 1 1,0-1-1,0 1 0,0-1 1,1 1-1,-1-1 1,0 0-1,1 1 0,-1-1 1,1 0-1,0 0 0,-1 0 1,1 0-1,0-1 1,2 2-1,52 16-745,-26-9 290,-14-3 358,-1 1-1,1 1 1,22 15 0,-34-20 186,-1 0 0,1-1 0,-1 2 0,0-1 0,0 0 1,0 1-1,0-1 0,4 8 0,-7-9 40,1-1 0,0 1 0,-1 0 0,1 0 0,-1 0 0,1-1 0,-1 1 0,0 0 0,0 0 0,0 0 0,0 0 0,0 0 0,0-1 0,-1 1 0,1 0 0,0 0 0,-1 0 0,0-1 0,1 1 0,-1 0 0,-2 2 0,1 0-43,-1-1-1,0 0 1,0 0-1,-1-1 0,1 1 1,0-1-1,-1 1 0,0-1 1,1 0-1,-1-1 1,0 1-1,0-1 0,-8 3 1,-58 10 471,67-14-527,-32 4-4066,-46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503"/>
    </inkml:context>
    <inkml:brush xml:id="br0">
      <inkml:brushProperty name="width" value="0.025" units="cm"/>
      <inkml:brushProperty name="height" value="0.025" units="cm"/>
    </inkml:brush>
  </inkml:definitions>
  <inkml:trace contextRef="#ctx0" brushRef="#br0">0 45 21973,'0'0'10794,"63"-15"-10794,-34 15 0,7 0 0,-3-2 0,0-1-1666,-4-6-2465,-1-7-3973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864"/>
    </inkml:context>
    <inkml:brush xml:id="br0">
      <inkml:brushProperty name="width" value="0.025" units="cm"/>
      <inkml:brushProperty name="height" value="0.025" units="cm"/>
    </inkml:brush>
  </inkml:definitions>
  <inkml:trace contextRef="#ctx0" brushRef="#br0">40 0 3299,'0'0'23185,"5"13"-21915,-2-6-1084,0-2-59,-1 1-1,1 0 0,-1 0 0,0 0 1,0 0-1,-1 1 0,0-1 1,0 0-1,-1 1 0,1-1 0,-1 1 1,-1-1-1,-1 10 0,-26 61 1060,23-66-978,-1 2 0,1-1 0,1 0 0,0 1 1,1 0-1,0 0 0,1 0 0,-1 21 0,4-32-208,0-1 0,0 0 0,0 0 0,0 0 0,1 0 0,-1 0 0,0 0 0,0 0 0,1 0 0,-1 0 0,0 0 0,1-1 0,-1 1 0,1-1 0,-1 1 0,1-1 0,-1 1 0,1-1 0,-1 0 0,1 0 0,-1 0 0,1 0 0,-1 0 0,1 0 0,-1 0 0,1 0 0,2-2 0,49-4 0,-15-3 32,49-18 0,-57 16-114,0 2 1,0 1 0,35-5-1,-62 13-577,4-2-1131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7.221"/>
    </inkml:context>
    <inkml:brush xml:id="br0">
      <inkml:brushProperty name="width" value="0.025" units="cm"/>
      <inkml:brushProperty name="height" value="0.025" units="cm"/>
    </inkml:brush>
  </inkml:definitions>
  <inkml:trace contextRef="#ctx0" brushRef="#br0">47 85 18449,'0'0'7245,"-6"14"-5905,-2 6-910,1 0 0,1 1 0,1 0 0,1 0 0,1 1 0,-1 28 0,3-28-269,0-15-56,0-1 0,1 0 0,0 0 0,0 0 0,0 0-1,1 0 1,0 1 0,1 5 0,-1-11-86,-1-1 0,0 1 0,0-1 0,1 0 0,-1 1-1,0-1 1,1 0 0,-1 1 0,0-1 0,1 0-1,-1 0 1,0 1 0,1-1 0,-1 0 0,1 0 0,-1 0-1,0 0 1,1 0 0,-1 1 0,1-1 0,-1 0-1,1 0 1,-1 0 0,0 0 0,1 0 0,-1 0 0,1 0-1,-1 0 1,1 0 0,-1-1 0,0 1 0,1 0-1,-1 0 1,1 0 0,-1 0 0,0-1 0,1 1 0,-1 0-1,1 0 1,-1-1 0,0 1 0,1 0 0,-1-1-1,0 1 1,0 0 0,1-1 0,-1 1 0,0 0 0,1-1-1,11-19 659,-5-7-677,-2 1 0,-1-1 0,-1 0 0,-1 0 0,-2 0 0,0-1 0,-6-32 0,-1 25 0,6 33 0,1 1 0,-1-1 0,1 1 0,-1-1 0,0 1 0,1-1 0,-1 1 0,0 0 0,0-1 0,0 1 0,0 0 0,0 0 0,0 0 0,0 0 0,-1 0 0,1 0 0,0 0 0,-1 0 0,-1-1 0,2 2 0,0 0 0,0 0 0,1 0 0,-1 1 0,0-1 0,0 0 0,1 0 0,-1 0 0,0 1 0,1-1 0,-1 0 0,0 1 0,1-1 0,-1 0 0,0 1 0,1-1 0,-1 1 0,1-1 0,-1 1 0,1-1 0,-1 1 0,1 0 0,0-1 0,-1 1 0,1-1 0,-1 1 0,1 0 0,0-1 0,0 1 0,-1 0 0,1 0 0,0-1 0,0 1 0,0 0 0,0 0 0,0-1 0,0 1 0,0 1 0,-2 35 0,2-32 0,0-1 0,1 0 0,-1 0 0,1-1 0,0 1 0,0 0 0,0-1 0,0 1 0,0 0 0,1-1 0,0 0 0,0 1 0,0-1 0,0 0 0,0 0 0,0 0 0,1 0 0,0 0 0,-1-1 0,1 1 0,0-1 0,0 0 0,1 0 0,-1 0 0,0 0 0,1 0 0,-1-1 0,1 1 0,4 0 0,-2 0 0,0-1 0,0 1 0,0-1 0,0-1 0,0 1 0,1-1 0,-1 0 0,0 0 0,0-1 0,0 0 0,0 0 0,0 0 0,0-1 0,0 0 0,0 0 0,-1-1 0,8-3 0,1-4 0,0-1 0,-1 0 0,0-1 0,-1-1 0,0 1 0,-1-2 0,-1 0 0,0 0 0,-1-1 0,10-20 0,-39 85 0,-17 69 0,35-112 0,-3 9 0,1 1 0,1-1 0,0 1 0,-1 28 0,4-40 0,1 0 0,-1 0 0,0 0 0,1 0 0,0 0 0,0 0 0,1 0 0,0-1 0,-1 1 0,1 0 0,1-1 0,-1 1 0,1-1 0,0 0 0,0 0 0,0 0 0,0 0 0,1 0 0,5 4 0,-7-7-29,-1 0-164,0-1 1,0 1-1,0 0 0,0-1 1,0 1-1,0 0 1,0-1-1,0 1 0,0 0 1,0 0-1,0 0 0,0 0 1,-1 0-1,1 0 1,0 0-1,-1 0 0,1 0 1,-1 0-1,1 0 1,-1 0-1,0 1 0,1-1 1,-1 0-1,0 0 0,0 0 1,0 1-1,0-1 1,0 0-1,0 0 0,0 2 1,-5 1-7901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5.794"/>
    </inkml:context>
    <inkml:brush xml:id="br0">
      <inkml:brushProperty name="width" value="0.025" units="cm"/>
      <inkml:brushProperty name="height" value="0.025" units="cm"/>
    </inkml:brush>
  </inkml:definitions>
  <inkml:trace contextRef="#ctx0" brushRef="#br0">13 402 8648,'0'0'19133,"-3"-5"-18594,1 3-453,1 0 0,0 0 0,0 0 0,0 0 0,1 0 0,-1-1 0,0 1 0,1 0 0,-1-1 0,1 1 0,0 0 0,0-1 0,0 1 0,0 0 0,1-5 0,15-40 1576,-12 37-1540,8-18 10,30-66 455,-38 86-552,0 1-1,1-1 0,0 1 1,0 1-1,0-1 0,1 1 1,0 0-1,1 0 0,10-7 1,-15 12-35,1-1 1,-1 1-1,1-1 0,0 1 1,-1 0-1,1 0 1,0 1-1,0-1 1,0 0-1,0 1 0,0 0 1,0-1-1,0 1 1,0 1-1,-1-1 1,1 0-1,5 2 0,-1 0 5,1 1 0,-1 0 0,0 1 0,13 8 0,-15-9 2,0 1-1,0-1 0,0 0 0,1-1 1,-1 1-1,1-1 0,0 0 0,0 0 1,-1-1-1,12 2 0,-9-4 1,0 0-1,0-1 0,0 1 1,0-2-1,0 1 1,-1-1-1,1 0 0,-1-1 1,0 0-1,0 0 0,0 0 1,0-1-1,5-5 1,-4 3-4,0 0 0,-1 0 0,0 0 0,0-1 0,-1 0 0,0 0 0,0-1 0,-1 0 0,0 0 0,4-12 0,-8 27-4526,-1-1-1193,0 0-1245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6.339"/>
    </inkml:context>
    <inkml:brush xml:id="br0">
      <inkml:brushProperty name="width" value="0.025" units="cm"/>
      <inkml:brushProperty name="height" value="0.025" units="cm"/>
    </inkml:brush>
  </inkml:definitions>
  <inkml:trace contextRef="#ctx0" brushRef="#br0">29 1 6919,'0'0'21113,"-5"4"-20649,-15 16 49,19-19-492,1 0 1,-1 0-1,1 0 1,0-1-1,0 1 1,-1 0-1,1 0 1,0 0-1,0 0 1,0 0-1,0-1 1,0 1-1,0 0 0,0 0 1,0 0-1,0 0 1,1 0-1,-1-1 1,0 1-1,0 0 1,1 0-1,-1 0 1,1-1-1,-1 1 1,1 0-1,-1 0 1,1-1-1,-1 1 1,1 0-1,-1-1 1,1 1-1,0-1 1,-1 1-1,1-1 1,0 1-1,0-1 1,0 1-1,-1-1 0,1 0 1,1 1-1,31 13 38,-18-12-23,-1-1-1,1 0 0,17-3 1,-20 1-33,-1 1 1,1 0-1,0 1 0,16 2 1,-24-2-2,0 1 0,0-1 0,1 1 0,-1 0 0,0 0 0,0 0 0,-1 0 1,1 1-1,0-1 0,-1 1 0,1 0 0,-1 0 0,0 1 0,0-1 0,4 6 1,-7-9-3,10 15 17,0-1 0,22 22 0,-28-32-14,1 0 1,-1-1-1,1 1 0,0-1 0,1 0 1,-1 0-1,0 0 0,1-1 0,0 0 1,-1 0-1,12 2 0,-12-3 1,0 0 0,0 0 0,0 0 0,0 1 0,-1 0 0,1 0 0,0 0 0,-1 1 0,1 0 0,-1 0 0,0 0 0,5 5 0,-7-6 36,0 0 1,0 0-1,-1 1 1,1-1-1,-1 1 0,1-1 1,-1 1-1,0-1 1,0 1-1,0 0 1,-1-1-1,1 1 0,0 0 1,-1 0-1,0 0 1,0-1-1,0 1 1,0 0-1,0 0 0,0 0 1,-1-1-1,0 1 1,1 0-1,-2 3 1,1-5-36,1-1 1,0 1-1,0 0 1,0-1-1,-1 1 1,1-1-1,0 1 1,-1 0 0,1-1-1,-1 1 1,1-1-1,-1 1 1,1-1-1,-1 1 1,1-1-1,-1 0 1,1 1-1,-1-1 1,0 0 0,1 1-1,-1-1 1,1 0-1,-1 1 1,0-1-1,1 0 1,-1 0-1,0 0 1,1 0-1,-1 0 1,0 0 0,0 0-1,1 0 1,-1 0-1,0 0 1,1 0-1,-1 0 1,0-1-1,1 1 1,-1 0-1,0 0 1,1-1-1,-1 1 1,0-1 0,-2 0-272,1 0 0,0-1 0,0 1 0,0-1 1,0 0-1,0 1 0,0-1 0,1 0 0,-1 0 1,-2-3-1,-6-16-5286,4-2-3737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2.687"/>
    </inkml:context>
    <inkml:brush xml:id="br0">
      <inkml:brushProperty name="width" value="0.025" units="cm"/>
      <inkml:brushProperty name="height" value="0.025" units="cm"/>
    </inkml:brush>
  </inkml:definitions>
  <inkml:trace contextRef="#ctx0" brushRef="#br0">63 1 17136,'0'0'4906,"-6"10"-2696,-3 4-1801,2 0 0,0 0-1,1 1 1,0 0 0,1 1-1,1-1 1,0 1 0,-2 24-1,5-29-364,0-5-36,1-1 0,0 0 0,0 1 0,0-1 0,1 1 0,-1-1 0,3 7 0,-3-11 4,1 0 1,0 0-1,-1 0 1,1 0-1,0 0 1,0 0-1,0 0 1,0 0-1,0 0 1,0 0-1,0 0 1,0-1-1,0 1 1,0 0-1,0-1 1,1 1-1,-1-1 1,0 1-1,0-1 1,1 1-1,-1-1 1,0 0-1,1 0 0,-1 0 1,0 0-1,1 0 1,-1 0-1,0 0 1,0 0-1,1 0 1,-1-1-1,0 1 1,1 0-1,0-2 1,6 0 36,-1-1-1,0 0 1,0 0 0,0 0-1,0-1 1,0 0-1,-1-1 1,0 0 0,0 0-1,6-6 1,54-61-3,-56 60-18,2-2-9,0-1 1,15-28-1,-91 177-39,56-116 31,2 1 1,0-1-1,1 2 1,1-1-1,-3 34 0,6-51 8,1 0 0,0 0 0,-1 0-1,1 0 1,0 0 0,0 0 0,0 0-1,1 0 1,-1 0 0,0 0 0,1 0-1,-1 0 1,1 0 0,0 0 0,-1 0 0,1-1-1,0 1 1,0 0 0,0-1 0,1 1-1,-1 0 1,0-1 0,0 1 0,1-1-1,-1 0 1,1 1 0,0-1 0,-1 0-1,1 0 1,0 0 0,-1 0 0,1-1 0,0 1-1,0 0 1,0-1 0,0 1 0,0-1-1,0 1 1,0-1 0,0 0 0,0 0-1,0 0 1,0 0 0,0 0 0,0-1-1,0 1 1,0-1 0,0 1 0,-1-1 0,4-1-1,5-1 110,0 0 0,0-1 0,0-1 0,-1 0 0,1 0 0,-1-1 0,-1 0 0,13-10 0,-9 3-40,0 0-1,-2 0 1,1-1-1,-2-1 1,15-28-1,-19 33-65,0 0 0,-1 0-1,-1 0 1,0 0 0,0 0-1,-1-1 1,0 0-1,-1 1 1,0-1 0,-2-17-1,1 28-19,0 0 0,0-1 0,0 1 0,0 0 0,0-1 0,0 1 0,0 0 0,0-1 0,0 1 0,0 0 0,0 0 0,0-1 0,0 1 0,-1 0 0,1-1 0,0 1 0,0 0 0,0 0 0,-1-1-1,1 1 1,0 0 0,0 0 0,-1-1 0,1 1 0,0 0 0,0 0 0,-1 0 0,1 0 0,0-1 0,-1 1 0,1 0 0,0 0 0,-1 0 0,1 0 0,0 0 0,-1 0 0,1 0 0,-1 0 0,-14 7 58,-9 18 70,20-19-98,0 0-1,1 0 0,-1 0 1,1 1-1,1-1 0,-1 1 1,-1 10-1,4-16-26,-1 0-1,1 1 0,0-1 1,0 1-1,0-1 0,1 1 1,-1-1-1,0 0 0,0 1 1,1-1-1,-1 1 0,1-1 1,-1 0-1,1 1 0,-1-1 1,1 0-1,0 0 0,0 1 1,0-1-1,0 0 0,0 0 1,0 0-1,0 0 0,0 0 1,0 0-1,0-1 1,0 1-1,1 0 0,-1-1 1,0 1-1,1 0 0,-1-1 1,0 1-1,1-1 0,-1 0 1,1 0-1,-1 1 0,0-1 1,1 0-1,-1 0 0,1 0 1,1-1-1,7 2-4,1-2 0,-1 1 0,1-1 0,-1-1 0,0 0 0,0 0 0,0-1 0,0 0 0,0-1 0,17-9 0,-20 10 0,-1-1 0,1-1 0,-1 1 0,0-1 0,-1 0 0,1 0 0,-1 0 0,0-1 0,0 0 0,-1 0 0,1 0 0,-1-1 0,-1 1 0,1-1 0,4-14 0,-8 21 0,0 0 0,0 0 0,1-1 0,-1 1 0,0 0 0,0 0 0,0 0 0,0 0 0,0-1 0,1 1 0,-1 0 0,0 0 0,0 0 0,0 0 0,0-1 0,0 1 0,0 0 0,0 0 0,0-1 0,0 1 0,0 0 0,0 0 0,0 0 0,0-1 0,0 1 0,0 0 0,0 0 0,0 0 0,0-1 0,0 1 0,0 0 0,0 0 0,0 0 0,0-1 0,0 1 0,0 0 0,-1 0 0,1 0 0,0-1 0,0 1 0,0 0 0,0 0 0,0 0 0,-1 0 0,1 0 0,0-1 0,0 1 0,0 0 0,-1 0 0,1 0 0,0 0 0,0 0 0,0 0 0,-1 0 0,1 0 0,0 0 0,0 0 0,0 0 0,-1 0 0,1 0 0,0 0 0,-1 0 0,-16 12 0,-17 23 0,30-30 0,0 0 0,0 0 0,0 1 0,1-1 0,-1 1 0,1-1 0,1 1 0,-1 0 0,1 0 0,0 0 0,0 1 0,1-1 0,-1 9 0,2-14 0,0-1 0,1 1 0,-1 0 0,0-1 0,1 1 0,-1 0 0,0-1 0,1 1 0,-1-1 0,1 1 0,-1-1 0,1 1 0,0-1 0,-1 1 0,1-1 0,-1 1 0,1-1 0,0 0 0,-1 1 0,1-1 0,0 0 0,-1 1 0,1-1 0,0 0 0,0 0 0,-1 0 0,1 0 0,0 0 0,0 0 0,-1 0 0,2 0 0,30-1 0,-26 1 0,12-3 0,0-1 0,0 0 0,0-2 0,-1 0 0,19-8 0,-20 6 0,1 1 0,1 1 0,-1 1 0,1 1 0,26-4 0,-43 8 0,-1 0 0,1 0 0,0 0 0,-1 0 0,1 0 0,0 0 0,-1 0 0,1 0 0,-1 1 0,1-1 0,0 0 0,-1 0 0,1 1 0,-1-1 0,1 0 0,-1 1 0,1-1 0,-1 0 0,1 1 0,-1-1 0,1 1 0,-1-1 0,1 1 0,-1-1 0,0 1 0,1-1 0,-1 1 0,0-1 0,0 1 0,1 0 0,-1 0 0,1 27 0,-14 25 0,12-52 0,0 0 0,1 0 0,-1 0 0,1 1 0,-1-1 0,1 0 0,0 0 0,-1 1 0,1-1 0,0 0 0,0 1 0,0-1 0,0 0 0,0 1 0,0-1 0,0 0 0,1 1 0,-1-1 0,0 0 0,1 1 0,-1-1 0,1 0 0,-1 0 0,2 2 0,-1-2 0,1 0 0,-1-1 0,0 1 0,1 0 0,-1-1 0,1 0 0,-1 1 0,0-1 0,1 0 0,-1 1 0,1-1 0,-1 0 0,1 0 0,-1 0 0,1 0 0,-1 0 0,4-1 0,8-3 0,0 1 0,0-1 0,19-10 0,-31 13 0,36-16 0,-20 8 0,0 1 0,0 1 0,1 1 0,22-6 0,-40 12-13,0 0 0,1 0 0,-1 0 1,1 0-1,-1-1 0,0 1 0,1 0 0,-1 0 0,1 0 0,-1 0 0,1 0 1,-1 0-1,0 0 0,1 0 0,-1 0 0,1 0 0,-1 1 0,0-1 1,1 0-1,-1 0 0,1 0 0,-1 0 0,0 1 0,1-1 0,-1 0 0,0 0 1,1 1-1,-1-1 0,0 0 0,1 0 0,-1 1 0,0-1 0,0 0 1,1 1-1,-1-1 0,0 1 0,0-1 0,0 0 0,0 1 0,1 0 1,-7 20-1331,-20 18-2344,-2-15-6627,18-19 2066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7.509"/>
    </inkml:context>
    <inkml:brush xml:id="br0">
      <inkml:brushProperty name="width" value="0.025" units="cm"/>
      <inkml:brushProperty name="height" value="0.025" units="cm"/>
    </inkml:brush>
  </inkml:definitions>
  <inkml:trace contextRef="#ctx0" brushRef="#br0">1 3066 7783,'0'0'12610,"8"3"-11906,0-2-584,-1 0-1,0-1 0,0 0 0,0 0 0,0 0 1,1-1-1,-1 0 0,0 0 0,0-1 1,0 0-1,0 0 0,-1-1 0,1 0 0,10-6 1,224-132 3182,-15 8-556,17 12-1936,209-113-50,-49-11 894,-314 195-1603,140-107 0,-76 36-23,209-172-190,-336 270 198,606-487-584,-204 236 530,-155 104-210,9-7 21,128-83-269,-201 125 508,-233 132-5792,-7 3-780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8.120"/>
    </inkml:context>
    <inkml:brush xml:id="br0">
      <inkml:brushProperty name="width" value="0.025" units="cm"/>
      <inkml:brushProperty name="height" value="0.025" units="cm"/>
    </inkml:brush>
  </inkml:definitions>
  <inkml:trace contextRef="#ctx0" brushRef="#br0">309 9 8712,'23'-9'7884,"-13"12"-2559,-10 0-5126,0 0 0,0-1-1,-1 1 1,1 0-1,-1 0 1,1-1 0,-1 1-1,0 0 1,0-1-1,-1 1 1,1-1 0,-4 5-1,-20 36 624,-2-2 1,-3 0-1,-47 50 0,38-46 342,-61 89-1,95-126-1122,0 1-1,1 0 0,0 0 1,-6 18-1,10-26-32,-1 1 1,1-1-1,-1 0 1,1 1-1,0-1 1,-1 1-1,1-1 0,0 1 1,0-1-1,0 1 1,0-1-1,0 1 1,1-1-1,-1 1 0,0-1 1,1 1-1,-1-1 1,1 1-1,-1-1 1,1 0-1,0 1 1,-1-1-1,1 0 0,0 0 1,0 1-1,0-1 1,0 0-1,0 0 1,0 0-1,0 0 0,1 0 1,-1 0-1,0-1 1,1 1-1,-1 0 1,0-1-1,1 1 1,-1-1-1,3 1 0,31 4 119,1-2-1,0-2 0,-1-1 1,1-2-1,48-9 1,-4 2-192,-71 8-82,71-10-2533,-74 9 1374,0 0 0,0-1 0,1 1 0,-2-1 1,1 0-1,6-5 0,17-18-16412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4.670"/>
    </inkml:context>
    <inkml:brush xml:id="br0">
      <inkml:brushProperty name="width" value="0.025" units="cm"/>
      <inkml:brushProperty name="height" value="0.025" units="cm"/>
    </inkml:brush>
  </inkml:definitions>
  <inkml:trace contextRef="#ctx0" brushRef="#br0">16 287 5733,'0'0'16533,"-16"13"-12614,25-13-3599,-1 0 0,1 0 0,-1-1 0,1 0 0,-1-1 0,0 0 0,1 0 0,-1-1 0,0 0 0,0 0 0,7-5 0,16-9-204,39-30 0,-36 23 77,39-26-124,-22 14-509,77-42 0,-101 72 47,-3 1-2707,-16 1-5440,-6-3-1219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286"/>
    </inkml:context>
    <inkml:brush xml:id="br0">
      <inkml:brushProperty name="width" value="0.025" units="cm"/>
      <inkml:brushProperty name="height" value="0.025" units="cm"/>
    </inkml:brush>
  </inkml:definitions>
  <inkml:trace contextRef="#ctx0" brushRef="#br0">0 237 9065,'0'0'17013,"10"0"-15823,-3 0-1134,0-1-1,0 0 0,0-1 0,0 1 0,-1-1 0,1 0 0,0-1 0,-1 0 0,0 0 0,0 0 0,0-1 0,0 0 0,0 0 0,-1 0 1,0-1-1,0 1 0,0-1 0,6-8 0,4-4-4,-1-1 1,13-21 0,-23 34-38,-1 0 0,0 0 0,-1-1 0,1 1 0,-1 0 0,0-1 0,0 0 0,-1 1 1,0-1-1,0 0 0,0 0 0,0 0 0,-2-9 0,1 15-12,0-1 0,0 0-1,0 1 1,-1-1 0,1 0-1,0 1 1,-1-1 0,1 1-1,-1-1 1,1 1 0,-1-1 0,1 1-1,-1-1 1,1 1 0,-1-1-1,1 1 1,-1 0 0,1-1 0,-1 1-1,0 0 1,1 0 0,-1-1-1,1 1 1,-1 0 0,0 0-1,1 0 1,-1 0 0,0 0 0,1 0-1,-1 0 1,0 0 0,0 0-1,1 0 1,-1 0 0,0 0 0,1 0-1,-1 1 1,1-1 0,-2 1-1,-26 11-10,18-3 31,0 0 1,1 0 0,0 1-1,1 0 1,0 1 0,0 0-1,1 0 1,-9 20 0,0 4 280,-20 63 1,30-79-209,1 1-1,1-1 0,0 1 1,2 0-1,-1 29 0,3-47-91,0 0 1,0-1-1,0 1 0,0 0 1,0 0-1,1 0 0,-1-1 1,0 1-1,1 0 0,-1-1 1,1 1-1,0 0 0,0-1 1,-1 1-1,1 0 0,0-1 1,0 1-1,1-1 0,-1 0 1,0 1-1,0-1 0,1 0 1,-1 0-1,1 0 0,-1 0 1,3 1-1,-1-1 9,1 0 0,-1 0-1,1-1 1,-1 1 0,1-1 0,-1 0 0,1 0 0,-1-1-1,1 1 1,-1-1 0,0 1 0,7-3 0,6-3-178,-1 0 1,1-1 0,-1-1 0,23-15 0,24-25-2644,-6-7-3879,-25 17-556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661"/>
    </inkml:context>
    <inkml:brush xml:id="br0">
      <inkml:brushProperty name="width" value="0.025" units="cm"/>
      <inkml:brushProperty name="height" value="0.025" units="cm"/>
    </inkml:brush>
  </inkml:definitions>
  <inkml:trace contextRef="#ctx0" brushRef="#br0">228 0 12364,'0'0'13319,"-3"9"-11445,-70 158 960,-54 89-3213,125-251-19,-12 20 560,14-25-282,0-1 1,0 1 0,0 0-1,0 0 1,0 0 0,0-1-1,0 1 1,0 0 0,0 0-1,0 0 1,0-1-1,-1 1 1,1 0 0,0 0-1,0 0 1,0-1 0,0 1-1,0 0 1,0 0 0,-1 0-1,1 0 1,0 0 0,0-1-1,0 1 1,0 0-1,-1 0 1,1 0 0,0 0-1,0 0 1,-1 0 0,1 0-1,0 0 1,0 0 0,0 0-1,-1 0 1,1 0-1,0 0 1,0 0 0,0 0-1,-1 0 1,1 0 0,0 0-1,0 0 1,-1 0 0,1 0-1,0 0 1,0 0-1,0 0 1,-1 0 0,1 0-1,0 1 1,0-70-10590,0 21 1853</inkml:trace>
  <inkml:trace contextRef="#ctx0" brushRef="#br0" timeOffset="1">1 128 13805,'0'0'12428,"65"14"-11403,-38 3-449,2 6-223,2 0-193,-2-1-96,1-5-993,-3-6-2530,-5-6-1538,2-5-2658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8.581"/>
    </inkml:context>
    <inkml:brush xml:id="br0">
      <inkml:brushProperty name="width" value="0.025" units="cm"/>
      <inkml:brushProperty name="height" value="0.025" units="cm"/>
    </inkml:brush>
  </inkml:definitions>
  <inkml:trace contextRef="#ctx0" brushRef="#br0">0 50 10634,'0'0'13597,"8"11"-12012,-1-1-1341,-1 0 0,0 1-1,0-1 1,-1 1-1,-1 0 1,0 1-1,6 22 1,2 49 1103,-3 0 0,-4 161 0,15-456-573,9-72-806,-29 280 28,1 0 1,0 0-1,0 0 0,0 0 0,0 0 1,0 0-1,1 0 0,0 0 0,0 0 1,0 1-1,0-1 0,1 1 0,-1-1 1,1 1-1,0 0 0,5-5 0,-4 6-22,1 0-1,-1 0 0,1 0 1,-1 0-1,1 1 0,0 0 0,0 0 1,0 0-1,0 0 0,0 1 1,0 0-1,0 0 0,7 1 0,-10-1 9,0 0 0,0 0 0,0 0-1,0 1 1,0-1 0,0 1-1,0-1 1,0 1 0,0 0 0,0 0-1,-1-1 1,1 1 0,0 1-1,0-1 1,-1 0 0,1 0 0,-1 1-1,1-1 1,-1 0 0,0 1 0,1 0-1,-1-1 1,0 1 0,0 0-1,0 0 1,0-1 0,0 1 0,-1 0-1,1 0 1,0 0 0,-1 0-1,0 0 1,1 0 0,-1 0 0,0 0-1,0 0 1,0 0 0,0 0 0,-1 0-1,0 3 1,0 2 17,0-1 1,0 1-1,-1-1 0,0 1 0,-1-1 1,1 0-1,-1 0 0,0 0 0,-1 0 1,0 0-1,-5 6 0,-3 1 13,-1-1 0,0 0 0,-25 16 0,32-23-28,-1-1 0,0 0 0,-1-1 0,1 0 0,0 0 0,-1 0 0,0-1 0,1 0 0,-1 0 0,-11 0 0,18-2-40,0 0-1,1 0 1,-1 0-1,1 0 1,-1 0-1,0 0 0,1 0 1,-1-1-1,1 1 1,-1 0-1,0 0 1,1-1-1,-1 1 1,1 0-1,-1-1 1,1 1-1,-1 0 1,1-1-1,-1 1 1,1-1-1,0 1 0,-1-1 1,1 1-1,0-1 1,-1 1-1,1-1 1,0 1-1,-1-1 1,1 0-1,0 1 1,0-1-1,0 1 1,0-1-1,0 0 0,0 1 1,-1-1-1,1 1 1,1-1-1,-1 0 1,0 1-1,0-1 1,0 0-1,0 1 1,0-1-1,0 1 1,1-2-1,12-30-2982,-4 18 1079,0 1-1,1 1 1,24-24-1,7-1-4066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143"/>
    </inkml:context>
    <inkml:brush xml:id="br0">
      <inkml:brushProperty name="width" value="0.025" units="cm"/>
      <inkml:brushProperty name="height" value="0.025" units="cm"/>
    </inkml:brush>
  </inkml:definitions>
  <inkml:trace contextRef="#ctx0" brushRef="#br0">100 104 10634,'0'0'12129,"-8"4"-10410,2-2-1587,0 1 0,1 0 0,-1 0 1,1 0-1,0 1 0,0 0 0,0 0 0,1 0 0,0 0 1,-1 1-1,1 0 0,1-1 0,-1 2 0,1-1 0,0 0 1,0 1-1,0-1 0,1 1 0,0 0 0,0 0 1,0 0-1,1 0 0,0 0 0,-1 8 0,2-12-130,0 1-1,0 0 1,0-1-1,0 1 0,0-1 1,1 1-1,-1-1 1,1 1-1,-1-1 0,1 1 1,0-1-1,0 1 1,0-1-1,0 0 0,1 1 1,-1-1-1,3 3 1,-2-4-10,-1 0 0,1 0 0,0-1 0,-1 1 0,1-1 0,0 1 1,-1-1-1,1 0 0,0 0 0,0 1 0,0-1 0,-1 0 0,1-1 0,0 1 1,0 0-1,-1 0 0,1-1 0,0 1 0,-1-1 0,1 0 0,0 1 1,-1-1-1,1 0 0,-1 0 0,1 0 0,-1 0 0,0 0 0,3-2 0,3-2 15,0-1 0,0 0-1,-1-1 1,1 0-1,-1 0 1,-1 0-1,1 0 1,3-9-1,34-70 53,-28 54 42,-11 71 1052,-21 102 956,21-137-1265,5-10-556,7-11-101,124-205 10,-122 200-209,-17 22 12,-1 0 0,0-1-1,0 1 1,1 0 0,-1 0 0,0-1 0,1 1 0,-1 0 0,0 0 0,1 0-1,-1-1 1,0 1 0,1 0 0,-1 0 0,0 0 0,1 0 0,-1 0-1,0 0 1,1 0 0,-1 0 0,1 0 0,-1 0 0,0 0 0,1 0 0,-1 0-1,0 0 1,1 0 0,-1 0 0,1 0 0,-1 1 0,0-1 0,1 0-1,-1 0 1,0 0 0,0 0 0,1 1 0,-1-1 0,0 0 0,1 0 0,-1 1-1,0-1 1,0 0 0,1 1 0,-1-1 0,0 0 0,0 1 0,0-1-1,0 0 1,1 1 0,-1-1 0,0 0 0,0 1 0,0-1 0,0 1 0,0-1-1,0 0 1,0 1 0,0-1 0,0 0 0,0 1 0,0-1 0,0 1-1,0-1 1,0 0 0,-1 1 0,1-1 0,0 1 0,0 183 208,0-183-208,0-1 0,0 0 0,0 0 0,0 1 0,0-1 0,0 0 0,0 1 0,0-1 0,0 0 0,0 0 0,0 1 0,0-1 0,0 0 0,0 1 0,0-1 0,0 0 0,1 0 0,-1 1 0,0-1 0,0 0 0,0 0 0,0 1 0,0-1 0,1 0 0,-1 0 0,0 0 0,0 1 0,0-1 0,1 0 0,-1 0 0,0 0 0,0 0 0,1 1 0,-1-1 0,0 0 0,0 0 0,1 0 0,-1 0 0,0 0 0,1 0 0,-1 0 0,0 0 0,0 0 0,1 0 0,-1 0 0,1 0 0,16-10 0,13-20 0,84-122 0,-99 141 11,-7 19 3,-6 31-75,-2-29-10,0 13-1140,0 33-31,-2-39-3839,-1-2-4670,7-27 2512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472"/>
    </inkml:context>
    <inkml:brush xml:id="br0">
      <inkml:brushProperty name="width" value="0.025" units="cm"/>
      <inkml:brushProperty name="height" value="0.025" units="cm"/>
    </inkml:brush>
  </inkml:definitions>
  <inkml:trace contextRef="#ctx0" brushRef="#br0">154 1 17008,'0'0'4378,"-11"7"-316,-6 5-3147,0 0 0,1 1 0,0 1 0,1 1-1,1 0 1,0 1 0,-19 30 0,42-54-974,-1 0 1,2 1-1,-1 0 0,16-9 0,-17 12-71,0 0 0,0 0-1,0 1 1,1 0 0,-1 0-1,1 1 1,0 0 0,0 1-1,0 0 1,0 0 0,14 1-1,-22 0 131,0 1 0,0-1 0,0 0-1,0 0 1,0 0 0,0 1 0,0-1-1,0 0 1,0 1 0,0-1 0,0 1-1,0-1 1,0 1 0,0-1 0,0 1 0,0 0-1,-1 0 1,1-1 0,0 1 0,0 0-1,-1 0 1,1 0 0,-1 0 0,1 0 0,0 1-1,0 2 48,0-1-1,0 1 1,0-1-1,-1 0 0,1 1 1,-1-1-1,0 1 1,0 4-1,-1 1 99,0-1 0,0 0-1,-1 1 1,0-1 0,-1 0 0,-5 12 0,-23 29 330,29-46-522,0-1-1,0 0 1,0 1-1,0-1 1,0 0-1,0 0 1,-1 0-1,1-1 1,0 1-1,-1-1 1,0 1-1,1-1 1,-1 0-1,0 0 1,1 0-1,-1 0 1,-5 1 0,-1-6-3285,1-13-3672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937"/>
    </inkml:context>
    <inkml:brush xml:id="br0">
      <inkml:brushProperty name="width" value="0.025" units="cm"/>
      <inkml:brushProperty name="height" value="0.025" units="cm"/>
    </inkml:brush>
  </inkml:definitions>
  <inkml:trace contextRef="#ctx0" brushRef="#br0">11 0 2146,'0'0'29788,"-10"54"-29147,15-18-449,1 0-192,1-1 0,0-8 0,1-3-416,-1-9-1378,-1-11-929,-5-11-7398,-1-13-609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344"/>
    </inkml:context>
    <inkml:brush xml:id="br0">
      <inkml:brushProperty name="width" value="0.025" units="cm"/>
      <inkml:brushProperty name="height" value="0.025" units="cm"/>
    </inkml:brush>
  </inkml:definitions>
  <inkml:trace contextRef="#ctx0" brushRef="#br0">1 5 17392,'0'0'12076,"0"-5"-18194,21 5 1826,0 0-577,0 0-960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11.019"/>
    </inkml:context>
    <inkml:brush xml:id="br0">
      <inkml:brushProperty name="width" value="0.025" units="cm"/>
      <inkml:brushProperty name="height" value="0.025" units="cm"/>
    </inkml:brush>
  </inkml:definitions>
  <inkml:trace contextRef="#ctx0" brushRef="#br0">108 929 4356,'0'0'5680,"8"0"-5135,95 13 725,-47-5-723,69 2 1,20-12 673,160 4 1134,-218 7-1682,107 26 0,-113-18-160,138 10-1,-110-25-212,0-5 1,168-26 0,337-36 83,-521 60-364,31-3-14,1 5 0,202 21-1,-247-2 35,127 44-1,21 4-27,57 13 21,-118-29-34,-123-38 16,-1-2 0,2-2 0,-1-2 0,80-3-1,183-31 75,-143 11-28,20-5 4,219-59-1,-323 65-68,-16 4 31,66-23 0,-109 29-16,0-1 0,0 0 0,-1-2 0,-1 0 0,1-2 1,32-27-1,-36 26-7,-1-1 0,-1 0 0,0-1 0,-1-1 0,0 0 0,-2-1 0,14-27 0,-15 27 0,1 0 1,24-29 0,-24 33-1,0 0-1,-1-1 1,-1-1-1,12-23 1,-15 26-1,-1 0 0,-1-1 0,0 1 1,0-1-1,-2 0 0,2-17 0,-4 27-2,0-1 0,0 0-1,-1 1 1,1-1 0,-1 0-1,0 1 1,-1-1 0,1 1-1,-1 0 1,0-1-1,0 1 1,0 0 0,-1 0-1,0 0 1,1 1 0,-1-1-1,0 1 1,-1-1 0,1 1-1,-1 0 1,1 0-1,-8-4 1,-21-12 28,-2 2 0,-51-20 0,-1 1-4,0-2-21,-2 4 1,-123-31-1,-191-17 10,223 58-27,-187-1 1,-183 26 0,131 18 35,-90 1-25,-426 28 13,425-11-43,135-14 42,188-4-39,-215 50 0,284-41 2,1 6 0,-212 91 0,313-118 19,-1 1-1,1 0 1,1 1-1,-1 0 1,2 1-1,-1 1 1,1 0-1,-13 16 1,20-19-10,1-1 1,0 0-1,1 1 0,0 0 0,0 0 1,0 0-1,1 1 0,0-1 1,1 1-1,0 0 0,0 0 1,1 0-1,0-1 0,1 1 0,0 0 1,0 0-1,3 12 0,-1-9 9,1 0-1,0 1 0,1-1 0,1 0 0,0-1 0,1 1 0,0-1 1,0 0-1,11 13 0,1-1 2,1 0 0,43 38 0,-33-38-194,1-2 0,0 0 1,1-2-1,1-2 0,1 0 1,1-3-1,68 21 0,-20-14-2527,1-4 0,114 9-1,-21-13-4770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108"/>
    </inkml:context>
    <inkml:brush xml:id="br0">
      <inkml:brushProperty name="width" value="0.025" units="cm"/>
      <inkml:brushProperty name="height" value="0.025" units="cm"/>
    </inkml:brush>
  </inkml:definitions>
  <inkml:trace contextRef="#ctx0" brushRef="#br0">1 0 8712,'0'0'12706,"5"9"-13075,42 55-106,-45-59 797,0 0-1,-1 0 0,1 0 1,-1 0-1,0 0 1,0 0-1,-1 1 1,0-1-1,0 0 1,0 1-1,-1-1 0,1 0 1,-1 1-1,0-1 1,-1 0-1,-2 7 1,-4 36 2493,8-47-2786,1 0 1,-1 0 0,1-1-1,-1 1 1,1 0-1,-1 0 1,1 0-1,-1 0 1,1-1-1,0 1 1,0 0-1,-1-1 1,1 1-1,0 0 1,0-1-1,0 1 1,0-1-1,-1 1 1,1-1-1,0 0 1,0 1-1,0-1 1,0 0-1,0 0 1,0 0 0,0 0-1,0 1 1,0-1-1,0 0 1,0-1-1,0 1 1,0 0-1,0 0 1,2-1-1,40-6 481,-21-1-401,0 0 0,35-21 1,-41 20-111,0 1 1,0 0 0,1 1-1,1 0 1,34-7-1,-52 14 2,0 0-1,1 0 1,-1 0-1,1 0 1,-1 0-1,0 0 1,1 0-1,-1 0 1,0 0-1,1 0 1,-1 0-1,1 0 1,-1 0-1,0 0 1,1 1-1,-1-1 1,0 0-1,1 0 1,-1 0-1,0 0 1,1 1-1,-1-1 1,0 0-1,0 0 1,1 1-1,-1-1 1,0 0-1,0 0 1,1 1-1,-1-1 1,0 0-1,0 1 1,0-1-1,0 0 1,1 1-1,-3 17 298,-14 19 643,15-35-831,0 0-78,-2 3 37,0 1 1,1-1-1,0 0 1,0 1 0,0-1-1,-1 9 1,3-13-66,0 0-1,0 0 1,0 0 0,0 0-1,0 0 1,1 0 0,-1 0-1,0 0 1,1 0 0,-1 0 0,1 0-1,-1 0 1,1-1 0,-1 1-1,1 0 1,0 0 0,-1 0-1,1-1 1,0 1 0,-1 0 0,1-1-1,0 1 1,0-1 0,0 1-1,0-1 1,0 1 0,0-1-1,0 1 1,0-1 0,0 0 0,0 0-1,0 1 1,0-1 0,0 0-1,0 0 1,0 0 0,0 0-1,0 0 1,0 0 0,0-1 0,0 1-1,1 0 1,3 0-201,0-1-1,0 1 1,0-1 0,1 0-1,-1 0 1,0 0 0,0-1 0,7-3-1,20-16-4582,1-8-6217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696"/>
    </inkml:context>
    <inkml:brush xml:id="br0">
      <inkml:brushProperty name="width" value="0.025" units="cm"/>
      <inkml:brushProperty name="height" value="0.025" units="cm"/>
    </inkml:brush>
  </inkml:definitions>
  <inkml:trace contextRef="#ctx0" brushRef="#br0">0 183 4228,'0'0'3651,"12"1"-506,6-2-2096,-3-1 627,0 2 1,-1 0 0,1 1 0,29 4 0,-42-4-1426,-1 0 0,1 0 0,-1 0 0,1 0 0,-1 0 1,0 0-1,1 0 0,-1 1 0,0-1 0,0 0 0,0 1 0,0-1 1,0 1-1,0-1 0,0 1 0,0-1 0,-1 1 0,1 0 0,-1 0 1,1-1-1,-1 1 0,0 0 0,1 0 0,-1 2 0,0 53 2876,-1-37-2683,1-18-405,-1 8 36,2 1 0,-1-1 0,1 0 0,4 12 0,-5-20-72,0 0 0,1 0 0,-1 0 0,1-1 1,0 1-1,-1 0 0,1-1 0,0 1 0,0-1 1,0 1-1,0-1 0,1 1 0,-1-1 0,0 1 1,1-1-1,-1 0 0,0 0 0,1 0 0,0 0 0,-1 0 1,1 0-1,0 0 0,-1-1 0,1 1 0,0 0 1,0-1-1,-1 0 0,1 1 0,0-1 0,2 0 0,-2 0 16,-1-1 0,0 1 0,1-1 0,-1 1 0,0-1 0,1 0 0,-1 1 0,0-1 0,0 0 0,0 0 0,1 0 0,-1 0 0,0 0 0,0 0 0,-1 0 0,1-1 0,0 1 0,0 0 0,-1 0 0,1-1 0,0 1 0,-1 0-1,1-2 1,13-40 596,-12 34-483,4-9-39,-1 0 0,-1 0 1,-1-1-1,-1 0 1,0 1-1,-2-1 1,-1-30-1,-9 75-93,9-20 0,1 1 0,0 0 0,0 0 0,0 0 0,1-1 0,0 1 0,1 0 0,-1 0 0,6 12 0,-5-17 0,-1 0 0,1 1 0,0-1 0,-1 0 0,1 0 0,0 0 0,0 0 0,1 0 0,-1-1 0,0 1 0,1-1 0,-1 1 0,1-1 0,-1 0 0,1 0 0,0 0 0,-1 0 0,1-1 0,0 1 0,0-1 0,-1 1 0,1-1 0,0 0 0,0 0 0,0-1 0,4 0 0,0 0 0,0-1 0,0 0 0,0 0 0,0 0 0,0-1 0,-1-1 0,1 1 0,-1-1 0,0 0 0,0 0 0,0-1 0,0 1 0,-1-1 0,0-1 0,0 1 0,0-1 0,-1 0 0,0 0 0,6-10 0,-3 4 0,-1 0 0,0-1 0,-1 1 0,0-1 0,-1 0 0,0 0 0,-1-1 0,-1 1 0,2-24 0,-4 35 0,0-1 0,0 1 0,0-1 0,0 1 0,-1-1 0,1 1 0,-1 0 0,0-1 0,0 1 0,0 0 0,0 0 0,0 0 0,0-1 0,0 1 0,-2-2 0,2 4 0,1 0 0,-1-1 0,1 1 0,0 0 0,-1-1 0,1 1 0,-1 0 0,1 0 0,-1 0 0,1-1 0,-1 1 0,1 0 0,-1 0 0,1 0 0,-1 0 0,1 0 0,-1 0 0,1 0 0,-1 0 0,1 0 0,-1 0 0,1 0 0,-1 0 0,1 0 0,-1 1 0,0-1 0,-15 18 0,6 5 0,2-1 0,0 1 0,2 1 0,0-1 0,2 1 0,0 0 0,2 0 0,1 36 0,1-58-26,-1 0 0,1 1 0,0-1 0,1 0 0,-1 0 0,0 0 0,1 0 0,-1 1 1,1-1-1,-1 0 0,1 0 0,0 0 0,0 0 0,0 0 0,0-1 0,1 1 0,-1 0 0,0 0 0,1-1 0,-1 1 0,1-1 0,-1 1 0,1-1 0,0 0 0,0 1 0,-1-1 1,1 0-1,0 0 0,0 0 0,0-1 0,0 1 0,0 0 0,1-1 0,-1 1 0,0-1 0,0 0 0,0 0 0,0 0 0,1 0 0,1 0 0,4-1-428,1 0-1,-1 0 0,0-1 1,0 0-1,0-1 0,-1 0 0,1 0 1,-1 0-1,13-9 0,18-15-7867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392"/>
    </inkml:context>
    <inkml:brush xml:id="br0">
      <inkml:brushProperty name="width" value="0.025" units="cm"/>
      <inkml:brushProperty name="height" value="0.025" units="cm"/>
    </inkml:brush>
  </inkml:definitions>
  <inkml:trace contextRef="#ctx0" brushRef="#br0">9 300 4388,'0'0'9588,"-2"-9"-6332,2 8-3415,-4-27 3699,2 26-577,1 23-1326,1-16-1426,5 132 2422,-3-120-2584,0 0-1,1 0 0,1 0 0,1-1 1,13 31-1,-18-44-46,1-1 0,1 0 0,-1 1 0,0-1 0,0 0 0,1 0 0,-1 0 0,1 0 0,0 0 1,0 0-1,-1 0 0,1-1 0,0 1 0,1-1 0,-1 1 0,0-1 0,0 0 0,0 0 0,1 0 0,-1 0 0,1 0 0,-1 0 0,1-1 1,-1 1-1,1-1 0,4 0 0,-4 0 6,0-1 0,1 0 0,-1 0 0,0 0 1,0-1-1,0 1 0,0-1 0,0 0 0,0 1 0,0-1 0,-1-1 1,1 1-1,-1 0 0,1-1 0,-1 1 0,0-1 0,0 0 0,0 1 1,2-6-1,7-12 40,0-1 1,-2-1-1,-1 0 1,0 0-1,-2-1 1,6-33 0,-6 6 1137,2-94 0,-8 167-1139,-1 24-7,2-1 0,2 0 0,16 83 1,-18-125-36,0-1-1,0 1 1,0 0 0,1-1 0,0 1 0,0-1-1,0 1 1,0-1 0,0 0 0,0 0-1,1 0 1,0 0 0,-1 0 0,1-1 0,0 1-1,0-1 1,1 0 0,3 3 0,-4-5 25,-1 1 0,1 0 0,-1-1 0,1 1 0,0-1 0,-1 1 1,1-1-1,0 0 0,-1-1 0,1 1 0,0 0 0,-1-1 0,1 1 0,0-1 1,-1 0-1,1 0 0,-1 0 0,1 0 0,-1 0 0,0 0 0,1-1 0,-1 1 0,0-1 1,0 0-1,0 0 0,0 0 0,1-2 0,9-10-6,0 0 0,-2-1 0,0 0 1,0-1-1,-1 0 0,-1-1 0,-1 0 0,-1 0 0,0 0 0,-1-1 0,3-19 1,-1-8-11,-1 1 0,-3-1 1,-2-61-1,-2 101-14,1 1 0,-1-1 0,0 1 0,0 0 0,0-1 0,0 1 0,-3-5 0,3 8 0,1 1 0,0-1 0,-1 0 0,1 1 0,0-1 0,-1 1 0,1-1 0,0 1 0,-1-1 0,1 1 0,-1-1 0,1 1 0,-1-1 0,0 1 0,1 0 0,-1-1 0,1 1 0,-1 0 0,0-1 0,1 1 0,-1 0 0,1 0 0,-1 0 0,0 0 0,1 0 0,-1-1 0,0 1 0,1 0 0,-1 0 0,0 1 0,1-1 0,-1 0 0,0 0 0,1 0 0,-1 0 0,0 1 0,1-1 0,-1 0 0,0 0 0,1 1 0,-1-1 0,1 0 0,-1 1 0,1-1 0,-1 1 0,1-1 0,-1 1 0,1-1 0,-1 1 0,1-1 0,0 1 0,-1-1 0,1 1 0,0 0 0,-1-1 0,1 1 0,0 0 0,-13 22 0,2 1 0,1 0 0,0 1 0,2-1 0,-9 50 0,16-58-3493,10-30-3749,0 1 2293,-1 5-3614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800"/>
    </inkml:context>
    <inkml:brush xml:id="br0">
      <inkml:brushProperty name="width" value="0.025" units="cm"/>
      <inkml:brushProperty name="height" value="0.025" units="cm"/>
    </inkml:brush>
  </inkml:definitions>
  <inkml:trace contextRef="#ctx0" brushRef="#br0">1 293 16560,'0'0'8461,"8"-7"-5338,47-46-620,-33 29-1443,42-34 0,-63 57-1060,0 0 0,0 0 0,0 1 0,0-1 0,1 0 0,-1 0 0,0 1 0,0-1 0,0 0 0,1 1 0,-1-1 0,0 1 0,0 0 0,1-1 0,-1 1 0,0 0 0,1 0 0,-1 0 0,0 0 0,1 0 0,-1 0 0,1 0 0,0 1 0,-1-1 0,0 1 0,-1 0 0,1 0 0,0-1 0,-1 1 0,1 0 0,-1 0 0,0 0 0,1 0 0,-1 0 0,0 0 0,1 0 0,-1 0 0,0 0 0,0 0 0,0 0 0,0 0 0,0 0 0,0 0 0,0 0 0,0 0 0,-1 1 0,1 1 0,0 0 0,-1 0 0,1 0 0,-1 0 0,0 0 0,0 0 0,0 0 0,0 0 0,-1 0 0,1 0 0,-1-1 0,0 1 0,1-1 0,-1 1 0,0-1 0,-1 0 0,-1 2 0,3-4 0,0 0 0,-1 0 0,1-1 0,0 1 0,0 0 0,0-1 0,0 1 0,0-1 0,0 1 0,0-1 0,0 0 0,0 1 0,0-1 0,1 0 0,-1 0 0,0 0 0,0 1 0,1-1 0,-1 0 0,0 0 0,1 0 0,-1 0 0,1 0 0,-1 0 0,1-3 0,-17-35 0,15 32 0,1 6 0,-7-22 0,7 16 0,8 14 0,3 9 0,0-2 0,24 25 0,-31-35 0,0-1 0,0 0 0,1 0 0,-1 0 0,1 0 0,0-1 0,0 1 0,0-1 0,0 0 0,0-1 0,0 1 0,1-1 0,-1 1 0,1-1 0,-1 0 0,1-1 0,4 1 0,-7-2-27,0 1 1,0-1-1,0 0 1,0 0-1,0 0 1,0 0-1,0 0 0,-1-1 1,1 1-1,0-1 1,-1 1-1,1-1 0,-1 1 1,0-1-1,1 0 1,-1 0-1,0 1 1,0-1-1,0 0 0,0 0 1,0 0-1,-1 0 1,1 0-1,-1-1 1,1 1-1,-1 0 0,0 0 1,0-3-1,5-70-1491,-5 68 1314,0-2-705,-1-1 0,1 1 0,-2 0 1,-3-13-1,-12-12-7172,9 28 2507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2.590"/>
    </inkml:context>
    <inkml:brush xml:id="br0">
      <inkml:brushProperty name="width" value="0.025" units="cm"/>
      <inkml:brushProperty name="height" value="0.025" units="cm"/>
    </inkml:brush>
  </inkml:definitions>
  <inkml:trace contextRef="#ctx0" brushRef="#br0">19 50 8360,'0'0'11953,"-3"-9"-9028,-9-24-453,9 25-593,4 20-240,13 42-707,-7-30-894,0 0 0,3 39 0,-7-46-746,1-20 1447,4-31 635,-5 16-4004,-1 24-5717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210"/>
    </inkml:context>
    <inkml:brush xml:id="br0">
      <inkml:brushProperty name="width" value="0.025" units="cm"/>
      <inkml:brushProperty name="height" value="0.025" units="cm"/>
    </inkml:brush>
  </inkml:definitions>
  <inkml:trace contextRef="#ctx0" brushRef="#br0">1 52 16464,'0'0'10885,"2"11"-9508,85 256 1057,-85-260-2378,1-1 0,-1 0-1,1 0 1,1 0 0,-1 0-1,7 7 1,-9-12-32,0 0 1,-1 0-1,1 0 0,0-1 1,0 1-1,0 0 0,0 0 1,0-1-1,0 1 0,0-1 1,0 1-1,0-1 1,0 1-1,0-1 0,0 0 1,0 0-1,0 1 0,0-1 1,0 0-1,0 0 0,1 0 1,-1 0-1,0 0 0,0 0 1,0-1-1,0 1 1,0 0-1,0 0 0,0-1 1,1 1-1,-1-1 0,0 1 1,0-1-1,0 1 0,-1-1 1,1 0-1,0 1 0,0-1 1,0 0-1,0 0 0,-1 0 1,1 0-1,0 0 1,-1 0-1,1 0 0,-1 0 1,1-1-1,8-11-16,-1-1 1,-1 1-1,0-1 1,-1-1-1,-1 0 0,5-21 1,16-99-16,-17 79 3,2-7 4,-10 108-2627,0 4-5070,-1-22-3664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843"/>
    </inkml:context>
    <inkml:brush xml:id="br0">
      <inkml:brushProperty name="width" value="0.025" units="cm"/>
      <inkml:brushProperty name="height" value="0.025" units="cm"/>
    </inkml:brush>
  </inkml:definitions>
  <inkml:trace contextRef="#ctx0" brushRef="#br0">0 170 17168,'0'0'13629,"9"4"-12663,-7-2-927,1 0 0,0-1 0,-1 0-1,1 0 1,0 0 0,0 0 0,0 0 0,0 0-1,0-1 1,0 1 0,4-1 0,-4-1-42,0 0 0,1 0 1,-1 0-1,0 0 1,0 0-1,0-1 1,0 0-1,0 1 1,0-1-1,-1 0 1,1 0-1,0-1 1,-1 1-1,3-4 0,5-5-549,0 0-1,-1-1 1,0 0-1,-1-1 1,0 0-1,-2 0 1,1 0-1,-1-1 1,5-18-1,-15 64 1389,2-18-757,0-1 1,2 0-1,-1 1 1,3 20-1,-2-34-73,0 1-1,1-1 0,-1 0 1,0 1-1,0-1 0,1 1 1,-1-1-1,0 0 0,0 1 1,1-1-1,-1 0 0,0 1 1,1-1-1,-1 0 0,0 0 0,1 1 1,-1-1-1,1 0 0,-1 0 1,1 0-1,-1 0 0,0 0 1,1 1-1,-1-1 0,1 0 1,-1 0-1,1 0 0,-1 0 1,1 0-1,-1 0 0,0 0 1,1 0-1,-1 0 0,1-1 1,-1 1-1,1 0 0,-1 0 0,0 0 1,1 0-1,-1-1 0,1 1 1,-1 0-1,0 0 0,1-1 1,-1 1-1,0 0 0,1-1 1,-1 1-1,0 0 0,0-1 1,1 1-1,-1-1 0,0 1 1,1-1-1,18-18 113,-7 3-292,-1-1 0,0-1 0,-1 0 0,10-27 0,-22 54 190,1 1-1,0-1 1,0 1 0,1-1-1,1 12 1,0 12 243,-2-14 2,0-1 1,1 1 0,2-1 0,3 26 0,-3-37-241,1 0 1,-1 0 0,1 0-1,0 0 1,1 0 0,-1-1-1,1 1 1,1-1 0,-1 0-1,1 0 1,0-1 0,0 1-1,10 6 1,-8-6 22,0 1 0,0-1-1,0 1 1,-1 0 0,0 1 0,0 0 0,-1 0 0,0 0 0,0 0-1,-1 1 1,0 0 0,-1 0 0,4 13 0,-6-16 77,0 0 1,-1 1-1,0-1 0,1 0 1,-2 1-1,1-1 0,-1 0 0,0 1 1,0-1-1,-1 0 0,0 0 1,0 0-1,-1 0 0,1 0 1,-1-1-1,0 1 0,-1-1 1,1 0-1,-1 0 0,0 0 1,-6 5-1,6-5-113,-1-1 1,-1 1-1,1-1 0,-1 0 1,1-1-1,-1 0 0,0 0 1,0 0-1,-1 0 0,1-1 1,-7 2-1,10-4-9,0 1 1,0 0-1,1-1 0,-1 0 1,0 0-1,0 0 0,0 0 0,0 0 1,1-1-1,-1 1 0,0-1 1,0 1-1,0-1 0,1 0 1,-1 0-1,1-1 0,-1 1 1,1 0-1,-1-1 0,1 0 0,0 1 1,-1-1-1,1 0 0,0 0 1,0 0-1,1 0 0,-1-1 1,-1-2-1,-2-3 1,0-1 0,1 0 0,1 0 0,0-1 0,0 1 0,0-1 0,1 1 0,1-1 0,0 0 0,0 0 0,1 0 0,0 0 0,0 1 0,2-1 0,-1 0 0,3-9 0,1 1 0,1 1 0,0 0 0,1 0 0,1 1 0,0 0 0,1 1 0,21-28 0,2 5-1373,29-42-6772,-47 54-434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512"/>
    </inkml:context>
    <inkml:brush xml:id="br0">
      <inkml:brushProperty name="width" value="0.025" units="cm"/>
      <inkml:brushProperty name="height" value="0.025" units="cm"/>
    </inkml:brush>
  </inkml:definitions>
  <inkml:trace contextRef="#ctx0" brushRef="#br0">118 205 12332,'-3'-8'8728,"3"7"-8376,-30-60 4516,29 59-4757,0 0-1,-1 1 0,1-1 0,-1 0 1,1 0-1,-1 1 0,1-1 0,-1 1 1,0 0-1,0-1 0,0 1 0,0 0 1,-2-1-1,3 2-93,0 0 1,0 0-1,0 0 1,0 0 0,-1 0-1,1 0 1,0 0-1,0 1 1,0-1-1,0 0 1,0 1 0,0-1-1,1 1 1,-1-1-1,0 1 1,0-1-1,0 1 1,0 0-1,0-1 1,1 1 0,-1 0-1,0 0 1,1 0-1,-1-1 1,1 1-1,-1 0 1,1 0-1,-1 0 1,1 0 0,-1 2-1,-5 10 52,0 0-1,2 0 0,-1 0 1,2 1-1,0-1 1,0 1-1,1 0 1,1 0-1,0 0 0,2 19 1,-1-32-31,0 1-1,0 0 1,1-1-1,-1 1 1,0 0 0,0 0-1,1-1 1,-1 1 0,1-1-1,0 1 1,-1-1 0,1 1-1,0-1 1,0 1 0,0-1-1,0 1 1,0-1-1,0 0 1,1 0 0,-1 1-1,0-1 1,1 0 0,-1 0-1,0 0 1,1-1 0,-1 1-1,1 0 1,0-1 0,-1 1-1,1 0 1,0-1 0,-1 0-1,1 1 1,0-1-1,-1 0 1,1 0 0,0 0-1,-1 0 1,1 0 0,0-1-1,0 1 1,-1 0 0,1-1-1,-1 1 1,3-2 0,2 0 14,0 0 0,0 0 1,0-1-1,0 0 0,-1 0 0,1 0 1,-1-1-1,0 0 0,0 0 1,0 0-1,4-6 0,-1-1-28,0-1 0,-1 0 0,-1 0 0,0-1 0,-1 0 0,0 0-1,-1 0 1,-1 0 0,0-1 0,0 1 0,-1-1 0,-1 0-1,-1 0 1,-1-24 0,1 37-19,0 1-1,0-1 1,0 1 0,0-1 0,0 1-1,0-1 1,0 0 0,0 1-1,0-1 1,-1 1 0,1-1-1,0 1 1,0-1 0,0 1-1,-1-1 1,1 1 0,0 0-1,0-1 1,-1 1 0,1-1-1,0 1 1,-1 0 0,1-1-1,-1 1 1,1 0 0,0-1 0,-1 1-1,1 0 1,-1-1 0,1 1-1,-1 0 1,1 0 0,-1 0-1,1-1 1,-1 1 0,1 0-1,-1 0 1,1 0 0,-1 0-1,0 0 1,0 1 14,-1-1-1,1 0 1,0 1 0,-1 0 0,1-1-1,0 1 1,0 0 0,-1 0-1,1-1 1,0 1 0,0 0-1,0 0 1,0 0 0,0 1 0,-1 1-1,-6 13 26,0 0 0,1 1 0,1 0-1,0 0 1,2 1 0,0 0 0,0 0-1,2 0 1,0 33 0,1-49-44,1 0 0,0 1 0,0-1 0,0 0 0,0 0 0,1 0 0,-1 0 0,0 0 0,1 0 0,0 1 0,-1-1 0,1 0 0,0-1 0,0 1 0,0 0 0,0 0 0,0 0 0,1 0 0,-1-1 0,1 1 0,-1-1 0,1 1 0,-1-1 0,1 0 0,3 3 0,-3-4 0,1 1 0,-1-1 0,1 1 0,-1-1 0,1 0 0,-1 0 0,1 0 0,-1 0 0,1 0 0,-1-1 0,1 1 0,-1-1 0,0 1 0,1-1 0,-1 0 0,0 0 0,1 0 0,-1 0 0,0-1 0,0 1 0,0-1 0,3-2 0,4-4 0,-1 0 0,0 0 0,0 0 0,-1-1 0,-1-1 0,1 1 0,-1-1 0,-1 0 0,6-13 0,2-12 0,14-53 0,-14 41 0,-17 130 0,0-66 0,2-9 0,0 0 0,0 0 0,1 0 0,0 0 0,1 0 0,-1 1 0,1-1 0,1 0 0,2 12 0,-3-20 0,0 1 0,1-1 0,-1 1 0,1-1 0,-1 0 0,1 1 0,-1-1 0,1 0 0,-1 1 0,1-1 0,-1 0 0,1 0 0,-1 1 0,1-1 0,-1 0 0,1 0 0,-1 0 0,1 0 0,0 0 0,-1 0 0,1 0 0,-1 0 0,1 0 0,0 0 0,-1 0 0,1 0 0,-1 0 0,1-1 0,-1 1 0,1 0 0,-1 0 0,1-1 0,-1 1 0,1 0 0,-1-1 0,1 1 0,-1 0 0,1-1 0,-1 1 0,0-1 0,1 1 0,-1-1 0,1 0 0,18-19 0,-4-2 0,-1 0 0,-1-1 0,12-30 0,12-21 0,-21 55 0,-16 19 0,1 0 0,-1 0 0,1 0 0,-1 0 0,0 0 0,1 0 0,-1 1 0,0-1 0,1 0 0,-1 0 0,0 0 0,0 1 0,1-1 0,-1 0 0,0 0 0,1 1 0,-1-1 0,0 0 0,0 1 0,0-1 0,1 0 0,-1 1 0,0-1 0,0 0 0,0 1 0,0-1 0,0 0 0,0 1 0,0-1 0,1 0 0,-1 1 0,0-1 0,0 1 0,-1-1 0,2 52 0,-1-41 0,-3 20-153,1-24-116,1 1-1,0-1 1,1 1 0,-1-1 0,2 1 0,-1-1-1,1 1 1,0-1 0,2 8 0,-2-14-113,0 0 0,0 0 1,0-1-1,0 1 0,0-1 0,0 1 1,0-1-1,0 1 0,0-1 1,0 1-1,0-1 0,1 0 1,-1 0-1,0 0 0,0 1 1,0-1-1,0 0 0,1-1 0,-1 1 1,0 0-1,0 0 0,0 0 1,0-1-1,0 1 0,2-1 1,19-11-6036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901"/>
    </inkml:context>
    <inkml:brush xml:id="br0">
      <inkml:brushProperty name="width" value="0.025" units="cm"/>
      <inkml:brushProperty name="height" value="0.025" units="cm"/>
    </inkml:brush>
  </inkml:definitions>
  <inkml:trace contextRef="#ctx0" brushRef="#br0">97 15 2787,'0'0'27871,"-9"-4"-26269,9 4-1602,-2-1 13,1 0 0,-1 0-1,0 0 1,0 0 0,0 0-1,0 0 1,0 0 0,0 1-1,0-1 1,0 1 0,-1-1-1,1 1 1,0 0 0,0 0-1,0 0 1,0 0 0,-1 0-1,1 0 1,0 1 0,0-1-1,0 1 1,0 0 0,0-1-1,0 1 1,0 0 0,0 0-1,0 0 1,0 1 0,1-1-1,-1 0 1,0 1 0,1-1-1,-1 1 1,1-1 0,-1 1-1,1 0 1,0-1 0,0 1-1,-2 4 1,-9 20-279,12-25 248,0-1 1,0 1-1,0-1 1,0 0-1,0 1 1,1-1 0,-1 0-1,0 1 1,0-1-1,0 0 1,0 1-1,1-1 1,-1 0-1,0 1 1,0-1 0,1 0-1,-1 0 1,0 1-1,0-1 1,1 0-1,-1 0 1,0 1 0,1-1-1,-1 0 1,0 0-1,1 0 1,-1 0-1,0 0 1,1 1 0,-1-1-1,0 0 1,1 0-1,-1 0 1,1 0-1,-1 0 1,1 0 0,6-1-234,0 0 1,0 0 0,0-1 0,0 0-1,8-4 1,8-1-145,-10 4 99,0 1 1,0 0-1,0 1 0,0 1 0,0 0 1,20 3-1,-30-3 305,1 1 0,-1 0-1,0 0 1,1 0 0,-1 0 0,0 0-1,1 1 1,-1 0 0,0-1 0,0 1-1,0 0 1,4 4 0,-6-4 107,0 0 0,0 0 0,1-1 0,-1 1 0,0 0 0,-1 0-1,1 0 1,0 0 0,0 0 0,-1 0 0,0 1 0,1-1 0,-1 0 0,0 0 0,0 0 0,0 0 0,0 1-1,0-1 1,-1 0 0,1 0 0,0 0 0,-2 3 0,-1 1-49,1-1 0,-1 1 0,0-1-1,-1 0 1,0 0 0,1 0 0,-2-1 0,1 1 0,0-1 0,-1 0 0,0 0-1,0 0 1,0-1 0,0 0 0,-1 0 0,-6 3 0,9-5-562,-1 1 0,1-1 0,-1 0 0,0 0 1,1 0-1,-1-1 0,0 1 0,0-1 0,-6 0 0,-9-4-8489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176"/>
    </inkml:context>
    <inkml:brush xml:id="br0">
      <inkml:brushProperty name="width" value="0.025" units="cm"/>
      <inkml:brushProperty name="height" value="0.025" units="cm"/>
    </inkml:brush>
  </inkml:definitions>
  <inkml:trace contextRef="#ctx0" brushRef="#br0">94 0 8712,'0'0'18348,"3"13"-17216,0 4-949,-1 1-1,0 0 1,-1 0 0,-1 0-1,-1 0 1,-1 0 0,0 0 0,-6 22-1,-54 139 85,33-101-171,86-210-6811,-7-37 1597,-26 55 5559,-30 157 4181,-2 33-2803,3-22-1181,2-32-434,0 1 121,0 0 1,2 0-1,0 0 1,5 37-1,-3-59-340,-1 1 0,1-1 0,-1 1 0,1-1 0,0 1 0,0-1 0,0 0 0,0 1 0,0-1 0,0 0 0,0 0 0,0 0 0,0 0 0,1 0 0,-1 0 0,0 0 0,1 0 0,-1 0 0,1 0 0,-1-1 0,4 2 0,11-3-2571,-15 1 2274,0-1 1,-1 1-1,1-1 1,-1 1-1,1-1 1,0 1-1,-1-1 1,1 1-1,-1-1 1,0 1-1,1-1 1,-1 0-1,1 1 1,-1-1-1,0 0 1,1 1-1,-1-1 1,0 0-1,0 0 1,0 1-1,1-2 1,-1-13-8092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522"/>
    </inkml:context>
    <inkml:brush xml:id="br0">
      <inkml:brushProperty name="width" value="0.025" units="cm"/>
      <inkml:brushProperty name="height" value="0.025" units="cm"/>
    </inkml:brush>
  </inkml:definitions>
  <inkml:trace contextRef="#ctx0" brushRef="#br0">1 111 17392,'0'0'11884,"73"-28"-11692,-42 17-160,3-1-1249,-5-6-2595,-1-1-2498,-6-4-6918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515"/>
    </inkml:context>
    <inkml:brush xml:id="br0">
      <inkml:brushProperty name="width" value="0.025" units="cm"/>
      <inkml:brushProperty name="height" value="0.025" units="cm"/>
    </inkml:brush>
  </inkml:definitions>
  <inkml:trace contextRef="#ctx0" brushRef="#br0">1 1 6758,'0'0'20436,"85"20"-18482,-19-20-1026,12-4-479,4-2-257,-3 2-64,-10 3-736,-15 1-1987,-20 0-3362,-24 1-3621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863"/>
    </inkml:context>
    <inkml:brush xml:id="br0">
      <inkml:brushProperty name="width" value="0.025" units="cm"/>
      <inkml:brushProperty name="height" value="0.025" units="cm"/>
    </inkml:brush>
  </inkml:definitions>
  <inkml:trace contextRef="#ctx0" brushRef="#br0">217 0 11403,'0'0'12604,"-12"3"-9423,2-1-2919,1 0-1,0 1 0,0 0 0,0 1 0,1 0 0,-1 1 1,1 0-1,0 0 0,0 0 0,1 1 0,-1 0 0,-11 14 1,-36 52 81,51-66-333,0 0 0,1 1 0,0-1 0,0 1 0,1-1 0,-1 1 0,2 0 0,-1 0 0,1 0 0,-1 11 0,2-17-10,1 0-1,-1 0 0,1 0 0,-1 0 1,1 0-1,-1-1 0,1 1 0,0 0 1,-1 0-1,1-1 0,0 1 0,0 0 1,-1-1-1,1 1 0,0-1 0,0 1 0,0-1 1,0 1-1,0-1 0,0 0 0,0 1 1,0-1-1,0 0 0,0 0 0,0 0 1,0 0-1,0 0 0,0 0 0,0 0 1,0 0-1,0 0 0,-1 0 0,1 0 1,0-1-1,0 1 0,1-1 0,43-8-83,-18 1-58,95-25-286,-109 31 397,1 0 1,0 0-1,-1 2 0,1-1 1,0 2-1,27 4 0,-39-5 33,0 0 0,0 0-1,0 1 1,1-1 0,-1 1-1,0 0 1,0 0 0,0-1-1,0 1 1,0 1 0,0-1-1,0 0 1,-1 0 0,1 1-1,0-1 1,-1 1 0,1-1-1,-1 1 1,1 0 0,-1-1-1,0 1 1,0 0 0,0 0-1,0 0 1,0 0 0,0 0-1,0 0 1,-1 0-1,1 1 1,-1-1 0,1 0-1,-1 0 1,0 0 0,0 1-1,0-1 1,0 0 0,0 0-1,-1 0 1,1 1 0,-2 2-1,0 2 118,-1 0-1,0 0 1,0 0 0,0 0-1,-1-1 1,0 1-1,-1-1 1,1 0-1,-1 0 1,-9 8-1,-1-1 46,-1-1-1,0-1 0,0-1 0,-30 15 0,36-21-119,-1 1 0,1-1 0,-1-1 0,0 0-1,0-1 1,-1 0 0,1 0 0,0-1 0,-15-1 0,24 0-129,1 0 0,0 0 0,-1 0 0,1 0 0,-1 0 1,1 0-1,0-1 0,-1 1 0,1 0 0,0-1 0,-1 1 0,1-1 0,0 1 0,0-1 0,-1 0 0,1 0 0,0 1 1,0-1-1,0 0 0,0 0 0,0 0 0,0 0 0,0 0 0,0 0 0,1-1 0,-1 1 0,0 0 0,1 0 1,-1-1-1,1 1 0,-1 0 0,1-1 0,-1 1 0,1 0 0,0-1 0,0 1 0,0 0 0,0-1 0,0 1 0,0-1 1,0 1-1,0 0 0,0-1 0,1 1 0,-1 0 0,1-1 0,0-1 0,1-3-603,1 0 0,0 0 1,0 0-1,0 0 0,0 1 0,1 0 0,0 0 0,0 0 0,6-5 1,16-13-6221,3 1-3641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190"/>
    </inkml:context>
    <inkml:brush xml:id="br0">
      <inkml:brushProperty name="width" value="0.025" units="cm"/>
      <inkml:brushProperty name="height" value="0.025" units="cm"/>
    </inkml:brush>
  </inkml:definitions>
  <inkml:trace contextRef="#ctx0" brushRef="#br0">1 169 20980,'0'0'11787,"55"-49"-11787,-37 30 0,3-1 0,2 0-929,2-2-3747,-6 1-2403,-1 3-3587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547"/>
    </inkml:context>
    <inkml:brush xml:id="br0">
      <inkml:brushProperty name="width" value="0.025" units="cm"/>
      <inkml:brushProperty name="height" value="0.025" units="cm"/>
    </inkml:brush>
  </inkml:definitions>
  <inkml:trace contextRef="#ctx0" brushRef="#br0">137 1 18193,'0'0'6865,"0"10"-4067,0 15-2031,-2 0 1,0 0 0,-2 0 0,-1-1 0,-11 37 0,-55 132-1004,47-131 34,13-40-1023,9-32-2507,9-39-2100,9-39-2816,-7 35 3171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890"/>
    </inkml:context>
    <inkml:brush xml:id="br0">
      <inkml:brushProperty name="width" value="0.025" units="cm"/>
      <inkml:brushProperty name="height" value="0.025" units="cm"/>
    </inkml:brush>
  </inkml:definitions>
  <inkml:trace contextRef="#ctx0" brushRef="#br0">91 1 4837,'0'0'23019,"2"9"-21722,0 7-1100,2-1-1,0 0 1,0 0 0,2 0-1,-1-1 1,2 1 0,0-2 0,1 1-1,0-1 1,1 0 0,0 0-1,21 20 1,-19-24-599,28 30-1185,-37-37 887,-1 0 0,0 0 0,1 0 0,-1 0 0,0 1 1,0-1-1,-1 0 0,1 1 0,0-1 0,-1 1 0,0-1 0,1 3 0,-3 2-5818,-6-6-3518</inkml:trace>
  <inkml:trace contextRef="#ctx0" brushRef="#br0" timeOffset="1">1 237 9897,'0'0'19635,"72"-37"-18898,-31 23-609,2-2-641,-6-2-2594,-7 4-3491,-7 1-6983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495"/>
    </inkml:context>
    <inkml:brush xml:id="br0">
      <inkml:brushProperty name="width" value="0.025" units="cm"/>
      <inkml:brushProperty name="height" value="0.025" units="cm"/>
    </inkml:brush>
  </inkml:definitions>
  <inkml:trace contextRef="#ctx0" brushRef="#br0">1 0 8456,'0'0'16464,"21"66"-15023,-8-31-320,0 5-448,0 4-385,1-1-192,0-2-96,1-5 32,-1-9-769,-2-9-1281,-2-9-1185,-5-9-1025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852"/>
    </inkml:context>
    <inkml:brush xml:id="br0">
      <inkml:brushProperty name="width" value="0.025" units="cm"/>
      <inkml:brushProperty name="height" value="0.025" units="cm"/>
    </inkml:brush>
  </inkml:definitions>
  <inkml:trace contextRef="#ctx0" brushRef="#br0">33 194 16367,'0'0'5376,"-6"-11"-2557,-18-40-1079,23 49-1665,1 0 0,-1 0-1,1 0 1,0 0 0,0-1-1,0 1 1,0 0 0,0 0-1,0 0 1,1 0 0,-1 0-1,1-1 1,-1 1 0,1 0-1,0 0 1,0 0 0,-1 0-1,2 1 1,-1-1 0,0 0-1,0 0 1,1 1 0,-1-1 0,3-2-1,40-26 833,-42 29-862,16-8 28,0 1 0,0 1 1,1 1-1,0 1 0,1 0 1,-1 2-1,1 0 0,-1 1 0,1 1 1,22 2-1,-24-1-69,0 2 1,0 0-1,0 1 1,0 1-1,-1 0 1,1 2-1,-1 0 1,0 1-1,-1 0 0,0 1 1,18 13-1,-28-17 24,-1 0 0,0 0 0,0 0 0,0 1 0,-1 0 0,0 0 0,0 0 0,0 0 0,0 1 0,-1 0 0,0-1 0,0 1 0,-1 0 0,0 1 0,0-1 0,0 0-1,0 1 1,-1-1 0,0 1 0,-1-1 0,0 1 0,0 11 0,-2-8 113,0 0-1,0-1 0,-1 1 1,0-1-1,-1 0 1,0 0-1,0 0 1,-1 0-1,0-1 0,-1 0 1,0 0-1,0 0 1,-1-1-1,-10 11 1,2-6-139,0 1 0,-1-2 0,0 0 0,-1-1 1,0 0-1,0-2 0,-1 0 0,0 0 0,0-2 1,-1-1-1,0 0 0,0-1 0,0-1 0,-1-1 1,1 0-1,-39-3 0,56 1-179,1 0 0,0 0 0,-1 0 0,1 0 0,-1 0 0,1 0-1,-1 0 1,1-1 0,0 1 0,-1 0 0,1-1 0,0 1 0,-1-1 0,1 0 0,0 1 0,0-1 0,-1 0 0,1 0 0,0 0 0,0 0-1,0 0 1,0 0 0,0 0 0,-1-1 0,3 1-128,-1 0 1,1 0-1,0 0 0,-1 0 0,1 0 0,0 0 1,0 0-1,0 0 0,-1 1 0,1-1 0,0 0 1,0 1-1,0-1 0,0 0 0,0 1 0,1-1 1,-1 1-1,0 0 0,0-1 0,0 1 0,0 0 1,0 0-1,1 0 0,-1 0 0,0 0 1,0 0-1,0 0 0,2 0 0,29-2-10516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2.722"/>
    </inkml:context>
    <inkml:brush xml:id="br0">
      <inkml:brushProperty name="width" value="0.025" units="cm"/>
      <inkml:brushProperty name="height" value="0.025" units="cm"/>
    </inkml:brush>
  </inkml:definitions>
  <inkml:trace contextRef="#ctx0" brushRef="#br0">1 0 12588,'0'0'15027,"4"9"-13644,33 99 783,-26-70-1850,2 0 1,2-1-1,1-1 0,27 45 1,-31-65-231,1 1-1,20 17 1,8 11-2970,-55-49-8014,6 3 7991,-18-10-6745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062"/>
    </inkml:context>
    <inkml:brush xml:id="br0">
      <inkml:brushProperty name="width" value="0.025" units="cm"/>
      <inkml:brushProperty name="height" value="0.025" units="cm"/>
    </inkml:brush>
  </inkml:definitions>
  <inkml:trace contextRef="#ctx0" brushRef="#br0">0 141 15407,'0'0'11691,"65"-27"-10218,-30 17-512,4-3-609,1-1-320,2-3-352,-4 1-2755,-6-5-3619,-5-1-8745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404"/>
    </inkml:context>
    <inkml:brush xml:id="br0">
      <inkml:brushProperty name="width" value="0.025" units="cm"/>
      <inkml:brushProperty name="height" value="0.025" units="cm"/>
    </inkml:brush>
  </inkml:definitions>
  <inkml:trace contextRef="#ctx0" brushRef="#br0">1 233 9769,'0'0'17435,"11"-4"-16735,-4 2-674,-1 0 0,0 0-1,0-1 1,-1 0 0,1 0 0,0-1 0,-1 1 0,0-1 0,0 0 0,0-1 0,-1 1-1,1-1 1,-1 0 0,0 0 0,0 0 0,-1-1 0,1 1 0,-1-1 0,2-6 0,-1 4-49,-1-1 0,1 1 0,-2-1 1,1 1-1,-2-1 0,1 0 1,-1 0-1,0 0 0,-1 0 1,0 0-1,-2-16 0,2 24 25,0 0 0,-1 0 0,1 0 0,-1 0 0,1 0 0,-1 0 0,1 0 0,-1 0-1,0 0 1,0 0 0,1 0 0,-1 1 0,0-1 0,0 0 0,0 0 0,0 1 0,0-1 0,0 1 0,0-1-1,0 0 1,0 1 0,0 0 0,0-1 0,0 1 0,0 0 0,-1 0 0,1-1 0,0 1 0,0 0-1,0 0 1,0 0 0,-1 0 0,1 1 0,0-1 0,0 0 0,0 0 0,0 1 0,0-1 0,0 1 0,0-1-1,0 1 1,0-1 0,0 1 0,0-1 0,0 1 0,0 0 0,0 0 0,0 0 0,0-1 0,1 1 0,-1 0-1,0 0 1,1 0 0,-1 0 0,0 2 0,-4 8 89,0 1 0,2-1 0,-1 1 0,1 0 0,1 0 0,0 1 1,1-1-1,0 0 0,1 1 0,1-1 0,-1 0 0,2 0 0,0 1 0,0-1 0,1 0 0,7 17 0,-9-27-83,1 1 0,-1-1 0,0 1 0,1-1 0,-1 1 0,1-1 0,0 0 0,0 0 0,0 0 0,0 0-1,0 0 1,1 0 0,-1-1 0,0 1 0,1-1 0,-1 0 0,1 0 0,0 1 0,-1-1 0,1-1 0,0 1 0,-1 0 0,1-1 0,0 0 0,0 1-1,0-1 1,0 0 0,-1 0 0,1-1 0,0 1 0,0-1 0,3 0 0,0-2 4,0 0 0,-1 0 1,0 0-1,0 0 0,0-1 0,0 0 0,0 0 0,-1 0 1,0-1-1,0 1 0,0-1 0,0 0 0,5-10 1,2-10 130,-1 0 0,-1-1 0,-1 0 1,-1-1-1,6-52 0,-16 117 117,-2 63 635,5-92-830,0 1-1,1 0 1,0 0-1,1-1 1,0 1-1,1-1 1,5 15-1,-7-21-91,0-1 0,0 1 0,0-1 0,1 0 0,-1 1 0,1-1 0,-1 0 0,1 0 0,0 0 0,-1 0 0,1 0 0,0-1 0,0 1 0,1-1-1,-1 1 1,0-1 0,0 1 0,1-1 0,-1 0 0,1 0 0,-1-1 0,1 1 0,-1 0 0,1-1 0,0 1 0,-1-1 0,1 0 0,0 0 0,-1 0 0,1 0 0,-1-1 0,1 1 0,0-1 0,-1 1 0,1-1 0,-1 0 0,1 0 0,2-1 0,0-1-164,1 0 0,-1-1 0,0 1 0,0-1 0,-1 0 0,1-1 0,-1 1 0,0-1 0,0 1 0,0-1 0,-1 0 0,1-1-1,-1 1 1,-1-1 0,5-10 0,-1-15-4864,-5-2-2114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765"/>
    </inkml:context>
    <inkml:brush xml:id="br0">
      <inkml:brushProperty name="width" value="0.025" units="cm"/>
      <inkml:brushProperty name="height" value="0.025" units="cm"/>
    </inkml:brush>
  </inkml:definitions>
  <inkml:trace contextRef="#ctx0" brushRef="#br0">1 7 19987,'0'0'11178,"54"-7"-12555,-37 7-3331,-1 0-3908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872"/>
    </inkml:context>
    <inkml:brush xml:id="br0">
      <inkml:brushProperty name="width" value="0.025" units="cm"/>
      <inkml:brushProperty name="height" value="0.025" units="cm"/>
    </inkml:brush>
  </inkml:definitions>
  <inkml:trace contextRef="#ctx0" brushRef="#br0">0 73 6598,'0'0'13005,"50"5"-9963,2-14-1472,13-5-289,7 1-160,5 2-608,-5-1-417,-10 3-1890,-14 0-5189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106"/>
    </inkml:context>
    <inkml:brush xml:id="br0">
      <inkml:brushProperty name="width" value="0.025" units="cm"/>
      <inkml:brushProperty name="height" value="0.025" units="cm"/>
    </inkml:brush>
  </inkml:definitions>
  <inkml:trace contextRef="#ctx0" brushRef="#br0">0 1 14830,'0'0'8606,"0"9"-6348,2 19-1530,1 0 0,1 0-1,2 0 1,1-1 0,1 1 0,15 34 0,84 165-630,-94-202 4,-4-5-49,-5-10-30,0-1-1,1 0 1,-1-1-1,2 1 1,-1-1 0,1 0-1,0 0 1,10 8 0,-16-16-104,1 1 1,-1-1-1,1 0 1,-1 1-1,1-1 1,-1 0-1,1 1 1,0-1 0,-1 0-1,1 0 1,-1 1-1,1-1 1,0 0-1,-1 0 1,1 0-1,0 0 1,-1 0 0,1 0-1,0 0 1,-1 0-1,1 0 1,0-1-1,-1 1 1,1 0-1,0 0 1,-1 0 0,1-1-1,0 0 1,9-17-6230,-4-12-4314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776"/>
    </inkml:context>
    <inkml:brush xml:id="br0">
      <inkml:brushProperty name="width" value="0.025" units="cm"/>
      <inkml:brushProperty name="height" value="0.025" units="cm"/>
    </inkml:brush>
  </inkml:definitions>
  <inkml:trace contextRef="#ctx0" brushRef="#br0">1 299 6022,'0'0'13661,"-1"-9"-10656,2 1-2687,-1 1 1,1 0-1,1-1 0,-1 1 1,1 0-1,0 0 0,1 0 1,-1 0-1,2 1 0,-1-1 1,1 1-1,0 0 1,0 0-1,0 0 0,1 0 1,0 1-1,0 0 0,11-9 1,-13 11-291,0 1 1,0-1 0,0 1 0,0 0-1,1 0 1,-1 0 0,0 1 0,1-1 0,-1 1-1,1 0 1,0 0 0,-1 0 0,1 0 0,0 1-1,0-1 1,0 1 0,-1 0 0,7 1-1,-7 0-26,0 0-1,0 0 0,0 1 1,0-1-1,-1 1 0,1 0 0,-1 0 1,1 0-1,-1 0 0,0 0 1,1 0-1,-1 1 0,0-1 0,-1 1 1,1-1-1,0 1 0,-1 0 1,1 0-1,-1 0 0,0 0 0,0 0 1,1 3-1,6 25 45,8 62 0,-11-61-17,14 57 0,-18-87-29,-1-1 0,0 1 1,1 0-1,-1-1 0,1 1 1,-1-1-1,1 1 1,0-1-1,-1 1 0,1-1 1,0 0-1,0 1 0,0-1 1,0 0-1,0 0 1,0 0-1,1 1 0,-1-1 1,0 0-1,1-1 0,-1 1 1,1 0-1,-1 0 0,3 0 1,-2-1 7,0 0 0,-1 0 1,1-1-1,0 1 0,-1-1 0,1 0 1,0 1-1,-1-1 0,1 0 0,-1 0 1,1 0-1,-1 0 0,0 0 0,1-1 1,-1 1-1,0 0 0,0 0 1,2-3-1,5-7 66,0 0 1,-1-1 0,-1 0-1,8-17 1,-4 1-30,0 0 0,-2 0 1,-1-1-1,-2 0 1,-1 0-1,-1 0 0,-1-31 1,-4 118 62,0 37-14,3-87-86,0 0 1,0-1-1,1 1 1,0-1 0,0 1-1,1-1 1,0 0 0,0 0-1,8 12 1,-10-16-3,0-1 1,0 0-1,0 0 1,1-1-1,-1 1 0,1 0 1,-1 0-1,1-1 0,0 1 1,-1-1-1,1 1 1,0-1-1,0 0 0,0 0 1,0 0-1,1 0 0,-1 0 1,0 0-1,0-1 1,0 1-1,1-1 0,-1 1 1,0-1-1,1 0 0,-1 0 1,0 0-1,1 0 1,-1 0-1,0-1 0,1 1 1,-1-1-1,0 1 1,0-1-1,0 0 0,1 0 1,-1 0-1,0 0 0,0 0 1,0 0-1,0-1 1,1-1-1,4-3 73,0 0 0,-1 0 0,0-1 0,0 0-1,-1 0 1,0-1 0,0 1 0,-1-1 0,5-10 0,-3 2-3,-1-1 0,-1 1 0,0-1 0,-1 0 0,-1 0 0,0 0 1,-1-19-1,-2 27-32,1 0 1,-1 0 0,-1 0 0,0 1-1,0-1 1,-7-16 0,7 21-36,0 1 0,0-1 0,0 0 0,-1 0 0,1 1 0,-1 0 0,0-1 0,0 1 0,0 0 0,-1 0 0,1 1 0,-1-1 0,1 1 0,-8-4 0,10 5-9,-1 1 0,0-1 0,0 0 0,0 1 0,0-1 0,0 1 0,0-1 0,0 1 0,0 0 0,0 0 0,-1 0 0,1 0 0,0 0 0,0 1 0,0-1 0,0 1 0,0-1 0,0 1 0,0 0 0,0-1 0,1 1 0,-1 0 0,0 0 0,0 1 0,1-1 0,-1 0 0,0 0 0,1 1 0,0-1 0,-1 1 0,1-1 0,0 1 0,-1 0 0,1 0 0,-1 3 0,0-1 0,0 0 0,0 0 0,1 1 0,-1-1 0,1 1 0,0-1 0,0 1 0,1-1 0,-1 1 0,1-1 0,0 1 0,1 0 0,-1-1 0,1 1 0,1 6 0,-1-10-60,-1 0-1,1-1 1,-1 1-1,1 0 1,-1-1-1,1 1 1,0-1-1,-1 1 1,1-1-1,0 1 1,-1-1-1,1 1 1,0-1-1,0 0 1,-1 1-1,1-1 1,0 0-1,0 0 1,0 0-1,0 1 1,-1-1-1,1 0 1,0 0-1,0 0 1,0 0-1,0-1 1,0 1-1,-1 0 1,1 0-1,0 0 1,0-1-1,0 1 1,-1 0-1,1-1 1,0 1-1,0 0 1,-1-1-1,1 1 1,1-2-1,28-19-4656,-8-3-1140,-1-5-2834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5.706"/>
    </inkml:context>
    <inkml:brush xml:id="br0">
      <inkml:brushProperty name="width" value="0.025" units="cm"/>
      <inkml:brushProperty name="height" value="0.025" units="cm"/>
    </inkml:brush>
  </inkml:definitions>
  <inkml:trace contextRef="#ctx0" brushRef="#br0">116 149 15631,'0'0'2947,"0"-8"-225,1-29-1149,-7 13-801,6 24-741,0-1-1,-1 1 1,1 0 0,0-1-1,-1 1 1,1-1-1,0 1 1,-1 0 0,1-1-1,0 1 1,-1 0 0,1-1-1,-1 1 1,1 0-1,-1 0 1,1-1 0,-1 1-1,1 0 1,-1 0-1,1 0 1,-1 0 0,1 0-1,-1-1 1,1 1 0,-1 0-1,1 0 1,-1 0-1,1 1 1,-1-1 0,1 0-1,-1 0 1,1 0-1,-1 0 1,0 1 0,-14 13 1464,14-12-1354,1-1 0,-1 0 1,0 0-1,1 0 0,-1 0 0,0 0 0,0 0 0,0 0 1,0 0-1,0 0 0,0 0 0,0 0 0,0 0 0,0-1 1,0 1-1,-1-1 0,1 1 0,0 0 0,0-1 0,-1 0 1,1 1-1,0-1 0,0 0 0,-1 0 0,1 0 1,0 0-1,-1 0 0,-1 0 0,2-1-72,1 0 0,-1 0-1,0 0 1,1 0 0,-1 0 0,1 0 0,-1 0-1,1 0 1,0 0 0,-1 0 0,1 0 0,0-1-1,0 1 1,0 0 0,0 0 0,0 0 0,0-2-1,-1-3 612,-5 21-553,6-14-123,0-1 0,-1 1 1,1 0-1,0-1 0,0 1 1,0-1-1,0 1 0,0 0 1,0-1-1,0 1 0,0 0 0,0-1 1,1 1-1,-1-1 0,0 1 1,0 0-1,0-1 0,1 1 1,-1-1-1,0 1 0,1-1 1,-1 1-1,1-1 0,-1 1 1,0-1-1,1 1 0,-1-1 1,1 0-1,-1 1 0,1-1 1,-1 0-1,1 1 0,-1-1 1,1 0-1,0 0 0,-1 1 1,1-1-1,-1 0 0,1 0 1,0 0-1,-1 0 0,1 0 1,-1 0-1,1 0 0,0 0 1,-1 0-1,1 0 0,0 0 0,0 0 1,2 0 13,-1 0 0,1-1 0,-1 1 1,1 0-1,0-1 0,-1 0 0,1 1 0,-1-1 1,1 0-1,3-2 0,-2 0-18,-1 0 0,0-1 0,0 1 0,0 0 0,0-1 0,0 1 0,-1-1 0,0 0 0,0 0 0,0 0 0,0 0 0,0-1 0,-1 1 0,0 0 0,0-1 0,0 1 0,0 0 0,-1-1 0,0 1 0,0-1 0,0-4 0,0 8 0,-1 1 0,1-1 0,0 0 0,0 1 0,-1-1 0,1 1 0,0-1 0,0 1 0,-1 0 0,1-1 0,-1 1 0,1-1 0,0 1 0,-1 0 0,1-1 0,-1 1 0,1 0 0,-1-1 0,1 1 0,-1 0 0,0 0 0,1-1 0,-1 1 0,1 0 0,-1 0 0,1 0 0,-1 0 0,1 0 0,-1 0 0,0 0 0,1 0 0,-1 0 0,1 0 0,-1 0 0,1 0 0,-1 1 0,0-1 0,1 0 0,-1 0 0,1 0 0,-1 1 0,1-1 0,-1 0 0,1 1 0,-1-1 0,1 0 0,0 1 0,-2 0 0,-23 19 0,15-4 0,1 1 0,0 0 0,1 0 0,1 1 0,0 0 0,1 0 0,2 1 0,-1-1 0,2 1 0,1 0 0,0 0 0,2 29 0,-1-47 0,1 0 0,0 1 0,0-1 0,0 0 0,0 0 0,0 0 0,0 0 0,0 0 0,0 0 0,0 1 0,0-1 0,1 0 0,-1 0 0,0 0 0,1 0 0,-1 0 0,1 0 0,-1 0 0,1 0 0,0 0 0,-1 0 0,1 0 0,0 0 0,0-1 0,-1 1 0,1 0 0,0 0 0,0-1 0,0 1 0,0-1 0,0 1 0,0-1 0,0 1 0,0-1 0,0 1 0,0-1 0,0 0 0,0 0 0,1 1 0,-1-1 0,0 0 0,0 0 0,0 0 0,0 0 0,0-1 0,0 1 0,1 0 0,-1 0 0,0-1 0,1 0 0,4-1 0,0 0 0,-1-1 0,1 1 0,-1-2 0,0 1 0,0 0 0,0-1 0,6-6 0,4-7 0,0-1 0,-1-1 0,-1 0 0,-1-1 0,18-37 0,-23 41 0,0 0 0,-1 0 0,0 0 0,-2-1 0,0 0 0,3-26 0,-9 96 0,1-21 0,5 59 0,-4-89 1,0-1-1,0 1 1,1-1-1,-1 1 1,1-1-1,-1 1 1,1-1 0,0 0-1,-1 1 1,1-1-1,0 0 1,0 1 0,0-1-1,0 0 1,0 0-1,0 0 1,1 0-1,-1 0 1,0 0 0,0 0-1,1 0 1,-1 0-1,1-1 1,-1 1-1,0 0 1,1-1 0,1 1-1,48 2-5,-7 0-91,-33-2-2213,-11-1 1883,1 0-1,-1 0 1,1-1-1,-1 1 1,0-1 0,1 1-1,-1 0 1,1-1-1,-1 1 1,0-1 0,0 1-1,1-1 1,-1 1-1,0-1 1,0 1-1,1-1 1,-1 1 0,0-1-1,0 1 1,0-1-1,0 0 1,0 1 0,0-1-1,0 1 1,0-1-1,0 1 1,0-1-1,0 1 1,0-1 0,-1 0-1,1 0 297,0-24-12282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039"/>
    </inkml:context>
    <inkml:brush xml:id="br0">
      <inkml:brushProperty name="width" value="0.025" units="cm"/>
      <inkml:brushProperty name="height" value="0.025" units="cm"/>
    </inkml:brush>
  </inkml:definitions>
  <inkml:trace contextRef="#ctx0" brushRef="#br0">0 0 14414,'0'0'10826,"54"42"-25048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413"/>
    </inkml:context>
    <inkml:brush xml:id="br0">
      <inkml:brushProperty name="width" value="0.025" units="cm"/>
      <inkml:brushProperty name="height" value="0.025" units="cm"/>
    </inkml:brush>
  </inkml:definitions>
  <inkml:trace contextRef="#ctx0" brushRef="#br0">60 0 12684,'0'0'9801,"-4"12"-6357,-11 29-1416,6-23-1467,2 1-1,0 0 1,2 0-1,0 1 1,-3 21-1,8-40-594,1-1-1,-1 1 1,0-1-1,1 1 1,-1-1-1,0 1 0,1-1 1,-1 0-1,1 1 1,-1-1-1,1 1 1,-1-1-1,0 0 1,1 0-1,-1 1 1,1-1-1,0 0 0,-1 0 1,1 1-1,-1-1 1,1 0-1,-1 0 1,1 0-1,-1 0 1,1 0-1,0 0 1,-1 0-1,1 0 0,-1 0 1,1 0-1,-1 0 1,1 0-1,-1-1 1,1 1-1,0 0 1,-1 0-1,1-1 0,-1 1 1,1 0-1,-1 0 1,1-1-1,-1 0 1,30-11-1063,-29 11 999,9-3-166,-1 1-1,1 1 0,0-1 0,0 2 0,0-1 1,0 1-1,0 1 0,0 0 0,0 0 1,0 1-1,10 2 0,-17-2 231,1-1 0,-1 1 0,0 0-1,1 0 1,-1 1 0,0-1 0,0 1 0,0-1 0,0 1 0,0 0-1,0 0 1,0 0 0,-1 1 0,1-1 0,2 4 0,-4-4 86,0 0 0,0 1 1,0-1-1,0 1 0,0 0 1,-1-1-1,1 1 0,-1-1 1,1 1-1,-1 0 1,0 0-1,0-1 0,0 1 1,-1 0-1,1-1 0,-1 1 1,1 0-1,-1-1 0,0 1 1,0-1-1,0 1 0,-2 3 1,-2 1 108,0-1-1,0 1 1,-1-1 0,1 0 0,-1 0 0,-1-1 0,1 1 0,-1-1 0,0-1 0,0 1-1,0-1 1,-1-1 0,0 1 0,1-1 0,-1-1 0,0 1 0,0-1 0,-1-1-1,1 0 1,0 0 0,-10 0 0,17-1-334,-1 0-1,1 0 0,-1 0 1,1-1-1,-1 1 1,1 0-1,-1-1 1,1 1-1,-1-1 1,1 1-1,-1-1 1,1 0-1,0 0 0,-1 0 1,1 1-1,0-1 1,0 0-1,0-1 1,0 1-1,0 0 1,0 0-1,-1-2 1,0 0-801,1-1 0,-1 1 1,1 0-1,0-1 1,0 0-1,1 1 1,-1-1-1,0-5 1,1-26-10393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741"/>
    </inkml:context>
    <inkml:brush xml:id="br0">
      <inkml:brushProperty name="width" value="0.025" units="cm"/>
      <inkml:brushProperty name="height" value="0.025" units="cm"/>
    </inkml:brush>
  </inkml:definitions>
  <inkml:trace contextRef="#ctx0" brushRef="#br0">60 153 11851,'0'0'17441,"6"-10"-17057,0-4-363,1-1 0,-2 0 0,5-20 1,-9 32-8,0-1 1,0 1-1,-1-1 1,0 1-1,1-1 0,-1 1 1,-1-1-1,1 1 1,0-1-1,-1 1 1,-1-6-1,1 8 11,0-1 0,0 1 0,1 0-1,-1 0 1,0 0 0,0 0 0,0 0 0,0 0-1,0 1 1,0-1 0,-1 0 0,1 0 0,0 1-1,0-1 1,0 1 0,-1-1 0,1 1 0,0 0-1,-1-1 1,1 1 0,0 0 0,-1 0 0,1 0-1,-1 0 1,1 0 0,0 0 0,-1 0 0,1 0-1,0 1 1,-1-1 0,-1 1 0,0 0 23,0 1-1,1-1 1,-1 1 0,0 0 0,1-1 0,-1 1 0,1 1-1,-1-1 1,1 0 0,0 0 0,0 1 0,0-1 0,0 1-1,1 0 1,-1 0 0,1-1 0,-1 1 0,1 0 0,0 0-1,0 0 1,0 1 0,1-1 0,-1 0 0,0 4 0,-2 12 233,1 0 0,0 29 0,1-40-281,1-1 0,1 0 0,-1 0 0,1 0 0,0 0 0,1 0 0,-1 0 0,1 0 0,1 0 0,-1-1 0,1 1 0,6 9 0,-6-13 0,0 0 0,-1 0 0,1-1 0,0 1 0,1-1 0,-1 0 0,0 1 0,1-2 0,0 1 0,-1 0 0,1-1 0,0 1 0,-1-1 0,1 0 0,0 0 0,0-1 0,0 1 0,0-1 0,0 0 0,0 0 0,0 0 0,0-1 0,0 1 0,5-2 0,-3 1-235,1-1 1,-1 0-1,0 0 1,0 0-1,0-1 1,0 0-1,8-5 1,35-32-5118,-22 10-3115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069"/>
    </inkml:context>
    <inkml:brush xml:id="br0">
      <inkml:brushProperty name="width" value="0.025" units="cm"/>
      <inkml:brushProperty name="height" value="0.025" units="cm"/>
    </inkml:brush>
  </inkml:definitions>
  <inkml:trace contextRef="#ctx0" brushRef="#br0">0 116 10922,'0'0'7335,"41"-57"-6214,-16 40-800,6 3-257,4 1-417,-1 5-2209,0 1-4164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427"/>
    </inkml:context>
    <inkml:brush xml:id="br0">
      <inkml:brushProperty name="width" value="0.025" units="cm"/>
      <inkml:brushProperty name="height" value="0.025" units="cm"/>
    </inkml:brush>
  </inkml:definitions>
  <inkml:trace contextRef="#ctx0" brushRef="#br0">0 49 15407,'0'0'907,"10"-2"-79,34-9-131,-7 0-456,0 3 0,1 1-1,43-3 1,-80 10-193,0 0 1,0 0-1,0 0 1,0 0-1,0 1 1,0-1-1,0 0 1,0 0-1,0 1 1,0-1-1,0 0 1,0 1-1,-1-1 1,1 1-1,0-1 1,0 1-1,0 0 1,-1-1-1,1 1 1,0 0-1,-1-1 1,1 1-1,-1 0 1,1 0-1,-1 0 1,1-1-1,0 3 1,0 0 119,0 0 1,-1 0-1,1 0 0,-1 0 1,0 0-1,0 0 0,0 1 1,0 5-1,-19 67 1904,16-67-2004,-9 30 398,-8 48 0,15-34-5157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611"/>
    </inkml:context>
    <inkml:brush xml:id="br0">
      <inkml:brushProperty name="width" value="0.025" units="cm"/>
      <inkml:brushProperty name="height" value="0.025" units="cm"/>
    </inkml:brush>
  </inkml:definitions>
  <inkml:trace contextRef="#ctx0" brushRef="#br0">29 376 4164,'0'0'21193,"-5"5"-20424,2 2-684,0-1 0,0 0 0,0 1 0,0-1 0,1 1 0,0 0 0,1 0 0,-1-1 0,1 1 0,1 0 0,-1 0 0,1 0 0,2 12 1,-2-19-85,-1 0 0,1 1 1,0-1-1,0 0 1,0 1-1,0-1 0,0 0 1,0 0-1,0 1 1,0-1-1,0 0 0,0 1 1,0-1-1,0 0 1,0 0-1,1 1 0,-1-1 1,0 0-1,0 0 1,0 1-1,0-1 0,0 0 1,1 0-1,-1 1 1,0-1-1,0 0 0,0 0 1,1 0-1,-1 1 1,0-1-1,0 0 0,0 0 1,1 0-1,-1 0 1,0 0-1,0 0 0,1 1 1,-1-1-1,0 0 1,1 0-1,-1 0 0,0 0 1,0 0-1,1 0 1,-1 0-1,0 0 0,1 0 1,-1 0-1,0 0 1,0 0-1,1 0 0,-1-1 1,0 1-1,0 0 1,1 0-1,-1 0 0,0 0 1,0 0-1,1-1 1,-1 1-1,0 0 0,0 0 1,1-1-1,12-14 107,1-15-60,-2 0 0,-2 0 0,0-1 0,-3-1 0,8-56 0,-14 111-44,0 0 0,2 0 0,1 0 0,0-1 0,2 1 0,0-1 0,12 24 0,-17-44 8,0 1-1,0-1 0,0 0 0,0 0 0,0 0 0,0 0 1,1 0-1,-1-1 0,1 1 0,-1 0 0,1-1 1,0 1-1,0-1 0,0 1 0,0-1 0,0 0 0,0 0 1,0 0-1,0 0 0,4 1 0,-4-2 17,0 0-1,0 0 1,0-1-1,0 1 1,0-1-1,0 1 1,0-1 0,0 0-1,0 0 1,0 1-1,0-1 1,0 0-1,0-1 1,-1 1-1,1 0 1,-1-1-1,1 1 1,1-2-1,5-7 91,0 1-1,-1-2 1,-1 1-1,1 0 1,-2-1-1,7-15 0,-5 7-94,-1 0-1,0 0 1,-2 0-1,0-1 1,-1 1-1,-1-1 0,-1 0 1,0 0-1,-4-30 1,2 48-21,1-1 1,-1 1 0,0 0 0,1 0 0,-1 0-1,0-1 1,0 1 0,-1 0 0,1 0 0,0 0-1,-1 1 1,-1-3 0,2 4-4,1-1-1,0 1 1,-1 0 0,1-1-1,-1 1 1,1 0 0,-1 0-1,1-1 1,-1 1 0,0 0-1,1 0 1,-1 0-1,1 0 1,-1 0 0,1 0-1,-1 0 1,1 0 0,-1 0-1,0 0 1,1 0 0,-1 0-1,1 0 1,-1 0 0,1 0-1,-1 1 1,1-1 0,-1 0-1,1 0 1,-1 1 0,1-1-1,-1 0 1,1 1 0,-1-1-1,1 0 1,-1 1 0,1-1-1,0 1 1,-1-1 0,1 1-1,0-1 1,0 1 0,-1-1-1,1 1 1,0-1 0,0 1-1,-1-1 1,1 1 0,0-1-1,0 1 1,0-1 0,0 1-1,0 0 1,0-1 0,0 1-1,-5 21 62,1-1 0,2 1-1,0 0 1,1 0-1,3 35 1,-3-57-40,1 1 0,0-1 0,0 0 0,0 0 0,0 1 0,0-1 0,0 0 0,0 0 0,0 1 0,0-1 0,0 0 0,0 1 0,0-1 0,0 0 0,1 0 0,-1 1 0,0-1 0,0 0 0,0 0 0,0 1 0,0-1 0,0 0 0,1 0 0,-1 0 0,0 1 0,0-1 0,0 0 0,1 0 0,-1 0 0,0 0 0,0 1 0,1-1 0,-1 0 0,0 0 0,0 0 0,1 0 0,-1 0 0,0 0 0,0 0 0,1 0 0,-1 0 0,0 0 0,0 0 0,1 0 0,13-9 460,8-17-194,60-123-137,-70 138-151,-4 19-3,-1 29 5,-5-28 7,0 5 15,10 41-21,-12-52 0,1 0 0,0-1 0,0 1 0,0-1 0,0 0 1,0 1-1,0-1 0,0 0 0,1 1 0,-1-1 1,1 0-1,0 0 0,0 0 0,-1-1 0,1 1 1,3 2-1,-4-4 6,0 0 0,0 0 0,0 0 1,0 0-1,0 0 0,0 0 0,0 0 0,0 0 1,0-1-1,0 1 0,0 0 0,0-1 0,-1 1 1,1-1-1,0 1 0,0 0 0,0-1 0,0 0 1,-1 1-1,1-1 0,0 0 0,-1 1 0,1-1 1,0 0-1,-1 0 0,1 1 0,-1-1 0,1 0 0,-1 0 1,1 0-1,-1 0 0,0 0 0,1 0 0,-1 0 1,0 0-1,0 0 0,0-1 0,10-46 153,-9 40-155,2-9 56,0 0 0,-1-1 1,-1 1-1,-1 0 0,0-1 1,-2 1-1,-3-22 1,-1 31-41,2 14-16,4-5-5,0-1 0,0 1 0,0 0 0,0-1 0,0 1 0,1 0-1,-1-1 1,0 1 0,0 0 0,0-1 0,0 1 0,1 0 0,-1-1-1,0 1 1,1-1 0,-1 1 0,0-1 0,1 1 0,-1-1 0,1 1-1,-1-1 1,1 1 0,-1-1 0,1 1 0,-1-1 0,1 0 0,0 1 0,-1-1-1,1 0 1,-1 0 0,1 1 0,0-1 0,-1 0 0,1 0 0,0 0-1,-1 0 1,1 0 0,0 0 0,1 0 0,-1 0 0,0 0 0,0 0 0,1 0 0,-1-1 0,0 1 0,0 0 0,0-1 0,1 1 0,-1-1 0,0 1 0,0-1 0,0 0 0,0 0 0,0 1 0,0-1 0,0 0 0,0 0 0,-1 0 0,1 0 0,0 0 0,0 0 0,-1 0 0,1 0 0,-1 0 0,1 0 0,-1 0 0,1 0 0,-1-1 0,0 1 0,1-2 0,-1 2 0,1 0 0,-1-1 0,0 1 0,1 0 0,0-1 0,-1 1 0,1 0 0,0 0 0,-1-1 0,1 1 0,0 0 0,0 0 0,0 0 0,0 0 0,0 0 0,0 0 0,0 1 0,1-1 0,1-1 0,-1 6 0,0-1 0,0 1 0,-1 0 0,1 0 0,-1 0 0,0 0 0,0 0 0,0 0 0,0 8 0,-1-8 0,8 55 0,10 50 0,-10-91 0,0-17 0,-7-3 0,0 1 0,0-1 0,0 0 0,0 1 0,0-1 0,0 0 0,-1 0 0,1 1 0,-1-1 0,1 0 0,-1 0 0,0 0 0,0 0 0,0-3 0,1-21-236,0 22 76,-1 0-1,1 0 1,-1 0-1,0 0 0,0 0 1,0 0-1,-1 0 1,1 0-1,-1 0 1,0 0-1,0 0 1,0 0-1,-1 0 0,1 0 1,-1 1-1,0-1 1,0 1-1,0-1 1,-1 1-1,1 0 0,-1 0 1,0 0-1,-3-3 1,-30-26-9844,26 21 4078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939"/>
    </inkml:context>
    <inkml:brush xml:id="br0">
      <inkml:brushProperty name="width" value="0.025" units="cm"/>
      <inkml:brushProperty name="height" value="0.025" units="cm"/>
    </inkml:brush>
  </inkml:definitions>
  <inkml:trace contextRef="#ctx0" brushRef="#br0">16 35 11499,'-6'-9'1313,"-1"2"609,4 1-513,3 2-1217,0-1-192,0 1-896,6 4-1250,1 0-1730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4.772"/>
    </inkml:context>
    <inkml:brush xml:id="br0">
      <inkml:brushProperty name="width" value="0.025" units="cm"/>
      <inkml:brushProperty name="height" value="0.025" units="cm"/>
    </inkml:brush>
  </inkml:definitions>
  <inkml:trace contextRef="#ctx0" brushRef="#br0">18 120 5285,'0'0'8024,"3"-10"-4063,-2 6-4283,8-30 4429,-6 29-1385,-4 25-1377,-14 76 620,8-61-1248,2-1 0,-1 43 0,6-75-678,0 1 0,0-1 0,0 0 0,0 1 0,1-1 0,-1 0-1,1 1 1,-1-1 0,1 0 0,0 0 0,0 0 0,0 0 0,0 1 0,0-1-1,0-1 1,1 1 0,-1 0 0,1 0 0,-1 0 0,1-1 0,0 1 0,0-1-1,-1 1 1,1-1 0,0 0 0,0 0 0,1 0 0,-1 0 0,0 0 0,0 0-1,0 0 1,1-1 0,-1 1 0,0-1 0,0 0 0,1 1 0,-1-1 0,0 0-1,1-1 1,-1 1 0,0 0 0,1-1 0,1 0 0,7 0 70,0-2 0,-1 1 0,1-1-1,-1-1 1,0 0 0,0 0 0,0-1 0,11-8 0,-7 2-67,0 0 0,-1-1 0,0 0 0,-1-2-1,-1 1 1,0-1 0,0-1 0,-2 0 0,0 0 0,0-1 0,-2 0 0,0-1 0,0 1 0,-2-1-1,0-1 1,-1 1 0,-1 0 0,0-1 0,-1-27 0,-5 29-42,-7 15 0,-10 23 0,9-5 0,2 2 0,0-1 0,1 1 0,1 0 0,0 1 0,2 0 0,0 0 0,2 0 0,0 1 0,1-1 0,1 27 0,1-44 0,1-1 0,-1 0 0,1 0 0,0 0 0,-1 1 0,1-1 0,0 0 0,1 0 0,-1 0 0,0 0 0,0 0 0,1-1 0,-1 1 0,1 0 0,0-1 0,0 1 0,-1-1 0,1 1 0,0-1 0,0 0 0,0 0 0,0 0 0,0 0 0,1 0 0,-1 0 0,0-1 0,0 1 0,1-1 0,-1 1 0,0-1 0,0 0 0,1 0 0,-1 0 0,0 0 0,4-1 0,2 1 0,1-1 0,0-1 0,-1 1 0,1-1 0,-1-1 0,0 1 0,0-1 0,9-5 0,30-26 0,-40 27 0,1 0 0,1 1 0,-1 0 0,1 1 0,17-9 0,-26 15 0,1 0 0,0-1 0,-1 1 0,1-1 0,-1 1 0,1 0 0,-1 0 0,1-1 0,-1 1 0,0 0 0,1 0 0,-1 0 0,0-1 0,0 1 0,1 0 0,-1 0 0,0 0 0,0 0 0,0-1 0,0 1 0,0 0 0,0 0 0,0 0 0,-1 1 0,1 32 0,0-28 0,0-4 0,0 0 0,0 0 0,0 0 0,0 0 0,0 0 0,0 1 0,0-1 0,1 0 0,-1 0 0,1 0 0,-1 0 0,1 0 0,0 0 0,0 0 0,0 0 0,0-1 0,0 1 0,1 0 0,-1 0 0,0-1 0,4 3 0,-2-2 0,0-1 0,0 0 0,1-1 0,-1 1 0,0-1 0,1 1 0,-1-1 0,1 0 0,-1 0 0,0-1 0,1 1 0,-1-1 0,7-1 0,4-2 0,0-1 0,0-1 0,-1 0 0,1 0 0,20-15 0,-25 14 0,1 1 0,0 0 0,0 1 0,1 0 0,0 0 0,0 1 0,0 0 0,0 1 0,0 1 0,14-2 0,-24 4 0,0 1 0,0 0 0,-1 0 0,1 0 0,-1-1 0,1 1 0,-1 0 0,1 0 0,-1 0 0,1 0 0,-1 0 0,0 0 0,1 0 0,-1 0 0,0 0 0,0 0 0,0 0 0,0 0 0,0 0 0,0 0 0,0 0 0,0 1 0,0 35 0,-1-29 0,1-7 0,0 1 0,0-1 0,0 0 0,0 1 0,0-1 0,1 0 0,-1 0 0,0 1 0,1-1 0,-1 0 0,0 0 0,1 1 0,0-1 0,-1 0 0,1 0 0,0 0 0,-1 0 0,1 0 0,0 0 0,0 0 0,0 0 0,0 0 0,0 0 0,0-1 0,0 1 0,1 0 0,1 0 0,0 0 0,0 0 0,0-1 0,0 1 0,0-1 0,0 0 0,0 0 0,0 0 0,-1 0 0,1 0 0,5-2 0,10-3 0,1-1 0,-1 0 0,18-10 0,-18 8 0,-15 7-23,35-10-2916,-37 10 2775,0 1 0,0 0 0,0 0-1,0-1 1,0 1 0,0 0 0,0 0-1,0 0 1,0 0 0,0 1 0,0-1-1,0 0 1,0 0 0,0 0 0,0 1 0,0-1-1,0 1 1,0-1 0,0 1 0,0-1-1,-1 1 1,1-1 0,0 1 0,0 0 0,-1-1-1,1 1 1,0 0 0,-1 0 0,1-1-1,-1 1 1,1 0 0,0 2 0,3 5-6616,3-1-3139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312"/>
    </inkml:context>
    <inkml:brush xml:id="br0">
      <inkml:brushProperty name="width" value="0.025" units="cm"/>
      <inkml:brushProperty name="height" value="0.025" units="cm"/>
    </inkml:brush>
  </inkml:definitions>
  <inkml:trace contextRef="#ctx0" brushRef="#br0">116 251 18193,'0'0'2034,"-11"-1"619,-38-5-816,47 6-1764,0 0 1,-1 1 0,1-1-1,0 0 1,0 1 0,0-1-1,-1 1 1,1 0-1,0 0 1,0-1 0,0 1-1,0 1 1,0-1 0,0 0-1,1 0 1,-1 1-1,0-1 1,1 1 0,-1 0-1,1-1 1,-1 1 0,1 0-1,0 0 1,0 0 0,-1 0-1,2 0 1,-1 0-1,0 0 1,0 0 0,1 0-1,-1 1 1,1-1 0,-1 0-1,1 0 1,0 4-1,-1 7 73,0-1 0,1 1 0,0-1-1,4 23 1,-4-33-126,0 1 0,0 0 0,1-1 0,-1 1 0,1 0 0,0-1 0,0 1 1,0-1-1,0 1 0,0-1 0,1 0 0,-1 1 0,1-1 0,-1 0 0,1 0 0,0 0 0,0 0 0,0 0 0,0-1 0,0 1 1,0 0-1,1-1 0,-1 0 0,0 1 0,1-1 0,-1 0 0,1 0 0,-1 0 0,1-1 0,0 1 0,3 0 0,-2-1 0,0-1 0,0 1 0,0-1 0,1 0 0,-1 0 0,0 0 0,0 0 0,0-1 0,-1 0 0,1 0 0,0 0 0,-1 0-1,1 0 1,-1-1 0,1 0 0,-1 1 0,0-1 0,0 0 0,4-6 0,6-11 0,0 0 1,-1 0 0,-1-1-1,0 0 1,-2-1-1,13-45 1,-14 32 143,-1 0 0,-2 0 0,1-71 1,-18 269 737,10-131-861,0-5-30,1 0 0,1 0 0,1 0 0,7 38 0,-8-64-30,0 1 1,1 0-1,-1 0 1,0-1-1,1 1 0,0 0 1,-1 0-1,1-1 1,0 1-1,0-1 1,0 1-1,0-1 0,0 1 1,1-1-1,-1 1 1,0-1-1,0 0 1,1 0-1,-1 0 0,3 2 1,-2-3-90,-1 0 0,1 0 1,-1 0-1,1 1 0,-1-2 0,1 1 1,-1 0-1,1 0 0,-1 0 0,1-1 0,-1 1 1,1 0-1,-1-1 0,0 0 0,1 1 1,-1-1-1,0 0 0,1 0 0,0 0 1,6-6-955,-1 1 0,0-1 1,0 0-1,0 0 0,10-16 1,11-22-4625,3-4-3378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793"/>
    </inkml:context>
    <inkml:brush xml:id="br0">
      <inkml:brushProperty name="width" value="0.025" units="cm"/>
      <inkml:brushProperty name="height" value="0.025" units="cm"/>
    </inkml:brush>
  </inkml:definitions>
  <inkml:trace contextRef="#ctx0" brushRef="#br0">142 272 14478,'0'0'3662,"-10"11"-256,-5 5-2453,-9 11 1527,-25 35-1,43-55-2183,1 0-1,1 1 0,-1 0 0,1 0 0,0 0 0,1 0 0,0 0 0,0 1 1,1 0-1,0 0 0,0 10 0,2-18-291,0 0 1,0 0-1,0-1 0,0 1 1,0 0-1,0 0 0,0 0 1,1 0-1,-1 0 0,0-1 1,1 1-1,-1 0 0,0 0 1,1-1-1,-1 1 0,1 0 1,-1 0-1,1-1 0,0 1 1,-1-1-1,1 1 0,0 0 1,-1-1-1,1 0 0,0 1 1,0-1-1,-1 1 0,1-1 1,0 0-1,0 1 0,0-1 1,0 0-1,-1 0 0,1 0 1,0 0-1,0 0 0,0 0 1,0 0-1,0 0 0,0 0 1,-1 0-1,1 0 0,0 0 1,0-1-1,0 1 0,0 0 1,-1-1-1,2 0 0,3 0 6,0-1-1,0 0 1,-1 0-1,1 0 1,-1-1-1,0 1 1,8-7-1,1-5 1,-1-1 0,0 0-1,-1-1 1,-1 0 0,-1-1 0,0 0-1,-1-1 1,0 1 0,-2-1-1,5-20 1,-1 0 164,-2-1-1,-2-1 1,2-58-1,-18 225-69,4-76-68,1 81 0,5-130-30,0 0-1,0-1 1,0 1-1,0 0 0,1-1 1,-1 1-1,0-1 1,1 1-1,-1-1 1,1 1-1,0-1 1,-1 1-1,1-1 1,0 1-1,0-1 1,0 0-1,0 0 0,2 2 1,-3-2 2,1-1 0,0 1 0,1-1 0,-1 1 0,0-1 0,0 0 0,0 0 0,0 1 0,0-1 0,0 0 0,0 0 0,0 0 0,0 0-1,0 0 1,0-1 0,1 1 0,-1 0 0,0 0 0,0-1 0,1 0 0,3-1 14,0 0-1,-1-1 1,1 0-1,-1 0 1,0 0-1,0-1 1,0 1-1,0-1 1,4-6-1,6-8-19,-2-1-1,0-1 1,-1 0-1,-1 0 1,-1-1 0,-1 0-1,0-1 1,-2 0-1,6-35 1,-36 93-2,17-18 0,2 0 0,-1 0 0,2 1 0,1-1 0,0 1 0,0 24 0,3-42 0,-1 1 0,1-1 0,0 1 0,0-1 0,0 0 0,0 1 0,1-1 0,-1 1 0,0-1 0,1 1 0,-1-1 0,1 0 0,-1 1 0,1-1 0,-1 0 0,1 0 0,0 1 0,0-1 0,0 0 0,0 0 0,0 0 0,0 0 0,0 0 0,0 0 0,2 1 0,-1-1 0,0-1 0,1 1 0,-1-1 0,0 0 0,0 0 0,0 0 0,0 0 0,0 0 0,0-1 0,0 1 0,0-1 0,0 1 0,0-1 0,0 0 0,3-1 0,6-3 0,-1-1 0,0 0 0,-1 0 0,1-1 0,9-10 0,-17 15 0,53-59 0,-52 57 0,0 0 0,0 0 0,0 0 0,-1 0 0,0-1 0,0 1 0,0-1 0,0 1 0,-1-1 0,0 1 0,0-1 0,0 0 0,-1 0 0,1-8 0,-2 10 0,-1 0 0,1 0 0,-1 0 0,0 0 0,0 1 0,0-1 0,0 0 0,0 1 0,-1 0 0,1-1 0,-1 1 0,1 0 0,-1 0 0,0 0 0,0 1 0,0-1 0,0 1 0,0 0 0,0-1 0,-5 0 0,-25-16 0,35 17 0,-1-1 0,1 1 0,0 0 0,0 0 0,0 0 0,-1 0 0,1 0 0,0 1 0,0-1 0,0 1 0,0-1 0,3 0 0,113-32-1198,-42 1-2734,-24 1-5704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325"/>
    </inkml:context>
    <inkml:brush xml:id="br0">
      <inkml:brushProperty name="width" value="0.025" units="cm"/>
      <inkml:brushProperty name="height" value="0.025" units="cm"/>
    </inkml:brush>
  </inkml:definitions>
  <inkml:trace contextRef="#ctx0" brushRef="#br0">1 1 4773,'0'0'14445,"56"31"-11274,-39 4-640,-1 8-994,0 6-256,-1 3-384,-3-1-545,3-6-320,-1-5-64,0-9-1761,-3-10-1602,-5-9-1762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667"/>
    </inkml:context>
    <inkml:brush xml:id="br0">
      <inkml:brushProperty name="width" value="0.025" units="cm"/>
      <inkml:brushProperty name="height" value="0.025" units="cm"/>
    </inkml:brush>
  </inkml:definitions>
  <inkml:trace contextRef="#ctx0" brushRef="#br0">1 305 14125,'0'0'7848,"52"-19"-6375,-13-9-480,7-6-256,8-4-353,4-1-256,-1 1-64,-4 6-32,-10 5-512,-10 8-865,-13 6-225,-11 5-224,-9 3-896,-7 0-2851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026"/>
    </inkml:context>
    <inkml:brush xml:id="br0">
      <inkml:brushProperty name="width" value="0.025" units="cm"/>
      <inkml:brushProperty name="height" value="0.025" units="cm"/>
    </inkml:brush>
  </inkml:definitions>
  <inkml:trace contextRef="#ctx0" brushRef="#br0">1 331 15951,'0'0'6983,"31"-59"-5798,12 39 96,15-5-352,8-6-449,7-3-319,2-4-97,-8 1-577,-9 5-1889,-16 2-2467,-15 5-4067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369"/>
    </inkml:context>
    <inkml:brush xml:id="br0">
      <inkml:brushProperty name="width" value="0.025" units="cm"/>
      <inkml:brushProperty name="height" value="0.025" units="cm"/>
    </inkml:brush>
  </inkml:definitions>
  <inkml:trace contextRef="#ctx0" brushRef="#br0">0 140 8072,'0'0'16095,"11"11"-14686,22 24-104,32 44 1,-60-71-1183,1-1 1,0-1 0,0 1 0,0-1 0,11 8 0,-16-13-113,1 0-1,-1 0 1,1 0 0,0 0 0,-1 0 0,1 0 0,0 0 0,0-1 0,-1 1 0,1-1 0,0 1 0,0-1 0,0 1 0,0-1 0,-1 0 0,1 0 0,0 0 0,0 0 0,0-1 0,0 1 0,0 0 0,0-1 0,-1 1 0,1-1 0,0 0 0,0 1 0,-1-1 0,1 0 0,0 0 0,-1 0 0,1 0-1,-1 0 1,2-2 0,2-3 5,0 0 0,-1 0 0,0 0 0,0-1 0,0 1 0,-1-1 0,0 0 0,3-12 0,13-67 34,-2 10 162,-14 78 962,0 12-759,3 17-151,-5-4-86,6 39 16,-6-63-188,-1 0 1,1 0-1,0 1 0,0-1 0,0 0 0,0 0 0,0 0 0,1 0 0,0-1 0,-1 1 0,1 0 0,0 0 0,0-1 0,0 0 0,4 4 0,-5-6 1,0 1 0,0-1-1,-1 1 1,1-1-1,0 1 1,0-1 0,1 0-1,-1 0 1,0 1-1,0-1 1,0 0 0,0 0-1,0 0 1,0 0 0,0 0-1,0 0 1,0 0-1,0-1 1,0 1 0,0 0-1,0 0 1,0-1-1,0 1 1,0-1 0,0 1-1,0-1 1,0 1-1,0-1 1,0 0 0,0 1-1,-1-1 1,1 0 0,0 0-1,0-1 1,22-36 78,-19 28-76,29-59 32,-17 35-59,31-53 0,-47 86 15,1-1 0,0 1 0,0-1 0,0 1 0,0-1 0,0 1-1,1 0 1,-1-1 0,0 1 0,1 0 0,-1 0 0,0 0 0,1 0 0,-1 0-1,1 0 1,0 1 0,-1-1 0,3 0 0,-3 1 7,0 0-1,0 0 1,0 1-1,-1-1 1,1 0 0,0 1-1,0-1 1,0 0-1,0 1 1,-1-1 0,1 1-1,0 0 1,-1-1-1,1 1 1,0 0 0,-1-1-1,1 1 1,-1 0-1,1-1 1,-1 1 0,1 0-1,-1 0 1,1 0-1,-1 1 1,4 10 58,0-1 0,-1 1 0,0 0-1,0 13 1,-1-11-12,1 10-33,-2-18-17,0 1 0,0-1 0,0 1 0,0-1-1,1 1 1,4 8 0,-6-14 1,0-1-1,0 0 1,0 0 0,0 0-1,1 0 1,-1 0 0,0 1 0,0-1-1,0 0 1,0 0 0,0 0-1,0 0 1,0 0 0,1 0-1,-1 1 1,0-1 0,0 0 0,0 0-1,0 0 1,0 0 0,1 0-1,-1 0 1,0 0 0,0 0-1,0 0 1,0 0 0,1 0-1,-1 0 1,0 0 0,0 0 0,0 0-1,0 0 1,1 0 0,-1 0-1,0 0 1,0 0 0,0 0-1,0 0 1,1 0 0,-1 0 0,0 0-1,0 0 1,0 0 0,0 0-1,0-1 1,1 1 0,-1 0-1,6-10-42,2-13-1129,-1-6-3196,-2-7-4179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931"/>
    </inkml:context>
    <inkml:brush xml:id="br0">
      <inkml:brushProperty name="width" value="0.025" units="cm"/>
      <inkml:brushProperty name="height" value="0.025" units="cm"/>
    </inkml:brush>
  </inkml:definitions>
  <inkml:trace contextRef="#ctx0" brushRef="#br0">1 9 4708,'0'0'11174,"2"11"-9594,35 177 4990,-22-93-4437,51 165 1,-63-253-1994,-3-4-4,1 0-1,0 0 0,0 0 0,0-1 0,0 1 0,1 0 0,-1-1 0,1 1 0,0 0 1,-1-1-1,1 0 0,0 1 0,0-1 0,3 2 0,-4-4-116,-1 0-1,0-1 1,1 1-1,-1 0 0,0 0 1,1 0-1,-1-1 1,1 1-1,-1 0 1,0 0-1,1-1 1,-1 1-1,0 0 1,0-1-1,1 1 1,-1 0-1,0-1 1,0 1-1,0-1 1,1 1-1,-1 0 0,0-1 1,0 1-1,0-1 1,0 1-1,0 0 1,0-1-1,0 1 1,0-1-1,0 1 1,0-1-1,0 1 1,0 0-1,0-1 1,0 0-1,1-22 15,-2 20 11,-17-218 41,10 165-204,2-1 1,3 0-1,6-82 0,-3 137 111,0 0 0,1 0 0,-1 0-1,1 0 1,-1 0 0,1 0-1,0 1 1,0-1 0,0 0 0,0 0-1,0 1 1,0-1 0,0 1-1,1-1 1,-1 1 0,0-1 0,1 1-1,-1 0 1,1 0 0,0 0-1,-1 0 1,1 0 0,0 0 0,0 0-1,0 0 1,-1 1 0,1-1-1,3 0 1,-4 1-23,0 0-1,1 0 1,-1 0-1,1 0 1,-1 0-1,1 0 1,-1 0-1,0 1 1,1-1 0,-1 1-1,1-1 1,-1 1-1,0-1 1,1 1-1,-1 0 1,0-1-1,0 1 1,0 0-1,0 0 1,1 0-1,-1 0 1,0 0-1,-1 0 1,1 0 0,0 0-1,0 1 1,0-1-1,-1 0 1,1 1-1,0-1 1,-1 0-1,0 1 1,1-1-1,-1 0 1,0 1-1,1-1 1,-1 3-1,0 11 29,-1-1 1,0 1-1,-1-1 0,0 0 0,-1 0 0,-1 0 0,0 0 0,-1 0 0,0-1 0,-1 0 0,-1 0 0,0 0 0,-1-1 0,0 0 0,-1-1 0,0 1 0,-14 12 0,30-57-4743,10-2-64,2-5-2375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459"/>
    </inkml:context>
    <inkml:brush xml:id="br0">
      <inkml:brushProperty name="width" value="0.025" units="cm"/>
      <inkml:brushProperty name="height" value="0.025" units="cm"/>
    </inkml:brush>
  </inkml:definitions>
  <inkml:trace contextRef="#ctx0" brushRef="#br0">8 378 9417,'0'0'10452,"-2"11"-7889,2-8-2345,-3 14 365,2 0 0,0 0 0,1 21 0,0-35-533,0 0 0,1-1-1,-1 1 1,1 0 0,-1-1-1,1 1 1,0-1-1,0 1 1,0-1 0,0 1-1,1-1 1,-1 0 0,1 1-1,1 1 1,-1-3-50,-1 0 0,0-1 0,1 1 0,-1-1 0,0 1 0,1-1 0,-1 1 0,1-1 0,-1 0-1,1 0 1,-1 0 0,1 0 0,-1 0 0,0 0 0,1 0 0,-1 0 0,1 0 0,-1-1 0,1 1 0,-1-1 0,1 1 0,-1-1 0,0 1 0,1-1 0,-1 0 0,0 0 0,0 0 0,2-1 0,2-3-69,0 1 0,0-1 0,0 1 0,-1-1 0,0-1 0,0 1 0,0-1-1,-1 1 1,0-1 0,0 0 0,0 0 0,-1 0 0,0-1 0,3-12 0,-1-1 56,-1-1-1,0 0 1,-1-29 0,-2 51 210,0 35 381,2 1 1,1-1 0,1 0 0,15 52 0,-19-87-549,0 1 1,1-1 0,-1 1 0,1-1-1,0 0 1,-1 1 0,1-1 0,0 0-1,0 1 1,0-1 0,0 0 0,0 0-1,0 0 1,0 0 0,0 0 0,0 0 0,1 0-1,1 1 1,-2-2-2,0 0-1,0 0 1,0 0 0,0 0-1,0 0 1,0 0 0,-1-1-1,1 1 1,0 0 0,0 0-1,0-1 1,0 1 0,-1-1-1,1 1 1,0 0-1,0-1 1,-1 0 0,1 1-1,0-1 1,-1 1 0,1-1-1,0-1 1,4-4 101,-1 0 0,0-1 0,0 1 0,-1-1 0,5-14 0,12-39-126,-2-1-1,-3 0 1,-3-1 0,-3-1 0,-2 0 0,-3-72 0,-6 154 114,-1 1 0,0-1 0,-10 27 0,3-10 66,7-20-103,-4 7 166,2 1 1,0 0-1,2 0 0,0 0 0,2 26 0,1-46-224,1 0 0,0 0-1,0-1 1,1 1-1,-1 0 1,1-1 0,0 1-1,0-1 1,0 0-1,0 1 1,1-1 0,-1 0-1,1 0 1,0-1 0,0 1-1,0 0 1,0-1-1,0 0 1,0 0 0,1 0-1,-1 0 1,1 0-1,0-1 1,-1 1 0,8 0-1,2 2-639,2 0-1,-1-1 0,0-1 1,0-1-1,25 1 1,-38-2 326,1 0 1,-1 0-1,1-1 1,-1 1 0,1 0-1,-1 0 1,0-1-1,1 1 1,-1-1 0,0 1-1,1-1 1,-1 0-1,0 1 1,1-1 0,-1 0-1,0 0 1,0 0-1,0 0 1,0 0 0,0 0-1,0 0 1,0 0-1,0-1 1,0 0-1,10-20-6019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788"/>
    </inkml:context>
    <inkml:brush xml:id="br0">
      <inkml:brushProperty name="width" value="0.025" units="cm"/>
      <inkml:brushProperty name="height" value="0.025" units="cm"/>
    </inkml:brush>
  </inkml:definitions>
  <inkml:trace contextRef="#ctx0" brushRef="#br0">146 1 12043,'0'0'7191,"-12"6"-3315,9-4-3633,-13 7 521,1 0 0,0 1 1,0 0-1,1 1 1,1 1-1,0 0 0,-12 15 1,25-27-773,-1 0 0,1 0 0,0 0-1,0 0 1,0 0 0,-1 1 0,1-1 0,0 0 0,0 0 0,-1 0 0,1 1 0,0-1-1,0 0 1,0 0 0,0 0 0,0 1 0,-1-1 0,1 0 0,0 0 0,0 1 0,0-1-1,0 0 1,0 1 0,0-1 0,0 0 0,0 0 0,0 1 0,0-1 0,0 0 0,0 1-1,0-1 1,0 0 0,0 0 0,0 1 0,0-1 0,0 0 0,0 0 0,1 1 0,-1-1-1,0 0 1,0 0 0,0 1 0,0-1 0,1 0 0,-1 0 0,0 0 0,0 1 0,0-1-1,1 0 1,17-4-357,20-16 9,-23 12 264,0 0-1,0 1 0,31-10 0,-39 15 68,0 0 1,1 1 0,-1-1-1,1 2 1,-1-1-1,1 1 1,0 0-1,-1 0 1,1 1-1,13 3 1,-19-3 57,0-1 0,0 1 0,-1 0 0,1 0 0,0 0-1,-1 0 1,1 0 0,-1 0 0,0 0 0,1 1 0,-1-1 0,0 0 0,0 1 0,0-1 0,0 1 0,0-1 0,0 1 0,0 0 0,0-1-1,0 1 1,-1 0 0,1 0 0,-1-1 0,0 1 0,1 0 0,-1 0 0,0 0 0,0 0 0,0 0 0,0-1 0,0 1 0,-1 0 0,1 0 0,0 0-1,-2 3 1,0 1 173,0 1-1,0-1 0,-1 1 0,0-1 0,0 0 1,0 0-1,-1 0 0,-4 6 0,-2-1 47,0 0 0,-1 0 0,-15 11 0,-9-3-1438,31-17 573,1-1 0,-1 0 0,1 0-1,-1-1 1,1 1 0,-1-1 0,0 0 0,-4 0 0,-10-3-7832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3.877"/>
    </inkml:context>
    <inkml:brush xml:id="br0">
      <inkml:brushProperty name="width" value="0.025" units="cm"/>
      <inkml:brushProperty name="height" value="0.025" units="cm"/>
    </inkml:brush>
  </inkml:definitions>
  <inkml:trace contextRef="#ctx0" brushRef="#br0">168 384 8712,'0'0'9294,"-11"-5"-6016,4 2-2576,4 1-515,0 0 0,0 0 1,0 0-1,-1 1 0,1-1 0,-1 1 1,1 0-1,-1 0 0,0 0 0,1 1 1,-1-1-1,0 1 0,0 0 0,1 0 1,-1 0-1,0 1 0,1-1 0,-1 1 1,-5 1-1,3 3-83,0 0 0,0 1 0,0 0 0,1-1 0,0 2 0,0-1 0,0 0 0,1 1 0,0 0 0,1 0 0,-1 0 0,1 1 0,1-1 0,-1 1 0,1-1 0,1 1 0,-1 0 0,1 0 0,1 0 0,0 0 0,0 0 0,1 9 0,-1-16-104,0 0 1,0-1 0,0 1-1,1 0 1,-1-1-1,0 1 1,0 0 0,1-1-1,-1 1 1,0 0 0,1-1-1,-1 1 1,1-1 0,-1 1-1,1-1 1,-1 1 0,1-1-1,-1 1 1,1-1 0,-1 1-1,1-1 1,0 0-1,-1 1 1,1-1 0,0 0-1,-1 0 1,1 1 0,0-1-1,-1 0 1,2 0 0,23-9 47,13-27 60,-18 5-33,-2 0-1,-1-2 1,-1 0 0,-3-1-1,0 0 1,-2-1 0,-2 0 0,-1-1-1,-2 0 1,-1 0 0,0-53 0,-9 216 923,1-52-827,7 87 0,-3-154-144,0 0 0,1 0 0,0 0 0,0 0 0,1 0 0,4 7 1,-7-13-14,1-1 0,-1 0 1,1 1-1,-1-1 1,1 0-1,0 0 0,0 1 1,0-1-1,0 0 1,0 0-1,0 0 0,0 0 1,0 0-1,0 0 1,0 0-1,0-1 1,1 1-1,-1 0 0,0-1 1,1 1-1,-1 0 1,0-1-1,1 0 0,-1 1 1,1-1-1,-1 0 1,0 0-1,1 0 1,-1 0-1,1 0 0,-1 0 1,1 0-1,-1 0 1,1-1-1,-1 1 0,0 0 1,1-1-1,-1 1 1,0-1-1,1 0 1,1-1-1,4-3 24,0-1 0,-1 0 1,0 0-1,0-1 0,0 1 0,-1-1 1,0-1-1,0 1 0,-1-1 0,4-8 0,5-12 80,14-47 1,-19 48-157,-1 0 1,-2-1 0,-1 1-1,-1-1 1,-1 0-1,-3-36 1,-3 71-213,0 15 233,2 2 15,-1 6 2,1 0 1,2 0-1,1 0 0,1 0 1,7 34-1,-8-61 5,0 0 0,0-1 0,0 1 0,0 0 0,0-1 0,0 1 0,1-1 0,-1 1 0,1-1 0,0 0 0,2 3 0,-3-4 8,0-1-1,0 1 0,0 0 0,0-1 0,0 1 0,0-1 0,0 1 0,0-1 0,0 0 0,0 1 1,0-1-1,0 0 0,1 0 0,-1 0 0,0 1 0,0-1 0,0 0 0,0-1 0,3 1 0,-1-1 9,0-1 0,0 1 0,0-1 0,0 1 0,-1-1-1,1 0 1,0 0 0,-1-1 0,1 1 0,-1 0 0,0-1-1,0 0 1,0 1 0,0-1 0,0 0 0,2-6 0,6-16-2,-1 0 0,-1 0 0,-1-1 0,-2 0 0,0-1 0,-2 1 0,-1-1 0,-1-39 0,-9 210-84,7-123 97,1 39 87,0-58-102,0 0 1,0 0-1,0 0 1,0 0-1,0 0 1,1 0-1,-1 1 1,1-2-1,0 1 1,-1 0-1,1 0 1,0 0-1,0 0 1,0 0-1,1-1 1,-1 1-1,0 0 1,1-1-1,-1 1 1,3 1-1,-3-2-16,1-1 0,-1 0 0,1 0 0,-1 1 0,1-1 0,-1 0 1,1 0-1,-1 0 0,1-1 0,-1 1 0,1 0 0,-1 0 0,1-1 0,-1 1 0,0-1 0,1 0 0,-1 1 0,0-1 0,1 0 0,-1 0 0,0 1 0,0-1 0,0 0 0,1 0 0,-1 0 0,0-1 0,0 1 0,-1 0 0,1 0 0,0-1 0,0 0 0,26-49-6,-22 41 4,25-80 1,-25 70 0,1-1 0,18-38 0,-18 120 0,-9-38 0,3-23 0,0 0 0,0 0 0,-1 0 0,1 0 0,0 0 0,0 0 0,0 0 0,-1 0 0,1 0 0,0 1 0,0-1 0,0 0 0,-1 0 0,1 0 0,0 0 0,0 0 0,0-1 0,-1 1 0,1 0 0,0 0 0,0 0 0,0 0 0,0 0 0,-1 0 0,1 0 0,0 0 0,0 0 0,0 0 0,0-1 0,-1 1 0,1 0 0,0 0 0,0 0 0,0 0 0,0 0 0,0-1 0,0 1 0,-1 0 0,1 0 0,0 0 0,0 0 0,0-1 0,0 1 0,0 0 0,0 0 0,0 0 0,0-1 0,-2-3 0,0 1 0,1-1 0,0 0 0,0 0 0,0 0 0,0-1 0,0 1 0,1-5 0,-1 7-111,1 0 0,0 0 0,0 0 0,1 0 0,-1 0 0,0 0 0,1 0 0,-1 0 0,1 0 0,0 0 0,-1 0 0,1 1-1,0-1 1,0 0 0,0 0 0,1 1 0,-1-1 0,2-2 0,33-13-3922,-21 11 2873,36-15-8807,-25 7 524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162"/>
    </inkml:context>
    <inkml:brush xml:id="br0">
      <inkml:brushProperty name="width" value="0.025" units="cm"/>
      <inkml:brushProperty name="height" value="0.025" units="cm"/>
    </inkml:brush>
  </inkml:definitions>
  <inkml:trace contextRef="#ctx0" brushRef="#br0">184 3 18449,'0'0'9834,"-11"-1"-8783,-1 0-883,0 0 0,0 1 0,0 1 0,0 0 0,-13 4 0,19-4-144,-1 0-1,1 1 1,0 0 0,0 0 0,0 1-1,0-1 1,1 1 0,-1 0 0,1 1-1,-1 0 1,1-1 0,0 2 0,-7 7-1,13-11-42,-1 0-1,1-1 0,0 1 1,0 0-1,0-1 0,0 1 1,0-1-1,0 1 0,0-1 0,0 1 1,1-1-1,-1 0 0,0 0 1,0 0-1,0 1 0,0-1 1,0 0-1,0 0 0,1-1 1,0 1-1,-2 0 12,15 1-87,14-1-503,1 2 0,-1 1 0,0 1 0,0 1-1,33 11 1,-61-16 651,1 1 0,-1-1 1,0 0-1,0 1 0,1-1 0,-1 1 0,0-1 0,0 1 1,0-1-1,0 1 0,1 0 0,-1 0 0,0-1 0,0 1 1,-1 0-1,1 0 0,0 0 0,0 0 0,0 0 0,-1 0 0,1 1 1,0-1-1,-1 0 0,1 0 0,-1 0 0,1 1 0,-1-1 1,0 0-1,1 2 0,-2-1 97,0 0 0,0 0 0,0 0 0,0-1 0,0 1 0,0 0 0,0 0 0,-1-1 0,1 1 0,-1-1 0,1 1 0,-1-1 0,0 0 0,1 1 0,-4 0 0,-11 7 570,0 0 0,-32 10 0,38-15-701,-3 2-15,-2-1 0,1-1 0,-1 0 0,1-1 0,-25 3 0,38-6-6,1 0 0,0 0 0,-1 0 0,1 0 1,0 0-1,-1 0 0,1 0 0,0 0 0,0 0 0,-1 0 0,1 0 0,0 0 0,-1 0 0,1 0 1,0 0-1,-1 0 0,1-1 0,0 1 0,0 0 0,-1 0 0,1 0 0,0 0 0,0-1 1,-1 1-1,1 0 0,0 0 0,0-1 0,0 1 0,-1 0 0,1 0 0,0-1 0,0 1 0,0 0 1,0 0-1,0-1 0,-1 1 0,7-12-272,16-8-1272,-5 10-1166,1 0 0,0 1 1,0 1-1,1 1 0,0 1 0,21-5 0,8-1-4281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4.345"/>
    </inkml:context>
    <inkml:brush xml:id="br0">
      <inkml:brushProperty name="width" value="0.025" units="cm"/>
      <inkml:brushProperty name="height" value="0.025" units="cm"/>
    </inkml:brush>
  </inkml:definitions>
  <inkml:trace contextRef="#ctx0" brushRef="#br0">197 352 10314,'0'0'13693,"-11"0"-12231,-1 0-1265,6-1-76,-1 0 0,1 1 0,-1 0 0,1 0 0,-1 0 0,1 1 1,-1 0-1,1 0 0,0 1 0,-1 0 0,1 0 0,0 0 0,0 1 0,0 0 0,1 0 0,-1 0 0,-7 7 0,8-5-46,0 0 1,0 1-1,1-1 0,-1 1 1,1 0-1,0 1 0,1-1 0,-1 1 1,1-1-1,1 1 0,-1 0 1,1 0-1,1 0 0,-1 0 0,1 1 1,0-1-1,1 0 0,0 14 1,1-20-61,-1 1 1,1-1-1,0 0 0,-1 0 1,1 0-1,0 1 1,0-1-1,0 0 1,0 0-1,0 0 1,0-1-1,0 1 0,0 0 1,0 0-1,1 0 1,-1-1-1,0 1 1,1-1-1,-1 1 1,0-1-1,1 0 0,-1 1 1,0-1-1,1 0 1,-1 0-1,1 0 1,-1 0-1,0 0 0,1 0 1,-1 0-1,1 0 1,-1-1-1,0 1 1,1 0-1,-1-1 1,2 0-1,4-1 1,0 0 0,0-1 0,0 1 0,-1-1 0,13-8 0,-4 0-11,-1-2 0,-1 0 0,0 0-1,0-1 1,-1-1 0,-1 0 0,-1-1 0,0 0 0,-1 0-1,-1-1 1,9-24 0,-9 17 7,0-1 0,-2 0 0,0 0 0,-2-1 1,-1 1-1,-1-1 0,-2-44 0,0 67-13,0 0 1,-1 0 0,1 0-1,0 0 1,-1 1 0,0-1-1,1 0 1,-1 1 0,0-1-1,0 0 1,-1 1 0,1-1-1,0 1 1,-1-1-1,0 1 1,1 0 0,-1 0-1,0 0 1,0 0 0,0 0-1,-1 0 1,1 0 0,0 1-1,-1-1 1,1 1 0,-1 0-1,1 0 1,-1 0-1,-4-2 1,3 3-3,0 0 0,0-1-1,0 2 1,0-1 0,0 0-1,0 1 1,0 0 0,0 0-1,0 0 1,0 0 0,0 1-1,1-1 1,-1 1 0,1 0 0,-1 0-1,1 0 1,0 1 0,-1-1-1,1 1 1,-3 4 0,-7 6-10,0 2 0,-17 27 1,26-36 44,0 0 1,1 0-1,0 1 1,0-1 0,1 1-1,-1 0 1,1 0-1,1 0 1,0 0-1,-1 10 1,2-17-25,0 1 0,0-1 0,1 1 0,-1 0 1,0-1-1,1 1 0,-1-1 0,0 1 0,1-1 0,-1 1 0,1-1 0,-1 1 0,1-1 0,-1 1 1,1-1-1,-1 0 0,1 1 0,-1-1 0,1 0 0,0 0 0,-1 1 0,1-1 0,-1 0 1,1 0-1,0 0 0,-1 0 0,1 1 0,0-1 0,-1 0 0,1 0 0,0 0 0,-1-1 0,1 1 1,0 0-1,-1 0 0,2-1 0,27-4 47,-29 5-52,42-12 168,-26 6-392,1 1 0,0 1 0,-1 0 0,1 1 0,33-1 0,-46 5 192,0-1 0,0 1 0,0-1 0,0 1 0,0 0 0,0 1 0,0-1 0,0 1 0,-1-1 0,1 1-1,-1 0 1,1 1 0,-1-1 0,0 0 0,0 1 0,0 0 0,0 0 0,0 0 0,-1 0 0,1 0 0,-1 1 0,0-1 0,0 1 0,0-1 0,0 1 0,-1 0 0,1-1 0,-1 1 0,0 0-1,1 7 1,2 14 83,0 0 0,-1 0-1,-2 0 1,-2 31 0,-8 5-2794,1-42-3442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332"/>
    </inkml:context>
    <inkml:brush xml:id="br0">
      <inkml:brushProperty name="width" value="0.025" units="cm"/>
      <inkml:brushProperty name="height" value="0.025" units="cm"/>
    </inkml:brush>
  </inkml:definitions>
  <inkml:trace contextRef="#ctx0" brushRef="#br0">43 141 5061,'0'0'16180,"4"13"-15389,49 171 904,44 166 555,-95-337-1778,1-1 0,-1 2 1,0 16-1,-3-30-466,1 0-1,0 0 0,0 0 0,0-1 1,0 1-1,0 0 0,0 0 0,0 0 1,0 0-1,0 0 0,0-1 0,0 1 1,-1 0-1,1 0 0,0 0 0,0 0 1,0 0-1,0 0 0,0-1 0,0 1 1,-1 0-1,1 0 0,0 0 0,0 0 1,0 0-1,0 0 0,-1 0 0,1 0 1,0 0-1,0 0 0,0 0 0,0 0 1,-1 0-1,1 0 0,0 0 1,0 0-1,0 0 0,0 0 0,-1 0 1,1 0-1,0 0 0,0 0 0,0 0 1,0 0-1,-1 1 0,1-1 0,0 0 1,0 0-1,0 0 0,0 0 0,0 0 1,-1 0-1,1 0 0,0 1 0,0-1 1,0 0-1,0 0 0,0 0 0,0 0 1,0 1-1,0-1 0,0 0 0,-14-21 39,2 0-1,0 0 0,-14-42 1,9 22-84,-12-26-638,-29-105 0,49 138 608,2 0 0,1 0-1,1-1 1,3 1 0,1-48-1,1 78 93,0 0 0,1 0 0,-1-1-1,1 1 1,0 0 0,0 0 0,0 0-1,0 1 1,1-1 0,0 0 0,-1 0 0,2 1-1,-1-1 1,0 1 0,1 0 0,-1-1 0,1 1-1,0 0 1,0 1 0,0-1 0,0 0 0,1 1-1,-1 0 1,1 0 0,-1 0 0,1 0 0,0 0-1,0 1 1,0 0 0,0 0 0,0 0 0,0 0-1,0 0 1,0 1 0,0 0 0,0 0 0,5 0-1,-4 1-13,1-1-1,0 1 0,0 0 1,-1 1-1,1-1 0,0 1 1,-1 0-1,0 1 1,1-1-1,-1 1 0,0 0 1,0 0-1,-1 1 0,1-1 1,-1 1-1,0 0 0,1 1 1,-2-1-1,1 1 1,0-1-1,-1 1 0,0 0 1,0 0-1,-1 0 0,4 11 1,-4-7 2,0-1 0,-1 0 0,-1 1 1,0-1-1,0 0 0,0 1 0,-1-1 1,0 1-1,-1-1 0,0 0 0,0 0 1,-1 0-1,1 0 0,-2 0 0,-6 11 1,7-12 33,-1-1 0,-1 1 0,1-1 1,-1 0-1,0 0 0,0-1 1,-1 1-1,0-1 0,0 0 0,0-1 1,0 1-1,-1-1 0,0 0 1,0-1-1,0 0 0,0 0 0,-8 2 1,14-5-104,1 0 0,-1 1 1,1-1-1,0 0 1,-1 0-1,1 0 1,-1 1-1,1-1 0,-1 0 1,1 0-1,-1 0 1,1 0-1,-1 0 1,1 0-1,-1 0 0,1 0 1,-1 0-1,1 0 1,-1-1-1,1 1 0,-1 0 1,1 0-1,-1 0 1,1-1-1,-1 1 1,1 0-1,0 0 0,-1-1 1,1 1-1,-1 0 1,1-1-1,0 1 0,-1 0 1,1-1-1,0 1 1,-1-1-1,8-18-2880,23-18-2823,-6 17 541,0 0-1522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939"/>
    </inkml:context>
    <inkml:brush xml:id="br0">
      <inkml:brushProperty name="width" value="0.025" units="cm"/>
      <inkml:brushProperty name="height" value="0.025" units="cm"/>
    </inkml:brush>
  </inkml:definitions>
  <inkml:trace contextRef="#ctx0" brushRef="#br0">0 266 8776,'0'0'7575,"5"9"-4532,2 9-2045,0 1-1,-1 0 1,-1 0-1,-1 0 1,-1 1-1,1 22 1,-3-30-686,0 2-99,0 0 0,1 1 1,1-1-1,0 0 0,1 0 0,0-1 1,7 16-1,-11-29-203,1 1 0,-1 0 0,0-1 0,0 1 0,1 0 0,-1-1 0,0 1-1,1-1 1,-1 1 0,0 0 0,1-1 0,-1 1 0,1-1 0,-1 1 0,1-1 0,-1 0 0,1 1 0,-1-1 0,1 1 0,-1-1 0,1 0 0,0 1 0,-1-1 0,1 0 0,0 0 0,-1 0-1,1 1 1,0-1 0,-1 0 0,1 0 0,0 0 0,-1 0 0,1 0 0,0 0 0,-1 0 0,1-1 0,0 1 0,0 0 0,1-2 21,0 0 0,-1 1 1,1-1-1,-1 0 0,1 0 0,-1 0 1,0 0-1,0 0 0,0 0 0,0 0 1,1-4-1,14-62 375,-12 17-360,-2-1 1,-5-61-1,3 113-44,-5-36 17,5 35-3,0 0 0,0 0 0,0-1 0,0 1 0,-1 0 0,1 0 0,-1-1 0,1 1 0,0 0 0,-1 0 0,0 0 0,1 0 0,-1 0 0,0 0 0,0 0 0,1 0 0,-1 0 0,0 0 0,0 0 0,0 0 0,0 0 0,0 1 0,-2-2 0,3 3 12,-1 0-1,0 1 0,1-1 1,-1 0-1,1 0 0,-1 1 1,1-1-1,0 0 0,-1 1 0,1-1 1,0 0-1,0 1 0,0-1 1,0 0-1,0 1 0,0-1 1,1 2-1,-1 0 37,0 20 144,-1-13-184,0 0 0,1 0 0,0 0 0,1 0 0,0 0 0,1 0 0,0 0 0,0-1 0,1 1 0,0-1 0,8 16 0,-10-24-23,-1 0 1,1 0-1,-1 0 0,1 0 1,0 0-1,-1 0 0,1 0 0,0 0 1,0-1-1,0 1 0,0 0 0,0 0 1,0-1-1,0 1 0,0-1 1,0 1-1,0-1 0,0 1 0,0-1 1,0 0-1,0 1 0,0-1 1,0 0-1,1 0 0,-1 0 0,0 0 1,0 0-1,0 0 0,0 0 1,1 0-1,-1 0 0,0-1 0,0 1 1,0 0-1,0-1 0,0 1 0,0-1 1,0 1-1,0-1 0,0 0 1,0 1-1,0-1 0,0 0 0,0 0 1,0 0-1,-1 1 0,1-1 1,0 0-1,-1 0 0,1 0 0,0-2 1,5-5 11,-1 0 0,0 0 1,-1-1-1,6-15 1,6-24-7,-3 0 0,15-100 0,-29 181-91,2-1 0,8 52 0,-3-27 122,-6-54-33,2 28 52,2 1 0,11 45 1,-15-76-44,1 1 0,-1-1 1,0 0-1,1 0 1,-1 0-1,1 1 1,-1-1-1,1 0 0,-1 0 1,1 0-1,0 0 1,-1 0-1,1 0 1,0 0-1,0 0 0,0 0 1,0-1-1,0 1 1,1 1-1,-1-2 8,-1 0 0,1 0 0,0 0 0,0 0 0,-1-1 0,1 1 0,0 0 0,-1 0 0,1 0 0,-1-1 0,1 1 0,0 0 0,-1 0 0,1-1 0,-1 1 0,1-1 0,-1 1 0,1-1 0,-1 1 0,1-1 0,-1 1 0,1-1 0,-1 1 0,1-1 0,3-5 75,0 0 0,-1-1 0,0 1 0,0 0 0,2-9 0,12-53-80,-2-1 0,-4-1 1,4-132-1,-1 428-17,-13-203 0,-1-9 0,0 0 0,2-1 0,0 1 0,0 0 0,5 15 0,-7-29-1,0 1-1,0-1 1,0 1-1,1-1 1,-1 1-1,0-1 1,0 1 0,0-1-1,0 1 1,1-1-1,-1 1 1,0-1-1,0 1 1,1-1-1,-1 1 1,0-1 0,1 0-1,-1 1 1,0-1-1,1 0 1,-1 1-1,1-1 1,-1 0 0,1 1-1,-1-1 1,1 0-1,-1 0 1,1 0-1,-1 1 1,1-1 0,-1 0-1,1 0 1,0 0-1,10-14-207,1-26-1065,-8 11-3309,-2 0 0,-1-58 0,-1 83 4020,-3-59-7840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7.377"/>
    </inkml:context>
    <inkml:brush xml:id="br0">
      <inkml:brushProperty name="width" value="0.025" units="cm"/>
      <inkml:brushProperty name="height" value="0.025" units="cm"/>
    </inkml:brush>
  </inkml:definitions>
  <inkml:trace contextRef="#ctx0" brushRef="#br0">3 0 17360,'0'0'4832,"0"11"-3113,0-9-1818,-2 47 1246,2-47-1264,0 0-1,-1-1 1,2 1 0,-1 0 0,0-1 0,0 1 0,0 0 0,1-1-1,-1 1 1,1 0 0,0-1 0,-1 1 0,1 0 0,0-1 0,0 1 0,0-1-1,0 0 1,0 1 0,0-1 0,0 0 0,0 0 0,1 1 0,-1-1-1,0 0 1,1 0 0,-1 0 0,1-1 0,1 2 0,-1-2-734,-1 0 0,1 0 0,0 0 1,-1 0-1,1 0 0,-1 0 0,1 0 0,-1-1 0,1 1 1,-1-1-1,1 1 0,-1-1 0,3-1 0,16-13-3827,-1 0 5891,3 7 4394,-20 8-5263,-1 0 0,1-1 0,0 1 0,0 0-1,-1 1 1,1-1 0,0 0 0,0 0 0,-1 1-1,1-1 1,0 1 0,-1 0 0,1-1 0,-1 1-1,1 0 1,-1 0 0,1 0 0,-1 0 0,1 0-1,-1 0 1,2 2 0,-1 0 41,0 0-1,0 0 1,0 0 0,0 1 0,-1-1 0,1 1-1,-1-1 1,0 1 0,2 6 0,-1 8 228,0 1 1,0 0-1,-3 24 1,1-26-28,-2 11-159,2-23-241,4-12-270,1-4-163,-3 7 173,0 0-1,1 0 0,-1 1 1,1-1-1,-1 1 0,1 0 1,0-1-1,0 1 1,1 1-1,-1-1 0,0 0 1,1 1-1,0 0 0,0-1 1,-1 2-1,1-1 0,0 0 1,1 1-1,-1 0 0,0 0 1,0 0-1,1 0 0,-1 1 1,0-1-1,1 1 0,-1 0 1,0 1-1,7 0 0,-6 0 94,1 0 1,-1 1-1,1 0 0,-1 0 0,0 0 0,0 0 0,0 1 0,0 0 0,0 0 0,0 1 0,-1-1 0,0 1 0,0 0 0,0 0 0,0 0 0,0 0 0,-1 1 1,0 0-1,0-1 0,0 1 0,3 8 0,-2-2 304,-1 1-1,0 0 1,-1 0 0,0 0-1,-1 0 1,0 0 0,-1 0 0,-2 17-1,2-25-179,0-1-1,0 1 0,-1-1 1,1 1-1,-1-1 0,0 0 1,0 1-1,0-1 0,0 0 1,-1 0-1,1 0 0,-1 0 1,0 0-1,0 0 0,0 0 1,0 0-1,-1-1 0,1 1 1,-1-1-1,1 0 1,-1 0-1,0 0 0,0 0 1,0 0-1,0 0 0,0-1 1,0 0-1,0 1 0,-1-1 1,1 0-1,0-1 0,-7 2 1,7-2-154,0 0 1,0 0-1,0-1 1,1 1-1,-1-1 1,0 1-1,1-1 1,-1 0-1,0 0 1,1 0-1,-1-1 1,1 1-1,0 0 1,-1-1-1,1 0 1,0 1-1,0-1 1,0 0-1,0 0 1,0 0-1,0-1 1,1 1 0,-1 0-1,-1-4 1,-3-5-1393,1-1 1,0 0-1,1 0 1,-3-14-1,5 17-382,-10-32-7573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171"/>
    </inkml:context>
    <inkml:brush xml:id="br0">
      <inkml:brushProperty name="width" value="0.025" units="cm"/>
      <inkml:brushProperty name="height" value="0.025" units="cm"/>
    </inkml:brush>
  </inkml:definitions>
  <inkml:trace contextRef="#ctx0" brushRef="#br0">20 299 10954,'0'0'11996,"11"6"-10181,-7-4-1735,-1 0 66,0 0 0,0-1 0,0 1 0,0-1 0,0 0 0,0 0 0,0 0 0,0 0 1,1 0-1,4 0 0,-6-2-45,0 1 1,0-1-1,-1 0 1,1 1-1,0-1 0,0 0 1,0 0-1,-1 0 1,1 0-1,0-1 0,-1 1 1,1 0-1,-1-1 1,1 1-1,-1-1 1,0 1-1,0-1 0,0 0 1,0 1-1,0-1 1,0 0-1,0 0 1,0 0-1,-1 0 0,1-2 1,4-9 191,0-1-1,-2 1 1,4-25 0,-6 31-240,0 1 0,-1 0-1,1-1 1,-2 1 0,1-1-1,-1 1 1,0 0 0,0-1-1,0 1 1,-4-10 0,4 15-37,1 0 1,-1-1 0,0 1-1,1 0 1,-1-1 0,0 1-1,0 0 1,0 0-1,0 0 1,0 0 0,0 0-1,0 0 1,0 0 0,-1 0-1,1 0 1,0 0-1,0 0 1,-1 1 0,1-1-1,-1 1 1,1-1 0,0 1-1,-1 0 1,1-1-1,-1 1 1,1 0 0,-1 0-1,1 0 1,-1 0 0,1 0-1,-1 0 1,1 0-1,-1 1 1,1-1 0,-1 0-1,1 1 1,-3 1 0,0 0-7,1 0 0,0 0 0,-1 0 0,1 1 0,0-1 1,0 1-1,1 0 0,-1 0 0,0 0 0,1 0 0,0 1 1,0-1-1,-2 5 0,-4 14 1,1 0-1,2 1 1,0 0 0,1 0-1,2 0 1,0 0 0,2 35-1,0-55-8,0-1 0,0 1 0,0-1-1,1 0 1,-1 1 0,1-1 0,-1 0-1,1 1 1,-1-1 0,1 0 0,0 0 0,0 0-1,2 4 1,-2-6 1,0 1 0,-1 0 0,1-1-1,0 1 1,0 0 0,0-1 0,-1 1 0,1-1 0,0 0 0,0 1-1,0-1 1,0 1 0,0-1 0,0 0 0,0 0 0,0 0-1,0 0 1,0 0 0,0 0 0,0 0 0,0 0 0,1 0-1,2-1 8,0-1 0,0 1-1,0-1 1,0 0-1,0 0 1,0 0 0,-1-1-1,1 1 1,-1-1-1,0 0 1,0 0-1,0 0 1,3-4 0,35-48 31,-32 41-34,0 0 0,1 1 0,1 0 1,0 1-1,0 0 0,1 0 1,1 1-1,16-10 0,-27 19-4,0 1-1,0 0 0,0 0 1,0 0-1,0 1 0,0-1 1,0 0-1,0 1 1,1-1-1,-1 1 0,0 0 1,0 0-1,0 0 0,1 0 1,-1 0-1,0 0 1,0 1-1,0-1 0,1 1 1,-1-1-1,0 1 0,2 1 1,-1 0 5,-1 0 1,1 0-1,-1 0 1,1 0 0,-1 1-1,0-1 1,0 1 0,0 0-1,0 0 1,0-1-1,-1 1 1,1 0 0,0 4-1,4 9 29,-2 1-1,0 0 1,0 0-1,0 25 1,-9-75 1,-1 0 0,-2 1 0,-1 1 0,-2-1-1,-1 1 1,-1 1 0,-2 1 0,-1 0 0,-22-31 0,53 78-2104,-13-14 1446,1-1-1,0 0 1,0 0-1,1-1 1,-1 1 0,1-1-1,-1 1 1,1-1 0,0 0-1,-1-1 1,1 1-1,0-1 1,0 1 0,1-1-1,-1 0 1,0-1 0,0 1-1,6-1 1,13-2-7724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532"/>
    </inkml:context>
    <inkml:brush xml:id="br0">
      <inkml:brushProperty name="width" value="0.025" units="cm"/>
      <inkml:brushProperty name="height" value="0.025" units="cm"/>
    </inkml:brush>
  </inkml:definitions>
  <inkml:trace contextRef="#ctx0" brushRef="#br0">45 65 11883,'-5'-10'2936,"-15"-32"582,8 29-361,7 20-1384,4 22-368,1-25-1195,-1 57 618,2 1-1,3 0 1,3-1-1,3 0 0,23 79 1,-31-133-766,1 0 0,0 0 0,0-1 0,0 1 1,1-1-1,7 9 0,-11-14-51,1 0 0,0 0 1,0 0-1,0 0 0,0 0 1,0 0-1,0-1 0,0 1 1,0 0-1,0-1 0,0 1 1,1-1-1,-1 1 0,0-1 1,0 1-1,1-1 0,-1 0 1,0 0-1,0 1 0,1-1 1,-1 0-1,0 0 0,1 0 0,-1 0 1,0-1-1,0 1 0,1 0 1,-1-1-1,0 1 0,0 0 1,1-1-1,-1 0 0,0 1 1,0-1-1,0 0 0,0 1 1,0-1-1,0 0 0,0 0 1,0 0-1,0 0 0,0 0 1,0 0-1,-1 0 0,2-2 0,9-14 59,-1-1-1,-1 0 1,0-1-1,-1 0 1,-1 0-1,8-36 1,-1 6-39,-2 8-12,18-45 21,-30 85-40,0 0 0,0 1 0,1-1 1,-1 0-1,0 1 0,0-1 0,1 0 0,-1 1 0,0-1 1,1 1-1,-1-1 0,1 1 0,-1-1 0,0 1 0,1-1 1,-1 1-1,1-1 0,0 1 0,-1 0 0,1-1 0,-1 1 0,1 0 1,0-1-1,-1 1 0,1 0 0,0 0 0,8 13 19,-2 31 98,-7-42-102,3 79 175,-3-53-522,2 0 1,0-1-1,9 42 0,-5-63-3152,1-15 969,3-21-1459,-9 27 3105,10-32-5959,-1-8-4362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876"/>
    </inkml:context>
    <inkml:brush xml:id="br0">
      <inkml:brushProperty name="width" value="0.025" units="cm"/>
      <inkml:brushProperty name="height" value="0.025" units="cm"/>
    </inkml:brush>
  </inkml:definitions>
  <inkml:trace contextRef="#ctx0" brushRef="#br0">48 84 13453,'0'0'5402,"-4"13"-1932,2-6-3030,-28 121 4067,25-105-3903,2 0-1,0 0 1,2 1-1,1 26 1,0-49-596,0 0 1,0 0-1,0 0 1,0 0-1,0 0 1,0 0-1,0-1 0,0 1 1,1 0-1,-1 0 1,0 0-1,0 0 1,1 0-1,-1-1 0,1 1 1,-1 0-1,1 0 1,-1-1-1,1 1 1,-1 0-1,1-1 0,-1 1 1,1 0-1,0-1 1,-1 1-1,1-1 1,0 1-1,0-1 0,-1 1 1,1-1-1,0 0 1,0 1-1,0-1 1,0 0-1,0 0 0,-1 1 1,1-1-1,0 0 1,0 0-1,0 0 1,0 0-1,0 0 0,0-1 1,0 1-1,-1 0 1,3-1-1,0 0 1,0 0 1,-1 0-1,1-1 1,0 0-1,-1 1 0,1-1 1,-1 0-1,1 0 0,-1 0 1,0-1-1,0 1 0,2-4 1,6-12 4,-1 0 0,-1-1-1,-1 0 1,-1-1 0,0 1 0,-2-1 0,0-1 0,-1 1 0,-1 0 0,-1-1-1,-1 1 1,-1-1 0,-1 1 0,-4-22 0,5 38-4,0 1 0,0-1-1,0 1 1,-1-1 0,1 1 0,-1-1 0,0 1-1,0 0 1,0 0 0,-1 0 0,-4-5 0,6 8-6,1-1 0,0 1 1,-1-1-1,1 1 1,-1 0-1,1-1 1,-1 1-1,0 0 0,1 0 1,-1-1-1,1 1 1,-1 0-1,1 0 1,-1 0-1,0 0 1,1 0-1,-1 0 0,1-1 1,-1 2-1,0-1 1,1 0-1,-1 0 1,1 0-1,-1 0 1,0 0-1,0 1 0,0 0 5,0 0-1,0 0 0,0 0 1,0 0-1,0 1 0,0-1 1,0 0-1,1 0 0,-1 1 1,1-1-1,-1 1 0,1-1 1,-1 0-1,1 1 0,0-1 1,-1 3-1,-2 17 33,0 1 0,2-1 1,0 1-1,1-1 0,2 1 0,4 29 0,-6-50-61,0 1-1,1-1 0,-1 0 1,0 0-1,0 0 0,1 0 0,-1 0 1,1 0-1,-1 0 0,1 0 1,-1 0-1,1 0 0,-1-1 1,1 1-1,0 0 0,-1 0 0,1 0 1,0-1-1,0 1 0,0 0 1,0-1-1,0 1 0,0-1 0,0 1 1,-1-1-1,2 1 0,-1-1 1,1 1-1,-1-2-62,1 1-1,0 0 1,0-1 0,-1 1-1,1-1 1,-1 0 0,1 1-1,0-1 1,-1 0 0,1 0-1,-1 0 1,0 0 0,1-1-1,-1 1 1,2-2 0,4-5-588,0-1 1,0 0 0,-1 0 0,6-12-1,1-7-3335,13-46-1,-8 14-2271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9.716"/>
    </inkml:context>
    <inkml:brush xml:id="br0">
      <inkml:brushProperty name="width" value="0.025" units="cm"/>
      <inkml:brushProperty name="height" value="0.025" units="cm"/>
    </inkml:brush>
  </inkml:definitions>
  <inkml:trace contextRef="#ctx0" brushRef="#br0">32 0 16432,'0'0'2055,"-5"10"32,0 4-1466,0-1-1,1 1 1,0 1-1,1-1 1,1 0 0,0 1-1,1 17 1,16 151 1206,-1-40-147,-13-126-1471,-1-3-33,0 0 0,2-1 0,-1 1 0,2 0 0,5 19 0,-8-33-169,1 1-1,-1 0 0,0 0 0,0 0 1,0-1-1,1 1 0,-1 0 0,0 0 0,1-1 1,-1 1-1,0 0 0,1-1 0,-1 1 1,1 0-1,-1-1 0,1 1 0,0-1 1,-1 1-1,1-1 0,0 1 0,-1-1 0,1 1 1,0-1-1,-1 0 0,1 1 0,0-1 1,0 0-1,-1 0 0,1 1 0,0-1 1,0 0-1,0 0 0,-1 0 0,1 0 0,0 0 1,0 0-1,0 0 0,-1 0 0,1-1 1,0 1-1,0 0 0,0 0 0,-1-1 1,1 1-1,0 0 0,-1-1 0,1 1 0,0-1 1,-1 1-1,1-1 0,0 1 0,-1-1 1,1 1-1,-1-1 0,1 0 0,-1 1 1,1-1-1,0-1 0,27-41 128,-1-14-493,-3 0-1,30-111 1,-52 194 663,1-1 0,1 1 1,2-1-1,14 44 0,-19-67-300,0 0-1,0-1 1,0 1-1,1 0 1,-1 0 0,0 0-1,1-1 1,-1 1-1,1-1 1,-1 1-1,1-1 1,0 1-1,0-1 1,-1 0 0,1 0-1,0 0 1,0 0-1,0 0 1,0-1-1,1 1 1,-1-1-1,2 1 1,-1-1 4,0 0 1,0-1-1,0 1 0,0-1 1,-1 0-1,1 0 1,0 0-1,-1 0 0,1 0 1,0-1-1,-1 1 0,0-1 1,1 0-1,2-2 0,7-8 22,0-1-1,-1 0 1,0-1-1,11-19 0,-20 31-30,128-211-26,-130 211 27,1 1 1,0-1 0,0 1-1,0 0 1,0-1 0,0 1-1,0 0 1,0 0-1,0-1 1,0 1 0,0 0-1,1 0 1,-1 0-1,0 1 1,1-1 0,1-1-1,-2 2 1,-1 0 0,1 0 0,-1 1 0,1-1 0,0 0 0,-1 0 0,1 0 0,-1 1 0,1-1 0,-1 0 0,1 1 0,-1-1 0,1 0 0,-1 1 0,1-1 0,-1 0 0,0 1 0,1-1 0,-1 1 0,1-1 0,-1 1 0,0-1 0,1 1 0,-1-1 0,0 1 0,0 0 0,0-1 0,1 2 0,10 59 105,-9-44-54,0-8 14,-1 0-1,1 0 1,1 0-1,0 0 0,0-1 1,1 1-1,-1-1 1,10 14-1,-9-17-51,0-1 1,1 1-1,-1-1 1,1 0-1,0 0 0,0 0 1,0 0-1,1-1 1,-1 0-1,1 0 0,0-1 1,0 1-1,9 1 0,0 0-80,0 1 0,-1 0 0,1 1 0,-1 0 0,0 1-1,-1 1 1,15 11 0,-22-14 58,0 0 0,-1 1 1,0 0-1,0 0 0,0 0 0,-1 1 0,0-1 1,0 1-1,-1 0 0,1 0 0,-2 0 0,1 1 1,-1-1-1,0 1 0,0-1 0,0 10 1,0 1 79,-1-1 0,-1 1 0,0-1 1,-1 0-1,-5 27 0,5-37-48,-1-1 0,1 1-1,-1 0 1,-1-1 0,1 0-1,-1 1 1,0-1-1,-1 0 1,1-1 0,-1 1-1,0-1 1,-1 1 0,1-1-1,-1 0 1,0-1 0,0 1-1,-7 3 1,10-7-24,0 1 0,0-1 0,0 0 0,0 0 0,0 0 0,0-1 0,0 1 0,0 0 0,-1-1 0,1 0 0,0 1 0,-1-1 0,1 0 0,0 0 0,0 0 0,-1 0 0,1-1 0,0 1 0,0-1 0,-1 1 0,-3-2 0,3 0 0,0 0 0,0 0 0,1-1 0,-1 1 0,0 0 0,1-1 0,-1 0 0,1 0 0,0 1 0,0-2 0,0 1 0,-2-5 0,-2-6 0,1-1 0,0 0 0,0 0 0,2 0 0,-3-20 0,3 0 0,1-1 0,2 1 0,1-1 0,2 1 0,1 0 0,2 0 0,1 0 0,2 1 0,19-48 0,-21 63 0,0 0 0,-1 0 0,-1-1 0,-1 0 0,0 0 0,1-32 0,-8 49 0,-2 10 0,5-5 0,-1-1 0,0 1 0,1-1 0,-1 1 0,1 0 0,0-1 0,0 1 0,-1 0 0,1-1 0,0 1 0,0 0 0,1-1 0,-1 4 0,2-3 0,-1-1 0,0 1 0,1-1 0,-1 0 0,1 1 0,0-1 0,-1 0 0,1 0 0,0 0 0,0 0 0,-1 0 0,1 0 0,0-1 0,0 1 0,0-1 0,0 1 0,0-1 0,0 0 0,0 0 0,0 0 0,0 0 0,0 0 0,4 0 0,2-1 0,0 1 0,0-1 0,-1 0 0,16-5 0,7-10-2409,-26 13 1377,1 1 0,-1-1-1,1 1 1,0-1 0,0 1-1,0 1 1,0-1 0,0 1-1,9-2 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069"/>
    </inkml:context>
    <inkml:brush xml:id="br0">
      <inkml:brushProperty name="width" value="0.025" units="cm"/>
      <inkml:brushProperty name="height" value="0.025" units="cm"/>
    </inkml:brush>
  </inkml:definitions>
  <inkml:trace contextRef="#ctx0" brushRef="#br0">136 235 9833,'0'0'7410,"2"-9"-5307,3-31-208,-5 39-1811,0 0-1,0-1 0,0 1 0,-1 0 0,1 0 0,0 0 0,-1 1 0,1-1 0,-1 0 0,1 0 0,-1 0 0,1 0 0,-1 0 0,0 0 1,1 1-1,-1-1 0,0 0 0,0 0 0,0 1 0,1-1 0,-1 1 0,0-1 0,0 1 0,0-1 0,0 1 0,0-1 0,0 1 0,0 0 1,0 0-1,0-1 0,0 1 0,0 0 0,0 0 0,-2 0 0,-32 4 1830,31-2-1849,0 1 0,-1-1-1,1 1 1,1 1 0,-1-1 0,0 0-1,1 1 1,-1 0 0,1-1 0,0 1 0,1 1-1,-1-1 1,1 0 0,-1 1 0,1-1 0,0 1-1,-1 5 1,-2 8 268,0 0 1,1 0-1,-2 23 0,4-25 27,1 1 0,0-1 0,2 1 1,3 23-1,-4-38-321,0 0 0,1 1 0,-1-1 0,1 0 1,0 0-1,-1 0 0,1 0 0,0 0 0,0 0 1,1-1-1,-1 1 0,0 0 0,0 0 0,1-1 1,-1 1-1,1-1 0,-1 1 0,4 1 0,-3-3-23,0 0 0,0 1 0,0-1 1,0 0-1,0 0 0,0 0 0,1 0 0,-1 0 0,0-1 0,0 1 0,0-1 0,0 1 0,0-1 0,0 0 0,0 0 0,0 0 0,0 0 0,0 0 0,-1 0 0,1-1 1,0 1-1,-1 0 0,3-3 0,6-5 71,0-1 0,-1 0 0,0-1 0,0 0 0,-1 0 0,-1-1 0,8-15 0,2-8 5,17-50 0,-27 67-74,-1 0-1,0-1 1,-2 0-1,0 0 1,-1 0 0,-1 0-1,-1 0 1,-1-20-1,0 38-14,0 1-1,0 0 0,1 0 0,-1-1 0,0 1 0,0 0 1,0 0-1,0-1 0,0 1 0,0 0 0,-1 0 0,1-1 1,0 1-1,0 0 0,0 0 0,0-1 0,0 1 0,0 0 1,0 0-1,0-1 0,-1 1 0,1 0 0,0 0 0,0 0 1,0-1-1,0 1 0,-1 0 0,1 0 0,0 0 0,0 0 1,0 0-1,-1-1 0,1 1 0,0 0 0,0 0 0,-1 0 1,1 0-1,0 0 0,0 0 0,-1 0 0,1 0 0,0 0 0,-1 0 1,-9 10 14,-5 18 12,5 8 5,2 0 0,2 1 0,1 0 0,2 0-1,1 0 1,6 72 0,-3-105-98,-1 0-1,1 0 1,0-1-1,0 1 1,0 0 0,0-1-1,1 1 1,-1-1-1,1 1 1,0-1 0,3 4-1,-4-6 29,0 0-1,0 0 1,-1-1-1,1 1 1,0 0-1,0-1 1,0 1-1,0-1 1,0 1-1,0-1 1,0 0-1,0 1 1,1-1-1,-1 0 1,0 0-1,0 1 1,0-1-1,0 0 1,0 0-1,0 0 1,1-1-1,-1 1 1,0 0 0,0 0-1,0-1 1,0 1-1,0 0 1,0-1-1,0 1 1,0-1-1,0 1 1,0-1-1,0 0 1,0 1-1,0-1 1,-1 0-1,1 0 1,0 0-1,0 0 1,-1 1-1,1-1 1,0 0-1,0-1 1,9-12-1003,0 0 1,-1 0-1,-1 0 0,0-1 1,-1-1-1,0 1 1,-2-1-1,0 0 1,5-26-1,-1-6-2737,-3 0 0,1-53-1,-6 23-1079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397"/>
    </inkml:context>
    <inkml:brush xml:id="br0">
      <inkml:brushProperty name="width" value="0.025" units="cm"/>
      <inkml:brushProperty name="height" value="0.025" units="cm"/>
    </inkml:brush>
  </inkml:definitions>
  <inkml:trace contextRef="#ctx0" brushRef="#br0">22 67 4901,'-2'-15'804,"-6"-31"9668,4 40-5264,1 28-3318,-1 196 1409,4-216-3285,0 0-1,-1 0 1,1 0-1,0-1 1,0 1-1,0 0 0,0 0 1,1 0-1,-1-1 1,1 1-1,-1 0 1,1-1-1,-1 1 0,1 0 1,0-1-1,0 1 1,0 0-1,0-1 1,0 0-1,0 1 0,0-1 1,0 1-1,0-1 1,1 0-1,-1 0 1,3 2-1,-1-3-21,-1 0 0,0 0 1,0 0-1,0 0 0,0-1 0,0 1 1,0-1-1,0 1 0,0-1 1,0 0-1,0 0 0,0 0 0,0 0 1,0 0-1,0 0 0,0-1 0,-1 1 1,1-1-1,-1 1 0,1-1 0,2-3 1,2-1-123,5-6-152,0 0-1,26-18 1,-35 28 261,0 0 1,1 0-1,-1 1 1,0-1-1,1 1 1,-1 0-1,1 0 1,0-1-1,-1 2 1,1-1-1,0 0 1,0 1-1,-1-1 1,1 1-1,0 0 1,0 0-1,0 0 1,0 0-1,-1 0 1,1 1-1,0-1 1,0 1-1,-1 0 1,5 1-1,-5 1 93,0-1 0,0 0-1,0 0 1,-1 1 0,1-1 0,-1 1-1,0-1 1,1 1 0,-1 0 0,0 0-1,-1-1 1,1 1 0,0 0 0,-1 0-1,0 0 1,1 0 0,-1 0 0,-1 5-1,1 2 391,0-1 0,-1 1 0,-1 0 0,-3 15 0,1-14-223,-1 0 0,0-1 1,-1 1-1,0-1 0,0-1 0,-1 1 0,0-1 1,-12 11-1,14-15-128,0 0 0,0 0 0,0-1 0,-1 1 0,0-1-1,0-1 1,0 1 0,0-1 0,-1 0 0,1-1 0,-1 1 0,0-1 0,0 0 0,-13 1 0,18-3-138,1 0 0,-1 0 0,1 0 0,-1 0 0,1 0 0,0-1 0,-1 1 0,1 0 0,-1-1 0,1 1 0,0-1 0,-1 0-1,1 1 1,0-1 0,0 0 0,0 0 0,0 0 0,-1 0 0,1 0 0,0 0 0,0 0 0,1 0 0,-2-2 0,0 1-118,1-1 1,0 0-1,0 0 0,0 0 0,0 0 1,1 0-1,-1 0 0,1 0 1,-1 0-1,1-5 0,1 1-243,-1 0 0,1 0 0,1 0-1,-1 0 1,1 0 0,0 0 0,0 1-1,1-1 1,5-9 0,3 3-2371,0-1 0,1 2 0,0 0 0,23-18 0,-4 7-6439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522"/>
    </inkml:context>
    <inkml:brush xml:id="br0">
      <inkml:brushProperty name="width" value="0.025" units="cm"/>
      <inkml:brushProperty name="height" value="0.025" units="cm"/>
    </inkml:brush>
  </inkml:definitions>
  <inkml:trace contextRef="#ctx0" brushRef="#br0">152 103 5509,'0'0'22640,"-12"-4"-21444,4 2-989,0 0 0,-1 1 0,1 0 1,0 0-1,-1 0 0,-14 2 0,20-1-140,0 1 0,0-1 1,0 1-1,0-1 0,0 1 0,0 0 1,0 0-1,0 0 0,0 1 1,1-1-1,-1 1 0,1-1 0,-1 1 1,1 0-1,-1 0 0,1 0 0,0 0 1,0 0-1,0 1 0,0-1 1,0 1-1,1-1 0,-1 1 0,1 0 1,0-1-1,0 1 0,0 0 0,-1 4 1,2-6-68,-1 0 1,1-1 0,0 1-1,0 0 1,0 0 0,0 0-1,0 0 1,1-1 0,-1 1-1,0 0 1,0 0 0,0 0-1,1-1 1,-1 1 0,0 0-1,1 0 1,-1-1 0,1 1-1,-1 0 1,1-1 0,-1 1-1,1 0 1,-1-1-1,1 1 1,0-1 0,-1 1-1,1-1 1,0 1 0,-1-1-1,1 0 1,0 1 0,0-1-1,0 0 1,-1 1 0,1-1-1,0 0 1,0 0 0,0 0-1,0 0 1,42 3-5,-34-4 3,4 1 1,-1-2 0,1 1 0,-1-2 0,0 0 0,0 0 0,0-1 0,0 0 0,0-1 0,-1-1 0,0 0 0,17-11 0,-5 0 0,-2-1 0,1 0 0,-2-1 0,21-26 0,-54 66 0,1 2 0,1-1 0,-15 49 0,25-67-63,0 0-1,0 0 1,1 0-1,-1 0 1,1 0-1,0 1 1,0-1-1,2 6 1,-2-9-42,1 0 0,-1 0 0,1 0 0,-1 0 0,1 1 0,0-1 0,-1-1 0,1 1 0,0 0 0,0 0 1,0 0-1,0 0 0,-1-1 0,1 1 0,0 0 0,1-1 0,-1 1 0,0-1 0,0 1 0,0-1 0,0 1 0,0-1 0,0 0 0,1 0 0,-1 1 1,0-1-1,0 0 0,0 0 0,1 0 0,-1 0 0,2-1 0,25 0-7113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723"/>
    </inkml:context>
    <inkml:brush xml:id="br0">
      <inkml:brushProperty name="width" value="0.025" units="cm"/>
      <inkml:brushProperty name="height" value="0.025" units="cm"/>
    </inkml:brush>
  </inkml:definitions>
  <inkml:trace contextRef="#ctx0" brushRef="#br0">160 13 16239,'0'0'6860,"-11"-3"-4329,4 0-2170,5 2-284,-1 0 0,0 0 0,1 0 0,-1 0 0,0 1 0,0-1 0,0 1 0,0-1 0,0 1 0,0 0 0,0 0-1,1 0 1,-1 1 0,0-1 0,0 1 0,0 0 0,0-1 0,0 1 0,1 1 0,-1-1 0,1 0 0,-1 1 0,0-1-1,-2 3 1,-2 3-1,1-1 0,0 1-1,0 0 1,0 1 0,1-1-1,0 1 1,1 0-1,0 1 1,0-1 0,1 1-1,0-1 1,0 1 0,1 0-1,0 0 1,1 0-1,0 0 1,0 17 0,1-25-74,0-1 1,1 1-1,-1-1 1,1 1-1,-1-1 1,1 1-1,-1-1 1,1 1-1,-1-1 1,1 1-1,-1-1 1,1 1-1,0-1 1,-1 0-1,1 0 1,0 1-1,-1-1 1,1 0-1,0 0 1,-1 0-1,1 1 1,0-1-1,-1 0 1,1 0-1,0 0 1,-1 0-1,1 0 1,0 0-1,0-1 1,-1 1-1,1 0 1,0 0-1,-1 0 1,1-1-1,0 1 1,-1 0-1,1-1 1,-1 1-1,1 0 1,0-1-1,0 0 1,29-16 73,-16 6-101,2 1 0,0 0 0,21-9 0,-31 16-40,0 1 0,1 0 0,-1 0 0,1 0 0,-1 1 0,1 0 0,-1 0 0,1 1 0,0 0 0,-1 0 0,1 0 0,11 3 0,-17-3 59,0 0-1,1 1 0,-1-1 1,0 1-1,1-1 0,-1 1 1,0 0-1,0-1 0,0 1 1,0 0-1,0 0 0,0 0 1,0 0-1,0 0 0,0 0 1,0 0-1,0 0 0,-1 0 1,1 0-1,0 1 0,-1-1 1,1 0-1,0 2 0,-1 0 62,1 1 0,0-1 0,-1 1 0,0-1 0,0 1 0,0 0 0,0-1 0,-2 7 0,0-1 260,0 0-1,-1 0 0,0 0 1,0 0-1,-1-1 1,-6 10-1,-44 54 826,50-67-1092,0 0 0,-1 0 1,1-1-1,-1 1 0,0-1 0,0 0 1,0-1-1,-1 1 0,1-1 0,-1 0 1,-11 3-1,17-6-81,-1 0 1,1 0-1,-1 0 0,1-1 1,-1 1-1,1 0 0,-1-1 1,1 1-1,0 0 0,-1-1 1,1 1-1,0 0 0,-1-1 0,1 1 1,0-1-1,-1 1 0,1 0 1,0-1-1,0 1 0,-1-1 1,1 1-1,0-1 0,0 1 1,0-1-1,0 1 0,0-1 1,0 1-1,0-1 0,0 1 1,0-1-1,0 1 0,0-1 1,0 1-1,0-1 0,0 1 0,1-2 1,1-21-2507,2 11 1120,0 0 0,1 0-1,0 0 1,1 1 0,8-12-1,-1 0-1744,9-16-3317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2.542"/>
    </inkml:context>
    <inkml:brush xml:id="br0">
      <inkml:brushProperty name="width" value="0.025" units="cm"/>
      <inkml:brushProperty name="height" value="0.025" units="cm"/>
    </inkml:brush>
  </inkml:definitions>
  <inkml:trace contextRef="#ctx0" brushRef="#br0">123 604 12172,'0'0'9400,"-11"3"-7414,5-2-1777,1 1 0,-1 0 1,1 0-1,0 0 0,-1 1 0,1 0 0,0 0 0,1 0 0,-1 1 0,0 0 0,1-1 0,0 2 0,0-1 1,0 0-1,1 1 0,-1 0 0,-5 9 0,6-8-50,0-1-1,0 1 1,1 0 0,-1 0 0,1 0 0,1 0 0,-1 0-1,1 0 1,0 0 0,0 1 0,0 7 0,2-14-140,-1 0-1,1 1 1,-1-1 0,1 0 0,-1 0 0,1 0 0,-1 1 0,1-1 0,-1 0-1,1 0 1,-1 0 0,1 0 0,0 0 0,-1 0 0,1 0 0,-1 0 0,1 0 0,-1 0-1,1 0 1,-1 0 0,1 0 0,-1 0 0,1-1 0,-1 1 0,1 0 0,-1 0-1,1 0 1,-1-1 0,1 1 0,-1 0 0,1-1 0,-1 1 0,0-1 0,1 1 0,17-12 227,15-18 75,28-24-213,-56 51-109,-1 0 0,1 0 0,-1 0 0,1 1 0,0-1 0,0 1 0,0 1 0,0-1 0,1 1 0,-1 0 1,0 0-1,6 0 0,-10 1 3,-1 1 0,1-1 1,-1 1-1,1 0 0,-1-1 1,1 1-1,-1 0 0,0-1 1,1 1-1,-1 0 0,0-1 1,1 1-1,-1 0 0,0 0 1,0-1-1,0 1 0,0 0 1,0 0-1,0 0 0,0-1 1,0 1-1,0 0 0,0 0 1,0-1-1,0 1 0,-1 1 1,1-2 4,0-1-1,0 1 1,0 0 0,-1 0-1,1 0 1,0-1 0,0 1 0,0 0-1,-1 0 1,1 0 0,0 0 0,0 0-1,-1 0 1,1-1 0,0 1 0,0 0-1,-1 0 1,1 0 0,0 0-1,0 0 1,-1 0 0,1 0 0,0 0-1,0 0 1,-1 0 0,1 0 0,0 0-1,0 0 1,-1 1 0,1-1 0,0 0-1,0 0 1,-1 0 0,1 0-1,0 0 1,0 0 0,-1 1 0,1-1-1,0 0 1,0 0 0,0 0 0,0 0-1,-1 1 1,1-1 0,0 0 0,0 0-1,0 1 1,0-1 0,0 0-1,0 0 1,0 1 0,-1-1 0,1 0-1,0 0 1,0 1 0,0-1 0,0 1-1,-8-25 275,0 0 0,1 0 0,2-1 0,0 1 0,-2-46 0,5 43-205,0 6-76,2 21 0,0 0 0,1 0 0,-1 0 0,0 1 0,0-1 0,0 0 0,0 0 0,0 0 0,1 0 0,-1 0 0,0 1 0,0-1 0,0 0 0,0 0 0,1 0 0,-1 0 0,0 0 0,0 0 0,0 0 0,1 0 0,-1 0 0,0 0 0,0 0 0,0 0 0,1 0 0,-1 0 0,0 0 0,0 0 0,0 0 0,1 0 0,-1 0 0,0 0 0,0 0 0,0 0 0,1 0 0,-1-1 0,0 1 0,0 0 0,0 0 0,0 0 0,1 0 0,-1 0 0,0-1 0,0 1 0,0 0 0,0 0 0,0 0 0,0 0 0,0-1 0,1 1 0,-1 0 0,0 0 0,0 0 0,0-1 0,0 1 0,0 0 0,0 0 0,0 0 0,0-1 0,0 1 0,0 0 0,0 0 0,0 0 0,0-1 0,0 1 0,0 0 0,10 11 0,-10-11 0,2 3-118,0-1 0,0 1 0,0-1 1,1 1-1,-1-1 0,1 0 0,0 0 0,-1 0 0,1 0 1,0 0-1,0-1 0,0 1 0,0-1 0,0 0 0,1 0 0,-1 0 1,0 0-1,1-1 0,-1 1 0,0-1 0,1 0 0,3 0 0,-4-1-39,0 0 0,0-1 0,0 1 0,0-1-1,0 0 1,0 1 0,0-1 0,-1 0 0,1-1 0,-1 1-1,1 0 1,-1-1 0,0 1 0,0-1 0,0 0-1,0 0 1,-1 0 0,1 0 0,-1 0 0,0 0-1,0 0 1,2-5 0,5-19-716,-1 0-1,-1-1 1,3-38-1,-7 34 1021,-1 1 1,-1-1-1,-2 1 0,-1 0 0,-9-41 1,3 50 1259,4 34 124,1 40-460,2 18-755,1 80 873,1-135-1035,2-1 1,0 0-1,1 1 0,0-1 0,1 0 0,0-1 0,12 24 0,-16-35-146,1-1-1,0 0 0,-1 1 1,1-1-1,0 0 0,0 0 0,0 1 1,0-1-1,0 0 0,0 0 1,0 0-1,0 0 0,1 0 1,-1 0-1,0-1 0,1 1 1,-1 0-1,0-1 0,1 1 1,1 0-1,-2-1 5,0 0 0,1 0-1,-1-1 1,0 1 0,0 0 0,1-1 0,-1 1 0,0-1 0,0 1-1,0-1 1,0 1 0,0-1 0,0 0 0,0 0 0,0 1-1,0-1 1,0 0 0,0 0 0,1-1 0,4-7 57,1-1 0,-1 1 0,-1-1 0,6-15 0,-4 11-89,-2 4 22,1 1 0,-1 0-1,2 0 1,10-13 0,-16 22 2,-1-1 0,1 0 0,0 0 0,-1 0-1,1 0 1,0 0 0,0 1 0,0-1 0,-1 0-1,1 0 1,0 1 0,0-1 0,0 1-1,0-1 1,0 1 0,0-1 0,0 1 0,0 0-1,1 0 1,-1-1 0,0 1 0,0 0 0,0 0-1,0 0 1,0 0 0,0 0 0,0 0 0,1 0-1,-1 1 1,0-1 0,0 0 0,0 1-1,0-1 1,0 1 0,0-1 0,0 1 0,0-1-1,0 1 1,0-1 0,-1 1 0,1 0 0,0 0-1,0-1 1,0 1 0,-1 0 0,1 0-1,0 0 1,-1 0 0,1 0 0,-1 0 0,1 0-1,-1 0 1,0 0 0,1 0 0,-1 0 0,0 0-1,0 3 1,4 7 44,-1 0-1,0 0 1,-1 1-1,0-1 1,-1 1 0,0 0-1,-1-1 1,0 1-1,-1 0 1,-1-1-1,1 1 1,-2-1 0,-6 22-1,6-27-26,1 0-1,-1-1 1,0 1 0,0-1-1,0 1 1,-1-1 0,0 0-1,0 0 1,0-1 0,-1 1-1,0-1 1,1 0-1,-1 0 1,-1-1 0,1 1-1,-1-1 1,1-1 0,-1 1-1,0-1 1,0 1 0,0-2-1,0 1 1,0-1-1,0 0 1,0 0 0,-1 0-1,-5-1 1,10 0-25,1 0 1,-1 0-1,1 0 1,0 0-1,-1-1 1,1 1-1,0 0 1,0-1-1,-1 1 0,1-1 1,0 1-1,0-1 1,-1 1-1,1-1 1,0 0-1,0 0 0,0 0 1,0 0-1,0 1 1,0-1-1,0 0 1,0-1-1,-1-1 1,1 0-23,0 1 0,0-1 1,0 0-1,0 0 1,1 0-1,-1 1 0,1-1 1,0 0-1,0 0 1,0-6-1,1 2-119,0 0 0,0 0 0,1 0 0,0 0 1,0 0-1,1 0 0,0 0 0,6-10 0,0 6-1533,1-1-1,1 1 0,0 1 1,15-12-1,30-29-9819,-37 27 4393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3.386"/>
    </inkml:context>
    <inkml:brush xml:id="br0">
      <inkml:brushProperty name="width" value="0.025" units="cm"/>
      <inkml:brushProperty name="height" value="0.025" units="cm"/>
    </inkml:brush>
  </inkml:definitions>
  <inkml:trace contextRef="#ctx0" brushRef="#br0">0 598 1217,'18'-47'6204,"-6"12"3885,-11 40-1995,1 9-4994,1 24-1882,-4 1-240,0-18-716,1 1-1,1-1 0,1 0 0,4 25 0,-5-45-260,-1 1-1,0-1 1,0 0-1,1 0 0,-1 0 1,0 1-1,1-1 1,-1 0-1,1 0 0,0 0 1,-1 0-1,1 0 0,0 0 1,0 0-1,0 0 1,0 0-1,-1 0 0,3 1 1,-2-2-23,-1 0 0,1 0 0,-1 0 0,1 0 0,0 0 0,-1 0 0,1 0 0,-1-1 0,1 1 0,0 0 0,-1 0 0,1 0 0,-1-1 0,1 1 0,-1 0 0,1-1 0,-1 1 0,1 0 0,-1-1 0,1 1 0,-1-1 0,0 1 0,1-1 0,-1 1 0,1-1 0,20-42-1805,24-143-13165,-25 104 14481,-19 106 5780,3 44-1366,-4-67-3858,0 0 1,0 0-1,0 0 1,1 0-1,-1-1 1,0 1-1,1 0 1,-1 0-1,0 0 1,1-1-1,-1 1 1,1 0-1,-1 0 1,1-1-1,-1 1 1,1 0-1,0-1 1,-1 1 0,1-1-1,0 1 1,0-1-1,-1 1 1,1-1-1,0 1 1,0-1-1,0 0 1,-1 1-1,1-1 1,0 0-1,0 0 1,0 0-1,0 1 1,0-1-1,0 0 1,0 0-1,-1-1 1,1 1-1,0 0 1,0 0 0,0 0-1,0 0 1,0-1-1,0 1 1,-1 0-1,1-1 1,1 0-1,1-1 24,1 0 0,-1 0 0,0 0 0,0-1 0,0 1 0,0-1 0,0 0 0,-1 0 0,4-4 0,4-12 125,-1-1 1,-1 0-1,-1-1 1,0 1-1,-2-1 1,3-23-1,-14 118-159,4-57-35,0 1 1,1-1-1,0 0 1,2 1-1,4 28 1,-5-45-1,0 0 0,0-1 1,1 1-1,-1 0 0,0 0 0,1-1 1,-1 1-1,0 0 0,1-1 1,-1 1-1,1-1 0,-1 1 1,1 0-1,0-1 0,-1 1 1,1-1-1,-1 1 0,1-1 1,0 0-1,0 1 0,-1-1 1,1 0-1,0 1 0,-1-1 1,1 0-1,0 0 0,0 0 1,0 0-1,-1 1 0,1-1 1,0 0-1,0-1 0,-1 1 1,1 0-1,0 0 0,0 0 0,-1 0 1,1 0-1,0-1 0,0 1 1,-1 0-1,1-1 0,1 0 1,28-19 38,-6-8-16,-2 0-1,-1-2 1,-1-1 0,-2 0 0,-1-2 0,-1 0-1,-2 0 1,-1-1 0,-2-1 0,-2 0-1,-1-1 1,-1 0 0,-2 0 0,0-48 0,-9 69 405,-6 19-48,-7 22-83,8-2-208,1 1 1,2-1 0,0 1-1,2 0 1,-3 49 0,6-59-40,1 1-1,1-1 1,0 0 0,1 0 0,1 0 0,0 0 0,1 0 0,0-1 0,1 1 0,1-1 0,9 15 0,48 43 473,-62-71-480,-5-1-5,-1-1 1,1 1 0,0-1-1,0 0 1,0 0 0,0-1 0,-7-2-1,-10-7 117,0 0 0,0-2 0,1 0 1,-19-17-1,34 25-113,-1 1 1,1-1 0,0-1-1,0 1 1,0-1-1,1 0 1,-1 0 0,2 0-1,-1-1 1,1 1 0,0-1-1,0 0 1,0 0-1,1 0 1,1 0 0,-1 0-1,0-11 1,2 15-43,1 1 0,0-1 0,0 1 0,0-1 0,0 1 0,0 0 0,0-1 0,1 1 0,-1 0 0,1 0 0,-1 0 0,1 0 0,0 0 0,0 0 0,0 0 0,0 1 0,0-1 0,0 1 0,1 0 0,-1-1 0,0 1 0,1 0 0,-1 0 0,3 0 0,71-22 0,-65 20 0,36-7-7,-29 7-582,0-1 0,0 0-1,0-2 1,0 0 0,-1-1-1,25-13 1,-1-11-8796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6.581"/>
    </inkml:context>
    <inkml:brush xml:id="br0">
      <inkml:brushProperty name="width" value="0.025" units="cm"/>
      <inkml:brushProperty name="height" value="0.025" units="cm"/>
    </inkml:brush>
  </inkml:definitions>
  <inkml:trace contextRef="#ctx0" brushRef="#br0">668 340 1634,'0'0'2503,"9"7"-2012,22 23 1824,11 14 5252,-35-35-8828,2 0 3839,-4 0 5875,-13-11-1106,-7-7-6736,-99-60-346,-114-93-1,191 137-264,-1 2 0,-1 1 0,-1 1 0,-50-17 0,-71-36 0,161 72-3160,7 2-4052,11 0-5755,-7 2 7158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7.111"/>
    </inkml:context>
    <inkml:brush xml:id="br0">
      <inkml:brushProperty name="width" value="0.025" units="cm"/>
      <inkml:brushProperty name="height" value="0.025" units="cm"/>
    </inkml:brush>
  </inkml:definitions>
  <inkml:trace contextRef="#ctx0" brushRef="#br0">492 452 3876,'0'0'6817,"4"8"-4159,1 1-1699,5 11 109,-7 2 2815,-9-20 996,-19-6-2439,2-9-1516,0 0 0,0-1 0,1-1 0,1-2 1,-34-33-1,13 13-378,-50-40-435,-89-80-126,238 148 15,12 5 0,-54 4 0,0 0 0,0-1 0,0-1 0,0 0 0,0-1 0,26-9 0,-38 11-333,0-1 0,0 1 0,0-1 0,0 0 0,-1 0 1,1 0-1,-1 0 0,4-5 0,-4 5-485,0 0 1,-1-1-1,0 1 1,0 0-1,1-1 1,-1 1-1,-1-1 0,1 1 1,0-1-1,-1 0 1,1-3-1,0-23-16708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1.147"/>
    </inkml:context>
    <inkml:brush xml:id="br0">
      <inkml:brushProperty name="width" value="0.025" units="cm"/>
      <inkml:brushProperty name="height" value="0.025" units="cm"/>
    </inkml:brush>
  </inkml:definitions>
  <inkml:trace contextRef="#ctx0" brushRef="#br0">95 3253 4228,'0'0'822,"-9"4"1233,-37 18 884,6-1 3529,51-23-6161,-1 0 0,0-1 0,0 0 0,0-1 0,-1 0 0,1 0 0,-1-1 0,0 0 0,14-11 0,0 2-30,464-316 966,-16 9 1438,-190 150-2063,279-161 381,-229 132-946,35-18 17,-146 102-63,583-331 125,-607 320-16,175-102 1166,-214 147-1100,242-136 218,146-60-368,-445 242-43,-81 32-357,0-2-1,-1 0 1,0-1 0,0-1 0,0-1-1,-1 0 1,23-18 0,-25 8-2602,-10 3-1828,-2-6-6418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242"/>
    </inkml:context>
    <inkml:brush xml:id="br0">
      <inkml:brushProperty name="width" value="0.025" units="cm"/>
      <inkml:brushProperty name="height" value="0.025" units="cm"/>
    </inkml:brush>
  </inkml:definitions>
  <inkml:trace contextRef="#ctx0" brushRef="#br0">103 111 1505,'0'0'3684,"9"-12"1323,5-6-3502,23-29 1780,-8 15 3232,-22 30-609,-6 14-4404,-7 16-1047,-18 30 227,-2-2 1,-34 57 0,-17 31-470,71-127-1590,17-34-790,19-38-3744,-13 10-593,0-3-4063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569"/>
    </inkml:context>
    <inkml:brush xml:id="br0">
      <inkml:brushProperty name="width" value="0.025" units="cm"/>
      <inkml:brushProperty name="height" value="0.025" units="cm"/>
    </inkml:brush>
  </inkml:definitions>
  <inkml:trace contextRef="#ctx0" brushRef="#br0">10 1 8680,'0'0'14659,"-2"12"-12774,-1 2-1538,1 0 1,1 0-1,0 0 1,0 0-1,2 0 1,-1 0-1,2 1 0,0-1 1,1 0-1,0-1 1,7 18-1,-2-17-721,0 0 0,1 0 1,1-1-1,0 0 0,18 16 0,-4-3-4867,-22-22 2992,-13-3-12318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927"/>
    </inkml:context>
    <inkml:brush xml:id="br0">
      <inkml:brushProperty name="width" value="0.025" units="cm"/>
      <inkml:brushProperty name="height" value="0.025" units="cm"/>
    </inkml:brush>
  </inkml:definitions>
  <inkml:trace contextRef="#ctx0" brushRef="#br0">0 99 12684,'0'0'12428,"26"-50"-11435,2 41-417,6 0-480,2-3-576,-3 4-3075,-5-2-4005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3.257"/>
    </inkml:context>
    <inkml:brush xml:id="br0">
      <inkml:brushProperty name="width" value="0.025" units="cm"/>
      <inkml:brushProperty name="height" value="0.025" units="cm"/>
    </inkml:brush>
  </inkml:definitions>
  <inkml:trace contextRef="#ctx0" brushRef="#br0">152 0 16015,'0'0'10239,"-11"6"-9011,-1 0-1077,2 1-1,-1 0 1,1 1 0,0 0-1,1 0 1,-13 15 0,17-17-130,0 0 0,0 0 0,1 0 0,0 1 1,0-1-1,0 1 0,1 0 0,0 1 0,0-1 0,1 0 0,0 1 1,0-1-1,1 1 0,-1 8 0,3-15-15,-1 0 1,1 0-1,0-1 0,0 1 1,-1 0-1,1-1 1,0 1-1,0 0 0,-1-1 1,1 1-1,0-1 0,0 1 1,0-1-1,0 0 0,0 1 1,0-1-1,0 0 1,0 0-1,0 0 0,0 1 1,0-1-1,0 0 0,0 0 1,0 0-1,0-1 1,0 1-1,0 0 0,0 0 1,0-1-1,0 1 0,0 0 1,1-1-1,40-9 114,-40 9-114,9-2-16,0-1 0,-1 2 0,1-1 0,0 2-1,1-1 1,-1 1 0,0 1 0,0 0 0,0 1-1,12 2 1,-21-2 5,-1 0-1,1 0 0,-1 0 1,1 0-1,-1 0 0,0 0 1,0 0-1,0 1 1,1-1-1,-1 1 0,0-1 1,-1 0-1,1 1 0,0 0 1,0-1-1,-1 1 1,1-1-1,-1 1 0,1 0 1,-1 0-1,0-1 1,0 1-1,1 0 0,-1 0 1,-1-1-1,1 1 0,0 0 1,0-1-1,0 1 1,-2 2-1,1 3 70,0-1 0,-1 0-1,0 0 1,0 1 0,0-1 0,-1-1 0,-4 8 0,-1-2 197,-1 1 0,-1-2 0,0 1 0,0-1 0,-1-1 1,-20 14-1,23-18-134,0 0 0,0 0 0,0-1 0,-1 0 0,0 0 0,0-1 0,0-1 0,0 1 0,0-1 0,-1-1 0,-9 1 0,18-2-188,1 0 1,-1 0-1,1 0 1,-1 0-1,1 0 1,0-1-1,-1 1 1,1 0-1,-1 0 1,1 0-1,0-1 1,-1 1-1,1 0 1,0 0-1,-1-1 1,1 1-1,0 0 1,-1-1-1,1 1 1,0 0-1,-1-1 1,1 1-1,0 0 1,0-1-1,0 1 1,0-1-1,-1 1 1,1-1-1,0 1 1,0 0-1,0-1 1,0 0-1,0-18-6421,0 13 2426,0-21-13261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299"/>
    </inkml:context>
    <inkml:brush xml:id="br0">
      <inkml:brushProperty name="width" value="0.025" units="cm"/>
      <inkml:brushProperty name="height" value="0.025" units="cm"/>
    </inkml:brush>
  </inkml:definitions>
  <inkml:trace contextRef="#ctx0" brushRef="#br0">87 56 8232,'0'0'7869,"5"-8"-4859,2-1-2034,-4 6-580,0 0 0,-1 0 1,1-1-1,-1 1 0,0 0 0,0-1 1,-1 1-1,1-1 0,1-5 0,-10 23 4810,-5 4-3845,-14 25-1207,9 3 68,3 0 0,1 1 0,2 0 0,3 1 0,1 0-1,3 0 1,2 0 0,6 83 0,1-112-222,3-19 0,-7-2 0,1 1 0,-1-1 0,0 0 0,1 0 0,-1 1 0,0-1 0,0 0 0,0 0 0,-1 0 0,1 0 0,0 0 0,0-4 0,6-46 0,-4 29 0,0 1 0,1 0 0,1 0 0,16-41 0,-18 58 0,-1-1 0,1 1 0,1-1 0,-1 1 0,1 0 0,0 0 0,0 1 0,1-1 0,-1 1 0,1 0 0,0 0 0,0 1 0,0-1 0,1 1 0,-1 0 0,1 1 0,0-1 0,0 1 0,0 0 0,0 0 0,0 1 0,11-1 0,-7 1-83,1 0 0,0 1 0,0 0 0,-1 1 0,1 0 0,0 1 0,-1 0 0,20 6 0,-28-7 63,1 0 1,0 0 0,-1 0 0,1 1 0,-1-1 0,1 1-1,-1-1 1,0 1 0,1 0 0,-1 0 0,0 0 0,0 0 0,0 0-1,-1 1 1,1-1 0,0 0 0,-1 1 0,0-1 0,1 1-1,-1 0 1,0-1 0,0 1 0,-1 0 0,1 0 0,-1-1-1,1 1 1,-1 0 0,0 0 0,0 0 0,0 0 0,0 0-1,-1 0 1,1-1 0,-1 1 0,1 0 0,-1 0 0,0-1-1,-2 4 1,0 1 109,-1 0 0,-1-1 0,1 0 0,-1 1 0,0-1 0,-1-1 0,0 1 0,1-1 0,-2 0-1,-11 7 1,-29 30 416,46-42-506,1 0 0,0 0 0,0 1 0,-1-1 0,1 0 0,0 0 0,0 1 0,0-1 0,-1 0 0,1 0 0,0 1 0,0-1 0,0 0 0,0 0 0,0 1 0,0-1 0,0 0 0,0 1 0,0-1 0,0 0 0,-1 1 0,1-1 0,1 0 0,-1 0 0,0 1 0,0-1 0,0 0 0,0 1 0,0-1 0,0 0 0,0 1 0,0-1 0,0 0 0,1 0 0,-1 1 0,0-1 0,0 0 0,0 0 0,0 1 0,1-1 0,-1 0 0,1 0 0,17 5 0,31-5 0,-43 0 0,29-3 0,1-2 0,-1-2 0,38-12 0,-72 19-245,0 0 0,0 0 1,0-1-1,0 1 0,0 0 0,0-1 0,0 1 1,0-1-1,0 1 0,0-1 0,0 1 0,0-1 1,0 0-1,-1 1 0,1-1 0,0 0 1,-1 0-1,2-1 0,-2 1-111,0 1 0,0-1 1,0 0-1,0 0 0,-1 1 1,1-1-1,0 0 0,-1 1 0,1-1 1,0 0-1,-1 1 0,1-1 1,0 0-1,-1 1 0,1-1 0,-1 1 1,1-1-1,-1 1 0,0-1 1,1 1-1,-1-1 0,1 1 0,-1 0 1,0-1-1,1 1 0,-1 0 1,-1-1-1,-22-11-12515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7.115"/>
    </inkml:context>
    <inkml:brush xml:id="br0">
      <inkml:brushProperty name="width" value="0.025" units="cm"/>
      <inkml:brushProperty name="height" value="0.025" units="cm"/>
    </inkml:brush>
  </inkml:definitions>
  <inkml:trace contextRef="#ctx0" brushRef="#br0">1 1 19026,'0'0'11819,"20"80"-11210,-20-39-353,0 3-192,0-6 32,4-6-64,5-10-384,-1-9-1250,2-13-2786,0-2-3203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247"/>
    </inkml:context>
    <inkml:brush xml:id="br0">
      <inkml:brushProperty name="width" value="0.025" units="cm"/>
      <inkml:brushProperty name="height" value="0.025" units="cm"/>
    </inkml:brush>
  </inkml:definitions>
  <inkml:trace contextRef="#ctx0" brushRef="#br0">69 150 3075,'-3'-9'411,"2"6"-471,-30-78 2891,-3 25 8603,80 125-774,1 22-8294,40 104-3309,-82-183 1342,16 46-258,-15-39-106,1-1-1,0 1 1,2-1 0,10 17 0,-15-30-77,2-5-5935,-6-13-4954,-10-4-173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699"/>
    </inkml:context>
    <inkml:brush xml:id="br0">
      <inkml:brushProperty name="width" value="0.025" units="cm"/>
      <inkml:brushProperty name="height" value="0.025" units="cm"/>
    </inkml:brush>
  </inkml:definitions>
  <inkml:trace contextRef="#ctx0" brushRef="#br0">18 456 6726,'0'0'11190,"-3"8"-9455,-11 28-54,14-34-1542,0 0 0,0-1 0,-1 1 1,1-1-1,0 1 0,1-1 0,-1 1 0,0 0 0,0-1 0,1 1 0,-1-1 0,1 1 0,-1-1 0,1 1 0,0-1 0,-1 0 1,1 1-1,0-1 0,0 0 0,0 0 0,0 1 0,0-1 0,0 0 0,0 0 0,1 0 0,-1 0 0,0 0 0,1 0 0,-1-1 1,0 1-1,1 0 0,-1-1 0,1 1 0,-1-1 0,1 0 0,-1 1 0,1-1 0,0 0 0,-1 0 0,1 0 0,-1 0 1,1 0-1,-1 0 0,1 0 0,0-1 0,-1 1 0,1 0 0,-1-1 0,1 0 0,-1 1 0,0-1 0,1 0 0,-1 1 0,0-1 1,1 0-1,1-2 0,0-3 138,1-1 0,-1-1 0,0 1 0,-1 0 0,1-1 0,-1 1 0,-1-1 0,2-11 1,1-69 689,-3 70-958,1-39-2,-3 0 1,-1 0-1,-4 0 1,-14-66-1,48 131-7,-5 2 0,0-1 0,1-1 0,38 7 0,24 8 0,-77-20-288,0 1 1,-1-1-1,0 2 1,0-1-1,12 10 0,31 31-5751,-27-22 1104,-10-13-14331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033"/>
    </inkml:context>
    <inkml:brush xml:id="br0">
      <inkml:brushProperty name="width" value="0.025" units="cm"/>
      <inkml:brushProperty name="height" value="0.025" units="cm"/>
    </inkml:brush>
  </inkml:definitions>
  <inkml:trace contextRef="#ctx0" brushRef="#br0">0 32 11499,'0'0'9993,"63"-10"-8936,-35 2-128,6 1-512,3 3-257,10 2-160,2 2-96,4 0-1089,1 5-449,-2 3-960,-4-5-2275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326"/>
    </inkml:context>
    <inkml:brush xml:id="br0">
      <inkml:brushProperty name="width" value="0.025" units="cm"/>
      <inkml:brushProperty name="height" value="0.025" units="cm"/>
    </inkml:brush>
  </inkml:definitions>
  <inkml:trace contextRef="#ctx0" brushRef="#br0">62 0 11179,'0'0'7238,"-54"13"-5860,47-10 255,7 0-287,0 2-578,12 0-383,12 1-193,9 0-64,13 2-32,7-3-64,9 0-1153,3-1-993,3-1-865,2-3-896,-2 0-1475,-3 0-2273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674"/>
    </inkml:context>
    <inkml:brush xml:id="br0">
      <inkml:brushProperty name="width" value="0.025" units="cm"/>
      <inkml:brushProperty name="height" value="0.025" units="cm"/>
    </inkml:brush>
  </inkml:definitions>
  <inkml:trace contextRef="#ctx0" brushRef="#br0">1 38 5573,'0'0'7431,"47"0"-6085,-32 0-706,3 0-320,5 0-191,8 0-129,7 0-129,10 0-1216,7 0-1954,9-6-1602</inkml:trace>
  <inkml:trace contextRef="#ctx0" brushRef="#br0" timeOffset="1">821 0 2883,'0'0'2434,"72"0"3748,-37 0-3428,0 0-479,1 0-930,3 0-769,9 0-479,5 0-65,12 1-161,9-1-1664,9 0-3620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871"/>
    </inkml:context>
    <inkml:brush xml:id="br0">
      <inkml:brushProperty name="width" value="0.025" units="cm"/>
      <inkml:brushProperty name="height" value="0.025" units="cm"/>
    </inkml:brush>
  </inkml:definitions>
  <inkml:trace contextRef="#ctx0" brushRef="#br0">66 61 8360,'0'0'16271,"0"12"-14957,-3 282 1612,-1-68-1139,-13-459 322,15 170-2109,-1 28 0,2 0 0,2-1 0,1 1 0,1 0 0,9-35 0,-12 67 0,1 1 0,-1-1 0,1 1 0,0 0 0,0-1 0,0 1 0,0 0 0,0 0 0,0 0 0,0-1 0,1 1 0,-1 0 0,1 1 0,-1-1 0,1 0 0,0 0 0,0 1 0,0-1 0,0 1 0,0 0 0,0-1 0,0 1 0,0 0 0,1 0 0,-1 0 0,0 1 0,1-1 0,-1 0 0,1 1 0,-1 0 0,0-1 0,1 1 0,-1 0 0,1 0 0,-1 1 0,1-1 0,-1 0 0,1 1 0,-1 0 0,0-1 0,1 1 0,-1 0 0,0 0 0,0 0 0,0 1 0,0-1 0,4 3 0,0 0 0,-1-1 0,1 1 0,-1 0 0,0 1 0,-1-1 0,1 1 0,-1 0 0,0 0 0,0 1 0,0-1 0,-1 1 0,0 0 0,0 0 0,0 0 0,-1 0 0,0 0 0,2 8 0,-4-11 0,0-1 0,0 1 0,0-1 0,0 0 0,0 1 0,-1-1 0,1 0 0,-1 0 0,0 1 0,0-1 0,0 0 0,0 0 0,0 0 0,0 0 0,0 0 0,-1 0 0,1 0 0,-1 0 0,1-1 0,-1 1 0,-2 2 0,-1-1 0,-1 1 0,1-1 0,-1 0 0,0-1 0,1 1 0,-1-1 0,0 0 0,-7 1 0,-13 1 0,0-1 0,-51 0 0,76-3 0,-9 0-1215,18 0-1806,27 0-4712,-24 0 5198,21 0-3877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3.229"/>
    </inkml:context>
    <inkml:brush xml:id="br0">
      <inkml:brushProperty name="width" value="0.025" units="cm"/>
      <inkml:brushProperty name="height" value="0.025" units="cm"/>
    </inkml:brush>
  </inkml:definitions>
  <inkml:trace contextRef="#ctx0" brushRef="#br0">5 85 6854,'0'0'21146,"-2"-10"-19603,1 7-1442,0 0 1,1 0 0,-1 0-1,1-1 1,0 1 0,0 0-1,0 0 1,0 0 0,1-1-1,-1 1 1,2-3 0,-1 4-42,1 0 0,-1 0 1,1 0-1,-1 0 0,1 0 0,0 1 1,-1-1-1,1 1 0,0-1 1,0 1-1,0 0 0,0 0 0,1-1 1,-1 1-1,0 1 0,0-1 1,1 0-1,-1 1 0,0-1 0,1 1 1,2-1-1,2 0-19,1-1-1,-1 1 1,1 0 0,-1 1-1,1 0 1,-1 0 0,1 1-1,-1 0 1,1 0-1,13 4 1,-19-4-31,0 0 0,0 0-1,0 1 1,0-1 0,0 0 0,0 0-1,-1 1 1,1-1 0,0 1-1,-1 0 1,1 0 0,-1-1 0,0 1-1,1 0 1,-1 0 0,1 2 0,-1 0-5,0 0 0,0-1 0,-1 1 0,1 0 0,-1-1 0,0 1 0,0 0 0,0 0 0,0-1 0,-1 1 0,1 0 0,-3 5 0,0 1-5,0 0 0,-1-1 0,-1 1 0,1-1 0,-1 0 0,-1 0 0,0-1 0,-8 10 0,-62 59 0,55-57 0,21-20 0,0 0 0,-1 0 0,1 0 0,0 0 0,0 0 0,0 1 0,-1-1 0,1 0 0,0 0 0,0 0 0,0 0 0,-1 0 0,1 0 0,0 0 0,0 1 0,0-1 0,0 0 0,0 0 0,-1 0 0,1 0 0,0 1 0,0-1 0,0 0 0,0 0 0,0 0 0,0 1 0,0-1 0,0 0 0,0 0 0,0 0 0,-1 1 0,1-1 0,0 0 0,0 0 0,0 0 0,1 1 0,-1-1 0,0 0 0,0 0 0,0 1 0,0-1 0,0 0 0,0 0 0,0 0 0,0 0 0,0 1 0,0-1 0,0 0 0,1 0 0,-1 0 0,0 1 0,0-1 0,0 0 0,0 0 0,1 0 0,-1 0 0,0 0 0,0 0 0,0 1 0,1-1 0,21-1 0,39-13 0,-52 12 0,22-5-318,28-8-2536,2 0-3802,-8 0-7122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6.227"/>
    </inkml:context>
    <inkml:brush xml:id="br0">
      <inkml:brushProperty name="width" value="0.025" units="cm"/>
      <inkml:brushProperty name="height" value="0.025" units="cm"/>
    </inkml:brush>
  </inkml:definitions>
  <inkml:trace contextRef="#ctx0" brushRef="#br0">812 120 4548,'0'0'5040,"1"-8"-3743,2-26 171,-3 33-1361,0 0 0,0 0 0,0 0 1,-1 0-1,1 0 0,0 0 0,-1 0 0,1 0 0,-1 0 0,1 0 0,-1 0 0,0 1 1,1-1-1,-1 0 0,0 0 0,1 1 0,-1-1 0,0 0 0,0 1 0,0-1 1,0 0-1,0 1 0,0 0 0,-1-1 0,-26-7 1277,19 6-770,-19-6 406,-13-4 749,-66-10 1,93 20-1649,0 1 0,1 1 1,-1 0-1,0 0 0,0 2 0,1 0 1,-1 0-1,1 1 0,-14 5 0,-2 4-34,0 0 0,1 2 0,1 0 0,0 2 0,1 1 0,1 2-1,1 0 1,-28 28 0,35-28-6,0 0 0,1 1 0,2 1-1,0 0 1,1 1 0,1 0 0,0 1 0,2 0 0,1 1-1,-9 38 1,13-40-26,0 0 1,2 0-1,0 0 0,2 0 1,0 0-1,1 1 0,2-1 0,0 0 1,1 0-1,1 0 0,2 0 1,0-1-1,17 40 0,7 10 120,-19-40 41,2-1 0,1 0 1,20 29-1,-29-51-177,1 0 0,0-1 0,0 1 1,1-1-1,0-1 0,0 1 0,1-1 1,0 0-1,0-1 0,0 0 0,1 0 1,0-1-1,-1 0 0,18 5 0,11-2 83,1-2 0,0-2 0,0-1 0,0-2 0,40-5 0,-53 3 12,-1-1 1,0-1 0,0 0 0,0-2-1,-1-1 1,0-1 0,0-1 0,-1-1-1,0-1 1,-1-1 0,0 0-1,-1-2 1,0 0 0,-1-2 0,-1 0-1,20-23 1,10-13 54,-2-1 0,58-94 0,-89 124-150,-1-1 0,-2-1 0,0 0-1,-2-1 1,0 0 0,-2-1 0,-1 0 0,-2 0 0,4-41 0,-7 46-5,-2 0 1,-1 1-1,-1-1 1,0 0 0,-2 1-1,-1 0 1,0 0 0,-10-24-1,10 34-13,0 0 0,-1 0 0,0 1 0,-1-1 0,-1 1 0,1 1 0,-1 0 0,-1 0 0,0 0-1,0 1 1,0 0 0,-1 1 0,0 0 0,-1 1 0,0 0 0,-11-5 0,4 4 16,-1 1 0,0 1-1,0 0 1,0 1 0,0 1 0,0 1 0,-1 1 0,1 1-1,-1 0 1,1 1 0,-1 2 0,1 0 0,0 0 0,-24 9 0,-19 10-1373,2 3 1,-108 60 0,149-74 581,-59 27-4309,25-20-1741,-3-7-7519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6.686"/>
    </inkml:context>
    <inkml:brush xml:id="br0">
      <inkml:brushProperty name="width" value="0.025" units="cm"/>
      <inkml:brushProperty name="height" value="0.025" units="cm"/>
    </inkml:brush>
  </inkml:definitions>
  <inkml:trace contextRef="#ctx0" brushRef="#br0">0 34 15118,'0'0'5061,"14"-6"-4255,4 0-578,0 0 0,0 2 0,1 0 0,0 1 0,0 0-1,28 1 1,-37 2-189,0 0 0,0 1 0,-1 0 0,1 0 0,0 1 0,0 0 0,-1 1 0,0 0 0,1 0 0,-1 1 0,0 1 0,-1-1 0,1 1 0,-1 1 0,0-1 0,10 10 0,-15-12-19,0 0-1,-1 1 1,1-1-1,0 1 1,-1-1-1,0 1 0,0 0 1,0 0-1,0 0 1,-1 0-1,0 0 1,0 0-1,0 0 1,0 1-1,0-1 1,-1 0-1,0 1 0,0 7 1,-2-5 87,1-1 0,-1 0 1,0 1-1,-1-1 0,1 0 1,-1 0-1,0 0 0,-1-1 0,1 1 1,-1-1-1,-6 7 0,-4 2 253,-1 0-1,0-1 0,-1 0 1,-1-1-1,0-1 1,0-1-1,-20 9 1,32-16-178,1-1 0,-1 0 1,0 0-1,0 0 0,0-1 1,0 0-1,0 0 0,0 0 1,0 0-1,0-1 0,-1 0 1,-8 0-1,14 0-172,0-1 0,-1 1 0,1 0-1,0 0 1,-1-1 0,1 1 0,0 0 0,-1 0 0,1-1 0,0 1 0,0 0 0,-1-1 0,1 1-1,0 0 1,0-1 0,0 1 0,0 0 0,-1-1 0,1 1 0,0 0 0,0-1 0,0 1 0,0 0-1,0-1 1,0 1 0,0-1 0,0 1 0,0 0 0,0-1 0,0 1 0,0-1 0,0 1-1,0 0 1,1-1 0,-1 1 0,0 0 0,0-1 0,0 1 0,0 0 0,1-1 0,-1 1 0,0 0-1,0-1 1,1 1 0,-1 0 0,0 0 0,1-1 0,-1 1 0,0 0 0,1 0 0,-1 0 0,0-1-1,1 1 1,17-13-96,-12 10 78,0 1-1,0 0 0,0 0 1,1 0-1,-1 1 0,0 0 1,1 1-1,-1-1 1,1 1-1,-1 0 0,0 1 1,1 0-1,-1 0 0,0 0 1,1 0-1,-1 1 0,0 0 1,0 1-1,0-1 1,0 1-1,-1 0 0,1 1 1,-1-1-1,0 1 0,0 0 1,0 1-1,0-1 0,-1 1 1,0 0-1,0 0 1,0 0-1,0 0 0,4 11 1,4 13-1034,14 27-3885,-25-54 4509,0 1-1,1 0 0,0-1 0,-1 0 1,1 1-1,0-1 0,0 0 1,0 0-1,1 0 0,-1 0 0,0 0 1,1-1-1,-1 1 0,1-1 0,3 2 1,9-1-10489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656"/>
    </inkml:context>
    <inkml:brush xml:id="br0">
      <inkml:brushProperty name="width" value="0.025" units="cm"/>
      <inkml:brushProperty name="height" value="0.025" units="cm"/>
    </inkml:brush>
  </inkml:definitions>
  <inkml:trace contextRef="#ctx0" brushRef="#br0">0 51 11691,'0'0'10666,"76"-43"-9096,-19 37-674,7 4-415,3 2-385,-3 0-320,-10 0-3171,-6 0-5862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7.266"/>
    </inkml:context>
    <inkml:brush xml:id="br0">
      <inkml:brushProperty name="width" value="0.025" units="cm"/>
      <inkml:brushProperty name="height" value="0.025" units="cm"/>
    </inkml:brush>
  </inkml:definitions>
  <inkml:trace contextRef="#ctx0" brushRef="#br0">187 20 17008,'9'-3'838,"-5"0"-700,1 1 1,-1 0-1,1 0 0,0 0 0,-1 1 1,1 0-1,0 0 0,0 0 0,0 0 1,0 1-1,0 0 0,0 0 0,0 0 1,0 1-1,0-1 0,0 1 0,-1 0 1,1 1-1,0-1 0,0 1 0,-1 0 1,1 0-1,-1 1 0,0-1 0,1 1 1,-1 0-1,0 0 0,6 6 0,-1 4 39,0-1 0,0 1 0,-1 1 0,-1-1 0,0 1 0,-1 1 0,-1-1 0,0 1 0,-1 0 0,0 0 0,-1 0 0,-1 1 0,-1-1 0,0 0 0,-1 1 0,-2 19 0,-1-5 91,-1-1-1,-1 1 0,-2-1 0,-1 0 0,-1-1 0,-1 0 0,-23 42 1,1-17-440,-2-1 0,-2-2 0,-3-2 0,-77 76 0,115-123 68,-35 31-2525,10-17-3457,11-13-5119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1.671"/>
    </inkml:context>
    <inkml:brush xml:id="br0">
      <inkml:brushProperty name="width" value="0.025" units="cm"/>
      <inkml:brushProperty name="height" value="0.025" units="cm"/>
    </inkml:brush>
  </inkml:definitions>
  <inkml:trace contextRef="#ctx0" brushRef="#br0">3 46 11915,'4'-14'1100,"6"-16"7475,-7 29-4775,-1 19-2808,-13 222 1351,1-87-2139,10-148-59,0 0 0,0 0 0,0 0 0,0 0 0,1 0 0,0 0 1,1 6-1,-1-11-100,-1 1 0,0-1 0,0 1 1,0-1-1,1 1 0,-1-1 1,0 0-1,1 1 0,-1-1 0,0 0 1,1 1-1,-1-1 0,1 0 0,-1 1 1,0-1-1,1 0 0,-1 0 0,1 1 1,-1-1-1,1 0 0,-1 0 1,1 0-1,-1 0 0,1 0 0,-1 1 1,1-1-1,-1 0 0,1 0 0,23-14 861,9-21-814,-1-1-1,-2-2 1,-2-1 0,34-60-1,-46 73-90,73-116-1,-82 136-1993,-8 15-2856,-8 14-6646,-3-7 748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167"/>
    </inkml:context>
    <inkml:brush xml:id="br0">
      <inkml:brushProperty name="width" value="0.025" units="cm"/>
      <inkml:brushProperty name="height" value="0.025" units="cm"/>
    </inkml:brush>
  </inkml:definitions>
  <inkml:trace contextRef="#ctx0" brushRef="#br0">26 123 13261,'0'0'9582,"10"-2"-7810,1-1-1251,0 0 0,0-1 0,17-9-1,-25 12-368,0-1 0,1 0 0,-1 0 0,0 0 0,0-1 0,0 1 0,0-1 0,-1 1 0,1-1 0,-1 0 0,0 0 0,0 0 0,0 0 0,0-1 0,0 1-1,0 0 1,-1-1 0,2-6 0,-3 10-115,0-1-1,0 1 0,0-1 1,0 1-1,-1 0 1,1-1-1,0 1 0,0-1 1,0 1-1,-1-1 1,1 1-1,0-1 0,-1 1 1,1 0-1,0-1 0,-1 1 1,1 0-1,0-1 1,-1 1-1,1 0 0,-1-1 1,1 1-1,-1 0 1,1 0-1,0 0 0,-1-1 1,1 1-1,-1 0 0,1 0 1,-1 0-1,1 0 1,-1 0-1,1 0 0,-1 0 1,1 0-1,-1 0 1,1 0-1,-1 0 0,1 0 1,-1 0-1,1 1 0,-1-1 1,1 0-1,-1 0 1,1 0-1,-1 1 0,-26 8 43,18-4-59,0 1 0,1 0 0,0 0 1,0 1-1,1 0 0,-8 9 0,11-12-13,0 1-1,1-1 1,-1 1-1,1 0 1,0 0-1,1 1 0,-1-1 1,1 1-1,0-1 1,0 1-1,-1 11 1,3-16-5,0 0 0,0 0 0,0 0 0,0-1 1,0 1-1,0 0 0,1 0 0,-1-1 0,0 1 1,1 0-1,-1 0 0,0-1 0,1 1 1,-1 0-1,1-1 0,-1 1 0,1 0 0,-1-1 1,1 1-1,0-1 0,-1 1 0,1-1 0,0 1 1,-1-1-1,1 0 0,0 1 0,-1-1 1,1 0-1,0 1 0,0-1 0,0 0 0,-1 0 1,1 0-1,0 0 0,1 0 0,35 1 90,-24-2-55,48-4 53,-46 3-94,-1 1 1,1 0-1,-1 1 1,1 0 0,15 3-1,-28-2 2,0-1 0,0 1 0,0 0 0,0 0 0,0 0-1,0 0 1,-1 0 0,1 0 0,0 1 0,0-1 0,-1 0 0,1 1 0,-1 0-1,1-1 1,-1 1 0,0 0 0,0 0 0,0 0 0,0 0 0,1 2 0,12 43 221,-13-39-84,4-3 2,2-13 59,3-13 58,1-9-294,-2 0 0,-1-1 0,-2 1 0,-1-2 0,3-57 0,-8 91-27,3 27-5593,-2-28 5096,-1 0 1,1 0-1,0 0 1,0 0-1,-1 0 1,1 0-1,0 0 1,0 0-1,0 0 1,0 0-1,0 0 1,0-1-1,0 1 1,0 0-1,1-1 1,-1 1-1,0-1 1,0 1-1,0-1 1,1 0-1,1 1 1,20 2-9484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541"/>
    </inkml:context>
    <inkml:brush xml:id="br0">
      <inkml:brushProperty name="width" value="0.025" units="cm"/>
      <inkml:brushProperty name="height" value="0.025" units="cm"/>
    </inkml:brush>
  </inkml:definitions>
  <inkml:trace contextRef="#ctx0" brushRef="#br0">215 0 10186,'-9'1'8098,"-5"0"-6886,0 1 1,0 0-1,0 1 1,1 1 0,-24 9-1,28-10-952,0 1 0,1 1 1,-1-1-1,1 2 0,0-1 0,0 1 1,1 0-1,-1 0 0,2 1 0,-10 11 1,16-18-262,-1 0 1,1 0-1,0 0 1,0 0-1,0 0 1,-1 1-1,1-1 1,0 0 0,0 0-1,0 0 1,0 1-1,0-1 1,-1 0-1,1 0 1,0 0-1,0 1 1,0-1 0,0 0-1,0 0 1,0 0-1,0 1 1,0-1-1,0 0 1,0 0-1,0 1 1,0-1 0,0 0-1,0 0 1,0 1-1,0-1 1,0 0-1,0 0 1,0 0-1,0 1 1,0-1 0,0 0-1,0 0 1,1 1-1,-1-1 1,0 0-1,0 0 1,0 0-1,0 0 1,0 1 0,1-1-1,-1 0 1,0 0-1,0 0 1,0 0-1,1 0 1,-1 1-1,0-1 1,0 0-1,1 0 1,19-2 72,25-11 16,-45 12-90,11-3-103,1 0 0,0 0 0,0 1-1,0 1 1,0 0 0,0 1 0,1 0 0,-1 0 0,21 3-1,-31-1 105,0-1-1,-1 1 0,1 0 0,-1-1 1,1 1-1,-1 0 0,1 0 1,-1 0-1,0 0 0,1 0 0,-1 1 1,0-1-1,0 0 0,0 1 0,0-1 1,0 0-1,0 1 0,-1-1 1,1 1-1,0 0 0,-1-1 0,1 1 1,-1-1-1,1 1 0,-1 0 0,0-1 1,0 1-1,0 0 0,0 0 1,0-1-1,0 1 0,0 0 0,0-1 1,-1 1-1,0 3 0,0 1 116,-1 0 1,0 0-1,0 1 0,0-1 1,0 0-1,-1-1 0,0 1 0,-5 7 1,0-4 109,0 0 1,0 0 0,-1-1 0,0 0 0,-14 8-1,19-13-195,-1 0 0,0 0 0,0 0-1,0-1 1,0 0 0,-1 0 0,1-1-1,-1 1 1,1-1 0,-1 0-1,1 0 1,-1-1 0,-7 0 0,12 0-199,1-1 1,-1 1-1,0 0 1,1-1-1,-1 1 1,1-1-1,-1 1 1,1-1-1,-1 1 1,1-1-1,-1 1 1,1-1-1,-1 0 1,1 1-1,0-1 1,-1 0-1,1 1 1,0-1-1,0 0 1,-1 1-1,1-1 1,0 0 0,0 1-1,0-1 1,0 0-1,0 0 1,0 1-1,0-1 1,0 0-1,0 1 1,0-1-1,1 0 1,-1 0-1,0 1 1,0-1-1,1 0 1,-1 1-1,0-1 1,1 1-1,-1-1 1,1 0-1,0 0 1,16-30-9573,7 9-3449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959"/>
    </inkml:context>
    <inkml:brush xml:id="br0">
      <inkml:brushProperty name="width" value="0.025" units="cm"/>
      <inkml:brushProperty name="height" value="0.025" units="cm"/>
    </inkml:brush>
  </inkml:definitions>
  <inkml:trace contextRef="#ctx0" brushRef="#br0">96 285 14510,'0'0'5536,"-9"10"-2195,1-3-2994,-41 48 2638,45-51-2750,1 1 1,0 0 0,0 0 0,0 0-1,1 1 1,-1-1 0,1 1-1,1-1 1,-1 1 0,1 0-1,0 0 1,-1 6 0,2-11-228,1 0 0,-1 0 0,0 0 1,0 0-1,1 0 0,-1 0 0,1 0 0,-1-1 1,1 1-1,-1 0 0,1 0 0,-1 0 0,1-1 0,0 1 1,-1 0-1,1-1 0,0 1 0,-1-1 0,1 1 1,0-1-1,0 1 0,0-1 0,0 1 0,-1-1 0,1 0 1,0 1-1,0-1 0,0 0 0,0 0 0,0 0 1,0 0-1,0 0 0,0 0 0,0 0 0,0 0 0,0 0 1,0 0-1,0 0 0,-1-1 0,3 0 0,42-13 143,-29 5-137,0-1 0,-1-1 1,-1 0-1,0-1 1,0-1-1,-2 0 0,1-1 1,-2 0-1,0-1 1,0 0-1,-2-1 0,0 0 1,0 0-1,-2-1 0,0 0 1,-1-1-1,0 1 1,-2-1-1,0 0 0,-1 0 1,-1-1-1,0-23 1,-2 39-8,0 1 0,0-1 0,0 0-1,0 1 1,-1-1 0,1 0 0,-1 1 0,0-1 0,0 1 0,0-1 0,0 1 0,0-1 0,0 1 0,-1 0 0,1-1 0,-1 1 0,1 0 0,-1 0 0,0 0 0,0 0 0,0 1 0,0-1 0,0 0 0,-1 1 0,1-1 0,0 1 0,-1 0 0,1 0 0,-1 0 0,1 0 0,-1 0 0,1 1 0,-6-1 0,2 0 9,0 1 0,0 0 0,1 1 0,-1 0 1,0 0-1,1 0 0,-1 0 0,1 1 1,-1 0-1,1 0 0,0 1 0,-1 0 0,1-1 1,1 2-1,-7 3 0,-4 6 27,-1 1 0,-22 27 0,33-35-13,0 0 0,0 1 0,1 0 0,0-1 0,0 1 0,1 1 0,0-1 0,0 0 0,1 1 0,-3 9 0,5-16-27,0 0-1,0 0 1,0 0 0,0 0-1,0 0 1,0 0-1,0 0 1,0 0-1,1 0 1,-1 0 0,0 0-1,1 0 1,-1 0-1,0 0 1,1 0 0,-1 0-1,1 0 1,-1-1-1,1 1 1,0 0 0,-1 0-1,1-1 1,0 1-1,0 0 1,-1-1 0,1 1-1,0 0 1,0-1-1,0 1 1,0-1-1,0 0 1,0 1 0,0-1-1,0 0 1,0 1-1,1-1 1,43 2 99,-31-3-92,148-3-3015,-160 3 2998,0 1 0,0 0 0,0 0 0,0 1 0,0-1 0,0 0 1,0 1-1,0-1 0,-1 1 0,1-1 0,0 1 0,0 0 0,0 0 0,-1 0 0,1 0 0,0 0 1,-1 0-1,1 1 0,-1-1 0,1 0 0,-1 1 0,2 1 0,-2 0 11,0 0 1,0 0-1,0 0 0,0 0 0,0 0 1,0 0-1,-1 0 0,0 0 0,1 0 1,-1 0-1,0 0 0,-1 6 0,-3 10 68,0-1 0,-1 1 0,-14 31 0,12-30-48,6-18-360,0 0-1,0 0 1,0 0 0,1 0-1,-1 0 1,1 1 0,-1-1 0,1 0-1,0 1 1,0-1 0,0 0-1,0 0 1,0 1 0,1 2-1,9-3-4023,10-14 505,3-10-3555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287"/>
    </inkml:context>
    <inkml:brush xml:id="br0">
      <inkml:brushProperty name="width" value="0.025" units="cm"/>
      <inkml:brushProperty name="height" value="0.025" units="cm"/>
    </inkml:brush>
  </inkml:definitions>
  <inkml:trace contextRef="#ctx0" brushRef="#br0">111 0 15214,'0'0'10859,"-36"50"-9770,15-18-160,-1 2-481,6 2-128,4-5-224,9-6-128,3-7-768,0-10-1058,12-8-288,4-4-160,2-15-1346,3-11-2209,-2-3-3108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645"/>
    </inkml:context>
    <inkml:brush xml:id="br0">
      <inkml:brushProperty name="width" value="0.025" units="cm"/>
      <inkml:brushProperty name="height" value="0.025" units="cm"/>
    </inkml:brush>
  </inkml:definitions>
  <inkml:trace contextRef="#ctx0" brushRef="#br0">12 362 9385,'0'0'8669,"-2"9"-7201,-1 1-1029,1-5-182,1 0-1,0 0 0,0 0 0,0 0 0,0 0 0,1 8 0,0-12-215,0-1 1,0 1-1,0-1 0,0 1 1,0-1-1,1 1 0,-1-1 1,0 1-1,0-1 0,0 1 1,1-1-1,-1 1 0,0-1 1,0 1-1,1-1 0,-1 0 1,0 1-1,1-1 0,-1 1 1,1-1-1,-1 0 0,1 1 1,-1-1-1,0 0 0,1 0 1,-1 1-1,1-1 0,-1 0 1,1 0-1,-1 0 0,1 0 1,0 1-1,24-2 849,21-15 294,16-26-316,-59 40-798,1 0 1,-1-1-1,0 0 1,-1 1-1,1-1 1,0 0-1,-1 0 1,0-1-1,0 1 0,0 0 1,0-1-1,0 1 1,-1-1-1,1 0 1,-1 0-1,1-4 1,-2 8-30,-1 0 0,1 0 0,0-1 1,0 1-1,0 0 0,-1 0 0,1-1 1,0 1-1,0 0 0,-1 0 0,1-1 0,0 1 1,-1 0-1,1 0 0,0 0 0,-1 0 1,1 0-1,0-1 0,-1 1 0,1 0 1,0 0-1,-1 0 0,1 0 0,0 0 0,-1 0 1,1 0-1,0 0 0,-1 0 0,1 0 1,0 1-1,-1-1 0,1 0 0,0 0 0,-1 0 1,1 0-1,0 0 0,-1 1 0,1-1 1,0 0-1,-1 1 0,-15 6 180,5 1-82,1 0 0,1 1 0,-1 0 1,1 1-1,1 0 0,0 0 0,0 1 0,1 0 0,1 0 0,-1 1 1,2 0-1,0 0 0,0 0 0,-3 17 0,7-27-123,1-1 0,0 0 0,0 0 0,0 0 0,0 1 0,0-1 0,0 0 0,0 0 0,0 0 0,1 0 0,-1 1 0,0-1-1,1 0 1,-1 0 0,1 0 0,-1 0 0,1 0 0,-1 0 0,1 0 0,0 0 0,-1 0 0,1 0 0,0 0 0,0 0 0,0 0 0,0-1 0,1 2 0,1-1 16,-1 0-1,1 0 1,0-1 0,-1 1 0,1 0 0,0-1 0,0 0 0,0 0-1,-1 0 1,1 0 0,4-1 0,4 0-130,-1-1 0,0-1 0,0 0 0,0 0 0,17-9-1,16-21-3858,-38 29 2563,-1-1-1,-1 0 0,1 0 1,0 0-1,-1-1 0,4-10 1,7-23-11066</inkml:trace>
  <inkml:trace contextRef="#ctx0" brushRef="#br0" timeOffset="1">135 1 21140,'0'0'7879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345"/>
    </inkml:context>
    <inkml:brush xml:id="br0">
      <inkml:brushProperty name="width" value="0.025" units="cm"/>
      <inkml:brushProperty name="height" value="0.025" units="cm"/>
    </inkml:brush>
  </inkml:definitions>
  <inkml:trace contextRef="#ctx0" brushRef="#br0">180 59 7687,'0'0'6529,"2"-9"-3326,-1 0-2252,-1 5-592,0 1-1,0 0 1,1 0-1,-1 0 1,1 0-1,-1 0 1,1 0-1,0 0 1,1 0-1,-1 0 1,3-4-1,-4 12 3289,3 17-2911,-5 16 344,-1-1 0,-14 58 0,9-58-820,2 0 0,-3 58 0,9-94-249,0-1 1,1 1-1,-1-1 1,0 0-1,0 1 1,1-1-1,-1 0 1,0 1-1,1-1 1,-1 1 0,1-1-1,-1 0 1,0 0-1,1 1 1,-1-1-1,1 0 1,-1 0-1,0 0 1,1 1-1,-1-1 1,1 0-1,-1 0 1,1 0-1,-1 0 1,1 0-1,-1 0 1,1 0-1,-1 0 1,1 0-1,-1 0 1,1 0-1,-1 0 1,1 0 0,-1 0-1,1-1 1,-1 1-1,0 0 1,1 0-1,-1-1 1,1 1-1,-1 0 1,0 0-1,1-1 1,0 0-1,27-12 139,-23 10-151,-5 3-5,1-1 1,0 1-1,0 0 0,-1-1 0,1 1 1,0 0-1,0-1 0,0 1 0,-1 0 1,1 0-1,0 0 0,0 0 0,0 0 1,0-1-1,0 2 0,-1-1 0,1 0 1,0 0-1,0 0 0,0 0 0,0 0 1,-1 1-1,1-1 0,0 0 1,0 1-1,-1-1 0,1 1 0,0-1 1,0 1-1,0 0 0,0 0 2,-1 1 0,1-1 1,0 1-1,-1-1 0,1 1 0,-1-1 0,0 1 1,0 0-1,1-1 0,-1 1 0,0-1 0,0 1 1,0 0-1,-1 2 0,0 1 12,0-1 1,0 1-1,0-1 1,0 1-1,-1-1 1,0 0-1,0 1 1,0-1-1,0 0 1,-1 0-1,-4 6 1,3-8 28,-1 1-1,1-1 1,-1 0 0,1 0 0,-1-1 0,0 1 0,0-1 0,0 0 0,0-1 0,0 1 0,1-1 0,-1 0 0,0 0 0,0 0 0,-8-2 0,-1 0 76,0-1 1,0 0-1,0-1 1,-14-6-1,28 10-113,-3-1 0,1 1 0,0-1 0,-1 0 0,1 0 0,0 0 0,0 0 0,0-1 0,-1 1 0,1-1 0,1 1 0,-1-1 0,0 0 0,0 1 0,1-1 0,-1 0 0,1 0 0,-1 0 0,1 0 0,-2-3 0,11 3-1158,-1 1 1,1 0-1,0 1 1,-1 0-1,13 1 1,31 1-6781,-23-2 1201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967"/>
    </inkml:context>
    <inkml:brush xml:id="br0">
      <inkml:brushProperty name="width" value="0.025" units="cm"/>
      <inkml:brushProperty name="height" value="0.025" units="cm"/>
    </inkml:brush>
  </inkml:definitions>
  <inkml:trace contextRef="#ctx0" brushRef="#br0">101 1 17360,'0'0'7762,"-9"5"-5589,2-1-2082,1 0 0,-1 1 0,1 0 0,0 1 0,0-1 0,1 1 0,0 0 0,0 1 0,0-1 0,0 1 0,1 0 0,0 0 0,1 0 0,0 1 0,0-1 0,0 1 0,1 0 0,0 0 1,-1 14-1,3-20-89,-1-1 1,1 1 0,0 0 0,0-1 0,0 1 0,0 0 0,0 0-1,0-1 1,0 1 0,1 0 0,-1-1 0,0 1 0,1-1 0,0 1-1,-1 0 1,1-1 0,0 1 0,0-1 0,-1 0 0,1 1 0,1-1-1,-1 0 1,0 1 0,0-1 0,0 0 0,3 2 0,-2-3 12,1 1 0,0 0 0,0-1 0,0 0 0,-1 0 0,1 0 0,0 0 0,0 0 0,-1 0 0,1-1 0,0 1 0,0-1 0,-1 0 0,1 0 0,0 0 0,-1 0 0,3-1 0,9-6 28,-1 0 1,1-1 0,-2 0-1,1-1 1,12-13-1,-12 11-29,0 1-1,1 0 0,29-18 1,-42 29-24,0 0 1,-1-1 0,1 1-1,-1-1 1,1 1 0,0 0 0,-1-1-1,1 1 1,0 0 0,0-1 0,-1 1-1,1 0 1,0 0 0,-1 0 0,1 0-1,0 0 1,0 0 0,-1 0-1,1 0 1,0 0 0,0 0 0,-1 0-1,1 1 1,0-1 0,0 0 0,-1 0-1,1 1 1,0-1 0,-1 0-1,1 1 1,-1-1 0,1 1 0,0-1-1,-1 1 1,1-1 0,-1 1 0,1-1-1,-1 1 1,1 0 0,-1-1 0,1 2-1,6 38 43,-1-1-829,-6-38 689,0 0-1,0 1 1,1-1-1,-1 0 1,1 0-1,-1 0 1,1 0-1,-1 0 1,1 0-1,0 0 1,-1 0 0,1 0-1,0 0 1,0-1-1,0 1 1,-1 0-1,1 0 1,0-1-1,0 1 1,0-1-1,0 1 1,0 0-1,2 0 1,1-1 7,-1 0 1,0 0-1,0 0 1,1 0-1,-1-1 1,0 1-1,0-1 1,0 0-1,0 0 1,0 0-1,0 0 1,0 0-1,0-1 1,0 0-1,0 1 0,-1-1 1,3-2-1,44-42-853,-36 32 116,1 1 225,-4 2 9,0 1-1,1 0 0,23-16 0,-34 32 856,0 0-1,-1 0 1,0 0 0,0 0-1,-1-1 1,-3 9 0,-11 23 994,1 1-1,-16 64 1,28-90-1071,1 0-1,0 0 1,1 1 0,0-1-1,1 1 1,0-1-1,1 1 1,0-1 0,1 0-1,1 0 1,0 0-1,1 0 1,5 13 0,0-5-223,0 0 1,-2 0 0,0 1-1,-1 0 1,-1 1 0,3 35-1,-8-50 47,1-1 0,-2 0 0,1 0 0,-1 0 0,0 0 0,0 0 0,-1 0 1,1 0-1,-1 0 0,-1 0 0,1 0 0,-5 6 0,4-8 54,0 0 0,0-1 0,-1 1 0,1-1 1,-1 0-1,0 0 0,0 0 0,0 0 1,0-1-1,-1 1 0,1-1 0,-1 0 0,1-1 1,-1 1-1,0-1 0,1 0 0,-10 1 0,12-2 51,-1 1 0,0-1 0,0 0 0,1 0-1,-1 0 1,0 0 0,0 0 0,0-1-1,1 1 1,-1-1 0,0 0 0,1 0-1,-1 0 1,1 0 0,-1 0 0,1-1-1,-1 1 1,1-1 0,0 1 0,-1-1-1,1 0 1,-2-2 0,1-1-13,0 0 0,0 0 0,0 0 0,0 0 1,1 0-1,0 0 0,0-1 0,0 1 0,1-1 0,-2-8 0,1 0-69,1-1-1,1 1 1,0 0-1,0-1 1,2 1-1,0 0 1,0 0-1,7-19 1,-3 19-22,0 0 1,1 0 0,1 1 0,1 0 0,-1 1 0,20-21 0,73-63-2537,-26 27-7149,-29 21-5705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5.904"/>
    </inkml:context>
    <inkml:brush xml:id="br0">
      <inkml:brushProperty name="width" value="0.025" units="cm"/>
      <inkml:brushProperty name="height" value="0.025" units="cm"/>
    </inkml:brush>
  </inkml:definitions>
  <inkml:trace contextRef="#ctx0" brushRef="#br0">164 205 7143,'0'0'9358,"5"-10"-5861,13-28-406,-18 37-2994,0 1 0,1-1 0,-1 1 1,0-1-1,0 1 0,0-1 1,0 1-1,0-1 0,0 1 1,0-1-1,0 1 0,0-1 1,0 1-1,0-1 0,0 1 1,0-1-1,0 1 0,0-1 1,0 1-1,-1-1 0,1 1 1,0-1-1,0 1 0,-1-1 1,1 1-1,0 0 0,0-1 1,-1 1-1,1 0 0,-1-1 0,1 1 1,0 0-1,-1-1 0,1 1 1,-1 0-1,1-1 0,-1 1 1,1 0-1,-1 0 0,1 0 1,-1 0-1,1-1 0,-1 1 1,1 0-1,-1 0 0,1 0 1,-1 0-1,1 0 0,-1 0 1,1 0-1,-1 0 0,1 0 1,-1 1-1,0-1 0,-27 4 1143,19 0-1157,-1 0 0,1 1-1,0 1 1,1-1 0,-1 1-1,1 1 1,0-1-1,1 1 1,0 1 0,0-1-1,0 1 1,1 1-1,0-1 1,1 1 0,0 0-1,0 0 1,1 0 0,0 1-1,1 0 1,-4 15-1,7-24-84,0 0 0,-1-1 0,1 1-1,0 0 1,0 0 0,0 0 0,1-1-1,-1 1 1,0 0 0,0 0 0,0 0 0,1-1-1,-1 1 1,0 0 0,1 0 0,-1-1-1,0 1 1,1 0 0,-1-1 0,1 1-1,-1-1 1,1 1 0,0 0 0,-1-1-1,1 1 1,-1-1 0,1 1 0,0-1-1,0 0 1,0 1 0,30 0 12,-20-4 15,-1 1-1,0-1 1,0-1 0,10-5-1,8-8 14,0-1-1,-1-1 1,-2-2-1,0 0 0,-1-1 1,-1-2-1,-1 0 0,-2-2 1,0 0-1,-1-1 1,18-37-1,-34 58-331,-7 13 105,-16 33 36,-28 58 180,44-91-25,-4 10 0,-1 0-1,2 0 1,0 1 0,1 0 0,1 0 0,1 0-1,-4 31 1,8-48-4,0 0 1,0-1-1,0 1 0,0 0 0,0-1 0,0 1 1,0 0-1,1-1 0,-1 1 0,0 0 0,0-1 0,0 1 1,1 0-1,-1-1 0,0 1 0,1-1 0,-1 1 0,1-1 1,-1 1-1,0-1 0,1 1 0,-1-1 0,1 1 0,-1-1 1,1 0-1,0 1 0,-1-1 0,1 0 0,-1 1 0,1-1 1,0 0-1,-1 0 0,2 1 0,26-6 109,-19 2-47,0-1-1,-1 0 0,0-1 1,11-8-1,-6 3-33,-1 0-1,0-2 1,-1 1-1,0-1 1,-1-1-1,0 1 1,-1-2-1,-1 1 1,0-1-1,-1-1 1,0 0 0,-1 1-1,7-32 1,-13 46-30,0 1 0,-1-1 0,1 0 1,0 0-1,-1 1 0,1-1 0,0 0 1,-1 0-1,1 0 0,0 1 0,-1-1 1,1 0-1,-1 0 0,1 0 0,0 0 1,-1 0-1,1 0 0,-1 0 0,1 0 1,0 0-1,-1 0 0,1 0 0,-1 0 1,1 0-1,0 0 0,-1 0 0,1-1 1,-1 1-1,1 0 0,0 0 0,-1 0 1,1-1-1,0 1 0,-1 0 0,1 0 1,0-1-1,0 1 0,-1 0 0,1-1 1,0 1-1,0 0 0,-1-1 0,1 1 1,0 0-1,0-1 0,0 1 0,0 0 1,-1-1-1,1 1 0,0-1 0,0 1 1,0 0-1,0-1 0,0 1 1,0-1-1,0 1 0,0 0 0,0-1 1,0 1-1,0-1 0,1 1 0,-1 0 1,0-1-1,-24 24-226,12-7 221,1 0-1,1 0 1,0 1-1,1 0 1,1 1 0,1-1-1,-9 34 1,16-50 8,-1 0-1,1 0 1,0 0 0,0 0-1,0 0 1,0 0-1,0 0 1,0 0 0,0 0-1,0 0 1,1 0-1,-1 0 1,0 0 0,0 0-1,1 0 1,-1 0-1,1 0 1,-1 0 0,1 0-1,-1-1 1,1 1-1,-1 0 1,1 0 0,0 0-1,0-1 1,-1 1-1,2 0 1,0 0 5,0 0 0,0 0 1,0-1-1,1 1 0,-1 0 0,0-1 1,0 0-1,1 0 0,-1 0 0,0 0 0,5 0 1,7-2 38,0-1 1,0-1-1,15-5 1,-24 8-32,171-50-840,-179 51 883,-1 1 0,1-1 0,-1-1 0,1 1 0,-1 0 1,1-1-1,-1 0 0,1 0 0,-1 0 0,1 0 0,0 0 0,0-1 0,-1 1 0,1-1 0,0 0 0,0 0 0,1 0 0,-1-1 0,-4-4 0,2 1 46,0-1-1,1 0 1,0 0 0,0 0-1,0 0 1,1 0-1,-4-15 1,1-15-88,7 36-15,-1 0 0,0 0 0,0 0 0,1 0 1,-1 1-1,0-1 0,1 0 0,-1 0 0,1 0 0,-1 1 0,1-1 0,0 0 0,-1 0 0,1 1 0,0-1 0,-1 0 0,1 1 0,0-1 0,0 1 0,-1-1 0,1 1 0,0 0 0,0-1 0,0 1 0,0 0 0,0-1 0,0 1 0,0 0 0,0 0 0,-1 0 1,1 0-1,0 0 0,2 0 0,125 3-6228,-70-1-716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999"/>
    </inkml:context>
    <inkml:brush xml:id="br0">
      <inkml:brushProperty name="width" value="0.025" units="cm"/>
      <inkml:brushProperty name="height" value="0.025" units="cm"/>
    </inkml:brush>
  </inkml:definitions>
  <inkml:trace contextRef="#ctx0" brushRef="#br0">0 61 10666,'0'0'16816,"65"-3"-15311,-22 0-896,14-4-577,14-2-256,6-7-3107,6-7-5253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526"/>
    </inkml:context>
    <inkml:brush xml:id="br0">
      <inkml:brushProperty name="width" value="0.025" units="cm"/>
      <inkml:brushProperty name="height" value="0.025" units="cm"/>
    </inkml:brush>
  </inkml:definitions>
  <inkml:trace contextRef="#ctx0" brushRef="#br0">1 642 10602,'0'0'12604,"11"-15"-10762,218-285 2826,9-15-3373,-238 314-1294,0 1 1,0-1 0,0 1 0,1-1 0,-1 0-1,0 1 1,1-1 0,-1 1 0,0-1-1,1 1 1,-1-1 0,1 1 0,-1-1 0,1 1-1,-1 0 1,1-1 0,-1 1 0,1 0-1,-1-1 1,1 1 0,0 0 0,-1 0 0,1-1-1,-1 1 1,1 0 0,0 0 0,-1 0-1,2 0 1,-2 18-61,-15 34 67,15-50 18,-12 37 62,-45 160 132,48-161-132,2 1 1,2-1 0,0 51-1,5-83-59,0 0-1,1-1 1,0 1 0,1 0-1,-1-1 1,1 1-1,0-1 1,1 0-1,4 9 1,9 22-1644,-28-48-12785,9 9 12283,-16-17-6899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855"/>
    </inkml:context>
    <inkml:brush xml:id="br0">
      <inkml:brushProperty name="width" value="0.025" units="cm"/>
      <inkml:brushProperty name="height" value="0.025" units="cm"/>
    </inkml:brush>
  </inkml:definitions>
  <inkml:trace contextRef="#ctx0" brushRef="#br0">28 363 13229,'0'0'9897,"-27"-54"-7367,30 48-640,14-2-1057,9 4-513,6-1-224,5 1-96,6 0 32,1-1-416,0-1-2467,-4-3-1857,-1-4-2531</inkml:trace>
  <inkml:trace contextRef="#ctx0" brushRef="#br0" timeOffset="1">656 0 17392,'0'0'5670,"-27"51"-4421,7-11-480,1 9-257,4 5-384,1 2-64,3 1-32,5-5-384,3-7-1185,3-9-321,-1-13-1922,1-13-2273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199"/>
    </inkml:context>
    <inkml:brush xml:id="br0">
      <inkml:brushProperty name="width" value="0.025" units="cm"/>
      <inkml:brushProperty name="height" value="0.025" units="cm"/>
    </inkml:brush>
  </inkml:definitions>
  <inkml:trace contextRef="#ctx0" brushRef="#br0">0 65 17745,'0'0'6470,"14"-9"-6006,-5 3-399,-2 0-1,1 1 0,1 0 0,-1 0 0,1 1 0,-1 0 0,1 0 0,0 1 0,1 1 0,-1-1 0,13-1 0,16 1 13,0 1 0,63 5 0,-87-2-217,0 1 1,0 1-1,0 0 1,-1 1 0,1 0-1,-1 1 1,0 1 0,0 0-1,0 1 1,16 11 0,-25-15 95,-1 0 1,1 0 0,-1 0 0,1 0 0,-1 0-1,0 1 1,0-1 0,-1 1 0,1 0 0,-1 0-1,0 0 1,0 0 0,0 1 0,0-1 0,-1 0 0,1 1-1,-1-1 1,0 6 0,-1-4 182,0 0 0,-1-1 0,1 1 0,-1 0 0,-1-1 0,1 1 0,-1-1 0,0 1 0,0-1 0,0 0 0,-1 0 0,-6 9 0,-3 1 498,-1 1 0,0-2 0,-1 1-1,-1-2 1,0 0 0,-1-1-1,-21 13 1,12-10-233,0-2-1,-1 0 1,-32 10 0,47-19-320,0-1 0,-1 0 0,1 0 1,0-2-1,-1 1 0,0-1 0,1-1 0,-1 0 1,0-1-1,-18-3 0,27 4-198,1-1-1,0 0 1,0 0-1,0 0 1,0 0 0,0 0-1,0 0 1,0 0-1,0-1 1,0 1 0,1-1-1,-1 1 1,1-1-1,-1 0 1,1 0 0,-1 0-1,1 0 1,0 0 0,0 0-1,-2-4 1,2 2-442,0 0-1,0-1 1,0 1 0,0 0 0,1-1 0,0 1 0,0-1-1,0 1 1,0 0 0,2-7 0,7-19-8413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600"/>
    </inkml:context>
    <inkml:brush xml:id="br0">
      <inkml:brushProperty name="width" value="0.025" units="cm"/>
      <inkml:brushProperty name="height" value="0.025" units="cm"/>
    </inkml:brush>
  </inkml:definitions>
  <inkml:trace contextRef="#ctx0" brushRef="#br0">0 51 16528,'0'0'9160,"68"45"-8135,-8-45-256,10-2-513,4-15-160,3-6-800,-8-3-3332,-13-2-3748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959"/>
    </inkml:context>
    <inkml:brush xml:id="br0">
      <inkml:brushProperty name="width" value="0.025" units="cm"/>
      <inkml:brushProperty name="height" value="0.025" units="cm"/>
    </inkml:brush>
  </inkml:definitions>
  <inkml:trace contextRef="#ctx0" brushRef="#br0">89 39 12556,'0'0'11557,"-3"12"-11370,-25 83 474,12-45 306,2 1-1,-12 78 1,26-128-896,-1 0-1,1 0 1,0 0-1,0 0 1,0 0 0,0 0-1,0 0 1,0 0-1,0 0 1,0 0 0,0 0-1,1 0 1,-1 0-1,0 0 1,0 0 0,1 0-1,-1-1 1,1 1-1,-1 0 1,1 0 0,-1 0-1,1 0 1,0-1-1,-1 1 1,1 0 0,0 0-1,1 0 1,0 0 19,-1-1 1,1 0-1,-1 0 1,1 0-1,-1 0 1,1 0-1,0 0 1,-1 0-1,1-1 1,-1 1-1,1 0 0,-1-1 1,1 0-1,-1 1 1,3-2-1,9-6 361,0 0-1,22-18 1,-31 23-428,53-48-1,-2-3-1,-2-2 0,-2-3 1,48-73-1,-104 139-2244,-16 24-6055,-3-6-727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8.617"/>
    </inkml:context>
    <inkml:brush xml:id="br0">
      <inkml:brushProperty name="width" value="0.025" units="cm"/>
      <inkml:brushProperty name="height" value="0.025" units="cm"/>
    </inkml:brush>
  </inkml:definitions>
  <inkml:trace contextRef="#ctx0" brushRef="#br0">7 147 14830,'0'0'7794,"-2"9"-5717,1-6-1944,1-1-68,-1-1 0,1 0 1,-1 1-1,1-1 0,0 0 0,-1 1 1,1-1-1,0 0 0,0 1 0,0-1 0,0 1 1,0-1-1,0 1 0,0-1 0,1 0 1,-1 1-1,0-1 0,1 0 0,-1 1 0,1-1 1,-1 0-1,1 0 0,0 1 0,0-1 1,-1 0-1,1 0 0,0 0 0,0 0 0,0 0 1,0 0-1,0 0 0,0 0 0,1 0 1,-1-1-1,0 1 0,0 0 0,1-1 1,-1 1-1,0-1 0,1 0 0,-1 1 0,0-1 1,1 0-1,-1 0 0,3 1 0,8-1-18,1 0-1,-1-1 0,0 0 0,0 0 1,0-2-1,0 1 0,0-2 0,0 1 1,-1-1-1,0-1 0,1 0 1,-2-1-1,1 0 0,-1-1 0,0 0 1,0-1-1,-1 0 0,0 0 0,0-1 1,-1 0-1,0 0 0,-1-1 0,0 0 1,0 0-1,-1-1 0,8-18 1,-10 4 295,-4 24-327,0 1-1,-1 0 1,1 0-1,0-1 0,0 1 1,-1 0-1,1 0 1,0 0-1,0 0 1,-1-1-1,1 1 0,0 0 1,0 0-1,-1 0 1,1 0-1,0 0 0,-1 0 1,1 0-1,0 0 1,-1 0-1,1 0 1,0 0-1,-1 0 0,1 0 1,0 0-1,0 0 1,-1 0-1,1 0 0,0 0 1,-1 0-1,1 0 1,0 1-1,0-1 0,-1 0 1,1 0-1,0 0 1,0 0-1,-1 1 1,-4 2 16,1 0 1,0 1-1,0-1 1,0 1 0,0 0-1,-5 7 1,1 0-33,0 1 0,1 0 0,0 0 0,1 1 0,0-1 0,1 2-1,0-1 1,1 0 0,-4 28 0,8-40 3,-1 0-1,1 0 1,0 0-1,0 1 1,0-1-1,0 0 1,0 0-1,0 0 0,0 0 1,1 0-1,-1 0 1,0 0-1,0 0 1,1 0-1,-1 0 1,1 0-1,-1 0 1,1 0-1,-1 0 1,1 0-1,0 0 1,-1-1-1,1 1 0,0 0 1,0 0-1,0-1 1,-1 1-1,1 0 1,0-1-1,0 1 1,1 0-1,1-1 18,0 1-1,0-1 0,0 0 1,0 0-1,0 0 1,-1 0-1,1 0 0,0 0 1,0-1-1,0 0 1,4-1-1,6-2 49,0-1 0,-1-1 0,0 0 0,12-8 0,117-95 104,-141 109-173,0 0 0,0-1 0,1 1 0,-1 0 0,0 0-1,0-1 1,0 1 0,0 0 0,1 0 0,-1-1 0,0 1-1,0 0 1,0 0 0,1 0 0,-1-1 0,0 1 0,1 0 0,-1 0-1,0 0 1,0 0 0,1 0 0,-1 0 0,0 0 0,1 0-1,-1-1 1,0 1 0,0 0 0,1 0 0,-1 0 0,0 0 0,1 1-1,-1-1 1,0 0 0,1 0 0,-1 0 0,0 0 0,0 0 0,1 0-1,-1 0 1,0 0 0,0 1 0,1-1 0,-1 0 0,0 0-1,0 0 1,1 1 0,-1-1 0,-4 18 49,-14 21 127,10-25-140,6-11-23,0 1 1,0-1-1,0 1 1,0 0-1,0-1 1,1 1 0,-1 0-1,1 0 1,-1 8-1,39-13 470,-8-5-411,-12 1-137,1 2 1,-1 0 0,1 1-1,-1 0 1,1 2-1,19 1 1,-36-1 73,0 0 0,0 0 0,0 1 0,0-1 0,0 0 0,0 1 0,0-1 0,0 0 0,0 1 0,-1-1 0,1 1 0,0-1 1,0 1-1,0 0 0,0-1 0,-1 1 0,1 0 0,0 0 0,-1 0 0,1-1 0,0 1 0,-1 0 0,1 0 0,-1 0 0,0 0 0,1 0 0,-1 0 0,0 0 1,1 0-1,-1 0 0,0 0 0,0 0 0,0 2 0,0-3 516,0-27 155,-6-136-678,10 163-344,-1 1-1,1 0 1,-1-1-1,1 1 1,-1 0-1,1 1 1,-1-1-1,0 1 1,5 2-1,-4-2-593,10 4-1291,0 0-1,1-1 0,-1-1 1,1 0-1,20 1 0,9-2-6274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192"/>
    </inkml:context>
    <inkml:brush xml:id="br0">
      <inkml:brushProperty name="width" value="0.025" units="cm"/>
      <inkml:brushProperty name="height" value="0.025" units="cm"/>
    </inkml:brush>
  </inkml:definitions>
  <inkml:trace contextRef="#ctx0" brushRef="#br0">0 78 5573,'0'0'20078,"4"12"-18984,2 27-552,3 50 0,-3-27-430,-6-59-60,0-1 0,0 1 0,0-1-1,1 1 1,-1-1 0,1 0 0,-1 1 0,1-1 0,0 0 0,0 0-1,0 1 1,0-1 0,0 0 0,0 0 0,1 0 0,-1 0-1,1 0 1,-1-1 0,1 1 0,0 0 0,3 2 0,-3-4 80,0 0 0,0 0 0,1 0 0,-1 0 0,0 0 0,0 0 0,0-1 0,0 1 0,0-1 0,0 1 0,0-1 0,0 0 0,0 0 0,0 0 0,0 0 0,0 0 0,0 0 0,-1-1 0,1 1 0,0-1 0,-1 1 1,1-1-1,-1 1 0,3-4 0,13-14-68,-1 0 0,-1-1 0,0 0 0,21-42 0,-30 49-58,0 0 0,-1 0-1,0 0 1,-1-1 0,-1 0 0,0 0 0,-1 0 0,-1 0-1,0 0 1,-1-16 0,0 31-5,0-1 0,0 0-1,0 0 1,0 0 0,0 1 0,0-1-1,0 0 1,0 0 0,-1 0 0,1 0 0,0 1-1,0-1 1,0 0 0,0 0 0,0 0-1,0 0 1,-1 1 0,1-1 0,0 0 0,0 0-1,0 0 1,0 0 0,0 0 0,-1 0 0,1 0-1,0 0 1,0 1 0,0-1 0,-1 0-1,1 0 1,0 0 0,0 0 0,0 0 0,-1 0-1,1 0 1,0 0 0,0 0 0,0 0-1,-1 0 1,1 0 0,0 0 0,0-1 0,0 1-1,-1 0 1,1 0 0,0 0 0,0 0-1,0 0 1,0 0 0,-1 0 0,1 0 0,0-1-1,0 1 1,0 0 0,0 0 0,0 0 0,0 0-1,-1-1 1,1 1 0,0 0 0,0 0-1,0 0 1,0 0 0,0-1 0,0 1 0,0 0-1,0 0 1,0 0 0,0-1 0,-9 16-275,6 29-5039,3-42 4456,0 1 1,1 0-1,-1-1 0,1 1 0,-1-1 0,1 1 0,0-1 0,0 0 0,0 1 0,1-1 0,-1 0 0,0 0 0,1 1 1,2 2-1,6 3-7920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548"/>
    </inkml:context>
    <inkml:brush xml:id="br0">
      <inkml:brushProperty name="width" value="0.025" units="cm"/>
      <inkml:brushProperty name="height" value="0.025" units="cm"/>
    </inkml:brush>
  </inkml:definitions>
  <inkml:trace contextRef="#ctx0" brushRef="#br0">16 133 10250,'0'0'12903,"8"3"-11318,-4-2-1418,-1 0 0,1 0 1,0 0-1,0 0 0,-1-1 0,1 1 0,0-1 1,0 0-1,-1 0 0,1-1 0,0 1 0,0-1 1,-1 1-1,1-1 0,0-1 0,-1 1 0,1 0 0,-1-1 1,1 1-1,-1-1 0,6-4 0,1-3 146,0 0 0,0-1-1,11-13 1,-19 20-196,0 0 1,1-1-1,-1 1 0,0 0 1,-1-1-1,1 1 1,-1-1-1,1 1 0,-1-1 1,0 0-1,0 1 0,-1-1 1,1 0-1,-1 0 0,0 0 1,0-4-1,0 8-93,-1-1 1,1 1-1,0-1 1,-1 1-1,1-1 1,-1 1-1,1-1 1,-1 1-1,1-1 1,-1 1-1,1 0 1,-1-1-1,0 1 1,1 0-1,-1 0 0,1-1 1,-1 1-1,0 0 1,1 0-1,-1 0 1,0 0-1,1 0 1,-1 0-1,0 0 1,1 0-1,-1 0 1,0 0-1,0 0 1,-21 4 34,15-1-59,1 1 0,-1 0 0,1 1 0,0-1 0,0 1 0,0 0 1,1 1-1,-1-1 0,1 1 0,-5 8 0,-3 4-2,1 1 0,-12 26-1,20-38 0,1 0-1,0 0 0,0 0 0,1 0 0,-1 0 0,2 1 1,-1-1-1,1 1 0,0-1 0,1 1 0,0-1 1,0 1-1,1 7 0,1-13 2,-1-1-1,0 1 1,1-1 0,-1 0-1,1 1 1,-1-1 0,1 0-1,-1 0 1,1 0 0,0 0-1,0 0 1,0-1 0,-1 1-1,1 0 1,0-1 0,0 0-1,0 1 1,0-1 0,0 0-1,0 0 1,0 0 0,4 0-1,49-4-157,-53 4 128,10-2-855,-1 0 0,0-1 0,0 0 0,0-1 0,18-8 0,10-10-6314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227"/>
    </inkml:context>
    <inkml:brush xml:id="br0">
      <inkml:brushProperty name="width" value="0.025" units="cm"/>
      <inkml:brushProperty name="height" value="0.025" units="cm"/>
    </inkml:brush>
  </inkml:definitions>
  <inkml:trace contextRef="#ctx0" brushRef="#br0">68 1 18578,'0'0'4302,"-6"11"-2593,-1 0-1263,-1 3-104,0 0 0,1 0 0,1 0 0,0 1 0,1 0 0,0 0-1,-4 26 1,9-40-331,0-1-1,1 0 0,-1 0 1,0 1-1,0-1 1,1 0-1,-1 0 0,0 1 1,0-1-1,1 0 0,-1 0 1,0 0-1,1 1 1,-1-1-1,0 0 0,1 0 1,-1 0-1,0 0 1,1 0-1,-1 0 0,0 0 1,1 0-1,-1 0 0,1 0 1,-1 0-1,0 0 1,1 0-1,-1 0 0,0 0 1,1 0-1,-1 0 0,0 0 1,1-1-1,-1 1 1,0 0-1,1 0 0,-1 0 1,0 0-1,1-1 1,-1 1-1,0 0 0,0 0 1,1-1-1,-1 0 0,18-10 826,42-47 244,-47 44-855,1 0 0,1 0 0,0 2 0,28-20 0,-42 32-207,-1 0 1,1-1 0,0 1 0,-1-1-1,1 1 1,0 0 0,0-1 0,-1 1-1,1 0 1,0 0 0,0-1-1,-1 1 1,1 0 0,0 0 0,0 0-1,-1 0 1,1 0 0,0 0 0,0 0-1,0 1 1,-1-1 0,1 0 0,0 0-1,0 0 1,-1 1 0,1-1 0,0 0-1,-1 1 1,1-1 0,0 1 0,-1-1-1,2 2 1,-1 0 6,0 0 0,0 0 0,0 0 0,0 0-1,0 0 1,0 1 0,-1-1 0,1 0 0,-1 0 0,0 1 0,1 2 0,-5 69 214,3-69-200,-27 130 127,28-135-166,0 0 1,0 0-1,0 0 0,0 0 0,0 0 1,0 0-1,0 0 0,0 0 1,0 1-1,0-1 0,0 0 1,1 0-1,-1 0 0,0 0 1,0 0-1,0 0 0,0 0 1,0 0-1,0 1 0,0-1 1,0 0-1,0 0 0,0 0 1,0 0-1,0 0 0,0 0 0,1 0 1,-1 0-1,0 0 0,0 0 1,0 0-1,0 0 0,0 0 1,0 0-1,0 0 0,0 0 1,1 0-1,-1 0 0,0 0 1,0 0-1,0 0 0,0 0 1,0 0-1,0 0 0,0 0 1,1 0-1,-1 0 0,0 0 0,0 0 1,0 0-1,0 0 0,0 0 1,0 0-1,0 0 0,0 0 1,0 0-1,1 0 0,-1 0 1,0 0-1,0 0 0,0-1 1,0 1-1,12-8 44,8-10 20,13-24-2846,-25 32 546,-1-1-1,-1 1 0,0-1 0,7-17 1,-7 13-11505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568"/>
    </inkml:context>
    <inkml:brush xml:id="br0">
      <inkml:brushProperty name="width" value="0.025" units="cm"/>
      <inkml:brushProperty name="height" value="0.025" units="cm"/>
    </inkml:brush>
  </inkml:definitions>
  <inkml:trace contextRef="#ctx0" brushRef="#br0">128 25 3299,'0'0'25283,"-9"-3"-24547,7 3-722,-1-1-1,1 0 0,-1 1 1,1-1-1,-1 1 0,0 0 1,1 0-1,-1 0 0,1 0 1,-1 1-1,0-1 0,1 1 1,-1-1-1,-2 2 0,1 0-14,1 1 0,0-1 0,0 1 0,0-1 0,0 1 0,1 0 0,-1 0 0,1 0 0,0 1 0,-1-1 0,2 0 0,-3 5 0,-3 4 0,1 0-1,0 1 1,0 0-1,2 0 1,0 0-1,-4 22 1,8-35-1,0 1 1,-1 0 0,1-1 0,0 1 0,0-1 0,1 1 0,-1 0 0,0-1 0,0 1 0,0 0-1,0-1 1,1 1 0,-1-1 0,0 1 0,0 0 0,1-1 0,-1 1 0,0-1 0,1 1 0,-1-1-1,1 1 1,-1-1 0,1 0 0,-1 1 0,1-1 0,-1 1 0,1-1 0,-1 0 0,1 1-1,0-1 1,-1 0 0,1 0 0,-1 0 0,1 1 0,0-1 0,-1 0 0,1 0 0,-1 0 0,1 0-1,0 0 1,-1 0 0,1 0 0,0 0 0,-1 0 0,1-1 0,0 1 0,-1 0 0,1 0 0,0-1-1,33-14 175,-22 6-96,0-2 1,0 0-1,-1 0 1,-1-1-1,0 0 0,-1-1 1,0 0-1,-1-1 1,0 0-1,-1 0 0,9-27 1,-44 106 413,22-53-676,0-1 1,1 1 0,0 1 0,1-1 0,-4 21 0,7-29-253,0-1 0,1 1 0,0-1 0,0 1 0,0-1 0,0 1 1,0-1-1,1 1 0,0 3 0,0-6 154,-1 0 1,1-1-1,-1 1 1,1 0-1,0 0 0,-1 0 1,1-1-1,0 1 1,0 0-1,0-1 1,0 1-1,-1-1 1,1 1-1,0-1 1,0 1-1,0-1 0,0 0 1,0 1-1,0-1 1,0 0-1,0 0 1,0 0-1,0 0 1,0 0-1,0 0 0,0 0 1,0 0-1,0 0 1,0 0-1,0 0 1,0-1-1,0 1 1,1-1-1,26-7-5867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371"/>
    </inkml:context>
    <inkml:brush xml:id="br0">
      <inkml:brushProperty name="width" value="0.025" units="cm"/>
      <inkml:brushProperty name="height" value="0.025" units="cm"/>
    </inkml:brush>
  </inkml:definitions>
  <inkml:trace contextRef="#ctx0" brushRef="#br0">53 76 8584,'0'0'15076,"-1"13"-13816,-21 124 1381,11-88-1929,3 0 0,-3 62 0,11-110-676,0 0 1,0 0-1,0 0 0,0 0 0,0 0 0,1 0 0,-1-1 0,0 1 0,0 0 0,0 0 0,1 0 0,-1 0 0,1-1 0,-1 1 0,0 0 0,1 0 0,-1-1 1,1 1-1,0 0 0,-1-1 0,1 1 0,-1 0 0,1-1 0,0 1 0,0-1 0,-1 1 0,1-1 0,1 1 0,0-1 36,1 1 1,-1-1-1,0 0 0,0 1 0,1-1 0,-1-1 1,0 1-1,0 0 0,1 0 0,-1-1 0,3 0 1,4-2 128,0-1 1,0 1-1,-1-1 1,15-9 0,14-15-157,0-1 1,-2-2-1,35-40 1,86-113-67,-87 99 9,-82 102-1046,-15 18-5465,-34 35 0,23-37-3844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990"/>
    </inkml:context>
    <inkml:brush xml:id="br0">
      <inkml:brushProperty name="width" value="0.025" units="cm"/>
      <inkml:brushProperty name="height" value="0.025" units="cm"/>
    </inkml:brush>
  </inkml:definitions>
  <inkml:trace contextRef="#ctx0" brushRef="#br0">151 245 9257,'0'0'3950,"-11"12"-1521,-13 16-666,-35 53 0,51-69-1305,1 0 1,0 0 0,1 1 0,0-1 0,1 2 0,1-1 0,0 0 0,0 1 0,-1 16-1,5-29-445,0-1-1,0 1 0,0-1 0,0 1 0,0 0 0,0-1 0,0 1 0,0-1 0,0 1 0,0-1 0,0 1 1,1 0-1,-1-1 0,0 1 0,0-1 0,1 1 0,-1-1 0,0 1 0,1-1 0,-1 1 0,0-1 0,1 0 0,-1 1 1,1-1-1,-1 1 0,1-1 0,-1 0 0,0 1 0,1-1 0,0 0 0,-1 0 0,1 1 0,-1-1 0,1 0 1,0 0-1,26-4 718,24-24 624,-24 5-881,0-2 1,-2 0-1,-1-2 0,0-1 1,30-49-1,-41 56-297,-1 0 0,-1-1 1,-1 0-1,0 0 0,-2-1 0,-1 0 0,-1-1 0,0 0 1,1-29-1,-6 52-173,-1 0 1,0-1 0,0 1-1,0-1 1,0 1-1,0 0 1,0-1-1,0 1 1,0-1-1,-1 1 1,1 0 0,0-1-1,-1 1 1,1 0-1,-1-1 1,0 1-1,1 0 1,-1 0-1,0-1 1,0 1 0,0 0-1,0 0 1,-2-2-1,2 3-7,-1-1 0,1 1 0,-1 0 0,1-1 0,-1 1 0,1 0 0,-1 0 0,1 0 0,-1 0 0,0 0 0,1 1 0,-1-1 0,1 0 0,-1 1 0,1-1 0,-1 1 0,-2 1 0,-6 3-10,0 1-1,0 0 1,0 1 0,-12 12-1,12-10 23,-70 66 47,73-67-55,-1 1 0,1 0 0,0 0 1,1 1-1,0-1 0,1 1 0,-6 15 0,10-24-2,1 0 0,0 0 0,0 0 0,0 0 0,0 0 0,0 0 0,0 0 0,0 0-1,0 0 1,1 0 0,-1 0 0,0 0 0,1 0 0,-1 0 0,0 0 0,1 0 0,-1 0 0,1 0 0,0-1 0,-1 1-1,1 0 1,0 0 0,-1-1 0,1 1 0,0 0 0,0-1 0,-1 1 0,1 0 0,0-1 0,0 1 0,0-1 0,0 0 0,0 1-1,0-1 1,0 0 0,0 0 0,0 1 0,0-1 0,0 0 0,0 0 0,0 0 0,0 0 0,0 0 0,1-1 0,62 1 75,-47-1-53,18-1-78,-22 1-126,0 0 1,0 1-1,0 0 0,24 4 1,-35-4 154,1 1-1,-1 0 1,1-1 0,-1 1 0,1 0 0,-1 0-1,0 1 1,0-1 0,1 0 0,-1 1 0,0-1-1,0 1 1,0 0 0,0 0 0,-1 0 0,1 0-1,-1 0 1,1 0 0,-1 0 0,1 0 0,-1 1-1,0-1 1,0 0 0,0 1 0,0-1 0,-1 1-1,1-1 1,-1 1 0,1 2 0,-1 4 52,0-1 0,0 1 0,-1-1 1,0 0-1,0 1 0,-1-1 0,0 0 0,0 0 1,-1 0-1,0 0 0,-8 14 0,-14 21-3382,16-27 557,7-12-3268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6.881"/>
    </inkml:context>
    <inkml:brush xml:id="br0">
      <inkml:brushProperty name="width" value="0.025" units="cm"/>
      <inkml:brushProperty name="height" value="0.025" units="cm"/>
    </inkml:brush>
  </inkml:definitions>
  <inkml:trace contextRef="#ctx0" brushRef="#br0">105 64 17489,'0'0'7890,"-10"7"-6614,3-3-1187,1 0 1,0 0 0,0 1-1,0 0 1,0 1 0,1-1-1,0 1 1,0 0 0,1 0-1,0 1 1,0-1 0,0 1-1,1 0 1,-3 8 0,4-12-45,-1 7 44,-1-1-1,2 1 1,-4 19-1,5-28-68,1 0 0,0 0-1,0 0 1,0 0-1,0 0 1,0 1-1,0-1 1,1 0-1,-1 0 1,0 0-1,0 0 1,1 0-1,-1 0 1,1 0-1,-1 0 1,1 0-1,-1 0 1,1 0-1,0 1 1,1-2 15,-1 1 1,0-1-1,0 0 1,0 1-1,0-1 1,0 0-1,1 1 1,-1-1-1,0 0 1,0 0-1,1 0 1,-1 0 0,0 0-1,0-1 1,0 1-1,1 0 1,-1-1-1,0 1 1,0 0-1,0-1 1,0 1-1,2-2 1,4-2 136,1 0 1,-1-1-1,0 0 0,0 0 1,-1-1-1,1 0 1,8-10-1,39-52 154,-49 61-286,8-9 81,-2-1 0,0 0-1,-1 0 1,14-34 0,-68 125-52,30-46-60,3-9-10,1 1 1,0 0 0,2 0-1,0 1 1,1 0-1,2 1 1,-4 24-1,8-45 5,1 0-1,0 0 0,0 0 0,0 0 0,0-1 1,0 1-1,0 0 0,0 0 0,0 0 0,0 0 1,0 0-1,0-1 0,1 1 0,-1 0 1,0 0-1,1 0 0,-1-1 0,0 1 0,1 0 1,-1-1-1,1 1 0,-1 0 0,1-1 0,0 1 1,-1 0-1,1-1 0,-1 1 0,1-1 1,0 1-1,0-1 0,-1 1 0,2-1 0,0 0 17,0 1 0,0-1-1,0-1 1,0 1-1,1 0 1,-1 0-1,0-1 1,0 1-1,0-1 1,0 0 0,0 1-1,3-3 1,5-2 74,0-1 0,0-1 0,17-14 0,-8 2-94,0-1 0,-1 0 0,-1-2 0,0 0 0,-2-1 0,-1-1 0,-1 0 0,-1-1 0,10-30 0,-42 76 0,11-6 0,-42 74 0,47-80 0,-1 1 0,1 0 0,1-1 0,0 2 0,0-1 0,1 0 0,-1 14 0,3-24 0,0 1 0,0 0 0,0-1 0,0 1 0,0-1 0,0 1 0,0-1 0,0 0 0,1 1 0,-1-1 0,0 1 0,0-1 0,1 1 0,-1-1 0,0 1 0,1-1 0,-1 0 0,0 1 0,1-1 0,-1 0 0,1 1 0,-1-1 0,1 0 0,-1 0 0,0 1 0,1-1 0,-1 0 0,1 0 0,-1 0 0,1 0 0,-1 1 0,1-1 0,-1 0 0,1 0 0,-1 0 0,1 0 0,-1 0 0,1 0 0,0 0 0,-1-1 0,1 1 0,-1 0 0,1 0 0,26-9 0,-11 1 0,0-2 0,-1 0 0,0-1 0,0 0 0,20-22 0,61-72 0,-87 94 0,-4 8 0,-7 13 0,-7 13 0,-10 15 11,9-21-29,0 0 0,1 1 1,1 0-1,1 1 0,1 0 0,0 0 0,2 0 0,-4 27 1,8-45-56,0 0 1,0 0 0,0-1-1,0 1 1,0 0 0,0 0 0,0-1-1,0 1 1,1 0 0,-1 0-1,0-1 1,0 1 0,1 0 0,-1 0-1,1-1 1,-1 1 0,0 0-1,1-1 1,-1 1 0,1-1 0,-1 1-1,1 0 1,0-1 0,-1 0 0,1 1-1,0-1 1,-1 1 0,1-1-1,0 0 1,-1 1 0,3-1 0,-1 1-187,1-1 0,-1 0 1,1 0-1,-1 0 1,1 0-1,-1-1 0,1 1 1,-1-1-1,1 1 1,2-2-1,4-2-1290,0 0 0,0 0 0,-1 0 0,14-11 0,11-14-5162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7.490"/>
    </inkml:context>
    <inkml:brush xml:id="br0">
      <inkml:brushProperty name="width" value="0.025" units="cm"/>
      <inkml:brushProperty name="height" value="0.025" units="cm"/>
    </inkml:brush>
  </inkml:definitions>
  <inkml:trace contextRef="#ctx0" brushRef="#br0">272 232 17360,'0'0'3006,"-7"11"-342,-33 51 411,-33 70 0,32-46-2597,-51 157-1,77-203 341,12-31 284,13-30-598,34-74-414,26-58-506,174-281 0,-234 419 335,41-51-75,-48 64 146,-1-1-1,0 0 1,1 1 0,0 0 0,-1 0-1,1 0 1,0 0 0,0 0-1,1 0 1,-1 1 0,0-1-1,0 1 1,1 0 0,-1 0 0,1 0-1,-1 1 1,1-1 0,6 1-1,-9 0 7,0 1 0,0-1 0,-1 0 0,1 1 0,0-1 0,0 1 0,-1 0 0,1-1 0,0 1 0,-1 0 0,1-1 0,-1 1 0,1 0 0,-1 0 0,1-1 0,-1 1 0,1 0 0,-1 0 0,0 0 0,1 0 0,-1-1 0,0 1 0,0 0 0,0 0 0,0 0 0,1 0 0,-1 0 0,-1 0 0,1 0 0,0 1 0,-5 31-80,1-20 121,-1 0 0,-1-1 0,0 0 0,-1 0 0,-15 20-1,-51 55 461,55-66-345,-13 17 569,34-37-721,-1-1 0,1 1 0,-1-1 0,1 0 0,-1 0 0,1 0 0,-1 0 0,1 0 0,-1-1 0,1 1 0,-1-1 0,4 0 0,6-3 0,6-3 1,1 1-1,1 2 1,-1-1 0,1 2-1,19-1 1,-35 4-2,0 0 1,-1 0-1,1 0 1,0 1-1,-1-1 1,1 1-1,-1 0 0,1 0 1,-1 0-1,1 0 1,-1 1-1,0-1 1,1 1-1,-1 0 0,0 0 1,0 0-1,0 0 1,-1 1-1,1-1 1,0 1-1,-1-1 0,0 1 1,1 0-1,-1 0 1,0 0-1,-1 0 1,1 1-1,0-1 0,-1 0 1,0 1-1,0-1 1,0 1-1,0-1 1,0 6-1,0-2 1,0 0 0,-1 0-1,0-1 1,0 1 0,0 0 0,-1 0 0,0-1-1,0 1 1,-1 0 0,0-1 0,0 0 0,0 1-1,-1-1 1,0 0 0,0 0 0,-1 0 0,0-1-1,0 1 1,-7 7 0,2-4 2,-1-1 0,0 0 0,0 0 0,0-1 0,-1-1 0,0 0 0,-1 0 0,1-1 0,-23 6 0,26-8 7,-1-1 1,0 0-1,0 0 1,0-1-1,0-1 1,0 1-1,0-1 1,0-1-1,0 1 1,0-2-1,-13-2 0,18 3-26,1-1 0,0 1 0,0-1 0,0 1 0,0-1-1,0 0 1,0 0 0,0 0 0,1 0 0,-1-1-1,1 1 1,0-1 0,0 0 0,0 1 0,0-1-1,0 0 1,0 0 0,1 0 0,-1 0 0,1-1-1,0 1 1,0 0 0,0 0 0,0-1 0,1 1 0,-1-1-1,1 1 1,0-1 0,0 1 0,0 0 0,1-1-1,1-5 1,-1 6-511,0-1-1,0 1 0,0 0 1,1 0-1,-1 1 1,1-1-1,0 0 0,0 0 1,0 1-1,0 0 1,0-1-1,1 1 0,-1 0 1,1 0-1,-1 0 0,1 0 1,0 0-1,0 1 1,0-1-1,0 1 0,3-1 1,0-1-580,26-13-5944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8.081"/>
    </inkml:context>
    <inkml:brush xml:id="br0">
      <inkml:brushProperty name="width" value="0.025" units="cm"/>
      <inkml:brushProperty name="height" value="0.025" units="cm"/>
    </inkml:brush>
  </inkml:definitions>
  <inkml:trace contextRef="#ctx0" brushRef="#br0">80 149 10090,'0'0'18342,"8"4"-16788,-5-3-1457,0 0 1,-1 0-1,1-1 1,-1 1-1,1-1 1,0 1-1,0-1 1,-1 0-1,1 0 1,0 0-1,0 0 1,-1 0-1,1-1 1,0 1-1,-1-1 1,1 0-1,4-1 1,-4-1-25,1 1 0,-1-1 1,0 0-1,0 0 0,0 0 1,0 0-1,0 0 0,0-1 0,-1 1 1,0-1-1,0 0 0,0 1 1,3-8-1,-3 5-73,0-1 0,0 1 0,0-1 0,0 1 0,-1-1 0,0 1 0,-1-1 0,0-9 0,1 14 0,-2 1 0,1 0 0,0-1 0,0 1 0,0 0 0,0-1 0,-1 1 0,1 0 0,-1 0 0,1-1 0,-1 1 0,0 0 0,1 0 0,-1 0 0,0 0 0,0-1 0,0 1 0,1 0 0,-1 1 0,0-1 0,0 0 0,-1 0 0,1 0 0,0 0 0,0 1 0,0-1 0,0 1 0,-1-1 0,1 1 0,0-1 0,-1 1 0,1 0 0,0 0 0,-1-1 0,1 1 0,0 0 0,-1 0 0,1 0 0,0 1 0,-1-1 0,1 0 0,0 0 0,-1 1 0,1-1 0,0 1 0,-2 0 0,-3 2 0,-1 0 0,1 0 0,0 1 0,0 0 0,0 0 0,0 0 0,1 1 0,0 0 0,0 0 0,0 1 0,0-1 0,-4 9 0,-3 2 0,2 1 0,0 0 0,-10 23 0,17-32 0,0-1 0,0 1 0,0 0 0,1 0 0,0-1 0,1 1 0,0 1 0,0-1 0,1 14 0,0-21 0,1 1 0,0-1 0,0 1 0,0-1 0,0 0 0,0 1 0,0-1 0,0 0 0,0 0 0,0 0 0,0 0 0,1 0 0,-1 0 0,0 0 0,1 0 0,-1-1 0,1 1 0,-1 0 0,1-1 0,-1 1 0,1-1 0,-1 0 0,1 0 0,0 1 0,-1-1 0,1 0 0,-1 0 0,1 0 0,0 0 0,-1-1 0,3 0 0,55-9 0,-35 0 0,-1-1 0,0-1 0,0-1 0,21-17 0,-11 9 0,-33 21 0,0-1 0,0 1 0,0 0 0,1-1 0,-1 1 0,0 0 0,1-1 0,-1 1 0,0 0 0,1 0 0,-1-1 0,0 1 0,1 0 0,-1 0 0,0 0 0,1 0 0,-1-1 0,0 1 0,1 0 0,-1 0 0,1 0 0,-1 0 0,0 0 0,1 0 0,-1 0 0,1 0 0,-1 0 0,0 0 0,1 0 0,-1 0 0,1 0 0,-1 0 0,0 1 0,1-1 0,-1 0 0,1 0 0,-1 0 0,1 1 0,-7 16 0,-18 23 0,23-39 0,-5 7 0,2-2 0,0-1 0,1 1 0,-1-1 0,1 1 0,0 0 0,0 0 0,1 1 0,0-1 0,-3 10 0,6-16 0,-1 1 0,1-1 0,-1 1 0,1-1 0,0 0 0,-1 0 0,1 1 0,-1-1 0,1 0 0,-1 0 0,1 0 0,0 0 0,-1 1 0,1-1 0,0 0 0,-1 0 0,1 0 0,-1 0 0,1 0 0,0-1 0,-1 1 0,1 0 0,-1 0 0,1 0 0,0 0 0,-1-1 0,1 1 0,-1 0 0,1-1 0,-1 1 0,1 0 0,0-1 0,22-10 0,54-43 0,-59 39 0,1 2 0,0 0 0,0 1 0,26-11 0,-45 22 0,1 1 0,-1-1 0,1 1 0,0 0 0,-1-1 0,1 1 0,0 0 0,-1-1 0,1 1 0,0 0 0,0 0 0,-1 0 0,1 0 0,0 0 0,0 0 0,-1 0 0,1 0 0,0 0 0,0 0 0,-1 0 0,1 0 0,0 0 0,0 1 0,-1-1 0,1 0 0,0 1 0,-1-1 0,1 0 0,0 1 0,-1-1 0,1 1 0,-1-1 0,1 1 0,0 0 0,0 1 0,-1 0 0,0 0 0,1 0 0,-1 0 0,0 0 0,0-1 0,0 1 0,0 0 0,-1 0 0,1 0 0,-1 0 0,1 0 0,-1 2 0,-28 57 0,-53 55-85,80-113-447,-6 6 399,-1-6-7434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6.770"/>
    </inkml:context>
    <inkml:brush xml:id="br0">
      <inkml:brushProperty name="width" value="0.025" units="cm"/>
      <inkml:brushProperty name="height" value="0.025" units="cm"/>
    </inkml:brush>
  </inkml:definitions>
  <inkml:trace contextRef="#ctx0" brushRef="#br0">88 0 5349,'0'0'21482,"5"3"-21125,33 9 54,-28-9-373,0 0 0,0 0 0,0 1-1,0 1 1,11 6 0,-18-9-33,0 0 0,-1 1 0,1-1 0,-1 0 0,0 1 0,0-1 0,1 1 0,-2 0 0,1 0 0,0 0 0,0 0 0,-1 0 0,0 0 0,0 0 0,0 0 0,0 0 0,0 1 0,0-1 0,-1 0 0,0 1 0,0 5 0,0-3 83,0 0 1,-1 0-1,0 1 1,-1-1-1,1 0 1,-1 0-1,0 0 1,-1 0-1,1-1 1,-1 1-1,0-1 1,-7 10-1,-1 3 598,10-17-478,40-5-90,-36 3-123,0 0 0,0 1 0,1 0 0,-1 0 1,0 0-1,0 0 0,1 0 0,-1 1 0,0 0 1,0-1-1,0 1 0,0 0 0,0 1 0,0-1 0,0 0 1,0 1-1,0-1 0,0 1 0,-1 0 0,4 3 0,-3-1 5,-1 0 0,0 0 0,1 0 0,-2 0 0,1 0 0,0 1 0,-1-1 0,0 0 0,0 1 0,0-1 0,-1 1 0,1-1 0,-1 1 0,-1 6 0,1-4 82,0 1-1,0 0 1,-1 0-1,-1 0 1,1-1-1,-1 1 1,-1-1-1,1 1 1,-1-1-1,-1 0 1,1 0-1,-1 0 1,0 0-1,-1-1 1,1 1-1,-1-1 1,-1-1-1,1 1 1,-1-1-1,0 0 1,0 0-1,-1 0 1,1-1-1,-1 0 1,0 0-1,0-1 1,0 0-1,-1 0 1,1-1-1,-1 0 1,1 0-1,-1 0 0,-13 0 1,11-2-75,0 1-1,1-2 1,-1 1 0,0-2-1,0 1 1,1-1 0,-1 0-1,-9-5 1,16 6-32,0 0-1,0-1 1,0 0 0,0 0-1,0 0 1,1 0 0,-1 0-1,1 0 1,-1-1-1,1 1 1,0-1 0,0 1-1,0-1 1,0 0 0,0 0-1,1 0 1,-1 0 0,1 0-1,0-1 1,0 1 0,0 0-1,0 0 1,1-1 0,-1 1-1,1-1 1,0-5-1,0 9-288,0-1 0,1 0-1,-1 1 1,0-1-1,1 1 1,-1-1 0,1 1-1,-1-1 1,1 1 0,-1-1-1,1 1 1,-1-1-1,1 1 1,-1 0 0,1-1-1,0 1 1,-1 0-1,1-1 1,-1 1 0,1 0-1,0 0 1,-1 0-1,1 0 1,0-1 0,-1 1-1,1 0 1,0 0 0,-1 0-1,2 1 1,5-2-2736,7-4-4215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7.144"/>
    </inkml:context>
    <inkml:brush xml:id="br0">
      <inkml:brushProperty name="width" value="0.025" units="cm"/>
      <inkml:brushProperty name="height" value="0.025" units="cm"/>
    </inkml:brush>
  </inkml:definitions>
  <inkml:trace contextRef="#ctx0" brushRef="#br0">195 0 12940,'0'0'12166,"5"12"-11114,7 14-412,-2 1-1,0 1 1,-2 0-1,7 46 1,-14-47-587,0 1-1,-2-1 1,-1 1 0,-1-1 0,-2 0-1,0 0 1,-2 0 0,-1-1 0,-1 1 0,-1-2-1,-25 45 1,22-49-876,-1 0 1,-1-2-1,0 1 0,-29 26 0,8-17-3896,1-14-3144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552"/>
    </inkml:context>
    <inkml:brush xml:id="br0">
      <inkml:brushProperty name="width" value="0.025" units="cm"/>
      <inkml:brushProperty name="height" value="0.025" units="cm"/>
    </inkml:brush>
  </inkml:definitions>
  <inkml:trace contextRef="#ctx0" brushRef="#br0">32 0 9449,'0'0'16367,"-11"78"-15758,3-38-385,1 2-160,3 0-64,2-7-576,2-6-802,0-9-127,0-13 352,2-7-705,-1-6-768,-1-17-2371,0-8-3972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910"/>
    </inkml:context>
    <inkml:brush xml:id="br0">
      <inkml:brushProperty name="width" value="0.025" units="cm"/>
      <inkml:brushProperty name="height" value="0.025" units="cm"/>
    </inkml:brush>
  </inkml:definitions>
  <inkml:trace contextRef="#ctx0" brushRef="#br0">1 67 6566,'0'0'19549,"6"-8"-18502,-3 4-962,0 0 1,1 0-1,-1 0 0,1 1 1,0-1-1,0 1 1,0 0-1,0 0 0,0 0 1,0 1-1,1-1 1,0 1-1,-1 0 0,1 1 1,0-1-1,0 1 1,7-1-1,11-2 92,1 2 1,0 0-1,0 1 0,0 2 1,0 1-1,37 6 0,-55-6-158,0 0 0,0-1-1,0 2 1,0-1-1,0 1 1,0 0 0,-1 0-1,1 0 1,-1 1-1,0 0 1,0 0 0,-1 1-1,1-1 1,-1 1-1,0 0 1,0 0-1,0 0 1,-1 0 0,0 1-1,0 0 1,0-1-1,-1 1 1,0 0 0,0 0-1,0 0 1,-1 1-1,0-1 1,0 0 0,0 13-1,-1-9 48,-1 0 1,0 0-1,0 1 0,-1-1 0,-1 0 1,1 0-1,-2-1 0,1 1 0,-1-1 1,-1 1-1,0-1 0,0 0 0,-1-1 1,0 1-1,0-1 0,-1-1 0,0 1 0,-10 8 1,11-11-23,-1 1 0,1-1-1,-1 0 1,-1-1 0,1 1 0,-1-2 0,0 1 0,1-1 0,-2 0 0,1 0 0,0-1 0,0-1 0,-1 1 0,1-1 0,-1 0 0,1-1-1,-1 0 1,1-1 0,-1 1 0,1-2 0,-1 1 0,-13-5 0,16 3-41,-1 0 0,1-1 0,1 0-1,-1 0 1,0 0 0,1 0 0,-7-8 0,11 11-8,-1-1 1,0 1 0,1-1 0,-1 0 0,1 0-1,-1 1 1,1-1 0,0 0 0,0 0 0,0 0-1,0-1 1,0 1 0,0 0 0,0 0 0,1 0-1,-1-1 1,1 1 0,0 0 0,0-1 0,0 1-1,0 0 1,0 0 0,0-1 0,0 1 0,1 0-1,0-4 1,3 5-695,-1-1 0,1 1-1,0 0 1,-1 0-1,1 0 1,0 1 0,-1-1-1,1 1 1,0 0 0,0 0-1,0 0 1,-1 1 0,5 0-1,4 0-3282,16-1-5504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3.674"/>
    </inkml:context>
    <inkml:brush xml:id="br0">
      <inkml:brushProperty name="width" value="0.025" units="cm"/>
      <inkml:brushProperty name="height" value="0.025" units="cm"/>
    </inkml:brush>
  </inkml:definitions>
  <inkml:trace contextRef="#ctx0" brushRef="#br0">212 69 17969,'0'0'5979,"-3"-10"-3828,-10-29-522,12 38-1549,1-1 0,-1 1 0,0 0 0,1 0 0,-1 0 0,0 0 0,0 0 0,0 0 1,1 0-1,-1 0 0,0 0 0,0 0 0,-1 1 0,1-1 0,0 0 0,0 1 1,0-1-1,0 0 0,-1 1 0,1 0 0,0-1 0,0 1 0,-1 0 0,1 0 0,0-1 1,-1 1-1,1 0 0,0 0 0,-1 0 0,1 1 0,0-1 0,-2 0 0,-1 1-18,0 1 0,0-1 0,0 1 0,0-1 0,1 1 0,-1 0 0,-5 4 0,-4 5 63,0 0 0,1 1 0,1 0 1,-19 25-1,25-29-43,-1 0 0,1 1 0,0 0 0,1-1 0,0 2 0,1-1 0,0 0 0,0 1 0,-2 14 0,5-23-80,0 0 1,0 0-1,0 0 0,0 0 0,0 0 0,1 0 0,-1 0 1,0-1-1,1 1 0,-1 0 0,0 0 0,1 0 1,-1 0-1,1 0 0,0 0 0,-1-1 0,1 1 0,0 0 1,-1 0-1,1-1 0,0 1 0,0 0 0,-1-1 0,1 1 1,0-1-1,0 1 0,0-1 0,0 0 0,0 1 0,0-1 1,0 0-1,0 0 0,0 1 0,0-1 0,0 0 1,0 0-1,0 0 0,0 0 0,0 0 0,0-1 0,0 1 1,0 0-1,0 0 0,0-1 0,-1 1 0,3-1 0,4 0 15,-1-1 0,1 0-1,-1 0 1,1-1 0,-1 1-1,7-5 1,2-3-38,-1-1 0,0 0 1,0-1-1,21-26 0,-29 32 16,-1 0 0,0-1 0,-1 1-1,1-1 1,-1 0 0,-1 0 0,1-1 0,-1 1 0,0-1 0,-1 0-1,0 1 1,0-1 0,0-10 0,-2 17 7,0 1-1,0 0 1,0 0 0,0 0 0,0-1-1,0 1 1,0 0 0,-1 0 0,1 0-1,0 0 1,0-1 0,0 1-1,0 0 1,-1 0 0,1 0 0,0 0-1,0 0 1,0 0 0,-1 0 0,1-1-1,0 1 1,0 0 0,0 0-1,-1 0 1,1 0 0,0 0 0,0 0-1,0 0 1,-1 0 0,1 0 0,0 0-1,0 0 1,-1 0 0,1 0 0,0 0-1,0 0 1,0 1 0,-1-1-1,1 0 1,0 0 0,0 0 0,0 0-1,-1 0 1,1 0 0,0 1 0,0-1-1,0 0 1,0 0 0,0 0-1,-1 0 1,1 1 0,0-1 0,0 0-1,0 0 1,0 0 0,0 1 0,0-1-1,0 0 1,0 1 0,-12 10 17,6-2-12,0-1 1,0 1-1,1 0 0,1 1 1,-1-1-1,1 1 0,1 0 1,0 0-1,0 0 1,1 0-1,1 1 0,-1 11 1,2-21-6,0 0-1,0 0 1,1 0 0,-1 0 0,0 0-1,1 0 1,-1 0 0,1 0 0,-1 0-1,1 0 1,-1 0 0,1 0 0,0 0 0,-1-1-1,1 1 1,0 0 0,0 0 0,0-1-1,0 1 1,0 0 0,-1-1 0,1 1-1,0-1 1,0 1 0,0-1 0,0 0-1,1 1 1,-1-1 0,0 0 0,0 0 0,0 0-1,0 0 1,0 0 0,0 0 0,0 0-1,0 0 1,0 0 0,0 0 0,1-1-1,-1 1 1,1-1 0,50-15 100,-27 2-92,38-28 0,-47 30-11,0 0 0,1 2 1,1-1-1,0 2 1,21-8-1,-39 17 1,1 0 0,-1 0 0,1 1 0,-1-1 0,1 0 0,-1 0 0,1 0 0,-1 1 0,1-1 0,-1 0 0,1 0 0,-1 1 0,0-1 0,1 0 0,-1 1 0,1-1 0,-1 1 0,0-1 0,1 0 0,-1 1 0,0-1 0,0 1 0,1-1 0,-1 1 0,0-1 0,0 1 0,0-1 0,0 1 0,0-1 0,1 1 0,-1-1 0,0 1 0,0-1 0,0 1 0,0 0 0,-1-1 0,1 1 0,0-1 0,0 1 0,0-1 0,0 1 0,0-1 0,-1 1 0,1-1 0,-1 1 0,-5 29 0,-20 29 0,19-46 0,1 0 0,1 0 0,-7 24 0,12-37 0,0 1 0,0-1 0,0 0 0,0 0 0,0 0 0,0 0 0,0 0 0,0 1 0,1-1 0,-1 0 0,0 0 0,0 0 0,0 0 0,0 0 0,0 0 0,1 1 0,-1-1 0,0 0 0,0 0 0,0 0 0,0 0 0,1 0 0,-1 0 0,0 0 0,0 0 0,0 0 0,1 0 0,-1 0 0,0 0 0,0 0 0,0 0 0,1 0 0,-1 0 0,0 0 0,0 0 0,0 0 0,0 0 0,1-1 0,-1 1 0,0 0 0,0 0 0,0 0 0,0 0 0,0 0 0,1 0 0,-1 0 0,0-1 0,0 1 0,0 0 0,0 0 0,0 0 0,0 0 0,0-1 0,1 1 0,-1 0 0,12-8 0,50-47 0,-30 26 0,67-47 0,-99 76 0,0-1 0,1 1 0,-1-1 0,1 1 0,-1-1 0,0 1 0,1 0 0,-1-1 0,1 1 0,-1 0 0,1-1 0,-1 1 0,1 0 0,0 0 0,-1 0 0,1-1 0,-1 1 0,1 0 0,-1 0 0,1 0 0,0 0 0,-1 0 0,1 0 0,-1 0 0,1 0 0,0 0 0,-1 0 0,1 1 0,-1-1 0,1 0 0,-1 0 0,1 1 0,-1-1 0,1 0 0,-1 0 0,1 1 0,-2 22 0,-21 29 0,-10 13 0,32-65 0,0 1 0,0-1 0,0 0 0,0 0 0,0 0 0,0 0 0,0 1 0,0-1 0,0 0 0,0 0 0,0 0 0,0 0 0,0 0 0,0 1 0,0-1 0,1 0 0,-1 0 0,0 0 0,0 0 0,0 0 0,0 0 0,0 1 0,0-1 0,0 0 0,0 0 0,1 0 0,-1 0 0,0 0 0,0 0 0,0 0 0,0 0 0,0 0 0,1 0 0,-1 0 0,0 0 0,0 0 0,0 0 0,0 1 0,0-1 0,1 0 0,-1 0 0,0 0 0,0-1 0,0 1 0,0 0 0,0 0 0,1 0 0,-1 0 0,0 0 0,0 0 0,0 0 0,0 0 0,0 0 0,1 0 0,-1 0 0,0 0 0,0 0 0,0 0 0,0-1 0,0 1 0,0 0 0,0 0 0,0 0 0,1 0 0,-1 0 0,0 0 0,0-1 0,10-5 0,40-39 0,-41 35 0,0 1 0,0 0 0,1 0 0,0 1 0,1 1 0,-1-1 0,1 2 0,1-1 0,20-7 0,-32 14 0,0 1 0,1-1 0,-1 0 0,1 0 0,-1 1 0,0-1 0,1 0 0,-1 0 0,0 1 0,1-1 0,-1 0 0,0 1 0,0-1 0,1 0 0,-1 1 0,0-1 0,0 1 0,0-1 0,0 0 0,1 1 0,-1-1 0,0 1 0,0-1 0,0 0 0,0 1 0,0-1 0,0 1 0,0-1 0,0 1 0,0-1 0,0 1 0,0-1 0,0 0 0,-1 1 0,0 18 0,-1-9-8,-1-1-1,0 0 1,0 0 0,-1 0-1,-5 9 1,5-12-90,0 1 1,1 0-1,0 0 0,0 0 1,1 1-1,0-1 0,0 1 1,0 8-1,11-17-5480,23-37-7742,-9 12 700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279"/>
    </inkml:context>
    <inkml:brush xml:id="br0">
      <inkml:brushProperty name="width" value="0.025" units="cm"/>
      <inkml:brushProperty name="height" value="0.025" units="cm"/>
    </inkml:brush>
  </inkml:definitions>
  <inkml:trace contextRef="#ctx0" brushRef="#br0">60 292 3267,'0'0'26297,"-8"10"-25128,-30 51 14,36-57-1150,0 0-1,0 1 1,1-1 0,-1 0 0,1 1 0,0-1-1,0 1 1,0-1 0,1 1 0,-1 0 0,1-1-1,0 1 1,1-1 0,-1 1 0,1 0 0,2 7-1,-3-11-37,1 0 0,0 0 0,0 0 0,-1 0 0,1-1-1,0 1 1,0 0 0,0-1 0,0 1 0,-1-1 0,1 1 0,0-1-1,0 1 1,0-1 0,0 0 0,1 1 0,-1-1 0,0 0 0,0 0-1,0 0 1,0 0 0,0 0 0,0 0 0,0 0 0,0 0-1,0 0 1,0 0 0,0-1 0,0 1 0,0 0 0,0-1 0,0 1-1,0-1 1,0 1 0,0-1 0,0 1 0,1-2 0,34-23-1011,41-75-3626,28-59 2772,-21 31 1815,-79 119 194,13-17 505,-13 21 688,-7 16 1256,-47 107-1353,21-54-168,-22 78 0,19 17-1067,31-193-45,1 6-133,-1-1 1,-6-39-1,5 61 154,-1 0-1,1 0 1,-1 0-1,0 1 1,-1-1-1,1 0 1,-1 1-1,-1 0 1,1 0 0,-1 0-1,0 0 1,-1 0-1,1 1 1,-11-10-1,15 15 29,0 0 0,0 0 0,0-1 0,0 1 0,0 0 0,0 0 0,0-1 0,-1 1 0,1 0 0,0 0 0,0 0 0,0-1 0,0 1 0,-1 0 0,1 0 0,0 0 0,0-1 0,-1 1 0,1 0 0,0 0 0,0 0 0,0 0 0,-1 0 0,1 0 0,0 0 0,0 0 0,-1 0 0,1-1 0,0 1 0,-1 0 0,1 0 0,0 0 0,0 0 1,-1 0-1,1 1 0,0-1 0,0 0 0,-1 0 0,1 0 0,0 0 0,0 0 0,-1 0 0,1 0 0,0 0 0,0 1 0,0-1 0,-1 0 0,1 0 0,0 0 0,0 0 0,0 1 0,-1-1 0,1 0 0,0 1 0,0 0 5,0-1 0,1 1 1,-1 0-1,0-1 0,0 1 1,1 0-1,-1 0 0,1-1 1,-1 1-1,1-1 0,-1 1 1,1 0-1,-1-1 0,1 1 1,-1-1-1,1 1 0,0-1 1,-1 0-1,1 1 0,1 0 1,14 4-60,1-1 1,0-1 0,-1 0 0,1-1 0,0-1 0,0 0 0,0-1 0,0-1 0,0-1 0,27-6 0,-42 8-101,-1 0-1,1-1 0,-1 1 0,1-1 0,0 1 1,-1-1-1,1 1 0,-1-1 0,0 0 1,1 0-1,-1 0 0,1 0 0,-1 0 0,0 0 1,0 0-1,0 0 0,0-1 0,0 1 0,0 0 1,0-1-1,0 1 0,0-1 0,-1 1 1,1-1-1,0 1 0,-1-1 0,1 1 0,-1-3 1,0 1-413,0 1-1,0-1 1,-1 1 0,1-1 0,-1 1 0,0 0-1,0-1 1,0 1 0,0 0 0,0-1 0,0 1 0,-1 0-1,1 0 1,-1 0 0,1 0 0,-1 0 0,-3-3 0,-24-17-7562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7.486"/>
    </inkml:context>
    <inkml:brush xml:id="br0">
      <inkml:brushProperty name="width" value="0.025" units="cm"/>
      <inkml:brushProperty name="height" value="0.025" units="cm"/>
    </inkml:brush>
  </inkml:definitions>
  <inkml:trace contextRef="#ctx0" brushRef="#br0">0 3 4228,'0'0'7618,"9"-1"-6849,98-1 1952,137 16 0,-36 0-1442,1051-8 1890,-820-10-3023,-387 2-132,-33 1-14,0 0 1,0 1-1,0 1 0,23 4 1,-42-5-36,1 0 1,0 0-1,0 0 0,-1 0 1,1 0-1,0 0 0,-1 0 1,1 1-1,0-1 0,-1 0 1,1 0-1,0 0 1,-1 1-1,1-1 0,-1 0 1,1 1-1,0-1 0,-1 1 1,1-1-1,-1 1 1,1-1-1,-1 1 0,1-1 1,-1 1-1,0-1 0,1 1 1,-1-1-1,0 1 1,1 0-1,-1-1 0,0 1 1,0 0-1,1-1 0,-1 2 1,-1-1-163,0 0-1,0 0 1,0 0 0,0 0 0,0-1-1,0 1 1,0 0 0,0-1-1,0 1 1,0 0 0,0-1 0,-1 0-1,1 1 1,0-1 0,0 0 0,-1 1-1,1-1 1,0 0 0,0 0 0,-3 0-1,-43 1-4910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712"/>
    </inkml:context>
    <inkml:brush xml:id="br0">
      <inkml:brushProperty name="width" value="0.025" units="cm"/>
      <inkml:brushProperty name="height" value="0.025" units="cm"/>
    </inkml:brush>
  </inkml:definitions>
  <inkml:trace contextRef="#ctx0" brushRef="#br0">0 1 13997,'0'0'8616,"48"52"-8455,-30-38-97,3-1-1634,5-3-2914,-1-4-4965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619"/>
    </inkml:context>
    <inkml:brush xml:id="br0">
      <inkml:brushProperty name="width" value="0.025" units="cm"/>
      <inkml:brushProperty name="height" value="0.025" units="cm"/>
    </inkml:brush>
  </inkml:definitions>
  <inkml:trace contextRef="#ctx0" brushRef="#br0">49 54 14606,'0'0'12524,"-49"-12"-10891,49 9-448,5-1-672,13 0-545,3-4-1185,-1-1-4036,-2-4-9545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150"/>
    </inkml:context>
    <inkml:brush xml:id="br0">
      <inkml:brushProperty name="width" value="0.025" units="cm"/>
      <inkml:brushProperty name="height" value="0.025" units="cm"/>
    </inkml:brush>
  </inkml:definitions>
  <inkml:trace contextRef="#ctx0" brushRef="#br0">0 204 10186,'0'0'16159,"13"1"-14760,-6 1-1247,-1-1 1,1-1 0,-1 1-1,1-1 1,0-1 0,-1 1-1,1-1 1,-1 0 0,1 0-1,-1-1 1,1 0 0,-1 0-1,0-1 1,0 1 0,0-1-1,0-1 1,-1 1 0,1-1-1,5-5 1,-7 5-59,1 0 0,-1 0 1,0-1-1,-1 1 0,1-1 0,-1 0 0,0 0 0,0 0 0,-1-1 0,1 1 1,-1-1-1,-1 1 0,1-1 0,-1 0 0,1 1 0,-2-1 0,1 0 0,-1-9 0,0 14-90,0 0-1,0 1 1,0-1-1,0 0 1,0 0-1,0 0 1,0 1-1,0-1 1,-1 0-1,1 0 1,0 1-1,-1-1 1,1 0-1,-1 0 0,1 1 1,0-1-1,-1 0 1,0 1-1,1-1 1,-1 1-1,1-1 1,-1 1-1,0-1 1,1 1-1,-1-1 1,0 1-1,1-1 1,-1 1-1,0 0 0,0 0 1,1-1-1,-1 1 1,0 0-1,0 0 1,0 0-1,0 0 1,1 0-1,-1 0 1,0 0-1,0 0 1,0 0-1,1 0 0,-1 0 1,0 1-1,0-1 1,0 0-1,-4 2-1,1-1 0,0 0 1,0 1-1,0 0 0,0 0 0,0 0 0,0 0 0,-4 4 0,-1 2-2,-1 1 0,1 0 0,0 1 0,1 0 0,0 0 0,1 1 0,0 0 0,1 0 0,0 0 0,0 1 0,1 0 0,-5 21 0,10-32 0,-1 0 0,1 0 0,0 0 0,0 0 0,0 0 0,0 0 0,0 0 0,0 0 0,0 0 0,0 0 0,0 0 0,1 0 0,-1 0 0,0 0 0,1 0 0,-1 0 0,1 0 0,-1 0 0,1 0 0,-1 0 0,1 0 0,-1-1 0,1 1 0,0 0 0,0 0 0,-1-1 0,1 1 0,0 0 0,1 0 0,1 0 0,0 0 0,0 0 0,0-1 0,-1 1 0,1-1 0,0 0 0,0 0 0,0 0 0,0 0 0,5-1 0,9-2 0,1-1 0,28-10 0,-42 12 0,26-9 0,-11 4 0,-1-1 0,1 2 0,0 1 0,0 0 0,1 2 0,0 0 0,-1 1 0,28 0 0,-46 3 0,0-1 0,1 1 0,-1-1 0,0 1 0,0 0 0,1-1 0,-1 1 0,0 0 0,0 0 0,0 0 0,0 0 0,0 0 0,0 0 0,0 0 0,0 0 0,-1 1 0,1-1 0,0 0 0,-1 0 0,1 1 0,-1-1 0,1 0 0,-1 1 0,0-1 0,1 0 0,-1 1 0,0-1 0,0 1 0,0-1 0,0 0 0,0 1 0,0-1 0,-1 1 0,1-1 0,0 0 0,-1 1 0,0 1 0,0 0 0,1 0 0,-1 1 0,0-1 0,0 0 0,0 0 0,0 0 0,-1-1 0,1 1 0,-1 0 0,0 0 0,0-1 0,0 1 0,0-1 0,0 0 0,0 1 0,-4 1 0,5-13 0,-1-1 0,1 1 0,1-20 0,8-163 0,-3 171-320,-5 21 297,0 0 0,1 0 0,-1 0-1,0-1 1,0 1 0,0 0 0,1 0 0,-1 0 0,0 0 0,0 0-1,1 0 1,-1 0 0,0 0 0,0-1 0,1 1 0,-1 0 0,0 0-1,0 0 1,1 0 0,-1 0 0,0 0 0,0 0 0,1 0 0,-1 1-1,0-1 1,0 0 0,0 0 0,1 0 0,-1 0 0,0 0 0,0 0-1,1 0 1,-1 0 0,0 1 0,0-1 0,0 0 0,1 0 0,-1 1-1,23 31-3185,-10-11 247,5-2-4346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727"/>
    </inkml:context>
    <inkml:brush xml:id="br0">
      <inkml:brushProperty name="width" value="0.025" units="cm"/>
      <inkml:brushProperty name="height" value="0.025" units="cm"/>
    </inkml:brush>
  </inkml:definitions>
  <inkml:trace contextRef="#ctx0" brushRef="#br0">153 1 20916,'0'0'4201,"-10"2"-1190,5 0-2861,-1-1-1,1 1 1,0 0 0,-1 1-1,1 0 1,0-1 0,0 1-1,1 1 1,-1-1 0,1 1-1,-1 0 1,1 0 0,0 0-1,1 1 1,-1-1 0,1 1-1,0 0 1,0 0 0,0 0-1,1 0 1,-1 0 0,1 1-1,1-1 1,-1 1 0,1 0-1,-1 10 1,2-15-185,0 1 0,0-1 0,0 1 0,1-1 0,-1 1 0,0-1 0,1 1 0,-1-1 0,1 0 0,0 1 0,-1-1 0,1 0 0,0 1 0,0-1 0,0 0 0,0 0 0,0 0 0,0 0 0,0 0 0,0 0 0,0 0 0,1 0 0,-1 0 0,0-1 0,2 2 0,46 14 34,-42-15-4,0 1-1,0 0 0,0 0 1,-1 1-1,12 5 0,-14-4-5,1 0 0,-1-1-1,0 1 1,0 1-1,0-1 1,-1 0 0,0 1-1,0 0 1,0 0 0,0 0-1,0 0 1,-1 0 0,0 1-1,1 5 1,-1 0 4,0 0 1,0-1-1,-1 1 1,-1 0-1,0 0 1,-1 0-1,-1 10 0,-3 5 10,0-1-1,-2 0 1,-1-1-1,-1 1 1,-18 32-1,22-45 175,-2-1-1,1-1 1,-1 1 0,-12 12 0,16-20-132,0 0 1,0 0-1,0-1 1,0 1 0,0-1-1,0 0 1,-1 0 0,1 0-1,-1 0 1,1-1 0,-1 1-1,0-1 1,1 0 0,-1 0-1,0 0 1,0-1 0,0 1-1,-4-1 1,6-1-46,0 1 0,0 0 0,0-1 0,0 0 0,1 1 0,-1-1 0,0 0 0,0 0 0,1 0 0,-1 0 0,1 0 0,-1 0 0,1 0 0,-1-1 0,1 1 0,0-1 0,0 1 0,0-1 0,0 1 0,0-1 0,0 1 0,0-1 0,0 0 0,0 0 0,1 1 0,-1-1 0,1 0 0,-1 0 0,1-2 0,-6-63 0,6 60 0,0-7 0,1 0 0,1-1 0,0 1 0,0 0 0,2 0 0,-1 0 0,2 0 0,0 1 0,1 0 0,0 0 0,1 0 0,0 1 0,16-21 0,5 0 0,2 2 0,2 1 0,40-31 0,-34 29 0,-31 27 0,-4 3 0,1-1 0,-1 1 0,0-1 0,0 0 0,0 0 0,0 0 0,-1 0 0,1 0 0,-1-1 0,0 1 0,0-1 0,0 1 0,0-1 0,1-6 0,-27 50 0,20-31 0,0 0 0,1 0 0,0 1 0,0-1 0,1 0 0,1 1 0,-1 0 0,1-1 0,1 20 0,1-27-26,-1-1-1,1 1 1,0-1 0,0 0 0,0 1-1,-1-1 1,1 0 0,0 0 0,1 0-1,-1 1 1,0-1 0,0 0-1,0-1 1,1 1 0,-1 0 0,1 0-1,-1 0 1,0-1 0,1 1 0,-1-1-1,1 1 1,-1-1 0,1 0-1,0 1 1,-1-1 0,1 0 0,-1 0-1,1 0 1,-1 0 0,1 0-1,3-1 1,1 1-321,0-1 0,1 0-1,-1 0 1,0 0 0,0-1-1,0 0 1,8-3 0,-6 0-1809,0 0 0,-1-1 0,1 0 0,-1 0 0,12-14 1,7-14-9510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085"/>
    </inkml:context>
    <inkml:brush xml:id="br0">
      <inkml:brushProperty name="width" value="0.025" units="cm"/>
      <inkml:brushProperty name="height" value="0.025" units="cm"/>
    </inkml:brush>
  </inkml:definitions>
  <inkml:trace contextRef="#ctx0" brushRef="#br0">110 0 7847,'0'0'18007,"-7"9"-15658,-10 16-958,-27 51 0,39-69-1263,2 1-1,-1 0 0,1 0 0,0 1 1,0-1-1,1 0 0,0 1 0,1 0 1,0-1-1,0 1 0,1 0 0,0 0 1,2 10-1,-1-18-127,-1 0 0,1 1 0,0-1 0,0 0 0,0 0 0,0 0 0,0 1 0,0-1 0,0 0 0,0-1 0,0 1 0,1 0 0,-1 0 0,0 0 0,1-1 0,-1 1 0,0 0 0,1-1 0,-1 0 0,1 1 0,-1-1 0,1 0 0,-1 0 0,1 1 0,1-1 0,48-1 0,-35 1 0,-13-1-16,0 1-1,0 0 1,0 0-1,0 0 1,0 1 0,0-1-1,0 1 1,0-1-1,0 1 1,0 0-1,0 0 1,0 1 0,-1-1-1,1 0 1,0 1-1,-1 0 1,1-1 0,-1 1-1,3 4 1,-3-3-4,0 0 1,-1 1-1,1-1 1,-1 1-1,0-1 1,0 1-1,0 0 1,-1 0-1,1-1 1,-1 1-1,0 0 0,0 0 1,0-1-1,-1 1 1,-1 7-1,1-5 39,0-1 0,-1 1 0,0 0 0,0-1 0,0 1-1,-1-1 1,0 0 0,0 0 0,0 0 0,-1 0 0,1-1-1,-1 1 1,0-1 0,-1 0 0,1 0 0,-1 0 0,1-1 0,-1 1-1,0-1 1,-1 0 0,1-1 0,0 1 0,-1-1 0,1 0-1,-1-1 1,0 1 0,0-1 0,1 0 0,-1 0 0,0-1-1,0 0 1,0 0 0,-10-1 0,15 0-135,-1 0 1,0 1-1,1-1 1,-1 0-1,1 0 1,-1 0-1,1 0 1,-1 0-1,1 0 1,-1 0-1,1-1 1,0 1-1,0-1 1,0 1-1,0 0 0,0-1 1,0 0-1,0 1 1,0-1-1,1 1 1,-1-1-1,1 0 1,-1 0-1,1 1 1,-1-1-1,1 0 1,0 0-1,0 0 1,0-2-1,0 1-229,0 0 0,1 1 0,-1-1-1,0 0 1,1 0 0,0 1 0,-1-1 0,1 0 0,0 1 0,1-1-1,-1 0 1,0 1 0,1 0 0,-1-1 0,1 1 0,0 0 0,4-4 0,14-8-6099,4 1-3314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584"/>
    </inkml:context>
    <inkml:brush xml:id="br0">
      <inkml:brushProperty name="width" value="0.025" units="cm"/>
      <inkml:brushProperty name="height" value="0.025" units="cm"/>
    </inkml:brush>
  </inkml:definitions>
  <inkml:trace contextRef="#ctx0" brushRef="#br0">178 1 18610,'0'0'10175,"0"9"-9156,-12 116 1581,6-86-2597,2 0 1,1 0-1,3 0 0,6 67 0,-4-77-1316,-19-43-2478,1-3 2361,-65-68-2105,35 24 8202,52 57-1586,35 2-2896,-39 2-14,33 1-183,-16 0-301,1-1 0,-1 0-1,0-1 1,1-1 0,-1-1 0,27-8 0,-44 11 20,-1-1-1,0 1 1,0-1 0,0 1 0,0-1-1,0 0 1,0 1 0,0-1 0,0 0 0,-1 0-1,1 0 1,0 0 0,0 1 0,0-1-1,-1 0 1,1 0 0,-1-1 0,1 1 0,-1 0-1,1 0 1,-1 0 0,0 0 0,1 0 0,-1 0-1,0-1 1,0-1 0,1-15-6300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929"/>
    </inkml:context>
    <inkml:brush xml:id="br0">
      <inkml:brushProperty name="width" value="0.025" units="cm"/>
      <inkml:brushProperty name="height" value="0.025" units="cm"/>
    </inkml:brush>
  </inkml:definitions>
  <inkml:trace contextRef="#ctx0" brushRef="#br0">0 20 20307,'0'0'7431,"57"0"-7367,-31-9-2306,-1-2-5061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7.891"/>
    </inkml:context>
    <inkml:brush xml:id="br0">
      <inkml:brushProperty name="width" value="0.025" units="cm"/>
      <inkml:brushProperty name="height" value="0.025" units="cm"/>
    </inkml:brush>
  </inkml:definitions>
  <inkml:trace contextRef="#ctx0" brushRef="#br0">246 83 2947,'0'0'11397,"3"-9"-6998,-2 6-4217,10-35 3409,-10 37-3457,-1-1-1,0 1 0,0 0 0,0 0 0,0 0 1,0 0-1,0 0 0,-1 0 0,1 0 0,0 0 1,0-1-1,-1 1 0,1 0 0,-1 0 0,1 0 1,-1 0-1,1 0 0,-1 1 0,0-1 0,1 0 1,-1 0-1,0 0 0,0 0 0,0 1 0,1-1 1,-1 0-1,0 1 0,0-1 0,0 1 0,0-1 1,0 1-1,0-1 0,0 1 0,-1 0 0,1 0 1,0-1-1,-2 1 0,-6-1-31,0 1 0,0 0 0,0 0 0,0 1 0,1 1 0,-1-1 0,0 1-1,0 1 1,1-1 0,-1 1 0,1 1 0,0 0 0,0 0 0,0 0 0,1 1 0,0 1 0,0-1 0,0 1-1,0 0 1,1 0 0,-9 12 0,16-17-100,-1-1 0,1 1 0,0 0 0,0-1 0,0 1 0,0-1 0,-1 1 0,1-1 0,0 1-1,0-1 1,0 0 0,0 1 0,0-1 0,0 0 0,0 0 0,0 0 0,0 1 0,0-1 0,0 0 0,0-1 0,0 1-1,0 0 1,0 0 0,1-1 0,36 2 46,-32-2-43,11 0-13,0 1-1,0 0 1,0 1-1,-1 1 0,23 5 1,-36-7 7,0 1-1,0 0 1,-1 0 0,1 0 0,0 0 0,-1 0 0,1 1 0,0-1-1,-1 1 1,0 0 0,1 0 0,-1 0 0,0 0 0,0 0 0,0 0 0,0 1-1,-1-1 1,1 1 0,0-1 0,-1 1 0,0-1 0,0 1 0,0 0 0,0 0-1,0 0 1,0 0 0,-1-1 0,1 1 0,-1 0 0,0 0 0,0 0-1,0 0 1,0 0 0,-1 0 0,1 0 0,-1 0 0,1 0 0,-3 4 0,1-1 71,-1-1 0,0 0 0,1 0 0,-2 0 0,1 0 0,-1-1 0,1 0 0,-1 1 0,0-1 0,-1 0 0,1-1 0,-1 1 0,0-1 1,1 0-1,-12 5 0,-4 2 407,-1-1-1,-36 11 1,43-15-421,0-1 0,-1-1-1,1 0 1,-1-1 0,1 0-1,-23-1 1,37-1-56,0-1 0,0 1 0,0 0 0,0 0 0,0-1 0,-1 1 0,1 0 0,0-1 0,0 1 0,0 0 0,0-1 0,0 1 0,0 0 0,0-1 0,0 1 0,0 0 0,0-1 0,0 1 0,0 0 0,1-1 0,-1 1 0,0 0 0,0-1 0,0 1 0,0 0 0,0-1 0,1 1 0,-1 0 0,0 0 0,0-1 0,1 1 0,-1 0 0,0-1 0,10-7-767,1 1 1,-1 0-1,1 0 0,1 1 1,-1 1-1,17-6 0,7-4-2242,11-9-3034,-1-2-2183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235"/>
    </inkml:context>
    <inkml:brush xml:id="br0">
      <inkml:brushProperty name="width" value="0.025" units="cm"/>
      <inkml:brushProperty name="height" value="0.025" units="cm"/>
    </inkml:brush>
  </inkml:definitions>
  <inkml:trace contextRef="#ctx0" brushRef="#br0">104 0 17553,'0'0'9256,"-52"41"-7974,36-14-514,3 2-511,1 1-193,6-2-64,1-3-129,5-5-799,0-6-930,0-8-993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577"/>
    </inkml:context>
    <inkml:brush xml:id="br0">
      <inkml:brushProperty name="width" value="0.025" units="cm"/>
      <inkml:brushProperty name="height" value="0.025" units="cm"/>
    </inkml:brush>
  </inkml:definitions>
  <inkml:trace contextRef="#ctx0" brushRef="#br0">30 0 19603,'0'0'6982,"-30"48"-6950,38-28-640,11-6-1923,4-6-1024,5-6-897,1-2-1090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908"/>
    </inkml:context>
    <inkml:brush xml:id="br0">
      <inkml:brushProperty name="width" value="0.025" units="cm"/>
      <inkml:brushProperty name="height" value="0.025" units="cm"/>
    </inkml:brush>
  </inkml:definitions>
  <inkml:trace contextRef="#ctx0" brushRef="#br0">80 199 10314,'0'8'3683,"-2"14"-2394,-1 0 0,-2 0 0,0-1-1,-1 1 1,-1-1 0,-11 23 0,-7 22 195,24-62-1394,-1 0 0,1 0 0,0 0 0,0 1 0,0-1 0,0 0 0,1 0 0,0 0 0,0 1 0,0-1 0,0 0 0,2 5 0,-2-8-51,0 0-1,1 0 0,-1 0 1,1 0-1,-1-1 0,1 1 1,-1 0-1,1 0 0,0-1 1,-1 1-1,1 0 0,0-1 1,0 1-1,0-1 0,-1 1 1,1-1-1,0 1 0,0-1 1,0 0-1,0 1 0,1-1 1,1 1 50,0-1 1,0 0-1,0 0 1,1 0 0,-1 0-1,0-1 1,0 1-1,0-1 1,5-1 0,2-2-2,0 0 1,-1-1-1,1-1 1,-1 1-1,0-1 1,0-1-1,-1 1 1,0-2-1,0 1 1,11-15-1,-3 2 64,0-1 0,-2 0-1,17-34 1,-18 29 101,-2 0 0,-1 0 1,-1-1-1,-1-1 0,-2 1 0,0-1 1,-2 0-1,1-37 0,-5 63-246,0 1 0,0-1-1,1 0 1,-1 1-1,-1-1 1,1 1 0,0-1-1,0 1 1,0-1-1,-1 1 1,1-1 0,-1 1-1,1-1 1,-1 1 0,0-1-1,0 1 1,1 0-1,-1-1 1,0 1 0,0 0-1,0 0 1,0 0 0,-1 0-1,-1-2 1,2 3 3,-1-1 1,0 1-1,0 0 1,0 0-1,0 0 1,0 0-1,1 0 0,-1 0 1,0 0-1,0 1 1,0-1-1,1 1 1,-1-1-1,0 1 1,0-1-1,1 1 0,-3 1 1,-10 6 49,1 1 1,0 0-1,-19 18 1,28-23-59,-15 12-2,-35 32-8,51-45 5,0 1 0,0-1 1,0 1-1,1 0 0,0-1 1,-1 1-1,1 0 1,0 0-1,1 1 0,-1-1 1,1 0-1,-2 8 0,4-11-1,-1 0-1,1 0 1,-1 0-1,1 0 1,-1 0-1,1 0 0,0 0 1,0 0-1,0 0 1,-1 0-1,1 0 0,0-1 1,0 1-1,0 0 1,0-1-1,0 1 1,0-1-1,0 1 0,0-1 1,1 1-1,-1-1 1,0 0-1,2 1 1,41 10 18,-24-6-57,-10-2-33,-1 0 0,0 1 0,-1 0 1,1 1-1,-1 0 0,1 0 0,-2 1 1,1 0-1,-1 0 0,1 1 1,-2 0-1,1 0 0,6 10 0,-9-11 5,-1-1 0,0 1 0,0 0 0,-1 0 0,1 1 0,-1-1 0,-1 0 0,1 1 0,-1-1 0,0 1 0,-1-1 0,0 1 0,0 0 0,0-1 0,0 1 0,-1-1 0,-1 1 0,1-1 0,-1 1 0,-3 8 0,-11 13-2468,1-14-2631,2-11-5079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055"/>
    </inkml:context>
    <inkml:brush xml:id="br0">
      <inkml:brushProperty name="width" value="0.025" units="cm"/>
      <inkml:brushProperty name="height" value="0.025" units="cm"/>
    </inkml:brush>
  </inkml:definitions>
  <inkml:trace contextRef="#ctx0" brushRef="#br0">140 98 9321,'0'0'7612,"-9"-1"-3853,4 0-3577,0 1 0,0 0 1,-1 0-1,1 0 0,0 1 1,0-1-1,0 1 1,0 1-1,0-1 0,0 1 1,1-1-1,-1 1 0,0 1 1,1-1-1,-1 1 0,1 0 1,0 0-1,0 0 1,0 0-1,0 1 0,1-1 1,-1 1-1,1 0 0,0 0 1,0 0-1,1 1 0,-1-1 1,1 1-1,0 0 1,-3 7-1,5-11-176,0 0 0,-1 0 0,1 0 0,0-1 1,0 1-1,0 0 0,0 0 0,0 0 0,0 0 0,0 0 0,0-1 0,0 1 1,0 0-1,0 0 0,0 0 0,1 0 0,-1-1 0,0 1 0,1 0 0,-1 0 1,1 0-1,-1-1 0,0 1 0,1 0 0,0-1 0,-1 1 0,1 0 1,-1-1-1,1 1 0,1 0 0,0 0 15,0-1 0,0 1-1,0-1 1,0 1 0,0-1 0,1 0-1,-1 0 1,0 0 0,0 0 0,0 0 0,0-1-1,3 0 1,4-1 62,0 0-1,-1-1 1,1-1-1,-1 1 1,12-8-1,-2-1-35,0-2 0,-2 1-1,21-23 1,-32 32-40,-1-1 1,1 0-1,-2 0 0,1 0 1,0 0-1,-1-1 0,0 1 1,0-1-1,-1 0 1,1 0-1,-1 0 0,0 0 1,-1 0-1,0 0 0,1-13 1,-2 19-10,0-1 1,-1 1 0,1 0-1,-1-1 1,1 1-1,0 0 1,-1 0-1,1-1 1,-1 1 0,1 0-1,-1 0 1,1 0-1,-1-1 1,1 1-1,-1 0 1,1 0 0,-1 0-1,1 0 1,-1 0-1,1 0 1,-1 0 0,1 0-1,-1 0 1,1 0-1,-1 0 1,1 0-1,-1 1 1,1-1 0,0 0-1,-1 0 1,1 0-1,-1 1 1,1-1 0,-1 0-1,1 1 1,0-1-1,-1 0 1,1 1-1,-1-1 1,1 1 0,-20 12-27,-23 38 102,41-47-150,-1 0 0,1 0-1,0 0 1,0 1 0,0-1-1,0 0 1,1 1 0,0-1-1,0 1 1,0 0 0,0-1-1,1 7 1,0-11-34,1 1-1,-1 0 1,0-1-1,1 1 1,-1 0 0,0-1-1,1 1 1,-1-1-1,1 1 1,-1-1-1,1 1 1,0-1 0,-1 0-1,1 1 1,-1-1-1,1 1 1,0-1-1,-1 0 1,1 0 0,0 1-1,-1-1 1,1 0-1,0 0 1,-1 0-1,1 0 1,0 0 0,0 0-1,-1 0 1,1 0-1,0 0 1,0 0-1,25-3-3663,3-5-2226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9.964"/>
    </inkml:context>
    <inkml:brush xml:id="br0">
      <inkml:brushProperty name="width" value="0.025" units="cm"/>
      <inkml:brushProperty name="height" value="0.025" units="cm"/>
    </inkml:brush>
  </inkml:definitions>
  <inkml:trace contextRef="#ctx0" brushRef="#br0">53 173 3651,'0'0'15300,"0"8"-13858,-1-4-1367,1-2 27,0-1-1,0 1 1,-1-1 0,1 1-1,0 0 1,0-1 0,0 1-1,0 0 1,1-1 0,-1 1-1,0-1 1,1 1 0,-1 0-1,1-1 1,0 1 0,-1-1-1,1 1 1,0-1 0,0 0-1,0 1 1,0-1 0,0 0-1,0 0 1,0 1 0,0-1-1,1 0 1,-1 0 0,0 0-1,1-1 1,-1 1 0,1 0-1,-1 0 1,1-1 0,-1 1-1,1-1 1,-1 1 0,1-1-1,0 0 1,-1 0 0,1 1-1,-1-1 1,3-1 0,5 1 120,-1-1 0,0 0 0,1-1 0,-1 0 1,0 0-1,0-1 0,0 0 0,0 0 0,0-1 1,-1 0-1,0 0 0,0-1 0,0 0 0,0 0 1,11-12-1,-12 12-175,-1-1 1,1 0-1,-1 0 1,-1 0-1,1-1 1,-1 1-1,0-1 0,-1 0 1,1 0-1,-1-1 1,-1 1-1,1-1 1,-1 1-1,-1-1 1,1 0-1,-1 1 1,-1-11-1,0 16-34,0 1 0,0-1 0,0 1 0,0 0 0,-1-1 0,1 1 0,-1-1 0,1 1 0,-1 0 0,1-1 0,-1 1-1,0 0 1,0-1 0,0 1 0,0 0 0,0 0 0,0 0 0,0 0 0,0 0 0,0 0 0,0 0 0,-1 0 0,1 0 0,-2 0 0,0 0-11,-1 0-1,1 0 1,0 0 0,-1 1-1,1-1 1,-1 1 0,1 0 0,-1 0-1,1 0 1,-5 1 0,-1 0-15,1 1-1,0 0 1,0 1 0,0-1 0,0 1 0,0 1 0,1 0-1,-10 6 1,4 0 9,1 1-1,0 1 0,0 0 1,2 1-1,-1 0 0,2 0 1,-1 1-1,2 1 0,0-1 0,1 1 1,0 1-1,1-1 0,1 1 1,1 0-1,-5 27 0,9-42 2,0 0 0,0 0 0,0 0 0,-1 0 0,1 0 0,0 0 0,1 0 0,-1 0 0,0 0 0,0 0-1,0 0 1,1 0 0,-1 0 0,0 0 0,1 0 0,-1 0 0,1 0 0,-1 0 0,1-1 0,-1 1 0,1 0-1,0 0 1,-1-1 0,1 1 0,0 0 0,0-1 0,-1 1 0,1-1 0,0 1 0,0-1 0,0 1 0,1 0-1,1-1 9,0 0-1,0 1 0,0-2 1,0 1-1,0 0 1,0 0-1,0-1 0,-1 0 1,1 1-1,0-1 0,3-2 1,10-3 54,0-2 0,25-17 1,-12 4-57,-1-2 0,0-1 0,-2-1 0,32-40 1,-74 124-810,-3-18 772,10-24 39,1 0-1,0 1 1,2-1 0,0 1 0,1 1 0,-3 18 0,8-36 0,0-1 0,0 1 0,0-1 0,0 1 0,0-1 0,0 1 0,0 0 0,0-1 0,0 1 0,0-1 0,0 1 0,0-1 0,1 1 0,-1-1 1,0 1-1,0-1 0,1 1 0,-1-1 0,0 1 0,0-1 0,1 1 0,-1-1 0,1 0 0,-1 1 0,0-1 0,1 1 0,-1-1 0,1 0 1,-1 0-1,1 1 0,-1-1 0,1 0 0,0 1 0,22-4 199,23-21 103,-7-6-161,56-55 0,-8 6-11,-87 79-137,1-1-1,-1 1 1,0-1-1,1 1 1,-1-1 0,1 1-1,-1 0 1,1-1 0,-1 1-1,1-1 1,-1 1-1,1 0 1,-1 0 0,1-1-1,0 1 1,-1 0 0,1 0-1,-1 0 1,1-1-1,0 1 1,-1 0 0,1 0-1,0 0 1,-1 0 0,1 0-1,-1 0 1,1 1 0,0-1-1,-1 0 1,2 0-1,0 19-16,-14 29 235,-3-6-47,8-26-136,1 0-1,-6 27 1,12-43-28,0 0-1,0 1 1,0-1 0,0 0 0,0 0 0,0 1 0,0-1 0,-1 0 0,1 1 0,0-1 0,0 0 0,0 0 0,0 1-1,1-1 1,-1 0 0,0 0 0,0 1 0,0-1 0,0 0 0,0 1 0,0-1 0,0 0 0,0 0 0,1 1 0,-1-1 0,0 0-1,0 0 1,0 0 0,0 1 0,1-1 0,-1 0 0,0 0 0,0 0 0,1 1 0,-1-1 0,0 0 0,0 0 0,1 0-1,-1 0 1,0 0 0,0 0 0,1 0 0,-1 0 0,0 0 0,0 0 0,1 1 0,-1-1 0,0 0 0,1-1 0,-1 1 0,0 0-1,0 0 1,1 0 0,-1 0 0,0 0 0,1 0 0,-1 0 0,0 0 0,0 0 0,1-1 0,-1 1 0,20-11 347,-19 10-331,31-21 344,42-41 0,-49 40-336,1 1 0,51-33-1,-76 55-33,0-1-1,0 0 1,0 0 0,1 1-1,-1-1 1,0 0-1,0 1 1,1-1-1,-1 1 1,0 0-1,1-1 1,-1 1 0,1 0-1,-1 0 1,0 0-1,1 0 1,-1 0-1,1 0 1,1 1-1,-3-1 1,1 1-1,0-1 0,-1 1 1,1 0-1,-1-1 0,0 1 0,1 0 1,-1-1-1,1 1 0,-1 0 1,0-1-1,1 1 0,-1 0 0,0 0 1,0-1-1,0 1 0,0 0 1,0 0-1,1 0 0,-1-1 0,-1 1 1,1 0-1,0 1 0,-1 6 12,-1-1-1,0 1 1,0-1-1,0 0 0,-6 10 1,-7 17-17,-2-2 0,-35 50 1,52-82-103,0-1-1,0 1 1,0 0 0,0 0 0,0 0 0,0-1-1,0 1 1,0 0 0,0 0 0,0-1 0,0 1-1,0 0 1,0 0 0,0-1 0,0 1 0,0 0-1,0 0 1,0 0 0,0-1 0,0 1 0,0 0-1,-1 0 1,1 0 0,0-1 0,0 1-1,0 0 1,0 0 0,-1 0 0,1 0 0,0 0-1,0-1 1,0 1 0,-1 0 0,1 0 0,0 0-1,0 0 1,-1 0 0,1 0 0,0 0 0,0 0-1,0 0 1,-1 0 0,1 0 0,0 0 0,0 0-1,-1 0 1,1 0 0,0 0 0,0 0 0,-1 0-1,1 0 1,0 0 0,0 0 0,0 0 0,-1 0-1,1 1 1,0-1 0,0 0 0,0 0 0,-1 0-1,1 0 1,0 0 0,0 1 0,0-29-5311,0 22 3679,2-35-8152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290"/>
    </inkml:context>
    <inkml:brush xml:id="br0">
      <inkml:brushProperty name="width" value="0.025" units="cm"/>
      <inkml:brushProperty name="height" value="0.025" units="cm"/>
    </inkml:brush>
  </inkml:definitions>
  <inkml:trace contextRef="#ctx0" brushRef="#br0">0 1 12748,'0'0'10634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663"/>
    </inkml:context>
    <inkml:brush xml:id="br0">
      <inkml:brushProperty name="width" value="0.025" units="cm"/>
      <inkml:brushProperty name="height" value="0.025" units="cm"/>
    </inkml:brush>
  </inkml:definitions>
  <inkml:trace contextRef="#ctx0" brushRef="#br0">87 0 11627,'0'0'11435,"-39"88"-10090,30-33-480,-1 5-449,2 8-288,2-1-96,3-4-96,3-10-800,0-12-1603,0-14-1056,-5-14 288,-2-13-1153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989"/>
    </inkml:context>
    <inkml:brush xml:id="br0">
      <inkml:brushProperty name="width" value="0.025" units="cm"/>
      <inkml:brushProperty name="height" value="0.025" units="cm"/>
    </inkml:brush>
  </inkml:definitions>
  <inkml:trace contextRef="#ctx0" brushRef="#br0">0 181 16656,'9'-13'2776,"0"-2"-1994,1 1 0,1 0 1,0 1-1,1 0 1,1 0-1,0 1 0,0 1 1,20-13-1,-19 17-644,0 1 0,1 1 0,0 0 0,-1 1 1,1 0-1,1 1 0,-1 1 0,0 0 0,1 1 0,-1 1 0,1 1 0,17 2 0,-27-2-135,0-1-1,0 2 0,0-1 0,0 1 0,-1-1 0,1 2 0,0-1 1,-1 1-1,0-1 0,0 2 0,0-1 0,0 0 0,0 1 0,0 0 1,-1 0-1,0 1 0,0-1 0,0 1 0,0 0 0,-1 0 1,0 0-1,0 0 0,0 0 0,-1 1 0,1-1 0,-1 1 0,-1 0 1,1 0-1,-1 0 0,0 0 0,0 0 0,-1 0 0,0 7 0,0-8 108,0 0-1,0-1 0,-1 1 0,0 0 1,0-1-1,0 1 0,-1-1 0,1 1 1,-1-1-1,0 0 0,0 0 0,0 1 0,-1-1 1,0-1-1,0 1 0,-5 6 0,2-5 109,-1 0-1,0 0 0,0 0 1,0-1-1,0 0 0,0 0 1,-1 0-1,-14 3 0,-5 0-594,0-2 0,0 0 0,0-2 0,-47-1 0,80-1-4482,0 1 2074,1 0 302,13 4-4206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439"/>
    </inkml:context>
    <inkml:brush xml:id="br0">
      <inkml:brushProperty name="width" value="0.025" units="cm"/>
      <inkml:brushProperty name="height" value="0.025" units="cm"/>
    </inkml:brush>
  </inkml:definitions>
  <inkml:trace contextRef="#ctx0" brushRef="#br0">104 96 15855,'0'0'9123,"-7"12"-6747,4-7-2159,-56 98 2614,53-91-2744,1 0 1,0 1-1,1 0 1,0-1-1,1 2 1,0-1-1,-1 23 0,4-36-89,0 1-1,0-1 0,0 1 1,0-1-1,0 1 0,0-1 0,0 1 1,0-1-1,0 1 0,1-1 1,-1 1-1,0-1 0,0 1 1,0-1-1,1 1 0,-1-1 0,0 1 1,1-1-1,-1 0 0,0 1 1,1-1-1,-1 1 0,1-1 0,-1 0 1,0 0-1,1 1 0,-1-1 1,1 0-1,-1 0 0,1 1 1,-1-1-1,1 0 0,-1 0 0,1 0 1,-1 0-1,1 0 0,-1 0 1,1 0-1,-1 0 0,1 0 1,-1 0-1,1 0 0,-1 0 0,1 0 1,-1 0-1,1 0 0,-1-1 1,1 1-1,-1 0 0,1 0 0,-1-1 1,1 1-1,-1 0 0,1 0 1,-1-1-1,0 1 0,1-1 1,-1 1-1,0 0 0,1-1 0,-1 0 1,28-23 308,-15 4-172,0 1-1,-2-2 1,0 0-1,-1 0 1,-1-1-1,-2 0 0,0 0 1,5-27-1,-24 89-385,8-31 258,1 1-1,0-1 1,0 1-1,1 0 1,-1 12-1,3-21-3,0 0-1,0-1 0,0 1 1,0-1-1,0 1 0,0-1 0,0 1 1,0 0-1,0-1 0,0 1 0,1-1 1,-1 1-1,0-1 0,0 1 0,1-1 1,-1 1-1,0-1 0,1 1 0,-1-1 1,0 1-1,1-1 0,-1 0 0,0 1 1,1-1-1,-1 1 0,1-1 0,-1 0 1,1 0-1,-1 1 0,1-1 1,-1 0-1,2 1 0,21-5 104,19-20 31,-22 7-88,0 0 0,31-34-1,-45 44-36,0-1 0,0 0 0,0 0-1,-1 0 1,0-1 0,-1 1 0,0-1 0,0-1-1,-1 1 1,4-14 0,-7 22-11,0 1 0,0 0 0,0-1 0,0 1 0,0-1 0,0 1 0,0-1 0,0 1 0,0 0 0,0-1 0,0 1 0,0-1 0,-1 1 0,1 0 0,0-1 0,0 1 0,0-1 0,0 1 0,-1 0 0,1-1 0,0 1 0,0 0 0,-1-1 0,1 1 0,0 0 0,-1-1 0,1 1 0,0 0 0,-1 0 0,1 0 0,0-1 0,-1 1 0,1 0 0,-1 0 0,1 0 0,0 0 0,-1 0 0,1-1 0,-1 1 0,1 0 0,-1 0 0,1 0 0,0 0 0,-1 0 0,1 0 0,-1 1 0,1-1 0,-1 0 0,1 0 0,0 0 0,-1 0 0,1 0 0,0 1 0,-1-1 0,1 0 0,-1 0 0,1 0 0,0 1 0,-1-1 0,1 0 0,0 1 0,-1 0 0,-7 5 0,0 1 0,1 0 0,-1 0 0,1 1 0,1-1 0,0 2 0,-9 13 0,-31 66 0,44-85 0,0 2 0,-1 0 0,1 0 0,0 0 0,0 0 0,1 0 0,-1 1 0,1-1 0,0 1 0,1-1 0,-1 11 0,2-16 0,0 1 0,0 0 0,0-1 0,0 1 0,0-1 0,0 1 0,0-1 0,0 0 0,0 1 0,0-1 0,0 0 0,0 0 0,0 0 0,0 1 0,1-1 0,-1 0 0,0-1 0,0 1 0,0 0 0,0 0 0,0 0 0,0-1 0,0 1 0,1-1 0,0 1 0,9-3 0,0-1 0,-1 0 0,1-1 0,-1 0 0,0 0 0,0-1 0,-1 0 0,1-1 0,12-12 0,7-8 0,34-41 0,-16 13 0,-56 85 0,-18 22 0,18-37 0,0 1 0,1-1 0,1 2 0,0-1 0,1 1 0,1 0 0,1 0 0,-5 31 0,9-48-2,0 0 0,0 0 1,1 1-1,-1-1 0,0 0 0,0 0 1,0 1-1,0-1 0,0 0 0,0 0 1,0 1-1,1-1 0,-1 0 0,0 0 0,0 1 1,0-1-1,0 0 0,1 0 0,-1 0 1,0 0-1,0 1 0,1-1 0,-1 0 0,0 0 1,0 0-1,1 0 0,-1 0 0,0 0 1,0 0-1,1 0 0,-1 0 0,0 0 1,1 1-1,-1-1 0,0-1 0,0 1 0,1 0 1,-1 0-1,0 0 0,0 0 0,1 0 1,-1 0-1,0 0 0,1 0 0,-1 0 1,0 0-1,0-1 0,0 1 0,1 0 0,-1 0 1,0-1-1,14-8-1139,-4-30-7950,-9 12 1766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795"/>
    </inkml:context>
    <inkml:brush xml:id="br0">
      <inkml:brushProperty name="width" value="0.025" units="cm"/>
      <inkml:brushProperty name="height" value="0.025" units="cm"/>
    </inkml:brush>
  </inkml:definitions>
  <inkml:trace contextRef="#ctx0" brushRef="#br0">0 0 10634,'0'0'16464,"64"50"-18835,-46-36-1536,2-3-1250,-2-4-1858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152"/>
    </inkml:context>
    <inkml:brush xml:id="br0">
      <inkml:brushProperty name="width" value="0.025" units="cm"/>
      <inkml:brushProperty name="height" value="0.025" units="cm"/>
    </inkml:brush>
  </inkml:definitions>
  <inkml:trace contextRef="#ctx0" brushRef="#br0">113 0 5317,'0'0'17894,"-8"8"-16997,0-2-762,-2 2 8,0 1 0,1-1 0,0 2-1,1-1 1,-1 2 0,2-1 0,-1 1-1,-6 14 1,14-25-138,0 0-1,0 1 1,0-1 0,1 1-1,-1-1 1,0 0 0,0 1-1,0-1 1,1 1-1,-1-1 1,0 0 0,0 1-1,1-1 1,-1 0 0,0 0-1,1 1 1,-1-1 0,0 0-1,1 0 1,-1 1-1,1-1 1,-1 0 0,0 0-1,1 0 1,-1 0 0,1 1-1,-1-1 1,0 0 0,1 0-1,-1 0 1,1 0-1,-1 0 1,1 0 0,-1 0-1,1 0 1,-1 0 0,1-1-1,15 1-14,-5 0-412,0 1 1,0 0-1,0 0 1,0 1-1,0 0 1,0 1-1,0 1 1,13 6-1,-21-9 455,0 0 0,-1 1 0,1-1 0,0 1 0,-1 0 0,1 0 0,-1 0 1,0 0-1,0 1 0,1-1 0,-2 1 0,1-1 0,0 1 0,0-1 0,-1 1 0,1 0 0,-1 0 0,0 0 0,0 0 0,0 0 0,0 0 0,-1 0 0,1 0 0,-1 0 0,0 1 0,0-1 0,0 0 0,0 0 0,0 0 0,-1 0 0,0 0 0,1 0 0,-1 0 0,-3 6 0,3-6 215,-1 0-1,1-1 0,-1 1 0,0-1 0,0 1 0,0-1 0,0 0 0,0 1 0,-1-1 0,1 0 0,-1-1 0,1 1 0,-1 0 0,0-1 0,0 1 0,0-1 0,1 0 0,-1 0 0,0 0 0,0 0 0,-1-1 0,-2 1 0,-12 1 1037,1 0 0,-32-2-1,31 0-1142,16 0-199,1 0 0,-1 0 1,0-1-1,1 1 0,-1 0 0,0-1 1,1 1-1,-1-1 0,1 1 1,-1-1-1,1 0 0,-1 0 1,1 1-1,-2-3 0,3 3-184,-1-1 0,1 1-1,-1-1 1,1 1 0,0-1 0,-1 0-1,1 1 1,0-1 0,0 0 0,-1 1-1,1-1 1,0 1 0,0-1 0,0 0-1,0 0 1,0 1 0,0-1-1,0 0 1,0 1 0,0-1 0,0 0-1,0 1 1,0-1 0,1 0 0,-1 1-1,0-1 1,1 1 0,-1-1 0,0 0-1,1 1 1,-1-1 0,0 1-1,1-1 1,-1 1 0,1-1 0,-1 1-1,1-1 1,0 1 0,12-12-6543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632"/>
    </inkml:context>
    <inkml:brush xml:id="br0">
      <inkml:brushProperty name="width" value="0.025" units="cm"/>
      <inkml:brushProperty name="height" value="0.025" units="cm"/>
    </inkml:brush>
  </inkml:definitions>
  <inkml:trace contextRef="#ctx0" brushRef="#br0">177 5 11915,'0'0'18674,"-12"2"-18268,9-1-385,-3 0-11,0 0 1,1 0 0,-1 0-1,0 1 1,1 0 0,-1 0 0,1 0-1,0 1 1,0 0 0,0 0-1,0 0 1,0 1 0,1 0-1,-8 7 1,3-1-38,1-1 0,0 1-1,0 1 1,1-1 0,1 1 0,0 1 0,0-1-1,1 1 1,-6 21 0,11-32 0,0-1 0,-1 1 0,1 0 1,0 0-1,0-1 0,0 1 0,0 0 0,0 0 1,0-1-1,0 1 0,0 0 0,0 0 0,1 0 1,-1-1-1,0 1 0,0 0 0,1-1 0,-1 1 1,0 0-1,1-1 0,-1 1 0,1 0 0,-1-1 1,1 1-1,-1-1 0,1 1 0,-1-1 0,1 1 1,-1-1-1,1 1 0,0-1 0,-1 1 0,2-1 1,0 1 12,0-1 0,0 0 1,1 0-1,-1 0 0,0 0 1,0 0-1,1 0 1,-1-1-1,0 1 0,0-1 1,3-1-1,5-1 25,-1-1 0,0 0 0,0-1 0,12-8 0,-3-3-33,1 0-1,-2-2 0,0 0 1,-1-1-1,-1 0 0,-1-1 0,12-23 1,-57 88-520,17-28 773,2 1 0,0 0 0,0 1 1,-15 37-1,27-56-209,1 1 1,-1-1 0,1 0 0,-1 1 0,1-1-1,-1 0 1,1 1 0,-1-1 0,1 0-1,-1 0 1,1 1 0,-1-1 0,1 0-1,0 0 1,-1 0 0,1 0 0,-1 0 0,1 0-1,0 0 1,-1 0 0,1 0 0,-1 0-1,1 0 1,-1 0 0,1 0 0,0-1 0,-1 1-1,1 0 1,-1 0 0,1-1 0,-1 1-1,1 0 1,-1-1 0,1 1 0,25-9 306,55-40-20,-64 36-369,1 2 1,0 0-1,1 1 0,29-11 1,-47 21 51,-1 0-1,1-1 1,-1 1 0,1 0 0,0 0 0,-1-1 0,1 1 0,0 0 0,-1 0-1,1 0 1,0 0 0,-1 0 0,1 0 0,0 0 0,-1 0 0,1 0-1,-1 0 1,1 1 0,0-1 0,-1 0 0,1 0 0,0 0 0,-1 1-1,1-1 1,-1 0 0,1 1 0,-1-1 0,1 1 0,0 0 0,-1 19 4,-21 33 282,17-44-228,-19 47 270,23-56-305,0 0 1,1 0-1,-1 1 0,0-1 1,0 0-1,0 0 0,0 1 1,0-1-1,1 0 0,-1 0 1,0 0-1,0 1 0,0-1 0,1 0 1,-1 0-1,0 0 0,0 0 1,1 1-1,-1-1 0,0 0 1,0 0-1,1 0 0,-1 0 0,0 0 1,0 0-1,1 0 0,-1 0 1,0 0-1,0 0 0,1 0 1,-1 0-1,0 0 0,1 0 1,-1 0-1,0 0 0,0 0 0,1 0 1,-1 0-1,0 0 0,0-1 1,1 1-1,-1 0 0,0 0 1,0 0-1,0 0 0,1 0 1,-1-1-1,0 1 0,0 0 0,0 0 1,1-1-1,15-8 70,8-8-65,36-33 0,-42 33-23,1 1 1,42-27-1,-61 43-1,0 0 0,1-1 0,-1 1 0,0 0-1,0 0 1,1 0 0,-1 0 0,0 0 0,1 0 0,-1 0 0,0 0 0,0 0 0,1 0 0,-1 0-1,0 0 1,1 0 0,-1 0 0,0 0 0,0 0 0,1 0 0,-1 0 0,0 0 0,1 0-1,-1 0 1,0 1 0,0-1 0,1 0 0,-1 0 0,0 0 0,0 1 0,1-1 0,-1 0 0,0 0-1,0 0 1,0 1 0,0-1 0,1 0 0,-1 0 0,0 1 0,0-1 0,0 0 0,0 1-1,0-1 1,0 0 0,0 0 0,0 1 0,0-1 0,0 0 0,0 1 0,0-1 0,0 0 0,0 0-1,0 1 1,0-1 0,0 0 0,0 1 0,0-1 0,0 0 0,0 0 0,0 1 0,0-1-1,-1 0 1,1 0 0,0 1 0,0-1 0,0 0 0,-1 1 0,1-1-27,-3 11-208,-1 0-1,-1 0 0,0-1 0,0 1 0,-9 12 1,7-11-1632,0 0 1,0 1-1,-5 16 1,11-24-695,6-15-10496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190"/>
    </inkml:context>
    <inkml:brush xml:id="br0">
      <inkml:brushProperty name="width" value="0.025" units="cm"/>
      <inkml:brushProperty name="height" value="0.025" units="cm"/>
    </inkml:brush>
  </inkml:definitions>
  <inkml:trace contextRef="#ctx0" brushRef="#br0">394 16 18033,'0'0'3230,"-9"-3"69,3 1-3049,0-1 1,-1 1-1,1 1 0,0-1 1,0 1-1,-1 0 0,1 1 1,-1-1-1,1 1 1,-1 0-1,1 1 0,0 0 1,-1 0-1,1 0 0,0 1 1,-1 0-1,1 0 1,0 0-1,-9 6 0,6-2-233,5-4-16,1-1 0,0 1-1,0 0 1,0 0 0,0 0 0,0 1 0,0-1 0,0 1 0,1 0-1,-1 0 1,1 0 0,0 0 0,0 0 0,0 0 0,0 0 0,0 1-1,-1 4 1,39 7 224,-34-15-228,-1 1 1,1 0-1,-1 0 1,1 0-1,-1 0 1,0 0 0,0 0-1,0 1 1,1-1-1,-1 0 1,0 1 0,-1-1-1,1 0 1,0 1-1,0-1 1,0 1 0,-1 0-1,1-1 1,-1 1-1,0-1 1,1 1-1,-1 0 1,0-1 0,0 1-1,0 0 1,0-1-1,0 1 1,0 0 0,0-1-1,-1 1 1,0 2-1,-2 3 39,0 1 0,0 0-1,-1-1 1,0 1-1,-7 7 1,-4 11 767,14-24-781,1 0-1,-1 0 1,1 0-1,-1 0 1,1 1-1,0-1 1,0 0 0,0 0-1,0 0 1,1 1-1,-1-1 1,1 0-1,-1 0 1,1 0 0,0 0-1,-1 0 1,1 0-1,0 0 1,1 0-1,-1 0 1,0 0 0,0 0-1,1-1 1,-1 1-1,1 0 1,-1-1-1,4 3 1,-3-2-15,0 0-1,1 0 1,-1 1 0,0-1 0,-1 1-1,1 0 1,0-1 0,-1 1-1,1 0 1,-1 0 0,0 0 0,0 0-1,0 0 1,1 7 0,-2-8 5,-1 0 0,1 0 0,0 0 0,0 0 0,-1 0 0,1 0 0,-1 0 0,0 0 0,1 0 0,-1 0 0,0-1 0,0 1 0,0 0 0,-1 0 0,1-1 0,0 1 0,-1-1 0,1 1 0,-1-1 0,-1 2 0,-1 0 37,-1-1 0,1 0 0,0 1 0,-1-2 0,0 1 0,1 0 0,-1-1-1,-6 1 1,-5 0 72,0 0 0,1-2 0,-1 0 0,-25-3 0,35 2-119,0-1 0,0 0 0,0 0-1,0 0 1,1-1 0,-1 0 0,1 0 0,0-1 0,-8-5 0,12 9-4,0-1 0,0 0 1,0 1-1,0-1 0,1 0 0,-1 0 1,0 0-1,0 1 0,0-1 0,1 0 1,-1 0-1,0 0 0,1 0 0,-1 0 1,1-1-1,-1 1 0,1 0 1,0 0-1,-1 0 0,1 0 0,0 0 1,0-1-1,0 1 0,0 0 0,0 0 1,0 0-1,0-1 0,0 1 1,0 0-1,1 0 0,-1 0 0,0 0 1,1-1-1,-1 1 0,1 0 0,-1 0 1,1 0-1,0 0 0,-1 0 0,1 0 1,0 0-1,0 1 0,0-1 1,-1 0-1,1 0 0,0 0 0,0 1 1,0-1-1,0 1 0,1-1 0,-1 1 1,0-1-1,2 0 0,18-8-1675,0 1-1,0 1 1,26-5-1,41-15-8641,-42 9 1799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891"/>
    </inkml:context>
    <inkml:brush xml:id="br0">
      <inkml:brushProperty name="width" value="0.025" units="cm"/>
      <inkml:brushProperty name="height" value="0.025" units="cm"/>
    </inkml:brush>
  </inkml:definitions>
  <inkml:trace contextRef="#ctx0" brushRef="#br0">195 57 14862,'0'0'3470,"4"-10"69,4-12-2014,1-2 4248,-92 208-3361,27-64-1226,29-65-1186,11-23 0,-17 50 0,58-113 0,-9 4 0,0 0 0,-2-1 0,-1-1 0,16-55 0,-30 130 0,1-43 0,0 0 0,0 1 0,0-1 0,0 0 0,0 0 0,1 1 0,0-1 0,-1 0 0,1 0 0,0 0 0,1 0 0,-1 0 0,0 0 0,1 0 0,3 4 0,-1-5 0,1-1 0,0 1 0,0-1 0,-1 0 0,1 0 0,0 0 0,0 0 0,0-1 0,0 0 0,0 0 0,0-1 0,0 1 0,0-1 0,5-1 0,3-2 0,0 1 0,-1-1 0,1-1 0,11-7 0,-22 11 0,69-39 0,-66 36 0,1 1 0,-1-1 0,0 0 0,0-1 0,-1 1 0,1-1 0,-1 0 0,0 0 0,0 0 0,3-7 0,-7 12 0,1-1 0,-1 1 0,0 0 0,0-1 0,0 1 0,0 0 0,0-1 0,0 1 0,0 0 0,0-1 0,0 1 0,0 0 0,0 0 0,-1-1 0,1 1 0,0 0 0,0-1 0,0 1 0,0 0 0,0 0 0,0-1 0,-1 1 0,1 0 0,0 0 0,0-1 0,-1 1 0,1 0 0,0 0 0,0 0 0,-1-1 0,1 1 0,0 0 0,0 0 0,-1 0 0,1 0 0,0 0 0,0 0 0,-1-1 0,1 1 0,0 0 0,-1 0 0,1 0 0,0 0 0,-1 0 0,1 0 0,0 0 0,-1 0 0,1 0 0,0 1 0,0-1 0,-1 0 0,1 0 0,0 0 0,-1 0 0,1 0 0,0 0 0,0 1 0,-1-1 0,1 0 0,0 0 0,-1 1 0,-9 5 0,-1 2 0,1-1 0,0 1 0,1 1 0,0-1 0,0 2 0,1-1 0,0 1 0,1 0 0,0 1 0,1 0 0,0 0 0,-8 20 0,14-31 0,0 1 0,0-1 0,0 1 0,0-1 0,0 0 0,0 1 0,0-1 0,0 1 0,1-1 0,-1 0 0,0 1 0,0-1 0,0 0 0,0 1 0,0-1 0,1 0 0,-1 1 0,0-1 0,0 0 0,1 1 0,-1-1 0,0 0 0,0 1 0,1-1 0,-1 0 0,0 0 0,1 1 0,-1-1 0,0 0 0,1 0 0,-1 0 0,1 0 0,-1 0 0,0 1 0,1-1 0,-1 0 0,1 0 0,-1 0 0,0 0 0,1 0 0,-1 0 0,1 0 0,-1 0 0,0 0 0,1-1 0,21-2 0,-5-4 0,-1 0 0,0-1 0,-1-1 0,0 0 0,0-1 0,-1-1 0,0-1 0,-1 1 0,0-2 0,-1 0 0,-1 0 0,12-18 0,-63 81 0,-13 17 0,49-61 0,0 1 0,0-1 0,1 1 0,0 0 0,0-1 0,1 1 0,0 1 0,0-1 0,-1 9 0,4-14-11,-1-1 0,0 0 0,1 1 0,-1-1 1,1 0-1,-1 0 0,1 0 0,-1 1 0,1-1 0,0 0 0,-1 0 0,1 0 0,0 0 0,0 0 1,0 0-1,0 0 0,0 0 0,0-1 0,0 1 0,0 0 0,1-1 0,-1 1 0,0-1 0,0 1 0,0-1 1,1 1-1,-1-1 0,0 0 0,1 1 0,-1-1 0,0 0 0,1 0 0,-1 0 0,0 0 0,3-1 1,3 1-278,-1 0 1,1 0 0,0 0 0,0-1 0,-1 0 0,8-3 0,-9 2-763,-1 0 0,1 0 1,-1-1-1,0 0 0,0 0 0,0 0 1,0 0-1,0-1 0,-1 1 1,5-7-1,13-20-8671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398"/>
    </inkml:context>
    <inkml:brush xml:id="br0">
      <inkml:brushProperty name="width" value="0.025" units="cm"/>
      <inkml:brushProperty name="height" value="0.025" units="cm"/>
    </inkml:brush>
  </inkml:definitions>
  <inkml:trace contextRef="#ctx0" brushRef="#br0">128 0 13933,'-10'5'4463,"-5"1"-2835,4-2-688,0 0-1,0 0 1,1 1-1,0 1 1,0 0 0,0 0-1,1 1 1,-12 10-1,62-20-437,-19-2-729,1 2-1,-1 1 1,1 0 0,28 3-1,-41-1 11,1 1 0,-1 1 0,0 0 0,0 0 0,0 1 0,0 0-1,0 0 1,-1 1 0,0 1 0,0 0 0,15 9 0,-23-13 248,-1-1 1,1 1 0,0 0-1,0-1 1,0 1-1,-1 0 1,1-1-1,0 1 1,0 0 0,-1 0-1,1 0 1,-1 0-1,1 0 1,-1 0 0,1-1-1,-1 1 1,0 0-1,1 0 1,-1 0-1,0 0 1,0 0 0,0 1-1,0-1 1,0 0-1,0 0 1,0 0-1,0 0 1,0 0 0,0 0-1,0 0 1,-1 0-1,1 0 1,0 0-1,-1 0 1,1 0 0,-1 0-1,1-1 1,-1 1-1,0 0 1,1 0-1,-1 0 1,0-1 0,1 1-1,-1 0 1,0 0-1,0-1 1,-1 2-1,-6 3 429,0 0 0,0-1 0,0 1 0,-12 3 0,13-5-362,-22 11 731,16-7-688,-1 0 0,0-1 0,-1-1-1,1 0 1,-1-1 0,-30 5 0,52-22-3937,42-45-7703,-14 16 695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219"/>
    </inkml:context>
    <inkml:brush xml:id="br0">
      <inkml:brushProperty name="width" value="0.025" units="cm"/>
      <inkml:brushProperty name="height" value="0.025" units="cm"/>
    </inkml:brush>
  </inkml:definitions>
  <inkml:trace contextRef="#ctx0" brushRef="#br0">45 0 17328,'0'0'7720,"-45"50"-7592,49-31-128,11-2-2018,2 0-2178,-1-4-2562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561"/>
    </inkml:context>
    <inkml:brush xml:id="br0">
      <inkml:brushProperty name="width" value="0.025" units="cm"/>
      <inkml:brushProperty name="height" value="0.025" units="cm"/>
    </inkml:brush>
  </inkml:definitions>
  <inkml:trace contextRef="#ctx0" brushRef="#br0">233 0 13933,'0'0'10495,"-8"9"-9133,-27 31-118,34-39-1202,0 0 0,0 0 0,0 0 0,0 1 1,0-1-1,0 0 0,0 1 0,0-1 0,0 0 1,1 1-1,-1-1 0,1 1 0,-1-1 0,1 1 1,0-1-1,-1 1 0,1-1 0,0 1 0,0 0 1,0-1-1,0 1 0,0-1 0,0 1 0,1 0 1,-1-1-1,1 3 0,1-2-152,0 0 0,0 1 0,1-1 0,-1 0 0,1 0 0,-1 0 0,1 0 0,-1-1-1,7 4 1,-6-4-88,1 1 0,-1 0 0,0 0 0,0 0-1,0 1 1,0-1 0,0 1 0,0-1 0,2 4-1,-1 3 82,0-1-1,0 1 0,-1 0 0,-1 0 0,1 1 0,-2-1 1,1 0-1,-1 1 0,0 10 0,-1 8 771,-6 52 1,3-60-152,-2 0 1,0 0 0,-1-1 0,0 0 0,-2 0-1,0-1 1,-13 20 0,17-30-317,0-1-1,-1 0 1,-1 1-1,1-2 1,-1 1-1,0-1 1,0 0 0,-1 0-1,0 0 1,0-1-1,0 0 1,-1-1 0,1 1-1,-1-2 1,0 1-1,0-1 1,-1 0-1,-14 3 1,22-6-186,-1 0 0,0 0 0,0 0 0,0 0 0,0 0 0,0 0 0,0 0 0,0 0 0,0-1 0,0 1 0,1-1 0,-1 0 0,0 1 0,0-1 0,1 0 0,-1 0 0,0 0 0,1 0 0,-1 0 0,1-1 0,-1 1 0,1 0 0,-2-3 0,1 1 0,0 0 0,0-1 0,1 1 0,-1-1 0,1 0 0,0 1 0,0-1 0,0 0 0,0 0 0,1 1 0,-1-6 0,1-1 0,0 0 0,1 0 0,0 0 0,1 0 0,-1 0 0,2 0 0,0 1 0,7-18 0,-5 18-248,1-1 0,1 1 0,-1 0 1,2 1-1,-1 0 0,1 0 0,0 0 0,1 1 0,15-10 0,6-1-2833,56-24-1,-12 6-1835,-19 6-8846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5.666"/>
    </inkml:context>
    <inkml:brush xml:id="br0">
      <inkml:brushProperty name="width" value="0.025" units="cm"/>
      <inkml:brushProperty name="height" value="0.025" units="cm"/>
    </inkml:brush>
  </inkml:definitions>
  <inkml:trace contextRef="#ctx0" brushRef="#br0">183 338 12043,'0'0'7821,"-9"-11"-4052,3 4-3393,-34-37 2655,37 42-2826,1-1 1,-1 1-1,0 0 0,0 0 1,0 0-1,0 0 0,-1 1 1,1 0-1,0-1 0,-1 1 0,1 0 1,-1 0-1,1 1 0,-1-1 1,1 1-1,-7 0 0,6 1-200,1 0 1,0 0-1,0 1 0,0-1 0,0 1 0,0 0 0,0-1 0,1 2 1,-1-1-1,0 0 0,1 0 0,0 1 0,-1-1 0,1 1 0,0 0 1,0 0-1,1 0 0,-1 0 0,1 0 0,-3 5 0,2-3-7,0 0 0,0 0 0,1 0 0,-1 0 0,1 1-1,0-1 1,0 1 0,1-1 0,0 1 0,0-1 0,0 1-1,1 6 1,0-11 6,0 0 0,-1-1 0,1 1 0,0 0 0,-1-1 0,1 1 0,0 0 0,0-1 0,0 1 0,0-1 0,-1 0 0,1 1 0,0-1 0,0 1 0,0-1 0,0 0 0,0 0 0,0 0 0,0 0 0,0 1 0,0-1 0,0 0 0,0-1 0,0 1 0,0 0 0,0 0 0,0 0 0,1-1 0,30-7 249,-13-1-205,-1-1 1,0-1-1,-1-1 0,0 0 1,-1-1-1,0-1 1,-1-1-1,-1 0 1,0-1-1,-1 0 1,-1-1-1,14-24 1,-19 14 5,-7 27-54,0-1-1,0 1 1,0 0-1,0-1 1,0 1-1,0 0 1,0-1-1,0 1 1,-1 0-1,1-1 1,0 1-1,0 0 1,0 0-1,-1-1 1,1 1-1,0 0 1,0 0-1,-1-1 1,1 1-1,0 0 1,0 0-1,-1 0 1,1-1 0,0 1-1,-1 0 1,1 0-1,0 0 1,-1 0-1,1 0 1,0 0-1,-1 0 1,1 0-1,0 0 1,-1 0-1,1 0 1,0 0-1,-1 0 1,-2 1-1,-1 0 0,1 0-1,0 0 1,0 1 0,0-1 0,0 1 0,0 0 0,1 0 0,-1 0-1,1 0 1,-1 0 0,-2 4 0,-16 18 190,-34 48-1,50-65-132,0 1-1,0 0 0,1-1 1,0 2-1,1-1 0,0 0 0,0 1 1,1-1-1,0 1 0,0 0 1,0 12-1,2-20-53,0 0 0,1 0 0,-1 0 0,0 0 1,1 0-1,-1 0 0,1 0 0,0-1 0,-1 1 0,1 0 0,0 0 0,-1-1 0,1 1 1,0 0-1,0-1 0,-1 1 0,1-1 0,0 1 0,0-1 0,0 0 0,0 1 1,0-1-1,0 0 0,0 1 0,0-1 0,0 0 0,0 0 0,0 0 0,0 0 0,0 0 1,0 0-1,0 0 0,1-1 0,38-4 22,-22-1-24,-1 0 0,1-2 0,-1 0 0,-1-1 0,0 0 0,0-1 0,-1-1 0,0-1 0,-1 0 0,0-1 0,-1-1 0,0 0 0,-2 0 0,1-1 0,10-19 0,-17 14 0,-15 22 0,-20 24 0,20-16 0,-46 57 0,52-60 0,-1-1 0,1 1 0,0 0 0,1 0 0,-1 1 0,1-1 0,1 1 0,-3 12 0,5-20 0,1 1 0,-1-1 0,1 1 0,0 0 0,-1-1 0,1 1 0,-1-1 0,1 1 0,0-1 0,-1 1 0,1-1 0,0 0 0,0 1 0,-1-1 0,1 0 0,0 0 0,0 0 0,0 1 0,-1-1 0,1 0 0,0 0 0,0 0 0,0 0 0,0 0 0,-1 0 0,1-1 0,0 1 0,0 0 0,0 0 0,-1-1 0,1 1 0,0 0 0,1-1 0,32-8 0,-13 1 0,0-2 0,0-1 0,-1-1 0,-1 0 0,0-1 0,0-1 0,-2-1 0,1-1 0,25-31 0,-69 80 0,0 1 0,-33 63 0,58-97 0,1 0 0,0 1 0,-1-1 0,1 0 0,0 1 0,0-1 0,-1 1 0,1-1 0,0 0 0,0 1 0,0-1 0,-1 1 0,1-1 0,0 1 0,0-1 0,0 0 0,0 1 0,0-1 0,0 1 0,0-1 0,0 1 0,0-1 0,0 1 0,0-1 0,0 1 0,0-1 0,1 0 0,-1 1 0,0-1 0,0 1 0,0-1 0,1 1 0,-1-1 0,0 0 0,0 1 0,1-1 0,-1 0 0,0 1 0,1-1 0,-1 1 0,22-6 0,23-22 0,-15 2 0,-1-2 0,-2 0 0,0-2 0,-2 0 0,-2-2 0,0-1 0,-2-1 0,-2 0 0,18-42 0,-48 82 0,-7 15 0,14-18 0,-32 44 0,-46 80 0,73-111 0,1 0 0,0 1 0,2-1 0,0 2 0,1-1 0,0 1 0,2-1 0,0 1 0,0 21 0,5 42 0,0-47 0,-2 0 0,-8 67 0,6-94 0,0 0 0,0 0 0,-1 0 0,0-1 0,-1 1 0,0-1 0,0 0 0,0 0 0,-1 0 0,0-1 0,-7 8 0,8-10 0,0 0 0,0-1 0,0 1 0,0-1 0,-1 0 0,1 0 0,-1-1 0,0 1 0,0-1 0,0 0 0,0 0 0,0-1 0,0 1 0,-1-1 0,1 0 0,0-1 0,-11 1 0,15-1 0,-1 0 0,1-1 0,0 1 0,-1 0 0,1-1 0,-1 1 0,1-1 0,0 1 0,-1-1 0,1 0 0,0 0 0,0 1 0,0-1 0,0 0 0,-1 0 0,1 0 0,0 0 0,1 0 0,-1-1 0,0 1 0,0 0 0,-1-2 0,0-2 0,1 1 0,-1 0 0,1-1 0,0 1 0,0-1 0,0 1 0,0-8 0,1-1 0,1 0 0,0 1 0,0-1 0,6-22 0,-3 24 3,0-1-1,0 1 1,1 0 0,1 1-1,0-1 1,0 1 0,1 0-1,0 1 1,1-1 0,0 1-1,0 1 1,1 0 0,14-10-1,-9 8-115,1 1 0,0 1-1,0 0 1,1 1 0,0 1 0,1 0-1,-1 1 1,32-4 0,-37 7-505,34-6-3173,1-1-3838,7-7-7890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447"/>
    </inkml:context>
    <inkml:brush xml:id="br0">
      <inkml:brushProperty name="width" value="0.025" units="cm"/>
      <inkml:brushProperty name="height" value="0.025" units="cm"/>
    </inkml:brush>
  </inkml:definitions>
  <inkml:trace contextRef="#ctx0" brushRef="#br0">154 38 9161,'1'0'418,"-1"0"1,1-1 0,0 1-1,0 0 1,0-1 0,-1 1 0,1 0-1,0 0 1,0 0 0,0 0-1,0 0 1,-1 0 0,1 0 0,0 0-1,0 0 1,0 0 0,0 0-1,0 1 1,-1-1 0,1 0-1,0 0 1,0 1 0,-1-1 0,1 1-1,0-1 1,0 1 0,-1-1-1,1 1 1,0-1 0,-1 1 0,1 0-1,-1-1 1,2 2 0,-2 1-38,1 0 0,0-1 1,-1 1-1,1 0 0,-1 0 1,0-1-1,0 1 1,0 0-1,0 0 0,-1-1 1,0 4-1,-4 17-365,-1-1-1,-10 24 1,11-34 1309,-45 125-176,-49 149-24,150-432-551,101-204 0,-152 350-574,7-15 0,1 0 0,0 1 0,1 0 0,14-16 0,-22 28 0,1 1 0,-1-1 0,0 0 0,0 1 0,1 0 0,-1-1 0,1 1 0,-1 0 0,1 0 0,0 0 0,-1 0 0,1 0 0,0 0 0,0 0 0,0 0 0,0 1 0,-1-1 0,1 1 0,0-1 0,0 1 0,0 0 0,0 0 0,0 0 0,0 0 0,0 0 0,0 0 0,0 1 0,0-1 0,0 1 0,0-1 0,0 1 0,0 0 0,-1 0 0,1 0 0,0 0 0,0 0 0,-1 0 0,1 0 0,-1 0 0,1 1 0,-1-1 0,1 1 0,-1-1 0,0 1 0,0-1 0,2 3 0,3 4-15,1 0-75,-1 0 0,1 1 0,-1 0 0,0 0 0,-1 0 0,0 0 0,-1 1 0,0 0 1,-1 0-1,1 0 0,1 17 0,-5-26 105,0-1 1,0 1 0,-1 0-1,1 0 1,0-1 0,-1 1-1,1 0 1,0-1 0,-1 1-1,1 0 1,-1-1-1,0 1 1,1-1 0,-1 1-1,1-1 1,-1 1 0,0-1-1,1 1 1,-1-1 0,0 0-1,1 1 1,-1-1 0,0 0-1,0 0 1,1 1 0,-1-1-1,0 0 1,0 0 0,0 0-1,1 0 1,-1 0 0,-1 0-1,-34 0 459,25-1-418,-154-11 1215,113 7-6130,40 3-4365,40 2 2129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884"/>
    </inkml:context>
    <inkml:brush xml:id="br0">
      <inkml:brushProperty name="width" value="0.025" units="cm"/>
      <inkml:brushProperty name="height" value="0.025" units="cm"/>
    </inkml:brush>
  </inkml:definitions>
  <inkml:trace contextRef="#ctx0" brushRef="#br0">0 269 13581,'0'0'16955,"10"-8"-15946,87-73-398,87-94 0,-177 170-611,-5 9 0,-3 6 0,1-10 0,-11 34 0,-26 56 0,2-8 0,29-64-762,0-1-1,1 1 1,2 0-1,-1 0 1,0 34-1,4-46-6898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8.921"/>
    </inkml:context>
    <inkml:brush xml:id="br0">
      <inkml:brushProperty name="width" value="0.025" units="cm"/>
      <inkml:brushProperty name="height" value="0.025" units="cm"/>
    </inkml:brush>
  </inkml:definitions>
  <inkml:trace contextRef="#ctx0" brushRef="#br0">30 429 3876,'0'0'9641,"-5"10"-5499,-1-1-3334,4-6-545,0 0-1,0 1 0,0-1 0,0 0 1,1 1-1,-1-1 0,1 1 0,0 0 1,0-1-1,0 1 0,0 0 0,1 7 1,0-10-191,0-1 0,0 1 1,0-1-1,0 1 0,0-1 1,0 1-1,1-1 0,-1 1 0,0-1 1,0 1-1,0-1 0,1 0 1,-1 1-1,0-1 0,1 1 1,-1-1-1,0 0 0,1 1 0,-1-1 1,1 0-1,-1 1 0,1-1 1,-1 0-1,0 0 0,1 1 1,-1-1-1,1 0 0,-1 0 0,1 0 1,-1 0-1,1 0 0,0 1 1,25-2 1014,22-13-23,-38 9-884,-1 0 0,-1-1 0,1 0 0,-1-1 0,0 1 0,0-2 0,-1 1 0,0-1 0,9-13 0,-12 16-43,0-1 0,-1 0 1,0 0-1,0-1 0,0 1 0,-1 0 0,0-1 0,0 0 0,-1 0 0,0 1 0,0-1 0,0 0 0,-1 0 0,0 0 0,-1-9 0,0 13-111,1 0-1,-1 1 0,0-1 0,0 0 0,0 1 1,0-1-1,0 1 0,-1 0 0,1-1 0,-1 1 1,1 0-1,-1 0 0,0 0 0,0 0 0,0 0 1,0 0-1,0 1 0,0-1 0,0 0 0,-1 1 0,1 0 1,0 0-1,-1 0 0,1 0 0,-1 0 0,0 0 1,1 0-1,-1 1 0,-3-1 0,2 1-29,1 0 0,-1 0 0,0 0-1,0 0 1,1 0 0,-1 1 0,0 0 0,1 0-1,-1 0 1,1 0 0,-1 0 0,1 1-1,-1 0 1,1-1 0,0 1 0,0 1 0,0-1-1,0 0 1,0 1 0,-4 4 0,-1 5-4,1 0 1,0 1 0,1 0 0,0 0 0,1 1-1,1-1 1,0 1 0,1 0 0,0 0-1,1 0 1,0 1 0,2-1 0,1 26-1,-1-40 8,1 1-1,-1 0 0,1 0 0,0 0 1,0 0-1,-1-1 0,1 1 0,0 0 1,0-1-1,0 1 0,0 0 0,0-1 1,0 1-1,0-1 0,0 0 0,0 1 1,0-1-1,0 0 0,0 1 1,0-1-1,0 0 0,0 0 0,0 0 1,0 0-1,0 0 0,0 0 0,0 0 1,0-1-1,0 1 0,2-1 0,34-6 56,-19-1-117,-1-1 1,1 0-1,-2-2 0,1 0 0,-2 0 0,17-16 0,-13 11-86,0 1 0,1 1 0,26-14 0,-46 27 152,1 1 0,-1-1 0,1 1 0,-1 0 0,1-1-1,-1 1 1,1 0 0,0-1 0,-1 1 0,1 0 0,0 0-1,-1 0 1,1-1 0,0 1 0,-1 0 0,1 0 0,0 0-1,0 0 1,-1 0 0,1 1 0,0-1 0,-1 0 0,1 0-1,0 0 1,-1 0 0,1 1 0,-1-1 0,1 0 0,0 1-1,-1-1 1,1 0 0,-1 1 0,1-1 0,-1 1 0,2 0-1,-2 1 24,1 0 0,-1 0 0,1 0 0,-1 0 0,1 0 0,-1 0 0,0 0 0,0 0 0,0 0 0,0 0 0,-1 4 0,-17 58 670,0-19-218,10-28-312,0 2 0,2-1 0,-9 38 1,15-56-166,0 0 0,0 1 0,-1-1 0,1 1 0,0-1 1,0 0-1,0 1 0,0-1 0,0 1 0,0-1 0,0 0 1,0 1-1,0-1 0,0 1 0,0-1 0,0 1 0,0-1 1,1 0-1,-1 1 0,0-1 0,0 0 0,0 1 0,0-1 0,1 1 1,-1-1-1,0 0 0,0 1 0,1-1 0,-1 0 0,0 0 1,1 1-1,-1-1 0,0 0 0,1 0 0,-1 1 0,0-1 1,1 0-1,-1 0 0,1 0 0,-1 0 0,0 1 0,1-1 1,21-9 160,18-21 61,103-125-224,-80 82 0,-49 62 0,-8 12 0,-6 29 0,-19 45 0,8-45 4,5-16-11,1 1 0,0-1 0,1 1 0,1 0 0,-2 28 1,5-43-4,-1 0 0,1 0 1,0 1-1,0-1 1,0 0-1,0 1 0,0-1 1,0 0-1,0 0 1,0 1-1,0-1 0,0 0 1,0 0-1,0 1 1,0-1-1,0 0 0,1 0 1,-1 1-1,0-1 1,0 0-1,0 0 1,0 1-1,0-1 0,1 0 1,-1 0-1,0 0 1,0 1-1,0-1 0,0 0 1,1 0-1,-1 0 1,0 0-1,0 0 0,1 1 1,-1-1-1,0 0 1,0 0-1,1 0 0,-1 0 1,0 0-1,0 0 1,1 0-1,-1 0 0,0 0 1,0 0-1,1 0 1,-1 0-1,0 0 0,1 0 1,-1 0-1,17-11-451,13-22-654,170-291-7535,-96 144 8566,-90 160 783,-14 20-678,0 0 0,0 0 0,0 1 1,0-1-1,0 0 0,0 0 0,0 0 0,0 0 0,1 0 0,-1 0 0,0 0 0,0 0 0,0 0 0,0 1 0,0-1 0,0 0 0,0 0 0,0 0 0,0 0 0,0 0 0,0 0 1,0 0-1,0 0 0,1 0 0,-1 0 0,0 0 0,0 0 0,0 0 0,0 0 0,0 0 0,0 0 0,0 0 0,0 0 0,1 0 0,-1 0 0,0 0 0,0 0 0,0 0 0,0 0 1,0 0-1,0 0 0,0 0 0,0 0 0,0 0 0,1 0 0,-1 0 0,0 0 0,0 0 0,0 0 0,0 0 0,0 0 0,0 0 0,0 0 0,0-1 0,0 1 0,0 0 0,0 0 1,0 0-1,0 0 0,1 0 0,-1 0 0,0 0 0,0 0 0,0 0 0,0-1 0,-11 38 1739,-27 55-165,19-50-1136,2 1 0,1 0 1,3 1-1,1 1 0,-9 67 1,21-106-451,-1 0 1,1-1-1,0 1 0,1 0 1,-1 0-1,3 6 1,-3-11 0,1 0 1,-1 1 0,1-1 0,-1 0 0,1 0-1,0 0 1,-1 0 0,1 0 0,0 0 0,0 0-1,0 0 1,0 0 0,0 0 0,0 0 0,0-1-1,0 1 1,0 0 0,0-1 0,1 1 0,-1 0-1,0-1 1,0 0 0,0 1 0,1-1-1,-1 0 1,0 0 0,1 0 0,-1 1 0,0-1-1,2-1 1,-2 1 1,0 0 0,-1-1-1,1 1 1,-1 0 0,1-1 0,0 1-1,-1-1 1,1 1 0,-1-1 0,1 0-1,-1 1 1,1-1 0,-1 1 0,0-1-1,1 0 1,-1 1 0,0-1 0,1 0-1,-1 1 1,0-1 0,0 0 0,0 0-1,0 1 1,0-1 0,1 0 0,-1 1-1,0-1 1,-1 0 0,1 0 0,0 1-1,0-1 1,0 0 0,0 0 0,-1 1-1,1-1 1,0 0 0,0 1 0,-1-1-1,0 0 1,-12-32 314,5 23-182,-1 1 0,0 0 0,-1 1 0,1 0 1,-17-9-1,14 9 0,1 0 0,0 0 0,-18-20 0,29 28-144,0 0 0,0 0 0,-1 0 0,1 0 0,0-1 0,0 1 0,0 0 0,0 0 0,0-1 0,-1 1 0,1 0 0,0 0 0,0 0 0,0-1 0,0 1 0,0 0 0,0 0 0,0-1 0,0 1 0,0 0 0,0-1 0,0 1 0,0 0 0,0 0 0,0-1 0,0 1 0,0 0 0,0 0 0,0-1 0,0 1 0,1 0 0,-1 0 0,0-1 0,0 1 0,0 0 0,0 0 0,0 0 0,1-1 0,-1 1 0,0 0 0,0 0 0,0 0 0,1 0 0,-1-1 0,0 1 0,0 0 0,1 0 0,20-5 0,32 2 0,-45 3 0,24-1 0,0-1 0,62-12 0,-84 12 0,1-1 0,-1-1 0,1 0 0,-1 0 0,0-1 0,0 0 0,-1-1 0,0 0 0,0-1 0,0 0 0,-1 0 0,11-11 0,10-15 0,-7 10 0,-1-2 0,-1 0 0,-1-1 0,-1-1 0,25-48 0,-43 74 0,0 1 0,1-1 0,-1 0 0,1 1 0,-1-1 0,0 0 0,1 0 0,-1 1 0,0-1 0,0 0 0,0 0 0,0 1 0,0-1 0,1 0 0,-1 0 0,-1 0 0,1 1 0,0-1 0,0 0 0,0 0 0,0 1 0,0-1 0,-1 0 0,1 0 0,0 1 0,-1-1 0,1 0 0,0 1 0,-1-1 0,0 0 0,0 0 0,-1 1 0,1 0 0,0 0 0,-1 0 0,1 0 0,0 0 0,0 0 0,-1 0 0,1 0 0,0 0 0,-1 1 0,1-1 0,0 1 0,0-1 0,-3 2 0,-46 28 0,28-10 0,1 1 0,1 0 0,1 2 0,1 0 0,0 1 0,2 1 0,1 0 0,1 1 0,2 1 0,-18 50 0,28-70 0,0-1 0,0 1 0,1 0 0,0-1 0,0 1 0,1 0 0,-1 0 0,2-1 0,0 12 0,0-16 0,0 1 0,0-1 0,0 1 0,0-1 0,0 0 0,1 1 0,-1-1 0,1 0 0,0 0 0,-1 0 0,1 0 0,0-1 0,0 1 0,0 0 0,0-1 0,0 1 0,1-1 0,-1 0 0,0 0 0,1 0 0,-1 0 0,1 0 0,-1 0 0,1 0 0,-1-1 0,5 1 0,66 6-4428,-62-6 2861,0-2 0,0 1 0,0-1 0,0-1 1,0 0-1,0 0 0,-1-1 0,14-5 0,-1-5-11421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9.653"/>
    </inkml:context>
    <inkml:brush xml:id="br0">
      <inkml:brushProperty name="width" value="0.025" units="cm"/>
      <inkml:brushProperty name="height" value="0.025" units="cm"/>
    </inkml:brush>
  </inkml:definitions>
  <inkml:trace contextRef="#ctx0" brushRef="#br0">226 4 18001,'-8'-1'1241,"0"0"1,0 0-1,0 1 1,0 0-1,0 0 1,-1 1-1,-8 2 1,8-1-808,0 0 0,0 1 0,0 0 0,0 1 0,0 0 0,-8 5 0,11-5-403,0 0 1,1 0 0,-1 0 0,1 0 0,0 1 0,0 0 0,0 0 0,1 0 0,0 1 0,0 0-1,0 0 1,1 0 0,0 0 0,0 0 0,0 0 0,1 1 0,0 0 0,0-1 0,-1 13 0,3-18-36,-1 0 0,1 0 0,0 0 0,0 0 0,1 0 0,-1 1 0,0-1 1,0 0-1,0 0 0,1 0 0,-1 0 0,0 0 0,1 0 0,-1 0 0,1 1 1,0-1-1,-1-1 0,1 1 0,0 0 0,0 0 0,-1 0 0,1 0 0,0 0 1,0-1-1,1 2 0,0-1-26,1 0-1,-1 0 1,1 0-1,0 0 1,-1-1 0,1 1-1,0-1 1,-1 0 0,1 1-1,4-2 1,2 1-63,0-1 0,-1 0 1,1-1-1,-1 0 0,0-1 1,12-4-1,-3-3-133,1-2 1,-1 0-1,-1-1 0,0 0 1,0-1-1,24-32 0,5-2 295,-41 49-167,-7 10 88,-5 13 123,0-12-13,3-3 35,-1 0 0,1 0 0,1 1 0,0-1 0,0 1 0,1 0 0,-4 16 0,7-25-107,0 0 0,0-1 0,0 1 0,0 0 0,0 0 0,1-1 0,-1 1 0,0 0 0,0 0 0,0-1 0,1 1 0,-1 0 0,0-1 0,1 1 0,-1 0 0,0-1 0,1 1 0,-1 0 0,1-1 0,-1 1 0,1-1 0,-1 1 0,1-1 0,0 1 0,-1-1 0,1 0 0,0 1 0,-1-1 0,1 0 0,0 1 0,0-1 0,33 2 343,32-16-202,-17-2-378,104-28-4681,-132 40 992,1 0-1,38 0 1,-59 4 5312,2-23 17,16-21-470,-19 43-198,-13 35 1287,4-10-1871,2 1 0,1 1 1,0-1-1,2 1 0,2 0 0,0 0 0,1 0 0,2 0 0,0 0 0,10 45 0,-8-53-149,0 0 0,-1 0 0,-1 1-1,0-1 1,-2 1 0,-5 35 0,5-50 186,1 1 1,-2 0 0,1-1-1,-1 1 1,1-1 0,-1 0-1,0 1 1,-1-1 0,1 0 0,-1 0-1,0 0 1,0-1 0,0 1-1,0-1 1,-1 0 0,1 1-1,-1-1 1,0-1 0,0 1 0,0-1-1,0 1 1,0-1 0,-1 0-1,1-1 1,-1 1 0,1-1-1,-1 0 1,0 0 0,1 0 0,-1-1-1,-8 0 1,10 1-180,0-1 0,-1-1 0,1 1 1,0 0-1,0-1 0,0 0 0,0 0 0,-1 0 1,1 0-1,0 0 0,0 0 0,1-1 0,-1 0 1,0 1-1,0-1 0,1 0 0,-1 0 0,1-1 0,-4-4 1,2 2 26,1 0 1,0 0-1,0 0 1,1-1-1,0 1 1,0-1-1,0 0 1,0 0-1,1 1 1,-1-10-1,1 4-2,0 0 0,1 0-1,0 0 1,1-1 0,0 1 0,1 0-1,0 0 1,1 0 0,0 0 0,1 1-1,7-16 1,-5 17-292,0 0-1,1 0 1,0 1-1,1-1 1,0 2 0,0-1-1,0 1 1,1 1-1,0-1 1,16-7 0,6 0-1557,0 1 0,39-11 0,-24 10-4860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0.576"/>
    </inkml:context>
    <inkml:brush xml:id="br0">
      <inkml:brushProperty name="width" value="0.025" units="cm"/>
      <inkml:brushProperty name="height" value="0.025" units="cm"/>
    </inkml:brush>
  </inkml:definitions>
  <inkml:trace contextRef="#ctx0" brushRef="#br0">176 298 10025,'2'-8'7074,"0"1"-6523,-1 3 93,0 0-1,0 0 1,0 0-1,-1 0 1,1 0-1,-1 0 1,-1-8-1,1 10-490,-1 1 0,1 0 0,-1-1 0,1 1 0,-1 0-1,0 0 1,1-1 0,-1 1 0,0 0 0,0 0 0,0 0 0,0 0 0,0 0-1,0 0 1,0 0 0,0 1 0,-1-1 0,1 0 0,0 1 0,0-1 0,-1 0-1,1 1 1,0 0 0,-1-1 0,1 1 0,-1 0 0,1 0 0,0-1 0,-1 1-1,1 0 1,-3 1 0,-2-1-52,0 1 0,1 0 0,-1 0-1,0 1 1,1-1 0,0 1 0,-1 0 0,1 1-1,0-1 1,0 1 0,0 0 0,0 0 0,1 1 0,-1 0-1,1-1 1,0 1 0,0 1 0,-5 6 0,3-4-109,1 0 1,0 0-1,0 0 1,1 1-1,0 0 1,0 0-1,1 0 1,0 0-1,0 1 1,1-1-1,-2 13 1,4-20-2,0 0 1,0 0-1,0 0 0,0-1 1,0 1-1,0 0 0,0 0 1,0-1-1,1 1 1,-1 0-1,0 0 0,0-1 1,1 1-1,-1 0 0,0-1 1,1 1-1,-1 0 0,1-1 1,-1 1-1,1 0 1,-1-1-1,1 1 0,-1-1 1,1 1-1,0-1 0,-1 1 1,1-1-1,1 1 0,24 1-102,-17-4 110,0 0 0,0 0-1,-1-1 1,14-5 0,4-6 16,0-1-1,-2-2 1,1 0 0,-2-2 0,0 0 0,19-23 0,-12 9 28,-2 0 1,-1-2-1,32-56 0,-37 41 165,-39 62 86,-4 14-60,1 0 0,1 2 0,2 0 0,1 2 1,1-1-1,-13 38 0,26-62-179,0 1 1,0 0 0,0 0-1,0 0 1,1 0-1,0 0 1,1 1 0,-1-1-1,1 0 1,2 10-1,-2-14-46,0-1-1,1 0 1,-1 1-1,1-1 1,-1 0 0,1 1-1,0-1 1,0 0-1,-1 0 1,1 0-1,0 0 1,0 0 0,0 0-1,0 0 1,0 0-1,1 0 1,-1 0-1,2 1 1,0-1 1,0 0 0,0 0 1,0-1-1,0 1 0,0-1 1,0 0-1,0 0 0,0 0 0,1 0 1,-1 0-1,0 0 0,3-2 0,4-1 9,1 0 0,-1 0 0,1-2 0,-1 1 0,-1-1 0,1-1 0,-1 0-1,0 0 1,0 0 0,0-1 0,-1-1 0,12-13 0,-13 13-24,-1 0 0,1 0 0,-2 0 0,1 0 0,-1-1 0,-1 0 0,1 0 0,-2 0 0,1-1 0,-1 1 0,-1-1 0,1 0 0,-2 1 0,2-12 0,-3 20 3,0 1 0,0-1 0,0 1 0,0-1 0,0 1 0,0-1 0,0 1 0,-1-1 0,1 1 0,0-1 0,0 1 0,0 0 0,0-1 0,-1 1 0,1-1 0,0 1 0,0-1 0,-1 1 0,1-1 0,0 1 0,-1 0 0,1-1 0,0 1 0,-1 0 0,1-1 0,-1 1 0,1 0 0,0 0-1,-1-1 1,1 1 0,-1 0 0,1 0 0,-1 0 0,1 0 0,-1-1 0,0 1 0,-24 7-94,-20 22-16,32-14 108,0 0-1,-20 31 1,29-41 9,1 0 0,0 1-1,0-1 1,1 1 0,-1 0 0,1 0-1,1 0 1,-1 0 0,1 0 0,0 0-1,0 1 1,1-1 0,0 7 0,0-11-1,1-1-1,-1 1 1,1-1 0,0 1 0,-1-1 0,1 1 0,0-1-1,0 0 1,0 1 0,0-1 0,0 0 0,0 0 0,1 0-1,-1 0 1,0 0 0,0 0 0,1 0 0,-1 0 0,1 0 0,-1 0-1,1-1 1,-1 1 0,1-1 0,0 1 0,-1-1 0,1 0-1,3 1 1,53 1 70,-43-3-63,20 0 8,-1-3 0,0-1 1,0-1-1,51-17 0,-84 23-18,-1 0-1,0 0 1,1-1 0,-1 1 0,0-1-1,1 1 1,-1 0 0,0-1-1,1 1 1,-1-1 0,0 1 0,0-1-1,1 1 1,-1 0 0,0-1-1,0 1 1,0-1 0,0 1 0,0-1-1,0 0 1,0 1 0,0-1-1,0 1 1,0-1 0,0 1 0,0-1-1,0 1 1,0-1 0,0 1-1,0-1 1,-1 1 0,1 0 0,0-1-1,0 1 1,-1-1 0,1 0-1,-12-21 36,10 18-34,-4-6-2,0-1 0,1 0 0,1 0 0,0 0 0,0-1 0,2 1 0,-1-1 0,1 0 0,-1-18 0,4 29-22,-1 1 0,0-1 0,1 0 0,-1 1 0,0-1 0,1 1 0,-1-1 0,1 0 0,-1 1 0,1-1 0,-1 1 0,1-1 0,-1 1 0,1-1 0,0 1 0,-1 0 0,1-1 1,0 1-1,-1 0 0,1-1 0,0 1 0,-1 0 0,1 0 0,0 0 0,0-1 0,-1 1 0,1 0 0,0 0 0,0 0 0,-1 0 0,2 1 0,33 0-2028,-28 0 1306,29 2-3953,4 0-2644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396"/>
    </inkml:context>
    <inkml:brush xml:id="br0">
      <inkml:brushProperty name="width" value="0.025" units="cm"/>
      <inkml:brushProperty name="height" value="0.025" units="cm"/>
    </inkml:brush>
  </inkml:definitions>
  <inkml:trace contextRef="#ctx0" brushRef="#br0">22 486 5285,'0'0'14099,"-4"9"-12087,-13 26-154,17-35-1814,0 1 1,0-1-1,0 1 1,0-1-1,0 0 0,0 1 1,0-1-1,0 1 1,0-1-1,0 0 0,0 1 1,0-1-1,1 0 1,-1 1-1,0-1 0,0 0 1,0 1-1,0-1 0,1 0 1,-1 1-1,0-1 1,0 0-1,1 1 0,-1-1 1,0 0-1,1 0 1,-1 1-1,0-1 0,1 0 1,-1 0-1,0 0 1,1 1-1,-1-1 0,0 0 1,1 0-1,-1 0 1,0 0-1,1 0 0,-1 0 1,1 0-1,-1 0 1,0 0-1,1 0 0,-1 0 1,1 0-1,-1 0 0,0 0 1,1 0-1,0-1 1,20-1 911,-21 2-913,16-5 468,0 0-1,0-1 1,-1 0-1,1-2 1,-2 0 0,17-11-1,85-66 503,-95 68-795,30-23 232,56-60 0,-88 80-351,0-1-1,-2 0 0,-1-2 0,0 0 0,19-39 0,-32 56-98,0 1 0,-1-1 0,0 1 0,0-1 0,-1 0 0,1 0 0,-1 1 0,0-1 0,0-11 0,-17 33 0,-3 19 0,1 0 0,2 1 0,1 1 0,2 0 0,2 1 0,1 1 0,2-1 0,-5 68 0,12-96 0,0-3 0,0 0 0,0 0 0,1 0 0,0 0 0,0 0 0,1 0 0,0 0 0,0 0 0,1 0 0,-1 0 0,2 0 0,-1 0 0,4 7 0,-3-4-1240,-14-14-1689,-14-14-3258,-23-29-1229,-23-20 2928,58 56 5848,-1 0-1,0 1 1,-23-13 0,29 19-217,0 0 2270,13 4-455,15 1-2438,25 0 330,1 1-942,54-6 0,-83 2-1422,-1-1-1,1-1 1,28-9-1,5-8-4966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723"/>
    </inkml:context>
    <inkml:brush xml:id="br0">
      <inkml:brushProperty name="width" value="0.025" units="cm"/>
      <inkml:brushProperty name="height" value="0.025" units="cm"/>
    </inkml:brush>
  </inkml:definitions>
  <inkml:trace contextRef="#ctx0" brushRef="#br0">287 0 8168,'0'0'15764,"-12"2"-13671,-7 3-1771,0 2-1,1 0 1,-1 0 0,1 2 0,1 0 0,0 1 0,0 1 0,1 1 0,-21 19 0,30-26-295,-43 43 128,48-47-169,1 1 1,-1 0-1,0 0 0,0 0 0,1 0 1,-1 1-1,1-1 0,0 0 0,0 1 0,0-1 1,0 1-1,0-1 0,0 1 0,0-1 1,1 1-1,0 0 0,-1-1 0,1 1 0,0 0 1,0 2-1,1-4-37,0 1-1,0-1 1,-1 0 0,1 0-1,0 0 1,0-1 0,0 1-1,0 0 1,0 0 0,0 0-1,0-1 1,1 1 0,-1 0-1,0-1 1,0 1 0,0-1-1,1 0 1,-1 1-1,0-1 1,0 0 0,2 0 0,33 3-744,-26-3 482,15 2-364,1 1 1,-1 1-1,39 12 0,-51-12 623,-1 1-1,0 0 1,0 0-1,0 1 1,-1 1-1,0 0 0,0 1 1,18 15-1,-27-21 134,0 0-1,0 0 0,0 0 0,0 0 0,0 1 0,0-1 1,-1 0-1,1 1 0,-1-1 0,0 1 0,0 0 0,0-1 1,0 1-1,0 0 0,0 0 0,-1 0 0,1-1 0,-1 1 1,0 0-1,0 0 0,0 0 0,0 4 0,-2-4 106,1 1-1,-1 0 1,0-1-1,0 1 1,0-1 0,0 0-1,0 1 1,-1-1-1,0 0 1,1 0-1,-1-1 1,0 1-1,0-1 1,-4 3 0,-10 5 297,0-1 1,0 0 0,0-1 0,-1-1-1,-25 6 1,24-8-388,8 0-161,-1-2 1,0 0-1,1 0 1,-1-1-1,0 0 1,-1-1-1,1-1 1,0 0-1,-13-2 1,24 2-248,0-1 1,0 1-1,0-1 0,1 0 1,-1 1-1,0-1 0,1 0 1,-1 0-1,0 1 0,1-1 1,-1 0-1,1 0 0,-1 0 1,1 0-1,-1 0 0,1 0 1,0 0-1,-1 0 0,1 0 1,0 0-1,0 0 0,0 0 1,0 0-1,0 0 0,0 0 1,0 0-1,0 0 0,0 0 1,1 0-1,0-2 0,-1 1-650,5-29-13284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819"/>
    </inkml:context>
    <inkml:brush xml:id="br0">
      <inkml:brushProperty name="width" value="0.025" units="cm"/>
      <inkml:brushProperty name="height" value="0.025" units="cm"/>
    </inkml:brush>
  </inkml:definitions>
  <inkml:trace contextRef="#ctx0" brushRef="#br0">148 1 13036,'0'0'7768,"-5"9"-5088,-27 48 176,-42 86 1026,67-127-3726,1 1 0,1 0 0,0 0 0,1 0 0,1 1 0,0-1 0,0 20 0,3-37-138,0 1 1,0 0 0,0-1-1,0 1 1,0 0 0,0 0 0,0-1-1,0 1 1,0 0 0,0-1-1,0 1 1,0 0 0,0-1-1,1 1 1,-1-1 0,0 1-1,1 0 1,-1-1 0,0 1-1,1-1 1,-1 1 0,0 0-1,1-1 1,-1 1 0,1-1-1,-1 0 1,1 1 0,-1-1-1,1 1 1,0-1 0,-1 0 0,2 1-1,18-10 343,17-31-206,-31 32-190,0-1 0,-1 1 0,0-1 1,-1 0-1,0-1 0,0 1 1,-1-1-1,0 0 0,2-11 1,-5 19-25,-6 17-192,5-12 248,0 0 1,0-1-1,0 1 1,0 0-1,1-1 0,-1 1 1,1 0-1,-1 0 1,1 0-1,0 0 1,0-1-1,1 1 1,-1 0-1,0 0 0,1 0 1,0-1-1,0 1 1,0 0-1,0 0 1,0-1-1,0 1 0,1-1 1,-1 1-1,1-1 1,0 0-1,-1 0 1,1 0-1,0 0 0,4 3 1,0-2 22,0 0 0,0 0 1,0 0-1,1-1 0,-1 0 0,1-1 0,0 1 1,0-1-1,-1 0 0,1-1 0,11 0 0,-4 0 22,0-1-1,0-1 1,0 0-1,-1-1 0,1-1 1,-1 0-1,1 0 0,17-10 1,-26 12-29,1-1 0,-1 0 0,0 0-1,0-1 1,0 1 0,0-1 0,0 0 0,-1-1 0,0 1 0,0-1 0,0 0 0,0 0 0,-1 0 0,0 0 0,0 0-1,0-1 1,-1 0 0,0 1 0,0-1 0,0 0 0,1-10 0,-3 15-13,1 0 0,-1 0 0,0 1 0,0-1 0,0 0 0,0 0 0,0 1 0,0-1 0,0 0 0,0 0 0,-1 1 0,1-1 0,0 0 0,0 0 0,0 1 0,-1-1 0,1 0 0,0 1 0,-1-1 0,1 0 0,-1 1 0,1-1 0,-1 0 0,1 1 0,-1-1 0,1 1 0,-1-1 0,0 1 0,-1-1 0,1 1 0,-1-1 0,1 1 0,-1 0 0,1 0 0,-1 0 0,0 0 0,1 0 0,-1 1 0,1-1 0,-1 0 0,1 1 0,-1-1 0,-2 2 0,-3 1 0,0 1 0,0 0 0,0 0 0,-11 9 0,8-3 0,0 0 0,1 0 0,-11 15 0,18-22 0,-1 0 0,1 0 0,1 0 0,-1 0 0,0 0 0,1 1 0,-1-1 0,1 0 0,0 1 0,0-1 0,0 1 0,1-1 0,-1 1 0,1-1 0,0 1 0,0-1 0,0 1 0,1 4 0,0-7 0,0 0 0,-1 0 0,1 0 0,0 0 0,0 0 0,0 0 0,0-1 0,-1 1 0,1 0 0,0-1 0,1 1 0,-1-1 0,0 1 0,0-1 0,0 1 0,0-1 0,0 0 0,0 1 0,0-1 0,1 0 0,-1 0 0,0 0 0,2 0 0,33-1 0,-30 0 0,14-2 0,-1-1 0,0 0 0,0-2 0,-1 0 0,30-14 0,-28 10 0,1 2 0,0 0 0,38-7 0,-58 15 0,-1-1 0,0 1 0,1 0 0,-1 0 0,1 0 0,-1 0 0,0 0 0,1 0 0,-1 0 0,0 0 0,1 0 0,-1 0 0,1 1 0,-1-1 0,0 0 0,1 0 0,-1 0 0,0 0 0,1 1 0,-1-1 0,0 0 0,1 0 0,-1 0 0,0 1 0,0-1 0,1 0 0,-1 1 0,0-1 0,0 0 0,1 0 0,-1 1 0,0-1 0,0 1 0,0-1 0,1 1 0,-2 17 0,-13 20 0,14-36 0,-2 1 0,0 1 0,1 0 0,0-1 0,-1 1 0,1-1 0,1 1 0,-1 0 0,1 0 0,-1 0 0,1 5 0,1-8 0,-1 1 0,1-1 0,-1 0 0,1 0 0,0 0 0,-1 1 0,1-1 0,0 0 0,0 0 0,0 0 0,0 0 0,0-1 0,0 1 0,0 0 0,0 0 0,0 0 0,0-1 0,0 1 0,1-1 0,-1 1 0,0-1 0,0 1 0,1-1 0,-1 0 0,0 1 0,1-1 0,-1 0 0,0 0 0,1 0 0,-1 0 0,2-1 0,23 0 0,1-1 0,-2-1 0,1-1 0,0-1 0,-1-2 0,26-9 0,-16 4 0,0 3 0,38-6 0,-72 15 0,-1-1 0,1 1 0,-1 0 0,1 0 0,-1 0 0,0 0 0,1 0 0,-1 0 0,1 0 0,-1 0 0,1 0 0,-1 0 0,1 0 0,-1 0 0,0 0 0,1 0 0,-1 0 0,1 0 0,-1 1 0,0-1 0,1 0 0,-1 0 0,1 0 0,-1 1 0,0-1 0,1 0 0,-1 1 0,0-1 0,1 0 0,-1 1 0,0-1 0,0 0 0,1 1 0,-1-1 0,0 0 0,0 1 0,0-1 0,1 1 0,-1-1 0,0 1 0,0-1 0,0 0 0,0 1 0,0-1 0,0 1 0,0-1 0,0 1 0,0-1 0,0 1 0,0-1 0,0 0 0,0 1 0,0-1 0,-1 1 0,1-1 0,0 0 0,0 1 0,0-1 0,-1 1 0,1-1 0,0 0 0,0 1 0,-1-1 0,1 0 0,0 1 0,-1-1 0,1 0 0,-21 28 0,-48 43-3982,58-57-3118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127"/>
    </inkml:context>
    <inkml:brush xml:id="br0">
      <inkml:brushProperty name="width" value="0.025" units="cm"/>
      <inkml:brushProperty name="height" value="0.025" units="cm"/>
    </inkml:brush>
  </inkml:definitions>
  <inkml:trace contextRef="#ctx0" brushRef="#br0">0 111 11435,'0'0'12075,"72"-26"-10954,-31 12-32,8-2-320,10 3-609,0-1-384,3-1-2659,-4 3-3715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669"/>
    </inkml:context>
    <inkml:brush xml:id="br0">
      <inkml:brushProperty name="width" value="0.025" units="cm"/>
      <inkml:brushProperty name="height" value="0.025" units="cm"/>
    </inkml:brush>
  </inkml:definitions>
  <inkml:trace contextRef="#ctx0" brushRef="#br0">54 1 4100,'0'0'19357,"6"12"-17884,-5-10-1400,2 5 100,1-1 1,-1 2 0,0-1-1,-1 0 1,0 0 0,0 1-1,0-1 1,-1 1 0,0 0-1,-1-1 1,1 1 0,-2 0-1,0 8 1,-8 20 708,-21 57 1,21-68-382,0 0 0,1 1 0,2 0 0,-6 48 1,12-74-495,0 0 0,0 0 0,0 1 1,0-1-1,0 0 0,0 0 1,0 1-1,0-1 0,0 0 0,0 0 1,0 0-1,0 1 0,0-1 1,1 0-1,-1 0 0,0 1 0,0-1 1,0 0-1,0 0 0,0 0 0,0 0 1,1 1-1,-1-1 0,0 0 1,0 0-1,0 0 0,1 0 0,-1 0 1,0 1-1,0-1 0,0 0 1,1 0-1,-1 0 0,0 0 0,0 0 1,0 0-1,1 0 0,-1 0 0,0 0 1,0 0-1,1 0 0,13-4 343,12-11 57,70-61-407,149-152 0,-236 219 0,4-4 0,-4 4 0,0 0 0,0 0 0,-1-1 0,8-12 0,-16 22-32,0 0 0,0-1-1,0 1 1,0 0 0,0 0 0,0 0 0,0-1-1,-1 1 1,1 0 0,0 0 0,0 0-1,0-1 1,0 1 0,0 0 0,0 0 0,-1 0-1,1 0 1,0-1 0,0 1 0,0 0 0,-1 0-1,1 0 1,0 0 0,0 0 0,0 0 0,-1 0-1,1-1 1,0 1 0,0 0 0,0 0-1,-1 0 1,1 0 0,0 0 0,0 0 0,-1 0-1,1 0 1,0 0 0,0 0 0,0 0 0,-1 0-1,1 1 1,0-1 0,0 0 0,-1 0 0,1 0-1,0 0 1,0 0 0,0 0 0,-1 0 0,1 1-1,0-1 1,-15 3-3925,-39 28-7900,22-12 3337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3.917"/>
    </inkml:context>
    <inkml:brush xml:id="br0">
      <inkml:brushProperty name="width" value="0.025" units="cm"/>
      <inkml:brushProperty name="height" value="0.025" units="cm"/>
    </inkml:brush>
  </inkml:definitions>
  <inkml:trace contextRef="#ctx0" brushRef="#br0">38 149 13837,'0'0'4281,"-6"12"-917,2-5-2721,0-2-247,1 1-1,0-1 1,0 0 0,0 1-1,1 0 1,0 0-1,0-1 1,1 1 0,-1 0-1,1 1 1,0-1-1,1 0 1,0 11 0,1-15-302,0 0 1,1 0 0,-1 0 0,1 0 0,0 0 0,0 0 0,-1 0 0,1 0 0,0-1 0,1 1 0,-1-1 0,0 0-1,0 1 1,1-1 0,-1 0 0,0 0 0,1 0 0,-1-1 0,1 1 0,-1 0 0,1-1 0,-1 0 0,1 0 0,0 0-1,-1 0 1,6 0 0,3 0-24,1-1-1,-1 0 0,0 0 1,22-6-1,-20 2-42,0-1-1,0 0 0,-1 0 0,1-2 1,-2 1-1,1-2 0,-1 1 1,0-2-1,10-10 0,-15 13-6,0 1 1,0-1-1,0-1 0,-1 1 1,0-1-1,-1 0 0,1 0 1,-1 0-1,-1-1 0,0 1 1,0-1-1,-1 0 0,0 0 1,0 0-1,0-9 0,-2 18-23,0-1 0,0 1 0,0 0 0,0-1 0,0 1 0,0 0 0,0 0 0,0-1-1,0 1 1,0 0 0,-1-1 0,1 1 0,0 0 0,0 0 0,0-1 0,0 1 0,0 0 0,-1 0 0,1-1 0,0 1-1,0 0 1,-1 0 0,1 0 0,0-1 0,0 1 0,0 0 0,-1 0 0,1 0 0,0 0 0,-1 0 0,1 0 0,0-1-1,0 1 1,-1 0 0,1 0 0,0 0 0,-1 0 0,1 0 0,0 0 0,0 0 0,-1 0 0,1 0 0,0 0 0,-1 0-1,1 1 1,0-1 0,0 0 0,-1 0 0,1 0 0,0 0 0,-1 0 0,1 0 0,0 1 0,0-1 0,0 0 0,-1 0 0,1 0-1,0 1 1,-17 11-83,4 1 139,0 1 0,1 0 0,1 1-1,0 0 1,1 0 0,1 1 0,0 1 0,1-1 0,1 1 0,-6 21 0,13-37-35,0 0 0,0-1 1,0 1-1,1 0 1,-1 0-1,0-1 1,1 1-1,-1 0 1,1-1-1,-1 1 1,1-1-1,-1 1 0,1-1 1,-1 1-1,1-1 1,0 1-1,-1-1 1,1 1-1,0-1 1,-1 1-1,1-1 0,0 0 1,-1 0-1,1 1 1,0-1-1,0 0 1,-1 0-1,1 0 1,0 0-1,0 0 1,-1 0-1,1 0 0,0 0 1,0 0-1,0 0 1,-1 0-1,1 0 1,0-1-1,0 1 1,-1 0-1,2-1 1,38-8 305,-19 0-317,-1-1 0,0 0 0,32-25 0,-30 21-67,-1 0 1,37-16-1,-58 29 52,1 1 0,0-1 0,-1 1 1,1-1-1,0 1 0,-1 0 0,1 0 0,0-1 1,0 1-1,0 0 0,-1 0 0,1 0 0,0 0 1,0 0-1,0 0 0,-1 0 0,1 0 0,0 0 1,0 0-1,-1 0 0,1 0 0,0 1 0,0-1 1,0 0-1,-1 0 0,1 1 0,0-1 1,-1 1-1,1-1 0,0 1 0,-1-1 0,1 1 1,-1-1-1,1 1 0,-1-1 0,1 1 0,0 0 1,0 2-3,-1 0 1,1 0-1,-1 0 1,1 0-1,-1 0 1,0 0-1,0 0 1,0 0-1,0-1 1,-2 6 0,-2 10 16,-1 0 1,-10 26-1,-19 27 510,36-71-518,1 1 0,-1-1 0,1 0 0,-1 0 0,1 0 0,-1-1 0,1 1 0,-1-1 0,1 1 0,3-2 0,-1-2 0,1 0 0,-1 0 0,0 0 0,0-1 0,0 0 0,-1 0 0,1 0 0,-1-1 0,-1 1 0,1-1 0,-1 0 0,0 0 0,0 0 0,3-12 0,-3 9 0,0 0 0,-1 0 0,0-1 0,-1 1 0,0 0 0,0-1 0,-1 1 0,0-1 0,-1 1 0,-1-10 0,1 18 0,1 1 0,0 0 0,-1-1 0,1 1 0,0 0 0,-1-1 0,1 1 0,0 0 0,-1 0 0,1-1 0,-1 1 0,1 0 0,0 0 0,-1 0 0,1 0 0,-1-1 0,1 1 0,-1 0 0,1 0 0,0 0 0,-1 0 0,1 0 0,-1 0 0,1 0 0,-1 0 0,1 0 0,-1 1 0,1-1 0,0 0 0,-1 0 0,1 0 0,-1 0 0,1 1 0,0-1 0,-1 0 0,1 0 0,-1 1 0,1-1 0,0 0 0,0 1 0,-1-1 0,1 0 0,0 1 0,-1-1 0,1 0 0,0 1 0,0-1 0,-1 1 0,-15 18 0,17-22 0,1 1 0,0 0 0,0 0 0,0 0 0,0 0 0,0 0 0,0 0 0,1 1 0,-1-1 0,1 1 0,-1-1 0,1 1 0,-1 0 0,1 0 0,0 0 0,0 1 0,-1-1 0,1 1 0,0-1 0,0 1 0,3 0 0,78-2 0,-63 2 0,-2 0 0,-6-1 0,0 1 0,0 0 0,0 1 0,0 0 0,16 5 0,-27-6 0,0 1 0,0 0 0,0-1 0,-1 1 0,1 0 0,0 0 0,0 0 0,-1 0 0,1 0 0,-1 1 0,1-1 0,-1 0 0,0 1 0,1-1 0,-1 1 0,0 0 0,1 1 0,-1 0 0,-1-1 0,1 0 0,-1 1 0,1-1 0,-1 1 0,0-1 0,0 1 0,0-1 0,-1 0 0,1 1 0,0-1 0,-1 1 0,0-1 0,1 0 0,-1 1 0,0-1 0,-2 3 0,-4 8 0,-1-1 0,0 0 0,-10 11 0,12-16 0,0-1 0,1 1 0,-1 0 0,2 1 0,-1-1 0,1 1 0,0 0 0,1 0 0,-1 0 0,2 0 0,-1 0 0,-1 13 0,6-21 0,0 1 0,-1-1 0,1 0 0,0 0 0,0 0 0,0 0 0,0-1 0,0 1 0,0 0 0,0-1 0,-1 0 0,1 1 0,0-1 0,0 0 0,2-1 0,18-15 0,-1-1 0,-1 0 0,-1-2 0,-1 0 0,0-1 0,-2 0 0,16-27 0,-10 14 0,23-48 0,-52 95 0,0-1 0,1 0 0,1 0 0,0 1 0,1 0 0,-4 14 0,8-25 0,-1 0 0,1 0 0,0 0 0,-1 1 0,1-1 0,0 0 0,0 0 0,0 1 0,1-1 0,-1 0 0,1 0 0,-1 1 0,1-1 0,0 0 0,-1 0 0,1 0 0,0 0 0,1 0 0,-1 0 0,0 0 0,0 0 0,1-1 0,-1 1 0,1 0 0,0-1 0,-1 1 0,1-1 0,0 1 0,0-1 0,0 0 0,0 0 0,0 0 0,0 0 0,0 0 0,0-1 0,0 1 0,1-1 0,-1 1 0,4-1 0,11 3 0,1-2 0,-1 0 0,1-1 0,0-1 0,-1 0 0,1-2 0,-1 0 0,1 0 0,28-12 0,-32 10 0,-1 0 0,0-1 0,0-1 0,-1 0 0,0-1 0,0 0 0,-1-1 0,0 0 0,0-1 0,-1 0 0,0-1 0,11-15 0,-19 23 0,0 1 0,0-1 0,0 0 0,-1 0 0,1 1 0,-1-1 0,0 0 0,0 0 0,0-1 0,0 1 0,0 0 0,-1 0 0,1 0 0,-1 0 0,0-1 0,0 1 0,0 0 0,-1-5 0,0 7 0,1 0 0,-1 0 0,1 0 0,-1 0 0,0 0 0,1 0 0,-1 0 0,0 0 0,0 0 0,0 1 0,0-1 0,0 0 0,0 1 0,0-1 0,0 0 0,0 1 0,0-1 0,0 1 0,-1-1 0,-2 0 0,0 1 0,1-1 0,-1 1 0,0 0 0,1 0 0,-1 0 0,0 0 0,-5 2 0,-3 1 0,0 0 0,1 1 0,0 1 0,0 0 0,0 0 0,0 1 0,1 1 0,0 0 0,0 0 0,-15 16 0,17-16 0,1 0 0,0 0 0,0 1 0,1 0 0,0 1 0,0-1 0,1 1 0,0 0 0,0 1 0,1-1 0,1 1 0,0 0 0,-3 10 0,6-17 0,0 0 0,0 0 0,1-1 0,-1 1 0,0 0 0,1-1 0,0 1 0,-1 0 0,1-1 0,0 1 0,0-1 0,1 1 0,-1-1 0,0 0 0,1 0 0,0 1 0,-1-1 0,1 0 0,0 0 0,0 0 0,0-1 0,0 1 0,1 0 0,-1-1 0,0 0 0,1 1 0,-1-1 0,1 0 0,-1 0 0,1 0 0,-1-1 0,4 2 0,11 2 0,-1 0 0,1-1 0,31 1 0,-44-4 0,87 3-2117,-75-4 422,-1 0 0,0-1 1,0 0-1,16-5 0,26-17-14651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622"/>
    </inkml:context>
    <inkml:brush xml:id="br0">
      <inkml:brushProperty name="width" value="0.025" units="cm"/>
      <inkml:brushProperty name="height" value="0.025" units="cm"/>
    </inkml:brush>
  </inkml:definitions>
  <inkml:trace contextRef="#ctx0" brushRef="#br0">15 64 4132,'0'0'8242,"7"-9"-5690,23-27 261,-29 34-2542,0 1-1,0 0 1,0-1-1,0 1 1,0 0-1,0 0 0,0 0 1,0 0-1,0 0 1,1 0-1,-1 0 0,0 1 1,1-1-1,-1 0 1,0 1-1,1-1 0,-1 1 1,1-1-1,-1 1 1,1 0-1,-1-1 1,1 1-1,1 0 0,-2 1-99,0 0 0,0-1-1,0 1 1,0 0 0,0 0-1,0 0 1,0 0 0,0 0-1,-1 0 1,1 0-1,0 0 1,-1 0 0,1 0-1,-1 0 1,1 1 0,-1-1-1,1 0 1,-1 0 0,0 0-1,1 3 1,0 6 452,0 1 0,0 0 1,-2 22-1,-3-10-283,-2 0 0,0-1-1,-1 0 1,-1 0 0,-17 30 0,-16 48-132,40-99-206,1 1 0,-1-1-1,1 0 1,0 0 0,-1 0-1,1 0 1,0 1-1,0-1 1,0 0 0,0 0-1,0 0 1,0 1 0,0-1-1,0 0 1,0 0-1,1 0 1,-1 1 0,1-1-1,-1 0 1,1 0-1,-1 0 1,1 0 0,-1 0-1,1 0 1,0 0 0,0 0-1,-1 0 1,1 0-1,0-1 1,1 2 0,1 0 4,0-1 0,1 0 1,-1 1-1,0-1 0,0-1 1,1 1-1,-1 0 1,1-1-1,-1 0 0,7 0 1,11-1 24,0-2 0,34-7 0,-53 9-31,45-9 18,15-4-321,71-25 1,-118 28-3984,-14 10 3925,-1 1-1,0-1 1,0 1-1,1-1 1,-1 1-1,0-1 1,0 1-1,0-1 0,1 1 1,-1-1-1,0 0 1,0 1-1,0-1 1,0 1-1,0-1 1,0 1-1,0-1 0,0 0 1,-1 1-1,1-1 1,0 1-1,0-1 1,0 1-1,-1-1 1,1 0-1,0 1 1,0-1-1,-1 1 0,1 0 1,-1-1-1,1 0 1,-15-10-8053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994"/>
    </inkml:context>
    <inkml:brush xml:id="br0">
      <inkml:brushProperty name="width" value="0.025" units="cm"/>
      <inkml:brushProperty name="height" value="0.025" units="cm"/>
    </inkml:brush>
  </inkml:definitions>
  <inkml:trace contextRef="#ctx0" brushRef="#br0">69 1 16367,'0'0'11756,"-19"63"-9803,11-26-543,-3 10-449,-1 4-641,2 6-320,4 0 0,4-3-160,2-5-2242,2-11-1923,11-17-3266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2.849"/>
    </inkml:context>
    <inkml:brush xml:id="br0">
      <inkml:brushProperty name="width" value="0.025" units="cm"/>
      <inkml:brushProperty name="height" value="0.025" units="cm"/>
    </inkml:brush>
  </inkml:definitions>
  <inkml:trace contextRef="#ctx0" brushRef="#br0">165 34 2370,'0'0'13645,"56"-34"-11627,-35 34-288,7 1-449,1 23-128,-1 16 192,-8 13-96,-10 15-672,-10 13-32,-7 13-33,-22 7-352,-12 1-128,-7-1-352,-6-3-481,-7-16-544,2-21-1474,2-23-4067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621"/>
    </inkml:context>
    <inkml:brush xml:id="br0">
      <inkml:brushProperty name="width" value="0.025" units="cm"/>
      <inkml:brushProperty name="height" value="0.025" units="cm"/>
    </inkml:brush>
  </inkml:definitions>
  <inkml:trace contextRef="#ctx0" brushRef="#br0">1 1 5541,'0'0'16368,"12"63"-15023,-7-28-512,0 6-609,-1 2-192,5-4-801,-2-4-1153,6-9-1569,-5-9-801,-5-10-544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997"/>
    </inkml:context>
    <inkml:brush xml:id="br0">
      <inkml:brushProperty name="width" value="0.025" units="cm"/>
      <inkml:brushProperty name="height" value="0.025" units="cm"/>
    </inkml:brush>
  </inkml:definitions>
  <inkml:trace contextRef="#ctx0" brushRef="#br0">1 91 14574,'0'0'6411,"8"-9"-5322,-3 3-923,1 1 0,-1 0 0,1 0 0,0 1 0,0-1 0,1 1 0,-1 0-1,1 1 1,0 0 0,0 0 0,0 0 0,13-2 0,23-4 65,1 2 1,0 1-1,1 3 0,-1 2 1,68 5-1,-106-3-196,0 0 1,-1 0-1,1 0 0,-1 1 1,1 0-1,-1 0 0,1 0 1,-1 1-1,0 0 0,0 0 0,0 0 1,0 0-1,-1 1 0,0 0 1,1 0-1,-1 0 0,0 1 1,-1-1-1,1 1 0,-1 0 1,0 0-1,0 0 0,-1 0 1,1 0-1,-1 1 0,0-1 1,-1 1-1,1-1 0,-1 1 1,0 0-1,-1 0 0,1-1 1,-1 1-1,0 0 0,-1 0 1,1 0-1,-1-1 0,0 1 1,-1 0-1,1-1 0,-1 1 1,0-1-1,-1 1 0,1-1 1,-1 0-1,-6 8 0,-2 3 299,0 0 1,-2-1-1,0 0 0,-1-1 0,0-1 1,-1 0-1,0-1 0,-27 16 0,30-20-143,0-2 0,0 1 0,-1-2-1,1 1 1,-2-2 0,1 0 0,0 0-1,-1-1 1,1-1 0,-1-1 0,0 1-1,-26-3 1,35 0-393,0 0 1,1-1-1,-1 0 1,1 0-1,0 0 1,0 0-1,0-1 1,0 0-1,0 1 1,0-1-1,1-1 1,-1 1-1,1-1 1,0 1-1,0-1 1,0 0-1,1 0 1,-1 0-1,1 0 1,0 0-1,0-1 0,0 1 1,1-1-1,-1 1 1,0-8-1,1 8 3,0 1 0,1 0 0,-1 0 0,1-1-1,-1 1 1,1 0 0,0-1 0,0 1 0,1-1 0,-1 1-1,1 0 1,-1 0 0,1-1 0,0 1 0,0 0 0,1 0-1,-1 0 1,1 0 0,-1 0 0,1 0 0,0 0-1,0 1 1,0-1 0,1 1 0,-1-1 0,0 1 0,1 0-1,0 0 1,-1 0 0,1 0 0,0 0 0,0 1-1,0 0 1,0-1 0,1 1 0,3-1 0,24-1-4958,1 2-1868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5.883"/>
    </inkml:context>
    <inkml:brush xml:id="br0">
      <inkml:brushProperty name="width" value="0.025" units="cm"/>
      <inkml:brushProperty name="height" value="0.025" units="cm"/>
    </inkml:brush>
  </inkml:definitions>
  <inkml:trace contextRef="#ctx0" brushRef="#br0">195 84 11659,'0'0'5883,"-3"-10"-1965,-10-36-645,12 45-3126,1-1 1,-1 0 0,0 1 0,0-1-1,0 0 1,-1 1 0,1-1-1,0 1 1,-1 0 0,1-1 0,-1 1-1,1 0 1,-1 0 0,1 0-1,-1 0 1,0 0 0,0 0 0,1 0-1,-1 1 1,0-1 0,0 1-1,0-1 1,0 1 0,0 0 0,0 0-1,0 0 1,0 0 0,0 0-1,1 0 1,-1 0 0,0 1 0,0-1-1,0 1 1,0-1 0,0 1-1,0 0 1,-1 1 0,-4 0-38,1 1 1,0 0 0,1 1-1,-1-1 1,1 1 0,-1 1-1,1-1 1,-7 8 0,5-4-91,1 0 1,0 1-1,1 0 1,0 0-1,0 0 0,1 0 1,0 1-1,1 0 1,0 0-1,0 0 1,1 0-1,0 0 1,1 0-1,0 1 1,1-1-1,0 0 1,2 13-1,-2-21-22,1 0 0,0 0 0,0 0 1,0-1-1,0 1 0,0 0 0,0-1 0,0 1 0,1 0 1,-1-1-1,0 0 0,1 1 0,-1-1 0,1 0 0,0 0 1,-1 1-1,1-1 0,0-1 0,0 1 0,-1 0 0,1 0 0,0-1 1,0 1-1,0-1 0,0 1 0,0-1 0,0 0 0,0 0 1,0 0-1,0 0 0,0 0 0,0-1 0,0 1 0,0 0 0,2-2 1,3 1-13,0 0 0,-1-1 1,1 0-1,-1-1 0,1 1 1,-1-1-1,0-1 0,0 1 1,6-5-1,0-3-46,-1-1-1,0 0 1,0 0 0,-1-1-1,11-19 1,-16 23 49,0 0 0,0 0 1,-1 0-1,-1-1 0,1 1 0,-2-1 1,1 0-1,-1 0 0,1-18 0,-3 28 11,0 0-1,0-1 0,0 1 1,0 0-1,0 0 0,0 0 1,-1 0-1,1-1 0,0 1 1,0 0-1,0 0 1,0 0-1,0 0 0,0 0 1,0 0-1,-1-1 0,1 1 1,0 0-1,0 0 0,0 0 1,0 0-1,0 0 0,-1 0 1,1 0-1,0 0 0,0 0 1,0 0-1,0 0 0,-1-1 1,1 1-1,0 0 0,0 0 1,0 0-1,-1 0 0,1 1 1,0-1-1,0 0 0,0 0 1,0 0-1,-1 0 1,1 0-1,0 0 0,0 0 1,0 0-1,0 0 0,-1 0 1,1 0-1,0 0 0,0 1 1,0-1-1,0 0 0,0 0 1,0 0-1,-1 0 0,1 0 1,0 1-1,0-1 0,0 0 1,0 0-1,0 0 0,0 0 1,0 1-1,0-1 0,0 0 1,0 0-1,0 0 1,0 0-1,0 1 0,0-1 1,-10 13 35,4-5 21,1 1 1,1 0-1,0 1 1,0-1-1,0 1 1,1 0-1,1 0 1,0 0-1,0 0 1,1 0-1,0 14 1,1-23-46,1 0 0,-1 0 1,1 0-1,-1 0 0,1 0 1,0 0-1,-1 0 0,1 0 1,0-1-1,0 1 0,-1 0 1,1 0-1,0-1 0,0 1 1,0 0-1,0-1 1,0 1-1,0-1 0,0 0 1,0 1-1,0-1 0,0 0 1,0 1-1,0-1 0,0 0 1,1 0-1,-1 0 0,0 0 1,0 0-1,0 0 0,0 0 1,0-1-1,0 1 0,0 0 1,0-1-1,0 1 0,0 0 1,2-2-1,44-16 235,37-41-428,-13 7-314,-70 52 496,-1-1 0,1 1 0,-1-1 0,1 1 0,0-1 0,-1 1 0,1 0 0,-1-1 0,1 1 0,0 0 0,-1-1 0,1 1 0,0 0 0,0 0 0,-1-1 0,1 1 0,0 0 0,0 0 0,-1 0 0,1 0 0,0 0 0,0 0 0,-1 0 0,1 0 0,0 1-1,-1-1 1,1 0 0,0 0 0,0 1 0,-1-1 0,1 0 0,0 1 0,-1-1 0,1 0 0,-1 1 0,1-1 0,0 2 0,0 0 11,0 1 0,0-1-1,-1 1 1,1-1 0,-1 1-1,1-1 1,-1 1 0,0-1 0,0 1-1,-1-1 1,1 5 0,-20 77 260,19-79-264,0-3 0,0 0-1,0 0 1,1 0-1,-1 0 1,1 0-1,-1 0 1,1 0-1,0 0 1,0 0-1,0 0 1,0 0-1,0 1 1,0-1 0,1 0-1,-1 0 1,2 3-1,-2-5 2,1 0 1,0 1-1,-1-1 0,1 0 0,0 1 1,0-1-1,-1 0 0,1 0 0,0 0 1,-1 0-1,1 1 0,0-1 0,0 0 0,-1 0 1,1-1-1,0 1 0,0 0 0,-1 0 1,1 0-1,0 0 0,-1-1 0,1 1 1,0 0-1,0-1 0,-1 1 0,1 0 1,-1-1-1,1 1 0,0-1 0,10-7 36,0 0 0,-1 0 0,16-17 0,81-89-743,-112 151 944,-6-9-16,8-22-181,0 1 0,1 0 0,0 0 0,0 1 1,0-1-1,0 10 0,2-17-48,0 0 0,0 1 0,0-1 0,0 0 0,0 0 0,0 1 0,0-1 0,0 0 0,0 1 0,0-1 0,0 0 0,1 0 0,-1 1 0,0-1 0,0 0 0,0 0 0,0 1 0,0-1 0,1 0 0,-1 0 0,0 0 0,0 1 0,1-1 0,-1 0 0,0 0 0,0 0 0,1 0 0,-1 1 0,0-1 0,0 0 0,1 0 0,-1 0 0,0 0 0,0 0 0,1 0 0,-1 0 0,0 0 0,1 0 0,-1 0 0,17-4 0,12-12 0,68-68 0,-76 64 0,-21 20 0,1 0 0,-1 0 0,0-1 0,0 1 0,0 0 0,0-1 0,1 1 0,-1 0 0,0 0 0,0 0 0,0-1 0,1 1 0,-1 0 0,0 0 0,0 0 0,1-1 0,-1 1 0,0 0 0,0 0 0,1 0 0,-1 0 0,0 0 0,1 0 0,-1 0 0,0 0 0,1 0 0,-1 0 0,0 0 0,0 0 0,1 0 0,-1 0 0,0 0 0,1 0 0,-1 0 0,0 0 0,1 0 0,-1 0 0,0 0 0,0 0 0,1 1 0,-1-1 0,0 0 0,0 0 0,1 0 0,-1 0 0,1 1 0,-1 18 0,-9 24 0,6-33 0,-2 3 0,1 0 0,0 0 0,1 1 0,1-1 0,-1 21 0,3-33 0,0-1 0,0 0 0,1 1 0,-1-1 0,0 1 0,1-1 0,-1 1 0,1-1 0,-1 0 0,1 1 0,-1-1 0,0 0 0,1 1 0,-1-1 0,1 0 0,-1 0 0,1 0 0,-1 1 0,1-1 0,0 0 0,-1 0 0,1 0 0,-1 0 0,1 0 0,-1 0 0,1 0 0,-1 0 0,1 0 0,-1 0 0,1 0 0,0 0 0,-1-1 0,1 1 0,-1 0 0,1 0 0,-1 0 0,1-1 0,-1 1 0,0 0 0,1-1 0,0 0 0,23-11-512,2-22-4166,-12-6-5330,-11 21 1343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6.269"/>
    </inkml:context>
    <inkml:brush xml:id="br0">
      <inkml:brushProperty name="width" value="0.025" units="cm"/>
      <inkml:brushProperty name="height" value="0.025" units="cm"/>
    </inkml:brush>
  </inkml:definitions>
  <inkml:trace contextRef="#ctx0" brushRef="#br0">91 1 13293,'0'0'10815,"-2"10"-9806,-32 142 823,20-92-3943,2-4-4091,4-42 1614,-1-19 2804,7 3 1651,1 0 0,0 0 1,0 0-1,-1 0 0,2 0 1,-1 0-1,0 0 0,0 0 1,1-1-1,-1 1 0,0-3 0,1-9-2225,0 4-2544,0 8 2228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8.653"/>
    </inkml:context>
    <inkml:brush xml:id="br0">
      <inkml:brushProperty name="width" value="0.025" units="cm"/>
      <inkml:brushProperty name="height" value="0.025" units="cm"/>
    </inkml:brush>
  </inkml:definitions>
  <inkml:trace contextRef="#ctx0" brushRef="#br0">11 87 1794,'0'0'10474,"0"-54"-9834,0 44-384,0 1-191,0 2-65,0 3 0,0 2-321,-3 2-512,-4 0-2177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013"/>
    </inkml:context>
    <inkml:brush xml:id="br0">
      <inkml:brushProperty name="width" value="0.025" units="cm"/>
      <inkml:brushProperty name="height" value="0.025" units="cm"/>
    </inkml:brush>
  </inkml:definitions>
  <inkml:trace contextRef="#ctx0" brushRef="#br0">0 448 10186,'0'0'4836,"10"-7"-3229,2-2-929,-1-1 0,1 0 0,-2-1 0,1-1 0,-2 0 0,1 0 0,-2 0 0,14-26 0,-22 37 427,-23 39 1489,10-18-1761,0 0 1,2 1-1,-11 24 0,18-34-458,0 1 1,1 1-1,0-1 1,1 0-1,1 0 1,0 1-1,1 21 1,-1-33-376,1-1 0,0 1 0,0-1 0,0 1 0,0 0 0,0-1 0,1 1 0,-1-1 0,0 1 0,0 0 0,0-1 0,0 1 0,1-1 0,-1 1 0,0-1 0,1 1 0,-1 0 0,0-1 0,1 1 0,-1-1 0,1 0 0,-1 1 0,0-1 0,1 1 0,-1-1 0,1 0 0,0 1 0,-1-1 0,1 0 0,-1 0 0,2 1 0,19-6 0,15-22 0,0-22-1379,-3-1 0,-1-1 0,36-82 0,-4 9-216,-11 31 1408,-17 32 3118,-57 102-2385,1 0 0,3 1 0,1 1 0,2 0-1,2 1 1,2 0 0,-5 61 0,14-99-546,0 6 0,0-1 0,0 0 0,1 1 0,3 19 0,-3-30 0,1-1 0,-1 1 0,0-1 0,0 1 0,1-1 0,-1 1 0,0 0 0,1-1 0,-1 1 0,1-1 0,-1 0 0,0 1 0,1-1 0,-1 1 0,1-1 0,-1 0 0,1 1 0,0-1 0,-1 0 0,1 1 0,-1-1 0,1 0 0,-1 0 0,1 0 0,0 0 0,-1 1 0,1-1 0,0 0 0,-1 0 0,1 0 0,0 0 0,-1 0 0,1-1 0,-1 1 0,1 0 0,0 0 0,-1 0 0,1 0 0,-1-1 0,1 1 0,-1 0 0,1-1 0,0 1 0,-1 0 0,1-1 0,-1 1 0,1-1 0,-1 1 0,0 0 0,1-1 0,-1 1 0,0-1 0,1 0 0,-1 1 0,0-1 0,1 0 0,0-10-81,0 0-1,-1 1 1,0-1-1,-1 0 1,0 0 0,-1 1-1,0-1 1,0 1-1,-1-1 1,-7-15-1,7 18 20,-1 0 0,0 0 0,0 0-1,-1 1 1,0-1 0,0 1 0,-1 0-1,0 1 1,0-1 0,0 1 0,-1 1-1,0-1 1,-11-6 0,34 17 496,0-2 1,1 1-1,-1-2 0,17 1 1,-22-2-881,0 0 1,-1-1 0,1 0-1,-1 0 1,1-2-1,-1 1 1,1-1-1,-1-1 1,0 1 0,12-6-1,-21 7 96,1 0 0,-1 0 0,1 0 0,-1 0 0,0-1 0,0 1 0,1 0 0,-1 0 0,0-1 0,0 1 0,0-1 0,0 1 0,-1-1 0,1 1 0,0-1 0,-1 0 0,1 1 0,-1-1 0,1 0 0,-1 1 0,0-1 0,0-2 0,1-22-6483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344"/>
    </inkml:context>
    <inkml:brush xml:id="br0">
      <inkml:brushProperty name="width" value="0.025" units="cm"/>
      <inkml:brushProperty name="height" value="0.025" units="cm"/>
    </inkml:brush>
  </inkml:definitions>
  <inkml:trace contextRef="#ctx0" brushRef="#br0">0 52 6854,'0'0'18706,"57"-51"-33856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136"/>
    </inkml:context>
    <inkml:brush xml:id="br0">
      <inkml:brushProperty name="width" value="0.025" units="cm"/>
      <inkml:brushProperty name="height" value="0.025" units="cm"/>
    </inkml:brush>
  </inkml:definitions>
  <inkml:trace contextRef="#ctx0" brushRef="#br0">1 82 13741,'0'0'10735,"13"-4"-9240,-10 2-1419,5 0 209,1-1-1,-1 1 1,0 0 0,1 1 0,15-1 0,-21 2-238,0 0 1,0 0-1,0 1 0,0-1 1,0 1-1,0 0 1,-1 0-1,1 0 0,0 0 1,0 0-1,-1 0 1,1 1-1,-1-1 0,1 1 1,-1 0-1,0 0 1,0 0-1,0 0 0,0 0 1,0 0-1,0 0 0,0 1 1,-1-1-1,1 1 1,-1-1-1,1 4 0,0-1-37,0 0-1,0 0 0,-1 0 0,0 1 0,0-1 0,0 0 0,-1 1 0,0-1 0,0 0 1,0 0-1,-1 1 0,-1 8 0,-3 2 21,0-2 0,-13 29 1,-9 24 16,27-66-47,0-1 1,0 1 0,0-1 0,0 1 0,0-1-1,0 1 1,0-1 0,0 1 0,0-1-1,0 1 1,0-1 0,0 1 0,0-1-1,0 1 1,0-1 0,0 1 0,1-1 0,-1 0-1,0 1 1,0-1 0,0 1 0,1-1-1,-1 1 1,0-1 0,1 0 0,-1 1-1,0-1 1,1 0 0,-1 1 0,1-1 0,-1 0-1,0 0 1,1 1 0,-1-1 0,1 0-1,-1 0 1,1 0 0,-1 0 0,1 1-1,-1-1 1,1 0 0,-1 0 0,1 0-1,-1 0 1,1 0 0,-1 0 0,1 0 0,-1 0-1,1-1 1,-1 1 0,1 0 0,-1 0-1,0 0 1,1 0 0,-1-1 0,1 1-1,-1 0 1,1-1 0,29-12 98,-11 0-79,-1 0-1,-1-1 1,-1-1 0,0-1-1,18-22 1,-27 29 62,1-1 0,-1 0 0,-1 0-1,0 0 1,0-1 0,-1 0 0,0 0-1,-1 0 1,0-1 0,-1 1 0,2-17 0,-8 19 400,-7 16-364,-7 18-89,13-16-14,1 1 0,0-1 0,0 1 0,1-1-1,0 1 1,1 0 0,-1 11 0,2-19-11,0 0 1,0 0-1,0 1 0,0-1 1,0 0-1,1 0 1,-1 1-1,0-1 1,1 0-1,0 0 0,0 0 1,0 1-1,0-1 1,0 0-1,0 0 1,0-1-1,0 1 0,1 0 1,-1 0-1,1-1 1,0 1-1,-1 0 1,1-1-1,0 0 0,0 1 1,0-1-1,0 0 1,0 0-1,0 0 1,0 0-1,0-1 0,0 1 1,1 0-1,-1-1 1,3 1-1,5-1 28,0 0 0,0-1-1,0 0 1,-1 0 0,1-1-1,0 0 1,-1-1 0,1 0 0,-1-1-1,0 1 1,0-2 0,0 1 0,-1-2-1,1 1 1,13-13 0,-15 12-17,0 0 0,0 0 0,-1-1 0,0 0 0,-1 0 0,1 0 0,-1-1 1,-1 1-1,1-1 0,-1-1 0,-1 1 0,0 0 0,0-1 0,0 0 0,-1 0 0,-1 0 0,2-14 0,-3 22-12,0 0-1,0 0 1,1 1-1,-1-1 1,0 0-1,0 0 1,0 0-1,0 0 1,-1 0-1,1 1 1,0-1-1,0 0 1,0 0-1,-1 0 1,1 0-1,0 1 1,-1-1-1,1 0 1,-1 0-1,1 1 1,-1-1-1,1 0 1,-1 1-1,1-1 1,-1 1-1,0-1 1,1 1-1,-1-1 1,0 1-1,-1-1 1,1 1-4,-1 0 0,1 0 1,-1 0-1,1 1 0,-1-1 0,1 0 1,0 1-1,-1-1 0,1 1 0,-1 0 1,1-1-1,0 1 0,0 0 0,-1 0 1,0 1-1,-6 5 1,0 0-1,1 0 1,-13 16 0,9-9 7,1 0 0,0 1 0,1 0 0,1 0 0,1 1 0,0 0 0,1 1 0,-6 23 1,12-40-8,0 1 0,0-1 1,0 1-1,0-1 0,0 1 1,1-1-1,-1 1 0,0-1 1,0 1-1,0-1 0,0 1 1,1-1-1,-1 1 0,0-1 1,1 0-1,-1 1 1,0-1-1,1 1 0,-1-1 1,0 0-1,1 1 0,-1-1 1,1 0-1,-1 1 0,0-1 1,1 0-1,-1 0 0,1 1 1,-1-1-1,1 0 0,0 0 1,25 4 20,28-6-23,-53 2-2,54-10-252,-44 7 210,1 0 0,-1 1 0,0 0 0,1 1 0,-1 0 0,1 1 1,-1 0-1,1 1 0,12 3 0,-11 6 543,-12-14 34,0-8-454,-1 8-77,0-104 0,0 98 0,-1 1 0,0-1 0,-1 0 0,-1 1 0,1-1 0,-1 1 0,-1 0 0,-7-16 0,15 32-175,-1-2-908,0 1 0,0-1-1,0 0 1,1 0-1,0 0 1,0-1-1,0 1 1,1-1 0,0 0-1,0 0 1,0-1-1,0 0 1,9 5-1,22 4-7852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474"/>
    </inkml:context>
    <inkml:brush xml:id="br0">
      <inkml:brushProperty name="width" value="0.025" units="cm"/>
      <inkml:brushProperty name="height" value="0.025" units="cm"/>
    </inkml:brush>
  </inkml:definitions>
  <inkml:trace contextRef="#ctx0" brushRef="#br0">236 27 6790,'0'0'11126,"-9"-5"-4950,2 2-5436,0-1 0,-1 1 1,1 1-1,0-1 0,-1 1 0,0 1 0,1-1 0,-13 1 0,15 1-599,0 0 1,0 0-1,1 1 0,-1 0 0,0 0 0,1 0 0,-1 0 0,0 1 0,1 0 0,-1 0 1,-4 3-1,3-1-126,-1-1-1,1 2 1,0-1 0,0 0 0,1 1 0,-1 0 0,1 1-1,0-1 1,1 1 0,-1 0 0,1 0 0,0 0-1,0 1 1,1-1 0,0 1 0,0 0 0,-2 8 0,6-14-49,-1 0 0,0-1 0,0 1 0,0 0 1,1 0-1,-1-1 0,0 1 0,1 0 0,-1-1 0,1 1 1,-1 0-1,1-1 0,-1 1 0,1-1 0,-1 1 0,1 0 1,-1-1-1,1 1 0,0-1 0,-1 0 0,1 1 1,0-1-1,-1 0 0,1 1 0,0-1 0,0 0 0,0 0 1,-1 1-1,1-1 0,0 0 0,0 0 0,-1 0 1,1 0-1,0 0 0,0 0 0,1-1 0,34-1-1029,-35 2 1029,55-13-1743,-48 10 1300,1 0-1,0 0 0,0 1 0,1 1 0,-1-1 0,0 1 0,1 1 0,-1 0 0,0 0 0,1 1 1,9 2-1,-18-2 501,0-1 1,0 1 0,1 0-1,-1 0 1,0 0-1,0 0 1,0 0 0,0 0-1,-1 0 1,1 0 0,0 0-1,0 0 1,-1 0-1,1 1 1,0-1 0,-1 0-1,1 0 1,-1 1 0,0-1-1,1 0 1,-1 1 0,0-1-1,0 1 1,0-1-1,0 0 1,0 1 0,0-1-1,0 0 1,-1 1 0,1-1-1,0 1 1,-1-1-1,1 0 1,-1 2 0,-1 2 267,0 0 0,0 0 0,0 1 0,0-1 0,-1-1 0,0 1 0,-3 5 0,-7 5 906,-1-2 1,-22 19-1,31-28-1051,1-1 0,0 0 1,-1 0-1,0 0 0,0 0 0,0-1 0,0 0 0,0 0 0,0 0 0,-1-1 0,1 0 0,0 0 0,-9 1 0,13-3-296,0 0 0,0 0-1,1 1 1,-1-1 0,0 0 0,1 0 0,-1 0-1,0 0 1,1 0 0,-1 0 0,1 0 0,0 0 0,-1 0-1,1 0 1,0 0 0,0 0 0,-1 0 0,1 0 0,0 0-1,0 0 1,0 0 0,0 0 0,0 0 0,1 0-1,-1-2 1,5-30-11170,4 21 568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001"/>
    </inkml:context>
    <inkml:brush xml:id="br0">
      <inkml:brushProperty name="width" value="0.025" units="cm"/>
      <inkml:brushProperty name="height" value="0.025" units="cm"/>
    </inkml:brush>
  </inkml:definitions>
  <inkml:trace contextRef="#ctx0" brushRef="#br0">155 372 5926,'0'0'19992,"-8"-6"-17921,-30-19-944,36 24-1098,0 0 0,0 0 0,0 1 1,-1-1-1,1 0 0,0 1 0,-1 0 1,1 0-1,-1 0 0,1 0 0,0 0 1,-1 0-1,1 0 0,0 1 0,-1-1 1,1 1-1,0 0 0,0-1 0,-1 1 1,1 0-1,0 0 0,0 1 0,0-1 1,0 0-1,0 1 0,1-1 0,-1 1 1,0 0-1,-2 2 0,-1 2-26,0 0 0,1 0 0,0 0 0,0 1 1,0-1-1,1 1 0,-4 9 0,6-13 2,0 0 0,0 0 0,0 0 1,1 0-1,-1 0 0,1 1 0,0-1 1,0 0-1,0 0 0,0 1 0,0-1 1,1 0-1,0 4 0,0-6 1,0 1-1,0 0 1,-1-1 0,1 1-1,1 0 1,-1-1-1,0 1 1,0-1 0,0 0-1,1 1 1,-1-1 0,1 0-1,-1 0 1,1 0-1,-1 0 1,1 0 0,2 1-1,3 0 10,0 0 1,0-1-1,0 1 0,0-2 0,0 1 0,1-1 1,-1 0-1,0 0 0,0-1 0,11-2 0,-5 0-23,-1 0 0,1-1 0,-1 0 0,0-1-1,0-1 1,-1 0 0,0 0 0,0-1 0,0-1-1,-1 0 1,0 0 0,0-1 0,-1 0 0,0-1-1,-1 1 1,0-2 0,11-19 0,-9 13 15,-1 0 0,-1-1 0,0 0 0,-1 0 0,-1-1 0,-1 0 0,-1 0 0,-1 0-1,0-1 1,-1 1 0,-1-22 0,-2 36-6,1-1 0,0 1-1,-1 0 1,0 0-1,-1 0 1,1 0 0,-1 0-1,0 0 1,0 0 0,0 0-1,-1 0 1,1 1 0,-1-1-1,-1 1 1,-3-5-1,4 7-3,1 0 0,-1 0 0,0 0-1,0 0 1,0 1 0,0-1 0,0 1-1,0-1 1,0 1 0,0 0 0,-1 0-1,1 1 1,0-1 0,-1 1-1,1 0 1,0-1 0,-1 1 0,1 1-1,-1-1 1,1 1 0,0-1 0,-1 1-1,1 0 1,0 0 0,-3 1 0,-6 5 63,0-1 1,1 2 0,0-1 0,0 2 0,1-1 0,0 1 0,1 1-1,0 0 1,0 0 0,1 1 0,1 0 0,-1 0 0,2 1 0,-9 18-1,15-29-49,-1 0-1,1 0 0,-1 0 0,0 0 0,1 0 1,0 1-1,-1-1 0,1 0 0,0 0 1,-1 0-1,1 1 0,0-1 0,0 0 0,0 0 1,0 1-1,0-1 0,1 0 0,-1 0 0,0 1 1,0-1-1,1 0 0,-1 0 0,1 0 0,-1 0 1,1 0-1,-1 0 0,1 1 0,0-1 0,0-1 1,-1 1-1,1 0 0,0 0 0,0 0 0,0 0 1,0 0-1,0-1 0,0 1 0,0 0 1,0-1-1,0 1 0,2 0 0,4 0 17,0 0 0,0-1 1,1 1-1,-1-1 0,0-1 0,8 0 0,3-1 16,51-5-277,26-2-1363,-93 9 1574,0 0 1,0 0-1,0 1 0,0-1 0,0 0 0,0 0 0,-1 1 0,1-1 0,0 1 0,0 0 0,-1-1 0,1 1 0,0 0 0,-1 0 0,1 0 1,0 0-1,-1 1 0,0-1 0,1 0 0,-1 1 0,0-1 0,1 0 0,-1 1 0,1 1 0,-1 1 56,0-1-1,1 1 1,-1 0-1,-1 0 0,1-1 1,0 1-1,-1 0 1,0 0-1,0 0 1,0 0-1,-1 4 0,-2 10 268,-1 0 0,-1 0-1,-13 32 1,9-29-270,4-10-228,0 0 0,1 1-1,0-1 1,-2 15 0,10-25-5505,14-13 1177,3-10-2131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346"/>
    </inkml:context>
    <inkml:brush xml:id="br0">
      <inkml:brushProperty name="width" value="0.025" units="cm"/>
      <inkml:brushProperty name="height" value="0.025" units="cm"/>
    </inkml:brush>
  </inkml:definitions>
  <inkml:trace contextRef="#ctx0" brushRef="#br0">74 1 18770,'0'0'10538,"-26"57"-9129,9-25-416,4-1-384,2 0-321,6-4-224,3-9-192,2-5-1378,2-10-1280,9-3-898,0-7-1248,1-13-2243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703"/>
    </inkml:context>
    <inkml:brush xml:id="br0">
      <inkml:brushProperty name="width" value="0.025" units="cm"/>
      <inkml:brushProperty name="height" value="0.025" units="cm"/>
    </inkml:brush>
  </inkml:definitions>
  <inkml:trace contextRef="#ctx0" brushRef="#br0">0 330 14862,'0'0'10410,"1"9"-8552,6 31-716,-7-38-1095,1-1 0,0 1-1,0-1 1,-1 0 0,1 1 0,0-1 0,0 0-1,0 0 1,1 0 0,-1 1 0,0-1-1,0 0 1,1-1 0,-1 1 0,0 0 0,1 0-1,-1-1 1,1 1 0,-1 0 0,1-1-1,-1 0 1,1 1 0,-1-1 0,1 0 0,0 0-1,2 0 1,38-4 233,-35 2-264,0-1-1,-1 0 1,1-1-1,-1 1 1,0-1 0,0 0-1,-1-1 1,1 0 0,8-9-1,-12 12-8,0 0-1,1 0 0,-1-1 1,0 1-1,0-1 0,-1 1 1,1-1-1,-1 0 0,1 0 1,-1 1-1,0-1 0,0 0 1,0 0-1,0 0 0,0-1 1,-1 1-1,0 0 0,1 0 1,-1 0-1,0 0 0,-1 0 1,1-1-1,0 1 1,-3-5-1,3 6 11,-1 1 0,0 1 0,0-1 0,0 0 0,0 0-1,0 0 1,0 0 0,-1 1 0,1-1 0,0 0 0,0 1 0,0-1 0,-1 1 0,1 0 0,0-1 0,-1 1 0,1 0 0,0 0 0,-1 0-1,1 0 1,0 0 0,-1 0 0,1 0 0,0 0 0,-1 0 0,1 1 0,0-1 0,0 0 0,-1 1 0,1-1 0,-2 2 0,-39 21 466,32-13-397,0 0 0,1 1 1,0 0-1,0 0 0,1 1 0,-6 13 1,10-19-55,1 1 1,0 0 0,0-1 0,0 1-1,1 0 1,0 0 0,1 1 0,0-1-1,0 0 1,0 0 0,1 1 0,0-1-1,2 11 1,-2-16-23,1 0 0,0 0 1,1 0-1,-1 0 0,0 0 0,0-1 0,1 1 0,-1 0 1,1-1-1,0 1 0,-1-1 0,1 0 0,0 1 0,0-1 0,0 0 1,0 0-1,0 0 0,0-1 0,0 1 0,0 0 0,0-1 0,0 1 1,0-1-1,0 0 0,1 1 0,-1-1 0,0 0 0,0-1 1,4 1-1,2-1-146,-1 1 1,1-1-1,0 0 1,-1-1-1,1 1 1,-1-2-1,10-3 1,-12 4-361,0-1 1,-1 0-1,1 0 1,-1 0-1,0-1 1,0 0-1,6-7 0,-6 6-584,-1 0 0,1 0 0,-1-1 0,-1 1 0,1-1-1,3-10 1,4-27-6693</inkml:trace>
  <inkml:trace contextRef="#ctx0" brushRef="#br0" timeOffset="1">144 0 16111,'0'0'5574,"-22"63"-3044,22-36-1569,4-1-641,16-2-288,7-7-2178,1-7-2530,1-8-1987,-2-2-2657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046"/>
    </inkml:context>
    <inkml:brush xml:id="br0">
      <inkml:brushProperty name="width" value="0.025" units="cm"/>
      <inkml:brushProperty name="height" value="0.025" units="cm"/>
    </inkml:brush>
  </inkml:definitions>
  <inkml:trace contextRef="#ctx0" brushRef="#br0">102 0 6246,'0'0'21140,"0"12"-19565,-2 31-845,0-23-315,2 1-1,-1-1 1,4 22 0,-2-37-404,-1 0 0,1 0 0,0-1 0,1 1 0,-1-1 0,1 1 0,0-1 0,0 1 1,0-1-1,0 0 0,1 0 0,0 0 0,0 0 0,0-1 0,0 1 0,0-1 0,1 0 0,7 6 1,19 3-541,25 12-921,-54-24 1438,0 1 0,1-1 0,-1 1-1,0 0 1,0-1 0,0 1 0,0 0 0,0 0 0,0 0 0,0 0 0,0 0 0,-1 0 0,1 0 0,0 0 0,0 0 0,-1 0 0,1 1 0,-1-1 0,1 0 0,-1 0 0,1 1 0,-1-1 0,0 0 0,0 1 0,0-1 0,0 0 0,0 0 0,0 1 0,0-1 0,0 0 0,0 1 0,-1 1 0,-1 0 162,0 0 0,0 0 1,-1-1-1,1 1 0,-1-1 0,0 1 1,1-1-1,-1 0 0,0 0 0,0 0 0,-1-1 1,1 1-1,0-1 0,-6 3 0,-54 14 895,56-16-932,-8 2-91,0-1-1,0 0 0,-1-2 1,1 1-1,-27-3 0,41 1-87,0 0 0,1 0 1,-1 0-1,0 0 0,0-1 0,1 1 0,-1 0 0,0 0 0,1-1 0,-1 1 0,0 0 0,1-1 0,-1 1 0,1-1 0,-1 1 1,0-1-1,1 1 0,-1-1 0,1 1 0,0-1 0,-1 0 0,1 1 0,-1-1 0,1 0 0,0 1 0,0-1 0,-1 0 0,1 0 1,0 1-1,0-1 0,0 0 0,0 1 0,0-1 0,-1 0 0,2 0 0,-1 1 0,0-1 0,0 0 0,0 0 0,0 1 0,0-1 1,1 0-1,-1 0 0,0 1 0,0-1 0,1 0 0,-1 1 0,1-1 0,0 0 0,22-35-5115,8 4 72,6-7-1890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404"/>
    </inkml:context>
    <inkml:brush xml:id="br0">
      <inkml:brushProperty name="width" value="0.025" units="cm"/>
      <inkml:brushProperty name="height" value="0.025" units="cm"/>
    </inkml:brush>
  </inkml:definitions>
  <inkml:trace contextRef="#ctx0" brushRef="#br0">227 0 17745,'0'0'7847,"-6"13"-4510,-8 19-2698,1-1 1,1 2 0,2 0 0,1 0-1,-7 63 1,15-71-644,1 75-136,0-93 97,1 0 0,0 0 0,0-1 0,1 1-1,0 0 1,0-1 0,1 0 0,-1 1 0,1-1-1,1 0 1,7 10 0,-1-9-3014,-8-16 133,-9-18-843,-2 11 2717,0 1 0,-1 0 0,-1 1 0,-13-14-1,-54-51 2751,38 41 1333,40 38-2947,0 0 0,0 0-1,0 0 1,0 0 0,-1 0 0,1-1-1,0 1 1,0 0 0,0 0-1,0 0 1,0 0 0,0-1 0,0 1-1,0 0 1,-1 0 0,1 0-1,0 0 1,0-1 0,0 1 0,0 0-1,0 0 1,0 0 0,0-1-1,0 1 1,0 0 0,0 0 0,0 0-1,0 0 1,0-1 0,1 1-1,-1 0 1,0 0 0,0 0-1,0-1 1,0 1 0,0 0 0,0 0-1,0 0 1,0 0 0,1 0-1,-1-1 1,0 1 0,0 0 0,0 0-1,0 0 1,0 0 0,1 0-1,-1 0 1,0 0 0,0 0 0,0 0-1,0-1 1,1 1 0,-1 0-1,0 0 1,0 0 0,21-3 1401,37 2-2159,-46 1 1089,84-1-4015,-45-5-2247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163"/>
    </inkml:context>
    <inkml:brush xml:id="br0">
      <inkml:brushProperty name="width" value="0.025" units="cm"/>
      <inkml:brushProperty name="height" value="0.025" units="cm"/>
    </inkml:brush>
  </inkml:definitions>
  <inkml:trace contextRef="#ctx0" brushRef="#br0">231 34 8616,'0'0'8648,"-8"-1"-4580,-7-2-3179,0 2 0,1 0 0,-1 0 0,0 2 0,0 0 0,-15 2 0,25-2-824,-1 0-1,0 1 1,0-1 0,0 1 0,1 0-1,-1 1 1,1-1 0,0 1-1,0 0 1,0 0 0,0 1-1,0 0 1,1 0 0,-1 0-1,1 0 1,0 0 0,0 1-1,1 0 1,-4 6 0,6-11-65,1 1 0,0-1 0,0 0-1,0 0 1,-1 1 0,1-1 0,0 0 0,0 1 0,0-1 0,0 0 0,0 1 0,0-1 0,0 0 0,-1 1 0,1-1 0,0 0 0,0 1 0,0-1 0,0 0 0,1 1 0,-1-1 0,0 0 0,0 1 0,0-1 0,0 0 0,0 1 0,0-1 0,0 0 0,1 0 0,-1 1-1,0-1 1,0 0 0,0 1 0,1-1 0,-1 0 0,0 0 0,0 0 0,1 1 0,-1-1 0,0 0 0,0 0 0,1 0 0,-1 1 0,1-1 0,21 0-4,24-12-1,41-11-222,-78 21 200,0 1 0,-1 0 0,1 1 0,0 0 0,0 0 0,-1 1 0,1 0 0,10 2 0,-17-2 44,-1-1-1,1 1 1,0 0 0,-1 0-1,1 0 1,-1 0-1,1 0 1,-1 0 0,1 0-1,-1 0 1,0 1 0,0-1-1,1 0 1,-1 1-1,0-1 1,0 1 0,0 0-1,-1-1 1,1 1-1,0-1 1,-1 1 0,1 0-1,-1 0 1,1-1-1,-1 1 1,0 0 0,0 0-1,0 0 1,0-1-1,0 1 1,0 0 0,0 0-1,-1 0 1,1-1 0,-1 1-1,1 0 1,-1 0-1,1-1 1,-1 1 0,-1 1-1,-2 6 168,0 0 0,0 0 1,-1-1-1,0 0 0,-1 0 0,-8 9 0,6-8-73,0-1 1,-1 0-1,-1 0 1,1-1-1,-1 0 0,0 0 1,-1-1-1,0-1 1,0 0-1,0 0 0,0-1 1,-1-1-1,1 0 1,-21 3-1,81-29-36,6 6-515,-14 4-801,0-1 0,48-25 0,-78 34 1055,-1-1 1,0 0 0,0-1-1,-1 0 1,0 0-1,0-1 1,-1 0 0,0 0-1,0-1 1,-1-1-1,0 1 1,-1-1 0,8-13-1,-12 17 506,-1-1 0,1 1 1,-1 0-1,0-1 0,0-11 0,0 17-246,-1 0 0,0 0 1,0 0-1,-1 0 1,1 0-1,0 0 0,0 0 1,0 0-1,-1 0 0,1 0 1,0 0-1,-1 0 0,1 0 1,-1 0-1,1 0 0,-1 0 1,0 1-1,0-2 0,0 2-43,0-1 0,0 1 0,0 0 0,1 0 0,-1 0 0,0 0 0,0 0 0,0 0 0,0 0 0,0 0 0,0 0 0,0 0 0,1 1 0,-1-1 0,0 0 0,0 1 0,0-1 0,0 0 0,1 1 0,-1-1 0,0 1 0,0-1 0,1 1 0,-1 0 0,0-1 0,0 2 0,-2 1 73,-1 1 0,1 0 1,0 0-1,0 0 0,1 1 1,-1-1-1,1 1 0,0-1 1,0 1-1,0 0 0,1 0 1,0 0-1,0 0 0,-1 6 1,-3 74 641,5-81-770,1 0 0,-1 0 0,1 0 0,0-1 0,0 1 1,1 0-1,-1 0 0,1-1 0,0 1 0,0-1 0,0 1 0,0-1 0,1 0 0,-1 0 0,1 0 0,0 0 0,0 0 0,0-1 0,0 1 0,0-1 1,0 0-1,1 0 0,3 2 0,-3-3-222,-1 1 1,0-1 0,1 0-1,-1 0 1,1 0-1,-1-1 1,1 1 0,-1-1-1,1 0 1,-1 0-1,7 0 1,-8-1-153,1 1-1,0-1 1,-1 0-1,1 0 1,-1 0-1,1 0 1,-1 0 0,1-1-1,-1 1 1,0-1-1,0 1 1,1-1-1,-1 0 1,0 0 0,-1 0-1,3-3 1,11-21-5902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027"/>
    </inkml:context>
    <inkml:brush xml:id="br0">
      <inkml:brushProperty name="width" value="0.025" units="cm"/>
      <inkml:brushProperty name="height" value="0.025" units="cm"/>
    </inkml:brush>
  </inkml:definitions>
  <inkml:trace contextRef="#ctx0" brushRef="#br0">20 1 7207,'0'0'13719,"0"10"-12016,-8 137 2869,0 26-3437,7-181-10952,-1-7 3886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502"/>
    </inkml:context>
    <inkml:brush xml:id="br0">
      <inkml:brushProperty name="width" value="0.025" units="cm"/>
      <inkml:brushProperty name="height" value="0.025" units="cm"/>
    </inkml:brush>
  </inkml:definitions>
  <inkml:trace contextRef="#ctx0" brushRef="#br0">7 1 18481,'0'0'6791,"-7"56"-7015,22-40-2915,6-2-2883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843"/>
    </inkml:context>
    <inkml:brush xml:id="br0">
      <inkml:brushProperty name="width" value="0.025" units="cm"/>
      <inkml:brushProperty name="height" value="0.025" units="cm"/>
    </inkml:brush>
  </inkml:definitions>
  <inkml:trace contextRef="#ctx0" brushRef="#br0">128 292 16400,'0'0'2888,"-8"7"-177,-3 3-2384,0 1 0,0 1-1,2 0 1,-1 0-1,1 1 1,1 0 0,0 0-1,1 1 1,1 0-1,0 0 1,1 1-1,0 0 1,1 0 0,1 0-1,0 0 1,0 21-1,2-34-322,1-1-1,0 1 1,0 0-1,0 0 1,0 0-1,1 0 1,-1 0-1,0-1 1,1 1-1,-1 0 1,1 0-1,0-1 1,-1 1-1,1 0 1,0-1-1,0 1 1,0-1-1,0 1 1,0-1-1,1 1 1,-1-1-1,0 0 0,3 2 1,-2-2 12,1 0 0,-1 0 0,1 0 0,0 0 0,0 0 0,-1-1 0,1 1 0,0-1 0,0 0 0,0 0 0,0 0 0,-1 0 0,6-1 0,3-2 81,0 1 1,-1-2 0,0 1-1,1-1 1,-1-1 0,-1 0 0,12-7-1,0-3 90,0-2 0,-1 0-1,-1-1 1,-1 0-1,0-2 1,-2 0-1,0-1 1,-1-1 0,-1 0-1,-1-1 1,-1 0-1,-1-1 1,-2-1-1,0 0 1,-1 0 0,-2 0-1,0-1 1,-2 0-1,2-35 1,-6 55-166,0 0-1,-1 0 1,1 0 0,-1 0-1,0 1 1,0-1 0,-1 0 0,-4-10-1,5 15-25,1-1 1,-1 1-1,0 0 0,0-1 1,-1 1-1,1 0 0,0 0 1,0 0-1,-1-1 0,1 1 0,0 1 1,-1-1-1,1 0 0,-1 0 1,1 0-1,-1 1 0,0-1 0,1 1 1,-1-1-1,1 1 0,-1 0 1,0 0-1,0-1 0,1 1 0,-1 0 1,0 1-1,1-1 0,-1 0 1,0 0-1,1 1 0,-1-1 0,0 1 1,1-1-1,-4 3 0,-2 0-8,0 1 0,0 0-1,0 1 1,0 0 0,0 0-1,1 0 1,0 1-1,0 0 1,-9 11 0,-44 70 22,47-69-18,6-11 8,1 1 0,0-1 0,0 1 1,1 0-1,0 1 0,1-1 0,-1 1 0,2 0 0,-1 0 1,1 0-1,1 0 0,-2 15 0,3-22-1,1 0 1,-1-1-1,1 1 0,-1 0 0,1 0 0,0-1 1,0 1-1,-1 0 0,1-1 0,0 1 1,0-1-1,1 1 0,-1-1 0,0 1 0,0-1 1,1 0-1,-1 0 0,1 0 0,-1 0 0,1 0 1,0 0-1,-1 0 0,1 0 0,0 0 1,-1-1-1,1 1 0,0-1 0,3 1 0,62 6-187,-46-6 40,-6 0-363,0 0-1,0 1 0,0 1 0,-1 0 0,1 1 0,26 11 0,-38-13 163,1 0 0,-1 0-1,0 0 1,0 0 0,0 1-1,0-1 1,0 1 0,-1 0-1,1 0 1,-1 0 0,1 0-1,-1 0 1,2 5 0,-2-4-248,-1 0 1,0 1-1,0-1 1,0 0-1,-1 1 1,1-1 0,-1 0-1,0 1 1,0-1-1,-1 0 1,1 1-1,-1-1 1,0 0-1,-2 6 1,-11 19-8905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514"/>
    </inkml:context>
    <inkml:brush xml:id="br0">
      <inkml:brushProperty name="width" value="0.025" units="cm"/>
      <inkml:brushProperty name="height" value="0.025" units="cm"/>
    </inkml:brush>
  </inkml:definitions>
  <inkml:trace contextRef="#ctx0" brushRef="#br0">201 76 5733,'0'0'13101,"-6"-9"-8494,5 8-4558,-2-3 234,1 1-1,-1-1 1,0 1-1,-1 0 1,1 0-1,-1 0 1,1 0-1,-6-3 0,7 6-199,0-1 0,0 0 0,0 1-1,0-1 1,0 1 0,0-1 0,0 1-1,0 0 1,0 0 0,0 0 0,-1 0-1,1 0 1,0 1 0,0-1 0,0 1 0,0-1-1,0 1 1,0 0 0,0 0 0,0 0-1,0 0 1,0 0 0,1 0 0,-1 0-1,0 1 1,-2 2 0,-7 7-18,1 0 0,0 2 0,1-1 1,0 1-1,1 0 0,1 1 0,0 0 0,1 0 1,0 1-1,1-1 0,1 1 0,0 0 0,-2 22 1,5-35-64,1 0 0,0 0 1,-1-1-1,1 1 0,0 0 1,0 0-1,0 0 1,0-1-1,0 1 0,1 0 1,-1 0-1,1 0 0,-1-1 1,1 1-1,-1 0 1,1-1-1,0 1 0,0 0 1,0-1-1,0 1 0,1 1 1,-1-3 3,1 1 1,-1 0-1,0-1 1,1 0-1,-1 1 1,0-1-1,1 0 0,-1 0 1,0 1-1,1-1 1,-1 0-1,0-1 1,1 1-1,-1 0 1,1 0-1,-1 0 1,0-1-1,1 1 1,-1-1-1,2 0 1,6-4 24,0 1 0,-1-1 0,0 0 0,0-1 0,-1 0 0,10-10 0,4-5 96,-2-1-1,-1-1 0,-1-1 1,-1-1-1,-1 0 0,-1-1 1,-1 0-1,10-32 0,-35 95-491,2 0-1,1 1 0,-6 64 1,15-102 233,0 1-1,0 0 1,0 0 0,0 0 0,0 0 0,0 0 0,0 0 0,0 0-1,0-1 1,0 1 0,0 0 0,0 0 0,1 0 0,-1 0 0,0 0-1,1-1 1,-1 1 0,1 0 0,-1 0 0,1-1 0,-1 1 0,1 0-1,-1 0 1,1-1 0,0 1 0,-1-1 0,1 1 0,0-1 0,-1 1 0,1-1-1,0 1 1,0-1 0,0 0 0,0 1 0,-1-1 0,1 0 0,0 0-1,0 1 1,0-1 0,0 0 0,0 0 0,0 0 0,-1 0 0,1 0-1,0 0 1,0-1 0,0 1 0,0 0 0,0 0 0,0-1 0,-1 1-1,2-1 1,3-1-737,0 0-1,0-1 0,0 0 1,-1 1-1,0-1 1,1-1-1,-1 1 0,4-5 1,26-32-9525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854"/>
    </inkml:context>
    <inkml:brush xml:id="br0">
      <inkml:brushProperty name="width" value="0.025" units="cm"/>
      <inkml:brushProperty name="height" value="0.025" units="cm"/>
    </inkml:brush>
  </inkml:definitions>
  <inkml:trace contextRef="#ctx0" brushRef="#br0">146 1 9865,'0'0'13832,"-11"15"-11574,-13 20-1073,-32 61-1,46-78-879,2 1-1,0 0 1,1 0-1,1 1 1,1 0-1,-5 31 0,10-49-293,0 0 0,-1 0 0,1-1-1,0 1 1,0 0 0,1 0-1,-1 0 1,0 0 0,0 0-1,1 0 1,0-1 0,-1 1-1,1 0 1,0 0 0,0-1 0,0 1-1,0-1 1,0 1 0,0-1-1,0 1 1,0-1 0,1 1-1,1 1 1,0-2 8,-1 0 0,1 0-1,0 0 1,0 0 0,0 0 0,-1 0-1,1-1 1,0 1 0,0-1 0,0 0-1,0 0 1,0 0 0,4-1 0,7-1 28,-1-1 1,1 0 0,-1-1 0,0-1 0,15-7 0,7-6-291,-24 11 66,1 1 0,0 0 1,0 1-1,0 0 1,1 1-1,17-3 1,-29 7 177,0 0 1,0 0 0,0 0-1,0 1 1,0-1-1,0 0 1,-1 1-1,1-1 1,0 1-1,0-1 1,0 1-1,-1-1 1,1 1 0,0 0-1,-1-1 1,1 1-1,0 0 1,-1-1-1,1 1 1,-1 0-1,1 0 1,-1 0 0,1 0-1,-1-1 1,0 1-1,1 0 1,-1 0-1,0 0 1,0 0-1,0 0 1,0 0-1,0 0 1,0 0 0,0 0-1,0 0 1,0-1-1,0 1 1,-1 2-1,-5 40 841,3-31-740,-2-2 0,1 1 0,-2-1 0,1 1 1,-1-1-1,-1-1 0,0 1 0,0-1 0,0 0 0,-2-1 0,-9 9 0,11-11-41,0 0 1,-1 0-1,0-1 0,0 0 0,0 0 0,-1-1 1,0 0-1,1-1 0,-1 0 0,-1 0 0,1 0 1,0-2-1,-18 3 0,24-5-207,0 1 0,0 0 0,0-1 0,0 1 0,0-1 0,1 0-1,-1 0 1,0 0 0,0-1 0,1 1 0,-1-1 0,1 1 0,-1-1 0,1 0 0,-3-3 0,2 2-243,0 0 0,0 0 1,0 0-1,1 0 0,0 0 1,-1-1-1,1 1 0,1-1 1,-1 1-1,0-1 0,1 0 1,0 0-1,0 0 0,0 0 1,0 0-1,1 0 0,-1 0 1,1 0-1,0 0 0,0 0 1,1 0-1,-1 0 0,1 0 1,0 0-1,0 0 0,0 1 1,0-1-1,1 0 0,3-6 1,13-5-5762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3.271"/>
    </inkml:context>
    <inkml:brush xml:id="br0">
      <inkml:brushProperty name="width" value="0.025" units="cm"/>
      <inkml:brushProperty name="height" value="0.025" units="cm"/>
    </inkml:brush>
  </inkml:definitions>
  <inkml:trace contextRef="#ctx0" brushRef="#br0">8 208 16720,'0'0'14157,"10"-10"-13180,7-6-750,2-1-34,30-36 0,-44 47-188,-1 1-1,0-1 1,-1 0-1,1 0 1,-1 0 0,0 0-1,-1 0 1,1-1-1,-1 1 1,0-1 0,-1 0-1,2-12 1,-3 18-6,0 0 1,-1 0-1,1 1 1,0-1-1,0 0 1,0 0-1,0 1 1,-1-1-1,1 0 1,0 1-1,-1-1 1,1 0-1,0 1 0,-1-1 1,1 0-1,-1 1 1,1-1-1,-1 1 1,1-1-1,-1 1 1,1-1-1,-1 1 1,0-1-1,1 1 1,-1 0-1,0-1 1,1 1-1,-1 0 1,0 0-1,0-1 1,1 1-1,-1 0 1,0 0-1,0 0 1,1 0-1,-1 0 0,0 0 1,0 0-1,1 0 1,-1 0-1,0 0 1,0 1-1,1-1 1,-1 0-1,-1 1 1,-1 0 24,-1 0 0,0 0 0,1 0 0,-1 1 0,1-1 0,0 1 0,-1 0 0,-4 4 0,0 2-15,0 1-1,0 0 1,0 1-1,1 0 1,1 0-1,-10 19 1,13-23-10,0-1 1,1 1-1,0-1 0,0 1 0,0 0 1,1 0-1,0 0 0,0 0 0,0 0 1,1 0-1,0 0 0,0 0 0,1 0 1,-1 0-1,4 10 0,-3-14 1,0 0 0,1 0 0,-1-1 0,1 1 0,0 0 0,0-1 0,0 1 0,0-1 0,0 0 0,0 0 0,0 1 0,0-1 0,0-1 0,0 1 0,1 0 0,-1 0 0,0-1 0,0 1 0,1-1 0,-1 0 0,1 0 0,3 0 0,57-3 0,-44-1 0,1-1 0,-1-1 0,0 0 0,0-2 0,20-10 0,-39 17 0,-3 2 0,1-1 0,-1 0 0,0 1 0,1-1 0,-1 0 0,0-1 0,0 1 0,1-1 0,-1 1 0,0-1 0,1 0 0,-1 0 0,1 0 0,-1 0 0,1 0 0,-1 0 0,1-1 0,0 1 0,0-1 0,0 0 0,-4-3 0,-5-5 0,1 1 0,1-1 0,-11-14 0,20 24 0,-24-37 0,24 36 0,0 0 0,-1 1 0,1-1 0,0 0 0,-1 1 0,1-1 0,0 0 0,0 1 0,0-1 0,0 0 0,0 1 0,-1-1 0,1 0 0,0 0 0,1 1 0,-1-1 0,0 0 0,0 1 0,0-1 0,0 0 0,0 1 0,1-1 0,-1 0 0,0 1 0,1-1 0,-1 0 0,0 1 0,1-1 0,-1 1 0,1-1 0,-1 1 0,1-1 0,-1 1 0,1-1 0,-1 1 0,1-1 0,0 1 0,-1 0 0,1-1 0,0 1 0,-1 0 0,1 0 0,0-1 0,-1 1 0,1 0 0,0 0 0,-1 0 0,1 0 0,0 0 0,-1 0 0,1 0 0,0 0 0,1 0 0,134 1-6073,-90-1 1976,18 0-6232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124"/>
    </inkml:context>
    <inkml:brush xml:id="br0">
      <inkml:brushProperty name="width" value="0.025" units="cm"/>
      <inkml:brushProperty name="height" value="0.025" units="cm"/>
    </inkml:brush>
  </inkml:definitions>
  <inkml:trace contextRef="#ctx0" brushRef="#br0">219 123 6406,'0'0'9390,"-13"-8"-5301,8 5-3902,-5-3 438,0 0 0,0 1-1,0 0 1,-16-5 0,23 9-477,-1 0 1,1 0-1,-1 0 1,1 1-1,-1-1 1,1 1-1,-1 0 1,1 0 0,-1 0-1,1 0 1,-1 1-1,1 0 1,-1-1-1,1 1 1,0 1-1,-1-1 1,1 0-1,0 1 1,0-1-1,0 1 1,0 0-1,-5 4 1,2 0 27,1 1 0,-1 0 1,1 0-1,0 0 0,0 1 0,-5 11 1,9-16-163,-1 1 1,1-1 0,0 0 0,-1 0 0,1 1 0,1-1 0,-1 1-1,0-1 1,1 1 0,0-1 0,0 1 0,0-1 0,0 1 0,0-1 0,1 0-1,0 1 1,0-1 0,2 7 0,-2-9 2,1 1 0,-1-1 0,0 0 0,1 0 0,0 0-1,-1 0 1,1 0 0,-1-1 0,1 1 0,0 0 0,0-1 0,-1 1 0,1-1 0,0 0 0,0 1 0,0-1 0,-1 0 0,1 0-1,0 0 1,3-1 0,39-7 530,-27 0-436,0-1 0,0-1 0,-1 0 0,-1-1 0,0-1 0,0 0 0,-1-1 0,-1 0 0,0-1 0,-1-1 0,0 0 0,-1-1 0,9-18 0,-10 7 66,-10 17-102,-8 15-114,-1 5 47,2 1 0,-1 1-1,1-1 1,1 1 0,0 0-1,1 1 1,-6 21 0,5-14 34,1 1 0,1 0 0,1 0 0,-1 25 0,4-44-30,0 0-1,0 0 0,0 0 1,0-1-1,0 1 0,0 0 1,1 0-1,-1 0 0,1 0 1,-1 0-1,1 0 0,0-1 1,0 1-1,-1 0 0,1-1 1,0 1-1,1-1 0,-1 1 0,0-1 1,0 1-1,1-1 0,-1 0 1,1 1-1,-1-1 0,1 0 1,-1 0-1,1 0 0,0 0 1,0-1-1,-1 1 0,1 0 1,0-1-1,0 1 0,0-1 1,0 0-1,0 1 0,-1-1 1,1 0-1,0 0 0,0 0 1,3-1-1,3 0 66,0 0 0,0-1 0,0 0 0,0 0 0,0 0 0,0-1 0,0-1 0,11-6 1,-3-1-28,1-1 1,-2 0 0,0-1 0,0-1 0,-1 0 0,14-20 0,-21 25-37,1-2 1,-2 1-1,1-1 0,-2 0 1,1 0-1,-1 0 0,-1-1 1,0 0-1,-1 0 0,0 0 1,1-13-1,-4 25-14,0-1 0,1 1 0,-1 0 0,0-1 0,0 1 0,0 0 0,1-1 0,-1 1 0,0-1 0,0 1 0,0 0 0,0-1 0,0 1 0,0-1 0,0 1 0,0 0 0,0-1 0,0 1 0,0-1 0,0 1 0,0 0 0,0-1 0,0 1 0,-1-1 0,1 1 0,0 0 0,0-1 0,0 1 0,-1 0 0,1-1 0,0 1 0,0 0 0,-1-1 0,1 1 0,0 0 0,-1 0 0,1-1 0,0 1 0,-1 0 0,1 0 0,0 0 0,-1-1 0,0 1 0,-5 6 0,6-6 0,-11 15 0,1 1 0,0 0 0,1 1 0,1 0 0,0 0 0,1 0 0,-8 36 0,15-51 0,-1 1 0,1 0 0,-1-1 0,1 1 0,0 0 0,0 0 0,0-1 0,0 1 0,1 0 0,0 3 0,-1-5 0,0 0 0,1 0 0,-1-1 0,1 1 0,-1 0 0,0 0 0,1-1 0,0 1 0,-1 0 0,1 0 0,-1-1 0,1 1 0,0-1 0,-1 1 0,1-1 0,0 1 0,0-1 0,0 1 0,-1-1 0,1 0 0,2 1 0,0-1 0,0 0 0,1 0 0,-1 0 0,1 0 0,-1-1 0,1 1 0,-1-1 0,0 0 0,1 0 0,-1-1 0,0 1 0,0-1 0,0 1 0,6-5 0,11-9 0,-1 0 0,0-2 0,-1 0 0,-1-1 0,0-1 0,-2-1 0,0 0 0,23-44 0,-69 159 0,27-86 0,1 0 0,0 1 0,1 0 0,0-1 0,0 1 0,1 0 0,0 0 0,1 0 0,0 0 0,1 10 0,0-19-94,0 0 1,0 0-1,0 0 0,0 1 0,0-1 1,0 0-1,0 0 0,1-1 1,-1 1-1,0 0 0,1 0 0,-1-1 1,0 1-1,1 0 0,-1-1 1,1 0-1,-1 1 0,1-1 0,-1 0 1,1 1-1,-1-1 0,1 0 1,-1 0-1,1-1 0,-1 1 0,1 0 1,-1 0-1,1-1 0,-1 1 1,1-1-1,1 0 0,49-17-5603,-12-3-960,2-4-3358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526"/>
    </inkml:context>
    <inkml:brush xml:id="br0">
      <inkml:brushProperty name="width" value="0.025" units="cm"/>
      <inkml:brushProperty name="height" value="0.025" units="cm"/>
    </inkml:brush>
  </inkml:definitions>
  <inkml:trace contextRef="#ctx0" brushRef="#br0">185 338 18514,'0'0'4094,"-9"-1"-106,2 0-3740,0 1 0,0 0 1,0 0-1,0 1 0,0 0 0,1 0 0,-1 1 1,0-1-1,0 2 0,1-1 0,-1 1 1,1 0-1,0 0 0,0 0 0,0 1 1,0 0-1,1 1 0,0-1 0,-7 8 1,8-9-228,0 0 0,1 1 1,0 0-1,-1 0 0,1 0 1,1 0-1,-1 0 0,0 1 1,1-1-1,0 1 0,0 0 1,1-1-1,-1 1 0,1 0 1,0 0-1,-1 8 1,3-12-30,-1 0 1,0 0 0,0 0-1,0 0 1,0 0 0,1 0-1,-1 0 1,0 0 0,1 0-1,-1 0 1,1 0 0,-1-1-1,1 1 1,-1 0 0,1 0-1,0 0 1,-1-1 0,1 1-1,0 0 1,0-1 0,-1 1 0,1-1-1,0 1 1,1 0 0,31 7-173,-22-8 154,0 0 0,0-1 1,1 0-1,11-3 0,-7-1 34,1 0-1,-1-2 0,-1 0 0,1-1 0,-1 0 0,0-1 0,-1-1 1,0 0-1,0-1 0,12-15 0,-8 9 3,-2-1 0,0-1 0,-1 0 0,-1-1 1,-1-1-1,17-36 0,-22 37 21,-1 0 0,8-32 0,-13 45 0,-1-1 1,0 1-1,0-1 0,0 1 1,-1-1-1,0 1 0,-1-1 1,0 1-1,0-1 0,-3-10 1,3 16-27,0 0 1,0 0 0,0 0 0,-1 0-1,1 1 1,-1-1 0,1 0-1,-1 1 1,1-1 0,-1 1 0,0 0-1,0 0 1,1-1 0,-1 1-1,0 0 1,0 0 0,0 1 0,-1-1-1,1 0 1,0 1 0,0-1 0,0 1-1,0 0 1,0 0 0,-1 0-1,1 0 1,0 0 0,0 0 0,0 0-1,-4 2 1,-2-1-18,0 1 0,1 0 0,-1 0-1,1 1 1,-1 0 0,1 0 0,-8 6 0,-5 3-4,1 2 0,-29 26-1,44-36 51,-1 1 0,1-1 0,0 1-1,0 0 1,1 0 0,-1 0-1,1 0 1,0 0 0,0 1 0,1-1-1,0 1 1,0 0 0,0 0-1,0 0 1,0 9 0,2-13-29,1 0-1,0 0 1,-1 0 0,1-1 0,0 1 0,0-1 0,0 1-1,0 0 1,0-1 0,0 1 0,1-1 0,-1 0-1,0 0 1,1 1 0,-1-1 0,1 0 0,-1 0 0,1 0-1,0 0 1,-1-1 0,1 1 0,0 0 0,0-1-1,-1 1 1,4 0 0,59 13 43,-45-10-45,-13-3-9,11 2-257,0 1 0,0 0 0,-1 1-1,0 1 1,20 10 0,-32-13 199,0-1 0,0 1 1,-1 0-1,1 0 1,-1 0-1,1 1 0,-1-1 1,0 1-1,0 0 0,0 0 1,-1 0-1,0 0 1,1 0-1,-1 0 0,-1 1 1,1-1-1,-1 1 0,1 0 1,-1-1-1,-1 1 1,1 0-1,-1-1 0,0 10 1,0-4 15,-2 0 0,1 1 0,-1-1 0,-1 0 0,0-1 0,0 1 0,-1 0 0,0-1 0,0 0 0,-1 0 0,-7 9 0,-22 30-4453,13-22-4318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6.600"/>
    </inkml:context>
    <inkml:brush xml:id="br0">
      <inkml:brushProperty name="width" value="0.025" units="cm"/>
      <inkml:brushProperty name="height" value="0.025" units="cm"/>
    </inkml:brush>
  </inkml:definitions>
  <inkml:trace contextRef="#ctx0" brushRef="#br0">136 0 18481,'0'0'6289,"2"10"-5344,-2 4-817,0 0-1,0-1 1,-1 1-1,-1-1 1,0 1 0,-1-1-1,0 0 1,-1 0-1,-7 15 1,-25 52 21,22-52 126,1 1 1,1 1-1,1 0 1,-13 61 0,24-89-203,0-1 1,-1 1 0,1-1 0,0 1-1,-1 0 1,1-1 0,0 1-1,0 0 1,1-1 0,-1 1 0,0 0-1,0-1 1,1 1 0,-1-1-1,1 1 1,0 0 0,-1-1 0,1 1-1,0-1 1,0 0 0,0 1-1,0-1 1,0 0 0,0 1 0,1 0-1,2-1 31,0 1-1,0-1 1,0 0-1,0 0 1,0 0 0,0-1-1,0 0 1,0 1-1,6-2 1,21-1 196,0-1 0,-1-1 0,0-2 0,34-10 0,-23 5-1453,52-6 0,-89 16 559,18-2-3632,-8-1-2176,-4-3-5833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7.090"/>
    </inkml:context>
    <inkml:brush xml:id="br0">
      <inkml:brushProperty name="width" value="0.025" units="cm"/>
      <inkml:brushProperty name="height" value="0.025" units="cm"/>
    </inkml:brush>
  </inkml:definitions>
  <inkml:trace contextRef="#ctx0" brushRef="#br0">121 32 19506,'0'0'8510,"-5"13"-7314,-28 66-634,4 2 0,-25 111 1,94-247 1305,-28 35-1868,-2-1 0,0 0 0,-1-1 0,-1 0 0,-1 0 0,-1 0 0,-2-1 0,0 0 0,-1 0 0,-1-1 0,-1 1 0,-3-32 0,2 54 0,0 1 0,1-1 0,-2 0 0,1 0 0,0 0 0,0 1 0,0-1 0,0 0 0,0 0 0,0 1 0,-1-1 0,1 0 0,0 0 0,-1 1 0,1-1 0,-1 0 0,1 1 0,0-1 0,-1 1 0,1-1 0,-1 0 0,0 1 0,1-1 0,-1 1 0,1-1 0,-1 1 0,0 0 0,0-1 0,1 1 0,-1 0 0,0-1 0,1 1 0,-1 0 0,0 0 0,0 0 0,0 0 0,1-1 0,-1 1 0,0 0 0,0 0 0,1 1 0,-2-1 0,0 1 0,0-1 0,1 1 0,-1 0 0,1 0 0,-1 0 0,1 0 0,-1 0 0,1 0 0,-1 1 0,1-1 0,0 0 0,0 1 0,0-1 0,0 1 0,0-1 0,0 1 0,-1 2 0,-1 3 0,1-1 0,0 1 0,0 0 0,0 0 0,1 1 0,0-1 0,0 0 0,1 0 0,0 1 0,1 10 0,0-15 0,0 0 0,-1-1 0,1 1 0,0 0 0,0-1 0,0 1 0,1-1 0,-1 0 0,0 1 0,1-1 0,0 0 0,0 0 0,-1 0 0,1 0 0,0 0 0,1 0 0,-1-1 0,0 1 0,0-1 0,1 1 0,-1-1 0,1 0 0,-1 0 0,1 0 0,-1 0 0,1 0 0,0-1 0,0 1 0,-1-1 0,5 0 0,2 1 0,1 0 0,0-1 0,-1-1 0,1 0 0,-1 0 0,1-1 0,-1 0 0,0 0 0,0-1 0,0-1 0,0 1 0,17-11 0,-15 7 0,0-1 0,0-1 0,-1 0 0,0 0 0,-1-1 0,0-1 0,0 1 0,11-20 0,-22 65 0,-5-2 5,-1-3-25,2 0-1,1 1 1,2 0 0,0 50 0,3-80-121,0 1 1,0-1-1,0 1 1,0 0-1,0-1 1,1 1-1,-1-1 0,1 1 1,-1-1-1,1 0 1,0 1-1,-1-1 1,1 1-1,0-1 1,0 0-1,0 0 1,0 0-1,0 1 0,0-1 1,2 1-1,-1-1-460,-1-1 0,0 1 0,1-1-1,-1 1 1,0-1 0,1 0-1,-1 0 1,1 1 0,-1-1 0,1 0-1,-1 0 1,1 0 0,-1-1 0,0 1-1,2-1 1,20-6-17929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040"/>
    </inkml:context>
    <inkml:brush xml:id="br0">
      <inkml:brushProperty name="width" value="0.025" units="cm"/>
      <inkml:brushProperty name="height" value="0.025" units="cm"/>
    </inkml:brush>
  </inkml:definitions>
  <inkml:trace contextRef="#ctx0" brushRef="#br0">12 1 14862,'0'0'11291,"-1"12"-9850,-2 7-1006,0-4-190,1 1 1,0-1-1,1 0 0,1 0 0,2 24 0,-1-37-226,0-1 0,-1 0-1,1 0 1,0 0 0,0 1 0,0-1 0,0 0-1,0 0 1,0 0 0,0-1 0,0 1 0,1 0-1,-1 0 1,0 0 0,0-1 0,1 1 0,-1-1-1,1 1 1,-1-1 0,0 0 0,1 1 0,-1-1 0,1 0-1,-1 0 1,0 0 0,1 0 0,-1 0 0,1 0-1,-1 0 1,1-1 0,-1 1 0,0-1 0,3 0-1,49-18 405,64-57-185,-36 21-220,-80 55-11,-1-1-1,1 0 0,0 1 0,0-1 1,-1 1-1,1-1 0,0 1 1,0-1-1,0 1 0,0 0 0,0-1 1,-1 1-1,1 0 0,0 0 0,0 0 1,0 0-1,0 0 0,0 0 0,0 0 1,0 0-1,0 0 0,0 0 0,0 0 1,0 0-1,0 1 0,0-1 0,1 1 1,-1 0 22,-1 0 0,1 1 0,0-1 0,-1 0 0,1 1 0,-1-1 0,1 0 0,-1 1 0,0-1 0,1 0 0,-1 1 0,0-1 0,0 0 0,0 1 0,0-1 1,-1 3-1,-13 63 872,13-62-875,-10 26 121,8-22-128,-1 0-1,1-1 1,1 1 0,-1 0-1,2 1 1,-1-1-1,1 0 1,1 1 0,-1-1-1,2 11 1,0-20-19,-1 1 0,1-1 0,-1 1 0,1-1 0,0 1 0,-1-1 0,1 0 0,-1 0 0,1 1 0,0-1 0,-1 0 0,1 0 0,0 0 0,-1 1 0,1-1 0,0 0 0,-1 0 0,1 0 0,0 0 0,-1 0 0,1 0 0,0-1 0,-1 1 0,1 0 0,-1 0 0,1 0 0,0-1 0,-1 1 0,1 0 0,0 0 0,-1-1 0,1 1 0,-1-1 0,1 1 0,-1 0 0,1-2 0,22-13 0,30-32-3717,16-33-7930,-52 57 1259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353"/>
    </inkml:context>
    <inkml:brush xml:id="br0">
      <inkml:brushProperty name="width" value="0.025" units="cm"/>
      <inkml:brushProperty name="height" value="0.025" units="cm"/>
    </inkml:brush>
  </inkml:definitions>
  <inkml:trace contextRef="#ctx0" brushRef="#br0">0 366 13036,'0'0'7960,"3"-10"-6150,6-12-1177,2 1 1,0 0-1,1 1 1,1 0-1,18-20 1,24-36-420,37-45-98,-91 120-117,0 0 0,0 0-1,0 0 1,-1 0 0,1 0-1,0 0 1,0 0-1,0 0 1,0 0 0,1 1-1,-1-1 1,0 0-1,0 1 1,0-1 0,0 1-1,1 0 1,-1-1-1,0 1 1,2 0 0,-2 0 1,-1 0-1,1 1 1,0-1 0,-1 0 0,1 1 0,-1-1-1,1 1 1,-1-1 0,1 1 0,-1-1 0,1 1 0,-1-1-1,1 1 1,-1 0 0,1-1 0,-1 1 0,0 0-1,0-1 1,1 1 0,-1 0 0,0-1 0,0 1 0,0 0-1,1 0 1,1 59 217,-3-47-55,1 18-2,-2-20-208,2 1 0,-1-1 0,2 1 0,-1 0 0,1-1 0,1 1 0,0-1 0,1 0 0,0 0 0,8 17 0,3-17-4223,6-9-5049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412"/>
    </inkml:context>
    <inkml:brush xml:id="br0">
      <inkml:brushProperty name="width" value="0.025" units="cm"/>
      <inkml:brushProperty name="height" value="0.025" units="cm"/>
    </inkml:brush>
  </inkml:definitions>
  <inkml:trace contextRef="#ctx0" brushRef="#br0">160 11 9257,'0'0'11931,"-9"-4"-9497,6 3-2293,0 0 1,-1 0-1,1 0 0,0 0 0,0 0 0,-1 1 0,1-1 0,0 1 0,-1 0 0,1 0 0,0 1 0,-5 0 0,4 0-4,1 1 0,0-1 0,-1 1 0,1 0 0,0 0 0,0 0 0,0 1 0,1-1 0,-1 1 0,0-1 0,1 1 0,0 0 0,-1 0 0,1 0 0,-1 4-1,-5 5 114,0 1-1,2 0 0,-1 1 1,2-1-1,0 1 0,0 0 0,1 0 1,1 1-1,1 0 0,0-1 0,0 1 1,2 16-1,0-29-233,0 0 0,0-1 0,1 1 0,-1 0 1,0-1-1,1 1 0,0 0 0,-1-1 0,1 1 0,0-1 0,0 1 0,0-1 1,0 1-1,0-1 0,0 0 0,0 1 0,0-1 0,1 0 0,-1 0 0,0 0 1,1 0-1,-1 0 0,1 0 0,-1 0 0,1-1 0,-1 1 0,1 0 0,0-1 1,-1 1-1,1-1 0,0 0 0,0 0 0,-1 1 0,1-1 0,0 0 0,0 0 1,-1-1-1,1 1 0,0 0 0,-1-1 0,4 0 0,2 0 3,1-1-1,-1 0 1,0-1-1,1 0 1,-1 0-1,-1 0 0,1-1 1,9-6-1,-8 4-10,-1 0 0,0 0 0,0-1 0,0 0 0,-1 0 0,0-1 0,0 0 0,-1 0 0,0 0 0,0-1 0,-1 1 0,0-1 0,-1 0 0,0 0 0,0-1 0,-1 1 0,0-1 0,-1 1 1,0-1-1,0 1 0,-1-15 0,0 23-7,0 0 1,-1 1-1,1-1 1,0 0-1,0 0 0,0 0 1,0 0-1,-1 0 1,1 0-1,-1 0 1,1 0-1,0 1 1,-1-1-1,1 0 1,-1 0-1,0 1 1,1-1-1,-1 0 1,0 1-1,1-1 1,-1 0-1,0 1 1,0-1-1,1 1 1,-1-1-1,0 1 1,-1-1-1,0 1 2,0 0-1,1 0 0,-1 0 1,0 0-1,1 0 0,-1 1 0,0-1 1,1 1-1,-1-1 0,1 1 1,-1-1-1,1 1 0,-1 0 1,-1 1-1,-3 2 14,1 0-1,-1 0 1,1 1 0,0-1 0,0 1 0,-6 8-1,7-8-6,-35 62 68,37-63-82,0 0 1,0 0-1,0 0 0,1 0 1,0 0-1,0 0 1,0 1-1,0-1 0,1 0 1,0 1-1,-1-1 0,2 1 1,-1-1-1,2 8 0,-1-11-60,0 0 0,0 0 0,0 0 1,0 0-1,0 0 0,0 0 0,0 0 0,0-1 0,1 1 0,-1 0 0,0-1 0,1 1 0,-1-1 0,0 1 0,1-1 0,-1 1 0,1-1 0,-1 0 0,1 0 0,-1 0 0,1 0 0,-1 0 0,3-1 0,37-3-1984,-22-1 77,0-1 0,0-1 1,0 0-1,-1-2 0,29-17 1,2-2-3074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782"/>
    </inkml:context>
    <inkml:brush xml:id="br0">
      <inkml:brushProperty name="width" value="0.025" units="cm"/>
      <inkml:brushProperty name="height" value="0.025" units="cm"/>
    </inkml:brush>
  </inkml:definitions>
  <inkml:trace contextRef="#ctx0" brushRef="#br0">146 289 15695,'0'0'3523,"-9"6"-389,-10 9-1813,1 0 0,-22 24-1,34-32-924,-1 0-1,1 1 1,0 0-1,0 0 1,1 1-1,0-1 0,1 1 1,0 0-1,-5 17 1,9-25-370,-1 0 0,1 0 0,0 0 0,-1 0 1,1 0-1,0 0 0,0 1 0,0-1 1,0 0-1,0 0 0,0 0 0,1 0 0,-1 1 1,0-1-1,0 0 0,1 0 0,-1 0 0,1 0 1,-1 0-1,1 0 0,-1 0 0,1 0 0,0 0 1,0 0-1,-1 0 0,3 1 0,-1-1-11,0 0 0,-1-1-1,1 1 1,0 0-1,0-1 1,0 0 0,0 1-1,1-1 1,-1 0 0,0 0-1,0 0 1,0 0-1,4-1 1,3-1-16,0 0 0,0-1 1,0 0-1,0 0 0,13-9 0,-5 1-29,0-1 0,-1-1 0,-1-1 0,0-1 0,-1 0 1,0 0-1,-1-1 0,-1-1 0,-1 0 0,0-1 0,-2 0 0,0-1 0,-1 1 0,0-2 0,-2 1 0,0-1 0,-1 0 0,-1 0 0,-1-1 0,-1 1 0,-1-1 0,-3-37 1,3 57 24,-1-1 1,0 1-1,0 0 0,0 0 1,0-1-1,-1 1 1,1 0-1,0-1 1,0 1-1,-1 0 1,1 0-1,-1-1 1,1 1-1,-1 0 1,1 0-1,-1 0 1,0 0-1,0 0 1,1 0-1,-1 0 1,0 0-1,0 0 1,0 0-1,0 0 1,0 1-1,0-1 1,0 0-1,-1 1 1,1-1-1,0 1 1,0-1-1,0 1 1,-1-1-1,1 1 1,0 0-1,0 0 1,-1-1-1,1 1 1,0 0-1,-1 0 1,1 1-1,0-1 1,-3 0-1,0 2 1,0-1 0,0 1 0,0 0 1,0 0-1,0 0 0,0 0 0,0 1 0,0 0 0,1 0 0,0 0 0,-6 6 0,-16 20 48,-31 50 1,49-67 34,0 0 0,0 1 0,1 0 0,1 0 0,0 0 0,1 1 0,-4 21 0,8-33-68,0 0 0,0 0 0,0 0 0,0 0 0,0 0 0,0 0 0,0 0 0,1-1 0,-1 1 0,1 0 0,-1 0 0,1 0 0,0 0 0,-1 0 0,1-1 0,0 1 0,0 0 0,1-1 0,-1 1 0,0-1 0,0 1 0,1-1 0,-1 1 0,1-1 0,-1 0 0,1 0 0,0 0 0,-1 0 0,1 0 0,0 0 0,0 0 0,0-1 0,0 1 0,0-1 0,-1 1 0,1-1 0,2 0 0,11 2-50,0-1 0,-1 0 1,1-1-1,18-3 1,-2 1-422,-11 2 189,-13-1-131,0 1 0,0 0 0,0 0 0,0 0 0,0 1 0,12 3 0,-17-3 316,0 0 1,0 0 0,0 0-1,-1 0 1,1 0-1,0 1 1,-1-1-1,1 1 1,-1-1-1,1 1 1,-1-1 0,0 1-1,0 0 1,0-1-1,0 1 1,0 0-1,0 0 1,0 0 0,0 0-1,-1 0 1,1 0-1,-1 0 1,0 0-1,1 0 1,-1 0-1,0 0 1,0 4 0,0 0-19,-1 0 0,1 1 1,-1-1-1,-1 0 0,1 1 1,-1-1-1,0 0 1,0 0-1,-1 0 0,1 0 1,-5 5-1,-26 34-5849,15-27-3837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9.682"/>
    </inkml:context>
    <inkml:brush xml:id="br0">
      <inkml:brushProperty name="width" value="0.025" units="cm"/>
      <inkml:brushProperty name="height" value="0.025" units="cm"/>
    </inkml:brush>
  </inkml:definitions>
  <inkml:trace contextRef="#ctx0" brushRef="#br0">140 1 7335,'0'0'15316,"-10"5"-13987,3-1-1194,1-1-1,0 1 1,1 0-1,-1 1 1,1-1 0,-1 1-1,2 0 1,-1 1-1,0-1 1,1 1 0,0 0-1,0 0 1,-3 7-1,-34 94 1241,38-96-1130,-1 1-1,2-1 1,0 1-1,0-1 1,1 1 0,1 0-1,1 19 1,-1-30-219,1 1 0,-1 0 0,1-1 0,0 1 1,0 0-1,-1-1 0,1 1 0,0-1 0,0 0 1,1 1-1,-1-1 0,0 0 0,0 0 0,1 1 0,-1-1 1,1 0-1,-1 0 0,1-1 0,-1 1 0,1 0 1,-1 0-1,1-1 0,0 1 0,-1-1 0,1 1 1,0-1-1,0 0 0,-1 0 0,1 0 0,0 0 0,2 0 1,6 0 48,0 0 1,0-1 0,-1-1 0,15-3 0,-5-1-34,0-1-1,0-1 1,-1-1 0,22-14 0,-23 13-25,1 0 0,0 1 0,0 1-1,24-8 1,-41 16-18,-1 0 0,1 0-1,-1 0 1,1 0 0,-1 0-1,1-1 1,-1 1-1,1 0 1,-1 0 0,1 1-1,-1-1 1,1 0 0,-1 0-1,1 0 1,-1 0 0,1 0-1,-1 0 1,1 1-1,-1-1 1,1 0 0,-1 0-1,0 1 1,1-1 0,-1 0-1,1 1 1,-1-1 0,0 0-1,1 1 1,-1-1-1,0 0 1,0 1 0,1-1-1,-1 1 1,1 0 0,1 24 63,-14 35 144,9-50-181,2-6-20,0 0-1,0 1 1,1-1 0,-1 0 0,1 1-1,0-1 1,0 0 0,1 1-1,0 4 1,-1-8 1,1 0 1,0 1-1,-1-1 0,1 0 1,0 0-1,0 0 0,0 0 1,0-1-1,0 1 0,0 0 1,0 0-1,0 0 0,0-1 1,0 1-1,0-1 0,0 1 1,0-1-1,1 1 0,-1-1 1,0 1-1,0-1 0,1 0 1,-1 0-1,0 0 0,0 0 1,1 0-1,-1 0 0,0 0 1,1 0-1,-1 0 0,0-1 1,2 0-1,8-1 48,1-1 1,-1-1-1,0 0 0,0-1 0,-1 0 0,0 0 0,0-1 1,17-13-1,-19 12-54,0 1 0,1 0 1,0 1-1,0 0 0,0 0 1,1 1-1,-1 0 0,1 1 0,0 0 1,0 0-1,18-1 0,-27 4 10,0 1 0,-1-1 0,1 0-1,0 1 1,0-1 0,0 1 0,-1-1-1,1 1 1,0-1 0,0 1 0,-1 0-1,1-1 1,-1 1 0,1 0 0,-1 0-1,1-1 1,-1 1 0,1 0 0,-1 0-1,1 0 1,-1 0 0,0 0 0,0-1-1,0 1 1,1 0 0,-1 0 0,0 0-1,0 0 1,0 0 0,0 0 0,0 1-1,-1 44 550,1-20-362,1-26-197,-1 1 0,1-1 0,-1 0 0,1 1 0,-1-1 0,1 0 0,-1 1 0,1-1 0,0 0 0,-1 0 0,1 1 0,0-1 0,-1 0 0,1 0 0,0 0 0,-1 0 0,1 0 0,0 0 0,-1 0 0,1 0 0,-1 0 0,1 0 0,0-1 0,-1 1 0,1 0 0,0 0 0,-1-1 0,1 1 0,0-1 0,27-8 0,-24 7 0,61-9-1388,-57 3-7127,-7-3 1922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026"/>
    </inkml:context>
    <inkml:brush xml:id="br0">
      <inkml:brushProperty name="width" value="0.025" units="cm"/>
      <inkml:brushProperty name="height" value="0.025" units="cm"/>
    </inkml:brush>
  </inkml:definitions>
  <inkml:trace contextRef="#ctx0" brushRef="#br0">0 0 15375,'0'0'10345,"48"12"-25751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400"/>
    </inkml:context>
    <inkml:brush xml:id="br0">
      <inkml:brushProperty name="width" value="0.025" units="cm"/>
      <inkml:brushProperty name="height" value="0.025" units="cm"/>
    </inkml:brush>
  </inkml:definitions>
  <inkml:trace contextRef="#ctx0" brushRef="#br0">165 0 15535,'0'0'4815,"-6"13"-966,-31 54-1703,-34 69 2096,61-115-3806,1 1 0,1 0 0,0 1 0,-4 28 0,11-50-436,1 1 0,-1-1 0,1 1 0,0 0 0,-1-1 0,1 1 0,0 0 0,0-1 0,0 1 0,0 0 0,0-1 0,0 1 0,1 0 0,-1-1 0,0 1 0,1-1 0,-1 1 0,1-1 0,0 1 0,0-1 0,-1 1 0,1-1 0,0 1 0,0-1 0,0 0 0,0 0 0,1 1 0,-1-1 0,0 0 0,0 0 0,1 0 0,1 1 0,1-2 0,-1 0 0,0 1 0,1-1 0,-1 0 0,1-1 0,-1 1 0,0-1 0,1 0 0,-1 1 0,0-1 0,0-1 0,0 1 0,0 0 0,0-1 0,5-2 0,17-12 0,-1-1 0,0-1 0,-1-1 0,37-40 0,-22 16 0,50-73 0,-84 110-137,9-14-1622,-14 16 252,-9 8-322,-8 7-4326,-5 2-3182</inkml:trace>
  <inkml:trace contextRef="#ctx0" brushRef="#br0" timeOffset="1">186 307 16720,'0'0'8488,"25"58"-6983,-10-47-704,2 0-641,-1-4-961,1-2-2273,-1-5-2404,1 0-7270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742"/>
    </inkml:context>
    <inkml:brush xml:id="br0">
      <inkml:brushProperty name="width" value="0.025" units="cm"/>
      <inkml:brushProperty name="height" value="0.025" units="cm"/>
    </inkml:brush>
  </inkml:definitions>
  <inkml:trace contextRef="#ctx0" brushRef="#br0">172 19 16976,'0'0'6641,"-10"-4"-3817,4 1-2362,4 2-366,-1-1 0,1 1 0,-1 0 0,0-1 0,1 1 0,-1 1 0,0-1 0,0 0 0,1 1 0,-1-1 0,0 1 0,0 0 0,0 0 0,0 0 0,0 0-1,0 1 1,1-1 0,-1 1 0,0-1 0,0 1 0,1 0 0,-4 2 0,-2 3 73,0 0-1,0 1 1,1 0-1,0 0 0,-8 12 1,12-16-157,1 0 0,0 0 0,0 0 0,0 1 0,0-1 0,0 1 0,0-1 0,1 1 0,0-1 1,0 1-1,0 0 0,0 0 0,1 0 0,-1 0 0,1 0 0,0-1 0,1 5 0,-1-7-7,1 0 0,-1 0 1,1 0-1,0 0 0,-1-1 0,1 1 0,0 0 0,0-1 1,0 1-1,0 0 0,0-1 0,0 1 0,-1-1 0,1 1 1,0-1-1,0 0 0,1 1 0,-1-1 0,0 0 0,0 0 1,0 0-1,0 0 0,0 0 0,1 0 0,35 0 101,-27 0-85,122-4-160,-132 4 147,1 0 0,-1 0-1,1 0 1,-1 0-1,0 0 1,1 1-1,-1-1 1,0 0-1,1 0 1,-1 0-1,0 0 1,1 1 0,-1-1-1,0 0 1,1 0-1,-1 1 1,0-1-1,0 0 1,1 1-1,-1-1 1,0 0-1,0 1 1,1-1-1,-1 0 1,0 1 0,0-1-1,0 0 1,0 1-1,0-1 1,0 0-1,0 1 1,0-1-1,0 1 1,0-1-1,0 0 1,0 1-1,0-1 1,0 1 0,0-1-1,0 0 1,0 1-1,0-1 1,0 0-1,0 1 1,-1-1-1,1 0 1,0 1-1,-13 18 1126,2-10-1110,-1-1 0,-1 0-1,0-1 1,0 0 0,0-1-1,0-1 1,-1 0 0,0-1-1,0 0 1,-1-1 0,-23 2-1,35-5-458,-11-2-3297,7-4-4483,4-9-9603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387"/>
    </inkml:context>
    <inkml:brush xml:id="br0">
      <inkml:brushProperty name="width" value="0.025" units="cm"/>
      <inkml:brushProperty name="height" value="0.025" units="cm"/>
    </inkml:brush>
  </inkml:definitions>
  <inkml:trace contextRef="#ctx0" brushRef="#br0">218 225 5637,'0'0'5248,"2"-10"138,5-35-1766,-7 43-3432,0 0 1,0 0-1,0 1 0,-1-1 1,1 0-1,0 0 0,-1 0 1,0 1-1,1-1 0,-1 0 1,0 0-1,0 1 1,0-1-1,0 1 0,0-1 1,0 1-1,0-1 0,-1 1 1,1 0-1,0 0 1,-1-1-1,1 1 0,-1 0 1,0 0-1,1 0 0,-1 1 1,0-1-1,1 0 0,-1 1 1,0-1-1,0 1 1,0-1-1,1 1 0,-1 0 1,0 0-1,0 0 0,0 0 1,-3 0-1,-3 0 103,-1 0-1,1 1 1,0 0-1,-1 0 0,1 1 1,-14 4-1,15-3-248,0 0-1,1 1 1,-1 0-1,1 0 1,0 1-1,0-1 1,0 1-1,1 0 1,0 1-1,0 0 1,0-1-1,1 2 1,0-1-1,0 0 1,0 1-1,1 0 1,0 0-1,0 0 1,1 0-1,0 0 1,-2 11-1,4-16-29,0-1-1,0 1 1,0-1-1,1 0 1,-1 1-1,1-1 1,-1 0-1,1 1 1,-1-1-1,1 0 1,0 0-1,-1 1 1,1-1-1,0 0 0,0 0 1,0 0-1,0 0 1,0 0-1,0 0 1,0 0-1,0-1 1,0 1-1,1 0 1,-1-1-1,0 1 1,0-1-1,1 1 1,-1-1-1,0 1 1,1-1-1,-1 0 1,1 0-1,-1 0 1,0 1-1,4-2 1,3 2 63,0-1 0,0 0 0,1-1 1,-1 0-1,11-2 0,-6-1-7,-1-1-1,0 0 1,0 0-1,-1-2 1,1 1-1,-1-1 1,-1-1-1,0 0 1,0 0-1,0-1 1,13-17-1,-17 20-26,-1 0 0,0 0 0,0 0 0,-1-1 0,0 0 0,0 0 0,0 0 0,-1-1 0,0 1 0,-1-1 0,0 0 0,0 0 0,0 1 0,-1-1 0,0 0 0,-1 0 0,0 0 0,0 0 0,-1 0 0,-1-9 0,1 15-39,1 0-1,-1 0 1,0 0 0,0 0 0,0 0 0,0 0-1,0 1 1,0-1 0,-1 0 0,1 1-1,-1-1 1,1 1 0,-1-1 0,1 1-1,-1 0 1,0 0 0,0 0 0,1 0-1,-1 0 1,0 0 0,0 0 0,0 0-1,0 1 1,0-1 0,0 1 0,0 0-1,0-1 1,0 1 0,-1 0 0,1 0-1,0 0 1,0 1 0,-3 0 0,1-1-7,1 1 0,0 0 0,-1 0 0,1 0 0,-1 0 1,1 0-1,0 1 0,0 0 0,0-1 0,0 1 0,0 0 0,0 1 1,1-1-1,-1 0 0,0 1 0,1 0 0,0-1 0,0 1 0,-2 4 1,2-4-180,0 1 1,0 0 0,1 0 0,0 0 0,0 1 0,0-1-1,0 0 1,0 0 0,1 1 0,0-1 0,0 0 0,1 6-1,-1-8-147,1-1 0,-1 1 0,1 0 0,0-1 0,-1 1 0,1-1 0,0 1-1,0-1 1,0 0 0,0 1 0,1-1 0,-1 0 0,0 1 0,0-1-1,1 0 1,-1 0 0,1 0 0,-1 0 0,1-1 0,-1 1 0,1 0-1,-1 0 1,1-1 0,0 1 0,-1-1 0,1 0 0,0 1 0,0-1-1,-1 0 1,1 0 0,3-1 0,28 2-7105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759"/>
    </inkml:context>
    <inkml:brush xml:id="br0">
      <inkml:brushProperty name="width" value="0.025" units="cm"/>
      <inkml:brushProperty name="height" value="0.025" units="cm"/>
    </inkml:brush>
  </inkml:definitions>
  <inkml:trace contextRef="#ctx0" brushRef="#br0">241 0 6887,'0'0'20435,"-6"9"-18978,-13 19-958,2 0-1,1 2 1,1 0-1,2 0 1,1 1-1,1 1 1,-13 64-1,24-94-498,0 0 0,-1 0 0,1-1 0,0 1 0,0 0 0,0 0 0,0-1 0,0 1 0,0 0 0,0 0 0,1-1 0,-1 1 0,1 0 0,-1 0 0,1-1 0,0 1 0,-1-1 0,1 1 0,0-1 0,0 1 0,0-1 0,0 1 0,0-1 0,1 0 0,-1 1 0,0-1 0,1 0 0,-1 0 0,1 0 0,-1 0 0,1 0 0,-1-1 0,3 2 0,1-1 0,0-1 0,0 1 0,0-1 0,0 0 0,1 0 0,-1-1 0,0 0 0,0 0 0,0 0 0,0 0 0,5-3 0,26-11-296,-29 12 194,0-1 0,-1 1 1,1 1-1,0-1 0,1 1 1,-1 0-1,0 1 0,0 0 1,1 0-1,-1 0 1,11 1-1,-17 1 98,1 0 1,-1 0-1,0 0 1,0 0-1,0 0 1,0 0-1,0 0 1,0 0-1,0 0 1,-1 0-1,1 1 1,0-1-1,0 0 1,-1 0-1,1 1 1,-1-1-1,0 1 1,1-1-1,-1 0 1,0 1-1,0-1 1,0 1-1,0-1 1,0 1-1,0-1 1,0 0-1,0 1 1,-1 2-1,-9 43 341,4-39-293,1 0 0,-1-1 0,-1 1 0,1-1 0,-1 0 0,0-1 0,-1 1 0,0-1 0,0-1 0,0 0 0,-1 0 0,1-1 0,-1 1 0,0-2 0,-11 4 0,2-2 39,0 0-1,-1 0 1,0-2-1,0 0 0,0-2 1,-33 0-1,50-1-152,0 0 0,1 0 0,-1 0 0,0-1 1,1 1-1,-1 0 0,0-1 0,1 1 0,-1-1 0,1 0 0,-1 1 0,1-1 0,-1 0 1,1 0-1,-1 0 0,1 0 0,0 0 0,-1 0 0,1 0 0,0-1 0,0 1 1,0 0-1,0-1 0,0 1 0,0-1 0,0 1 0,1-1 0,-1 1 0,1-1 0,-1 1 1,1-1-1,-1-3 0,1 3-106,0 0-1,0 0 1,0 0 0,1-1 0,-1 1 0,1 0 0,-1 0-1,1 0 1,0 0 0,0-1 0,0 1 0,0 0 0,0 1-1,0-1 1,1 0 0,-1 0 0,0 0 0,1 1 0,0-1-1,-1 1 1,1-1 0,0 1 0,4-2 0,45-17-9321,-25 13 1922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2.379"/>
    </inkml:context>
    <inkml:brush xml:id="br0">
      <inkml:brushProperty name="width" value="0.025" units="cm"/>
      <inkml:brushProperty name="height" value="0.025" units="cm"/>
    </inkml:brush>
  </inkml:definitions>
  <inkml:trace contextRef="#ctx0" brushRef="#br0">65 227 14894,'0'0'13987,"9"-3"-12119,2-2-1691,-1 0 0,1 0 1,-1-1-1,0-1 0,0 1 0,-1-2 0,17-16 0,-20 19-137,-1-1 1,0 0-1,0-1 0,0 1 0,-1-1 0,0 0 0,0 0 0,-1-1 0,0 1 0,0-1 0,-1 1 0,0-1 0,0 0 0,0-9 0,-1 15-40,-1 0 0,0 1 0,0-1 0,0 0 0,0 1 0,0-1 0,0 1 0,-1-1 0,1 0 0,0 1 0,-1-1 0,0 1 0,1-1 0,-1 1 0,0-1 0,1 1 0,-1 0 0,0-1 0,0 1 0,0 0 0,0-1 0,-1 1 0,1 0 0,-1-1 0,-1 1 0,1 0 0,0 0 0,0 1 0,-1-1 0,1 1 0,0-1 0,-1 1 0,1 0 0,0 0 0,-1 0 0,1 0 0,0 0 0,-1 1 0,-3 0 0,-1 1 0,-1 0 0,1 1 0,0 0 0,0 0 0,0 0 0,0 1 0,0 0 0,1 1 0,-8 6 0,4-2 0,1 2 0,0-1 0,0 1 0,1 0 0,1 1 0,0 0 0,0 0 0,2 0 0,-1 1 0,1 0 0,1 0 0,-4 22 0,7-33 0,1-1 0,0 1 0,0-1 0,0 1 0,0-1 0,0 1 0,0-1 0,1 0 0,-1 1 0,0-1 0,1 1 0,-1-1 0,1 1 0,0-1 0,-1 0 0,1 0 0,0 1 0,0-1 0,0 0 0,0 0 0,0 0 0,0 0 0,0 0 0,0 0 0,0 0 0,2 1 0,0 0 0,1-1 0,-1 0 0,1 1 0,0-1 0,-1 0 0,1-1 0,0 1 0,0-1 0,0 0 0,4 0 0,6 0 0,0-2 0,-1 0 0,1 0 0,-1-1 0,16-6 0,-2-3 0,44-26 0,-11 5 0,-60 32 0,0 1 0,0 0 0,0 0 0,0 0 0,1 0 0,-1 0 0,0 0 0,0-1 0,0 1 0,1 0 0,-1 0 0,0 0 0,0 0 0,1 0 0,-1 0 0,0 0 0,0 0 0,0 0 0,1 0 0,-1 0 0,0 0 0,0 0 0,1 0 0,-1 0 0,0 0 0,0 0 0,0 0 0,1 1 0,-1-1 0,0 0 0,0 0 0,0 0 0,1 0 0,-1 0 0,0 0 0,0 1 0,0-1 0,0 0 0,1 0 0,-1 0 0,0 0 0,0 1 0,0-1 0,0 0 0,0 0 0,0 1 0,0-1 0,0 0 0,1 0 0,-1 0 0,0 1 0,0-1 0,0 0 0,0 0 0,0 1 0,0-1 0,-2 9 0,0 0 0,-1 0 0,0 0 0,-1-1 0,-6 12 0,6-13 0,1 0 0,0 0 0,0 0 0,0 0 0,1 1 0,0-1 0,-2 12 0,4-18 0,0 0 0,1 1 0,-1-1 0,1 0 0,-1 0 0,1 0 0,-1 0 0,1 0 0,-1 0 0,1 0 0,0 0 0,0-1 0,0 1 0,-1 0 0,1 0 0,0-1 0,0 1 0,0 0 0,0-1 0,0 1 0,0-1 0,0 1 0,0-1 0,0 1 0,0-1 0,1 0 0,-1 0 0,0 0 0,0 1 0,0-1 0,0 0 0,0 0 0,1 0 0,-1-1 0,0 1 0,1 0 0,50-6 0,-23-2 0,-1-2 0,0 0 0,-1-2 0,0-1 0,25-17 0,66-30 0,-117 60 0,-1 0 0,0-1 0,0 1 0,0 0 0,0 0 0,0 0 0,0 0 0,0 0 0,1 0 0,-1 0 0,0 0 0,0 0 0,0 0 0,0 0 0,0 0 0,0 0 0,0 0 0,1 0 0,-1 0 0,0 0 0,0 0 0,0 0 0,0 0 0,0 0 0,0 1 0,0-1 0,1 0 0,-1 0 0,0 0 0,0 0 0,0 0 0,0 0 0,0 0 0,0 0 0,0 0 0,0 0 0,0 0 0,0 1 0,0-1 0,0 0 0,1 0 0,-1 0 0,0 0 0,0 0 0,0 0 0,0 0 0,0 1 0,0-1 0,0 0 0,0 0 0,0 0 0,0 0 0,0 0 0,0 0 0,0 1 0,0-1 0,0 0 0,-1 0 0,1 0 0,0 0 0,0 0 0,0 0 0,0 0 0,0 1 0,-5 13 0,-10 12 0,0-7 0,10-13 0,0 0 0,0 0 0,0 0 0,1 1 0,0 0 0,0-1 0,1 1 0,0 0 0,0 1 0,1-1 0,0 1 0,-2 7 0,4-15-8,0 1 0,0-1-1,0 0 1,0 1 0,0-1 0,0 0 0,1 1 0,-1-1-1,0 0 1,0 1 0,0-1 0,0 0 0,0 1-1,0-1 1,1 0 0,-1 1 0,0-1 0,0 0-1,0 0 1,1 1 0,-1-1 0,0 0 0,1 0 0,-1 0-1,0 1 1,0-1 0,1 0 0,-1 0 0,0 0-1,1 0 1,-1 1 0,0-1 0,1 0 0,-1 0-1,0 0 1,1 0 0,17-4-1344,15-14-7157,-7-8-9706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877"/>
    </inkml:context>
    <inkml:brush xml:id="br0">
      <inkml:brushProperty name="width" value="0.025" units="cm"/>
      <inkml:brushProperty name="height" value="0.025" units="cm"/>
    </inkml:brush>
  </inkml:definitions>
  <inkml:trace contextRef="#ctx0" brushRef="#br0">157 222 3203,'0'0'21813,"-11"-4"-19785,7 3-1963,1 0-1,-1 0 1,1 0-1,-1 0 1,0 0 0,1 1-1,-1-1 1,0 1-1,1 0 1,-1 0-1,0 1 1,1-1-1,-1 1 1,1 0-1,-1 0 1,0 0 0,1 0-1,0 0 1,-1 1-1,1 0 1,0 0-1,0 0 1,0 0-1,0 0 1,0 0-1,0 1 1,1-1 0,-1 1-1,1 0 1,0 0-1,-1 0 1,-2 6-1,0-1-32,0 0-1,0 1 0,1 0 1,0 0-1,0 0 1,-2 11-1,5-19-32,1 1 0,-1-1 1,1 1-1,0-1 0,0 1 1,0-1-1,0 1 0,0-1 0,0 1 1,0-1-1,0 1 0,1-1 0,-1 1 1,1-1-1,-1 1 0,1-1 0,-1 0 1,1 1-1,1 1 0,-1-2 3,1-1-1,-1 1 0,0 0 0,1 0 1,0-1-1,-1 1 0,1-1 1,-1 1-1,1-1 0,0 0 1,-1 1-1,1-1 0,0 0 0,-1 0 1,1 0-1,0 0 0,-1-1 1,1 1-1,-1 0 0,1-1 1,0 1-1,2-2 0,8-2 11,-1-1 0,1 0 0,-1-1 1,0 0-1,0-1 0,-1 0 0,0-1 0,0 0 0,9-10 0,79-92 52,-78 86-57,99-131 698,-119 155-694,0 0-1,0 0 1,0 0 0,0 0 0,0 0-1,0 0 1,0 0 0,0 0 0,0 0-1,0 0 1,0 0 0,1 0 0,-1 1-1,0-1 1,0 0 0,0 0-1,0 0 1,0 0 0,0 0 0,0 0-1,0 0 1,0 0 0,0 0 0,0 0-1,0 0 1,0 0 0,0 0 0,0 0-1,1 0 1,-1 0 0,0 0-1,0 0 1,0 0 0,0 0 0,0 0-1,0 0 1,0 0 0,0 0 0,0 0-1,0 0 1,0 0 0,0 0-1,1 0 1,-1 0 0,0 0 0,0 0-1,0 0 1,0 0 0,0 0 0,0 0-1,0 0 1,-2 10 50,-53 111 453,40-93-490,2 1 1,0 0-1,2 0 0,1 1 0,1 1 0,-7 47 1,16-76-19,0-1 1,0 1 0,0 0 0,0-1 0,0 1 0,0-1-1,0 1 1,0-1 0,0 1 0,1-1 0,-1 1 0,0-1-1,1 1 1,0-1 0,-1 1 0,1-1 0,0 0 0,0 1-1,0-1 1,0 0 0,0 0 0,0 1 0,0-1 0,0 0-1,2 1 1,0-1 23,-1 0 0,1 0 0,-1 0 0,1-1 0,0 1 0,-1-1 0,1 0 0,0 0 0,-1 0 0,1 0 0,0 0 0,-1-1 0,5 0 0,5-2 58,0-1 0,-1 0 0,0-1 1,0 0-1,17-11 0,-10 4-85,-1-1-1,-1-1 1,0 0 0,-1-1-1,-1-1 1,0 0 0,-1-1-1,-1 0 1,0-1 0,-1 0-1,15-37 1,-92 179-3,60-112 0,0-1 0,1 0 0,0 1 0,0 0 0,1 0 0,1 0 0,0 0 0,-1 14 0,4-25 0,-1 0 0,1 0 0,0 0 0,0 0 0,0 0 0,1 0 0,-1 0 0,0 0 0,0 0 0,1 0 0,-1 0 0,0 0 0,1 0 0,-1 0 0,1 0 0,-1 0 0,1 0 0,0 0 0,-1-1 0,1 1 0,0 0 0,-1 0 0,1-1 0,0 1 0,0 0 0,0-1 0,0 1 0,0-1 0,0 1 0,0-1 0,-1 0 0,1 1 0,1-1 0,-1 0 0,0 0 0,0 1 0,0-1 0,0 0 0,0 0 0,0 0 0,0 0 0,0-1 0,0 1 0,0 0 0,0 0 0,1-1 0,5 0 0,0-1 0,0 0 0,-1 0 0,1-1 0,11-6 0,-1-1 0,0-2 0,-1 0 0,0 0 0,-1-2 0,-1 0 0,23-28 0,-30 33 0,0-1 0,0 0 0,-1 0 0,0 0 0,-1-1 0,0 0 0,-1 0 0,0 0 0,-1 0 0,0-1 0,-1 1 0,2-21 0,-4 31 0,0 1 0,0-1 0,0 1 0,0 0 0,0-1 0,0 1 0,0 0 0,0-1 0,0 1 0,0 0 0,0-1 0,0 1 0,0-1 0,0 1 0,0 0 0,-1-1 0,1 1 0,0 0 0,0 0 0,0-1 0,-1 1 0,1 0 0,0-1 0,0 1 0,-1 0 0,1 0 0,0-1 0,-1 1 0,1 0 0,0 0 0,-1 0 0,1 0 0,0-1 0,-1 1 0,1 0 0,0 0 0,-1 0 0,1 0 0,0 0 0,-1 0 0,1 0 0,-1 0 0,1 0 0,0 0 0,-1 0 0,1 0 0,0 0 0,-1 0 0,1 1 0,0-1 0,-1 0 0,1 0 0,0 0 0,-1 0 0,1 1 0,0-1 0,-1 0 0,-19 16 0,8-2 0,1 0 0,0 1 0,1 0 0,-15 30 0,21-36 0,0 0 0,0 1 0,0 0 0,1-1 0,1 1 0,0 0 0,0 1 0,1-1 0,0 0 0,1 12 0,1-21 0,-1 1 0,1 0 0,0-1 0,-1 1 0,1-1 0,0 1 0,0-1 0,0 0 0,0 1 0,1-1 0,-1 0 0,0 0 0,0 0 0,1 0 0,-1 0 0,1 0 0,-1 0 0,1 0 0,-1 0 0,1-1 0,-1 1 0,1 0 0,0-1 0,-1 0 0,1 1 0,0-1 0,0 0 0,-1 0 0,1 0 0,0 0 0,0 0 0,-1 0 0,3-1 0,6 0 0,1 0 0,-1 0 0,1-1 0,11-4 0,-13 3-303,-1 0 1,0 0-1,1-1 1,-2 0-1,1-1 1,0 1-1,-1-1 1,0-1-1,11-10 0,-13 10-365,0-1 0,0 1 0,-1-1-1,1 0 1,-2 0 0,1-1-1,-1 1 1,0-1 0,-1 0-1,0 1 1,0-1 0,0 0-1,-1-1 1,0 1 0,-1 0-1,-1-16 1,-3-29-11947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33.558"/>
    </inkml:context>
    <inkml:brush xml:id="br0">
      <inkml:brushProperty name="width" value="0.025" units="cm"/>
      <inkml:brushProperty name="height" value="0.025" units="cm"/>
    </inkml:brush>
  </inkml:definitions>
  <inkml:trace contextRef="#ctx0" brushRef="#br0">1 95 6246,'53'-5'10168,"29"-12"-7132,-8 1-1837,279-11-285,-131 15 1028,-414 5 482,77 6-2414,-101 3 1875,652-12-1822,-328 10-222,-173 0 80,-18-2 696,1 4 0,-163 25 0,261-24-2124,21-5-2063,6-15-2500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219"/>
    </inkml:context>
    <inkml:brush xml:id="br0">
      <inkml:brushProperty name="width" value="0.025" units="cm"/>
      <inkml:brushProperty name="height" value="0.025" units="cm"/>
    </inkml:brush>
  </inkml:definitions>
  <inkml:trace contextRef="#ctx0" brushRef="#br0">0 8 19987,'0'0'8200,"64"1"-9610,-46-10-6693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747"/>
    </inkml:context>
    <inkml:brush xml:id="br0">
      <inkml:brushProperty name="width" value="0.025" units="cm"/>
      <inkml:brushProperty name="height" value="0.025" units="cm"/>
    </inkml:brush>
  </inkml:definitions>
  <inkml:trace contextRef="#ctx0" brushRef="#br0">18 0 12043,'0'0'15343,"10"82"-13870,-12-33-864,-3 10-449,-5 4-192,5-4-1153,-1-8-1602,6-12-2658,0-14-4100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102"/>
    </inkml:context>
    <inkml:brush xml:id="br0">
      <inkml:brushProperty name="width" value="0.025" units="cm"/>
      <inkml:brushProperty name="height" value="0.025" units="cm"/>
    </inkml:brush>
  </inkml:definitions>
  <inkml:trace contextRef="#ctx0" brushRef="#br0">0 114 9065,'0'0'6555,"8"-10"-3234,-1 2-2864,1 0 0,-1 1 0,1-1 0,0 2 1,1-1-1,0 1 0,0 1 0,0 0 0,1 0 1,0 0-1,0 2 0,0-1 0,16-3 0,5 0-110,0 2 0,0 1 0,1 1 0,0 2 0,57 5 0,-85-4-351,1 1 0,-1 0 1,0 1-1,0-1 0,1 1 0,-1-1 0,0 1 0,0 0 0,0 1 0,-1-1 0,1 1 0,-1-1 0,1 1 0,3 4 0,-5-5 3,-1 0 0,1 0 0,-1 1 0,0-1 0,1 0 0,-1 1 0,0-1 0,0 0 0,-1 1 0,1-1 0,0 1 0,-1-1 0,1 1 0,-1 0 0,0-1 0,0 1 0,0-1 0,0 1 0,-1 0 0,1-1 0,-1 1 0,1-1 0,-1 1 0,0-1 0,-2 5 0,-2 1 125,0 0 1,0 0-1,-1-1 1,0 0-1,0 0 1,-1 0-1,0-1 0,-7 6 1,-71 47 1291,52-38-995,-18 12 290,21-15-124,1 2 0,-34 30 0,52-36-608,14-8-119,25-11-975,-11-3-1207,0 0 1,22-16-1,-31 18 1007,36-22-6906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650"/>
    </inkml:context>
    <inkml:brush xml:id="br0">
      <inkml:brushProperty name="width" value="0.025" units="cm"/>
      <inkml:brushProperty name="height" value="0.025" units="cm"/>
    </inkml:brush>
  </inkml:definitions>
  <inkml:trace contextRef="#ctx0" brushRef="#br0">125 156 10122,'-9'10'8530,"-15"12"-5804,8-8-996,1 0 0,0 1 0,1 0 0,-14 22 0,28-37-1719,-1 0-1,1 0 1,0 1-1,0-1 0,0 0 1,-1 0-1,1 0 1,0 1-1,0-1 0,0 0 1,0 0-1,0 0 1,-1 1-1,1-1 0,0 0 1,0 0-1,0 1 1,0-1-1,0 0 0,0 0 1,0 1-1,0-1 0,0 0 1,0 0-1,0 1 1,0-1-1,0 0 0,0 0 1,0 1-1,0-1 1,0 0-1,0 0 0,0 1 1,1-1-1,-1 0 1,0 0-1,0 1 0,0-1 1,0 0-1,1 0 1,-1 0-1,0 0 0,0 1 1,0-1-1,0 0 1,1 0-1,-1 0 0,0 0 1,0 0-1,1 1 1,-1-1-1,0 0 0,0 0 1,1 0-1,-1 0 0,0 0 1,0 0-1,1 0 1,-1 0-1,0 0 0,0 0 1,1 0-1,-1 0 1,0 0-1,0 0 0,1 0 1,18-6-8,-1-5-228,0 0 0,0-1-1,-1-1 1,-1-1 0,0 0 0,-1-1 0,-1-1 0,0 0 0,-1-1 0,-1 0 0,11-21 0,-14 15 431,-9 23-190,0-1-1,0 1 1,0 0-1,0 0 1,0 0-1,0 0 1,0-1 0,0 1-1,0 0 1,0 0-1,0 0 1,0 0-1,0 0 1,0 0-1,0-1 1,0 1-1,0 0 1,0 0 0,0 0-1,-1 0 1,1 0-1,0 0 1,0 0-1,0-1 1,0 1-1,0 0 1,0 0 0,-1 0-1,1 0 1,0 0-1,0 0 1,0 0-1,0 0 1,0 0-1,-1 0 1,1 0-1,0 0 1,0 0 0,0 0-1,0 0 1,0 0-1,-1 0 1,1 0-1,0 0 1,0 0-1,0 0 1,0 0 0,0 0-1,-1 0 1,1 0-1,0 0 1,0 0-1,0 1 1,0-1-1,0 0 1,0 0-1,0 0 1,-1 0 0,1 0-1,-4 3 144,1 0-1,-1 0 1,1 0-1,0 0 1,0 0-1,0 1 1,-4 5-1,-2 3-54,1 1 0,0 0 0,0 1 0,2-1-1,-1 2 1,2-1 0,0 0 0,1 1 0,0 0 0,-2 23 0,6-37-104,0 0 1,0 0-1,0 0 1,-1 0-1,1-1 1,1 1 0,-1 0-1,0 0 1,0 0-1,0 0 1,0 0-1,1-1 1,-1 1 0,0 0-1,1 0 1,-1-1-1,0 1 1,1 0-1,-1 0 1,1-1 0,-1 1-1,1 0 1,0-1-1,-1 1 1,1-1 0,0 1-1,-1-1 1,1 1-1,0-1 1,0 1-1,-1-1 1,1 0 0,0 1-1,0-1 1,0 0-1,-1 0 1,1 0-1,0 0 1,0 1 0,0-1-1,0 0 1,0-1-1,-1 1 1,1 0-1,0 0 1,0 0 0,0 0-1,0-1 1,0 1-1,4-2 13,0 1-1,0-1 1,-1 0-1,1 0 0,-1 0 1,0-1-1,8-5 1,16-19 16,-1-2 1,-1 0 0,-2-2 0,0 0-1,-3-2 1,23-44 0,-72 126 2,8-18-9,1 1 0,2 1 0,2 0 1,1 1-1,-14 51 0,28-84-22,-1 0 0,1 1 0,0-1 0,-1 0 0,1 1 0,0-1 0,0 0 0,0 1 0,0-1 0,1 0 0,-1 1 0,0-1 0,1 0 0,-1 1 0,0-1 0,1 0 0,-1 0 0,1 1 1,1 1-1,-1-2 4,0-1 1,0 1 0,0-1 0,0 1-1,-1-1 1,1 1 0,0-1 0,0 0 0,0 0-1,0 1 1,0-1 0,0 0 0,0 0 0,0 0-1,1 0 1,-1 0 0,0 0 0,0 0 0,2-1-1,3-1 40,0 0-1,-1 0 0,1 0 1,0-1-1,-1 0 0,1 0 1,5-4-1,35-33-6,-2-2 0,-1-1 1,-2-2-1,48-71 0,-60 78-37,-75 118-1,31-57 0,6-12 0,1 1 0,0 0 0,1 1 0,0-1 0,1 2 0,1-1 0,0 0 0,1 1 0,-4 15 0,8-28-6,0-1-1,0 0 1,0 0 0,0 0 0,0 1-1,0-1 1,0 0 0,0 0 0,0 1-1,0-1 1,0 0 0,0 0-1,0 0 1,0 1 0,0-1 0,0 0-1,0 0 1,0 0 0,0 1 0,0-1-1,0 0 1,1 0 0,-1 0 0,0 1-1,0-1 1,0 0 0,0 0-1,0 0 1,0 0 0,1 0 0,-1 1-1,0-1 1,0 0 0,0 0 0,1 0-1,-1 0 1,0 0 0,0 0-1,0 0 1,1 0 0,-1 1 0,0-1-1,0 0 1,0 0 0,1 0 0,-1 0-1,0 0 1,12-8-911,8-15-2856,-6-6-3082,-1-6-3208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023"/>
    </inkml:context>
    <inkml:brush xml:id="br0">
      <inkml:brushProperty name="width" value="0.025" units="cm"/>
      <inkml:brushProperty name="height" value="0.025" units="cm"/>
    </inkml:brush>
  </inkml:definitions>
  <inkml:trace contextRef="#ctx0" brushRef="#br0">1 1 17264,'0'0'9951,"1"10"-8387,0-4-1482,1 1-1,-1-1 0,1 1 1,1-1-1,-1 0 1,1 0-1,0 0 0,0 0 1,0 0-1,6 6 1,-5-7-598,0-1 1,0 0-1,0-1 0,1 1 1,-1-1-1,1 0 1,0 0-1,0 0 1,8 3-1,10 1-2361,12 8 3172,-34-14-62,0 1 0,0-1 0,1 0 0,-1 1 0,0-1 0,0 1 0,0-1 0,0 1 0,-1 0 0,1-1 0,0 1 0,-1 0 0,1-1 0,-1 1 0,1 0 1,-1 0-1,0-1 0,0 1 0,0 0 0,0 2 0,-2 45 2606,1-37-2801,0 1 0,0-1 0,2 0 0,-1 1 0,2-1 0,-1 1 0,2-1 0,4 16 0,-5-24 14,-1 1 0,1-1 0,-1 0-1,-1 1 1,1-1 0,-1 0 0,1 1-1,-1-1 1,0 1 0,-1-1 0,1 1-1,-1-1 1,0 1 0,0-1 0,-1 0-1,1 0 1,-1 1 0,0-1-1,0 0 1,0-1 0,0 1 0,-1 0-1,1 0 1,-1-1 0,-6 6 0,5-6 12,0 1 0,0-1 0,0 0 0,-1 0 0,1 0 0,-1-1 0,0 1 0,0-1 0,0 0 0,0 0 0,0-1 0,0 0 0,0 0 1,-1 0-1,1 0 0,0-1 0,-1 0 0,1 0 0,0-1 0,-1 1 0,-6-3 0,10 3-147,1-1-1,0 1 1,0-1 0,0 0-1,0 0 1,0 1 0,0-1-1,0 0 1,0 0 0,0 0-1,0 0 1,1 0 0,-1 0-1,0 0 1,1-1 0,-1 1-1,1 0 1,-1 0 0,1 0-1,-1-1 1,1 1 0,0 0-1,0 0 1,-1-1 0,1 1-1,0 0 1,0-1 0,0 1-1,1 0 1,-1-1 0,0 0-1,1-3-922,0 1 0,-1 0 0,1 0-1,0-1 1,1 1 0,-1 0-1,1 0 1,2-4 0,11-11-15490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8.809"/>
    </inkml:context>
    <inkml:brush xml:id="br0">
      <inkml:brushProperty name="width" value="0.025" units="cm"/>
      <inkml:brushProperty name="height" value="0.025" units="cm"/>
    </inkml:brush>
  </inkml:definitions>
  <inkml:trace contextRef="#ctx0" brushRef="#br0">220 1 5029,'0'0'21465,"2"16"-19804,0-3-1419,0 1 1,-1-1-1,-1 0 1,0 1 0,-1-1-1,0 1 1,-1-1-1,-6 23 1,-14 24 397,11-31-481,0 0 0,3 1 1,0 0-1,-6 50 0,14-79-156,0 0 0,0 0 1,0-1-1,0 1 0,0 0 0,0 0 1,0 0-1,0 0 0,0-1 0,1 1 0,-1 0 1,0 0-1,0 0 0,1-1 0,-1 1 0,0 0 1,1 0-1,-1-1 0,1 1 0,-1 0 0,1-1 1,-1 1-1,1-1 0,0 1 0,-1 0 0,1-1 1,0 1-1,0-1 0,1 1 4,0-1 1,0 1-1,0-1 0,0 0 0,0 0 1,0 0-1,0 0 0,0 0 1,-1 0-1,1 0 0,0-1 0,2 0 1,59-26 118,-54 23-120,2-2-57,0 1-1,0 1 0,0 0 1,1 1-1,-1 0 0,1 0 0,0 2 1,21-2-1,-29 3 46,0 0 0,0 1 0,0-1 0,0 1 0,0 0 0,0 0 0,0 0 0,0 1 0,0-1 0,-1 1 0,1 0-1,0 0 1,-1 0 0,0 1 0,1-1 0,-1 1 0,0 0 0,-1 0 0,1 0 0,0 0 0,-1 0 0,1 0 0,-1 1 0,0-1 0,0 1 0,-1 0 0,1 0 0,1 6 0,-1-3 19,0 1 1,0 0 0,-1 0-1,0-1 1,0 1 0,-1 0 0,0 0-1,-1 0 1,1 0 0,-1 0-1,-1 0 1,0-1 0,0 1-1,-3 8 1,-1-5 36,1 1 0,-2-1 0,1-1 1,-2 1-1,1-1 0,-1 0 0,-1-1 0,-10 10 0,-4 1 44,-1-2 0,-1-1 0,0-1 0,-1-1-1,-1-1 1,-49 18 0,66-28-94,1-1 0,0 0 0,-1-1 0,1 0 0,-1-1 0,0 0 0,0 0 0,-10-1 0,17 0 0,0-1 0,0 1 0,0-1 0,1 0 0,-1 0 0,0 0 0,1 0 0,-1 0 0,0-1 0,1 1 0,0-1 0,-1 0 0,1 0 0,0 1 0,0-1 0,0-1 0,0 1 0,0 0 0,1 0 0,-1-1 0,1 1 0,-1-1 0,1 1 0,0-1 0,0 0 0,0 0 0,0 1 0,0-1 0,1 0 0,0 0 0,-1-3 0,-2-66-2859,5 44-2371,10-52 0,-1 23-6146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9.178"/>
    </inkml:context>
    <inkml:brush xml:id="br0">
      <inkml:brushProperty name="width" value="0.025" units="cm"/>
      <inkml:brushProperty name="height" value="0.025" units="cm"/>
    </inkml:brush>
  </inkml:definitions>
  <inkml:trace contextRef="#ctx0" brushRef="#br0">0 149 21524,'0'0'5574,"72"-7"-2724,-29 2-1088,11-1-705,3-3-1057,6-3 0,0-1 0,-2-3-673,-9-7-1985,-10-3-4004,-8-6-10539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0.190"/>
    </inkml:context>
    <inkml:brush xml:id="br0">
      <inkml:brushProperty name="width" value="0.025" units="cm"/>
      <inkml:brushProperty name="height" value="0.025" units="cm"/>
    </inkml:brush>
  </inkml:definitions>
  <inkml:trace contextRef="#ctx0" brushRef="#br0">346 0 4420,'0'0'13021,"6"10"-11287,13 22-1093,-1 0-1,-2 0 0,-2 2 0,-1 0 0,-1 0 0,-2 1 0,-2 1 0,-1-1 1,-1 1-1,0 43 0,-5-34-284,-3 1 1,-1 0-1,-2-1 1,-2 0-1,-2 0 0,-3 0 1,-1-2-1,-2 1 1,-1-2-1,-3 0 1,-1-1-1,-29 41 1,-61 77 31,96-143-1034,1 0-1,-2 0 1,0-1-1,-1-1 0,-1-1 1,-34 22-1,17-23-4953,7-10-3726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487"/>
    </inkml:context>
    <inkml:brush xml:id="br0">
      <inkml:brushProperty name="width" value="0.025" units="cm"/>
      <inkml:brushProperty name="height" value="0.025" units="cm"/>
    </inkml:brush>
  </inkml:definitions>
  <inkml:trace contextRef="#ctx0" brushRef="#br0">22 1 7143,'0'0'13292,"4"52"-11434,-5-14-352,-5 6-353,-2 7-353,2 6-223,3-3-449,2-6-64,1-6-32,0-9-224,4-8-256,5-10-545,-1-1-1250,-1-11-1664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827"/>
    </inkml:context>
    <inkml:brush xml:id="br0">
      <inkml:brushProperty name="width" value="0.025" units="cm"/>
      <inkml:brushProperty name="height" value="0.025" units="cm"/>
    </inkml:brush>
  </inkml:definitions>
  <inkml:trace contextRef="#ctx0" brushRef="#br0">1 123 14958,'0'0'8969,"59"2"-7624,-8-10-32,5-2-480,8-2-577,0-2-192,-4 1 0,-6 1-384,-8 1-897,-13 0-641,-13-1-1185,-12 2-1825,-8-1-2115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45.720"/>
    </inkml:context>
    <inkml:brush xml:id="br0">
      <inkml:brushProperty name="width" value="0.025" units="cm"/>
      <inkml:brushProperty name="height" value="0.025" units="cm"/>
    </inkml:brush>
  </inkml:definitions>
  <inkml:trace contextRef="#ctx0" brushRef="#br0">0 1 8584,'0'0'12369,"1"3"-11120,0-1-1090,1 0-1,-1-1 1,0 1-1,1 0 1,-1-1 0,1 0-1,-1 1 1,1-1-1,0 0 1,0 0-1,-1 0 1,1 0-1,0 0 1,0 0-1,0 0 1,0-1-1,0 1 1,0-1 0,0 0-1,0 1 1,3-1-1,67 6 1154,-16-2-213,5 11-154,-45-9-811,1-1 1,0-1-1,0-1 1,-1 0-1,2-1 1,-1-1-1,0-1 0,0 0 1,0-1-1,30-6 1,-28 2-74,22-8 207,60-8 0,-86 19-219,-1 1 0,1 0 1,-1 1-1,0 1 0,1 0 1,-1 1-1,0 0 1,17 6-1,4 2 17,1-2 0,0-1 0,58 3-1,112-9 437,-127-3-284,131 14 0,140 59-218,29 4 0,178-33 0,4-35 0,-325-7 0,813 0 0,-739-13 0,184 2 0,-430 15 0,211 6 0,-214-11 0,-1-3 0,93-17 0,1-10 0,2 7 0,168-4 0,-94 24 0,-60 3 0,282-37 0,-269 12 0,352-6 0,-476 30 0,-29 1 0,-1 0 0,33 5 0,-128 24-235,23-12-2224,-4-1-4355,-15 2-7669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170"/>
    </inkml:context>
    <inkml:brush xml:id="br0">
      <inkml:brushProperty name="width" value="0.025" units="cm"/>
      <inkml:brushProperty name="height" value="0.025" units="cm"/>
    </inkml:brush>
  </inkml:definitions>
  <inkml:trace contextRef="#ctx0" brushRef="#br0">21 105 9897,'0'0'12108,"-21"-53"-10475,45 39-255,8 1-225,9 2-256,5 3-641,5 3-224,6 5-288,-1 0-1474,-3 0-1569,-12 0-2659,-8 1-8135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527"/>
    </inkml:context>
    <inkml:brush xml:id="br0">
      <inkml:brushProperty name="width" value="0.025" units="cm"/>
      <inkml:brushProperty name="height" value="0.025" units="cm"/>
    </inkml:brush>
  </inkml:definitions>
  <inkml:trace contextRef="#ctx0" brushRef="#br0">17 1 7239,'-2'10'8963,"-1"-2"-8012,0 2 217,1 0 0,0 1 0,0-1 0,0 21 0,1-29-1084,1-1-1,0 1 1,1 0-1,-1 0 1,0 0 0,0 0-1,1 0 1,-1 0 0,1 0-1,0 0 1,0 0-1,-1 0 1,1-1 0,0 1-1,1 0 1,-1-1 0,0 1-1,0-1 1,1 1-1,-1-1 1,1 1 0,-1-1-1,1 0 1,-1 0-1,1 0 1,0 0 0,0 0-1,-1 0 1,1 0 0,0-1-1,0 1 1,0-1-1,0 1 1,0-1 0,3 0-1,3 1-57,1-1 1,-1 0-1,1 0 0,-1-1 0,0-1 0,1 1 0,-1-1 0,0 0 0,0-1 0,12-5 1,1-4 78,0 0 0,26-21 0,-45 32-88,-1 0 109,0 0 1,0 0 0,0 0-1,0 1 1,0-1-1,0 0 1,0 1 0,0-1-1,0 1 1,0 0 0,1-1-1,-1 1 1,0 0 0,0-1-1,1 1 1,-1 0 0,0 0-1,0 0 1,3 1 0,-3-1-56,-1 1 0,1-1 0,0 1 0,0-1 0,-1 1 0,1-1 0,-1 1 0,1 0 0,0 0 0,-1-1 0,1 1 0,-1 0 0,1 0 0,-1 0 0,0-1-1,1 1 1,-1 0 0,0 0 0,0 0 0,1 1 0,0 9 249,-1 0-1,1 0 0,-4 20 1,2-8 123,0-5-299,1 28 52,0-45-194,0 0 0,0 0 0,0 0 0,0 0 0,1 0 0,-1 0-1,0 0 1,1 1 0,-1-1 0,0 0 0,1 0 0,0 0 0,-1-1-1,1 1 1,-1 0 0,1 0 0,0 0 0,0 0 0,-1-1 0,1 1 0,0 0-1,0-1 1,0 1 0,0 0 0,0-1 0,0 1 0,0-1 0,0 0-1,0 1 1,0-1 0,2 1 0,1-1-164,-1 0 0,1 0 0,-1-1 0,1 1 0,-1-1 0,1 1 0,-1-1 0,1 0 0,-1 0 0,4-2 0,-5 2-129,0 0 0,0 0-1,-1 0 1,1-1 0,-1 1 0,1 0-1,-1-1 1,1 1 0,-1-1 0,0 1-1,0-1 1,0 0 0,0 1-1,0-1 1,0 0 0,0 0 0,-1 0-1,1 0 1,0-3 0,0-11-9879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176"/>
    </inkml:context>
    <inkml:brush xml:id="br0">
      <inkml:brushProperty name="width" value="0.025" units="cm"/>
      <inkml:brushProperty name="height" value="0.025" units="cm"/>
    </inkml:brush>
  </inkml:definitions>
  <inkml:trace contextRef="#ctx0" brushRef="#br0">124 286 3908,'0'0'19255,"-8"-3"-17877,4 3-1288,0-1 0,0 0 0,1 1 0,-1 0 1,0 0-1,0 0 0,0 0 0,0 1 1,0-1-1,0 1 0,1 0 0,-1 0 0,0 1 1,1-1-1,-1 1 0,1-1 0,-1 1 0,1 0 1,0 1-1,0-1 0,0 0 0,0 1 1,0 0-1,0 0 0,1 0 0,-1 0 0,1 0 1,0 0-1,-3 7 0,3-6-49,0-1 0,0 1-1,1-1 1,0 1 0,-1 0 0,2-1 0,-1 1-1,0 0 1,1 0 0,-1 0 0,1 4-1,0-7-30,1 0-1,-1 0 1,0-1-1,0 1 1,0 0-1,1 0 1,-1 0-1,1 0 1,-1 0-1,1 0 1,-1 0-1,1-1 1,-1 1-1,1 0 0,-1 0 1,1-1-1,0 1 1,0 0-1,-1-1 1,1 1-1,0-1 1,0 1-1,0-1 1,0 1-1,0-1 1,-1 0-1,1 1 0,0-1 1,0 0-1,0 0 1,0 0-1,0 0 1,0 1-1,0-1 1,0-1-1,0 1 1,0 0-1,0 0 1,0 0-1,0 0 1,0-1-1,0 1 0,0 0 1,0-1-1,-1 1 1,2-1-1,6-3 12,1 1 1,-1-1-1,-1-1 0,1 0 0,-1 0 0,1 0 0,-2-1 0,1 0 0,11-13 0,51-71 59,-61 78-72,12-15 48,-2 0 0,-1-2 0,-2 0 0,-1-1 1,15-43-1,-27 53 437,-11 24 61,-14 27-203,5 3-261,2 1 0,1 0 1,1 1-1,3 0 0,0 1 0,3 0 0,-7 66 0,14-101-89,1 0 0,0 1-1,0-1 1,0 0 0,0 0 0,0 0 0,0 0-1,1 0 1,-1 0 0,1 0 0,0 0 0,-1 0-1,1 0 1,0 0 0,0 0 0,0 0 0,0-1-1,0 1 1,2 2 0,-1-3 3,-1-1-1,0 1 1,1-1 0,-1 1 0,0-1-1,1 1 1,-1-1 0,1 0 0,-1 0-1,0 0 1,1 0 0,-1 0 0,1 0-1,-1 0 1,1 0 0,-1 0 0,0-1-1,1 1 1,-1 0 0,3-2 0,5-2 14,0-1 1,0 0-1,0-1 1,-1 0-1,0 0 1,10-10-1,-3 1-6,0-1-1,-1 0 1,19-31 0,-28 39-15,0 0 1,0-1 0,-1 0-1,0 0 1,-1 0 0,0 0 0,0 0-1,-1-1 1,0 1 0,0-15 0,-2 24 0,0 0 0,0 0 1,0 1-1,0-1 0,0 0 1,0 0-1,0 0 1,0 1-1,0-1 0,-1 0 1,1 0-1,0 0 0,0 0 1,0 1-1,0-1 1,0 0-1,-1 0 0,1 0 1,0 0-1,0 0 1,0 0-1,0 1 0,-1-1 1,1 0-1,0 0 0,0 0 1,0 0-1,-1 0 1,1 0-1,0 0 0,0 0 1,0 0-1,-1 0 1,1 0-1,0 0 0,0 0 1,0 0-1,-1 0 0,1 0 1,0 0-1,0 0 1,0 0-1,-1 0 0,1 0 1,0-1-1,0 1 0,0 0 1,-1 0-1,1 0 1,0 0-1,0 0 0,0-1 1,0 1-1,0 0 1,-1 0-1,1 0 0,0 0 1,0-1-1,0 1 0,0 0 1,0 0-1,0 0 1,0-1-1,0 1 0,0 0 1,-9 12-5,1 0 1,1 0 0,0 1-1,1 0 1,-7 20 0,-19 73-1,30-101 4,0 1 0,1-1 0,0 0 0,0 0 0,0 0 0,1 1-1,0-1 1,0 0 0,0 0 0,2 10 0,-2-14 2,1 0 0,-1 0 0,1 0 1,-1 0-1,1-1 0,-1 1 0,1 0 0,0 0 1,0 0-1,-1 0 0,1-1 0,0 1 0,0 0 0,0-1 1,0 1-1,0-1 0,0 1 0,0-1 0,2 1 1,0 0 1,1 0 1,-1-1 0,1 0 0,-1 1 0,1-2-1,-1 1 1,1 0 0,5-2 0,22-6-14,-1-1 0,0-2-1,55-29 1,-26 12-14,-59 28 37,1 0-1,0 0 0,0-1 1,-1 1-1,1-1 0,-1 1 1,1 0-1,0-1 0,-1 1 1,1-1-1,-1 1 0,1-1 1,-1 1-1,1-1 0,-1 0 1,0 1-1,1-1 0,-1 0 1,0 1-1,1-1 1,-1 0-1,0 1 0,0-1 1,0 0-1,1 1 0,-1-1 1,0 0-1,0 0 0,0 1 1,0-1-1,0 0 0,-1 0 1,1 1-1,0-1 0,0 0 1,0 1-1,-1-1 0,1 0 1,0 1-1,-1-1 0,1 0 1,0 1-1,-1-1 0,1 1 1,-1-2-1,-33-34 903,10 11-556,23 23-358,-1-1 1,0 0-1,1 1 1,-1-1-1,1 0 1,0 0-1,0 0 1,0 0-1,-1-4 1,2 6-1,0 1 0,0-1 1,0 0-1,0 0 0,0 1 1,1-1-1,-1 0 0,0 0 0,0 1 1,0-1-1,1 0 0,-1 1 0,0-1 1,1 0-1,-1 1 0,0-1 0,1 0 1,-1 1-1,1-1 0,-1 1 1,1-1-1,-1 1 0,1-1 0,1 0 1,2-1-5,1 1 1,0-1-1,1 1 1,-1 0-1,0 0 1,0 1-1,0-1 1,9 2-1,3-2-24,86-12-5391,-44-1-2919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691"/>
    </inkml:context>
    <inkml:brush xml:id="br0">
      <inkml:brushProperty name="width" value="0.025" units="cm"/>
      <inkml:brushProperty name="height" value="0.025" units="cm"/>
    </inkml:brush>
  </inkml:definitions>
  <inkml:trace contextRef="#ctx0" brushRef="#br0">17 0 17360,'0'0'11547,"1"9"-10079,0 24-1084,-1 0 0,-1-1 0,-7 36-1,3-31-97,1 1-1,3 63 1,1-98-351,0-1 0,1 0 0,-1 1 0,0-1 1,1 0-1,-1 0 0,1 1 0,0-1 0,0 0 0,0 0 0,0 0 0,0 0 1,0 0-1,1 0 0,-1 0 0,1-1 0,-1 1 0,1 0 0,0-1 0,-1 1 1,5 1-1,-3-1-185,0-1 0,0 0 0,0 0 0,1 0 1,-1-1-1,1 1 0,-1-1 0,0 0 0,1 0 1,-1 0-1,1 0 0,-1-1 0,4 0 0,6-2-963,0-1-1,0-1 0,-1 1 0,0-2 1,0 0-1,15-10 0,8-8-6889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4.592"/>
    </inkml:context>
    <inkml:brush xml:id="br0">
      <inkml:brushProperty name="width" value="0.025" units="cm"/>
      <inkml:brushProperty name="height" value="0.025" units="cm"/>
    </inkml:brush>
  </inkml:definitions>
  <inkml:trace contextRef="#ctx0" brushRef="#br0">172 12 17553,'-12'6'3075,"-4"1"-2060,1 1 1,0 1 0,1 0 0,-16 13-1,23-17-812,1 1 1,0-1-1,0 1 0,1 0 0,0 1 0,0-1 0,0 1 0,1 0 0,0 0 0,0 0 1,1 1-1,-5 14 0,8-21-196,-1 0 0,1 0 0,0 1-1,0-1 1,-1 0 0,1 0 0,0 0 0,0 0 0,0 0 0,0 0 0,0 1 0,1-1 0,-1 0 0,0 0-1,0 0 1,1 0 0,-1 0 0,1 0 0,-1 0 0,1 0 0,-1 0 0,1 0 0,0 0 0,-1 0 0,1 0-1,0 0 1,0-1 0,1 2 0,1-1-30,-1 0 0,1 0 0,-1 0 0,1-1 0,-1 1 0,1-1 0,-1 1 0,1-1 0,0 0 0,-1 0 0,1-1 0,3 0 0,5 0-185,-1-2 0,1 0 1,-1 0-1,1-1 0,11-6 1,0-4-95,-1-1 0,0-1 0,-2-1 0,34-35 0,-20 18 520,-32 40 21,0 0 1,-1 0-1,1 0 1,-1 0-1,0 0 1,0 0 0,-3 11-1,0 0-77,1-11-124,0 1-1,1-1 0,-1 1 0,2 0 0,-1-1 0,1 1 1,0 0-1,0-1 0,2 8 0,-1-13-26,-1 0 0,1-1 0,0 1 0,-1-1 0,1 1 0,0-1 0,0 0-1,0 1 1,-1-1 0,1 0 0,0 1 0,0-1 0,0 0 0,0 0 0,0 0 0,0 0 0,-1 0 0,1 0 0,0 0 0,0 0 0,0 0 0,0 0-1,0-1 1,0 1 0,-1 0 0,1 0 0,0-1 0,0 1 0,0-1 0,0 0 0,26-12 136,0-6-65,42-40 0,-45 36-1170,47-32-1,-70 54 999,0 0 1,1 0-1,-1 0 0,0 0 1,1 0-1,-1 1 0,0-1 0,1 1 1,-1-1-1,1 1 0,-1-1 1,1 1-1,-1 0 0,1 0 0,-1 0 1,1 0-1,2 0 0,-3 0 67,0 1 0,-1-1 0,1 1 0,0-1 0,-1 1 0,1-1-1,0 1 1,-1 0 0,1-1 0,-1 1 0,1 0 0,-1-1 0,1 1 0,-1 0 0,0-1-1,1 1 1,-1 0 0,0 0 0,0 0 0,1-1 0,-1 1 0,0 0 0,0 1 0,1 8 98,-1 0 1,-1 0 0,0 0 0,-3 14 0,1-2 27,3-22-88,0 1-1,0-1 0,0 1 0,-1 0 0,1-1 1,0 1-1,0 0 0,0-1 0,0 1 1,0 0-1,0-1 0,0 1 0,1 0 1,-1-1-1,0 1 0,0 0 0,0-1 1,1 1-1,-1 0 0,0-1 0,0 1 1,1-1-1,-1 1 0,1-1 0,-1 1 0,1-1 1,-1 1-1,1-1 0,-1 1 0,1-1 1,-1 1-1,1-1 0,-1 0 0,1 1 1,0-1-1,-1 0 0,1 0 0,-1 1 1,1-1-1,0 0 0,-1 0 0,1 0 1,0 0-1,-1 0 0,1 0 0,0 0 0,-1 0 1,1 0-1,0 0 0,-1 0 0,1 0 1,0-1-1,-1 1 0,1 0 0,0 0 1,-1-1-1,1 1 0,-1-1 0,1 1 1,-1 0-1,1-1 0,0 0 0,50-34 196,-30 20-383,-19 14 67,0-1 0,0 1 0,0 0 0,0 0-1,0 0 1,1 0 0,-1 0 0,0 0 0,1 1 0,-1-1-1,1 1 1,-1 0 0,0-1 0,1 1 0,-1 0-1,3 1 1,-3-1 51,-1 1 0,0-1 0,0 1-1,0 0 1,0-1 0,1 1 0,-1 0 0,0 0 0,0 0-1,-1 0 1,1 0 0,0 0 0,0 0 0,0 0 0,-1 0-1,1 0 1,0 0 0,-1 1 0,1-1 0,-1 0 0,1 2-1,1 9 5,0-1 0,-1 0 0,-1 1 0,0-1 0,-2 18 0,1-15 344,-2 40 654,-16 73-1,14-102-178,-1 1 0,-2-1 0,0-1 1,-23 46-1,29-67-657,0 0-1,1 0 1,-1 0 0,0-1 0,0 1 0,-1 0 0,1-1 0,0 0 0,-1 0-1,0 1 1,-3 1 0,5-4-102,1 0 1,-1 1-1,1-1 0,-1 0 1,1 0-1,-1 0 0,1 0 1,-1 0-1,1 0 0,-1 0 1,1 0-1,-1 0 0,1 0 0,-1 0 1,1 0-1,-1 0 0,0 0 1,1-1-1,-1 1 0,1 0 1,0 0-1,-1 0 0,1-1 1,-1 1-1,1 0 0,-1-1 0,-9-23-197,8 13 107,1-1 1,0 1-1,0-1 0,1 1 0,1-1 1,0 1-1,1-1 0,0 1 0,0 0 1,1 0-1,1 0 0,0 0 1,10-19-1,4 0 78,1 2 0,2 0 0,31-33 0,-30 36 0,33-48 1,-50 65 12,0 0 0,0-1 0,-1 1 0,-1-1 0,1 0 1,-1 0-1,-1 0 0,0 0 0,0-1 0,1-16 0,-3 26 2,0-1 0,0 1 0,0-1 0,0 1 0,0 0 0,0-1 0,-1 1 0,1-1 0,0 1 0,0 0 0,0-1 0,0 1 0,-1 0 0,1-1 0,0 1 0,0 0 0,0-1 0,-1 1 0,1 0 0,0 0 0,-1-1 0,1 1 0,0 0 0,-1 0 0,1-1 0,0 1 0,-1 0 0,1 0 0,0 0 0,-1 0 0,1 0 0,-1 0 0,1-1 0,0 1 0,-1 0 0,1 0 0,-1 0 0,1 0 0,0 0 0,-1 0 0,1 1 0,-1-1 0,1 0 0,0 0 0,-1 0 0,1 0 0,-1 0 0,1 1 0,0-1 0,-1 0 0,1 0 0,0 0 0,0 1 0,-1-1 0,1 0 0,0 1 0,-1-1 0,1 0 0,0 1 0,0-1 0,-1 1 0,-20 18 115,18-13-118,-1-1 0,1 1 1,0 0-1,1 0 1,0 0-1,0 0 1,0 0-1,0 1 0,1-1 1,0 1-1,1-1 1,-1 11-1,1-15-4,1-1-1,-1 0 1,0 1-1,0-1 1,1 1-1,-1-1 1,1 1 0,-1-1-1,1 0 1,0 1-1,0-1 1,-1 0-1,1 0 1,0 0-1,0 1 1,0-1 0,0 0-1,0 0 1,0 0-1,1-1 1,-1 1-1,2 1 1,0-1 5,0 0 0,0-1 0,0 1 0,0-1 1,0 0-1,0 0 0,0 0 0,0 0 0,0-1 0,0 1 0,0-1 1,0 0-1,0 0 0,0 0 0,4-2 0,57-33 68,-55 30-66,0 0 0,0 0 0,0 1 0,1 0 0,0 0 0,0 1 0,0 1 0,0 0 0,18-3 0,-27 6 11,1 0 0,-1 0 1,0 1-1,0-1 0,1 0 1,-1 1-1,0-1 0,0 1 1,1-1-1,-1 1 0,0 0 1,0 0-1,0-1 0,0 1 1,0 0-1,0 0 0,0 0 0,0 0 1,0 0-1,-1 0 0,1 0 1,0 0-1,-1 0 0,1 1 1,0-1-1,-1 0 0,0 0 1,1 1-1,-1-1 0,0 0 1,1 1-1,-1 0 0,5 58 1191,-2-27-827,-3-31-455,0-1-1,0 0 1,1 0 0,-1 0 0,1 0 0,-1 0-1,1 0 1,-1 0 0,1 0 0,0 0-1,-1 0 1,1 0 0,0 0 0,0 0-1,0-1 1,0 1 0,0 0 0,0-1-1,0 1 1,0 0 0,1 0 0,-1-1-148,0 0 1,0 1 0,1-1-1,-1 0 1,0 0 0,0 0-1,0 0 1,0 0 0,1 0-1,-1 0 1,0-1 0,0 1-1,0 0 1,0-1 0,0 1-1,1-1 1,-1 1 0,0-1-1,0 1 1,0-1 0,0 0-1,1-1 1,16-18-8513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544"/>
    </inkml:context>
    <inkml:brush xml:id="br0">
      <inkml:brushProperty name="width" value="0.025" units="cm"/>
      <inkml:brushProperty name="height" value="0.025" units="cm"/>
    </inkml:brush>
  </inkml:definitions>
  <inkml:trace contextRef="#ctx0" brushRef="#br0">135 9 8488,'0'-9'9037,"-4"9"-3682,-7 20-2159,-11 34-2585,-3 22 424,5 0 1,2 1 0,4 1-1,-5 118 1,18-195-1018,1 0 0,0 0 0,0 0 0,0 0 0,0 0 0,0 1 0,0-1 0,0 0 1,0 0-1,0 0 0,1 0 0,-1 0 0,0 0 0,1 0 0,-1 0 0,1 1 0,-1-1 0,1-1 0,-1 1 0,1 0 1,0 0-1,1 1 0,-2-2-9,1 0-1,0 0 1,0 0 0,0 0 0,0 0 0,0 0 0,-1 0 0,1 0 0,0-1-1,0 1 1,0 0 0,-1-1 0,1 1 0,0 0 0,0-1 0,-1 1 0,1-1 0,0 1-1,-1-1 1,1 1 0,1-2 0,36-44 114,-38 45-120,39-57 43,-22 31-16,1 1 0,1 1-1,37-38 1,-52 61-46,-16 15-16,11-12 12,1 0 0,-1 0 0,1 0 0,-1 0 0,0 0 0,1 0 0,-1 0 0,0 0 0,0 0 0,1 0 0,-1-1 0,0 1 0,0 0 0,0-1 0,0 1 0,0 0 0,0-1 0,0 1 0,0-1 0,0 0 0,-1 1 0,1-1 0,-1 0-1,1-4 8,1-1 0,-1 1-1,1-1 1,0 0 0,1 1-1,-1-1 1,2-4 0,0 5 15,0 0 1,0 0-1,0 0 1,0 1 0,1-1-1,-1 1 1,1 0-1,0 0 1,0 0-1,0 0 1,0 0-1,1 1 1,-1-1 0,1 1-1,-1 0 1,1 0-1,0 0 1,0 1-1,0-1 1,0 1 0,0 0-1,0 0 1,0 1-1,7-1 1,-11 1 8,1 0 0,0 1 0,0-1 0,-1 1 0,1-1 0,0 1 0,-1-1 0,1 1 0,-1-1 0,1 1 0,-1-1 0,1 1 1,-1 0-1,1-1 0,-1 1 0,0 0 0,1 0 0,-1-1 0,0 1 0,1 0 0,-1 0 0,0 0 0,0-1 0,0 1 0,0 0 0,0 0 0,0 0 0,0 1 0,0-1-7,0 0 0,0 0 0,0 0 0,0 0 0,0 1 0,0-1 0,0 0 0,0 0 0,1 0 0,-1 0 0,0 0 0,1 0 0,-1 0 0,1 0 0,-1 0 0,1 0 0,0 0 0,-1 0 0,1 0 0,0-1 0,0 1 0,-1 0 0,1 0 0,0-1 0,0 1 0,0-1 0,0 1 0,0 0 0,0-1 0,0 0 0,0 1 0,0-1 0,0 0 0,0 1 0,2-1 0,2-1-1,0 0 0,0 0 0,0-1 0,0 0 1,-1 0-1,1 0 0,-1 0 0,1-1 0,-1 1 0,0-1 0,0 0 0,0-1 0,0 1 0,-1-1 0,0 1 0,1-1 0,-1 0 0,0 0 1,2-5-1,6-8 8,-1 0 0,-1-1 1,11-28-1,-33 81-11,4-15 0,0 0 0,2 1 0,1 0 0,0 0 0,2 1 0,0-1 0,0 28 0,4-49 0,0 1 0,0 0 0,1 0 0,-1-1 0,0 1 0,1 0 0,-1-1 0,1 1 0,-1 0 0,1-1 0,-1 1 0,1 0 0,-1-1 0,1 1 0,0-1 0,-1 1 0,1-1 0,0 0 0,-1 1 0,1-1 0,0 0 0,0 1 0,-1-1 0,1 0 0,0 0 0,0 0 0,0 1 0,-1-1 0,1 0 0,0 0 0,0 0 0,0 0 0,-1-1 0,1 1 0,0 0 0,0 0 0,-1 0 0,1-1 0,1 1 0,32-12 0,5-16-2763,-35 25 2129,-1 0 1,1-1-1,-1 1 1,0-1-1,-1 1 1,1-1-1,-1 0 1,1 0-1,-1 0 1,0 0-1,-1-1 1,1 1-1,1-9 1,-2-9-7145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902"/>
    </inkml:context>
    <inkml:brush xml:id="br0">
      <inkml:brushProperty name="width" value="0.025" units="cm"/>
      <inkml:brushProperty name="height" value="0.025" units="cm"/>
    </inkml:brush>
  </inkml:definitions>
  <inkml:trace contextRef="#ctx0" brushRef="#br0">1 35 16400,'0'0'13676,"68"-35"-18640,-38 44-610,-3-3-2305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259"/>
    </inkml:context>
    <inkml:brush xml:id="br0">
      <inkml:brushProperty name="width" value="0.025" units="cm"/>
      <inkml:brushProperty name="height" value="0.025" units="cm"/>
    </inkml:brush>
  </inkml:definitions>
  <inkml:trace contextRef="#ctx0" brushRef="#br0">93 1 6694,'0'0'19694,"-9"9"-17853,-5 3-1301,-28 28 976,42-39-1515,0-1 0,0 0 1,-1 0-1,1 1 0,0-1 1,0 0-1,0 1 0,0-1 0,0 0 1,0 1-1,0-1 0,0 0 1,-1 1-1,1-1 0,0 0 1,0 1-1,0-1 0,0 0 1,1 0-1,-1 1 0,0-1 1,0 0-1,0 1 0,0-1 0,0 0 1,0 1-1,0-1 0,1 0 1,-1 0-1,0 1 0,0-1 1,0 0-1,1 0 0,-1 1 1,0-1-1,0 0 0,1 0 1,-1 0-1,0 1 0,0-1 0,1 0 1,-1 0-1,0 0 0,1 0 1,-1 0-1,0 0 0,0 1 1,1-1-1,-1 0 0,0 0 1,1 0-1,-1 0 0,0 0 1,1 0-1,-1 0 0,0 0 0,1-1 1,-1 1-1,0 0 0,1 0 1,-1 0-1,32 0-829,-23 0 566,12-1-205,-8 1-17,-1-1 1,1 2 0,0 0-1,-1 0 1,1 1 0,13 4-1,-24-5 491,1 0-1,0 0 0,-1 1 1,0-1-1,1 1 0,-1-1 1,0 1-1,0 0 0,0 0 1,0 0-1,0 0 0,0 0 1,0 0-1,-1 0 0,1 1 1,-1-1-1,0 1 0,1-1 1,-1 1-1,0-1 0,-1 1 0,1 0 1,0-1-1,-1 1 0,1 0 1,-1 0-1,0-1 0,0 1 1,0 0-1,0 0 0,-1 0 1,1-1-1,-2 6 0,0-2 220,-1 1 0,1 0 0,-1-1 0,0 0 0,0 0-1,-1 0 1,0 0 0,0 0 0,0-1 0,-1 0 0,0 0 0,0 0-1,0 0 1,-1-1 0,1 0 0,-8 5 0,3-3 103,1-1-1,-1 0 1,0 0 0,0 0-1,0-2 1,-1 1 0,1-1 0,-1-1-1,-17 3 1,26-5-399,0 0 0,1 0-1,-1 0 1,0 0 0,0-1 0,1 1-1,-1 0 1,0-1 0,0 1 0,1-1-1,-1 0 1,0 1 0,1-1 0,-1 0 0,1 0-1,-1 0 1,1 0 0,0 0 0,-1 0-1,1-1 1,0 1 0,0 0 0,-1-1 0,1 1-1,0-1 1,1 1 0,-1-1 0,0 1-1,0-1 1,1 0 0,-1 1 0,1-1-1,-1 0 1,1 0 0,0 1 0,0-1 0,-1 0-1,1 0 1,1 1 0,-1-1 0,0 0-1,0 0 1,1 0 0,0-2 0,0-5-678,1 1 1,0-1 0,1 1-1,0-1 1,0 1-1,1 0 1,9-15 0,9-7-6588,3 1-4474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586"/>
    </inkml:context>
    <inkml:brush xml:id="br0">
      <inkml:brushProperty name="width" value="0.025" units="cm"/>
      <inkml:brushProperty name="height" value="0.025" units="cm"/>
    </inkml:brush>
  </inkml:definitions>
  <inkml:trace contextRef="#ctx0" brushRef="#br0">115 0 17136,'0'0'10987,"-4"9"-9904,-6 14-776,2 0-1,0 1 1,1 0-1,2 0 0,0 1 1,-1 33-1,3-22-2097,3 0-1,3 38 1,1-56 740,-1-21-1039,-3-31 164,-5 16 2021,0 0-1,-1 1 0,-11-23 0,11 28 806,0-1 0,1 0 0,0 0-1,1-1 1,1 0 0,0 0 0,-1-16 0,5 29-842,0 0 0,-1 0 1,1 0-1,0 1 0,0-1 0,0 0 1,-1 1-1,1-1 0,0 1 1,0-1-1,0 1 0,0-1 0,0 1 1,0 0-1,0-1 0,0 1 1,0 0-1,0 0 0,0 0 1,0 0-1,1 0 0,-1 0 0,0 0 1,1 0-1,38 1-226,-33-1 219,53 9-2264,-41-4-1773,0 0-4005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943"/>
    </inkml:context>
    <inkml:brush xml:id="br0">
      <inkml:brushProperty name="width" value="0.025" units="cm"/>
      <inkml:brushProperty name="height" value="0.025" units="cm"/>
    </inkml:brush>
  </inkml:definitions>
  <inkml:trace contextRef="#ctx0" brushRef="#br0">0 87 13805,'0'0'8264,"75"-14"-6342,-13 6-225,11-1-415,16-3-706,2 2-480,-4-3 0,-10 6-1825,-13 0-2019,-22 1-3203</inkml:trace>
  <inkml:trace contextRef="#ctx0" brushRef="#br0" timeOffset="1">142 355 9705,'0'0'15471,"84"22"-14062,-35-28-224,8-7-768,1-4-321,-3-2-1442,-11-3-3971,-11 2-7046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7.420"/>
    </inkml:context>
    <inkml:brush xml:id="br0">
      <inkml:brushProperty name="width" value="0.025" units="cm"/>
      <inkml:brushProperty name="height" value="0.025" units="cm"/>
    </inkml:brush>
  </inkml:definitions>
  <inkml:trace contextRef="#ctx0" brushRef="#br0">83 94 4805,'0'0'1142,"-8"0"2654,6 0-3107,-43-3 1586,18 7 5331,52 1-4281,134-9-1437,185-28-1,120-5-574,325 61 21,-577-18 1047,-211-6-2426,1 0-1,-1 0 0,0 0 0,0 0 1,0 0-1,1 0 0,-1-1 0,0 1 1,0 0-1,0-1 0,0 1 0,0 0 1,1-1-1,-1 0 0,0 1 1,0-1-1,0 0 0,-1 1 0,1-1 1,0 0-1,0 0 0,1-1 0,2-19-6466,-4-3-4336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141"/>
    </inkml:context>
    <inkml:brush xml:id="br0">
      <inkml:brushProperty name="width" value="0.025" units="cm"/>
      <inkml:brushProperty name="height" value="0.025" units="cm"/>
    </inkml:brush>
  </inkml:definitions>
  <inkml:trace contextRef="#ctx0" brushRef="#br0">246 75 3395,'0'0'13485,"0"-11"-10752,0 6-2523,0 3-26,1 0 0,-1 0 0,0 0 0,0 0 0,0 0 0,0 0 0,0 0 0,0 0 0,0 0 0,-1 0 0,1 0-1,-1 0 1,0 0 0,1 0 0,-1 0 0,0 1 0,0-1 0,0 0 0,0 0 0,0 1 0,-1-1 0,1 1 0,0-1-1,-1 1 1,1-1 0,-1 1 0,0 0 0,1 0 0,-1 0 0,0 0 0,0 0 0,0 0 0,1 0 0,-1 0 0,0 1-1,0-1 1,0 1 0,-3-1 0,-3 1-46,-1 1 0,1-1 1,-1 1-1,1 1 0,0-1 0,0 2 0,0-1 0,0 1 0,0 0 0,0 0 0,1 1 0,-1 0 1,1 1-1,0 0 0,0 0 0,1 0 0,0 1 0,0 0 0,0 0 0,0 0 0,1 1 0,-6 9 1,11-16-143,0 0 1,0 1 0,0-1 0,-1 0 0,1 1 0,0-1 0,0 1 0,0-1 0,0 0 0,-1 1 0,1-1 0,0 1 0,0-1 0,0 0 0,0 1-1,0-1 1,0 1 0,0-1 0,0 0 0,0 1 0,1-1 0,-1 1 0,0-1 0,0 0 0,0 1 0,0-1 0,0 1 0,1-1 0,-1 0 0,0 1-1,0-1 1,1 0 0,-1 0 0,0 1 0,1-1 0,-1 1 0,21 5-67,37-6-6,-43-1 47,-9 1 16,0 0 0,-1 0-1,1 0 1,-1 1 0,1 0-1,-1 0 1,1 0 0,-1 1-1,0-1 1,0 2-1,10 4 1,-13-6 8,0 1 0,0 1 0,0-1 0,-1 0 0,1 0 1,-1 1-1,1-1 0,-1 0 0,0 1 0,0 0 0,0-1 0,0 1 0,0 0 0,0-1 0,-1 1 0,0 0 0,1 0 0,-1-1 0,0 1 1,0 0-1,0 0 0,-1 0 0,1-1 0,-1 1 0,-1 5 0,-1 2 39,-1-1 0,1 1 0,-2 0 0,1-1 0,-2 0 0,1 0 0,-1-1 0,0 1 0,-1-1 0,-9 9 0,4-5 87,0-1 0,-1 0 0,0-1 0,-1 0 0,-24 13 0,35-22-20,1 1 1,-1-1 0,0 0 0,0 0 0,0 0-1,-1 0 1,1 0 0,0-1 0,0 0 0,-5 1-1,7-1-77,0 0-1,1-1 0,-1 1 0,0 0 1,1 0-1,-1 0 0,0-1 1,1 1-1,-1 0 0,0 0 0,1-1 1,-1 1-1,1-1 0,-1 1 0,1-1 1,-1 1-1,1-1 0,-1 1 1,1-1-1,-1 1 0,1-1 0,0 1 1,-1-1-1,1 0 0,0 1 0,0-1 1,-1 0-1,1 1 0,0-2 1,0-1-51,0-1 0,1 0 0,-1 1 0,1-1 0,0 1 0,0-1 1,0 1-1,0-1 0,1 1 0,0 0 0,-1 0 0,1 0 0,0 0 1,0 0-1,1 0 0,3-4 0,14-12-1268,0 0-1,0 2 1,2 0-1,35-20 1,101-45-13982,-119 63 6768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516"/>
    </inkml:context>
    <inkml:brush xml:id="br0">
      <inkml:brushProperty name="width" value="0.025" units="cm"/>
      <inkml:brushProperty name="height" value="0.025" units="cm"/>
    </inkml:brush>
  </inkml:definitions>
  <inkml:trace contextRef="#ctx0" brushRef="#br0">62 0 11147,'0'0'11226,"-7"11"-8872,1-4-2008,0 1 87,0-1-1,1 1 1,0 1-1,0-1 1,1 1-1,0 0 1,0 0-1,1 0 1,-3 16-1,6-24-424,0-1-1,0 1 1,1 0-1,-1-1 1,0 1-1,1-1 0,-1 1 1,0 0-1,1-1 1,-1 1-1,1-1 1,-1 1-1,1-1 0,-1 1 1,1-1-1,-1 1 1,1-1-1,-1 0 1,1 1-1,0-1 0,-1 0 1,1 1-1,0-1 1,-1 0-1,1 0 1,0 0-1,-1 1 0,1-1 1,0 0-1,-1 0 1,1 0-1,0 0 1,0 0-1,-1 0 1,1-1-1,0 1 0,-1 0 1,1 0-1,0 0 1,-1-1-1,1 1 1,0 0-1,0-1 0,35-12 51,20-27-74,-48 33 5,0 0 0,1 1-1,-1 0 1,1 1 0,0-1-1,0 2 1,1-1 0,11-3-1,-20 8 16,-1 1-1,1-1 0,-1 0 0,0 0 0,1 0 1,-1 1-1,1-1 0,-1 0 0,0 1 1,1-1-1,-1 0 0,0 1 0,1-1 0,-1 0 1,0 1-1,0-1 0,1 1 0,-1-1 0,0 1 1,0-1-1,0 0 0,0 1 0,0-1 0,1 1 1,-1-1-1,0 1 0,0-1 0,0 1 1,0-1-1,0 1 0,0-1 0,-1 1 0,1-1 1,0 1-1,0 0 0,-2 20 367,-19 47 683,16-54-955,1 0 0,0-1 0,0 2 0,-2 21 0,6-35-94,0-1 0,0 0 0,0 1 0,0-1 0,0 1 0,0-1 1,0 1-1,0-1 0,0 1 0,0-1 0,0 1 0,0-1 0,0 1 0,0-1 0,1 1 0,-1-1 0,0 1 0,0-1 0,1 0 0,-1 1 1,0-1-1,0 1 0,1-1 0,-1 0 0,0 1 0,1-1 0,-1 0 0,1 1 0,-1-1 0,0 0 0,1 0 0,-1 1 0,1-1 1,17-5 213,14-20 194,23-33-149,-41 40-299,1 1 0,1 1 1,0 1-1,2 0 0,33-22 0,-51 36 8,1 1 0,0-1 1,-1 1-1,1-1 0,0 1 1,0-1-1,-1 1 0,1 0 1,0-1-1,0 1 1,0 0-1,-1 0 0,1 0 1,0-1-1,0 1 0,0 0 1,0 0-1,-1 0 0,1 0 1,0 1-1,0-1 0,0 0 1,0 0-1,-1 0 0,1 1 1,1-1-1,-1 1 12,-1 0 1,0 0 0,1 0-1,-1 0 1,0 0-1,1 0 1,-1 0-1,0 0 1,0 0-1,0 0 1,0 0-1,0 0 1,0 0-1,0 0 1,0 0 0,0 0-1,0 0 1,-1 1-1,-17 45-694,8-26-360,-15 24-2368,4-20-3879,14-20 1098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
    </inkml:context>
    <inkml:brush xml:id="br0">
      <inkml:brushProperty name="width" value="0.025" units="cm"/>
      <inkml:brushProperty name="height" value="0.025" units="cm"/>
    </inkml:brush>
  </inkml:definitions>
  <inkml:trace contextRef="#ctx0" brushRef="#br0">67 82 18866,'0'0'3593,"-9"6"-801,7-5-2670,-2 1-24,1-1-1,-1 1 1,1 1-1,-1-1 0,1 0 1,0 1-1,0 0 1,0-1-1,0 1 1,1 1-1,-1-1 0,1 0 1,0 0-1,0 1 1,0-1-1,0 1 1,0 0-1,1 0 0,0 0 1,0-1-1,0 1 1,0 0-1,0 6 1,1-9-325,1 0 0,-1 0 0,0 1 0,1-1 0,-1 0 0,1 0 1,0 1-1,-1-1 0,1 0 0,0 0 0,0 0 0,-1 0 0,1 0 0,0 0 1,0 0-1,0 0 0,0-1 0,0 1 0,1 0 0,-1-1 0,0 1 1,0 0-1,0-1 0,1 1 0,-1-1 0,0 0 0,0 1 0,1-1 0,-1 0 1,0 0-1,3 0 0,50 2-7507,-42-2 6339,11-1 654,28-1-609,-48 2 1694,-1 0 1,1 0-1,0 1 0,-1-1 1,1 0-1,-1 1 0,1 0 1,-1 0-1,1 0 1,-1 0-1,0 0 0,1 0 1,-1 0-1,3 3 1,-5 5 6444,-9 3-4014,-18 11-2579,17-15 704,-52 59 821,57-60-1593,0-1 0,1 1 0,-1 0 0,2 0 0,-1 0 0,1 0 0,0 1 0,1 0 0,-3 9 0,5-16-125,0 0 1,0 0 0,-1-1 0,1 1 0,0 0 0,0 0 0,0 0-1,0 0 1,0-1 0,0 1 0,1 0 0,-1 0 0,0 0 0,0 0-1,1-1 1,-1 1 0,0 0 0,1 0 0,-1-1 0,1 1 0,-1 0-1,1 0 1,-1-1 0,1 1 0,-1-1 0,1 1 0,0 0 0,0 0 0,1-1-1,-1 1 1,1-1 0,0 1-1,-1-1 1,1 0 0,0 0-1,-1 0 1,1 0 0,0 0-1,0 0 1,-1 0 0,1 0-1,2-1 1,5-2 14,0 0-1,-1 0 1,1-1-1,10-5 0,6-7 0,1-1 0,-2-1 0,-1-1 0,0-1 0,-1-1 0,20-26 0,-27 29 51,-2 0 1,0-1 0,-1 0 0,0-1-1,-2 0 1,-1-1 0,0 0-1,10-37 1,-18 26 655,-1 32-707,0 0 1,0 0-1,0-1 0,-1 1 1,1 0-1,0 0 0,0-1 0,0 1 1,-1 0-1,1 0 0,0 0 1,0 0-1,-1-1 0,1 1 1,0 0-1,0 0 0,-1 0 1,1 0-1,0 0 0,-1 0 1,1-1-1,0 1 0,0 0 1,-1 0-1,1 0 0,0 0 0,-1 0 1,1 0-1,0 0 0,-1 1 1,1-1-1,0 0 0,0 0 1,-1 0-1,1 0 0,0 0 1,-1 0-1,1 0 0,0 1 1,0-1-1,-1 0 0,1 0 0,0 1 1,-5 2 72,1 1 1,0 0-1,0 0 1,1 1 0,-1-1-1,1 1 1,-5 8-1,-5 8-26,2 0 0,1 0 0,0 1 0,2 0 1,0 1-1,1 0 0,2 0 0,-4 32 0,8-54-101,1 1-1,0-1 1,0 1 0,0-1-1,0 0 1,0 1 0,1-1 0,-1 1-1,0-1 1,1 0 0,-1 1-1,1-1 1,-1 0 0,1 0 0,0 1-1,-1-1 1,1 0 0,0 0 0,0 0-1,0 0 1,0 0 0,0 0-1,0 0 1,0 0 0,0 0 0,0 0-1,0-1 1,1 1 0,-1 0 0,0-1-1,1 1 1,-1-1 0,0 0-1,1 1 1,-1-1 0,2 0 0,3 1-621,-1-1-1,0-1 1,0 1 0,0-1 0,0 0 0,-1 0 0,1 0 0,0-1 0,8-3 0,27-19-8641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724"/>
    </inkml:context>
    <inkml:brush xml:id="br0">
      <inkml:brushProperty name="width" value="0.025" units="cm"/>
      <inkml:brushProperty name="height" value="0.025" units="cm"/>
    </inkml:brush>
  </inkml:definitions>
  <inkml:trace contextRef="#ctx0" brushRef="#br0">1 0 5862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162"/>
    </inkml:context>
    <inkml:brush xml:id="br0">
      <inkml:brushProperty name="width" value="0.025" units="cm"/>
      <inkml:brushProperty name="height" value="0.025" units="cm"/>
    </inkml:brush>
  </inkml:definitions>
  <inkml:trace contextRef="#ctx0" brushRef="#br0">1 148 12204,'0'0'10340,"5"-8"-9416,3-1-786,-1 1 1,2 1-1,-1-1 1,1 1-1,0 0 1,1 1-1,-1 0 1,1 1-1,0 0 1,17-5 0,122-37 125,-131 43-232,0 0 0,0 1 0,22-1 0,-38 4-23,-1 0-1,0 0 1,1 0 0,-1 0 0,0 0-1,0 1 1,1-1 0,-1 0 0,0 0-1,0 1 1,1-1 0,-1 1 0,0-1-1,0 1 1,0 0 0,0-1-1,0 1 1,0 0 0,0 0 0,0 0-1,0 0 1,0 0 0,0 0 0,0 0-1,0 1 1,0 1 21,0 0-1,0-1 0,0 1 1,-1 0-1,1 0 1,-1 0-1,0 0 1,0-1-1,0 1 1,0 0-1,0 3 1,-3 9 148,0 0-1,-1-1 1,-9 22 0,-28 54 315,28-63-376,0-1 1,2 2-1,0 0 0,3 0 0,-10 47 0,18-74-91,0-1 0,0 1 0,0 0 0,0 0 0,-1 0 0,1-1 0,1 1 0,-1 0 0,0 0 0,0-1 0,0 1 0,0 0 0,0 0 0,1 0 0,-1-1 0,0 1 0,1 0 0,-1-1 0,1 1 0,-1 0 0,1-1 0,-1 1 0,1-1 0,-1 1 0,1 0 0,-1-1 0,1 1 0,0-1 0,-1 0-1,1 1 1,0-1 0,-1 1 0,1-1 0,1 0 0,1 1 21,0-1-1,0 0 1,0 0-1,0 0 0,0 0 1,0-1-1,0 1 0,0-1 1,5-1-1,4-3 54,0 1 0,0-2-1,19-11 1,-4-2-28,-1-2 0,-2 0 0,0-1 0,21-27 0,-31 32-88,0 0-1,-2-1 1,0-1 0,0 0-1,-2-1 1,15-39 0,-23 53 14,0 0 0,-1 0 1,0 0-1,0-1 0,0 1 1,-1 0-1,1-1 0,-2 1 1,0-11-1,0 14-6,1 1 1,-1 0-1,0-1 0,0 1 1,0 0-1,0 0 0,0 0 0,-1 0 1,1 0-1,-1 0 0,1 0 1,-1 1-1,0-1 0,1 0 0,-1 1 1,0-1-1,0 1 0,0 0 1,0 0-1,0-1 0,-1 1 0,1 1 1,0-1-1,0 0 0,-1 1 1,1-1-1,0 1 0,-4-1 0,0 0-193,0 1 0,-1-1 0,1 1 0,0 1 0,-1-1 0,1 1 0,0 0 0,-8 2 0,-12 13-3243,25-14 2828,-1 0 0,1 0 0,0 0-1,-1 0 1,1 0 0,0 0 0,0 0 0,0 0 0,1 1 0,-1-1 0,0 5 0,0 8-7899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489"/>
    </inkml:context>
    <inkml:brush xml:id="br0">
      <inkml:brushProperty name="width" value="0.025" units="cm"/>
      <inkml:brushProperty name="height" value="0.025" units="cm"/>
    </inkml:brush>
  </inkml:definitions>
  <inkml:trace contextRef="#ctx0" brushRef="#br0">209 8 13132,'-9'3'6300,"-4"3"-5638,0 0 1,0 1-1,1 0 1,0 1-1,0 0 1,1 1-1,0 0 1,0 1-1,1 1 1,-15 19-1,18-22-515,1 1 1,0-1-1,1 1 0,0 0 0,0 1 1,1-1-1,0 1 0,1 0 0,0 0 1,1 0-1,-1 0 0,2 0 0,0 1 1,0-1-1,1 1 0,1 14 0,0-23-144,-1-1 0,0 1 0,0-1 0,1 1 0,-1-1 0,1 1 0,-1-1 0,1 1 0,0-1 0,0 0 0,-1 1 1,1-1-1,0 0 0,0 0 0,0 0 0,0 1 0,1-1 0,-1 0 0,0 0 0,0-1 0,1 1 0,-1 0 0,0 0 0,3 0 0,-1 0 3,0-1 1,0 1-1,0-1 1,1 0-1,-1 0 0,0 0 1,0 0-1,1 0 1,-1-1-1,0 1 1,4-2-1,2-1 11,0-1-1,0 1 0,0-1 0,-1-1 1,1 0-1,14-11 0,-8 2-8,0 0 0,-1-2-1,-1 0 1,0 0-1,12-22 1,-20 29 34,0 0 0,0 0 0,-1 0 0,0-1 0,-1 0 0,0 0 0,0 0 1,-1 0-1,-1 0 0,0-1 0,0 1 0,-1-14 0,0 23-28,-1-1-1,1 0 1,-1 0 0,1 0 0,-1 1 0,0-1-1,0 0 1,0 1 0,0-1 0,0 0 0,0 1-1,0 0 1,-1-1 0,1 1 0,0 0 0,-1-1 0,1 1-1,-1 0 1,0 0 0,1 0 0,-1 0 0,0 1-1,1-1 1,-1 0 0,0 1 0,0-1 0,0 1-1,1-1 1,-1 1 0,0 0 0,0 0 0,0 0-1,0 0 1,0 0 0,-2 1 0,0-1-102,1 0 0,-1 1 0,1-1 1,-1 1-1,1 0 0,-1 0 0,1 0 0,-1 0 0,1 1 1,0-1-1,0 1 0,0 0 0,0 0 0,0 0 1,0 0-1,0 1 0,-4 4 0,-5 28-3502,13-11-2925,5-11-271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862"/>
    </inkml:context>
    <inkml:brush xml:id="br0">
      <inkml:brushProperty name="width" value="0.025" units="cm"/>
      <inkml:brushProperty name="height" value="0.025" units="cm"/>
    </inkml:brush>
  </inkml:definitions>
  <inkml:trace contextRef="#ctx0" brushRef="#br0">123 12 16688,'0'0'6176,"-5"10"-3827,-70 155 2116,66-140-4239,0 0 1,2 1-1,2 0 1,0 0 0,-2 33-1,7-55-221,0 0 0,0 0 0,0-1-1,0 1 1,1 0 0,-1 0 0,1-1-1,0 1 1,0-1 0,1 1 0,-1-1-1,1 1 1,-1-1 0,4 4 0,-4-5-3,1 0 1,0-1-1,0 1 1,0-1-1,0 1 1,0-1-1,1 0 0,-1 0 1,0 0-1,1 0 1,-1 0-1,0-1 1,1 1-1,-1-1 1,1 1-1,-1-1 1,1 0-1,-1 0 1,1 0-1,-1 0 1,1 0-1,2-1 0,4-1-107,0-1-1,0 0 0,0 0 1,0-1-1,-1 0 0,1 0 1,-1-1-1,0 0 0,-1 0 1,1-1-1,-1 0 0,0 0 1,0-1-1,-1 0 0,0 0 1,9-14-1,-2 1-95,-1 0 1,-1 0-1,0-1 1,-2 0-1,12-39 0,-14 32 298,0-1 1,-2 1-1,-1-1 0,0-33 0,-4 62-80,0 0 0,0-1 0,0 1 0,1 0 0,-1-1 0,0 1 0,0 0 0,0-1 0,0 1 0,0 0 1,0-1-1,0 1 0,0 0 0,0-1 0,0 1 0,0 0 0,0-1 0,0 1 0,0 0 0,0-1 0,0 1 0,-1 0 0,1-1 0,0 1 0,0 0 0,0-1 0,0 1 0,-1 0 0,1 0 0,0-1 0,0 1 0,0 0 0,-1 0 0,1-1 0,0 1 0,-1 0 0,1 0 0,0 0 1,0 0-1,-1-1 0,1 1 0,0 0 0,-1 0 0,-10 14 316,-10 30 4,8-12-169,1 0 0,1 1-1,2 1 1,1 0 0,1 0 0,-2 52 0,9-82-161,0-1 0,0 0 0,0 1 0,0-1 0,1 0 0,-1 1 0,1-1 0,0 0 0,0 1 0,0-1 0,1 0 0,-1 0 0,1 0 0,-1 0 1,1 0-1,0-1 0,0 1 0,0-1 0,1 1 0,3 3 0,-2-4-128,0 0 0,0 0 0,0-1 1,0 1-1,0-1 0,0 0 0,1 0 0,-1-1 0,0 1 1,0-1-1,1 0 0,-1 0 0,0 0 0,1-1 0,-1 1 1,5-2-1,-5 1-394,0 0 1,1-1-1,-1 1 0,0-1 1,0 0-1,0 0 1,0 0-1,0-1 0,-1 1 1,1-1-1,5-6 1,17-24-7442,-7-1-3666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207"/>
    </inkml:context>
    <inkml:brush xml:id="br0">
      <inkml:brushProperty name="width" value="0.025" units="cm"/>
      <inkml:brushProperty name="height" value="0.025" units="cm"/>
    </inkml:brush>
  </inkml:definitions>
  <inkml:trace contextRef="#ctx0" brushRef="#br0">51 0 15054,'0'0'11003,"0"10"-9274,1 61-182,-4 0-1,-19 111 0,12-135-1390,5-28-125,1 1 0,1 1 0,0-1 0,2 0 0,1 30 0,0-49-31,1 0 0,-1-1 0,0 1 0,1-1 0,-1 1 0,1-1 0,-1 0 0,1 1 0,-1-1 0,1 1 0,-1-1 0,1 0 0,-1 1 0,1-1 0,-1 0 0,1 0 0,0 0 0,-1 1 0,1-1 0,0 0 0,-1 0 0,1 0 0,-1 0 0,1 0 0,0 0 0,-1 0 0,1 0 0,0 0 0,-1 0 0,1 0 0,-1-1 0,1 1 0,0 0 0,-1 0 0,1-1 0,-1 1 0,1 0 0,-1-1 0,1 1 0,-1-1 0,1 1 0,-1 0 0,1-1 0,-1 1 0,1-1 0,-1 1 0,1-2 0,11-8 0,-1-2 0,0 0 0,0 0 0,-1-1 0,14-25 0,-1 3 0,105-174 0,-43 66 0,-78 136-152,-5 15-382,-6 12-2154,-23 30-10455,9-29 160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566"/>
    </inkml:context>
    <inkml:brush xml:id="br0">
      <inkml:brushProperty name="width" value="0.025" units="cm"/>
      <inkml:brushProperty name="height" value="0.025" units="cm"/>
    </inkml:brush>
  </inkml:definitions>
  <inkml:trace contextRef="#ctx0" brushRef="#br0">1 1 19891,'0'0'6726,"24"66"-4740,-7-43-961,2-4-609,2 4-352,-3-6-1056,0-4-4229,3-4-8777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907"/>
    </inkml:context>
    <inkml:brush xml:id="br0">
      <inkml:brushProperty name="width" value="0.025" units="cm"/>
      <inkml:brushProperty name="height" value="0.025" units="cm"/>
    </inkml:brush>
  </inkml:definitions>
  <inkml:trace contextRef="#ctx0" brushRef="#br0">0 1 20179,'0'0'7783,"10"49"-9480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8.515"/>
    </inkml:context>
    <inkml:brush xml:id="br0">
      <inkml:brushProperty name="width" value="0.025" units="cm"/>
      <inkml:brushProperty name="height" value="0.025" units="cm"/>
    </inkml:brush>
  </inkml:definitions>
  <inkml:trace contextRef="#ctx0" brushRef="#br0">199 1 6022,'-13'0'1569,"-172"0"4416,200 0-3905,21-1-1245,-1 2 0,52 9 0,118 26-624,242 12 0,212-30 109,-408-18 467,1606 37 1731,-1487-14-2428,2306 107 1021,-1769-125-251,-5-74-567,-843 61-294,66-9 164,194-52 1,-312 65-163,-18 1-401,-42 1-1968,-7-1-3898,7-11-4304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8.827"/>
    </inkml:context>
    <inkml:brush xml:id="br0">
      <inkml:brushProperty name="width" value="0.025" units="cm"/>
      <inkml:brushProperty name="height" value="0.025" units="cm"/>
    </inkml:brush>
  </inkml:definitions>
  <inkml:trace contextRef="#ctx0" brushRef="#br0">0 214 4773,'0'0'11680,"11"6"-10233,-6-4-1307,1 2-1,0-1-1,0 0 0,1-1 0,-1 0 1,1 0-1,0 0 0,-1 0 0,1-1 0,0 0 1,0-1-1,0 0 0,9 0 0,579-21 1922,-150 15-618,898-52 2964,-257 14-1717,-873 37-2343,125-10-190,-337 17-169,1 0 0,-1 0 0,0 0-1,0 0 1,1 0 0,-1 0 0,0-1 0,0 1 0,0-1 0,1 1 0,-1-1-1,0 1 1,0-1 0,0 0 0,0 1 0,2-3 0,-3 3-50,0-1 0,1 1 0,-1-1 0,0 1-1,0-1 1,0 0 0,0 1 0,0-1 0,0 1 0,0-1 0,0 1 0,0-1 0,0 0 0,0 1 0,0-1 0,0 1 0,0-1-1,-1 1 1,1-1 0,0 1 0,0-1 0,-1 0 0,1 1 0,0 0 0,-1-1 0,-34-33-5908,27 28 4153,-26-22-6718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5.842"/>
    </inkml:context>
    <inkml:brush xml:id="br0">
      <inkml:brushProperty name="width" value="0.025" units="cm"/>
      <inkml:brushProperty name="height" value="0.025" units="cm"/>
    </inkml:brush>
  </inkml:definitions>
  <inkml:trace contextRef="#ctx0" brushRef="#br0">201 110 4676,'1'-9'6326,"6"-91"3572,-11 111-5197,-15 49-3039,-2 33-870,4 1 1,4 0-1,5 1 0,6 184 0,3-270-753,-1-3 0,0 0 0,0 0 0,1 0 0,-1-1 0,2 1 0,-1 0 0,0-1 0,1 1 0,0-1 0,1 1 0,5 9 0,-7-48 997,-3 9-1036,-1-1 0,-1 1 0,-2 1 0,0-1 0,-17-41 0,8 32 0,-1 0 0,-1 0 0,-26-34 0,31 55 0,21 26 0,-2-7 0,0-1 0,0-1 0,0 1 0,1-1 0,0-1 0,0 0 0,0 0 0,1 0 0,0-1 0,-1 0 0,1-1 0,0 0 0,0 0 0,0-1 0,0 0 0,0 0 0,1-1 0,-1-1 0,0 1 0,13-4 0,-5 1 0,-2 0 0,1-1 0,0-1 0,-1 0 0,0-1 0,0-1 0,-1-1 0,1 0 0,-2 0 0,24-20 0,-20 12 0,-2-1 0,0-1 0,-1 0 0,0-1 0,-2 0 0,0-1 0,-1-1 0,-1 0 0,-1 0 0,-1-1 0,-1 0 0,-1 0 0,-1-1 0,-1 0 0,-1 0 0,1-44 0,-4 66 0,0 1 0,0 0 0,0-1 0,-1 1 0,1 0 0,0-1 0,0 1 0,0 0 0,0-1 0,0 1 0,-1 0 0,1 0 0,0-1 0,0 1 0,0 0 0,-1 0 0,1-1 0,0 1 0,-1 0 0,1 0 0,0-1 0,0 1 0,-1 0 0,1 0 0,0 0 0,-1 0 0,1 0 0,0 0 0,-1-1 0,1 1 0,0 0 0,-1 0 0,1 0 0,0 0 0,-1 0 0,1 0 0,-1 0 0,1 1 0,0-1 0,-1 0 0,1 0 0,0 0 0,-1 0 0,1 0 0,0 0 0,0 1 0,-1-1 0,1 0 0,0 0 0,-1 0 0,1 1 0,0-1 0,0 0 0,-1 0 0,1 1 0,0-1 0,0 1 0,-19 14 0,-5 15 0,2 1 0,1 1 0,2 1 0,1 0 0,-14 40 0,28-64 0,1-1 0,0 1 0,0-1 0,1 1 0,0 0 0,1 0 0,0 0 0,0 0 0,1 14 0,1-19 0,0 1 0,0 0 0,0-1 0,1 1 0,0-1 0,0 0 0,0 1 0,0-1 0,0 0 0,1 0 0,0 0 0,0-1 0,0 1 0,0-1 0,1 1 0,0-1 0,-1 0 0,1 0 0,5 2 0,3 2 0,0 0 0,1-1 0,0 0 0,0-1 0,1-1 0,-1 0 0,1 0 0,22 1 0,-30-4 0,-1 0 0,1-1 0,-1 0 0,1 0 0,-1 0 0,1-1 0,-1 0 0,0 0 0,1 0 0,-1 0 0,0-1 0,0 0 0,0 0 0,0-1 0,0 1 0,0-1 0,-1 0 0,1 0 0,-1-1 0,0 1 0,0-1 0,0 0 0,-1 0 0,6-7 0,-4 2 0,-1 1 0,1-1 0,-2 1 0,1-1 0,-1 0 0,0-1 0,-1 1 0,0 0 0,-1-1 0,1 1 0,-2-1 0,0 1 0,0-1 0,-1-9 0,0 18 0,0 0 0,0 0 0,1 0 0,-1 0 0,0 0 0,0 0 0,0 1 0,0-1 0,0 0 0,0 1 0,0-1 0,0 0 0,-1 1 0,1 0 0,0-1 0,0 1 0,0-1 0,-1 1 0,1 0 0,0 0 0,0 0 0,0 0 0,-1 0 0,1 0 0,0 0 0,0 0 0,-1 1 0,1-1 0,0 0 0,0 1 0,0-1 0,0 1 0,-1-1 0,1 1 0,-2 1 0,-41 20 0,34-13 0,0-1 0,0 1 0,1 1 0,0-1 0,-13 21 0,19-26 0,0 0 0,1 0 0,-1 1 0,1-1 0,0 1 0,0-1 0,1 1 0,-1 0 0,1 0 0,0-1 0,0 1 0,1 0 0,0 0 0,0 0 0,0 0 0,0 0 0,1 0 0,1 7 0,-1-9-66,1 0-1,0-1 1,-1 1-1,1-1 1,0 0 0,0 1-1,0-1 1,1 0-1,-1 0 1,0-1 0,1 1-1,-1 0 1,1-1-1,0 1 1,-1-1 0,1 0-1,0 0 1,0 0-1,0 0 1,0-1 0,0 1-1,0-1 1,5 1-1,2 0-548,1-1 0,0 0 0,-1 0-1,1-1 1,16-4 0,12-10-4985,2-8-2701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196"/>
    </inkml:context>
    <inkml:brush xml:id="br0">
      <inkml:brushProperty name="width" value="0.025" units="cm"/>
      <inkml:brushProperty name="height" value="0.025" units="cm"/>
    </inkml:brush>
  </inkml:definitions>
  <inkml:trace contextRef="#ctx0" brushRef="#br0">261 0 14125,'0'0'9743,"-9"9"-8045,-96 105 2243,-32 32-2389,137-146-1579,0 0-1,0 0 1,0 0 0,0 1 0,0-1 0,0 0 0,-1 0 0,1 0-1,0 1 1,0-1 0,0 0 0,0 0 0,0 0 0,0 0 0,-1 1 0,1-1-1,0 0 1,0 0 0,0 0 0,0 0 0,-1 0 0,1 0 0,0 0-1,0 0 1,0 0 0,-1 1 0,1-1 0,0 0 0,0 0 0,0 0-1,-1 0 1,1 0 0,0 0 0,0 0 0,0 0 0,-1 0 0,1 0-1,0-1 1,0 1 0,0 0 0,-1 0 0,1 0 0,0 0 0,0 0 0,0 0-1,-1 0 1,1 0 0,0-1 0,0 1 0,0 0 0,0 0 0,0 0-1,-1 0 1,1-1 0,0 1 0,0 0 0,0 0 0,0 0 0,0-1-1,2-19-2305,12-25-3414,-13 44 5339,8-29-4604,0 1-668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539"/>
    </inkml:context>
    <inkml:brush xml:id="br0">
      <inkml:brushProperty name="width" value="0.025" units="cm"/>
      <inkml:brushProperty name="height" value="0.025" units="cm"/>
    </inkml:brush>
  </inkml:definitions>
  <inkml:trace contextRef="#ctx0" brushRef="#br0">0 317 8776,'0'0'15535,"3"48"-14254,10-34-96,5-3-256,6 0-416,3-1-417,5-4-128,-2-3-2499,3-3-2818,-1 0-3235</inkml:trace>
  <inkml:trace contextRef="#ctx0" brushRef="#br0" timeOffset="1">368 304 15214,'0'0'12204,"-52"72"-11531,47-47-385,5-2-192,0-3-128,9-9-1602,6-6-1793,0-5-1377,3-5-2147</inkml:trace>
  <inkml:trace contextRef="#ctx0" brushRef="#br0" timeOffset="2">416 34 19442,'0'0'5766,"-51"-18"-3556,46 18-1601,13 0-1538,12 0-1922,3-5-1986,-2-5-2498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882"/>
    </inkml:context>
    <inkml:brush xml:id="br0">
      <inkml:brushProperty name="width" value="0.025" units="cm"/>
      <inkml:brushProperty name="height" value="0.025" units="cm"/>
    </inkml:brush>
  </inkml:definitions>
  <inkml:trace contextRef="#ctx0" brushRef="#br0">90 1 10826,'0'9'3582,"-8"80"2119,4-55-3201,1 0 1,1 42-1,2-75-2490,1 0 0,-1 0 0,0 0 0,1 0-1,-1 0 1,0 0 0,1 0 0,-1 0 0,1 0 0,0 0 0,-1 0-1,1 0 1,0 0 0,-1 0 0,1 0 0,0-1 0,0 1 0,0 0-1,0-1 1,0 1 0,0 0 0,0-1 0,0 1 0,0-1-1,1 1 1,36 7 123,0 1-266,-35-7 183,0 0 0,-1 0-1,1 0 1,0 0-1,-1 1 1,1-1-1,-1 1 1,0 0 0,0 0-1,0 0 1,0 0-1,-1 0 1,1 0-1,-1 0 1,1 0 0,-1 1-1,0-1 1,-1 1-1,1-1 1,-1 0-1,1 1 1,-1-1-1,0 1 1,0-1 0,0 1-1,-1-1 1,0 1-1,1-1 1,-1 1-1,0-1 1,0 0 0,-1 1-1,1-1 1,-1 0-1,0 0 1,-1 3-1,0 0 40,0-1-1,-1 0 0,1 0 0,-1 0 0,0 0 1,-1 0-1,1-1 0,-1 0 0,1 0 0,-1 0 1,-1 0-1,1-1 0,0 0 0,-1 0 0,0 0 1,1-1-1,-1 0 0,0 0 0,-12 2 0,13-4-60,0-1 0,0 0 0,0 0-1,0 0 1,1 0 0,-1-1-1,0 0 1,1 0 0,-1 0-1,1-1 1,0 1 0,-5-5 0,7 6-104,1 0 0,0 0 0,-1 0 0,1 0 0,0 0 0,0 0 0,0 0 0,0 0 1,0 0-1,0-1 0,0 1 0,0 0 0,1-1 0,-1 1 0,0 0 0,1-1 0,-1 1 1,1-1-1,0 1 0,-1-1 0,1 1 0,0-1 0,0 0 0,0 1 0,0-1 1,0 1-1,0-1 0,1 1 0,-1-1 0,0 1 0,1-1 0,-1 1 0,1-1 0,0 1 1,-1-1-1,1 1 0,0 0 0,0-1 0,0 1 0,0 0 0,0 0 0,0 0 0,2-2 1,3-1-998,-1-1-1,1 1 1,0 0 0,1 1 0,8-4 0,19-7-6582,-1 2-2765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7.443"/>
    </inkml:context>
    <inkml:brush xml:id="br0">
      <inkml:brushProperty name="width" value="0.025" units="cm"/>
      <inkml:brushProperty name="height" value="0.025" units="cm"/>
    </inkml:brush>
  </inkml:definitions>
  <inkml:trace contextRef="#ctx0" brushRef="#br0">38 351 9961,'0'0'12941,"-7"9"-10795,-20 30-337,26-38-1762,1-1-1,0 1 0,-1-1 0,1 1 0,0-1 0,0 1 0,0-1 1,-1 1-1,1-1 0,0 1 0,0-1 0,0 1 0,0 0 0,0-1 1,0 1-1,0-1 0,0 1 0,0-1 0,0 1 0,0 0 1,0-1-1,1 1 0,-1-1 0,0 1 0,0-1 0,1 1 0,-1-1 1,0 1-1,1-1 0,-1 1 0,0-1 0,1 0 0,-1 1 0,1-1 1,-1 1-1,0-1 0,1 0 0,-1 1 0,1-1 0,-1 0 1,1 0-1,0 1 0,-1-1 0,1 0 0,-1 0 0,1 0 0,-1 0 1,1 0-1,1 0 0,29 2 565,-28-2-465,7-1-65,-1 0 1,0 0-1,0-1 1,0 0-1,-1-1 1,1 0-1,0 0 1,-1-1-1,0 0 1,0 0 0,0-1-1,0 0 1,-1-1-1,13-12 1,-13 13-73,-1-1 0,-1-1 1,1 1-1,-1-1 1,0 0-1,-1 0 0,0-1 1,0 1-1,0-1 1,-1 0-1,0 0 0,-1 0 1,1 0-1,-2 0 1,1-1-1,0-10 0,-2 19-8,0-2-1,0 1 1,0 0 0,0 0-1,0 0 1,0 0-1,0 0 1,0 0 0,0 0-1,0 0 1,0 0-1,-1 0 1,1 0-1,0 0 1,-1 1 0,1-1-1,-1 0 1,1 0-1,-1 0 1,1 0-1,-1 0 1,0 1 0,1-1-1,-1 0 1,0 0-1,0 1 1,0-1 0,1 1-1,-1-1 1,0 1-1,0-1 1,0 1-1,0-1 1,0 1 0,0 0-1,0 0 1,0-1-1,0 1 1,0 0 0,0 0-1,0 0 1,0 0-1,0 0 1,0 0-1,0 0 1,0 1 0,0-1-1,0 0 1,0 0-1,0 1 1,0-1 0,0 1-1,0-1 1,-1 1-1,-4 2-2,0 0 0,0 0 0,1 1 0,-1 0 0,1 0 0,0 0 0,-6 6 0,-3 6 19,1 0-1,1 1 0,0 0 1,-10 21-1,18-30 8,0-1-1,0 1 1,1 0 0,1 0 0,-1 0-1,1 1 1,1-1 0,-1 0-1,2 1 1,-1-1 0,1 1-1,2 16 1,-2-23-12,1 0 0,0-1 0,0 1 0,0 0-1,0-1 1,0 1 0,0-1 0,0 1 0,0-1 0,1 0 0,-1 1 0,1-1 0,-1 0 0,1 0-1,-1 0 1,1 0 0,0 0 0,-1 0 0,1-1 0,0 1 0,0-1 0,0 1 0,-1-1 0,1 1-1,0-1 1,0 0 0,0 0 0,0 0 0,0 0 0,0 0 0,2-1 0,5 0 54,0 0 1,1 0-1,-1-1 1,0 0-1,11-5 0,3-3-37,0-1-1,0-2 1,-1 0-1,-1-1 1,37-33-1,-27 19 8,-1-3-1,46-60 1,-65 78-36,0-1 0,-2-1 0,0 0 0,0 0 0,-1 0 0,-1-1 0,-1-1 0,0 1 0,-1-1 0,3-21 0,-8 37 0,0 0 0,0 0 0,0 0 0,0 0 0,0 0 0,0 0 0,0 0 0,0 0 0,0 0 0,0 1 0,-1-1 0,1 0 0,0 0 0,-1 0 0,1 0 0,-1 1 0,1-1 0,-1 0 0,1 0 0,-1 1 0,1-1 0,-1 0 0,0 1 0,1-1 0,-1 0 0,0 1 0,0-1 0,0 1 0,1 0 0,-1-1 0,0 1 0,0 0 0,0-1 0,0 1 0,0 0 0,1 0 0,-1 0 0,0-1 0,0 1 0,0 0 0,0 0 0,0 1 0,0-1 0,0 0 0,0 0 0,0 0 0,1 1 0,-1-1 0,0 0 0,0 1 0,0-1 0,0 1 0,0 0 0,-6 1 0,1 1 0,-1 0 0,1 0 0,0 1 0,-11 8 0,-11 12 0,2 2 0,-31 36 0,50-53 0,0 0 0,1 0 0,0 0 0,0 1 0,1 0 0,0 0 0,1 1 0,0-1 0,1 1 0,0 0 0,-3 21 0,6-29 1,0-1 0,1 1 1,-1-1-1,1 0 0,-1 1 0,1-1 1,0 0-1,0 1 0,0-1 0,0 0 1,0 0-1,0 0 0,1 0 0,-1 0 0,1 0 1,0 0-1,-1 0 0,1-1 0,0 1 1,0-1-1,0 1 0,0-1 0,0 0 1,0 1-1,0-1 0,1-1 0,-1 1 0,0 0 1,1 0-1,-1-1 0,4 1 0,11 3-25,1-2 0,0 0 0,24 0-1,-20-1-82,70 2-2897,-31-3-5790,-18 0-5540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047"/>
    </inkml:context>
    <inkml:brush xml:id="br0">
      <inkml:brushProperty name="width" value="0.025" units="cm"/>
      <inkml:brushProperty name="height" value="0.025" units="cm"/>
    </inkml:brush>
  </inkml:definitions>
  <inkml:trace contextRef="#ctx0" brushRef="#br0">0 59 15887,'0'0'10474,"72"35"-8776,-35-34-770,5-1-735,7-4-193,7-9-1153,-5-5-1282,0-1-960,-8 0-1025,-12-2-2915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390"/>
    </inkml:context>
    <inkml:brush xml:id="br0">
      <inkml:brushProperty name="width" value="0.025" units="cm"/>
      <inkml:brushProperty name="height" value="0.025" units="cm"/>
    </inkml:brush>
  </inkml:definitions>
  <inkml:trace contextRef="#ctx0" brushRef="#br0">118 0 17681,'0'0'6374,"74"17"-5125,-43-6-32,-2 3-480,-4 1-577,-9 1-96,-8 3-64,-8 3 0,-18 1 0,-17 4 32,-10 0-288,-8 5-1025,-4-1-1058,5-6-1216,12-11-3908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0.743"/>
    </inkml:context>
    <inkml:brush xml:id="br0">
      <inkml:brushProperty name="width" value="0.025" units="cm"/>
      <inkml:brushProperty name="height" value="0.025" units="cm"/>
    </inkml:brush>
  </inkml:definitions>
  <inkml:trace contextRef="#ctx0" brushRef="#br0">220 320 12748,'0'0'9177,"-10"0"-7426,4 0-1653,0 0 1,1 1-1,-1 0 1,0 0-1,0 1 1,1-1-1,-1 1 1,1 1-1,-1-1 1,1 1-1,0 0 1,0 0-1,0 0 1,0 1-1,1 0 1,-1-1 0,1 2-1,0-1 1,0 0-1,1 1 1,-6 8-1,6-9-80,0 1 1,0 0-1,0-1 0,1 1 1,-1 0-1,1 0 0,1 1 1,-1-1-1,1 0 0,0 0 0,0 1 1,0-1-1,1 11 0,2-13-15,1 0 0,0 0 0,0 0-1,0-1 1,0 1 0,0-1-1,1 0 1,-1 0 0,1 0 0,-1 0-1,1 0 1,0-1 0,0 0-1,4 1 1,21 11 20,-20-5 5,0 0 0,-1 0 0,1 0 0,-2 1 0,1 1 0,-1-1 0,-1 1 0,0 0 0,0 1 0,-1-1 0,0 1 0,-1 0 0,-1 0 0,1 1 0,-2-1 0,1 1 0,-2 0 0,1-1 0,-2 1 0,0 0 0,0 0 1,-3 16-2,2-18-5,-1 0 0,0 0 0,-1 0 0,0 0 0,0 0 0,-1 0-1,0-1 1,-1 0 0,0 1 0,-1-2 0,-9 13 0,10-15 40,-1-1 0,0 1 0,0-1 1,0 0-1,-1-1 0,1 1 0,-1-1 1,0-1-1,0 1 0,0-1 0,-1-1 1,1 1-1,-1-1 0,0 0 0,0-1 1,-9 1-1,15-2 13,-1 1 0,0-1 0,1 0 0,-1 0 1,0 0-1,1-1 0,-1 1 0,0-1 0,1 1 0,-1-1 0,1 0 0,-1 0 0,1 0 1,-1 0-1,1-1 0,0 1 0,-1-1 0,1 1 0,0-1 0,-3-3 0,3 2-29,-1 0-1,1-1 1,1 1-1,-1-1 1,0 0-1,1 1 1,0-1 0,0 0-1,0 0 1,0 0-1,0 1 1,1-8-1,0 0-33,0 0-1,1 0 1,0 1-1,1-1 1,0 1 0,1-1-1,0 1 1,1 0-1,8-16 1,10-7-20,2 1 0,1 2 0,2 0 0,1 2 0,1 1-1,44-32 1,-24 19-3,57-59-1,-87 69 1,-20 22 4,-14 15 3,7 0 24,-1 0 0,1 0 0,1 0 0,-1 1-1,1 0 1,1 1 0,0 0 0,0 0 0,0 0 0,1 1-1,1-1 1,0 1 0,-5 14 0,9-24-14,0 1 0,0 0 1,0-1-1,0 1 0,0 0 0,0-1 0,0 1 1,0-1-1,0 1 0,0 0 0,0-1 1,0 1-1,1-1 0,-1 1 0,0-1 1,0 1-1,1 0 0,-1-1 0,0 1 0,1-1 1,-1 1-1,0-1 0,1 1 0,-1-1 1,1 0-1,-1 1 0,1-1 0,-1 1 0,1-1 1,-1 0-1,2 1 0,24 2 81,26-14-21,-33 3-60,-1-1-1,0 0 1,-1-1 0,1-1-1,-2 0 1,0-2-1,0 0 1,-1 0 0,-1-2-1,0 1 1,-1-2-1,-1 0 1,0-1-1,-1 0 1,-1 0 0,-1-1-1,0 0 1,-1-1-1,-2 0 1,1 0-1,6-39 1,-11 20-18,-9 29 25,-10 18 71,3 8-82,1 1 0,0 0 0,2 1 0,0 0-1,1 0 1,0 1 0,2 1 0,-7 23-1,10-28-1,0 1 0,2 0 0,-1 0 0,2 0 0,0 1 0,1-1 0,3 31 0,-2-46 2,0 0 0,1 0 0,-1-1 0,1 1 0,-1 0 0,1-1 0,0 1 0,0 0 0,0-1 0,0 1 0,0-1 0,0 1 0,0-1 0,0 1 0,1-1 0,-1 0 0,0 0 0,1 0 0,-1 1 0,1-1 0,0-1 0,-1 1 0,1 0 0,0 0 0,-1-1 0,1 1 0,0-1 0,0 1 0,0-1 0,-1 0 0,1 0 0,0 1 0,0-1 0,0-1 0,3 1 0,1-1 14,0 0 0,-1 0 0,1 0-1,-1 0 1,1-1 0,-1 0 0,1-1 0,-1 1-1,0-1 1,7-4 0,8-10 10,-2 0-1,0-1 1,-1-1-1,-1-1 1,0 0-1,-2-1 1,-1-1-1,14-27 0,-12 17 96,-2 0-1,-1-1 0,-1-1 0,-2 0 0,7-48 0,-14 58 94,-24 69-22,4 10-192,-16 86 0,29-113 0,1 1 0,2 0 0,1 0 0,1-1 0,4 31 0,-4-56 0,0-1 0,1 0 0,-1 0 0,1 0 0,-1 0 0,1 0 0,0 0 0,-1 0 0,1 0 0,0 0 0,1 0 0,-1 0 0,0-1 0,0 1 0,1 0 0,-1-1 0,1 1 0,-1-1 0,1 1 0,0-1 0,-1 0 0,1 0 0,0 0 0,0 0 0,0 0 0,3 1 0,-4-3 0,-1 1 0,1-1 0,0 0 0,-1 0 0,1 1 0,-1-1 0,1 0 0,-1 0 0,1 1 0,-1-1 0,0 0 0,1 0 0,-1 0 0,0 0 0,0 0 0,0 0 0,0 0 0,0 1 0,0-1 0,0 0 0,0 0 0,0 0 0,0 0 0,0-1 0,-2-27 0,2 29 0,-3-16 0,-1-1 0,0 1 0,-1 0 0,-1 0 0,-1 0 0,0 1 0,-1 0 0,-1 1 0,0-1 0,-1 2 0,-1-1 0,0 2 0,-23-22 0,53 43-76,0 0-1,0-2 1,0 0 0,1-1 0,22 4-1,-15-3-239,1-5-1601,-24-1-1921,-14-14-12535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086"/>
    </inkml:context>
    <inkml:brush xml:id="br0">
      <inkml:brushProperty name="width" value="0.025" units="cm"/>
      <inkml:brushProperty name="height" value="0.025" units="cm"/>
    </inkml:brush>
  </inkml:definitions>
  <inkml:trace contextRef="#ctx0" brushRef="#br0">2 1 19186,'-2'3'2178,"2"-1"-192,11 0 32,9 2-1249,3-2-705,0-1-1954,-7-1-4452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648"/>
    </inkml:context>
    <inkml:brush xml:id="br0">
      <inkml:brushProperty name="width" value="0.025" units="cm"/>
      <inkml:brushProperty name="height" value="0.025" units="cm"/>
    </inkml:brush>
  </inkml:definitions>
  <inkml:trace contextRef="#ctx0" brushRef="#br0">267 101 10442,'0'0'6753,"8"-7"-3304,2-2-2521,4-4 245,2-2 2544,-22 26-131,2-1-3018,-148 196 1186,60-88-1357,32-38-691,108-159-6854,-7 13 4565,46-91-10241,-38 67 10886,-24 45 4762,2 1 3492,-39 71-791,2-1-4446,-11 14-79,-29 85 0,45-108-928,0 1 1,1 0-1,1 0 0,0 0 0,2 1 1,0-1-1,3 32 0,-2-46-97,1 0-1,0-1 1,0 1 0,0-1-1,1 1 1,-1-1-1,1 0 1,0 1-1,0-1 1,0 0 0,0 0-1,1-1 1,-1 1-1,1 0 1,0-1-1,0 1 1,0-1 0,0 0-1,0 0 1,7 3-1,25 3-6390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655"/>
    </inkml:context>
    <inkml:brush xml:id="br0">
      <inkml:brushProperty name="width" value="0.025" units="cm"/>
      <inkml:brushProperty name="height" value="0.025" units="cm"/>
    </inkml:brush>
  </inkml:definitions>
  <inkml:trace contextRef="#ctx0" brushRef="#br0">28 20 8680,'0'0'9396,"1"8"-8804,26 365 1363,-25-210 1247,-5-144-1865,-4-24 224,-4-34-615,6-25-939,4-114 1,3 147-15,1 1 0,2 0 0,1 0 0,1 0 0,22-55 0,-27 81-8,1 0 0,-1-1 0,1 1 0,-1 0 0,1 0 0,0 0 0,1 1 0,-1-1 0,1 1 0,-1 0 0,1 0 0,0 0 0,0 0 0,0 1 0,6-3 0,-8 4 9,0 1 0,0-1 0,0 1 0,0-1 1,0 1-1,0 0 0,-1 0 0,1 0 0,0 0 0,0 1 0,0-1 1,0 0-1,0 1 0,0-1 0,0 1 0,-1 0 0,1-1 0,0 1 1,-1 0-1,1 0 0,0 0 0,-1 1 0,1-1 0,-1 0 0,1 0 1,-1 1-1,0-1 0,0 1 0,0-1 0,0 1 0,0 0 0,0-1 1,0 1-1,0 0 0,0 0 0,-1-1 0,1 1 0,-1 0 0,1 0 1,-1 2-1,2 4 94,0 1 0,-1 0-1,0-1 1,-1 1 0,0 0 0,0-1 0,-1 1 0,0 0 0,0-1 0,-1 1 0,0-1 0,0 1 0,-1-1 0,0 0 0,-1 0 0,-7 11-1,4-6 76,0-2-1,-1 1 0,-1-1 1,0 0-1,-1 0 0,0-1 0,0-1 1,-1 0-1,-18 12 0,26-20-142,-1 1-1,1-1 0,-1 0 1,1 0-1,-1 0 0,0 0 0,1-1 1,-1 1-1,0-1 0,1 0 1,-1 0-1,-4-1 0,7 1-82,1 0 0,-1 0 0,0 0 0,0-1 0,1 1 0,-1 0 0,0 0 0,1-1 0,-1 1 1,0 0-1,1-1 0,-1 1 0,1 0 0,-1-1 0,0 1 0,1-1 0,-1 1 0,1-1 0,-1 0 0,1 1 0,0-1 0,-1 1 0,1-1 0,-1 0 0,1-1-157,0 1 0,0 0-1,0-1 1,1 1 0,-1 0 0,0 0-1,1-1 1,-1 1 0,1 0 0,-1 0-1,1 0 1,-1-1 0,1 1 0,0 0-1,0 0 1,0 0 0,-1 0 0,1 0-1,2-1 1,41-32-7362,-15 13 1300,1-2-3092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993"/>
    </inkml:context>
    <inkml:brush xml:id="br0">
      <inkml:brushProperty name="width" value="0.025" units="cm"/>
      <inkml:brushProperty name="height" value="0.025" units="cm"/>
    </inkml:brush>
  </inkml:definitions>
  <inkml:trace contextRef="#ctx0" brushRef="#br0">0 63 15407,'0'0'11178,"77"-23"-10569,-33 23-513,4-2-96,5-3-1442,-1-1-1568,0-6-1282,-4-3-3812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322"/>
    </inkml:context>
    <inkml:brush xml:id="br0">
      <inkml:brushProperty name="width" value="0.025" units="cm"/>
      <inkml:brushProperty name="height" value="0.025" units="cm"/>
    </inkml:brush>
  </inkml:definitions>
  <inkml:trace contextRef="#ctx0" brushRef="#br0">246 23 13965,'0'0'7405,"-10"-5"-4539,3 2-2395,5 1-356,-1 0 0,1 1 0,-1-1 0,0 1 0,1 0 0,-1 0 0,0 0 0,0 0 0,0 0 0,0 1 1,0-1-1,0 1 0,0 0 0,0 0 0,0 0 0,0 0 0,1 0 0,-1 1 0,0-1 0,0 1 0,0 0 0,0 0 0,0 0 0,-3 2 0,-6 6 172,0 0-1,0 0 0,1 2 0,-18 20 0,24-25-251,0 0-1,1 0 1,-1 1 0,2 0-1,-1-1 1,0 1 0,1 0 0,1 1-1,-1-1 1,1 1 0,-1 9 0,3-16-32,0 0 0,0 0 0,0 0 0,0 0 0,0 0 0,1 0 0,-1 0 0,0 0 0,1 0 0,-1 0 0,1 0 0,-1 0 0,1 0 0,0 0 1,-1 0-1,1 0 0,0 0 0,-1-1 0,1 1 0,0 0 0,0-1 0,0 1 0,0 0 0,0-1 0,0 1 0,0-1 0,0 1 0,0-1 0,0 0 1,0 1-1,0-1 0,0 0 0,2 0 0,45 4 44,-29-4-92,-17 1 32,83 12-1132,-80-12 1074,0 0-1,0 1 1,0 0-1,0 0 0,0 0 1,-1 0-1,1 1 1,-1 0-1,1 0 1,-1 0-1,0 0 1,0 1-1,-1 0 0,4 4 1,-6-7 85,0 0 0,0 1 0,0-1 0,-1 1 0,1-1 0,-1 1 0,1 0 0,-1-1 0,0 1 0,0-1 0,1 1 0,-1 0 0,0-1 0,0 1 0,-1 0 0,1-1 1,0 1-1,0-1 0,-1 1 0,1 0 0,-1-1 0,0 1 0,1-1 0,-1 1 0,0-1 0,0 0 0,0 1 0,0-1 0,0 0 0,0 0 0,0 1 0,0-1 0,-1 0 0,-2 1 0,-5 5 354,0 0-1,-1-1 1,-19 9 0,18-10-88,-22 13 150,-1-2-1,0-1 1,-62 17 0,95-32-990,-4 0-39,5-3-4744,7-12-1901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911"/>
    </inkml:context>
    <inkml:brush xml:id="br0">
      <inkml:brushProperty name="width" value="0.025" units="cm"/>
      <inkml:brushProperty name="height" value="0.025" units="cm"/>
    </inkml:brush>
  </inkml:definitions>
  <inkml:trace contextRef="#ctx0" brushRef="#br0">117 1 6758,'0'0'20841,"-1"11"-19586,-1 5-979,-2 0 1,0 0-1,0 0 1,-2-1-1,0 1 0,0-1 1,-2-1-1,-16 26 1,11-21-37,8-13-136,1 0 1,0 0-1,0 0 0,1 0 1,-1 1-1,1-1 0,1 1 1,-1 0-1,1 0 0,-2 13 1,4-19-104,0 0 1,1-1-1,-1 1 1,0 0-1,1 0 1,-1-1-1,1 1 1,-1 0 0,1 0-1,-1-1 1,1 1-1,0-1 1,-1 1-1,1 0 1,0-1-1,-1 1 1,1-1-1,0 0 1,0 1-1,-1-1 1,1 0 0,0 1-1,0-1 1,0 0-1,0 0 1,-1 0-1,1 1 1,0-1-1,2 0 1,31 1-10,-27-1 7,15 1-252,-7 0-913,-1 0 1,1-1-1,-1 0 1,1-1-1,-1-1 1,0-1-1,1 0 1,-1 0-1,0-1 1,23-11-1,-13-1-8534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426"/>
    </inkml:context>
    <inkml:brush xml:id="br0">
      <inkml:brushProperty name="width" value="0.025" units="cm"/>
      <inkml:brushProperty name="height" value="0.025" units="cm"/>
    </inkml:brush>
  </inkml:definitions>
  <inkml:trace contextRef="#ctx0" brushRef="#br0">102 19 11435,'0'0'9604,"-10"3"-7384,5-2-2112,0 0-1,0 1 0,0 0 0,1 0 1,-1 0-1,1 0 0,-1 1 1,1-1-1,0 1 0,0 0 0,0 1 1,1-1-1,-1 1 0,1-1 1,0 1-1,0 0 0,0 0 0,0 0 1,1 1-1,-1-1 0,1 1 1,1-1-1,-1 1 0,0 0 0,1 0 1,0 0-1,0 0 0,1 0 1,-1 0-1,1 5 0,0-10-105,0 1 0,1 0 0,-1-1 0,0 1 0,0-1 0,1 1-1,-1-1 1,0 1 0,1-1 0,-1 1 0,1-1 0,-1 0 0,0 1 0,1-1 0,-1 1 0,1-1-1,-1 0 1,1 1 0,-1-1 0,1 0 0,-1 0 0,1 0 0,-1 1 0,1-1 0,0 0 0,-1 0 0,1 0-1,-1 0 1,1 0 0,0 0 0,-1 0 0,1 0 0,-1 0 0,1 0 0,-1 0 0,1 0 0,0-1-1,-1 1 1,1 0 0,-1 0 0,1-1 0,-1 1 0,1-1 0,27-13 42,-13 0-116,-1-1-1,-1 0 1,0-1-1,-1-1 1,-1 0 0,10-19-1,-27 47 664,-5 7-370,1 0 0,2 1 0,0 0 0,0 1 0,-3 20 0,10-39-219,1-1 0,0 1 1,0-1-1,0 1 0,0-1 1,0 1-1,0-1 1,0 1-1,0-1 0,0 1 1,0-1-1,0 1 0,0-1 1,0 1-1,1-1 0,-1 1 1,0-1-1,0 1 1,0-1-1,1 1 0,-1-1 1,0 1-1,1-1 0,-1 0 1,0 1-1,1-1 1,-1 1-1,0-1 0,1 0 1,-1 0-1,1 1 0,-1-1 1,1 0-1,-1 0 0,1 1 1,-1-1-1,1 0 1,-1 0-1,1 0 0,-1 0 1,1 0-1,-1 0 0,1 0 1,-1 0-1,1 0 1,-1 0-1,1 0 0,-1 0 1,1 0-1,-1 0 0,1 0 1,-1-1-1,1 1 0,-1 0 1,1 0-1,0-1 1,29-13 102,54-48-616,-59 42 171,51-32 0,-76 51 346,1 1 1,-1-1-1,0 1 0,1 0 0,-1-1 0,1 1 0,-1 0 0,1 0 0,-1-1 1,1 1-1,-1 0 0,1 0 0,0 0 0,-1 0 0,1 0 0,-1-1 0,1 1 1,-1 0-1,1 0 0,0 0 0,-1 1 0,1-1 0,-1 0 0,1 0 0,-1 0 1,1 0-1,-1 0 0,1 1 0,-1-1 0,1 0 0,-1 0 0,1 1 0,-1-1 0,1 1 1,-1-1-1,1 0 0,0 1 0,0 25 522,-16 35 401,14-58-905,-7 33 859,13-27 428,12-16-729,15-19-993,-22 17 302,1 0 1,0 1-1,14-9 0,-5 9-4625,2 5-4281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847"/>
    </inkml:context>
    <inkml:brush xml:id="br0">
      <inkml:brushProperty name="width" value="0.025" units="cm"/>
      <inkml:brushProperty name="height" value="0.025" units="cm"/>
    </inkml:brush>
  </inkml:definitions>
  <inkml:trace contextRef="#ctx0" brushRef="#br0">175 0 4164,'0'0'19992,"-5"10"-19901,-3 0-70,5-7-14,1 0 0,-1 1-1,1 0 1,0-1 0,0 1 0,0 0 0,0 0 0,1 0-1,-1 0 1,0 5 0,1 2 184,0-1 0,0 1 0,1 0 0,1 0 0,0-1 0,3 16 0,2 31-209,-7-32 483,0 0 0,-2-1 0,-1 1 1,-1-1-1,-1 0 0,-1 0 0,-1-1 1,-1 0-1,-1 0 0,-1-1 0,-2-1 1,-16 24-1,6-24 232,23-20-691,-1-1 0,1 0 1,0 0-1,-1 0 0,1 1 1,-1-1-1,1 0 0,-1 0 1,1 0-1,-1 0 0,1 0 1,-1 0-1,1 0 0,-1 0 0,1 0 1,-1 0-1,1 0 0,-1 0 1,1 0-1,-1-1 0,1 1 1,-1 0-1,1 0 0,-1 0 1,1-1-1,0 1 0,-1 0 1,1-1-1,-1 1 0,1 0 1,0-1-1,-1 1 0,1 0 1,0-1-1,-1 1 0,1-1 1,0 1-1,0-1 0,0 1 1,-1 0-1,1-1 0,0 1 1,0-1-1,0 1 0,0-1 0,0 1 1,0-1-1,0 1 0,0-1 1,0 1-1,0-1 0,0 1 1,0-1-1,0 1 0,0-1 1,1 0-1,-2-16-6,2 0 0,0-1 0,1 1 0,1 0 0,1 0 0,0 0 0,1 1 0,1 0 0,0 0 0,1 0 0,1 0 0,1 1 0,0 1 0,1-1 0,0 2 0,1-1 0,1 1 0,0 1 0,0 0 0,1 1 0,1 0 0,0 1 0,1 1 0,0 0 0,0 1 0,27-11 0,3 3-488,10-3-3588,-2-3-4524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6.976"/>
    </inkml:context>
    <inkml:brush xml:id="br0">
      <inkml:brushProperty name="width" value="0.025" units="cm"/>
      <inkml:brushProperty name="height" value="0.025" units="cm"/>
    </inkml:brush>
  </inkml:definitions>
  <inkml:trace contextRef="#ctx0" brushRef="#br0">68 1 8200,'0'0'15470,"-8"10"-14461,0-1-797,0 1-1,1 0 0,1 0 0,-9 17 0,13-22-153,-1 1-1,1 0 0,0 0 0,0 0 1,1 0-1,0 0 0,0 0 0,0 0 1,1 0-1,0 0 0,0 0 1,1 1-1,1 7 0,-2-13-50,1 0 0,-1 0 0,1 0 1,0 0-1,-1 0 0,1 0 0,0 0 0,-1-1 0,1 1 0,0 0 0,0 0 0,0-1 0,0 1 1,0-1-1,0 1 0,0-1 0,0 1 0,0-1 0,0 0 0,0 1 0,0-1 0,0 0 0,0 0 1,0 0-1,1 0 0,-1 0 0,0 0 0,0 0 0,0 0 0,0 0 0,0 0 0,0-1 0,0 1 1,0 0-1,0-1 0,0 1 0,0-1 0,2 0 0,39-21 415,-18 3-229,40-44-1,-5 3-48,-59 60-144,0 0 0,1 0 0,-1 0 0,0 0 1,0 0-1,0-1 0,0 1 0,0 0 0,0 0 0,0 0 0,0 0 0,0 0 1,1 0-1,-1 0 0,0 0 0,0 0 0,0 0 0,0 0 0,0 0 0,0 0 0,1 0 1,-1 0-1,0 0 0,0 0 0,0 0 0,0 0 0,0 0 0,0 0 0,0 0 1,0 0-1,1 0 0,-1 0 0,0 1 0,0-1 0,0 0 0,0 0 0,0 0 1,0 0-1,0 0 0,0 0 0,0 0 0,0 0 0,1 0 0,-1 0 0,0 1 1,0-1-1,0 0 0,0 0 0,0 0 0,0 0 0,0 0 0,0 0 0,0 0 0,0 1 1,0-1-1,0 0 0,0 0 0,0 0 0,0 0 0,0 0 0,1 14 45,-5 15 186,-1-4-36,2-18-172,1 1 1,0 0 0,0 0 0,1-1-1,0 1 1,1 0 0,0 0 0,0 0 0,2 14-1,-1-21-20,-1 0 0,1 0 0,0-1 0,-1 1 0,1 0 0,0 0-1,0-1 1,-1 1 0,1 0 0,0-1 0,0 1 0,0 0 0,0-1 0,0 0-1,0 1 1,0-1 0,0 1 0,0-1 0,0 0 0,0 0 0,0 0 0,0 0 0,0 0-1,1 0 1,-1 0 0,0 0 0,0 0 0,0 0 0,1-1 0,34-9 145,-21 1-114,-1 0 0,0 0-1,0-2 1,-1 0 0,17-17-1,-20 17-21,2 0 1,-1 1-1,1 0 0,0 1 0,1 1 0,0 0 0,18-8 0,-31 16-9,0 0 0,1 0 0,-1 0 0,0 0 0,1 0 0,-1 0 0,0 0 0,1 0 0,-1 0-1,0 0 1,1 0 0,-1 1 0,0-1 0,0 0 0,1 0 0,-1 0 0,0 0 0,0 0 0,1 1 0,-1-1 0,0 0 0,0 0 0,1 1-1,-1-1 1,0 0 0,0 0 0,0 1 0,0-1 0,1 0 0,-1 1 0,0-1 0,0 0 0,0 0 0,0 1 0,0-1 0,0 0 0,0 1 0,0-1-1,0 0 1,0 1 0,0-1 0,0 0 0,0 1 0,0-1 0,0 21 244,-1-16-156,-9 52 493,7-50-704,1 0 1,0 0-1,1 0 0,-1 0 1,2 0-1,-1 0 1,1 0-1,0 0 1,0 1-1,2 11 1,-1-18-52,-1 0 0,1 0 0,-1-1 0,1 1 0,-1 0 0,1-1 0,0 1 0,-1 0 0,1-1 0,0 1 0,-1-1 0,1 1 0,0-1 0,0 0 0,0 1 0,-1-1 0,1 0 0,0 1 0,0-1 1,0 0-1,0 0 0,-1 0 0,1 0 0,0 0 0,0 0 0,0 0 0,0 0 0,0 0 0,0 0 0,-1 0 0,1-1 0,0 1 0,0 0 0,0-1 0,1 0 0,29-15-4490,-1-9-880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7.302"/>
    </inkml:context>
    <inkml:brush xml:id="br0">
      <inkml:brushProperty name="width" value="0.025" units="cm"/>
      <inkml:brushProperty name="height" value="0.025" units="cm"/>
    </inkml:brush>
  </inkml:definitions>
  <inkml:trace contextRef="#ctx0" brushRef="#br0">149 95 11787,'0'0'6262,"-12"12"-2370,5-4-3451,-68 83 3328,68-81-3434,0 1 0,1-1 1,0 1-1,0 0 0,1 0 1,1 1-1,0 0 1,-4 17-1,8-28-328,-1 0 1,1 0-1,0 0 1,0 0-1,0 0 1,0 0-1,0 0 1,0 0-1,0 0 1,0 0-1,0 0 1,0 0-1,0 0 1,0 0-1,1 0 1,-1 0-1,1 0 1,-1 0-1,0 0 1,1 0-1,0-1 1,-1 1-1,1 0 1,-1 0-1,1 0 1,0-1-1,0 1 1,-1 0-1,1-1 1,0 1-1,0 0 1,0-1-1,0 0 1,0 1-1,0-1 1,0 1-1,0-1 1,0 0-1,0 0 1,0 1-1,0-1 1,0 0-1,0 0 1,0 0-1,0 0 1,0 0-1,0 0 1,1-1-1,5 0-22,-1 0 0,0-1 0,0 0-1,0 0 1,-1 0 0,1-1 0,5-3 0,12-8-138,-1-1 0,-1-2 0,0 0 0,-1-1 1,-1-1-1,-1 0 0,0-2 0,-2 0 1,0-1-1,-2 0 0,0-1 0,16-39 1,-29 59 202,1-1 1,-1 1 0,0 0 0,-1-1 0,1 1 0,-1-1 0,1 1-1,-1-1 1,-1-6 0,1 10-29,0 0 0,0-1-1,0 1 1,0 0 0,0 0 0,0 0-1,0 0 1,-1-1 0,1 1 0,0 0 0,0 0-1,0 0 1,0 0 0,0 0 0,0 0-1,-1 0 1,1-1 0,0 1 0,0 0 0,0 0-1,0 0 1,-1 0 0,1 0 0,0 0-1,0 0 1,0 0 0,-1 0 0,1 0 0,0 0-1,0 0 1,0 0 0,-1 0 0,1 0-1,0 0 1,0 0 0,0 0 0,0 0 0,-1 0-1,1 0 1,0 1 0,0-1 0,0 0-1,0 0 1,0 0 0,-1 0 0,1 0 0,0 0-1,0 1 1,0-1 0,-16 19 713,-6 17-100,-24 53 0,39-73-567,1 0 0,0 0 0,1 0 0,1 1 0,0-1 0,-1 23 0,5-37-101,0 0-1,0 0 1,0-1-1,0 1 0,1 0 1,-1 0-1,0 0 1,1 0-1,-1 0 1,1-1-1,0 1 1,0 0-1,0 0 0,0-1 1,0 1-1,0-1 1,0 1-1,0-1 1,0 1-1,1-1 1,-1 0-1,1 1 1,-1-1-1,1 0 0,-1 0 1,1 0-1,0 0 1,-1-1-1,1 1 1,0 0-1,0-1 1,0 1-1,-1-1 0,1 1 1,0-1-1,0 0 1,3 0-1,3 0-749,1 0 1,-1 0-1,0-1 0,0 0 0,0-1 0,0 0 0,14-5 0,15-11-5505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579"/>
    </inkml:context>
    <inkml:brush xml:id="br0">
      <inkml:brushProperty name="width" value="0.025" units="cm"/>
      <inkml:brushProperty name="height" value="0.025" units="cm"/>
    </inkml:brush>
  </inkml:definitions>
  <inkml:trace contextRef="#ctx0" brushRef="#br0">175 170 8520,'0'0'9129,"-1"-9"-6209,1 7-2711,0 0 1,-1-1-1,1 1 1,-1 0-1,0-1 1,1 1-1,-1 0 1,0 0-1,0 0 1,-1 0-1,1 0 1,0 0-1,-1 0 1,1 0-1,-1 0 1,-1-1-1,1 2-70,0 0 1,-1 0-1,1 1 0,0-1 0,0 1 0,0-1 1,0 1-1,0 0 0,-1 0 0,1 0 0,0 0 1,0 0-1,0 0 0,0 0 0,-1 1 0,1-1 1,0 1-1,0 0 0,0 0 0,0 0 0,0 0 1,0 0-1,0 0 0,-1 1 0,-5 4-51,0-1 0,1 1-1,-1 1 1,1-1 0,1 1-1,-1 0 1,1 1 0,1 0-1,-1 0 1,1 0 0,1 0 0,0 1-1,0 0 1,0 0 0,1 0-1,1 0 1,-1 0 0,1 1-1,1-1 1,-1 11 0,2-18-80,0-1 1,0 1-1,0-1 0,0 1 1,1-1-1,-1 1 1,0 0-1,1-1 0,-1 1 1,1-1-1,0 0 1,-1 1-1,1-1 0,0 1 1,0-1-1,0 0 0,0 0 1,0 1-1,0-1 1,0 0-1,0 0 0,0 0 1,1 0-1,-1 0 1,0-1-1,1 1 0,-1 0 1,1 0-1,-1-1 0,1 1 1,-1-1-1,1 0 1,-1 1-1,1-1 0,-1 0 1,1 0-1,0 0 1,-1 0-1,1 0 0,-1 0 1,1 0-1,-1-1 0,3 0 1,4 0 40,0-1 0,0 0 1,0-1-1,-1 1 0,1-2 1,-1 1-1,11-7 0,6-6-6,-1-1 0,-1-1-1,-1-1 1,-1-1 0,0-1 0,-2 0-1,0-2 1,-2 0 0,0 0-1,16-35 1,-30 55-34,-1-1-1,0 0 1,1 1 0,-1-1 0,-1 0-1,1 1 1,0-1 0,-1 0-1,0 0 1,0 0 0,0-5 0,0 9-4,-1 0 0,1-1 1,0 1-1,0 0 0,0 0 1,0-1-1,0 1 0,0 0 1,0-1-1,-1 1 1,1 0-1,0 0 0,0-1 1,0 1-1,0 0 0,-1 0 1,1 0-1,0-1 0,0 1 1,-1 0-1,1 0 1,0 0-1,0 0 0,-1-1 1,1 1-1,0 0 0,-1 0 1,1 0-1,0 0 0,-1 0 1,1 0-1,0 0 1,0 0-1,-1 0 0,1 0 1,0 0-1,-1 0 0,1 0 1,0 0-1,-1 0 0,-20 20 322,8-3-132,1 2-1,1-1 1,-13 30 0,20-40-175,0 1 0,1 0 1,0 0-1,1 0 1,0 0-1,0 0 1,1 0-1,0 1 1,0-1-1,2 16 1,0-23-17,-1-1-1,1 0 1,-1 1 0,1-1 0,0 0-1,-1 1 1,1-1 0,0 0 0,0 0 0,0 0-1,0 0 1,0 0 0,0 0 0,0 0-1,0 0 1,0 0 0,0 0 0,1-1-1,-1 1 1,0 0 0,0-1 0,1 1-1,-1-1 1,1 0 0,-1 1 0,0-1-1,1 0 1,-1 0 0,1 0 0,-1 0 0,1 0-1,-1 0 1,0 0 0,1 0 0,2-1-1,3 0 26,0-1-1,0 0 0,0 0 0,0 0 0,12-7 0,-3 0-36,-1 0 1,-1-1-1,24-21 0,-33 26-24,1 0-1,-1-1 0,0 1 1,-1-1-1,1 0 1,-1 0-1,0-1 1,-1 1-1,1-1 1,-1 0-1,3-10 0,-50 111-63,41-85 99,0 0 0,1 1-1,0-1 1,1 1-1,0-1 1,0 1 0,1 0-1,1 12 1,-1-20-2,1 0 0,-1-1 0,0 1 0,1-1 0,-1 1 0,1-1 0,0 1 0,0-1 0,-1 1 0,1-1 0,0 0 0,0 1 0,0-1 0,0 0 0,0 0 0,1 0 0,-1 0 0,0 0 0,0 0 0,1 0 0,2 1 0,-1-1 4,0-1 0,0 1-1,0-1 1,0 0 0,0 0 0,0 0 0,0-1 0,0 1 0,0-1-1,0 1 1,0-1 0,-1 0 0,1 0 0,0 0 0,0-1 0,3-1-1,8-5-13,0-1-1,0-1 1,-1 0-1,0-1 1,-1 0-1,0-1 1,-1 0-1,-1-1 1,1 0-1,-2-1 1,0 0-1,-1 0 1,13-30-1,-21 42 8,1 1 1,-1-1-1,1 1 0,-1-1 0,1 1 1,-1-1-1,0 1 0,0-1 0,0 1 1,0-1-1,0 1 0,0-1 0,0 1 1,-1-1-1,1 1 0,-2-3 0,2 3 6,0 1-1,-1 0 0,1 0 1,-1-1-1,1 1 0,-1 0 1,0 0-1,1 0 0,-1 0 0,1 0 1,-1-1-1,1 1 0,-1 0 1,1 0-1,-1 0 0,1 1 1,-1-1-1,0 0 0,1 0 0,-1 0 1,1 0-1,-1 0 0,1 1 1,-1-1-1,1 0 0,-1 0 1,1 1-1,0-1 0,-1 1 0,-5 3 39,1-1-1,0 2 0,0-1 0,1 0 0,-1 1 1,-4 6-1,-27 51 143,34-57-176,0 0 0,0-1 0,1 1 0,0 0 0,0 0 0,0 0 0,0 0 0,1 0 0,0 0 0,0 0 0,0 0 0,1 6 0,0-10-8,0 0 0,0 1 0,0-1 0,0 0 0,0 0 0,1 0 0,-1-1 0,0 1 0,0 0 0,1 0 0,-1-1 0,0 1 0,1-1 0,-1 1 0,1-1 0,-1 1 0,1-1 0,-1 0 0,1 0 0,-1 0 0,0 0 0,1 0 0,-1 0 0,1 0 0,-1 0 0,2-1 0,43-5 0,-38 4-703,-1 0 0,1-1 1,-1 0-1,0 0 0,0 0 0,11-7 1,-16 8 195,0 0 1,1 0-1,-1 0 1,0 0-1,0 0 1,0 0-1,0-1 1,-1 1-1,1-1 1,-1 1-1,1-1 1,-1 1-1,0-1 1,0 0-1,0 0 1,0 0-1,-1 1 1,1-1-1,-1 0 0,1-5 1,-1-13-13918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923"/>
    </inkml:context>
    <inkml:brush xml:id="br0">
      <inkml:brushProperty name="width" value="0.025" units="cm"/>
      <inkml:brushProperty name="height" value="0.025" units="cm"/>
    </inkml:brush>
  </inkml:definitions>
  <inkml:trace contextRef="#ctx0" brushRef="#br0">0 19 19250,'0'0'11243,"52"-19"-27835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295"/>
    </inkml:context>
    <inkml:brush xml:id="br0">
      <inkml:brushProperty name="width" value="0.025" units="cm"/>
      <inkml:brushProperty name="height" value="0.025" units="cm"/>
    </inkml:brush>
  </inkml:definitions>
  <inkml:trace contextRef="#ctx0" brushRef="#br0">32 1 6438,'0'0'15855,"4"55"-13837,-11-10-32,-4 5-1217,3 8-513,3-1-96,0-1-160,5-6 32,0-8-512,0-12-1763,10-10-1472,-5-15-1154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997"/>
    </inkml:context>
    <inkml:brush xml:id="br0">
      <inkml:brushProperty name="width" value="0.025" units="cm"/>
      <inkml:brushProperty name="height" value="0.025" units="cm"/>
    </inkml:brush>
  </inkml:definitions>
  <inkml:trace contextRef="#ctx0" brushRef="#br0">19 0 15951,'0'0'10559,"-2"10"-10425,-6 47-364,3 1 1,2-1-1,5 62 1,3-72-1947,-4-46 1865,-1 1-1,1 0 0,0-1 0,0 1 1,-1-1-1,1 1 0,0-1 1,0 1-1,0-1 0,1 1 0,-1-1 1,0 0-1,3 3 0,-1-4-3243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635"/>
    </inkml:context>
    <inkml:brush xml:id="br0">
      <inkml:brushProperty name="width" value="0.025" units="cm"/>
      <inkml:brushProperty name="height" value="0.025" units="cm"/>
    </inkml:brush>
  </inkml:definitions>
  <inkml:trace contextRef="#ctx0" brushRef="#br0">7 179 6246,'-1'-9'7100,"0"5"-6801,0 0-2,0 0 0,0 0 0,0 0 0,1 0 0,-1 0-1,1 0 1,0 0 0,0 0 0,1 0 0,-1 0 0,1 0 0,0 0 0,0 1 0,0-1 0,0 0 0,1 0 0,-1 1 0,1-1-1,0 0 1,0 1 0,0 0 0,1 0 0,-1-1 0,1 1 0,0 1 0,0-1 0,0 0 0,5-3 0,10-3 51,1 0 0,0 1 0,1 1 1,-1 1-1,1 1 0,0 1 0,1 0 1,-1 1-1,1 2 0,-1 0 0,1 1 0,39 5 1,-57-4-318,1-1 0,-1 1 1,1 0-1,0 0 1,-1 0-1,0 0 0,1 1 1,-1 0-1,0-1 0,0 1 1,0 0-1,0 0 0,0 1 1,0-1-1,0 1 1,-1-1-1,1 1 0,-1 0 1,0 0-1,0 0 0,0 0 1,0 0-1,-1 1 0,1-1 1,-1 0-1,0 1 1,0-1-1,0 1 0,1 6 1,-2-5 116,0 1 1,0 0 0,0 0 0,-1-1 0,0 1 0,0 0 0,0-1-1,-1 1 1,0-1 0,0 1 0,0-1 0,-1 0 0,0 0-1,0 0 1,0 0 0,0-1 0,-1 1 0,-5 4 0,-1 1-11,-1-1 1,0 0-1,-1-1 0,1-1 1,-1 0-1,-1 0 1,1-1-1,-1-1 1,-1 0-1,1-1 1,0 0-1,-1-1 1,0-1-1,0 0 1,-17 0-1,31-1-152,0-1-1,-1 0 1,1 0-1,0 0 1,-1 0-1,1 0 1,0 0-1,0 0 1,-1 0-1,1 0 1,0 0-1,0 0 1,-1 0-1,1 0 1,0 0-1,-1 0 1,1 0-1,0 0 1,0 0-1,-1 0 1,1 0-1,0 0 1,0-1-1,-1 1 1,1 0-1,0 0 1,0 0-1,0 0 1,-1-1-1,1 1 1,0 0-1,0 0 1,0 0-1,-1-1 1,1 1-1,0 0 1,0 0-1,0-1 1,0 1-1,0 0 1,0 0-1,0-1 1,0 1-1,-1-1 1,12-10-1617,21-8-2615,54-14-7189,-37 18 1949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056"/>
    </inkml:context>
    <inkml:brush xml:id="br0">
      <inkml:brushProperty name="width" value="0.025" units="cm"/>
      <inkml:brushProperty name="height" value="0.025" units="cm"/>
    </inkml:brush>
  </inkml:definitions>
  <inkml:trace contextRef="#ctx0" brushRef="#br0">89 102 17200,'-4'9'3929,"-28"55"1513,18-38-3782,1 0-1,-12 36 1,25-62-1656,0 0 1,0 0 0,0 0-1,1-1 1,-1 1 0,0 0-1,0 0 1,1 0 0,-1 0-1,0-1 1,0 1-1,1 0 1,-1 0 0,0 0-1,0 0 1,1 0 0,-1 0-1,0 0 1,1 0 0,-1 0-1,0 0 1,1 0-1,-1 0 1,0 0 0,0 0-1,1 0 1,-1 0 0,0 0-1,0 0 1,1 0-1,-1 0 1,0 1 0,1-1-1,-1 0 1,0 0 0,0 0-1,0 0 1,1 1 0,-1-1-1,0 0 1,0 0-1,0 1 1,1-1 0,-1 0-1,0 0 1,0 1 0,0-1-1,0 0 1,0 0-1,0 1 1,1-1 0,-1 0-1,0 0 1,0 1 0,0-1-1,0 0 1,0 1 0,0-1-1,0 0 1,0 1-1,0-1 1,0 0 0,-1 0-1,1 1 1,20-16 57,-9 0-42,-1-1 0,-1 0 1,-1 0-1,0-1 0,-1 0 1,-1 0-1,-1-1 0,0 1 0,3-26 1,-11 79 139,0 34 162,3-66-310,0 0 0,1 0 0,-1 0 1,1 0-1,0-1 0,-1 1 0,2 0 0,-1 0 0,0-1 0,1 1 0,0-1 0,-1 1 0,4 3 0,-3-5-12,1 0 0,-1 0 0,0 0 0,1-1 0,0 1 0,-1-1 0,1 1 0,0-1 0,0 0 0,0 0 0,0 0 0,0 0 0,0-1 0,0 1 0,0-1 0,0 0 0,0 0 0,0 0 0,0 0 0,0 0 0,0-1 0,1 1 0,-1-1 0,0 0 0,-1 0 0,1 0 0,5-3 0,1 0 0,0-1 0,-1 0 0,1 0 0,-1-1 0,0 0 0,-1-1 0,10-9 0,-4 1 0,-1-1 0,0 0 0,-2 0 0,1-1 0,-2-1 0,-1 1 0,0-1 0,-1-1 0,9-35 0,-18 52 0,-3 9 0,-6 13 0,-3 11 0,4-10 0,0 1 0,1 0 0,1 0 0,2 1 0,0 0 0,-5 45 0,10-67 0,1-1 0,0 1 0,0 0 0,0 0 0,0-1 0,0 1 0,0 0 0,0 0 0,0-1 0,0 1 0,0 0 0,1-1 0,-1 1 0,0 0 0,0-1 0,1 1 0,-1 0 0,0-1 0,1 1 0,-1 0 0,1-1 0,-1 1 0,1-1 0,-1 1 0,1-1 0,-1 1 0,1-1 0,-1 1 0,1-1 0,0 0 0,-1 1 0,1-1 0,0 0 0,0 1 0,1-1 0,1 0 0,-1-1 0,0 1 0,0 0 0,0-1 0,0 1 0,0-1 0,0 0 0,0 0 0,0 0 0,3-2 0,4-2 0,0-1 0,0-1 0,-1 1 0,8-9 0,0-4 0,-1-1 0,0-1 0,-1 0 0,-2-1 0,0 0 0,-1-1 0,13-42 0,-68 206 0,40-130 0,-3 7 0,0 1 0,2 1 0,-5 27 0,10-46-3,-1-1 0,1 0 0,0 1 0,0-1 0,0 0 0,0 0 0,0 1 0,0-1 0,0 0-1,0 1 1,0-1 0,0 0 0,0 1 0,0-1 0,0 0 0,0 1 0,0-1 0,0 0 0,0 1 0,0-1 0,1 0 0,-1 0 0,0 1 0,0-1 0,0 0 0,0 1 0,1-1 0,-1 0 0,0 0-1,0 0 1,0 1 0,1-1 0,-1 0 0,0 0 0,1 0 0,-1 1 0,0-1 0,0 0 0,1 0 0,-1 0 0,0 0 0,1 0 0,-1 0 0,0 0 0,1 0 0,-1 0 0,0 0 0,0 0 0,1 0-1,-1 0 1,0 0 0,1 0 0,-1 0 0,0 0 0,1 0 0,-1 0 0,0 0 0,1 0 0,-1-1 0,0 1 0,15-9-1145,-15 9 875,3-4-1080,0 0 0,0 0 0,0-1 1,-1 1-1,0-1 0,3-7 0,4-11-7237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507"/>
    </inkml:context>
    <inkml:brush xml:id="br0">
      <inkml:brushProperty name="width" value="0.025" units="cm"/>
      <inkml:brushProperty name="height" value="0.025" units="cm"/>
    </inkml:brush>
  </inkml:definitions>
  <inkml:trace contextRef="#ctx0" brushRef="#br0">174 51 4516,'0'0'18957,"1"-8"-15065,-1 7-3801,1 0 4,0 0 1,-1-1-1,0 1 0,1 0 0,-1 0 1,0 0-1,0-1 0,1 1 1,-1 0-1,0 0 0,0-1 1,0 1-1,-1 0 0,1 0 0,0-1 1,0 1-1,-1 0 0,1 0 1,-1 0-1,1-1 0,-1 1 1,1 0-1,-1 0 0,0 0 1,1 0-1,-1 0 0,0 0 0,0 0 1,0 0-1,0 1 0,0-1 1,0 0-1,0 0 0,0 1 1,0-1-1,0 1 0,0-1 0,0 1 1,-1-1-1,1 1 0,0 0 1,0-1-1,-1 1 0,1 0 1,0 0-1,0 0 0,-1 0 0,1 0 1,0 0-1,0 1 0,-1-1 1,1 0-1,0 0 0,-2 2 1,-6 0-93,0 1 1,1 0 0,0 1-1,-1 0 1,1 0 0,1 1-1,-1 0 1,1 0-1,0 1 1,0 0 0,0 0-1,1 0 1,0 1 0,0 0-1,0 0 1,1 1 0,1 0-1,-5 8 1,9-16-4,0 1 0,-1-1 1,1 1-1,0-1 0,0 0 0,0 1 0,0-1 0,0 1 1,0-1-1,0 1 0,0-1 0,0 1 0,0-1 0,0 1 1,0-1-1,0 0 0,1 1 0,-1-1 0,0 1 0,0-1 1,0 1-1,1-1 0,-1 0 0,0 1 0,0-1 0,1 0 1,-1 1-1,0-1 0,1 0 0,-1 1 0,0-1 0,1 1 1,21 5 7,36-7-36,-43 0-17,-7 1-92,-1 0 0,0 0 0,1 1 0,-1-1 0,0 2-1,0-1 1,0 1 0,0 0 0,0 1 0,12 5 0,-16-5 111,0-1 0,0 0 1,0 1-1,0 0 1,0 0-1,-1 0 1,1 0-1,-1 0 0,0 0 1,0 1-1,0-1 1,0 1-1,0-1 1,-1 1-1,0 0 0,0 0 1,0 0-1,0-1 1,0 1-1,-1 0 1,0 7-1,0-6 103,0 0-1,0 0 1,-1 0 0,0 0-1,0 0 1,0 0 0,-1 0-1,1 0 1,-1-1 0,-1 1-1,1-1 1,0 1 0,-1-1-1,0 0 1,0 0 0,0 0-1,-1 0 1,1-1 0,-7 5-1,4-3-32,-1 0-1,0-1 1,1 0-1,-2 0 1,1-1-1,0 0 1,-1 0-1,1-1 1,-1 1-1,0-2 1,-14 2-1,21-3-161,0 1 0,0-1 0,1 0 0,-1 0 0,0 0 0,0-1 0,0 1 0,0 0 0,1 0 0,-1 0 0,0-1 0,0 1-1,0 0 1,1-1 0,-1 1 0,0-1 0,0 1 0,1-1 0,-1 1 0,0-1 0,1 1 0,-1-1 0,1 0 0,-1 1 0,1-1 0,-1 0 0,1 1 0,-1-1-1,1 0 1,0 0 0,-1 1 0,1-1 0,0 0 0,0 0 0,-1-1 0,1-1-970,0-1-1,0 1 1,0 0-1,0 0 1,0 0 0,1-1-1,-1 1 1,1 0-1,1-3 1,13-23-12338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837"/>
    </inkml:context>
    <inkml:brush xml:id="br0">
      <inkml:brushProperty name="width" value="0.025" units="cm"/>
      <inkml:brushProperty name="height" value="0.025" units="cm"/>
    </inkml:brush>
  </inkml:definitions>
  <inkml:trace contextRef="#ctx0" brushRef="#br0">55 125 8168,'0'0'21898,"7"-9"-20505,-3 3-1258,1 0-64,0-1-1,-1 0 1,1-1 0,-1 1-1,0-1 1,-1 0-1,0 1 1,0-2 0,-1 1-1,0 0 1,1-10-1,-3 17-70,0 1-1,0-1 0,-1 1 1,1-1-1,0 1 0,0 0 1,0-1-1,-1 1 0,1 0 1,0-1-1,0 1 0,-1 0 1,1-1-1,0 1 0,-1 0 1,1-1-1,0 1 1,-1 0-1,1 0 0,-1 0 1,1-1-1,0 1 0,-1 0 1,1 0-1,-1 0 0,1 0 1,0 0-1,-1 0 0,1 0 1,-1 0-1,1 0 0,-1 0 1,1 0-1,-1 0 0,1 0 1,0 0-1,-1 0 0,1 0 1,-1 0-1,1 0 0,0 1 1,-1-1-1,1 0 0,-1 0 1,1 1-1,0-1 0,-1 0 1,1 0-1,0 1 0,-1-1 1,1 0-1,0 1 0,-1 0 1,-20 14-7,13-6 30,1 0 0,0 1 0,1 0 0,0 0 0,0 0 0,1 1 0,0 0 0,1 0 0,1 0 0,-1 0 0,2 1 0,0-1 0,0 1 0,1 0 0,0 14 0,1-24-54,0 0 1,1-1-1,-1 1 0,0 0 1,1 0-1,-1-1 0,1 1 1,0 0-1,-1-1 1,1 1-1,0 0 0,0-1 1,0 0-1,0 1 0,0-1 1,1 1-1,-1-1 0,0 0 1,0 0-1,1 0 0,2 2 1,0-1-162,0 0-1,0-1 1,0 0 0,0 1 0,0-1 0,0-1 0,0 1 0,0 0-1,6-1 1,0 0-680,1-1 0,-1 0 0,1 0 0,-1-1 0,0 0 0,0-1 0,13-5 0,20-14-9415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1.412"/>
    </inkml:context>
    <inkml:brush xml:id="br0">
      <inkml:brushProperty name="width" value="0.025" units="cm"/>
      <inkml:brushProperty name="height" value="0.025" units="cm"/>
    </inkml:brush>
  </inkml:definitions>
  <inkml:trace contextRef="#ctx0" brushRef="#br0">299 74 4260,'0'0'15054,"-11"-5"-11098,-3-1-3094,1 1 0,-1 0 0,0 1 1,0 1-1,0 0 0,-1 1 0,-21-1 0,25 3-536,-64 4 890,71-4-1184,0 0 0,0 1 0,0 0 0,-1 0 0,1 0 0,0 1 0,1-1 1,-1 1-1,0 0 0,0 0 0,1 0 0,-1 1 0,1-1 0,-6 6 0,9-8-31,-1 1 0,1-1-1,0 0 1,-1 1-1,1-1 1,0 1 0,-1-1-1,1 1 1,0-1-1,-1 1 1,1-1 0,0 1-1,0 0 1,0-1-1,0 1 1,0-1-1,-1 1 1,1-1 0,0 1-1,0 0 1,0-1-1,1 1 1,-1-1 0,0 1-1,0-1 1,0 1-1,0-1 1,0 1 0,1 0-1,-1-1 1,0 1-1,0-1 1,1 1 0,-1-1-1,0 0 1,1 1-1,-1-1 1,1 1-1,-1-1 1,1 0 0,-1 1-1,0-1 1,1 0-1,-1 1 1,1-1 0,0 0-1,-1 0 1,1 1-1,-1-1 1,1 0 0,-1 0-1,1 0 1,-1 0-1,1 0 1,0 0 0,39 4-97,-34-4 52,41 2-196,63 12 0,-98-12 220,0 0 0,-1 1 0,1 0 0,-1 1 0,0 1 0,0 0 0,-1 0 0,0 1-1,1 0 1,-2 1 0,10 8 0,-16-13 19,-1 1 0,1-1 1,-1 1-1,0 0 0,0-1 0,0 1 1,0 0-1,0 0 0,-1 0 0,0 1 1,1-1-1,-1 0 0,0 0 0,-1 1 1,1-1-1,0 1 0,-1-1 0,0 1 1,0-1-1,0 0 0,0 1 0,-1-1 1,1 1-1,-1-1 0,0 0 0,0 1 1,0-1-1,0 0 0,-1 0 0,1 1 0,-1-1 1,0-1-1,0 1 0,0 0 0,0 0 1,-4 3-1,-4 5 92,-1 0 0,0-1 0,-1 0 0,0-1 0,-1 0 0,-25 13 0,18-13 64,-1 0 0,-41 12 0,54-18-125,-1-1 0,0 0 0,0-1 0,0 0 0,0 0 0,1-1 0,-1 0 0,0-1 0,0 0 0,-11-2 0,18 2-50,1 0-1,-1 1 1,1-1 0,0 0-1,-1 1 1,1-1 0,0 0-1,0 0 1,0 0 0,-1 0-1,1 0 1,0-1 0,0 1-1,1 0 1,-1 0 0,0-1-1,0 1 1,1 0 0,-1-1-1,0 1 1,1-1 0,0 1-1,-1-1 1,1 1 0,0-1-1,0 1 1,-1-1 0,1 1-1,0-1 1,1 1 0,-1-1-1,0 1 1,0-1 0,1 1-1,-1-1 1,1 1 0,0-2-1,1-4-180,1 1-1,-1-1 0,1 1 1,0 0-1,1 0 0,0 0 0,5-6 1,154-148-8711,-58 61-1085,-51 44-194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129"/>
    </inkml:context>
    <inkml:brush xml:id="br0">
      <inkml:brushProperty name="width" value="0.025" units="cm"/>
      <inkml:brushProperty name="height" value="0.025" units="cm"/>
    </inkml:brush>
  </inkml:definitions>
  <inkml:trace contextRef="#ctx0" brushRef="#br0">135 1 10634,'0'0'14777,"-8"9"-13074,-5 9-1333,0 1 1,1 0 0,2 1 0,0 0-1,1 1 1,1 0 0,0 0-1,-4 27 1,6-20-217,1 1 1,1 0-1,0 34 0,4-56-156,0-1 0,0 1 1,0-1-1,1 1 0,0-1 0,0 1 0,1-1 0,-1 1 0,2-1 0,-1 0 0,0 0 0,1 0 0,1 0 0,-1-1 0,1 1 0,-1-1 0,1 0 0,1 0 1,-1 0-1,7 5 0,-11-9-160,1-1 1,0 1 0,0 0 0,-1 0-1,1-1 1,0 1 0,0-1 0,0 1 0,0-1-1,0 1 1,0-1 0,0 1 0,0-1-1,0 0 1,0 0 0,0 1 0,0-1-1,0 0 1,0 0 0,0 0 0,0 0-1,0 0 1,0 0 0,0-1 0,0 1-1,0 0 1,0 0 0,2-1 0,-3-1-203,1 1-1,-1 0 1,1-1 0,-1 1 0,1-1 0,-1 1 0,0 0 0,0-1 0,1 1 0,-1-1 0,0 1 0,-1-1-1,1 1 1,0-1 0,0 1 0,0 0 0,-1-2 0,-14-42-5401,7 26 5794,0 3-179,-24-43 1242,30 56-515,0 1 1,0-1-1,0 1 1,-1 0-1,1-1 0,0 1 1,-1 0-1,0 0 1,-5-3-1,8 5-482,-1 0-1,1 0 1,0 0 0,0 1-1,-1-1 1,1 0 0,0 0-1,0 0 1,0 0 0,-1 0-1,1 0 1,0 0 0,0 1-1,0-1 1,-1 0 0,1 0 0,0 0-1,0 0 1,0 1 0,0-1-1,-1 0 1,1 0 0,0 0-1,0 1 1,0-1 0,0 0-1,0 0 1,0 1 0,0-1-1,0 0 1,0 0 0,0 1-1,0-1 1,0 0 0,0 0-1,0 0 1,0 1 0,0-1-1,0 0 1,0 0 0,0 1-1,0-1 1,0 0 0,0 0 0,0 1-1,0-1 1,1 0 0,-1 0-1,0 0 1,0 1 0,0-1-1,0 0 1,1 0 0,-1 0-1,0 0 1,0 1 0,0-1-1,1 0 1,-1 0 0,10 17 849,-5-12-843,1-1 0,0 0 1,1-1-1,-1 1 0,1-1 0,-1 0 1,1-1-1,0 0 0,0 0 0,0 0 0,0-1 1,1 0-1,-1 0 0,0-1 0,0 0 1,1 0-1,-1-1 0,0 0 0,0 0 0,8-3 1,1 0-92,0 0 1,0-2-1,0 0 1,-1-1-1,1 0 1,-2-1-1,22-15 1,-31 20 30,-1 0 0,1-1 0,-1 1 0,1-1 0,-1 0 0,0 0 0,0-1 0,-1 1 0,1-1 0,-1 0 0,0 0 0,-1 0 0,1 0 0,-1 0 0,0 0 0,0-1 0,0 1 0,0-9 0,-2 13-20,0 1 0,0 0 0,0-1 0,0 1 0,0-1 0,0 1-1,0-1 1,0 1 0,-1-1 0,1 1 0,0 0 0,0-1-1,-1 1 1,1-1 0,0 1 0,0 0 0,-1-1 0,1 1 0,0 0-1,-1-1 1,1 1 0,-1 0 0,1 0 0,0-1 0,-1 1 0,1 0-1,-1 0 1,1 0 0,-1 0 0,1-1 0,0 1 0,-1 0 0,1 0-1,-1 0 1,1 0 0,-1 0 0,1 0 0,-1 0 0,1 0-1,-1 0 1,1 1 0,-1-1 0,1 0 0,0 0 0,-1 0 0,1 0-1,-1 1 1,0-1 0,-23 13 255,17-5-233,0-1 1,0 2-1,0-1 1,1 1-1,1 0 1,-1 0 0,1 0-1,1 1 1,-7 19-1,6-12-31,0 0 0,1 1 0,1 0 0,1-1 0,-1 21 0,3-37-13,0 1 1,0-1-1,0 0 1,0 0-1,0 0 1,0 0-1,0 0 1,0 0-1,0 0 0,1 1 1,-1-1-1,0 0 1,1 0-1,-1 0 1,1 0-1,-1 0 1,1 0-1,0 0 1,-1-1-1,1 1 1,0 0-1,-1 0 1,1 0-1,0-1 1,0 1-1,0 0 0,0-1 1,0 1-1,1 0 1,0-1 1,1 1 0,-1-1-1,0 0 1,0 0 0,1-1 0,-1 1 0,0 0 0,0-1 0,1 1-1,-1-1 1,0 0 0,0 0 0,3-1 0,6-4 10,-1 1 1,-1-2-1,1 0 1,15-14-1,-4-3-6,-1 0 0,-1-2-1,-1 0 1,-1-1 0,-1-1-1,-2 0 1,20-57 0,-75 264-134,39-167 130,0 0 0,1 0 0,0-1 0,1 1 0,1 14 0,-1-25 1,0-1 0,1 1 0,-1-1-1,0 1 1,0-1 0,1 1 0,-1-1 0,0 1 0,1-1 0,-1 1 0,0-1 0,1 1 0,-1-1 0,1 0 0,-1 1 0,0-1 0,1 0-1,-1 1 1,1-1 0,0 0 0,-1 0 0,1 1 0,-1-1 0,1 0 0,-1 0 0,1 0 0,-1 0 0,1 0 0,0 0 0,-1 0 0,1 0 0,-1 0-1,1 0 1,0 0 0,-1 0 0,1 0 0,-1 0 0,1 0 0,-1-1 0,1 1 0,0 0 0,24-12 34,-8 0-28,-1 0 0,-1-2-1,0 0 1,-1 0 0,0-1-1,-1-1 1,-1 0 0,18-32 0,-30 48-14,0 0 0,0 0 0,1-1 0,-1 1 1,0 0-1,0 0 0,1-1 0,-1 1 0,0 0 0,0-1 1,0 1-1,1 0 0,-1-1 0,0 1 0,0-1 1,0 1-1,0 0 0,0-1 0,0 1 0,0 0 0,0-1 1,0 1-1,0-1 0,0 1 0,0 0 0,0-1 1,0 1-1,0 0 0,-1-1 0,1 1 0,0-1 0,0 1 1,0 0-1,0-1 0,-1 1 0,1 0 0,-1-1 1,-14 7-580,-20 20-1202,34-25 1678,-40 32-6964,23-22 736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455"/>
    </inkml:context>
    <inkml:brush xml:id="br0">
      <inkml:brushProperty name="width" value="0.025" units="cm"/>
      <inkml:brushProperty name="height" value="0.025" units="cm"/>
    </inkml:brush>
  </inkml:definitions>
  <inkml:trace contextRef="#ctx0" brushRef="#br0">1 0 14958,'0'0'11691,"1"50"-19282,11-32-1698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3.076"/>
    </inkml:context>
    <inkml:brush xml:id="br0">
      <inkml:brushProperty name="width" value="0.025" units="cm"/>
      <inkml:brushProperty name="height" value="0.025" units="cm"/>
    </inkml:brush>
  </inkml:definitions>
  <inkml:trace contextRef="#ctx0" brushRef="#br0">114 16 14574,'0'0'4297,"-8"-1"-768,-29-5-865,35 6-2512,0 0 0,0 0 0,0 1-1,0-1 1,-1 1 0,1-1 0,0 1 0,0 0 0,0-1 0,0 1 0,0 0 0,0 1 0,1-1 0,-1 0 0,0 0 0,0 1 0,1-1 0,-1 1 0,1-1 0,-1 1 0,1 0 0,0 0-1,0 0 1,0-1 0,0 1 0,0 0 0,0 0 0,0 1 0,0 3 0,-2 3-13,0 0 0,1 0 0,1 0 0,0 0 0,-1 13-1,4-10-162,0 1-1,0-1 1,1 0-1,0-1 1,1 1-1,1-1 0,0 1 1,0-1-1,1 0 1,11 15-1,-10-16-3,0 1 0,-1-1 1,0 1-1,-1 1 0,0-1 0,-1 1 0,0 0 0,-1 0 1,0 0-1,2 20 0,-5-26 36,-1 0 1,1 0-1,-1 1 0,0-1 1,0 0-1,-1 0 0,0 0 1,0 0-1,0 0 0,-6 10 1,6-13 77,0-1 1,0 1-1,-1 0 0,1-1 1,0 0-1,-1 1 0,1-1 1,-1 0-1,0 0 0,0-1 1,0 1-1,0 0 0,0-1 1,0 0-1,0 0 0,0 0 1,-1 0-1,1 0 0,0-1 1,0 1-1,-8-1 0,10 0-74,0 0 0,0 0 0,0 0 0,1 0 0,-1-1 0,0 1 0,0 0 0,0-1 0,0 1 0,0-1 0,0 1 0,0-1 0,0 1 0,1-1 0,-1 1 0,0-1 0,0 0 0,1 0 0,-1 1 0,0-1 0,1 0 0,-1 0 0,1 0-1,-1 1 1,0-3 0,-5-33 278,6 25-231,0 0 0,1 1 0,1-1 1,4-17-1,3 7-213,1 1-1,1 0 1,1 1-1,0 0 1,2 1-1,0 0 1,24-22 0,-23 25 7,-1-1 1,0 0 0,-1-1 0,0-1-1,-2 0 1,0 0 0,-1-1-1,10-28 1,-17 19 149,-3 27-2,-1 1 1,1-1 0,0 1 0,0 0 0,0-1 0,-1 1 0,1-1-1,0 1 1,-1 0 0,1-1 0,0 1 0,0 0 0,-1-1 0,1 1-1,-1 0 1,1-1 0,0 1 0,-1 0 0,1 0 0,-1 0-1,1-1 1,-1 1 0,1 0 0,-1 0 0,1 0 0,0 0 0,-1 0-1,1 0 1,-1 0 0,0 0 0,-2 0 11,1 1 0,-1 0 0,1 0 1,-1 0-1,1 0 0,0 1 0,0-1 0,-1 1 0,1-1 0,0 1 0,0 0 1,0 0-1,1 0 0,-1 0 0,0 0 0,-1 2 0,-1 2 23,0 0-1,0 0 1,1 0-1,-1 0 1,1 1-1,1-1 0,-1 1 1,1 0-1,0-1 1,1 1-1,0 0 1,0 0-1,0 8 1,1-14-26,0 0 0,0 0 0,0 0 1,0 0-1,0-1 0,1 1 0,-1 0 0,0 0 1,0-1-1,1 1 0,-1 0 0,1 0 1,-1-1-1,1 1 0,-1 0 0,1-1 0,-1 1 1,1 0-1,-1-1 0,1 1 0,0-1 1,-1 1-1,1-1 0,0 0 0,-1 1 0,1-1 1,0 0-1,1 1 0,27-1 151,-20-2-142,-1 0-1,0-1 1,1 0-1,13-8 1,16-16-1,-30 21-13,-1-1 0,1 2-1,0-1 1,1 1 0,-1 0-1,1 1 1,0 0 0,0 0-1,0 1 1,0 0 0,13-1-1,-21 5 14,-1-1 1,1 1-1,0 1 0,0-1 1,0 0-1,-1 0 0,1 0 0,0 0 1,-1 0-1,1 1 0,-1-1 0,1 0 1,-1 0-1,0 1 0,0-1 0,1 0 1,-1 1-1,0-1 0,0 0 0,0 1 1,-1-1-1,1 0 0,0 2 0,-2 36 516,-3-15-444,4-19-80,0-1-1,0 1 1,0-1-1,1 1 1,-1-1-1,1 1 1,1 7 0,-1-11-10,1 0 0,-1 0 0,1 0 1,-1 0-1,1 0 0,0-1 0,0 1 1,-1 0-1,1 0 0,0-1 0,0 1 1,0 0-1,0-1 0,-1 1 0,1-1 1,0 1-1,0-1 0,0 1 0,0-1 1,1 0-1,-1 1 0,0-1 0,0 0 1,0 0-1,0 0 0,0 0 0,0 0 1,0 0-1,0 0 0,0 0 0,0 0 1,0-1-1,0 1 0,0 0 0,0-1 1,0 1-1,2-2 0,7-1 1,0-1 1,-1 0-1,1 0 0,-1-1 1,0-1-1,11-8 0,-12 8-7,1 0 1,-1 1-1,1 0 0,0 0 0,1 1 0,-1 0 0,14-3 1,-22 7-52,-1 0 0,1 0 0,0 0 0,-1 0 0,1 0 0,0 1 0,0-1 0,-1 0 0,1 0 0,-1 1 0,1-1 0,0 0 0,-1 1 0,1-1 0,0 0 0,-1 1 0,1-1 0,-1 1 0,1-1 0,-1 1 0,1-1 0,-1 1 0,0 0 0,1-1 0,-1 1 0,0-1 0,1 1 0,-1 0 0,0-1 0,0 1 0,1 0 0,-1-1 0,0 1 0,0 0 0,0 0 0,0-1 0,0 1 0,0 0 0,0-1 0,0 1 0,0 0 0,-1-1 0,1 1 0,0 0 0,-1 0 0,-6 36-5959,1-20-1036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062"/>
    </inkml:context>
    <inkml:brush xml:id="br0">
      <inkml:brushProperty name="width" value="0.025" units="cm"/>
      <inkml:brushProperty name="height" value="0.025" units="cm"/>
    </inkml:brush>
  </inkml:definitions>
  <inkml:trace contextRef="#ctx0" brushRef="#br0">183 105 8808,'0'0'10763,"2"-9"-7347,-1 8-3338,0-2 207,0 1 0,-1-1 0,1 1 0,0-1-1,-1 1 1,0-1 0,1 0 0,-1 1 0,0-1 0,-1-3-1,0 5-191,1 0 0,-1 0 0,0 0 0,0 0 0,1 0 0,-1 0 0,0 0 0,0 0 0,0 1 0,0-1 0,0 0 0,0 1-1,0-1 1,0 1 0,-1-1 0,1 1 0,0 0 0,0-1 0,0 1 0,-1 0 0,1 0 0,0 0 0,0 0 0,0 0 0,-1 0 0,1 0-1,0 0 1,0 0 0,0 1 0,-1-1 0,1 0 0,-2 2 0,-4 0-24,0 1-1,0 0 1,0 0 0,0 0-1,0 1 1,1 0 0,0 0 0,0 1-1,0 0 1,0 0 0,1 0-1,0 1 1,0 0 0,-5 7-1,3-3-3,0 0 0,0 0-1,1 0 1,1 1 0,0 0-1,0 0 1,1 1 0,-3 14-1,6-25-64,1 1 1,-1-1-1,1 1 0,0 0 1,-1-1-1,1 1 0,0-1 0,0 1 1,0 0-1,0-1 0,1 1 0,-1-1 1,0 1-1,1 0 0,-1-1 0,1 1 1,0-1-1,-1 1 0,1-1 1,0 0-1,0 1 0,0-1 0,0 0 1,1 2-1,0-2 2,0 0-1,0-1 1,1 1-1,-1-1 1,0 1 0,0-1-1,1 0 1,-1 0-1,0 0 1,0 0 0,1 0-1,-1-1 1,0 1 0,0-1-1,0 1 1,0-1-1,1 0 1,1-1 0,8-3 10,0-1 0,-1 0 0,0-1 1,0 0-1,-1-1 0,13-11 1,55-59-48,-64 63 16,83-104-147,-127 166 210,-49 84 283,71-115-293,1 0 0,0 1 0,1-1 0,0 1 0,2 1 0,-4 24 0,8-41-32,-1 0 1,1 0 0,0 1-1,0-1 1,0 0-1,0 0 1,0 1 0,0-1-1,1 0 1,-1 0-1,0 0 1,0 1 0,1-1-1,-1 0 1,1 0 0,-1 0-1,1 0 1,0 0-1,1 2 1,-2-3 4,1 1 0,0-1 0,0 0 1,-1 1-1,1-1 0,0 0 0,0 0 0,0 1 0,-1-1 0,1 0 1,0 0-1,0 0 0,0 0 0,0 0 0,0 0 0,-1 0 1,1 0-1,0-1 0,0 1 0,0 0 0,0-1 0,5-1 21,-1-1 0,0 1 0,0-1 0,0-1 0,0 1 0,7-7 0,7-9-8,-1 0-1,-2-1 0,28-42 1,-35 48-9,0-1 0,-2 0 0,1 0 0,-2-1 0,0 0 0,-1 0 0,3-18 0,-13 56-61,-1 0 0,-11 27 0,8-25 55,0-1 1,2 1-1,1 1 1,-3 29-1,9-54-3,0 1 1,-1 0-1,1-1 0,0 1 0,0-1 0,0 1 1,0 0-1,0-1 0,0 1 0,0 0 0,0-1 1,0 1-1,0 0 0,0-1 0,1 1 0,-1 0 1,0-1-1,0 1 0,1-1 0,-1 1 1,0 0-1,1-1 0,-1 1 0,0-1 0,1 1 1,-1-1-1,1 1 0,-1-1 0,1 0 0,-1 1 1,1-1-1,-1 1 0,1-1 0,0 0 1,-1 0-1,2 1 0,0-1 16,0 0 0,0-1 1,0 1-1,0-1 0,0 1 0,0-1 1,0 0-1,0 0 0,-1 0 0,1 0 1,3-2-1,45-40 402,63-93-243,-32 36-146,-86 128-52,-24 37 44,21-51-23,1 1 0,0 0-1,1 1 1,1 0 0,0 0 0,1 0-1,-3 33 1,7-49 1,0 1 1,0-1-1,0 1 1,0-1-1,0 1 0,1-1 1,-1 1-1,0-1 1,0 0-1,1 1 0,-1-1 1,0 1-1,1-1 0,-1 0 1,0 1-1,1-1 1,-1 0-1,1 1 0,-1-1 1,1 0-1,-1 0 1,0 1-1,1-1 0,-1 0 1,1 0-1,-1 0 1,1 0-1,-1 0 0,1 1 1,-1-1-1,1 0 1,-1 0-1,1 0 0,-1 0 1,1-1-1,-1 1 0,1 0 1,-1 0-1,1 0 1,-1 0-1,1 0 0,-1-1 1,1 1-1,-1 0 1,1 0-1,0-1 0,24-12-328,-4-11-2393,-1-1-3445,-16 19 4235,11-14-6211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525"/>
    </inkml:context>
    <inkml:brush xml:id="br0">
      <inkml:brushProperty name="width" value="0.025" units="cm"/>
      <inkml:brushProperty name="height" value="0.025" units="cm"/>
    </inkml:brush>
  </inkml:definitions>
  <inkml:trace contextRef="#ctx0" brushRef="#br0">290 1 12107,'0'0'15242,"-7"13"-13652,-21 40-1207,3 2 0,2 1 0,3 1-1,2 0 1,2 1 0,4 1 0,2 0-1,2 1 1,0 76 0,8-40-383,-22-133 0,4-1 0,3 9 0,1-2 0,1 1 0,2-2 0,-11-44 0,22 75 0,0 0 0,0 0 0,1 0 0,-1 0 0,0 0 0,0 0 0,0 0 0,1 0 0,-1 0 0,1 0 0,-1 0 0,1 0 0,-1 0 0,1 0 0,-1 0 0,1 0 0,0 0 0,0 0 0,-1 1 0,1-1 0,0 0 0,0 1 0,0-1 0,0 0 0,0 1 0,0-1 0,0 1 0,0-1 0,0 1 0,0 0 0,0-1 0,0 1 0,0 0 0,0 0 0,0 0 0,0 0 0,2 0 0,55-1 0,-39 2 0,83-8-3978,-85 4 1440,0-1-1,0-1 1,30-11 0,-8-4-13023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5.351"/>
    </inkml:context>
    <inkml:brush xml:id="br0">
      <inkml:brushProperty name="width" value="0.025" units="cm"/>
      <inkml:brushProperty name="height" value="0.025" units="cm"/>
    </inkml:brush>
  </inkml:definitions>
  <inkml:trace contextRef="#ctx0" brushRef="#br0">4 558 11211,'0'0'10644,"-1"-12"-9539,1 5-969,-1 1 1,0-1 1,1 1-1,0-1 1,0 0-1,1 1 0,0-1 1,0 1-1,0-1 1,1 1-1,0 0 0,0-1 1,5-8-1,17-28 597,77-152 399,-89 166-1082,0 0 1,-2-1 0,-2 0-1,10-59 1,-21 131-19,3 55 1,1-77 0,0 0 1,2 0 0,0 0-1,1 0 1,1-1 0,9 23 0,-11-35-57,1 0 0,1 0 1,-1-1-1,1 1 1,0-1-1,0 0 1,1 0-1,-1-1 0,12 8 1,-14-11-200,0 1-1,0-1 1,1-1 0,-1 1 0,1 0 0,-1-1-1,1 1 1,0-1 0,-1 0 0,1-1 0,0 1-1,0-1 1,-1 1 0,1-1 0,0 0 0,0 0-1,0-1 1,0 1 0,-1-1 0,1 0 0,6-2-1,21-21-5516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381"/>
    </inkml:context>
    <inkml:brush xml:id="br0">
      <inkml:brushProperty name="width" value="0.025" units="cm"/>
      <inkml:brushProperty name="height" value="0.025" units="cm"/>
    </inkml:brush>
  </inkml:definitions>
  <inkml:trace contextRef="#ctx0" brushRef="#br0">56 99 6054,'0'0'18182,"2"9"-16473,4 14-1211,-2 0 0,0 1 0,-2 0 0,-1-1 0,-1 1 1,0 0-1,-6 29 0,-3 7 125,-29 104 0,20-119 397,15-55-578,3-10-313,14-47-129,4 1 0,33-84 0,-45 135 0,3-12 0,5-12 0,27-56 0,-37 87 0,0 0 0,1 0 0,0 0 0,0 1 0,1 0 0,0 0 0,0 0 0,0 1 0,1 0 0,0 0 0,0 1 0,1 0 0,8-5 0,-11 9 0,1-1 0,-1 0 0,1 1 0,0 0 0,0 1 0,-1-1 0,1 1 0,0 0 0,0 1 0,0-1 0,0 1 0,-1 0 0,1 0 0,0 1 0,5 2 0,-7-2 0,-1-1 0,1 0 0,-1 1 0,0 0 0,0 0 0,0 0 0,0 0 0,0 0 0,0 0 0,0 1 0,-1 0 0,1-1 0,-1 1 0,0 0 0,0 0 0,0 0 0,0 1 0,0-1 0,-1 0 0,0 1 0,1-1 0,-1 1 0,0-1 0,0 6 0,-1-6 0,0-1 0,-1 0 0,1 0 0,-1 0 0,0 0 0,1 0 0,-1 0 0,0 0 0,0 0 0,0 0 0,0 0 0,-1-1 0,1 1 0,0 0 0,-1-1 0,1 1 0,-1-1 0,0 0 0,1 1 0,-1-1 0,0 0 0,0 0 0,0 0 0,-2 1 0,-52 19 0,22-14 0,0-1 0,-1-1 0,0-2 0,-40-1 0,66-4 33,13-1 1,17-2-368,32 4-3767,3 2-4242,-12-1-534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895"/>
    </inkml:context>
    <inkml:brush xml:id="br0">
      <inkml:brushProperty name="width" value="0.025" units="cm"/>
      <inkml:brushProperty name="height" value="0.025" units="cm"/>
    </inkml:brush>
  </inkml:definitions>
  <inkml:trace contextRef="#ctx0" brushRef="#br0">1 25 6182,'0'0'20964,"10"-4"-19293,4-1-1199,-1 1-1,1 1 1,0 0 0,16-2 0,-25 5-348,0-1 1,0 1-1,0 1 0,-1-1 0,1 1 0,0-1 1,0 2-1,7 1 0,-10-2-102,0 0 1,0 0-1,-1 0 1,1 0 0,0 0-1,0 0 1,-1 1-1,1-1 1,-1 1-1,1-1 1,-1 1-1,0 0 1,0-1-1,1 1 1,-1 0-1,0 0 1,-1 0-1,1 0 1,0 0-1,1 4 1,-2-3-23,0 0 0,0 0 0,0 0 0,0 0 0,-1-1 0,1 1 0,-1 0 0,1 0 0,-1 0 0,0 0 0,0 0 0,0-1 0,-1 1 0,1 0 0,-1-1 0,1 1 0,-1-1 0,0 0 0,0 1 0,-3 2 0,-53 42 0,40-33 0,-45 30 0,65-43 0,0 0 0,1 0 0,-1 0 0,0-1 0,0 1 0,0-1 0,0 0 0,1 1 0,-1-1 0,0 0 0,0 0 0,1 0 0,2-1 0,152-19-1363,-54-2-3093,-50 7-6445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0.667"/>
    </inkml:context>
    <inkml:brush xml:id="br0">
      <inkml:brushProperty name="width" value="0.025" units="cm"/>
      <inkml:brushProperty name="height" value="0.025" units="cm"/>
    </inkml:brush>
  </inkml:definitions>
  <inkml:trace contextRef="#ctx0" brushRef="#br0">15 73 4484,'0'0'20751,"-2"9"-19945,-1 16-463,-1-3-181,1 1-1,1 44 0,2-66-158,0 1-1,0-1 1,1 1-1,-1-1 1,1 1 0,-1-1-1,1 0 1,-1 1-1,1-1 1,0 0 0,0 0-1,-1 1 1,1-1-1,0 0 1,0 0-1,0 0 1,1 0 0,-1 0-1,0 0 1,0 0-1,0-1 1,1 1 0,-1 0-1,0-1 1,1 1-1,-1-1 1,1 1-1,-1-1 1,0 1 0,1-1-1,-1 0 1,1 0-1,-1 0 1,1 0 0,-1 0-1,1 0 1,-1 0-1,1-1 1,-1 1 0,0 0-1,1-1 1,1 0-1,5-1 17,1-1 0,-1 0 0,0 0 0,-1-1-1,14-8 1,8-8 212,-1 0-1,-1-3 0,-1 0 0,-1-1 0,-1-2 1,-2 0-1,21-31 0,-58 82 1522,2-7-1560,1 1 0,0 0 0,2 1 0,0 0 0,2 1 0,0 0 0,-8 37 0,15-57-188,1 0-1,0 0 0,-1 0 0,1 1 0,0-1 0,0 0 0,0 0 0,0 0 0,0 0 0,1 1 0,-1-1 0,0 0 0,0 0 0,1 0 0,-1 0 0,0 0 0,1 0 0,0 0 0,-1 0 0,1 0 0,-1 0 0,1 0 0,0 0 0,0 0 0,0 0 0,-1-1 0,1 1 0,0 0 1,0 0-1,1 0 0,1-1 11,-1 1 0,1-1 1,0 1-1,-1-1 0,1 0 1,0 0-1,-1 0 0,1-1 0,0 1 1,-1-1-1,1 1 0,4-2 1,7-4 51,1 0 0,-1-1 0,19-11 0,123-90-66,-139 100-1094,-12 16-1667,-13 25-4653,8-31 6848,-7 23-8034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1.024"/>
    </inkml:context>
    <inkml:brush xml:id="br0">
      <inkml:brushProperty name="width" value="0.025" units="cm"/>
      <inkml:brushProperty name="height" value="0.025" units="cm"/>
    </inkml:brush>
  </inkml:definitions>
  <inkml:trace contextRef="#ctx0" brushRef="#br0">118 228 17457,'0'0'9005,"-11"0"-7355,8-1-1592,-1 1 0,1-1 0,-1 1 1,0 0-1,1 0 0,-1 0 0,1 1 0,-1 0 0,1-1 1,-1 1-1,1 0 0,0 1 0,-1-1 0,1 0 0,0 1 1,0 0-1,0 0 0,0 0 0,0 0 0,0 0 1,1 1-1,-1-1 0,1 1 0,0-1 0,-1 1 0,1 0 1,0 0-1,-2 6 0,1-4-10,1 0 0,-1 0 0,1 1-1,0-1 1,1 1 0,-1 0 0,0 7 0,2-12-41,0 0 0,0 0 0,0 0 0,0 0 0,1 0 1,-1-1-1,0 1 0,0 0 0,1 0 0,-1 0 0,0 0 0,1 0 0,-1 0 0,1 0 0,-1 0 0,1-1 0,0 1 0,-1 0 0,1 0 0,0-1 1,-1 1-1,1 0 0,0-1 0,0 1 0,0-1 0,-1 1 0,1-1 0,0 1 0,0-1 0,0 0 0,0 1 0,0-1 0,0 0 0,0 0 1,0 0-1,0 1 0,0-1 0,0 0 0,0-1 0,0 1 0,0 0 0,0 0 0,0 0 0,0 0 0,0-1 0,0 1 0,0-1 0,0 1 0,0-1 1,16-5 85,0-1 1,-1 0-1,0-2 1,-1 0 0,0 0-1,0-2 1,-1 1 0,16-17-1,-2 4-49,-28 23-44,110-95 473,-97 83-361,-2 0-1,1-1 1,-2-1 0,0 1-1,0-2 1,9-20-1,-15 19-20,-9 14-68,-8 8-46,-6 12 23,2 1 0,0 1 0,1 0 0,1 1 0,1 1 0,-14 27 0,20-35 0,-35 72 0,40-80 0,1 0 0,-1 1 0,1 0 0,1-1 0,-1 1 0,1 0 0,1 0 0,-1 0 0,1-1 0,0 1 0,2 10 0,-1-16-53,-1 1 0,1-1 0,0 1 1,0 0-1,0-1 0,0 0 0,0 1 0,0-1 0,0 0 1,1 1-1,-1-1 0,1 0 0,-1 0 0,0 0 0,1 0 1,0 0-1,-1 0 0,1-1 0,-1 1 0,1 0 0,0-1 0,0 0 1,-1 1-1,1-1 0,0 0 0,0 0 0,-1 0 0,1 0 1,0 0-1,0 0 0,2-1 0,3 1-644,-1-1 0,0 0 1,0 0-1,1-1 0,-1 0 0,0 0 0,10-5 0,16-18-8917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4.823"/>
    </inkml:context>
    <inkml:brush xml:id="br0">
      <inkml:brushProperty name="width" value="0.025" units="cm"/>
      <inkml:brushProperty name="height" value="0.025" units="cm"/>
    </inkml:brush>
  </inkml:definitions>
  <inkml:trace contextRef="#ctx0" brushRef="#br0">150 338 4708,'1'-3'1100,"0"0"0,0 0 0,0 0 0,-1 0 0,1 0 0,-1-1 0,0 1 0,0 0 0,0 0-1,-1-1 1,1 1 0,-1 0 0,-1-4 0,1 5-657,0-1 0,0 1-1,0 0 1,0-1 0,-1 1-1,1 0 1,-1 0 0,0 0 0,1 0-1,-1 0 1,0 0 0,0 1 0,-4-4-1,4 4-382,-1 0-1,1 0 1,-1 0 0,1 0-1,-1 0 1,1 1-1,-1-1 1,1 1 0,-1 0-1,1-1 1,-1 1-1,0 0 1,1 1 0,-1-1-1,1 0 1,-1 1-1,1-1 1,-1 1 0,1 0-1,-1 0 1,1 0-1,0 0 1,-1 0 0,1 1-1,0-1 1,0 1-1,0-1 1,0 1 0,0 0-1,0 0 1,1 0-1,-3 3 1,-2 2 0,1 0-1,0 1 1,1 0-1,-1 0 1,2 0-1,-1 0 0,1 1 1,0-1-1,1 1 1,0 0-1,0 0 1,1 0-1,0 14 1,1-22-54,0 0 1,0 0-1,0 0 1,0 0 0,0 0-1,1 0 1,-1 0-1,0 0 1,1 0-1,-1 0 1,1 0-1,-1-1 1,1 1-1,-1 0 1,1 0-1,0-1 1,-1 1-1,1 0 1,0 0-1,0-1 1,-1 1 0,1-1-1,0 1 1,0-1-1,0 1 1,0-1-1,0 0 1,-1 1-1,1-1 1,0 0-1,0 0 1,0 1-1,0-1 1,0 0-1,0 0 1,0 0 0,0 0-1,0 0 1,0-1-1,0 1 1,0 0-1,0 0 1,0-1-1,0 1 1,0 0-1,0-1 1,1 0-1,5-1 20,0-1 0,1 0 1,-1 0-1,-1-1 0,9-4 0,10-11-7,-1 0 0,-1-1 1,0-2-1,-2 0 0,-1-1 0,0-2 1,-2 1-1,-1-2 0,-1-1 1,-1 0-1,-1 0 0,11-35 1,-24 58 29,0 0 1,0 0 0,0 0 0,-1 0 0,1-1 0,-1 1 0,0 0 0,-1 0 0,1 0 0,-2-7 0,2 11-27,0 0 0,0-1 0,0 1-1,-1 0 1,1-1 0,0 1 0,0 0 0,0-1 0,0 1-1,-1 0 1,1-1 0,0 1 0,0 0 0,-1-1 0,1 1 0,0 0-1,-1 0 1,1-1 0,0 1 0,-1 0 0,1 0 0,0 0-1,-1 0 1,1-1 0,0 1 0,-1 0 0,1 0 0,-1 0 0,1 0-1,0 0 1,-1 0 0,1 0 0,0 0 0,-1 0 0,1 0 0,-1 0-1,-1 1 28,0 0 0,0 1-1,0-1 1,1 0 0,-1 1 0,0-1-1,1 1 1,0 0 0,-1-1-1,1 1 1,-2 3 0,-11 18 0,1-1-1,1 2 1,1 0 0,2 0 0,0 0 0,1 2 0,2-1-1,0 1 1,2-1 0,1 1 0,0 43 0,3-68-50,0 1 1,0-1 0,0 0 0,0 0 0,1 0-1,-1 0 1,0 0 0,0 0 0,1 1-1,-1-1 1,1 0 0,-1 0 0,1 0 0,0 0-1,-1 0 1,1-1 0,0 1 0,0 0 0,0 0-1,-1 0 1,1-1 0,0 1 0,0 0-1,0-1 1,0 1 0,0-1 0,0 1 0,0-1-1,1 1 1,-1-1 0,0 0 0,0 0-1,0 1 1,0-1 0,0 0 0,1 0 0,-1 0-1,0 0 1,0 0 0,0-1 0,0 1-1,0 0 1,0 0 0,1-1 0,0 0 0,4-1 11,1 0 0,-1 0 1,0-1-1,0 0 1,0 0-1,9-8 0,10-10-31,-1-2-1,-1-1 0,-1-1 0,21-31 0,-8 11-153,-30 43 80,-4 11 37,-2 12-3,-18 56 138,13-61-45,1 0 0,1 1 0,0 0 0,2 0 0,0 0 0,1 0 0,0 0-1,3 24 1,-2-40-30,1 1-1,-1-1 1,1 0-1,-1 1 1,1-1-1,0 0 1,-1 0-1,1 0 1,0 0-1,0 0 1,0 0-1,0 0 1,0 0-1,0 0 1,0 0-1,0 0 1,0 0-1,1-1 1,-1 1-1,0 0 1,0-1-1,1 0 1,-1 1-1,0-1 1,1 1-1,-1-1 1,0 0-1,1 0 1,-1 0-1,0 0 1,1 0-1,-1 0 1,1 0-1,-1 0 1,0-1-1,1 1 1,1-1-1,4-1 26,0 0-1,1 0 1,-2-1 0,1 0-1,12-6 1,1-4-24,-1-1 0,0-1 1,-1-1-1,25-26 0,-36 34-5,0 0 0,0-1-1,-1 0 1,0 0-1,0 0 1,-1-1-1,0 0 1,-1 0 0,0 0-1,-1 0 1,0-1-1,2-12 1,-5 23 0,0 0 0,0 0 0,0 0 0,0-1 0,0 1 0,0 0 0,0 0 0,0 0 0,0 0 0,0-1 0,0 1 0,0 0 0,0 0 0,0 0 0,0-1 0,0 1 0,0 0 0,0 0 0,0 0 0,0 0 0,0-1 0,0 1 0,-1 0 0,1 0 0,0 0 0,0 0 0,0 0 0,0-1 0,0 1 0,0 0 0,-1 0 0,1 0 0,0 0 0,0 0 0,0 0 0,0 0 0,-1 0 0,1 0 0,0 0 0,0-1 0,0 1 0,0 0 0,-1 0 0,1 0 0,0 0 0,0 0 0,0 0 0,-1 0 0,1 0 0,0 1 0,-13 5 0,-8 13 0,8-5 0,-44 57 0,52-65 0,1 1 0,0 0 0,0 0 0,1 0 0,0 1 0,0-1 0,1 1 0,0-1 0,-2 9 0,4-15 0,0 0 0,0-1 0,0 1 0,0 0 0,0-1 0,1 1 0,-1 0 0,0-1 0,0 1 0,0 0 0,1-1 0,-1 1 0,0 0 0,1-1 0,-1 1 0,0 0 0,1-1 0,-1 1 0,1-1 0,-1 1 0,1-1 0,-1 1 0,1-1 0,-1 0 0,1 1 0,0-1 0,-1 1 0,1-1 0,1 1 0,28 3 0,29-12 0,-11-12-2411,-43 17 1681,0-1 0,0 1 0,-1-1-1,1 0 1,-1 0 0,0 0 0,0-1 0,-1 1-1,1-1 1,-1 0 0,4-7 0,6-22-8468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168"/>
    </inkml:context>
    <inkml:brush xml:id="br0">
      <inkml:brushProperty name="width" value="0.025" units="cm"/>
      <inkml:brushProperty name="height" value="0.025" units="cm"/>
    </inkml:brush>
  </inkml:definitions>
  <inkml:trace contextRef="#ctx0" brushRef="#br0">16 0 18257,'0'0'11051,"-16"59"-12397,37-45-3170,0-6-3491</inkml:trace>
  <inkml:trace contextRef="#ctx0" brushRef="#br0" timeOffset="1">440 82 16335,'0'0'8392,"-23"61"-5989,11-29-706,0 6-480,4 4-320,3 0-640,5-1-225,0-2-1121,1-6-1986,8-7-865,-1-7 673,-3-9-481,-3-6-1985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529"/>
    </inkml:context>
    <inkml:brush xml:id="br0">
      <inkml:brushProperty name="width" value="0.025" units="cm"/>
      <inkml:brushProperty name="height" value="0.025" units="cm"/>
    </inkml:brush>
  </inkml:definitions>
  <inkml:trace contextRef="#ctx0" brushRef="#br0">4 104 13613,'-1'-10'3598,"-2"-35"-390,3 43-3012,0 0-1,0 0 0,1 0 1,-1 0-1,1 1 0,-1-1 1,1 0-1,-1 0 0,1 0 1,0 0-1,0 1 0,0-1 0,0 0 1,0 1-1,0-1 0,1 0 1,-1 1-1,0 0 0,1-1 1,-1 1-1,1 0 0,0 0 1,-1 0-1,1 0 0,0 0 1,-1 0-1,1 0 0,0 1 1,0-1-1,0 0 0,0 1 1,0 0-1,3-1 0,8 0 249,-1 0 0,1 0-1,-1 1 1,13 2 0,-15-1-218,3 0-178,-1 0-1,1 2 0,-1-1 0,1 1 1,-1 1-1,0 0 0,0 1 1,-1 0-1,1 1 0,-1 0 0,0 1 1,-1 0-1,19 17 0,-27-22-27,0 0-1,0 0 1,0 0-1,0 0 1,-1 1 0,1-1-1,-1 1 1,1-1-1,-1 1 1,0-1-1,0 1 1,0 0-1,0-1 1,-1 1 0,1 0-1,-1 0 1,1 0-1,-1 0 1,0-1-1,-1 7 1,0-6 44,0 1 0,-1 0-1,0-1 1,1 0 0,-1 1 0,0-1 0,0 0-1,-1 0 1,1 0 0,-1 0 0,0 0 0,1-1-1,-6 4 1,-8 5 152,0-2 0,0 0 0,-1 0 0,0-2 0,-18 6 0,12-4-1317,-6 2-3572,45-25-1420,11-3-3052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868"/>
    </inkml:context>
    <inkml:brush xml:id="br0">
      <inkml:brushProperty name="width" value="0.025" units="cm"/>
      <inkml:brushProperty name="height" value="0.025" units="cm"/>
    </inkml:brush>
  </inkml:definitions>
  <inkml:trace contextRef="#ctx0" brushRef="#br0">77 1 11851,'-1'10'6983,"-3"11"-4740,-2-1 1,0 1 0,-12 23-1,9-23-1296,1 0 0,1 1 0,0 0 0,-3 30 0,10-51-943,-1-1 0,1 1 0,0 0 0,0-1 0,0 1 0,0 0 1,0-1-1,0 1 0,0 0 0,1-1 0,-1 1 0,0-1 0,0 1 0,0 0 0,1-1 1,-1 1-1,0-1 0,1 1 0,-1 0 0,0-1 0,1 1 0,-1-1 0,1 1 0,-1-1 0,1 0 1,-1 1-1,1-1 0,-1 1 0,1-1 0,0 0 0,-1 0 0,1 1 0,-1-1 0,1 0 1,0 0-1,-1 0 0,1 1 0,0-1 0,-1 0 0,1 0 0,-1 0 0,1 0 0,0 0 1,-1 0-1,1-1 0,0 1 0,-1 0 0,1 0 0,0 0 0,-1-1 0,1 1 0,-1 0 0,1 0 1,0-1-1,-1 1 0,1-1 0,-1 1 0,1-1 0,35-23-59,-30 16-37,-1 1 0,0-1 0,0 1 0,-1-1 0,0-1-1,-1 1 1,1-1 0,-2 1 0,1-1 0,-1 0 0,-1 0 0,1 0 0,-1 0 0,-1 0 0,0 0 0,0 0 0,-1 0 0,0 0 0,-1 0 0,-3-12 0,5 20 85,0-1-1,-1 1 0,1 0 1,-1-1-1,1 1 1,-1 0-1,0 0 0,0 0 1,1-1-1,-1 1 1,0 0-1,0 0 0,0 0 1,0 0-1,0 1 1,0-1-1,0 0 0,0 0 1,-1 1-1,1-1 1,0 0-1,0 1 0,-1-1 1,1 1-1,-3-1 1,3 1-36,0 0 1,-1 1 0,1-1 0,0 0 0,-1 1-1,1-1 1,0 1 0,0-1 0,0 1-1,-1 0 1,1-1 0,0 1 0,0 0-1,0 0 1,0 0 0,0 0 0,0 0-1,1 0 1,-1 0 0,-1 2 0,1-2-106,0 0 0,0 0 1,1 1-1,-1-1 0,0 0 0,1 0 1,-1 1-1,1-1 0,0 1 1,-1-1-1,1 0 0,0 1 0,0-1 1,0 1-1,0-1 0,0 0 1,0 1-1,0-1 0,0 1 0,0-1 1,1 1-1,-1-1 0,1 0 1,-1 1-1,1-1 0,-1 0 0,1 0 1,0 1-1,0-1 0,-1 0 1,1 0-1,0 0 0,0 0 0,0 0 1,0 0-1,1 0 0,-1 0 0,0 0 1,0-1-1,0 1 0,1 0 1,-1-1-1,0 1 0,1-1 0,-1 0 1,1 1-1,-1-1 0,3 0 1,11 2-1723,-1-1 0,1 0 0,-1-1 1,1-1-1,-1 0 0,1-1 0,26-8 0,-1-2-1898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228"/>
    </inkml:context>
    <inkml:brush xml:id="br0">
      <inkml:brushProperty name="width" value="0.025" units="cm"/>
      <inkml:brushProperty name="height" value="0.025" units="cm"/>
    </inkml:brush>
  </inkml:definitions>
  <inkml:trace contextRef="#ctx0" brushRef="#br0">134 13 6919,'0'0'16121,"-10"6"-13820,-1 0-1896,1 0 0,0 1-1,1 1 1,-1 0-1,1 0 1,-9 12 0,13-14-244,0 0 1,0 1-1,1-1 1,0 1-1,0 0 1,0 0 0,1 0-1,0 0 1,1 1-1,-1-1 1,2 1-1,-3 13 1,4-20-153,0 0 0,0 0 0,1 0-1,-1 0 1,0 0 0,0 0 0,1 0 0,-1 0 0,0 0 0,1 0 0,-1 0-1,1 0 1,-1 0 0,1 0 0,0 0 0,-1-1 0,1 1 0,0 0-1,0 0 1,-1-1 0,1 1 0,0-1 0,0 1 0,0-1 0,0 1 0,0-1-1,0 1 1,0-1 0,0 0 0,0 1 0,0-1 0,0 0 0,0 0 0,0 0-1,0 0 1,0 0 0,0 0 0,0 0 0,0 0 0,0 0 0,0 0-1,0-1 1,2 0 0,3 0 3,-1 0-1,1 0 0,0-1 1,-1 0-1,1 0 0,9-5 1,-8 3-33,-1-1 0,1 0-1,-1 0 1,0 0 0,0-1 0,-1 0 0,1 0 0,-1 0 0,-1-1 0,1 0 0,-1 0-1,0 0 1,-1 0 0,0 0 0,0-1 0,-1 0 0,1 1 0,-2-1 0,1 0 0,-1 0-1,0-10 1,-1 16 20,0 1-1,0-1 1,0 1-1,0 0 1,0-1-1,0 1 1,-1-1-1,1 1 0,-1-1 1,1 1-1,-1 0 1,0-1-1,1 1 1,-1 0-1,0 0 1,0 0-1,0-1 1,0 1-1,0 0 0,0 0 1,0 0-1,0 1 1,0-1-1,0 0 1,-1 0-1,1 0 1,0 1-1,0-1 1,-1 1-1,1-1 1,-1 1-1,1 0 0,0-1 1,-1 1-1,1 0 1,-1 0-1,1 0 1,-1 0-1,1 0 1,-1 0-1,1 0 1,0 1-1,-1-1 1,-2 1-1,2 0-31,-1 0-1,0-1 1,0 1 0,1 0-1,-1 0 1,1 1 0,-1-1-1,1 1 1,0-1 0,-1 1 0,1 0-1,0 0 1,0 0 0,0 0-1,0 0 1,0 0 0,1 0-1,-1 1 1,1-1 0,-1 0-1,1 1 1,0 0 0,0-1-1,-1 4 1,2-4-93,0-1 0,0 1 0,-1-1 0,1 1 0,0-1 1,0 1-1,1-1 0,-1 1 0,0-1 0,0 0 0,1 1 0,-1-1 0,1 1 0,-1-1 0,1 0 0,0 1 0,-1-1 0,1 0 0,0 0 1,0 0-1,0 1 0,0-1 0,0 0 0,1 1 0,1-1-106,0 1 0,0-1 1,-1 0-1,1 1 0,0-1 1,0-1-1,0 1 0,0 0 0,0-1 1,0 0-1,4 1 0,7-2-968,-1 0-1,0 0 1,1-1-1,21-6 1,13-10-4849,1-3-4707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635"/>
    </inkml:context>
    <inkml:brush xml:id="br0">
      <inkml:brushProperty name="width" value="0.025" units="cm"/>
      <inkml:brushProperty name="height" value="0.025" units="cm"/>
    </inkml:brush>
  </inkml:definitions>
  <inkml:trace contextRef="#ctx0" brushRef="#br0">166 116 10666,'0'0'6673,"-9"7"-2877,-14 13-1892,2 1 0,-35 42 0,50-56-1640,0 0 0,0 1-1,1 0 1,0 0 0,1 1-1,-1-1 1,2 1 0,-1 0-1,1 0 1,1 0 0,-1 0-1,2 0 1,-1 1 0,0 12-1,3-21-257,-1-1 0,0 1 0,1 0 0,-1 0 0,1 0 0,-1 0 0,1-1 0,-1 1 0,1 0 0,0-1 0,-1 1 0,1 0 0,0-1 0,0 1-1,-1-1 1,1 1 0,0-1 0,0 1 0,0-1 0,0 0 0,0 1 0,-1-1 0,1 0 0,0 0 0,0 1 0,0-1 0,0 0 0,0 0 0,0 0-1,0 0 1,0 0 0,0-1 0,1 1 0,35-7 65,-26 1-132,0 1 1,-1-1-1,0-1 1,0 0-1,0 0 1,-1-1-1,0 0 1,15-18-1,-8 7-108,0-2-1,-2 0 1,16-29-1,-22 35 161,0 0-1,-1 0 1,-1-1-1,-1 0 1,0 0-1,-1-1 1,-1 1-1,3-26 1,-6 41 19,0 1 0,0-1 0,0 1 1,0-1-1,0 1 0,0-1 0,0 0 0,0 1 1,0-1-1,0 1 0,0-1 0,0 1 0,0-1 1,-1 0-1,1 1 0,0-1 0,0 1 0,-1-1 1,1 1-1,0-1 0,-1 1 0,1-1 0,0 1 1,-1 0-1,1-1 0,-1 1 0,1-1 0,-1 1 1,1 0-1,-1-1 0,-15 8 393,-13 25 373,9-1-320,-22 46 0,38-69-410,0 0 0,1 0-1,0 1 1,1-1-1,-1 1 1,1-1 0,1 1-1,0 0 1,0 0-1,1-1 1,0 1-1,1 9 1,0-17-46,-1 0 0,0 0 0,0 0 0,1 0 0,-1 0 0,1-1 0,-1 1 0,1 0 0,-1 0 0,1-1 0,-1 1 0,1 0 0,-1-1 0,1 1 0,0 0 0,0-1 0,-1 1 0,1-1 0,0 1 0,0-1 0,-1 0 0,1 1 0,0-1 0,0 0 0,0 1 0,1-1 0,30-2 0,-22-1 0,-1 0 0,1 0 0,-1-1 0,10-6 0,17-13 0,-2-2 0,41-39 0,-17 14 0,-57 49 0,-1 1 0,0 0 0,0 0 0,0 0 0,0-1 0,0 1 0,0 0 0,0 0 0,0 0 0,1-1 0,-1 1 0,0 0 0,0 0 0,0 0 0,0 0 0,1-1 0,-1 1 0,0 0 0,0 0 0,0 0 0,1 0 0,-1 0 0,0 0 0,0 0 0,0 0 0,1 0 0,-1 0 0,0 0 0,0 0 0,1 0 0,-1 0 0,0 0 0,0 0 0,0 0 0,1 0 0,-1 0 0,0 0 0,0 0 0,1 0 0,-1 0 0,0 0 0,0 0 0,0 0 0,1 0 0,-1 1 0,0-1 0,0 0 0,0 0 0,0 0 0,1 0 0,-1 1 0,0-1 0,0 0 0,0 0 0,0 0 0,0 1 0,0-1 0,0 0 0,1 0 0,-1 0 0,0 1 0,0-1 0,0 0 0,0 0 0,0 1 0,-1 11 0,1-12 0,-27 76 0,21-66 0,2 0 0,-1 1 0,2-1 0,-1 1 0,1 0 0,1 0 0,0 0 0,0 1 0,1-1 0,1 21 0,0-31 0,1 0 0,-1 1 0,0-1 0,0 0 0,1 0 0,-1 0 0,1 0 0,-1 0 0,1 0 0,0 0 0,-1 0 0,1 0 0,0 0 0,-1 0 0,1 0 0,0 0 0,0 0 0,0-1 0,0 1 0,0 0 0,0-1 0,0 1 0,0 0 0,0-1 0,0 0 0,2 1 0,1 0 0,-1-1 0,0 0 0,1 1 0,-1-2 0,0 1 0,1 0 0,-1-1 0,0 1 0,6-3 0,2 0 0,-1-1 0,1-1 0,-1 0 0,17-11 0,-13 5 0,-1 0 0,0-1 0,-1 0 0,0 0 0,-1-2 0,-1 1 0,0-1 0,-1-1 0,0 0 0,11-27 0,-29 65 0,4-13 0,1 1 0,0 0 0,0 1 0,1-1 0,0 0 0,1 1 0,1 0 0,-1 18 0,2-28-11,1 0 1,-1 0-1,1-1 1,0 1-1,-1 0 1,1 0-1,0-1 1,0 1-1,0 0 1,0-1-1,0 1 1,1-1-1,-1 1 0,0-1 1,1 0-1,-1 1 1,1-1-1,-1 0 1,1 0-1,0 0 1,-1 0-1,1-1 1,0 1-1,0 0 1,-1-1-1,1 1 0,0-1 1,3 1-1,1 0-398,0 0-1,0-1 1,1 0-1,-1 0 1,0 0-1,0-1 1,11-2-1,13-9-7891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194"/>
    </inkml:context>
    <inkml:brush xml:id="br0">
      <inkml:brushProperty name="width" value="0.025" units="cm"/>
      <inkml:brushProperty name="height" value="0.025" units="cm"/>
    </inkml:brush>
  </inkml:definitions>
  <inkml:trace contextRef="#ctx0" brushRef="#br0">1 0 5573,'0'0'15583,"7"11"-14563,3 2-765,0-1 0,1 0 0,0-1 0,0 0 0,2-1 0,-1 0 0,1 0 0,22 10 0,16 0 423,-41-17-617,-1-1 1,0 1-1,0 1 1,-1 0-1,1 0 0,-1 0 1,0 1-1,0 1 1,0-1-1,-1 1 0,11 11 1,-14-6 313,2 3-2640,-6-14 2144,1 0 1,-1 0-1,1-1 1,-1 1-1,1 0 1,-1 0-1,1 0 0,-1 0 1,0 0-1,1-1 1,-1 1-1,1 0 1,-1 0-1,0-1 1,1 1-1,-1 0 0,0-1 1,1 1-1,-1 0 1,0-1-1,1 1 1,-1-1-1,0 1 1,0 0-1,1-1 0,-1 1 1,0-1-1,0 1 1,0-1-1,0 1 1,0-1-1,0 1 1,0 0-1,0-1 1,0 0-1,20-54-8506,-9 19 833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386"/>
    </inkml:context>
    <inkml:brush xml:id="br0">
      <inkml:brushProperty name="width" value="0.025" units="cm"/>
      <inkml:brushProperty name="height" value="0.025" units="cm"/>
    </inkml:brush>
  </inkml:definitions>
  <inkml:trace contextRef="#ctx0" brushRef="#br0">0 104 9321,'0'0'3315,"6"-9"-37,2-2-2226,26-38 3074,-31 46-3503,-1-1 1,1 1-1,0 0 0,0 0 0,0 0 1,0 1-1,0-1 0,1 1 0,-1 0 1,1 0-1,5-3 0,-9 6-546,1 0 0,0-1 0,-1 1 0,1 0 0,0-1 0,-1 1 0,1 0 0,-1 0 0,1-1 0,-1 1 0,0 0 0,1 0 0,-1 0 0,0 0 0,0 0 0,1-1 0,-1 1 0,0 0 0,0 0 0,0 0 0,0 0 0,0 0 0,0 0 0,0 0 0,-1 0 0,1-1 0,-1 3 0,1 2 191,-2 40 203,-15 90 1,5-76-58,-6 119 1,18-176-415,0 0 0,-1-1 0,1 1 0,0-1 0,0 1 0,0 0 0,0-1 0,1 1 0,-1 0 0,0-1 0,1 1 0,-1-1 0,1 1 0,-1-1 0,1 1 0,0-1 0,0 0 0,0 1 0,0-1 0,0 0 0,0 1 0,0-1 0,0 0 0,0 0 0,0 0 0,3 2 0,-2-3 0,1 0 0,-1 0 0,0 0 0,0-1 0,1 1 0,-1 0 0,0-1 0,0 0 0,0 1 0,0-1 0,0 0 0,0 0 0,0 0 0,0 0 0,0-1 0,0 1 0,0 0 0,-1-1 0,3-1 0,14-14 0,-1-1 0,0 0 0,-1-1 0,-1-1 0,18-31 0,53-114 0,-82 157 0,-1 3 20,2-13-168,-49 47-20229,28-21 8980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728"/>
    </inkml:context>
    <inkml:brush xml:id="br0">
      <inkml:brushProperty name="width" value="0.025" units="cm"/>
      <inkml:brushProperty name="height" value="0.025" units="cm"/>
    </inkml:brush>
  </inkml:definitions>
  <inkml:trace contextRef="#ctx0" brushRef="#br0">10 1 10282,'0'0'7463,"-9"60"-4484,9-29 320,0 5-961,0-4-993,6-5-512,9-4-449,1-6-320,5-10 33,2-7-1122,3 0-1794,3-23-1281,-4-8-897,-2-9-128,-6-8-3939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058"/>
    </inkml:context>
    <inkml:brush xml:id="br0">
      <inkml:brushProperty name="width" value="0.025" units="cm"/>
      <inkml:brushProperty name="height" value="0.025" units="cm"/>
    </inkml:brush>
  </inkml:definitions>
  <inkml:trace contextRef="#ctx0" brushRef="#br0">38 0 13164,'0'0'14329,"1"15"-13646,-3 25-157,-1 0 0,-11 47 0,7-48 217,1 0-1,2 0 1,2 79-1,2-118-741,0 1 0,0 0 0,0 0 0,0 0 0,0-1 0,0 1 0,0 0 0,0 0 0,0 0 0,0-1 0,1 1 0,-1 0 0,0 0 0,0-1 0,1 1 0,-1 0 0,1-1 0,-1 1 0,1 0 0,-1-1 0,1 1 0,-1-1 0,1 1 0,-1-1 0,1 1 0,0-1 0,-1 1 0,1-1 0,0 1 0,-1-1 0,1 0 0,0 1 0,0-1 0,-1 0 0,1 0 0,0 0 0,0 1 0,-1-1 0,1 0 0,0 0 0,0 0 0,0 0 0,-1 0 0,1-1 0,0 1 0,0 0 0,-1 0 0,1 0 0,0-1 0,0 1 0,-1 0 0,1-1 0,1 0 0,1-1-2,-1 1 0,1-1 0,0 0 0,-1 0 0,1 0 0,-1-1 0,0 1 1,0-1-1,0 1 0,0-1 0,3-4 0,-2-3 1,0 0 0,0 0 0,-1 0 0,0 0 0,-1 0 0,0-1 0,0 1 0,-1 0 0,-1-1 0,0 1 0,0 0 0,-1-1 0,0 1 0,-1 0 0,0 0 0,-7-14 0,10 23 0,0 0 0,-1 0 0,1 0 0,-1 0 0,1 0 0,-1 0 0,0 0 0,1 1 0,-1-1 0,0 0 0,0 0 0,1 1 0,-1-1 0,0 1 0,0-1 0,0 0 0,0 1 0,0-1 0,0 1 0,0 0 0,0-1 0,0 1 0,-1 0 0,1 0 0,0 1 0,1-1 0,-1 0 0,0 1 0,1 0 0,-1-1 0,0 1 0,1-1 0,-1 1 0,1 0 0,-1-1 0,1 1 0,-1 0 0,1 0 0,-1-1 0,1 1 0,0 0 0,0 0 0,-1 0 0,1 0 0,0 0 0,-2 6 0,1 0 0,0 0 0,0 1 0,1-1 0,0 10 0,1-15 0,-1 1 0,1-1 0,0 1 0,0-1 0,0 1 0,0-1 0,0 0 0,1 0 0,-1 1 0,1-1 0,-1 0 0,1 0 0,0 0 0,0-1 0,0 1 0,0 0 0,0-1 0,0 1 0,0-1 0,0 0 0,1 0 0,-1 0 0,1 0 0,-1 0 0,0 0 0,1-1 0,0 1 0,-1-1 0,1 1 0,-1-1 0,1 0 0,2 0 0,3 0 0,0 0 0,0-1 0,-1 1 0,1-2 0,0 1 0,-1-1 0,1 0 0,-1 0 0,0-1 0,8-3 0,-3-2 0,-1 1 0,1-1 0,-1-1 0,0 0 0,-1 0 0,0-1 0,-1-1 0,0 1 0,-1-2 0,0 1 0,0-1 0,7-17 0,-21 105 0,2-49 0,0-8 0,1 1 0,1 0 0,1 0 0,1 0 0,3 35 0,-3-54 0,0 0 0,0-1 1,1 1-1,-1 0 0,0-1 0,0 1 1,1 0-1,-1-1 0,0 1 0,1 0 1,-1-1-1,1 1 0,-1-1 0,1 1 0,-1-1 1,1 1-1,-1-1 0,1 1 0,-1-1 1,1 1-1,0-1 0,-1 0 0,1 1 1,0-1-1,-1 0 0,1 0 0,0 0 0,-1 1 1,1-1-1,0 0 0,0 0 0,-1 0 1,1 0-1,0 0 0,-1 0 0,1 0 1,0-1-1,0 1 0,-1 0 0,1 0 0,0 0 1,-1-1-1,1 1 0,0 0 0,0-1 1,27-19-55,6-28-2442,-9-6-4361,-8 5-723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433"/>
    </inkml:context>
    <inkml:brush xml:id="br0">
      <inkml:brushProperty name="width" value="0.025" units="cm"/>
      <inkml:brushProperty name="height" value="0.025" units="cm"/>
    </inkml:brush>
  </inkml:definitions>
  <inkml:trace contextRef="#ctx0" brushRef="#br0">54 1 18546,'0'0'7431,"-41"62"-4837,31-39-1505,8-1-160,2-4-609,0-6-256,10-7-961,10-5-2242,3 0-2722,-1-3-3204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775"/>
    </inkml:context>
    <inkml:brush xml:id="br0">
      <inkml:brushProperty name="width" value="0.025" units="cm"/>
      <inkml:brushProperty name="height" value="0.025" units="cm"/>
    </inkml:brush>
  </inkml:definitions>
  <inkml:trace contextRef="#ctx0" brushRef="#br0">53 1 7751,'0'9'6935,"-2"11"-5291,-1 0-1,-1 1 1,-1-1 0,-8 23 0,-12 49 2410,25-92-4037,0 0 1,0 1-1,0-1 1,0 0-1,-1 0 1,1 1-1,0-1 0,0 0 1,0 0-1,0 1 1,0-1-1,0 0 1,0 0-1,0 1 1,0-1-1,0 0 0,1 0 1,-1 1-1,0-1 1,0 0-1,0 0 1,0 1-1,0-1 1,0 0-1,0 0 0,1 1 1,-1-1-1,0 0 1,0 0-1,0 0 1,1 0-1,-1 1 1,0-1-1,0 0 0,0 0 1,1 0-1,-1 0 1,0 0-1,0 0 1,1 0-1,-1 1 1,1-1-1,14-4 235,13-14-162,-27 18-88,10-7-3,0 0 0,0 0 0,19-7 0,-25 12 34,0 1 0,-1-1 0,1 1 1,0 0-1,0 0 0,0 0 0,0 1 0,0 0 1,0 0-1,0 0 0,0 1 0,8 1 0,-11-1 71,-1 0-1,1 0 1,0 0-1,0 0 0,0 1 1,-1-1-1,1 1 1,-1-1-1,1 1 1,-1 0-1,0 0 0,1-1 1,-1 1-1,0 0 1,0 0-1,0 0 1,-1 0-1,1 0 0,0 0 1,-1 1-1,1-1 1,-1 0-1,0 0 1,0 0-1,0 0 0,0 1 1,0-1-1,0 0 1,-1 2-1,1-1-13,0 1-1,0-1 0,0 0 1,0 0-1,1 0 1,0 1-1,-1-1 1,1 0-1,0 0 0,1 0 1,-1 0-1,2 3 1,-2-6-89,0 1-1,0 0 1,0-1 0,0 1 0,1 0 0,-1-1 0,0 1 0,0-1 0,0 0-1,1 1 1,-1-1 0,0 0 0,1 0 0,-1 0 0,0 0 0,0 0 0,1 0 0,-1 0-1,0 0 1,1-1 0,-1 1 0,0 0 0,0-1 0,0 1 0,1-1 0,-1 1-1,0-1 1,0 0 0,2-1 0,36-27-5,-32 24 3,21-18 2,-18 13-2,2 0-1,-1 0 0,1 1 0,1 1 1,-1 0-1,1 1 0,1 0 0,-1 1 1,18-5-1,-31 11 2,1 0-1,-1 0 1,1 0 0,0 0 0,-1 0-1,1-1 1,0 1 0,-1 0-1,1 1 1,0-1 0,-1 0 0,1 0-1,-1 0 1,1 0 0,0 0-1,-1 1 1,1-1 0,0 0-1,-1 1 1,1-1 0,-1 0 0,1 1-1,-1-1 1,1 0 0,-1 1-1,1-1 1,-1 1 0,0-1 0,1 1-1,-1-1 1,1 1 0,-1 0-1,0-1 1,0 1 0,1-1 0,-1 1-1,0 0 1,-3 33 7,-21 29 13,16-48-167,5-11-580,0 1 1,1 0 0,0 0-1,-1 1 1,2-1 0,-1 0 0,-1 6-1,3-21-10227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0.752"/>
    </inkml:context>
    <inkml:brush xml:id="br0">
      <inkml:brushProperty name="width" value="0.025" units="cm"/>
      <inkml:brushProperty name="height" value="0.025" units="cm"/>
    </inkml:brush>
  </inkml:definitions>
  <inkml:trace contextRef="#ctx0" brushRef="#br0">201 49 4324,'1'-2'645,"1"1"1,-1-1-1,0 1 0,0-1 0,0 1 0,0-1 1,-1 0-1,1 1 0,0-1 0,-1 0 1,1 0-1,-1 1 0,0-1 0,1 0 1,-1 0-1,0 0 0,0 0 0,0 0 0,0 1 1,0-1-1,-1-3 0,0 5-360,-1-1 1,1 0-1,0 1 0,0-1 0,0 1 0,0 0 1,-1-1-1,1 1 0,0 0 0,0 0 0,-1 0 1,1-1-1,0 1 0,0 1 0,-1-1 0,1 0 0,0 0 1,0 0-1,-1 1 0,1-1 0,0 0 0,-2 2 1,-15 4 539,-1 2 1,-25 15-1,43-23-797,-6 3 93,-28 18 164,33-20-260,1 0 0,-1 0-1,1 0 1,0 0-1,-1 0 1,1 0 0,0 0-1,0 1 1,-1-1-1,1 0 1,0 1 0,0-1-1,1 1 1,-1 0-1,0-1 1,0 1 0,0 2-1,4-4-4,0-1 0,1 1-1,-1-1 1,0 1 0,0-1 0,0 0-1,0 0 1,0 0 0,5-3 0,45-34 69,-43 29-102,1 0 0,0 2 0,23-14 0,-33 22 9,0-1 0,-1 1 0,1-1 0,0 1 0,-1-1 1,1 1-1,-1 0 0,1-1 0,-1 1 0,1 0 0,-1-1 0,1 1 0,-1 0 0,0 0 0,1-1 0,-1 1 0,0 0 0,0 0 1,0 0-1,0 0 0,1-1 0,-1 1 0,0 0 0,0 0 0,-1 0 0,1 0 0,0-1 0,0 1 0,0 0 0,-1 1 0,-1 33 41,-12 69 653,0-10 684,-2 129 0,16-202-1236,1-16-92,-1 1 1,0-1-1,0 1 1,0 0-1,-1-1 1,0 1-1,0-1 1,-2 7-1,1-10-38,1 0-1,0 0 0,0-1 1,-1 1-1,0-1 0,1 1 1,-1-1-1,0 0 0,1 1 1,-1-1-1,0 0 0,0 0 1,0 0-1,0 0 0,0-1 1,0 1-1,0 0 0,0-1 1,0 1-1,-1-1 0,1 0 1,0 0-1,0 0 0,0 0 1,-4-1-1,2 1-7,0-1 0,0 0 0,0 0 0,0 0 0,1 0 0,-1-1 0,0 1 0,0-1 0,1 0 0,-1 0 0,1-1 0,0 1 0,0-1 0,0 1 0,0-1 0,0 0 0,0 0 0,1 0 0,-1-1 0,1 1 0,0-1 0,0 1 0,0-1 0,1 0 0,-1 1 0,1-1 0,0 0 0,-1-5 0,-2-4 0,1-1 0,1 1 0,0-1 0,1 0 0,0 1 0,1-1 0,2-17 0,-1 26-139,0-1-1,0 1 1,1 0 0,0-1-1,0 1 1,0 0 0,1 0 0,0 0-1,0 0 1,0 1 0,0-1-1,1 1 1,0 0 0,0 0-1,0 0 1,0 0 0,7-4 0,8-4-1405,1 1 1,0 0-1,25-8 1,-25 11-311,-2 0 1,1-1-1,18-14 1,-4-2-13153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1.654"/>
    </inkml:context>
    <inkml:brush xml:id="br0">
      <inkml:brushProperty name="width" value="0.025" units="cm"/>
      <inkml:brushProperty name="height" value="0.025" units="cm"/>
    </inkml:brush>
  </inkml:definitions>
  <inkml:trace contextRef="#ctx0" brushRef="#br0">8 184 7303,'-1'1'462,"1"0"0,-1 0 0,0 0 1,1 0-1,-1 0 0,0 0 0,1 0 0,-1 0 0,1 0 0,-1 0 1,1 0-1,0 0 0,0 0 0,-1 0 0,1 1 0,0-1 1,0 0-1,0 0 0,0 0 0,0 0 0,0 1 0,1-1 0,-1 0 1,1 1-1,-1-1-197,1 1 1,0-1 0,0 0 0,0 0-1,0 0 1,0 0 0,1 0-1,-1 0 1,0 0 0,0-1 0,1 1-1,-1 0 1,0-1 0,1 1-1,-1-1 1,2 1 0,2 1 33,0-1-1,0 0 1,0-1 0,0 1-1,1-1 1,-1 0 0,0 0 0,0 0-1,9-3 1,0-3-57,0-2 1,0 1-1,-1-2 0,-1 1 1,1-2-1,-2 0 0,1 0 1,-1-1-1,-1 0 1,0-1-1,0 0 0,-2-1 1,1 0-1,9-21 0,-17 32-224,0 0 0,0 0 0,0-1 0,-1 1 0,1 0 0,-1-1 0,1 1 0,-1-1-1,0 1 1,0 0 0,0-1 0,0 1 0,0-1 0,-1-3 0,0 5-10,1 0 0,0 0 1,-1 0-1,1 1 0,-1-1 0,0 0 0,1 0 1,-1 0-1,0 0 0,0 1 0,1-1 1,-1 0-1,0 1 0,0-1 0,0 1 1,0-1-1,0 1 0,0-1 0,0 1 1,0-1-1,0 1 0,-2 0 0,0-1-1,-1 1 0,1 0 1,-1 0-1,1 1 0,-1-1 0,1 1 0,-1 0 0,1 0 0,0 0 0,-1 0 0,1 1 0,0-1 0,0 1 1,0 0-1,0 0 0,0 0 0,1 0 0,-4 3 0,-5 6 2,1 1-1,1 0 1,-1 1-1,2 0 1,0 1 0,0-1-1,2 1 1,0 1-1,0-1 1,1 1 0,1 0-1,0 0 1,1 1-1,1-1 1,0 1 0,2-1-1,0 21 1,0-35-7,1 0 1,-1 1-1,0-1 1,1 0 0,-1 1-1,1-1 1,0 0-1,-1 0 1,1 1-1,0-1 1,0 0 0,-1 0-1,1 0 1,0 0-1,0 0 1,0 0-1,1 0 1,-1-1-1,0 1 1,0 0 0,0-1-1,0 1 1,3 0-1,0 1 11,0-1 1,0 0-1,1-1 0,-1 1 0,0-1 0,1 0 0,7 0 1,0-2-14,0 1 1,0-2 0,0 0 0,19-7 0,-12 1-1079,0 0 0,-1-2 1,0 0-1,27-22 1,-31 21-1571,-1 0 1,-1-1-1,0-1 0,0 0 1,16-27-1,-8 5-4110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2.293"/>
    </inkml:context>
    <inkml:brush xml:id="br0">
      <inkml:brushProperty name="width" value="0.025" units="cm"/>
      <inkml:brushProperty name="height" value="0.025" units="cm"/>
    </inkml:brush>
  </inkml:definitions>
  <inkml:trace contextRef="#ctx0" brushRef="#br0">141 123 7111,'0'-12'3128,"0"8"-2734,-4-50 2027,4 52-2116,-1-1-1,1 0 1,-1 0-1,1 0 1,-1 0-1,0 1 1,0-1-1,0 0 1,-1 1-1,1-1 1,-1 1-1,1-1 0,-1 1 1,0 0-1,0 0 1,0 0-1,0 0 1,-4-3-1,5 4-208,0 1 0,0 0 0,0-1 0,0 1-1,0 0 1,0 0 0,0 0 0,0 0 0,0 0 0,0 0-1,0 0 1,-1 0 0,1 0 0,0 0 0,0 1 0,0-1 0,0 0-1,0 1 1,0-1 0,0 1 0,0-1 0,1 1 0,-1 0-1,0-1 1,0 1 0,0 0 0,1 0 0,-1-1 0,0 1 0,0 0-1,1 0 1,-1 0 0,0 2 0,-17 39 341,13-30-172,-5 13 299,0 1-1,2 0 1,1 1 0,0 0-1,3 0 1,-3 36-1,7-62-534,0 0-1,0 0 1,0 0-1,0 0 1,0 0 0,1 0-1,-1 1 1,0-1-1,1 0 1,-1 0-1,1 0 1,-1 0-1,1-1 1,-1 1-1,1 0 1,0 0-1,-1 0 1,1 0-1,0-1 1,0 1 0,-1 0-1,1 0 1,0-1-1,0 1 1,0-1-1,0 1 1,0-1-1,2 1 1,1 0 11,0 0 1,0 0 0,0-1-1,0 1 1,0-1-1,0 0 1,9-1 0,5-2-61,1-1 1,24-8 0,-39 11-30,4-2-182,0 1 0,0 0 0,0 0 0,15-1 0,-22 3 218,1 0 0,-1 0 0,0 0 1,1 0-1,-1 0 0,0 0 1,1 1-1,-1-1 0,0 0 0,1 1 1,-1-1-1,0 1 0,0-1 1,0 1-1,1 0 0,-1-1 1,0 1-1,0 0 0,0 0 0,0 0 1,0 0-1,0 0 0,-1 0 1,1 0-1,0 0 0,0 0 0,-1 0 1,1 1-1,-1-1 0,1 0 1,-1 0-1,1 1 0,-1-1 1,0 0-1,0 0 0,1 1 0,-1 0 1,0 16 348,0-1 0,-2 1 0,0-1 0,-1 0 0,0 1 0,-9 23 0,-8 50 275,20-91-612,0 0 0,0 0 1,0-1-1,0 1 0,0 0 0,0 0 1,0 0-1,0 0 0,0 0 1,0-1-1,1 1 0,-1 0 1,0 0-1,0 0 0,0 0 1,0 0-1,0-1 0,0 1 1,1 0-1,-1 0 0,0 0 1,0 0-1,0 0 0,0 0 1,1 0-1,-1 0 0,0 0 1,0 0-1,0 0 0,0 0 1,1 0-1,-1 0 0,0 0 0,0 0 1,0 0-1,1 0 0,-1 0 1,0 0-1,0 0 0,0 0 1,0 0-1,1 0 0,-1 0 1,0 0-1,0 0 0,0 0 1,0 1-1,0-1 0,1 0 1,-1 0-1,0 0 0,0 0 1,0 0-1,0 1 0,0-1 1,0 0-1,0 0 0,1 0 1,-1 0-1,0 0 0,0 1 1,0-1-1,0 0 0,0 0 0,0 1 1,13-15-265,-2-3-429,0-1 0,-1 0 0,0 0 0,-2-1 0,10-28 1,20-105-1085,-28 107 2214,1-1 0,25-62-1,-33 122 1745,-5 17-1680,-26 97 186,17-83-296,2-1 1,1 1-1,-2 67 1,10-103-379,0 15 171,0-23-192,0-1-1,0 1 1,0-1-1,0 1 1,0 0-1,0-1 1,0 1-1,0-1 1,1 1-1,-1-1 1,0 0-1,0 1 1,0-1-1,1 1 1,-1-1-1,0 1 1,1-1-1,-1 0 1,0 1-1,1-1 1,-1 1-1,1-1 1,-1 0-1,0 0 1,1 1 0,-1-1-1,1 0 1,-1 0-1,1 1 1,-1-1-1,1 0 1,0 0-1,0 0-173,-1-1 0,0 0 0,0 1-1,0-1 1,1 1 0,-1-1 0,0 0 0,0 1-1,0-1 1,0 1 0,0-1 0,0 0 0,0 1-1,0-1 1,0 0 0,-1 1 0,1-1 0,0 1 0,0-1-1,0 0 1,-1 1 0,1-1 0,0 1 0,-1-1-1,1 1 1,0-1 0,-2 0 0,-7-18-667,-22-26 118,-32-52 831,58 88 513,1-1 1,0 0-1,0 0 1,-4-18-1,8 27-499,0 0-1,0 0 1,1 0 0,-1 0-1,0-1 1,0 1 0,1 0-1,-1 0 1,0 0 0,1 0-1,-1 0 1,1 0 0,0 0-1,-1 0 1,1 0 0,0 0-1,-1 0 1,1 0 0,0 0-1,0 1 1,0-1 0,0 0-1,0 1 1,0-1 0,0 0-1,0 1 1,0 0 0,0-1-1,0 1 1,0-1 0,0 1-1,0 0 1,1 0 0,-1 0-1,0 0 1,0-1 0,2 2-1,60-4 968,-40 3-692,-5-1-588,11-1-206,50-8 1,-45 0-3240,-2-6-3619,-1-5-8538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3.637"/>
    </inkml:context>
    <inkml:brush xml:id="br0">
      <inkml:brushProperty name="width" value="0.025" units="cm"/>
      <inkml:brushProperty name="height" value="0.025" units="cm"/>
    </inkml:brush>
  </inkml:definitions>
  <inkml:trace contextRef="#ctx0" brushRef="#br0">129 298 10218,'0'0'6827,"4"-9"-3704,-1 3-2785,16-39 2141,-18 42-2167,1 0 1,-1 0-1,-1-1 1,1 1-1,0 0 1,-1-1-1,0 1 0,0-1 1,0 1-1,0-1 1,0 1-1,-1 0 1,-1-5-1,2 7-260,-1 0-1,0 0 0,0 0 0,1 0 1,-1 1-1,0-1 0,0 0 1,0 1-1,0-1 0,0 0 1,0 1-1,0-1 0,0 1 0,0 0 1,0-1-1,0 1 0,-1 0 1,1 0-1,0 0 0,0 0 1,0 0-1,0 0 0,0 0 1,-1 0-1,1 0 0,0 0 0,0 1 1,0-1-1,0 0 0,0 1 1,0-1-1,0 1 0,0-1 1,0 1-1,0 0 0,-1 0 0,-35 23 32,28-14-76,1-1 0,0 1 0,1 0 1,0 0-1,1 1 0,0 0 0,0 0 1,1 1-1,1 0 0,0 0 0,0 0 1,1 0-1,-2 21 0,5-32-5,0-1 0,0 1-1,0 0 1,-1 0 0,1 0-1,0 0 1,0 0 0,1 0-1,-1 0 1,0 0 0,0 0-1,0 0 1,1-1 0,-1 1-1,0 0 1,1 0 0,-1 0-1,1 0 1,-1-1 0,1 1 0,-1 0-1,1 0 1,-1-1 0,1 1-1,0 0 1,-1-1 0,1 1-1,0-1 1,0 1 0,0-1-1,-1 1 1,1-1 0,0 0-1,0 1 1,0-1 0,0 0-1,0 0 1,0 1 0,-1-1 0,1 0-1,0 0 1,0 0 0,0 0-1,0 0 1,0-1 0,0 1-1,0 0 1,0 0 0,0 0-1,1-1 1,4-1 13,-1 0 1,1 0-1,-1 0 0,0-1 1,1 0-1,-1 0 0,5-4 0,11-9 57,-2-1 1,0-1-1,0 0 0,-2-2 0,-1 0 0,0-1 0,-1 0 0,-2-1 0,16-33 0,-44 103 357,3 1 0,-9 73 0,20-116-400,-2 40-28,3-45 7,0 0-1,0-1 1,0 1-1,0 0 1,0 0-1,0 0 1,1-1-1,-1 1 1,0 0-1,0 0 1,1-1-1,-1 1 1,0 0-1,1-1 1,-1 1-1,1 0 0,-1-1 1,1 1-1,-1-1 1,1 1-1,0-1 1,-1 1-1,1-1 1,0 1-1,-1-1 1,1 0-1,0 1 1,0-1-1,-1 0 1,1 1-1,0-1 1,0 0-1,-1 0 1,1 0-1,0 0 1,0 0-1,-1 0 1,1 0-1,0 0 0,0 0 1,0 0-1,-1 0 1,1-1-1,0 1 1,0 0-1,-1 0 1,2-1-1,6-3 31,-1 0 0,0 0-1,0-1 1,0 0 0,-1 0 0,1-1-1,-1 1 1,0-1 0,-1-1-1,0 1 1,7-11 0,8-14 96,18-39 0,-38 70-134,30-81 0,-41 103 0,1 2 0,2-1 0,0 1 0,1 0 0,2 1 0,0 0 0,-1 32 0,6-56 0,0-1 0,0 1 0,0-1 0,0 1 0,0-1 0,0 1 0,0-1 0,0 1 0,0-1 0,0 0 0,0 1 0,0-1 0,0 1 0,1-1 0,-1 1 0,0-1 0,0 0 0,0 1 0,1-1 0,-1 1 0,0-1 0,0 0 0,1 1 0,-1-1 0,0 0 0,1 1 0,-1-1 0,1 0 0,-1 0 0,0 1 0,1-1 0,-1 0 0,1 0 0,-1 0 0,0 0 0,2 1 0,17-9 0,15-21 0,-13-2 0,-1-1 0,-1 0 0,23-58 0,-49 121 0,1 0 0,-4 63 0,10-93 0,-1-1 0,1 1 0,0 0 0,0-1 0,0 1 0,0 0 0,0-1 0,1 1 0,-1 0 0,0-1 0,0 1 0,0 0 0,1-1 0,-1 1 0,0 0 0,0-1 0,1 1 0,-1-1 0,1 1 0,-1-1 0,0 1 0,1-1 0,-1 1 0,1-1 0,-1 1 0,1-1 0,0 1 0,-1-1 0,1 0 0,-1 1 0,1-1 0,0 0 0,-1 0 0,1 1 0,0-1 0,-1 0 0,1 0 0,0 0 0,-1 0 0,1 0 0,0 0 0,-1 0 0,1 0 0,0 0 0,-1 0 0,1-1 0,0 1 0,-1 0 0,1 0 0,0 0 0,-1-1 0,1 1 0,-1 0 0,2-1 0,2-1 0,0 0 0,0-1 0,0 1 0,0-1 0,0 0 0,-1 0 0,5-3 0,16-22 0,-2-2 0,0 0 0,-2-1 0,-1-1 0,-2 0 0,-1-2 0,-1 0 0,17-64 0,-98 269 0,63-161 0,-55 179 0,52-162 0,1 0 0,1 0 0,2 0 0,0 0 0,4 35 0,0-47 0,1 0 0,1 0 0,0 0 0,1 0 0,9 17 0,-9-22 0,0 2 0,0-1 0,-1 0 0,-1 1 0,0-1 0,0 1 0,-2 0 0,1 0 0,-1 19 0,-1-30 0,0 0 0,0-1 0,0 1 0,0 0 0,0 0 0,-1-1 0,1 1 0,0 0 0,0 0 0,-1-1 0,1 1 0,0 0 0,-1-1 0,1 1 0,-1-1 0,1 1 0,0 0 0,-1-1 0,0 1 0,1-1 0,-1 1 0,1-1 0,-1 1 0,0-1 0,1 0 0,-1 1 0,0-1 0,1 0 0,-1 0 0,0 1 0,1-1 0,-1 0 0,0 0 0,0 0 0,1 0 0,-2 0 0,0 0 0,1 0 0,-1 0 0,1-1 0,-1 1 0,1-1 0,-1 1 0,1-1 0,-1 0 0,1 1 0,0-1 0,-1 0 0,1 0 0,0 0 0,0 0 0,0 0 0,0 0 0,-1 0 0,0-2 0,-2-5 0,-1 0 0,1-1 0,0 0 0,0 0 0,1 0 0,1 0 0,-1 0 0,2 0 0,-2-12 0,-2-89 0,5 95 0,0 7 0,0-1 0,0 0 0,1 1 0,0-1 0,0 1 0,1-1 0,0 1 0,1 0 0,-1 0 0,2 0 0,-1 0 0,1 0 0,0 0 0,1 1 0,0 0 0,0 0 0,0 0 0,1 1 0,0 0 0,0 0 0,1 0 0,0 1 0,0 0 0,0 0 0,0 1 0,1 0 0,0 0 0,0 0 0,0 1 0,11-2 0,31-15-2018,-17 3-4046,11-10-8211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242"/>
    </inkml:context>
    <inkml:brush xml:id="br0">
      <inkml:brushProperty name="width" value="0.025" units="cm"/>
      <inkml:brushProperty name="height" value="0.025" units="cm"/>
    </inkml:brush>
  </inkml:definitions>
  <inkml:trace contextRef="#ctx0" brushRef="#br0">114 333 10090,'17'-34'11155,"-8"-3"-5215,-8 36-5852,-1-1 0,0 1 0,0 0 0,0-1 0,0 1 0,0-1 0,-1 1 0,1-1 0,0 1 0,0 0 1,-1-1-1,1 1 0,-1-1 0,0 1 0,1 0 0,-1 0 0,0-1 0,0 1 0,1 0 0,-1 0 0,0 0 0,0 0 0,0 0 0,-1 0 0,1 0 0,0 0 0,0 1 0,0-1 0,-1 0 0,1 1 0,0-1 0,-1 1 0,1-1 0,0 1 1,-1-1-1,1 1 0,-1 0 0,1 0 0,-1 0 0,1 0 0,0 0 0,-1 0 0,1 0 0,-1 1 0,1-1 0,-1 0 0,-1 1 0,-1 0-81,0 0 0,0 1-1,0-1 1,0 1 0,1 0 0,-1 0-1,1 0 1,-1 0 0,1 0 0,-1 1-1,1 0 1,0 0 0,0 0 0,1 0 0,-1 0-1,0 0 1,1 1 0,-3 5 0,0-1-6,1-1 0,0 2 0,1-1 1,0 0-1,0 1 0,1-1 1,-3 16-1,5-23 2,0-1 0,0 1 0,0 0 0,-1-1 1,1 1-1,0-1 0,0 1 0,0 0 0,1-1 0,-1 1 1,0 0-1,0-1 0,0 1 0,0-1 0,1 1 0,-1 0 0,0-1 1,0 1-1,1-1 0,-1 1 0,0-1 0,1 1 0,-1-1 1,1 1-1,-1-1 0,1 1 0,-1-1 0,1 0 0,-1 1 0,1-1 1,0 1-1,21-4 175,22-21 210,-19 4-338,-1-1 0,0-1 0,-2-1 0,-1-1 0,-1-1 0,-1-1 0,-1 0 0,-1-2 0,-2 0 0,21-49 0,-30 49-50,-15 37 0,-19 42 0,-34 122 0,55-147 0,1 1 0,1 0 0,1 0 0,0 46 0,4-72 0,-1-1 0,1 1 0,0 0 0,0-1 0,0 1 0,0-1 0,0 1 0,0-1 0,1 1 0,-1-1 0,0 1 0,0-1 0,0 1 0,0-1 0,1 1 0,-1-1 0,0 1 0,1-1 0,-1 1 0,0-1 0,1 1 0,-1-1 0,0 0 0,1 1 0,-1-1 0,1 0 0,-1 1 0,0-1 0,1 0 0,-1 0 0,1 1 0,-1-1 0,1 0 0,-1 0 0,2 0 0,19-7 0,17-24 0,1-22-2819,-8-5-4452,-14 18-3106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555"/>
    </inkml:context>
    <inkml:brush xml:id="br0">
      <inkml:brushProperty name="width" value="0.025" units="cm"/>
      <inkml:brushProperty name="height" value="0.025" units="cm"/>
    </inkml:brush>
  </inkml:definitions>
  <inkml:trace contextRef="#ctx0" brushRef="#br0">201 0 8904,'0'0'3145,"-5"10"-668,-35 80 2161,-60 154 1497,88-209-6101,3 0 1,0 1 0,2 0-1,2 0 1,-1 50 0,7-77-914,-2 26-2237,-6-18-5248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959"/>
    </inkml:context>
    <inkml:brush xml:id="br0">
      <inkml:brushProperty name="width" value="0.025" units="cm"/>
      <inkml:brushProperty name="height" value="0.025" units="cm"/>
    </inkml:brush>
  </inkml:definitions>
  <inkml:trace contextRef="#ctx0" brushRef="#br0">79 0 14830,'0'0'12438,"-8"4"-10158,-26 12-940,33-15-1311,1-1-1,-1 0 1,0 0-1,1 0 1,-1 0 0,1 0-1,-1 0 1,1 0 0,-1 0-1,1 0 1,-1-1-1,1 1 1,-1 0 0,1 0-1,-1 0 1,1-1 0,-1 1-1,1 0 1,0 0-1,-1-1 1,1 1 0,-1 0-1,1-1 1,0 1 0,-1-1-1,1 1 1,0 0-1,-1-1 1,1 1 0,0-1-1,0 1 1,-1-1 0,1 1-1,0-1 1,0 1-1,0-1 1,0 1 0,0-1-1,0 1 1,0-1 0,0 1-1,0-1 1,0 1-1,0-2 1,0-2 115,1 22 228,-21 150-297,19-143-75,0-18 0,0 0 0,1 0 0,0 0 0,1 0 0,1 11 0,-1-18 0,0 1 0,0-1 0,0 1 0,0-1 0,0 1 0,0-1 0,0 0 0,0 1 0,1-1 0,-1 0 0,0 0 0,0 0 0,0 0 0,0 0 0,0 0 0,0 0 0,1 0 0,-1-1 0,0 1 0,0 0 0,1-1 0,25-6 0,-23 5-28,0 0 0,0-1-1,-1 0 1,1 1 0,-1-1 0,0 0 0,0-1-1,0 1 1,0-1 0,0 1 0,-1-1 0,0 0-1,0 0 1,0 0 0,3-8 0,16-69-889,-19 70 780,-1 8 63,0 0 0,0 0 0,-1-1 1,1 1-1,-1 0 0,0 0 1,0-1-1,0 1 0,-1 0 1,1-1-1,-1 1 0,1 0 1,-3-6-1,1 7 180,1 1 1,0-1 0,-1 1-1,1 0 1,-1 0-1,0-1 1,1 1 0,-1 0-1,0 0 1,0 1-1,0-1 1,0 0 0,0 0-1,0 1 1,0 0-1,0-1 1,0 1 0,0 0-1,0 0 1,0 0-1,0 0 1,-2 0 0,2 1-104,0-1 0,0 0 0,0 1 0,1-1 0,-1 1 0,0 0 0,0-1 0,1 1 0,-1 0 0,1 0 0,-1 0 0,1 0 0,-1 1 0,1-1 0,-1 0 0,1 1 0,0-1 1,0 0-1,0 1 0,0 0 0,0-1 0,0 1 0,0-1 0,0 1 0,1 0 0,-1 0 0,1 0 0,-1-1 0,1 1 0,0 0 0,-1 0 0,1 0 0,0 0 0,1 2 0,-2 1-4,1 1-1,0-1 0,1 0 0,-1 0 0,1 0 1,0 0-1,0 0 0,0 0 0,1 0 1,0 0-1,5 9 0,31 24 2,-37-37 0,0 0 0,0 0 0,0 0 0,1 0 0,-1 0 0,0 0 0,1 0 0,-1 0 0,1-1 0,-1 1 0,1 0 0,-1-1 0,1 0 0,-1 1 0,1-1 0,-1 0 0,1 0 0,0 0 0,-1 0 0,1 0 0,-1 0 0,1 0 0,-1 0 0,1-1 0,0 1 0,-1-1 0,1 1 0,-1-1 0,1 1 0,-1-1 0,2-1 0,6-3 0,-13 19 0,2-8 0,0 0-643,2-3-401,-1 0 0,1 0 0,-1-1-1,0 1 1,0 0 0,0 0 0,-1-1 0,1 1 0,-1 0-1,-1 2 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5.394"/>
    </inkml:context>
    <inkml:brush xml:id="br0">
      <inkml:brushProperty name="width" value="0.025" units="cm"/>
      <inkml:brushProperty name="height" value="0.025" units="cm"/>
    </inkml:brush>
  </inkml:definitions>
  <inkml:trace contextRef="#ctx0" brushRef="#br0">89 57 13325,'0'0'5156,"1"-9"-1168,1-25-486,-2 34-3339,0-1-1,0 1 1,0-1 0,0 1-1,0-1 1,0 1-1,0-1 1,0 1 0,0-1-1,0 1 1,0-1 0,0 1-1,0 0 1,0-1-1,-1 1 1,1-1 0,0 1-1,0-1 1,0 1-1,-1-1 1,1 1 0,0 0-1,-1-1 1,1 1-1,0-1 1,-1 1 0,1 0-1,0 0 1,-1-1-1,0 1 1,-13 4 1297,-10 17-1341,16-11-94,-21 30 37,28-38-67,0 0-1,-1 0 0,1 0 0,0 0 1,1 0-1,-1 0 0,0 0 0,1 0 1,-1 0-1,1 0 0,-1 0 0,1 1 1,0-1-1,0 0 0,0 0 0,0 0 1,1 4-1,2-5-9,-1 0 0,1 0 0,-1 0 0,1-1 1,-1 0-1,1 1 0,0-1 0,-1 0 0,1 0 0,-1 0 0,5-1 0,0 0-20,2 1-28,-1 0-1,1 1 1,0-1-1,0 2 1,0-1-1,-1 1 1,1 1-1,-1-1 1,0 2-1,11 4 1,-16-6 106,1 1 0,-1-1 1,0 1-1,0 0 0,0 0 1,0 0-1,-1 0 0,1 1 1,-1-1-1,0 1 0,0-1 1,0 1-1,0 0 0,-1 0 1,0 0-1,0 0 0,0 0 0,0 0 1,0 0-1,-1 0 0,1 0 1,-1 0-1,0 0 0,-1 5 1,0-5-43,0-1 0,0 1 0,0-1 0,0 1 0,-1-1 0,1 0-1,-1 0 1,0 0 0,0 0 0,0 0 0,0 0 0,0 0 0,-1-1 0,1 1 0,-1-1 0,0 1 0,0-1 0,0 0 0,0 0 0,0-1 0,0 1 0,0-1 0,0 1 0,-1-1 0,1 0 0,-1 0 0,1 0 0,-5 0 0,-11 3-17,0-1-1,0-1 1,-33 0-1,52-2-97,-1 0 0,1 0 0,0 0 0,-1 0 0,1 0 0,0 0 0,0 0 0,-1 0 0,1 0 0,0 0 0,-1 0 0,1-1-1,0 1 1,-1 0 0,1 0 0,0 0 0,0 0 0,-1-1 0,1 1 0,0 0 0,0 0 0,0 0 0,-1-1 0,1 1 0,0 0 0,0 0 0,0-1 0,-1 1-1,1 0 1,0-1 0,0 1 0,0 0 0,0-1 0,0 1 0,0 0 0,0 0 0,0-1 0,0 1 0,0 0 0,0-1 0,0 1 0,0 0 0,0-1 0,0 1 0,0 0-1,0-1 1,0 1 0,1-4-2125,-1-12-10263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6.280"/>
    </inkml:context>
    <inkml:brush xml:id="br0">
      <inkml:brushProperty name="width" value="0.025" units="cm"/>
      <inkml:brushProperty name="height" value="0.025" units="cm"/>
    </inkml:brush>
  </inkml:definitions>
  <inkml:trace contextRef="#ctx0" brushRef="#br0">34 1 9225,'0'0'11573,"-5"12"-9325,-2 10-1405,1 1 1,1 0-1,0 0 1,2 0-1,1 1 1,1-1-1,3 41 1,-1-61-789,-1 0 1,0 0 0,1 0-1,0 0 1,0 0-1,0-1 1,0 1 0,0 0-1,0 0 1,1-1 0,-1 1-1,1-1 1,0 1 0,-1-1-1,1 0 1,0 1 0,4 2-1,-4-4-25,0 0 0,0 0-1,0 0 1,1-1 0,-1 1 0,0 0-1,1-1 1,-1 0 0,0 1-1,1-1 1,-1 0 0,0 0-1,1 0 1,-1 0 0,0-1-1,1 1 1,2-2 0,4-1 1,0 0 0,-1-1 0,1-1 0,-1 1 0,0-1 0,0-1 0,-1 1 0,1-1 1,8-10-1,15-19-57,-2-2 1,-2-1 0,23-42-1,-57 152 389,-6-26-147,3 1 1,2 0-1,-3 72 0,10-119-215,1 1-1,0-1 1,0 0 0,0 1 0,0-1-1,0 1 1,0-1 0,0 1-1,0-1 1,0 0 0,0 1-1,0-1 1,0 1 0,0-1 0,1 1-1,-1-1 1,0 0 0,0 1-1,0-1 1,0 0 0,1 1 0,-1-1-1,0 0 1,0 1 0,1-1-1,-1 0 1,0 1 0,1-1 0,-1 0-1,0 0 1,1 1 0,0-1-1,11-7 24,9-21-258,20-56-4464,-18 25-3875,-11 28 1083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370"/>
    </inkml:context>
    <inkml:brush xml:id="br0">
      <inkml:brushProperty name="width" value="0.025" units="cm"/>
      <inkml:brushProperty name="height" value="0.025" units="cm"/>
    </inkml:brush>
  </inkml:definitions>
  <inkml:trace contextRef="#ctx0" brushRef="#br0">114 343 11275,'0'0'6582,"-6"-9"-3080,-22-27-758,27 35-2609,0-1 0,0 1 0,0 0-1,0 0 1,0 0 0,-1 0 0,1 0 0,0 0 0,-1 0 0,1 0 0,0 0 0,-1 1 0,1-1-1,-1 0 1,1 1 0,-1-1 0,1 1 0,-1 0 0,1 0 0,-3-1 0,3 2-57,0-1-1,-1 0 1,1 1 0,0-1 0,0 1 0,0 0-1,-1-1 1,1 1 0,0 0 0,0 0 0,0 0-1,0-1 1,0 1 0,1 0 0,-1 0 0,0 1-1,0-1 1,0 2 0,-3 4 78,1 0 0,0 0 0,0 1 0,1-1 0,-2 14 0,0-5-124,1 0-1,1 0 1,1 1-1,0-1 0,2 0 1,-1 1-1,5 21 0,-4-36-22,-1-1-1,1 1 0,-1 0 1,1-1-1,0 1 1,0-1-1,0 0 0,0 1 1,0-1-1,0 1 0,0-1 1,0 0-1,1 0 0,-1 0 1,0 0-1,1 0 0,-1 0 1,1 0-1,-1 0 1,1-1-1,-1 1 0,1 0 1,0-1-1,-1 1 0,1-1 1,0 0-1,-1 0 0,1 1 1,0-1-1,-1 0 1,1-1-1,0 1 0,-1 0 1,1 0-1,0-1 0,-1 1 1,1-1-1,0 1 0,-1-1 1,1 0-1,-1 1 1,3-3-1,3 0 36,0-1 0,0 0-1,0-1 1,0 0 0,-1 0 0,0-1 0,8-8-1,-4 2-32,-1 0-1,-1-1 0,0-1 1,-1 1-1,-1-1 0,0 0 1,-1 0-1,0-1 0,-1 0 1,-1 0-1,0 0 0,-1 0 1,-1 0-1,0-18 0,-1 33-8,0-1-1,1 1 1,-1-1-1,0 1 1,0-1-1,0 1 1,0-1-1,0 1 1,0-1 0,0 1-1,-1-1 1,1 1-1,0-1 1,0 1-1,0 0 1,0-1-1,-1 1 1,1-1-1,0 1 1,0-1-1,-1 1 1,1 0 0,0-1-1,-1 1 1,1-1-1,0 1 1,-1 0-1,0-1 1,-9 14-68,6 4 54,0 0 1,0 0-1,2 1 1,0 0-1,1-1 1,2 21-1,-1-30-14,0-5-47,0-1 0,0 1-1,0 0 1,0-1 0,1 1 0,-1-1-1,1 1 1,0-1 0,-1 1 0,1-1-1,0 0 1,1 1 0,-1-1 0,0 0-1,1 0 1,-1 1 0,1-1 0,-1 0-1,1-1 1,0 1 0,0 0 0,0 0 0,4 2-1,-4-4-57,0 1 0,1 0 0,-1-1-1,0 1 1,1-1 0,-1 0 0,1 0-1,-1 0 1,0 0 0,1 0 0,-1 0-1,1-1 1,-1 1 0,0-1 0,0 1 0,1-1-1,-1 0 1,0 0 0,0 0 0,0 0-1,0-1 1,0 1 0,0 0 0,0-1-1,0 1 1,1-3 0,12-11-467,-1 0 0,0-1 0,-2-1 0,0 0 1,0-1-1,-2 0 0,0-1 0,-2 0 0,9-25 0,-7 15 571,-2-1 1,-1 0-1,-1 0 0,-2 0 1,1-50-1,-8 61 1680,-6 28 52,-7 31 297,-3 37-409,3 0 1,4 1-1,-4 141 1,16-216-1566,0 1 1,0 0 0,1-1 0,-1 1 0,1-1-1,0 1 1,-1-1 0,2 1 0,-1-1-1,0 1 1,4 4 0,-4-7-21,0 0-1,0 0 1,0 0-1,0 0 1,0 0 0,0-1-1,0 1 1,0 0-1,0-1 1,0 1 0,1-1-1,-1 1 1,0-1 0,0 0-1,1 1 1,-1-1-1,0 0 1,0 0 0,1 0-1,-1 0 1,0 0-1,1 0 1,-1 0 0,0-1-1,0 1 1,1 0-1,-1-1 1,0 1 0,0-1-1,1 1 1,-1-1-1,0 1 1,0-1 0,0 0-1,2-1 1,2-3-8,1 1 0,-1-1 1,0 0-1,-1-1 0,1 1 1,-1-1-1,0 0 0,0 0 1,-1 0-1,1-1 0,-2 1 0,1-1 1,2-9-1,3-11-251,-1 0 1,3-29 0,-6 14 193,-1-53 1,-19 173 1039,12-52-740,2 0-1,0 0 1,5 51 0,-3-75-237,0-1 0,0 1-1,1 0 1,-1-1 0,1 1-1,-1-1 1,1 1 0,0-1-1,0 1 1,-1-1 0,1 0-1,0 1 1,0-1 0,0 0-1,0 0 1,1 1 0,-1-1-1,0 0 1,0 0 0,1 0-1,-1-1 1,1 1 0,-1 0-1,1 0 1,-1-1 0,1 1-1,-1-1 1,1 1 0,-1-1-1,1 0 1,0 0 0,-1 0-1,1 1 1,-1-1 0,1-1-1,0 1 1,-1 0-1,1 0 1,-1-1 0,1 1-1,0-1 1,-1 1 0,1-1-1,1 0 1,5-3 18,1 1 0,-1-1 0,1 0 0,-1 0-1,0-1 1,9-8 0,-1-1-32,-1-1 0,0 0 1,-1 0-1,-1-2 0,13-20 0,-21 29 4,0 0 0,-1-1 1,0 1-1,0-1 0,0 0 0,-2 0 0,1 0 0,-1 0 0,0 0 0,-1-1 0,0 1 0,0-1 0,-2-15 1,0 25-2,1 0 1,-1 0-1,0 0 1,1 0-1,-1 0 1,0 0-1,0 0 1,1 0 0,-1 1-1,0-1 1,1 0-1,-1 0 1,0 1-1,1-1 1,-1 0-1,0 1 1,1-1-1,-1 1 1,1-1 0,-1 1-1,1-1 1,-1 1-1,0 0 1,-13 21 34,1 0-1,0 0 1,2 1 0,1 1 0,0 0-1,-6 31 1,12-43-30,1-7 0,1 0 0,1 1 0,-1-1 0,1 1 0,0-1 0,0 1 0,0 0 0,1-1 0,1 11 0,-1-15 0,0-1 0,1 1 0,-1-1 0,1 1 0,0-1 0,-1 1 0,1-1 0,-1 0 0,1 1 0,-1-1 0,1 0 0,0 1 0,-1-1 0,1 0 0,0 0 0,-1 0 0,1 0 0,0 1 0,0-1 0,-1 0 0,1 0 0,0 0 0,-1-1 0,1 1 0,0 0 0,-1 0 0,1 0 0,0 0 0,-1-1 0,1 1 0,0 0 0,-1-1 0,1 1 0,-1 0 0,1-1 0,-1 1 0,1-1 0,0 0 0,25-15 0,5-12 0,31-23 0,-58 48 0,1 0 0,-1 1 0,1-1 0,0 1 0,0 0 0,0 0 0,0 1 0,0-1 0,1 1 0,-1 0 0,11 0 0,-14 1 0,-1 1 0,1 0 0,0-1 0,0 1 0,-1 0 0,1 0 0,0-1 0,-1 2 0,1-1 0,-1 0 0,1 0 0,-1 0 0,0 1 0,1-1 0,-1 0 0,0 1 0,0-1 0,0 1 0,0 0 0,0-1 0,0 1 0,-1 0 0,1 0 0,0-1 0,-1 1 0,0 0 0,1 2 0,9 60 0,-9-51 0,0 0 0,5 36 0,-6-47 0,0-1 0,0 0 0,0 1 0,1-1 0,-1 0 0,0 1 0,1-1 0,-1 0 0,1 1 0,-1-1 0,1 0 0,-1 0 0,1 0 0,0 0 0,0 1 0,0-1 0,0 0 0,0 0 0,0-1 0,0 1 0,0 0 0,0 0 0,0 0 0,0-1 0,2 2 0,-2-3 0,1 1 0,0 0 0,-1-1 0,1 0 0,-1 1 0,1-1 0,-1 0 0,1 1 0,-1-1 0,0 0 0,1 0 0,-1 0 0,0-1 0,0 1 0,1 0 0,-1 0 0,0-1 0,0 1 0,0 0 0,-1-1 0,2-2 0,17-39 0,-16 36 0,4-11 0,-2 0 0,0 0 0,0 0 0,-2 0 0,0-1 0,-2 0 0,0 0 0,-1 1 0,-4-36 0,4 53 0,0 1 0,1-1 0,-1 0 0,0 0 0,-1 1 0,1-1 0,0 0 0,0 0 0,0 1 0,0-1 0,0 0 0,-1 0 0,1 1 0,0-1 0,-1 0 0,1 1 0,0-1 0,-1 1 0,1-1 0,-1 0 0,1 1 0,-1-1 0,0 1 0,1-1 0,-1 1 0,1-1 0,-1 1 0,0 0 0,1-1 0,-1 1 0,0 0 0,1 0 0,-1-1 0,0 1 0,-1 0 0,1 0 0,0 1 0,0 0 0,1 0 0,-1-1 0,0 1 0,0 0 0,1 0 0,-1 0 0,0 0 0,1 0 0,-1 0 0,1 0 0,-1 0 0,1 0 0,0 0 0,0 0 0,-1 0 0,1 0 0,0 0 0,0 0 0,0 1 0,0-1 0,0 0 0,0 1 0,0 0-188,1 0 0,-1 0 1,1-1-1,-1 1 0,1 0 0,0-1 0,0 1 0,0 0 1,0-1-1,0 1 0,0-1 0,0 0 0,0 1 0,0-1 1,1 0-1,-1 0 0,1 1 0,-1-1 0,1 0 0,-1 0 1,1-1-1,-1 1 0,1 0 0,0 0 0,0-1 0,1 1 1,-1 0-124,-1-1 1,0 1 0,1-1 0,-1 0-1,0 1 1,1-1 0,-1 0-1,1 0 1,-1 0 0,0 0 0,1 0-1,-1 0 1,1 0 0,-1-1 0,0 1-1,1 0 1,-1-1 0,0 1 0,1-1-1,-1 1 1,0-1 0,0 0 0,1 0-1,-1 1 1,0-1 0,0 0 0,0 0-1,0 0 1,0 0 0,0 0 0,0 0-1,-1-1 1,2 0 0,3-19-13442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725"/>
    </inkml:context>
    <inkml:brush xml:id="br0">
      <inkml:brushProperty name="width" value="0.025" units="cm"/>
      <inkml:brushProperty name="height" value="0.025" units="cm"/>
    </inkml:brush>
  </inkml:definitions>
  <inkml:trace contextRef="#ctx0" brushRef="#br0">28 6 11179,'-17'0'3331,"8"0"-1474,7 0 610,10 0-2371,14 0 0,3 0-256,4 0-897,-1 0-1858,3-1-1185,0-4-5285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291"/>
    </inkml:context>
    <inkml:brush xml:id="br0">
      <inkml:brushProperty name="width" value="0.025" units="cm"/>
      <inkml:brushProperty name="height" value="0.025" units="cm"/>
    </inkml:brush>
  </inkml:definitions>
  <inkml:trace contextRef="#ctx0" brushRef="#br0">16 0 14734,'0'0'10767,"-1"9"-8610,-5 29-1551,2 1 0,1-1 0,2 1 0,2-1 0,7 52 0,-8-86-603,1-1 1,0 1-1,0-1 1,0 1 0,0-1-1,0 0 1,1 1-1,0-1 1,-1 0 0,1 0-1,0 0 1,1 0-1,-1-1 1,0 1-1,1-1 1,0 1 0,-1-1-1,1 0 1,0 0-1,0 0 1,0 0 0,0 0-1,1-1 1,-1 0-1,0 1 1,1-1 0,-1 0-1,4 0 1,-1-1 2,-1 0 1,1 0 0,-1-1-1,1 0 1,-1 0 0,0 0-1,1-1 1,-1 0 0,0 0-1,0 0 1,0 0 0,0-1-1,0 0 1,-1 0 0,1 0-1,-1 0 1,6-7 0,1 0-18,0-2 0,-1 1-1,0-1 1,0-1 0,-2 0 0,0 0 0,0-1 0,-1 1 0,-1-2 0,0 1-1,6-23 1,-22 99 623,-3 97-1,12-156-606,1 0-1,0-1 1,1 1 0,-1-1-1,0 1 1,1-1 0,0 1-1,-1-1 1,1 1 0,0-1-1,0 1 1,0-1 0,1 0-1,2 5 1,-3-6-2,0 0-1,0 0 1,1 0-1,-1 0 1,0 0 0,1-1-1,-1 1 1,0 0 0,1-1-1,-1 1 1,1-1 0,0 1-1,-1-1 1,1 0-1,-1 1 1,1-1 0,-1 0-1,3 0 1,1-1 0,-1 0-1,1 0 1,0 0 0,-1 0-1,0-1 1,1 0 0,-1 0-1,0 0 1,0 0 0,0-1-1,0 1 1,0-1 0,-1 0-1,7-6 1,-3 0-206,0 1 1,-1-1-1,0 0 1,0 0-1,0 0 1,-1-1-1,-1 0 1,5-16-1,-7 21 0,-1 0 1,0 0 0,0-1-1,0 1 1,-1-1-1,1 1 1,-2 0-1,1-1 1,0 1-1,-1 0 1,0-1-1,0 1 1,-1 0 0,0 0-1,1 0 1,-2 0-1,1 0 1,0 0-1,-4-4 1,-15-19-5318,-2-1-1954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637"/>
    </inkml:context>
    <inkml:brush xml:id="br0">
      <inkml:brushProperty name="width" value="0.025" units="cm"/>
      <inkml:brushProperty name="height" value="0.025" units="cm"/>
    </inkml:brush>
  </inkml:definitions>
  <inkml:trace contextRef="#ctx0" brushRef="#br0">1 1 16912,'0'0'8264,"58"52"-8168,-33-36-96,1 1-1666,-1-6-2722,-1 1-4740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9.011"/>
    </inkml:context>
    <inkml:brush xml:id="br0">
      <inkml:brushProperty name="width" value="0.025" units="cm"/>
      <inkml:brushProperty name="height" value="0.025" units="cm"/>
    </inkml:brush>
  </inkml:definitions>
  <inkml:trace contextRef="#ctx0" brushRef="#br0">51 162 15310,'0'0'3524,"-3"11"-743,-2 1-2166,-4 11 637,1 0-1,1 1 1,2 0 0,0 1-1,-3 42 1,8-65-1243,0 0-1,0 0 1,0 0 0,1 0-1,-1 0 1,0 0-1,1-1 1,0 1 0,-1 0-1,1 0 1,0-1 0,0 1-1,0 0 1,0-1-1,0 1 1,0-1 0,1 1-1,-1-1 1,0 1 0,1-1-1,-1 0 1,1 0-1,0 0 1,-1 0 0,1 0-1,0 0 1,-1 0-1,1-1 1,0 1 0,0-1-1,0 1 1,0-1 0,0 1-1,-1-1 1,1 0-1,0 0 1,3 0 0,1-1-25,0 1 0,0-1 0,0 0 1,0-1-1,0 1 0,-1-1 1,1 0-1,-1-1 0,1 1 0,-1-1 1,6-4-1,1-3-37,-1 0 0,1 0 0,-2-1 0,0-1 0,0 0 0,-1-1 0,-1 1 0,0-1 0,0-1 0,-1 0 0,8-26 0,-8 20 130,-1-1 1,-2 0-1,0-1 1,-1 1-1,-1-1 1,-1 1-1,-3-38 1,2 58-65,1 1 0,-1-1 0,0 1 0,0 0 0,0-1 1,0 1-1,0-1 0,0 1 0,0 0 0,0-1 0,0 1 0,0-1 0,0 1 0,0 0 1,-1-1-1,1 1 0,0-1 0,0 1 0,0 0 0,0-1 0,-1 1 0,1 0 0,0-1 1,0 1-1,-1 0 0,1-1 0,0 1 0,-1 0 0,1 0 0,0-1 0,-1 1 0,1 0 1,0 0-1,-1 0 0,1-1 0,0 1 0,-1 0 0,1 0 0,-1 0 0,1 0 0,0 0 1,-1 0-1,1 0 0,-1 0 0,1 0 0,0 0 0,-1 0 0,1 0 0,-1 0 0,1 0 1,-1 0-1,-14 18 394,6 6-309,1 0-1,1 0 1,1 0 0,1 1-1,1 0 1,2 0 0,0 1-1,2-1 1,4 42 0,-3-64-94,-1 0 0,1 0 1,-1 0-1,1 0 0,0 0 1,0 0-1,1-1 0,-1 1 0,1 0 1,-1-1-1,1 1 0,0-1 1,0 0-1,0 1 0,0-1 0,0 0 1,0 0-1,1 0 0,-1-1 1,1 1-1,-1-1 0,1 1 0,0-1 1,-1 0-1,1 0 0,0 0 1,0 0-1,0 0 0,0-1 0,0 1 1,0-1-1,0 0 0,0 0 1,0 0-1,0 0 0,3-1 0,7-1 13,-1 0-1,1 0 0,-1-1 0,0-1 1,0 0-1,0-1 0,14-8 0,-3 2-38,-1-1 0,0-1 0,-1-1 0,-1-1 0,0-1-1,27-28 1,-46 43 27,-1 1 0,1-1-1,0 0 1,-1 1-1,1-1 1,-1 0-1,1 1 1,-1-1 0,1 0-1,-1 0 1,0 1-1,1-1 1,-1 0 0,0 0-1,1 0 1,-1 1-1,0-1 1,0 0 0,0 0-1,0 0 1,0 0-1,0 0 1,0-1-1,-16 0 239,-27 18 109,29-6-352,1 0 0,1 1 0,-15 15 0,24-23 0,0 0 0,1 0 0,-1 1 0,1-1 0,0 1 0,-1-1 0,1 1 0,1-1 0,-1 1 0,1 0 0,-1 0 0,1 0 0,0 0 0,0 0 0,1 0 0,-1 0 0,1 0 0,1 8 0,0-10 7,0 0-1,0 0 1,0 0-1,1 0 1,-1-1-1,1 1 1,-1-1-1,1 1 1,0-1 0,-1 1-1,1-1 1,0 0-1,0 0 1,0 0-1,0 0 1,0 0-1,0-1 1,0 1-1,0 0 1,1-1 0,2 1-1,52 7-701,-57-8 669,38 1-3689,0-1-3908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273"/>
    </inkml:context>
    <inkml:brush xml:id="br0">
      <inkml:brushProperty name="width" value="0.025" units="cm"/>
      <inkml:brushProperty name="height" value="0.025" units="cm"/>
    </inkml:brush>
  </inkml:definitions>
  <inkml:trace contextRef="#ctx0" brushRef="#br0">0 502 9225,'0'0'17622,"10"-4"-15941,8-6-1349,-1 0 0,0 0 0,-1-2 0,0 0 0,-1 0 0,27-30 0,84-106 187,-111 131-447,12-16-5,0-2 1,-2 0-1,-2-2 0,23-47 0,-66 141 263,2 1-1,-14 78 0,17 32-708,15-175-123,-1 0 0,-1 0 0,1 1 0,-1-1 0,0 0 0,-1 1 0,1-1 0,-1 1 0,0-1 0,-1 1 0,-4-6 0,1 3 526,0-1 1,-1 2-1,0-1 1,0 1-1,-18-14 0,34 27 663,0 0 0,1-1 0,0 0 0,-1-1 0,2 1 0,-1-2 0,0 1-1,12 1 1,-9-3-664,1 0 0,-1 0 0,0-1 0,0-1-1,0 0 1,21-5 0,-26 5-123,-1 0 0,0-1-1,0 0 1,0 0 0,0 0 0,0-1 0,-1 0-1,1 0 1,-1 0 0,1-1 0,-1 0-1,0 0 1,-1 0 0,1-1 0,-1 0 0,0 1-1,0-1 1,0-1 0,-1 1 0,0-1 0,0 1-1,0-1 1,-1 0 0,1 0 0,-1 0 0,-1 0-1,1 0 1,-1-1 0,0 1 0,-1-10-1,0 16 108,0-1-1,0 1 0,0 0 0,0 0 0,0 0 0,0-1 1,0 1-1,0 0 0,0 0 0,0 0 0,0-1 0,-1 1 0,1 0 1,0 0-1,0 0 0,0 0 0,0 0 0,0-1 0,-1 1 1,1 0-1,0 0 0,0 0 0,0 0 0,0 0 0,-1 0 0,1 0 1,0 0-1,0 0 0,0-1 0,-1 1 0,1 0 0,0 0 1,0 0-1,0 0 0,-1 0 0,1 0 0,0 0 0,0 0 0,0 1 1,-1-1-1,1 0 0,0 0 0,0 0 0,0 0 0,-1 0 0,1 0 1,0 0-1,0 0 0,0 0 0,0 1 0,-1-1 0,1 0 1,0 0-1,0 0 0,0 0 0,0 1 0,0-1 0,0 0 0,-1 0 1,1 0-1,0 0 0,0 1 0,0-1 0,0 0 0,0 0 1,0 0-1,0 1 0,0-1 0,0 0 0,-11 16 199,2 5 52,1 1 1,2 1-1,0-1 0,2 1 1,0 0-1,1 0 1,2 0-1,1 39 1,0-61-257,1 1 1,-1 0 0,0-1 0,0 1 0,1-1 0,-1 1 0,1 0 0,-1-1 0,1 1-1,0-1 1,0 0 0,0 1 0,0-1 0,0 0 0,0 1 0,0-1 0,0 0 0,0 0-1,0 0 1,1 0 0,-1 0 0,0 0 0,1 0 0,-1 0 0,1-1 0,-1 1 0,1 0-1,-1-1 1,1 1 0,-1-1 0,1 0 0,0 0 0,-1 1 0,1-1 0,0 0 0,-1 0-1,1-1 1,0 1 0,-1 0 0,1 0 0,-1-1 0,1 1 0,-1-1 0,1 1 0,1-2-1,6-1-3,0-1-1,0 1 1,-1-2-1,1 1 1,-1-1-1,11-9 1,0-2 2,0-1 0,-2-1 0,0 0 0,-1-2 0,-1 1 0,-1-2 0,0 0 0,19-42 0,-43 87 0,-28 76 0,35-90 0,0 0 0,1-1 0,0 1 0,1 0 0,0 0 0,0 1 0,1-1 0,2 17 0,-2-26-18,1 0 0,-1-1 1,0 1-1,0 0 0,1 0 0,-1-1 0,0 1 0,1 0 1,-1-1-1,0 1 0,1 0 0,-1-1 0,1 1 0,0-1 1,-1 1-1,1 0 0,-1-1 0,1 0 0,0 1 1,-1-1-1,1 1 0,0-1 0,-1 0 0,1 1 0,0-1 1,0 0-1,0 0 0,0 1 0,28-6-1269,-22 2 625,1 0 0,-1-1 0,1 0 0,11-9 0,-2-3-1394,0 0 1,-1 0-1,-1-2 1,0 0 0,11-20-1,-19 26 1605,0 0-1,-1 0 1,-1-1 0,5-14-1,-8 20 934,0-1-1,-1 1 0,1-1 0,-2 0 0,1 1 0,-1-1 0,-2-15 0,2 22-371,0 1 0,0-1-1,0 1 1,0-1 0,0 1 0,0-1 0,0 1-1,0-1 1,0 1 0,0 0 0,-1-1 0,1 1-1,0-1 1,0 1 0,-1-1 0,1 1 0,0 0-1,-1-1 1,1 1 0,0-1 0,-1 1 0,1 0-1,0-1 1,-1 1 0,1 0 0,-1 0 0,1-1-1,-1 1 1,1 0 0,-1 0 0,1 0 0,0 0 0,-1 0-1,1-1 1,-2 1 0,-17 10 2165,-13 23-138,24-24-1901,1 2 0,1-1 0,-1 1 0,2 0 0,0 0-1,0 0 1,1 1 0,0 0 0,1 0 0,-3 20 0,6-31-222,1 0 0,0 0 0,0 0 0,-1 0 0,1 0 0,0-1 0,0 1 0,0 0 0,0 0 0,0 0 0,0-1 0,0 1 1,0-1-1,0 1 0,1-1 0,-1 1 0,0-1 0,0 0 0,0 1 0,1-1 0,-1 0 0,0 0 0,0 0 0,1 0 0,-1 0 0,0 0 0,0 0 0,1 0 1,-1-1-1,2 0 0,46-5-322,-48 6 276,7-2-193,1 1 0,-1-1-1,1 2 1,-1-1 0,1 1 0,-1 1 0,0 0 0,11 2 0,-17-3 220,0 1 1,-1-1 0,1 1 0,0 0 0,-1 0 0,1 0 0,-1 0 0,1 0 0,-1 0 0,1 0 0,-1 1 0,0-1-1,1 0 1,-1 1 0,0-1 0,0 1 0,1 1 0,-1 0 167,0 0 0,-1-1 0,1 1 0,0 0 1,-1 0-1,0 0 0,0 0 0,0 0 0,0 0 0,0 0 0,0-1 0,-1 1 1,0 0-1,0 3 0,-1-1 76,-1 1 0,1-1 0,-1 0 0,0 0 0,0 0 1,-1-1-1,0 1 0,1-1 0,-1 0 0,-1 0 0,1 0 0,-1-1 0,1 1 0,-1-1 1,0 0-1,-10 4 0,6-2-232,0-2 0,1 1 0,-1-1 1,-1-1-1,1 1 0,0-1 0,-1-1 1,1 0-1,-15 0 0,23-1-317,0 0 0,0-1 0,0 1-1,0 0 1,0 0 0,-1-1 0,1 1 0,0-1-1,0 1 1,0-1 0,0 1 0,0-1 0,0 0 0,0 0-1,0 1 1,1-1 0,-1 0 0,0 0 0,0 0-1,0 0 1,1 0 0,-1 0 0,1 0 0,-1 0 0,1 0-1,-1 0 1,1 0 0,-1-3 0,-5-18-12193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954"/>
    </inkml:context>
    <inkml:brush xml:id="br0">
      <inkml:brushProperty name="width" value="0.025" units="cm"/>
      <inkml:brushProperty name="height" value="0.025" units="cm"/>
    </inkml:brush>
  </inkml:definitions>
  <inkml:trace contextRef="#ctx0" brushRef="#br0">288 94 13997,'2'-2'264,"0"0"0,0 0 0,-1 0 1,1 0-1,-1-1 0,1 1 0,-1-1 0,0 1 0,0-1 0,0 1 0,0-1 0,0 0 0,-1 1 0,1-1 0,-1 0 1,0 0-1,0 0 0,0 1 0,0-1 0,0 0 0,0 0 0,-2-3 0,1 4 37,0 0-1,0 0 0,-1 0 1,1 0-1,-1 0 1,1 0-1,-1 0 1,0 1-1,0-1 0,1 1 1,-1-1-1,0 1 1,-1 0-1,1-1 1,0 1-1,0 0 0,0 1 1,-1-1-1,1 0 1,0 1-1,-1-1 1,1 1-1,-1-1 1,1 1-1,-4 0 0,-1 0-166,1 1 0,-1-1 0,0 1 0,0 0-1,1 0 1,-1 1 0,1 0 0,-1 0 0,1 1-1,0 0 1,0 0 0,0 0 0,0 1 0,1 0-1,-1 0 1,1 0 0,0 0 0,0 1 0,-5 6-1,4-4-121,1 1-1,0-1 0,0 1 1,0 0-1,1 0 0,0 0 1,1 1-1,0-1 0,0 1 1,1 0-1,0 0 0,0 0 1,0 17-1,2-25-11,0 1 0,0-1 0,0 1 0,0-1 0,0 0 0,1 1 0,-1-1 0,0 0 0,1 1 1,-1-1-1,1 0 0,-1 1 0,1-1 0,0 0 0,-1 0 0,1 0 0,0 1 0,0-1 0,0 0 0,0 0 0,0 0 0,0-1 0,0 1 0,0 0 0,3 1 0,-1-1-9,0 0 0,-1 0 1,1-1-1,1 1 0,-1-1 0,0 0 0,0 1 0,0-2 0,0 1 0,0 0 0,4-1 0,4-2-37,-1 1-1,0-2 0,0 1 1,0-1-1,-1-1 0,12-6 1,-3-2-134,0-1 1,-1-1 0,-1 0-1,24-30 1,-37 47 129,-3 12 27,-4 15 26,-29 124 320,24-98 84,-3-1-1,-2 0 1,-31 78-1,40-122-307,0 0 0,-1 0 0,0-1 0,0 0-1,-1 0 1,0-1 0,-1 0 0,-9 8 0,15-14-85,0 0 0,0-1 0,0 0 0,0 1-1,0-1 1,0 0 0,0 0 0,0 0 0,0 0 0,0 0 0,-1-1-1,1 1 1,0-1 0,-1 1 0,1-1 0,0 0 0,-1 0 0,1 0-1,0 0 1,-1 0 0,1-1 0,0 1 0,-1-1 0,1 1 0,0-1-1,0 0 1,-1 0 0,1 0 0,0 0 0,0 0 0,0-1 0,0 1 0,0 0-1,1-1 1,-1 0 0,0 1 0,1-1 0,-1 0 0,1 0 0,0 0-1,-1 0 1,1 0 0,-1-3 0,-6-9-14,0-1 0,2 0 0,-1 0 0,2 0 0,-5-22 0,8 28 0,0 0 0,0 0 0,1 0 0,1 0 0,0-1 0,0 1 0,0 0 0,1 0 0,1 0 0,-1 0 0,4-10 0,-2 14-107,-1 1 0,1-1-1,0 1 1,0 0 0,0 0 0,1 0-1,-1 0 1,1 1 0,0-1 0,0 1-1,0 0 1,1 0 0,-1 0 0,1 1-1,-1-1 1,1 1 0,0 0 0,6-1 0,13-4-1167,0 2 1,40-5 0,-27 4 57,59-14-5688,-34 1-558,-15 0-2200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927"/>
    </inkml:context>
    <inkml:brush xml:id="br0">
      <inkml:brushProperty name="width" value="0.025" units="cm"/>
      <inkml:brushProperty name="height" value="0.025" units="cm"/>
    </inkml:brush>
  </inkml:definitions>
  <inkml:trace contextRef="#ctx0" brushRef="#br0">158 1 12876,'0'0'3662,"-1"8"-1841,-12 44 533,-2-2 0,-23 53 1,18-51-1921,1 1 0,-12 64 0,25-99-3560,1-19-1598,1-10-190,-2-16-6163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607"/>
    </inkml:context>
    <inkml:brush xml:id="br0">
      <inkml:brushProperty name="width" value="0.025" units="cm"/>
      <inkml:brushProperty name="height" value="0.025" units="cm"/>
    </inkml:brush>
  </inkml:definitions>
  <inkml:trace contextRef="#ctx0" brushRef="#br0">129 149 897,'3'-9'10020,"0"0"-8366,0 1 0,-1-1-1,0 0 1,-1 0 0,1-17 0,-2 24-1486,0 0 1,0 1-1,0-1 1,0 0-1,-1 0 1,1 1-1,0-1 1,-1 1-1,0-1 1,1 0 0,-1 1-1,0-1 1,0 1-1,0-1 1,0 1-1,0 0 1,0-1-1,0 1 1,0 0-1,0 0 1,-1 0-1,1 0 1,0 0 0,-1 0-1,1 0 1,-1 0-1,1 0 1,-1 1-1,0-1 1,1 1-1,-1-1 1,0 1-1,1 0 1,-1-1-1,0 1 1,1 0 0,-1 0-1,0 0 1,0 0-1,1 1 1,-1-1-1,0 0 1,1 1-1,-1-1 1,-2 2-1,0-1-108,0 1 0,0 0-1,0 0 1,0 0 0,0 0-1,0 1 1,1-1-1,-1 1 1,1 0 0,-1 0-1,1 1 1,0-1 0,0 0-1,1 1 1,-1 0 0,1 0-1,0 0 1,0 0-1,-3 8 1,1-2-37,0 1 1,1 0-1,0 0 0,0 0 1,1 0-1,0 20 0,2-30-20,0 0 0,0 0 0,0 0 0,0 0 0,0 0 0,0 0 0,0 0 0,0 0 0,0 0 0,1-1 0,-1 1 0,0 0 0,1 0 0,-1 0 0,1 0 0,-1 0 0,1-1 0,-1 1 0,1 0 0,-1-1 0,1 1 0,0 0 0,0-1 0,-1 1 0,1 0 0,0-1 0,0 0 0,0 1 0,-1-1 0,1 1 0,1-1 0,1 1 5,0-1 1,0 0-1,0 0 0,0 0 1,0 0-1,0 0 0,-1-1 1,1 0-1,0 1 0,4-3 1,6-2 14,0 0 1,-1-1 0,17-11 0,43-42 24,-60 47-45,1 1 0,0 0 1,0 1-1,1 0 1,0 1-1,1 1 1,17-8-1,-31 16-3,-1-1-1,1 1 1,-1 0 0,1 0-1,0 0 1,-1 0 0,1 0 0,-1 0-1,1 0 1,0 0 0,-1 0-1,1 0 1,-1 0 0,1 0-1,0 0 1,-1 0 0,1 0-1,-1 1 1,1-1 0,-1 0 0,1 0-1,-1 1 1,1-1 0,-1 0-1,1 1 1,-1-1 0,1 1-1,-1-1 1,1 0 0,-1 1 0,1 0-1,5 23 160,-11 30 252,4-50-384,-4 27 120,-4 37 694,9-67-828,1-1 1,-1 1 0,0-1-1,1 0 1,-1 1-1,0-1 1,1 1 0,-1-1-1,0 0 1,1 1-1,-1-1 1,1 0 0,-1 0-1,1 1 1,-1-1-1,1 0 1,-1 0 0,1 1-1,-1-1 1,1 0-1,-1 0 1,1 0 0,-1 0-1,1 0 1,-1 0-1,1 0 1,-1 0 0,1 0-1,-1 0 1,1 0-1,-1 0 1,1-1 0,-1 1-1,1 0 1,-1 0-1,1 0 1,-1-1 0,1 1-1,-1 0 1,0-1-1,1 1 1,24-12 301,15-15-1092,65-59 0,16-12-760,-121 98 1524,0-1 0,0 1 0,0 0 0,1 0 0,-1 0 0,0-1 0,0 1 0,0 0 0,1 0 0,-1 0 0,0 0 0,0 0 0,1-1 0,-1 1 0,0 0 0,0 0 0,1 0 0,-1 0 0,0 0 0,0 0 0,1 0 0,-1 0 0,0 0 0,1 0 0,-1 0 0,0 0 0,0 0 0,1 0 0,-1 0 0,0 0 0,0 0 0,1 1 0,-1-1 0,0 0 0,0 0 0,1 0 0,-1 0 0,0 0 0,0 1 0,0-1 0,1 0 0,-1 0 0,0 0-1,0 1 1,0-1 0,0 0 0,0 0 0,1 1 0,-1-1 0,0 0 0,0 0 0,0 1 0,0-1 0,0 0 0,0 1 0,-1 25-107,-13 26 184,13-46-51,1 0 1,0-1-1,0 1 0,0 0 0,0 0 0,1-1 0,0 1 0,0 0 0,1-1 1,-1 1-1,1-1 0,0 0 0,4 7 0,8 29-95,-9-15 121,-2 1 0,0 0 0,-1 0 0,-2 0 0,-4 34 0,3-47 158,-1-1-1,-1 1 1,0-1 0,-1 0 0,0 0-1,-1 0 1,-1-1 0,0 0 0,0 0-1,-1 0 1,-1-1 0,-11 13 0,19-23-187,-1 1 0,0-1 1,0 0-1,0 0 1,0 0-1,-1 0 0,1 0 1,0 0-1,0 0 0,-1 0 1,1 0-1,0-1 0,-1 1 1,1 0-1,-1-1 0,1 0 1,-1 1-1,1-1 1,-1 0-1,1 1 0,-1-1 1,1 0-1,-1 0 0,0 0 1,1-1-1,-3 1 0,1-2 12,1 1-1,0-1 1,0 1 0,0-1-1,0 0 1,0 1-1,0-1 1,0 0 0,1 0-1,-1-1 1,1 1-1,-1 0 1,1 0-1,-1-4 1,-4-8 73,0-1-1,1-1 1,-5-29 0,8 33-248,0 0 0,1 1-1,0-1 1,1 0 0,1 0 0,0 1 0,0-1 0,5-20-1,-3 23-56,1 1 0,0-1-1,0 1 1,0 0 0,1 0 0,0 0-1,1 1 1,0-1 0,0 2-1,0-1 1,13-9 0,64-59-10547,-53 45 4853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980"/>
    </inkml:context>
    <inkml:brush xml:id="br0">
      <inkml:brushProperty name="width" value="0.025" units="cm"/>
      <inkml:brushProperty name="height" value="0.025" units="cm"/>
    </inkml:brush>
  </inkml:definitions>
  <inkml:trace contextRef="#ctx0" brushRef="#br0">149 0 10282,'0'0'12780,"-10"2"-11285,8-2-1448,-56 16 1526,54-15-1525,1 0 0,-1 1 0,0 0 0,1 0 1,0 0-1,-1 0 0,1 0 0,0 1 1,0 0-1,0-1 0,0 1 0,1 0 0,-1 0 1,1 1-1,-4 5 0,6-8-98,0-1 0,0 1 0,0 0 1,0-1-1,0 1 0,0-1 0,0 1 0,0-1 0,0 1 0,0 0 0,0-1 0,0 1 0,1-1 1,-1 1-1,0-1 0,0 1 0,1-1 0,-1 1 0,0-1 0,1 0 0,-1 1 0,0-1 0,1 1 1,-1-1-1,1 0 0,-1 1 0,1-1 0,-1 0 0,1 1 0,-1-1 0,1 0 0,-1 0 0,1 1 1,-1-1-1,1 0 0,-1 0 0,1 0 0,-1 0 0,1 0 0,0 0 0,33 6-994,-22-5 589,2 2 250,-1 1-1,0 0 1,0 1-1,-1 0 1,23 13-1,-32-16 286,0-1 0,0 1 0,-1-1 0,1 1 0,0 0 0,-1 0-1,1 0 1,-1 1 0,0-1 0,0 1 0,0-1 0,0 1 0,0 0 0,0-1 0,-1 1 0,1 0 0,-1 0-1,0 0 1,0 0 0,0 0 0,0 1 0,-1-1 0,1 0 0,-1 0 0,0 1 0,0-1 0,0 0 0,0 0 0,0 1-1,-2 4 1,0-5 192,0 1 0,0-1 0,0 0 0,-1 1-1,0-1 1,1 0 0,-1-1 0,0 1 0,0 0 0,-1-1-1,1 0 1,-1 1 0,1-2 0,-1 1 0,-4 2 0,-63 21 1123,62-22-1278,-40 10-163,17-12-3597,16-3-2870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2.715"/>
    </inkml:context>
    <inkml:brush xml:id="br0">
      <inkml:brushProperty name="width" value="0.025" units="cm"/>
      <inkml:brushProperty name="height" value="0.025" units="cm"/>
    </inkml:brush>
  </inkml:definitions>
  <inkml:trace contextRef="#ctx0" brushRef="#br0">1 81 11787,'0'0'15102,"1"9"-13196,-1-5-1633,1 41 1044,-1-42-1179,0 0 0,0 0-1,1 0 1,-1 0 0,1 0 0,0 0-1,0 0 1,0 0 0,0 0-1,0-1 1,0 1 0,1 0 0,2 2-1,-3-4-127,0-1 0,0 1-1,0-1 1,0 1 0,0-1 0,0 0-1,1 0 1,-1 0 0,0 1 0,0-1-1,0 0 1,1 0 0,-1-1 0,0 1-1,0 0 1,0 0 0,1 0 0,-1-1-1,0 1 1,0-1 0,0 1 0,0-1-1,0 1 1,0-1 0,0 0 0,0 1-1,0-1 1,1-2 0,29-28 149,-24 24-147,30-37-12,-27 31 0,0 1 0,0 0 0,1 1 0,1 0 0,0 0 0,18-11 0,-30 21 0,0 1 0,1 0 0,-1 0 0,0 0 0,0 0 0,1 0 0,-1 0 0,0-1 0,1 1 0,-1 0 0,0 0 0,1 0 0,-1 0 0,0 0 0,1 0 0,-1 0 0,0 0 0,0 1 0,1-1 0,-1 0 0,0 0 0,1 0 0,-1 0 0,0 0 0,1 0 0,-1 0 0,0 1 0,0-1 0,1 0 0,-1 0 0,0 0 0,0 1 0,0-1 0,1 0 0,-1 0 0,0 1 0,0-1 0,0 0 0,0 1 0,1-1 0,-1 0 0,0 0 0,0 1 0,0-1 0,0 0 0,0 1 0,0-1 0,0 0 0,0 1 0,0-1 0,0 0 0,0 0 0,0 1 0,0-1 0,0 0 0,0 1 0,-2 21 0,1-19 0,-4 20 0,0 1 0,-17 39 0,15-45 0,0 0 0,1 1 0,1 0 0,1 0 0,-2 24 0,6-43 0,0 1 0,0-1 0,0 0 0,0 0 0,0 0 0,0 1 0,0-1 0,0 0 0,0 0 0,0 0 0,0 1 0,0-1 0,0 0 0,0 0 0,0 0 0,0 1 0,0-1 0,0 0 0,0 0 0,1 0 0,-1 1 0,0-1 0,0 0 0,0 0 0,0 0 0,0 0 0,0 0 0,1 1 0,-1-1 0,0 0 0,0 0 0,0 0 0,0 0 0,1 0 0,-1 0 0,0 0 0,0 0 0,0 1 0,1-1 0,-1 0 0,0 0 0,0 0 0,0 0 0,1 0 0,-1 0 0,0 0 0,0 0 0,0 0 0,1 0 0,-1 0 0,0-1 0,1 1 0,14-9 0,12-18 0,44-59 0,14-16 0,-85 102 0,0 0 0,0-1 0,0 1 0,0 0 0,0-1 0,1 1 0,-1-1 0,0 1 0,0 0 0,1 0 0,-1-1 0,0 1 0,0 0 0,1-1 0,-1 1 0,0 0 0,1 0 0,-1 0 0,0-1 0,1 1 0,-1 0 0,0 0 0,1 0 0,-1 0 0,1 0 0,-1 0 0,0 0 0,1-1 0,-1 1 0,1 0 0,-1 0 0,0 1 0,1-1 0,-1 0 0,1 0 0,-1 0 0,0 0 0,1 0 0,-1 0 0,0 0 0,1 1 0,-1-1 0,0 0 0,1 0 0,-1 0 0,0 1 0,1-1 0,-1 1 0,3 25 0,-14 35 0,-46 91 0,46-126 0,25-53-4263,4-13-5722,-8 14 1684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3.931"/>
    </inkml:context>
    <inkml:brush xml:id="br0">
      <inkml:brushProperty name="width" value="0.025" units="cm"/>
      <inkml:brushProperty name="height" value="0.025" units="cm"/>
    </inkml:brush>
  </inkml:definitions>
  <inkml:trace contextRef="#ctx0" brushRef="#br0">0 119 11211,'0'0'6725,"5"-4"-4909,0-1-714,-2 2-694,-1 1-1,1-1 1,0 1-1,0-1 0,0 1 1,0 0-1,0 0 1,0 1-1,1-1 1,-1 1-1,0-1 1,1 1-1,0 0 1,-1 0-1,1 1 1,-1-1-1,1 1 1,0 0-1,6 0 0,-8 1-377,-1-1-1,0 1 1,0 0-1,0 0 0,0 0 1,0 0-1,-1 0 1,1 0-1,0 1 0,0-1 1,-1 0-1,1 0 1,-1 0-1,1 1 0,-1-1 1,1 0-1,-1 1 1,0-1-1,1 0 0,-1 1 1,0-1-1,0 1 0,0-1 1,-1 2-1,0 40 111,1-37-64,-2 3-25,0 1 1,0-1-1,-1 0 1,0 0 0,-7 14-1,6-14-11,0 0 0,1 0 0,0 0 0,0 1 0,-1 10 1,4-20-14,0 1 1,0-1 0,0 0 0,0 1 0,0-1 0,0 0 0,0 1 0,0-1-1,0 1 1,0-1 0,0 0 0,0 1 0,0-1 0,0 0 0,0 1-1,0-1 1,0 0 0,0 1 0,1-1 0,-1 0 0,0 1 0,0-1 0,0 0-1,1 1 1,-1-1 0,0 0 0,0 0 0,1 1 0,-1-1 0,0 0 0,1 0-1,-1 1 1,0-1 0,0 0 0,1 0 0,-1 0 0,0 0 0,1 0 0,-1 1-1,1-1 1,-1 0 0,0 0 0,1 0 0,0 0 0,21-9 597,18-21-268,-24 15-348,-1-1-1,-1 0 0,20-29 1,-28 36-10,0-1 0,0 0 0,-1 0 1,-1 0-1,0 0 0,0-1 0,-1 0 1,4-19-1,-9 27 1,-3 11 0,-4 14 0,8-17 0,-1 1 0,1 0 0,0 0 0,1 0 0,0 0 0,0-1 0,0 1 0,0 0 0,3 10 0,-3-15 0,1 1 0,-1-1 0,1 0 0,-1 0 0,1 0 0,0-1 0,-1 1 0,1 0 0,0 0 0,0 0 0,-1 0 0,1-1 0,0 1 0,0 0 0,0 0 0,0-1 0,0 1 0,0-1 0,0 1 0,0-1 0,1 1 0,1-1 0,0 0 0,0 0 0,0 0 0,-1 0 0,1 0 0,0 0 0,0-1 0,-1 1 0,1-1 0,0 0 0,-1 0 0,4-2 0,24-12 0,-1-2 0,0-2 0,-2 0 0,48-44 0,-73 62 0,2-3 0,0 1 0,0-1 0,0 0 0,-1 0 0,0 0 0,1 0 0,2-6 0,-9 10 0,-1 0 0,1 0 0,0 1 0,0-1 0,-1 1 0,1 0 0,0 0 0,0 0 0,-5 3 0,-23 17 0,-40 35 0,60-47 0,1 1 0,0 1 0,0 0 0,1 0 0,1 0 0,-13 23 0,20-33-1,0 1 0,1-1 0,-1 0-1,1 0 1,-1 0 0,1 1 0,0-1 0,0 0 0,-1 1 0,1-1-1,0 0 1,0 0 0,0 1 0,0-1 0,0 0 0,1 1 0,-1-1-1,0 0 1,1 0 0,-1 1 0,1-1 0,-1 0 0,1 0-1,-1 0 1,2 2 0,0-2-14,-1 1-1,1 0 1,0-1-1,1 1 1,-1-1-1,0 1 1,0-1-1,1 0 1,-1 0-1,0 0 1,1 0-1,2 0 1,10 2-383,0-1 0,1 0 0,21-1 0,-30-1 54,67-1-11310,-38-5-502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428"/>
    </inkml:context>
    <inkml:brush xml:id="br0">
      <inkml:brushProperty name="width" value="0.025" units="cm"/>
      <inkml:brushProperty name="height" value="0.025" units="cm"/>
    </inkml:brush>
  </inkml:definitions>
  <inkml:trace contextRef="#ctx0" brushRef="#br0">209 36 13869,'0'0'9529,"-12"-7"-6123,-40-17-1041,49 24-2247,0-1-1,-1 1 1,1 0-1,0 0 1,0 0 0,0 0-1,-1 0 1,1 1 0,0-1-1,0 1 1,0 0-1,0 0 1,0 0 0,0 1-1,0-1 1,0 0-1,1 1 1,-1 0 0,0 0-1,1 0 1,0 0 0,-1 0-1,-2 4 1,-3 3 65,-1 1 0,2 0 0,-13 21 0,15-23-175,1-1 0,1 1-1,0 0 1,0 0-1,0 0 1,-2 14 0,5-21-9,-1 1 1,1 0 0,0-1 0,0 1-1,0 0 1,0-1 0,0 1 0,0-1-1,0 1 1,0 0 0,1-1-1,-1 1 1,1 0 0,-1-1 0,1 1-1,-1-1 1,1 1 0,0-1 0,0 0-1,0 1 1,0-1 0,0 0 0,0 1-1,0-1 1,0 0 0,0 0-1,1 0 1,-1 0 0,1 0 0,-1 0-1,0 0 1,1-1 0,-1 1 0,1 0-1,0-1 1,-1 0 0,1 1 0,-1-1-1,4 1 1,4-1 0,0 0 0,-1-1 0,1 0 0,0 0 0,0-1 0,-1 0 0,1-1 0,-1 0 0,1 0 0,-1-1 0,0 0 0,-1 0 0,1 0 0,-1-1 0,1-1 0,10-10 0,-8 7 0,-1 0 0,0 0 0,0-1 0,-1-1 0,-1 1 0,0-1 0,0 0 0,-1-1 0,0 0 0,7-23 0,-13 25 0,-11 21 0,-13 24 0,15-19 0,0 0 0,1 0 0,1 1 0,0 0 0,1 1 0,1-1 0,1 1 0,-3 24 0,7-41 0,0 0 0,0-1 0,0 1 0,0 0 0,-1-1 0,1 1 0,0 0 0,1 0 0,-1-1 0,0 1 0,0 0 0,0-1 0,0 1 0,0 0 0,1-1 0,-1 1 0,0 0 0,1-1 0,-1 1 0,0 0 0,1-1 0,-1 1 0,1-1 0,-1 1 0,1-1 0,-1 1 0,1-1 0,-1 1 0,1-1 0,0 0 0,-1 1 0,1-1 0,0 0 0,-1 1 0,2-1 0,0 0 0,0 0 0,1 0 0,-1-1 0,0 1 0,0 0 0,0-1 0,1 0 0,-1 0 0,0 1 0,0-1 0,3-2 0,48-36 0,-25 11 0,-2 0 0,-1-2 0,-2 0 0,25-41 0,-61 95 0,1 1 0,1 0 0,1 1 0,2 0 0,0 1 0,2 0 0,-4 37 0,10-63 2,0 1 0,-1-1 0,1 0-1,0 1 1,0-1 0,1 0 0,-1 1 0,0-1 0,0 0-1,1 1 1,-1-1 0,1 0 0,-1 0 0,1 1 0,-1-1-1,1 0 1,0 0 0,-1 0 0,1 0 0,0 0 0,0 0-1,0 0 1,0 0 0,0 0 0,0 0 0,0 0 0,0-1 0,2 2-1,0-1 1,0-1-1,0 0 1,-1 1-1,1-1 1,0 0 0,0 0-1,0-1 1,-1 1-1,1 0 1,0-1-1,-1 0 1,1 0-1,3-1 1,4-2-129,-1 0 1,1-1-1,-1-1 0,1 1 1,-2-1-1,14-12 1,-18 13-978,0 1 0,-1 0 0,1-1 0,-1 1 0,0-1 0,-1 0 1,1 0-1,2-8 0,1-16-9066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878"/>
    </inkml:context>
    <inkml:brush xml:id="br0">
      <inkml:brushProperty name="width" value="0.025" units="cm"/>
      <inkml:brushProperty name="height" value="0.025" units="cm"/>
    </inkml:brush>
  </inkml:definitions>
  <inkml:trace contextRef="#ctx0" brushRef="#br0">151 0 12748,'0'0'17643,"-9"3"-16319,5-1-1274,-1 1 0,0-1 1,1 1-1,-1 0 0,1 0 0,0 0 0,0 1 0,0-1 0,0 1 0,0 0 0,1 0 0,0 0 0,0 1 0,0-1 1,0 1-1,1 0 0,0-1 0,0 1 0,0 0 0,-1 6 0,-7 18-49,-3 0-4,3 1 0,0 0 0,2 1 1,1 0-1,-4 46 0,12-77-296,0 0-1,0 0 1,0 0-1,0 0 1,0 0-1,0 0 1,0 0 0,0-1-1,0 1 1,-1 0-1,1 0 1,0-1-1,0 1 1,0-1-1,0 1 1,-1-1 0,1 1-1,0-1 1,0 1-1,-1-1 1,2-1-1,8-12-7446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5.300"/>
    </inkml:context>
    <inkml:brush xml:id="br0">
      <inkml:brushProperty name="width" value="0.025" units="cm"/>
      <inkml:brushProperty name="height" value="0.025" units="cm"/>
    </inkml:brush>
  </inkml:definitions>
  <inkml:trace contextRef="#ctx0" brushRef="#br0">0 0 15118,'0'0'9577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6.760"/>
    </inkml:context>
    <inkml:brush xml:id="br0">
      <inkml:brushProperty name="width" value="0.025" units="cm"/>
      <inkml:brushProperty name="height" value="0.025" units="cm"/>
    </inkml:brush>
  </inkml:definitions>
  <inkml:trace contextRef="#ctx0" brushRef="#br0">0 164 12011,'0'0'6177,"5"-8"-3513,0 0-2260,1 1 1,0 0 0,0 1 0,0 0-1,1 0 1,0 0 0,0 1-1,1-1 1,-1 2 0,1-1 0,0 1-1,0 1 1,1-1 0,-1 1-1,15-2 1,-16 2-290,0 2-1,0-1 0,1 1 0,-1 1 1,0-1-1,9 1 0,-15 0-110,0 0-1,0 1 0,0-1 0,0 0 0,0 0 1,0 1-1,0-1 0,0 0 0,0 1 0,0-1 0,0 1 1,0 0-1,-1-1 0,1 1 0,0 0 0,0-1 1,0 1-1,-1 0 0,1 0 0,0 0 0,0 1-5,-1 0 0,0-1 1,1 1-1,-1-1 0,0 1 0,0-1 0,0 1 0,0 0 0,0-1 0,0 1 0,0-1 0,-1 1 0,1 0 1,-1-1-1,1 1 0,-1-1 0,0 3 0,-7 11 56,0-1 0,-1 0 1,-1 0-1,0-1 0,-15 16 0,14-18-30,1 1-1,1 0 0,0 0 1,0 0-1,1 2 1,1-1-1,-7 17 0,13-29-1,1 0-1,-1 0 0,1 0 0,0 0 1,-1 1-1,1-1 0,0 0 0,0 0 0,0 0 1,0 0-1,0 1 0,0-1 0,0 0 1,0 0-1,0 0 0,0 0 0,1 1 0,-1-1 1,0 0-1,1 0 0,-1 0 0,1 0 1,1 2-1,-1-3 10,0 1 0,0-1 1,0 1-1,0-1 0,0 1 0,0-1 1,0 0-1,1 1 0,-1-1 1,0 0-1,0 0 0,0 0 0,0 0 1,1 0-1,-1 0 0,0 0 1,0 0-1,2-1 0,6-1 86,-1-1 0,0 0-1,0 0 1,0 0 0,9-7 0,11-8 9,-1-1-1,-1-1 1,32-32 0,-45 39-97,0-1 0,-1-1 1,0 0-1,-1-1 0,-1 0 0,0-1 0,8-21 1,-13 16 246,-17 31-93,-18 32-45,15-11-51,-17 47 0,29-69-77,0 1 1,1-1-1,0 1 1,0 0-1,1-1 1,0 1-1,1 0 1,0 0-1,0 0 0,1 0 1,2 9-1,-3-17-1,1 0 0,-1 0 0,1 0-1,-1 0 1,1 0 0,0 0-1,0 0 1,-1 0 0,1 0-1,0 0 1,0 0 0,0-1 0,0 1-1,0 0 1,0-1 0,0 1-1,0-1 1,0 1 0,1-1 0,-1 1-1,0-1 1,0 0 0,0 0-1,1 1 1,-1-1 0,0 0 0,0 0-1,0 0 1,1 0 0,-1-1-1,0 1 1,0 0 0,0 0-1,0-1 1,1 1 0,-1-1 0,0 1-1,0-1 1,1 0 0,5-2 42,0 0 0,0 0 1,-1-1-1,0 0 1,8-6-1,9-10-51,-1-1 0,-1 0 0,0-2 0,-2-1 0,-1 0 0,-1-2 0,-1 0 0,17-37 0,-30 50 0,-12 24 0,-15 28 0,15-23 0,1 0 0,1 0 0,1 1 0,0 0 0,1 0 0,1 1 0,1-1 0,-2 28 0,5-44 0,0 0 0,1 0 0,-1 0 0,0 0 0,1 1 0,-1-1 0,1 0 0,-1 0 0,1 0 0,0 0 0,-1 0 0,1-1 0,0 1 0,0 0 0,-1 0 0,1 0 0,0 0 0,0-1 0,0 1 0,0-1 0,0 1 0,0 0 0,0-1 0,0 0 0,1 1 0,-1-1 0,0 0 0,0 1 0,0-1 0,0 0 0,0 0 0,1 0 0,-1 0 0,0 0 0,0 0 0,0 0 0,0-1 0,1 1 0,1-1 0,50-12 0,14-19 0,-53 24 0,1 0 0,-1 1 0,2 1 0,-1 0 0,1 1 0,27-5 0,-42 11 0,-1-1 0,1 0 0,-1 0 0,1 1 0,-1-1 0,1 0 0,-1 1 0,1-1 0,-1 1 0,0-1 0,1 1 0,-1-1 0,1 1 0,-1-1 0,0 1 0,0-1 0,1 1 0,-1-1 0,0 1 0,0-1 0,0 1 0,1-1 0,-1 1 0,0 0 0,0-1 0,0 1 0,0-1 0,0 1 0,0-1 0,0 1 0,-1 0 0,1-1 0,0 1 0,0-1 0,0 1 0,0-1 0,-1 1 0,1 0 0,0-1 0,-1 1 0,1 1 0,-1-1 0,1 0 0,0 1 0,-1-1 0,1 0 0,-1 0 0,0 1 0,1-1 0,-1 0 0,0 0 0,0 0 0,1 0 0,-1 0 0,0 0 0,0 0 0,0 0 0,0 0 0,-1 0 0,-1 1 0,1-34 0,2-132 0,0 176 0,0 1 0,1-1 0,0 0 0,1 1 0,1-1 0,0 0 0,5 12 0,-6-20 0,-1 0 0,1 0 0,1 0 0,-1 0 0,0 0 0,1-1 0,0 0 0,0 1 0,0-1 0,0 0 0,1 0 0,-1-1 0,1 1 0,-1-1 0,1 1 0,0-1 0,0 0 0,0-1 0,0 1 0,1-1 0,-1 0 0,0 0 0,8 1 0,-4-1 0,0-1 0,0-1 0,0 1 0,1-1 0,-1-1 0,-1 1 0,1-2 0,0 1 0,0-1 0,-1 0 0,1 0 0,-1-1 0,0 0 0,0 0 0,0-1 0,-1 0 0,0 0 0,7-7 0,-5 4 0,-2 1 0,1-1 0,-1 0 0,0 0 0,-1-1 0,1 1 0,-2-1 0,1-1 0,-1 1 0,-1 0 0,0-1 0,0 0 0,-1 0 0,2-13 0,-4 22 0,0 0 0,0 0 0,0 0 0,1 0 0,-1 0 0,0 0 0,0 0 0,0 0 0,-1 0 0,1 0 0,0 0 0,0 0 0,0 0 0,-1 1 0,1-1 0,0 0 0,-1 0 0,1 0 0,-1 0 0,1 0 0,-1 1 0,1-1 0,-1 0 0,0 0 0,0 0 0,0 1 0,0 0 0,0 0 0,0 0 0,0 0 0,0 0 0,0 0 0,0 0 0,0 1 0,0-1 0,0 0 0,0 0 0,1 1 0,-1-1 0,0 1 0,0-1 0,0 1 0,0-1 0,1 1 0,-2 1 0,-4 2 0,1 1 0,-1 1 0,1-1 0,0 1 0,-4 7 0,0 0 0,2 1 0,-1 0 0,2 0 0,0 0 0,0 1 0,2 0 0,0 0 0,0 0 0,2 0 0,-2 27 0,4-41 0,-1 1 0,1-1 0,0 0 0,0 0 0,1 0 0,-1 0 0,0 0 0,0 0 0,1 1 0,-1-1 0,0 0 0,1 0 0,-1 0 0,1 0 0,-1 0 0,1 0 0,0 0 0,-1 0 0,1-1 0,0 1 0,0 0 0,0 0 0,-1 0 0,1-1 0,0 1 0,0-1 0,2 2 0,-1-2 0,0 1 0,0-1 0,1 0 0,-1 0 0,0 0 0,0 0 0,1 0 0,-1 0 0,0-1 0,0 1 0,0-1 0,1 1 0,1-2 0,5-2 0,0 0 0,-1 0 0,1-1 0,-1 0 0,12-10 0,8-12 0,-2-1 0,25-34 0,11-13 0,-62 74 0,0 1 0,1 0 0,-1-1 0,0 1 0,0-1 0,0 1 0,0 0 0,1-1 0,-1 1 0,0 0 0,0 0 0,1-1 0,-1 1 0,0 0 0,1 0 0,-1-1 0,0 1 0,1 0 0,-1 0 0,0-1 0,1 1 0,-1 0 0,0 0 0,1 0 0,-1 0 0,1 0 0,-1 0 0,0 0 0,1 0 0,-1 0 0,1 0 0,-1 0 0,0 0 0,1 0 0,-1 0 0,0 0 0,1 0 0,-1 0 0,1 1 0,-1 16 0,-12 28 0,-9 3 37,13-32-82,0 1-1,2 1 1,-1-1 0,2 1-1,1 0 1,0 0 0,-1 23-1,5-41-74,0 0 0,0 1-1,0-1 1,0 1 0,0-1-1,0 0 1,0 1 0,0-1-1,0 1 1,0-1 0,0 0 0,1 1-1,-1-1 1,0 0 0,0 1-1,1-1 1,-1 0 0,0 1-1,0-1 1,1 0 0,-1 1-1,0-1 1,1 0 0,-1 0-1,0 0 1,1 1 0,-1-1-1,0 0 1,1 0 0,-1 0-1,0 0 1,1 0 0,-1 1 0,1-1-1,-1 0 1,0 0 0,1 0-1,-1 0 1,1 0 0,-1 0-1,0 0 1,1-1 0,-1 1-1,1 0 1,-1 0 0,1 0-1,20-9-5365,4-8-1657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274"/>
    </inkml:context>
    <inkml:brush xml:id="br0">
      <inkml:brushProperty name="width" value="0.025" units="cm"/>
      <inkml:brushProperty name="height" value="0.025" units="cm"/>
    </inkml:brush>
  </inkml:definitions>
  <inkml:trace contextRef="#ctx0" brushRef="#br0">93 264 8296,'1'-2'638,"-1"1"1,1-1-1,-1 1 1,0 0-1,1-1 0,-1 1 1,0-1-1,0 1 1,0 0-1,0-1 1,0 1-1,-1-1 1,1 1-1,0 0 0,-1-1 1,1 1-1,-1-2 1,0 3-410,1 0 0,-1-1 0,1 1 0,-1 0 1,1 0-1,-1 0 0,1 0 0,-1 0 0,1 0 0,-1-1 1,1 1-1,-1 1 0,1-1 0,-1 0 0,1 0 0,-1 0 1,0 0-1,1 0 0,-1 0 0,1 0 0,-1 1 0,1-1 1,-1 0-1,1 1 0,0-1 0,-1 0 0,1 0 1,-1 2-1,-4 1 219,0 2 0,0-1 0,1 0-1,-1 1 1,1 0 0,-5 8 0,-23 53 997,30-62-1383,1 0 1,0 0-1,0 0 1,0 0-1,0 0 1,0 0-1,1 0 1,0 0-1,0 1 1,0-1 0,0 0-1,1 0 1,-1 0-1,1 0 1,2 7-1,-1-10-54,-1 0-1,0 1 1,1-1 0,-1 0-1,1 1 1,-1-1-1,1 0 1,0 0-1,0 0 1,-1-1 0,1 1-1,0 0 1,0-1-1,0 1 1,0-1-1,0 1 1,-1-1 0,1 0-1,0 0 1,0 0-1,0 0 1,0 0-1,0 0 1,0-1 0,0 1-1,3-2 1,2 1 1,0-1 1,0 0 0,0-1-1,0 0 1,0 0 0,7-4 0,10-10 25,-1-1 0,0-1 1,-1 0-1,-1-2 1,-2-1-1,18-24 1,-27 34-20,-2 0 1,0-1 0,0 0-1,-1 0 1,-1-1-1,0 0 1,-1 0-1,0-1 1,-1 1 0,-1-1-1,0 0 1,-1 0-1,0-20 1,-2 34-17,0 0 0,0-1 0,-1 1 0,1-1 0,0 1 0,0 0 0,-1 0 0,1-1 0,0 1 0,-1 0 0,1 0 0,-1-1 0,0 1 0,1 0 0,-1 0 0,0 0 0,0 0 0,0 0 0,0 0 0,0 0 0,0 0 0,0 0 0,0 0 0,0 1 0,-1-2 0,-1 2 0,1-1 0,-1 0 0,1 1 0,-1 0 0,1-1 0,-1 1 0,0 0 0,1 0 0,-1 1 0,1-1 0,-1 0 0,-3 2 0,-3 1 0,0 0 0,0 0 0,0 1 0,1 1 0,-1-1 0,-8 7 0,3 0 0,-47 37 0,57-44 0,-1 0 0,1 1 0,0-1 0,0 1 0,1 0 0,-1 0 0,1 0 0,0 0 0,-4 11 0,7-15 0,0-1 0,0 1 0,0-1 0,0 1 0,0-1 0,1 1 0,-1-1 0,0 1 0,0-1 0,1 0 0,-1 1 0,0-1 0,0 1 0,1-1 0,-1 0 0,1 1 0,-1-1 0,0 0 0,1 1 0,-1-1 0,1 0 0,-1 0 0,0 1 0,1-1 0,-1 0 0,1 0 0,-1 0 0,1 0 0,-1 1 0,1-1 0,-1 0 0,1 0 0,-1 0 0,1 0 0,-1 0 0,1-1 0,28 3 0,-20-1 0,-3-1-7,1 1 0,-1 0 1,1 0-1,-1 1 0,1 0 0,-1 0 0,0 1 0,0-1 1,0 1-1,0 1 0,-1-1 0,1 1 0,-1 0 1,0 0-1,0 0 0,0 1 0,-1 0 0,6 6 1,-8-6 4,1-1 1,-1 1 0,0 0 0,0 0 0,0 0 0,-1 0 0,0 0 0,0 0 0,0 0 0,0 0 0,-1 0 0,0 0 0,0 0 0,0 1 0,-1-1 0,0 0 0,0 0 0,0 0-1,0 0 1,-1 0 0,0 0 0,0-1 0,-5 10 0,-22 30 97,23-37-90,0 1-1,0 0 0,1 1 1,0-1-1,1 1 0,0 0 1,0 0-1,1 0 0,0 1 1,-2 13-1,5-23-5,0 1 0,1 0 0,-1-1 0,1 1 0,-1 0 0,1-1 0,-1 1 0,1-1 0,0 1 0,-1-1 0,1 1 0,0-1 0,-1 1 0,1-1 0,0 0 0,0 1 0,-1-1 0,1 0 0,0 1 0,0-1 0,0 0 0,-1 0 0,1 0 0,0 0 0,0 0 0,0 0 0,-1 0 0,1 0 0,0 0 0,1-1 0,29-2 0,-19 1-658,0-1 0,0-1 0,-1 0 0,1-1 0,20-11 0,-27 13 238,0 0 0,0 0 1,-1 0-1,1 0 0,-1-1 0,0 0 0,0 0 0,0 0 0,-1 0 0,0-1 0,1 1 0,-1-1 1,-1 0-1,1 0 0,2-8 0,-1-14-5762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648"/>
    </inkml:context>
    <inkml:brush xml:id="br0">
      <inkml:brushProperty name="width" value="0.025" units="cm"/>
      <inkml:brushProperty name="height" value="0.025" units="cm"/>
    </inkml:brush>
  </inkml:definitions>
  <inkml:trace contextRef="#ctx0" brushRef="#br0">0 0 14157,'0'0'11211,"57"18"-9257,-8-12-545,7 1-640,3-1-353,0-2-288,0 0-96,-2-3-864,-6-1-2724,-4 0-3330,-5-9-9930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0.254"/>
    </inkml:context>
    <inkml:brush xml:id="br0">
      <inkml:brushProperty name="width" value="0.025" units="cm"/>
      <inkml:brushProperty name="height" value="0.025" units="cm"/>
    </inkml:brush>
  </inkml:definitions>
  <inkml:trace contextRef="#ctx0" brushRef="#br0">1 414 8936,'0'0'13806,"12"-12"-13016,115-95 509,28-24-733,-141 117-537,0-1 0,-1 0 0,-1-1 0,0 0 0,-1-1 0,-1 0 1,15-37-1,-39 216 179,14-160-292,-2 24 294,2-1-1,5 33 1,10-6-1884,-13-47 823,0-1-1,0 0 1,1 0-1,0 0 1,0 0-1,0-1 1,0 1-1,7 5 0,9 1-11164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992"/>
    </inkml:context>
    <inkml:brush xml:id="br0">
      <inkml:brushProperty name="width" value="0.025" units="cm"/>
      <inkml:brushProperty name="height" value="0.025" units="cm"/>
    </inkml:brush>
  </inkml:definitions>
  <inkml:trace contextRef="#ctx0" brushRef="#br0">86 1 15919,'0'0'10890,"3"51"-9705,-8-17-960,-4 5-161,2 1-737,1 3-3459,1-3-4388</inkml:trace>
  <inkml:trace contextRef="#ctx0" brushRef="#br0" timeOffset="1">14 737 20531,'0'0'8168,"-14"55"-6374,14-45-1186,0-5-479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1.211"/>
    </inkml:context>
    <inkml:brush xml:id="br0">
      <inkml:brushProperty name="width" value="0.025" units="cm"/>
      <inkml:brushProperty name="height" value="0.025" units="cm"/>
    </inkml:brush>
  </inkml:definitions>
  <inkml:trace contextRef="#ctx0" brushRef="#br0">0 481 17612,'1'-12'398,"3"7"5899,5-1-2450,36-34-3523,-31 30-307,-5 2 14,-6 6-24,7 3-5,33-10 18,82-27-1,-100 28-15,1 0 0,-1 2 0,1 1 0,0 1 0,40-2 0,-3 4 0,-1-4 0,0-2 0,67-17 0,-85 15-5,0 1-1,0 3 1,1 1 0,0 3-1,59 4 1,-80-1 2,0 0 1,0-1-1,0-2 0,0 0 1,0-2-1,0 0 0,0-2 1,-1-1-1,34-14 0,-22 6 5,49-15-1,-66 26-6,1 0 0,-1 0-1,1 2 1,35 0-1,30 2 5,0-4 0,1-4 0,-2-3 0,83-22 0,-95 20 0,1 3 1,103-1-1,62-8 3,-167 11-8,82 0 1,72 13-4,-188-4 5,63 9 13,-62-5-16,41 1 0,147-1 12,-212-6-2,-1 0 1,0-1-1,22-6 0,-21 5-9,1 0 1,22-2-1,11 2 10,84-16 0,-123 18-8,0 0 0,-1 1-1,1 0 1,0 0 0,0 1-1,0 0 1,-1 0 0,13 4-1,-10-2 2,-1-1-1,0 0 0,0-1 0,1 0 1,12-1-1,-9-1 5,-10 0-3,1 1 0,-1 0 0,0-1 0,1 1 0,-1 1 0,0-1 0,1 0 0,-1 1 0,0 0 0,0-1 0,0 1 0,6 3-1,-4-2 11,17 3 12,-22-5-477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3.923"/>
    </inkml:context>
    <inkml:brush xml:id="br0">
      <inkml:brushProperty name="width" value="0.05" units="cm"/>
      <inkml:brushProperty name="height" value="0.05" units="cm"/>
    </inkml:brush>
  </inkml:definitions>
  <inkml:trace contextRef="#ctx0" brushRef="#br0">4 0 20188,'0'0'68,"0"0"-1,0 0 0,0 1 0,0-1 0,0 0 1,0 0-1,0 0 0,0 0 0,0 0 1,0 0-1,0 0 0,0 0 0,0 0 1,-1 2 1411,1-2-1412,0 0 0,0 0 0,0 0 1,0 0-1,0 0 0,0 0 0,0 0 1,-1 0-1,1 0 0,0 0 0,0 0 0,0 0 1,0 0-1,0 0 0,0 0 0,0 0 1,0 0-1,0 0 0,-1 0 0,1 0 1,0 0-1,0 0 0,0 0 0,0 0 0,0 0 1,0 0-1,0 0 0,0 17 852,5 21-876,7 35 341,79 568 1812,-81-549-2271,32 137 0,-40-216-1314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4.744"/>
    </inkml:context>
    <inkml:brush xml:id="br0">
      <inkml:brushProperty name="width" value="0.05" units="cm"/>
      <inkml:brushProperty name="height" value="0.05" units="cm"/>
    </inkml:brush>
  </inkml:definitions>
  <inkml:trace contextRef="#ctx0" brushRef="#br0">1 149 12347,'11'-86'5742,"-1"23"2019,-11 123-5543,1-19-2049,-2 92 37,18 159 1,-5-81-2,7 61-78,-14-252-111,0 0 1,2-1-1,8 23 0,8 23-353,-19-42-498,-4-3-978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5.893"/>
    </inkml:context>
    <inkml:brush xml:id="br0">
      <inkml:brushProperty name="width" value="0.05" units="cm"/>
      <inkml:brushProperty name="height" value="0.05" units="cm"/>
    </inkml:brush>
  </inkml:definitions>
  <inkml:trace contextRef="#ctx0" brushRef="#br0">35 755 22317,'-33'25'2822,"31"-24"-1907,7-1-861,7-3-53,1 0-1,-1 0 1,0-2 0,0 1-1,0-1 1,-1-1 0,17-11-1,76-58 19,-95 68-16,166-140 41,20-16-13,-153 132-27,1 2 0,89-44 0,-40 35 9,1 3 0,1 5 1,2 4-1,0 5 0,142-14 1,-169 26 1,-13 1-11,94 0 1,-130 10-95,-1 1 1,1 0-1,27 10 1,-35-10-206,16 5-797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6.575"/>
    </inkml:context>
    <inkml:brush xml:id="br0">
      <inkml:brushProperty name="width" value="0.05" units="cm"/>
      <inkml:brushProperty name="height" value="0.05" units="cm"/>
    </inkml:brush>
  </inkml:definitions>
  <inkml:trace contextRef="#ctx0" brushRef="#br0">71 30 22781,'-1'-27'1846,"0"24"-627,1 6-861,-3 91-42,-5-1 0,-34 160-1,37-230-182,2-14-60,1 1 1,0-1 0,0 0-1,1 0 1,1 1 0,-1-1 0,1 1-1,1-1 1,2 13 0,-3-22-68,0 1 0,0 0 1,0-1-1,1 1 0,-1 0 0,0-1 1,0 1-1,1 0 0,-1-1 1,1 1-1,-1-1 0,0 1 0,1 0 1,-1-1-1,1 1 0,-1-1 1,1 0-1,0 1 0,-1-1 0,1 1 1,-1-1-1,1 0 0,0 1 1,-1-1-1,1 0 0,0 0 0,-1 0 1,1 1-1,0-1 0,-1 0 1,1 0-1,0 0 0,0 0 0,-1 0 1,1 0-1,1-1 0,0 1 9,1-1-1,0 0 1,-1-1-1,1 1 1,-1 0-1,1-1 1,-1 1-1,0-1 1,4-3-1,23-26 91,-2 0 0,-1-2-1,34-55 1,-8 10-34,26-25-14,22-33-72,-90 119-508,-9 14-558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6.745"/>
    </inkml:context>
    <inkml:brush xml:id="br0">
      <inkml:brushProperty name="width" value="0.05" units="cm"/>
      <inkml:brushProperty name="height" value="0.05" units="cm"/>
    </inkml:brush>
  </inkml:definitions>
  <inkml:trace contextRef="#ctx0" brushRef="#br0">1 0 20540,'12'4'1281,"4"1"495,3 2-624,4 5-536,0 8-191,0 9-377,-1 6-24,-4 13-257,1 2-583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7.554"/>
    </inkml:context>
    <inkml:brush xml:id="br0">
      <inkml:brushProperty name="width" value="0.05" units="cm"/>
      <inkml:brushProperty name="height" value="0.05" units="cm"/>
    </inkml:brush>
  </inkml:definitions>
  <inkml:trace contextRef="#ctx0" brushRef="#br0">10 352 19580,'0'0'1737,"8"-2"896,0-2-2508,0 0-1,0-1 0,0 0 0,0-1 1,-1 0-1,0 0 0,0 0 0,0-1 1,-1 0-1,0 0 0,-1-1 0,1 0 1,7-15-1,-8 13-53,0 0 0,-1 0 1,0 0-1,-1-1 0,0 1 0,0-1 1,-1 0-1,-1 0 0,0 0 1,0 1-1,-1-1 0,-1-13 0,0 22-31,1-1 0,0 1 0,-1 0-1,0 0 1,1-1 0,-1 1 0,0 0-1,0 0 1,0 0 0,0 0-1,-1 0 1,1 0 0,-1 0 0,-2-2-1,3 3-7,0 0 0,0 0 0,-1 0-1,1 1 1,0-1 0,-1 1-1,1-1 1,-1 1 0,1-1 0,-1 1-1,1-1 1,-1 1 0,1 0 0,-1 0-1,1 0 1,-1 0 0,-1 0-1,-1 1-1,0 0 0,1 0 0,-1 1 0,1-1 0,-1 1 0,1-1 0,-1 1 0,1 0 0,0 0 0,0 1 0,0-1 0,0 1 0,0-1 0,1 1 0,-5 6 0,0 2-15,0 1 0,1 0 0,1 0 0,0 0 0,0 1 0,1 0 0,1 0 0,-2 15 0,2-10-10,1 0-1,1 1 1,1-1 0,1 1-1,3 23 1,-4-40-7,1 1 0,-1-1 0,0 1 0,1-1 1,0 1-1,0-1 0,0 1 0,0-1 0,0 1 0,0-1 0,1 0 0,-1 0 0,1 0 1,-1 0-1,1 0 0,0 0 0,0 0 0,0 0 0,0-1 0,0 1 0,0-1 0,0 0 0,3 2 1,-2-2-2,0-1 0,0 1 0,1-1 0,-1 0 0,0 0 0,0 0 0,0-1 0,0 1 0,0-1 0,0 1 0,0-1 0,0 0 1,0 0-1,0-1 0,-1 1 0,1 0 0,0-1 0,-1 0 0,5-3 0,8-7 5,-1-1 1,0 0-1,-1 0 0,-1-2 1,0 0-1,-1 0 0,12-22 1,-6 6 69,-1-1 0,-1-1 0,9-35 0,-18 59 218,-3 18-216,0 24-126,-3-27 77,3 35-21,-3-11 14,3-1 1,0 0-1,8 29 1,-11-57-20,0 0 1,0 0 0,0 0 0,1 0 0,-1 0 0,0 0 0,1 0 0,-1 0 0,1 0 0,-1 0 0,1-1 0,-1 1 0,1 0 0,-1 0-1,1 0 1,0-1 0,0 1 0,-1 0 0,1-1 0,0 1 0,0-1 0,0 1 0,1 0 0,-1-1-1,0 0 1,0 0 0,0 0 0,0-1-1,0 1 1,0 0 0,0 0 0,0-1-1,0 1 1,0-1 0,0 1-1,0-1 1,0 1 0,-1-1 0,1 0-1,0 1 1,0-1 0,1-1-1,5-6 1,0-1 0,-1 1 0,9-15 0,-11 17 4,71-127 43,-63 108-15,0 0 0,-2-1 0,9-38-1,-60 360 97,38-261-120,0-7 0,1-16 1,0 1 0,1 0 0,1 0 1,0-1-1,0 1 0,5 21 0,-5-33-8,1 1 1,0-1-1,-1 0 0,1 0 0,0 1 0,-1-1 0,1 0 0,0 0 0,0 0 0,0 0 0,0 0 1,0 0-1,0 0 0,0 0 0,1-1 0,-1 1 0,0 0 0,0-1 0,1 1 0,-1 0 1,0-1-1,1 0 0,0 1 0,39 4 4,-19-4 6,-14 1-7,0-1 0,0 1-1,0 0 1,-1 1 0,1 0 0,-1 0 0,0 1-1,0 0 1,10 6 0,-15-8-2,0 0 0,-1 0 0,1-1 0,0 1 0,0 0 0,-1 1-1,1-1 1,-1 0 0,0 0 0,0 1 0,0-1 0,0 0 0,0 1 0,0-1 0,-1 1 0,1 0 0,-1-1 0,1 1-1,-1-1 1,0 1 0,0 0 0,-1-1 0,1 1 0,0-1 0,-1 1 0,1-1 0,-1 1 0,0-1 0,0 1 0,0-1-1,0 0 1,-3 4 0,2-2 5,0-1 0,0 1 0,-1-1 0,0 0 0,0 0-1,0 0 1,0 0 0,0 0 0,0-1 0,-1 1 0,1-1 0,-1 0 0,0 0-1,1 0 1,-1-1 0,0 1 0,0-1 0,0 0 0,0 0 0,-1-1-1,1 1 1,0-1 0,0 0 0,0 0 0,0 0 0,-6-1 0,6 1-2,0-1 0,0 0 0,0 0 0,1 0 1,-1 0-1,0 0 0,1-1 0,-1 0 0,1 0 1,0 0-1,-1 0 0,1 0 0,0-1 0,0 1 1,1-1-1,-1 0 0,0 0 0,1 0 0,0 0 1,0 0-1,0 0 0,0-1 0,0 1 0,1-1 1,-1 1-1,1-1 0,0 0 0,-1-5 0,1 2-6,1-1 0,-1 0 0,2 1 0,-1-1 0,1 0-1,0 1 1,1-1 0,0 1 0,0-1 0,0 1 0,1 0-1,5-10 1,-1 5-348,1 0-1,0 1 0,1 0 0,0 0 1,0 1-1,12-10 0,17-14-1980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8.459"/>
    </inkml:context>
    <inkml:brush xml:id="br0">
      <inkml:brushProperty name="width" value="0.05" units="cm"/>
      <inkml:brushProperty name="height" value="0.05" units="cm"/>
    </inkml:brush>
  </inkml:definitions>
  <inkml:trace contextRef="#ctx0" brushRef="#br0">1 0 5969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9.864"/>
    </inkml:context>
    <inkml:brush xml:id="br0">
      <inkml:brushProperty name="width" value="0.05" units="cm"/>
      <inkml:brushProperty name="height" value="0.05" units="cm"/>
    </inkml:brush>
  </inkml:definitions>
  <inkml:trace contextRef="#ctx0" brushRef="#br0">58 60 13643,'-5'-59'12420,"-2"63"-10773,5-1-1637,-1 1-1,1-1 1,0 1 0,0 0 0,1 0-1,-1-1 1,1 1 0,0 0 0,0 0-1,-1 7 1,-2 49-12,2-27 18,-4 115 41,-9 88 456,28-246-215,0-12-251,-2 0-1,0-1 1,10-33-1,-1 4-3,13-29 59,74-132 1,-100 200-90,-5 10-7,-1 0 0,1 0 0,0 1-1,0-1 1,0 0 0,1 1 0,-1-1 0,1 1 0,3-3 0,-6 5-5,0 0 0,1 0 0,-1-1 1,1 1-1,-1 0 0,0 0 0,1 0 0,-1 0 1,1 0-1,-1 0 0,0 1 0,1-1 0,-1 0 1,1 0-1,-1 0 0,0 0 0,1 0 0,-1 0 0,0 1 1,1-1-1,-1 0 0,0 0 0,1 1 0,-1-1 1,0 0-1,1 0 0,-1 1 0,0-1 0,0 0 1,0 1-1,1-1 0,-1 0 0,0 1 0,0-1 0,0 1 1,0-1-1,1 0 0,-1 1 0,0-1 0,0 1 1,0-1-1,0 1 0,6 21 11,-3 10 7,0-1 0,-2 1 0,-2-1 0,-7 60 0,2-39 24,5-46-36,1 0 0,0 0 0,0 0 0,0 0 0,1 0-1,0 0 1,1 7 0,-1-12-6,-1 1-1,1-1 1,0 1 0,-1-1-1,1 1 1,0-1-1,0 1 1,0-1 0,0 0-1,0 0 1,0 1-1,1-1 1,-1 0 0,0 0-1,1 0 1,-1 0 0,0 0-1,1-1 1,-1 1-1,1 0 1,-1-1 0,1 1-1,0-1 1,-1 1 0,1-1-1,-1 0 1,1 0-1,0 0 1,2 0 0,15 0-1771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267"/>
    </inkml:context>
    <inkml:brush xml:id="br0">
      <inkml:brushProperty name="width" value="0.025" units="cm"/>
      <inkml:brushProperty name="height" value="0.025" units="cm"/>
    </inkml:brush>
  </inkml:definitions>
  <inkml:trace contextRef="#ctx0" brushRef="#br0">0 276 7687,'0'0'10218,"10"2"-8659,31 5-643,0-2-1,76-1 1,98-16-878,-69 3 129,-62 7-164,-42 3-519,1-2 0,-1-3 0,50-9 0,-91 13 349,0 0 1,1-1-1,-1 1 0,0 0 0,0-1 0,0 1 1,0 0-1,0-1 0,0 1 0,0-1 0,0 0 1,0 1-1,0-1 0,0 0 0,0 0 0,0 1 1,0-1-1,0 0 0,-1 0 0,1 0 0,0 0 1,-1 0-1,1 0 0,-1 0 0,1 0 0,-1 0 1,1-1-1,-1 1 0,0 0 0,0 0 0,0 0 1,1 0-1,-1-1 0,0 1 0,0 0 0,-1 0 1,1 0-1,0 0 0,0-1 0,0 1 0,-1 0 1,1 0-1,-1 0 0,1 0 0,-1 0 0,1 0 0,-1 0 1,0 0-1,1 0 0,-1 0 0,0 0 0,-1-1 1,-6-10-1439,-2 1 0,1 0 0,-17-15 0,11 12 236,-29-41 3360,41 50-1044,0 0 0,0 1 0,1-1 0,0 0-1,0 0 1,0 0 0,0-1 0,1 1 0,0 0 0,-1-11 0,2 16-817,1-1 0,-1 0 0,1 1 0,-1-1 1,1 0-1,-1 1 0,1-1 0,-1 1 1,1-1-1,-1 1 0,1-1 0,0 1 1,-1-1-1,1 1 0,0-1 0,-1 1 0,1 0 1,0 0-1,0-1 0,0 1 0,-1 0 1,1 0-1,0 0 0,0 0 0,-1 0 0,1 0 1,0 0-1,0 0 0,0 0 0,0 0 1,33 2 425,-30-2-297,64 11 159,0 3-1,122 43 0,-184-55-398,10 2-5,47 19 30,-60-22-41,-1 0-1,1 0 1,-1 0-1,0 0 0,1 0 1,-1 1-1,0 0 1,0-1-1,0 1 0,0 0 1,0 0-1,-1 0 1,1 0-1,0 0 0,-1 0 1,0 0-1,1 1 1,-1-1-1,1 3 0,-2-3 25,0 0-1,0-1 0,0 1 0,0-1 0,-1 1 0,1-1 0,-1 1 0,1 0 0,-1-1 0,1 0 0,-1 1 0,0-1 0,1 1 0,-1-1 0,0 0 0,0 1 0,0-1 0,0 0 0,-1 0 0,1 0 0,0 0 0,0 0 0,-3 1 0,-37 20 852,31-17-699,-104 42 1080,66-28-892,0 1 0,-50 31 0,54-16-232,42-33-222,0 0 0,0 0-1,0 1 1,0-1 0,1 0 0,-1 1 0,1 0-1,-1-1 1,1 1 0,0 0 0,0 0 0,0 0-1,1 0 1,-1 0 0,0 4 0,1-7-56,0 0 0,0 1 0,0-1 0,0 0 0,0 1 0,0-1 0,0 1-1,0-1 1,0 0 0,0 1 0,0-1 0,0 0 0,1 1 0,-1-1 0,0 0 0,0 1 0,0-1 0,0 0 0,1 1 0,-1-1 0,0 0 0,0 0 0,1 1 0,-1-1 0,0 0 0,0 0 0,1 1 0,-1-1 0,0 0 0,1 0 0,-1 0 0,0 0 0,1 1 0,22 0-10753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0.930"/>
    </inkml:context>
    <inkml:brush xml:id="br0">
      <inkml:brushProperty name="width" value="0.05" units="cm"/>
      <inkml:brushProperty name="height" value="0.05" units="cm"/>
    </inkml:brush>
  </inkml:definitions>
  <inkml:trace contextRef="#ctx0" brushRef="#br0">1 39 19364,'2'-10'6136,"4"9"-4836,8 13-1658,-9-3 399,-1 0 1,0 0-1,-1 0 0,0 0 1,0 1-1,-1-1 1,0 1-1,-1-1 1,0 15-1,1-5 25,7 77 191,5 40-79,-13-131-143,0 1 0,0-1 0,1 1 0,-1-1 0,1 1 0,0-1 0,4 6 1,-5-10-24,0 0 1,0 0-1,-1 0 1,1 0-1,0 0 1,0 0-1,1 0 1,-1 0-1,0 0 1,0-1-1,0 1 1,0 0-1,1-1 1,-1 1-1,0-1 1,1 1-1,-1-1 1,0 0-1,1 1 1,-1-1 0,1 0-1,-1 0 1,0 0-1,1 0 1,-1 0-1,1-1 1,-1 1-1,0 0 1,1-1-1,-1 1 1,0-1-1,1 1 1,0-1-1,4-2 6,-1 0 0,0 0-1,0 0 1,0-1 0,0 1-1,-1-1 1,1 0 0,-1 0-1,0-1 1,4-5 0,5-9 57,15-27 0,-27 43-68,13-24 54,-1 0-1,-2-1 1,9-33-1,18-90 111,-27 102-105,-50 263 93,14-66-132,-55 189 145,72-284 160,5-32-334,2-11 1,-1 1 0,-1 0 0,0 0 0,0-1 0,-1 1 0,0-1 0,-8 13 0,10-21-172,3-7-899,0-21 436,1-3 1869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1.520"/>
    </inkml:context>
    <inkml:brush xml:id="br0">
      <inkml:brushProperty name="width" value="0.05" units="cm"/>
      <inkml:brushProperty name="height" value="0.05" units="cm"/>
    </inkml:brush>
  </inkml:definitions>
  <inkml:trace contextRef="#ctx0" brushRef="#br0">1 0 12763,'0'0'10510,"0"8"-8306,2 190-1081,-4-143-1015,2-47-94,-1-4-2,1 1 1,0 0 0,0 0 0,1 0 0,-1 0 0,1-1 0,2 8-1,-3-12-10,0 0 0,0 0 0,0 1 0,0-1 0,1 0 0,-1 0 0,0 0-1,0 0 1,0 1 0,0-1 0,1 0 0,-1 0 0,0 0 0,0 0 0,0 0 0,1 0-1,-1 1 1,0-1 0,0 0 0,0 0 0,1 0 0,-1 0 0,0 0 0,0 0-1,1 0 1,-1 0 0,0 0 0,0 0 0,0 0 0,1 0 0,-1 0 0,0 0 0,0 0-1,1 0 1,-1-1 0,0 1 0,0 0 0,0 0 0,1 0 0,-1 0 0,0 0-1,0 0 1,0 0 0,0-1 0,1 1 0,7-10 74,10-18 199,13-34 1,-20 39-160,0 1-1,1 0 1,25-32 0,-37 54-113,0-1 0,0 1 0,1-1 1,-1 1-1,0-1 0,1 1 0,-1-1 1,1 1-1,-1-1 0,1 1 0,-1 0 1,1-1-1,-1 1 0,1 0 0,-1-1 1,1 1-1,-1 0 0,1 0 0,-1-1 0,1 1 1,0 0-1,-1 0 0,1 0 0,0 0 1,-1 0-1,1 0 0,-1 0 0,1 0 1,0 0-1,-1 0 0,2 0 0,-1 1 1,0 0-1,0 0 1,-1 0-1,1 0 0,0 0 1,-1 1-1,1-1 1,0 0-1,-1 0 0,0 0 1,1 0-1,-1 1 1,1-1-1,-1 2 0,4 52 36,-4-51-31,-3 184 195,3-184-187,3-8-8,7-12-394,-1-1 0,0 1 1,6-19-1,0 0-1311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1.846"/>
    </inkml:context>
    <inkml:brush xml:id="br0">
      <inkml:brushProperty name="width" value="0.05" units="cm"/>
      <inkml:brushProperty name="height" value="0.05" units="cm"/>
    </inkml:brush>
  </inkml:definitions>
  <inkml:trace contextRef="#ctx0" brushRef="#br0">0 245 21069,'0'0'1221,"10"0"1510,-3 0-2701,-1 0-1,1-1 1,-1 0 0,1 0-1,-1 0 1,0-1-1,0 0 1,1 0-1,-1 0 1,0-1 0,9-5-1,-3 0-25,0-1-1,0 0 1,-1-1-1,0 0 1,-1 0 0,16-21-1,-22 25 71,0 0 0,0 0-1,0-1 1,0 1 0,-1-1-1,0 0 1,-1 0 0,0 0-1,0 0 1,0 0 0,-1 0 0,0 0-1,0-1 1,-1 1 0,0-11-1,0 17-44,0 1-1,0-1 1,0 1 0,0-1-1,0 1 1,0-1-1,0 1 1,0-1-1,-1 0 1,1 1-1,0-1 1,0 1-1,0 0 1,-1-1 0,1 1-1,0-1 1,-1 1-1,1-1 1,0 1-1,-1 0 1,1-1-1,0 1 1,-1-1-1,1 1 1,-1 0-1,1 0 1,-1-1 0,1 1-1,-1 0 1,1 0-1,-1 0 1,1-1-1,-1 1 1,1 0-1,-1 0 1,-1 0 7,1 1 0,0-1 1,0 1-1,-1-1 0,1 1 1,0 0-1,0-1 0,0 1 0,0 0 1,0 0-1,0 0 0,0 0 1,0 0-1,0 0 0,0 0 0,0 1 1,-8 12 19,0 0-1,2 1 1,-1 0 0,2 0 0,0 1 0,-7 29 0,8-20-35,1 0 0,1 0 0,0 45-1,3-63-13,1 0 0,0 0 0,0 0 0,0-1 0,1 1 0,2 7 0,-4-13-15,1 0 0,-1 0 0,0 0 0,1 0 0,-1-1 1,1 1-1,-1 0 0,1 0 0,-1 0 0,1-1 0,-1 1 0,1 0 0,0-1 0,-1 1 0,1 0 0,0-1 0,0 1 0,-1-1 0,1 1 0,0-1 0,0 0 1,0 1-1,0-1 0,0 0 0,-1 1 0,1-1 0,0 0 0,0 0 0,0 0 0,0 0 0,0 0 0,0 0 0,0 0 0,0 0 0,0 0 0,0-1 0,0 1 0,0 0 1,-1 0-1,1-1 0,0 1 0,0-1 0,0 1 0,0-1 0,-1 1 0,1-1 0,0 1 0,-1-1 0,1 0 0,0 1 0,0-2 0,7-6-420,0-1 0,0 1 0,-1-1 0,6-11 0,-8 13 123,23-36-1732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2.190"/>
    </inkml:context>
    <inkml:brush xml:id="br0">
      <inkml:brushProperty name="width" value="0.05" units="cm"/>
      <inkml:brushProperty name="height" value="0.05" units="cm"/>
    </inkml:brush>
  </inkml:definitions>
  <inkml:trace contextRef="#ctx0" brushRef="#br0">23 1 20828,'-2'1'309,"1"0"0,-1 0 1,1 0-1,-1 1 0,1-1 0,0 1 0,-1-1 0,1 1 0,0-1 0,0 1 0,0 0 0,0-1 0,0 1 0,0 2 0,-2 2-192,2-5-70,7 17-38,-2-4-14,11 24-40,-1-29-30,31 16 59,-40-23 18,0 1 0,1-1 0,-1-1 0,1 1 0,0-1-1,-1 0 1,1 0 0,6 0 0,16 2 26,-27-3-22,0 1 0,0-1 0,-1 1 0,1-1 0,0 1 0,0 0 0,-1-1 0,1 1 0,0 0 0,-1-1 0,1 1 0,-1 0 0,1 0 0,-1-1 0,1 1 0,-1 0 0,0 0 0,1 0 0,-1 0 0,0 0 0,0-1 0,0 1 0,1 0 0,-1 0 0,0 0 0,0 0 0,0 0 0,0 0 0,-1 0 0,1 0-1,0 0 1,0 0 0,-1-1 0,1 1 0,-1 2 0,-14 36 405,15-37-382,-16 29 284,0 0 0,-3-1 0,-30 41 1,48-70-577,2-5-744,3-13-399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3.545"/>
    </inkml:context>
    <inkml:brush xml:id="br0">
      <inkml:brushProperty name="width" value="0.05" units="cm"/>
      <inkml:brushProperty name="height" value="0.05" units="cm"/>
    </inkml:brush>
  </inkml:definitions>
  <inkml:trace contextRef="#ctx0" brushRef="#br0">0 108 25045,'15'-19'3932,"-10"12"-3931,0 0 0,-1-1 0,0 1 1,-1-1-1,0 0 0,0 0 0,0-1 0,1-12 1,-4 16 81,-1 5-29,-6 13-5,-5 24-2,10-29-38,-1 4 3,0 0 1,1 1 0,1-1-1,0 0 1,0 1-1,1-1 1,3 24-1,-3-36-14,0 1 0,0-1 0,0 1 0,0-1 0,0 1 0,0-1 0,0 1 0,0-1 0,0 1 0,1-1 0,-1 1 0,0-1 0,0 1 0,0-1 0,1 1 0,-1-1 0,0 1 0,1-1 0,-1 0 0,0 1 0,1-1 0,-1 0 0,0 1 0,1-1 0,-1 0 0,1 1 0,-1-1 0,1 0 0,-1 0 0,1 1 0,-1-1 0,1 0 0,-1 0 0,1 0 0,-1 0 0,1 0 0,-1 0 0,1 1 0,-1-1 0,1-1 0,-1 1 0,1 0 0,0 0 0,1-1-36,-1 0 0,1 0 0,-1 0 0,1 0 1,-1-1-1,0 1 0,0 0 0,1-1 1,-1 1-1,1-3 0,15-24-750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4.200"/>
    </inkml:context>
    <inkml:brush xml:id="br0">
      <inkml:brushProperty name="width" value="0.05" units="cm"/>
      <inkml:brushProperty name="height" value="0.05" units="cm"/>
    </inkml:brush>
  </inkml:definitions>
  <inkml:trace contextRef="#ctx0" brushRef="#br0">186 79 20092,'-1'-6'651,"-1"0"-1,0 0 0,0 1 0,-1-1 1,1 0-1,-1 1 0,0 0 1,-1 0-1,-6-8 0,9 11-576,0 1 0,-1 0 0,1 0-1,0-1 1,0 1 0,-1 0 0,1 0 0,-1 1 0,1-1 0,-1 0-1,1 0 1,-1 1 0,1-1 0,-1 1 0,0-1 0,1 1 0,-1 0-1,0-1 1,1 1 0,-1 0 0,0 0 0,1 0 0,-1 1-1,0-1 1,1 0 0,-1 1 0,0-1 0,1 1 0,-1-1 0,1 1-1,-1 0 1,1-1 0,-1 1 0,1 0 0,-1 0 0,1 0-1,0 0 1,0 0 0,-2 2 0,-4 6-48,0 0-1,0 1 1,1-1-1,0 2 1,1-1 0,0 0-1,0 1 1,-3 14 0,5-19-18,-4 17-3,0 0 1,1 0 0,1 1-1,1-1 1,-1 42-1,5-52-5,0-1-1,1 1 1,1 0-1,0-1 1,0 0-1,1 1 1,1-1-1,0 0 1,0 0-1,1-1 0,1 1 1,10 15-1,-12-22-1,0-1 0,0 1 0,0-1-1,0 0 1,1 0 0,0-1 0,0 1-1,0-1 1,0 0 0,0-1-1,1 1 1,-1-1 0,1 0 0,-1 0-1,1 0 1,0-1 0,0 0 0,0 0-1,6-1 1,-7 0 5,0 0-1,0 0 1,0-1-1,0 1 1,-1-1-1,1-1 1,0 1 0,0-1-1,-1 1 1,1-1-1,-1-1 1,0 1-1,0-1 1,1 1-1,-2-1 1,1 0 0,0-1-1,-1 1 1,1-1-1,-1 1 1,0-1-1,0 0 1,3-5-1,-5 6 6,0 1 0,0 0 0,0 0 0,-1 0-1,1-1 1,0 1 0,-1 0 0,0-1-1,1 1 1,-1-1 0,0 1 0,0 0 0,-1-1-1,1 1 1,0-1 0,-1 1 0,1 0-1,-1-1 1,0 1 0,0 0 0,0 0 0,0 0-1,0 0 1,0 0 0,-1 0 0,1 0 0,-1 0-1,1 0 1,-1 0 0,0 1 0,0-1-1,0 1 1,0-1 0,0 1 0,0 0 0,0 0-1,0 0 1,0 0 0,0 0 0,-1 0-1,1 1 1,0-1 0,-1 1 0,1-1 0,0 1-1,-1 0 1,1 0 0,-1 0 0,1 0 0,0 1-1,-1-1 1,1 0 0,0 1 0,-1 0-1,1 0 1,0 0 0,0 0 0,0 0 0,-1 0-1,-2 2 1,-1 3-1,1 0 0,0 1 0,0-1 0,1 1 0,-1 0 0,1 0 0,1 0-1,0 0 1,0 1 0,-4 11 0,7-18-8,0 0 0,-1 0 0,1 0 0,0 0 1,-1 0-1,1 1 0,0-1 0,0 0 0,0 0 0,0 0 0,0 0 0,0 0 0,0 0 0,0 0 0,1 0 0,-1 1 0,0-1 0,1 0 1,-1 0-1,1 0 0,-1 0 0,1 0 0,-1 0 0,1-1 0,0 1 0,-1 0 0,1 0 0,0 0 0,0 0 0,-1-1 0,1 1 0,0 0 1,0-1-1,0 1 0,0-1 0,0 1 0,0-1 0,0 0 0,0 1 0,0-1 0,0 0 0,0 0 0,1 1 0,-1-1 0,0 0 0,0 0 1,0 0-1,0 0 0,0-1 0,2 1 0,3-1-6,0 1 0,0-1 1,1-1-1,-1 1 0,0-1 0,0 0 1,8-4-1,3-5 5,-1-1 0,0 0 0,0-1 0,-1-1 1,-1 0-1,-1-1 0,14-18 0,-2 2 17,-24 29-13,7 30-46,-5 3 14,0 46-1,1 10 54,0-69-50,1-18-88,5-9-29,-5 2-89,-1 0-1,1-1 1,-1 0-1,5-16 0,0 3-481,17-36-1430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5.242"/>
    </inkml:context>
    <inkml:brush xml:id="br0">
      <inkml:brushProperty name="width" value="0.05" units="cm"/>
      <inkml:brushProperty name="height" value="0.05" units="cm"/>
    </inkml:brush>
  </inkml:definitions>
  <inkml:trace contextRef="#ctx0" brushRef="#br0">66 413 24101,'-8'21'482,"-35"99"1546,39-107-1903,1 0 1,0 0-1,1 0 1,1 0 0,0 0-1,1 0 1,1 18-1,0-29-119,-1 0-1,0 0 1,1 0 0,-1-1-1,1 1 1,0 0-1,-1 0 1,1 0 0,0-1-1,0 1 1,0 0-1,0-1 1,1 1 0,-1-1-1,2 2 1,-2-2-7,0 0 1,0-1 0,1 1-1,-1-1 1,0 1-1,1-1 1,-1 1 0,0-1-1,1 0 1,-1 1-1,0-1 1,1 0 0,-1 0-1,0 0 1,1 0-1,-1 0 1,1-1 0,-1 1-1,0 0 1,1-1-1,-1 1 1,0-1 0,2 0-1,6-4 6,-2 1 0,1-1 0,0-1 0,-1 0 0,0 0 0,0 0 0,-1-1 0,0 0 0,10-14 0,4-9 56,18-37 0,-26 46 65,-2-1-1,0 0 1,-2-1 0,0 0-1,5-31 1,-16 139 186,1 129-153,3-209-155,3 28 10,-4-33-15,0 0 1,1 1 0,-1-1-1,0 1 1,0-1 0,0 0-1,0 1 1,1-1 0,-1 0-1,0 1 1,0-1 0,1 1 0,-1-1-1,0 0 1,0 0 0,1 1-1,-1-1 1,0 0 0,1 0-1,-1 1 1,1-1 0,-1 0-1,0 0 1,1 0 0,-1 1-1,1-1 1,-1 0 0,0 0-1,1 0 1,-1 0 0,1 0-1,-1 0 1,1 0 0,-1 0 0,0 0-1,1 0 1,-1 0 0,1 0-1,-1-1 1,0 1 0,1 0-1,-1 0 1,1 0 0,-1 0-1,0-1 1,1 1 0,-1 0-1,0 0 1,1-1 0,-1 1-1,0 0 1,1-1 0,-1 1-1,0 0 1,0-1 0,1 0 0,5-5-8,-1 0 1,0 0-1,0-1 1,0 0 0,-1 0-1,6-14 1,-1 5-1,15-33 5,-3-2 0,-2 0 0,24-97 0,13-166-7,-55 310 9,1-12-6,-2 14-9,-1 4-6,-6 26-73,2-8 81,-8 36 23,3 1 0,3 1 0,-1 111-1,9-152-4,2 0 0,0 0-1,1 0 1,0-1 0,1 1 0,10 19 0,-7-15 4,0 0 1,7 38-1,-15-59-5,1 1 0,-1 0-1,0-1 1,0 1 0,0 0 0,0-1-1,1 1 1,-1 0 0,0-1 0,0 1-1,0 0 1,0-1 0,-1 1 0,1 0-1,0-1 1,0 1 0,0 0 0,-1-1-1,1 1 1,0-1 0,0 1 0,-1 0-1,1-1 1,-1 1 0,0-1 1,0 0 1,0 0-1,0 0 0,1 0 1,-1-1-1,0 1 0,0 0 1,0 0-1,0-1 1,1 1-1,-1-1 0,0 1 1,0-1-1,1 1 0,-1-1 1,0 0-1,1 1 0,-1-1 1,0 0-1,-7-9 27,1-1 0,-1 1 0,2-1-1,0 0 1,0 0 0,1-1 0,0 0 0,-2-12-1,-14-29 25,23 55-66,0 0 0,1 0 0,-1 0 0,1-1-1,-1 1 1,1-1 0,0 1 0,0-1 0,-1 0-1,1 0 1,0-1 0,3 2 0,4 0-2,0 0 1,0 0 0,14 0 0,-14-3-43,-1 0 0,1 0 1,0-1-1,-1 0 0,0-1 1,1 0-1,-1 0 0,0-1 1,0 0-1,-1-1 1,0 0-1,1 0 0,13-13 1,5-7-74,-1-1 0,31-40 1,-35 39 196,-28 38-51,0 0 0,1 0 0,0 0 0,1 1 0,0 0 0,-3 17 1,-17 91 15,24-115-29,-2 2 0,1 0 0,1 0 0,0 13 1,0-19-7,0-1 0,0 1 1,0 0-1,0-1 0,0 1 0,0 0 1,0-1-1,0 1 0,1 0 1,-1-1-1,0 1 0,0 0 1,1-1-1,-1 1 0,0 0 0,1-1 1,-1 1-1,0-1 0,1 1 1,-1-1-1,1 1 0,-1-1 1,1 1-1,0-1 0,-1 1 0,1-1 1,-1 0-1,1 1 0,0-1 1,-1 0-1,1 0 0,0 1 1,-1-1-1,1 0 0,0 0 0,-1 0 1,1 0-1,0 0 0,-1 0 1,1 0-1,0 0 0,0 0 1,-1 0-1,1 0 0,0-1 0,-1 1 1,2 0-1,9-5-5,0 0 0,0-1 0,19-13-1,-20 12 15,2 0 0,-1 0 0,23-8 0,-25 12-7,0 1 0,-1 0 0,1 0 0,0 1 0,0 0 0,0 1 0,0 0 1,15 2-1,-21-2 0,-1 0 0,1 1 1,-1-1-1,0 1 0,1 0 0,-1 0 1,0 0-1,0 0 0,1 0 0,-1 0 1,0 0-1,0 1 0,0-1 1,0 1-1,-1-1 0,1 1 0,0 0 1,-1 0-1,1 0 0,-1 0 1,0 0-1,1 0 0,-1 0 0,0 0 1,0 1-1,-1-1 0,1 0 1,0 0-1,-1 1 0,1-1 0,-1 1 1,0-1-1,0 1 0,0-1 1,0 0-1,-1 5 0,-3 8 147,3-15-135,1 0-1,0 0 0,0 1 1,0-1-1,-1 0 1,1 0-1,0 0 0,0 0 1,0 0-1,-1 0 0,1 0 1,0 0-1,0 0 0,-1 0 1,1 0-1,0 0 1,0 0-1,-1 0 0,1 0 1,0 0-1,0 0 0,-1 0 1,1 0-1,0 0 0,0 0 1,-1 0-1,1 0 1,0 0-1,0 0 0,0-1 1,-1 1-1,1 0 0,-2-2 29,0 0 1,0 0-1,0 0 0,1 0 0,-1-1 0,1 1 1,-1-1-1,-1-3 0,-4-13 35,0-2 0,1 1 0,-5-37 0,0 5-45,-1 5-15,4 20-15,2-1 0,0 1 1,-2-51-1,12 78-41,2 2 1,1-1 1,-1 1-1,0 0 1,0 0-1,0 1 0,0 0 1,-1 0-1,10 6 0,28 15-1248,-10-12-409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5.521"/>
    </inkml:context>
    <inkml:brush xml:id="br0">
      <inkml:brushProperty name="width" value="0.05" units="cm"/>
      <inkml:brushProperty name="height" value="0.05" units="cm"/>
    </inkml:brush>
  </inkml:definitions>
  <inkml:trace contextRef="#ctx0" brushRef="#br0">23 1 25605,'-14'9'985,"6"-2"847,13-2-1632,7 0-96,13-3-96,6 0 48,11-4-352,12-5-632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6.150"/>
    </inkml:context>
    <inkml:brush xml:id="br0">
      <inkml:brushProperty name="width" value="0.05" units="cm"/>
      <inkml:brushProperty name="height" value="0.05" units="cm"/>
    </inkml:brush>
  </inkml:definitions>
  <inkml:trace contextRef="#ctx0" brushRef="#br0">5 27 21205,'-4'66'3800,"4"-38"-3659,1-1-1,1 0 1,10 43 0,-10-65-115,-1 1 1,1-1-1,0 1 0,0-1 0,1 0 1,5 9-1,-7-13-8,-1 0 1,1 0 0,0 0-1,0 0 1,0 0-1,0 0 1,0 0 0,0 0-1,0 0 1,0 0-1,1 0 1,-1-1 0,0 1-1,0 0 1,1-1-1,-1 0 1,0 1 0,1-1-1,-1 1 1,0-1-1,1 0 1,-1 0 0,1 0-1,-1 0 1,0 0-1,1 0 1,-1 0 0,1-1-1,-1 1 1,0 0-1,3-2 1,0 0 47,-1 0-1,1 0 1,0-1-1,-1 1 1,0-1-1,1 0 1,-1 0 0,0-1-1,-1 1 1,5-6-1,22-43 348,-21 37-319,18-38 198,30-91 0,-56 144-287,0 0 0,0 0 0,0-1 0,0 1 0,0 0 0,0 0 0,0 0 0,0 0 0,0 0 0,1-1 0,-1 1 0,0 0 0,0 0 0,0 0 0,0 0 0,0 0 0,0 0 0,0 0 0,0-1 0,1 1 0,-1 0 0,0 0 0,0 0 0,0 0 0,0 0 0,0 0 0,0 0 0,1 0 0,-1 0 0,0 0 0,0 0 0,0 0 0,0 0 0,0 0 0,1 0 0,-1 0 0,0 0 0,0 0 0,0 0 0,0 0 1,1 0-1,-1 0 0,0 0 0,0 0 0,0 0 0,0 0 0,0 0 0,0 0 0,1 0 0,-1 1 0,0-1 0,0 0 0,0 0 0,0 0 0,0 0 0,0 0 0,0 0 0,0 0 0,0 1 0,1-1 0,-1 0 0,0 0 0,0 0 0,0 0 0,0 0 0,0 1 0,0-1 0,0 0 0,0 0 0,5 13 27,-3 7-8,0 0 1,-2 1-1,-4 38 0,1-12 15,2-24-19,-1 14 49,6 68-1,-4-103-65,0-1 0,0 1 0,0-1 0,0 1-1,1-1 1,-1 1 0,1-1 0,-1 1-1,1-1 1,-1 1 0,1-1 0,0 0 0,0 1-1,0-1 1,0 0 0,0 0 0,1 2-1,-1-3 2,0 1-1,-1-1 1,1 0-1,0 0 0,0 0 1,-1 0-1,1 0 1,0 1-1,0-1 1,0-1-1,-1 1 0,1 0 1,0 0-1,0 0 1,-1 0-1,1 0 1,0-1-1,-1 1 0,1 0 1,0-1-1,0 1 1,-1 0-1,1-1 1,0 0-1,5-4 29,-1 0 1,1 0-1,-1-1 0,0 1 1,7-12-1,65-119 312,4-6-221,-67 123-114,-14 19-9,0 0 0,0 0 0,0 0-1,0 0 1,1 0 0,-1 0 0,0 0 0,0 1 0,0-1 0,0 0-1,0 0 1,0 0 0,0 0 0,0 0 0,0 0 0,0 0 0,0 1-1,0-1 1,0 0 0,0 0 0,0 0 0,1 0 0,-1 0 0,0 0-1,0 0 1,0 0 0,0 0 0,0 0 0,0 0 0,0 0 0,1 0-1,-1 0 1,0 0 0,0 0 0,0 0 0,0 0 0,0 0 0,0 0 0,0 0-1,1 0 1,-1 0 0,0 0 0,0 0 0,0 0 0,0 0 0,0 0-1,0 0 1,0 0 0,1 0 0,-1 0 0,0 0 0,0 0 0,0 0-1,0 0 1,0 0 0,0-1 0,0 1 0,0 0 0,0 0 0,0 0-1,0 0 1,1 0 0,-1 0 0,0 0 0,0-1 0,3 7-2,-1 0 0,1 0 1,-1 0-1,0 1 1,-1-1-1,0 0 0,1 11 1,1 55 25,-2-32-3,1 22 15,15-68-538,-1-17-746,0-11-744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6.649"/>
    </inkml:context>
    <inkml:brush xml:id="br0">
      <inkml:brushProperty name="width" value="0.05" units="cm"/>
      <inkml:brushProperty name="height" value="0.05" units="cm"/>
    </inkml:brush>
  </inkml:definitions>
  <inkml:trace contextRef="#ctx0" brushRef="#br0">133 162 12475,'3'-6'1375,"0"0"1,-1 0-1,1 0 1,-1 0-1,-1 0 1,3-12-1,-4 17-1185,0 0 0,0 0-1,0 0 1,0 0 0,0 0-1,0 0 1,0 0 0,0 0-1,0 0 1,-1 0-1,1 0 1,0 0 0,-1 0-1,1 0 1,-1 0 0,1 0-1,-1 0 1,1 1 0,-1-1-1,0-1 1,0 2-92,0-1-1,-1 1 1,1 0 0,0-1-1,0 1 1,0 0 0,0 0-1,0 0 1,-1 0 0,1 0-1,0 0 1,0 0 0,0 0 0,-1 1-1,1-1 1,0 0 0,0 1-1,0-1 1,0 1 0,0-1-1,0 1 1,-2 0 0,-2 3-11,-1 0 0,1 0 0,0 0-1,0 0 1,0 1 0,0-1 0,1 1 0,0 1 0,-6 7 0,2 1-70,0 1 0,-11 24 0,14-26-3,0 1 0,1-1 1,0 1-1,1 0 0,1 0 1,-2 21-1,4-34-13,0 1 0,0 0 0,0-1-1,0 1 1,0-1 0,1 1 0,-1-1 0,0 1 0,1-1 0,-1 1 0,1-1-1,0 1 1,1 2 0,-2-4-1,1 1 0,-1-1 0,1 1 0,-1-1 1,1 0-1,-1 1 0,1-1 0,-1 0 0,1 0 0,0 0 0,-1 1 0,1-1 0,-1 0 0,1 0 0,0 0 0,-1 0 0,1 0 0,-1 0 0,1 0 0,0 0 1,-1 0-1,1 0 0,-1 0 0,2-1 0,3-1 0,-1 0 1,0 0 0,1-1-1,-1 0 1,0 0-1,0 0 1,5-5 0,64-71 57,-53 55-45,1 1 0,40-34 0,-44 48-12,-17 8-1,1 1 0,-1 0 0,1 0 0,-1 0 0,0 0 0,1 0 0,-1 0 0,0 0 0,1 0 0,-1 0 0,1 0 0,-1 0 0,0 0 0,1 0 0,-1 1 0,1-1 0,-1 0 0,0 0 0,1 0 0,-1 0 0,0 1 0,1-1 0,-1 0 0,0 0 0,1 1 0,0 1 0,-1 0 0,1-1 0,-1 1 0,1 0 0,-1 0 0,1 0 0,-1 0 0,0 0 0,0 0-1,0 0 1,0 0 0,0 0 0,-1 4 0,-14 64 11,6-32 55,9-35-12,3-6-24,7-12-8,0-1-1,0 0 0,-2 0 1,0-1-1,10-29 1,-2 4-8,25-51-1760,-34 77-235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885"/>
    </inkml:context>
    <inkml:brush xml:id="br0">
      <inkml:brushProperty name="width" value="0.025" units="cm"/>
      <inkml:brushProperty name="height" value="0.025" units="cm"/>
    </inkml:brush>
  </inkml:definitions>
  <inkml:trace contextRef="#ctx0" brushRef="#br0">0 1 13453,'0'0'5311,"9"1"-3720,-5 0-1410,1 0 0,-1 0-1,1 1 1,-1 0 0,1 0-1,-1 0 1,0 0 0,0 1-1,0-1 1,0 1 0,0 0-1,-1 0 1,1 1 0,-1-1-1,0 1 1,0 0 0,0 0-1,3 6 1,3 2-159,0 0 0,1-1-1,1 0 1,0-1 0,0 0 0,1-1 0,0 0 0,0-1 0,1 0-1,0-1 1,1 0 0,-1-1 0,1-1 0,1 0 0,-1-1 0,1-1 0,-1 0-1,1-1 1,0 0 0,23-1 0,-36-1-462,1-1 0,-1 1 0,0-1 0,0 1 1,0-1-1,0 0 0,0 1 0,-1-1 0,1 0 0,0 0 0,0 0 1,0-1-1,-1 1 0,1 0 0,-1-1 0,1 1 0,-1-1 0,1 1 0,-1-1 1,0 0-1,0 0 0,0 1 0,0-1 0,0 0 0,0 0 0,-1 0 1,1 0-1,0 0 0,-1 0 0,1-4 0,0 4-140,7-23-8298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132"/>
    </inkml:context>
    <inkml:brush xml:id="br0">
      <inkml:brushProperty name="width" value="0.05" units="cm"/>
      <inkml:brushProperty name="height" value="0.05" units="cm"/>
    </inkml:brush>
  </inkml:definitions>
  <inkml:trace contextRef="#ctx0" brushRef="#br0">37 1 21349,'-1'7'2021,"-4"23"-1782,2 1-1,1-1 1,2 43-1,1 7 26,-25 291 2457,23-359-2495,1-6-124,-1-1 0,1 0-1,-1 1 1,2-1 0,-1 1-1,1-1 1,-1 0-1,1 1 1,1-1 0,-1 0-1,1 0 1,0 0 0,3 7-1,-4-11-90,0-1 0,0 1 0,-1 0 0,1-1 0,0 1 0,0-1 0,-1 1 0,1-1 0,0 1 0,0-1 0,0 1 0,0-1 0,0 0 0,0 0 0,0 1 0,0-1 0,0 0 0,0 0 0,0 0 0,0 0 0,0 0 0,0 0 0,0 0 0,0-1 0,0 1 0,0 0 0,0-1 0,-1 1 0,1 0 0,0-1 0,0 1 0,0-1 0,0 1 0,0-1 0,-1 1 0,1-1 0,0 0 0,-1 0 0,1 1 0,1-3 0,4-3 19,0-1-1,-1 1 1,7-12-1,-10 16-18,38-61 46,-4-2 0,31-72 0,-61 122-52,-1-1 0,5-23-1,-5 18-37,-4 19-97,-3 7-588,-9 32 36,2-10-220,-7 40 0,16-65 890,0 1-1,0 0 1,0-1 0,1 1-1,-1 0 1,1-1-1,-1 1 1,1-1-1,2 5 1,3 10 16,-1 3-6,13 29 0,-11-32-1,0 1-1,6 30 1,-7-11-34,13 63-836,-17-96-346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400"/>
    </inkml:context>
    <inkml:brush xml:id="br0">
      <inkml:brushProperty name="width" value="0.05" units="cm"/>
      <inkml:brushProperty name="height" value="0.05" units="cm"/>
    </inkml:brush>
  </inkml:definitions>
  <inkml:trace contextRef="#ctx0" brushRef="#br0">6 1 23653,'-3'31'656,"1"11"256,4 6-648,3 11-48,0 4 17,4 4-105,1 1-56,3-1-56,2-2 8,1-8-8,0-4 0,-4-16 8,0-11 8,-6-15-72,-6-34-2857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555"/>
    </inkml:context>
    <inkml:brush xml:id="br0">
      <inkml:brushProperty name="width" value="0.05" units="cm"/>
      <inkml:brushProperty name="height" value="0.05" units="cm"/>
    </inkml:brush>
  </inkml:definitions>
  <inkml:trace contextRef="#ctx0" brushRef="#br0">0 57 16492,'0'0'8321,"2"0"-7529,0 0-231,43-11-73,-22 1-224,1-4-120,1 3 0,-2 2-392,-4 8 2560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9.779"/>
    </inkml:context>
    <inkml:brush xml:id="br0">
      <inkml:brushProperty name="width" value="0.05" units="cm"/>
      <inkml:brushProperty name="height" value="0.05" units="cm"/>
    </inkml:brush>
  </inkml:definitions>
  <inkml:trace contextRef="#ctx0" brushRef="#br0">7 353 25229,'-1'1'52,"0"0"1,0 0-1,1 0 0,-1 0 0,1 0 0,-1 0 0,1 1 0,-1-1 0,1 0 0,0 0 0,0 0 0,-1 1 0,1-1 1,0 0-1,0 0 0,0 1 0,0-1 0,1 0 0,-1 0 0,0 0 0,0 1 0,1-1 0,0 2 0,0-3-43,0 1 1,0 0-1,0-1 0,0 1 0,0-1 0,0 1 0,0-1 0,0 1 0,0-1 1,1 0-1,-1 1 0,0-1 0,0 0 0,0 0 0,0 0 0,1 0 0,-1 0 1,0 0-1,2-1 0,9-1-55,1-1 0,-1-1 1,16-6-1,-27 10 59,108-48-2,-67 28 53,0 1 0,68-18 0,-49 26 67,0 2 0,99-2 0,-1 2-72,213-45-40,-53 6-5,194 4 1,-441 39 351,0-3-1,92-23 0,-146 27-300,-9 1-100,-1 1 1,0 0-1,1 1 1,11-1-1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4.771"/>
    </inkml:context>
    <inkml:brush xml:id="br0">
      <inkml:brushProperty name="width" value="0.05" units="cm"/>
      <inkml:brushProperty name="height" value="0.05" units="cm"/>
    </inkml:brush>
  </inkml:definitions>
  <inkml:trace contextRef="#ctx0" brushRef="#br0">1 412 12955,'2'4'11221,"-2"-3"-11106,1-1-1,-1 1 0,0-1 1,1 1-1,-1-1 0,1 0 1,-1 1-1,0-1 0,1 0 1,-1 1-1,1-1 0,-1 0 1,1 1-1,-1-1 1,1 0-1,-1 0 0,1 0 1,-1 1-1,1-1 0,-1 0 1,1 0-1,0 0 0,-1 0 1,2 0-1,-1 0-95,0-1 0,0 1 0,1 0 1,-1-1-1,0 1 0,0-1 0,0 1 0,0-1 0,0 0 0,0 1 0,0-1 0,0 0 0,0 0 1,0 0-1,0 0 0,0 0 0,-1 0 0,1 0 0,0 0 0,-1 0 0,1 0 0,0 0 0,-1 0 1,1-2-1,4-37 559,-5 35-535,0 0 0,0 0 0,1 0 0,0 0 0,-1 1 0,2-1 0,-1 0 0,0 0-1,1 1 1,0-1 0,4-7 0,-3 10-41,1 0 0,-1 0 0,0 0 0,1 0 0,-1 1 0,1-1 0,0 1 0,-1 0 1,1 0-1,0 0 0,0 1 0,-1-1 0,1 1 0,0 0 0,4 1 0,20-4 10,-22 1-10,1 0 0,-1 0-1,0-1 1,1 0 0,-1 0-1,-1-1 1,1 1 0,0-1-1,-1 0 1,0-1 0,0 1-1,0-1 1,5-8 0,15-12 9,-19 20-10,1-1 0,0 1 0,0 0 0,1 1 0,-1 0 0,1 0 0,0 1 0,12-4 0,9-1-3,33-4 0,-6 1-8,-53 9 14,0 1-1,1-1 1,-1 0 0,0 0 0,0-1-1,0 1 1,0-1 0,0 1 0,0-1-1,-1 0 1,1 0 0,-1 0 0,0 0-1,0 0 1,0-1 0,2-5 0,-2 4-3,1 0 1,1 0-1,-1 0 1,1 0-1,0 0 1,5-4-1,-8 8 0,1 0-1,0 0 0,-1 0 0,1 0 0,0 0 0,0 0 0,0 1 0,-1-1 0,1 0 0,0 1 0,0 0 0,0 0 0,0-1 0,0 1 0,0 0 0,0 0 0,0 1 0,0-1 1,0 0-1,0 1 0,0-1 0,0 1 0,2 1 0,-1-1 3,0 0 0,1 0 0,-1-1 0,0 1 0,0 0 0,1-1 0,-1 0 0,0 0 0,1 0 0,-1 0 0,6-2 0,-1 0 5,-1-1 0,1 1 1,10-7-1,-13 6-9,-1 1 2,0 0 0,1 1 1,-1-1-1,0 1 0,1 0 1,0 1-1,-1-1 0,7 0 1,-10 1-13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5.340"/>
    </inkml:context>
    <inkml:brush xml:id="br0">
      <inkml:brushProperty name="width" value="0.05" units="cm"/>
      <inkml:brushProperty name="height" value="0.05" units="cm"/>
    </inkml:brush>
  </inkml:definitions>
  <inkml:trace contextRef="#ctx0" brushRef="#br0">18 27 20700,'-2'-1'316,"1"1"-1,0-1 0,0 0 1,0 1-1,0-1 0,0 0 1,0 0-1,0 0 0,1 1 0,-1-1 1,0 0-1,0 0 0,1 0 1,-1 0-1,0 0 0,1 0 1,-1-1-1,1 1 0,-1 0 0,1 0 1,0 0-1,0 0 0,-1-1 1,1 1-1,0-1 0,0 1-223,79 3-44,60-2-53,-132 0 9,0-1-3,0 0 0,1 1 0,-1 0 0,0 1 0,11 2 0,-16-3-3,0 1 1,0 0 0,1 0 0,-1 0 0,0 0-1,-1 0 1,1 0 0,0 1 0,0-1-1,0 1 1,-1-1 0,1 1 0,-1-1-1,1 1 1,-1 0 0,0 0 0,0 0-1,0 0 1,0 0 0,0 0 0,0 0-1,1 3 1,6 24 12,-2 1 0,0 0 0,-2 0 0,0 59 0,-5-77-4,0-1 1,0 1-1,-1-1 0,-1 0 1,0 1-1,-8 18 1,9-24-2,-1 1 1,0-1 0,0 0 0,-1 0 0,0-1-1,0 1 1,0-1 0,-1 0 0,1 0 0,-1 0-1,0 0 1,-9 5 0,-2-4-15,15-6-48,0 1-1,0-1 1,0 0 0,0 0 0,0 1 0,0-1 0,0 0 0,0 1 0,0-1-1,0 1 1,0-1 0,0 1 0,0 0 0,0-1 0,0 1 0,1 0 0,-1 0-1,0-1 1,0 1 0,1 0 0,-1 0 0,1 0 0,-1 0 0,1 0 0,-1 0-1,1 0 1,0 0 0,-1 0 0,1 0 0,0 0 0,0 0 0,0 2 0,0 11-1792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8.878"/>
    </inkml:context>
    <inkml:brush xml:id="br0">
      <inkml:brushProperty name="width" value="0.05" units="cm"/>
      <inkml:brushProperty name="height" value="0.05" units="cm"/>
    </inkml:brush>
  </inkml:definitions>
  <inkml:trace contextRef="#ctx0" brushRef="#br0">8 923 21165,'-1'0'16,"0"1"1,1 0 0,-1 0-1,0 0 1,1 0 0,-1 0-1,1-1 1,-1 1 0,1 0-1,0 0 1,-1 0 0,1 1-1,0-1 1,0 0 0,0 0-1,0 0 1,-1 0 0,1 0-1,1 0 1,-1 0-1,0 0 1,0 0 0,0 0-1,1 0 1,-1 0 0,0 0-1,1 0 1,-1 0 0,1 0-1,-1 0 1,1 0 0,-1 0-1,1 0 1,0-1 0,0 1-1,-1 0 1,1 0 0,0-1-1,0 1 1,0 0 0,0-1-1,-1 1 1,1-1 0,0 1-1,0-1 1,2 1 0,2 1-20,0 0 0,1 0 0,-1-1 0,0 1 0,1-1 1,-1 0-1,0-1 0,7 1 0,-4-2 12,0 0-1,0 0 1,0-1-1,-1 0 1,1 0 0,0-1-1,-1 0 1,0 0 0,8-5-1,9-7 95,29-24 0,-33 24 43,38-23 0,-43 30-79,1 1-1,0 1 1,1 0 0,-1 2-1,1 0 1,32-4 0,105 5 169,-2-1-172,-114-1-63,0-2-1,-1-2 1,0-2 0,0-1-1,-1-1 1,-1-2 0,41-24-1,21-21 9,97-77 1,21-14 26,41-1-42,-175 109 244,105-38-1,-155 71 42,-23 9-127,-1-1 0,1 0 0,-1-1 0,0 0 0,8-5 0,-14 8-100,-1 0 0,0 0 0,0 0 0,0 0 0,0 0 0,1 0 0,-1 0 0,0-1-1,0 1 1,0 0 0,0 0 0,0 0 0,0 0 0,1 0 0,-1 0 0,0-1 0,0 1 0,0 0 0,0 0-1,0 0 1,0 0 0,0 0 0,0-1 0,0 1 0,0 0 0,0 0 0,0 0 0,0-1 0,0 1-1,0 0 1,0 0 0,0 0 0,0 0 0,0-1 0,0 1 0,0 0 0,0 0 0,-17-8 655,-27-4-694,33 9-25,6 2-309,3 2-768,-1 1-362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50.792"/>
    </inkml:context>
    <inkml:brush xml:id="br0">
      <inkml:brushProperty name="width" value="0.05" units="cm"/>
      <inkml:brushProperty name="height" value="0.05" units="cm"/>
    </inkml:brush>
  </inkml:definitions>
  <inkml:trace contextRef="#ctx0" brushRef="#br0">26 195 20540,'0'-37'759,"1"16"-190,0 0 1,-2 0-1,-1 1 1,0-1-1,-9-33 1545,10 60-1796,-5 43-79,2 1 1,4 90-1,1-97-145,3 28 50,24 133 0,34 67-51,-35-161-43,-24-98-39,0-1 0,1 24 0,-4-31 62,0-22-39,-1-355-259,-2 42 307,3 260-55,0 67-18,1 7-4,3 13-14,0-1-1,-2 1 0,1 23 1,1-1-10,5 32 8,12 119 40,-18-140 13,-6 90-1,2-124-18,-1 0 1,-5 17-1,7-32-23,0 0 0,0 0 1,0-1-1,0 1 0,0 0 1,0 0-1,0 0 0,0 0 1,-1 0-1,1 0 0,0 0 1,0 0-1,0 0 0,0 0 1,0 0-1,0 0 0,0 0 1,0 0-1,0 0 0,0 0 1,0 0-1,-1 0 0,1-1 1,0 1-1,0 0 0,0 0 1,0 0-1,0 0 0,0 0 0,0 0 1,0 0-1,0 1 0,0-1 1,-1 0-1,1 0 0,0 0 1,0 0-1,0 0 0,0 0 1,0 0-1,0 0 0,0 0 1,0 0-1,0 0 0,0 0 1,0 0-1,0 0 0,0 0 1,-1 0-1,1 0 0,0 0 1,0 1-1,0-1 0,0 0 1,0 0-1,0 0 0,0 0 1,0 0-1,0 0 0,0 0 1,0 0-1,0 0 0,0 0 1,0 1-1,-4-7-4,0 1 1,0-1-1,0 0 0,1 0 1,0 0-1,0 0 1,0 0-1,1-1 0,0 1 1,-1-11-1,-11-24-92,-12-8-1628,23 46 83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51.772"/>
    </inkml:context>
    <inkml:brush xml:id="br0">
      <inkml:brushProperty name="width" value="0.05" units="cm"/>
      <inkml:brushProperty name="height" value="0.05" units="cm"/>
    </inkml:brush>
  </inkml:definitions>
  <inkml:trace contextRef="#ctx0" brushRef="#br0">254 185 10674,'-36'-181'10268,"35"178"-8522,-4 16-694,0-4-896,0 10-14,2-1 0,0 1-1,0 29 1,-1 7-58,-41 184 690,3-25-51,2 137-615,40-301-69,0-48-38,0-6-19,0-27-1,-1-1 1,-7-44 0,2 21 19,-6-88 18,-19-164 118,31 303-115,-1 10-33,1 55-34,9 68-1,0 18 74,-9-137-24,1 29 39,-1 0 1,-2 0-1,-12 66 1,11-109-96,1-10 25,9-508-34,-6 495 73,2 0 0,8-37 0,-3 50-46,-8 14 32,1 0-1,-1 0 1,0 0-1,1 0 1,-1 0-1,1 0 1,-1 0 0,0 0-1,1 0 1,-1 0-1,0 0 1,1 1-1,-1-1 1,0 0 0,1 0-1,-1 0 1,0 0-1,1 1 1,-1-1 0,0 0-1,0 0 1,1 1-1,-1-1 1,0 0-1,0 1 1,1-1 0,-1 0-1,0 1 1,0-1-1,0 0 1,0 1 0,0-1-1,1 0 1,-1 1-1,0-1 1,0 0-1,0 1 1,0 0 0,7 22-70,-1 0 0,-1 1 0,-1 0 1,2 26-1,-1-3 25,-2-27 30,28 272 59,-28-243 4,-3 0-1,-2-1 1,-16 97 0,10-114-303,1-11-437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0.664"/>
    </inkml:context>
    <inkml:brush xml:id="br0">
      <inkml:brushProperty name="width" value="0.05" units="cm"/>
      <inkml:brushProperty name="height" value="0.05" units="cm"/>
    </inkml:brush>
  </inkml:definitions>
  <inkml:trace contextRef="#ctx0" brushRef="#br0">11 5829 3289,'-10'9'20763,"14"-12"-20276,0 0-813,18-11 812,-14 9-377,-1 0-1,1 0 1,-2-1-1,13-13 0,-2-2-33,18-17-66,-25 26-1,-8 10 1,11-8-2,1 0-6,-6 5 2,0-1 0,-1 0 0,0-1 0,11-13 0,17-18-3,-27 29 6,0 0 0,0 1 0,19-15 0,-13 12-4,-4 3 2,-6 5 0,8-4 4,187-123 280,-172 110 102,0 0 0,-2-2 0,25-27 0,-19 19-239,35-29 1,114-91-102,-134 110-60,3-4 13,9-8 7,112-76 0,-122 97-6,90-74 0,-22 13 4,-73 60-11,56-53 0,10-20 15,133-100-1,-27 43 11,172-133-44,-301 224 23,101-107 1,-102 96 7,158-118 0,-191 160-14,18-21 14,112-124 0,-108 105-10,195-179 16,105-47-31,-364 298 16,130-115 3,10-8 3,293-183 0,-401 286-3,-1-1 0,70-67 0,47-39 13,-142 123-17,113-99-6,-24 20-1,229-179 33,-271 214-9,-33 27-24,37-25 0,90-61 9,83-57 4,-131 92-4,-64 45-1,2 2 0,86-46 0,-52 32 4,-63 35-3,1 1 0,0 0-1,1 1 1,39-13 0,-35 17-1,0-1 0,0-1 0,-1-2 1,0 0-1,-1-1 0,31-21 0,-53 32-10,1-1 1,-1 0-1,1 1 0,0-1 0,-1 1 0,1-1 0,0 1 0,-1-1 0,1 1 1,0-1-1,0 1 0,0 0 0,-1 0 0,1-1 0,0 1 0,0 0 1,0 0-1,0 0 0,-1 0 0,3 0 0,-3 1-19,0-1-1,0 1 1,0 0-1,0 0 0,0 0 1,0 0-1,0 0 1,0 0-1,0 0 1,-1-1-1,1 1 1,0 0-1,0 0 1,-1 0-1,1-1 1,-1 1-1,1 0 1,-2 1-1,-13 18 605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4.026"/>
    </inkml:context>
    <inkml:brush xml:id="br0">
      <inkml:brushProperty name="width" value="0.025" units="cm"/>
      <inkml:brushProperty name="height" value="0.025" units="cm"/>
    </inkml:brush>
  </inkml:definitions>
  <inkml:trace contextRef="#ctx0" brushRef="#br0">118 95 7015,'14'-19'10579,"-7"12"-2913,-9 32-5369,-10 29-1962,-3 0 0,-22 57-1,5-19-228,17-53-64,10-29 60,1 0 1,0 0-1,1 1 0,0 0 1,1-1-1,-2 16 0,5-30 75,0 0 0,0-1 0,1 1-1,-1 0 1,1 0 0,0 0 0,5-7 0,5-10 68,6-22-224,-1-2 0,-2 1-1,-2-2 1,-3 0 0,-1 0 0,-2-1-1,0-48 1,-8 101-89,1 0 0,-2 0 0,1-1 0,-1 1 0,1 0 0,-5 8 0,-6 20 79,11-31-6,-1 6-1,1 0-1,-1 0 0,2 0 1,-1 0-1,2 12 0,-1-20 3,0 1-1,0 0 1,1-1-1,-1 1 1,1-1-1,-1 1 1,1-1 0,-1 1-1,1-1 1,0 0-1,0 1 1,0-1-1,0 0 1,0 1-1,0-1 1,0 0-1,0 0 1,0 0-1,0 0 1,1 0-1,-1 0 1,1 0 0,-1-1-1,0 1 1,1 0-1,-1-1 1,1 1-1,-1-1 1,1 0-1,0 1 1,-1-1-1,1 0 1,-1 0-1,1 0 1,0 0-1,2 0 1,4-2 30,0 1 1,0-1-1,0-1 0,0 1 1,0-2-1,-1 1 1,1-1-1,-1 0 0,0 0 1,0-1-1,-1 0 0,1 0 1,-1 0-1,7-9 0,12-12 34,38-54 0,-62 79-66,50-74 33,-49 84-292,-4 10 206,-37 98 53,27-86 54,1 0 0,2 1 0,1 0 0,1 0 0,-2 42 0,9-73-75,-1 1 0,1-1 0,0 0 1,0 1-1,0-1 0,0 0 0,0 1 0,0-1 0,0 1 0,1-1 0,-1 0 0,0 1 1,1-1-1,-1 0 0,1 1 0,0-1 0,-1 0 0,1 0 0,0 0 0,0 0 0,-1 1 1,1-1-1,0 0 0,0 0 0,0-1 0,0 1 0,1 0 0,-1 0 0,0 0 0,0-1 0,0 1 1,1-1-1,-1 1 0,0-1 0,1 1 0,-1-1 0,0 0 0,1 1 0,-1-1 0,1 0 1,-1 0-1,0 0 0,1 0 0,-1 0 0,1-1 0,-1 1 0,0 0 0,1-1 0,-1 1 1,0-1-1,0 1 0,1-1 0,-1 0 0,0 1 0,0-1 0,0 0 0,0 0 0,1 0 1,-1 0-1,0-1 0,12-16-3389,-5-7-2776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217"/>
    </inkml:context>
    <inkml:brush xml:id="br0">
      <inkml:brushProperty name="width" value="0.025" units="cm"/>
      <inkml:brushProperty name="height" value="0.025" units="cm"/>
    </inkml:brush>
  </inkml:definitions>
  <inkml:trace contextRef="#ctx0" brushRef="#br0">259 1 8904,'0'0'8360,"-6"59"-6566,-11-24-96,-6 9-417,-6 11-32,-3 8-96,-1 6-352,2 2-481,0-4-224,5-4 0,8-11-64,5-14-800,13-17-1474,18-23-12877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39.489"/>
    </inkml:context>
    <inkml:brush xml:id="br0">
      <inkml:brushProperty name="width" value="0.05" units="cm"/>
      <inkml:brushProperty name="height" value="0.05" units="cm"/>
    </inkml:brush>
  </inkml:definitions>
  <inkml:trace contextRef="#ctx0" brushRef="#br0">49 67 15699,'-7'-9'12435,"5"8"-12358,-6-1 5,7 3-83,0-1 0,0 1 0,0 0 0,0-1 0,1 1 0,-1 0-1,0 0 1,0-1 0,1 1 0,-1 0 0,1 0 0,-1 0 0,1 0 0,-1 1 0,-17 35-3,15-27 0,10-15 14,-7 5-10,3-2 14,-1-1 0,0 0-1,0 0 1,0 0-1,0 0 1,-1 0-1,1 0 1,-1 0-1,0 0 1,1-1 0,-2 1-1,1 0 1,0-6-1,0 3 73,0-1 0,-1 0 0,0 0 0,0 0 0,-1 0 0,-2-12 1,2 17 178,1 7-204,-2 6-58,2 0-1,-1 0 0,2-1 1,-1 1-1,2 0 0,-1 0 1,5 14-1,-2-9 1,2 1-1,0-1 0,0 0 1,10 16-1,-15-30 19,0-6 51,2-7-25,-1 1 0,0-1 0,0 1 0,-1-1 0,-1 1 0,0-1-1,-1 0 1,0 1 0,0-1 0,-1 1 0,0-1 0,-5-10 0,7 19 2,-2 7-8,-1 6-36,1 0 0,0 0 0,1 0 0,0 0 0,1 15 0,7 63-17,-2-28 89,-8-175 209,3 114-293,0 0 1,1 0-1,-1 0 1,1 0-1,-1 0 1,0 0-1,1 0 1,-1 0-1,0 0 1,1 0-1,-1 0 1,0 1-1,1-1 1,-1 0-1,0 0 1,1 0-1,-1 1 1,0-1-1,0 0 1,1 0-1,-1 0 1,0 1 0,0-1-1,1 0 1,-1 1-1,0-1 1,0 0-1,0 1 1,1-1-1,-1 0 1,0 1-1,0-1 1,0 0-1,0 1 1,12 28-760,0 9-902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5.849"/>
    </inkml:context>
    <inkml:brush xml:id="br0">
      <inkml:brushProperty name="width" value="0.05" units="cm"/>
      <inkml:brushProperty name="height" value="0.05" units="cm"/>
    </inkml:brush>
  </inkml:definitions>
  <inkml:trace contextRef="#ctx0" brushRef="#br0">91 79 6369,'0'-5'13716,"-1"-16"-9497,1 21-4215,0 0 1,0 0-1,0 1 1,0-1 0,0 0-1,0 0 1,0 0-1,0 0 1,0 0-1,0 0 1,0 0-1,0 0 1,0 0-1,0 0 1,0 0-1,0 1 1,-1-1-1,1 0 1,0 0 0,0 0-1,0 0 1,0 0-1,0 0 1,0 0-1,0 0 1,0 0-1,0 0 1,0 0-1,0 0 1,0 0-1,-1 0 1,1 0 0,0 0-1,0 0 1,0 0-1,0 0 1,0 0-1,0 0 1,0 0-1,0 0 1,0 0-1,0 0 1,-1 0-1,1 0 1,0 0-1,0 0 1,0 0 0,0 0-1,0 0 1,0 0-1,0 0 1,0 0-1,0 0 1,0 0-1,2 16 84,7 20 2225,-15-46-1660,3 3-619,-19-31 59,21 35-77,-2 0 0,1 0 0,0 1 0,0-1 0,-1 1 0,1-1 0,-1 1 0,0 0 0,0 0 0,0 0 0,-5-2 0,8 4-13,0 0-1,-1 0 1,1 0-1,0 0 1,-1 0-1,1 0 1,0 0-1,-1 0 1,1 0-1,0 0 1,-1 0-1,1 0 1,0 0 0,0 0-1,-1 0 1,1 0-1,0 1 1,-1-1-1,1 0 1,0 0-1,0 0 1,-1 1-1,1-1 1,0 0-1,0 0 1,-1 1 0,1-1-1,0 0 1,0 0-1,0 1 1,0-1-1,-1 0 1,1 1-1,0-1 1,0 0-1,0 1 1,0-1-1,0 0 1,0 1 0,0-1-1,0 0 1,0 1-1,0-1 1,0 1-1,0 18 21,0-15-17,-1 12 4,1 0 0,1 0 0,1 0 1,0-1-1,1 1 0,1-1 0,0 1 0,8 17 1,-11-32 13,9-19 128,-7 6-126,-2-1 0,0 1-1,0 0 1,-1-1 0,-1 1 0,0-1 0,0 1 0,-1-1 0,-1 1 0,0 0 0,-6-13-1,-1 8 7,8 20-35,1-1 5,-1 3 0,0 0 0,0 0 0,0 0 0,1 0-1,0 0 1,0 0 0,0 1 0,0-1 0,1 8 0,5 54 59,-5-65-52,1-7 7,1-6 0,0 0-1,-1 0 0,-1 0 0,0 0 0,0 0 0,-1 0 0,0 0 0,-5-16 1,5 23 4,-2 9-11,1 1-7,0 0 0,0 1 0,1-1 0,0 1 0,0-1 0,0 1 0,1 9 0,0-12 0,0 0-1,0 0 1,0-1-1,1 1 1,0 0 0,0 0-1,0 0 1,0 0-1,0 0 1,1-1 0,0 1-1,-1-1 1,1 1-1,5 5 1,-3-11-15,0-6 15,0-1 1,-1 1-1,0-1 1,0 0-1,-1 0 1,2-13-1,4-56 10,-10 110-3,2 0-1,2-1 1,8 48 0,-10-76-25,3-6 0,-1-1 15,1 0 0,0-1 1,-1 1-1,0-1 0,0 0 1,-1 1-1,1-1 0,-1 0 1,0 0-1,1-10 0,1-56 57,-3 68-52,0-14 8,-13 37-55,8-2 36,1 0-1,1-1 1,-2 34 0,-2 14 52,4-49-35,2-8-13,1-12-8,0-35 10,-10-68 70,10 104-65,-1 13-71,0 12 61,2 0-1,0 0 1,1 0 0,9 42-1,-10-61 10,-1-9-66,1 0 61,1-7 10,0-1 0,-1 1 0,-1-1 1,0 0-1,-1 0 0,-5-24 0,6 38-8,0-1 1,0 1-1,0-1 0,0 0 1,0 1-1,-1-1 1,1 1-1,0-1 0,0 1 1,-1-1-1,1 1 0,0-1 1,-1 1-1,1-1 1,0 1-1,-1-1 0,1 1 1,-1-1-1,1 1 1,-1 0-1,1-1 0,-1 1 1,1 0-1,-1-1 0,1 1 1,-1 0-1,0 0 1,1 0-1,-1 0 0,1-1 1,-1 1-1,0 0 1,1 0-1,-1 0 0,1 0 1,-1 0-1,0 0 0,1 0 1,-1 1-1,1-1 1,-1 0-1,0 0 0,1 0 1,-1 1-1,1-1 1,-1 0-1,1 0 0,-1 1 1,0 0-1,-1 0-2,0 1 0,0 0 0,0 0-1,1 0 1,-1 0 0,1 0 0,-1 0 0,1 0-1,-2 5 1,-3 9 5,1 1 0,1 0 0,-4 23 0,8-38-9,1-4-52,4-5 55,-1-1 0,-1 0 0,0 0 0,0-1-1,0 1 1,-1-1 0,0 1 0,0-18 0,6-16 14,-7 39-2,0 20-3,5 20 4,-6-37-12,0 1 1,0-1-1,0 1 0,0-1 0,0 0 1,0 1-1,0-1 0,0 1 0,0-1 1,0 1-1,0-1 0,0 0 0,0 1 1,0-1-1,1 1 0,-1-1 0,0 0 1,0 1-1,0-1 0,1 1 0,-1-1 0,0 0 1,1 1-1,-1-1 0,0 0 0,1 0 1,-1 1-1,0-1 0,1 0 0,-1 0 1,0 1-1,1-1 0,-1 0 0,1 0 1,-1 0-1,1 0 0,-1 0 0,0 0 1,1 1-1,0-1 0,-1-1 2,0 1 1,0-1-1,0 1 1,0-1-1,0 1 1,1-1-1,-2 1 1,1-1-1,0 1 1,0-1-1,0 1 1,0-1-1,0 1 0,0-1 1,0 1-1,0-1 1,-1 1-1,1-1 1,0 1-1,0 0 1,-1-1-1,1 1 1,0-1-1,-1 1 1,1 0-1,0-1 0,-1 1 1,1 0-1,-1 0 1,1-1-1,0 1 1,-1 0-1,1 0 1,-1-1-1,1 1 1,-1 0-1,0 0 1,-13-6-28,14 6 26,0 0 1,0 0-1,-1 0 1,1 0-1,0 0 0,0 0 1,0 0-1,-1 1 1,1-1-1,0 0 1,0 0-1,0 0 1,0 0-1,-1 0 1,1 0-1,0 0 0,0 1 1,0-1-1,0 0 1,0 0-1,0 0 1,-1 0-1,1 1 1,0-1-1,0 0 1,0 0-1,0 0 1,0 1-1,0-1 0,0 0 1,0 0-1,0 0 1,0 1-1,0-1 1,0 0-1,0 0 1,0 1-1,10 34-98,14 18-1177,-13-34 157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0.795"/>
    </inkml:context>
    <inkml:brush xml:id="br0">
      <inkml:brushProperty name="width" value="0.05" units="cm"/>
      <inkml:brushProperty name="height" value="0.05" units="cm"/>
    </inkml:brush>
  </inkml:definitions>
  <inkml:trace contextRef="#ctx0" brushRef="#br0">17 13 8738,'-3'-4'10445,"-4"-2"-6200,1 4-180,10 6-4060,0 1 1,1-1-1,-1 1 1,1-1-1,0 0 1,0-1-1,9 6 1,48 22-21,-51-25 20,18 5 6,0 0-1,41 9 1,-41-13-31,-1 1-1,49 22 1,-34-8 36,178 92-31,-7-6 98,-123-65-87,-60-29 0,-1 1 1,44 28-1,166 101 44,-171-106-6,-54-29-27,45 24-32,73 55 1,-91-56 29,61 34 0,-1-3 4,28 15 11,144 53-27,-248-120 9,-1 2-1,0 0 1,-1 2 0,35 27-1,78 56-13,-44-35 36,18 12-14,122 60-1,-123-81-31,16 9-4,33 31 31,-52-29 3,122 53 0,-142-77-8,88 54 0,23 3-5,-91-49 6,157 59 13,-83-38-8,-33-10-2,79 34 3,121 72-7,-239-116-8,-55-27 12,51 31 0,176 90-4,-124-67 0,264 160 9,-166-69-4,-21-14 20,-94-75-32,34 24 15,-159-93-5,27 18 35,63 33 0,-103-60-52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2.049"/>
    </inkml:context>
    <inkml:brush xml:id="br0">
      <inkml:brushProperty name="width" value="0.05" units="cm"/>
      <inkml:brushProperty name="height" value="0.05" units="cm"/>
    </inkml:brush>
  </inkml:definitions>
  <inkml:trace contextRef="#ctx0" brushRef="#br0">976 1 14027,'-37'5'1414,"0"2"0,0 1 1,1 2-1,-69 29 0,90-32-1179,-3 2 143,0-1 1,-23 6 0,35-12-327,-1-1 1,1 0 0,-1 0 0,0 0-1,0-1 1,0 0 0,1 0 0,-1-1-1,0 0 1,-7-2 0,-44-16 54,37 12-86,0 1 1,-33-7-1,47 12-19,0 1 0,-1-1 0,1 1 0,0 0 0,-1 1 0,1 0 1,0 0-1,0 1 0,0 0 0,0 0 0,-12 5 0,10-2 4,0-1 1,-1 0-1,1-1 1,-1 0 0,-15 2-1,20-4 18,-1-1 0,1 0 0,-1 0 0,1-1 0,-1 1 0,1-1 0,-1 0 0,1-1 0,0 1 0,-1-1 0,-8-5 0,5 3 46,0-1 0,0 2 1,-1-1-1,1 1 1,-1 1-1,0-1 0,1 2 1,-1-1-1,0 1 1,0 1-1,0 0 0,0 0 1,-15 3-1,23-2-637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3.259"/>
    </inkml:context>
    <inkml:brush xml:id="br0">
      <inkml:brushProperty name="width" value="0.05" units="cm"/>
      <inkml:brushProperty name="height" value="0.05" units="cm"/>
    </inkml:brush>
  </inkml:definitions>
  <inkml:trace contextRef="#ctx0" brushRef="#br0">0 18 20004,'4'-17'4744,"2"38"-3381,14 94-808,8 221-1,-23-30 1092,-9-323-1384,0 5-201,-4-31 62,1 1 0,0-50-1,6-85-79,1 160-37,0 3-3,4-88 20,-3 90-23,1-1 1,1 1 0,0 0-1,0 0 1,9-21 0,-9 29-5,-1-1 1,1 1 0,0-1 0,0 1-1,0 0 1,1 1 0,0-1 0,0 0-1,-1 1 1,2 0 0,4-3 0,4-2-2,1 1 0,19-7-1,-21 10 7,1-1-1,-2-1 0,19-11 0,-26 14 0,0 0 0,-1 1-1,1 0 1,-1-1 0,1 1-1,6-2 1,-9 4-2,0-1 0,0 1 1,0 0-1,-1 0 0,1 0 1,0 0-1,0 0 0,0 0 1,0 0-1,0 0 0,0 0 1,0 0-1,0 0 0,0 1 1,0-1-1,0 0 0,-1 1 1,1-1-1,0 0 0,0 1 1,0-1-1,-1 1 0,1 0 1,0-1-1,0 1 0,-1 0 1,1-1-1,0 1 0,-1 0 1,1-1-1,0 2 0,1 3-1,0 0 0,0 0 0,0 0 0,0 0-1,-1 0 1,0 1 0,0-1 0,-1 0 0,1 1-1,-1 5 1,0 8 50,-6 31 0,2-24 60,-2-1 0,0 0-1,-17 39 1,18-51-38,-1 0-1,-1 0 0,-1-1 1,1 1-1,-2-2 1,0 1-1,-20 19 1,26-28-55,-1 0 0,0 0 0,0 0 0,-1-1 0,1 0 0,0 0 0,-1 0 0,1 0 0,-1-1 0,1 1-1,-1-1 1,0 0 0,0-1 0,-5 1 0,7-1-14,1 0-1,-1 0 1,0-1-1,0 1 1,1-1-1,-1 1 1,0-1-1,1 0 1,-1 0-1,1 0 1,-1 0-1,1-1 1,0 1-1,-1-1 1,1 1-1,0-1 1,0 0-1,0 0 1,0 0-1,0 0 1,0 0-1,1 0 1,-1 0-1,1-1 1,-1 1-1,0-4 1,2 6-20,-1-1 0,1 1-1,0 0 1,0-1 0,-1 1 0,1-1 0,0 1 0,0-1-1,0 1 1,0-1 0,0 1 0,0-1 0,0 1 0,0-1-1,0 1 1,0-1 0,0 1 0,0-1 0,0 1-1,0 0 1,0-1 0,0 1 0,0-1 0,1 1 0,-1-1-1,0 1 1,0-1 0,1 1 0,-1 0 0,0-1 0,0 1-1,1-1 1,-1 1 0,1 0 0,-1-1 0,0 1 0,1 0-1,-1 0 1,1-1 0,-1 1 0,0 0 0,1 0 0,-1 0-1,2-1 1,24 0-1969,-20 1 1547,24 2-1954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3.585"/>
    </inkml:context>
    <inkml:brush xml:id="br0">
      <inkml:brushProperty name="width" value="0.05" units="cm"/>
      <inkml:brushProperty name="height" value="0.05" units="cm"/>
    </inkml:brush>
  </inkml:definitions>
  <inkml:trace contextRef="#ctx0" brushRef="#br0">1 300 12403,'3'21'3489,"3"12"5499,-4-38-8084,1-1-672,0-1 0,0 0 0,-1 0 0,0-1 1,-1 1-1,2-11 0,2-53 483,-3 34-501,0 5-85,10-97 110,-12 128-238,0 0 0,0 0 0,0 1 0,0-1 0,0 0 0,0 0-1,0 0 1,1 0 0,-1 0 0,0 1 0,0-1 0,1 0 0,-1 0 0,0 0 0,1 1 0,-1-1 0,1 0-1,-1 0 1,1 1 0,-1-1 0,1 1 0,-1-1 0,1 0 0,1 0 0,-1 2-2,0 0 1,1 0-1,-1 0 1,0 0 0,0 1-1,0-1 1,0 0-1,0 0 1,0 1-1,-1-1 1,1 1 0,0-1-1,-1 0 1,1 1-1,-1 0 1,1 1-1,11 39-22,-10-32 18,79 356 141,-73-326-419,-2-23-921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424"/>
    </inkml:context>
    <inkml:brush xml:id="br0">
      <inkml:brushProperty name="width" value="0.05" units="cm"/>
      <inkml:brushProperty name="height" value="0.05" units="cm"/>
    </inkml:brush>
  </inkml:definitions>
  <inkml:trace contextRef="#ctx0" brushRef="#br0">1 1 8138,'0'0'232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525"/>
    </inkml:context>
    <inkml:brush xml:id="br0">
      <inkml:brushProperty name="width" value="0.05" units="cm"/>
      <inkml:brushProperty name="height" value="0.05" units="cm"/>
    </inkml:brush>
  </inkml:definitions>
  <inkml:trace contextRef="#ctx0" brushRef="#br0">6 293 12115,'-2'-17'2080,"1"-6"2753,-1-3-3625,2-8-720,0-2-151,2-10-265,-1-5-24,-1-8-297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39.068"/>
    </inkml:context>
    <inkml:brush xml:id="br0">
      <inkml:brushProperty name="width" value="0.05" units="cm"/>
      <inkml:brushProperty name="height" value="0.05" units="cm"/>
    </inkml:brush>
  </inkml:definitions>
  <inkml:trace contextRef="#ctx0" brushRef="#br0">58 0 20188,'-3'11'2764,"-1"1"-1,-2 18 0,-6 78-3538,7-60 1366,-6 28-562,-4 42 35,14-99-51,0 0-1,2-1 1,0 1-1,4 21 1,2-20-550,-14-38-5723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39.253"/>
    </inkml:context>
    <inkml:brush xml:id="br0">
      <inkml:brushProperty name="width" value="0.05" units="cm"/>
      <inkml:brushProperty name="height" value="0.05" units="cm"/>
    </inkml:brush>
  </inkml:definitions>
  <inkml:trace contextRef="#ctx0" brushRef="#br0">9 101 19548,'-8'0'7730,"22"7"-7426,14-7-144,7-2-16,10-10-8,4-2-56,2-6-40,2 1-24,-6 3-24,0 2-392,-1 4-1320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625"/>
    </inkml:context>
    <inkml:brush xml:id="br0">
      <inkml:brushProperty name="width" value="0.025" units="cm"/>
      <inkml:brushProperty name="height" value="0.025" units="cm"/>
    </inkml:brush>
  </inkml:definitions>
  <inkml:trace contextRef="#ctx0" brushRef="#br0">281 1 10442,'0'0'10794,"-9"12"-9801,-16 18-604,-29 37 600,-49 80-1,90-127-872,1 0 0,1 1 0,1 1-1,1 0 1,1 0 0,1 1-1,0 0 1,2 0 0,-3 31-1,8-50-110,0 0-1,0 0 1,1 0-1,-1 0 1,1 0-1,-1 0 1,1 0-1,1-1 1,-1 1-1,0 0 1,1-1-1,0 1 1,0-1-1,0 1 1,0-1-1,1 0 1,2 4-1,0-3 33,0 0 0,0 0-1,1 0 1,-1 0 0,1-1-1,0 0 1,0 0 0,0-1-1,10 4 1,2-2-776,1 0 0,-1-2 0,0 0 0,1 0 1,-1-2-1,31-3 0,0-8-5496,-3-8-5035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006"/>
    </inkml:context>
    <inkml:brush xml:id="br0">
      <inkml:brushProperty name="width" value="0.05" units="cm"/>
      <inkml:brushProperty name="height" value="0.05" units="cm"/>
    </inkml:brush>
  </inkml:definitions>
  <inkml:trace contextRef="#ctx0" brushRef="#br0">398 2 17356,'0'-1'9886,"-10"11"-9443,-5 8-330,0 2 1,1-1 0,-16 32-1,-184 293 611,159-262-499,46-70-202,2 1 0,-8 15 0,1 1-4,36-81-4867,-2 3-340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267"/>
    </inkml:context>
    <inkml:brush xml:id="br0">
      <inkml:brushProperty name="width" value="0.05" units="cm"/>
      <inkml:brushProperty name="height" value="0.05" units="cm"/>
    </inkml:brush>
  </inkml:definitions>
  <inkml:trace contextRef="#ctx0" brushRef="#br0">1 4 19652,'0'0'389,"9"-4"6090,-4 18-6329,-2-1-1,1 1 0,-2 0 1,0-1-1,1 23 0,4 29 166,0-28-265,1-1-1,2 0 0,2-1 1,1 0-1,1-1 0,35 59 1,-43-84-103,3 6-19,-22-12-9668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468"/>
    </inkml:context>
    <inkml:brush xml:id="br0">
      <inkml:brushProperty name="width" value="0.05" units="cm"/>
      <inkml:brushProperty name="height" value="0.05" units="cm"/>
    </inkml:brush>
  </inkml:definitions>
  <inkml:trace contextRef="#ctx0" brushRef="#br0">7 25 19540,'-7'7'4185,"9"-5"-3761,31 10 72,-6-14 16,13-5-104,4-5-71,5 1-209,2 6-40,-7 0-32,-1 5 8,-6 0-657,7-4-519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1.154"/>
    </inkml:context>
    <inkml:brush xml:id="br0">
      <inkml:brushProperty name="width" value="0.05" units="cm"/>
      <inkml:brushProperty name="height" value="0.05" units="cm"/>
    </inkml:brush>
  </inkml:definitions>
  <inkml:trace contextRef="#ctx0" brushRef="#br0">49 40 20556,'2'-21'5821,"-5"45"-3642,2-21-2609,-45 400 606,46-392-104,5-15 122,5-19 70,-9 22-274,11-33 231,-1-1 1,12-61-1,-2-70-78,-23 163-138,-2 6-8,-3 9-7,1 5 8,1 0-1,1 1 1,0-1 0,2 1 0,0 0-1,0 26 1,2-42 1,0 0 0,0 0-1,0 0 1,0-1 0,0 1 0,0 0 0,0 0-1,1-1 1,-1 1 0,1 0 0,-1 0 0,1-1-1,0 1 1,-1 0 0,1-1 0,0 1 0,0-1-1,2 3 1,-2-4-1,0 1 0,0-1 0,0 0-1,0 1 1,0-1 0,0 0 0,0 0 0,0 0-1,0 0 1,0 0 0,0 0 0,0 0 0,0 0-1,0 0 1,0 0 0,0-1 0,0 1 0,0 0-1,0-1 1,-1 1 0,1-1 0,0 1 0,1-2-1,7-4-4,-1 0-1,1-1 1,-2 0-1,13-14 1,12-20 43,-1-1 1,33-60-1,-28 42 0,-34 58-32,-1 5-25,1 5 10,0 1 0,-1-1 1,0 0-1,0 1 0,-1-1 1,0 1-1,-1-1 0,-2 17 0,-1 8 17,3-15 2,-1 2 2,2-1-1,2 29 1,-2-43-9,1 1 0,0-1 1,0 0-1,1 0 0,-1 0 0,1 0 0,0 0 0,1 0 1,-1-1-1,1 1 0,0-1 0,0 1 0,7 7 0,-5-8-61,-1 0-1,0 0 1,0 1 0,0 0-1,0 0 1,-1 0-1,0 0 1,0 0-1,0 1 1,0-1-1,-1 1 1,0 0 0,0-1-1,-1 1 1,0 0-1,0 0 1,0 0-1,-1 0 1,0 1 0,0-1-1,0 0 1,-1 0-1,0 0 1,-2 9-1,-7 7-1796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3.824"/>
    </inkml:context>
    <inkml:brush xml:id="br0">
      <inkml:brushProperty name="width" value="0.05" units="cm"/>
      <inkml:brushProperty name="height" value="0.05" units="cm"/>
    </inkml:brush>
  </inkml:definitions>
  <inkml:trace contextRef="#ctx0" brushRef="#br0">267 1 21245,'-23'34'1507,"2"2"1,-19 40-1,0 1-607,30-59-720,-21 36 154,2 0 1,-35 97-1,62-146-315,1 2 0,-1-1 0,1 0 0,0 0 0,0 0 0,1 1 0,0 7 0,0-13-6,0 1 1,0-1 0,1 1-1,-1-1 1,0 1-1,1-1 1,-1 0 0,1 1-1,0-1 1,0 0-1,-1 0 1,1 1 0,0-1-1,0 0 1,0 0-1,0 0 1,0 0 0,0 0-1,0 0 1,1 0-1,-1-1 1,0 1 0,0 0-1,1-1 1,-1 1-1,0 0 1,1-1 0,-1 0-1,1 1 1,-1-1-1,0 0 1,1 0 0,-1 0-1,1 0 1,2 0-1,19-2 42,0-1-1,-1-2 0,1 0 1,-1-1-1,34-14 0,-10 3-21,160-43 36,-165 51-32,-1 2 1,1 2-1,50-1 1,-89 6 507,-5-2-1901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4.604"/>
    </inkml:context>
    <inkml:brush xml:id="br0">
      <inkml:brushProperty name="width" value="0.05" units="cm"/>
      <inkml:brushProperty name="height" value="0.05" units="cm"/>
    </inkml:brush>
  </inkml:definitions>
  <inkml:trace contextRef="#ctx0" brushRef="#br0">81 159 21365,'0'0'4753,"-1"2"-4044,-3 16-562,0 0-1,-2 27 1,-2 9-138,-11 38 106,-18 106 691,36-194-742,1-1 0,0 1 0,0 0 0,0 0 0,0-1 0,0 1 0,2 5 0,-2-9-55,0 1 1,0-1-1,0 0 1,0 0-1,1 1 0,-1-1 1,0 0-1,0 0 1,0 0-1,0 1 1,0-1-1,0 0 0,1 0 1,-1 0-1,0 1 1,0-1-1,0 0 0,0 0 1,1 0-1,-1 0 1,0 0-1,0 0 1,1 1-1,-1-1 0,0 0 1,0 0-1,0 0 1,1 0-1,-1 0 1,0 0-1,0 0 0,1 0 1,-1 0-1,0 0 1,0 0-1,1 0 1,-1 0-1,13-14 253,-3-1-159,-2-1 1,0-1-1,-1 1 0,9-30 0,11-73 28,0-126-25,-28 225-114,1 17-21,-2 8-70,-2 16 84,0 1 0,1-1-1,0 23 1,3-43 15,0-1 0,0 0 1,0 0-1,0 0 0,0 0 0,0 0 0,0 0 0,0 0 1,0 0-1,0 0 0,0 1 0,0-1 0,0 0 0,0 0 1,0 0-1,0 0 0,1 0 0,-1 0 0,0 0 0,0 0 0,0 0 1,0 0-1,0 0 0,0 1 0,0-1 0,0 0 0,0 0 1,0 0-1,0 0 0,0 0 0,1 0 0,-1 0 0,0 0 1,0 0-1,0 0 0,0 0 0,0 0 0,0 0 0,0 0 1,0 0-1,0 0 0,1 0 0,-1 0 0,0 0 0,0 0 1,0 0-1,0 0 0,0 0 0,0 0 0,0 0 0,0 0 1,0 0-1,0 0 0,1 0 0,-1 0 0,0-1 0,3 1 2,3-1 0,0-1 1,0 0-1,0 1 0,-1-2 1,1 1-1,-1-1 1,1 0-1,8-6 1,43-37 18,-47 38-18,29-26 11,-14 11 0,2 1 0,49-31 0,-72 51-14,0 0-1,0 1 0,0 0 0,0 0 1,0 0-1,0 0 0,0 1 0,8 0 0,-8 0 2,0-1 0,0 1 1,0 0-1,0-1 0,0 0 0,0 0 0,6-2 0,-9 2 3,6 31-88,-7-23 77,-1-1 0,0 1 1,0-1-1,-1 0 0,-3 11 1,-2 5-8,-13 55-7,-21 84 97,33-122-17,2-1 1,-2 49 0,8-79-46,0 0-1,0 0 1,1-1 0,0 1 0,4 15 0,-5-21-10,1 0 1,0-1-1,0 1 1,-1 0-1,1 0 1,0-1 0,0 1-1,1-1 1,-1 1-1,0-1 1,0 1-1,1-1 1,-1 0-1,1 0 1,-1 1-1,1-1 1,0 0-1,-1 0 1,1-1 0,0 1-1,0 0 1,-1-1-1,1 1 1,0-1-1,0 1 1,0-1-1,0 0 1,4 0-1,-5 0 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5.023"/>
    </inkml:context>
    <inkml:brush xml:id="br0">
      <inkml:brushProperty name="width" value="0.05" units="cm"/>
      <inkml:brushProperty name="height" value="0.05" units="cm"/>
    </inkml:brush>
  </inkml:definitions>
  <inkml:trace contextRef="#ctx0" brushRef="#br0">81 1 22141,'0'0'5329,"-12"28"-5073,12 8-280,-3 12-40,-6 13 8,-2 6 48,-1 3 16,-4 0 24,8-11-8,2-8 24,3-12 64,10-10-112,2-11-1536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1.898"/>
    </inkml:context>
    <inkml:brush xml:id="br0">
      <inkml:brushProperty name="width" value="0.05" units="cm"/>
      <inkml:brushProperty name="height" value="0.05" units="cm"/>
    </inkml:brush>
  </inkml:definitions>
  <inkml:trace contextRef="#ctx0" brushRef="#br0">1 5890 7770,'0'0'13839,"9"-14"-11948,20-39-1835,-24 45-43,-2 3-9,2 1-3,91-105 41,-74 81-32,1 0 1,1 2-1,1 0 0,54-41 1,-37 39-3,-2-1 0,62-61 0,-66 56-6,76-55 1,52-18 1,-143 92-1,-1-2 0,-1 0 0,0-1 0,-2-1 1,0 0-1,16-25 0,-7 11 1,32-32-1,10 4 7,131-88-1,-20 18-1,46-68-14,-122 106 4,51-31 0,-9 8-3,-59 44-1,42-38 11,-26 18 2,208-143 1,-257 194-7,-2-2 0,-2-3 1,43-52-1,59-54 0,-77 91 4,102-63-1,-31 24 3,-90 60-9,-1-2-1,-3-2 0,74-82 1,-57 49 6,2 3 1,150-120-1,46-48 4,-251 227-8,171-177-25,94-67 40,-42 45-13,-102 73 0,212-203 4,-191 222 236,-24 20 83,56-49 366,57-49-717,5-4 1076,-230 187-1011,45-28 1,-57 40-360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2.428"/>
    </inkml:context>
    <inkml:brush xml:id="br0">
      <inkml:brushProperty name="width" value="0.05" units="cm"/>
      <inkml:brushProperty name="height" value="0.05" units="cm"/>
    </inkml:brush>
  </inkml:definitions>
  <inkml:trace contextRef="#ctx0" brushRef="#br0">136 32 22693,'8'-6'512,"31"-19"2494,-39 25-2986,0 0 0,0 0 0,0 0 0,1 0 0,-1 0 0,0 0 0,0 0 0,0 0 0,0 0 0,0 0 0,0 0 0,0 0 0,0 0 0,1 0 0,-1 0 0,0 0 0,0 0 0,0 0 0,0 0 0,0 0 0,0 0 0,0 0 0,1 0 0,-1 0 0,0 0 0,0 0 0,0 0 0,0 0 0,0 0 0,0 0-1,0 0 1,1 0 0,-1 0 0,0 0 0,0 0 0,0 0 0,0 0 0,0 0 0,0 0 0,0 1 0,0-1 0,0 0 0,0 0 0,0 0 0,1 0 0,-1 0 0,0 0 0,0 0 0,0 0 0,0 1 0,0-1 0,1 2 104,1 2-104,-1 0-1,1 0 1,-1 0 0,0 0 0,0 1 0,0-1-1,-1 0 1,0 1 0,1-1 0,-1 0 0,-1 1-1,1-1 1,-1 0 0,-1 6 0,-3 13-38,-13 31 1,11-35 35,-6 19 1,-128 404 466,139-434-433,-1-1 0,2 1 0,-1 0-1,1 0 1,0 0 0,1 13 0,0-19-45,0 0 1,1-1-1,-1 1 0,0-1 0,1 1 0,0-1 1,-1 0-1,1 1 0,0-1 0,0 0 1,-1 1-1,1-1 0,0 0 0,1 0 0,1 2 1,-1-1-3,0-1 1,0 0-1,0 0 0,1 0 1,-1 0-1,1 0 1,-1 0-1,0-1 1,1 1-1,-1-1 1,1 0-1,4 0 0,8 0 37,0-1-1,1-1 1,-1 0-1,0-2 1,0 1-1,16-8 1,87-38 85,-110 45-123,168-87-476,-150 81-715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086"/>
    </inkml:context>
    <inkml:brush xml:id="br0">
      <inkml:brushProperty name="width" value="0.05" units="cm"/>
      <inkml:brushProperty name="height" value="0.05" units="cm"/>
    </inkml:brush>
  </inkml:definitions>
  <inkml:trace contextRef="#ctx0" brushRef="#br0">47 283 20012,'0'0'4585,"-3"10"-3757,-9 108-536,-14 151 357,26-238-390,1-24 11,-1 1 0,0-1 0,-1 0 0,1 0 0,-1 1 0,-3 8 0,22-70 111,-1-1 0,-4-1 0,11-91 0,-15 43-398,-5-109 0,-4 189 15,0 17-35,0 10-16,-4 45-56,2-41 103,-2 19-6,-3 39 0,7-58 12,0 0-1,0 0 1,1-1 0,0 1-1,0 0 1,0-1 0,1 1 0,0-1-1,0 1 1,1-1 0,4 9-1,-5-13 0,0 1-1,0-1 1,0 0-1,0 1 1,0-1-1,1 0 1,-1-1-1,1 1 1,-1 0-1,1-1 1,0 1-1,-1-1 1,1 0-1,0 0 0,0 0 1,0 0-1,0 0 1,0-1-1,0 1 1,1-1-1,-1 0 1,0 0-1,0 0 1,0 0-1,6-2 1,1 0-4,-1 0 1,1-1 0,-1-1 0,0 1 0,0-1-1,0-1 1,9-5 0,0-3 13,-1 0-1,1-1 1,-2-1 0,0 0-1,-1-2 1,-1 0 0,20-30-1,-15 18 10,-2-2-1,-1 0 0,23-67 1,-36 94-46,-2 11 8,-8 39-54,-23 81 0,7-40 59,7-20 20,3 1 1,3 0-1,-2 89 0,12-149-3,0 0 0,1 1-1,0-1 1,1 0-1,-1 0 1,5 10-1,-6-16-1,1-1 0,-1 0 0,1 1-1,0-1 1,0 1 0,-1-1 0,1 0-1,0 1 1,0-1 0,0 0 0,0 0-1,0 0 1,1 0 0,-1 0 0,0 0-1,0 0 1,1 0 0,-1-1 0,0 1-1,1 0 1,-1-1 0,1 1 0,-1-1-1,1 1 1,-1-1 0,1 0-1,0 0 1,-1 0 0,1 0 0,-1 0-1,1 0 1,-1 0 0,1 0 0,-1 0-1,1-1 1,-1 1 0,2-1 0,1-1-72,0-1 1,0 1 0,-1 0 0,1-1-1,-1 0 1,0 0 0,1 0 0,-1 0-1,-1-1 1,1 1 0,0-1 0,-1 1-1,0-1 1,0 0 0,0 0 0,0 0-1,-1 0 1,0 0 0,1 0 0,-1-5-1,4-32-1409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4.221"/>
    </inkml:context>
    <inkml:brush xml:id="br0">
      <inkml:brushProperty name="width" value="0.025" units="cm"/>
      <inkml:brushProperty name="height" value="0.025" units="cm"/>
    </inkml:brush>
  </inkml:definitions>
  <inkml:trace contextRef="#ctx0" brushRef="#br0">106 0 13164,'0'0'6786,"-1"14"-5447,-23 119 699,-8 49-1412,28-18-488,-2 21 899,6-180-843,-6 33 540,6-36-645,-1 0 1,1-1 0,-1 1-1,1 0 1,-1 0 0,1-1-1,-1 1 1,0-1-1,0 1 1,0-1 0,0 1-1,0-1 1,0 0-1,0 1 1,0-1 0,-1 0-1,-1 2 1,3-3-40,-1 0-1,1-1 1,0 1 0,-1 0-1,1 0 1,-1 0 0,1 0 0,0 0-1,-1 0 1,1 0 0,-1-1 0,1 1-1,0 0 1,-1 0 0,1-1-1,0 1 1,-1 0 0,1 0 0,0-1-1,-1 1 1,1 0 0,0-1-1,0 1 1,-1 0 0,1-1 0,0 1-1,0-1 1,0 1 0,-1 0 0,1-1-1,0 1 1,0-1 0,0 1-1,0-1 1,0 1 0,0 0 0,0-1-1,0 0 1,-3-23 298,3 22-276,-2-44 20,1-1 0,3 1 0,1 0 0,15-73 0,-13 97-101,1 0 1,1 0-1,0 1 1,2 0-1,0 0 1,2 0-1,0 2 1,1-1 0,1 2-1,1-1 1,22-22-1,-27 33-16,0 1 0,1-1 0,0 2 0,1-1 0,-1 1 0,1 1-1,0 0 1,0 0 0,1 1 0,-1 1 0,1 0 0,0 1 0,0 0 0,0 0 0,0 1 0,0 1 0,0 0-1,0 1 1,16 2 0,-27-2 18,1-1-1,0 0 0,-1 1 1,1 0-1,0-1 0,-1 1 1,1 0-1,-1 0 0,1-1 1,-1 1-1,1 0 0,-1 1 1,2 1-1,-2-3 5,-1 1-1,1 0 1,-1-1 0,0 1-1,1 0 1,-1 0 0,0-1-1,0 1 1,0 0 0,0-1-1,1 1 1,-1 0 0,0 0-1,0-1 1,0 1-1,0 0 1,-1 0 0,1-1-1,0 1 1,0 0 0,0 0-1,-1 0 1,0 2 3,-1-1 0,0 1 1,0-1-1,0 1 0,0-1 0,0 0 0,0 0 1,0 0-1,-1 0 0,1 0 0,-1 0 0,1-1 1,-6 3-1,-31 13 200,-2-2 0,0-1 0,-1-3 1,0-1-1,-55 5 0,104-23-13108,14-8 293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475"/>
    </inkml:context>
    <inkml:brush xml:id="br0">
      <inkml:brushProperty name="width" value="0.05" units="cm"/>
      <inkml:brushProperty name="height" value="0.05" units="cm"/>
    </inkml:brush>
  </inkml:definitions>
  <inkml:trace contextRef="#ctx0" brushRef="#br0">89 0 21885,'0'0'3328,"-15"12"-2423,6 23-625,-10 13-136,3 18 24,2 8 24,0 6-40,12-4-48,2-15-40,5-10-8,9-27 8,2-11-8,7-20-304,0-16-504,6-28-713,0-10 2081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599"/>
    </inkml:context>
    <inkml:brush xml:id="br0">
      <inkml:brushProperty name="width" value="0.05" units="cm"/>
      <inkml:brushProperty name="height" value="0.05" units="cm"/>
    </inkml:brush>
  </inkml:definitions>
  <inkml:trace contextRef="#ctx0" brushRef="#br0">50 0 13051,'-11'55'2296,"-1"1"1177,3 3-2465,-3 3-240,7 1-552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5.181"/>
    </inkml:context>
    <inkml:brush xml:id="br0">
      <inkml:brushProperty name="width" value="0.05" units="cm"/>
      <inkml:brushProperty name="height" value="0.05" units="cm"/>
    </inkml:brush>
  </inkml:definitions>
  <inkml:trace contextRef="#ctx0" brushRef="#br0">41 21 18828,'10'-19'3976,"-10"19"-3869,1 0 1,-1-1-1,0 1 0,0 0 0,1 0 0,-1 0 1,0 0-1,0 0 0,1 0 0,-1-1 1,0 1-1,0 0 0,1 0 0,-1 0 1,0 0-1,0 0 0,1 0 0,-1 0 1,0 0-1,0 0 0,1 0 0,-1 0 0,0 0 1,0 0-1,1 1 0,-1-1 0,0 0 1,0 0-1,1 0 0,-1 0 0,0 0 1,0 0-1,1 1 0,-1-1 0,0 0 1,0 0-1,1 1 0,0 1 46,0 1 0,1-1-1,-1 1 1,0 0 0,0-1 0,-1 1 0,1 0 0,0 0-1,-1 0 1,0-1 0,0 6 0,0 42-56,-2-1 0,-13 65 1,-28 97-704,40-198 492,-3 11-1389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0.807"/>
    </inkml:context>
    <inkml:brush xml:id="br0">
      <inkml:brushProperty name="width" value="0.05" units="cm"/>
      <inkml:brushProperty name="height" value="0.05" units="cm"/>
    </inkml:brush>
  </inkml:definitions>
  <inkml:trace contextRef="#ctx0" brushRef="#br0">78 3 15203,'-2'-1'329,"-1"0"0,1 1-1,-1 0 1,1 0 0,-1-1 0,1 1-1,-1 1 1,1-1 0,-1 0 0,1 1-1,-1-1 1,1 1 0,-1 0 0,1 0-1,0 0 1,-1 0 0,-1 1-1,1 0-219,1 0-1,0 1 1,0-1-1,0 0 0,0 1 1,0-1-1,1 1 0,-1-1 1,1 1-1,0 0 1,0 0-1,0-1 0,0 1 1,-1 4-1,0 4 154,0 1-1,0 0 1,1 0 0,1 0-1,1 17 1,12 63 808,-6-53-744,8 76 386,1 171 0,-17-206-268,-4 1-1,-30 156 0,34-235-258,0-7-158,-1-55-360,3 25-718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6.358"/>
    </inkml:context>
    <inkml:brush xml:id="br0">
      <inkml:brushProperty name="width" value="0.05" units="cm"/>
      <inkml:brushProperty name="height" value="0.05" units="cm"/>
    </inkml:brush>
  </inkml:definitions>
  <inkml:trace contextRef="#ctx0" brushRef="#br0">283 122 21181,'-5'-1'399,"1"0"0,-1 1 0,0-1 0,1 1 0,-1 0 0,0 0 0,1 1 0,-1 0 0,1-1 0,-1 2 0,0-1 0,1 0 0,-6 3 0,3 0-167,0 0 1,1 0-1,-1 1 1,1-1 0,0 1-1,1 1 1,-8 7-1,-3 7-139,1 1 0,1 1 0,-19 39 1,31-56-89,-12 21 5,1 0 0,2 0-1,1 1 1,-14 54 0,24-81-10,-3 33 0,3-31 0,0-1 0,0 1 0,0-1 0,1 1 0,-1-1-1,0 1 1,1-1 0,-1 1 0,1-1 0,0 1 0,-1-1-1,1 0 1,0 1 0,0-1 0,0 0 0,0 0 0,1 2 0,-1-3-1,-1 1 1,1-1-1,-1 0 1,1 1-1,-1-1 1,1 0 0,0 1-1,-1-1 1,1 0-1,0 0 1,-1 1-1,1-1 1,0 0-1,-1 0 1,1 0 0,0 0-1,-1 0 1,1 0-1,0 0 1,-1 0-1,1 0 1,0-1 0,-1 1-1,1 0 1,0 0-1,-1 0 1,1-1-1,0 1 1,-1 0 0,1-1-1,-1 1 1,1-1-1,0 0 1,17-19-5,-16 17 5,20-31 11,0-1 1,17-41 0,-13 25 5,74-155 39,-83 173-56,-17 33-1,0 0 1,0-1-1,0 1 1,0 0-1,0-1 1,0 1-1,1 0 1,-1-1-1,0 1 1,0 0-1,0 0 1,1-1-1,-1 1 1,0 0 0,0 0-1,1-1 1,-1 1-1,0 0 1,0 0-1,1 0 1,-1 0-1,0-1 1,1 1-1,-1 0 1,0 0-1,1 0 1,-1 0-1,0 0 1,1 0-1,-1 0 1,0 0 0,1 0-1,-1 0 1,0 0-1,1 0 1,-1 0-1,0 0 1,1 0-1,-1 0 1,0 0-1,1 1 1,4 12-27,-4 13 9,-1 0 1,-2-1-1,0 0 0,-7 29 1,0 12 18,2 45 13,7-109-14,0 1 0,0-1 1,0 1-1,0-1 1,1 0-1,-1 1 1,1-1-1,0 1 1,-1-1-1,1 0 0,2 4 1,-2-5-1,-1-1 0,0 0 0,1 1 0,-1-1 0,1 0 1,-1 1-1,1-1 0,-1 0 0,0 0 0,1 1 0,-1-1 0,1 0 0,-1 0 1,1 0-1,-1 0 0,1 0 0,-1 0 0,1 0 0,0 0 0,-1 0 0,1 0 1,-1 0-1,1 0 0,-1 0 0,1 0 0,-1 0 0,1 0 0,-1-1 0,1 1 1,-1 0-1,0 0 0,2-1 0,3-3 0,0 0 0,0-1 0,-1 1 1,1-1-1,-1 0 0,0 0 0,4-7 0,36-63 33,59-132 0,-50 93-11,-40 89-23,-13 26 1,0-1-1,0 0 1,0 0-1,0 0 1,0 0 0,0 0-1,0 1 1,0-1 0,0 0-1,0 0 1,0 0 0,0 0-1,1 0 1,-1 1 0,0-1-1,0 0 1,0 0 0,0 0-1,0 0 1,0 0 0,0 0-1,1 0 1,-1 1 0,0-1-1,0 0 1,0 0-1,0 0 1,0 0 0,1 0-1,-1 0 1,0 0 0,0 0-1,0 0 1,0 0 0,1 0-1,-1 0 1,0 0 0,0 0-1,0 0 1,0 0 0,0 0-1,1 0 1,-1 0 0,0 0-1,0 0 1,0 0-1,0 0 1,0-1 0,1 1-1,-1 0 1,0 0 0,0 0-1,0 0 1,0 0 0,-1 20-18,-29 129-27,20-109 50,1 0-1,3 1 1,-3 54 0,8-94-4,1 0 0,0 1 1,0-1-1,1 1 0,-1-1 0,0 0 0,0 1 0,1-1 0,-1 0 1,1 1-1,-1-1 0,2 3 0,-2-4 1,1 0 1,-1 0-1,0 1 1,1-1-1,-1 0 1,0 0-1,1 1 1,-1-1-1,0 0 1,1 0 0,-1 0-1,0 0 1,1 0-1,-1 0 1,1 0-1,-1 1 1,0-1-1,1 0 1,-1 0-1,1-1 1,-1 1-1,0 0 1,1 0-1,-1 0 1,1 0-1,-1 0 1,0 0-1,1 0 1,-1-1-1,5-1 29,-1-1-1,0 0 1,-1 0 0,1-1-1,0 1 1,5-8-1,59-79 321,74-128 0,-126 192-327,-2 6-13,-7 16-11,-6 10-10,-1 2 6,0 0 1,0 0-1,0 0 0,-1-1 0,-2 10 1,0 3 2,-35 158 2,15-81-14,20-80-331,5-17-423,4-9-115,6-18 455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6.662"/>
    </inkml:context>
    <inkml:brush xml:id="br0">
      <inkml:brushProperty name="width" value="0.05" units="cm"/>
      <inkml:brushProperty name="height" value="0.05" units="cm"/>
    </inkml:brush>
  </inkml:definitions>
  <inkml:trace contextRef="#ctx0" brushRef="#br0">242 1 21413,'-20'17'2769,"-32"37"-1,-42 66-1294,72-90-1215,13-19-218,4-5-30,0 0 0,0 1 0,1-1 0,0 1 0,0 0 0,0 0 1,1 0-1,0 1 0,1-1 0,-4 14 0,6-20-11,0-1 1,0 1-1,0-1 0,0 1 1,0-1-1,0 0 0,0 1 0,0-1 1,0 1-1,1-1 0,-1 1 0,0-1 1,0 0-1,0 1 0,1-1 0,-1 1 1,0-1-1,0 0 0,1 1 1,-1-1-1,0 0 0,1 1 0,-1-1 1,0 0-1,1 0 0,-1 1 0,1-1 1,-1 0-1,0 0 0,1 0 1,-1 0-1,1 1 0,-1-1 0,0 0 1,1 0-1,-1 0 0,1 0 0,-1 0 1,1 0-1,-1 0 0,1 0 0,-1 0 1,1 0-1,-1 0 0,0-1 1,1 1-1,-1 0 0,1 0 0,-1 0 1,0 0-1,1-1 0,-1 1 0,1 0 1,-1-1-1,25-12-2,23-23-11,34-21 31,-73 52-17,0 0 0,0 1 0,0 0 0,0 1 0,1-1 0,0 2 0,16-3 0,-24 4-2,0 1 0,0 0 1,0 0-1,0 0 1,0 0-1,0 0 1,1 0-1,-1 1 0,0-1 1,0 1-1,0-1 1,0 1-1,0 0 1,0 0-1,0 0 0,0 0 1,-1 0-1,1 0 1,0 0-1,0 1 1,-1-1-1,3 4 0,-2-2 0,0 0 0,0 0-1,-1 1 1,1-1 0,-1 1 0,0 0-1,0-1 1,0 1 0,-1 0-1,1-1 1,-1 1 0,0 4-1,0 7 0,-1 0-1,-1 0 1,-1 0-1,0 0 1,-8 22-1,5-21 42,0 0 0,-2 0 0,1-1-1,-2 0 1,0-1 0,-1 0 0,0 0 0,-1-1-1,-1-1 1,-21 19 0,6-14 1,26-17-66,0 1 0,0-1 0,0 1 0,-1-1 0,1 0 0,0 0 0,0 1 0,-1-1 0,1 0 0,0 0 0,-1 0 0,1 0 0,0-1 0,0 1 0,-1 0 0,1 0 0,0-1 0,0 1 0,0-1 0,-1 1 0,0-2 0,-15-17-785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712"/>
    </inkml:context>
    <inkml:brush xml:id="br0">
      <inkml:brushProperty name="width" value="0.05" units="cm"/>
      <inkml:brushProperty name="height" value="0.05" units="cm"/>
    </inkml:brush>
  </inkml:definitions>
  <inkml:trace contextRef="#ctx0" brushRef="#br0">29 223 22141,'-9'-25'536,"2"1"-40,0-2-320,4-1-96,1-4-264,2-11-696,0-6 1840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623"/>
    </inkml:context>
    <inkml:brush xml:id="br0">
      <inkml:brushProperty name="width" value="0.05" units="cm"/>
      <inkml:brushProperty name="height" value="0.05" units="cm"/>
    </inkml:brush>
  </inkml:definitions>
  <inkml:trace contextRef="#ctx0" brushRef="#br0">20 1 20812,'-10'1'3345,"10"1"-2745,0 0-384,-9 38-120,9-21-72,3 2-8,1 0-48,-2 0-312,-1 0-744,-2-1 1304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782"/>
    </inkml:context>
    <inkml:brush xml:id="br0">
      <inkml:brushProperty name="width" value="0.05" units="cm"/>
      <inkml:brushProperty name="height" value="0.05" units="cm"/>
    </inkml:brush>
  </inkml:definitions>
  <inkml:trace contextRef="#ctx0" brushRef="#br0">2 1 10506,'0'52'1225,"-2"-1"4232,2 0-3817,0-4-800,2-7-504,8-3-168,-4-11-552,2-3-2480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922"/>
    </inkml:context>
    <inkml:brush xml:id="br0">
      <inkml:brushProperty name="width" value="0.05" units="cm"/>
      <inkml:brushProperty name="height" value="0.05" units="cm"/>
    </inkml:brush>
  </inkml:definitions>
  <inkml:trace contextRef="#ctx0" brushRef="#br0">20 0 8170,'-3'70'320,"-1"-8"-136,-8-10-936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5.040"/>
    </inkml:context>
    <inkml:brush xml:id="br0">
      <inkml:brushProperty name="width" value="0.025" units="cm"/>
      <inkml:brushProperty name="height" value="0.025" units="cm"/>
    </inkml:brush>
  </inkml:definitions>
  <inkml:trace contextRef="#ctx0" brushRef="#br0">265 21 12139,'0'0'13533,"-14"-5"-12679,6 2-718,3 1-78,1 0 0,-1 0-1,0 0 1,1 1 0,-1 0-1,0 0 1,0 0 0,0 1 0,0-1-1,0 1 1,0 1 0,0-1-1,0 0 1,1 1 0,-1 0-1,0 0 1,-7 3 0,-4 3 179,-41 20 553,53-25-746,1 0 0,0 0 1,0 0-1,0 1 0,0-1 0,0 1 0,0 0 0,0 0 1,1 0-1,-1 0 0,1 0 0,-3 6 0,5-8-41,0 0 0,0-1 0,-1 1 0,1-1 0,0 1-1,0 0 1,1-1 0,-1 1 0,0 0 0,0-1 0,0 1-1,0 0 1,0-1 0,1 1 0,-1-1 0,0 1-1,0-1 1,1 1 0,-1 0 0,1-1 0,-1 1 0,0-1-1,1 0 1,-1 1 0,1-1 0,-1 1 0,1-1 0,-1 0-1,1 1 1,0-1 0,-1 0 0,1 1 0,-1-1 0,1 0-1,0 0 1,-1 0 0,1 0 0,-1 1 0,2-1 0,31 5 79,-27-4-53,39 3 40,-32-4-133,0 1 1,-1 0 0,1 1 0,0 0 0,0 1 0,-1 1 0,1 0 0,-1 0 0,0 1 0,15 9 0,-26-13 60,0 0-1,0-1 1,0 1-1,0 0 1,0 0 0,0 0-1,0 0 1,0 0-1,-1 0 1,1 0 0,0 0-1,-1 0 1,1 0-1,0 1 1,-1-1 0,0 0-1,1 0 1,-1 1 0,0-1-1,1 0 1,-1 0-1,0 1 1,0-1 0,0 0-1,0 1 1,0-1-1,0 0 1,-1 1 0,1-1-1,0 0 1,-1 0-1,1 1 1,-1-1 0,1 0-1,-1 0 1,0 0-1,1 0 1,-1 0 0,0 0-1,0 0 1,0 0-1,0 0 1,0 0 0,0 0-1,0 0 1,0-1-1,0 1 1,0 0 0,0-1-1,-2 1 1,-6 5 67,0 0 1,0-1-1,0-1 1,-20 7 0,-1-3 284,-1-1 0,0-1 0,-1-2 0,-59 1 0,90-5-1753,4-2-2402,12-7-2851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156"/>
    </inkml:context>
    <inkml:brush xml:id="br0">
      <inkml:brushProperty name="width" value="0.05" units="cm"/>
      <inkml:brushProperty name="height" value="0.05" units="cm"/>
    </inkml:brush>
  </inkml:definitions>
  <inkml:trace contextRef="#ctx0" brushRef="#br0">7 1 10098,'-2'51'592,"1"3"256,-1 0-367,2-1-521,-2-4-1377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899"/>
    </inkml:context>
    <inkml:brush xml:id="br0">
      <inkml:brushProperty name="width" value="0.05" units="cm"/>
      <inkml:brushProperty name="height" value="0.05" units="cm"/>
    </inkml:brush>
  </inkml:definitions>
  <inkml:trace contextRef="#ctx0" brushRef="#br0">22 402 13619,'-6'-25'2152,"3"-1"1033,-1 0-1289,1-3-1023,-1 0-329,3-3-328,1-3-88,1-5-128,5-6-104,-1-8-424,2-6-200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067"/>
    </inkml:context>
    <inkml:brush xml:id="br0">
      <inkml:brushProperty name="width" value="0.05" units="cm"/>
      <inkml:brushProperty name="height" value="0.05" units="cm"/>
    </inkml:brush>
  </inkml:definitions>
  <inkml:trace contextRef="#ctx0" brushRef="#br0">4 319 16083,'-1'-23'1745,"-1"-3"7,2-2-552,0-2-695,2-3-249,5-4-168,0-1-32,1-11-344,1-6-425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254"/>
    </inkml:context>
    <inkml:brush xml:id="br0">
      <inkml:brushProperty name="width" value="0.05" units="cm"/>
      <inkml:brushProperty name="height" value="0.05" units="cm"/>
    </inkml:brush>
  </inkml:definitions>
  <inkml:trace contextRef="#ctx0" brushRef="#br0">3 388 13811,'0'-30'2056,"0"0"977,0 0-1393,0 6-751,0-1-393,-2 1-240,2-2-96,0-1-136,0-2-8,2-5-8,-1 1-64,3-4-504,-1-1 1152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581"/>
    </inkml:context>
    <inkml:brush xml:id="br0">
      <inkml:brushProperty name="width" value="0.05" units="cm"/>
      <inkml:brushProperty name="height" value="0.05" units="cm"/>
    </inkml:brush>
  </inkml:definitions>
  <inkml:trace contextRef="#ctx0" brushRef="#br0">47 460 14915,'-17'-27'2463,"14"23"-2277,-1 0 0,1-1 0,0 0 0,1 1 1,-1-1-1,1 0 0,0 0 0,0-1 1,1 1-1,-1 0 0,1 0 0,0-1 1,1 1-1,-1-11 0,19-90-127,-5 34-478,5-42-155,-16 107 588,0 1-1,0-1 0,1 1 0,4-8 0,-6 12-15,6-11-47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0.093"/>
    </inkml:context>
    <inkml:brush xml:id="br0">
      <inkml:brushProperty name="width" value="0.05" units="cm"/>
      <inkml:brushProperty name="height" value="0.05" units="cm"/>
    </inkml:brush>
  </inkml:definitions>
  <inkml:trace contextRef="#ctx0" brushRef="#br0">1 47 19420,'0'0'6260,"1"6"-5600,7 32-117,19 55 0,-14-53-298,12 66-1,-13 11-69,-3 151 0,-9-265-141,-1-8-8,-30-662 54,28 621-95,14 147 7,-4 149 0,-16-132 125,35-413 113,-18 193-162,-6 94-54,1 15-19,1 18-2,-2 0 1,-1-1-1,-3 48 0,-1-13 2,-20 245-1355,11-233-401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1.930"/>
    </inkml:context>
    <inkml:brush xml:id="br0">
      <inkml:brushProperty name="width" value="0.05" units="cm"/>
      <inkml:brushProperty name="height" value="0.05" units="cm"/>
    </inkml:brush>
  </inkml:definitions>
  <inkml:trace contextRef="#ctx0" brushRef="#br0">260 107 13955,'2'-4'332,"5"-9"1274,-1 0-1,0 0 1,0-1 0,-2 0-1,5-19 1,-9 30 348,-5 6-625,0 0-1206,0 1-1,1 0 0,-1 0 0,1 0 0,0 1 0,0-1 0,-5 10 0,-26 44 355,25-40-362,-49 79 209,-35 66-201,84-142-118,0 1-1,1 0 0,2 1 0,0 0 0,-6 39 0,12-53-21,1-7-107,2-7-230,9-41-1314,-3 12 3088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2.214"/>
    </inkml:context>
    <inkml:brush xml:id="br0">
      <inkml:brushProperty name="width" value="0.05" units="cm"/>
      <inkml:brushProperty name="height" value="0.05" units="cm"/>
    </inkml:brush>
  </inkml:definitions>
  <inkml:trace contextRef="#ctx0" brushRef="#br0">8 1 10938,'0'0'13910,"9"19"-12358,11 30-860,-20-49-679,0-1 0,0 1 0,0 0-1,0-1 1,0 1 0,0 0 0,0-1 0,0 1-1,0 0 1,0-1 0,-1 1 0,1 0-1,0-1 1,0 1 0,0 0 0,0-1-1,-1 1 1,1 0 0,0 0 0,0-1-1,-1 1 1,1 0 0,0 0 0,-1 0-1,1-1 1,0 1 0,-1 0 0,1 0 0,0 0-1,-1 0 1,1 0 0,0 0 0,-1-1-1,1 1 1,0 0 0,-1 0 0,1 0-1,0 0 1,-1 0 0,1 1 0,0-1-1,-1 0 1,1 0 0,0 0 0,-1 0-1,1 0 1,0 0 0,-1 0 0,1 1 0,0-1-1,-1 0 1,1 0 0,0 0 0,0 1-1,-1-1 1,-14 11-549,13-9 372,1 0-1,0 0 0,1 0 1,-1 1-1,0-1 0,1 0 1,-1 1-1,1 4 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3.289"/>
    </inkml:context>
    <inkml:brush xml:id="br0">
      <inkml:brushProperty name="width" value="0.05" units="cm"/>
      <inkml:brushProperty name="height" value="0.05" units="cm"/>
    </inkml:brush>
  </inkml:definitions>
  <inkml:trace contextRef="#ctx0" brushRef="#br0">1 2490 17212,'0'-41'3332,"9"-53"0,-4 64-2755,1 0 0,16-43 0,-16 55-589,1 1 0,1 0 1,0 0-1,2 1 0,0 0 0,0 1 0,1 0 1,1 1-1,1 0 0,0 0 0,1 2 0,21-17 0,93-55 6,50-36-4,-88 55 18,3 3 0,2 4-1,134-59 1,-113 67-7,460-179-10,-101 59-14,-406 142 24,546-203 22,-215 136-31,-144 41 8,24-21 0,29-7 6,8 23-10,-102 36-17,412 9 0,-468 24 26,57 2 13,-153-11-8,92-12 0,132-34 4,46-6 0,375 6-11,-528 38 5,-5-4 138,0-7-1,198-47 1,-278 42-29,-1-5-1,164-70 1,-238 87-323,-17 10-537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3.935"/>
    </inkml:context>
    <inkml:brush xml:id="br0">
      <inkml:brushProperty name="width" value="0.05" units="cm"/>
      <inkml:brushProperty name="height" value="0.05" units="cm"/>
    </inkml:brush>
  </inkml:definitions>
  <inkml:trace contextRef="#ctx0" brushRef="#br0">301 125 11979,'4'-15'648,"0"2"790,0 0 1,1 0 0,0 0 0,1 1-1,11-19 1,-16 30-1359,0 0-1,-1 0 1,1 0 0,0 0-1,0 0 1,-1 0 0,1 0-1,0 0 1,0 1-1,0-1 1,0 0 0,0 1-1,0-1 1,0 1 0,0-1-1,0 1 1,1-1-1,-1 1 1,0 0 0,0 0-1,0 0 1,3-1 0,-3 2-27,0-1 0,0 1 0,0-1 1,0 1-1,0 0 0,0-1 0,0 1 0,0 0 1,0 0-1,0-1 0,0 1 0,0 0 1,-1 0-1,1 0 0,0 0 0,-1 0 0,1 0 1,0 2-1,2 4 100,0 0 0,0 1 1,-1 0-1,0-1 0,1 16 0,-1 14 7,-2-1 0,-2 1-1,-1-1 1,-2 0-1,-13 51 1,-66 174-75,-9-41-38,69-171-23,-4-1 0,-42 59 0,60-93-14,6-8-1,0 0 0,-1 0 0,0 0 0,0 0 1,0-1-1,-1 0 0,0 0 0,-9 5 0,15-9-7,-1-1 0,1 1 0,-1-1 0,1 0 0,0 1 0,-1-1 0,1 0 0,-1 0 0,0 1 0,1-1 0,-1 0 0,1 0 0,-1 0 0,1 0 0,-1 0 0,0 1 0,1-1 0,-1 0 0,1 0 0,-1 0 0,1-1 0,-2 1 0,2-1 1,0 0 0,0 1 1,1-1-1,-1 0 0,0 0 0,1 0 0,-1 0 0,0 1 0,1-1 0,-1 0 0,1 0 0,-1 1 0,1-1 0,0 1 0,-1-1 1,2-1-1,12-11 10,1 0 0,0 0 1,0 1-1,35-19 0,76-32 32,-114 58-44,35-16 38,1 2 1,97-22-1,-6 13-245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8.612"/>
    </inkml:context>
    <inkml:brush xml:id="br0">
      <inkml:brushProperty name="width" value="0.025" units="cm"/>
      <inkml:brushProperty name="height" value="0.025" units="cm"/>
    </inkml:brush>
  </inkml:definitions>
  <inkml:trace contextRef="#ctx0" brushRef="#br0">185 0 9641,'0'0'10090,"11"10"-8985,0 0-797,0 1-1,-1 1 1,0 0 0,-1 0 0,0 1 0,-1 0 0,-1 0-1,0 1 1,0 0 0,-2 0 0,7 23 0,-9-26-97,-2 0 1,1 1 0,-1-1-1,-1 0 1,0 1-1,-1-1 1,0 0-1,0 0 1,-1 0-1,-1 0 1,0 0-1,-7 17 1,2-12 33,-1 0 1,-1 0-1,0-1 1,-2 0-1,1-1 1,-28 25-1,-74 59 87,61-62-3782,38-29-697,4-6-2147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4.763"/>
    </inkml:context>
    <inkml:brush xml:id="br0">
      <inkml:brushProperty name="width" value="0.05" units="cm"/>
      <inkml:brushProperty name="height" value="0.05" units="cm"/>
    </inkml:brush>
  </inkml:definitions>
  <inkml:trace contextRef="#ctx0" brushRef="#br0">390 39 14915,'8'-21'4473,"3"7"592,-4 11-3760,-7 15-385,-7 16-264,-14 27-424,-12 11-72,-15 22-136,3 5 8,-11 3-16,7-3 8,3-20 0,-1-10 0,10-28 48,11-12-88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4.985"/>
    </inkml:context>
    <inkml:brush xml:id="br0">
      <inkml:brushProperty name="width" value="0.05" units="cm"/>
      <inkml:brushProperty name="height" value="0.05" units="cm"/>
    </inkml:brush>
  </inkml:definitions>
  <inkml:trace contextRef="#ctx0" brushRef="#br0">1 0 18684,'0'11'2024,"0"12"449,0 10-1289,0 19-352,0 10-199,0 10-329,3 3-72,8 2-200,1 0-16,6-10 0,-1-8-8,1-12 24,-2-8-16,-4-9 0,-2-6 128,-3-8-800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5.155"/>
    </inkml:context>
    <inkml:brush xml:id="br0">
      <inkml:brushProperty name="width" value="0.05" units="cm"/>
      <inkml:brushProperty name="height" value="0.05" units="cm"/>
    </inkml:brush>
  </inkml:definitions>
  <inkml:trace contextRef="#ctx0" brushRef="#br0">0 69 20684,'2'7'1305,"10"0"351,0-2-336,27-5-495,8-7-145,16-5-312,6-6-128,-4 1-72,-9-1-160,-11 2-1432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5.529"/>
    </inkml:context>
    <inkml:brush xml:id="br0">
      <inkml:brushProperty name="width" value="0.05" units="cm"/>
      <inkml:brushProperty name="height" value="0.05" units="cm"/>
    </inkml:brush>
  </inkml:definitions>
  <inkml:trace contextRef="#ctx0" brushRef="#br0">44 56 19932,'-5'7'251,"0"0"0,0 0-1,1 1 1,0 0 0,0 0-1,1 0 1,0 0 0,0 0-1,1 1 1,0-1 0,1 1-1,0-1 1,0 1 0,1 13-1,0-6-242,1 1 0,1 0 0,1-1 0,0 1 0,1-1 0,9 24 0,-11-35-5,0-1 0,0 1 0,1 0 0,-1-1 0,1 1 0,6 6 1,-9-10-3,1 0 0,0-1 0,-1 1 1,1-1-1,0 1 0,-1-1 1,1 1-1,0-1 0,0 0 1,0 1-1,-1-1 0,1 0 0,0 1 1,0-1-1,0 0 0,0 0 1,0 0-1,0 0 0,0 0 0,1 0 2,-1-1 0,0 1 0,1-1 0,-1 1 0,0-1 0,1 0-1,-1 0 1,0 1 0,0-1 0,0 0 0,0 0 0,0 0 0,0 0-1,0 0 1,1-2 0,42-59 42,44-84 1,-22 34-28,-64 108-17,0 0 0,1 0 0,0 1-1,-1-1 1,2 1 0,-1 0 0,0 0-1,1 0 1,-1 0 0,5-2 0,-8 5-1,1 0 0,-1-1 0,1 1 0,-1 0 0,1 0 0,0 0 1,-1 0-1,1 0 0,-1 0 0,1-1 0,-1 1 0,1 1 0,0-1 0,-1 0 1,1 0-1,-1 0 0,1 0 0,-1 0 0,1 0 0,-1 1 0,1-1 0,0 0 1,-1 0-1,1 1 0,-1-1 0,0 0 0,1 1 0,0 0 0,0 0 3,0 1 0,0 0 0,0 0-1,0 0 1,-1-1 0,1 1 0,0 0 0,-1 0-1,0 0 1,1 0 0,-1 0 0,0 4-1,0 24 216,-2-1 0,-1 1 0,-14 56 0,9-47 27,-94 512 2787,99-539-2940,2-10-76,1 0 0,-1 0 0,1 0 0,-1 0-1,1 0 1,0 1 0,0-1 0,-1 0 0,2 0 0,-1 0-1,0 0 1,0 0 0,1 0 0,0 3 0,0-5-18,0 0 1,0-1-1,0 1 1,0-1-1,0 0 0,0 1 1,0-1-1,0 1 1,-1-1-1,1 0 1,0 0-1,0 0 1,-1 1-1,1-1 0,-1 0 1,1 0-1,0-2 1,9-21 27,-2-8 1065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159"/>
    </inkml:context>
    <inkml:brush xml:id="br0">
      <inkml:brushProperty name="width" value="0.05" units="cm"/>
      <inkml:brushProperty name="height" value="0.05" units="cm"/>
    </inkml:brush>
  </inkml:definitions>
  <inkml:trace contextRef="#ctx0" brushRef="#br0">0 10 23285,'0'-9'4169,"2"9"-3521,19 19-232,-11 21-288,3 13-56,-6 15-64,-4 4 8,-3 7-16,0 0 24,-3-9-264,-1-5-392,-4-23 2368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378"/>
    </inkml:context>
    <inkml:brush xml:id="br0">
      <inkml:brushProperty name="width" value="0.05" units="cm"/>
      <inkml:brushProperty name="height" value="0.05" units="cm"/>
    </inkml:brush>
  </inkml:definitions>
  <inkml:trace contextRef="#ctx0" brushRef="#br0">0 326 24069,'9'-7'968,"12"-5"113,12-8-209,24-13-488,13-4-160,12-5-144,7 0-32,-6 4 48,-12 1-216,-18 7-1032,-18 2-353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579"/>
    </inkml:context>
    <inkml:brush xml:id="br0">
      <inkml:brushProperty name="width" value="0.05" units="cm"/>
      <inkml:brushProperty name="height" value="0.05" units="cm"/>
    </inkml:brush>
  </inkml:definitions>
  <inkml:trace contextRef="#ctx0" brushRef="#br0">0 88 21389,'0'0'3592,"0"-2"-2495,32-17-665,3 14-248,12-1-144,9-1-8,14-1 40,6-5-336,6-1-921,0 0 3770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921"/>
    </inkml:context>
    <inkml:brush xml:id="br0">
      <inkml:brushProperty name="width" value="0.05" units="cm"/>
      <inkml:brushProperty name="height" value="0.05" units="cm"/>
    </inkml:brush>
  </inkml:definitions>
  <inkml:trace contextRef="#ctx0" brushRef="#br0">303 0 21781,'-227'377'2827,"217"-359"-2822,-34 63 9,40-73-12,1 1 0,-1-1 0,2 1 0,-1 0 1,1 0-1,1 0 0,-1 14 0,2-22-2,-1 1 0,1-1 0,0 1-1,0-1 1,0 0 0,1 1 0,-1-1 0,0 1 0,0-1 0,1 0 0,-1 1-1,1-1 1,-1 0 0,1 1 0,0-1 0,0 0 0,-1 0 0,1 0 0,0 0 0,0 0-1,2 2 1,-2-2-1,0-1 0,1 1 0,-1-1 0,0 0 0,1 0 0,-1 1 0,0-1 0,1 0 0,-1 0 0,1 0 0,-1-1 0,0 1 0,1 0 0,-1 0 0,0-1 0,1 1 0,-1-1 0,1 0 0,7-3-5,0-1 1,-1 0-1,1 0 1,12-12 0,13-12-4,-8 6 15,2 1 1,40-26-1,-59 43-6,0 0 0,0 1 0,0 0 0,1 0 0,0 1 0,-1 0 0,1 1 0,0 0 0,1 0 0,-1 1 0,0 1 0,19 0 0,-26 1 20,0-1 0,1 1 0,-1-1 0,0 1 0,1 0 0,-1 1 0,0-1 0,0 1 0,0-1 0,0 1 0,0 0 0,0 0 0,-1 0 0,1 0 0,-1 0 0,1 1 0,-1-1 0,0 1 0,0 0 0,0 0 0,0 0 0,0 0 0,-1 0 0,1 0 0,-1 0 0,0 0 0,0 0 0,0 1 0,0-1 0,0 6 0,0 2 164,-1-1 1,0 1-1,0-1 1,-1 1-1,0-1 1,-1 0 0,0 1-1,-7 18 1,2-13 44,0 0 0,-2-1 0,1 1 0,-2-1 1,0-1-1,-1 0 0,-19 19 0,12-15-110,-1-1 0,0-1-1,-2-1 1,-33 20 0,47-31-149,0 0 0,-1-1 0,0 1 1,1-1-1,-1-1 0,0 0 0,-1 0 0,1 0 0,0-1 0,0 0 1,-1-1-1,-10 0 0,16 0-1321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9.168"/>
    </inkml:context>
    <inkml:brush xml:id="br0">
      <inkml:brushProperty name="width" value="0.05" units="cm"/>
      <inkml:brushProperty name="height" value="0.05" units="cm"/>
    </inkml:brush>
  </inkml:definitions>
  <inkml:trace contextRef="#ctx0" brushRef="#br0">13 107 22549,'-13'-4'6945,"13"3"-6761,7-19-112,18 15-72,3 0 16,9 0-24,1-4 0,3 0-88,1-3-224,-9-6-1128,-3-1 2928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9.511"/>
    </inkml:context>
    <inkml:brush xml:id="br0">
      <inkml:brushProperty name="width" value="0.05" units="cm"/>
      <inkml:brushProperty name="height" value="0.05" units="cm"/>
    </inkml:brush>
  </inkml:definitions>
  <inkml:trace contextRef="#ctx0" brushRef="#br0">107 9 22749,'2'-8'1673,"3"11"297,5 15-1163,-7-2-789,0 1 0,-1-1-1,-1 0 1,-1 1 0,0-1 0,-5 33-1,4-35-12,-5 33 103,-2-1-1,-15 51 0,-37 87 829,46-145-664,10-28-200,2-7-49,0 1 0,1-1-1,-1 1 1,1 0 0,0-1-1,0 1 1,0 0 0,1 0-1,-1 0 1,1 0 0,1 7-1,0-11-20,-1 0-1,1 0 1,0 0 0,-1 0-1,1 0 1,0-1-1,0 1 1,0 0-1,0 0 1,0-1 0,0 1-1,0 0 1,0-1-1,0 1 1,0-1 0,0 0-1,0 1 1,0-1-1,0 0 1,1 0-1,-1 1 1,0-1 0,0 0-1,0 0 1,0 0-1,1-1 1,-1 1 0,0 0-1,1-1 1,37-7 16,-38 8-17,182-70 159,-40 13-1078,-100 41-619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078"/>
    </inkml:context>
    <inkml:brush xml:id="br0">
      <inkml:brushProperty name="width" value="0.025" units="cm"/>
      <inkml:brushProperty name="height" value="0.025" units="cm"/>
    </inkml:brush>
  </inkml:definitions>
  <inkml:trace contextRef="#ctx0" brushRef="#br0">10 1 9673,'0'0'13229,"1"9"-11756,-6 89 1252,2-69-2293,1 0 0,1 0-1,5 38 1,-3-60-474,1 1-1,1-1 1,-1 0-1,1-1 0,5 9 1,12 14-7796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0.074"/>
    </inkml:context>
    <inkml:brush xml:id="br0">
      <inkml:brushProperty name="width" value="0.05" units="cm"/>
      <inkml:brushProperty name="height" value="0.05" units="cm"/>
    </inkml:brush>
  </inkml:definitions>
  <inkml:trace contextRef="#ctx0" brushRef="#br0">46 248 23541,'-1'4'840,"-3"16"-420,1 0 0,0 0 1,2 24-1,-2 9-282,-10 74 86,-5 114 1201,32-262-334,-4-5-954,-1-1 0,-2 0 0,0 0 0,4-42 0,-11 65-130,7-52 9,-3 0 0,-2-1 1,-2 1-1,-3-1 1,-3 1-1,-16-70 0,22 126-16,0 0-1,0 0 1,0 1-1,0-1 1,0 0-1,0 0 1,0 0-1,0 0 1,0 0-1,0 0 1,0 1-1,0-1 1,-1 0-1,1 0 1,0 0-1,0 0 1,0 0-1,0 0 1,0 0-1,0 0 1,0 0-1,-1 0 1,1 0-1,0 1 1,0-1 0,0 0-1,0 0 1,0 0-1,0 0 1,-1 0-1,1 0 1,0 0-1,0 0 1,0 0-1,0 0 1,0 0-1,0 0 1,-1 0-1,1-1 1,0 1-1,0 0 1,0 0-1,0 0 1,0 0-1,0 0 1,-1 0-1,1 0 1,0 0-1,0 0 1,0 0-1,0 0 1,0-1-1,0 1 1,0 0-1,0 0 1,0 0-1,0 0 1,-1 0-1,1 0 1,0 0-1,0-1 1,0 1-1,0 0 1,0 0-1,0 0 1,0 0-1,0 0 1,0-1-1,-5 11-11,0 9-5,1-1 1,1 0-1,-2 37 1,5 60-9,0-115 25,0 16-1,1-1 1,1 1-1,5 21 0,-6-34 1,0 1 0,0-1 0,0 0 0,1 1 0,-1-1 0,1 0 0,0 0 0,0 0 0,3 4 0,-3-6 0,-1 0 0,0 0 0,0 0 0,1 0 0,-1 0 0,0-1 0,1 1 0,-1 0 0,1-1 0,-1 1 0,1-1 0,-1 1 0,1-1 0,-1 0-1,1 0 1,-1 1 0,1-1 0,0 0 0,-1-1 0,1 1 0,2 0 0,0-2-1,0 1 1,0 0-1,0-1 0,0 0 0,-1 0 1,1 0-1,-1 0 0,1-1 1,3-3-1,31-32-4,-8 2 19,-2 0 0,45-78 0,31-91 33,-91 183-43,-12 22-4,-1-1 0,0 1 0,0 0-1,0 0 1,0 0 0,0 0 0,0 0 0,0 0-1,1 0 1,-1 0 0,0 0 0,0 0 0,0-1-1,0 1 1,0 0 0,0 0 0,1 0 0,-1 0 0,0 0-1,0 0 1,0 0 0,0 0 0,0 0 0,1 0-1,-1 0 1,0 0 0,0 0 0,0 0 0,0 0-1,0 1 1,1-1 0,-1 0 0,0 0 0,0 0-1,0 0 1,0 0 0,0 0 0,0 0 0,1 0-1,-1 0 1,0 0 0,0 1 0,0-1 0,0 0-1,0 0 1,0 0 0,0 0 0,0 0 0,0 0 0,0 1-1,0-1 1,0 0 0,0 0 0,0 0 0,0 0-1,0 0 1,0 1 0,0-1 0,0 0 0,0 0-1,0 0 1,0 46-32,-1-38 30,-30 267-35,-4 65 56,35-338-15,0 1-1,0 0 0,0 0 1,1-1-1,-1 1 1,1 0-1,0-1 0,0 1 1,0-1-1,1 4 1,-2-6-9,0 0 1,1 1 0,-1-1 0,0 1-1,1-1 1,-1 0 0,0 1-1,0-1 1,1 0 0,-1 0 0,1 1-1,-1-1 1,0 0 0,1 0-1,-1 1 1,1-1 0,-1 0 0,0 0-1,1 0 1,-1 0 0,1 0-1,-1 0 1,1 0 0,0 0-22,0 0 0,0 0 0,-1-1 0,1 1-1,0 0 1,0-1 0,-1 1 0,1-1 0,0 1 0,-1-1 0,1 1 0,0-1 0,-1 0 0,1 1 0,-1-1 0,1 0 0,0 0 0,8-16-992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6.322"/>
    </inkml:context>
    <inkml:brush xml:id="br0">
      <inkml:brushProperty name="width" value="0.05" units="cm"/>
      <inkml:brushProperty name="height" value="0.05" units="cm"/>
    </inkml:brush>
  </inkml:definitions>
  <inkml:trace contextRef="#ctx0" brushRef="#br0">0 193 12347,'52'2'5751,"-1"3"-3291,-27-1-2400,0-2-1,0-1 1,1-1 0,-1-1 0,29-5-1,-19-1 244,44-15-1,-63 17-125,0-1-1,-1-1 0,0-1 1,0 0-1,16-12 1,4-8-74,35-24 286,-60 46-129,0 0 0,0 1 0,1 0 0,0 1 0,18-6 0,-27 10-223,0 0 0,0 0 0,0 0 0,0 0 1,0 0-1,0 0 0,0 0 0,0 0 0,0 0 0,0 1 0,0-1 1,0 0-1,0 1 0,0-1 0,0 0 0,0 1 0,0 0 0,-1-1 0,1 1 1,0-1-1,0 1 0,0 0 0,-1-1 0,1 1 0,0 0 0,-1 0 0,1 0 1,-1 0-1,1 0 0,-1-1 0,1 1 0,-1 0 0,0 0 0,1 2 1,-1-3-55,1 1 0,-1 0 0,0 0 0,0-1 0,0 1 1,0 0-1,1 0 0,-1 0 0,0 0 0,0-1 0,0 1 1,-1 0-1,1 0 0,0 0 0,0-1 0,0 1 0,-1 0 1,1 0-1,0 0 0,-1-1 0,1 1 0,0 0 0,-1-1 1,1 1-1,-1 0 0,1-1 0,-1 1 0,0-1 0,1 1 1,-1-1-1,0 1 0,1-1 0,-1 1 0,0-1 0,1 1 1,-1-1-1,0 0 0,0 0 0,0 1 0,0-1 0,-13 2-1179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6.692"/>
    </inkml:context>
    <inkml:brush xml:id="br0">
      <inkml:brushProperty name="width" value="0.05" units="cm"/>
      <inkml:brushProperty name="height" value="0.05" units="cm"/>
    </inkml:brush>
  </inkml:definitions>
  <inkml:trace contextRef="#ctx0" brushRef="#br0">1 77 16179,'0'0'81,"0"3"514,0 1 0,0-1 1,0 0-1,1 1 0,-1-1 1,3 6-1,-3-9-571,0 1-1,1 0 1,-1-1 0,1 1 0,-1 0 0,1-1-1,-1 1 1,1-1 0,-1 1 0,1-1 0,-1 1-1,1-1 1,0 1 0,-1-1 0,1 0 0,0 1-1,-1-1 1,1 0 0,0 0 0,-1 1 0,1-1-1,0 0 1,0 0 0,-1 0 0,1 0 0,0 0-1,0 0 1,0 0 0,-1 0 0,1 0 0,0 0-1,-1-1 1,1 1 0,0 0 0,0 0 0,-1-1-1,2 0 1,6-3-14,1 0 0,-1-1-1,0 0 1,-1 0 0,1-1 0,-1 0-1,11-12 1,26-21 126,-40 37-93,0-1 0,0 1 0,0-1 0,0 1 0,1 1-1,-1-1 1,1 0 0,0 1 0,8-1 0,-10 2 37,0 0-1,0 0 1,0 0-1,0 1 1,0 0-1,0-1 1,0 1 0,0 0-1,-1 0 1,1 1-1,0-1 1,-1 0-1,1 1 1,-1 0-1,1 0 1,-1 0 0,0 0-1,0 0 1,0 0-1,0 0 1,0 1-1,0-1 1,0 0 0,2 6-1,2 3 393,-1 0 0,0 1 0,0 0 0,3 18 0,-4-18-143,6 37 829,-10-45-1104,0-1 0,0 1 0,0 0 0,-1-1 0,1 1 0,-1-1 0,0 1 1,0 0-1,0-1 0,0 0 0,-1 1 0,-1 2 0,-6 8-16,0-1 1,-1 0 0,-1 0-1,0-1 1,-20 17 0,15-18-1282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220"/>
    </inkml:context>
    <inkml:brush xml:id="br0">
      <inkml:brushProperty name="width" value="0.05" units="cm"/>
      <inkml:brushProperty name="height" value="0.05" units="cm"/>
    </inkml:brush>
  </inkml:definitions>
  <inkml:trace contextRef="#ctx0" brushRef="#br0">11 824 22621,'-4'9'435,"-3"8"488,8-14-148,4-11 338,191-280-664,-9 14-338,-146 210-96,-10 12 20,3 2 1,44-51-1,-77 100-29,0-1 1,0 1-1,0 0 0,1-1 0,-1 1 0,1 0 0,-1 0 0,1 0 1,-1 0-1,1 0 0,0 0 0,2 0 0,-4 1-3,1 0 0,0 0 0,-1 0 0,1 0 1,0 1-1,-1-1 0,1 0 0,0 0 0,-1 1 0,1-1 0,-1 1 0,1-1 0,-1 0 1,1 1-1,-1-1 0,1 1 0,-1-1 0,1 1 0,-1-1 0,1 1 0,-1-1 0,0 1 1,1 0-1,-1-1 0,0 1 0,0 0 0,1-1 0,-1 1 0,0 0 0,0-1 0,0 1 0,0 0 1,0 0-1,8 40 52,-2 0 0,-2 0 0,-2 1 1,-3 54-1,0-2 99,28 174-288,-23-242-12,-4-24-906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424"/>
    </inkml:context>
    <inkml:brush xml:id="br0">
      <inkml:brushProperty name="width" value="0.05" units="cm"/>
      <inkml:brushProperty name="height" value="0.05" units="cm"/>
    </inkml:brush>
  </inkml:definitions>
  <inkml:trace contextRef="#ctx0" brushRef="#br0">0 153 23085,'0'0'2600,"0"-2"-1383,21-28-561,0 14-280,7-5-232,6 0-56,4 0-80,4 0-8,2 9-72,1 3-256,-4 9-1352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693"/>
    </inkml:context>
    <inkml:brush xml:id="br0">
      <inkml:brushProperty name="width" value="0.05" units="cm"/>
      <inkml:brushProperty name="height" value="0.05" units="cm"/>
    </inkml:brush>
  </inkml:definitions>
  <inkml:trace contextRef="#ctx0" brushRef="#br0">6 0 23093,'-3'16'768,"3"7"88,-2 5-336,2 17-400,2 8-104,-1 12 0,5 3-16,-5-5 8,3-4 8,-1-13-128,1-6-368,-2-17-688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5.097"/>
    </inkml:context>
    <inkml:brush xml:id="br0">
      <inkml:brushProperty name="width" value="0.05" units="cm"/>
      <inkml:brushProperty name="height" value="0.05" units="cm"/>
    </inkml:brush>
  </inkml:definitions>
  <inkml:trace contextRef="#ctx0" brushRef="#br0">0 113 21437,'16'-13'292,"1"1"0,0 1 1,0 0-1,1 2 1,0 0-1,1 1 1,0 1-1,34-9 1,-27 11-258,1 0 1,0 2-1,0 1 0,0 1 1,53 5-1,-70-3 61,-1 1 1,1 0-1,0 0 0,0 1 1,-1 0-1,0 1 0,0 0 1,0 0-1,0 1 0,0 0 0,-1 1 1,0 0-1,0 0 0,-1 1 1,0 0-1,0 0 0,0 0 1,-1 1-1,0 0 0,0 0 0,-1 1 1,0 0-1,5 14 0,-1 3 109,-1 1 0,-1-1-1,-1 1 1,-1 0 0,-2 1 0,-1-1-1,-1 1 1,-1-1 0,-2 1-1,0-1 1,-13 50 0,12-64-111,-1 0 1,-1 0-1,0-1 1,-1 1-1,0-1 1,-1-1-1,0 1 1,-1-1-1,0-1 1,-10 11-1,6-9-15,-1-1-1,-1 0 1,0 0 0,0-2-1,-1 0 1,0 0 0,-21 7-1,11-6-44,1-1 0,-2-2 0,1-1-1,-1 0 1,1-2 0,-1-1 0,0-1 0,-51-4-1,72 2-35,0 0-1,1-1 1,-1 0-1,1 0 1,0 0-1,-1 0 1,1-1-1,0 0 1,-5-2-1,7 2-2,0 1 0,0-1 0,1 0 0,-1 1 0,1-1-1,-1 0 1,1 0 0,0 0 0,-1 0 0,1 0 0,0-1 0,0 1-1,1 0 1,-1 0 0,0-1 0,1 1 0,-1 0 0,1-1-1,0-3 1,0-9-312,0 1-1,2 0 1,-1 0 0,7-24-1,0 3-1462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5.861"/>
    </inkml:context>
    <inkml:brush xml:id="br0">
      <inkml:brushProperty name="width" value="0.05" units="cm"/>
      <inkml:brushProperty name="height" value="0.05" units="cm"/>
    </inkml:brush>
  </inkml:definitions>
  <inkml:trace contextRef="#ctx0" brushRef="#br0">1 1 22261,'0'0'888,"0"2"176,3 31-256,-3-10-360,0 6-135,2 6-177,2 4-64,1 5-56,4 5-16,1 0 0,-5-2 0,4-12-937,-2-9-423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2.900"/>
    </inkml:context>
    <inkml:brush xml:id="br0">
      <inkml:brushProperty name="width" value="0.05" units="cm"/>
      <inkml:brushProperty name="height" value="0.05" units="cm"/>
    </inkml:brush>
  </inkml:definitions>
  <inkml:trace contextRef="#ctx0" brushRef="#br0">3 0 11498,'-1'21'218,"0"-8"273,0 1 0,1-1 1,1 1-1,0-1 0,3 15 0,15 45 12,-3 2 0,8 103-1,-16 152 3131,-11-289-3023,3-39-486,0 2-92,18 181-24,3 68 44,-20-223-166,1 35-490,-8 79 0,6-112 58,1 0 1,11 60-1,-2-26-211,17 238-2155,-24-103 4847,-3-183-1625,1 0-1,1 0 1,1 0 0,6 25 0,4 16-167,2 57 617,-5 0 0,-5 129 1,-7-214 301,2-32-1058,0 1 0,0 0 0,0 0-1,0-1 1,0 1 0,0 0-1,0 0 1,0-1 0,0 1-1,0 0 1,0 0 0,0 0-1,0-1 1,-1 1 0,1 0-1,0 0 1,0 0 0,0-1-1,0 1 1,0 0 0,-1 0 0,1 0-1,0 0 1,0 0 0,0-1-1,-1 1 1,1 0 0,0 0-1,0 0 1,0 0 0,-1 0-1,1 0 1,0 0 0,0 0-1,0 0 1,-1 0 0,1 0-1,0 0 1,0 0 0,-1 0 0,1 0-1,0 0 1,0 0 0,-1 0-1,1 0 1,0 0 0,0 0-1,0 0 1,-1 0 0,1 0-1,0 0 1,0 1 0,0-1-1,-1 0 1,1 0 0,0 0-1,0 0 1,0 0 0,-1 1-1,0-1-2,0 1-1,1 0 0,-1-1 0,0 1 1,0 0-1,0 0 0,1 0 0,-1-1 0,0 1 1,0 0-1,1 0 0,-1 0 0,0 1 1,1 6 5,0 0 0,0 0 0,0 0 0,1 0 0,2 11 0,1 9 16,4 46 62,-3 101-1,-6-164-54,0-9-11,0 5-81,1 8 88,-1 1 0,2 0 1,0-1-1,5 24 0,-2-15-163,0 35-1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703"/>
    </inkml:context>
    <inkml:brush xml:id="br0">
      <inkml:brushProperty name="width" value="0.05" units="cm"/>
      <inkml:brushProperty name="height" value="0.05" units="cm"/>
    </inkml:brush>
  </inkml:definitions>
  <inkml:trace contextRef="#ctx0" brushRef="#br0">0 1 12667,'1'17'1052,"-2"-11"-548,1-1 1,0 0-1,1 0 1,-1 1-1,1-1 1,0 0-1,1 0 1,-1 0-1,4 6 1,-4-8 14,1 8-228,9 36-275,-2 1 0,3 87 0,-13 104 130,-9-88-412,9-149-331,-5 7-856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422"/>
    </inkml:context>
    <inkml:brush xml:id="br0">
      <inkml:brushProperty name="width" value="0.025" units="cm"/>
      <inkml:brushProperty name="height" value="0.025" units="cm"/>
    </inkml:brush>
  </inkml:definitions>
  <inkml:trace contextRef="#ctx0" brushRef="#br0">0 46 6182,'0'0'18609,"70"-31"-17680,-16 28-128,7 2-449,2 0-255,0 1-33,-4 0-1570,-13 0-1953,-11-3-2114,-14-4-6695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2.030"/>
    </inkml:context>
    <inkml:brush xml:id="br0">
      <inkml:brushProperty name="width" value="0.05" units="cm"/>
      <inkml:brushProperty name="height" value="0.05" units="cm"/>
    </inkml:brush>
  </inkml:definitions>
  <inkml:trace contextRef="#ctx0" brushRef="#br0">7 0 17404,'-7'9'2096,"7"-7"-2016,0 36 8,4 1 336,5 12 208,-2 17 89,5 4-153,-3 0-224,-6-4-144,3-10-168,-5-9-16,3-19-304,-2-11-224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3.625"/>
    </inkml:context>
    <inkml:brush xml:id="br0">
      <inkml:brushProperty name="width" value="0.05" units="cm"/>
      <inkml:brushProperty name="height" value="0.05" units="cm"/>
    </inkml:brush>
  </inkml:definitions>
  <inkml:trace contextRef="#ctx0" brushRef="#br0">0 67 12147,'1'-3'484,"0"0"0,0 0 0,0 0 0,0 0 0,1 1 0,-1-1 0,1 0 0,-1 1 0,1-1 0,0 1 0,0-1 0,0 1 0,1 0 0,-1 0 0,5-4 0,-2 3-220,1 0-1,-1 1 0,0-1 0,1 1 1,0 0-1,-1 1 0,1 0 1,6-1-1,2 0-229,0 1 0,0 1 0,0 1 0,1 0 0,-1 0 0,22 7 0,-11-1 24,36 18-1,-42-16-26,1-1 1,0-1-1,40 8 1,192 12 81,-235-27-97,0-1-1,0-1 1,0 0 0,29-8 0,25-4 40,-47 13-21,0 1 1,0 2 0,-1 0-1,1 2 1,0 0-1,35 12 1,-33-9 95,0 0 1,1-2-1,0-1 0,39 1 0,-48-7 57,0 0-1,0-1 0,0-1 1,22-9-1,-18 6 21,40-7 0,-55 13-203,1 0 1,-1 1-1,1-1 0,0 2 1,-1-1-1,1 1 1,0 0-1,-1 1 1,9 3-1,25 7 84,-39-12-57,3-2-173,-3 1 1579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4.016"/>
    </inkml:context>
    <inkml:brush xml:id="br0">
      <inkml:brushProperty name="width" value="0.05" units="cm"/>
      <inkml:brushProperty name="height" value="0.05" units="cm"/>
    </inkml:brush>
  </inkml:definitions>
  <inkml:trace contextRef="#ctx0" brushRef="#br0">0 12 16636,'6'2'887,"-1"1"0,1-1 0,0 0 1,-1 0-1,8 1 0,-8-3-812,0 0-1,-1 1 0,1-2 0,0 1 0,-1-1 0,1 1 0,-1-1 0,1 0 1,-1-1-1,1 1 0,5-4 0,-4 3 56,-1-1 0,1 1 0,1 0 0,-1 0 0,0 1 0,10-2 0,-14 3-62,0 0 1,-1 1-1,1-1 0,0 0 0,-1 0 0,1 1 0,0-1 0,-1 1 0,1-1 0,0 1 0,-1 0 0,1 0 0,-1 0 0,1 0 0,-1 0 0,0 0 0,1 0 0,-1 0 0,0 0 0,0 1 0,0-1 0,0 0 0,0 1 0,0-1 0,0 1 0,0 0 0,-1-1 0,2 4 0,0 2 159,0 0 0,-1 0 0,0 1 0,0-1 0,0 1 0,-1-1 1,0 1-1,-1-1 0,0 1 0,0-1 0,0 0 0,-1 1 0,0-1 0,-1 0 0,0 0 0,-4 9 0,-6 8-38,0-1-1,-1-1 1,-21 26-1,33-47-196,-1 4-34,0-1 1,0 0 0,-1-1-1,1 1 1,-1-1-1,0 1 1,-4 2-1,7-5-559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4.983"/>
    </inkml:context>
    <inkml:brush xml:id="br0">
      <inkml:brushProperty name="width" value="0.05" units="cm"/>
      <inkml:brushProperty name="height" value="0.05" units="cm"/>
    </inkml:brush>
  </inkml:definitions>
  <inkml:trace contextRef="#ctx0" brushRef="#br0">1 6 17164,'0'3'6563,"19"6"-5313,81 15-355,-57-12-869,-18-5-15,0 0 0,0-1 0,1-2 0,0-1 0,39 0 0,11-9-12,0-3 0,-1-4 0,84-25 0,-142 33 54,0 1-1,-1 1 0,1 0 0,1 2 1,-1-1-1,0 2 0,0 1 1,33 4-1,-45-4-15,-1 0-1,1 0 1,0 0 0,1-1 0,-1 0-1,0 0 1,0 0 0,0 0 0,0-1-1,0 0 1,0 0 0,6-3-1,-10 4 38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5.358"/>
    </inkml:context>
    <inkml:brush xml:id="br0">
      <inkml:brushProperty name="width" value="0.05" units="cm"/>
      <inkml:brushProperty name="height" value="0.05" units="cm"/>
    </inkml:brush>
  </inkml:definitions>
  <inkml:trace contextRef="#ctx0" brushRef="#br0">0 33 18988,'16'-4'1201,"5"-3"-182,0 1 0,0 0-1,34-2 1,-50 7-941,1 1 0,-1 0-1,1 0 1,-1 0 0,0 1 0,1 0-1,-1 0 1,1 0 0,-1 1-1,0 0 1,0 0 0,0 0 0,0 0-1,0 1 1,-1 0 0,1 0 0,-1 0-1,1 0 1,5 7 0,-9-8 49,0 0 0,0-1-1,0 1 1,0 0 0,0 0 0,0 0 0,-1 0 0,1 0 0,-1 0-1,1 0 1,-1 0 0,0 0 0,0 0 0,1 0 0,-2 2 0,-4 34 701,2-23-603,-7 42 26,-2 0 0,-2-1 0,-28 68 0,42-122-268,-1-1-1,0 1 0,0 0 1,0 0-1,0-1 1,0 1-1,0 0 0,-1-1 1,1 1-1,0-1 0,-1 1 1,1-1-1,-1 0 1,1 0-1,-1 0 0,0 0 1,-3 2-1,-5-6-1229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45.727"/>
    </inkml:context>
    <inkml:brush xml:id="br0">
      <inkml:brushProperty name="width" value="0.05" units="cm"/>
      <inkml:brushProperty name="height" value="0.05" units="cm"/>
    </inkml:brush>
  </inkml:definitions>
  <inkml:trace contextRef="#ctx0" brushRef="#br0">1 657 18956,'0'0'4850,"8"0"-4763,5-4-72,28-15 26,-34 16 26,0-2 11,-3-5-46,17-27 26,-15 27-14,-3 7-25,9-6-13,28-23 2,2 1-1,68-39 1,-86 58-9,-18 8 6,0 1 1,0 0-1,0 0 1,0 0-1,1 1 1,-1 0-1,1 0 0,7-1 1,-3 2 5,0-1 1,0-1-1,-1 0 1,1-1 0,13-6-1,-16 7-5,-3 1-1,7-5 5,-1-5-9,28-20 1,-34 27-8,4 0-41,4 6 36,1-3 16,31-2 92,-33 1-92,26-9-4,30-7 31,-37 8-8,7-3-24,-30 10 1,0 1-1,0 1 1,16-4-1,14-2-2,-26 4 0,-1 1 0,1-2 0,-1 1 0,0-2-1,-1 1 1,0-1 0,16-12 0,-18 11 7,0 1-1,1 0 1,0 1 0,9-5 0,-10 7-1,0-2 1,0 1-1,-1-1 1,0 0 0,1-1-1,7-7 1,-9 6-6,1 1 0,-1 0 1,1 1-1,1-1 0,-1 1 0,1 1 1,0 0-1,12-6 0,23-2 49,-6-4-46,-26 13 1765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46.410"/>
    </inkml:context>
    <inkml:brush xml:id="br0">
      <inkml:brushProperty name="width" value="0.05" units="cm"/>
      <inkml:brushProperty name="height" value="0.05" units="cm"/>
    </inkml:brush>
  </inkml:definitions>
  <inkml:trace contextRef="#ctx0" brushRef="#br0">18 41 21741,'-18'-3'2524,"25"-3"301,31-4-1781,-7 5-1049,1-1 19,1 1 0,0 2 0,0 1 0,44 3 0,-74 10 80,-2-3-66,0 1 0,0 0 0,-1-1 0,-1 1 0,1-1 1,-1 1-1,-1-1 0,0 0 0,-4 12 0,-13 27 229,-35 60 0,34-71-186,2 1 1,-25 72-1,42-107-67,1-4-373,0 1-370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155"/>
    </inkml:context>
    <inkml:brush xml:id="br0">
      <inkml:brushProperty name="width" value="0.05" units="cm"/>
      <inkml:brushProperty name="height" value="0.05" units="cm"/>
    </inkml:brush>
  </inkml:definitions>
  <inkml:trace contextRef="#ctx0" brushRef="#br0">209 1 20348,'-1'0'929,"-1"0"-425,0 0-64,0 0-96,-1 0-80,-53 0-56,54 0-64,-38 12-120,15-3-56,-12-1-608,-1 6 152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358"/>
    </inkml:context>
    <inkml:brush xml:id="br0">
      <inkml:brushProperty name="width" value="0.05" units="cm"/>
      <inkml:brushProperty name="height" value="0.05" units="cm"/>
    </inkml:brush>
  </inkml:definitions>
  <inkml:trace contextRef="#ctx0" brushRef="#br0">522 0 14027,'-37'7'1248,"-3"-3"185,-2 3-689,-5-7-368,-1-2 8,-1 0-192,2-5-88,5 4 72,0-1 56,9 4 32,1 0 8,1 0-224,-1 0-360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484"/>
    </inkml:context>
    <inkml:brush xml:id="br0">
      <inkml:brushProperty name="width" value="0.05" units="cm"/>
      <inkml:brushProperty name="height" value="0.05" units="cm"/>
    </inkml:brush>
  </inkml:definitions>
  <inkml:trace contextRef="#ctx0" brushRef="#br0">417 0 18380,'-52'12'768,"-1"2"-344,2 0-184,6 2-120,1-4-48,2-5-16,0 0-112,-2-7-656,0-1-464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49.563"/>
    </inkml:context>
    <inkml:brush xml:id="br0">
      <inkml:brushProperty name="width" value="0.025" units="cm"/>
      <inkml:brushProperty name="height" value="0.025" units="cm"/>
    </inkml:brush>
  </inkml:definitions>
  <inkml:trace contextRef="#ctx0" brushRef="#br0">1 425 5541,'0'0'4351,"11"0"-3230,261-18 2785,61-2-173,168 9-1341,501-51 520,-261 20-1906,387 4-303,-974 36-605,1387 18 623,-1358-11-647,905-33 300,-804 6-221,612-73 917,-708 60-924,129-19 311,-293 52-457,-31 1-1212,-38-4-4431,15-6-1110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673"/>
    </inkml:context>
    <inkml:brush xml:id="br0">
      <inkml:brushProperty name="width" value="0.05" units="cm"/>
      <inkml:brushProperty name="height" value="0.05" units="cm"/>
    </inkml:brush>
  </inkml:definitions>
  <inkml:trace contextRef="#ctx0" brushRef="#br0">799 4 7138,'-50'0'688,"-3"-4"688,6 4-512,1 4 112,2 5 129,-1-1 943,-2 3-664,-2-4-471,-4-5-481,-1-2-96,-8-4-56,1-3-16,-4 0-192,2 2-144,4 1 432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041"/>
    </inkml:context>
    <inkml:brush xml:id="br0">
      <inkml:brushProperty name="width" value="0.05" units="cm"/>
      <inkml:brushProperty name="height" value="0.05" units="cm"/>
    </inkml:brush>
  </inkml:definitions>
  <inkml:trace contextRef="#ctx0" brushRef="#br0">29 156 12595,'0'-3'9642,"-2"1"-8274,0 0-152,1 0-400,-1 1-175,0-3-329,0 1-128,1-1-120,-12-52-8,13 54 16,0-45-712,-3 17-513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212"/>
    </inkml:context>
    <inkml:brush xml:id="br0">
      <inkml:brushProperty name="width" value="0.05" units="cm"/>
      <inkml:brushProperty name="height" value="0.05" units="cm"/>
    </inkml:brush>
  </inkml:definitions>
  <inkml:trace contextRef="#ctx0" brushRef="#br0">7 209 22701,'0'0'696,"0"-2"48,-7-40-352,7 14-312,2 0-16,2-7-584,1-2-360,-3 0-536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368"/>
    </inkml:context>
    <inkml:brush xml:id="br0">
      <inkml:brushProperty name="width" value="0.05" units="cm"/>
      <inkml:brushProperty name="height" value="0.05" units="cm"/>
    </inkml:brush>
  </inkml:definitions>
  <inkml:trace contextRef="#ctx0" brushRef="#br0">10 85 19740,'-4'-6'1192,"1"-1"-231,1-3-425,2-4-336,2-5-360,1-9 840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9.530"/>
    </inkml:context>
    <inkml:brush xml:id="br0">
      <inkml:brushProperty name="width" value="0.05" units="cm"/>
      <inkml:brushProperty name="height" value="0.05" units="cm"/>
    </inkml:brush>
  </inkml:definitions>
  <inkml:trace contextRef="#ctx0" brushRef="#br0">0 0 17708,'0'25'2072,"2"6"129,2 8-1481,1 6-160,0 4-376,0 2-80,2 2-72,2-1-8,-2 3 0,2 1 8,-2 0-704,2 1 496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9.894"/>
    </inkml:context>
    <inkml:brush xml:id="br0">
      <inkml:brushProperty name="width" value="0.05" units="cm"/>
      <inkml:brushProperty name="height" value="0.05" units="cm"/>
    </inkml:brush>
  </inkml:definitions>
  <inkml:trace contextRef="#ctx0" brushRef="#br0">8 1 19108,'-2'54'1468,"-3"249"4374,9-151-6662,10 1-4263,2 41 1376,-9 102 3992,-4-115 279,-2-168-512,17 499 1191,-7-435-1116,-8-57-297,2 18-103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20.029"/>
    </inkml:context>
    <inkml:brush xml:id="br0">
      <inkml:brushProperty name="width" value="0.05" units="cm"/>
      <inkml:brushProperty name="height" value="0.05" units="cm"/>
    </inkml:brush>
  </inkml:definitions>
  <inkml:trace contextRef="#ctx0" brushRef="#br0">1 1 9290,'1'71'704,"5"0"672,-3-5-519,-1-10 415,0-7-240,-2-14-720,0-7-96,0-14-192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20.356"/>
    </inkml:context>
    <inkml:brush xml:id="br0">
      <inkml:brushProperty name="width" value="0.05" units="cm"/>
      <inkml:brushProperty name="height" value="0.05" units="cm"/>
    </inkml:brush>
  </inkml:definitions>
  <inkml:trace contextRef="#ctx0" brushRef="#br0">5 0 11450,'1'104'4105,"-1"71"1188,-3-139-4893,2-27-379,0 1 1,1-1-1,0 1 0,0-1 0,1 1 0,2 12 1,4 19 663,-1 1 1,-3 0-1,-2 63 1,-1-75 981,0-32-2572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2.184"/>
    </inkml:context>
    <inkml:brush xml:id="br0">
      <inkml:brushProperty name="width" value="0.05" units="cm"/>
      <inkml:brushProperty name="height" value="0.05" units="cm"/>
    </inkml:brush>
  </inkml:definitions>
  <inkml:trace contextRef="#ctx0" brushRef="#br0">1 1 25229,'3'0'399,"0"1"0,1 0-1,-1 0 1,0 0 0,1 1-1,-1-1 1,0 1 0,0-1-1,0 1 1,0 0 0,4 4-1,33 30-1019,-36-32 877,30 34-251,11 10 12,-40-43-11,0-1 0,0 0 0,1 0 0,-1 0 0,1-1 0,0 1 0,8 2 0,-7-4-2,1 0-1,-1-1 1,1 0 0,0 0-1,-1-1 1,1 1-1,0-2 1,8 0-1,-12 0-10,0 1 0,0-1-1,-1 0 1,1 0 0,0 0-1,-1 0 1,1 0-1,-1-1 1,1 0 0,-1 0-1,0 0 1,0 0 0,0 0-1,0 0 1,0-1-1,0 0 1,0 1 0,2-5-1,0-7-554,-6-1-968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2.430"/>
    </inkml:context>
    <inkml:brush xml:id="br0">
      <inkml:brushProperty name="width" value="0.05" units="cm"/>
      <inkml:brushProperty name="height" value="0.05" units="cm"/>
    </inkml:brush>
  </inkml:definitions>
  <inkml:trace contextRef="#ctx0" brushRef="#br0">0 1 26734,'11'40'416,"-6"4"-112,2 6-88,-3 6-144,-3 4-40,3 3-24,-1 0 0,-3-7 0,-5-7-8,0-12 16,1-11 0,1-13 32,6-36-2457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8.266"/>
    </inkml:context>
    <inkml:brush xml:id="br0">
      <inkml:brushProperty name="width" value="0.025" units="cm"/>
      <inkml:brushProperty name="height" value="0.025" units="cm"/>
    </inkml:brush>
  </inkml:definitions>
  <inkml:trace contextRef="#ctx0" brushRef="#br0">0 24 6919,'10'0'2039,"804"-16"5621,-645 9-6309,584 12 843,-2 45-1786,-399-23-421,-265-20 18,-101-1-587,-18 1-240,-69-2-6075,37-5-1489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3.748"/>
    </inkml:context>
    <inkml:brush xml:id="br0">
      <inkml:brushProperty name="width" value="0.05" units="cm"/>
      <inkml:brushProperty name="height" value="0.05" units="cm"/>
    </inkml:brush>
  </inkml:definitions>
  <inkml:trace contextRef="#ctx0" brushRef="#br0">1 295 25565,'0'0'1250,"0"-4"-795,7-42 80,-2 2-287,1 0 0,3 0 0,22-65 0,-30 105-190,4 7 7,-2 0-57,0 0 1,0 0 0,-1 0 0,1 1 0,-1-1-1,0 0 1,0 1 0,0 0 0,0-1 0,-1 1-1,0 0 1,1 4 0,12 59 50,-6-21-42,2 1-4,-6-25 0,1 1 0,1-1 0,16 36 1,-22-57-20,0-1 1,0 1 0,0-1 0,0 0 0,0 1 0,1-1 0,-1 1 0,0-1 0,0 0 0,0 1 0,1-1-1,-1 0 1,0 1 0,0-1 0,1 0 0,-1 1 0,0-1 0,1 0 0,-1 0 0,1 1 0,-1-1 0,0 0 0,1 0-1,-1 0 1,1 1 0,4-16-859,-3-21-821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4.633"/>
    </inkml:context>
    <inkml:brush xml:id="br0">
      <inkml:brushProperty name="width" value="0.05" units="cm"/>
      <inkml:brushProperty name="height" value="0.05" units="cm"/>
    </inkml:brush>
  </inkml:definitions>
  <inkml:trace contextRef="#ctx0" brushRef="#br0">4 1 25397,'0'0'2545,"-1"2"-1733,0 1-749,1 1 1,-1-1-1,1 0 0,-1 0 0,1 0 1,0 0-1,0 0 0,1 1 0,-1-1 0,1 0 1,-1 0-1,2 3 0,16 47 14,-8-24-30,-3-7-34,0 2 3,0 0-1,2 0 1,22 42 0,-30-65-14,0 1 1,0-1-1,0 1 1,0-1-1,0 0 0,0 0 1,0 1-1,0-1 1,1 0-1,-1 0 1,0 0-1,1 0 1,-1-1-1,1 1 0,-1 0 1,3 0-1,-3-1 2,0 0-1,0 0 0,0 0 0,0 0 0,0 0 0,1 0 1,-1 0-1,0 0 0,0-1 0,0 1 0,0 0 0,0-1 1,0 1-1,0-1 0,0 1 0,0-1 0,2-1 0,2-2 13,0-1-1,0-1 0,-1 1 1,0-1-1,7-11 0,-7 12-11,20-29-225,1 2-1,46-46 1,-62 69-95,7-9-1076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4.852"/>
    </inkml:context>
    <inkml:brush xml:id="br0">
      <inkml:brushProperty name="width" value="0.05" units="cm"/>
      <inkml:brushProperty name="height" value="0.05" units="cm"/>
    </inkml:brush>
  </inkml:definitions>
  <inkml:trace contextRef="#ctx0" brushRef="#br0">0 0 26094,'11'56'520,"-4"9"-136,3-3-56,-4 4-144,-5-1-80,3-4-48,-6-5-32,2-15-16,-2-13 8,-12-35-1880,9-20 231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5.208"/>
    </inkml:context>
    <inkml:brush xml:id="br0">
      <inkml:brushProperty name="width" value="0.05" units="cm"/>
      <inkml:brushProperty name="height" value="0.05" units="cm"/>
    </inkml:brush>
  </inkml:definitions>
  <inkml:trace contextRef="#ctx0" brushRef="#br0">1 68 25493,'7'-7'110,"0"1"0,0-1 0,1 1 0,0 0 0,0 1 0,0 0 0,1 0-1,0 1 1,0 0 0,15-4 0,-21 7-99,0 0 0,0 0 0,0 1 0,0-1 0,0 1 0,0 0-1,0 0 1,0 0 0,0 0 0,0 0 0,0 0 0,0 1 0,0 0 0,0 0 0,0 0 0,0 0-1,0 0 1,0 0 0,-1 1 0,1-1 0,-1 1 0,1 0 0,-1 0 0,1 0 0,-1 0 0,0 0 0,0 0-1,0 0 1,0 1 0,0-1 0,-1 1 0,1 0 0,-1 0 0,1-1 0,-1 1 0,0 0 0,1 5-1,1 4 79,0 1-1,-1-1 0,-1 1 1,0 0-1,-1 0 0,0 0 1,-1 0-1,0-1 0,-1 1 1,0 0-1,-1-1 0,-1 1 1,0-1-1,-1 0 0,0 0 1,-7 11-1,-4 4 98,-1 0-1,-1-1 1,-1-1-1,-2-1 1,-31 29 0,51-52-184,-1 1-1,0-1 1,1 0 0,0 1 0,-1 0 0,1-1 0,0 1 0,0-1-1,0 1 1,0 0 0,0 0 0,0 0 0,0 0 0,1-1 0,-1 1-1,1 0 1,-1 0 0,1 4 0,0-5-4,1 0-1,0 1 1,-1-1 0,1 0 0,0 0-1,0 0 1,0 0 0,0 0-1,0 0 1,0 0 0,0 0-1,0 0 1,0-1 0,1 1-1,-1 0 1,0-1 0,0 1-1,1-1 1,-1 1 0,0-1 0,1 0-1,-1 1 1,0-1 0,1 0-1,-1 0 1,1 0 0,1 0-1,14 0-43,-1 0-1,0 0 0,1-2 0,-1 0 0,0-1 1,0 0-1,0-2 0,-1 0 0,1 0 0,-1-1 1,27-16-1,-13 0-432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7.795"/>
    </inkml:context>
    <inkml:brush xml:id="br0">
      <inkml:brushProperty name="width" value="0.05" units="cm"/>
      <inkml:brushProperty name="height" value="0.05" units="cm"/>
    </inkml:brush>
  </inkml:definitions>
  <inkml:trace contextRef="#ctx0" brushRef="#br0">22 459 22093,'-9'-16'4619,"-1"-25"-4295,8 25-261,2 1-1,0-1 0,0 0 0,2 0 0,0 0 1,0 1-1,2-1 0,0 1 0,6-15 0,-7 22-65,0 1 0,0 0 0,1 0 0,-1 0 0,2 0 0,-1 0 0,1 1 0,0 0 0,0 0-1,1 1 1,0-1 0,0 1 0,0 0 0,0 1 0,1-1 0,0 1 0,0 0 0,0 1 0,14-5 0,152-34 73,-170 41-71,0 1-1,0 0 0,0 0 1,1 0-1,-1 0 0,0 1 1,0-1-1,0 1 0,0 0 1,0 0-1,0 0 0,0 0 1,0 1-1,0-1 0,0 1 1,-1-1-1,1 1 0,-1 0 1,1 0-1,-1 0 0,0 1 1,0-1-1,4 5 0,3 6 21,-1-1 0,0 2 0,10 21 0,-16-30-15,39 96 72,-40-98-18,0-5-44,0 0 0,0 1 0,0-1 1,0 0-1,-1 0 0,1 1 0,0-1 0,0-3 1,4-23 66,-1 5-46,1 0 0,1 0 0,12-30 0,-18 52-35,1 0 0,-1 0 0,0 1 0,1-1 0,-1 0 0,0 0 0,1 0 0,-1 1 0,1-1-1,0 0 1,-1 1 0,1-1 0,-1 1 0,1-1 0,0 0 0,-1 1 0,1 0 0,0-1 0,0 1 0,0-1 0,-1 1 0,1 0 0,0-1 0,0 1 0,1 0 0,25 7 10,-13-3-8,-14-3 1,5-2-161,2-12-445,-3 1 404,0 0 0,-1 0 0,0-1 1,-1 1-1,-1-1 0,1-13 0,-2 26 196,0 4 115,2 25-80,1 0-1,1 0 0,1-1 0,2 0 0,1 0 1,22 51-1,-28-73-30,1 0 0,0-1 0,0 1 0,1-1 1,-1 1-1,7 6 0,-8-11-2,-1 0 0,0 0 1,0 0-1,0 0 1,1 0-1,-1 0 0,0 0 1,1 0-1,-1-1 1,1 1-1,-1 0 0,1-1 1,-1 1-1,1-1 0,0 0 1,-1 0-1,1 1 1,0-1-1,-1 0 0,1 0 1,-1 0-1,1-1 1,0 1-1,-1 0 0,1-1 1,-1 1-1,1-1 0,-1 1 1,1-1-1,-1 0 1,3-1-1,3-4 2,0 0 0,0-1 0,0 0 0,-1 0 0,0-1 0,-1 1 0,0-1 0,0-1 0,4-9 0,11-15 28,-15 24-22,1 1 1,0 0 0,0 1 0,1-1 0,0 1-1,0 1 1,0-1 0,1 1 0,16-9-1,-19 12-6,0 1 0,0 1 0,0-1 0,0 1 0,0-1 0,0 1-1,0 1 1,0-1 0,0 1 0,1 0 0,-1 0 0,0 0 0,0 1 0,0 0-1,1 0 1,-1 0 0,0 1 0,-1-1 0,1 1 0,7 4 0,2 3 11,0 0 1,-1 1 0,-1 1-1,0 0 1,0 0 0,14 19 0,-20-23-6,-2-3 12,1-1 1,-1 1 0,1-1 0,-1 0 0,1-1-1,0 1 1,0-1 0,0 0 0,0 0-1,1 0 1,6 0 0,-6 0 15,0 0 1,1 0-1,-1 0 0,0 0 1,10 7-1,-14-7-26,0-1 0,0 1-1,0 0 1,0 0 0,-1 0 0,1 0 0,-1 0 0,1 0 0,-1 1 0,0-1 0,0 0-1,0 1 1,0-1 0,0 1 0,0-1 0,-1 1 0,1-1 0,-1 1 0,0 2-1,0 6 54,0 0-1,-1-1 1,0 1-1,-1-1 1,0 1-1,0-1 0,-2 0 1,1 0-1,-1 0 1,0 0-1,-1 0 1,0-1-1,-1 0 1,0 0-1,-13 14 0,18-21-100,-1 0 0,0-1-1,0 1 1,0 0 0,0-1-1,0 1 1,-1-1 0,1 0-1,0 0 1,-1 0 0,1 0-1,0 0 1,-1 0 0,1-1-1,-1 1 1,1-1 0,-6 0-1,-18-3-1445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9.601"/>
    </inkml:context>
    <inkml:brush xml:id="br0">
      <inkml:brushProperty name="width" value="0.05" units="cm"/>
      <inkml:brushProperty name="height" value="0.05" units="cm"/>
    </inkml:brush>
  </inkml:definitions>
  <inkml:trace contextRef="#ctx0" brushRef="#br0">25 950 13643,'-7'28'3920,"5"-17"-1899,-1 0 1,-1 0-1,-4 11 0,10-27-1914,0 0 0,0 1-1,-1-1 1,0 0 0,1-5 0,-1 3-106,1 1 1,-1 0-1,1 0 1,4-9-1,7-11 9,0 0-1,2 1 0,1 0 1,1 1-1,1 1 0,1 1 1,1 1-1,1 0 0,1 2 1,0 0-1,2 1 0,0 2 1,1 0-1,0 2 0,47-19 1,153-47 11,-174 66-12,0 2 0,83-9 0,-55 14 4,435-60 52,-314 25-64,206-16 0,68 45-5,-374 18-16,-1 4 1,170 39-1,-202-31 16,308 60 71,-119-54-55,293-12 0,-218 2-12,-215-5 9,224-11-1,-55-50-14,-146 22 13,30-6 5,-58 11-19,125-12 1,64 29 24,-39 4-5,-105-9-7,144-5 12,-44 15-21,-200 0-1,0-3 0,86-20 0,48-33 2,10-3 19,64-17 9,-255 76-29,50-15 31,-54 18-36,-1 0 0,1 0-1,0 0 1,-1 1 0,1 0 0,-1 0 0,1 0 0,0 0-1,-1 1 1,8 2 0,-11-3-52,0 1 0,0-1 0,1 1 0,-1-1 0,0 1 1,0 0-1,0 0 0,0-1 0,0 1 0,-1 0 0,1 0 0,2 2 0,7 15-1019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1.379"/>
    </inkml:context>
    <inkml:brush xml:id="br0">
      <inkml:brushProperty name="width" value="0.05" units="cm"/>
      <inkml:brushProperty name="height" value="0.05" units="cm"/>
    </inkml:brush>
  </inkml:definitions>
  <inkml:trace contextRef="#ctx0" brushRef="#br0">7 1109 19468,'-1'7'777,"-4"25"1999,5-32-2700,0 1 0,-1 0 0,1-1 1,0 1-1,0-1 0,0 1 1,0 0-1,0-1 0,0 1 0,0 0 1,0-1-1,0 1 0,0 0 1,1-1-1,-1 1 0,0-1 1,0 1-1,0 0 0,1-1 0,-1 1 1,0-1-1,1 1 0,-1-1 1,1 1-1,-1-1 0,0 1 0,1-1 1,-1 1-1,1-1 0,-1 1 1,1-1-1,0 0 0,-1 1 1,2-1-1,-2 0-38,1 0 0,0 0 1,-1 0-1,1-1 0,0 1 0,-1 0 0,1 0 1,0-1-1,-1 1 0,1 0 0,-1-1 1,1 1-1,0-1 0,-1 1 0,1-1 0,-1 1 1,1-2-1,7-7 176,0-1 1,-1 0-1,0 0 0,-1-1 1,0 0-1,5-15 0,25-79 517,-20 52-443,211-786 506,-211 767-774,-16 72-21,0 0 1,0-1 0,0 1 0,0 0-1,0 0 1,0 0 0,0 0 0,0 0-1,0 0 1,0 0 0,0 0 0,0-1-1,0 1 1,0 0 0,0 0 0,0 0-1,0 0 1,0 0 0,0 0 0,0 0-1,0 0 1,0 0 0,0-1 0,0 1-1,0 0 1,0 0 0,0 0 0,0 0-1,0 0 1,1 0 0,-1 0-1,0 0 1,0 0 0,0 0 0,0 0-1,0 0 1,0 0 0,0 0 0,0 0-1,0-1 1,0 1 0,1 0 0,-1 0-1,0 0 1,0 0 0,0 0 0,0 0-1,0 0 1,0 0 0,0 0 0,0 0-1,1 0 1,-1 0 0,0 1 0,0-1-1,0 0 1,0 0 0,0 0 0,0 0-1,0 0 1,0 0 0,0 0 0,0 0-1,1 0 1,-1 0 0,0 0 0,0 0-1,1 1 0,1 0-1,-1 0 1,0 0-1,0 0 0,1 1 1,-1-1-1,0 0 1,0 0-1,0 1 1,0-1-1,-1 0 0,1 1 1,0-1-1,0 1 1,-1-1-1,1 1 1,0 2-1,4 35 4,-2-15 4,22 163 65,16 85-27,-35-248-34,1 1-1,1-2 1,1 1-1,1-1 1,24 40-1,-33-62 33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1.706"/>
    </inkml:context>
    <inkml:brush xml:id="br0">
      <inkml:brushProperty name="width" value="0.05" units="cm"/>
      <inkml:brushProperty name="height" value="0.05" units="cm"/>
    </inkml:brush>
  </inkml:definitions>
  <inkml:trace contextRef="#ctx0" brushRef="#br0">23 20 23589,'-10'7'1352,"3"0"601,2-2-585,5 4-768,3-2-232,9 2-224,1-2-72,4-4-48,2-1-24,-1-4 0,-2-3 0,5 0 72,-5-2-88,-2-2-504,-4-1-384,-8-6-1240,-6-5 1375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208"/>
    </inkml:context>
    <inkml:brush xml:id="br0">
      <inkml:brushProperty name="width" value="0.05" units="cm"/>
      <inkml:brushProperty name="height" value="0.05" units="cm"/>
    </inkml:brush>
  </inkml:definitions>
  <inkml:trace contextRef="#ctx0" brushRef="#br0">4 477 24349,'-4'-1'4127,"4"1"-4056,7-11 795,17-15-895,13-4 136,1 3 1,70-39-1,94-33-143,-72 36 54,-106 51-9,-2-1 0,0-2 0,-1 0-1,0-2 1,-2 0 0,24-26 0,-21 23 31,-20 18 6,-2 3-68,3 4-530,-3-4-912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532"/>
    </inkml:context>
    <inkml:brush xml:id="br0">
      <inkml:brushProperty name="width" value="0.05" units="cm"/>
      <inkml:brushProperty name="height" value="0.05" units="cm"/>
    </inkml:brush>
  </inkml:definitions>
  <inkml:trace contextRef="#ctx0" brushRef="#br0">1 0 24533,'0'0'3049,"0"2"-1953,12 40-576,-5 0-200,3 19-160,-3 4-24,4 2-72,-1-3-24,6-16-32,-2-10 8,5-20 0,-1-11-8,-1-19-112,4-16-128,-1-29-968,3-14-864,-4-26-769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9.746"/>
    </inkml:context>
    <inkml:brush xml:id="br0">
      <inkml:brushProperty name="width" value="0.025" units="cm"/>
      <inkml:brushProperty name="height" value="0.025" units="cm"/>
    </inkml:brush>
  </inkml:definitions>
  <inkml:trace contextRef="#ctx0" brushRef="#br0">0 80 4676,'9'0'2034,"84"5"1308,150 28 0,-87-15-1884,1-7 0,189-10 0,-55-2-664,845 37-266,565 7 187,-397-32-282,79-9-236,852-57 412,-1447 33-513,505-30-27,-352 11 342,-897 43-401,-30-1-1,0 0 0,0 0 0,0-2 0,0 0 0,26-4 1,-40 4-53,1 0 1,-1 0 0,1 0 0,-1 0 0,1 0 0,-1-1 0,0 1 0,1 0 0,-1 0 0,0 0 0,0 0 0,0 0 0,0-1 0,0 1 0,0 0 0,0 0-1,0 0 1,0 0 0,-1 0 0,1-1 0,0 1 0,-1 0 0,1 0 0,-1 0 0,1 0 0,-1 0 0,0 0 0,1 0 0,-2-1 0,-2-7-1916,0-15-2029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719"/>
    </inkml:context>
    <inkml:brush xml:id="br0">
      <inkml:brushProperty name="width" value="0.05" units="cm"/>
      <inkml:brushProperty name="height" value="0.05" units="cm"/>
    </inkml:brush>
  </inkml:definitions>
  <inkml:trace contextRef="#ctx0" brushRef="#br0">6 0 13979,'-2'62'3561,"1"4"728,-1 10-2617,2-1-240,2 4-359,-4-2-73,2 0-336,0 0-240,3-7-216,6-3-88,-4-13-96,2-10-8,4-13 80,-2-8-208,5-11-848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3.482"/>
    </inkml:context>
    <inkml:brush xml:id="br0">
      <inkml:brushProperty name="width" value="0.05" units="cm"/>
      <inkml:brushProperty name="height" value="0.05" units="cm"/>
    </inkml:brush>
  </inkml:definitions>
  <inkml:trace contextRef="#ctx0" brushRef="#br0">68 148 19212,'2'-4'547,"0"0"-43,-1 1 1,1-1-1,-1 0 0,1 0 0,-1 1 0,0-1 0,-1 0 0,1 0 0,-1 0 0,0 0 0,0 0 0,0 0 0,-1-7 0,1 11-458,0-1-1,-1 1 1,1-1-1,0 1 1,0 0-1,0-1 1,-1 1-1,1-1 1,0 1-1,0 0 1,-1-1-1,1 1 1,-1 0-1,1-1 1,0 1-1,-1 0 1,1 0-1,0-1 1,-1 1-1,1 0 1,-1 0-1,1 0 0,-1-1 1,1 1-1,-1 0 1,1 0-1,-1 0 1,1 0-1,-1 0 1,1 0-1,0 0 1,-1 0-1,1 0 1,-1 0-1,1 0 1,-1 0-1,1 1 1,-1-1-1,1 0 1,-1 0-1,1 0 1,0 1-1,-1-1 1,1 0-1,-1 0 1,1 1-1,0-1 0,-1 0 1,1 1-1,0-1 1,-1 0-1,1 1 1,0-1-1,0 1 1,-1 0-1,-18 24 328,13-12-356,0 0 0,1 0 0,0 0 0,1 1 1,1 0-1,0-1 0,-1 17 0,1 4-4,3 58 1,1-74-9,0 0 0,2 0 1,5 22-1,-8-38-5,1-1-1,-1 0 1,0 0-1,1 0 1,-1 1-1,0-1 1,1 0-1,0 0 1,-1 0-1,1 0 1,0 0-1,-1 0 1,1 0-1,0 0 1,0 0-1,0 0 1,0 0-1,0 0 1,0-1-1,0 1 1,1 1-1,-1-3 0,0 1 0,0 0 0,0 0 0,0 0 1,0 0-1,-1 0 0,1-1 0,0 1 0,0 0 0,0-1 0,0 1 0,-1-1 0,1 1 1,0-1-1,-1 1 0,1-1 0,0 0 0,-1 1 0,1-1 0,0 0 0,0-1 0,5-6-3,-1-1 0,0 0-1,7-17 1,8-24 17,13-55 0,-26 78 10,-1-1-1,-2 1 1,2-52-1,-6 74-9,-4 21-73,3 16 29,1-1 0,2 1-1,8 43 1,-3-24 31,-4-23 6,-3-16-5,1-1 1,1 1 0,0 0 0,0-1 0,1 1-1,0-1 1,7 14 0,-10-24-2,0-1 0,1 0 0,-1 0 0,0 1 0,0-1 0,0 0 0,0 0 0,0 0 0,0 1 0,1-1 0,-1 0 0,0 0 0,0 0 0,0 0 0,0 1 0,1-1 0,-1 0 0,0 0 0,0 0 0,0 0 0,1 0 0,-1 0 0,0 0 0,0 1 0,1-1 0,-1 0 0,0 0 0,0 0 0,1 0 0,-1 0 0,0 0-1,0 0 1,1 0 0,-1 0 0,0 0 0,0-1 0,1 1 0,-1 0 0,0 0 0,0 0 0,0 0 0,1 0 0,-1 0 0,0 0 0,0-1 0,0 1 0,1 0 0,-1 0 0,0 0 0,0 0 0,0-1 0,0 1 0,1 0 0,-1 0 0,0 0 0,0-1 0,8-17-1,-7 17 2,95-288 97,-81 242-83,-4 8-3,-8 24-4,1 1 0,11-24 0,-15 38-9,0 0 1,0 0-1,0 0 1,0 0-1,0 0 0,0 0 1,0 0-1,0 0 1,0 0-1,0 0 0,0 0 1,0 0-1,0 1 0,0-1 1,0 0-1,0 0 1,0 0-1,0 0 0,0 0 1,0 0-1,0 0 1,0 0-1,0 0 0,0 0 1,0 0-1,0 0 1,0 0-1,0 0 0,0 0 1,0 0-1,0 0 0,0 0 1,0 0-1,1 0 1,-1 0-1,0 0 0,0 0 1,0 0-1,0 0 1,0 0-1,0 0 0,0 0 1,0 0-1,0 0 0,0 0 1,0 0-1,0 0 1,0 0-1,0 0 0,0 0 1,1 0-1,-1 0 1,0 0-1,0 0 0,0 0 1,0 0-1,0 0 1,0 0-1,0 0 0,1 8-14,3 76 16,-8 94-1,3-157 51,0-17 22,3-10 25,18-75 123,-8 30-159,28-76 0,-40 125-62,1-1-1,1 0 0,-1 1 1,0-1-1,1 1 1,-1-1-1,1 1 1,0 0-1,-1 0 0,1 0 1,3-3-1,-5 5 0,1 0 0,-1 0 0,0 0 0,1 0 0,-1 0 0,1-1 0,-1 1 0,0 0 0,1 0 0,-1 0-1,1 0 1,-1 0 0,0 0 0,1 0 0,-1 0 0,1 0 0,-1 1 0,0-1 0,1 0 0,-1 0 0,0 0 0,1 0 0,-1 0-1,0 1 1,1-1 0,-1 0 0,1 1 0,10 18-30,-2 8 24,-2 1-1,0 0 1,2 34 0,3 88 35,-6-42-56,-1-118-914,1-19-514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3.901"/>
    </inkml:context>
    <inkml:brush xml:id="br0">
      <inkml:brushProperty name="width" value="0.05" units="cm"/>
      <inkml:brushProperty name="height" value="0.05" units="cm"/>
    </inkml:brush>
  </inkml:definitions>
  <inkml:trace contextRef="#ctx0" brushRef="#br0">120 0 22981,'0'0'1450,"-10"5"2545,1 3-3919,1 1 0,0 1-1,0-1 1,1 1 0,0 1 0,0 0-1,1-1 1,1 2 0,0-1 0,-4 14 0,2-6-61,2-4-2,0 0 0,1 0 0,1 1 0,-3 28 0,6-41-20,25-32-5,-20 24 12,0 0 1,0-1-1,0 2 1,1-1-1,0 1 0,0 0 1,0 0-1,0 1 1,1-1-1,-1 1 0,1 1 1,10-4-1,-14 6-5,0-1 0,1 0-1,-1 1 1,0 0-1,1 0 1,-1 0 0,0 0-1,1 0 1,-1 1-1,0-1 1,1 1 0,-1 0-1,0 0 1,0 0 0,0 0-1,0 1 1,0-1-1,0 1 1,0 0 0,0 0-1,-1 0 1,1 0 0,-1 0-1,1 1 1,-1-1-1,0 1 1,0-1 0,3 6-1,-1 0 1,0 0 0,-1-1 0,0 1 0,-1 0 0,1 0 0,-2 1 0,1-1 0,-1 0 0,0 1 1,-1-1-1,0 1 0,0-1 0,-1 0 0,0 1 0,-3 10 0,1-7 95,0-1 1,-1 1-1,-1-1 1,1 0-1,-2 0 1,0 0-1,0-1 1,-1 0-1,0 0 1,-10 9-1,-34 28 419,51-47-530,-4 1-206,-3-13-608,-17-32-1247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4.810"/>
    </inkml:context>
    <inkml:brush xml:id="br0">
      <inkml:brushProperty name="width" value="0.05" units="cm"/>
      <inkml:brushProperty name="height" value="0.05" units="cm"/>
    </inkml:brush>
  </inkml:definitions>
  <inkml:trace contextRef="#ctx0" brushRef="#br0">14 840 15555,'-6'89'5263,"-2"24"425,8-110-4835,1-3-812,0 0 0,-1 0 1,1-1-1,0 1 0,-1 0 0,1 0 0,0 0 0,-1-1 0,1 1 0,0 0 0,-1-1 1,1 1-1,-1-1 0,1 1 0,-1 0 0,1-1 0,-1 1 0,1-1 0,-1 1 1,1-1-1,-1 0 0,0 1 0,1-2 0,6-13 135,0 0 0,-2 0 0,6-24 0,-6 25-94,86-386 814,-29-9-640,-59 384-247,2-7 6,9-34-1,-13 62-26,12 21-26,-8-7 40,-1 0-1,-1 0 1,0 0 0,0 0 0,0 0-1,-2 0 1,2 13 0,1 6 4,116 550 20,-109-542-36,-3-14-179,-1 2-1,4 30 1,-12-45-1209,-5-4-922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4.965"/>
    </inkml:context>
    <inkml:brush xml:id="br0">
      <inkml:brushProperty name="width" value="0.05" units="cm"/>
      <inkml:brushProperty name="height" value="0.05" units="cm"/>
    </inkml:brush>
  </inkml:definitions>
  <inkml:trace contextRef="#ctx0" brushRef="#br0">0 32 22317,'0'0'3881,"2"0"-3449,43 15-344,-20-11-56,5-6-16,3-3 0,-2-13-312,6-8-633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5.339"/>
    </inkml:context>
    <inkml:brush xml:id="br0">
      <inkml:brushProperty name="width" value="0.05" units="cm"/>
      <inkml:brushProperty name="height" value="0.05" units="cm"/>
    </inkml:brush>
  </inkml:definitions>
  <inkml:trace contextRef="#ctx0" brushRef="#br0">159 1 23341,'-13'12'496,"0"1"0,1 1 0,1-1 0,0 2 1,1 0-1,0 0 0,-9 23 0,7-13-425,1 2 0,-13 52 0,20-62-72,1 0 1,1 1-1,0-1 0,1 1 1,2 33-1,0-48 0,-1 0 0,0 0 0,1 0-1,0 0 1,-1 0 0,1-1 0,0 1-1,0 0 1,1 0 0,-1-1 0,1 1 0,-1-1-1,1 0 1,0 1 0,4 3 0,-4-4 0,1-1 0,-1 1 1,1-1-1,0 0 1,0 0-1,-1 0 0,1 0 1,0-1-1,0 1 1,0-1-1,0 0 0,0 1 1,0-1-1,0-1 1,6 0-1,26-3 28,-18 1-17,0 1-1,0 1 1,0 0-1,25 3 1,-37-2-11,0 1-1,-1 0 1,1 1 0,-1-1-1,0 1 1,1-1-1,-1 1 1,0 1 0,0-1-1,0 0 1,0 1 0,0 0-1,-1 0 1,1 0 0,-1 0-1,0 1 1,0-1 0,0 1-1,0 0 1,-1 0 0,3 5-1,0 3 61,-1-1 0,0 1 0,0 0 0,-2 0 0,1 0 0,-2 0-1,1 0 1,-2 0 0,0 0 0,0 1 0,-4 22 0,3-25 26,-1-1 0,0 0-1,-1 1 1,0-1 0,0 0 0,-1-1 0,0 1 0,-1-1 0,0 1-1,0-1 1,-1 0 0,0-1 0,0 0 0,-1 0 0,-12 11 0,14-15-95,1 0 1,-1-1 0,1 1 0,-1-1-1,0 0 1,0 0 0,0 0 0,0-1-1,-1 0 1,1 0 0,0 0 0,0-1-1,-1 0 1,1 0 0,0 0 0,-1 0 0,1-1-1,0 0 1,0 0 0,-1-1 0,1 1-1,0-1 1,0 0 0,1 0 0,-1-1-1,0 1 1,1-1 0,-7-5 0,-4-12 891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5.775"/>
    </inkml:context>
    <inkml:brush xml:id="br0">
      <inkml:brushProperty name="width" value="0.05" units="cm"/>
      <inkml:brushProperty name="height" value="0.05" units="cm"/>
    </inkml:brush>
  </inkml:definitions>
  <inkml:trace contextRef="#ctx0" brushRef="#br0">28 162 23125,'-17'16'1752,"6"-6"2169,11-8-3649,0 0 16,32-7-256,-6-15-32,5-13-16,6-5 56,2-8-592,1-3-808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025"/>
    </inkml:context>
    <inkml:brush xml:id="br0">
      <inkml:brushProperty name="width" value="0.05" units="cm"/>
      <inkml:brushProperty name="height" value="0.05" units="cm"/>
    </inkml:brush>
  </inkml:definitions>
  <inkml:trace contextRef="#ctx0" brushRef="#br0">58 0 25317,'-19'23'665,"-2"3"431,12 4-1008,2 0-72,5 2-88,6-4-176,-3-4-400,1-3-129,0-9-151,-11-38-5849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335"/>
    </inkml:context>
    <inkml:brush xml:id="br0">
      <inkml:brushProperty name="width" value="0.05" units="cm"/>
      <inkml:brushProperty name="height" value="0.05" units="cm"/>
    </inkml:brush>
  </inkml:definitions>
  <inkml:trace contextRef="#ctx0" brushRef="#br0">77 119 8098,'1'0'449,"0"-1"0,0 1 0,-1-1 1,1 0-1,-1 1 0,1-1 0,0 0 1,-1 1-1,1-1 0,-1 0 0,1 0 0,-1 1 1,0-1-1,1 0 0,-1 0 0,0 0 1,1-1-1,4-23 4331,-2 7-3490,0 10-748,1 0 1,-1 1-1,1 0 0,0 0 0,1 0 0,7-9 1,-10 14 125,-2 3-597,1 0 0,0 0 0,0 0 0,-1 0 0,1 0 0,-1 0 0,1 1 0,-1-1 0,1 0 0,-1 0 0,0 0 0,0 0 0,1 1 0,-1-1 0,0 0 0,0 2 0,-1 73 104,-1-30-102,-4 66 89,-4-1 0,-6 0 0,-58 212 0,53-237-168,17-73-76,1-17-210,2-22-435,3-26-417,8-29 700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521"/>
    </inkml:context>
    <inkml:brush xml:id="br0">
      <inkml:brushProperty name="width" value="0.05" units="cm"/>
      <inkml:brushProperty name="height" value="0.05" units="cm"/>
    </inkml:brush>
  </inkml:definitions>
  <inkml:trace contextRef="#ctx0" brushRef="#br0">1 1 11963,'7'7'3592,"-4"5"2826,1 21-4930,-4 11-296,0 23-520,3 6-280,-1 13-223,-2 2-49,3-1-80,1 2-24,8-6 16,9-8-32,-3-21 32,1-13-48,-7-22-569,-3-10-567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27.11.2025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E2D8-F791-FFA3-7335-7C134B6D95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E5E703-CF58-9AE2-A77E-52004CBF2B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EA35CC7-87E0-439C-7171-0E8E128CB0C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0731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499.png"/><Relationship Id="rId21" Type="http://schemas.openxmlformats.org/officeDocument/2006/relationships/customXml" Target="../ink/ink10.xml"/><Relationship Id="rId42" Type="http://schemas.openxmlformats.org/officeDocument/2006/relationships/image" Target="../media/image506.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19.png"/><Relationship Id="rId84" Type="http://schemas.openxmlformats.org/officeDocument/2006/relationships/image" Target="../media/image527.png"/><Relationship Id="rId16" Type="http://schemas.openxmlformats.org/officeDocument/2006/relationships/image" Target="../media/image494.png"/><Relationship Id="rId11" Type="http://schemas.openxmlformats.org/officeDocument/2006/relationships/customXml" Target="../ink/ink5.xml"/><Relationship Id="rId32" Type="http://schemas.openxmlformats.org/officeDocument/2006/relationships/image" Target="../media/image501.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514.png"/><Relationship Id="rId74" Type="http://schemas.openxmlformats.org/officeDocument/2006/relationships/image" Target="../media/image522.png"/><Relationship Id="rId79" Type="http://schemas.openxmlformats.org/officeDocument/2006/relationships/customXml" Target="../ink/ink39.xml"/><Relationship Id="rId5" Type="http://schemas.openxmlformats.org/officeDocument/2006/relationships/customXml" Target="../ink/ink2.xml"/><Relationship Id="rId19" Type="http://schemas.openxmlformats.org/officeDocument/2006/relationships/customXml" Target="../ink/ink9.xml"/><Relationship Id="rId14" Type="http://schemas.openxmlformats.org/officeDocument/2006/relationships/image" Target="../media/image493.png"/><Relationship Id="rId22" Type="http://schemas.openxmlformats.org/officeDocument/2006/relationships/image" Target="../media/image497.png"/><Relationship Id="rId27" Type="http://schemas.openxmlformats.org/officeDocument/2006/relationships/customXml" Target="../ink/ink13.xml"/><Relationship Id="rId30" Type="http://schemas.openxmlformats.org/officeDocument/2006/relationships/image" Target="../media/image224.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509.png"/><Relationship Id="rId56" Type="http://schemas.openxmlformats.org/officeDocument/2006/relationships/image" Target="../media/image513.png"/><Relationship Id="rId64" Type="http://schemas.openxmlformats.org/officeDocument/2006/relationships/image" Target="../media/image517.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490.png"/><Relationship Id="rId51" Type="http://schemas.openxmlformats.org/officeDocument/2006/relationships/customXml" Target="../ink/ink25.xml"/><Relationship Id="rId72" Type="http://schemas.openxmlformats.org/officeDocument/2006/relationships/image" Target="../media/image521.png"/><Relationship Id="rId80" Type="http://schemas.openxmlformats.org/officeDocument/2006/relationships/image" Target="../media/image525.png"/><Relationship Id="rId85" Type="http://schemas.openxmlformats.org/officeDocument/2006/relationships/customXml" Target="../ink/ink42.xml"/><Relationship Id="rId3" Type="http://schemas.openxmlformats.org/officeDocument/2006/relationships/customXml" Target="../ink/ink1.xml"/><Relationship Id="rId12" Type="http://schemas.openxmlformats.org/officeDocument/2006/relationships/image" Target="../media/image492.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504.png"/><Relationship Id="rId46" Type="http://schemas.openxmlformats.org/officeDocument/2006/relationships/image" Target="../media/image508.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496.png"/><Relationship Id="rId41" Type="http://schemas.openxmlformats.org/officeDocument/2006/relationships/customXml" Target="../ink/ink20.xml"/><Relationship Id="rId54" Type="http://schemas.openxmlformats.org/officeDocument/2006/relationships/image" Target="../media/image512.png"/><Relationship Id="rId62" Type="http://schemas.openxmlformats.org/officeDocument/2006/relationships/image" Target="../media/image516.png"/><Relationship Id="rId70" Type="http://schemas.openxmlformats.org/officeDocument/2006/relationships/image" Target="../media/image520.png"/><Relationship Id="rId75" Type="http://schemas.openxmlformats.org/officeDocument/2006/relationships/customXml" Target="../ink/ink37.xml"/><Relationship Id="rId83" Type="http://schemas.openxmlformats.org/officeDocument/2006/relationships/customXml" Target="../ink/ink41.xml"/><Relationship Id="rId1" Type="http://schemas.openxmlformats.org/officeDocument/2006/relationships/slideLayout" Target="../slideLayouts/slideLayout7.xml"/><Relationship Id="rId6" Type="http://schemas.openxmlformats.org/officeDocument/2006/relationships/image" Target="../media/image489.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500.png"/><Relationship Id="rId36" Type="http://schemas.openxmlformats.org/officeDocument/2006/relationships/image" Target="../media/image503.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491.png"/><Relationship Id="rId31" Type="http://schemas.openxmlformats.org/officeDocument/2006/relationships/customXml" Target="../ink/ink15.xml"/><Relationship Id="rId44" Type="http://schemas.openxmlformats.org/officeDocument/2006/relationships/image" Target="../media/image507.png"/><Relationship Id="rId52" Type="http://schemas.openxmlformats.org/officeDocument/2006/relationships/image" Target="../media/image511.png"/><Relationship Id="rId60" Type="http://schemas.openxmlformats.org/officeDocument/2006/relationships/image" Target="../media/image515.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524.png"/><Relationship Id="rId81" Type="http://schemas.openxmlformats.org/officeDocument/2006/relationships/customXml" Target="../ink/ink40.xml"/><Relationship Id="rId86" Type="http://schemas.openxmlformats.org/officeDocument/2006/relationships/image" Target="../media/image528.png"/><Relationship Id="rId4" Type="http://schemas.openxmlformats.org/officeDocument/2006/relationships/image" Target="../media/image488.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495.png"/><Relationship Id="rId39" Type="http://schemas.openxmlformats.org/officeDocument/2006/relationships/customXml" Target="../ink/ink19.xml"/><Relationship Id="rId34" Type="http://schemas.openxmlformats.org/officeDocument/2006/relationships/image" Target="../media/image502.png"/><Relationship Id="rId50" Type="http://schemas.openxmlformats.org/officeDocument/2006/relationships/image" Target="../media/image510.png"/><Relationship Id="rId55" Type="http://schemas.openxmlformats.org/officeDocument/2006/relationships/customXml" Target="../ink/ink27.xml"/><Relationship Id="rId76" Type="http://schemas.openxmlformats.org/officeDocument/2006/relationships/image" Target="../media/image523.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498.png"/><Relationship Id="rId40" Type="http://schemas.openxmlformats.org/officeDocument/2006/relationships/image" Target="../media/image505.png"/><Relationship Id="rId45" Type="http://schemas.openxmlformats.org/officeDocument/2006/relationships/customXml" Target="../ink/ink22.xml"/><Relationship Id="rId66" Type="http://schemas.openxmlformats.org/officeDocument/2006/relationships/image" Target="../media/image518.png"/><Relationship Id="rId61" Type="http://schemas.openxmlformats.org/officeDocument/2006/relationships/customXml" Target="../ink/ink30.xml"/><Relationship Id="rId82" Type="http://schemas.openxmlformats.org/officeDocument/2006/relationships/image" Target="../media/image526.png"/></Relationships>
</file>

<file path=ppt/slides/_rels/slide10.xml.rels><?xml version="1.0" encoding="UTF-8" standalone="yes"?>
<Relationships xmlns="http://schemas.openxmlformats.org/package/2006/relationships"><Relationship Id="rId117" Type="http://schemas.openxmlformats.org/officeDocument/2006/relationships/customXml" Target="../ink/ink317.xml"/><Relationship Id="rId21" Type="http://schemas.openxmlformats.org/officeDocument/2006/relationships/customXml" Target="../ink/ink269.xml"/><Relationship Id="rId42" Type="http://schemas.openxmlformats.org/officeDocument/2006/relationships/image" Target="../media/image759.png"/><Relationship Id="rId63" Type="http://schemas.openxmlformats.org/officeDocument/2006/relationships/customXml" Target="../ink/ink290.xml"/><Relationship Id="rId84" Type="http://schemas.openxmlformats.org/officeDocument/2006/relationships/image" Target="../media/image780.png"/><Relationship Id="rId138" Type="http://schemas.openxmlformats.org/officeDocument/2006/relationships/image" Target="../media/image806.png"/><Relationship Id="rId159" Type="http://schemas.openxmlformats.org/officeDocument/2006/relationships/customXml" Target="../ink/ink339.xml"/><Relationship Id="rId170" Type="http://schemas.openxmlformats.org/officeDocument/2006/relationships/image" Target="../media/image822.png"/><Relationship Id="rId191" Type="http://schemas.openxmlformats.org/officeDocument/2006/relationships/customXml" Target="../ink/ink355.xml"/><Relationship Id="rId205" Type="http://schemas.openxmlformats.org/officeDocument/2006/relationships/customXml" Target="../ink/ink362.xml"/><Relationship Id="rId226" Type="http://schemas.openxmlformats.org/officeDocument/2006/relationships/image" Target="../media/image850.png"/><Relationship Id="rId107" Type="http://schemas.openxmlformats.org/officeDocument/2006/relationships/customXml" Target="../ink/ink312.xml"/><Relationship Id="rId11" Type="http://schemas.openxmlformats.org/officeDocument/2006/relationships/customXml" Target="../ink/ink264.xml"/><Relationship Id="rId32" Type="http://schemas.openxmlformats.org/officeDocument/2006/relationships/image" Target="../media/image755.png"/><Relationship Id="rId53" Type="http://schemas.openxmlformats.org/officeDocument/2006/relationships/customXml" Target="../ink/ink285.xml"/><Relationship Id="rId74" Type="http://schemas.openxmlformats.org/officeDocument/2006/relationships/image" Target="../media/image775.png"/><Relationship Id="rId128" Type="http://schemas.openxmlformats.org/officeDocument/2006/relationships/customXml" Target="../ink/ink323.xml"/><Relationship Id="rId149" Type="http://schemas.openxmlformats.org/officeDocument/2006/relationships/customXml" Target="../ink/ink334.xml"/><Relationship Id="rId5" Type="http://schemas.openxmlformats.org/officeDocument/2006/relationships/customXml" Target="../ink/ink261.xml"/><Relationship Id="rId95" Type="http://schemas.openxmlformats.org/officeDocument/2006/relationships/customXml" Target="../ink/ink306.xml"/><Relationship Id="rId160" Type="http://schemas.openxmlformats.org/officeDocument/2006/relationships/image" Target="../media/image817.png"/><Relationship Id="rId181" Type="http://schemas.openxmlformats.org/officeDocument/2006/relationships/customXml" Target="../ink/ink350.xml"/><Relationship Id="rId216" Type="http://schemas.openxmlformats.org/officeDocument/2006/relationships/image" Target="../media/image845.png"/><Relationship Id="rId237" Type="http://schemas.openxmlformats.org/officeDocument/2006/relationships/customXml" Target="../ink/ink378.xml"/><Relationship Id="rId22" Type="http://schemas.openxmlformats.org/officeDocument/2006/relationships/image" Target="../media/image750.png"/><Relationship Id="rId43" Type="http://schemas.openxmlformats.org/officeDocument/2006/relationships/customXml" Target="../ink/ink280.xml"/><Relationship Id="rId64" Type="http://schemas.openxmlformats.org/officeDocument/2006/relationships/image" Target="../media/image770.png"/><Relationship Id="rId118" Type="http://schemas.openxmlformats.org/officeDocument/2006/relationships/image" Target="../media/image797.png"/><Relationship Id="rId139" Type="http://schemas.openxmlformats.org/officeDocument/2006/relationships/customXml" Target="../ink/ink329.xml"/><Relationship Id="rId85" Type="http://schemas.openxmlformats.org/officeDocument/2006/relationships/customXml" Target="../ink/ink301.xml"/><Relationship Id="rId150" Type="http://schemas.openxmlformats.org/officeDocument/2006/relationships/image" Target="../media/image812.png"/><Relationship Id="rId171" Type="http://schemas.openxmlformats.org/officeDocument/2006/relationships/customXml" Target="../ink/ink345.xml"/><Relationship Id="rId192" Type="http://schemas.openxmlformats.org/officeDocument/2006/relationships/image" Target="../media/image833.png"/><Relationship Id="rId206" Type="http://schemas.openxmlformats.org/officeDocument/2006/relationships/image" Target="../media/image840.png"/><Relationship Id="rId227" Type="http://schemas.openxmlformats.org/officeDocument/2006/relationships/customXml" Target="../ink/ink373.xml"/><Relationship Id="rId12" Type="http://schemas.openxmlformats.org/officeDocument/2006/relationships/image" Target="../media/image745.png"/><Relationship Id="rId33" Type="http://schemas.openxmlformats.org/officeDocument/2006/relationships/customXml" Target="../ink/ink275.xml"/><Relationship Id="rId108" Type="http://schemas.openxmlformats.org/officeDocument/2006/relationships/image" Target="../media/image792.png"/><Relationship Id="rId129" Type="http://schemas.openxmlformats.org/officeDocument/2006/relationships/image" Target="../media/image802.png"/><Relationship Id="rId54" Type="http://schemas.openxmlformats.org/officeDocument/2006/relationships/image" Target="../media/image765.png"/><Relationship Id="rId75" Type="http://schemas.openxmlformats.org/officeDocument/2006/relationships/customXml" Target="../ink/ink296.xml"/><Relationship Id="rId96" Type="http://schemas.openxmlformats.org/officeDocument/2006/relationships/image" Target="../media/image786.png"/><Relationship Id="rId140" Type="http://schemas.openxmlformats.org/officeDocument/2006/relationships/image" Target="../media/image807.png"/><Relationship Id="rId161" Type="http://schemas.openxmlformats.org/officeDocument/2006/relationships/customXml" Target="../ink/ink340.xml"/><Relationship Id="rId182" Type="http://schemas.openxmlformats.org/officeDocument/2006/relationships/image" Target="../media/image828.png"/><Relationship Id="rId217" Type="http://schemas.openxmlformats.org/officeDocument/2006/relationships/customXml" Target="../ink/ink368.xml"/><Relationship Id="rId6" Type="http://schemas.openxmlformats.org/officeDocument/2006/relationships/image" Target="../media/image742.png"/><Relationship Id="rId238" Type="http://schemas.openxmlformats.org/officeDocument/2006/relationships/customXml" Target="../ink/ink379.xml"/><Relationship Id="rId23" Type="http://schemas.openxmlformats.org/officeDocument/2006/relationships/customXml" Target="../ink/ink270.xml"/><Relationship Id="rId119" Type="http://schemas.openxmlformats.org/officeDocument/2006/relationships/customXml" Target="../ink/ink318.xml"/><Relationship Id="rId44" Type="http://schemas.openxmlformats.org/officeDocument/2006/relationships/image" Target="../media/image760.png"/><Relationship Id="rId65" Type="http://schemas.openxmlformats.org/officeDocument/2006/relationships/customXml" Target="../ink/ink291.xml"/><Relationship Id="rId86" Type="http://schemas.openxmlformats.org/officeDocument/2006/relationships/image" Target="../media/image781.png"/><Relationship Id="rId130" Type="http://schemas.openxmlformats.org/officeDocument/2006/relationships/customXml" Target="../ink/ink324.xml"/><Relationship Id="rId151" Type="http://schemas.openxmlformats.org/officeDocument/2006/relationships/customXml" Target="../ink/ink335.xml"/><Relationship Id="rId172" Type="http://schemas.openxmlformats.org/officeDocument/2006/relationships/image" Target="../media/image823.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851.png"/><Relationship Id="rId13" Type="http://schemas.openxmlformats.org/officeDocument/2006/relationships/customXml" Target="../ink/ink265.xml"/><Relationship Id="rId109" Type="http://schemas.openxmlformats.org/officeDocument/2006/relationships/customXml" Target="../ink/ink313.xml"/><Relationship Id="rId34" Type="http://schemas.openxmlformats.org/officeDocument/2006/relationships/image" Target="../media/image756.png"/><Relationship Id="rId55" Type="http://schemas.openxmlformats.org/officeDocument/2006/relationships/customXml" Target="../ink/ink286.xml"/><Relationship Id="rId76" Type="http://schemas.openxmlformats.org/officeDocument/2006/relationships/image" Target="../media/image776.png"/><Relationship Id="rId97" Type="http://schemas.openxmlformats.org/officeDocument/2006/relationships/customXml" Target="../ink/ink307.xml"/><Relationship Id="rId120" Type="http://schemas.openxmlformats.org/officeDocument/2006/relationships/image" Target="../media/image798.png"/><Relationship Id="rId141" Type="http://schemas.openxmlformats.org/officeDocument/2006/relationships/customXml" Target="../ink/ink330.xml"/><Relationship Id="rId7" Type="http://schemas.openxmlformats.org/officeDocument/2006/relationships/customXml" Target="../ink/ink262.xml"/><Relationship Id="rId162" Type="http://schemas.openxmlformats.org/officeDocument/2006/relationships/image" Target="../media/image818.png"/><Relationship Id="rId183" Type="http://schemas.openxmlformats.org/officeDocument/2006/relationships/customXml" Target="../ink/ink351.xml"/><Relationship Id="rId218" Type="http://schemas.openxmlformats.org/officeDocument/2006/relationships/image" Target="../media/image846.png"/><Relationship Id="rId239" Type="http://schemas.openxmlformats.org/officeDocument/2006/relationships/image" Target="../media/image856.png"/><Relationship Id="rId24" Type="http://schemas.openxmlformats.org/officeDocument/2006/relationships/image" Target="../media/image751.png"/><Relationship Id="rId45" Type="http://schemas.openxmlformats.org/officeDocument/2006/relationships/customXml" Target="../ink/ink281.xml"/><Relationship Id="rId66" Type="http://schemas.openxmlformats.org/officeDocument/2006/relationships/image" Target="../media/image771.png"/><Relationship Id="rId87" Type="http://schemas.openxmlformats.org/officeDocument/2006/relationships/customXml" Target="../ink/ink302.xml"/><Relationship Id="rId110" Type="http://schemas.openxmlformats.org/officeDocument/2006/relationships/image" Target="../media/image793.png"/><Relationship Id="rId131" Type="http://schemas.openxmlformats.org/officeDocument/2006/relationships/image" Target="../media/image803.png"/><Relationship Id="rId152" Type="http://schemas.openxmlformats.org/officeDocument/2006/relationships/image" Target="../media/image813.png"/><Relationship Id="rId173" Type="http://schemas.openxmlformats.org/officeDocument/2006/relationships/customXml" Target="../ink/ink346.xml"/><Relationship Id="rId194" Type="http://schemas.openxmlformats.org/officeDocument/2006/relationships/image" Target="../media/image834.png"/><Relationship Id="rId208" Type="http://schemas.openxmlformats.org/officeDocument/2006/relationships/image" Target="../media/image841.png"/><Relationship Id="rId229" Type="http://schemas.openxmlformats.org/officeDocument/2006/relationships/customXml" Target="../ink/ink374.xml"/><Relationship Id="rId240" Type="http://schemas.openxmlformats.org/officeDocument/2006/relationships/customXml" Target="../ink/ink380.xml"/><Relationship Id="rId14" Type="http://schemas.openxmlformats.org/officeDocument/2006/relationships/image" Target="../media/image746.png"/><Relationship Id="rId35" Type="http://schemas.openxmlformats.org/officeDocument/2006/relationships/customXml" Target="../ink/ink276.xml"/><Relationship Id="rId56" Type="http://schemas.openxmlformats.org/officeDocument/2006/relationships/image" Target="../media/image766.png"/><Relationship Id="rId77" Type="http://schemas.openxmlformats.org/officeDocument/2006/relationships/customXml" Target="../ink/ink297.xml"/><Relationship Id="rId100" Type="http://schemas.openxmlformats.org/officeDocument/2006/relationships/image" Target="../media/image788.png"/><Relationship Id="rId8" Type="http://schemas.openxmlformats.org/officeDocument/2006/relationships/image" Target="../media/image743.png"/><Relationship Id="rId98" Type="http://schemas.openxmlformats.org/officeDocument/2006/relationships/image" Target="../media/image787.png"/><Relationship Id="rId121" Type="http://schemas.openxmlformats.org/officeDocument/2006/relationships/customXml" Target="../ink/ink319.xml"/><Relationship Id="rId142" Type="http://schemas.openxmlformats.org/officeDocument/2006/relationships/image" Target="../media/image808.png"/><Relationship Id="rId163" Type="http://schemas.openxmlformats.org/officeDocument/2006/relationships/customXml" Target="../ink/ink341.xml"/><Relationship Id="rId184" Type="http://schemas.openxmlformats.org/officeDocument/2006/relationships/image" Target="../media/image829.png"/><Relationship Id="rId219" Type="http://schemas.openxmlformats.org/officeDocument/2006/relationships/customXml" Target="../ink/ink369.xml"/><Relationship Id="rId230" Type="http://schemas.openxmlformats.org/officeDocument/2006/relationships/image" Target="../media/image852.png"/><Relationship Id="rId25" Type="http://schemas.openxmlformats.org/officeDocument/2006/relationships/customXml" Target="../ink/ink271.xml"/><Relationship Id="rId46" Type="http://schemas.openxmlformats.org/officeDocument/2006/relationships/image" Target="../media/image761.png"/><Relationship Id="rId67" Type="http://schemas.openxmlformats.org/officeDocument/2006/relationships/customXml" Target="../ink/ink292.xml"/><Relationship Id="rId88" Type="http://schemas.openxmlformats.org/officeDocument/2006/relationships/image" Target="../media/image782.png"/><Relationship Id="rId111" Type="http://schemas.openxmlformats.org/officeDocument/2006/relationships/customXml" Target="../ink/ink314.xml"/><Relationship Id="rId132" Type="http://schemas.openxmlformats.org/officeDocument/2006/relationships/customXml" Target="../ink/ink325.xml"/><Relationship Id="rId153" Type="http://schemas.openxmlformats.org/officeDocument/2006/relationships/customXml" Target="../ink/ink336.xml"/><Relationship Id="rId174" Type="http://schemas.openxmlformats.org/officeDocument/2006/relationships/image" Target="../media/image824.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847.png"/><Relationship Id="rId241" Type="http://schemas.openxmlformats.org/officeDocument/2006/relationships/image" Target="../media/image857.png"/><Relationship Id="rId15" Type="http://schemas.openxmlformats.org/officeDocument/2006/relationships/customXml" Target="../ink/ink266.xml"/><Relationship Id="rId36" Type="http://schemas.openxmlformats.org/officeDocument/2006/relationships/image" Target="../media/image224.png"/><Relationship Id="rId57" Type="http://schemas.openxmlformats.org/officeDocument/2006/relationships/customXml" Target="../ink/ink287.xml"/><Relationship Id="rId106" Type="http://schemas.openxmlformats.org/officeDocument/2006/relationships/image" Target="../media/image791.png"/><Relationship Id="rId127" Type="http://schemas.openxmlformats.org/officeDocument/2006/relationships/image" Target="../media/image801.png"/><Relationship Id="rId10" Type="http://schemas.openxmlformats.org/officeDocument/2006/relationships/image" Target="../media/image744.png"/><Relationship Id="rId31" Type="http://schemas.openxmlformats.org/officeDocument/2006/relationships/customXml" Target="../ink/ink274.xml"/><Relationship Id="rId52" Type="http://schemas.openxmlformats.org/officeDocument/2006/relationships/image" Target="../media/image764.png"/><Relationship Id="rId73" Type="http://schemas.openxmlformats.org/officeDocument/2006/relationships/customXml" Target="../ink/ink295.xml"/><Relationship Id="rId78" Type="http://schemas.openxmlformats.org/officeDocument/2006/relationships/image" Target="../media/image777.png"/><Relationship Id="rId94" Type="http://schemas.openxmlformats.org/officeDocument/2006/relationships/image" Target="../media/image785.png"/><Relationship Id="rId99" Type="http://schemas.openxmlformats.org/officeDocument/2006/relationships/customXml" Target="../ink/ink308.xml"/><Relationship Id="rId101" Type="http://schemas.openxmlformats.org/officeDocument/2006/relationships/customXml" Target="../ink/ink309.xml"/><Relationship Id="rId122" Type="http://schemas.openxmlformats.org/officeDocument/2006/relationships/image" Target="../media/image799.png"/><Relationship Id="rId143" Type="http://schemas.openxmlformats.org/officeDocument/2006/relationships/customXml" Target="../ink/ink331.xml"/><Relationship Id="rId148" Type="http://schemas.openxmlformats.org/officeDocument/2006/relationships/image" Target="../media/image811.png"/><Relationship Id="rId164" Type="http://schemas.openxmlformats.org/officeDocument/2006/relationships/image" Target="../media/image819.png"/><Relationship Id="rId169" Type="http://schemas.openxmlformats.org/officeDocument/2006/relationships/customXml" Target="../ink/ink344.xml"/><Relationship Id="rId185" Type="http://schemas.openxmlformats.org/officeDocument/2006/relationships/customXml" Target="../ink/ink352.xml"/><Relationship Id="rId4" Type="http://schemas.openxmlformats.org/officeDocument/2006/relationships/image" Target="../media/image741.png"/><Relationship Id="rId9" Type="http://schemas.openxmlformats.org/officeDocument/2006/relationships/customXml" Target="../ink/ink263.xml"/><Relationship Id="rId180" Type="http://schemas.openxmlformats.org/officeDocument/2006/relationships/image" Target="../media/image827.png"/><Relationship Id="rId210" Type="http://schemas.openxmlformats.org/officeDocument/2006/relationships/image" Target="../media/image842.png"/><Relationship Id="rId215" Type="http://schemas.openxmlformats.org/officeDocument/2006/relationships/customXml" Target="../ink/ink367.xml"/><Relationship Id="rId236" Type="http://schemas.openxmlformats.org/officeDocument/2006/relationships/image" Target="../media/image855.png"/><Relationship Id="rId26" Type="http://schemas.openxmlformats.org/officeDocument/2006/relationships/image" Target="../media/image752.png"/><Relationship Id="rId231" Type="http://schemas.openxmlformats.org/officeDocument/2006/relationships/customXml" Target="../ink/ink375.xml"/><Relationship Id="rId47" Type="http://schemas.openxmlformats.org/officeDocument/2006/relationships/customXml" Target="../ink/ink282.xml"/><Relationship Id="rId68" Type="http://schemas.openxmlformats.org/officeDocument/2006/relationships/image" Target="../media/image772.png"/><Relationship Id="rId89" Type="http://schemas.openxmlformats.org/officeDocument/2006/relationships/customXml" Target="../ink/ink303.xml"/><Relationship Id="rId112" Type="http://schemas.openxmlformats.org/officeDocument/2006/relationships/image" Target="../media/image794.png"/><Relationship Id="rId133" Type="http://schemas.openxmlformats.org/officeDocument/2006/relationships/customXml" Target="../ink/ink326.xml"/><Relationship Id="rId154" Type="http://schemas.openxmlformats.org/officeDocument/2006/relationships/image" Target="../media/image814.png"/><Relationship Id="rId175" Type="http://schemas.openxmlformats.org/officeDocument/2006/relationships/customXml" Target="../ink/ink347.xml"/><Relationship Id="rId196" Type="http://schemas.openxmlformats.org/officeDocument/2006/relationships/image" Target="../media/image835.png"/><Relationship Id="rId200" Type="http://schemas.openxmlformats.org/officeDocument/2006/relationships/image" Target="../media/image837.png"/><Relationship Id="rId16" Type="http://schemas.openxmlformats.org/officeDocument/2006/relationships/image" Target="../media/image747.png"/><Relationship Id="rId221" Type="http://schemas.openxmlformats.org/officeDocument/2006/relationships/customXml" Target="../ink/ink370.xml"/><Relationship Id="rId242" Type="http://schemas.openxmlformats.org/officeDocument/2006/relationships/customXml" Target="../ink/ink381.xml"/><Relationship Id="rId37" Type="http://schemas.openxmlformats.org/officeDocument/2006/relationships/customXml" Target="../ink/ink277.xml"/><Relationship Id="rId58" Type="http://schemas.openxmlformats.org/officeDocument/2006/relationships/image" Target="../media/image767.png"/><Relationship Id="rId79" Type="http://schemas.openxmlformats.org/officeDocument/2006/relationships/customXml" Target="../ink/ink298.xml"/><Relationship Id="rId102" Type="http://schemas.openxmlformats.org/officeDocument/2006/relationships/image" Target="../media/image789.png"/><Relationship Id="rId123" Type="http://schemas.openxmlformats.org/officeDocument/2006/relationships/customXml" Target="../ink/ink320.xml"/><Relationship Id="rId144" Type="http://schemas.openxmlformats.org/officeDocument/2006/relationships/image" Target="../media/image809.png"/><Relationship Id="rId90" Type="http://schemas.openxmlformats.org/officeDocument/2006/relationships/image" Target="../media/image783.png"/><Relationship Id="rId165" Type="http://schemas.openxmlformats.org/officeDocument/2006/relationships/customXml" Target="../ink/ink342.xml"/><Relationship Id="rId186" Type="http://schemas.openxmlformats.org/officeDocument/2006/relationships/image" Target="../media/image830.png"/><Relationship Id="rId211" Type="http://schemas.openxmlformats.org/officeDocument/2006/relationships/customXml" Target="../ink/ink365.xml"/><Relationship Id="rId232" Type="http://schemas.openxmlformats.org/officeDocument/2006/relationships/image" Target="../media/image853.png"/><Relationship Id="rId27" Type="http://schemas.openxmlformats.org/officeDocument/2006/relationships/customXml" Target="../ink/ink272.xml"/><Relationship Id="rId48" Type="http://schemas.openxmlformats.org/officeDocument/2006/relationships/image" Target="../media/image762.png"/><Relationship Id="rId69" Type="http://schemas.openxmlformats.org/officeDocument/2006/relationships/customXml" Target="../ink/ink293.xml"/><Relationship Id="rId113" Type="http://schemas.openxmlformats.org/officeDocument/2006/relationships/customXml" Target="../ink/ink315.xml"/><Relationship Id="rId134" Type="http://schemas.openxmlformats.org/officeDocument/2006/relationships/image" Target="../media/image804.png"/><Relationship Id="rId80" Type="http://schemas.openxmlformats.org/officeDocument/2006/relationships/image" Target="../media/image778.png"/><Relationship Id="rId155" Type="http://schemas.openxmlformats.org/officeDocument/2006/relationships/customXml" Target="../ink/ink337.xml"/><Relationship Id="rId176" Type="http://schemas.openxmlformats.org/officeDocument/2006/relationships/image" Target="../media/image825.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848.png"/><Relationship Id="rId243" Type="http://schemas.openxmlformats.org/officeDocument/2006/relationships/image" Target="../media/image1.png"/><Relationship Id="rId17" Type="http://schemas.openxmlformats.org/officeDocument/2006/relationships/customXml" Target="../ink/ink267.xml"/><Relationship Id="rId38" Type="http://schemas.openxmlformats.org/officeDocument/2006/relationships/image" Target="../media/image757.png"/><Relationship Id="rId59" Type="http://schemas.openxmlformats.org/officeDocument/2006/relationships/customXml" Target="../ink/ink288.xml"/><Relationship Id="rId103" Type="http://schemas.openxmlformats.org/officeDocument/2006/relationships/customXml" Target="../ink/ink310.xml"/><Relationship Id="rId124" Type="http://schemas.openxmlformats.org/officeDocument/2006/relationships/customXml" Target="../ink/ink321.xml"/><Relationship Id="rId70" Type="http://schemas.openxmlformats.org/officeDocument/2006/relationships/image" Target="../media/image773.png"/><Relationship Id="rId91" Type="http://schemas.openxmlformats.org/officeDocument/2006/relationships/customXml" Target="../ink/ink304.xml"/><Relationship Id="rId145" Type="http://schemas.openxmlformats.org/officeDocument/2006/relationships/customXml" Target="../ink/ink332.xml"/><Relationship Id="rId166" Type="http://schemas.openxmlformats.org/officeDocument/2006/relationships/image" Target="../media/image820.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843.png"/><Relationship Id="rId233" Type="http://schemas.openxmlformats.org/officeDocument/2006/relationships/customXml" Target="../ink/ink376.xml"/><Relationship Id="rId28" Type="http://schemas.openxmlformats.org/officeDocument/2006/relationships/image" Target="../media/image753.png"/><Relationship Id="rId49" Type="http://schemas.openxmlformats.org/officeDocument/2006/relationships/customXml" Target="../ink/ink283.xml"/><Relationship Id="rId114" Type="http://schemas.openxmlformats.org/officeDocument/2006/relationships/image" Target="../media/image795.png"/><Relationship Id="rId60" Type="http://schemas.openxmlformats.org/officeDocument/2006/relationships/image" Target="../media/image768.png"/><Relationship Id="rId81" Type="http://schemas.openxmlformats.org/officeDocument/2006/relationships/customXml" Target="../ink/ink299.xml"/><Relationship Id="rId135" Type="http://schemas.openxmlformats.org/officeDocument/2006/relationships/customXml" Target="../ink/ink327.xml"/><Relationship Id="rId156" Type="http://schemas.openxmlformats.org/officeDocument/2006/relationships/image" Target="../media/image815.png"/><Relationship Id="rId177" Type="http://schemas.openxmlformats.org/officeDocument/2006/relationships/customXml" Target="../ink/ink348.xml"/><Relationship Id="rId198" Type="http://schemas.openxmlformats.org/officeDocument/2006/relationships/image" Target="../media/image836.png"/><Relationship Id="rId202" Type="http://schemas.openxmlformats.org/officeDocument/2006/relationships/image" Target="../media/image838.png"/><Relationship Id="rId223" Type="http://schemas.openxmlformats.org/officeDocument/2006/relationships/customXml" Target="../ink/ink371.xml"/><Relationship Id="rId18" Type="http://schemas.openxmlformats.org/officeDocument/2006/relationships/image" Target="../media/image748.png"/><Relationship Id="rId39" Type="http://schemas.openxmlformats.org/officeDocument/2006/relationships/customXml" Target="../ink/ink278.xml"/><Relationship Id="rId50" Type="http://schemas.openxmlformats.org/officeDocument/2006/relationships/image" Target="../media/image763.png"/><Relationship Id="rId104" Type="http://schemas.openxmlformats.org/officeDocument/2006/relationships/image" Target="../media/image790.png"/><Relationship Id="rId125" Type="http://schemas.openxmlformats.org/officeDocument/2006/relationships/image" Target="../media/image800.png"/><Relationship Id="rId146" Type="http://schemas.openxmlformats.org/officeDocument/2006/relationships/image" Target="../media/image810.png"/><Relationship Id="rId167" Type="http://schemas.openxmlformats.org/officeDocument/2006/relationships/customXml" Target="../ink/ink343.xml"/><Relationship Id="rId188" Type="http://schemas.openxmlformats.org/officeDocument/2006/relationships/image" Target="../media/image831.png"/><Relationship Id="rId71" Type="http://schemas.openxmlformats.org/officeDocument/2006/relationships/customXml" Target="../ink/ink294.xml"/><Relationship Id="rId92" Type="http://schemas.openxmlformats.org/officeDocument/2006/relationships/image" Target="../media/image784.png"/><Relationship Id="rId213" Type="http://schemas.openxmlformats.org/officeDocument/2006/relationships/customXml" Target="../ink/ink366.xml"/><Relationship Id="rId234" Type="http://schemas.openxmlformats.org/officeDocument/2006/relationships/image" Target="../media/image854.png"/><Relationship Id="rId2" Type="http://schemas.openxmlformats.org/officeDocument/2006/relationships/notesSlide" Target="../notesSlides/notesSlide10.xml"/><Relationship Id="rId29" Type="http://schemas.openxmlformats.org/officeDocument/2006/relationships/customXml" Target="../ink/ink273.xml"/><Relationship Id="rId40" Type="http://schemas.openxmlformats.org/officeDocument/2006/relationships/image" Target="../media/image758.png"/><Relationship Id="rId115" Type="http://schemas.openxmlformats.org/officeDocument/2006/relationships/customXml" Target="../ink/ink316.xml"/><Relationship Id="rId136" Type="http://schemas.openxmlformats.org/officeDocument/2006/relationships/image" Target="../media/image805.png"/><Relationship Id="rId157" Type="http://schemas.openxmlformats.org/officeDocument/2006/relationships/customXml" Target="../ink/ink338.xml"/><Relationship Id="rId178" Type="http://schemas.openxmlformats.org/officeDocument/2006/relationships/image" Target="../media/image826.png"/><Relationship Id="rId61" Type="http://schemas.openxmlformats.org/officeDocument/2006/relationships/customXml" Target="../ink/ink289.xml"/><Relationship Id="rId82" Type="http://schemas.openxmlformats.org/officeDocument/2006/relationships/image" Target="../media/image779.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8.xml"/><Relationship Id="rId224" Type="http://schemas.openxmlformats.org/officeDocument/2006/relationships/image" Target="../media/image849.png"/><Relationship Id="rId30" Type="http://schemas.openxmlformats.org/officeDocument/2006/relationships/image" Target="../media/image754.png"/><Relationship Id="rId105" Type="http://schemas.openxmlformats.org/officeDocument/2006/relationships/customXml" Target="../ink/ink311.xml"/><Relationship Id="rId126" Type="http://schemas.openxmlformats.org/officeDocument/2006/relationships/customXml" Target="../ink/ink322.xml"/><Relationship Id="rId147" Type="http://schemas.openxmlformats.org/officeDocument/2006/relationships/customXml" Target="../ink/ink333.xml"/><Relationship Id="rId168" Type="http://schemas.openxmlformats.org/officeDocument/2006/relationships/image" Target="../media/image821.png"/><Relationship Id="rId51" Type="http://schemas.openxmlformats.org/officeDocument/2006/relationships/customXml" Target="../ink/ink284.xml"/><Relationship Id="rId72" Type="http://schemas.openxmlformats.org/officeDocument/2006/relationships/image" Target="../media/image774.png"/><Relationship Id="rId93" Type="http://schemas.openxmlformats.org/officeDocument/2006/relationships/customXml" Target="../ink/ink305.xml"/><Relationship Id="rId189" Type="http://schemas.openxmlformats.org/officeDocument/2006/relationships/customXml" Target="../ink/ink354.xml"/><Relationship Id="rId3" Type="http://schemas.openxmlformats.org/officeDocument/2006/relationships/customXml" Target="../ink/ink260.xml"/><Relationship Id="rId214" Type="http://schemas.openxmlformats.org/officeDocument/2006/relationships/image" Target="../media/image844.png"/><Relationship Id="rId235" Type="http://schemas.openxmlformats.org/officeDocument/2006/relationships/customXml" Target="../ink/ink377.xml"/><Relationship Id="rId116" Type="http://schemas.openxmlformats.org/officeDocument/2006/relationships/image" Target="../media/image796.png"/><Relationship Id="rId137" Type="http://schemas.openxmlformats.org/officeDocument/2006/relationships/customXml" Target="../ink/ink328.xml"/><Relationship Id="rId158" Type="http://schemas.openxmlformats.org/officeDocument/2006/relationships/image" Target="../media/image816.png"/><Relationship Id="rId20" Type="http://schemas.openxmlformats.org/officeDocument/2006/relationships/image" Target="../media/image749.png"/><Relationship Id="rId41" Type="http://schemas.openxmlformats.org/officeDocument/2006/relationships/customXml" Target="../ink/ink279.xml"/><Relationship Id="rId62" Type="http://schemas.openxmlformats.org/officeDocument/2006/relationships/image" Target="../media/image769.png"/><Relationship Id="rId83" Type="http://schemas.openxmlformats.org/officeDocument/2006/relationships/customXml" Target="../ink/ink300.xml"/><Relationship Id="rId179" Type="http://schemas.openxmlformats.org/officeDocument/2006/relationships/customXml" Target="../ink/ink349.xml"/><Relationship Id="rId190" Type="http://schemas.openxmlformats.org/officeDocument/2006/relationships/image" Target="../media/image832.png"/><Relationship Id="rId204" Type="http://schemas.openxmlformats.org/officeDocument/2006/relationships/image" Target="../media/image839.png"/><Relationship Id="rId225" Type="http://schemas.openxmlformats.org/officeDocument/2006/relationships/customXml" Target="../ink/ink3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1" Type="http://schemas.openxmlformats.org/officeDocument/2006/relationships/image" Target="../media/image867.png"/><Relationship Id="rId170" Type="http://schemas.openxmlformats.org/officeDocument/2006/relationships/customXml" Target="../ink/ink466.xml"/><Relationship Id="rId836" Type="http://schemas.openxmlformats.org/officeDocument/2006/relationships/customXml" Target="../ink/ink801.xml"/><Relationship Id="rId1021" Type="http://schemas.openxmlformats.org/officeDocument/2006/relationships/customXml" Target="../ink/ink894.xml"/><Relationship Id="rId268" Type="http://schemas.openxmlformats.org/officeDocument/2006/relationships/image" Target="../media/image989.png"/><Relationship Id="rId475" Type="http://schemas.openxmlformats.org/officeDocument/2006/relationships/image" Target="../media/image1092.png"/><Relationship Id="rId682" Type="http://schemas.openxmlformats.org/officeDocument/2006/relationships/image" Target="../media/image1194.png"/><Relationship Id="rId903" Type="http://schemas.openxmlformats.org/officeDocument/2006/relationships/image" Target="../media/image1303.png"/><Relationship Id="rId32" Type="http://schemas.openxmlformats.org/officeDocument/2006/relationships/customXml" Target="../ink/ink397.xml"/><Relationship Id="rId128" Type="http://schemas.openxmlformats.org/officeDocument/2006/relationships/customXml" Target="../ink/ink445.xml"/><Relationship Id="rId335" Type="http://schemas.openxmlformats.org/officeDocument/2006/relationships/customXml" Target="../ink/ink549.xml"/><Relationship Id="rId542" Type="http://schemas.openxmlformats.org/officeDocument/2006/relationships/customXml" Target="../ink/ink653.xml"/><Relationship Id="rId987" Type="http://schemas.openxmlformats.org/officeDocument/2006/relationships/customXml" Target="../ink/ink877.xml"/><Relationship Id="rId181" Type="http://schemas.openxmlformats.org/officeDocument/2006/relationships/image" Target="../media/image946.png"/><Relationship Id="rId402" Type="http://schemas.openxmlformats.org/officeDocument/2006/relationships/customXml" Target="../ink/ink583.xml"/><Relationship Id="rId847" Type="http://schemas.openxmlformats.org/officeDocument/2006/relationships/image" Target="../media/image1275.png"/><Relationship Id="rId279" Type="http://schemas.openxmlformats.org/officeDocument/2006/relationships/customXml" Target="../ink/ink521.xml"/><Relationship Id="rId486" Type="http://schemas.openxmlformats.org/officeDocument/2006/relationships/customXml" Target="../ink/ink625.xml"/><Relationship Id="rId693" Type="http://schemas.openxmlformats.org/officeDocument/2006/relationships/customXml" Target="../ink/ink729.xml"/><Relationship Id="rId707" Type="http://schemas.openxmlformats.org/officeDocument/2006/relationships/customXml" Target="../ink/ink736.xml"/><Relationship Id="rId914" Type="http://schemas.openxmlformats.org/officeDocument/2006/relationships/customXml" Target="../ink/ink840.xml"/><Relationship Id="rId43" Type="http://schemas.openxmlformats.org/officeDocument/2006/relationships/image" Target="../media/image878.png"/><Relationship Id="rId139" Type="http://schemas.openxmlformats.org/officeDocument/2006/relationships/image" Target="../media/image224.png"/><Relationship Id="rId346" Type="http://schemas.openxmlformats.org/officeDocument/2006/relationships/image" Target="../media/image1028.png"/><Relationship Id="rId553" Type="http://schemas.openxmlformats.org/officeDocument/2006/relationships/image" Target="../media/image1130.png"/><Relationship Id="rId760" Type="http://schemas.openxmlformats.org/officeDocument/2006/relationships/image" Target="../media/image1233.png"/><Relationship Id="rId998" Type="http://schemas.openxmlformats.org/officeDocument/2006/relationships/image" Target="../media/image1350.png"/><Relationship Id="rId192" Type="http://schemas.openxmlformats.org/officeDocument/2006/relationships/customXml" Target="../ink/ink477.xml"/><Relationship Id="rId206" Type="http://schemas.openxmlformats.org/officeDocument/2006/relationships/image" Target="../media/image958.png"/><Relationship Id="rId413" Type="http://schemas.openxmlformats.org/officeDocument/2006/relationships/image" Target="../media/image1061.png"/><Relationship Id="rId858" Type="http://schemas.openxmlformats.org/officeDocument/2006/relationships/customXml" Target="../ink/ink812.xml"/><Relationship Id="rId497" Type="http://schemas.openxmlformats.org/officeDocument/2006/relationships/image" Target="../media/image1102.png"/><Relationship Id="rId620" Type="http://schemas.openxmlformats.org/officeDocument/2006/relationships/customXml" Target="../ink/ink692.xml"/><Relationship Id="rId718" Type="http://schemas.openxmlformats.org/officeDocument/2006/relationships/image" Target="../media/image1212.png"/><Relationship Id="rId925" Type="http://schemas.openxmlformats.org/officeDocument/2006/relationships/image" Target="../media/image1314.png"/><Relationship Id="rId357" Type="http://schemas.openxmlformats.org/officeDocument/2006/relationships/customXml" Target="../ink/ink560.xml"/><Relationship Id="rId54" Type="http://schemas.openxmlformats.org/officeDocument/2006/relationships/customXml" Target="../ink/ink408.xml"/><Relationship Id="rId217" Type="http://schemas.openxmlformats.org/officeDocument/2006/relationships/customXml" Target="../ink/ink490.xml"/><Relationship Id="rId564" Type="http://schemas.openxmlformats.org/officeDocument/2006/relationships/customXml" Target="../ink/ink664.xml"/><Relationship Id="rId771" Type="http://schemas.openxmlformats.org/officeDocument/2006/relationships/customXml" Target="../ink/ink768.xml"/><Relationship Id="rId869" Type="http://schemas.openxmlformats.org/officeDocument/2006/relationships/image" Target="../media/image1286.png"/><Relationship Id="rId424" Type="http://schemas.openxmlformats.org/officeDocument/2006/relationships/customXml" Target="../ink/ink594.xml"/><Relationship Id="rId631" Type="http://schemas.openxmlformats.org/officeDocument/2006/relationships/image" Target="../media/image1169.png"/><Relationship Id="rId729" Type="http://schemas.openxmlformats.org/officeDocument/2006/relationships/customXml" Target="../ink/ink747.xml"/><Relationship Id="rId270" Type="http://schemas.openxmlformats.org/officeDocument/2006/relationships/image" Target="../media/image990.png"/><Relationship Id="rId936" Type="http://schemas.openxmlformats.org/officeDocument/2006/relationships/customXml" Target="../ink/ink851.xml"/><Relationship Id="rId65" Type="http://schemas.openxmlformats.org/officeDocument/2006/relationships/image" Target="../media/image889.png"/><Relationship Id="rId130" Type="http://schemas.openxmlformats.org/officeDocument/2006/relationships/customXml" Target="../ink/ink446.xml"/><Relationship Id="rId368" Type="http://schemas.openxmlformats.org/officeDocument/2006/relationships/image" Target="../media/image1039.png"/><Relationship Id="rId575" Type="http://schemas.openxmlformats.org/officeDocument/2006/relationships/image" Target="../media/image1141.png"/><Relationship Id="rId782" Type="http://schemas.openxmlformats.org/officeDocument/2006/relationships/image" Target="../media/image1244.png"/><Relationship Id="rId228" Type="http://schemas.openxmlformats.org/officeDocument/2006/relationships/image" Target="../media/image969.png"/><Relationship Id="rId435" Type="http://schemas.openxmlformats.org/officeDocument/2006/relationships/image" Target="../media/image1072.png"/><Relationship Id="rId642" Type="http://schemas.openxmlformats.org/officeDocument/2006/relationships/customXml" Target="../ink/ink703.xml"/><Relationship Id="rId281" Type="http://schemas.openxmlformats.org/officeDocument/2006/relationships/customXml" Target="../ink/ink522.xml"/><Relationship Id="rId502" Type="http://schemas.openxmlformats.org/officeDocument/2006/relationships/customXml" Target="../ink/ink633.xml"/><Relationship Id="rId947" Type="http://schemas.openxmlformats.org/officeDocument/2006/relationships/image" Target="../media/image1325.png"/><Relationship Id="rId76" Type="http://schemas.openxmlformats.org/officeDocument/2006/relationships/customXml" Target="../ink/ink419.xml"/><Relationship Id="rId141" Type="http://schemas.openxmlformats.org/officeDocument/2006/relationships/image" Target="../media/image926.png"/><Relationship Id="rId379" Type="http://schemas.openxmlformats.org/officeDocument/2006/relationships/image" Target="../media/image1044.png"/><Relationship Id="rId586" Type="http://schemas.openxmlformats.org/officeDocument/2006/relationships/customXml" Target="../ink/ink675.xml"/><Relationship Id="rId793" Type="http://schemas.openxmlformats.org/officeDocument/2006/relationships/customXml" Target="../ink/ink779.xml"/><Relationship Id="rId807" Type="http://schemas.openxmlformats.org/officeDocument/2006/relationships/customXml" Target="../ink/ink786.xml"/><Relationship Id="rId7" Type="http://schemas.openxmlformats.org/officeDocument/2006/relationships/image" Target="../media/image860.png"/><Relationship Id="rId239" Type="http://schemas.openxmlformats.org/officeDocument/2006/relationships/customXml" Target="../ink/ink501.xml"/><Relationship Id="rId446" Type="http://schemas.openxmlformats.org/officeDocument/2006/relationships/customXml" Target="../ink/ink605.xml"/><Relationship Id="rId653" Type="http://schemas.openxmlformats.org/officeDocument/2006/relationships/image" Target="../media/image1180.png"/><Relationship Id="rId292" Type="http://schemas.openxmlformats.org/officeDocument/2006/relationships/image" Target="../media/image1001.png"/><Relationship Id="rId306" Type="http://schemas.openxmlformats.org/officeDocument/2006/relationships/image" Target="../media/image1008.png"/><Relationship Id="rId860" Type="http://schemas.openxmlformats.org/officeDocument/2006/relationships/customXml" Target="../ink/ink813.xml"/><Relationship Id="rId958" Type="http://schemas.openxmlformats.org/officeDocument/2006/relationships/customXml" Target="../ink/ink862.xml"/><Relationship Id="rId87" Type="http://schemas.openxmlformats.org/officeDocument/2006/relationships/image" Target="../media/image900.png"/><Relationship Id="rId513" Type="http://schemas.openxmlformats.org/officeDocument/2006/relationships/image" Target="../media/image1110.png"/><Relationship Id="rId597" Type="http://schemas.openxmlformats.org/officeDocument/2006/relationships/image" Target="../media/image1152.png"/><Relationship Id="rId720" Type="http://schemas.openxmlformats.org/officeDocument/2006/relationships/image" Target="../media/image1213.png"/><Relationship Id="rId818" Type="http://schemas.openxmlformats.org/officeDocument/2006/relationships/image" Target="../media/image1262.png"/><Relationship Id="rId152" Type="http://schemas.openxmlformats.org/officeDocument/2006/relationships/customXml" Target="../ink/ink457.xml"/><Relationship Id="rId457" Type="http://schemas.openxmlformats.org/officeDocument/2006/relationships/image" Target="../media/image1083.png"/><Relationship Id="rId1003" Type="http://schemas.openxmlformats.org/officeDocument/2006/relationships/customXml" Target="../ink/ink885.xml"/><Relationship Id="rId664" Type="http://schemas.openxmlformats.org/officeDocument/2006/relationships/image" Target="../media/image1185.png"/><Relationship Id="rId871" Type="http://schemas.openxmlformats.org/officeDocument/2006/relationships/image" Target="../media/image1287.png"/><Relationship Id="rId969" Type="http://schemas.openxmlformats.org/officeDocument/2006/relationships/customXml" Target="../ink/ink868.xml"/><Relationship Id="rId14" Type="http://schemas.openxmlformats.org/officeDocument/2006/relationships/customXml" Target="../ink/ink388.xml"/><Relationship Id="rId317" Type="http://schemas.openxmlformats.org/officeDocument/2006/relationships/customXml" Target="../ink/ink540.xml"/><Relationship Id="rId524" Type="http://schemas.openxmlformats.org/officeDocument/2006/relationships/customXml" Target="../ink/ink644.xml"/><Relationship Id="rId731" Type="http://schemas.openxmlformats.org/officeDocument/2006/relationships/customXml" Target="../ink/ink748.xml"/><Relationship Id="rId98" Type="http://schemas.openxmlformats.org/officeDocument/2006/relationships/customXml" Target="../ink/ink430.xml"/><Relationship Id="rId163" Type="http://schemas.openxmlformats.org/officeDocument/2006/relationships/image" Target="../media/image937.png"/><Relationship Id="rId370" Type="http://schemas.openxmlformats.org/officeDocument/2006/relationships/image" Target="../media/image1040.png"/><Relationship Id="rId829" Type="http://schemas.openxmlformats.org/officeDocument/2006/relationships/image" Target="../media/image1267.png"/><Relationship Id="rId1014" Type="http://schemas.openxmlformats.org/officeDocument/2006/relationships/image" Target="../media/image1358.png"/><Relationship Id="rId230" Type="http://schemas.openxmlformats.org/officeDocument/2006/relationships/image" Target="../media/image970.png"/><Relationship Id="rId468" Type="http://schemas.openxmlformats.org/officeDocument/2006/relationships/customXml" Target="../ink/ink616.xml"/><Relationship Id="rId675" Type="http://schemas.openxmlformats.org/officeDocument/2006/relationships/customXml" Target="../ink/ink720.xml"/><Relationship Id="rId882" Type="http://schemas.openxmlformats.org/officeDocument/2006/relationships/customXml" Target="../ink/ink824.xml"/><Relationship Id="rId25" Type="http://schemas.openxmlformats.org/officeDocument/2006/relationships/image" Target="../media/image869.png"/><Relationship Id="rId328" Type="http://schemas.openxmlformats.org/officeDocument/2006/relationships/image" Target="../media/image1019.png"/><Relationship Id="rId535" Type="http://schemas.openxmlformats.org/officeDocument/2006/relationships/image" Target="../media/image1121.png"/><Relationship Id="rId742" Type="http://schemas.openxmlformats.org/officeDocument/2006/relationships/image" Target="../media/image1224.png"/><Relationship Id="rId174" Type="http://schemas.openxmlformats.org/officeDocument/2006/relationships/customXml" Target="../ink/ink468.xml"/><Relationship Id="rId381" Type="http://schemas.openxmlformats.org/officeDocument/2006/relationships/image" Target="../media/image1045.png"/><Relationship Id="rId602" Type="http://schemas.openxmlformats.org/officeDocument/2006/relationships/customXml" Target="../ink/ink683.xml"/><Relationship Id="rId1025" Type="http://schemas.openxmlformats.org/officeDocument/2006/relationships/customXml" Target="../ink/ink896.xml"/><Relationship Id="rId241" Type="http://schemas.openxmlformats.org/officeDocument/2006/relationships/customXml" Target="../ink/ink502.xml"/><Relationship Id="rId479" Type="http://schemas.openxmlformats.org/officeDocument/2006/relationships/image" Target="../media/image1094.png"/><Relationship Id="rId686" Type="http://schemas.openxmlformats.org/officeDocument/2006/relationships/image" Target="../media/image1196.png"/><Relationship Id="rId893" Type="http://schemas.openxmlformats.org/officeDocument/2006/relationships/image" Target="../media/image1298.png"/><Relationship Id="rId907" Type="http://schemas.openxmlformats.org/officeDocument/2006/relationships/image" Target="../media/image1305.png"/><Relationship Id="rId36" Type="http://schemas.openxmlformats.org/officeDocument/2006/relationships/customXml" Target="../ink/ink399.xml"/><Relationship Id="rId339" Type="http://schemas.openxmlformats.org/officeDocument/2006/relationships/customXml" Target="../ink/ink551.xml"/><Relationship Id="rId546" Type="http://schemas.openxmlformats.org/officeDocument/2006/relationships/customXml" Target="../ink/ink655.xml"/><Relationship Id="rId753" Type="http://schemas.openxmlformats.org/officeDocument/2006/relationships/customXml" Target="../ink/ink759.xml"/><Relationship Id="rId101" Type="http://schemas.openxmlformats.org/officeDocument/2006/relationships/image" Target="../media/image907.png"/><Relationship Id="rId185" Type="http://schemas.openxmlformats.org/officeDocument/2006/relationships/image" Target="../media/image948.png"/><Relationship Id="rId406" Type="http://schemas.openxmlformats.org/officeDocument/2006/relationships/customXml" Target="../ink/ink585.xml"/><Relationship Id="rId960" Type="http://schemas.openxmlformats.org/officeDocument/2006/relationships/customXml" Target="../ink/ink863.xml"/><Relationship Id="rId392" Type="http://schemas.openxmlformats.org/officeDocument/2006/relationships/customXml" Target="../ink/ink578.xml"/><Relationship Id="rId613" Type="http://schemas.openxmlformats.org/officeDocument/2006/relationships/image" Target="../media/image1160.png"/><Relationship Id="rId697" Type="http://schemas.openxmlformats.org/officeDocument/2006/relationships/customXml" Target="../ink/ink731.xml"/><Relationship Id="rId820" Type="http://schemas.openxmlformats.org/officeDocument/2006/relationships/image" Target="../media/image1263.png"/><Relationship Id="rId918" Type="http://schemas.openxmlformats.org/officeDocument/2006/relationships/customXml" Target="../ink/ink842.xml"/><Relationship Id="rId252" Type="http://schemas.openxmlformats.org/officeDocument/2006/relationships/image" Target="../media/image981.png"/><Relationship Id="rId47" Type="http://schemas.openxmlformats.org/officeDocument/2006/relationships/image" Target="../media/image880.png"/><Relationship Id="rId112" Type="http://schemas.openxmlformats.org/officeDocument/2006/relationships/customXml" Target="../ink/ink437.xml"/><Relationship Id="rId557" Type="http://schemas.openxmlformats.org/officeDocument/2006/relationships/image" Target="../media/image1132.png"/><Relationship Id="rId764" Type="http://schemas.openxmlformats.org/officeDocument/2006/relationships/image" Target="../media/image1235.png"/><Relationship Id="rId971" Type="http://schemas.openxmlformats.org/officeDocument/2006/relationships/customXml" Target="../ink/ink869.xml"/><Relationship Id="rId196" Type="http://schemas.openxmlformats.org/officeDocument/2006/relationships/customXml" Target="../ink/ink479.xml"/><Relationship Id="rId417" Type="http://schemas.openxmlformats.org/officeDocument/2006/relationships/image" Target="../media/image1063.png"/><Relationship Id="rId624" Type="http://schemas.openxmlformats.org/officeDocument/2006/relationships/customXml" Target="../ink/ink694.xml"/><Relationship Id="rId831" Type="http://schemas.openxmlformats.org/officeDocument/2006/relationships/image" Target="../media/image1268.png"/><Relationship Id="rId263" Type="http://schemas.openxmlformats.org/officeDocument/2006/relationships/customXml" Target="../ink/ink513.xml"/><Relationship Id="rId470" Type="http://schemas.openxmlformats.org/officeDocument/2006/relationships/customXml" Target="../ink/ink617.xml"/><Relationship Id="rId929" Type="http://schemas.openxmlformats.org/officeDocument/2006/relationships/image" Target="../media/image1316.png"/><Relationship Id="rId58" Type="http://schemas.openxmlformats.org/officeDocument/2006/relationships/customXml" Target="../ink/ink410.xml"/><Relationship Id="rId123" Type="http://schemas.openxmlformats.org/officeDocument/2006/relationships/image" Target="../media/image918.png"/><Relationship Id="rId330" Type="http://schemas.openxmlformats.org/officeDocument/2006/relationships/image" Target="../media/image1020.png"/><Relationship Id="rId568" Type="http://schemas.openxmlformats.org/officeDocument/2006/relationships/customXml" Target="../ink/ink666.xml"/><Relationship Id="rId775" Type="http://schemas.openxmlformats.org/officeDocument/2006/relationships/customXml" Target="../ink/ink770.xml"/><Relationship Id="rId982" Type="http://schemas.openxmlformats.org/officeDocument/2006/relationships/image" Target="../media/image1342.png"/><Relationship Id="rId428" Type="http://schemas.openxmlformats.org/officeDocument/2006/relationships/customXml" Target="../ink/ink596.xml"/><Relationship Id="rId635" Type="http://schemas.openxmlformats.org/officeDocument/2006/relationships/image" Target="../media/image1171.png"/><Relationship Id="rId842" Type="http://schemas.openxmlformats.org/officeDocument/2006/relationships/customXml" Target="../ink/ink804.xml"/><Relationship Id="rId274" Type="http://schemas.openxmlformats.org/officeDocument/2006/relationships/image" Target="../media/image992.png"/><Relationship Id="rId481" Type="http://schemas.openxmlformats.org/officeDocument/2006/relationships/image" Target="../media/image1095.png"/><Relationship Id="rId702" Type="http://schemas.openxmlformats.org/officeDocument/2006/relationships/image" Target="../media/image1204.png"/><Relationship Id="rId69" Type="http://schemas.openxmlformats.org/officeDocument/2006/relationships/image" Target="../media/image891.png"/><Relationship Id="rId134" Type="http://schemas.openxmlformats.org/officeDocument/2006/relationships/customXml" Target="../ink/ink448.xml"/><Relationship Id="rId579" Type="http://schemas.openxmlformats.org/officeDocument/2006/relationships/image" Target="../media/image1143.png"/><Relationship Id="rId786" Type="http://schemas.openxmlformats.org/officeDocument/2006/relationships/image" Target="../media/image1246.png"/><Relationship Id="rId993" Type="http://schemas.openxmlformats.org/officeDocument/2006/relationships/customXml" Target="../ink/ink880.xml"/><Relationship Id="rId341" Type="http://schemas.openxmlformats.org/officeDocument/2006/relationships/customXml" Target="../ink/ink552.xml"/><Relationship Id="rId439" Type="http://schemas.openxmlformats.org/officeDocument/2006/relationships/image" Target="../media/image1074.png"/><Relationship Id="rId646" Type="http://schemas.openxmlformats.org/officeDocument/2006/relationships/customXml" Target="../ink/ink705.xml"/><Relationship Id="rId201" Type="http://schemas.openxmlformats.org/officeDocument/2006/relationships/customXml" Target="../ink/ink482.xml"/><Relationship Id="rId285" Type="http://schemas.openxmlformats.org/officeDocument/2006/relationships/customXml" Target="../ink/ink524.xml"/><Relationship Id="rId506" Type="http://schemas.openxmlformats.org/officeDocument/2006/relationships/customXml" Target="../ink/ink635.xml"/><Relationship Id="rId853" Type="http://schemas.openxmlformats.org/officeDocument/2006/relationships/image" Target="../media/image1278.png"/><Relationship Id="rId492" Type="http://schemas.openxmlformats.org/officeDocument/2006/relationships/customXml" Target="../ink/ink628.xml"/><Relationship Id="rId713" Type="http://schemas.openxmlformats.org/officeDocument/2006/relationships/customXml" Target="../ink/ink739.xml"/><Relationship Id="rId797" Type="http://schemas.openxmlformats.org/officeDocument/2006/relationships/customXml" Target="../ink/ink781.xml"/><Relationship Id="rId920" Type="http://schemas.openxmlformats.org/officeDocument/2006/relationships/customXml" Target="../ink/ink843.xml"/><Relationship Id="rId145" Type="http://schemas.openxmlformats.org/officeDocument/2006/relationships/image" Target="../media/image928.png"/><Relationship Id="rId352" Type="http://schemas.openxmlformats.org/officeDocument/2006/relationships/image" Target="../media/image1031.png"/><Relationship Id="rId212" Type="http://schemas.openxmlformats.org/officeDocument/2006/relationships/image" Target="../media/image961.png"/><Relationship Id="rId657" Type="http://schemas.openxmlformats.org/officeDocument/2006/relationships/image" Target="../media/image1182.png"/><Relationship Id="rId864" Type="http://schemas.openxmlformats.org/officeDocument/2006/relationships/customXml" Target="../ink/ink815.xml"/><Relationship Id="rId296" Type="http://schemas.openxmlformats.org/officeDocument/2006/relationships/image" Target="../media/image1003.png"/><Relationship Id="rId517" Type="http://schemas.openxmlformats.org/officeDocument/2006/relationships/image" Target="../media/image1112.png"/><Relationship Id="rId724" Type="http://schemas.openxmlformats.org/officeDocument/2006/relationships/image" Target="../media/image1215.png"/><Relationship Id="rId931" Type="http://schemas.openxmlformats.org/officeDocument/2006/relationships/image" Target="../media/image1317.png"/><Relationship Id="rId60" Type="http://schemas.openxmlformats.org/officeDocument/2006/relationships/customXml" Target="../ink/ink411.xml"/><Relationship Id="rId156" Type="http://schemas.openxmlformats.org/officeDocument/2006/relationships/customXml" Target="../ink/ink459.xml"/><Relationship Id="rId363" Type="http://schemas.openxmlformats.org/officeDocument/2006/relationships/customXml" Target="../ink/ink563.xml"/><Relationship Id="rId570" Type="http://schemas.openxmlformats.org/officeDocument/2006/relationships/customXml" Target="../ink/ink667.xml"/><Relationship Id="rId1007" Type="http://schemas.openxmlformats.org/officeDocument/2006/relationships/customXml" Target="../ink/ink887.xml"/><Relationship Id="rId223" Type="http://schemas.openxmlformats.org/officeDocument/2006/relationships/customXml" Target="../ink/ink493.xml"/><Relationship Id="rId430" Type="http://schemas.openxmlformats.org/officeDocument/2006/relationships/customXml" Target="../ink/ink597.xml"/><Relationship Id="rId668" Type="http://schemas.openxmlformats.org/officeDocument/2006/relationships/image" Target="../media/image1187.png"/><Relationship Id="rId875" Type="http://schemas.openxmlformats.org/officeDocument/2006/relationships/image" Target="../media/image1289.png"/><Relationship Id="rId18" Type="http://schemas.openxmlformats.org/officeDocument/2006/relationships/customXml" Target="../ink/ink390.xml"/><Relationship Id="rId528" Type="http://schemas.openxmlformats.org/officeDocument/2006/relationships/customXml" Target="../ink/ink646.xml"/><Relationship Id="rId735" Type="http://schemas.openxmlformats.org/officeDocument/2006/relationships/customXml" Target="../ink/ink750.xml"/><Relationship Id="rId942" Type="http://schemas.openxmlformats.org/officeDocument/2006/relationships/customXml" Target="../ink/ink854.xml"/><Relationship Id="rId167" Type="http://schemas.openxmlformats.org/officeDocument/2006/relationships/image" Target="../media/image939.png"/><Relationship Id="rId374" Type="http://schemas.openxmlformats.org/officeDocument/2006/relationships/customXml" Target="../ink/ink569.xml"/><Relationship Id="rId581" Type="http://schemas.openxmlformats.org/officeDocument/2006/relationships/image" Target="../media/image1144.png"/><Relationship Id="rId1018" Type="http://schemas.openxmlformats.org/officeDocument/2006/relationships/image" Target="../media/image1360.png"/><Relationship Id="rId71" Type="http://schemas.openxmlformats.org/officeDocument/2006/relationships/image" Target="../media/image892.png"/><Relationship Id="rId234" Type="http://schemas.openxmlformats.org/officeDocument/2006/relationships/image" Target="../media/image972.png"/><Relationship Id="rId679" Type="http://schemas.openxmlformats.org/officeDocument/2006/relationships/customXml" Target="../ink/ink722.xml"/><Relationship Id="rId802" Type="http://schemas.openxmlformats.org/officeDocument/2006/relationships/image" Target="../media/image1254.png"/><Relationship Id="rId886" Type="http://schemas.openxmlformats.org/officeDocument/2006/relationships/customXml" Target="../ink/ink826.xml"/><Relationship Id="rId2" Type="http://schemas.openxmlformats.org/officeDocument/2006/relationships/customXml" Target="../ink/ink382.xml"/><Relationship Id="rId29" Type="http://schemas.openxmlformats.org/officeDocument/2006/relationships/image" Target="../media/image871.png"/><Relationship Id="rId441" Type="http://schemas.openxmlformats.org/officeDocument/2006/relationships/image" Target="../media/image1075.png"/><Relationship Id="rId539" Type="http://schemas.openxmlformats.org/officeDocument/2006/relationships/image" Target="../media/image1123.png"/><Relationship Id="rId746" Type="http://schemas.openxmlformats.org/officeDocument/2006/relationships/image" Target="../media/image1226.png"/><Relationship Id="rId178" Type="http://schemas.openxmlformats.org/officeDocument/2006/relationships/customXml" Target="../ink/ink470.xml"/><Relationship Id="rId301" Type="http://schemas.openxmlformats.org/officeDocument/2006/relationships/customXml" Target="../ink/ink532.xml"/><Relationship Id="rId953" Type="http://schemas.openxmlformats.org/officeDocument/2006/relationships/image" Target="../media/image1328.png"/><Relationship Id="rId1029" Type="http://schemas.openxmlformats.org/officeDocument/2006/relationships/customXml" Target="../ink/ink898.xml"/><Relationship Id="rId82" Type="http://schemas.openxmlformats.org/officeDocument/2006/relationships/customXml" Target="../ink/ink422.xml"/><Relationship Id="rId385" Type="http://schemas.openxmlformats.org/officeDocument/2006/relationships/image" Target="../media/image1047.png"/><Relationship Id="rId592" Type="http://schemas.openxmlformats.org/officeDocument/2006/relationships/customXml" Target="../ink/ink678.xml"/><Relationship Id="rId606" Type="http://schemas.openxmlformats.org/officeDocument/2006/relationships/customXml" Target="../ink/ink685.xml"/><Relationship Id="rId813" Type="http://schemas.openxmlformats.org/officeDocument/2006/relationships/customXml" Target="../ink/ink789.xml"/><Relationship Id="rId245" Type="http://schemas.openxmlformats.org/officeDocument/2006/relationships/customXml" Target="../ink/ink504.xml"/><Relationship Id="rId452" Type="http://schemas.openxmlformats.org/officeDocument/2006/relationships/customXml" Target="../ink/ink608.xml"/><Relationship Id="rId897" Type="http://schemas.openxmlformats.org/officeDocument/2006/relationships/image" Target="../media/image1300.png"/><Relationship Id="rId105" Type="http://schemas.openxmlformats.org/officeDocument/2006/relationships/image" Target="../media/image909.png"/><Relationship Id="rId312" Type="http://schemas.openxmlformats.org/officeDocument/2006/relationships/image" Target="../media/image1011.png"/><Relationship Id="rId757" Type="http://schemas.openxmlformats.org/officeDocument/2006/relationships/customXml" Target="../ink/ink761.xml"/><Relationship Id="rId964" Type="http://schemas.openxmlformats.org/officeDocument/2006/relationships/customXml" Target="../ink/ink865.xml"/><Relationship Id="rId93" Type="http://schemas.openxmlformats.org/officeDocument/2006/relationships/image" Target="../media/image903.png"/><Relationship Id="rId189" Type="http://schemas.openxmlformats.org/officeDocument/2006/relationships/image" Target="../media/image950.png"/><Relationship Id="rId396" Type="http://schemas.openxmlformats.org/officeDocument/2006/relationships/customXml" Target="../ink/ink580.xml"/><Relationship Id="rId617" Type="http://schemas.openxmlformats.org/officeDocument/2006/relationships/image" Target="../media/image1162.png"/><Relationship Id="rId824" Type="http://schemas.openxmlformats.org/officeDocument/2006/relationships/customXml" Target="../ink/ink795.xml"/><Relationship Id="rId256" Type="http://schemas.openxmlformats.org/officeDocument/2006/relationships/image" Target="../media/image983.png"/><Relationship Id="rId463" Type="http://schemas.openxmlformats.org/officeDocument/2006/relationships/image" Target="../media/image1086.png"/><Relationship Id="rId670" Type="http://schemas.openxmlformats.org/officeDocument/2006/relationships/image" Target="../media/image1188.png"/><Relationship Id="rId116" Type="http://schemas.openxmlformats.org/officeDocument/2006/relationships/customXml" Target="../ink/ink439.xml"/><Relationship Id="rId323" Type="http://schemas.openxmlformats.org/officeDocument/2006/relationships/customXml" Target="../ink/ink543.xml"/><Relationship Id="rId530" Type="http://schemas.openxmlformats.org/officeDocument/2006/relationships/customXml" Target="../ink/ink647.xml"/><Relationship Id="rId768" Type="http://schemas.openxmlformats.org/officeDocument/2006/relationships/image" Target="../media/image1237.png"/><Relationship Id="rId975" Type="http://schemas.openxmlformats.org/officeDocument/2006/relationships/customXml" Target="../ink/ink871.xml"/><Relationship Id="rId20" Type="http://schemas.openxmlformats.org/officeDocument/2006/relationships/customXml" Target="../ink/ink391.xml"/><Relationship Id="rId628" Type="http://schemas.openxmlformats.org/officeDocument/2006/relationships/customXml" Target="../ink/ink696.xml"/><Relationship Id="rId835" Type="http://schemas.openxmlformats.org/officeDocument/2006/relationships/image" Target="../media/image1269.png"/><Relationship Id="rId267" Type="http://schemas.openxmlformats.org/officeDocument/2006/relationships/customXml" Target="../ink/ink515.xml"/><Relationship Id="rId474" Type="http://schemas.openxmlformats.org/officeDocument/2006/relationships/customXml" Target="../ink/ink619.xml"/><Relationship Id="rId1020" Type="http://schemas.openxmlformats.org/officeDocument/2006/relationships/image" Target="../media/image1361.png"/><Relationship Id="rId127" Type="http://schemas.openxmlformats.org/officeDocument/2006/relationships/image" Target="../media/image920.png"/><Relationship Id="rId681" Type="http://schemas.openxmlformats.org/officeDocument/2006/relationships/customXml" Target="../ink/ink723.xml"/><Relationship Id="rId779" Type="http://schemas.openxmlformats.org/officeDocument/2006/relationships/customXml" Target="../ink/ink772.xml"/><Relationship Id="rId902" Type="http://schemas.openxmlformats.org/officeDocument/2006/relationships/customXml" Target="../ink/ink834.xml"/><Relationship Id="rId986" Type="http://schemas.openxmlformats.org/officeDocument/2006/relationships/image" Target="../media/image1344.png"/><Relationship Id="rId31" Type="http://schemas.openxmlformats.org/officeDocument/2006/relationships/image" Target="../media/image872.png"/><Relationship Id="rId334" Type="http://schemas.openxmlformats.org/officeDocument/2006/relationships/image" Target="../media/image1022.png"/><Relationship Id="rId541" Type="http://schemas.openxmlformats.org/officeDocument/2006/relationships/image" Target="../media/image1124.png"/><Relationship Id="rId639" Type="http://schemas.openxmlformats.org/officeDocument/2006/relationships/image" Target="../media/image1173.png"/><Relationship Id="rId180" Type="http://schemas.openxmlformats.org/officeDocument/2006/relationships/customXml" Target="../ink/ink471.xml"/><Relationship Id="rId278" Type="http://schemas.openxmlformats.org/officeDocument/2006/relationships/image" Target="../media/image994.png"/><Relationship Id="rId401" Type="http://schemas.openxmlformats.org/officeDocument/2006/relationships/image" Target="../media/image1055.png"/><Relationship Id="rId846" Type="http://schemas.openxmlformats.org/officeDocument/2006/relationships/customXml" Target="../ink/ink806.xml"/><Relationship Id="rId485" Type="http://schemas.openxmlformats.org/officeDocument/2006/relationships/image" Target="../media/image1096.png"/><Relationship Id="rId692" Type="http://schemas.openxmlformats.org/officeDocument/2006/relationships/image" Target="../media/image1199.png"/><Relationship Id="rId706" Type="http://schemas.openxmlformats.org/officeDocument/2006/relationships/image" Target="../media/image1206.png"/><Relationship Id="rId913" Type="http://schemas.openxmlformats.org/officeDocument/2006/relationships/image" Target="../media/image1308.png"/><Relationship Id="rId42" Type="http://schemas.openxmlformats.org/officeDocument/2006/relationships/customXml" Target="../ink/ink402.xml"/><Relationship Id="rId138" Type="http://schemas.openxmlformats.org/officeDocument/2006/relationships/customXml" Target="../ink/ink450.xml"/><Relationship Id="rId345" Type="http://schemas.openxmlformats.org/officeDocument/2006/relationships/customXml" Target="../ink/ink554.xml"/><Relationship Id="rId552" Type="http://schemas.openxmlformats.org/officeDocument/2006/relationships/customXml" Target="../ink/ink658.xml"/><Relationship Id="rId997" Type="http://schemas.openxmlformats.org/officeDocument/2006/relationships/customXml" Target="../ink/ink882.xml"/><Relationship Id="rId191" Type="http://schemas.openxmlformats.org/officeDocument/2006/relationships/image" Target="../media/image951.png"/><Relationship Id="rId205" Type="http://schemas.openxmlformats.org/officeDocument/2006/relationships/customXml" Target="../ink/ink484.xml"/><Relationship Id="rId412" Type="http://schemas.openxmlformats.org/officeDocument/2006/relationships/customXml" Target="../ink/ink588.xml"/><Relationship Id="rId857" Type="http://schemas.openxmlformats.org/officeDocument/2006/relationships/image" Target="../media/image1280.png"/><Relationship Id="rId289" Type="http://schemas.openxmlformats.org/officeDocument/2006/relationships/customXml" Target="../ink/ink526.xml"/><Relationship Id="rId496" Type="http://schemas.openxmlformats.org/officeDocument/2006/relationships/customXml" Target="../ink/ink630.xml"/><Relationship Id="rId717" Type="http://schemas.openxmlformats.org/officeDocument/2006/relationships/customXml" Target="../ink/ink741.xml"/><Relationship Id="rId924" Type="http://schemas.openxmlformats.org/officeDocument/2006/relationships/customXml" Target="../ink/ink845.xml"/><Relationship Id="rId53" Type="http://schemas.openxmlformats.org/officeDocument/2006/relationships/image" Target="../media/image883.png"/><Relationship Id="rId149" Type="http://schemas.openxmlformats.org/officeDocument/2006/relationships/image" Target="../media/image930.png"/><Relationship Id="rId356" Type="http://schemas.openxmlformats.org/officeDocument/2006/relationships/image" Target="../media/image1033.png"/><Relationship Id="rId563" Type="http://schemas.openxmlformats.org/officeDocument/2006/relationships/image" Target="../media/image1135.png"/><Relationship Id="rId770" Type="http://schemas.openxmlformats.org/officeDocument/2006/relationships/image" Target="../media/image1238.png"/><Relationship Id="rId216" Type="http://schemas.openxmlformats.org/officeDocument/2006/relationships/image" Target="../media/image963.png"/><Relationship Id="rId423" Type="http://schemas.openxmlformats.org/officeDocument/2006/relationships/image" Target="../media/image1066.png"/><Relationship Id="rId868" Type="http://schemas.openxmlformats.org/officeDocument/2006/relationships/customXml" Target="../ink/ink817.xml"/><Relationship Id="rId630" Type="http://schemas.openxmlformats.org/officeDocument/2006/relationships/customXml" Target="../ink/ink697.xml"/><Relationship Id="rId728" Type="http://schemas.openxmlformats.org/officeDocument/2006/relationships/image" Target="../media/image1217.png"/><Relationship Id="rId935" Type="http://schemas.openxmlformats.org/officeDocument/2006/relationships/image" Target="../media/image1319.png"/><Relationship Id="rId64" Type="http://schemas.openxmlformats.org/officeDocument/2006/relationships/customXml" Target="../ink/ink413.xml"/><Relationship Id="rId367" Type="http://schemas.openxmlformats.org/officeDocument/2006/relationships/customXml" Target="../ink/ink565.xml"/><Relationship Id="rId574" Type="http://schemas.openxmlformats.org/officeDocument/2006/relationships/customXml" Target="../ink/ink669.xml"/><Relationship Id="rId227" Type="http://schemas.openxmlformats.org/officeDocument/2006/relationships/customXml" Target="../ink/ink495.xml"/><Relationship Id="rId781" Type="http://schemas.openxmlformats.org/officeDocument/2006/relationships/customXml" Target="../ink/ink773.xml"/><Relationship Id="rId879" Type="http://schemas.openxmlformats.org/officeDocument/2006/relationships/image" Target="../media/image1291.png"/><Relationship Id="rId434" Type="http://schemas.openxmlformats.org/officeDocument/2006/relationships/customXml" Target="../ink/ink599.xml"/><Relationship Id="rId641" Type="http://schemas.openxmlformats.org/officeDocument/2006/relationships/image" Target="../media/image1174.png"/><Relationship Id="rId739" Type="http://schemas.openxmlformats.org/officeDocument/2006/relationships/customXml" Target="../ink/ink752.xml"/><Relationship Id="rId280" Type="http://schemas.openxmlformats.org/officeDocument/2006/relationships/image" Target="../media/image995.png"/><Relationship Id="rId501" Type="http://schemas.openxmlformats.org/officeDocument/2006/relationships/image" Target="../media/image1104.png"/><Relationship Id="rId946" Type="http://schemas.openxmlformats.org/officeDocument/2006/relationships/customXml" Target="../ink/ink856.xml"/><Relationship Id="rId75" Type="http://schemas.openxmlformats.org/officeDocument/2006/relationships/image" Target="../media/image894.png"/><Relationship Id="rId140" Type="http://schemas.openxmlformats.org/officeDocument/2006/relationships/customXml" Target="../ink/ink451.xml"/><Relationship Id="rId378" Type="http://schemas.openxmlformats.org/officeDocument/2006/relationships/customXml" Target="../ink/ink571.xml"/><Relationship Id="rId585" Type="http://schemas.openxmlformats.org/officeDocument/2006/relationships/image" Target="../media/image1146.png"/><Relationship Id="rId792" Type="http://schemas.openxmlformats.org/officeDocument/2006/relationships/image" Target="../media/image1249.png"/><Relationship Id="rId806" Type="http://schemas.openxmlformats.org/officeDocument/2006/relationships/image" Target="../media/image1256.png"/><Relationship Id="rId6" Type="http://schemas.openxmlformats.org/officeDocument/2006/relationships/customXml" Target="../ink/ink384.xml"/><Relationship Id="rId238" Type="http://schemas.openxmlformats.org/officeDocument/2006/relationships/image" Target="../media/image974.png"/><Relationship Id="rId445" Type="http://schemas.openxmlformats.org/officeDocument/2006/relationships/image" Target="../media/image1077.png"/><Relationship Id="rId652" Type="http://schemas.openxmlformats.org/officeDocument/2006/relationships/customXml" Target="../ink/ink708.xml"/><Relationship Id="rId291" Type="http://schemas.openxmlformats.org/officeDocument/2006/relationships/customXml" Target="../ink/ink527.xml"/><Relationship Id="rId305" Type="http://schemas.openxmlformats.org/officeDocument/2006/relationships/customXml" Target="../ink/ink534.xml"/><Relationship Id="rId512" Type="http://schemas.openxmlformats.org/officeDocument/2006/relationships/customXml" Target="../ink/ink638.xml"/><Relationship Id="rId957" Type="http://schemas.openxmlformats.org/officeDocument/2006/relationships/image" Target="../media/image1330.png"/><Relationship Id="rId86" Type="http://schemas.openxmlformats.org/officeDocument/2006/relationships/customXml" Target="../ink/ink424.xml"/><Relationship Id="rId151" Type="http://schemas.openxmlformats.org/officeDocument/2006/relationships/image" Target="../media/image931.png"/><Relationship Id="rId389" Type="http://schemas.openxmlformats.org/officeDocument/2006/relationships/image" Target="../media/image1049.png"/><Relationship Id="rId596" Type="http://schemas.openxmlformats.org/officeDocument/2006/relationships/customXml" Target="../ink/ink680.xml"/><Relationship Id="rId817" Type="http://schemas.openxmlformats.org/officeDocument/2006/relationships/customXml" Target="../ink/ink791.xml"/><Relationship Id="rId1002" Type="http://schemas.openxmlformats.org/officeDocument/2006/relationships/image" Target="../media/image1352.png"/><Relationship Id="rId249" Type="http://schemas.openxmlformats.org/officeDocument/2006/relationships/customXml" Target="../ink/ink506.xml"/><Relationship Id="rId456" Type="http://schemas.openxmlformats.org/officeDocument/2006/relationships/customXml" Target="../ink/ink610.xml"/><Relationship Id="rId663" Type="http://schemas.openxmlformats.org/officeDocument/2006/relationships/customXml" Target="../ink/ink714.xml"/><Relationship Id="rId870" Type="http://schemas.openxmlformats.org/officeDocument/2006/relationships/customXml" Target="../ink/ink818.xml"/><Relationship Id="rId13" Type="http://schemas.openxmlformats.org/officeDocument/2006/relationships/image" Target="../media/image863.png"/><Relationship Id="rId109" Type="http://schemas.openxmlformats.org/officeDocument/2006/relationships/image" Target="../media/image911.png"/><Relationship Id="rId316" Type="http://schemas.openxmlformats.org/officeDocument/2006/relationships/image" Target="../media/image1013.png"/><Relationship Id="rId523" Type="http://schemas.openxmlformats.org/officeDocument/2006/relationships/image" Target="../media/image1115.png"/><Relationship Id="rId968" Type="http://schemas.openxmlformats.org/officeDocument/2006/relationships/image" Target="../media/image1335.png"/><Relationship Id="rId97" Type="http://schemas.openxmlformats.org/officeDocument/2006/relationships/image" Target="../media/image905.png"/><Relationship Id="rId730" Type="http://schemas.openxmlformats.org/officeDocument/2006/relationships/image" Target="../media/image1218.png"/><Relationship Id="rId828" Type="http://schemas.openxmlformats.org/officeDocument/2006/relationships/customXml" Target="../ink/ink797.xml"/><Relationship Id="rId1013" Type="http://schemas.openxmlformats.org/officeDocument/2006/relationships/customXml" Target="../ink/ink890.xml"/><Relationship Id="rId162" Type="http://schemas.openxmlformats.org/officeDocument/2006/relationships/customXml" Target="../ink/ink462.xml"/><Relationship Id="rId467" Type="http://schemas.openxmlformats.org/officeDocument/2006/relationships/image" Target="../media/image1088.png"/><Relationship Id="rId674" Type="http://schemas.openxmlformats.org/officeDocument/2006/relationships/image" Target="../media/image1190.png"/><Relationship Id="rId881" Type="http://schemas.openxmlformats.org/officeDocument/2006/relationships/image" Target="../media/image1292.png"/><Relationship Id="rId979" Type="http://schemas.openxmlformats.org/officeDocument/2006/relationships/customXml" Target="../ink/ink873.xml"/><Relationship Id="rId24" Type="http://schemas.openxmlformats.org/officeDocument/2006/relationships/customXml" Target="../ink/ink393.xml"/><Relationship Id="rId327" Type="http://schemas.openxmlformats.org/officeDocument/2006/relationships/customXml" Target="../ink/ink545.xml"/><Relationship Id="rId534" Type="http://schemas.openxmlformats.org/officeDocument/2006/relationships/customXml" Target="../ink/ink649.xml"/><Relationship Id="rId741" Type="http://schemas.openxmlformats.org/officeDocument/2006/relationships/customXml" Target="../ink/ink753.xml"/><Relationship Id="rId839" Type="http://schemas.openxmlformats.org/officeDocument/2006/relationships/image" Target="../media/image1271.png"/><Relationship Id="rId173" Type="http://schemas.openxmlformats.org/officeDocument/2006/relationships/image" Target="../media/image942.png"/><Relationship Id="rId380" Type="http://schemas.openxmlformats.org/officeDocument/2006/relationships/customXml" Target="../ink/ink572.xml"/><Relationship Id="rId601" Type="http://schemas.openxmlformats.org/officeDocument/2006/relationships/image" Target="../media/image1154.png"/><Relationship Id="rId1024" Type="http://schemas.openxmlformats.org/officeDocument/2006/relationships/image" Target="../media/image1363.png"/><Relationship Id="rId240" Type="http://schemas.openxmlformats.org/officeDocument/2006/relationships/image" Target="../media/image975.png"/><Relationship Id="rId478" Type="http://schemas.openxmlformats.org/officeDocument/2006/relationships/customXml" Target="../ink/ink621.xml"/><Relationship Id="rId685" Type="http://schemas.openxmlformats.org/officeDocument/2006/relationships/customXml" Target="../ink/ink725.xml"/><Relationship Id="rId892" Type="http://schemas.openxmlformats.org/officeDocument/2006/relationships/customXml" Target="../ink/ink829.xml"/><Relationship Id="rId906" Type="http://schemas.openxmlformats.org/officeDocument/2006/relationships/customXml" Target="../ink/ink836.xml"/><Relationship Id="rId35" Type="http://schemas.openxmlformats.org/officeDocument/2006/relationships/image" Target="../media/image874.png"/><Relationship Id="rId100" Type="http://schemas.openxmlformats.org/officeDocument/2006/relationships/customXml" Target="../ink/ink431.xml"/><Relationship Id="rId338" Type="http://schemas.openxmlformats.org/officeDocument/2006/relationships/image" Target="../media/image1024.png"/><Relationship Id="rId545" Type="http://schemas.openxmlformats.org/officeDocument/2006/relationships/image" Target="../media/image1126.png"/><Relationship Id="rId752" Type="http://schemas.openxmlformats.org/officeDocument/2006/relationships/image" Target="../media/image1229.png"/><Relationship Id="rId184" Type="http://schemas.openxmlformats.org/officeDocument/2006/relationships/customXml" Target="../ink/ink473.xml"/><Relationship Id="rId391" Type="http://schemas.openxmlformats.org/officeDocument/2006/relationships/image" Target="../media/image1050.png"/><Relationship Id="rId405" Type="http://schemas.openxmlformats.org/officeDocument/2006/relationships/image" Target="../media/image1057.png"/><Relationship Id="rId612" Type="http://schemas.openxmlformats.org/officeDocument/2006/relationships/customXml" Target="../ink/ink688.xml"/><Relationship Id="rId251" Type="http://schemas.openxmlformats.org/officeDocument/2006/relationships/customXml" Target="../ink/ink507.xml"/><Relationship Id="rId489" Type="http://schemas.openxmlformats.org/officeDocument/2006/relationships/image" Target="../media/image1098.png"/><Relationship Id="rId696" Type="http://schemas.openxmlformats.org/officeDocument/2006/relationships/image" Target="../media/image1201.png"/><Relationship Id="rId917" Type="http://schemas.openxmlformats.org/officeDocument/2006/relationships/image" Target="../media/image1310.png"/><Relationship Id="rId46" Type="http://schemas.openxmlformats.org/officeDocument/2006/relationships/customXml" Target="../ink/ink404.xml"/><Relationship Id="rId349" Type="http://schemas.openxmlformats.org/officeDocument/2006/relationships/customXml" Target="../ink/ink556.xml"/><Relationship Id="rId556" Type="http://schemas.openxmlformats.org/officeDocument/2006/relationships/customXml" Target="../ink/ink660.xml"/><Relationship Id="rId763" Type="http://schemas.openxmlformats.org/officeDocument/2006/relationships/customXml" Target="../ink/ink764.xml"/><Relationship Id="rId111" Type="http://schemas.openxmlformats.org/officeDocument/2006/relationships/image" Target="../media/image912.png"/><Relationship Id="rId195" Type="http://schemas.openxmlformats.org/officeDocument/2006/relationships/image" Target="../media/image953.png"/><Relationship Id="rId209" Type="http://schemas.openxmlformats.org/officeDocument/2006/relationships/customXml" Target="../ink/ink486.xml"/><Relationship Id="rId416" Type="http://schemas.openxmlformats.org/officeDocument/2006/relationships/customXml" Target="../ink/ink590.xml"/><Relationship Id="rId970" Type="http://schemas.openxmlformats.org/officeDocument/2006/relationships/image" Target="../media/image1336.png"/><Relationship Id="rId623" Type="http://schemas.openxmlformats.org/officeDocument/2006/relationships/image" Target="../media/image1165.png"/><Relationship Id="rId830" Type="http://schemas.openxmlformats.org/officeDocument/2006/relationships/customXml" Target="../ink/ink798.xml"/><Relationship Id="rId928" Type="http://schemas.openxmlformats.org/officeDocument/2006/relationships/customXml" Target="../ink/ink847.xml"/><Relationship Id="rId57" Type="http://schemas.openxmlformats.org/officeDocument/2006/relationships/image" Target="../media/image885.png"/><Relationship Id="rId262" Type="http://schemas.openxmlformats.org/officeDocument/2006/relationships/image" Target="../media/image986.png"/><Relationship Id="rId567" Type="http://schemas.openxmlformats.org/officeDocument/2006/relationships/image" Target="../media/image1137.png"/><Relationship Id="rId122" Type="http://schemas.openxmlformats.org/officeDocument/2006/relationships/customXml" Target="../ink/ink442.xml"/><Relationship Id="rId774" Type="http://schemas.openxmlformats.org/officeDocument/2006/relationships/image" Target="../media/image1240.png"/><Relationship Id="rId981" Type="http://schemas.openxmlformats.org/officeDocument/2006/relationships/customXml" Target="../ink/ink874.xml"/><Relationship Id="rId427" Type="http://schemas.openxmlformats.org/officeDocument/2006/relationships/image" Target="../media/image1068.png"/><Relationship Id="rId634" Type="http://schemas.openxmlformats.org/officeDocument/2006/relationships/customXml" Target="../ink/ink699.xml"/><Relationship Id="rId841" Type="http://schemas.openxmlformats.org/officeDocument/2006/relationships/image" Target="../media/image1272.png"/><Relationship Id="rId273" Type="http://schemas.openxmlformats.org/officeDocument/2006/relationships/customXml" Target="../ink/ink518.xml"/><Relationship Id="rId480" Type="http://schemas.openxmlformats.org/officeDocument/2006/relationships/customXml" Target="../ink/ink622.xml"/><Relationship Id="rId701" Type="http://schemas.openxmlformats.org/officeDocument/2006/relationships/customXml" Target="../ink/ink733.xml"/><Relationship Id="rId939" Type="http://schemas.openxmlformats.org/officeDocument/2006/relationships/image" Target="../media/image1321.png"/><Relationship Id="rId68" Type="http://schemas.openxmlformats.org/officeDocument/2006/relationships/customXml" Target="../ink/ink415.xml"/><Relationship Id="rId133" Type="http://schemas.openxmlformats.org/officeDocument/2006/relationships/image" Target="../media/image923.png"/><Relationship Id="rId340" Type="http://schemas.openxmlformats.org/officeDocument/2006/relationships/image" Target="../media/image1025.png"/><Relationship Id="rId578" Type="http://schemas.openxmlformats.org/officeDocument/2006/relationships/customXml" Target="../ink/ink671.xml"/><Relationship Id="rId785" Type="http://schemas.openxmlformats.org/officeDocument/2006/relationships/customXml" Target="../ink/ink775.xml"/><Relationship Id="rId992" Type="http://schemas.openxmlformats.org/officeDocument/2006/relationships/image" Target="../media/image1347.png"/><Relationship Id="rId200" Type="http://schemas.openxmlformats.org/officeDocument/2006/relationships/image" Target="../media/image955.png"/><Relationship Id="rId438" Type="http://schemas.openxmlformats.org/officeDocument/2006/relationships/customXml" Target="../ink/ink601.xml"/><Relationship Id="rId645" Type="http://schemas.openxmlformats.org/officeDocument/2006/relationships/image" Target="../media/image1176.png"/><Relationship Id="rId852" Type="http://schemas.openxmlformats.org/officeDocument/2006/relationships/customXml" Target="../ink/ink809.xml"/><Relationship Id="rId284" Type="http://schemas.openxmlformats.org/officeDocument/2006/relationships/image" Target="../media/image997.png"/><Relationship Id="rId491" Type="http://schemas.openxmlformats.org/officeDocument/2006/relationships/image" Target="../media/image1099.png"/><Relationship Id="rId505" Type="http://schemas.openxmlformats.org/officeDocument/2006/relationships/image" Target="../media/image1106.png"/><Relationship Id="rId712" Type="http://schemas.openxmlformats.org/officeDocument/2006/relationships/image" Target="../media/image1209.png"/><Relationship Id="rId79" Type="http://schemas.openxmlformats.org/officeDocument/2006/relationships/image" Target="../media/image896.png"/><Relationship Id="rId144" Type="http://schemas.openxmlformats.org/officeDocument/2006/relationships/customXml" Target="../ink/ink453.xml"/><Relationship Id="rId589" Type="http://schemas.openxmlformats.org/officeDocument/2006/relationships/image" Target="../media/image1148.png"/><Relationship Id="rId796" Type="http://schemas.openxmlformats.org/officeDocument/2006/relationships/image" Target="../media/image1251.png"/><Relationship Id="rId351" Type="http://schemas.openxmlformats.org/officeDocument/2006/relationships/customXml" Target="../ink/ink557.xml"/><Relationship Id="rId449" Type="http://schemas.openxmlformats.org/officeDocument/2006/relationships/image" Target="../media/image1079.png"/><Relationship Id="rId656" Type="http://schemas.openxmlformats.org/officeDocument/2006/relationships/customXml" Target="../ink/ink710.xml"/><Relationship Id="rId863" Type="http://schemas.openxmlformats.org/officeDocument/2006/relationships/image" Target="../media/image1283.png"/><Relationship Id="rId211" Type="http://schemas.openxmlformats.org/officeDocument/2006/relationships/customXml" Target="../ink/ink487.xml"/><Relationship Id="rId295" Type="http://schemas.openxmlformats.org/officeDocument/2006/relationships/customXml" Target="../ink/ink529.xml"/><Relationship Id="rId309" Type="http://schemas.openxmlformats.org/officeDocument/2006/relationships/customXml" Target="../ink/ink536.xml"/><Relationship Id="rId516" Type="http://schemas.openxmlformats.org/officeDocument/2006/relationships/customXml" Target="../ink/ink640.xml"/><Relationship Id="rId723" Type="http://schemas.openxmlformats.org/officeDocument/2006/relationships/customXml" Target="../ink/ink744.xml"/><Relationship Id="rId930" Type="http://schemas.openxmlformats.org/officeDocument/2006/relationships/customXml" Target="../ink/ink848.xml"/><Relationship Id="rId1006" Type="http://schemas.openxmlformats.org/officeDocument/2006/relationships/image" Target="../media/image1354.png"/><Relationship Id="rId155" Type="http://schemas.openxmlformats.org/officeDocument/2006/relationships/image" Target="../media/image933.png"/><Relationship Id="rId362" Type="http://schemas.openxmlformats.org/officeDocument/2006/relationships/image" Target="../media/image1036.png"/><Relationship Id="rId222" Type="http://schemas.openxmlformats.org/officeDocument/2006/relationships/image" Target="../media/image966.png"/><Relationship Id="rId667" Type="http://schemas.openxmlformats.org/officeDocument/2006/relationships/customXml" Target="../ink/ink716.xml"/><Relationship Id="rId874" Type="http://schemas.openxmlformats.org/officeDocument/2006/relationships/customXml" Target="../ink/ink820.xml"/><Relationship Id="rId17" Type="http://schemas.openxmlformats.org/officeDocument/2006/relationships/image" Target="../media/image865.png"/><Relationship Id="rId527" Type="http://schemas.openxmlformats.org/officeDocument/2006/relationships/image" Target="../media/image1117.png"/><Relationship Id="rId734" Type="http://schemas.openxmlformats.org/officeDocument/2006/relationships/image" Target="../media/image1220.png"/><Relationship Id="rId941" Type="http://schemas.openxmlformats.org/officeDocument/2006/relationships/image" Target="../media/image1322.png"/><Relationship Id="rId70" Type="http://schemas.openxmlformats.org/officeDocument/2006/relationships/customXml" Target="../ink/ink416.xml"/><Relationship Id="rId166" Type="http://schemas.openxmlformats.org/officeDocument/2006/relationships/customXml" Target="../ink/ink464.xml"/><Relationship Id="rId373" Type="http://schemas.openxmlformats.org/officeDocument/2006/relationships/image" Target="../media/image1041.png"/><Relationship Id="rId580" Type="http://schemas.openxmlformats.org/officeDocument/2006/relationships/customXml" Target="../ink/ink672.xml"/><Relationship Id="rId801" Type="http://schemas.openxmlformats.org/officeDocument/2006/relationships/customXml" Target="../ink/ink783.xml"/><Relationship Id="rId1017" Type="http://schemas.openxmlformats.org/officeDocument/2006/relationships/customXml" Target="../ink/ink892.xml"/><Relationship Id="rId1" Type="http://schemas.openxmlformats.org/officeDocument/2006/relationships/slideLayout" Target="../slideLayouts/slideLayout7.xml"/><Relationship Id="rId233" Type="http://schemas.openxmlformats.org/officeDocument/2006/relationships/customXml" Target="../ink/ink498.xml"/><Relationship Id="rId440" Type="http://schemas.openxmlformats.org/officeDocument/2006/relationships/customXml" Target="../ink/ink602.xml"/><Relationship Id="rId678" Type="http://schemas.openxmlformats.org/officeDocument/2006/relationships/image" Target="../media/image1192.png"/><Relationship Id="rId885" Type="http://schemas.openxmlformats.org/officeDocument/2006/relationships/image" Target="../media/image1294.png"/><Relationship Id="rId28" Type="http://schemas.openxmlformats.org/officeDocument/2006/relationships/customXml" Target="../ink/ink395.xml"/><Relationship Id="rId300" Type="http://schemas.openxmlformats.org/officeDocument/2006/relationships/image" Target="../media/image1005.png"/><Relationship Id="rId538" Type="http://schemas.openxmlformats.org/officeDocument/2006/relationships/customXml" Target="../ink/ink651.xml"/><Relationship Id="rId745" Type="http://schemas.openxmlformats.org/officeDocument/2006/relationships/customXml" Target="../ink/ink755.xml"/><Relationship Id="rId952" Type="http://schemas.openxmlformats.org/officeDocument/2006/relationships/customXml" Target="../ink/ink859.xml"/><Relationship Id="rId81" Type="http://schemas.openxmlformats.org/officeDocument/2006/relationships/image" Target="../media/image897.png"/><Relationship Id="rId177" Type="http://schemas.openxmlformats.org/officeDocument/2006/relationships/image" Target="../media/image944.png"/><Relationship Id="rId384" Type="http://schemas.openxmlformats.org/officeDocument/2006/relationships/customXml" Target="../ink/ink574.xml"/><Relationship Id="rId591" Type="http://schemas.openxmlformats.org/officeDocument/2006/relationships/image" Target="../media/image1149.png"/><Relationship Id="rId605" Type="http://schemas.openxmlformats.org/officeDocument/2006/relationships/image" Target="../media/image1156.png"/><Relationship Id="rId812" Type="http://schemas.openxmlformats.org/officeDocument/2006/relationships/image" Target="../media/image1259.png"/><Relationship Id="rId1028" Type="http://schemas.openxmlformats.org/officeDocument/2006/relationships/image" Target="../media/image1365.png"/><Relationship Id="rId244" Type="http://schemas.openxmlformats.org/officeDocument/2006/relationships/image" Target="../media/image977.png"/><Relationship Id="rId689" Type="http://schemas.openxmlformats.org/officeDocument/2006/relationships/customXml" Target="../ink/ink727.xml"/><Relationship Id="rId896" Type="http://schemas.openxmlformats.org/officeDocument/2006/relationships/customXml" Target="../ink/ink831.xml"/><Relationship Id="rId39" Type="http://schemas.openxmlformats.org/officeDocument/2006/relationships/image" Target="../media/image876.png"/><Relationship Id="rId451" Type="http://schemas.openxmlformats.org/officeDocument/2006/relationships/image" Target="../media/image1080.png"/><Relationship Id="rId549" Type="http://schemas.openxmlformats.org/officeDocument/2006/relationships/image" Target="../media/image1128.png"/><Relationship Id="rId756" Type="http://schemas.openxmlformats.org/officeDocument/2006/relationships/image" Target="../media/image1231.png"/><Relationship Id="rId104" Type="http://schemas.openxmlformats.org/officeDocument/2006/relationships/customXml" Target="../ink/ink433.xml"/><Relationship Id="rId188" Type="http://schemas.openxmlformats.org/officeDocument/2006/relationships/customXml" Target="../ink/ink475.xml"/><Relationship Id="rId311" Type="http://schemas.openxmlformats.org/officeDocument/2006/relationships/customXml" Target="../ink/ink537.xml"/><Relationship Id="rId395" Type="http://schemas.openxmlformats.org/officeDocument/2006/relationships/image" Target="../media/image1052.png"/><Relationship Id="rId409" Type="http://schemas.openxmlformats.org/officeDocument/2006/relationships/image" Target="../media/image1059.png"/><Relationship Id="rId963" Type="http://schemas.openxmlformats.org/officeDocument/2006/relationships/image" Target="../media/image1333.png"/><Relationship Id="rId92" Type="http://schemas.openxmlformats.org/officeDocument/2006/relationships/customXml" Target="../ink/ink427.xml"/><Relationship Id="rId616" Type="http://schemas.openxmlformats.org/officeDocument/2006/relationships/customXml" Target="../ink/ink690.xml"/><Relationship Id="rId823" Type="http://schemas.openxmlformats.org/officeDocument/2006/relationships/image" Target="../media/image1264.png"/><Relationship Id="rId255" Type="http://schemas.openxmlformats.org/officeDocument/2006/relationships/customXml" Target="../ink/ink509.xml"/><Relationship Id="rId462" Type="http://schemas.openxmlformats.org/officeDocument/2006/relationships/customXml" Target="../ink/ink613.xml"/><Relationship Id="rId115" Type="http://schemas.openxmlformats.org/officeDocument/2006/relationships/image" Target="../media/image914.png"/><Relationship Id="rId322" Type="http://schemas.openxmlformats.org/officeDocument/2006/relationships/image" Target="../media/image1016.png"/><Relationship Id="rId767" Type="http://schemas.openxmlformats.org/officeDocument/2006/relationships/customXml" Target="../ink/ink766.xml"/><Relationship Id="rId974" Type="http://schemas.openxmlformats.org/officeDocument/2006/relationships/image" Target="../media/image1338.png"/><Relationship Id="rId199" Type="http://schemas.openxmlformats.org/officeDocument/2006/relationships/customXml" Target="../ink/ink481.xml"/><Relationship Id="rId627" Type="http://schemas.openxmlformats.org/officeDocument/2006/relationships/image" Target="../media/image1167.png"/><Relationship Id="rId834" Type="http://schemas.openxmlformats.org/officeDocument/2006/relationships/customXml" Target="../ink/ink800.xml"/><Relationship Id="rId266" Type="http://schemas.openxmlformats.org/officeDocument/2006/relationships/image" Target="../media/image988.png"/><Relationship Id="rId473" Type="http://schemas.openxmlformats.org/officeDocument/2006/relationships/image" Target="../media/image1091.png"/><Relationship Id="rId680" Type="http://schemas.openxmlformats.org/officeDocument/2006/relationships/image" Target="../media/image1193.png"/><Relationship Id="rId901" Type="http://schemas.openxmlformats.org/officeDocument/2006/relationships/image" Target="../media/image1302.png"/><Relationship Id="rId30" Type="http://schemas.openxmlformats.org/officeDocument/2006/relationships/customXml" Target="../ink/ink396.xml"/><Relationship Id="rId126" Type="http://schemas.openxmlformats.org/officeDocument/2006/relationships/customXml" Target="../ink/ink444.xml"/><Relationship Id="rId333" Type="http://schemas.openxmlformats.org/officeDocument/2006/relationships/customXml" Target="../ink/ink548.xml"/><Relationship Id="rId540" Type="http://schemas.openxmlformats.org/officeDocument/2006/relationships/customXml" Target="../ink/ink652.xml"/><Relationship Id="rId778" Type="http://schemas.openxmlformats.org/officeDocument/2006/relationships/image" Target="../media/image1242.png"/><Relationship Id="rId985" Type="http://schemas.openxmlformats.org/officeDocument/2006/relationships/customXml" Target="../ink/ink876.xml"/><Relationship Id="rId638" Type="http://schemas.openxmlformats.org/officeDocument/2006/relationships/customXml" Target="../ink/ink701.xml"/><Relationship Id="rId845" Type="http://schemas.openxmlformats.org/officeDocument/2006/relationships/image" Target="../media/image1274.png"/><Relationship Id="rId1030" Type="http://schemas.openxmlformats.org/officeDocument/2006/relationships/image" Target="../media/image1366.png"/><Relationship Id="rId277" Type="http://schemas.openxmlformats.org/officeDocument/2006/relationships/customXml" Target="../ink/ink520.xml"/><Relationship Id="rId400" Type="http://schemas.openxmlformats.org/officeDocument/2006/relationships/customXml" Target="../ink/ink582.xml"/><Relationship Id="rId484" Type="http://schemas.openxmlformats.org/officeDocument/2006/relationships/customXml" Target="../ink/ink624.xml"/><Relationship Id="rId705" Type="http://schemas.openxmlformats.org/officeDocument/2006/relationships/customXml" Target="../ink/ink735.xml"/><Relationship Id="rId137" Type="http://schemas.openxmlformats.org/officeDocument/2006/relationships/image" Target="../media/image925.png"/><Relationship Id="rId344" Type="http://schemas.openxmlformats.org/officeDocument/2006/relationships/image" Target="../media/image1027.png"/><Relationship Id="rId691" Type="http://schemas.openxmlformats.org/officeDocument/2006/relationships/customXml" Target="../ink/ink728.xml"/><Relationship Id="rId789" Type="http://schemas.openxmlformats.org/officeDocument/2006/relationships/customXml" Target="../ink/ink777.xml"/><Relationship Id="rId912" Type="http://schemas.openxmlformats.org/officeDocument/2006/relationships/customXml" Target="../ink/ink839.xml"/><Relationship Id="rId996" Type="http://schemas.openxmlformats.org/officeDocument/2006/relationships/image" Target="../media/image1349.png"/><Relationship Id="rId41" Type="http://schemas.openxmlformats.org/officeDocument/2006/relationships/image" Target="../media/image877.png"/><Relationship Id="rId551" Type="http://schemas.openxmlformats.org/officeDocument/2006/relationships/image" Target="../media/image1129.png"/><Relationship Id="rId649" Type="http://schemas.openxmlformats.org/officeDocument/2006/relationships/image" Target="../media/image1178.png"/><Relationship Id="rId856" Type="http://schemas.openxmlformats.org/officeDocument/2006/relationships/customXml" Target="../ink/ink811.xml"/><Relationship Id="rId190" Type="http://schemas.openxmlformats.org/officeDocument/2006/relationships/customXml" Target="../ink/ink476.xml"/><Relationship Id="rId204" Type="http://schemas.openxmlformats.org/officeDocument/2006/relationships/image" Target="../media/image957.png"/><Relationship Id="rId288" Type="http://schemas.openxmlformats.org/officeDocument/2006/relationships/image" Target="../media/image999.png"/><Relationship Id="rId411" Type="http://schemas.openxmlformats.org/officeDocument/2006/relationships/image" Target="../media/image1060.png"/><Relationship Id="rId509" Type="http://schemas.openxmlformats.org/officeDocument/2006/relationships/image" Target="../media/image1108.png"/><Relationship Id="rId495" Type="http://schemas.openxmlformats.org/officeDocument/2006/relationships/image" Target="../media/image1101.png"/><Relationship Id="rId716" Type="http://schemas.openxmlformats.org/officeDocument/2006/relationships/image" Target="../media/image1211.png"/><Relationship Id="rId923" Type="http://schemas.openxmlformats.org/officeDocument/2006/relationships/image" Target="../media/image1313.png"/><Relationship Id="rId52" Type="http://schemas.openxmlformats.org/officeDocument/2006/relationships/customXml" Target="../ink/ink407.xml"/><Relationship Id="rId148" Type="http://schemas.openxmlformats.org/officeDocument/2006/relationships/customXml" Target="../ink/ink455.xml"/><Relationship Id="rId355" Type="http://schemas.openxmlformats.org/officeDocument/2006/relationships/customXml" Target="../ink/ink559.xml"/><Relationship Id="rId562" Type="http://schemas.openxmlformats.org/officeDocument/2006/relationships/customXml" Target="../ink/ink663.xml"/><Relationship Id="rId215" Type="http://schemas.openxmlformats.org/officeDocument/2006/relationships/customXml" Target="../ink/ink489.xml"/><Relationship Id="rId422" Type="http://schemas.openxmlformats.org/officeDocument/2006/relationships/customXml" Target="../ink/ink593.xml"/><Relationship Id="rId867" Type="http://schemas.openxmlformats.org/officeDocument/2006/relationships/image" Target="../media/image1285.png"/><Relationship Id="rId299" Type="http://schemas.openxmlformats.org/officeDocument/2006/relationships/customXml" Target="../ink/ink531.xml"/><Relationship Id="rId727" Type="http://schemas.openxmlformats.org/officeDocument/2006/relationships/customXml" Target="../ink/ink746.xml"/><Relationship Id="rId934" Type="http://schemas.openxmlformats.org/officeDocument/2006/relationships/customXml" Target="../ink/ink850.xml"/><Relationship Id="rId63" Type="http://schemas.openxmlformats.org/officeDocument/2006/relationships/image" Target="../media/image888.png"/><Relationship Id="rId159" Type="http://schemas.openxmlformats.org/officeDocument/2006/relationships/image" Target="../media/image935.png"/><Relationship Id="rId366" Type="http://schemas.openxmlformats.org/officeDocument/2006/relationships/image" Target="../media/image1038.png"/><Relationship Id="rId573" Type="http://schemas.openxmlformats.org/officeDocument/2006/relationships/image" Target="../media/image1140.png"/><Relationship Id="rId780" Type="http://schemas.openxmlformats.org/officeDocument/2006/relationships/image" Target="../media/image1243.png"/><Relationship Id="rId226" Type="http://schemas.openxmlformats.org/officeDocument/2006/relationships/image" Target="../media/image968.png"/><Relationship Id="rId433" Type="http://schemas.openxmlformats.org/officeDocument/2006/relationships/image" Target="../media/image1071.png"/><Relationship Id="rId878" Type="http://schemas.openxmlformats.org/officeDocument/2006/relationships/customXml" Target="../ink/ink822.xml"/><Relationship Id="rId640" Type="http://schemas.openxmlformats.org/officeDocument/2006/relationships/customXml" Target="../ink/ink702.xml"/><Relationship Id="rId738" Type="http://schemas.openxmlformats.org/officeDocument/2006/relationships/image" Target="../media/image1222.png"/><Relationship Id="rId945" Type="http://schemas.openxmlformats.org/officeDocument/2006/relationships/image" Target="../media/image1324.png"/><Relationship Id="rId74" Type="http://schemas.openxmlformats.org/officeDocument/2006/relationships/customXml" Target="../ink/ink418.xml"/><Relationship Id="rId377" Type="http://schemas.openxmlformats.org/officeDocument/2006/relationships/image" Target="../media/image1043.png"/><Relationship Id="rId500" Type="http://schemas.openxmlformats.org/officeDocument/2006/relationships/customXml" Target="../ink/ink632.xml"/><Relationship Id="rId584" Type="http://schemas.openxmlformats.org/officeDocument/2006/relationships/customXml" Target="../ink/ink674.xml"/><Relationship Id="rId805" Type="http://schemas.openxmlformats.org/officeDocument/2006/relationships/customXml" Target="../ink/ink785.xml"/><Relationship Id="rId5" Type="http://schemas.openxmlformats.org/officeDocument/2006/relationships/image" Target="../media/image859.png"/><Relationship Id="rId237" Type="http://schemas.openxmlformats.org/officeDocument/2006/relationships/customXml" Target="../ink/ink500.xml"/><Relationship Id="rId791" Type="http://schemas.openxmlformats.org/officeDocument/2006/relationships/customXml" Target="../ink/ink778.xml"/><Relationship Id="rId889" Type="http://schemas.openxmlformats.org/officeDocument/2006/relationships/image" Target="../media/image1296.png"/><Relationship Id="rId444" Type="http://schemas.openxmlformats.org/officeDocument/2006/relationships/customXml" Target="../ink/ink604.xml"/><Relationship Id="rId651" Type="http://schemas.openxmlformats.org/officeDocument/2006/relationships/image" Target="../media/image1179.png"/><Relationship Id="rId749" Type="http://schemas.openxmlformats.org/officeDocument/2006/relationships/customXml" Target="../ink/ink757.xml"/><Relationship Id="rId290" Type="http://schemas.openxmlformats.org/officeDocument/2006/relationships/image" Target="../media/image1000.png"/><Relationship Id="rId304" Type="http://schemas.openxmlformats.org/officeDocument/2006/relationships/image" Target="../media/image1007.png"/><Relationship Id="rId388" Type="http://schemas.openxmlformats.org/officeDocument/2006/relationships/customXml" Target="../ink/ink576.xml"/><Relationship Id="rId511" Type="http://schemas.openxmlformats.org/officeDocument/2006/relationships/image" Target="../media/image1109.png"/><Relationship Id="rId609" Type="http://schemas.openxmlformats.org/officeDocument/2006/relationships/image" Target="../media/image1158.png"/><Relationship Id="rId956" Type="http://schemas.openxmlformats.org/officeDocument/2006/relationships/customXml" Target="../ink/ink861.xml"/><Relationship Id="rId85" Type="http://schemas.openxmlformats.org/officeDocument/2006/relationships/image" Target="../media/image899.png"/><Relationship Id="rId150" Type="http://schemas.openxmlformats.org/officeDocument/2006/relationships/customXml" Target="../ink/ink456.xml"/><Relationship Id="rId595" Type="http://schemas.openxmlformats.org/officeDocument/2006/relationships/image" Target="../media/image1151.png"/><Relationship Id="rId816" Type="http://schemas.openxmlformats.org/officeDocument/2006/relationships/image" Target="../media/image1261.png"/><Relationship Id="rId1001" Type="http://schemas.openxmlformats.org/officeDocument/2006/relationships/customXml" Target="../ink/ink884.xml"/><Relationship Id="rId248" Type="http://schemas.openxmlformats.org/officeDocument/2006/relationships/image" Target="../media/image979.png"/><Relationship Id="rId455" Type="http://schemas.openxmlformats.org/officeDocument/2006/relationships/image" Target="../media/image1082.png"/><Relationship Id="rId662" Type="http://schemas.openxmlformats.org/officeDocument/2006/relationships/image" Target="../media/image1184.png"/><Relationship Id="rId12" Type="http://schemas.openxmlformats.org/officeDocument/2006/relationships/customXml" Target="../ink/ink387.xml"/><Relationship Id="rId108" Type="http://schemas.openxmlformats.org/officeDocument/2006/relationships/customXml" Target="../ink/ink435.xml"/><Relationship Id="rId315" Type="http://schemas.openxmlformats.org/officeDocument/2006/relationships/customXml" Target="../ink/ink539.xml"/><Relationship Id="rId522" Type="http://schemas.openxmlformats.org/officeDocument/2006/relationships/customXml" Target="../ink/ink643.xml"/><Relationship Id="rId967" Type="http://schemas.openxmlformats.org/officeDocument/2006/relationships/customXml" Target="../ink/ink867.xml"/><Relationship Id="rId96" Type="http://schemas.openxmlformats.org/officeDocument/2006/relationships/customXml" Target="../ink/ink429.xml"/><Relationship Id="rId161" Type="http://schemas.openxmlformats.org/officeDocument/2006/relationships/image" Target="../media/image936.png"/><Relationship Id="rId399" Type="http://schemas.openxmlformats.org/officeDocument/2006/relationships/image" Target="../media/image1054.png"/><Relationship Id="rId827" Type="http://schemas.openxmlformats.org/officeDocument/2006/relationships/image" Target="../media/image1266.png"/><Relationship Id="rId1012" Type="http://schemas.openxmlformats.org/officeDocument/2006/relationships/image" Target="../media/image1357.png"/><Relationship Id="rId259" Type="http://schemas.openxmlformats.org/officeDocument/2006/relationships/customXml" Target="../ink/ink511.xml"/><Relationship Id="rId466" Type="http://schemas.openxmlformats.org/officeDocument/2006/relationships/customXml" Target="../ink/ink615.xml"/><Relationship Id="rId673" Type="http://schemas.openxmlformats.org/officeDocument/2006/relationships/customXml" Target="../ink/ink719.xml"/><Relationship Id="rId880" Type="http://schemas.openxmlformats.org/officeDocument/2006/relationships/customXml" Target="../ink/ink823.xml"/><Relationship Id="rId23" Type="http://schemas.openxmlformats.org/officeDocument/2006/relationships/image" Target="../media/image868.png"/><Relationship Id="rId119" Type="http://schemas.openxmlformats.org/officeDocument/2006/relationships/image" Target="../media/image916.png"/><Relationship Id="rId326" Type="http://schemas.openxmlformats.org/officeDocument/2006/relationships/image" Target="../media/image1018.png"/><Relationship Id="rId533" Type="http://schemas.openxmlformats.org/officeDocument/2006/relationships/image" Target="../media/image1120.png"/><Relationship Id="rId978" Type="http://schemas.openxmlformats.org/officeDocument/2006/relationships/image" Target="../media/image1340.png"/><Relationship Id="rId740" Type="http://schemas.openxmlformats.org/officeDocument/2006/relationships/image" Target="../media/image1223.png"/><Relationship Id="rId838" Type="http://schemas.openxmlformats.org/officeDocument/2006/relationships/customXml" Target="../ink/ink802.xml"/><Relationship Id="rId1023" Type="http://schemas.openxmlformats.org/officeDocument/2006/relationships/customXml" Target="../ink/ink895.xml"/><Relationship Id="rId172" Type="http://schemas.openxmlformats.org/officeDocument/2006/relationships/customXml" Target="../ink/ink467.xml"/><Relationship Id="rId477" Type="http://schemas.openxmlformats.org/officeDocument/2006/relationships/image" Target="../media/image1093.png"/><Relationship Id="rId600" Type="http://schemas.openxmlformats.org/officeDocument/2006/relationships/customXml" Target="../ink/ink682.xml"/><Relationship Id="rId684" Type="http://schemas.openxmlformats.org/officeDocument/2006/relationships/image" Target="../media/image1195.png"/><Relationship Id="rId337" Type="http://schemas.openxmlformats.org/officeDocument/2006/relationships/customXml" Target="../ink/ink550.xml"/><Relationship Id="rId891" Type="http://schemas.openxmlformats.org/officeDocument/2006/relationships/image" Target="../media/image1297.png"/><Relationship Id="rId905" Type="http://schemas.openxmlformats.org/officeDocument/2006/relationships/image" Target="../media/image1304.png"/><Relationship Id="rId989" Type="http://schemas.openxmlformats.org/officeDocument/2006/relationships/customXml" Target="../ink/ink878.xml"/><Relationship Id="rId34" Type="http://schemas.openxmlformats.org/officeDocument/2006/relationships/customXml" Target="../ink/ink398.xml"/><Relationship Id="rId544" Type="http://schemas.openxmlformats.org/officeDocument/2006/relationships/customXml" Target="../ink/ink654.xml"/><Relationship Id="rId751" Type="http://schemas.openxmlformats.org/officeDocument/2006/relationships/customXml" Target="../ink/ink758.xml"/><Relationship Id="rId849" Type="http://schemas.openxmlformats.org/officeDocument/2006/relationships/image" Target="../media/image1276.png"/><Relationship Id="rId183" Type="http://schemas.openxmlformats.org/officeDocument/2006/relationships/image" Target="../media/image947.png"/><Relationship Id="rId390" Type="http://schemas.openxmlformats.org/officeDocument/2006/relationships/customXml" Target="../ink/ink577.xml"/><Relationship Id="rId404" Type="http://schemas.openxmlformats.org/officeDocument/2006/relationships/customXml" Target="../ink/ink584.xml"/><Relationship Id="rId611" Type="http://schemas.openxmlformats.org/officeDocument/2006/relationships/image" Target="../media/image1159.png"/><Relationship Id="rId250" Type="http://schemas.openxmlformats.org/officeDocument/2006/relationships/image" Target="../media/image980.png"/><Relationship Id="rId488" Type="http://schemas.openxmlformats.org/officeDocument/2006/relationships/customXml" Target="../ink/ink626.xml"/><Relationship Id="rId695" Type="http://schemas.openxmlformats.org/officeDocument/2006/relationships/customXml" Target="../ink/ink730.xml"/><Relationship Id="rId709" Type="http://schemas.openxmlformats.org/officeDocument/2006/relationships/customXml" Target="../ink/ink737.xml"/><Relationship Id="rId916" Type="http://schemas.openxmlformats.org/officeDocument/2006/relationships/customXml" Target="../ink/ink841.xml"/><Relationship Id="rId45" Type="http://schemas.openxmlformats.org/officeDocument/2006/relationships/image" Target="../media/image879.png"/><Relationship Id="rId110" Type="http://schemas.openxmlformats.org/officeDocument/2006/relationships/customXml" Target="../ink/ink436.xml"/><Relationship Id="rId348" Type="http://schemas.openxmlformats.org/officeDocument/2006/relationships/image" Target="../media/image1029.png"/><Relationship Id="rId555" Type="http://schemas.openxmlformats.org/officeDocument/2006/relationships/image" Target="../media/image1131.png"/><Relationship Id="rId762" Type="http://schemas.openxmlformats.org/officeDocument/2006/relationships/image" Target="../media/image1234.png"/><Relationship Id="rId194" Type="http://schemas.openxmlformats.org/officeDocument/2006/relationships/customXml" Target="../ink/ink478.xml"/><Relationship Id="rId208" Type="http://schemas.openxmlformats.org/officeDocument/2006/relationships/image" Target="../media/image959.png"/><Relationship Id="rId415" Type="http://schemas.openxmlformats.org/officeDocument/2006/relationships/image" Target="../media/image1062.png"/><Relationship Id="rId622" Type="http://schemas.openxmlformats.org/officeDocument/2006/relationships/customXml" Target="../ink/ink693.xml"/><Relationship Id="rId261" Type="http://schemas.openxmlformats.org/officeDocument/2006/relationships/customXml" Target="../ink/ink512.xml"/><Relationship Id="rId499" Type="http://schemas.openxmlformats.org/officeDocument/2006/relationships/image" Target="../media/image1103.png"/><Relationship Id="rId927" Type="http://schemas.openxmlformats.org/officeDocument/2006/relationships/image" Target="../media/image1315.png"/><Relationship Id="rId56" Type="http://schemas.openxmlformats.org/officeDocument/2006/relationships/customXml" Target="../ink/ink409.xml"/><Relationship Id="rId359" Type="http://schemas.openxmlformats.org/officeDocument/2006/relationships/customXml" Target="../ink/ink561.xml"/><Relationship Id="rId566" Type="http://schemas.openxmlformats.org/officeDocument/2006/relationships/customXml" Target="../ink/ink665.xml"/><Relationship Id="rId773" Type="http://schemas.openxmlformats.org/officeDocument/2006/relationships/customXml" Target="../ink/ink769.xml"/><Relationship Id="rId121" Type="http://schemas.openxmlformats.org/officeDocument/2006/relationships/image" Target="../media/image917.png"/><Relationship Id="rId219" Type="http://schemas.openxmlformats.org/officeDocument/2006/relationships/customXml" Target="../ink/ink491.xml"/><Relationship Id="rId426" Type="http://schemas.openxmlformats.org/officeDocument/2006/relationships/customXml" Target="../ink/ink595.xml"/><Relationship Id="rId633" Type="http://schemas.openxmlformats.org/officeDocument/2006/relationships/image" Target="../media/image1170.png"/><Relationship Id="rId980" Type="http://schemas.openxmlformats.org/officeDocument/2006/relationships/image" Target="../media/image1341.png"/><Relationship Id="rId840" Type="http://schemas.openxmlformats.org/officeDocument/2006/relationships/customXml" Target="../ink/ink803.xml"/><Relationship Id="rId938" Type="http://schemas.openxmlformats.org/officeDocument/2006/relationships/customXml" Target="../ink/ink852.xml"/><Relationship Id="rId67" Type="http://schemas.openxmlformats.org/officeDocument/2006/relationships/image" Target="../media/image890.png"/><Relationship Id="rId272" Type="http://schemas.openxmlformats.org/officeDocument/2006/relationships/image" Target="../media/image991.png"/><Relationship Id="rId577" Type="http://schemas.openxmlformats.org/officeDocument/2006/relationships/image" Target="../media/image1142.png"/><Relationship Id="rId700" Type="http://schemas.openxmlformats.org/officeDocument/2006/relationships/image" Target="../media/image1203.png"/><Relationship Id="rId132" Type="http://schemas.openxmlformats.org/officeDocument/2006/relationships/customXml" Target="../ink/ink447.xml"/><Relationship Id="rId784" Type="http://schemas.openxmlformats.org/officeDocument/2006/relationships/image" Target="../media/image1245.png"/><Relationship Id="rId991" Type="http://schemas.openxmlformats.org/officeDocument/2006/relationships/customXml" Target="../ink/ink879.xml"/><Relationship Id="rId437" Type="http://schemas.openxmlformats.org/officeDocument/2006/relationships/image" Target="../media/image1073.png"/><Relationship Id="rId644" Type="http://schemas.openxmlformats.org/officeDocument/2006/relationships/customXml" Target="../ink/ink704.xml"/><Relationship Id="rId851" Type="http://schemas.openxmlformats.org/officeDocument/2006/relationships/image" Target="../media/image1277.png"/><Relationship Id="rId283" Type="http://schemas.openxmlformats.org/officeDocument/2006/relationships/customXml" Target="../ink/ink523.xml"/><Relationship Id="rId490" Type="http://schemas.openxmlformats.org/officeDocument/2006/relationships/customXml" Target="../ink/ink627.xml"/><Relationship Id="rId504" Type="http://schemas.openxmlformats.org/officeDocument/2006/relationships/customXml" Target="../ink/ink634.xml"/><Relationship Id="rId711" Type="http://schemas.openxmlformats.org/officeDocument/2006/relationships/customXml" Target="../ink/ink738.xml"/><Relationship Id="rId949" Type="http://schemas.openxmlformats.org/officeDocument/2006/relationships/image" Target="../media/image1326.png"/><Relationship Id="rId78" Type="http://schemas.openxmlformats.org/officeDocument/2006/relationships/customXml" Target="../ink/ink420.xml"/><Relationship Id="rId143" Type="http://schemas.openxmlformats.org/officeDocument/2006/relationships/image" Target="../media/image927.png"/><Relationship Id="rId350" Type="http://schemas.openxmlformats.org/officeDocument/2006/relationships/image" Target="../media/image1030.png"/><Relationship Id="rId588" Type="http://schemas.openxmlformats.org/officeDocument/2006/relationships/customXml" Target="../ink/ink676.xml"/><Relationship Id="rId795" Type="http://schemas.openxmlformats.org/officeDocument/2006/relationships/customXml" Target="../ink/ink780.xml"/><Relationship Id="rId809" Type="http://schemas.openxmlformats.org/officeDocument/2006/relationships/customXml" Target="../ink/ink787.xml"/><Relationship Id="rId9" Type="http://schemas.openxmlformats.org/officeDocument/2006/relationships/image" Target="../media/image861.png"/><Relationship Id="rId210" Type="http://schemas.openxmlformats.org/officeDocument/2006/relationships/image" Target="../media/image960.png"/><Relationship Id="rId448" Type="http://schemas.openxmlformats.org/officeDocument/2006/relationships/customXml" Target="../ink/ink606.xml"/><Relationship Id="rId655" Type="http://schemas.openxmlformats.org/officeDocument/2006/relationships/image" Target="../media/image1181.png"/><Relationship Id="rId862" Type="http://schemas.openxmlformats.org/officeDocument/2006/relationships/customXml" Target="../ink/ink814.xml"/><Relationship Id="rId294" Type="http://schemas.openxmlformats.org/officeDocument/2006/relationships/image" Target="../media/image1002.png"/><Relationship Id="rId308" Type="http://schemas.openxmlformats.org/officeDocument/2006/relationships/image" Target="../media/image1009.png"/><Relationship Id="rId515" Type="http://schemas.openxmlformats.org/officeDocument/2006/relationships/image" Target="../media/image1111.png"/><Relationship Id="rId722" Type="http://schemas.openxmlformats.org/officeDocument/2006/relationships/image" Target="../media/image1214.png"/><Relationship Id="rId89" Type="http://schemas.openxmlformats.org/officeDocument/2006/relationships/image" Target="../media/image901.png"/><Relationship Id="rId154" Type="http://schemas.openxmlformats.org/officeDocument/2006/relationships/customXml" Target="../ink/ink458.xml"/><Relationship Id="rId361" Type="http://schemas.openxmlformats.org/officeDocument/2006/relationships/customXml" Target="../ink/ink562.xml"/><Relationship Id="rId599" Type="http://schemas.openxmlformats.org/officeDocument/2006/relationships/image" Target="../media/image1153.png"/><Relationship Id="rId1005" Type="http://schemas.openxmlformats.org/officeDocument/2006/relationships/customXml" Target="../ink/ink886.xml"/><Relationship Id="rId459" Type="http://schemas.openxmlformats.org/officeDocument/2006/relationships/image" Target="../media/image1084.png"/><Relationship Id="rId666" Type="http://schemas.openxmlformats.org/officeDocument/2006/relationships/image" Target="../media/image1186.png"/><Relationship Id="rId873" Type="http://schemas.openxmlformats.org/officeDocument/2006/relationships/image" Target="../media/image1288.png"/><Relationship Id="rId16" Type="http://schemas.openxmlformats.org/officeDocument/2006/relationships/customXml" Target="../ink/ink389.xml"/><Relationship Id="rId221" Type="http://schemas.openxmlformats.org/officeDocument/2006/relationships/customXml" Target="../ink/ink492.xml"/><Relationship Id="rId319" Type="http://schemas.openxmlformats.org/officeDocument/2006/relationships/customXml" Target="../ink/ink541.xml"/><Relationship Id="rId526" Type="http://schemas.openxmlformats.org/officeDocument/2006/relationships/customXml" Target="../ink/ink645.xml"/><Relationship Id="rId733" Type="http://schemas.openxmlformats.org/officeDocument/2006/relationships/customXml" Target="../ink/ink749.xml"/><Relationship Id="rId940" Type="http://schemas.openxmlformats.org/officeDocument/2006/relationships/customXml" Target="../ink/ink853.xml"/><Relationship Id="rId1016" Type="http://schemas.openxmlformats.org/officeDocument/2006/relationships/image" Target="../media/image1359.png"/><Relationship Id="rId165" Type="http://schemas.openxmlformats.org/officeDocument/2006/relationships/image" Target="../media/image938.png"/><Relationship Id="rId372" Type="http://schemas.openxmlformats.org/officeDocument/2006/relationships/customXml" Target="../ink/ink568.xml"/><Relationship Id="rId677" Type="http://schemas.openxmlformats.org/officeDocument/2006/relationships/customXml" Target="../ink/ink721.xml"/><Relationship Id="rId800" Type="http://schemas.openxmlformats.org/officeDocument/2006/relationships/image" Target="../media/image1253.png"/><Relationship Id="rId232" Type="http://schemas.openxmlformats.org/officeDocument/2006/relationships/image" Target="../media/image971.png"/><Relationship Id="rId884" Type="http://schemas.openxmlformats.org/officeDocument/2006/relationships/customXml" Target="../ink/ink825.xml"/><Relationship Id="rId27" Type="http://schemas.openxmlformats.org/officeDocument/2006/relationships/image" Target="../media/image870.png"/><Relationship Id="rId537" Type="http://schemas.openxmlformats.org/officeDocument/2006/relationships/image" Target="../media/image1122.png"/><Relationship Id="rId744" Type="http://schemas.openxmlformats.org/officeDocument/2006/relationships/image" Target="../media/image1225.png"/><Relationship Id="rId951" Type="http://schemas.openxmlformats.org/officeDocument/2006/relationships/image" Target="../media/image1327.png"/><Relationship Id="rId80" Type="http://schemas.openxmlformats.org/officeDocument/2006/relationships/customXml" Target="../ink/ink421.xml"/><Relationship Id="rId176" Type="http://schemas.openxmlformats.org/officeDocument/2006/relationships/customXml" Target="../ink/ink469.xml"/><Relationship Id="rId383" Type="http://schemas.openxmlformats.org/officeDocument/2006/relationships/image" Target="../media/image1046.png"/><Relationship Id="rId590" Type="http://schemas.openxmlformats.org/officeDocument/2006/relationships/customXml" Target="../ink/ink677.xml"/><Relationship Id="rId604" Type="http://schemas.openxmlformats.org/officeDocument/2006/relationships/customXml" Target="../ink/ink684.xml"/><Relationship Id="rId811" Type="http://schemas.openxmlformats.org/officeDocument/2006/relationships/customXml" Target="../ink/ink788.xml"/><Relationship Id="rId1027" Type="http://schemas.openxmlformats.org/officeDocument/2006/relationships/customXml" Target="../ink/ink897.xml"/><Relationship Id="rId243" Type="http://schemas.openxmlformats.org/officeDocument/2006/relationships/customXml" Target="../ink/ink503.xml"/><Relationship Id="rId450" Type="http://schemas.openxmlformats.org/officeDocument/2006/relationships/customXml" Target="../ink/ink607.xml"/><Relationship Id="rId688" Type="http://schemas.openxmlformats.org/officeDocument/2006/relationships/image" Target="../media/image1197.png"/><Relationship Id="rId895" Type="http://schemas.openxmlformats.org/officeDocument/2006/relationships/image" Target="../media/image1299.png"/><Relationship Id="rId909" Type="http://schemas.openxmlformats.org/officeDocument/2006/relationships/image" Target="../media/image1306.png"/><Relationship Id="rId38" Type="http://schemas.openxmlformats.org/officeDocument/2006/relationships/customXml" Target="../ink/ink400.xml"/><Relationship Id="rId103" Type="http://schemas.openxmlformats.org/officeDocument/2006/relationships/image" Target="../media/image908.png"/><Relationship Id="rId310" Type="http://schemas.openxmlformats.org/officeDocument/2006/relationships/image" Target="../media/image1010.png"/><Relationship Id="rId548" Type="http://schemas.openxmlformats.org/officeDocument/2006/relationships/customXml" Target="../ink/ink656.xml"/><Relationship Id="rId755" Type="http://schemas.openxmlformats.org/officeDocument/2006/relationships/customXml" Target="../ink/ink760.xml"/><Relationship Id="rId962" Type="http://schemas.openxmlformats.org/officeDocument/2006/relationships/customXml" Target="../ink/ink864.xml"/><Relationship Id="rId91" Type="http://schemas.openxmlformats.org/officeDocument/2006/relationships/image" Target="../media/image902.png"/><Relationship Id="rId187" Type="http://schemas.openxmlformats.org/officeDocument/2006/relationships/image" Target="../media/image949.png"/><Relationship Id="rId394" Type="http://schemas.openxmlformats.org/officeDocument/2006/relationships/customXml" Target="../ink/ink579.xml"/><Relationship Id="rId408" Type="http://schemas.openxmlformats.org/officeDocument/2006/relationships/customXml" Target="../ink/ink586.xml"/><Relationship Id="rId615" Type="http://schemas.openxmlformats.org/officeDocument/2006/relationships/image" Target="../media/image1161.png"/><Relationship Id="rId822" Type="http://schemas.openxmlformats.org/officeDocument/2006/relationships/customXml" Target="../ink/ink794.xml"/><Relationship Id="rId254" Type="http://schemas.openxmlformats.org/officeDocument/2006/relationships/image" Target="../media/image982.png"/><Relationship Id="rId699" Type="http://schemas.openxmlformats.org/officeDocument/2006/relationships/customXml" Target="../ink/ink732.xml"/><Relationship Id="rId49" Type="http://schemas.openxmlformats.org/officeDocument/2006/relationships/image" Target="../media/image881.png"/><Relationship Id="rId114" Type="http://schemas.openxmlformats.org/officeDocument/2006/relationships/customXml" Target="../ink/ink438.xml"/><Relationship Id="rId461" Type="http://schemas.openxmlformats.org/officeDocument/2006/relationships/image" Target="../media/image1085.png"/><Relationship Id="rId559" Type="http://schemas.openxmlformats.org/officeDocument/2006/relationships/image" Target="../media/image1133.png"/><Relationship Id="rId766" Type="http://schemas.openxmlformats.org/officeDocument/2006/relationships/image" Target="../media/image1236.png"/><Relationship Id="rId198" Type="http://schemas.openxmlformats.org/officeDocument/2006/relationships/image" Target="../media/image954.png"/><Relationship Id="rId321" Type="http://schemas.openxmlformats.org/officeDocument/2006/relationships/customXml" Target="../ink/ink542.xml"/><Relationship Id="rId419" Type="http://schemas.openxmlformats.org/officeDocument/2006/relationships/image" Target="../media/image1064.png"/><Relationship Id="rId626" Type="http://schemas.openxmlformats.org/officeDocument/2006/relationships/customXml" Target="../ink/ink695.xml"/><Relationship Id="rId973" Type="http://schemas.openxmlformats.org/officeDocument/2006/relationships/customXml" Target="../ink/ink870.xml"/><Relationship Id="rId833" Type="http://schemas.openxmlformats.org/officeDocument/2006/relationships/image" Target="../media/image856.png"/><Relationship Id="rId265" Type="http://schemas.openxmlformats.org/officeDocument/2006/relationships/customXml" Target="../ink/ink514.xml"/><Relationship Id="rId472" Type="http://schemas.openxmlformats.org/officeDocument/2006/relationships/customXml" Target="../ink/ink618.xml"/><Relationship Id="rId900" Type="http://schemas.openxmlformats.org/officeDocument/2006/relationships/customXml" Target="../ink/ink833.xml"/><Relationship Id="rId125" Type="http://schemas.openxmlformats.org/officeDocument/2006/relationships/image" Target="../media/image919.png"/><Relationship Id="rId332" Type="http://schemas.openxmlformats.org/officeDocument/2006/relationships/image" Target="../media/image1021.png"/><Relationship Id="rId777" Type="http://schemas.openxmlformats.org/officeDocument/2006/relationships/customXml" Target="../ink/ink771.xml"/><Relationship Id="rId984" Type="http://schemas.openxmlformats.org/officeDocument/2006/relationships/image" Target="../media/image1343.png"/><Relationship Id="rId637" Type="http://schemas.openxmlformats.org/officeDocument/2006/relationships/image" Target="../media/image1172.png"/><Relationship Id="rId844" Type="http://schemas.openxmlformats.org/officeDocument/2006/relationships/customXml" Target="../ink/ink805.xml"/><Relationship Id="rId276" Type="http://schemas.openxmlformats.org/officeDocument/2006/relationships/image" Target="../media/image993.png"/><Relationship Id="rId483" Type="http://schemas.openxmlformats.org/officeDocument/2006/relationships/image" Target="../media/image69.png"/><Relationship Id="rId690" Type="http://schemas.openxmlformats.org/officeDocument/2006/relationships/image" Target="../media/image1198.png"/><Relationship Id="rId704" Type="http://schemas.openxmlformats.org/officeDocument/2006/relationships/image" Target="../media/image1205.png"/><Relationship Id="rId911" Type="http://schemas.openxmlformats.org/officeDocument/2006/relationships/image" Target="../media/image1307.png"/><Relationship Id="rId40" Type="http://schemas.openxmlformats.org/officeDocument/2006/relationships/customXml" Target="../ink/ink401.xml"/><Relationship Id="rId136" Type="http://schemas.openxmlformats.org/officeDocument/2006/relationships/customXml" Target="../ink/ink449.xml"/><Relationship Id="rId343" Type="http://schemas.openxmlformats.org/officeDocument/2006/relationships/customXml" Target="../ink/ink553.xml"/><Relationship Id="rId550" Type="http://schemas.openxmlformats.org/officeDocument/2006/relationships/customXml" Target="../ink/ink657.xml"/><Relationship Id="rId788" Type="http://schemas.openxmlformats.org/officeDocument/2006/relationships/image" Target="../media/image1247.png"/><Relationship Id="rId995" Type="http://schemas.openxmlformats.org/officeDocument/2006/relationships/customXml" Target="../ink/ink881.xml"/><Relationship Id="rId203" Type="http://schemas.openxmlformats.org/officeDocument/2006/relationships/customXml" Target="../ink/ink483.xml"/><Relationship Id="rId648" Type="http://schemas.openxmlformats.org/officeDocument/2006/relationships/customXml" Target="../ink/ink706.xml"/><Relationship Id="rId855" Type="http://schemas.openxmlformats.org/officeDocument/2006/relationships/image" Target="../media/image1279.png"/><Relationship Id="rId287" Type="http://schemas.openxmlformats.org/officeDocument/2006/relationships/customXml" Target="../ink/ink525.xml"/><Relationship Id="rId410" Type="http://schemas.openxmlformats.org/officeDocument/2006/relationships/customXml" Target="../ink/ink587.xml"/><Relationship Id="rId494" Type="http://schemas.openxmlformats.org/officeDocument/2006/relationships/customXml" Target="../ink/ink629.xml"/><Relationship Id="rId508" Type="http://schemas.openxmlformats.org/officeDocument/2006/relationships/customXml" Target="../ink/ink636.xml"/><Relationship Id="rId715" Type="http://schemas.openxmlformats.org/officeDocument/2006/relationships/customXml" Target="../ink/ink740.xml"/><Relationship Id="rId922" Type="http://schemas.openxmlformats.org/officeDocument/2006/relationships/customXml" Target="../ink/ink844.xml"/><Relationship Id="rId147" Type="http://schemas.openxmlformats.org/officeDocument/2006/relationships/image" Target="../media/image929.png"/><Relationship Id="rId354" Type="http://schemas.openxmlformats.org/officeDocument/2006/relationships/image" Target="../media/image1032.png"/><Relationship Id="rId799" Type="http://schemas.openxmlformats.org/officeDocument/2006/relationships/customXml" Target="../ink/ink782.xml"/><Relationship Id="rId51" Type="http://schemas.openxmlformats.org/officeDocument/2006/relationships/image" Target="../media/image882.png"/><Relationship Id="rId561" Type="http://schemas.openxmlformats.org/officeDocument/2006/relationships/image" Target="../media/image1134.png"/><Relationship Id="rId659" Type="http://schemas.openxmlformats.org/officeDocument/2006/relationships/customXml" Target="../ink/ink712.xml"/><Relationship Id="rId866" Type="http://schemas.openxmlformats.org/officeDocument/2006/relationships/customXml" Target="../ink/ink816.xml"/><Relationship Id="rId214" Type="http://schemas.openxmlformats.org/officeDocument/2006/relationships/image" Target="../media/image962.png"/><Relationship Id="rId298" Type="http://schemas.openxmlformats.org/officeDocument/2006/relationships/image" Target="../media/image1004.png"/><Relationship Id="rId421" Type="http://schemas.openxmlformats.org/officeDocument/2006/relationships/image" Target="../media/image1065.png"/><Relationship Id="rId519" Type="http://schemas.openxmlformats.org/officeDocument/2006/relationships/image" Target="../media/image1113.png"/><Relationship Id="rId158" Type="http://schemas.openxmlformats.org/officeDocument/2006/relationships/customXml" Target="../ink/ink460.xml"/><Relationship Id="rId726" Type="http://schemas.openxmlformats.org/officeDocument/2006/relationships/image" Target="../media/image1216.png"/><Relationship Id="rId933" Type="http://schemas.openxmlformats.org/officeDocument/2006/relationships/image" Target="../media/image1318.png"/><Relationship Id="rId1009" Type="http://schemas.openxmlformats.org/officeDocument/2006/relationships/customXml" Target="../ink/ink888.xml"/><Relationship Id="rId62" Type="http://schemas.openxmlformats.org/officeDocument/2006/relationships/customXml" Target="../ink/ink412.xml"/><Relationship Id="rId365" Type="http://schemas.openxmlformats.org/officeDocument/2006/relationships/customXml" Target="../ink/ink564.xml"/><Relationship Id="rId572" Type="http://schemas.openxmlformats.org/officeDocument/2006/relationships/customXml" Target="../ink/ink668.xml"/><Relationship Id="rId225" Type="http://schemas.openxmlformats.org/officeDocument/2006/relationships/customXml" Target="../ink/ink494.xml"/><Relationship Id="rId432" Type="http://schemas.openxmlformats.org/officeDocument/2006/relationships/customXml" Target="../ink/ink598.xml"/><Relationship Id="rId877" Type="http://schemas.openxmlformats.org/officeDocument/2006/relationships/image" Target="../media/image1290.png"/><Relationship Id="rId737" Type="http://schemas.openxmlformats.org/officeDocument/2006/relationships/customXml" Target="../ink/ink751.xml"/><Relationship Id="rId944" Type="http://schemas.openxmlformats.org/officeDocument/2006/relationships/customXml" Target="../ink/ink855.xml"/><Relationship Id="rId73" Type="http://schemas.openxmlformats.org/officeDocument/2006/relationships/image" Target="../media/image893.png"/><Relationship Id="rId169" Type="http://schemas.openxmlformats.org/officeDocument/2006/relationships/image" Target="../media/image940.png"/><Relationship Id="rId376" Type="http://schemas.openxmlformats.org/officeDocument/2006/relationships/customXml" Target="../ink/ink570.xml"/><Relationship Id="rId583" Type="http://schemas.openxmlformats.org/officeDocument/2006/relationships/image" Target="../media/image1145.png"/><Relationship Id="rId790" Type="http://schemas.openxmlformats.org/officeDocument/2006/relationships/image" Target="../media/image1248.png"/><Relationship Id="rId804" Type="http://schemas.openxmlformats.org/officeDocument/2006/relationships/image" Target="../media/image1255.png"/><Relationship Id="rId4" Type="http://schemas.openxmlformats.org/officeDocument/2006/relationships/customXml" Target="../ink/ink383.xml"/><Relationship Id="rId236" Type="http://schemas.openxmlformats.org/officeDocument/2006/relationships/image" Target="../media/image973.png"/><Relationship Id="rId443" Type="http://schemas.openxmlformats.org/officeDocument/2006/relationships/image" Target="../media/image1076.png"/><Relationship Id="rId650" Type="http://schemas.openxmlformats.org/officeDocument/2006/relationships/customXml" Target="../ink/ink707.xml"/><Relationship Id="rId888" Type="http://schemas.openxmlformats.org/officeDocument/2006/relationships/customXml" Target="../ink/ink827.xml"/><Relationship Id="rId303" Type="http://schemas.openxmlformats.org/officeDocument/2006/relationships/customXml" Target="../ink/ink533.xml"/><Relationship Id="rId748" Type="http://schemas.openxmlformats.org/officeDocument/2006/relationships/image" Target="../media/image1227.png"/><Relationship Id="rId955" Type="http://schemas.openxmlformats.org/officeDocument/2006/relationships/image" Target="../media/image1329.png"/><Relationship Id="rId84" Type="http://schemas.openxmlformats.org/officeDocument/2006/relationships/customXml" Target="../ink/ink423.xml"/><Relationship Id="rId387" Type="http://schemas.openxmlformats.org/officeDocument/2006/relationships/image" Target="../media/image1048.png"/><Relationship Id="rId510" Type="http://schemas.openxmlformats.org/officeDocument/2006/relationships/customXml" Target="../ink/ink637.xml"/><Relationship Id="rId594" Type="http://schemas.openxmlformats.org/officeDocument/2006/relationships/customXml" Target="../ink/ink679.xml"/><Relationship Id="rId608" Type="http://schemas.openxmlformats.org/officeDocument/2006/relationships/customXml" Target="../ink/ink686.xml"/><Relationship Id="rId815" Type="http://schemas.openxmlformats.org/officeDocument/2006/relationships/customXml" Target="../ink/ink790.xml"/><Relationship Id="rId247" Type="http://schemas.openxmlformats.org/officeDocument/2006/relationships/customXml" Target="../ink/ink505.xml"/><Relationship Id="rId899" Type="http://schemas.openxmlformats.org/officeDocument/2006/relationships/image" Target="../media/image1301.png"/><Relationship Id="rId1000" Type="http://schemas.openxmlformats.org/officeDocument/2006/relationships/image" Target="../media/image1351.png"/><Relationship Id="rId107" Type="http://schemas.openxmlformats.org/officeDocument/2006/relationships/image" Target="../media/image910.png"/><Relationship Id="rId454" Type="http://schemas.openxmlformats.org/officeDocument/2006/relationships/customXml" Target="../ink/ink609.xml"/><Relationship Id="rId661" Type="http://schemas.openxmlformats.org/officeDocument/2006/relationships/customXml" Target="../ink/ink713.xml"/><Relationship Id="rId759" Type="http://schemas.openxmlformats.org/officeDocument/2006/relationships/customXml" Target="../ink/ink762.xml"/><Relationship Id="rId966" Type="http://schemas.openxmlformats.org/officeDocument/2006/relationships/customXml" Target="../ink/ink866.xml"/><Relationship Id="rId11" Type="http://schemas.openxmlformats.org/officeDocument/2006/relationships/image" Target="../media/image862.png"/><Relationship Id="rId314" Type="http://schemas.openxmlformats.org/officeDocument/2006/relationships/image" Target="../media/image1012.png"/><Relationship Id="rId398" Type="http://schemas.openxmlformats.org/officeDocument/2006/relationships/customXml" Target="../ink/ink581.xml"/><Relationship Id="rId521" Type="http://schemas.openxmlformats.org/officeDocument/2006/relationships/image" Target="../media/image1114.png"/><Relationship Id="rId619" Type="http://schemas.openxmlformats.org/officeDocument/2006/relationships/image" Target="../media/image1163.png"/><Relationship Id="rId95" Type="http://schemas.openxmlformats.org/officeDocument/2006/relationships/image" Target="../media/image904.png"/><Relationship Id="rId160" Type="http://schemas.openxmlformats.org/officeDocument/2006/relationships/customXml" Target="../ink/ink461.xml"/><Relationship Id="rId826" Type="http://schemas.openxmlformats.org/officeDocument/2006/relationships/customXml" Target="../ink/ink796.xml"/><Relationship Id="rId1011" Type="http://schemas.openxmlformats.org/officeDocument/2006/relationships/customXml" Target="../ink/ink889.xml"/><Relationship Id="rId258" Type="http://schemas.openxmlformats.org/officeDocument/2006/relationships/image" Target="../media/image984.png"/><Relationship Id="rId465" Type="http://schemas.openxmlformats.org/officeDocument/2006/relationships/image" Target="../media/image1087.png"/><Relationship Id="rId672" Type="http://schemas.openxmlformats.org/officeDocument/2006/relationships/image" Target="../media/image1189.png"/><Relationship Id="rId22" Type="http://schemas.openxmlformats.org/officeDocument/2006/relationships/customXml" Target="../ink/ink392.xml"/><Relationship Id="rId118" Type="http://schemas.openxmlformats.org/officeDocument/2006/relationships/customXml" Target="../ink/ink440.xml"/><Relationship Id="rId325" Type="http://schemas.openxmlformats.org/officeDocument/2006/relationships/customXml" Target="../ink/ink544.xml"/><Relationship Id="rId532" Type="http://schemas.openxmlformats.org/officeDocument/2006/relationships/customXml" Target="../ink/ink648.xml"/><Relationship Id="rId977" Type="http://schemas.openxmlformats.org/officeDocument/2006/relationships/customXml" Target="../ink/ink872.xml"/><Relationship Id="rId171" Type="http://schemas.openxmlformats.org/officeDocument/2006/relationships/image" Target="../media/image941.png"/><Relationship Id="rId837" Type="http://schemas.openxmlformats.org/officeDocument/2006/relationships/image" Target="../media/image1270.png"/><Relationship Id="rId1022" Type="http://schemas.openxmlformats.org/officeDocument/2006/relationships/image" Target="../media/image1362.png"/><Relationship Id="rId269" Type="http://schemas.openxmlformats.org/officeDocument/2006/relationships/customXml" Target="../ink/ink516.xml"/><Relationship Id="rId476" Type="http://schemas.openxmlformats.org/officeDocument/2006/relationships/customXml" Target="../ink/ink620.xml"/><Relationship Id="rId683" Type="http://schemas.openxmlformats.org/officeDocument/2006/relationships/customXml" Target="../ink/ink724.xml"/><Relationship Id="rId890" Type="http://schemas.openxmlformats.org/officeDocument/2006/relationships/customXml" Target="../ink/ink828.xml"/><Relationship Id="rId904" Type="http://schemas.openxmlformats.org/officeDocument/2006/relationships/customXml" Target="../ink/ink835.xml"/><Relationship Id="rId33" Type="http://schemas.openxmlformats.org/officeDocument/2006/relationships/image" Target="../media/image873.png"/><Relationship Id="rId129" Type="http://schemas.openxmlformats.org/officeDocument/2006/relationships/image" Target="../media/image921.png"/><Relationship Id="rId336" Type="http://schemas.openxmlformats.org/officeDocument/2006/relationships/image" Target="../media/image1023.png"/><Relationship Id="rId543" Type="http://schemas.openxmlformats.org/officeDocument/2006/relationships/image" Target="../media/image1125.png"/><Relationship Id="rId988" Type="http://schemas.openxmlformats.org/officeDocument/2006/relationships/image" Target="../media/image1345.png"/><Relationship Id="rId182" Type="http://schemas.openxmlformats.org/officeDocument/2006/relationships/customXml" Target="../ink/ink472.xml"/><Relationship Id="rId403" Type="http://schemas.openxmlformats.org/officeDocument/2006/relationships/image" Target="../media/image1056.png"/><Relationship Id="rId750" Type="http://schemas.openxmlformats.org/officeDocument/2006/relationships/image" Target="../media/image1228.png"/><Relationship Id="rId848" Type="http://schemas.openxmlformats.org/officeDocument/2006/relationships/customXml" Target="../ink/ink807.xml"/><Relationship Id="rId487" Type="http://schemas.openxmlformats.org/officeDocument/2006/relationships/image" Target="../media/image1097.png"/><Relationship Id="rId610" Type="http://schemas.openxmlformats.org/officeDocument/2006/relationships/customXml" Target="../ink/ink687.xml"/><Relationship Id="rId694" Type="http://schemas.openxmlformats.org/officeDocument/2006/relationships/image" Target="../media/image1200.png"/><Relationship Id="rId708" Type="http://schemas.openxmlformats.org/officeDocument/2006/relationships/image" Target="../media/image1207.png"/><Relationship Id="rId915" Type="http://schemas.openxmlformats.org/officeDocument/2006/relationships/image" Target="../media/image1309.png"/><Relationship Id="rId347" Type="http://schemas.openxmlformats.org/officeDocument/2006/relationships/customXml" Target="../ink/ink555.xml"/><Relationship Id="rId999" Type="http://schemas.openxmlformats.org/officeDocument/2006/relationships/customXml" Target="../ink/ink883.xml"/><Relationship Id="rId44" Type="http://schemas.openxmlformats.org/officeDocument/2006/relationships/customXml" Target="../ink/ink403.xml"/><Relationship Id="rId554" Type="http://schemas.openxmlformats.org/officeDocument/2006/relationships/customXml" Target="../ink/ink659.xml"/><Relationship Id="rId761" Type="http://schemas.openxmlformats.org/officeDocument/2006/relationships/customXml" Target="../ink/ink763.xml"/><Relationship Id="rId859" Type="http://schemas.openxmlformats.org/officeDocument/2006/relationships/image" Target="../media/image1281.png"/><Relationship Id="rId193" Type="http://schemas.openxmlformats.org/officeDocument/2006/relationships/image" Target="../media/image952.png"/><Relationship Id="rId207" Type="http://schemas.openxmlformats.org/officeDocument/2006/relationships/customXml" Target="../ink/ink485.xml"/><Relationship Id="rId414" Type="http://schemas.openxmlformats.org/officeDocument/2006/relationships/customXml" Target="../ink/ink589.xml"/><Relationship Id="rId498" Type="http://schemas.openxmlformats.org/officeDocument/2006/relationships/customXml" Target="../ink/ink631.xml"/><Relationship Id="rId621" Type="http://schemas.openxmlformats.org/officeDocument/2006/relationships/image" Target="../media/image1164.png"/><Relationship Id="rId260" Type="http://schemas.openxmlformats.org/officeDocument/2006/relationships/image" Target="../media/image985.png"/><Relationship Id="rId719" Type="http://schemas.openxmlformats.org/officeDocument/2006/relationships/customXml" Target="../ink/ink742.xml"/><Relationship Id="rId926" Type="http://schemas.openxmlformats.org/officeDocument/2006/relationships/customXml" Target="../ink/ink846.xml"/><Relationship Id="rId55" Type="http://schemas.openxmlformats.org/officeDocument/2006/relationships/image" Target="../media/image884.png"/><Relationship Id="rId120" Type="http://schemas.openxmlformats.org/officeDocument/2006/relationships/customXml" Target="../ink/ink441.xml"/><Relationship Id="rId358" Type="http://schemas.openxmlformats.org/officeDocument/2006/relationships/image" Target="../media/image1034.png"/><Relationship Id="rId565" Type="http://schemas.openxmlformats.org/officeDocument/2006/relationships/image" Target="../media/image1136.png"/><Relationship Id="rId772" Type="http://schemas.openxmlformats.org/officeDocument/2006/relationships/image" Target="../media/image1239.png"/><Relationship Id="rId218" Type="http://schemas.openxmlformats.org/officeDocument/2006/relationships/image" Target="../media/image964.png"/><Relationship Id="rId425" Type="http://schemas.openxmlformats.org/officeDocument/2006/relationships/image" Target="../media/image1067.png"/><Relationship Id="rId632" Type="http://schemas.openxmlformats.org/officeDocument/2006/relationships/customXml" Target="../ink/ink698.xml"/><Relationship Id="rId271" Type="http://schemas.openxmlformats.org/officeDocument/2006/relationships/customXml" Target="../ink/ink517.xml"/><Relationship Id="rId937" Type="http://schemas.openxmlformats.org/officeDocument/2006/relationships/image" Target="../media/image1320.png"/><Relationship Id="rId66" Type="http://schemas.openxmlformats.org/officeDocument/2006/relationships/customXml" Target="../ink/ink414.xml"/><Relationship Id="rId131" Type="http://schemas.openxmlformats.org/officeDocument/2006/relationships/image" Target="../media/image922.png"/><Relationship Id="rId369" Type="http://schemas.openxmlformats.org/officeDocument/2006/relationships/customXml" Target="../ink/ink566.xml"/><Relationship Id="rId576" Type="http://schemas.openxmlformats.org/officeDocument/2006/relationships/customXml" Target="../ink/ink670.xml"/><Relationship Id="rId783" Type="http://schemas.openxmlformats.org/officeDocument/2006/relationships/customXml" Target="../ink/ink774.xml"/><Relationship Id="rId990" Type="http://schemas.openxmlformats.org/officeDocument/2006/relationships/image" Target="../media/image1346.png"/><Relationship Id="rId229" Type="http://schemas.openxmlformats.org/officeDocument/2006/relationships/customXml" Target="../ink/ink496.xml"/><Relationship Id="rId436" Type="http://schemas.openxmlformats.org/officeDocument/2006/relationships/customXml" Target="../ink/ink600.xml"/><Relationship Id="rId643" Type="http://schemas.openxmlformats.org/officeDocument/2006/relationships/image" Target="../media/image1175.png"/><Relationship Id="rId850" Type="http://schemas.openxmlformats.org/officeDocument/2006/relationships/customXml" Target="../ink/ink808.xml"/><Relationship Id="rId948" Type="http://schemas.openxmlformats.org/officeDocument/2006/relationships/customXml" Target="../ink/ink857.xml"/><Relationship Id="rId77" Type="http://schemas.openxmlformats.org/officeDocument/2006/relationships/image" Target="../media/image895.png"/><Relationship Id="rId282" Type="http://schemas.openxmlformats.org/officeDocument/2006/relationships/image" Target="../media/image996.png"/><Relationship Id="rId503" Type="http://schemas.openxmlformats.org/officeDocument/2006/relationships/image" Target="../media/image1105.png"/><Relationship Id="rId587" Type="http://schemas.openxmlformats.org/officeDocument/2006/relationships/image" Target="../media/image1147.png"/><Relationship Id="rId710" Type="http://schemas.openxmlformats.org/officeDocument/2006/relationships/image" Target="../media/image1208.png"/><Relationship Id="rId808" Type="http://schemas.openxmlformats.org/officeDocument/2006/relationships/image" Target="../media/image1257.png"/><Relationship Id="rId8" Type="http://schemas.openxmlformats.org/officeDocument/2006/relationships/customXml" Target="../ink/ink385.xml"/><Relationship Id="rId142" Type="http://schemas.openxmlformats.org/officeDocument/2006/relationships/customXml" Target="../ink/ink452.xml"/><Relationship Id="rId447" Type="http://schemas.openxmlformats.org/officeDocument/2006/relationships/image" Target="../media/image1078.png"/><Relationship Id="rId794" Type="http://schemas.openxmlformats.org/officeDocument/2006/relationships/image" Target="../media/image1250.png"/><Relationship Id="rId654" Type="http://schemas.openxmlformats.org/officeDocument/2006/relationships/customXml" Target="../ink/ink709.xml"/><Relationship Id="rId861" Type="http://schemas.openxmlformats.org/officeDocument/2006/relationships/image" Target="../media/image1282.png"/><Relationship Id="rId959" Type="http://schemas.openxmlformats.org/officeDocument/2006/relationships/image" Target="../media/image1331.png"/><Relationship Id="rId293" Type="http://schemas.openxmlformats.org/officeDocument/2006/relationships/customXml" Target="../ink/ink528.xml"/><Relationship Id="rId307" Type="http://schemas.openxmlformats.org/officeDocument/2006/relationships/customXml" Target="../ink/ink535.xml"/><Relationship Id="rId514" Type="http://schemas.openxmlformats.org/officeDocument/2006/relationships/customXml" Target="../ink/ink639.xml"/><Relationship Id="rId721" Type="http://schemas.openxmlformats.org/officeDocument/2006/relationships/customXml" Target="../ink/ink743.xml"/><Relationship Id="rId88" Type="http://schemas.openxmlformats.org/officeDocument/2006/relationships/customXml" Target="../ink/ink425.xml"/><Relationship Id="rId153" Type="http://schemas.openxmlformats.org/officeDocument/2006/relationships/image" Target="../media/image932.png"/><Relationship Id="rId360" Type="http://schemas.openxmlformats.org/officeDocument/2006/relationships/image" Target="../media/image1035.png"/><Relationship Id="rId598" Type="http://schemas.openxmlformats.org/officeDocument/2006/relationships/customXml" Target="../ink/ink681.xml"/><Relationship Id="rId819" Type="http://schemas.openxmlformats.org/officeDocument/2006/relationships/customXml" Target="../ink/ink792.xml"/><Relationship Id="rId1004" Type="http://schemas.openxmlformats.org/officeDocument/2006/relationships/image" Target="../media/image1353.png"/><Relationship Id="rId220" Type="http://schemas.openxmlformats.org/officeDocument/2006/relationships/image" Target="../media/image965.png"/><Relationship Id="rId458" Type="http://schemas.openxmlformats.org/officeDocument/2006/relationships/customXml" Target="../ink/ink611.xml"/><Relationship Id="rId665" Type="http://schemas.openxmlformats.org/officeDocument/2006/relationships/customXml" Target="../ink/ink715.xml"/><Relationship Id="rId872" Type="http://schemas.openxmlformats.org/officeDocument/2006/relationships/customXml" Target="../ink/ink819.xml"/><Relationship Id="rId15" Type="http://schemas.openxmlformats.org/officeDocument/2006/relationships/image" Target="../media/image864.png"/><Relationship Id="rId318" Type="http://schemas.openxmlformats.org/officeDocument/2006/relationships/image" Target="../media/image1014.png"/><Relationship Id="rId525" Type="http://schemas.openxmlformats.org/officeDocument/2006/relationships/image" Target="../media/image1116.png"/><Relationship Id="rId732" Type="http://schemas.openxmlformats.org/officeDocument/2006/relationships/image" Target="../media/image1219.png"/><Relationship Id="rId99" Type="http://schemas.openxmlformats.org/officeDocument/2006/relationships/image" Target="../media/image906.png"/><Relationship Id="rId164" Type="http://schemas.openxmlformats.org/officeDocument/2006/relationships/customXml" Target="../ink/ink463.xml"/><Relationship Id="rId371" Type="http://schemas.openxmlformats.org/officeDocument/2006/relationships/customXml" Target="../ink/ink567.xml"/><Relationship Id="rId1015" Type="http://schemas.openxmlformats.org/officeDocument/2006/relationships/customXml" Target="../ink/ink891.xml"/><Relationship Id="rId469" Type="http://schemas.openxmlformats.org/officeDocument/2006/relationships/image" Target="../media/image1089.png"/><Relationship Id="rId676" Type="http://schemas.openxmlformats.org/officeDocument/2006/relationships/image" Target="../media/image1191.png"/><Relationship Id="rId883" Type="http://schemas.openxmlformats.org/officeDocument/2006/relationships/image" Target="../media/image1293.png"/><Relationship Id="rId26" Type="http://schemas.openxmlformats.org/officeDocument/2006/relationships/customXml" Target="../ink/ink394.xml"/><Relationship Id="rId231" Type="http://schemas.openxmlformats.org/officeDocument/2006/relationships/customXml" Target="../ink/ink497.xml"/><Relationship Id="rId329" Type="http://schemas.openxmlformats.org/officeDocument/2006/relationships/customXml" Target="../ink/ink546.xml"/><Relationship Id="rId536" Type="http://schemas.openxmlformats.org/officeDocument/2006/relationships/customXml" Target="../ink/ink650.xml"/><Relationship Id="rId175" Type="http://schemas.openxmlformats.org/officeDocument/2006/relationships/image" Target="../media/image943.png"/><Relationship Id="rId743" Type="http://schemas.openxmlformats.org/officeDocument/2006/relationships/customXml" Target="../ink/ink754.xml"/><Relationship Id="rId950" Type="http://schemas.openxmlformats.org/officeDocument/2006/relationships/customXml" Target="../ink/ink858.xml"/><Relationship Id="rId1026" Type="http://schemas.openxmlformats.org/officeDocument/2006/relationships/image" Target="../media/image1364.png"/><Relationship Id="rId382" Type="http://schemas.openxmlformats.org/officeDocument/2006/relationships/customXml" Target="../ink/ink573.xml"/><Relationship Id="rId603" Type="http://schemas.openxmlformats.org/officeDocument/2006/relationships/image" Target="../media/image1155.png"/><Relationship Id="rId687" Type="http://schemas.openxmlformats.org/officeDocument/2006/relationships/customXml" Target="../ink/ink726.xml"/><Relationship Id="rId810" Type="http://schemas.openxmlformats.org/officeDocument/2006/relationships/image" Target="../media/image1258.png"/><Relationship Id="rId908" Type="http://schemas.openxmlformats.org/officeDocument/2006/relationships/customXml" Target="../ink/ink837.xml"/><Relationship Id="rId242" Type="http://schemas.openxmlformats.org/officeDocument/2006/relationships/image" Target="../media/image976.png"/><Relationship Id="rId894" Type="http://schemas.openxmlformats.org/officeDocument/2006/relationships/customXml" Target="../ink/ink830.xml"/><Relationship Id="rId37" Type="http://schemas.openxmlformats.org/officeDocument/2006/relationships/image" Target="../media/image875.png"/><Relationship Id="rId102" Type="http://schemas.openxmlformats.org/officeDocument/2006/relationships/customXml" Target="../ink/ink432.xml"/><Relationship Id="rId547" Type="http://schemas.openxmlformats.org/officeDocument/2006/relationships/image" Target="../media/image1127.png"/><Relationship Id="rId754" Type="http://schemas.openxmlformats.org/officeDocument/2006/relationships/image" Target="../media/image1230.png"/><Relationship Id="rId961" Type="http://schemas.openxmlformats.org/officeDocument/2006/relationships/image" Target="../media/image1332.png"/><Relationship Id="rId90" Type="http://schemas.openxmlformats.org/officeDocument/2006/relationships/customXml" Target="../ink/ink426.xml"/><Relationship Id="rId186" Type="http://schemas.openxmlformats.org/officeDocument/2006/relationships/customXml" Target="../ink/ink474.xml"/><Relationship Id="rId393" Type="http://schemas.openxmlformats.org/officeDocument/2006/relationships/image" Target="../media/image1051.png"/><Relationship Id="rId407" Type="http://schemas.openxmlformats.org/officeDocument/2006/relationships/image" Target="../media/image1058.png"/><Relationship Id="rId614" Type="http://schemas.openxmlformats.org/officeDocument/2006/relationships/customXml" Target="../ink/ink689.xml"/><Relationship Id="rId821" Type="http://schemas.openxmlformats.org/officeDocument/2006/relationships/customXml" Target="../ink/ink793.xml"/><Relationship Id="rId253" Type="http://schemas.openxmlformats.org/officeDocument/2006/relationships/customXml" Target="../ink/ink508.xml"/><Relationship Id="rId460" Type="http://schemas.openxmlformats.org/officeDocument/2006/relationships/customXml" Target="../ink/ink612.xml"/><Relationship Id="rId698" Type="http://schemas.openxmlformats.org/officeDocument/2006/relationships/image" Target="../media/image1202.png"/><Relationship Id="rId919" Type="http://schemas.openxmlformats.org/officeDocument/2006/relationships/image" Target="../media/image1311.png"/><Relationship Id="rId48" Type="http://schemas.openxmlformats.org/officeDocument/2006/relationships/customXml" Target="../ink/ink405.xml"/><Relationship Id="rId113" Type="http://schemas.openxmlformats.org/officeDocument/2006/relationships/image" Target="../media/image913.png"/><Relationship Id="rId320" Type="http://schemas.openxmlformats.org/officeDocument/2006/relationships/image" Target="../media/image1015.png"/><Relationship Id="rId558" Type="http://schemas.openxmlformats.org/officeDocument/2006/relationships/customXml" Target="../ink/ink661.xml"/><Relationship Id="rId765" Type="http://schemas.openxmlformats.org/officeDocument/2006/relationships/customXml" Target="../ink/ink765.xml"/><Relationship Id="rId972" Type="http://schemas.openxmlformats.org/officeDocument/2006/relationships/image" Target="../media/image1337.png"/><Relationship Id="rId197" Type="http://schemas.openxmlformats.org/officeDocument/2006/relationships/customXml" Target="../ink/ink480.xml"/><Relationship Id="rId418" Type="http://schemas.openxmlformats.org/officeDocument/2006/relationships/customXml" Target="../ink/ink591.xml"/><Relationship Id="rId625" Type="http://schemas.openxmlformats.org/officeDocument/2006/relationships/image" Target="../media/image1166.png"/><Relationship Id="rId832" Type="http://schemas.openxmlformats.org/officeDocument/2006/relationships/customXml" Target="../ink/ink799.xml"/><Relationship Id="rId264" Type="http://schemas.openxmlformats.org/officeDocument/2006/relationships/image" Target="../media/image987.png"/><Relationship Id="rId471" Type="http://schemas.openxmlformats.org/officeDocument/2006/relationships/image" Target="../media/image1090.png"/><Relationship Id="rId59" Type="http://schemas.openxmlformats.org/officeDocument/2006/relationships/image" Target="../media/image886.png"/><Relationship Id="rId124" Type="http://schemas.openxmlformats.org/officeDocument/2006/relationships/customXml" Target="../ink/ink443.xml"/><Relationship Id="rId569" Type="http://schemas.openxmlformats.org/officeDocument/2006/relationships/image" Target="../media/image1138.png"/><Relationship Id="rId776" Type="http://schemas.openxmlformats.org/officeDocument/2006/relationships/image" Target="../media/image1241.png"/><Relationship Id="rId983" Type="http://schemas.openxmlformats.org/officeDocument/2006/relationships/customXml" Target="../ink/ink875.xml"/><Relationship Id="rId331" Type="http://schemas.openxmlformats.org/officeDocument/2006/relationships/customXml" Target="../ink/ink547.xml"/><Relationship Id="rId429" Type="http://schemas.openxmlformats.org/officeDocument/2006/relationships/image" Target="../media/image1069.png"/><Relationship Id="rId636" Type="http://schemas.openxmlformats.org/officeDocument/2006/relationships/customXml" Target="../ink/ink700.xml"/><Relationship Id="rId843" Type="http://schemas.openxmlformats.org/officeDocument/2006/relationships/image" Target="../media/image1273.png"/><Relationship Id="rId275" Type="http://schemas.openxmlformats.org/officeDocument/2006/relationships/customXml" Target="../ink/ink519.xml"/><Relationship Id="rId482" Type="http://schemas.openxmlformats.org/officeDocument/2006/relationships/customXml" Target="../ink/ink623.xml"/><Relationship Id="rId703" Type="http://schemas.openxmlformats.org/officeDocument/2006/relationships/customXml" Target="../ink/ink734.xml"/><Relationship Id="rId910" Type="http://schemas.openxmlformats.org/officeDocument/2006/relationships/customXml" Target="../ink/ink838.xml"/><Relationship Id="rId135" Type="http://schemas.openxmlformats.org/officeDocument/2006/relationships/image" Target="../media/image924.png"/><Relationship Id="rId342" Type="http://schemas.openxmlformats.org/officeDocument/2006/relationships/image" Target="../media/image1026.png"/><Relationship Id="rId787" Type="http://schemas.openxmlformats.org/officeDocument/2006/relationships/customXml" Target="../ink/ink776.xml"/><Relationship Id="rId994" Type="http://schemas.openxmlformats.org/officeDocument/2006/relationships/image" Target="../media/image1348.png"/><Relationship Id="rId202" Type="http://schemas.openxmlformats.org/officeDocument/2006/relationships/image" Target="../media/image956.png"/><Relationship Id="rId647" Type="http://schemas.openxmlformats.org/officeDocument/2006/relationships/image" Target="../media/image1177.png"/><Relationship Id="rId854" Type="http://schemas.openxmlformats.org/officeDocument/2006/relationships/customXml" Target="../ink/ink810.xml"/><Relationship Id="rId286" Type="http://schemas.openxmlformats.org/officeDocument/2006/relationships/image" Target="../media/image998.png"/><Relationship Id="rId493" Type="http://schemas.openxmlformats.org/officeDocument/2006/relationships/image" Target="../media/image1100.png"/><Relationship Id="rId507" Type="http://schemas.openxmlformats.org/officeDocument/2006/relationships/image" Target="../media/image1107.png"/><Relationship Id="rId714" Type="http://schemas.openxmlformats.org/officeDocument/2006/relationships/image" Target="../media/image1210.png"/><Relationship Id="rId921" Type="http://schemas.openxmlformats.org/officeDocument/2006/relationships/image" Target="../media/image1312.png"/><Relationship Id="rId50" Type="http://schemas.openxmlformats.org/officeDocument/2006/relationships/customXml" Target="../ink/ink406.xml"/><Relationship Id="rId146" Type="http://schemas.openxmlformats.org/officeDocument/2006/relationships/customXml" Target="../ink/ink454.xml"/><Relationship Id="rId353" Type="http://schemas.openxmlformats.org/officeDocument/2006/relationships/customXml" Target="../ink/ink558.xml"/><Relationship Id="rId560" Type="http://schemas.openxmlformats.org/officeDocument/2006/relationships/customXml" Target="../ink/ink662.xml"/><Relationship Id="rId798" Type="http://schemas.openxmlformats.org/officeDocument/2006/relationships/image" Target="../media/image1252.png"/><Relationship Id="rId213" Type="http://schemas.openxmlformats.org/officeDocument/2006/relationships/customXml" Target="../ink/ink488.xml"/><Relationship Id="rId420" Type="http://schemas.openxmlformats.org/officeDocument/2006/relationships/customXml" Target="../ink/ink592.xml"/><Relationship Id="rId658" Type="http://schemas.openxmlformats.org/officeDocument/2006/relationships/customXml" Target="../ink/ink711.xml"/><Relationship Id="rId865" Type="http://schemas.openxmlformats.org/officeDocument/2006/relationships/image" Target="../media/image1284.png"/><Relationship Id="rId297" Type="http://schemas.openxmlformats.org/officeDocument/2006/relationships/customXml" Target="../ink/ink530.xml"/><Relationship Id="rId518" Type="http://schemas.openxmlformats.org/officeDocument/2006/relationships/customXml" Target="../ink/ink641.xml"/><Relationship Id="rId725" Type="http://schemas.openxmlformats.org/officeDocument/2006/relationships/customXml" Target="../ink/ink745.xml"/><Relationship Id="rId932" Type="http://schemas.openxmlformats.org/officeDocument/2006/relationships/customXml" Target="../ink/ink849.xml"/><Relationship Id="rId157" Type="http://schemas.openxmlformats.org/officeDocument/2006/relationships/image" Target="../media/image934.png"/><Relationship Id="rId364" Type="http://schemas.openxmlformats.org/officeDocument/2006/relationships/image" Target="../media/image1037.png"/><Relationship Id="rId1008" Type="http://schemas.openxmlformats.org/officeDocument/2006/relationships/image" Target="../media/image1355.png"/><Relationship Id="rId61" Type="http://schemas.openxmlformats.org/officeDocument/2006/relationships/image" Target="../media/image887.png"/><Relationship Id="rId571" Type="http://schemas.openxmlformats.org/officeDocument/2006/relationships/image" Target="../media/image1139.png"/><Relationship Id="rId669" Type="http://schemas.openxmlformats.org/officeDocument/2006/relationships/customXml" Target="../ink/ink717.xml"/><Relationship Id="rId876" Type="http://schemas.openxmlformats.org/officeDocument/2006/relationships/customXml" Target="../ink/ink821.xml"/><Relationship Id="rId19" Type="http://schemas.openxmlformats.org/officeDocument/2006/relationships/image" Target="../media/image866.png"/><Relationship Id="rId224" Type="http://schemas.openxmlformats.org/officeDocument/2006/relationships/image" Target="../media/image967.png"/><Relationship Id="rId431" Type="http://schemas.openxmlformats.org/officeDocument/2006/relationships/image" Target="../media/image1070.png"/><Relationship Id="rId529" Type="http://schemas.openxmlformats.org/officeDocument/2006/relationships/image" Target="../media/image1118.png"/><Relationship Id="rId736" Type="http://schemas.openxmlformats.org/officeDocument/2006/relationships/image" Target="../media/image1221.png"/><Relationship Id="rId168" Type="http://schemas.openxmlformats.org/officeDocument/2006/relationships/customXml" Target="../ink/ink465.xml"/><Relationship Id="rId943" Type="http://schemas.openxmlformats.org/officeDocument/2006/relationships/image" Target="../media/image1323.png"/><Relationship Id="rId1019" Type="http://schemas.openxmlformats.org/officeDocument/2006/relationships/customXml" Target="../ink/ink893.xml"/><Relationship Id="rId72" Type="http://schemas.openxmlformats.org/officeDocument/2006/relationships/customXml" Target="../ink/ink417.xml"/><Relationship Id="rId375" Type="http://schemas.openxmlformats.org/officeDocument/2006/relationships/image" Target="../media/image1042.png"/><Relationship Id="rId582" Type="http://schemas.openxmlformats.org/officeDocument/2006/relationships/customXml" Target="../ink/ink673.xml"/><Relationship Id="rId803" Type="http://schemas.openxmlformats.org/officeDocument/2006/relationships/customXml" Target="../ink/ink784.xml"/><Relationship Id="rId3" Type="http://schemas.openxmlformats.org/officeDocument/2006/relationships/image" Target="../media/image858.png"/><Relationship Id="rId235" Type="http://schemas.openxmlformats.org/officeDocument/2006/relationships/customXml" Target="../ink/ink499.xml"/><Relationship Id="rId442" Type="http://schemas.openxmlformats.org/officeDocument/2006/relationships/customXml" Target="../ink/ink603.xml"/><Relationship Id="rId887" Type="http://schemas.openxmlformats.org/officeDocument/2006/relationships/image" Target="../media/image1295.png"/><Relationship Id="rId302" Type="http://schemas.openxmlformats.org/officeDocument/2006/relationships/image" Target="../media/image1006.png"/><Relationship Id="rId747" Type="http://schemas.openxmlformats.org/officeDocument/2006/relationships/customXml" Target="../ink/ink756.xml"/><Relationship Id="rId954" Type="http://schemas.openxmlformats.org/officeDocument/2006/relationships/customXml" Target="../ink/ink860.xml"/><Relationship Id="rId83" Type="http://schemas.openxmlformats.org/officeDocument/2006/relationships/image" Target="../media/image898.png"/><Relationship Id="rId179" Type="http://schemas.openxmlformats.org/officeDocument/2006/relationships/image" Target="../media/image945.png"/><Relationship Id="rId386" Type="http://schemas.openxmlformats.org/officeDocument/2006/relationships/customXml" Target="../ink/ink575.xml"/><Relationship Id="rId593" Type="http://schemas.openxmlformats.org/officeDocument/2006/relationships/image" Target="../media/image1150.png"/><Relationship Id="rId607" Type="http://schemas.openxmlformats.org/officeDocument/2006/relationships/image" Target="../media/image1157.png"/><Relationship Id="rId814" Type="http://schemas.openxmlformats.org/officeDocument/2006/relationships/image" Target="../media/image1260.png"/><Relationship Id="rId246" Type="http://schemas.openxmlformats.org/officeDocument/2006/relationships/image" Target="../media/image978.png"/><Relationship Id="rId453" Type="http://schemas.openxmlformats.org/officeDocument/2006/relationships/image" Target="../media/image1081.png"/><Relationship Id="rId660" Type="http://schemas.openxmlformats.org/officeDocument/2006/relationships/image" Target="../media/image1183.png"/><Relationship Id="rId898" Type="http://schemas.openxmlformats.org/officeDocument/2006/relationships/customXml" Target="../ink/ink832.xml"/><Relationship Id="rId106" Type="http://schemas.openxmlformats.org/officeDocument/2006/relationships/customXml" Target="../ink/ink434.xml"/><Relationship Id="rId313" Type="http://schemas.openxmlformats.org/officeDocument/2006/relationships/customXml" Target="../ink/ink538.xml"/><Relationship Id="rId758" Type="http://schemas.openxmlformats.org/officeDocument/2006/relationships/image" Target="../media/image1232.png"/><Relationship Id="rId965" Type="http://schemas.openxmlformats.org/officeDocument/2006/relationships/image" Target="../media/image1334.png"/><Relationship Id="rId10" Type="http://schemas.openxmlformats.org/officeDocument/2006/relationships/customXml" Target="../ink/ink386.xml"/><Relationship Id="rId94" Type="http://schemas.openxmlformats.org/officeDocument/2006/relationships/customXml" Target="../ink/ink428.xml"/><Relationship Id="rId397" Type="http://schemas.openxmlformats.org/officeDocument/2006/relationships/image" Target="../media/image1053.png"/><Relationship Id="rId520" Type="http://schemas.openxmlformats.org/officeDocument/2006/relationships/customXml" Target="../ink/ink642.xml"/><Relationship Id="rId618" Type="http://schemas.openxmlformats.org/officeDocument/2006/relationships/customXml" Target="../ink/ink691.xml"/><Relationship Id="rId825" Type="http://schemas.openxmlformats.org/officeDocument/2006/relationships/image" Target="../media/image1265.png"/><Relationship Id="rId257" Type="http://schemas.openxmlformats.org/officeDocument/2006/relationships/customXml" Target="../ink/ink510.xml"/><Relationship Id="rId464" Type="http://schemas.openxmlformats.org/officeDocument/2006/relationships/customXml" Target="../ink/ink614.xml"/><Relationship Id="rId1010" Type="http://schemas.openxmlformats.org/officeDocument/2006/relationships/image" Target="../media/image1356.png"/><Relationship Id="rId117" Type="http://schemas.openxmlformats.org/officeDocument/2006/relationships/image" Target="../media/image915.png"/><Relationship Id="rId671" Type="http://schemas.openxmlformats.org/officeDocument/2006/relationships/customXml" Target="../ink/ink718.xml"/><Relationship Id="rId769" Type="http://schemas.openxmlformats.org/officeDocument/2006/relationships/customXml" Target="../ink/ink767.xml"/><Relationship Id="rId976" Type="http://schemas.openxmlformats.org/officeDocument/2006/relationships/image" Target="../media/image1339.png"/><Relationship Id="rId324" Type="http://schemas.openxmlformats.org/officeDocument/2006/relationships/image" Target="../media/image1017.png"/><Relationship Id="rId531" Type="http://schemas.openxmlformats.org/officeDocument/2006/relationships/image" Target="../media/image1119.png"/><Relationship Id="rId629" Type="http://schemas.openxmlformats.org/officeDocument/2006/relationships/image" Target="../media/image1168.png"/></Relationships>
</file>

<file path=ppt/slides/_rels/slide13.xml.rels><?xml version="1.0" encoding="UTF-8" standalone="yes"?>
<Relationships xmlns="http://schemas.openxmlformats.org/package/2006/relationships"><Relationship Id="rId117" Type="http://schemas.openxmlformats.org/officeDocument/2006/relationships/image" Target="../media/image1423.png"/><Relationship Id="rId671" Type="http://schemas.openxmlformats.org/officeDocument/2006/relationships/image" Target="../media/image1699.png"/><Relationship Id="rId21" Type="http://schemas.openxmlformats.org/officeDocument/2006/relationships/image" Target="../media/image1375.png"/><Relationship Id="rId324" Type="http://schemas.openxmlformats.org/officeDocument/2006/relationships/customXml" Target="../ink/ink1060.xml"/><Relationship Id="rId531" Type="http://schemas.openxmlformats.org/officeDocument/2006/relationships/image" Target="../media/image1630.png"/><Relationship Id="rId629" Type="http://schemas.openxmlformats.org/officeDocument/2006/relationships/customXml" Target="../ink/ink1213.xml"/><Relationship Id="rId170" Type="http://schemas.openxmlformats.org/officeDocument/2006/relationships/customXml" Target="../ink/ink983.xml"/><Relationship Id="rId268" Type="http://schemas.openxmlformats.org/officeDocument/2006/relationships/customXml" Target="../ink/ink1032.xml"/><Relationship Id="rId475" Type="http://schemas.openxmlformats.org/officeDocument/2006/relationships/image" Target="../media/image1602.png"/><Relationship Id="rId682" Type="http://schemas.openxmlformats.org/officeDocument/2006/relationships/customXml" Target="../ink/ink1240.xml"/><Relationship Id="rId32" Type="http://schemas.openxmlformats.org/officeDocument/2006/relationships/customXml" Target="../ink/ink914.xml"/><Relationship Id="rId128" Type="http://schemas.openxmlformats.org/officeDocument/2006/relationships/customXml" Target="../ink/ink962.xml"/><Relationship Id="rId335" Type="http://schemas.openxmlformats.org/officeDocument/2006/relationships/image" Target="../media/image1532.png"/><Relationship Id="rId542" Type="http://schemas.openxmlformats.org/officeDocument/2006/relationships/customXml" Target="../ink/ink1169.xml"/><Relationship Id="rId181" Type="http://schemas.openxmlformats.org/officeDocument/2006/relationships/image" Target="../media/image1455.png"/><Relationship Id="rId402" Type="http://schemas.openxmlformats.org/officeDocument/2006/relationships/customXml" Target="../ink/ink1099.xml"/><Relationship Id="rId279" Type="http://schemas.openxmlformats.org/officeDocument/2006/relationships/image" Target="../media/image1504.png"/><Relationship Id="rId486" Type="http://schemas.openxmlformats.org/officeDocument/2006/relationships/customXml" Target="../ink/ink1141.xml"/><Relationship Id="rId43" Type="http://schemas.openxmlformats.org/officeDocument/2006/relationships/image" Target="../media/image1386.png"/><Relationship Id="rId139" Type="http://schemas.openxmlformats.org/officeDocument/2006/relationships/image" Target="../media/image1434.png"/><Relationship Id="rId346" Type="http://schemas.openxmlformats.org/officeDocument/2006/relationships/customXml" Target="../ink/ink1071.xml"/><Relationship Id="rId553" Type="http://schemas.openxmlformats.org/officeDocument/2006/relationships/image" Target="../media/image1641.png"/><Relationship Id="rId192" Type="http://schemas.openxmlformats.org/officeDocument/2006/relationships/customXml" Target="../ink/ink994.xml"/><Relationship Id="rId206" Type="http://schemas.openxmlformats.org/officeDocument/2006/relationships/customXml" Target="../ink/ink1001.xml"/><Relationship Id="rId413" Type="http://schemas.openxmlformats.org/officeDocument/2006/relationships/image" Target="../media/image1571.png"/><Relationship Id="rId497" Type="http://schemas.openxmlformats.org/officeDocument/2006/relationships/image" Target="../media/image1613.png"/><Relationship Id="rId620" Type="http://schemas.openxmlformats.org/officeDocument/2006/relationships/image" Target="../media/image1674.png"/><Relationship Id="rId357" Type="http://schemas.openxmlformats.org/officeDocument/2006/relationships/image" Target="../media/image1543.png"/><Relationship Id="rId54" Type="http://schemas.openxmlformats.org/officeDocument/2006/relationships/customXml" Target="../ink/ink925.xml"/><Relationship Id="rId217" Type="http://schemas.openxmlformats.org/officeDocument/2006/relationships/image" Target="../media/image1473.png"/><Relationship Id="rId564" Type="http://schemas.openxmlformats.org/officeDocument/2006/relationships/customXml" Target="../ink/ink1180.xml"/><Relationship Id="rId424" Type="http://schemas.openxmlformats.org/officeDocument/2006/relationships/customXml" Target="../ink/ink1110.xml"/><Relationship Id="rId631" Type="http://schemas.openxmlformats.org/officeDocument/2006/relationships/customXml" Target="../ink/ink1214.xml"/><Relationship Id="rId270" Type="http://schemas.openxmlformats.org/officeDocument/2006/relationships/customXml" Target="../ink/ink1033.xml"/><Relationship Id="rId65" Type="http://schemas.openxmlformats.org/officeDocument/2006/relationships/image" Target="../media/image1397.png"/><Relationship Id="rId130" Type="http://schemas.openxmlformats.org/officeDocument/2006/relationships/customXml" Target="../ink/ink963.xml"/><Relationship Id="rId368" Type="http://schemas.openxmlformats.org/officeDocument/2006/relationships/customXml" Target="../ink/ink1082.xml"/><Relationship Id="rId575" Type="http://schemas.openxmlformats.org/officeDocument/2006/relationships/image" Target="../media/image1652.png"/><Relationship Id="rId228" Type="http://schemas.openxmlformats.org/officeDocument/2006/relationships/customXml" Target="../ink/ink1012.xml"/><Relationship Id="rId435" Type="http://schemas.openxmlformats.org/officeDocument/2006/relationships/image" Target="../media/image1582.png"/><Relationship Id="rId642" Type="http://schemas.openxmlformats.org/officeDocument/2006/relationships/customXml" Target="../ink/ink1220.xml"/><Relationship Id="rId281" Type="http://schemas.openxmlformats.org/officeDocument/2006/relationships/image" Target="../media/image1505.png"/><Relationship Id="rId502" Type="http://schemas.openxmlformats.org/officeDocument/2006/relationships/customXml" Target="../ink/ink1149.xml"/><Relationship Id="rId76" Type="http://schemas.openxmlformats.org/officeDocument/2006/relationships/customXml" Target="../ink/ink936.xml"/><Relationship Id="rId141" Type="http://schemas.openxmlformats.org/officeDocument/2006/relationships/image" Target="../media/image1435.png"/><Relationship Id="rId379" Type="http://schemas.openxmlformats.org/officeDocument/2006/relationships/image" Target="../media/image1554.png"/><Relationship Id="rId586" Type="http://schemas.openxmlformats.org/officeDocument/2006/relationships/customXml" Target="../ink/ink1191.xml"/><Relationship Id="rId7" Type="http://schemas.openxmlformats.org/officeDocument/2006/relationships/image" Target="../media/image1369.png"/><Relationship Id="rId239" Type="http://schemas.openxmlformats.org/officeDocument/2006/relationships/image" Target="../media/image1484.png"/><Relationship Id="rId446" Type="http://schemas.openxmlformats.org/officeDocument/2006/relationships/customXml" Target="../ink/ink1121.xml"/><Relationship Id="rId653" Type="http://schemas.openxmlformats.org/officeDocument/2006/relationships/image" Target="../media/image1690.png"/><Relationship Id="rId292" Type="http://schemas.openxmlformats.org/officeDocument/2006/relationships/customXml" Target="../ink/ink1044.xml"/><Relationship Id="rId306" Type="http://schemas.openxmlformats.org/officeDocument/2006/relationships/customXml" Target="../ink/ink1051.xml"/><Relationship Id="rId87" Type="http://schemas.openxmlformats.org/officeDocument/2006/relationships/image" Target="../media/image1408.png"/><Relationship Id="rId513" Type="http://schemas.openxmlformats.org/officeDocument/2006/relationships/image" Target="../media/image1621.png"/><Relationship Id="rId597" Type="http://schemas.openxmlformats.org/officeDocument/2006/relationships/customXml" Target="../ink/ink1197.xml"/><Relationship Id="rId152" Type="http://schemas.openxmlformats.org/officeDocument/2006/relationships/customXml" Target="../ink/ink974.xml"/><Relationship Id="rId457" Type="http://schemas.openxmlformats.org/officeDocument/2006/relationships/image" Target="../media/image1593.png"/><Relationship Id="rId664" Type="http://schemas.openxmlformats.org/officeDocument/2006/relationships/customXml" Target="../ink/ink1231.xml"/><Relationship Id="rId14" Type="http://schemas.openxmlformats.org/officeDocument/2006/relationships/customXml" Target="../ink/ink905.xml"/><Relationship Id="rId317" Type="http://schemas.openxmlformats.org/officeDocument/2006/relationships/image" Target="../media/image1523.png"/><Relationship Id="rId524" Type="http://schemas.openxmlformats.org/officeDocument/2006/relationships/customXml" Target="../ink/ink1160.xml"/><Relationship Id="rId98" Type="http://schemas.openxmlformats.org/officeDocument/2006/relationships/customXml" Target="../ink/ink947.xml"/><Relationship Id="rId163" Type="http://schemas.openxmlformats.org/officeDocument/2006/relationships/image" Target="../media/image1446.png"/><Relationship Id="rId370" Type="http://schemas.openxmlformats.org/officeDocument/2006/relationships/customXml" Target="../ink/ink1083.xml"/><Relationship Id="rId230" Type="http://schemas.openxmlformats.org/officeDocument/2006/relationships/customXml" Target="../ink/ink1013.xml"/><Relationship Id="rId468" Type="http://schemas.openxmlformats.org/officeDocument/2006/relationships/customXml" Target="../ink/ink1132.xml"/><Relationship Id="rId675" Type="http://schemas.openxmlformats.org/officeDocument/2006/relationships/image" Target="../media/image1701.png"/><Relationship Id="rId25" Type="http://schemas.openxmlformats.org/officeDocument/2006/relationships/image" Target="../media/image1377.png"/><Relationship Id="rId328" Type="http://schemas.openxmlformats.org/officeDocument/2006/relationships/customXml" Target="../ink/ink1062.xml"/><Relationship Id="rId535" Type="http://schemas.openxmlformats.org/officeDocument/2006/relationships/image" Target="../media/image1632.png"/><Relationship Id="rId174" Type="http://schemas.openxmlformats.org/officeDocument/2006/relationships/customXml" Target="../ink/ink985.xml"/><Relationship Id="rId381" Type="http://schemas.openxmlformats.org/officeDocument/2006/relationships/image" Target="../media/image1555.png"/><Relationship Id="rId602" Type="http://schemas.openxmlformats.org/officeDocument/2006/relationships/image" Target="../media/image1665.png"/><Relationship Id="rId241" Type="http://schemas.openxmlformats.org/officeDocument/2006/relationships/image" Target="../media/image1485.png"/><Relationship Id="rId479" Type="http://schemas.openxmlformats.org/officeDocument/2006/relationships/image" Target="../media/image1604.png"/><Relationship Id="rId686" Type="http://schemas.openxmlformats.org/officeDocument/2006/relationships/customXml" Target="../ink/ink1242.xml"/><Relationship Id="rId36" Type="http://schemas.openxmlformats.org/officeDocument/2006/relationships/customXml" Target="../ink/ink916.xml"/><Relationship Id="rId339" Type="http://schemas.openxmlformats.org/officeDocument/2006/relationships/image" Target="../media/image1534.png"/><Relationship Id="rId546" Type="http://schemas.openxmlformats.org/officeDocument/2006/relationships/customXml" Target="../ink/ink1171.xml"/><Relationship Id="rId101" Type="http://schemas.openxmlformats.org/officeDocument/2006/relationships/image" Target="../media/image1415.png"/><Relationship Id="rId185" Type="http://schemas.openxmlformats.org/officeDocument/2006/relationships/image" Target="../media/image1457.png"/><Relationship Id="rId406" Type="http://schemas.openxmlformats.org/officeDocument/2006/relationships/customXml" Target="../ink/ink1101.xml"/><Relationship Id="rId392" Type="http://schemas.openxmlformats.org/officeDocument/2006/relationships/customXml" Target="../ink/ink1094.xml"/><Relationship Id="rId613" Type="http://schemas.openxmlformats.org/officeDocument/2006/relationships/customXml" Target="../ink/ink1205.xml"/><Relationship Id="rId252" Type="http://schemas.openxmlformats.org/officeDocument/2006/relationships/customXml" Target="../ink/ink1024.xml"/><Relationship Id="rId47" Type="http://schemas.openxmlformats.org/officeDocument/2006/relationships/image" Target="../media/image1388.png"/><Relationship Id="rId112" Type="http://schemas.openxmlformats.org/officeDocument/2006/relationships/customXml" Target="../ink/ink954.xml"/><Relationship Id="rId557" Type="http://schemas.openxmlformats.org/officeDocument/2006/relationships/image" Target="../media/image1643.png"/><Relationship Id="rId196" Type="http://schemas.openxmlformats.org/officeDocument/2006/relationships/customXml" Target="../ink/ink996.xml"/><Relationship Id="rId417" Type="http://schemas.openxmlformats.org/officeDocument/2006/relationships/image" Target="../media/image1573.png"/><Relationship Id="rId624" Type="http://schemas.openxmlformats.org/officeDocument/2006/relationships/image" Target="../media/image1676.png"/><Relationship Id="rId263" Type="http://schemas.openxmlformats.org/officeDocument/2006/relationships/image" Target="../media/image1496.png"/><Relationship Id="rId470" Type="http://schemas.openxmlformats.org/officeDocument/2006/relationships/customXml" Target="../ink/ink1133.xml"/><Relationship Id="rId58" Type="http://schemas.openxmlformats.org/officeDocument/2006/relationships/customXml" Target="../ink/ink927.xml"/><Relationship Id="rId123" Type="http://schemas.openxmlformats.org/officeDocument/2006/relationships/image" Target="../media/image1426.png"/><Relationship Id="rId330" Type="http://schemas.openxmlformats.org/officeDocument/2006/relationships/customXml" Target="../ink/ink1063.xml"/><Relationship Id="rId568" Type="http://schemas.openxmlformats.org/officeDocument/2006/relationships/customXml" Target="../ink/ink1182.xml"/><Relationship Id="rId428" Type="http://schemas.openxmlformats.org/officeDocument/2006/relationships/customXml" Target="../ink/ink1112.xml"/><Relationship Id="rId635" Type="http://schemas.openxmlformats.org/officeDocument/2006/relationships/image" Target="../media/image1681.png"/><Relationship Id="rId274" Type="http://schemas.openxmlformats.org/officeDocument/2006/relationships/customXml" Target="../ink/ink1035.xml"/><Relationship Id="rId481" Type="http://schemas.openxmlformats.org/officeDocument/2006/relationships/image" Target="../media/image1605.png"/><Relationship Id="rId69" Type="http://schemas.openxmlformats.org/officeDocument/2006/relationships/image" Target="../media/image1399.png"/><Relationship Id="rId134" Type="http://schemas.openxmlformats.org/officeDocument/2006/relationships/customXml" Target="../ink/ink965.xml"/><Relationship Id="rId579" Type="http://schemas.openxmlformats.org/officeDocument/2006/relationships/image" Target="../media/image1654.png"/><Relationship Id="rId341" Type="http://schemas.openxmlformats.org/officeDocument/2006/relationships/image" Target="../media/image1535.png"/><Relationship Id="rId439" Type="http://schemas.openxmlformats.org/officeDocument/2006/relationships/image" Target="../media/image1584.png"/><Relationship Id="rId646" Type="http://schemas.openxmlformats.org/officeDocument/2006/relationships/customXml" Target="../ink/ink1222.xml"/><Relationship Id="rId201" Type="http://schemas.openxmlformats.org/officeDocument/2006/relationships/image" Target="../media/image1465.png"/><Relationship Id="rId285" Type="http://schemas.openxmlformats.org/officeDocument/2006/relationships/image" Target="../media/image1507.png"/><Relationship Id="rId506" Type="http://schemas.openxmlformats.org/officeDocument/2006/relationships/customXml" Target="../ink/ink1151.xml"/><Relationship Id="rId492" Type="http://schemas.openxmlformats.org/officeDocument/2006/relationships/customXml" Target="../ink/ink1144.xml"/><Relationship Id="rId145" Type="http://schemas.openxmlformats.org/officeDocument/2006/relationships/image" Target="../media/image1437.png"/><Relationship Id="rId352" Type="http://schemas.openxmlformats.org/officeDocument/2006/relationships/customXml" Target="../ink/ink1074.xml"/><Relationship Id="rId212" Type="http://schemas.openxmlformats.org/officeDocument/2006/relationships/customXml" Target="../ink/ink1004.xml"/><Relationship Id="rId657" Type="http://schemas.openxmlformats.org/officeDocument/2006/relationships/image" Target="../media/image1692.png"/><Relationship Id="rId49" Type="http://schemas.openxmlformats.org/officeDocument/2006/relationships/image" Target="../media/image1389.png"/><Relationship Id="rId114" Type="http://schemas.openxmlformats.org/officeDocument/2006/relationships/customXml" Target="../ink/ink955.xml"/><Relationship Id="rId296" Type="http://schemas.openxmlformats.org/officeDocument/2006/relationships/customXml" Target="../ink/ink1046.xml"/><Relationship Id="rId461" Type="http://schemas.openxmlformats.org/officeDocument/2006/relationships/image" Target="../media/image1595.png"/><Relationship Id="rId517" Type="http://schemas.openxmlformats.org/officeDocument/2006/relationships/image" Target="../media/image1623.png"/><Relationship Id="rId559" Type="http://schemas.openxmlformats.org/officeDocument/2006/relationships/image" Target="../media/image1644.png"/><Relationship Id="rId60" Type="http://schemas.openxmlformats.org/officeDocument/2006/relationships/customXml" Target="../ink/ink928.xml"/><Relationship Id="rId156" Type="http://schemas.openxmlformats.org/officeDocument/2006/relationships/customXml" Target="../ink/ink976.xml"/><Relationship Id="rId198" Type="http://schemas.openxmlformats.org/officeDocument/2006/relationships/customXml" Target="../ink/ink997.xml"/><Relationship Id="rId321" Type="http://schemas.openxmlformats.org/officeDocument/2006/relationships/image" Target="../media/image1525.png"/><Relationship Id="rId363" Type="http://schemas.openxmlformats.org/officeDocument/2006/relationships/image" Target="../media/image1546.png"/><Relationship Id="rId419" Type="http://schemas.openxmlformats.org/officeDocument/2006/relationships/image" Target="../media/image1574.png"/><Relationship Id="rId570" Type="http://schemas.openxmlformats.org/officeDocument/2006/relationships/customXml" Target="../ink/ink1183.xml"/><Relationship Id="rId626" Type="http://schemas.openxmlformats.org/officeDocument/2006/relationships/image" Target="../media/image1677.png"/><Relationship Id="rId223" Type="http://schemas.openxmlformats.org/officeDocument/2006/relationships/image" Target="../media/image1476.png"/><Relationship Id="rId430" Type="http://schemas.openxmlformats.org/officeDocument/2006/relationships/customXml" Target="../ink/ink1113.xml"/><Relationship Id="rId668" Type="http://schemas.openxmlformats.org/officeDocument/2006/relationships/customXml" Target="../ink/ink1233.xml"/><Relationship Id="rId18" Type="http://schemas.openxmlformats.org/officeDocument/2006/relationships/customXml" Target="../ink/ink907.xml"/><Relationship Id="rId265" Type="http://schemas.openxmlformats.org/officeDocument/2006/relationships/image" Target="../media/image1497.png"/><Relationship Id="rId472" Type="http://schemas.openxmlformats.org/officeDocument/2006/relationships/customXml" Target="../ink/ink1134.xml"/><Relationship Id="rId528" Type="http://schemas.openxmlformats.org/officeDocument/2006/relationships/customXml" Target="../ink/ink1162.xml"/><Relationship Id="rId125" Type="http://schemas.openxmlformats.org/officeDocument/2006/relationships/image" Target="../media/image1427.png"/><Relationship Id="rId167" Type="http://schemas.openxmlformats.org/officeDocument/2006/relationships/image" Target="../media/image1448.png"/><Relationship Id="rId332" Type="http://schemas.openxmlformats.org/officeDocument/2006/relationships/customXml" Target="../ink/ink1064.xml"/><Relationship Id="rId374" Type="http://schemas.openxmlformats.org/officeDocument/2006/relationships/customXml" Target="../ink/ink1085.xml"/><Relationship Id="rId581" Type="http://schemas.openxmlformats.org/officeDocument/2006/relationships/image" Target="../media/image1655.png"/><Relationship Id="rId71" Type="http://schemas.openxmlformats.org/officeDocument/2006/relationships/image" Target="../media/image1400.png"/><Relationship Id="rId234" Type="http://schemas.openxmlformats.org/officeDocument/2006/relationships/customXml" Target="../ink/ink1015.xml"/><Relationship Id="rId637" Type="http://schemas.openxmlformats.org/officeDocument/2006/relationships/image" Target="../media/image1682.png"/><Relationship Id="rId679" Type="http://schemas.openxmlformats.org/officeDocument/2006/relationships/image" Target="../media/image1703.png"/><Relationship Id="rId2" Type="http://schemas.openxmlformats.org/officeDocument/2006/relationships/customXml" Target="../ink/ink899.xml"/><Relationship Id="rId29" Type="http://schemas.openxmlformats.org/officeDocument/2006/relationships/image" Target="../media/image1379.png"/><Relationship Id="rId276" Type="http://schemas.openxmlformats.org/officeDocument/2006/relationships/customXml" Target="../ink/ink1036.xml"/><Relationship Id="rId441" Type="http://schemas.openxmlformats.org/officeDocument/2006/relationships/image" Target="../media/image1585.png"/><Relationship Id="rId483" Type="http://schemas.openxmlformats.org/officeDocument/2006/relationships/image" Target="../media/image1606.png"/><Relationship Id="rId539" Type="http://schemas.openxmlformats.org/officeDocument/2006/relationships/image" Target="../media/image1634.png"/><Relationship Id="rId690" Type="http://schemas.openxmlformats.org/officeDocument/2006/relationships/customXml" Target="../ink/ink1244.xml"/><Relationship Id="rId40" Type="http://schemas.openxmlformats.org/officeDocument/2006/relationships/customXml" Target="../ink/ink918.xml"/><Relationship Id="rId136" Type="http://schemas.openxmlformats.org/officeDocument/2006/relationships/customXml" Target="../ink/ink966.xml"/><Relationship Id="rId178" Type="http://schemas.openxmlformats.org/officeDocument/2006/relationships/customXml" Target="../ink/ink987.xml"/><Relationship Id="rId301" Type="http://schemas.openxmlformats.org/officeDocument/2006/relationships/image" Target="../media/image1515.png"/><Relationship Id="rId343" Type="http://schemas.openxmlformats.org/officeDocument/2006/relationships/image" Target="../media/image1536.png"/><Relationship Id="rId550" Type="http://schemas.openxmlformats.org/officeDocument/2006/relationships/customXml" Target="../ink/ink1173.xml"/><Relationship Id="rId82" Type="http://schemas.openxmlformats.org/officeDocument/2006/relationships/customXml" Target="../ink/ink939.xml"/><Relationship Id="rId203" Type="http://schemas.openxmlformats.org/officeDocument/2006/relationships/image" Target="../media/image1466.png"/><Relationship Id="rId385" Type="http://schemas.openxmlformats.org/officeDocument/2006/relationships/image" Target="../media/image1557.png"/><Relationship Id="rId592" Type="http://schemas.openxmlformats.org/officeDocument/2006/relationships/image" Target="../media/image1660.png"/><Relationship Id="rId606" Type="http://schemas.openxmlformats.org/officeDocument/2006/relationships/image" Target="../media/image1667.png"/><Relationship Id="rId648" Type="http://schemas.openxmlformats.org/officeDocument/2006/relationships/customXml" Target="../ink/ink1223.xml"/><Relationship Id="rId245" Type="http://schemas.openxmlformats.org/officeDocument/2006/relationships/image" Target="../media/image1487.png"/><Relationship Id="rId287" Type="http://schemas.openxmlformats.org/officeDocument/2006/relationships/image" Target="../media/image1508.png"/><Relationship Id="rId410" Type="http://schemas.openxmlformats.org/officeDocument/2006/relationships/customXml" Target="../ink/ink1103.xml"/><Relationship Id="rId452" Type="http://schemas.openxmlformats.org/officeDocument/2006/relationships/customXml" Target="../ink/ink1124.xml"/><Relationship Id="rId494" Type="http://schemas.openxmlformats.org/officeDocument/2006/relationships/customXml" Target="../ink/ink1145.xml"/><Relationship Id="rId508" Type="http://schemas.openxmlformats.org/officeDocument/2006/relationships/customXml" Target="../ink/ink1152.xml"/><Relationship Id="rId105" Type="http://schemas.openxmlformats.org/officeDocument/2006/relationships/image" Target="../media/image1417.png"/><Relationship Id="rId147" Type="http://schemas.openxmlformats.org/officeDocument/2006/relationships/image" Target="../media/image1438.png"/><Relationship Id="rId312" Type="http://schemas.openxmlformats.org/officeDocument/2006/relationships/customXml" Target="../ink/ink1054.xml"/><Relationship Id="rId354" Type="http://schemas.openxmlformats.org/officeDocument/2006/relationships/customXml" Target="../ink/ink1075.xml"/><Relationship Id="rId51" Type="http://schemas.openxmlformats.org/officeDocument/2006/relationships/image" Target="../media/image1390.png"/><Relationship Id="rId93" Type="http://schemas.openxmlformats.org/officeDocument/2006/relationships/image" Target="../media/image1411.png"/><Relationship Id="rId189" Type="http://schemas.openxmlformats.org/officeDocument/2006/relationships/image" Target="../media/image1459.png"/><Relationship Id="rId396" Type="http://schemas.openxmlformats.org/officeDocument/2006/relationships/customXml" Target="../ink/ink1096.xml"/><Relationship Id="rId561" Type="http://schemas.openxmlformats.org/officeDocument/2006/relationships/image" Target="../media/image1645.png"/><Relationship Id="rId617" Type="http://schemas.openxmlformats.org/officeDocument/2006/relationships/customXml" Target="../ink/ink1207.xml"/><Relationship Id="rId659" Type="http://schemas.openxmlformats.org/officeDocument/2006/relationships/image" Target="../media/image1693.png"/><Relationship Id="rId214" Type="http://schemas.openxmlformats.org/officeDocument/2006/relationships/customXml" Target="../ink/ink1005.xml"/><Relationship Id="rId256" Type="http://schemas.openxmlformats.org/officeDocument/2006/relationships/customXml" Target="../ink/ink1026.xml"/><Relationship Id="rId298" Type="http://schemas.openxmlformats.org/officeDocument/2006/relationships/customXml" Target="../ink/ink1047.xml"/><Relationship Id="rId421" Type="http://schemas.openxmlformats.org/officeDocument/2006/relationships/image" Target="../media/image1575.png"/><Relationship Id="rId463" Type="http://schemas.openxmlformats.org/officeDocument/2006/relationships/image" Target="../media/image1596.png"/><Relationship Id="rId519" Type="http://schemas.openxmlformats.org/officeDocument/2006/relationships/image" Target="../media/image1624.png"/><Relationship Id="rId670" Type="http://schemas.openxmlformats.org/officeDocument/2006/relationships/customXml" Target="../ink/ink1234.xml"/><Relationship Id="rId116" Type="http://schemas.openxmlformats.org/officeDocument/2006/relationships/customXml" Target="../ink/ink956.xml"/><Relationship Id="rId158" Type="http://schemas.openxmlformats.org/officeDocument/2006/relationships/customXml" Target="../ink/ink977.xml"/><Relationship Id="rId323" Type="http://schemas.openxmlformats.org/officeDocument/2006/relationships/image" Target="../media/image1526.png"/><Relationship Id="rId530" Type="http://schemas.openxmlformats.org/officeDocument/2006/relationships/customXml" Target="../ink/ink1163.xml"/><Relationship Id="rId20" Type="http://schemas.openxmlformats.org/officeDocument/2006/relationships/customXml" Target="../ink/ink908.xml"/><Relationship Id="rId62" Type="http://schemas.openxmlformats.org/officeDocument/2006/relationships/customXml" Target="../ink/ink929.xml"/><Relationship Id="rId365" Type="http://schemas.openxmlformats.org/officeDocument/2006/relationships/image" Target="../media/image1547.png"/><Relationship Id="rId572" Type="http://schemas.openxmlformats.org/officeDocument/2006/relationships/customXml" Target="../ink/ink1184.xml"/><Relationship Id="rId628" Type="http://schemas.openxmlformats.org/officeDocument/2006/relationships/image" Target="../media/image1678.png"/><Relationship Id="rId225" Type="http://schemas.openxmlformats.org/officeDocument/2006/relationships/image" Target="../media/image1477.png"/><Relationship Id="rId267" Type="http://schemas.openxmlformats.org/officeDocument/2006/relationships/image" Target="../media/image1498.png"/><Relationship Id="rId432" Type="http://schemas.openxmlformats.org/officeDocument/2006/relationships/customXml" Target="../ink/ink1114.xml"/><Relationship Id="rId474" Type="http://schemas.openxmlformats.org/officeDocument/2006/relationships/customXml" Target="../ink/ink1135.xml"/><Relationship Id="rId127" Type="http://schemas.openxmlformats.org/officeDocument/2006/relationships/image" Target="../media/image1428.png"/><Relationship Id="rId681" Type="http://schemas.openxmlformats.org/officeDocument/2006/relationships/image" Target="../media/image1704.png"/><Relationship Id="rId31" Type="http://schemas.openxmlformats.org/officeDocument/2006/relationships/image" Target="../media/image1380.png"/><Relationship Id="rId73" Type="http://schemas.openxmlformats.org/officeDocument/2006/relationships/image" Target="../media/image1401.png"/><Relationship Id="rId169" Type="http://schemas.openxmlformats.org/officeDocument/2006/relationships/image" Target="../media/image1449.png"/><Relationship Id="rId334" Type="http://schemas.openxmlformats.org/officeDocument/2006/relationships/customXml" Target="../ink/ink1065.xml"/><Relationship Id="rId376" Type="http://schemas.openxmlformats.org/officeDocument/2006/relationships/customXml" Target="../ink/ink1086.xml"/><Relationship Id="rId541" Type="http://schemas.openxmlformats.org/officeDocument/2006/relationships/image" Target="../media/image1635.png"/><Relationship Id="rId583" Type="http://schemas.openxmlformats.org/officeDocument/2006/relationships/image" Target="../media/image1656.png"/><Relationship Id="rId639" Type="http://schemas.openxmlformats.org/officeDocument/2006/relationships/image" Target="../media/image1683.png"/><Relationship Id="rId4" Type="http://schemas.openxmlformats.org/officeDocument/2006/relationships/customXml" Target="../ink/ink900.xml"/><Relationship Id="rId180" Type="http://schemas.openxmlformats.org/officeDocument/2006/relationships/customXml" Target="../ink/ink988.xml"/><Relationship Id="rId236" Type="http://schemas.openxmlformats.org/officeDocument/2006/relationships/customXml" Target="../ink/ink1016.xml"/><Relationship Id="rId278" Type="http://schemas.openxmlformats.org/officeDocument/2006/relationships/customXml" Target="../ink/ink1037.xml"/><Relationship Id="rId401" Type="http://schemas.openxmlformats.org/officeDocument/2006/relationships/image" Target="../media/image1565.png"/><Relationship Id="rId443" Type="http://schemas.openxmlformats.org/officeDocument/2006/relationships/image" Target="../media/image1586.png"/><Relationship Id="rId650" Type="http://schemas.openxmlformats.org/officeDocument/2006/relationships/customXml" Target="../ink/ink1224.xml"/><Relationship Id="rId303" Type="http://schemas.openxmlformats.org/officeDocument/2006/relationships/image" Target="../media/image1516.png"/><Relationship Id="rId485" Type="http://schemas.openxmlformats.org/officeDocument/2006/relationships/image" Target="../media/image1607.png"/><Relationship Id="rId42" Type="http://schemas.openxmlformats.org/officeDocument/2006/relationships/customXml" Target="../ink/ink919.xml"/><Relationship Id="rId84" Type="http://schemas.openxmlformats.org/officeDocument/2006/relationships/customXml" Target="../ink/ink940.xml"/><Relationship Id="rId138" Type="http://schemas.openxmlformats.org/officeDocument/2006/relationships/customXml" Target="../ink/ink967.xml"/><Relationship Id="rId345" Type="http://schemas.openxmlformats.org/officeDocument/2006/relationships/image" Target="../media/image1537.png"/><Relationship Id="rId387" Type="http://schemas.openxmlformats.org/officeDocument/2006/relationships/image" Target="../media/image1558.png"/><Relationship Id="rId510" Type="http://schemas.openxmlformats.org/officeDocument/2006/relationships/customXml" Target="../ink/ink1153.xml"/><Relationship Id="rId552" Type="http://schemas.openxmlformats.org/officeDocument/2006/relationships/customXml" Target="../ink/ink1174.xml"/><Relationship Id="rId594" Type="http://schemas.openxmlformats.org/officeDocument/2006/relationships/image" Target="../media/image1661.png"/><Relationship Id="rId608" Type="http://schemas.openxmlformats.org/officeDocument/2006/relationships/image" Target="../media/image1668.png"/><Relationship Id="rId191" Type="http://schemas.openxmlformats.org/officeDocument/2006/relationships/image" Target="../media/image1460.png"/><Relationship Id="rId205" Type="http://schemas.openxmlformats.org/officeDocument/2006/relationships/image" Target="../media/image1467.png"/><Relationship Id="rId247" Type="http://schemas.openxmlformats.org/officeDocument/2006/relationships/image" Target="../media/image1488.png"/><Relationship Id="rId412" Type="http://schemas.openxmlformats.org/officeDocument/2006/relationships/customXml" Target="../ink/ink1104.xml"/><Relationship Id="rId107" Type="http://schemas.openxmlformats.org/officeDocument/2006/relationships/image" Target="../media/image1418.png"/><Relationship Id="rId289" Type="http://schemas.openxmlformats.org/officeDocument/2006/relationships/image" Target="../media/image1509.png"/><Relationship Id="rId454" Type="http://schemas.openxmlformats.org/officeDocument/2006/relationships/customXml" Target="../ink/ink1125.xml"/><Relationship Id="rId496" Type="http://schemas.openxmlformats.org/officeDocument/2006/relationships/customXml" Target="../ink/ink1146.xml"/><Relationship Id="rId661" Type="http://schemas.openxmlformats.org/officeDocument/2006/relationships/image" Target="../media/image1694.png"/><Relationship Id="rId11" Type="http://schemas.openxmlformats.org/officeDocument/2006/relationships/image" Target="../media/image1371.png"/><Relationship Id="rId53" Type="http://schemas.openxmlformats.org/officeDocument/2006/relationships/image" Target="../media/image1391.png"/><Relationship Id="rId149" Type="http://schemas.openxmlformats.org/officeDocument/2006/relationships/image" Target="../media/image1439.png"/><Relationship Id="rId314" Type="http://schemas.openxmlformats.org/officeDocument/2006/relationships/customXml" Target="../ink/ink1055.xml"/><Relationship Id="rId356" Type="http://schemas.openxmlformats.org/officeDocument/2006/relationships/customXml" Target="../ink/ink1076.xml"/><Relationship Id="rId398" Type="http://schemas.openxmlformats.org/officeDocument/2006/relationships/customXml" Target="../ink/ink1097.xml"/><Relationship Id="rId521" Type="http://schemas.openxmlformats.org/officeDocument/2006/relationships/image" Target="../media/image1625.png"/><Relationship Id="rId563" Type="http://schemas.openxmlformats.org/officeDocument/2006/relationships/image" Target="../media/image1646.png"/><Relationship Id="rId619" Type="http://schemas.openxmlformats.org/officeDocument/2006/relationships/customXml" Target="../ink/ink1208.xml"/><Relationship Id="rId95" Type="http://schemas.openxmlformats.org/officeDocument/2006/relationships/image" Target="../media/image1412.png"/><Relationship Id="rId160" Type="http://schemas.openxmlformats.org/officeDocument/2006/relationships/customXml" Target="../ink/ink978.xml"/><Relationship Id="rId216" Type="http://schemas.openxmlformats.org/officeDocument/2006/relationships/customXml" Target="../ink/ink1006.xml"/><Relationship Id="rId423" Type="http://schemas.openxmlformats.org/officeDocument/2006/relationships/image" Target="../media/image1576.png"/><Relationship Id="rId258" Type="http://schemas.openxmlformats.org/officeDocument/2006/relationships/customXml" Target="../ink/ink1027.xml"/><Relationship Id="rId465" Type="http://schemas.openxmlformats.org/officeDocument/2006/relationships/image" Target="../media/image1597.png"/><Relationship Id="rId630" Type="http://schemas.openxmlformats.org/officeDocument/2006/relationships/image" Target="../media/image1679.png"/><Relationship Id="rId672" Type="http://schemas.openxmlformats.org/officeDocument/2006/relationships/customXml" Target="../ink/ink1235.xml"/><Relationship Id="rId22" Type="http://schemas.openxmlformats.org/officeDocument/2006/relationships/customXml" Target="../ink/ink909.xml"/><Relationship Id="rId64" Type="http://schemas.openxmlformats.org/officeDocument/2006/relationships/customXml" Target="../ink/ink930.xml"/><Relationship Id="rId118" Type="http://schemas.openxmlformats.org/officeDocument/2006/relationships/customXml" Target="../ink/ink957.xml"/><Relationship Id="rId325" Type="http://schemas.openxmlformats.org/officeDocument/2006/relationships/image" Target="../media/image1527.png"/><Relationship Id="rId367" Type="http://schemas.openxmlformats.org/officeDocument/2006/relationships/image" Target="../media/image1548.png"/><Relationship Id="rId532" Type="http://schemas.openxmlformats.org/officeDocument/2006/relationships/customXml" Target="../ink/ink1164.xml"/><Relationship Id="rId574" Type="http://schemas.openxmlformats.org/officeDocument/2006/relationships/customXml" Target="../ink/ink1185.xml"/><Relationship Id="rId171" Type="http://schemas.openxmlformats.org/officeDocument/2006/relationships/image" Target="../media/image1450.png"/><Relationship Id="rId227" Type="http://schemas.openxmlformats.org/officeDocument/2006/relationships/image" Target="../media/image1478.png"/><Relationship Id="rId269" Type="http://schemas.openxmlformats.org/officeDocument/2006/relationships/image" Target="../media/image1499.png"/><Relationship Id="rId434" Type="http://schemas.openxmlformats.org/officeDocument/2006/relationships/customXml" Target="../ink/ink1115.xml"/><Relationship Id="rId476" Type="http://schemas.openxmlformats.org/officeDocument/2006/relationships/customXml" Target="../ink/ink1136.xml"/><Relationship Id="rId641" Type="http://schemas.openxmlformats.org/officeDocument/2006/relationships/image" Target="../media/image1684.png"/><Relationship Id="rId683" Type="http://schemas.openxmlformats.org/officeDocument/2006/relationships/image" Target="../media/image1705.png"/><Relationship Id="rId33" Type="http://schemas.openxmlformats.org/officeDocument/2006/relationships/image" Target="../media/image1381.png"/><Relationship Id="rId129" Type="http://schemas.openxmlformats.org/officeDocument/2006/relationships/image" Target="../media/image1429.png"/><Relationship Id="rId280" Type="http://schemas.openxmlformats.org/officeDocument/2006/relationships/customXml" Target="../ink/ink1038.xml"/><Relationship Id="rId336" Type="http://schemas.openxmlformats.org/officeDocument/2006/relationships/customXml" Target="../ink/ink1066.xml"/><Relationship Id="rId501" Type="http://schemas.openxmlformats.org/officeDocument/2006/relationships/image" Target="../media/image1615.png"/><Relationship Id="rId543" Type="http://schemas.openxmlformats.org/officeDocument/2006/relationships/image" Target="../media/image1636.png"/><Relationship Id="rId75" Type="http://schemas.openxmlformats.org/officeDocument/2006/relationships/image" Target="../media/image1402.png"/><Relationship Id="rId140" Type="http://schemas.openxmlformats.org/officeDocument/2006/relationships/customXml" Target="../ink/ink968.xml"/><Relationship Id="rId182" Type="http://schemas.openxmlformats.org/officeDocument/2006/relationships/customXml" Target="../ink/ink989.xml"/><Relationship Id="rId378" Type="http://schemas.openxmlformats.org/officeDocument/2006/relationships/customXml" Target="../ink/ink1087.xml"/><Relationship Id="rId403" Type="http://schemas.openxmlformats.org/officeDocument/2006/relationships/image" Target="../media/image1566.png"/><Relationship Id="rId585" Type="http://schemas.openxmlformats.org/officeDocument/2006/relationships/image" Target="../media/image1657.png"/><Relationship Id="rId6" Type="http://schemas.openxmlformats.org/officeDocument/2006/relationships/customXml" Target="../ink/ink901.xml"/><Relationship Id="rId238" Type="http://schemas.openxmlformats.org/officeDocument/2006/relationships/customXml" Target="../ink/ink1017.xml"/><Relationship Id="rId445" Type="http://schemas.openxmlformats.org/officeDocument/2006/relationships/image" Target="../media/image1587.png"/><Relationship Id="rId487" Type="http://schemas.openxmlformats.org/officeDocument/2006/relationships/image" Target="../media/image1608.png"/><Relationship Id="rId610" Type="http://schemas.openxmlformats.org/officeDocument/2006/relationships/image" Target="../media/image1669.png"/><Relationship Id="rId652" Type="http://schemas.openxmlformats.org/officeDocument/2006/relationships/customXml" Target="../ink/ink1225.xml"/><Relationship Id="rId291" Type="http://schemas.openxmlformats.org/officeDocument/2006/relationships/image" Target="../media/image1510.png"/><Relationship Id="rId305" Type="http://schemas.openxmlformats.org/officeDocument/2006/relationships/image" Target="../media/image1517.png"/><Relationship Id="rId347" Type="http://schemas.openxmlformats.org/officeDocument/2006/relationships/image" Target="../media/image1538.png"/><Relationship Id="rId512" Type="http://schemas.openxmlformats.org/officeDocument/2006/relationships/customXml" Target="../ink/ink1154.xml"/><Relationship Id="rId44" Type="http://schemas.openxmlformats.org/officeDocument/2006/relationships/customXml" Target="../ink/ink920.xml"/><Relationship Id="rId86" Type="http://schemas.openxmlformats.org/officeDocument/2006/relationships/customXml" Target="../ink/ink941.xml"/><Relationship Id="rId151" Type="http://schemas.openxmlformats.org/officeDocument/2006/relationships/image" Target="../media/image1440.png"/><Relationship Id="rId389" Type="http://schemas.openxmlformats.org/officeDocument/2006/relationships/image" Target="../media/image1559.png"/><Relationship Id="rId554" Type="http://schemas.openxmlformats.org/officeDocument/2006/relationships/customXml" Target="../ink/ink1175.xml"/><Relationship Id="rId596" Type="http://schemas.openxmlformats.org/officeDocument/2006/relationships/image" Target="../media/image1662.png"/><Relationship Id="rId193" Type="http://schemas.openxmlformats.org/officeDocument/2006/relationships/image" Target="../media/image1461.png"/><Relationship Id="rId207" Type="http://schemas.openxmlformats.org/officeDocument/2006/relationships/image" Target="../media/image1468.png"/><Relationship Id="rId249" Type="http://schemas.openxmlformats.org/officeDocument/2006/relationships/image" Target="../media/image1489.png"/><Relationship Id="rId414" Type="http://schemas.openxmlformats.org/officeDocument/2006/relationships/customXml" Target="../ink/ink1105.xml"/><Relationship Id="rId456" Type="http://schemas.openxmlformats.org/officeDocument/2006/relationships/customXml" Target="../ink/ink1126.xml"/><Relationship Id="rId498" Type="http://schemas.openxmlformats.org/officeDocument/2006/relationships/customXml" Target="../ink/ink1147.xml"/><Relationship Id="rId621" Type="http://schemas.openxmlformats.org/officeDocument/2006/relationships/customXml" Target="../ink/ink1209.xml"/><Relationship Id="rId663" Type="http://schemas.openxmlformats.org/officeDocument/2006/relationships/image" Target="../media/image1695.png"/><Relationship Id="rId13" Type="http://schemas.openxmlformats.org/officeDocument/2006/relationships/image" Target="../media/image1372.png"/><Relationship Id="rId109" Type="http://schemas.openxmlformats.org/officeDocument/2006/relationships/image" Target="../media/image1419.png"/><Relationship Id="rId260" Type="http://schemas.openxmlformats.org/officeDocument/2006/relationships/customXml" Target="../ink/ink1028.xml"/><Relationship Id="rId316" Type="http://schemas.openxmlformats.org/officeDocument/2006/relationships/customXml" Target="../ink/ink1056.xml"/><Relationship Id="rId523" Type="http://schemas.openxmlformats.org/officeDocument/2006/relationships/image" Target="../media/image1626.png"/><Relationship Id="rId55" Type="http://schemas.openxmlformats.org/officeDocument/2006/relationships/image" Target="../media/image1392.png"/><Relationship Id="rId97" Type="http://schemas.openxmlformats.org/officeDocument/2006/relationships/image" Target="../media/image1413.png"/><Relationship Id="rId120" Type="http://schemas.openxmlformats.org/officeDocument/2006/relationships/customXml" Target="../ink/ink958.xml"/><Relationship Id="rId358" Type="http://schemas.openxmlformats.org/officeDocument/2006/relationships/customXml" Target="../ink/ink1077.xml"/><Relationship Id="rId565" Type="http://schemas.openxmlformats.org/officeDocument/2006/relationships/image" Target="../media/image1647.png"/><Relationship Id="rId162" Type="http://schemas.openxmlformats.org/officeDocument/2006/relationships/customXml" Target="../ink/ink979.xml"/><Relationship Id="rId218" Type="http://schemas.openxmlformats.org/officeDocument/2006/relationships/customXml" Target="../ink/ink1007.xml"/><Relationship Id="rId425" Type="http://schemas.openxmlformats.org/officeDocument/2006/relationships/image" Target="../media/image1577.png"/><Relationship Id="rId467" Type="http://schemas.openxmlformats.org/officeDocument/2006/relationships/image" Target="../media/image1598.png"/><Relationship Id="rId632" Type="http://schemas.openxmlformats.org/officeDocument/2006/relationships/customXml" Target="../ink/ink1215.xml"/><Relationship Id="rId271" Type="http://schemas.openxmlformats.org/officeDocument/2006/relationships/image" Target="../media/image1500.png"/><Relationship Id="rId674" Type="http://schemas.openxmlformats.org/officeDocument/2006/relationships/customXml" Target="../ink/ink1236.xml"/><Relationship Id="rId24" Type="http://schemas.openxmlformats.org/officeDocument/2006/relationships/customXml" Target="../ink/ink910.xml"/><Relationship Id="rId66" Type="http://schemas.openxmlformats.org/officeDocument/2006/relationships/customXml" Target="../ink/ink931.xml"/><Relationship Id="rId131" Type="http://schemas.openxmlformats.org/officeDocument/2006/relationships/image" Target="../media/image1430.png"/><Relationship Id="rId327" Type="http://schemas.openxmlformats.org/officeDocument/2006/relationships/image" Target="../media/image1528.png"/><Relationship Id="rId369" Type="http://schemas.openxmlformats.org/officeDocument/2006/relationships/image" Target="../media/image1549.png"/><Relationship Id="rId534" Type="http://schemas.openxmlformats.org/officeDocument/2006/relationships/customXml" Target="../ink/ink1165.xml"/><Relationship Id="rId576" Type="http://schemas.openxmlformats.org/officeDocument/2006/relationships/customXml" Target="../ink/ink1186.xml"/><Relationship Id="rId173" Type="http://schemas.openxmlformats.org/officeDocument/2006/relationships/image" Target="../media/image1451.png"/><Relationship Id="rId229" Type="http://schemas.openxmlformats.org/officeDocument/2006/relationships/image" Target="../media/image1479.png"/><Relationship Id="rId380" Type="http://schemas.openxmlformats.org/officeDocument/2006/relationships/customXml" Target="../ink/ink1088.xml"/><Relationship Id="rId436" Type="http://schemas.openxmlformats.org/officeDocument/2006/relationships/customXml" Target="../ink/ink1116.xml"/><Relationship Id="rId601" Type="http://schemas.openxmlformats.org/officeDocument/2006/relationships/customXml" Target="../ink/ink1199.xml"/><Relationship Id="rId643" Type="http://schemas.openxmlformats.org/officeDocument/2006/relationships/image" Target="../media/image1685.png"/><Relationship Id="rId240" Type="http://schemas.openxmlformats.org/officeDocument/2006/relationships/customXml" Target="../ink/ink1018.xml"/><Relationship Id="rId478" Type="http://schemas.openxmlformats.org/officeDocument/2006/relationships/customXml" Target="../ink/ink1137.xml"/><Relationship Id="rId685" Type="http://schemas.openxmlformats.org/officeDocument/2006/relationships/image" Target="../media/image1706.png"/><Relationship Id="rId35" Type="http://schemas.openxmlformats.org/officeDocument/2006/relationships/image" Target="../media/image1382.png"/><Relationship Id="rId77" Type="http://schemas.openxmlformats.org/officeDocument/2006/relationships/image" Target="../media/image1403.png"/><Relationship Id="rId100" Type="http://schemas.openxmlformats.org/officeDocument/2006/relationships/customXml" Target="../ink/ink948.xml"/><Relationship Id="rId282" Type="http://schemas.openxmlformats.org/officeDocument/2006/relationships/customXml" Target="../ink/ink1039.xml"/><Relationship Id="rId338" Type="http://schemas.openxmlformats.org/officeDocument/2006/relationships/customXml" Target="../ink/ink1067.xml"/><Relationship Id="rId503" Type="http://schemas.openxmlformats.org/officeDocument/2006/relationships/image" Target="../media/image1616.png"/><Relationship Id="rId545" Type="http://schemas.openxmlformats.org/officeDocument/2006/relationships/image" Target="../media/image1637.png"/><Relationship Id="rId587" Type="http://schemas.openxmlformats.org/officeDocument/2006/relationships/image" Target="../media/image1658.png"/><Relationship Id="rId8" Type="http://schemas.openxmlformats.org/officeDocument/2006/relationships/customXml" Target="../ink/ink902.xml"/><Relationship Id="rId142" Type="http://schemas.openxmlformats.org/officeDocument/2006/relationships/customXml" Target="../ink/ink969.xml"/><Relationship Id="rId184" Type="http://schemas.openxmlformats.org/officeDocument/2006/relationships/customXml" Target="../ink/ink990.xml"/><Relationship Id="rId391" Type="http://schemas.openxmlformats.org/officeDocument/2006/relationships/image" Target="../media/image1560.png"/><Relationship Id="rId405" Type="http://schemas.openxmlformats.org/officeDocument/2006/relationships/image" Target="../media/image1567.png"/><Relationship Id="rId447" Type="http://schemas.openxmlformats.org/officeDocument/2006/relationships/image" Target="../media/image1588.png"/><Relationship Id="rId612" Type="http://schemas.openxmlformats.org/officeDocument/2006/relationships/image" Target="../media/image1670.png"/><Relationship Id="rId251" Type="http://schemas.openxmlformats.org/officeDocument/2006/relationships/image" Target="../media/image1490.png"/><Relationship Id="rId489" Type="http://schemas.openxmlformats.org/officeDocument/2006/relationships/image" Target="../media/image1609.png"/><Relationship Id="rId654" Type="http://schemas.openxmlformats.org/officeDocument/2006/relationships/customXml" Target="../ink/ink1226.xml"/><Relationship Id="rId46" Type="http://schemas.openxmlformats.org/officeDocument/2006/relationships/customXml" Target="../ink/ink921.xml"/><Relationship Id="rId293" Type="http://schemas.openxmlformats.org/officeDocument/2006/relationships/image" Target="../media/image1511.png"/><Relationship Id="rId307" Type="http://schemas.openxmlformats.org/officeDocument/2006/relationships/image" Target="../media/image1518.png"/><Relationship Id="rId349" Type="http://schemas.openxmlformats.org/officeDocument/2006/relationships/image" Target="../media/image1539.png"/><Relationship Id="rId514" Type="http://schemas.openxmlformats.org/officeDocument/2006/relationships/customXml" Target="../ink/ink1155.xml"/><Relationship Id="rId556" Type="http://schemas.openxmlformats.org/officeDocument/2006/relationships/customXml" Target="../ink/ink1176.xml"/><Relationship Id="rId88" Type="http://schemas.openxmlformats.org/officeDocument/2006/relationships/customXml" Target="../ink/ink942.xml"/><Relationship Id="rId111" Type="http://schemas.openxmlformats.org/officeDocument/2006/relationships/image" Target="../media/image1420.png"/><Relationship Id="rId153" Type="http://schemas.openxmlformats.org/officeDocument/2006/relationships/image" Target="../media/image1441.png"/><Relationship Id="rId195" Type="http://schemas.openxmlformats.org/officeDocument/2006/relationships/image" Target="../media/image1462.png"/><Relationship Id="rId209" Type="http://schemas.openxmlformats.org/officeDocument/2006/relationships/image" Target="../media/image1469.png"/><Relationship Id="rId360" Type="http://schemas.openxmlformats.org/officeDocument/2006/relationships/customXml" Target="../ink/ink1078.xml"/><Relationship Id="rId416" Type="http://schemas.openxmlformats.org/officeDocument/2006/relationships/customXml" Target="../ink/ink1106.xml"/><Relationship Id="rId598" Type="http://schemas.openxmlformats.org/officeDocument/2006/relationships/image" Target="../media/image1663.png"/><Relationship Id="rId220" Type="http://schemas.openxmlformats.org/officeDocument/2006/relationships/customXml" Target="../ink/ink1008.xml"/><Relationship Id="rId458" Type="http://schemas.openxmlformats.org/officeDocument/2006/relationships/customXml" Target="../ink/ink1127.xml"/><Relationship Id="rId623" Type="http://schemas.openxmlformats.org/officeDocument/2006/relationships/customXml" Target="../ink/ink1210.xml"/><Relationship Id="rId665" Type="http://schemas.openxmlformats.org/officeDocument/2006/relationships/image" Target="../media/image1696.png"/><Relationship Id="rId15" Type="http://schemas.openxmlformats.org/officeDocument/2006/relationships/image" Target="../media/image1373.png"/><Relationship Id="rId57" Type="http://schemas.openxmlformats.org/officeDocument/2006/relationships/image" Target="../media/image1393.png"/><Relationship Id="rId262" Type="http://schemas.openxmlformats.org/officeDocument/2006/relationships/customXml" Target="../ink/ink1029.xml"/><Relationship Id="rId318" Type="http://schemas.openxmlformats.org/officeDocument/2006/relationships/customXml" Target="../ink/ink1057.xml"/><Relationship Id="rId525" Type="http://schemas.openxmlformats.org/officeDocument/2006/relationships/image" Target="../media/image1627.png"/><Relationship Id="rId567" Type="http://schemas.openxmlformats.org/officeDocument/2006/relationships/image" Target="../media/image1648.png"/><Relationship Id="rId99" Type="http://schemas.openxmlformats.org/officeDocument/2006/relationships/image" Target="../media/image1414.png"/><Relationship Id="rId122" Type="http://schemas.openxmlformats.org/officeDocument/2006/relationships/customXml" Target="../ink/ink959.xml"/><Relationship Id="rId164" Type="http://schemas.openxmlformats.org/officeDocument/2006/relationships/customXml" Target="../ink/ink980.xml"/><Relationship Id="rId371" Type="http://schemas.openxmlformats.org/officeDocument/2006/relationships/image" Target="../media/image1550.png"/><Relationship Id="rId427" Type="http://schemas.openxmlformats.org/officeDocument/2006/relationships/image" Target="../media/image1578.png"/><Relationship Id="rId469" Type="http://schemas.openxmlformats.org/officeDocument/2006/relationships/image" Target="../media/image1599.png"/><Relationship Id="rId634" Type="http://schemas.openxmlformats.org/officeDocument/2006/relationships/customXml" Target="../ink/ink1216.xml"/><Relationship Id="rId676" Type="http://schemas.openxmlformats.org/officeDocument/2006/relationships/customXml" Target="../ink/ink1237.xml"/><Relationship Id="rId26" Type="http://schemas.openxmlformats.org/officeDocument/2006/relationships/customXml" Target="../ink/ink911.xml"/><Relationship Id="rId231" Type="http://schemas.openxmlformats.org/officeDocument/2006/relationships/image" Target="../media/image1480.png"/><Relationship Id="rId273" Type="http://schemas.openxmlformats.org/officeDocument/2006/relationships/image" Target="../media/image1501.png"/><Relationship Id="rId329" Type="http://schemas.openxmlformats.org/officeDocument/2006/relationships/image" Target="../media/image1529.png"/><Relationship Id="rId480" Type="http://schemas.openxmlformats.org/officeDocument/2006/relationships/customXml" Target="../ink/ink1138.xml"/><Relationship Id="rId536" Type="http://schemas.openxmlformats.org/officeDocument/2006/relationships/customXml" Target="../ink/ink1166.xml"/><Relationship Id="rId68" Type="http://schemas.openxmlformats.org/officeDocument/2006/relationships/customXml" Target="../ink/ink932.xml"/><Relationship Id="rId133" Type="http://schemas.openxmlformats.org/officeDocument/2006/relationships/image" Target="../media/image1431.png"/><Relationship Id="rId175" Type="http://schemas.openxmlformats.org/officeDocument/2006/relationships/image" Target="../media/image1452.png"/><Relationship Id="rId340" Type="http://schemas.openxmlformats.org/officeDocument/2006/relationships/customXml" Target="../ink/ink1068.xml"/><Relationship Id="rId578" Type="http://schemas.openxmlformats.org/officeDocument/2006/relationships/customXml" Target="../ink/ink1187.xml"/><Relationship Id="rId200" Type="http://schemas.openxmlformats.org/officeDocument/2006/relationships/customXml" Target="../ink/ink998.xml"/><Relationship Id="rId382" Type="http://schemas.openxmlformats.org/officeDocument/2006/relationships/customXml" Target="../ink/ink1089.xml"/><Relationship Id="rId438" Type="http://schemas.openxmlformats.org/officeDocument/2006/relationships/customXml" Target="../ink/ink1117.xml"/><Relationship Id="rId603" Type="http://schemas.openxmlformats.org/officeDocument/2006/relationships/customXml" Target="../ink/ink1200.xml"/><Relationship Id="rId645" Type="http://schemas.openxmlformats.org/officeDocument/2006/relationships/image" Target="../media/image1686.png"/><Relationship Id="rId687" Type="http://schemas.openxmlformats.org/officeDocument/2006/relationships/image" Target="../media/image1707.png"/><Relationship Id="rId242" Type="http://schemas.openxmlformats.org/officeDocument/2006/relationships/customXml" Target="../ink/ink1019.xml"/><Relationship Id="rId284" Type="http://schemas.openxmlformats.org/officeDocument/2006/relationships/customXml" Target="../ink/ink1040.xml"/><Relationship Id="rId491" Type="http://schemas.openxmlformats.org/officeDocument/2006/relationships/image" Target="../media/image1610.png"/><Relationship Id="rId505" Type="http://schemas.openxmlformats.org/officeDocument/2006/relationships/image" Target="../media/image1617.png"/><Relationship Id="rId37" Type="http://schemas.openxmlformats.org/officeDocument/2006/relationships/image" Target="../media/image1383.png"/><Relationship Id="rId79" Type="http://schemas.openxmlformats.org/officeDocument/2006/relationships/image" Target="../media/image1404.png"/><Relationship Id="rId102" Type="http://schemas.openxmlformats.org/officeDocument/2006/relationships/customXml" Target="../ink/ink949.xml"/><Relationship Id="rId144" Type="http://schemas.openxmlformats.org/officeDocument/2006/relationships/customXml" Target="../ink/ink970.xml"/><Relationship Id="rId547" Type="http://schemas.openxmlformats.org/officeDocument/2006/relationships/image" Target="../media/image1638.png"/><Relationship Id="rId589" Type="http://schemas.openxmlformats.org/officeDocument/2006/relationships/image" Target="../media/image1659.png"/><Relationship Id="rId90" Type="http://schemas.openxmlformats.org/officeDocument/2006/relationships/customXml" Target="../ink/ink943.xml"/><Relationship Id="rId186" Type="http://schemas.openxmlformats.org/officeDocument/2006/relationships/customXml" Target="../ink/ink991.xml"/><Relationship Id="rId351" Type="http://schemas.openxmlformats.org/officeDocument/2006/relationships/image" Target="../media/image1540.png"/><Relationship Id="rId393" Type="http://schemas.openxmlformats.org/officeDocument/2006/relationships/image" Target="../media/image1561.png"/><Relationship Id="rId407" Type="http://schemas.openxmlformats.org/officeDocument/2006/relationships/image" Target="../media/image1568.png"/><Relationship Id="rId449" Type="http://schemas.openxmlformats.org/officeDocument/2006/relationships/image" Target="../media/image1589.png"/><Relationship Id="rId614" Type="http://schemas.openxmlformats.org/officeDocument/2006/relationships/image" Target="../media/image1671.png"/><Relationship Id="rId656" Type="http://schemas.openxmlformats.org/officeDocument/2006/relationships/customXml" Target="../ink/ink1227.xml"/><Relationship Id="rId211" Type="http://schemas.openxmlformats.org/officeDocument/2006/relationships/image" Target="../media/image1470.png"/><Relationship Id="rId253" Type="http://schemas.openxmlformats.org/officeDocument/2006/relationships/image" Target="../media/image1491.png"/><Relationship Id="rId295" Type="http://schemas.openxmlformats.org/officeDocument/2006/relationships/image" Target="../media/image1512.png"/><Relationship Id="rId309" Type="http://schemas.openxmlformats.org/officeDocument/2006/relationships/image" Target="../media/image1519.png"/><Relationship Id="rId460" Type="http://schemas.openxmlformats.org/officeDocument/2006/relationships/customXml" Target="../ink/ink1128.xml"/><Relationship Id="rId516" Type="http://schemas.openxmlformats.org/officeDocument/2006/relationships/customXml" Target="../ink/ink1156.xml"/><Relationship Id="rId48" Type="http://schemas.openxmlformats.org/officeDocument/2006/relationships/customXml" Target="../ink/ink922.xml"/><Relationship Id="rId113" Type="http://schemas.openxmlformats.org/officeDocument/2006/relationships/image" Target="../media/image1421.png"/><Relationship Id="rId320" Type="http://schemas.openxmlformats.org/officeDocument/2006/relationships/customXml" Target="../ink/ink1058.xml"/><Relationship Id="rId558" Type="http://schemas.openxmlformats.org/officeDocument/2006/relationships/customXml" Target="../ink/ink1177.xml"/><Relationship Id="rId155" Type="http://schemas.openxmlformats.org/officeDocument/2006/relationships/image" Target="../media/image1442.png"/><Relationship Id="rId197" Type="http://schemas.openxmlformats.org/officeDocument/2006/relationships/image" Target="../media/image1463.png"/><Relationship Id="rId362" Type="http://schemas.openxmlformats.org/officeDocument/2006/relationships/customXml" Target="../ink/ink1079.xml"/><Relationship Id="rId418" Type="http://schemas.openxmlformats.org/officeDocument/2006/relationships/customXml" Target="../ink/ink1107.xml"/><Relationship Id="rId625" Type="http://schemas.openxmlformats.org/officeDocument/2006/relationships/customXml" Target="../ink/ink1211.xml"/><Relationship Id="rId222" Type="http://schemas.openxmlformats.org/officeDocument/2006/relationships/customXml" Target="../ink/ink1009.xml"/><Relationship Id="rId264" Type="http://schemas.openxmlformats.org/officeDocument/2006/relationships/customXml" Target="../ink/ink1030.xml"/><Relationship Id="rId471" Type="http://schemas.openxmlformats.org/officeDocument/2006/relationships/image" Target="../media/image1600.png"/><Relationship Id="rId667" Type="http://schemas.openxmlformats.org/officeDocument/2006/relationships/image" Target="../media/image1697.png"/><Relationship Id="rId17" Type="http://schemas.openxmlformats.org/officeDocument/2006/relationships/image" Target="../media/image1346.png"/><Relationship Id="rId59" Type="http://schemas.openxmlformats.org/officeDocument/2006/relationships/image" Target="../media/image1394.png"/><Relationship Id="rId124" Type="http://schemas.openxmlformats.org/officeDocument/2006/relationships/customXml" Target="../ink/ink960.xml"/><Relationship Id="rId527" Type="http://schemas.openxmlformats.org/officeDocument/2006/relationships/image" Target="../media/image1628.png"/><Relationship Id="rId569" Type="http://schemas.openxmlformats.org/officeDocument/2006/relationships/image" Target="../media/image1649.png"/><Relationship Id="rId70" Type="http://schemas.openxmlformats.org/officeDocument/2006/relationships/customXml" Target="../ink/ink933.xml"/><Relationship Id="rId166" Type="http://schemas.openxmlformats.org/officeDocument/2006/relationships/customXml" Target="../ink/ink981.xml"/><Relationship Id="rId331" Type="http://schemas.openxmlformats.org/officeDocument/2006/relationships/image" Target="../media/image1530.png"/><Relationship Id="rId373" Type="http://schemas.openxmlformats.org/officeDocument/2006/relationships/image" Target="../media/image1551.png"/><Relationship Id="rId429" Type="http://schemas.openxmlformats.org/officeDocument/2006/relationships/image" Target="../media/image1579.png"/><Relationship Id="rId580" Type="http://schemas.openxmlformats.org/officeDocument/2006/relationships/customXml" Target="../ink/ink1188.xml"/><Relationship Id="rId636" Type="http://schemas.openxmlformats.org/officeDocument/2006/relationships/customXml" Target="../ink/ink1217.xml"/><Relationship Id="rId1" Type="http://schemas.openxmlformats.org/officeDocument/2006/relationships/slideLayout" Target="../slideLayouts/slideLayout7.xml"/><Relationship Id="rId233" Type="http://schemas.openxmlformats.org/officeDocument/2006/relationships/image" Target="../media/image1481.png"/><Relationship Id="rId440" Type="http://schemas.openxmlformats.org/officeDocument/2006/relationships/customXml" Target="../ink/ink1118.xml"/><Relationship Id="rId678" Type="http://schemas.openxmlformats.org/officeDocument/2006/relationships/customXml" Target="../ink/ink1238.xml"/><Relationship Id="rId28" Type="http://schemas.openxmlformats.org/officeDocument/2006/relationships/customXml" Target="../ink/ink912.xml"/><Relationship Id="rId275" Type="http://schemas.openxmlformats.org/officeDocument/2006/relationships/image" Target="../media/image1502.png"/><Relationship Id="rId300" Type="http://schemas.openxmlformats.org/officeDocument/2006/relationships/customXml" Target="../ink/ink1048.xml"/><Relationship Id="rId482" Type="http://schemas.openxmlformats.org/officeDocument/2006/relationships/customXml" Target="../ink/ink1139.xml"/><Relationship Id="rId538" Type="http://schemas.openxmlformats.org/officeDocument/2006/relationships/customXml" Target="../ink/ink1167.xml"/><Relationship Id="rId81" Type="http://schemas.openxmlformats.org/officeDocument/2006/relationships/image" Target="../media/image1405.png"/><Relationship Id="rId135" Type="http://schemas.openxmlformats.org/officeDocument/2006/relationships/image" Target="../media/image1432.png"/><Relationship Id="rId177" Type="http://schemas.openxmlformats.org/officeDocument/2006/relationships/image" Target="../media/image1453.png"/><Relationship Id="rId342" Type="http://schemas.openxmlformats.org/officeDocument/2006/relationships/customXml" Target="../ink/ink1069.xml"/><Relationship Id="rId384" Type="http://schemas.openxmlformats.org/officeDocument/2006/relationships/customXml" Target="../ink/ink1090.xml"/><Relationship Id="rId591" Type="http://schemas.openxmlformats.org/officeDocument/2006/relationships/customXml" Target="../ink/ink1194.xml"/><Relationship Id="rId605" Type="http://schemas.openxmlformats.org/officeDocument/2006/relationships/customXml" Target="../ink/ink1201.xml"/><Relationship Id="rId202" Type="http://schemas.openxmlformats.org/officeDocument/2006/relationships/customXml" Target="../ink/ink999.xml"/><Relationship Id="rId244" Type="http://schemas.openxmlformats.org/officeDocument/2006/relationships/customXml" Target="../ink/ink1020.xml"/><Relationship Id="rId647" Type="http://schemas.openxmlformats.org/officeDocument/2006/relationships/image" Target="../media/image1687.png"/><Relationship Id="rId689" Type="http://schemas.openxmlformats.org/officeDocument/2006/relationships/image" Target="../media/image1708.png"/><Relationship Id="rId39" Type="http://schemas.openxmlformats.org/officeDocument/2006/relationships/image" Target="../media/image1384.png"/><Relationship Id="rId286" Type="http://schemas.openxmlformats.org/officeDocument/2006/relationships/customXml" Target="../ink/ink1041.xml"/><Relationship Id="rId451" Type="http://schemas.openxmlformats.org/officeDocument/2006/relationships/image" Target="../media/image1590.png"/><Relationship Id="rId493" Type="http://schemas.openxmlformats.org/officeDocument/2006/relationships/image" Target="../media/image1611.png"/><Relationship Id="rId507" Type="http://schemas.openxmlformats.org/officeDocument/2006/relationships/image" Target="../media/image1618.png"/><Relationship Id="rId549" Type="http://schemas.openxmlformats.org/officeDocument/2006/relationships/image" Target="../media/image1639.png"/><Relationship Id="rId50" Type="http://schemas.openxmlformats.org/officeDocument/2006/relationships/customXml" Target="../ink/ink923.xml"/><Relationship Id="rId104" Type="http://schemas.openxmlformats.org/officeDocument/2006/relationships/customXml" Target="../ink/ink950.xml"/><Relationship Id="rId146" Type="http://schemas.openxmlformats.org/officeDocument/2006/relationships/customXml" Target="../ink/ink971.xml"/><Relationship Id="rId188" Type="http://schemas.openxmlformats.org/officeDocument/2006/relationships/customXml" Target="../ink/ink992.xml"/><Relationship Id="rId311" Type="http://schemas.openxmlformats.org/officeDocument/2006/relationships/image" Target="../media/image1520.png"/><Relationship Id="rId353" Type="http://schemas.openxmlformats.org/officeDocument/2006/relationships/image" Target="../media/image1541.png"/><Relationship Id="rId395" Type="http://schemas.openxmlformats.org/officeDocument/2006/relationships/image" Target="../media/image1562.png"/><Relationship Id="rId409" Type="http://schemas.openxmlformats.org/officeDocument/2006/relationships/image" Target="../media/image1569.png"/><Relationship Id="rId560" Type="http://schemas.openxmlformats.org/officeDocument/2006/relationships/customXml" Target="../ink/ink1178.xml"/><Relationship Id="rId92" Type="http://schemas.openxmlformats.org/officeDocument/2006/relationships/customXml" Target="../ink/ink944.xml"/><Relationship Id="rId213" Type="http://schemas.openxmlformats.org/officeDocument/2006/relationships/image" Target="../media/image1471.png"/><Relationship Id="rId420" Type="http://schemas.openxmlformats.org/officeDocument/2006/relationships/customXml" Target="../ink/ink1108.xml"/><Relationship Id="rId616" Type="http://schemas.openxmlformats.org/officeDocument/2006/relationships/image" Target="../media/image1672.png"/><Relationship Id="rId658" Type="http://schemas.openxmlformats.org/officeDocument/2006/relationships/customXml" Target="../ink/ink1228.xml"/><Relationship Id="rId255" Type="http://schemas.openxmlformats.org/officeDocument/2006/relationships/image" Target="../media/image1492.png"/><Relationship Id="rId297" Type="http://schemas.openxmlformats.org/officeDocument/2006/relationships/image" Target="../media/image1513.png"/><Relationship Id="rId462" Type="http://schemas.openxmlformats.org/officeDocument/2006/relationships/customXml" Target="../ink/ink1129.xml"/><Relationship Id="rId518" Type="http://schemas.openxmlformats.org/officeDocument/2006/relationships/customXml" Target="../ink/ink1157.xml"/><Relationship Id="rId115" Type="http://schemas.openxmlformats.org/officeDocument/2006/relationships/image" Target="../media/image1422.png"/><Relationship Id="rId157" Type="http://schemas.openxmlformats.org/officeDocument/2006/relationships/image" Target="../media/image1443.png"/><Relationship Id="rId322" Type="http://schemas.openxmlformats.org/officeDocument/2006/relationships/customXml" Target="../ink/ink1059.xml"/><Relationship Id="rId364" Type="http://schemas.openxmlformats.org/officeDocument/2006/relationships/customXml" Target="../ink/ink1080.xml"/><Relationship Id="rId61" Type="http://schemas.openxmlformats.org/officeDocument/2006/relationships/image" Target="../media/image1395.png"/><Relationship Id="rId199" Type="http://schemas.openxmlformats.org/officeDocument/2006/relationships/image" Target="../media/image1464.png"/><Relationship Id="rId571" Type="http://schemas.openxmlformats.org/officeDocument/2006/relationships/image" Target="../media/image1650.png"/><Relationship Id="rId627" Type="http://schemas.openxmlformats.org/officeDocument/2006/relationships/customXml" Target="../ink/ink1212.xml"/><Relationship Id="rId669" Type="http://schemas.openxmlformats.org/officeDocument/2006/relationships/image" Target="../media/image1698.png"/><Relationship Id="rId19" Type="http://schemas.openxmlformats.org/officeDocument/2006/relationships/image" Target="../media/image1374.png"/><Relationship Id="rId224" Type="http://schemas.openxmlformats.org/officeDocument/2006/relationships/customXml" Target="../ink/ink1010.xml"/><Relationship Id="rId266" Type="http://schemas.openxmlformats.org/officeDocument/2006/relationships/customXml" Target="../ink/ink1031.xml"/><Relationship Id="rId431" Type="http://schemas.openxmlformats.org/officeDocument/2006/relationships/image" Target="../media/image1580.png"/><Relationship Id="rId473" Type="http://schemas.openxmlformats.org/officeDocument/2006/relationships/image" Target="../media/image1601.png"/><Relationship Id="rId529" Type="http://schemas.openxmlformats.org/officeDocument/2006/relationships/image" Target="../media/image1629.png"/><Relationship Id="rId680" Type="http://schemas.openxmlformats.org/officeDocument/2006/relationships/customXml" Target="../ink/ink1239.xml"/><Relationship Id="rId30" Type="http://schemas.openxmlformats.org/officeDocument/2006/relationships/customXml" Target="../ink/ink913.xml"/><Relationship Id="rId126" Type="http://schemas.openxmlformats.org/officeDocument/2006/relationships/customXml" Target="../ink/ink961.xml"/><Relationship Id="rId168" Type="http://schemas.openxmlformats.org/officeDocument/2006/relationships/customXml" Target="../ink/ink982.xml"/><Relationship Id="rId333" Type="http://schemas.openxmlformats.org/officeDocument/2006/relationships/image" Target="../media/image1531.png"/><Relationship Id="rId540" Type="http://schemas.openxmlformats.org/officeDocument/2006/relationships/customXml" Target="../ink/ink1168.xml"/><Relationship Id="rId72" Type="http://schemas.openxmlformats.org/officeDocument/2006/relationships/customXml" Target="../ink/ink934.xml"/><Relationship Id="rId375" Type="http://schemas.openxmlformats.org/officeDocument/2006/relationships/image" Target="../media/image1552.png"/><Relationship Id="rId582" Type="http://schemas.openxmlformats.org/officeDocument/2006/relationships/customXml" Target="../ink/ink1189.xml"/><Relationship Id="rId638" Type="http://schemas.openxmlformats.org/officeDocument/2006/relationships/customXml" Target="../ink/ink1218.xml"/><Relationship Id="rId3" Type="http://schemas.openxmlformats.org/officeDocument/2006/relationships/image" Target="../media/image1367.png"/><Relationship Id="rId235" Type="http://schemas.openxmlformats.org/officeDocument/2006/relationships/image" Target="../media/image1482.png"/><Relationship Id="rId277" Type="http://schemas.openxmlformats.org/officeDocument/2006/relationships/image" Target="../media/image1503.png"/><Relationship Id="rId400" Type="http://schemas.openxmlformats.org/officeDocument/2006/relationships/customXml" Target="../ink/ink1098.xml"/><Relationship Id="rId442" Type="http://schemas.openxmlformats.org/officeDocument/2006/relationships/customXml" Target="../ink/ink1119.xml"/><Relationship Id="rId484" Type="http://schemas.openxmlformats.org/officeDocument/2006/relationships/customXml" Target="../ink/ink1140.xml"/><Relationship Id="rId137" Type="http://schemas.openxmlformats.org/officeDocument/2006/relationships/image" Target="../media/image1433.png"/><Relationship Id="rId302" Type="http://schemas.openxmlformats.org/officeDocument/2006/relationships/customXml" Target="../ink/ink1049.xml"/><Relationship Id="rId344" Type="http://schemas.openxmlformats.org/officeDocument/2006/relationships/customXml" Target="../ink/ink1070.xml"/><Relationship Id="rId691" Type="http://schemas.openxmlformats.org/officeDocument/2006/relationships/image" Target="../media/image1709.png"/><Relationship Id="rId41" Type="http://schemas.openxmlformats.org/officeDocument/2006/relationships/image" Target="../media/image1385.png"/><Relationship Id="rId83" Type="http://schemas.openxmlformats.org/officeDocument/2006/relationships/image" Target="../media/image1406.png"/><Relationship Id="rId179" Type="http://schemas.openxmlformats.org/officeDocument/2006/relationships/image" Target="../media/image1454.png"/><Relationship Id="rId386" Type="http://schemas.openxmlformats.org/officeDocument/2006/relationships/customXml" Target="../ink/ink1091.xml"/><Relationship Id="rId551" Type="http://schemas.openxmlformats.org/officeDocument/2006/relationships/image" Target="../media/image1640.png"/><Relationship Id="rId593" Type="http://schemas.openxmlformats.org/officeDocument/2006/relationships/customXml" Target="../ink/ink1195.xml"/><Relationship Id="rId607" Type="http://schemas.openxmlformats.org/officeDocument/2006/relationships/customXml" Target="../ink/ink1202.xml"/><Relationship Id="rId649" Type="http://schemas.openxmlformats.org/officeDocument/2006/relationships/image" Target="../media/image1688.png"/><Relationship Id="rId190" Type="http://schemas.openxmlformats.org/officeDocument/2006/relationships/customXml" Target="../ink/ink993.xml"/><Relationship Id="rId204" Type="http://schemas.openxmlformats.org/officeDocument/2006/relationships/customXml" Target="../ink/ink1000.xml"/><Relationship Id="rId246" Type="http://schemas.openxmlformats.org/officeDocument/2006/relationships/customXml" Target="../ink/ink1021.xml"/><Relationship Id="rId288" Type="http://schemas.openxmlformats.org/officeDocument/2006/relationships/customXml" Target="../ink/ink1042.xml"/><Relationship Id="rId411" Type="http://schemas.openxmlformats.org/officeDocument/2006/relationships/image" Target="../media/image1570.png"/><Relationship Id="rId453" Type="http://schemas.openxmlformats.org/officeDocument/2006/relationships/image" Target="../media/image1591.png"/><Relationship Id="rId509" Type="http://schemas.openxmlformats.org/officeDocument/2006/relationships/image" Target="../media/image1619.png"/><Relationship Id="rId660" Type="http://schemas.openxmlformats.org/officeDocument/2006/relationships/customXml" Target="../ink/ink1229.xml"/><Relationship Id="rId106" Type="http://schemas.openxmlformats.org/officeDocument/2006/relationships/customXml" Target="../ink/ink951.xml"/><Relationship Id="rId313" Type="http://schemas.openxmlformats.org/officeDocument/2006/relationships/image" Target="../media/image1521.png"/><Relationship Id="rId495" Type="http://schemas.openxmlformats.org/officeDocument/2006/relationships/image" Target="../media/image1612.png"/><Relationship Id="rId10" Type="http://schemas.openxmlformats.org/officeDocument/2006/relationships/customXml" Target="../ink/ink903.xml"/><Relationship Id="rId52" Type="http://schemas.openxmlformats.org/officeDocument/2006/relationships/customXml" Target="../ink/ink924.xml"/><Relationship Id="rId94" Type="http://schemas.openxmlformats.org/officeDocument/2006/relationships/customXml" Target="../ink/ink945.xml"/><Relationship Id="rId148" Type="http://schemas.openxmlformats.org/officeDocument/2006/relationships/customXml" Target="../ink/ink972.xml"/><Relationship Id="rId355" Type="http://schemas.openxmlformats.org/officeDocument/2006/relationships/image" Target="../media/image1542.png"/><Relationship Id="rId397" Type="http://schemas.openxmlformats.org/officeDocument/2006/relationships/image" Target="../media/image1563.png"/><Relationship Id="rId520" Type="http://schemas.openxmlformats.org/officeDocument/2006/relationships/customXml" Target="../ink/ink1158.xml"/><Relationship Id="rId562" Type="http://schemas.openxmlformats.org/officeDocument/2006/relationships/customXml" Target="../ink/ink1179.xml"/><Relationship Id="rId618" Type="http://schemas.openxmlformats.org/officeDocument/2006/relationships/image" Target="../media/image1673.png"/><Relationship Id="rId215" Type="http://schemas.openxmlformats.org/officeDocument/2006/relationships/image" Target="../media/image1472.png"/><Relationship Id="rId257" Type="http://schemas.openxmlformats.org/officeDocument/2006/relationships/image" Target="../media/image1493.png"/><Relationship Id="rId422" Type="http://schemas.openxmlformats.org/officeDocument/2006/relationships/customXml" Target="../ink/ink1109.xml"/><Relationship Id="rId464" Type="http://schemas.openxmlformats.org/officeDocument/2006/relationships/customXml" Target="../ink/ink1130.xml"/><Relationship Id="rId299" Type="http://schemas.openxmlformats.org/officeDocument/2006/relationships/image" Target="../media/image1514.png"/><Relationship Id="rId63" Type="http://schemas.openxmlformats.org/officeDocument/2006/relationships/image" Target="../media/image1396.png"/><Relationship Id="rId159" Type="http://schemas.openxmlformats.org/officeDocument/2006/relationships/image" Target="../media/image1444.png"/><Relationship Id="rId366" Type="http://schemas.openxmlformats.org/officeDocument/2006/relationships/customXml" Target="../ink/ink1081.xml"/><Relationship Id="rId573" Type="http://schemas.openxmlformats.org/officeDocument/2006/relationships/image" Target="../media/image1651.png"/><Relationship Id="rId226" Type="http://schemas.openxmlformats.org/officeDocument/2006/relationships/customXml" Target="../ink/ink1011.xml"/><Relationship Id="rId433" Type="http://schemas.openxmlformats.org/officeDocument/2006/relationships/image" Target="../media/image1581.png"/><Relationship Id="rId640" Type="http://schemas.openxmlformats.org/officeDocument/2006/relationships/customXml" Target="../ink/ink1219.xml"/><Relationship Id="rId74" Type="http://schemas.openxmlformats.org/officeDocument/2006/relationships/customXml" Target="../ink/ink935.xml"/><Relationship Id="rId377" Type="http://schemas.openxmlformats.org/officeDocument/2006/relationships/image" Target="../media/image1553.png"/><Relationship Id="rId500" Type="http://schemas.openxmlformats.org/officeDocument/2006/relationships/customXml" Target="../ink/ink1148.xml"/><Relationship Id="rId584" Type="http://schemas.openxmlformats.org/officeDocument/2006/relationships/customXml" Target="../ink/ink1190.xml"/><Relationship Id="rId5" Type="http://schemas.openxmlformats.org/officeDocument/2006/relationships/image" Target="../media/image1368.png"/><Relationship Id="rId237" Type="http://schemas.openxmlformats.org/officeDocument/2006/relationships/image" Target="../media/image1483.png"/><Relationship Id="rId444" Type="http://schemas.openxmlformats.org/officeDocument/2006/relationships/customXml" Target="../ink/ink1120.xml"/><Relationship Id="rId651" Type="http://schemas.openxmlformats.org/officeDocument/2006/relationships/image" Target="../media/image1689.png"/><Relationship Id="rId290" Type="http://schemas.openxmlformats.org/officeDocument/2006/relationships/customXml" Target="../ink/ink1043.xml"/><Relationship Id="rId304" Type="http://schemas.openxmlformats.org/officeDocument/2006/relationships/customXml" Target="../ink/ink1050.xml"/><Relationship Id="rId388" Type="http://schemas.openxmlformats.org/officeDocument/2006/relationships/customXml" Target="../ink/ink1092.xml"/><Relationship Id="rId511" Type="http://schemas.openxmlformats.org/officeDocument/2006/relationships/image" Target="../media/image1620.png"/><Relationship Id="rId609" Type="http://schemas.openxmlformats.org/officeDocument/2006/relationships/customXml" Target="../ink/ink1203.xml"/><Relationship Id="rId85" Type="http://schemas.openxmlformats.org/officeDocument/2006/relationships/image" Target="../media/image1407.png"/><Relationship Id="rId150" Type="http://schemas.openxmlformats.org/officeDocument/2006/relationships/customXml" Target="../ink/ink973.xml"/><Relationship Id="rId595" Type="http://schemas.openxmlformats.org/officeDocument/2006/relationships/customXml" Target="../ink/ink1196.xml"/><Relationship Id="rId248" Type="http://schemas.openxmlformats.org/officeDocument/2006/relationships/customXml" Target="../ink/ink1022.xml"/><Relationship Id="rId455" Type="http://schemas.openxmlformats.org/officeDocument/2006/relationships/image" Target="../media/image1592.png"/><Relationship Id="rId662" Type="http://schemas.openxmlformats.org/officeDocument/2006/relationships/customXml" Target="../ink/ink1230.xml"/><Relationship Id="rId12" Type="http://schemas.openxmlformats.org/officeDocument/2006/relationships/customXml" Target="../ink/ink904.xml"/><Relationship Id="rId108" Type="http://schemas.openxmlformats.org/officeDocument/2006/relationships/customXml" Target="../ink/ink952.xml"/><Relationship Id="rId315" Type="http://schemas.openxmlformats.org/officeDocument/2006/relationships/image" Target="../media/image1522.png"/><Relationship Id="rId522" Type="http://schemas.openxmlformats.org/officeDocument/2006/relationships/customXml" Target="../ink/ink1159.xml"/><Relationship Id="rId96" Type="http://schemas.openxmlformats.org/officeDocument/2006/relationships/customXml" Target="../ink/ink946.xml"/><Relationship Id="rId161" Type="http://schemas.openxmlformats.org/officeDocument/2006/relationships/image" Target="../media/image1445.png"/><Relationship Id="rId399" Type="http://schemas.openxmlformats.org/officeDocument/2006/relationships/image" Target="../media/image1564.png"/><Relationship Id="rId259" Type="http://schemas.openxmlformats.org/officeDocument/2006/relationships/image" Target="../media/image1494.png"/><Relationship Id="rId466" Type="http://schemas.openxmlformats.org/officeDocument/2006/relationships/customXml" Target="../ink/ink1131.xml"/><Relationship Id="rId673" Type="http://schemas.openxmlformats.org/officeDocument/2006/relationships/image" Target="../media/image1700.png"/><Relationship Id="rId23" Type="http://schemas.openxmlformats.org/officeDocument/2006/relationships/image" Target="../media/image1376.png"/><Relationship Id="rId119" Type="http://schemas.openxmlformats.org/officeDocument/2006/relationships/image" Target="../media/image1424.png"/><Relationship Id="rId326" Type="http://schemas.openxmlformats.org/officeDocument/2006/relationships/customXml" Target="../ink/ink1061.xml"/><Relationship Id="rId533" Type="http://schemas.openxmlformats.org/officeDocument/2006/relationships/image" Target="../media/image1631.png"/><Relationship Id="rId172" Type="http://schemas.openxmlformats.org/officeDocument/2006/relationships/customXml" Target="../ink/ink984.xml"/><Relationship Id="rId477" Type="http://schemas.openxmlformats.org/officeDocument/2006/relationships/image" Target="../media/image1603.png"/><Relationship Id="rId600" Type="http://schemas.openxmlformats.org/officeDocument/2006/relationships/image" Target="../media/image1664.png"/><Relationship Id="rId684" Type="http://schemas.openxmlformats.org/officeDocument/2006/relationships/customXml" Target="../ink/ink1241.xml"/><Relationship Id="rId337" Type="http://schemas.openxmlformats.org/officeDocument/2006/relationships/image" Target="../media/image1533.png"/><Relationship Id="rId34" Type="http://schemas.openxmlformats.org/officeDocument/2006/relationships/customXml" Target="../ink/ink915.xml"/><Relationship Id="rId544" Type="http://schemas.openxmlformats.org/officeDocument/2006/relationships/customXml" Target="../ink/ink1170.xml"/><Relationship Id="rId183" Type="http://schemas.openxmlformats.org/officeDocument/2006/relationships/image" Target="../media/image1456.png"/><Relationship Id="rId390" Type="http://schemas.openxmlformats.org/officeDocument/2006/relationships/customXml" Target="../ink/ink1093.xml"/><Relationship Id="rId404" Type="http://schemas.openxmlformats.org/officeDocument/2006/relationships/customXml" Target="../ink/ink1100.xml"/><Relationship Id="rId611" Type="http://schemas.openxmlformats.org/officeDocument/2006/relationships/customXml" Target="../ink/ink1204.xml"/><Relationship Id="rId250" Type="http://schemas.openxmlformats.org/officeDocument/2006/relationships/customXml" Target="../ink/ink1023.xml"/><Relationship Id="rId488" Type="http://schemas.openxmlformats.org/officeDocument/2006/relationships/customXml" Target="../ink/ink1142.xml"/><Relationship Id="rId45" Type="http://schemas.openxmlformats.org/officeDocument/2006/relationships/image" Target="../media/image1387.png"/><Relationship Id="rId110" Type="http://schemas.openxmlformats.org/officeDocument/2006/relationships/customXml" Target="../ink/ink953.xml"/><Relationship Id="rId348" Type="http://schemas.openxmlformats.org/officeDocument/2006/relationships/customXml" Target="../ink/ink1072.xml"/><Relationship Id="rId555" Type="http://schemas.openxmlformats.org/officeDocument/2006/relationships/image" Target="../media/image1642.png"/><Relationship Id="rId194" Type="http://schemas.openxmlformats.org/officeDocument/2006/relationships/customXml" Target="../ink/ink995.xml"/><Relationship Id="rId208" Type="http://schemas.openxmlformats.org/officeDocument/2006/relationships/customXml" Target="../ink/ink1002.xml"/><Relationship Id="rId415" Type="http://schemas.openxmlformats.org/officeDocument/2006/relationships/image" Target="../media/image1572.png"/><Relationship Id="rId622" Type="http://schemas.openxmlformats.org/officeDocument/2006/relationships/image" Target="../media/image1675.png"/><Relationship Id="rId261" Type="http://schemas.openxmlformats.org/officeDocument/2006/relationships/image" Target="../media/image1495.png"/><Relationship Id="rId499" Type="http://schemas.openxmlformats.org/officeDocument/2006/relationships/image" Target="../media/image1614.png"/><Relationship Id="rId56" Type="http://schemas.openxmlformats.org/officeDocument/2006/relationships/customXml" Target="../ink/ink926.xml"/><Relationship Id="rId359" Type="http://schemas.openxmlformats.org/officeDocument/2006/relationships/image" Target="../media/image1544.png"/><Relationship Id="rId566" Type="http://schemas.openxmlformats.org/officeDocument/2006/relationships/customXml" Target="../ink/ink1181.xml"/><Relationship Id="rId121" Type="http://schemas.openxmlformats.org/officeDocument/2006/relationships/image" Target="../media/image1425.png"/><Relationship Id="rId219" Type="http://schemas.openxmlformats.org/officeDocument/2006/relationships/image" Target="../media/image1474.png"/><Relationship Id="rId426" Type="http://schemas.openxmlformats.org/officeDocument/2006/relationships/customXml" Target="../ink/ink1111.xml"/><Relationship Id="rId633" Type="http://schemas.openxmlformats.org/officeDocument/2006/relationships/image" Target="../media/image1680.png"/><Relationship Id="rId67" Type="http://schemas.openxmlformats.org/officeDocument/2006/relationships/image" Target="../media/image1398.png"/><Relationship Id="rId272" Type="http://schemas.openxmlformats.org/officeDocument/2006/relationships/customXml" Target="../ink/ink1034.xml"/><Relationship Id="rId577" Type="http://schemas.openxmlformats.org/officeDocument/2006/relationships/image" Target="../media/image1653.png"/><Relationship Id="rId132" Type="http://schemas.openxmlformats.org/officeDocument/2006/relationships/customXml" Target="../ink/ink964.xml"/><Relationship Id="rId437" Type="http://schemas.openxmlformats.org/officeDocument/2006/relationships/image" Target="../media/image1583.png"/><Relationship Id="rId644" Type="http://schemas.openxmlformats.org/officeDocument/2006/relationships/customXml" Target="../ink/ink1221.xml"/><Relationship Id="rId283" Type="http://schemas.openxmlformats.org/officeDocument/2006/relationships/image" Target="../media/image1506.png"/><Relationship Id="rId490" Type="http://schemas.openxmlformats.org/officeDocument/2006/relationships/customXml" Target="../ink/ink1143.xml"/><Relationship Id="rId504" Type="http://schemas.openxmlformats.org/officeDocument/2006/relationships/customXml" Target="../ink/ink1150.xml"/><Relationship Id="rId78" Type="http://schemas.openxmlformats.org/officeDocument/2006/relationships/customXml" Target="../ink/ink937.xml"/><Relationship Id="rId143" Type="http://schemas.openxmlformats.org/officeDocument/2006/relationships/image" Target="../media/image1436.png"/><Relationship Id="rId350" Type="http://schemas.openxmlformats.org/officeDocument/2006/relationships/customXml" Target="../ink/ink1073.xml"/><Relationship Id="rId588" Type="http://schemas.openxmlformats.org/officeDocument/2006/relationships/customXml" Target="../ink/ink1192.xml"/><Relationship Id="rId9" Type="http://schemas.openxmlformats.org/officeDocument/2006/relationships/image" Target="../media/image1370.png"/><Relationship Id="rId210" Type="http://schemas.openxmlformats.org/officeDocument/2006/relationships/customXml" Target="../ink/ink1003.xml"/><Relationship Id="rId448" Type="http://schemas.openxmlformats.org/officeDocument/2006/relationships/customXml" Target="../ink/ink1122.xml"/><Relationship Id="rId655" Type="http://schemas.openxmlformats.org/officeDocument/2006/relationships/image" Target="../media/image1691.png"/><Relationship Id="rId294" Type="http://schemas.openxmlformats.org/officeDocument/2006/relationships/customXml" Target="../ink/ink1045.xml"/><Relationship Id="rId308" Type="http://schemas.openxmlformats.org/officeDocument/2006/relationships/customXml" Target="../ink/ink1052.xml"/><Relationship Id="rId515" Type="http://schemas.openxmlformats.org/officeDocument/2006/relationships/image" Target="../media/image1622.png"/><Relationship Id="rId89" Type="http://schemas.openxmlformats.org/officeDocument/2006/relationships/image" Target="../media/image1409.png"/><Relationship Id="rId154" Type="http://schemas.openxmlformats.org/officeDocument/2006/relationships/customXml" Target="../ink/ink975.xml"/><Relationship Id="rId361" Type="http://schemas.openxmlformats.org/officeDocument/2006/relationships/image" Target="../media/image1545.png"/><Relationship Id="rId599" Type="http://schemas.openxmlformats.org/officeDocument/2006/relationships/customXml" Target="../ink/ink1198.xml"/><Relationship Id="rId459" Type="http://schemas.openxmlformats.org/officeDocument/2006/relationships/image" Target="../media/image1594.png"/><Relationship Id="rId666" Type="http://schemas.openxmlformats.org/officeDocument/2006/relationships/customXml" Target="../ink/ink1232.xml"/><Relationship Id="rId16" Type="http://schemas.openxmlformats.org/officeDocument/2006/relationships/customXml" Target="../ink/ink906.xml"/><Relationship Id="rId221" Type="http://schemas.openxmlformats.org/officeDocument/2006/relationships/image" Target="../media/image1475.png"/><Relationship Id="rId319" Type="http://schemas.openxmlformats.org/officeDocument/2006/relationships/image" Target="../media/image1524.png"/><Relationship Id="rId526" Type="http://schemas.openxmlformats.org/officeDocument/2006/relationships/customXml" Target="../ink/ink1161.xml"/><Relationship Id="rId165" Type="http://schemas.openxmlformats.org/officeDocument/2006/relationships/image" Target="../media/image1447.png"/><Relationship Id="rId372" Type="http://schemas.openxmlformats.org/officeDocument/2006/relationships/customXml" Target="../ink/ink1084.xml"/><Relationship Id="rId677" Type="http://schemas.openxmlformats.org/officeDocument/2006/relationships/image" Target="../media/image1702.png"/><Relationship Id="rId232" Type="http://schemas.openxmlformats.org/officeDocument/2006/relationships/customXml" Target="../ink/ink1014.xml"/><Relationship Id="rId27" Type="http://schemas.openxmlformats.org/officeDocument/2006/relationships/image" Target="../media/image1378.png"/><Relationship Id="rId537" Type="http://schemas.openxmlformats.org/officeDocument/2006/relationships/image" Target="../media/image1633.png"/><Relationship Id="rId80" Type="http://schemas.openxmlformats.org/officeDocument/2006/relationships/customXml" Target="../ink/ink938.xml"/><Relationship Id="rId176" Type="http://schemas.openxmlformats.org/officeDocument/2006/relationships/customXml" Target="../ink/ink986.xml"/><Relationship Id="rId383" Type="http://schemas.openxmlformats.org/officeDocument/2006/relationships/image" Target="../media/image1556.png"/><Relationship Id="rId590" Type="http://schemas.openxmlformats.org/officeDocument/2006/relationships/customXml" Target="../ink/ink1193.xml"/><Relationship Id="rId604" Type="http://schemas.openxmlformats.org/officeDocument/2006/relationships/image" Target="../media/image1666.png"/><Relationship Id="rId243" Type="http://schemas.openxmlformats.org/officeDocument/2006/relationships/image" Target="../media/image1486.png"/><Relationship Id="rId450" Type="http://schemas.openxmlformats.org/officeDocument/2006/relationships/customXml" Target="../ink/ink1123.xml"/><Relationship Id="rId688" Type="http://schemas.openxmlformats.org/officeDocument/2006/relationships/customXml" Target="../ink/ink1243.xml"/><Relationship Id="rId38" Type="http://schemas.openxmlformats.org/officeDocument/2006/relationships/customXml" Target="../ink/ink917.xml"/><Relationship Id="rId103" Type="http://schemas.openxmlformats.org/officeDocument/2006/relationships/image" Target="../media/image1416.png"/><Relationship Id="rId310" Type="http://schemas.openxmlformats.org/officeDocument/2006/relationships/customXml" Target="../ink/ink1053.xml"/><Relationship Id="rId548" Type="http://schemas.openxmlformats.org/officeDocument/2006/relationships/customXml" Target="../ink/ink1172.xml"/><Relationship Id="rId91" Type="http://schemas.openxmlformats.org/officeDocument/2006/relationships/image" Target="../media/image1410.png"/><Relationship Id="rId187" Type="http://schemas.openxmlformats.org/officeDocument/2006/relationships/image" Target="../media/image1458.png"/><Relationship Id="rId394" Type="http://schemas.openxmlformats.org/officeDocument/2006/relationships/customXml" Target="../ink/ink1095.xml"/><Relationship Id="rId408" Type="http://schemas.openxmlformats.org/officeDocument/2006/relationships/customXml" Target="../ink/ink1102.xml"/><Relationship Id="rId615" Type="http://schemas.openxmlformats.org/officeDocument/2006/relationships/customXml" Target="../ink/ink1206.xml"/><Relationship Id="rId254" Type="http://schemas.openxmlformats.org/officeDocument/2006/relationships/customXml" Target="../ink/ink1025.xml"/></Relationships>
</file>

<file path=ppt/slides/_rels/slide14.xml.rels><?xml version="1.0" encoding="UTF-8" standalone="yes"?>
<Relationships xmlns="http://schemas.openxmlformats.org/package/2006/relationships"><Relationship Id="rId8" Type="http://schemas.openxmlformats.org/officeDocument/2006/relationships/image" Target="../media/image1712.png"/><Relationship Id="rId3" Type="http://schemas.openxmlformats.org/officeDocument/2006/relationships/customXml" Target="../ink/ink1245.xml"/><Relationship Id="rId7" Type="http://schemas.openxmlformats.org/officeDocument/2006/relationships/customXml" Target="../ink/ink124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11.png"/><Relationship Id="rId5" Type="http://schemas.openxmlformats.org/officeDocument/2006/relationships/customXml" Target="../ink/ink1246.xml"/><Relationship Id="rId10" Type="http://schemas.openxmlformats.org/officeDocument/2006/relationships/image" Target="../media/image1713.png"/><Relationship Id="rId4" Type="http://schemas.openxmlformats.org/officeDocument/2006/relationships/image" Target="../media/image1710.png"/><Relationship Id="rId9" Type="http://schemas.openxmlformats.org/officeDocument/2006/relationships/customXml" Target="../ink/ink1248.xml"/></Relationships>
</file>

<file path=ppt/slides/_rels/slide15.xml.rels><?xml version="1.0" encoding="UTF-8" standalone="yes"?>
<Relationships xmlns="http://schemas.openxmlformats.org/package/2006/relationships"><Relationship Id="rId26" Type="http://schemas.openxmlformats.org/officeDocument/2006/relationships/customXml" Target="../ink/ink1260.xml"/><Relationship Id="rId21" Type="http://schemas.openxmlformats.org/officeDocument/2006/relationships/image" Target="../media/image1723.png"/><Relationship Id="rId42" Type="http://schemas.openxmlformats.org/officeDocument/2006/relationships/customXml" Target="../ink/ink1268.xml"/><Relationship Id="rId47" Type="http://schemas.openxmlformats.org/officeDocument/2006/relationships/image" Target="../media/image1736.png"/><Relationship Id="rId63" Type="http://schemas.openxmlformats.org/officeDocument/2006/relationships/image" Target="../media/image1744.png"/><Relationship Id="rId68" Type="http://schemas.openxmlformats.org/officeDocument/2006/relationships/customXml" Target="../ink/ink1281.xml"/><Relationship Id="rId16" Type="http://schemas.openxmlformats.org/officeDocument/2006/relationships/customXml" Target="../ink/ink1255.xml"/><Relationship Id="rId11" Type="http://schemas.openxmlformats.org/officeDocument/2006/relationships/image" Target="../media/image1718.png"/><Relationship Id="rId24" Type="http://schemas.openxmlformats.org/officeDocument/2006/relationships/customXml" Target="../ink/ink1259.xml"/><Relationship Id="rId32" Type="http://schemas.openxmlformats.org/officeDocument/2006/relationships/customXml" Target="../ink/ink1263.xml"/><Relationship Id="rId37" Type="http://schemas.openxmlformats.org/officeDocument/2006/relationships/image" Target="../media/image1731.png"/><Relationship Id="rId40" Type="http://schemas.openxmlformats.org/officeDocument/2006/relationships/customXml" Target="../ink/ink1267.xml"/><Relationship Id="rId45" Type="http://schemas.openxmlformats.org/officeDocument/2006/relationships/image" Target="../media/image1735.png"/><Relationship Id="rId53" Type="http://schemas.openxmlformats.org/officeDocument/2006/relationships/image" Target="../media/image1739.png"/><Relationship Id="rId58" Type="http://schemas.openxmlformats.org/officeDocument/2006/relationships/customXml" Target="../ink/ink1276.xml"/><Relationship Id="rId66" Type="http://schemas.openxmlformats.org/officeDocument/2006/relationships/customXml" Target="../ink/ink1280.xml"/><Relationship Id="rId74" Type="http://schemas.openxmlformats.org/officeDocument/2006/relationships/customXml" Target="../ink/ink1284.xml"/><Relationship Id="rId5" Type="http://schemas.openxmlformats.org/officeDocument/2006/relationships/image" Target="../media/image1715.png"/><Relationship Id="rId61" Type="http://schemas.openxmlformats.org/officeDocument/2006/relationships/image" Target="../media/image1743.png"/><Relationship Id="rId19" Type="http://schemas.openxmlformats.org/officeDocument/2006/relationships/image" Target="../media/image1722.png"/><Relationship Id="rId14" Type="http://schemas.openxmlformats.org/officeDocument/2006/relationships/customXml" Target="../ink/ink1254.xml"/><Relationship Id="rId22" Type="http://schemas.openxmlformats.org/officeDocument/2006/relationships/customXml" Target="../ink/ink1258.xml"/><Relationship Id="rId27" Type="http://schemas.openxmlformats.org/officeDocument/2006/relationships/image" Target="../media/image1726.png"/><Relationship Id="rId30" Type="http://schemas.openxmlformats.org/officeDocument/2006/relationships/customXml" Target="../ink/ink1262.xml"/><Relationship Id="rId35" Type="http://schemas.openxmlformats.org/officeDocument/2006/relationships/image" Target="../media/image1730.png"/><Relationship Id="rId43" Type="http://schemas.openxmlformats.org/officeDocument/2006/relationships/image" Target="../media/image1734.png"/><Relationship Id="rId48" Type="http://schemas.openxmlformats.org/officeDocument/2006/relationships/customXml" Target="../ink/ink1271.xml"/><Relationship Id="rId56" Type="http://schemas.openxmlformats.org/officeDocument/2006/relationships/customXml" Target="../ink/ink1275.xml"/><Relationship Id="rId64" Type="http://schemas.openxmlformats.org/officeDocument/2006/relationships/customXml" Target="../ink/ink1279.xml"/><Relationship Id="rId69" Type="http://schemas.openxmlformats.org/officeDocument/2006/relationships/image" Target="../media/image1747.png"/><Relationship Id="rId77" Type="http://schemas.openxmlformats.org/officeDocument/2006/relationships/image" Target="../media/image3.png"/><Relationship Id="rId8" Type="http://schemas.openxmlformats.org/officeDocument/2006/relationships/customXml" Target="../ink/ink1251.xml"/><Relationship Id="rId51" Type="http://schemas.openxmlformats.org/officeDocument/2006/relationships/image" Target="../media/image1738.png"/><Relationship Id="rId72" Type="http://schemas.openxmlformats.org/officeDocument/2006/relationships/customXml" Target="../ink/ink1283.xml"/><Relationship Id="rId3" Type="http://schemas.openxmlformats.org/officeDocument/2006/relationships/image" Target="../media/image2.emf"/><Relationship Id="rId12" Type="http://schemas.openxmlformats.org/officeDocument/2006/relationships/customXml" Target="../ink/ink1253.xml"/><Relationship Id="rId17" Type="http://schemas.openxmlformats.org/officeDocument/2006/relationships/image" Target="../media/image1721.png"/><Relationship Id="rId25" Type="http://schemas.openxmlformats.org/officeDocument/2006/relationships/image" Target="../media/image1725.png"/><Relationship Id="rId33" Type="http://schemas.openxmlformats.org/officeDocument/2006/relationships/image" Target="../media/image1729.png"/><Relationship Id="rId38" Type="http://schemas.openxmlformats.org/officeDocument/2006/relationships/customXml" Target="../ink/ink1266.xml"/><Relationship Id="rId46" Type="http://schemas.openxmlformats.org/officeDocument/2006/relationships/customXml" Target="../ink/ink1270.xml"/><Relationship Id="rId59" Type="http://schemas.openxmlformats.org/officeDocument/2006/relationships/image" Target="../media/image1742.png"/><Relationship Id="rId67" Type="http://schemas.openxmlformats.org/officeDocument/2006/relationships/image" Target="../media/image1746.png"/><Relationship Id="rId20" Type="http://schemas.openxmlformats.org/officeDocument/2006/relationships/customXml" Target="../ink/ink1257.xml"/><Relationship Id="rId41" Type="http://schemas.openxmlformats.org/officeDocument/2006/relationships/image" Target="../media/image1733.png"/><Relationship Id="rId54" Type="http://schemas.openxmlformats.org/officeDocument/2006/relationships/customXml" Target="../ink/ink1274.xml"/><Relationship Id="rId62" Type="http://schemas.openxmlformats.org/officeDocument/2006/relationships/customXml" Target="../ink/ink1278.xml"/><Relationship Id="rId70" Type="http://schemas.openxmlformats.org/officeDocument/2006/relationships/customXml" Target="../ink/ink1282.xml"/><Relationship Id="rId75" Type="http://schemas.openxmlformats.org/officeDocument/2006/relationships/image" Target="../media/image1750.png"/><Relationship Id="rId1" Type="http://schemas.openxmlformats.org/officeDocument/2006/relationships/slideLayout" Target="../slideLayouts/slideLayout7.xml"/><Relationship Id="rId6" Type="http://schemas.openxmlformats.org/officeDocument/2006/relationships/customXml" Target="../ink/ink1250.xml"/><Relationship Id="rId15" Type="http://schemas.openxmlformats.org/officeDocument/2006/relationships/image" Target="../media/image1720.png"/><Relationship Id="rId23" Type="http://schemas.openxmlformats.org/officeDocument/2006/relationships/image" Target="../media/image1724.png"/><Relationship Id="rId28" Type="http://schemas.openxmlformats.org/officeDocument/2006/relationships/customXml" Target="../ink/ink1261.xml"/><Relationship Id="rId36" Type="http://schemas.openxmlformats.org/officeDocument/2006/relationships/customXml" Target="../ink/ink1265.xml"/><Relationship Id="rId49" Type="http://schemas.openxmlformats.org/officeDocument/2006/relationships/image" Target="../media/image1737.png"/><Relationship Id="rId57" Type="http://schemas.openxmlformats.org/officeDocument/2006/relationships/image" Target="../media/image1741.png"/><Relationship Id="rId10" Type="http://schemas.openxmlformats.org/officeDocument/2006/relationships/customXml" Target="../ink/ink1252.xml"/><Relationship Id="rId31" Type="http://schemas.openxmlformats.org/officeDocument/2006/relationships/image" Target="../media/image1728.png"/><Relationship Id="rId44" Type="http://schemas.openxmlformats.org/officeDocument/2006/relationships/customXml" Target="../ink/ink1269.xml"/><Relationship Id="rId52" Type="http://schemas.openxmlformats.org/officeDocument/2006/relationships/customXml" Target="../ink/ink1273.xml"/><Relationship Id="rId60" Type="http://schemas.openxmlformats.org/officeDocument/2006/relationships/customXml" Target="../ink/ink1277.xml"/><Relationship Id="rId65" Type="http://schemas.openxmlformats.org/officeDocument/2006/relationships/image" Target="../media/image1745.png"/><Relationship Id="rId73" Type="http://schemas.openxmlformats.org/officeDocument/2006/relationships/image" Target="../media/image1749.png"/><Relationship Id="rId4" Type="http://schemas.openxmlformats.org/officeDocument/2006/relationships/customXml" Target="../ink/ink1249.xml"/><Relationship Id="rId9" Type="http://schemas.openxmlformats.org/officeDocument/2006/relationships/image" Target="../media/image1717.png"/><Relationship Id="rId13" Type="http://schemas.openxmlformats.org/officeDocument/2006/relationships/image" Target="../media/image1719.png"/><Relationship Id="rId18" Type="http://schemas.openxmlformats.org/officeDocument/2006/relationships/customXml" Target="../ink/ink1256.xml"/><Relationship Id="rId39" Type="http://schemas.openxmlformats.org/officeDocument/2006/relationships/image" Target="../media/image1732.png"/><Relationship Id="rId34" Type="http://schemas.openxmlformats.org/officeDocument/2006/relationships/customXml" Target="../ink/ink1264.xml"/><Relationship Id="rId50" Type="http://schemas.openxmlformats.org/officeDocument/2006/relationships/customXml" Target="../ink/ink1272.xml"/><Relationship Id="rId55" Type="http://schemas.openxmlformats.org/officeDocument/2006/relationships/image" Target="../media/image1740.png"/><Relationship Id="rId76" Type="http://schemas.openxmlformats.org/officeDocument/2006/relationships/customXml" Target="../ink/ink1285.xml"/><Relationship Id="rId7" Type="http://schemas.openxmlformats.org/officeDocument/2006/relationships/image" Target="../media/image1716.png"/><Relationship Id="rId71" Type="http://schemas.openxmlformats.org/officeDocument/2006/relationships/image" Target="../media/image1748.png"/><Relationship Id="rId2" Type="http://schemas.openxmlformats.org/officeDocument/2006/relationships/notesSlide" Target="../notesSlides/notesSlide13.xml"/><Relationship Id="rId29" Type="http://schemas.openxmlformats.org/officeDocument/2006/relationships/image" Target="../media/image1727.png"/></Relationships>
</file>

<file path=ppt/slides/_rels/slide16.xml.rels><?xml version="1.0" encoding="UTF-8" standalone="yes"?>
<Relationships xmlns="http://schemas.openxmlformats.org/package/2006/relationships"><Relationship Id="rId117" Type="http://schemas.openxmlformats.org/officeDocument/2006/relationships/image" Target="../media/image1806.png"/><Relationship Id="rId21" Type="http://schemas.openxmlformats.org/officeDocument/2006/relationships/image" Target="../media/image1760.png"/><Relationship Id="rId324" Type="http://schemas.openxmlformats.org/officeDocument/2006/relationships/image" Target="../media/image1909.png"/><Relationship Id="rId531" Type="http://schemas.openxmlformats.org/officeDocument/2006/relationships/customXml" Target="../ink/ink1551.xml"/><Relationship Id="rId170" Type="http://schemas.openxmlformats.org/officeDocument/2006/relationships/image" Target="../media/image1832.png"/><Relationship Id="rId268" Type="http://schemas.openxmlformats.org/officeDocument/2006/relationships/image" Target="../media/image1881.png"/><Relationship Id="rId475" Type="http://schemas.openxmlformats.org/officeDocument/2006/relationships/customXml" Target="../ink/ink1523.xml"/><Relationship Id="rId32" Type="http://schemas.openxmlformats.org/officeDocument/2006/relationships/customXml" Target="../ink/ink1300.xml"/><Relationship Id="rId128" Type="http://schemas.openxmlformats.org/officeDocument/2006/relationships/customXml" Target="../ink/ink1349.xml"/><Relationship Id="rId335" Type="http://schemas.openxmlformats.org/officeDocument/2006/relationships/customXml" Target="../ink/ink1453.xml"/><Relationship Id="rId542" Type="http://schemas.openxmlformats.org/officeDocument/2006/relationships/image" Target="../media/image2018.png"/><Relationship Id="rId181" Type="http://schemas.openxmlformats.org/officeDocument/2006/relationships/customXml" Target="../ink/ink1376.xml"/><Relationship Id="rId402" Type="http://schemas.openxmlformats.org/officeDocument/2006/relationships/image" Target="../media/image1948.png"/><Relationship Id="rId279" Type="http://schemas.openxmlformats.org/officeDocument/2006/relationships/customXml" Target="../ink/ink1425.xml"/><Relationship Id="rId486" Type="http://schemas.openxmlformats.org/officeDocument/2006/relationships/image" Target="../media/image1990.png"/><Relationship Id="rId43" Type="http://schemas.openxmlformats.org/officeDocument/2006/relationships/image" Target="../media/image1771.png"/><Relationship Id="rId139" Type="http://schemas.openxmlformats.org/officeDocument/2006/relationships/image" Target="../media/image1817.png"/><Relationship Id="rId346" Type="http://schemas.openxmlformats.org/officeDocument/2006/relationships/image" Target="../media/image1920.png"/><Relationship Id="rId553" Type="http://schemas.openxmlformats.org/officeDocument/2006/relationships/image" Target="../media/image7.png"/><Relationship Id="rId192" Type="http://schemas.openxmlformats.org/officeDocument/2006/relationships/image" Target="../media/image1843.png"/><Relationship Id="rId206" Type="http://schemas.openxmlformats.org/officeDocument/2006/relationships/image" Target="../media/image1850.png"/><Relationship Id="rId413" Type="http://schemas.openxmlformats.org/officeDocument/2006/relationships/customXml" Target="../ink/ink1492.xml"/><Relationship Id="rId497" Type="http://schemas.openxmlformats.org/officeDocument/2006/relationships/customXml" Target="../ink/ink1534.xml"/><Relationship Id="rId357" Type="http://schemas.openxmlformats.org/officeDocument/2006/relationships/customXml" Target="../ink/ink1464.xml"/><Relationship Id="rId54" Type="http://schemas.openxmlformats.org/officeDocument/2006/relationships/customXml" Target="../ink/ink1311.xml"/><Relationship Id="rId217" Type="http://schemas.openxmlformats.org/officeDocument/2006/relationships/customXml" Target="../ink/ink1394.xml"/><Relationship Id="rId259" Type="http://schemas.openxmlformats.org/officeDocument/2006/relationships/customXml" Target="../ink/ink1415.xml"/><Relationship Id="rId424" Type="http://schemas.openxmlformats.org/officeDocument/2006/relationships/image" Target="../media/image1959.png"/><Relationship Id="rId466" Type="http://schemas.openxmlformats.org/officeDocument/2006/relationships/image" Target="../media/image1980.png"/><Relationship Id="rId23" Type="http://schemas.openxmlformats.org/officeDocument/2006/relationships/image" Target="../media/image1761.png"/><Relationship Id="rId119" Type="http://schemas.openxmlformats.org/officeDocument/2006/relationships/image" Target="../media/image1807.png"/><Relationship Id="rId270" Type="http://schemas.openxmlformats.org/officeDocument/2006/relationships/image" Target="../media/image1882.png"/><Relationship Id="rId326" Type="http://schemas.openxmlformats.org/officeDocument/2006/relationships/image" Target="../media/image1910.png"/><Relationship Id="rId533" Type="http://schemas.openxmlformats.org/officeDocument/2006/relationships/customXml" Target="../ink/ink1552.xml"/><Relationship Id="rId65" Type="http://schemas.openxmlformats.org/officeDocument/2006/relationships/image" Target="../media/image1781.png"/><Relationship Id="rId130" Type="http://schemas.openxmlformats.org/officeDocument/2006/relationships/customXml" Target="../ink/ink1350.xml"/><Relationship Id="rId368" Type="http://schemas.openxmlformats.org/officeDocument/2006/relationships/image" Target="../media/image1931.png"/><Relationship Id="rId172" Type="http://schemas.openxmlformats.org/officeDocument/2006/relationships/image" Target="../media/image1833.png"/><Relationship Id="rId228" Type="http://schemas.openxmlformats.org/officeDocument/2006/relationships/image" Target="../media/image1861.png"/><Relationship Id="rId435" Type="http://schemas.openxmlformats.org/officeDocument/2006/relationships/customXml" Target="../ink/ink1503.xml"/><Relationship Id="rId477" Type="http://schemas.openxmlformats.org/officeDocument/2006/relationships/customXml" Target="../ink/ink1524.xml"/><Relationship Id="rId281" Type="http://schemas.openxmlformats.org/officeDocument/2006/relationships/customXml" Target="../ink/ink1426.xml"/><Relationship Id="rId337" Type="http://schemas.openxmlformats.org/officeDocument/2006/relationships/customXml" Target="../ink/ink1454.xml"/><Relationship Id="rId502" Type="http://schemas.openxmlformats.org/officeDocument/2006/relationships/image" Target="../media/image1998.png"/><Relationship Id="rId34" Type="http://schemas.openxmlformats.org/officeDocument/2006/relationships/customXml" Target="../ink/ink1301.xml"/><Relationship Id="rId76" Type="http://schemas.openxmlformats.org/officeDocument/2006/relationships/image" Target="../media/image1786.png"/><Relationship Id="rId141" Type="http://schemas.openxmlformats.org/officeDocument/2006/relationships/image" Target="../media/image1818.png"/><Relationship Id="rId379" Type="http://schemas.openxmlformats.org/officeDocument/2006/relationships/customXml" Target="../ink/ink1475.xml"/><Relationship Id="rId544" Type="http://schemas.openxmlformats.org/officeDocument/2006/relationships/customXml" Target="../ink/ink1558.xml"/><Relationship Id="rId7" Type="http://schemas.openxmlformats.org/officeDocument/2006/relationships/image" Target="../media/image1753.png"/><Relationship Id="rId183" Type="http://schemas.openxmlformats.org/officeDocument/2006/relationships/customXml" Target="../ink/ink1377.xml"/><Relationship Id="rId239" Type="http://schemas.openxmlformats.org/officeDocument/2006/relationships/customXml" Target="../ink/ink1405.xml"/><Relationship Id="rId390" Type="http://schemas.openxmlformats.org/officeDocument/2006/relationships/image" Target="../media/image1942.png"/><Relationship Id="rId404" Type="http://schemas.openxmlformats.org/officeDocument/2006/relationships/image" Target="../media/image1949.png"/><Relationship Id="rId446" Type="http://schemas.openxmlformats.org/officeDocument/2006/relationships/image" Target="../media/image1970.png"/><Relationship Id="rId250" Type="http://schemas.openxmlformats.org/officeDocument/2006/relationships/image" Target="../media/image1872.png"/><Relationship Id="rId292" Type="http://schemas.openxmlformats.org/officeDocument/2006/relationships/image" Target="../media/image1893.png"/><Relationship Id="rId306" Type="http://schemas.openxmlformats.org/officeDocument/2006/relationships/image" Target="../media/image1900.png"/><Relationship Id="rId488" Type="http://schemas.openxmlformats.org/officeDocument/2006/relationships/image" Target="../media/image1991.png"/><Relationship Id="rId45" Type="http://schemas.openxmlformats.org/officeDocument/2006/relationships/image" Target="../media/image1772.png"/><Relationship Id="rId87" Type="http://schemas.openxmlformats.org/officeDocument/2006/relationships/customXml" Target="../ink/ink1328.xml"/><Relationship Id="rId110" Type="http://schemas.openxmlformats.org/officeDocument/2006/relationships/customXml" Target="../ink/ink1340.xml"/><Relationship Id="rId348" Type="http://schemas.openxmlformats.org/officeDocument/2006/relationships/image" Target="../media/image1921.png"/><Relationship Id="rId513" Type="http://schemas.openxmlformats.org/officeDocument/2006/relationships/customXml" Target="../ink/ink1542.xml"/><Relationship Id="rId555" Type="http://schemas.openxmlformats.org/officeDocument/2006/relationships/image" Target="../media/image8.png"/><Relationship Id="rId152" Type="http://schemas.openxmlformats.org/officeDocument/2006/relationships/image" Target="../media/image1823.png"/><Relationship Id="rId194" Type="http://schemas.openxmlformats.org/officeDocument/2006/relationships/image" Target="../media/image1844.png"/><Relationship Id="rId208" Type="http://schemas.openxmlformats.org/officeDocument/2006/relationships/image" Target="../media/image1851.png"/><Relationship Id="rId415" Type="http://schemas.openxmlformats.org/officeDocument/2006/relationships/customXml" Target="../ink/ink1493.xml"/><Relationship Id="rId457" Type="http://schemas.openxmlformats.org/officeDocument/2006/relationships/customXml" Target="../ink/ink1514.xml"/><Relationship Id="rId261" Type="http://schemas.openxmlformats.org/officeDocument/2006/relationships/customXml" Target="../ink/ink1416.xml"/><Relationship Id="rId499" Type="http://schemas.openxmlformats.org/officeDocument/2006/relationships/customXml" Target="../ink/ink1535.xml"/><Relationship Id="rId14" Type="http://schemas.openxmlformats.org/officeDocument/2006/relationships/customXml" Target="../ink/ink1291.xml"/><Relationship Id="rId56" Type="http://schemas.openxmlformats.org/officeDocument/2006/relationships/customXml" Target="../ink/ink1312.xml"/><Relationship Id="rId317" Type="http://schemas.openxmlformats.org/officeDocument/2006/relationships/customXml" Target="../ink/ink1444.xml"/><Relationship Id="rId359" Type="http://schemas.openxmlformats.org/officeDocument/2006/relationships/customXml" Target="../ink/ink1465.xml"/><Relationship Id="rId524" Type="http://schemas.openxmlformats.org/officeDocument/2006/relationships/image" Target="../media/image2009.png"/><Relationship Id="rId98" Type="http://schemas.openxmlformats.org/officeDocument/2006/relationships/image" Target="../media/image1797.png"/><Relationship Id="rId121" Type="http://schemas.openxmlformats.org/officeDocument/2006/relationships/image" Target="../media/image1808.png"/><Relationship Id="rId163" Type="http://schemas.openxmlformats.org/officeDocument/2006/relationships/customXml" Target="../ink/ink1367.xml"/><Relationship Id="rId219" Type="http://schemas.openxmlformats.org/officeDocument/2006/relationships/customXml" Target="../ink/ink1395.xml"/><Relationship Id="rId370" Type="http://schemas.openxmlformats.org/officeDocument/2006/relationships/image" Target="../media/image1932.png"/><Relationship Id="rId426" Type="http://schemas.openxmlformats.org/officeDocument/2006/relationships/image" Target="../media/image1960.png"/><Relationship Id="rId230" Type="http://schemas.openxmlformats.org/officeDocument/2006/relationships/image" Target="../media/image1862.png"/><Relationship Id="rId468" Type="http://schemas.openxmlformats.org/officeDocument/2006/relationships/image" Target="../media/image1981.png"/><Relationship Id="rId25" Type="http://schemas.openxmlformats.org/officeDocument/2006/relationships/image" Target="../media/image1762.png"/><Relationship Id="rId67" Type="http://schemas.openxmlformats.org/officeDocument/2006/relationships/image" Target="../media/image1782.png"/><Relationship Id="rId272" Type="http://schemas.openxmlformats.org/officeDocument/2006/relationships/image" Target="../media/image1883.png"/><Relationship Id="rId328" Type="http://schemas.openxmlformats.org/officeDocument/2006/relationships/image" Target="../media/image1911.png"/><Relationship Id="rId535" Type="http://schemas.openxmlformats.org/officeDocument/2006/relationships/customXml" Target="../ink/ink1553.xml"/><Relationship Id="rId132" Type="http://schemas.openxmlformats.org/officeDocument/2006/relationships/customXml" Target="../ink/ink1351.xml"/><Relationship Id="rId174" Type="http://schemas.openxmlformats.org/officeDocument/2006/relationships/image" Target="../media/image1834.png"/><Relationship Id="rId381" Type="http://schemas.openxmlformats.org/officeDocument/2006/relationships/customXml" Target="../ink/ink1476.xml"/><Relationship Id="rId241" Type="http://schemas.openxmlformats.org/officeDocument/2006/relationships/customXml" Target="../ink/ink1406.xml"/><Relationship Id="rId437" Type="http://schemas.openxmlformats.org/officeDocument/2006/relationships/customXml" Target="../ink/ink1504.xml"/><Relationship Id="rId479" Type="http://schemas.openxmlformats.org/officeDocument/2006/relationships/customXml" Target="../ink/ink1525.xml"/><Relationship Id="rId36" Type="http://schemas.openxmlformats.org/officeDocument/2006/relationships/customXml" Target="../ink/ink1302.xml"/><Relationship Id="rId283" Type="http://schemas.openxmlformats.org/officeDocument/2006/relationships/customXml" Target="../ink/ink1427.xml"/><Relationship Id="rId339" Type="http://schemas.openxmlformats.org/officeDocument/2006/relationships/customXml" Target="../ink/ink1455.xml"/><Relationship Id="rId490" Type="http://schemas.openxmlformats.org/officeDocument/2006/relationships/image" Target="../media/image1992.png"/><Relationship Id="rId504" Type="http://schemas.openxmlformats.org/officeDocument/2006/relationships/image" Target="../media/image1999.png"/><Relationship Id="rId546" Type="http://schemas.openxmlformats.org/officeDocument/2006/relationships/customXml" Target="../ink/ink1559.xml"/><Relationship Id="rId78" Type="http://schemas.openxmlformats.org/officeDocument/2006/relationships/image" Target="../media/image1787.png"/><Relationship Id="rId101" Type="http://schemas.openxmlformats.org/officeDocument/2006/relationships/image" Target="../media/image1798.png"/><Relationship Id="rId143" Type="http://schemas.openxmlformats.org/officeDocument/2006/relationships/customXml" Target="../ink/ink1357.xml"/><Relationship Id="rId185" Type="http://schemas.openxmlformats.org/officeDocument/2006/relationships/customXml" Target="../ink/ink1378.xml"/><Relationship Id="rId350" Type="http://schemas.openxmlformats.org/officeDocument/2006/relationships/image" Target="../media/image1922.png"/><Relationship Id="rId406" Type="http://schemas.openxmlformats.org/officeDocument/2006/relationships/image" Target="../media/image1950.png"/><Relationship Id="rId9" Type="http://schemas.openxmlformats.org/officeDocument/2006/relationships/image" Target="../media/image1754.png"/><Relationship Id="rId210" Type="http://schemas.openxmlformats.org/officeDocument/2006/relationships/image" Target="../media/image1852.png"/><Relationship Id="rId392" Type="http://schemas.openxmlformats.org/officeDocument/2006/relationships/image" Target="../media/image1943.png"/><Relationship Id="rId448" Type="http://schemas.openxmlformats.org/officeDocument/2006/relationships/image" Target="../media/image1971.png"/><Relationship Id="rId252" Type="http://schemas.openxmlformats.org/officeDocument/2006/relationships/image" Target="../media/image1873.png"/><Relationship Id="rId294" Type="http://schemas.openxmlformats.org/officeDocument/2006/relationships/image" Target="../media/image1894.png"/><Relationship Id="rId308" Type="http://schemas.openxmlformats.org/officeDocument/2006/relationships/image" Target="../media/image1901.png"/><Relationship Id="rId515" Type="http://schemas.openxmlformats.org/officeDocument/2006/relationships/customXml" Target="../ink/ink1543.xml"/><Relationship Id="rId47" Type="http://schemas.openxmlformats.org/officeDocument/2006/relationships/image" Target="../media/image1773.png"/><Relationship Id="rId89" Type="http://schemas.openxmlformats.org/officeDocument/2006/relationships/customXml" Target="../ink/ink1329.xml"/><Relationship Id="rId112" Type="http://schemas.openxmlformats.org/officeDocument/2006/relationships/customXml" Target="../ink/ink1341.xml"/><Relationship Id="rId154" Type="http://schemas.openxmlformats.org/officeDocument/2006/relationships/image" Target="../media/image1824.png"/><Relationship Id="rId361" Type="http://schemas.openxmlformats.org/officeDocument/2006/relationships/customXml" Target="../ink/ink1466.xml"/><Relationship Id="rId557" Type="http://schemas.openxmlformats.org/officeDocument/2006/relationships/image" Target="../media/image9.png"/><Relationship Id="rId196" Type="http://schemas.openxmlformats.org/officeDocument/2006/relationships/image" Target="../media/image1845.png"/><Relationship Id="rId417" Type="http://schemas.openxmlformats.org/officeDocument/2006/relationships/customXml" Target="../ink/ink1494.xml"/><Relationship Id="rId459" Type="http://schemas.openxmlformats.org/officeDocument/2006/relationships/customXml" Target="../ink/ink1515.xml"/><Relationship Id="rId16" Type="http://schemas.openxmlformats.org/officeDocument/2006/relationships/customXml" Target="../ink/ink1292.xml"/><Relationship Id="rId221" Type="http://schemas.openxmlformats.org/officeDocument/2006/relationships/customXml" Target="../ink/ink1396.xml"/><Relationship Id="rId263" Type="http://schemas.openxmlformats.org/officeDocument/2006/relationships/customXml" Target="../ink/ink1417.xml"/><Relationship Id="rId319" Type="http://schemas.openxmlformats.org/officeDocument/2006/relationships/customXml" Target="../ink/ink1445.xml"/><Relationship Id="rId470" Type="http://schemas.openxmlformats.org/officeDocument/2006/relationships/image" Target="../media/image1982.png"/><Relationship Id="rId526" Type="http://schemas.openxmlformats.org/officeDocument/2006/relationships/image" Target="../media/image2010.png"/><Relationship Id="rId58" Type="http://schemas.openxmlformats.org/officeDocument/2006/relationships/customXml" Target="../ink/ink1313.xml"/><Relationship Id="rId123" Type="http://schemas.openxmlformats.org/officeDocument/2006/relationships/image" Target="../media/image1809.png"/><Relationship Id="rId330" Type="http://schemas.openxmlformats.org/officeDocument/2006/relationships/image" Target="../media/image1912.png"/><Relationship Id="rId165" Type="http://schemas.openxmlformats.org/officeDocument/2006/relationships/customXml" Target="../ink/ink1368.xml"/><Relationship Id="rId372" Type="http://schemas.openxmlformats.org/officeDocument/2006/relationships/image" Target="../media/image1933.png"/><Relationship Id="rId428" Type="http://schemas.openxmlformats.org/officeDocument/2006/relationships/image" Target="../media/image1961.png"/><Relationship Id="rId232" Type="http://schemas.openxmlformats.org/officeDocument/2006/relationships/image" Target="../media/image1863.png"/><Relationship Id="rId274" Type="http://schemas.openxmlformats.org/officeDocument/2006/relationships/image" Target="../media/image1884.png"/><Relationship Id="rId481" Type="http://schemas.openxmlformats.org/officeDocument/2006/relationships/customXml" Target="../ink/ink1526.xml"/><Relationship Id="rId27" Type="http://schemas.openxmlformats.org/officeDocument/2006/relationships/image" Target="../media/image1763.png"/><Relationship Id="rId69" Type="http://schemas.openxmlformats.org/officeDocument/2006/relationships/image" Target="../media/image1783.png"/><Relationship Id="rId134" Type="http://schemas.openxmlformats.org/officeDocument/2006/relationships/customXml" Target="../ink/ink1352.xml"/><Relationship Id="rId537" Type="http://schemas.openxmlformats.org/officeDocument/2006/relationships/customXml" Target="../ink/ink1554.xml"/><Relationship Id="rId80" Type="http://schemas.openxmlformats.org/officeDocument/2006/relationships/image" Target="../media/image1788.png"/><Relationship Id="rId176" Type="http://schemas.openxmlformats.org/officeDocument/2006/relationships/image" Target="../media/image1835.png"/><Relationship Id="rId341" Type="http://schemas.openxmlformats.org/officeDocument/2006/relationships/customXml" Target="../ink/ink1456.xml"/><Relationship Id="rId383" Type="http://schemas.openxmlformats.org/officeDocument/2006/relationships/customXml" Target="../ink/ink1477.xml"/><Relationship Id="rId439" Type="http://schemas.openxmlformats.org/officeDocument/2006/relationships/customXml" Target="../ink/ink1505.xml"/><Relationship Id="rId201" Type="http://schemas.openxmlformats.org/officeDocument/2006/relationships/customXml" Target="../ink/ink1386.xml"/><Relationship Id="rId243" Type="http://schemas.openxmlformats.org/officeDocument/2006/relationships/customXml" Target="../ink/ink1407.xml"/><Relationship Id="rId285" Type="http://schemas.openxmlformats.org/officeDocument/2006/relationships/customXml" Target="../ink/ink1428.xml"/><Relationship Id="rId450" Type="http://schemas.openxmlformats.org/officeDocument/2006/relationships/image" Target="../media/image1972.png"/><Relationship Id="rId506" Type="http://schemas.openxmlformats.org/officeDocument/2006/relationships/image" Target="../media/image2000.png"/><Relationship Id="rId38" Type="http://schemas.openxmlformats.org/officeDocument/2006/relationships/customXml" Target="../ink/ink1303.xml"/><Relationship Id="rId103" Type="http://schemas.openxmlformats.org/officeDocument/2006/relationships/image" Target="../media/image1799.png"/><Relationship Id="rId310" Type="http://schemas.openxmlformats.org/officeDocument/2006/relationships/image" Target="../media/image1902.png"/><Relationship Id="rId492" Type="http://schemas.openxmlformats.org/officeDocument/2006/relationships/image" Target="../media/image1993.png"/><Relationship Id="rId548" Type="http://schemas.openxmlformats.org/officeDocument/2006/relationships/customXml" Target="../ink/ink1560.xml"/><Relationship Id="rId91" Type="http://schemas.openxmlformats.org/officeDocument/2006/relationships/customXml" Target="../ink/ink1330.xml"/><Relationship Id="rId145" Type="http://schemas.openxmlformats.org/officeDocument/2006/relationships/customXml" Target="../ink/ink1358.xml"/><Relationship Id="rId187" Type="http://schemas.openxmlformats.org/officeDocument/2006/relationships/customXml" Target="../ink/ink1379.xml"/><Relationship Id="rId352" Type="http://schemas.openxmlformats.org/officeDocument/2006/relationships/image" Target="../media/image1923.png"/><Relationship Id="rId394" Type="http://schemas.openxmlformats.org/officeDocument/2006/relationships/image" Target="../media/image1944.png"/><Relationship Id="rId408" Type="http://schemas.openxmlformats.org/officeDocument/2006/relationships/image" Target="../media/image1951.png"/><Relationship Id="rId212" Type="http://schemas.openxmlformats.org/officeDocument/2006/relationships/image" Target="../media/image1853.png"/><Relationship Id="rId254" Type="http://schemas.openxmlformats.org/officeDocument/2006/relationships/image" Target="../media/image1874.png"/><Relationship Id="rId49" Type="http://schemas.openxmlformats.org/officeDocument/2006/relationships/image" Target="../media/image1774.png"/><Relationship Id="rId114" Type="http://schemas.openxmlformats.org/officeDocument/2006/relationships/customXml" Target="../ink/ink1342.xml"/><Relationship Id="rId296" Type="http://schemas.openxmlformats.org/officeDocument/2006/relationships/image" Target="../media/image1895.png"/><Relationship Id="rId461" Type="http://schemas.openxmlformats.org/officeDocument/2006/relationships/customXml" Target="../ink/ink1516.xml"/><Relationship Id="rId517" Type="http://schemas.openxmlformats.org/officeDocument/2006/relationships/customXml" Target="../ink/ink1544.xml"/><Relationship Id="rId559" Type="http://schemas.openxmlformats.org/officeDocument/2006/relationships/image" Target="../media/image10.png"/><Relationship Id="rId60" Type="http://schemas.openxmlformats.org/officeDocument/2006/relationships/customXml" Target="../ink/ink1314.xml"/><Relationship Id="rId156" Type="http://schemas.openxmlformats.org/officeDocument/2006/relationships/image" Target="../media/image1825.png"/><Relationship Id="rId198" Type="http://schemas.openxmlformats.org/officeDocument/2006/relationships/image" Target="../media/image1846.png"/><Relationship Id="rId321" Type="http://schemas.openxmlformats.org/officeDocument/2006/relationships/customXml" Target="../ink/ink1446.xml"/><Relationship Id="rId363" Type="http://schemas.openxmlformats.org/officeDocument/2006/relationships/customXml" Target="../ink/ink1467.xml"/><Relationship Id="rId419" Type="http://schemas.openxmlformats.org/officeDocument/2006/relationships/customXml" Target="../ink/ink1495.xml"/><Relationship Id="rId223" Type="http://schemas.openxmlformats.org/officeDocument/2006/relationships/customXml" Target="../ink/ink1397.xml"/><Relationship Id="rId430" Type="http://schemas.openxmlformats.org/officeDocument/2006/relationships/image" Target="../media/image1962.png"/><Relationship Id="rId18" Type="http://schemas.openxmlformats.org/officeDocument/2006/relationships/customXml" Target="../ink/ink1293.xml"/><Relationship Id="rId265" Type="http://schemas.openxmlformats.org/officeDocument/2006/relationships/customXml" Target="../ink/ink1418.xml"/><Relationship Id="rId472" Type="http://schemas.openxmlformats.org/officeDocument/2006/relationships/image" Target="../media/image1983.png"/><Relationship Id="rId528" Type="http://schemas.openxmlformats.org/officeDocument/2006/relationships/image" Target="../media/image2011.png"/><Relationship Id="rId125" Type="http://schemas.openxmlformats.org/officeDocument/2006/relationships/image" Target="../media/image1810.png"/><Relationship Id="rId167" Type="http://schemas.openxmlformats.org/officeDocument/2006/relationships/customXml" Target="../ink/ink1369.xml"/><Relationship Id="rId332" Type="http://schemas.openxmlformats.org/officeDocument/2006/relationships/image" Target="../media/image1913.png"/><Relationship Id="rId374" Type="http://schemas.openxmlformats.org/officeDocument/2006/relationships/image" Target="../media/image1934.png"/><Relationship Id="rId71" Type="http://schemas.openxmlformats.org/officeDocument/2006/relationships/image" Target="../media/image1784.png"/><Relationship Id="rId234" Type="http://schemas.openxmlformats.org/officeDocument/2006/relationships/image" Target="../media/image1864.png"/><Relationship Id="rId2" Type="http://schemas.openxmlformats.org/officeDocument/2006/relationships/notesSlide" Target="../notesSlides/notesSlide14.xml"/><Relationship Id="rId29" Type="http://schemas.openxmlformats.org/officeDocument/2006/relationships/image" Target="../media/image1764.png"/><Relationship Id="rId276" Type="http://schemas.openxmlformats.org/officeDocument/2006/relationships/image" Target="../media/image1885.png"/><Relationship Id="rId441" Type="http://schemas.openxmlformats.org/officeDocument/2006/relationships/customXml" Target="../ink/ink1506.xml"/><Relationship Id="rId483" Type="http://schemas.openxmlformats.org/officeDocument/2006/relationships/customXml" Target="../ink/ink1527.xml"/><Relationship Id="rId539" Type="http://schemas.openxmlformats.org/officeDocument/2006/relationships/customXml" Target="../ink/ink1555.xml"/><Relationship Id="rId40" Type="http://schemas.openxmlformats.org/officeDocument/2006/relationships/customXml" Target="../ink/ink1304.xml"/><Relationship Id="rId136" Type="http://schemas.openxmlformats.org/officeDocument/2006/relationships/customXml" Target="../ink/ink1353.xml"/><Relationship Id="rId178" Type="http://schemas.openxmlformats.org/officeDocument/2006/relationships/image" Target="../media/image1836.png"/><Relationship Id="rId301" Type="http://schemas.openxmlformats.org/officeDocument/2006/relationships/customXml" Target="../ink/ink1436.xml"/><Relationship Id="rId343" Type="http://schemas.openxmlformats.org/officeDocument/2006/relationships/customXml" Target="../ink/ink1457.xml"/><Relationship Id="rId550" Type="http://schemas.openxmlformats.org/officeDocument/2006/relationships/customXml" Target="../ink/ink1561.xml"/><Relationship Id="rId82" Type="http://schemas.openxmlformats.org/officeDocument/2006/relationships/image" Target="../media/image1789.png"/><Relationship Id="rId203" Type="http://schemas.openxmlformats.org/officeDocument/2006/relationships/customXml" Target="../ink/ink1387.xml"/><Relationship Id="rId385" Type="http://schemas.openxmlformats.org/officeDocument/2006/relationships/customXml" Target="../ink/ink1478.xml"/><Relationship Id="rId245" Type="http://schemas.openxmlformats.org/officeDocument/2006/relationships/customXml" Target="../ink/ink1408.xml"/><Relationship Id="rId287" Type="http://schemas.openxmlformats.org/officeDocument/2006/relationships/customXml" Target="../ink/ink1429.xml"/><Relationship Id="rId410" Type="http://schemas.openxmlformats.org/officeDocument/2006/relationships/image" Target="../media/image1952.png"/><Relationship Id="rId452" Type="http://schemas.openxmlformats.org/officeDocument/2006/relationships/image" Target="../media/image1973.png"/><Relationship Id="rId494" Type="http://schemas.openxmlformats.org/officeDocument/2006/relationships/image" Target="../media/image1994.png"/><Relationship Id="rId508" Type="http://schemas.openxmlformats.org/officeDocument/2006/relationships/image" Target="../media/image2001.png"/><Relationship Id="rId105" Type="http://schemas.openxmlformats.org/officeDocument/2006/relationships/image" Target="../media/image1800.png"/><Relationship Id="rId147" Type="http://schemas.openxmlformats.org/officeDocument/2006/relationships/customXml" Target="../ink/ink1359.xml"/><Relationship Id="rId312" Type="http://schemas.openxmlformats.org/officeDocument/2006/relationships/image" Target="../media/image1903.png"/><Relationship Id="rId354" Type="http://schemas.openxmlformats.org/officeDocument/2006/relationships/image" Target="../media/image1924.png"/><Relationship Id="rId51" Type="http://schemas.openxmlformats.org/officeDocument/2006/relationships/image" Target="../media/image1775.png"/><Relationship Id="rId93" Type="http://schemas.openxmlformats.org/officeDocument/2006/relationships/customXml" Target="../ink/ink1331.xml"/><Relationship Id="rId189" Type="http://schemas.openxmlformats.org/officeDocument/2006/relationships/customXml" Target="../ink/ink1380.xml"/><Relationship Id="rId396" Type="http://schemas.openxmlformats.org/officeDocument/2006/relationships/image" Target="../media/image1945.png"/><Relationship Id="rId214" Type="http://schemas.openxmlformats.org/officeDocument/2006/relationships/image" Target="../media/image1854.png"/><Relationship Id="rId256" Type="http://schemas.openxmlformats.org/officeDocument/2006/relationships/image" Target="../media/image1875.png"/><Relationship Id="rId298" Type="http://schemas.openxmlformats.org/officeDocument/2006/relationships/image" Target="../media/image1896.png"/><Relationship Id="rId421" Type="http://schemas.openxmlformats.org/officeDocument/2006/relationships/customXml" Target="../ink/ink1496.xml"/><Relationship Id="rId463" Type="http://schemas.openxmlformats.org/officeDocument/2006/relationships/customXml" Target="../ink/ink1517.xml"/><Relationship Id="rId519" Type="http://schemas.openxmlformats.org/officeDocument/2006/relationships/customXml" Target="../ink/ink1545.xml"/><Relationship Id="rId116" Type="http://schemas.openxmlformats.org/officeDocument/2006/relationships/customXml" Target="../ink/ink1343.xml"/><Relationship Id="rId158" Type="http://schemas.openxmlformats.org/officeDocument/2006/relationships/image" Target="../media/image1826.png"/><Relationship Id="rId323" Type="http://schemas.openxmlformats.org/officeDocument/2006/relationships/customXml" Target="../ink/ink1447.xml"/><Relationship Id="rId530" Type="http://schemas.openxmlformats.org/officeDocument/2006/relationships/image" Target="../media/image2012.png"/><Relationship Id="rId20" Type="http://schemas.openxmlformats.org/officeDocument/2006/relationships/customXml" Target="../ink/ink1294.xml"/><Relationship Id="rId62" Type="http://schemas.openxmlformats.org/officeDocument/2006/relationships/customXml" Target="../ink/ink1315.xml"/><Relationship Id="rId365" Type="http://schemas.openxmlformats.org/officeDocument/2006/relationships/customXml" Target="../ink/ink1468.xml"/><Relationship Id="rId225" Type="http://schemas.openxmlformats.org/officeDocument/2006/relationships/customXml" Target="../ink/ink1398.xml"/><Relationship Id="rId267" Type="http://schemas.openxmlformats.org/officeDocument/2006/relationships/customXml" Target="../ink/ink1419.xml"/><Relationship Id="rId432" Type="http://schemas.openxmlformats.org/officeDocument/2006/relationships/image" Target="../media/image1963.png"/><Relationship Id="rId474" Type="http://schemas.openxmlformats.org/officeDocument/2006/relationships/image" Target="../media/image1984.png"/><Relationship Id="rId127" Type="http://schemas.openxmlformats.org/officeDocument/2006/relationships/image" Target="../media/image1811.png"/><Relationship Id="rId31" Type="http://schemas.openxmlformats.org/officeDocument/2006/relationships/image" Target="../media/image1765.png"/><Relationship Id="rId73" Type="http://schemas.openxmlformats.org/officeDocument/2006/relationships/image" Target="../media/image1785.png"/><Relationship Id="rId169" Type="http://schemas.openxmlformats.org/officeDocument/2006/relationships/customXml" Target="../ink/ink1370.xml"/><Relationship Id="rId334" Type="http://schemas.openxmlformats.org/officeDocument/2006/relationships/image" Target="../media/image1914.png"/><Relationship Id="rId376" Type="http://schemas.openxmlformats.org/officeDocument/2006/relationships/image" Target="../media/image1935.png"/><Relationship Id="rId541" Type="http://schemas.openxmlformats.org/officeDocument/2006/relationships/customXml" Target="../ink/ink1556.xml"/><Relationship Id="rId4" Type="http://schemas.openxmlformats.org/officeDocument/2006/relationships/customXml" Target="../ink/ink1286.xml"/><Relationship Id="rId180" Type="http://schemas.openxmlformats.org/officeDocument/2006/relationships/image" Target="../media/image1837.png"/><Relationship Id="rId236" Type="http://schemas.openxmlformats.org/officeDocument/2006/relationships/image" Target="../media/image1865.png"/><Relationship Id="rId278" Type="http://schemas.openxmlformats.org/officeDocument/2006/relationships/image" Target="../media/image1886.png"/><Relationship Id="rId401" Type="http://schemas.openxmlformats.org/officeDocument/2006/relationships/customXml" Target="../ink/ink1486.xml"/><Relationship Id="rId443" Type="http://schemas.openxmlformats.org/officeDocument/2006/relationships/customXml" Target="../ink/ink1507.xml"/><Relationship Id="rId303" Type="http://schemas.openxmlformats.org/officeDocument/2006/relationships/customXml" Target="../ink/ink1437.xml"/><Relationship Id="rId485" Type="http://schemas.openxmlformats.org/officeDocument/2006/relationships/customXml" Target="../ink/ink1528.xml"/><Relationship Id="rId42" Type="http://schemas.openxmlformats.org/officeDocument/2006/relationships/customXml" Target="../ink/ink1305.xml"/><Relationship Id="rId84" Type="http://schemas.openxmlformats.org/officeDocument/2006/relationships/image" Target="../media/image1790.png"/><Relationship Id="rId138" Type="http://schemas.openxmlformats.org/officeDocument/2006/relationships/customXml" Target="../ink/ink1354.xml"/><Relationship Id="rId345" Type="http://schemas.openxmlformats.org/officeDocument/2006/relationships/customXml" Target="../ink/ink1458.xml"/><Relationship Id="rId387" Type="http://schemas.openxmlformats.org/officeDocument/2006/relationships/customXml" Target="../ink/ink1479.xml"/><Relationship Id="rId510" Type="http://schemas.openxmlformats.org/officeDocument/2006/relationships/image" Target="../media/image2002.png"/><Relationship Id="rId552" Type="http://schemas.openxmlformats.org/officeDocument/2006/relationships/customXml" Target="../ink/ink1562.xml"/><Relationship Id="rId191" Type="http://schemas.openxmlformats.org/officeDocument/2006/relationships/customXml" Target="../ink/ink1381.xml"/><Relationship Id="rId205" Type="http://schemas.openxmlformats.org/officeDocument/2006/relationships/customXml" Target="../ink/ink1388.xml"/><Relationship Id="rId247" Type="http://schemas.openxmlformats.org/officeDocument/2006/relationships/customXml" Target="../ink/ink1409.xml"/><Relationship Id="rId412" Type="http://schemas.openxmlformats.org/officeDocument/2006/relationships/image" Target="../media/image1953.png"/><Relationship Id="rId107" Type="http://schemas.openxmlformats.org/officeDocument/2006/relationships/image" Target="../media/image1801.png"/><Relationship Id="rId289" Type="http://schemas.openxmlformats.org/officeDocument/2006/relationships/customXml" Target="../ink/ink1430.xml"/><Relationship Id="rId454" Type="http://schemas.openxmlformats.org/officeDocument/2006/relationships/image" Target="../media/image1974.png"/><Relationship Id="rId496" Type="http://schemas.openxmlformats.org/officeDocument/2006/relationships/image" Target="../media/image1995.png"/><Relationship Id="rId11" Type="http://schemas.openxmlformats.org/officeDocument/2006/relationships/image" Target="../media/image1755.png"/><Relationship Id="rId53" Type="http://schemas.openxmlformats.org/officeDocument/2006/relationships/image" Target="../media/image1346.png"/><Relationship Id="rId149" Type="http://schemas.openxmlformats.org/officeDocument/2006/relationships/customXml" Target="../ink/ink1360.xml"/><Relationship Id="rId314" Type="http://schemas.openxmlformats.org/officeDocument/2006/relationships/image" Target="../media/image1904.png"/><Relationship Id="rId356" Type="http://schemas.openxmlformats.org/officeDocument/2006/relationships/image" Target="../media/image1925.png"/><Relationship Id="rId398" Type="http://schemas.openxmlformats.org/officeDocument/2006/relationships/image" Target="../media/image1946.png"/><Relationship Id="rId521" Type="http://schemas.openxmlformats.org/officeDocument/2006/relationships/customXml" Target="../ink/ink1546.xml"/><Relationship Id="rId95" Type="http://schemas.openxmlformats.org/officeDocument/2006/relationships/customXml" Target="../ink/ink1332.xml"/><Relationship Id="rId160" Type="http://schemas.openxmlformats.org/officeDocument/2006/relationships/image" Target="../media/image1827.png"/><Relationship Id="rId216" Type="http://schemas.openxmlformats.org/officeDocument/2006/relationships/image" Target="../media/image1855.png"/><Relationship Id="rId423" Type="http://schemas.openxmlformats.org/officeDocument/2006/relationships/customXml" Target="../ink/ink1497.xml"/><Relationship Id="rId258" Type="http://schemas.openxmlformats.org/officeDocument/2006/relationships/image" Target="../media/image1876.png"/><Relationship Id="rId465" Type="http://schemas.openxmlformats.org/officeDocument/2006/relationships/customXml" Target="../ink/ink1518.xml"/><Relationship Id="rId22" Type="http://schemas.openxmlformats.org/officeDocument/2006/relationships/customXml" Target="../ink/ink1295.xml"/><Relationship Id="rId64" Type="http://schemas.openxmlformats.org/officeDocument/2006/relationships/customXml" Target="../ink/ink1316.xml"/><Relationship Id="rId118" Type="http://schemas.openxmlformats.org/officeDocument/2006/relationships/customXml" Target="../ink/ink1344.xml"/><Relationship Id="rId325" Type="http://schemas.openxmlformats.org/officeDocument/2006/relationships/customXml" Target="../ink/ink1448.xml"/><Relationship Id="rId367" Type="http://schemas.openxmlformats.org/officeDocument/2006/relationships/customXml" Target="../ink/ink1469.xml"/><Relationship Id="rId532" Type="http://schemas.openxmlformats.org/officeDocument/2006/relationships/image" Target="../media/image2013.png"/><Relationship Id="rId171" Type="http://schemas.openxmlformats.org/officeDocument/2006/relationships/customXml" Target="../ink/ink1371.xml"/><Relationship Id="rId227" Type="http://schemas.openxmlformats.org/officeDocument/2006/relationships/customXml" Target="../ink/ink1399.xml"/><Relationship Id="rId269" Type="http://schemas.openxmlformats.org/officeDocument/2006/relationships/customXml" Target="../ink/ink1420.xml"/><Relationship Id="rId434" Type="http://schemas.openxmlformats.org/officeDocument/2006/relationships/image" Target="../media/image1964.png"/><Relationship Id="rId476" Type="http://schemas.openxmlformats.org/officeDocument/2006/relationships/image" Target="../media/image1985.png"/><Relationship Id="rId33" Type="http://schemas.openxmlformats.org/officeDocument/2006/relationships/image" Target="../media/image1766.png"/><Relationship Id="rId129" Type="http://schemas.openxmlformats.org/officeDocument/2006/relationships/image" Target="../media/image1812.png"/><Relationship Id="rId280" Type="http://schemas.openxmlformats.org/officeDocument/2006/relationships/image" Target="../media/image1887.png"/><Relationship Id="rId336" Type="http://schemas.openxmlformats.org/officeDocument/2006/relationships/image" Target="../media/image1915.png"/><Relationship Id="rId501" Type="http://schemas.openxmlformats.org/officeDocument/2006/relationships/customXml" Target="../ink/ink1536.xml"/><Relationship Id="rId543" Type="http://schemas.openxmlformats.org/officeDocument/2006/relationships/customXml" Target="../ink/ink1557.xml"/><Relationship Id="rId75" Type="http://schemas.openxmlformats.org/officeDocument/2006/relationships/customXml" Target="../ink/ink1322.xml"/><Relationship Id="rId140" Type="http://schemas.openxmlformats.org/officeDocument/2006/relationships/customXml" Target="../ink/ink1355.xml"/><Relationship Id="rId182" Type="http://schemas.openxmlformats.org/officeDocument/2006/relationships/image" Target="../media/image1838.png"/><Relationship Id="rId378" Type="http://schemas.openxmlformats.org/officeDocument/2006/relationships/image" Target="../media/image1936.png"/><Relationship Id="rId403" Type="http://schemas.openxmlformats.org/officeDocument/2006/relationships/customXml" Target="../ink/ink1487.xml"/><Relationship Id="rId6" Type="http://schemas.openxmlformats.org/officeDocument/2006/relationships/customXml" Target="../ink/ink1287.xml"/><Relationship Id="rId238" Type="http://schemas.openxmlformats.org/officeDocument/2006/relationships/image" Target="../media/image1866.png"/><Relationship Id="rId445" Type="http://schemas.openxmlformats.org/officeDocument/2006/relationships/customXml" Target="../ink/ink1508.xml"/><Relationship Id="rId487" Type="http://schemas.openxmlformats.org/officeDocument/2006/relationships/customXml" Target="../ink/ink1529.xml"/><Relationship Id="rId291" Type="http://schemas.openxmlformats.org/officeDocument/2006/relationships/customXml" Target="../ink/ink1431.xml"/><Relationship Id="rId305" Type="http://schemas.openxmlformats.org/officeDocument/2006/relationships/customXml" Target="../ink/ink1438.xml"/><Relationship Id="rId347" Type="http://schemas.openxmlformats.org/officeDocument/2006/relationships/customXml" Target="../ink/ink1459.xml"/><Relationship Id="rId512" Type="http://schemas.openxmlformats.org/officeDocument/2006/relationships/image" Target="../media/image2003.png"/><Relationship Id="rId44" Type="http://schemas.openxmlformats.org/officeDocument/2006/relationships/customXml" Target="../ink/ink1306.xml"/><Relationship Id="rId86" Type="http://schemas.openxmlformats.org/officeDocument/2006/relationships/image" Target="../media/image1791.png"/><Relationship Id="rId151" Type="http://schemas.openxmlformats.org/officeDocument/2006/relationships/customXml" Target="../ink/ink1361.xml"/><Relationship Id="rId389" Type="http://schemas.openxmlformats.org/officeDocument/2006/relationships/customXml" Target="../ink/ink1480.xml"/><Relationship Id="rId554" Type="http://schemas.openxmlformats.org/officeDocument/2006/relationships/customXml" Target="../ink/ink1563.xml"/><Relationship Id="rId193" Type="http://schemas.openxmlformats.org/officeDocument/2006/relationships/customXml" Target="../ink/ink1382.xml"/><Relationship Id="rId207" Type="http://schemas.openxmlformats.org/officeDocument/2006/relationships/customXml" Target="../ink/ink1389.xml"/><Relationship Id="rId249" Type="http://schemas.openxmlformats.org/officeDocument/2006/relationships/customXml" Target="../ink/ink1410.xml"/><Relationship Id="rId414" Type="http://schemas.openxmlformats.org/officeDocument/2006/relationships/image" Target="../media/image1954.png"/><Relationship Id="rId456" Type="http://schemas.openxmlformats.org/officeDocument/2006/relationships/image" Target="../media/image1975.png"/><Relationship Id="rId498" Type="http://schemas.openxmlformats.org/officeDocument/2006/relationships/image" Target="../media/image1996.png"/><Relationship Id="rId13" Type="http://schemas.openxmlformats.org/officeDocument/2006/relationships/image" Target="../media/image1756.png"/><Relationship Id="rId109" Type="http://schemas.openxmlformats.org/officeDocument/2006/relationships/image" Target="../media/image1802.png"/><Relationship Id="rId260" Type="http://schemas.openxmlformats.org/officeDocument/2006/relationships/image" Target="../media/image1877.png"/><Relationship Id="rId316" Type="http://schemas.openxmlformats.org/officeDocument/2006/relationships/image" Target="../media/image1905.png"/><Relationship Id="rId523" Type="http://schemas.openxmlformats.org/officeDocument/2006/relationships/customXml" Target="../ink/ink1547.xml"/><Relationship Id="rId55" Type="http://schemas.openxmlformats.org/officeDocument/2006/relationships/image" Target="../media/image1776.png"/><Relationship Id="rId97" Type="http://schemas.openxmlformats.org/officeDocument/2006/relationships/customXml" Target="../ink/ink1333.xml"/><Relationship Id="rId120" Type="http://schemas.openxmlformats.org/officeDocument/2006/relationships/customXml" Target="../ink/ink1345.xml"/><Relationship Id="rId358" Type="http://schemas.openxmlformats.org/officeDocument/2006/relationships/image" Target="../media/image1926.png"/><Relationship Id="rId162" Type="http://schemas.openxmlformats.org/officeDocument/2006/relationships/image" Target="../media/image1828.png"/><Relationship Id="rId218" Type="http://schemas.openxmlformats.org/officeDocument/2006/relationships/image" Target="../media/image1856.png"/><Relationship Id="rId425" Type="http://schemas.openxmlformats.org/officeDocument/2006/relationships/customXml" Target="../ink/ink1498.xml"/><Relationship Id="rId467" Type="http://schemas.openxmlformats.org/officeDocument/2006/relationships/customXml" Target="../ink/ink1519.xml"/><Relationship Id="rId271" Type="http://schemas.openxmlformats.org/officeDocument/2006/relationships/customXml" Target="../ink/ink1421.xml"/><Relationship Id="rId24" Type="http://schemas.openxmlformats.org/officeDocument/2006/relationships/customXml" Target="../ink/ink1296.xml"/><Relationship Id="rId66" Type="http://schemas.openxmlformats.org/officeDocument/2006/relationships/customXml" Target="../ink/ink1317.xml"/><Relationship Id="rId131" Type="http://schemas.openxmlformats.org/officeDocument/2006/relationships/image" Target="../media/image1813.png"/><Relationship Id="rId327" Type="http://schemas.openxmlformats.org/officeDocument/2006/relationships/customXml" Target="../ink/ink1449.xml"/><Relationship Id="rId369" Type="http://schemas.openxmlformats.org/officeDocument/2006/relationships/customXml" Target="../ink/ink1470.xml"/><Relationship Id="rId534" Type="http://schemas.openxmlformats.org/officeDocument/2006/relationships/image" Target="../media/image2014.png"/><Relationship Id="rId173" Type="http://schemas.openxmlformats.org/officeDocument/2006/relationships/customXml" Target="../ink/ink1372.xml"/><Relationship Id="rId229" Type="http://schemas.openxmlformats.org/officeDocument/2006/relationships/customXml" Target="../ink/ink1400.xml"/><Relationship Id="rId380" Type="http://schemas.openxmlformats.org/officeDocument/2006/relationships/image" Target="../media/image1937.png"/><Relationship Id="rId436" Type="http://schemas.openxmlformats.org/officeDocument/2006/relationships/image" Target="../media/image1965.png"/><Relationship Id="rId240" Type="http://schemas.openxmlformats.org/officeDocument/2006/relationships/image" Target="../media/image1867.png"/><Relationship Id="rId478" Type="http://schemas.openxmlformats.org/officeDocument/2006/relationships/image" Target="../media/image1986.png"/><Relationship Id="rId35" Type="http://schemas.openxmlformats.org/officeDocument/2006/relationships/image" Target="../media/image1767.png"/><Relationship Id="rId77" Type="http://schemas.openxmlformats.org/officeDocument/2006/relationships/customXml" Target="../ink/ink1323.xml"/><Relationship Id="rId100" Type="http://schemas.openxmlformats.org/officeDocument/2006/relationships/customXml" Target="../ink/ink1335.xml"/><Relationship Id="rId282" Type="http://schemas.openxmlformats.org/officeDocument/2006/relationships/image" Target="../media/image1888.png"/><Relationship Id="rId338" Type="http://schemas.openxmlformats.org/officeDocument/2006/relationships/image" Target="../media/image1916.png"/><Relationship Id="rId503" Type="http://schemas.openxmlformats.org/officeDocument/2006/relationships/customXml" Target="../ink/ink1537.xml"/><Relationship Id="rId545" Type="http://schemas.openxmlformats.org/officeDocument/2006/relationships/image" Target="../media/image2019.png"/><Relationship Id="rId8" Type="http://schemas.openxmlformats.org/officeDocument/2006/relationships/customXml" Target="../ink/ink1288.xml"/><Relationship Id="rId142" Type="http://schemas.openxmlformats.org/officeDocument/2006/relationships/customXml" Target="../ink/ink1356.xml"/><Relationship Id="rId184" Type="http://schemas.openxmlformats.org/officeDocument/2006/relationships/image" Target="../media/image1839.png"/><Relationship Id="rId391" Type="http://schemas.openxmlformats.org/officeDocument/2006/relationships/customXml" Target="../ink/ink1481.xml"/><Relationship Id="rId405" Type="http://schemas.openxmlformats.org/officeDocument/2006/relationships/customXml" Target="../ink/ink1488.xml"/><Relationship Id="rId447" Type="http://schemas.openxmlformats.org/officeDocument/2006/relationships/customXml" Target="../ink/ink1509.xml"/><Relationship Id="rId251" Type="http://schemas.openxmlformats.org/officeDocument/2006/relationships/customXml" Target="../ink/ink1411.xml"/><Relationship Id="rId489" Type="http://schemas.openxmlformats.org/officeDocument/2006/relationships/customXml" Target="../ink/ink1530.xml"/><Relationship Id="rId46" Type="http://schemas.openxmlformats.org/officeDocument/2006/relationships/customXml" Target="../ink/ink1307.xml"/><Relationship Id="rId293" Type="http://schemas.openxmlformats.org/officeDocument/2006/relationships/customXml" Target="../ink/ink1432.xml"/><Relationship Id="rId307" Type="http://schemas.openxmlformats.org/officeDocument/2006/relationships/customXml" Target="../ink/ink1439.xml"/><Relationship Id="rId349" Type="http://schemas.openxmlformats.org/officeDocument/2006/relationships/customXml" Target="../ink/ink1460.xml"/><Relationship Id="rId514" Type="http://schemas.openxmlformats.org/officeDocument/2006/relationships/image" Target="../media/image2004.png"/><Relationship Id="rId556" Type="http://schemas.openxmlformats.org/officeDocument/2006/relationships/customXml" Target="../ink/ink1564.xml"/><Relationship Id="rId88" Type="http://schemas.openxmlformats.org/officeDocument/2006/relationships/image" Target="../media/image1792.png"/><Relationship Id="rId111" Type="http://schemas.openxmlformats.org/officeDocument/2006/relationships/image" Target="../media/image1803.png"/><Relationship Id="rId153" Type="http://schemas.openxmlformats.org/officeDocument/2006/relationships/customXml" Target="../ink/ink1362.xml"/><Relationship Id="rId195" Type="http://schemas.openxmlformats.org/officeDocument/2006/relationships/customXml" Target="../ink/ink1383.xml"/><Relationship Id="rId209" Type="http://schemas.openxmlformats.org/officeDocument/2006/relationships/customXml" Target="../ink/ink1390.xml"/><Relationship Id="rId360" Type="http://schemas.openxmlformats.org/officeDocument/2006/relationships/image" Target="../media/image1927.png"/><Relationship Id="rId416" Type="http://schemas.openxmlformats.org/officeDocument/2006/relationships/image" Target="../media/image1955.png"/><Relationship Id="rId220" Type="http://schemas.openxmlformats.org/officeDocument/2006/relationships/image" Target="../media/image1857.png"/><Relationship Id="rId458" Type="http://schemas.openxmlformats.org/officeDocument/2006/relationships/image" Target="../media/image1976.png"/><Relationship Id="rId15" Type="http://schemas.openxmlformats.org/officeDocument/2006/relationships/image" Target="../media/image1757.png"/><Relationship Id="rId57" Type="http://schemas.openxmlformats.org/officeDocument/2006/relationships/image" Target="../media/image1777.png"/><Relationship Id="rId262" Type="http://schemas.openxmlformats.org/officeDocument/2006/relationships/image" Target="../media/image1878.png"/><Relationship Id="rId318" Type="http://schemas.openxmlformats.org/officeDocument/2006/relationships/image" Target="../media/image1906.png"/><Relationship Id="rId525" Type="http://schemas.openxmlformats.org/officeDocument/2006/relationships/customXml" Target="../ink/ink1548.xml"/><Relationship Id="rId99" Type="http://schemas.openxmlformats.org/officeDocument/2006/relationships/customXml" Target="../ink/ink1334.xml"/><Relationship Id="rId122" Type="http://schemas.openxmlformats.org/officeDocument/2006/relationships/customXml" Target="../ink/ink1346.xml"/><Relationship Id="rId164" Type="http://schemas.openxmlformats.org/officeDocument/2006/relationships/image" Target="../media/image1829.png"/><Relationship Id="rId371" Type="http://schemas.openxmlformats.org/officeDocument/2006/relationships/customXml" Target="../ink/ink1471.xml"/><Relationship Id="rId427" Type="http://schemas.openxmlformats.org/officeDocument/2006/relationships/customXml" Target="../ink/ink1499.xml"/><Relationship Id="rId469" Type="http://schemas.openxmlformats.org/officeDocument/2006/relationships/customXml" Target="../ink/ink1520.xml"/><Relationship Id="rId26" Type="http://schemas.openxmlformats.org/officeDocument/2006/relationships/customXml" Target="../ink/ink1297.xml"/><Relationship Id="rId231" Type="http://schemas.openxmlformats.org/officeDocument/2006/relationships/customXml" Target="../ink/ink1401.xml"/><Relationship Id="rId273" Type="http://schemas.openxmlformats.org/officeDocument/2006/relationships/customXml" Target="../ink/ink1422.xml"/><Relationship Id="rId329" Type="http://schemas.openxmlformats.org/officeDocument/2006/relationships/customXml" Target="../ink/ink1450.xml"/><Relationship Id="rId480" Type="http://schemas.openxmlformats.org/officeDocument/2006/relationships/image" Target="../media/image1987.png"/><Relationship Id="rId536" Type="http://schemas.openxmlformats.org/officeDocument/2006/relationships/image" Target="../media/image2015.png"/><Relationship Id="rId68" Type="http://schemas.openxmlformats.org/officeDocument/2006/relationships/customXml" Target="../ink/ink1318.xml"/><Relationship Id="rId133" Type="http://schemas.openxmlformats.org/officeDocument/2006/relationships/image" Target="../media/image1814.png"/><Relationship Id="rId175" Type="http://schemas.openxmlformats.org/officeDocument/2006/relationships/customXml" Target="../ink/ink1373.xml"/><Relationship Id="rId340" Type="http://schemas.openxmlformats.org/officeDocument/2006/relationships/image" Target="../media/image1917.png"/><Relationship Id="rId200" Type="http://schemas.openxmlformats.org/officeDocument/2006/relationships/image" Target="../media/image1847.png"/><Relationship Id="rId382" Type="http://schemas.openxmlformats.org/officeDocument/2006/relationships/image" Target="../media/image1938.png"/><Relationship Id="rId438" Type="http://schemas.openxmlformats.org/officeDocument/2006/relationships/image" Target="../media/image1966.png"/><Relationship Id="rId242" Type="http://schemas.openxmlformats.org/officeDocument/2006/relationships/image" Target="../media/image1868.png"/><Relationship Id="rId284" Type="http://schemas.openxmlformats.org/officeDocument/2006/relationships/image" Target="../media/image1889.png"/><Relationship Id="rId491" Type="http://schemas.openxmlformats.org/officeDocument/2006/relationships/customXml" Target="../ink/ink1531.xml"/><Relationship Id="rId505" Type="http://schemas.openxmlformats.org/officeDocument/2006/relationships/customXml" Target="../ink/ink1538.xml"/><Relationship Id="rId37" Type="http://schemas.openxmlformats.org/officeDocument/2006/relationships/image" Target="../media/image1768.png"/><Relationship Id="rId79" Type="http://schemas.openxmlformats.org/officeDocument/2006/relationships/customXml" Target="../ink/ink1324.xml"/><Relationship Id="rId102" Type="http://schemas.openxmlformats.org/officeDocument/2006/relationships/customXml" Target="../ink/ink1336.xml"/><Relationship Id="rId144" Type="http://schemas.openxmlformats.org/officeDocument/2006/relationships/image" Target="../media/image1819.png"/><Relationship Id="rId547" Type="http://schemas.openxmlformats.org/officeDocument/2006/relationships/image" Target="../media/image2020.png"/><Relationship Id="rId90" Type="http://schemas.openxmlformats.org/officeDocument/2006/relationships/image" Target="../media/image1793.png"/><Relationship Id="rId186" Type="http://schemas.openxmlformats.org/officeDocument/2006/relationships/image" Target="../media/image1840.png"/><Relationship Id="rId351" Type="http://schemas.openxmlformats.org/officeDocument/2006/relationships/customXml" Target="../ink/ink1461.xml"/><Relationship Id="rId393" Type="http://schemas.openxmlformats.org/officeDocument/2006/relationships/customXml" Target="../ink/ink1482.xml"/><Relationship Id="rId407" Type="http://schemas.openxmlformats.org/officeDocument/2006/relationships/customXml" Target="../ink/ink1489.xml"/><Relationship Id="rId449" Type="http://schemas.openxmlformats.org/officeDocument/2006/relationships/customXml" Target="../ink/ink1510.xml"/><Relationship Id="rId211" Type="http://schemas.openxmlformats.org/officeDocument/2006/relationships/customXml" Target="../ink/ink1391.xml"/><Relationship Id="rId253" Type="http://schemas.openxmlformats.org/officeDocument/2006/relationships/customXml" Target="../ink/ink1412.xml"/><Relationship Id="rId295" Type="http://schemas.openxmlformats.org/officeDocument/2006/relationships/customXml" Target="../ink/ink1433.xml"/><Relationship Id="rId309" Type="http://schemas.openxmlformats.org/officeDocument/2006/relationships/customXml" Target="../ink/ink1440.xml"/><Relationship Id="rId460" Type="http://schemas.openxmlformats.org/officeDocument/2006/relationships/image" Target="../media/image1977.png"/><Relationship Id="rId516" Type="http://schemas.openxmlformats.org/officeDocument/2006/relationships/image" Target="../media/image2005.png"/><Relationship Id="rId48" Type="http://schemas.openxmlformats.org/officeDocument/2006/relationships/customXml" Target="../ink/ink1308.xml"/><Relationship Id="rId113" Type="http://schemas.openxmlformats.org/officeDocument/2006/relationships/image" Target="../media/image1804.png"/><Relationship Id="rId320" Type="http://schemas.openxmlformats.org/officeDocument/2006/relationships/image" Target="../media/image1907.png"/><Relationship Id="rId558" Type="http://schemas.openxmlformats.org/officeDocument/2006/relationships/customXml" Target="../ink/ink1565.xml"/><Relationship Id="rId155" Type="http://schemas.openxmlformats.org/officeDocument/2006/relationships/customXml" Target="../ink/ink1363.xml"/><Relationship Id="rId197" Type="http://schemas.openxmlformats.org/officeDocument/2006/relationships/customXml" Target="../ink/ink1384.xml"/><Relationship Id="rId362" Type="http://schemas.openxmlformats.org/officeDocument/2006/relationships/image" Target="../media/image1928.png"/><Relationship Id="rId418" Type="http://schemas.openxmlformats.org/officeDocument/2006/relationships/image" Target="../media/image1956.png"/><Relationship Id="rId222" Type="http://schemas.openxmlformats.org/officeDocument/2006/relationships/image" Target="../media/image1858.png"/><Relationship Id="rId264" Type="http://schemas.openxmlformats.org/officeDocument/2006/relationships/image" Target="../media/image1879.png"/><Relationship Id="rId471" Type="http://schemas.openxmlformats.org/officeDocument/2006/relationships/customXml" Target="../ink/ink1521.xml"/><Relationship Id="rId17" Type="http://schemas.openxmlformats.org/officeDocument/2006/relationships/image" Target="../media/image1758.png"/><Relationship Id="rId59" Type="http://schemas.openxmlformats.org/officeDocument/2006/relationships/image" Target="../media/image1778.png"/><Relationship Id="rId124" Type="http://schemas.openxmlformats.org/officeDocument/2006/relationships/customXml" Target="../ink/ink1347.xml"/><Relationship Id="rId527" Type="http://schemas.openxmlformats.org/officeDocument/2006/relationships/customXml" Target="../ink/ink1549.xml"/><Relationship Id="rId70" Type="http://schemas.openxmlformats.org/officeDocument/2006/relationships/customXml" Target="../ink/ink1319.xml"/><Relationship Id="rId166" Type="http://schemas.openxmlformats.org/officeDocument/2006/relationships/image" Target="../media/image1830.png"/><Relationship Id="rId331" Type="http://schemas.openxmlformats.org/officeDocument/2006/relationships/customXml" Target="../ink/ink1451.xml"/><Relationship Id="rId373" Type="http://schemas.openxmlformats.org/officeDocument/2006/relationships/customXml" Target="../ink/ink1472.xml"/><Relationship Id="rId429" Type="http://schemas.openxmlformats.org/officeDocument/2006/relationships/customXml" Target="../ink/ink1500.xml"/><Relationship Id="rId1" Type="http://schemas.openxmlformats.org/officeDocument/2006/relationships/slideLayout" Target="../slideLayouts/slideLayout7.xml"/><Relationship Id="rId233" Type="http://schemas.openxmlformats.org/officeDocument/2006/relationships/customXml" Target="../ink/ink1402.xml"/><Relationship Id="rId440" Type="http://schemas.openxmlformats.org/officeDocument/2006/relationships/image" Target="../media/image1967.png"/><Relationship Id="rId28" Type="http://schemas.openxmlformats.org/officeDocument/2006/relationships/customXml" Target="../ink/ink1298.xml"/><Relationship Id="rId275" Type="http://schemas.openxmlformats.org/officeDocument/2006/relationships/customXml" Target="../ink/ink1423.xml"/><Relationship Id="rId300" Type="http://schemas.openxmlformats.org/officeDocument/2006/relationships/image" Target="../media/image1897.png"/><Relationship Id="rId482" Type="http://schemas.openxmlformats.org/officeDocument/2006/relationships/image" Target="../media/image1988.png"/><Relationship Id="rId538" Type="http://schemas.openxmlformats.org/officeDocument/2006/relationships/image" Target="../media/image2016.png"/><Relationship Id="rId81" Type="http://schemas.openxmlformats.org/officeDocument/2006/relationships/customXml" Target="../ink/ink1325.xml"/><Relationship Id="rId135" Type="http://schemas.openxmlformats.org/officeDocument/2006/relationships/image" Target="../media/image1815.png"/><Relationship Id="rId177" Type="http://schemas.openxmlformats.org/officeDocument/2006/relationships/customXml" Target="../ink/ink1374.xml"/><Relationship Id="rId342" Type="http://schemas.openxmlformats.org/officeDocument/2006/relationships/image" Target="../media/image1918.png"/><Relationship Id="rId384" Type="http://schemas.openxmlformats.org/officeDocument/2006/relationships/image" Target="../media/image1939.png"/><Relationship Id="rId202" Type="http://schemas.openxmlformats.org/officeDocument/2006/relationships/image" Target="../media/image1848.png"/><Relationship Id="rId244" Type="http://schemas.openxmlformats.org/officeDocument/2006/relationships/image" Target="../media/image1869.png"/><Relationship Id="rId39" Type="http://schemas.openxmlformats.org/officeDocument/2006/relationships/image" Target="../media/image1769.png"/><Relationship Id="rId286" Type="http://schemas.openxmlformats.org/officeDocument/2006/relationships/image" Target="../media/image1890.png"/><Relationship Id="rId451" Type="http://schemas.openxmlformats.org/officeDocument/2006/relationships/customXml" Target="../ink/ink1511.xml"/><Relationship Id="rId493" Type="http://schemas.openxmlformats.org/officeDocument/2006/relationships/customXml" Target="../ink/ink1532.xml"/><Relationship Id="rId507" Type="http://schemas.openxmlformats.org/officeDocument/2006/relationships/customXml" Target="../ink/ink1539.xml"/><Relationship Id="rId549" Type="http://schemas.openxmlformats.org/officeDocument/2006/relationships/image" Target="../media/image5.png"/><Relationship Id="rId50" Type="http://schemas.openxmlformats.org/officeDocument/2006/relationships/customXml" Target="../ink/ink1309.xml"/><Relationship Id="rId104" Type="http://schemas.openxmlformats.org/officeDocument/2006/relationships/customXml" Target="../ink/ink1337.xml"/><Relationship Id="rId146" Type="http://schemas.openxmlformats.org/officeDocument/2006/relationships/image" Target="../media/image1820.png"/><Relationship Id="rId188" Type="http://schemas.openxmlformats.org/officeDocument/2006/relationships/image" Target="../media/image1841.png"/><Relationship Id="rId311" Type="http://schemas.openxmlformats.org/officeDocument/2006/relationships/customXml" Target="../ink/ink1441.xml"/><Relationship Id="rId353" Type="http://schemas.openxmlformats.org/officeDocument/2006/relationships/customXml" Target="../ink/ink1462.xml"/><Relationship Id="rId395" Type="http://schemas.openxmlformats.org/officeDocument/2006/relationships/customXml" Target="../ink/ink1483.xml"/><Relationship Id="rId409" Type="http://schemas.openxmlformats.org/officeDocument/2006/relationships/customXml" Target="../ink/ink1490.xml"/><Relationship Id="rId92" Type="http://schemas.openxmlformats.org/officeDocument/2006/relationships/image" Target="../media/image1794.png"/><Relationship Id="rId213" Type="http://schemas.openxmlformats.org/officeDocument/2006/relationships/customXml" Target="../ink/ink1392.xml"/><Relationship Id="rId420" Type="http://schemas.openxmlformats.org/officeDocument/2006/relationships/image" Target="../media/image1957.png"/><Relationship Id="rId255" Type="http://schemas.openxmlformats.org/officeDocument/2006/relationships/customXml" Target="../ink/ink1413.xml"/><Relationship Id="rId297" Type="http://schemas.openxmlformats.org/officeDocument/2006/relationships/customXml" Target="../ink/ink1434.xml"/><Relationship Id="rId462" Type="http://schemas.openxmlformats.org/officeDocument/2006/relationships/image" Target="../media/image1978.png"/><Relationship Id="rId518" Type="http://schemas.openxmlformats.org/officeDocument/2006/relationships/image" Target="../media/image2006.png"/><Relationship Id="rId115" Type="http://schemas.openxmlformats.org/officeDocument/2006/relationships/image" Target="../media/image1805.png"/><Relationship Id="rId157" Type="http://schemas.openxmlformats.org/officeDocument/2006/relationships/customXml" Target="../ink/ink1364.xml"/><Relationship Id="rId322" Type="http://schemas.openxmlformats.org/officeDocument/2006/relationships/image" Target="../media/image1908.png"/><Relationship Id="rId364" Type="http://schemas.openxmlformats.org/officeDocument/2006/relationships/image" Target="../media/image1929.png"/><Relationship Id="rId61" Type="http://schemas.openxmlformats.org/officeDocument/2006/relationships/image" Target="../media/image1779.png"/><Relationship Id="rId199" Type="http://schemas.openxmlformats.org/officeDocument/2006/relationships/customXml" Target="../ink/ink1385.xml"/><Relationship Id="rId19" Type="http://schemas.openxmlformats.org/officeDocument/2006/relationships/image" Target="../media/image1759.png"/><Relationship Id="rId224" Type="http://schemas.openxmlformats.org/officeDocument/2006/relationships/image" Target="../media/image1859.png"/><Relationship Id="rId266" Type="http://schemas.openxmlformats.org/officeDocument/2006/relationships/image" Target="../media/image1880.png"/><Relationship Id="rId431" Type="http://schemas.openxmlformats.org/officeDocument/2006/relationships/customXml" Target="../ink/ink1501.xml"/><Relationship Id="rId473" Type="http://schemas.openxmlformats.org/officeDocument/2006/relationships/customXml" Target="../ink/ink1522.xml"/><Relationship Id="rId529" Type="http://schemas.openxmlformats.org/officeDocument/2006/relationships/customXml" Target="../ink/ink1550.xml"/><Relationship Id="rId30" Type="http://schemas.openxmlformats.org/officeDocument/2006/relationships/customXml" Target="../ink/ink1299.xml"/><Relationship Id="rId126" Type="http://schemas.openxmlformats.org/officeDocument/2006/relationships/customXml" Target="../ink/ink1348.xml"/><Relationship Id="rId168" Type="http://schemas.openxmlformats.org/officeDocument/2006/relationships/image" Target="../media/image1831.png"/><Relationship Id="rId333" Type="http://schemas.openxmlformats.org/officeDocument/2006/relationships/customXml" Target="../ink/ink1452.xml"/><Relationship Id="rId540" Type="http://schemas.openxmlformats.org/officeDocument/2006/relationships/image" Target="../media/image2017.png"/><Relationship Id="rId72" Type="http://schemas.openxmlformats.org/officeDocument/2006/relationships/customXml" Target="../ink/ink1320.xml"/><Relationship Id="rId375" Type="http://schemas.openxmlformats.org/officeDocument/2006/relationships/customXml" Target="../ink/ink1473.xml"/><Relationship Id="rId3" Type="http://schemas.openxmlformats.org/officeDocument/2006/relationships/image" Target="../media/image4.emf"/><Relationship Id="rId235" Type="http://schemas.openxmlformats.org/officeDocument/2006/relationships/customXml" Target="../ink/ink1403.xml"/><Relationship Id="rId277" Type="http://schemas.openxmlformats.org/officeDocument/2006/relationships/customXml" Target="../ink/ink1424.xml"/><Relationship Id="rId400" Type="http://schemas.openxmlformats.org/officeDocument/2006/relationships/image" Target="../media/image1947.png"/><Relationship Id="rId442" Type="http://schemas.openxmlformats.org/officeDocument/2006/relationships/image" Target="../media/image1968.png"/><Relationship Id="rId484" Type="http://schemas.openxmlformats.org/officeDocument/2006/relationships/image" Target="../media/image1989.png"/><Relationship Id="rId137" Type="http://schemas.openxmlformats.org/officeDocument/2006/relationships/image" Target="../media/image1816.png"/><Relationship Id="rId302" Type="http://schemas.openxmlformats.org/officeDocument/2006/relationships/image" Target="../media/image1898.png"/><Relationship Id="rId344" Type="http://schemas.openxmlformats.org/officeDocument/2006/relationships/image" Target="../media/image1919.png"/><Relationship Id="rId41" Type="http://schemas.openxmlformats.org/officeDocument/2006/relationships/image" Target="../media/image1770.png"/><Relationship Id="rId83" Type="http://schemas.openxmlformats.org/officeDocument/2006/relationships/customXml" Target="../ink/ink1326.xml"/><Relationship Id="rId179" Type="http://schemas.openxmlformats.org/officeDocument/2006/relationships/customXml" Target="../ink/ink1375.xml"/><Relationship Id="rId386" Type="http://schemas.openxmlformats.org/officeDocument/2006/relationships/image" Target="../media/image1940.png"/><Relationship Id="rId551" Type="http://schemas.openxmlformats.org/officeDocument/2006/relationships/image" Target="../media/image6.png"/><Relationship Id="rId190" Type="http://schemas.openxmlformats.org/officeDocument/2006/relationships/image" Target="../media/image1842.png"/><Relationship Id="rId204" Type="http://schemas.openxmlformats.org/officeDocument/2006/relationships/image" Target="../media/image1849.png"/><Relationship Id="rId246" Type="http://schemas.openxmlformats.org/officeDocument/2006/relationships/image" Target="../media/image1870.png"/><Relationship Id="rId288" Type="http://schemas.openxmlformats.org/officeDocument/2006/relationships/image" Target="../media/image1891.png"/><Relationship Id="rId411" Type="http://schemas.openxmlformats.org/officeDocument/2006/relationships/customXml" Target="../ink/ink1491.xml"/><Relationship Id="rId453" Type="http://schemas.openxmlformats.org/officeDocument/2006/relationships/customXml" Target="../ink/ink1512.xml"/><Relationship Id="rId509" Type="http://schemas.openxmlformats.org/officeDocument/2006/relationships/customXml" Target="../ink/ink1540.xml"/><Relationship Id="rId106" Type="http://schemas.openxmlformats.org/officeDocument/2006/relationships/customXml" Target="../ink/ink1338.xml"/><Relationship Id="rId313" Type="http://schemas.openxmlformats.org/officeDocument/2006/relationships/customXml" Target="../ink/ink1442.xml"/><Relationship Id="rId495" Type="http://schemas.openxmlformats.org/officeDocument/2006/relationships/customXml" Target="../ink/ink1533.xml"/><Relationship Id="rId10" Type="http://schemas.openxmlformats.org/officeDocument/2006/relationships/customXml" Target="../ink/ink1289.xml"/><Relationship Id="rId52" Type="http://schemas.openxmlformats.org/officeDocument/2006/relationships/customXml" Target="../ink/ink1310.xml"/><Relationship Id="rId94" Type="http://schemas.openxmlformats.org/officeDocument/2006/relationships/image" Target="../media/image1795.png"/><Relationship Id="rId148" Type="http://schemas.openxmlformats.org/officeDocument/2006/relationships/image" Target="../media/image1821.png"/><Relationship Id="rId355" Type="http://schemas.openxmlformats.org/officeDocument/2006/relationships/customXml" Target="../ink/ink1463.xml"/><Relationship Id="rId397" Type="http://schemas.openxmlformats.org/officeDocument/2006/relationships/customXml" Target="../ink/ink1484.xml"/><Relationship Id="rId520" Type="http://schemas.openxmlformats.org/officeDocument/2006/relationships/image" Target="../media/image2007.png"/><Relationship Id="rId215" Type="http://schemas.openxmlformats.org/officeDocument/2006/relationships/customXml" Target="../ink/ink1393.xml"/><Relationship Id="rId257" Type="http://schemas.openxmlformats.org/officeDocument/2006/relationships/customXml" Target="../ink/ink1414.xml"/><Relationship Id="rId422" Type="http://schemas.openxmlformats.org/officeDocument/2006/relationships/image" Target="../media/image1958.png"/><Relationship Id="rId464" Type="http://schemas.openxmlformats.org/officeDocument/2006/relationships/image" Target="../media/image1979.png"/><Relationship Id="rId299" Type="http://schemas.openxmlformats.org/officeDocument/2006/relationships/customXml" Target="../ink/ink1435.xml"/><Relationship Id="rId63" Type="http://schemas.openxmlformats.org/officeDocument/2006/relationships/image" Target="../media/image1780.png"/><Relationship Id="rId159" Type="http://schemas.openxmlformats.org/officeDocument/2006/relationships/customXml" Target="../ink/ink1365.xml"/><Relationship Id="rId366" Type="http://schemas.openxmlformats.org/officeDocument/2006/relationships/image" Target="../media/image1930.png"/><Relationship Id="rId226" Type="http://schemas.openxmlformats.org/officeDocument/2006/relationships/image" Target="../media/image1860.png"/><Relationship Id="rId433" Type="http://schemas.openxmlformats.org/officeDocument/2006/relationships/customXml" Target="../ink/ink1502.xml"/><Relationship Id="rId74" Type="http://schemas.openxmlformats.org/officeDocument/2006/relationships/customXml" Target="../ink/ink1321.xml"/><Relationship Id="rId377" Type="http://schemas.openxmlformats.org/officeDocument/2006/relationships/customXml" Target="../ink/ink1474.xml"/><Relationship Id="rId500" Type="http://schemas.openxmlformats.org/officeDocument/2006/relationships/image" Target="../media/image1997.png"/><Relationship Id="rId5" Type="http://schemas.openxmlformats.org/officeDocument/2006/relationships/image" Target="../media/image1752.png"/><Relationship Id="rId237" Type="http://schemas.openxmlformats.org/officeDocument/2006/relationships/customXml" Target="../ink/ink1404.xml"/><Relationship Id="rId444" Type="http://schemas.openxmlformats.org/officeDocument/2006/relationships/image" Target="../media/image1969.png"/><Relationship Id="rId290" Type="http://schemas.openxmlformats.org/officeDocument/2006/relationships/image" Target="../media/image1892.png"/><Relationship Id="rId304" Type="http://schemas.openxmlformats.org/officeDocument/2006/relationships/image" Target="../media/image1899.png"/><Relationship Id="rId388" Type="http://schemas.openxmlformats.org/officeDocument/2006/relationships/image" Target="../media/image1941.png"/><Relationship Id="rId511" Type="http://schemas.openxmlformats.org/officeDocument/2006/relationships/customXml" Target="../ink/ink1541.xml"/><Relationship Id="rId85" Type="http://schemas.openxmlformats.org/officeDocument/2006/relationships/customXml" Target="../ink/ink1327.xml"/><Relationship Id="rId150" Type="http://schemas.openxmlformats.org/officeDocument/2006/relationships/image" Target="../media/image1822.png"/><Relationship Id="rId248" Type="http://schemas.openxmlformats.org/officeDocument/2006/relationships/image" Target="../media/image1871.png"/><Relationship Id="rId455" Type="http://schemas.openxmlformats.org/officeDocument/2006/relationships/customXml" Target="../ink/ink1513.xml"/><Relationship Id="rId12" Type="http://schemas.openxmlformats.org/officeDocument/2006/relationships/customXml" Target="../ink/ink1290.xml"/><Relationship Id="rId108" Type="http://schemas.openxmlformats.org/officeDocument/2006/relationships/customXml" Target="../ink/ink1339.xml"/><Relationship Id="rId315" Type="http://schemas.openxmlformats.org/officeDocument/2006/relationships/customXml" Target="../ink/ink1443.xml"/><Relationship Id="rId522" Type="http://schemas.openxmlformats.org/officeDocument/2006/relationships/image" Target="../media/image2008.png"/><Relationship Id="rId96" Type="http://schemas.openxmlformats.org/officeDocument/2006/relationships/image" Target="../media/image1796.png"/><Relationship Id="rId161" Type="http://schemas.openxmlformats.org/officeDocument/2006/relationships/customXml" Target="../ink/ink1366.xml"/><Relationship Id="rId399" Type="http://schemas.openxmlformats.org/officeDocument/2006/relationships/customXml" Target="../ink/ink1485.xml"/></Relationships>
</file>

<file path=ppt/slides/_rels/slide17.xml.rels><?xml version="1.0" encoding="UTF-8" standalone="yes"?>
<Relationships xmlns="http://schemas.openxmlformats.org/package/2006/relationships"><Relationship Id="rId13" Type="http://schemas.openxmlformats.org/officeDocument/2006/relationships/customXml" Target="../ink/ink1570.xml"/><Relationship Id="rId18" Type="http://schemas.openxmlformats.org/officeDocument/2006/relationships/image" Target="../media/image2027.png"/><Relationship Id="rId26" Type="http://schemas.openxmlformats.org/officeDocument/2006/relationships/image" Target="../media/image2031.png"/><Relationship Id="rId3" Type="http://schemas.openxmlformats.org/officeDocument/2006/relationships/image" Target="../media/image4400.png"/><Relationship Id="rId21" Type="http://schemas.openxmlformats.org/officeDocument/2006/relationships/customXml" Target="../ink/ink1574.xml"/><Relationship Id="rId34" Type="http://schemas.openxmlformats.org/officeDocument/2006/relationships/image" Target="../media/image2035.png"/><Relationship Id="rId7" Type="http://schemas.openxmlformats.org/officeDocument/2006/relationships/customXml" Target="../ink/ink1567.xml"/><Relationship Id="rId12" Type="http://schemas.openxmlformats.org/officeDocument/2006/relationships/image" Target="../media/image2024.png"/><Relationship Id="rId17" Type="http://schemas.openxmlformats.org/officeDocument/2006/relationships/customXml" Target="../ink/ink1572.xml"/><Relationship Id="rId25" Type="http://schemas.openxmlformats.org/officeDocument/2006/relationships/customXml" Target="../ink/ink1576.xml"/><Relationship Id="rId33" Type="http://schemas.openxmlformats.org/officeDocument/2006/relationships/customXml" Target="../ink/ink1580.xml"/><Relationship Id="rId2" Type="http://schemas.openxmlformats.org/officeDocument/2006/relationships/notesSlide" Target="../notesSlides/notesSlide15.xml"/><Relationship Id="rId16" Type="http://schemas.openxmlformats.org/officeDocument/2006/relationships/image" Target="../media/image2026.png"/><Relationship Id="rId20" Type="http://schemas.openxmlformats.org/officeDocument/2006/relationships/image" Target="../media/image2028.png"/><Relationship Id="rId29" Type="http://schemas.openxmlformats.org/officeDocument/2006/relationships/customXml" Target="../ink/ink1578.xml"/><Relationship Id="rId1" Type="http://schemas.openxmlformats.org/officeDocument/2006/relationships/slideLayout" Target="../slideLayouts/slideLayout7.xml"/><Relationship Id="rId6" Type="http://schemas.openxmlformats.org/officeDocument/2006/relationships/image" Target="../media/image2021.png"/><Relationship Id="rId11" Type="http://schemas.openxmlformats.org/officeDocument/2006/relationships/customXml" Target="../ink/ink1569.xml"/><Relationship Id="rId24" Type="http://schemas.openxmlformats.org/officeDocument/2006/relationships/image" Target="../media/image2030.png"/><Relationship Id="rId32" Type="http://schemas.openxmlformats.org/officeDocument/2006/relationships/image" Target="../media/image2034.png"/><Relationship Id="rId5" Type="http://schemas.openxmlformats.org/officeDocument/2006/relationships/customXml" Target="../ink/ink1566.xml"/><Relationship Id="rId15" Type="http://schemas.openxmlformats.org/officeDocument/2006/relationships/customXml" Target="../ink/ink1571.xml"/><Relationship Id="rId23" Type="http://schemas.openxmlformats.org/officeDocument/2006/relationships/customXml" Target="../ink/ink1575.xml"/><Relationship Id="rId28" Type="http://schemas.openxmlformats.org/officeDocument/2006/relationships/image" Target="../media/image2032.png"/><Relationship Id="rId36" Type="http://schemas.openxmlformats.org/officeDocument/2006/relationships/image" Target="../media/image2036.png"/><Relationship Id="rId10" Type="http://schemas.openxmlformats.org/officeDocument/2006/relationships/image" Target="../media/image2023.png"/><Relationship Id="rId19" Type="http://schemas.openxmlformats.org/officeDocument/2006/relationships/customXml" Target="../ink/ink1573.xml"/><Relationship Id="rId31" Type="http://schemas.openxmlformats.org/officeDocument/2006/relationships/customXml" Target="../ink/ink1579.xml"/><Relationship Id="rId4" Type="http://schemas.openxmlformats.org/officeDocument/2006/relationships/image" Target="../media/image4700.png"/><Relationship Id="rId9" Type="http://schemas.openxmlformats.org/officeDocument/2006/relationships/customXml" Target="../ink/ink1568.xml"/><Relationship Id="rId14" Type="http://schemas.openxmlformats.org/officeDocument/2006/relationships/image" Target="../media/image2025.png"/><Relationship Id="rId22" Type="http://schemas.openxmlformats.org/officeDocument/2006/relationships/image" Target="../media/image2029.png"/><Relationship Id="rId27" Type="http://schemas.openxmlformats.org/officeDocument/2006/relationships/customXml" Target="../ink/ink1577.xml"/><Relationship Id="rId30" Type="http://schemas.openxmlformats.org/officeDocument/2006/relationships/image" Target="../media/image2033.png"/><Relationship Id="rId35" Type="http://schemas.openxmlformats.org/officeDocument/2006/relationships/customXml" Target="../ink/ink1581.xml"/><Relationship Id="rId8" Type="http://schemas.openxmlformats.org/officeDocument/2006/relationships/image" Target="../media/image2022.png"/></Relationships>
</file>

<file path=ppt/slides/_rels/slide18.xml.rels><?xml version="1.0" encoding="UTF-8" standalone="yes"?>
<Relationships xmlns="http://schemas.openxmlformats.org/package/2006/relationships"><Relationship Id="rId117" Type="http://schemas.openxmlformats.org/officeDocument/2006/relationships/image" Target="../media/image2091.png"/><Relationship Id="rId21" Type="http://schemas.openxmlformats.org/officeDocument/2006/relationships/customXml" Target="../ink/ink1591.xml"/><Relationship Id="rId324" Type="http://schemas.openxmlformats.org/officeDocument/2006/relationships/image" Target="../media/image3926.png"/><Relationship Id="rId531" Type="http://schemas.openxmlformats.org/officeDocument/2006/relationships/image" Target="../media/image4027.png"/><Relationship Id="rId170" Type="http://schemas.openxmlformats.org/officeDocument/2006/relationships/customXml" Target="../ink/ink1667.xml"/><Relationship Id="rId268" Type="http://schemas.openxmlformats.org/officeDocument/2006/relationships/customXml" Target="../ink/ink1717.xml"/><Relationship Id="rId475" Type="http://schemas.openxmlformats.org/officeDocument/2006/relationships/image" Target="../media/image3999.png"/><Relationship Id="rId32" Type="http://schemas.openxmlformats.org/officeDocument/2006/relationships/image" Target="../media/image2048.png"/><Relationship Id="rId128" Type="http://schemas.openxmlformats.org/officeDocument/2006/relationships/customXml" Target="../ink/ink1646.xml"/><Relationship Id="rId335" Type="http://schemas.openxmlformats.org/officeDocument/2006/relationships/customXml" Target="../ink/ink1751.xml"/><Relationship Id="rId542" Type="http://schemas.openxmlformats.org/officeDocument/2006/relationships/customXml" Target="../ink/ink1855.xml"/><Relationship Id="rId181" Type="http://schemas.openxmlformats.org/officeDocument/2006/relationships/customXml" Target="../ink/ink1673.xml"/><Relationship Id="rId402" Type="http://schemas.openxmlformats.org/officeDocument/2006/relationships/customXml" Target="../ink/ink1785.xml"/><Relationship Id="rId279" Type="http://schemas.openxmlformats.org/officeDocument/2006/relationships/image" Target="../media/image3904.png"/><Relationship Id="rId486" Type="http://schemas.openxmlformats.org/officeDocument/2006/relationships/customXml" Target="../ink/ink1827.xml"/><Relationship Id="rId43" Type="http://schemas.openxmlformats.org/officeDocument/2006/relationships/customXml" Target="../ink/ink1603.xml"/><Relationship Id="rId139" Type="http://schemas.openxmlformats.org/officeDocument/2006/relationships/image" Target="../media/image3836.png"/><Relationship Id="rId346" Type="http://schemas.openxmlformats.org/officeDocument/2006/relationships/image" Target="../media/image3937.png"/><Relationship Id="rId553" Type="http://schemas.openxmlformats.org/officeDocument/2006/relationships/image" Target="../media/image4038.png"/><Relationship Id="rId192" Type="http://schemas.openxmlformats.org/officeDocument/2006/relationships/image" Target="../media/image3861.png"/><Relationship Id="rId206" Type="http://schemas.openxmlformats.org/officeDocument/2006/relationships/image" Target="../media/image3868.png"/><Relationship Id="rId413" Type="http://schemas.openxmlformats.org/officeDocument/2006/relationships/image" Target="../media/image3969.png"/><Relationship Id="rId497" Type="http://schemas.openxmlformats.org/officeDocument/2006/relationships/image" Target="../media/image4010.png"/><Relationship Id="rId357" Type="http://schemas.openxmlformats.org/officeDocument/2006/relationships/customXml" Target="../ink/ink1762.xml"/><Relationship Id="rId54" Type="http://schemas.openxmlformats.org/officeDocument/2006/relationships/image" Target="../media/image2059.png"/><Relationship Id="rId217" Type="http://schemas.openxmlformats.org/officeDocument/2006/relationships/customXml" Target="../ink/ink1691.xml"/><Relationship Id="rId564" Type="http://schemas.openxmlformats.org/officeDocument/2006/relationships/customXml" Target="../ink/ink1866.xml"/><Relationship Id="rId424" Type="http://schemas.openxmlformats.org/officeDocument/2006/relationships/customXml" Target="../ink/ink1796.xml"/><Relationship Id="rId270" Type="http://schemas.openxmlformats.org/officeDocument/2006/relationships/customXml" Target="../ink/ink1718.xml"/><Relationship Id="rId65" Type="http://schemas.openxmlformats.org/officeDocument/2006/relationships/customXml" Target="../ink/ink1614.xml"/><Relationship Id="rId130" Type="http://schemas.openxmlformats.org/officeDocument/2006/relationships/customXml" Target="../ink/ink1647.xml"/><Relationship Id="rId368" Type="http://schemas.openxmlformats.org/officeDocument/2006/relationships/image" Target="../media/image3947.png"/><Relationship Id="rId575" Type="http://schemas.openxmlformats.org/officeDocument/2006/relationships/image" Target="../media/image4049.png"/><Relationship Id="rId228" Type="http://schemas.openxmlformats.org/officeDocument/2006/relationships/customXml" Target="../ink/ink1697.xml"/><Relationship Id="rId435" Type="http://schemas.openxmlformats.org/officeDocument/2006/relationships/image" Target="../media/image3979.png"/><Relationship Id="rId281" Type="http://schemas.openxmlformats.org/officeDocument/2006/relationships/image" Target="../media/image3905.png"/><Relationship Id="rId502" Type="http://schemas.openxmlformats.org/officeDocument/2006/relationships/customXml" Target="../ink/ink1835.xml"/><Relationship Id="rId76" Type="http://schemas.openxmlformats.org/officeDocument/2006/relationships/image" Target="../media/image2071.png"/><Relationship Id="rId141" Type="http://schemas.openxmlformats.org/officeDocument/2006/relationships/image" Target="../media/image3837.png"/><Relationship Id="rId379" Type="http://schemas.openxmlformats.org/officeDocument/2006/relationships/customXml" Target="../ink/ink1773.xml"/><Relationship Id="rId586" Type="http://schemas.openxmlformats.org/officeDocument/2006/relationships/customXml" Target="../ink/ink1877.xml"/><Relationship Id="rId7" Type="http://schemas.openxmlformats.org/officeDocument/2006/relationships/image" Target="../media/image1346.png"/><Relationship Id="rId239" Type="http://schemas.openxmlformats.org/officeDocument/2006/relationships/image" Target="../media/image3884.png"/><Relationship Id="rId446" Type="http://schemas.openxmlformats.org/officeDocument/2006/relationships/customXml" Target="../ink/ink1807.xml"/><Relationship Id="rId292" Type="http://schemas.openxmlformats.org/officeDocument/2006/relationships/customXml" Target="../ink/ink1729.xml"/><Relationship Id="rId306" Type="http://schemas.openxmlformats.org/officeDocument/2006/relationships/image" Target="../media/image3917.png"/><Relationship Id="rId87" Type="http://schemas.openxmlformats.org/officeDocument/2006/relationships/customXml" Target="../ink/ink1625.xml"/><Relationship Id="rId513" Type="http://schemas.openxmlformats.org/officeDocument/2006/relationships/image" Target="../media/image4018.png"/><Relationship Id="rId152" Type="http://schemas.openxmlformats.org/officeDocument/2006/relationships/customXml" Target="../ink/ink1658.xml"/><Relationship Id="rId194" Type="http://schemas.openxmlformats.org/officeDocument/2006/relationships/image" Target="../media/image3862.png"/><Relationship Id="rId208" Type="http://schemas.openxmlformats.org/officeDocument/2006/relationships/image" Target="../media/image3869.png"/><Relationship Id="rId415" Type="http://schemas.openxmlformats.org/officeDocument/2006/relationships/image" Target="../media/image3970.png"/><Relationship Id="rId457" Type="http://schemas.openxmlformats.org/officeDocument/2006/relationships/image" Target="../media/image3990.png"/><Relationship Id="rId261" Type="http://schemas.openxmlformats.org/officeDocument/2006/relationships/image" Target="../media/image3895.png"/><Relationship Id="rId499" Type="http://schemas.openxmlformats.org/officeDocument/2006/relationships/image" Target="../media/image4011.png"/><Relationship Id="rId14" Type="http://schemas.openxmlformats.org/officeDocument/2006/relationships/image" Target="../media/image2040.png"/><Relationship Id="rId56" Type="http://schemas.openxmlformats.org/officeDocument/2006/relationships/image" Target="../media/image2060.png"/><Relationship Id="rId317" Type="http://schemas.openxmlformats.org/officeDocument/2006/relationships/customXml" Target="../ink/ink1742.xml"/><Relationship Id="rId359" Type="http://schemas.openxmlformats.org/officeDocument/2006/relationships/customXml" Target="../ink/ink1763.xml"/><Relationship Id="rId524" Type="http://schemas.openxmlformats.org/officeDocument/2006/relationships/customXml" Target="../ink/ink1846.xml"/><Relationship Id="rId566" Type="http://schemas.openxmlformats.org/officeDocument/2006/relationships/customXml" Target="../ink/ink1867.xml"/><Relationship Id="rId98" Type="http://schemas.openxmlformats.org/officeDocument/2006/relationships/customXml" Target="../ink/ink1631.xml"/><Relationship Id="rId121" Type="http://schemas.openxmlformats.org/officeDocument/2006/relationships/image" Target="../media/image2093.png"/><Relationship Id="rId163" Type="http://schemas.openxmlformats.org/officeDocument/2006/relationships/image" Target="../media/image3848.png"/><Relationship Id="rId219" Type="http://schemas.openxmlformats.org/officeDocument/2006/relationships/customXml" Target="../ink/ink1692.xml"/><Relationship Id="rId370" Type="http://schemas.openxmlformats.org/officeDocument/2006/relationships/image" Target="../media/image3948.png"/><Relationship Id="rId426" Type="http://schemas.openxmlformats.org/officeDocument/2006/relationships/customXml" Target="../ink/ink1797.xml"/><Relationship Id="rId230" Type="http://schemas.openxmlformats.org/officeDocument/2006/relationships/customXml" Target="../ink/ink1698.xml"/><Relationship Id="rId468" Type="http://schemas.openxmlformats.org/officeDocument/2006/relationships/customXml" Target="../ink/ink1818.xml"/><Relationship Id="rId25" Type="http://schemas.openxmlformats.org/officeDocument/2006/relationships/customXml" Target="../ink/ink1593.xml"/><Relationship Id="rId67" Type="http://schemas.openxmlformats.org/officeDocument/2006/relationships/customXml" Target="../ink/ink1615.xml"/><Relationship Id="rId272" Type="http://schemas.openxmlformats.org/officeDocument/2006/relationships/customXml" Target="../ink/ink1719.xml"/><Relationship Id="rId328" Type="http://schemas.openxmlformats.org/officeDocument/2006/relationships/image" Target="../media/image3928.png"/><Relationship Id="rId535" Type="http://schemas.openxmlformats.org/officeDocument/2006/relationships/image" Target="../media/image4029.png"/><Relationship Id="rId577" Type="http://schemas.openxmlformats.org/officeDocument/2006/relationships/image" Target="../media/image4050.png"/><Relationship Id="rId132" Type="http://schemas.openxmlformats.org/officeDocument/2006/relationships/customXml" Target="../ink/ink1648.xml"/><Relationship Id="rId174" Type="http://schemas.openxmlformats.org/officeDocument/2006/relationships/customXml" Target="../ink/ink1669.xml"/><Relationship Id="rId381" Type="http://schemas.openxmlformats.org/officeDocument/2006/relationships/customXml" Target="../ink/ink1774.xml"/><Relationship Id="rId241" Type="http://schemas.openxmlformats.org/officeDocument/2006/relationships/image" Target="../media/image3885.png"/><Relationship Id="rId437" Type="http://schemas.openxmlformats.org/officeDocument/2006/relationships/image" Target="../media/image3980.png"/><Relationship Id="rId479" Type="http://schemas.openxmlformats.org/officeDocument/2006/relationships/image" Target="../media/image4001.png"/><Relationship Id="rId36" Type="http://schemas.openxmlformats.org/officeDocument/2006/relationships/image" Target="../media/image2050.png"/><Relationship Id="rId283" Type="http://schemas.openxmlformats.org/officeDocument/2006/relationships/image" Target="../media/image3906.png"/><Relationship Id="rId339" Type="http://schemas.openxmlformats.org/officeDocument/2006/relationships/customXml" Target="../ink/ink1753.xml"/><Relationship Id="rId490" Type="http://schemas.openxmlformats.org/officeDocument/2006/relationships/customXml" Target="../ink/ink1829.xml"/><Relationship Id="rId504" Type="http://schemas.openxmlformats.org/officeDocument/2006/relationships/customXml" Target="../ink/ink1836.xml"/><Relationship Id="rId546" Type="http://schemas.openxmlformats.org/officeDocument/2006/relationships/customXml" Target="../ink/ink1857.xml"/><Relationship Id="rId78" Type="http://schemas.openxmlformats.org/officeDocument/2006/relationships/image" Target="../media/image2072.png"/><Relationship Id="rId101" Type="http://schemas.openxmlformats.org/officeDocument/2006/relationships/image" Target="../media/image2083.png"/><Relationship Id="rId143" Type="http://schemas.openxmlformats.org/officeDocument/2006/relationships/image" Target="../media/image3838.png"/><Relationship Id="rId185" Type="http://schemas.openxmlformats.org/officeDocument/2006/relationships/customXml" Target="../ink/ink1675.xml"/><Relationship Id="rId350" Type="http://schemas.openxmlformats.org/officeDocument/2006/relationships/image" Target="../media/image3939.png"/><Relationship Id="rId406" Type="http://schemas.openxmlformats.org/officeDocument/2006/relationships/customXml" Target="../ink/ink1787.xml"/><Relationship Id="rId588" Type="http://schemas.openxmlformats.org/officeDocument/2006/relationships/customXml" Target="../ink/ink1878.xml"/><Relationship Id="rId9" Type="http://schemas.openxmlformats.org/officeDocument/2006/relationships/image" Target="../media/image2038.png"/><Relationship Id="rId210" Type="http://schemas.openxmlformats.org/officeDocument/2006/relationships/image" Target="../media/image3870.png"/><Relationship Id="rId392" Type="http://schemas.openxmlformats.org/officeDocument/2006/relationships/image" Target="../media/image3959.png"/><Relationship Id="rId448" Type="http://schemas.openxmlformats.org/officeDocument/2006/relationships/customXml" Target="../ink/ink1808.xml"/><Relationship Id="rId252" Type="http://schemas.openxmlformats.org/officeDocument/2006/relationships/customXml" Target="../ink/ink1709.xml"/><Relationship Id="rId294" Type="http://schemas.openxmlformats.org/officeDocument/2006/relationships/customXml" Target="../ink/ink1730.xml"/><Relationship Id="rId308" Type="http://schemas.openxmlformats.org/officeDocument/2006/relationships/image" Target="../media/image3918.png"/><Relationship Id="rId515" Type="http://schemas.openxmlformats.org/officeDocument/2006/relationships/image" Target="../media/image4019.png"/><Relationship Id="rId47" Type="http://schemas.openxmlformats.org/officeDocument/2006/relationships/customXml" Target="../ink/ink1605.xml"/><Relationship Id="rId89" Type="http://schemas.openxmlformats.org/officeDocument/2006/relationships/customXml" Target="../ink/ink1626.xml"/><Relationship Id="rId112" Type="http://schemas.openxmlformats.org/officeDocument/2006/relationships/customXml" Target="../ink/ink1638.xml"/><Relationship Id="rId154" Type="http://schemas.openxmlformats.org/officeDocument/2006/relationships/customXml" Target="../ink/ink1659.xml"/><Relationship Id="rId361" Type="http://schemas.openxmlformats.org/officeDocument/2006/relationships/customXml" Target="../ink/ink1764.xml"/><Relationship Id="rId557" Type="http://schemas.openxmlformats.org/officeDocument/2006/relationships/image" Target="../media/image4040.png"/><Relationship Id="rId196" Type="http://schemas.openxmlformats.org/officeDocument/2006/relationships/image" Target="../media/image3863.png"/><Relationship Id="rId417" Type="http://schemas.openxmlformats.org/officeDocument/2006/relationships/image" Target="../media/image1656.png"/><Relationship Id="rId459" Type="http://schemas.openxmlformats.org/officeDocument/2006/relationships/image" Target="../media/image3991.png"/><Relationship Id="rId16" Type="http://schemas.openxmlformats.org/officeDocument/2006/relationships/image" Target="../media/image2041.png"/><Relationship Id="rId221" Type="http://schemas.openxmlformats.org/officeDocument/2006/relationships/customXml" Target="../ink/ink1693.xml"/><Relationship Id="rId263" Type="http://schemas.openxmlformats.org/officeDocument/2006/relationships/image" Target="../media/image3896.png"/><Relationship Id="rId319" Type="http://schemas.openxmlformats.org/officeDocument/2006/relationships/customXml" Target="../ink/ink1743.xml"/><Relationship Id="rId470" Type="http://schemas.openxmlformats.org/officeDocument/2006/relationships/customXml" Target="../ink/ink1819.xml"/><Relationship Id="rId526" Type="http://schemas.openxmlformats.org/officeDocument/2006/relationships/customXml" Target="../ink/ink1847.xml"/><Relationship Id="rId58" Type="http://schemas.openxmlformats.org/officeDocument/2006/relationships/image" Target="../media/image2061.png"/><Relationship Id="rId123" Type="http://schemas.openxmlformats.org/officeDocument/2006/relationships/image" Target="../media/image2094.png"/><Relationship Id="rId330" Type="http://schemas.openxmlformats.org/officeDocument/2006/relationships/image" Target="../media/image3929.png"/><Relationship Id="rId568" Type="http://schemas.openxmlformats.org/officeDocument/2006/relationships/customXml" Target="../ink/ink1868.xml"/><Relationship Id="rId165" Type="http://schemas.openxmlformats.org/officeDocument/2006/relationships/image" Target="../media/image3849.png"/><Relationship Id="rId372" Type="http://schemas.openxmlformats.org/officeDocument/2006/relationships/image" Target="../media/image3949.png"/><Relationship Id="rId428" Type="http://schemas.openxmlformats.org/officeDocument/2006/relationships/customXml" Target="../ink/ink1798.xml"/><Relationship Id="rId232" Type="http://schemas.openxmlformats.org/officeDocument/2006/relationships/customXml" Target="../ink/ink1699.xml"/><Relationship Id="rId274" Type="http://schemas.openxmlformats.org/officeDocument/2006/relationships/customXml" Target="../ink/ink1720.xml"/><Relationship Id="rId481" Type="http://schemas.openxmlformats.org/officeDocument/2006/relationships/image" Target="../media/image4002.png"/><Relationship Id="rId27" Type="http://schemas.openxmlformats.org/officeDocument/2006/relationships/customXml" Target="../ink/ink1594.xml"/><Relationship Id="rId69" Type="http://schemas.openxmlformats.org/officeDocument/2006/relationships/customXml" Target="../ink/ink1616.xml"/><Relationship Id="rId134" Type="http://schemas.openxmlformats.org/officeDocument/2006/relationships/customXml" Target="../ink/ink1649.xml"/><Relationship Id="rId537" Type="http://schemas.openxmlformats.org/officeDocument/2006/relationships/image" Target="../media/image4030.png"/><Relationship Id="rId579" Type="http://schemas.openxmlformats.org/officeDocument/2006/relationships/image" Target="../media/image11.png"/><Relationship Id="rId80" Type="http://schemas.openxmlformats.org/officeDocument/2006/relationships/image" Target="../media/image2073.png"/><Relationship Id="rId176" Type="http://schemas.openxmlformats.org/officeDocument/2006/relationships/customXml" Target="../ink/ink1670.xml"/><Relationship Id="rId341" Type="http://schemas.openxmlformats.org/officeDocument/2006/relationships/customXml" Target="../ink/ink1754.xml"/><Relationship Id="rId383" Type="http://schemas.openxmlformats.org/officeDocument/2006/relationships/customXml" Target="../ink/ink1775.xml"/><Relationship Id="rId439" Type="http://schemas.openxmlformats.org/officeDocument/2006/relationships/image" Target="../media/image3981.png"/><Relationship Id="rId590" Type="http://schemas.openxmlformats.org/officeDocument/2006/relationships/customXml" Target="../ink/ink1879.xml"/><Relationship Id="rId201" Type="http://schemas.openxmlformats.org/officeDocument/2006/relationships/customXml" Target="../ink/ink1683.xml"/><Relationship Id="rId243" Type="http://schemas.openxmlformats.org/officeDocument/2006/relationships/image" Target="../media/image3886.png"/><Relationship Id="rId285" Type="http://schemas.openxmlformats.org/officeDocument/2006/relationships/image" Target="../media/image3907.png"/><Relationship Id="rId450" Type="http://schemas.openxmlformats.org/officeDocument/2006/relationships/customXml" Target="../ink/ink1809.xml"/><Relationship Id="rId506" Type="http://schemas.openxmlformats.org/officeDocument/2006/relationships/customXml" Target="../ink/ink1837.xml"/><Relationship Id="rId38" Type="http://schemas.openxmlformats.org/officeDocument/2006/relationships/image" Target="../media/image2051.png"/><Relationship Id="rId103" Type="http://schemas.openxmlformats.org/officeDocument/2006/relationships/image" Target="../media/image2084.png"/><Relationship Id="rId310" Type="http://schemas.openxmlformats.org/officeDocument/2006/relationships/image" Target="../media/image3919.png"/><Relationship Id="rId492" Type="http://schemas.openxmlformats.org/officeDocument/2006/relationships/customXml" Target="../ink/ink1830.xml"/><Relationship Id="rId548" Type="http://schemas.openxmlformats.org/officeDocument/2006/relationships/customXml" Target="../ink/ink1858.xml"/><Relationship Id="rId91" Type="http://schemas.openxmlformats.org/officeDocument/2006/relationships/customXml" Target="../ink/ink1627.xml"/><Relationship Id="rId145" Type="http://schemas.openxmlformats.org/officeDocument/2006/relationships/image" Target="../media/image3839.png"/><Relationship Id="rId187" Type="http://schemas.openxmlformats.org/officeDocument/2006/relationships/customXml" Target="../ink/ink1676.xml"/><Relationship Id="rId352" Type="http://schemas.openxmlformats.org/officeDocument/2006/relationships/image" Target="../media/image3940.png"/><Relationship Id="rId394" Type="http://schemas.openxmlformats.org/officeDocument/2006/relationships/image" Target="../media/image3960.png"/><Relationship Id="rId408" Type="http://schemas.openxmlformats.org/officeDocument/2006/relationships/customXml" Target="../ink/ink1788.xml"/><Relationship Id="rId212" Type="http://schemas.openxmlformats.org/officeDocument/2006/relationships/image" Target="../media/image3871.png"/><Relationship Id="rId254" Type="http://schemas.openxmlformats.org/officeDocument/2006/relationships/customXml" Target="../ink/ink1710.xml"/><Relationship Id="rId49" Type="http://schemas.openxmlformats.org/officeDocument/2006/relationships/customXml" Target="../ink/ink1606.xml"/><Relationship Id="rId114" Type="http://schemas.openxmlformats.org/officeDocument/2006/relationships/customXml" Target="../ink/ink1639.xml"/><Relationship Id="rId296" Type="http://schemas.openxmlformats.org/officeDocument/2006/relationships/image" Target="../media/image3912.png"/><Relationship Id="rId461" Type="http://schemas.openxmlformats.org/officeDocument/2006/relationships/image" Target="../media/image3992.png"/><Relationship Id="rId517" Type="http://schemas.openxmlformats.org/officeDocument/2006/relationships/image" Target="../media/image4020.png"/><Relationship Id="rId559" Type="http://schemas.openxmlformats.org/officeDocument/2006/relationships/image" Target="../media/image4041.png"/><Relationship Id="rId60" Type="http://schemas.openxmlformats.org/officeDocument/2006/relationships/image" Target="../media/image2062.png"/><Relationship Id="rId156" Type="http://schemas.openxmlformats.org/officeDocument/2006/relationships/customXml" Target="../ink/ink1660.xml"/><Relationship Id="rId198" Type="http://schemas.openxmlformats.org/officeDocument/2006/relationships/image" Target="../media/image3864.png"/><Relationship Id="rId321" Type="http://schemas.openxmlformats.org/officeDocument/2006/relationships/customXml" Target="../ink/ink1744.xml"/><Relationship Id="rId363" Type="http://schemas.openxmlformats.org/officeDocument/2006/relationships/customXml" Target="../ink/ink1765.xml"/><Relationship Id="rId419" Type="http://schemas.openxmlformats.org/officeDocument/2006/relationships/image" Target="../media/image3971.png"/><Relationship Id="rId570" Type="http://schemas.openxmlformats.org/officeDocument/2006/relationships/customXml" Target="../ink/ink1869.xml"/><Relationship Id="rId223" Type="http://schemas.openxmlformats.org/officeDocument/2006/relationships/customXml" Target="../ink/ink1694.xml"/><Relationship Id="rId430" Type="http://schemas.openxmlformats.org/officeDocument/2006/relationships/customXml" Target="../ink/ink1799.xml"/><Relationship Id="rId18" Type="http://schemas.openxmlformats.org/officeDocument/2006/relationships/image" Target="../media/image2042.png"/><Relationship Id="rId265" Type="http://schemas.openxmlformats.org/officeDocument/2006/relationships/image" Target="../media/image3897.png"/><Relationship Id="rId472" Type="http://schemas.openxmlformats.org/officeDocument/2006/relationships/customXml" Target="../ink/ink1820.xml"/><Relationship Id="rId528" Type="http://schemas.openxmlformats.org/officeDocument/2006/relationships/customXml" Target="../ink/ink1848.xml"/><Relationship Id="rId125" Type="http://schemas.openxmlformats.org/officeDocument/2006/relationships/image" Target="../media/image2095.png"/><Relationship Id="rId167" Type="http://schemas.openxmlformats.org/officeDocument/2006/relationships/image" Target="../media/image3850.png"/><Relationship Id="rId332" Type="http://schemas.openxmlformats.org/officeDocument/2006/relationships/image" Target="../media/image3930.png"/><Relationship Id="rId374" Type="http://schemas.openxmlformats.org/officeDocument/2006/relationships/image" Target="../media/image3950.png"/><Relationship Id="rId581" Type="http://schemas.openxmlformats.org/officeDocument/2006/relationships/image" Target="../media/image12.png"/><Relationship Id="rId71" Type="http://schemas.openxmlformats.org/officeDocument/2006/relationships/customXml" Target="../ink/ink1617.xml"/><Relationship Id="rId234" Type="http://schemas.openxmlformats.org/officeDocument/2006/relationships/customXml" Target="../ink/ink1700.xml"/><Relationship Id="rId2" Type="http://schemas.openxmlformats.org/officeDocument/2006/relationships/notesSlide" Target="../notesSlides/notesSlide16.xml"/><Relationship Id="rId29" Type="http://schemas.openxmlformats.org/officeDocument/2006/relationships/customXml" Target="../ink/ink1595.xml"/><Relationship Id="rId276" Type="http://schemas.openxmlformats.org/officeDocument/2006/relationships/customXml" Target="../ink/ink1721.xml"/><Relationship Id="rId441" Type="http://schemas.openxmlformats.org/officeDocument/2006/relationships/image" Target="../media/image3982.png"/><Relationship Id="rId483" Type="http://schemas.openxmlformats.org/officeDocument/2006/relationships/image" Target="../media/image4003.png"/><Relationship Id="rId539" Type="http://schemas.openxmlformats.org/officeDocument/2006/relationships/image" Target="../media/image4031.png"/><Relationship Id="rId40" Type="http://schemas.openxmlformats.org/officeDocument/2006/relationships/image" Target="../media/image2052.png"/><Relationship Id="rId136" Type="http://schemas.openxmlformats.org/officeDocument/2006/relationships/customXml" Target="../ink/ink1650.xml"/><Relationship Id="rId178" Type="http://schemas.openxmlformats.org/officeDocument/2006/relationships/image" Target="../media/image3855.png"/><Relationship Id="rId301" Type="http://schemas.openxmlformats.org/officeDocument/2006/relationships/customXml" Target="../ink/ink1734.xml"/><Relationship Id="rId343" Type="http://schemas.openxmlformats.org/officeDocument/2006/relationships/customXml" Target="../ink/ink1755.xml"/><Relationship Id="rId550" Type="http://schemas.openxmlformats.org/officeDocument/2006/relationships/customXml" Target="../ink/ink1859.xml"/><Relationship Id="rId82" Type="http://schemas.openxmlformats.org/officeDocument/2006/relationships/image" Target="../media/image2074.png"/><Relationship Id="rId203" Type="http://schemas.openxmlformats.org/officeDocument/2006/relationships/customXml" Target="../ink/ink1684.xml"/><Relationship Id="rId385" Type="http://schemas.openxmlformats.org/officeDocument/2006/relationships/customXml" Target="../ink/ink1776.xml"/><Relationship Id="rId592" Type="http://schemas.openxmlformats.org/officeDocument/2006/relationships/customXml" Target="../ink/ink1880.xml"/><Relationship Id="rId245" Type="http://schemas.openxmlformats.org/officeDocument/2006/relationships/image" Target="../media/image3887.png"/><Relationship Id="rId287" Type="http://schemas.openxmlformats.org/officeDocument/2006/relationships/image" Target="../media/image3908.png"/><Relationship Id="rId410" Type="http://schemas.openxmlformats.org/officeDocument/2006/relationships/customXml" Target="../ink/ink1789.xml"/><Relationship Id="rId452" Type="http://schemas.openxmlformats.org/officeDocument/2006/relationships/customXml" Target="../ink/ink1810.xml"/><Relationship Id="rId494" Type="http://schemas.openxmlformats.org/officeDocument/2006/relationships/customXml" Target="../ink/ink1831.xml"/><Relationship Id="rId508" Type="http://schemas.openxmlformats.org/officeDocument/2006/relationships/customXml" Target="../ink/ink1838.xml"/><Relationship Id="rId105" Type="http://schemas.openxmlformats.org/officeDocument/2006/relationships/image" Target="../media/image2085.png"/><Relationship Id="rId147" Type="http://schemas.openxmlformats.org/officeDocument/2006/relationships/image" Target="../media/image3840.png"/><Relationship Id="rId312" Type="http://schemas.openxmlformats.org/officeDocument/2006/relationships/image" Target="../media/image3920.png"/><Relationship Id="rId354" Type="http://schemas.openxmlformats.org/officeDocument/2006/relationships/image" Target="../media/image1805.png"/><Relationship Id="rId51" Type="http://schemas.openxmlformats.org/officeDocument/2006/relationships/customXml" Target="../ink/ink1607.xml"/><Relationship Id="rId93" Type="http://schemas.openxmlformats.org/officeDocument/2006/relationships/customXml" Target="../ink/ink1628.xml"/><Relationship Id="rId189" Type="http://schemas.openxmlformats.org/officeDocument/2006/relationships/customXml" Target="../ink/ink1677.xml"/><Relationship Id="rId396" Type="http://schemas.openxmlformats.org/officeDocument/2006/relationships/image" Target="../media/image3961.png"/><Relationship Id="rId561" Type="http://schemas.openxmlformats.org/officeDocument/2006/relationships/image" Target="../media/image4042.png"/><Relationship Id="rId214" Type="http://schemas.openxmlformats.org/officeDocument/2006/relationships/image" Target="../media/image3872.png"/><Relationship Id="rId256" Type="http://schemas.openxmlformats.org/officeDocument/2006/relationships/customXml" Target="../ink/ink1711.xml"/><Relationship Id="rId298" Type="http://schemas.openxmlformats.org/officeDocument/2006/relationships/image" Target="../media/image3913.png"/><Relationship Id="rId421" Type="http://schemas.openxmlformats.org/officeDocument/2006/relationships/image" Target="../media/image3972.png"/><Relationship Id="rId463" Type="http://schemas.openxmlformats.org/officeDocument/2006/relationships/image" Target="../media/image3993.png"/><Relationship Id="rId519" Type="http://schemas.openxmlformats.org/officeDocument/2006/relationships/image" Target="../media/image4021.png"/><Relationship Id="rId116" Type="http://schemas.openxmlformats.org/officeDocument/2006/relationships/customXml" Target="../ink/ink1640.xml"/><Relationship Id="rId158" Type="http://schemas.openxmlformats.org/officeDocument/2006/relationships/customXml" Target="../ink/ink1661.xml"/><Relationship Id="rId323" Type="http://schemas.openxmlformats.org/officeDocument/2006/relationships/customXml" Target="../ink/ink1745.xml"/><Relationship Id="rId530" Type="http://schemas.openxmlformats.org/officeDocument/2006/relationships/customXml" Target="../ink/ink1849.xml"/><Relationship Id="rId20" Type="http://schemas.openxmlformats.org/officeDocument/2006/relationships/image" Target="../media/image2043.png"/><Relationship Id="rId62" Type="http://schemas.openxmlformats.org/officeDocument/2006/relationships/image" Target="../media/image2064.png"/><Relationship Id="rId365" Type="http://schemas.openxmlformats.org/officeDocument/2006/relationships/customXml" Target="../ink/ink1766.xml"/><Relationship Id="rId572" Type="http://schemas.openxmlformats.org/officeDocument/2006/relationships/customXml" Target="../ink/ink1870.xml"/><Relationship Id="rId225" Type="http://schemas.openxmlformats.org/officeDocument/2006/relationships/image" Target="../media/image3877.png"/><Relationship Id="rId267" Type="http://schemas.openxmlformats.org/officeDocument/2006/relationships/image" Target="../media/image3898.png"/><Relationship Id="rId432" Type="http://schemas.openxmlformats.org/officeDocument/2006/relationships/customXml" Target="../ink/ink1800.xml"/><Relationship Id="rId474" Type="http://schemas.openxmlformats.org/officeDocument/2006/relationships/customXml" Target="../ink/ink1821.xml"/><Relationship Id="rId127" Type="http://schemas.openxmlformats.org/officeDocument/2006/relationships/image" Target="../media/image2096.png"/><Relationship Id="rId31" Type="http://schemas.openxmlformats.org/officeDocument/2006/relationships/customXml" Target="../ink/ink1597.xml"/><Relationship Id="rId73" Type="http://schemas.openxmlformats.org/officeDocument/2006/relationships/customXml" Target="../ink/ink1618.xml"/><Relationship Id="rId169" Type="http://schemas.openxmlformats.org/officeDocument/2006/relationships/image" Target="../media/image3851.png"/><Relationship Id="rId334" Type="http://schemas.openxmlformats.org/officeDocument/2006/relationships/image" Target="../media/image3931.png"/><Relationship Id="rId376" Type="http://schemas.openxmlformats.org/officeDocument/2006/relationships/image" Target="../media/image3951.png"/><Relationship Id="rId541" Type="http://schemas.openxmlformats.org/officeDocument/2006/relationships/image" Target="../media/image4032.png"/><Relationship Id="rId583" Type="http://schemas.openxmlformats.org/officeDocument/2006/relationships/image" Target="../media/image13.png"/><Relationship Id="rId4" Type="http://schemas.openxmlformats.org/officeDocument/2006/relationships/customXml" Target="../ink/ink1582.xml"/><Relationship Id="rId180" Type="http://schemas.openxmlformats.org/officeDocument/2006/relationships/image" Target="../media/image1551.png"/><Relationship Id="rId236" Type="http://schemas.openxmlformats.org/officeDocument/2006/relationships/customXml" Target="../ink/ink1701.xml"/><Relationship Id="rId278" Type="http://schemas.openxmlformats.org/officeDocument/2006/relationships/customXml" Target="../ink/ink1722.xml"/><Relationship Id="rId401" Type="http://schemas.openxmlformats.org/officeDocument/2006/relationships/customXml" Target="../ink/ink1784.xml"/><Relationship Id="rId443" Type="http://schemas.openxmlformats.org/officeDocument/2006/relationships/image" Target="../media/image3983.png"/><Relationship Id="rId303" Type="http://schemas.openxmlformats.org/officeDocument/2006/relationships/customXml" Target="../ink/ink1735.xml"/><Relationship Id="rId485" Type="http://schemas.openxmlformats.org/officeDocument/2006/relationships/image" Target="../media/image4004.png"/><Relationship Id="rId42" Type="http://schemas.openxmlformats.org/officeDocument/2006/relationships/image" Target="../media/image2053.png"/><Relationship Id="rId84" Type="http://schemas.openxmlformats.org/officeDocument/2006/relationships/image" Target="../media/image2075.png"/><Relationship Id="rId138" Type="http://schemas.openxmlformats.org/officeDocument/2006/relationships/customXml" Target="../ink/ink1651.xml"/><Relationship Id="rId345" Type="http://schemas.openxmlformats.org/officeDocument/2006/relationships/customXml" Target="../ink/ink1756.xml"/><Relationship Id="rId387" Type="http://schemas.openxmlformats.org/officeDocument/2006/relationships/customXml" Target="../ink/ink1777.xml"/><Relationship Id="rId510" Type="http://schemas.openxmlformats.org/officeDocument/2006/relationships/customXml" Target="../ink/ink1839.xml"/><Relationship Id="rId552" Type="http://schemas.openxmlformats.org/officeDocument/2006/relationships/customXml" Target="../ink/ink1860.xml"/><Relationship Id="rId191" Type="http://schemas.openxmlformats.org/officeDocument/2006/relationships/customXml" Target="../ink/ink1678.xml"/><Relationship Id="rId205" Type="http://schemas.openxmlformats.org/officeDocument/2006/relationships/customXml" Target="../ink/ink1685.xml"/><Relationship Id="rId247" Type="http://schemas.openxmlformats.org/officeDocument/2006/relationships/image" Target="../media/image3888.png"/><Relationship Id="rId412" Type="http://schemas.openxmlformats.org/officeDocument/2006/relationships/customXml" Target="../ink/ink1790.xml"/><Relationship Id="rId107" Type="http://schemas.openxmlformats.org/officeDocument/2006/relationships/image" Target="../media/image2086.png"/><Relationship Id="rId289" Type="http://schemas.openxmlformats.org/officeDocument/2006/relationships/image" Target="../media/image3909.png"/><Relationship Id="rId454" Type="http://schemas.openxmlformats.org/officeDocument/2006/relationships/customXml" Target="../ink/ink1811.xml"/><Relationship Id="rId496" Type="http://schemas.openxmlformats.org/officeDocument/2006/relationships/customXml" Target="../ink/ink1832.xml"/><Relationship Id="rId11" Type="http://schemas.openxmlformats.org/officeDocument/2006/relationships/customXml" Target="../ink/ink1586.xml"/><Relationship Id="rId53" Type="http://schemas.openxmlformats.org/officeDocument/2006/relationships/customXml" Target="../ink/ink1608.xml"/><Relationship Id="rId149" Type="http://schemas.openxmlformats.org/officeDocument/2006/relationships/image" Target="../media/image3841.png"/><Relationship Id="rId314" Type="http://schemas.openxmlformats.org/officeDocument/2006/relationships/image" Target="../media/image3921.png"/><Relationship Id="rId356" Type="http://schemas.openxmlformats.org/officeDocument/2006/relationships/image" Target="../media/image3941.png"/><Relationship Id="rId398" Type="http://schemas.openxmlformats.org/officeDocument/2006/relationships/image" Target="../media/image3962.png"/><Relationship Id="rId521" Type="http://schemas.openxmlformats.org/officeDocument/2006/relationships/image" Target="../media/image4022.png"/><Relationship Id="rId563" Type="http://schemas.openxmlformats.org/officeDocument/2006/relationships/image" Target="../media/image4043.png"/><Relationship Id="rId95" Type="http://schemas.openxmlformats.org/officeDocument/2006/relationships/image" Target="../media/image2080.png"/><Relationship Id="rId160" Type="http://schemas.openxmlformats.org/officeDocument/2006/relationships/customXml" Target="../ink/ink1662.xml"/><Relationship Id="rId216" Type="http://schemas.openxmlformats.org/officeDocument/2006/relationships/image" Target="../media/image3873.png"/><Relationship Id="rId423" Type="http://schemas.openxmlformats.org/officeDocument/2006/relationships/image" Target="../media/image3973.png"/><Relationship Id="rId258" Type="http://schemas.openxmlformats.org/officeDocument/2006/relationships/customXml" Target="../ink/ink1712.xml"/><Relationship Id="rId465" Type="http://schemas.openxmlformats.org/officeDocument/2006/relationships/image" Target="../media/image3994.png"/><Relationship Id="rId22" Type="http://schemas.openxmlformats.org/officeDocument/2006/relationships/image" Target="../media/image2044.png"/><Relationship Id="rId64" Type="http://schemas.openxmlformats.org/officeDocument/2006/relationships/image" Target="../media/image2065.png"/><Relationship Id="rId118" Type="http://schemas.openxmlformats.org/officeDocument/2006/relationships/customXml" Target="../ink/ink1641.xml"/><Relationship Id="rId325" Type="http://schemas.openxmlformats.org/officeDocument/2006/relationships/customXml" Target="../ink/ink1746.xml"/><Relationship Id="rId367" Type="http://schemas.openxmlformats.org/officeDocument/2006/relationships/customXml" Target="../ink/ink1767.xml"/><Relationship Id="rId532" Type="http://schemas.openxmlformats.org/officeDocument/2006/relationships/customXml" Target="../ink/ink1850.xml"/><Relationship Id="rId574" Type="http://schemas.openxmlformats.org/officeDocument/2006/relationships/customXml" Target="../ink/ink1871.xml"/><Relationship Id="rId171" Type="http://schemas.openxmlformats.org/officeDocument/2006/relationships/image" Target="../media/image3852.png"/><Relationship Id="rId227" Type="http://schemas.openxmlformats.org/officeDocument/2006/relationships/image" Target="../media/image3878.png"/><Relationship Id="rId269" Type="http://schemas.openxmlformats.org/officeDocument/2006/relationships/image" Target="../media/image3899.png"/><Relationship Id="rId434" Type="http://schemas.openxmlformats.org/officeDocument/2006/relationships/customXml" Target="../ink/ink1801.xml"/><Relationship Id="rId476" Type="http://schemas.openxmlformats.org/officeDocument/2006/relationships/customXml" Target="../ink/ink1822.xml"/><Relationship Id="rId33" Type="http://schemas.openxmlformats.org/officeDocument/2006/relationships/customXml" Target="../ink/ink1598.xml"/><Relationship Id="rId129" Type="http://schemas.openxmlformats.org/officeDocument/2006/relationships/image" Target="../media/image2291.png"/><Relationship Id="rId280" Type="http://schemas.openxmlformats.org/officeDocument/2006/relationships/customXml" Target="../ink/ink1723.xml"/><Relationship Id="rId336" Type="http://schemas.openxmlformats.org/officeDocument/2006/relationships/image" Target="../media/image3932.png"/><Relationship Id="rId501" Type="http://schemas.openxmlformats.org/officeDocument/2006/relationships/image" Target="../media/image4012.png"/><Relationship Id="rId543" Type="http://schemas.openxmlformats.org/officeDocument/2006/relationships/image" Target="../media/image4033.png"/><Relationship Id="rId75" Type="http://schemas.openxmlformats.org/officeDocument/2006/relationships/customXml" Target="../ink/ink1619.xml"/><Relationship Id="rId140" Type="http://schemas.openxmlformats.org/officeDocument/2006/relationships/customXml" Target="../ink/ink1652.xml"/><Relationship Id="rId182" Type="http://schemas.openxmlformats.org/officeDocument/2006/relationships/image" Target="../media/image3856.png"/><Relationship Id="rId378" Type="http://schemas.openxmlformats.org/officeDocument/2006/relationships/image" Target="../media/image3952.png"/><Relationship Id="rId403" Type="http://schemas.openxmlformats.org/officeDocument/2006/relationships/image" Target="../media/image3964.png"/><Relationship Id="rId585" Type="http://schemas.openxmlformats.org/officeDocument/2006/relationships/image" Target="../media/image14.png"/><Relationship Id="rId6" Type="http://schemas.openxmlformats.org/officeDocument/2006/relationships/customXml" Target="../ink/ink1583.xml"/><Relationship Id="rId238" Type="http://schemas.openxmlformats.org/officeDocument/2006/relationships/customXml" Target="../ink/ink1702.xml"/><Relationship Id="rId445" Type="http://schemas.openxmlformats.org/officeDocument/2006/relationships/image" Target="../media/image3984.png"/><Relationship Id="rId487" Type="http://schemas.openxmlformats.org/officeDocument/2006/relationships/image" Target="../media/image4005.png"/><Relationship Id="rId291" Type="http://schemas.openxmlformats.org/officeDocument/2006/relationships/image" Target="../media/image3910.png"/><Relationship Id="rId305" Type="http://schemas.openxmlformats.org/officeDocument/2006/relationships/customXml" Target="../ink/ink1736.xml"/><Relationship Id="rId347" Type="http://schemas.openxmlformats.org/officeDocument/2006/relationships/customXml" Target="../ink/ink1757.xml"/><Relationship Id="rId512" Type="http://schemas.openxmlformats.org/officeDocument/2006/relationships/customXml" Target="../ink/ink1840.xml"/><Relationship Id="rId44" Type="http://schemas.openxmlformats.org/officeDocument/2006/relationships/image" Target="../media/image2054.png"/><Relationship Id="rId86" Type="http://schemas.openxmlformats.org/officeDocument/2006/relationships/image" Target="../media/image2076.png"/><Relationship Id="rId151" Type="http://schemas.openxmlformats.org/officeDocument/2006/relationships/image" Target="../media/image3842.png"/><Relationship Id="rId389" Type="http://schemas.openxmlformats.org/officeDocument/2006/relationships/customXml" Target="../ink/ink1778.xml"/><Relationship Id="rId554" Type="http://schemas.openxmlformats.org/officeDocument/2006/relationships/customXml" Target="../ink/ink1861.xml"/><Relationship Id="rId193" Type="http://schemas.openxmlformats.org/officeDocument/2006/relationships/customXml" Target="../ink/ink1679.xml"/><Relationship Id="rId207" Type="http://schemas.openxmlformats.org/officeDocument/2006/relationships/customXml" Target="../ink/ink1686.xml"/><Relationship Id="rId249" Type="http://schemas.openxmlformats.org/officeDocument/2006/relationships/image" Target="../media/image3889.png"/><Relationship Id="rId414" Type="http://schemas.openxmlformats.org/officeDocument/2006/relationships/customXml" Target="../ink/ink1791.xml"/><Relationship Id="rId456" Type="http://schemas.openxmlformats.org/officeDocument/2006/relationships/customXml" Target="../ink/ink1812.xml"/><Relationship Id="rId498" Type="http://schemas.openxmlformats.org/officeDocument/2006/relationships/customXml" Target="../ink/ink1833.xml"/><Relationship Id="rId13" Type="http://schemas.openxmlformats.org/officeDocument/2006/relationships/customXml" Target="../ink/ink1587.xml"/><Relationship Id="rId109" Type="http://schemas.openxmlformats.org/officeDocument/2006/relationships/image" Target="../media/image2087.png"/><Relationship Id="rId260" Type="http://schemas.openxmlformats.org/officeDocument/2006/relationships/customXml" Target="../ink/ink1713.xml"/><Relationship Id="rId316" Type="http://schemas.openxmlformats.org/officeDocument/2006/relationships/image" Target="../media/image3922.png"/><Relationship Id="rId523" Type="http://schemas.openxmlformats.org/officeDocument/2006/relationships/image" Target="../media/image4023.png"/><Relationship Id="rId55" Type="http://schemas.openxmlformats.org/officeDocument/2006/relationships/customXml" Target="../ink/ink1609.xml"/><Relationship Id="rId97" Type="http://schemas.openxmlformats.org/officeDocument/2006/relationships/image" Target="../media/image2081.png"/><Relationship Id="rId120" Type="http://schemas.openxmlformats.org/officeDocument/2006/relationships/customXml" Target="../ink/ink1642.xml"/><Relationship Id="rId358" Type="http://schemas.openxmlformats.org/officeDocument/2006/relationships/image" Target="../media/image3942.png"/><Relationship Id="rId565" Type="http://schemas.openxmlformats.org/officeDocument/2006/relationships/image" Target="../media/image4044.png"/><Relationship Id="rId162" Type="http://schemas.openxmlformats.org/officeDocument/2006/relationships/customXml" Target="../ink/ink1663.xml"/><Relationship Id="rId218" Type="http://schemas.openxmlformats.org/officeDocument/2006/relationships/image" Target="../media/image3874.png"/><Relationship Id="rId425" Type="http://schemas.openxmlformats.org/officeDocument/2006/relationships/image" Target="../media/image3974.png"/><Relationship Id="rId467" Type="http://schemas.openxmlformats.org/officeDocument/2006/relationships/image" Target="../media/image3995.png"/><Relationship Id="rId271" Type="http://schemas.openxmlformats.org/officeDocument/2006/relationships/image" Target="../media/image3900.png"/><Relationship Id="rId24" Type="http://schemas.openxmlformats.org/officeDocument/2006/relationships/image" Target="../media/image2045.png"/><Relationship Id="rId66" Type="http://schemas.openxmlformats.org/officeDocument/2006/relationships/image" Target="../media/image2066.png"/><Relationship Id="rId131" Type="http://schemas.openxmlformats.org/officeDocument/2006/relationships/image" Target="../media/image3832.png"/><Relationship Id="rId327" Type="http://schemas.openxmlformats.org/officeDocument/2006/relationships/customXml" Target="../ink/ink1747.xml"/><Relationship Id="rId369" Type="http://schemas.openxmlformats.org/officeDocument/2006/relationships/customXml" Target="../ink/ink1768.xml"/><Relationship Id="rId534" Type="http://schemas.openxmlformats.org/officeDocument/2006/relationships/customXml" Target="../ink/ink1851.xml"/><Relationship Id="rId576" Type="http://schemas.openxmlformats.org/officeDocument/2006/relationships/customXml" Target="../ink/ink1872.xml"/><Relationship Id="rId173" Type="http://schemas.openxmlformats.org/officeDocument/2006/relationships/image" Target="../media/image3853.png"/><Relationship Id="rId229" Type="http://schemas.openxmlformats.org/officeDocument/2006/relationships/image" Target="../media/image3879.png"/><Relationship Id="rId380" Type="http://schemas.openxmlformats.org/officeDocument/2006/relationships/image" Target="../media/image3953.png"/><Relationship Id="rId436" Type="http://schemas.openxmlformats.org/officeDocument/2006/relationships/customXml" Target="../ink/ink1802.xml"/><Relationship Id="rId240" Type="http://schemas.openxmlformats.org/officeDocument/2006/relationships/customXml" Target="../ink/ink1703.xml"/><Relationship Id="rId478" Type="http://schemas.openxmlformats.org/officeDocument/2006/relationships/customXml" Target="../ink/ink1823.xml"/><Relationship Id="rId35" Type="http://schemas.openxmlformats.org/officeDocument/2006/relationships/customXml" Target="../ink/ink1599.xml"/><Relationship Id="rId77" Type="http://schemas.openxmlformats.org/officeDocument/2006/relationships/customXml" Target="../ink/ink1620.xml"/><Relationship Id="rId100" Type="http://schemas.openxmlformats.org/officeDocument/2006/relationships/customXml" Target="../ink/ink1632.xml"/><Relationship Id="rId282" Type="http://schemas.openxmlformats.org/officeDocument/2006/relationships/customXml" Target="../ink/ink1724.xml"/><Relationship Id="rId338" Type="http://schemas.openxmlformats.org/officeDocument/2006/relationships/image" Target="../media/image3933.png"/><Relationship Id="rId503" Type="http://schemas.openxmlformats.org/officeDocument/2006/relationships/image" Target="../media/image4013.png"/><Relationship Id="rId545" Type="http://schemas.openxmlformats.org/officeDocument/2006/relationships/image" Target="../media/image4034.png"/><Relationship Id="rId587" Type="http://schemas.openxmlformats.org/officeDocument/2006/relationships/image" Target="../media/image15.png"/><Relationship Id="rId8" Type="http://schemas.openxmlformats.org/officeDocument/2006/relationships/customXml" Target="../ink/ink1584.xml"/><Relationship Id="rId142" Type="http://schemas.openxmlformats.org/officeDocument/2006/relationships/customXml" Target="../ink/ink1653.xml"/><Relationship Id="rId184" Type="http://schemas.openxmlformats.org/officeDocument/2006/relationships/image" Target="../media/image3857.png"/><Relationship Id="rId391" Type="http://schemas.openxmlformats.org/officeDocument/2006/relationships/customXml" Target="../ink/ink1779.xml"/><Relationship Id="rId405" Type="http://schemas.openxmlformats.org/officeDocument/2006/relationships/image" Target="../media/image3965.png"/><Relationship Id="rId447" Type="http://schemas.openxmlformats.org/officeDocument/2006/relationships/image" Target="../media/image3985.png"/><Relationship Id="rId251" Type="http://schemas.openxmlformats.org/officeDocument/2006/relationships/image" Target="../media/image3890.png"/><Relationship Id="rId489" Type="http://schemas.openxmlformats.org/officeDocument/2006/relationships/image" Target="../media/image4006.png"/><Relationship Id="rId46" Type="http://schemas.openxmlformats.org/officeDocument/2006/relationships/image" Target="../media/image2055.png"/><Relationship Id="rId293" Type="http://schemas.openxmlformats.org/officeDocument/2006/relationships/image" Target="../media/image3911.png"/><Relationship Id="rId307" Type="http://schemas.openxmlformats.org/officeDocument/2006/relationships/customXml" Target="../ink/ink1737.xml"/><Relationship Id="rId349" Type="http://schemas.openxmlformats.org/officeDocument/2006/relationships/customXml" Target="../ink/ink1758.xml"/><Relationship Id="rId514" Type="http://schemas.openxmlformats.org/officeDocument/2006/relationships/customXml" Target="../ink/ink1841.xml"/><Relationship Id="rId556" Type="http://schemas.openxmlformats.org/officeDocument/2006/relationships/customXml" Target="../ink/ink1862.xml"/><Relationship Id="rId88" Type="http://schemas.openxmlformats.org/officeDocument/2006/relationships/image" Target="../media/image2077.png"/><Relationship Id="rId111" Type="http://schemas.openxmlformats.org/officeDocument/2006/relationships/image" Target="../media/image2088.png"/><Relationship Id="rId153" Type="http://schemas.openxmlformats.org/officeDocument/2006/relationships/image" Target="../media/image3843.png"/><Relationship Id="rId195" Type="http://schemas.openxmlformats.org/officeDocument/2006/relationships/customXml" Target="../ink/ink1680.xml"/><Relationship Id="rId209" Type="http://schemas.openxmlformats.org/officeDocument/2006/relationships/customXml" Target="../ink/ink1687.xml"/><Relationship Id="rId360" Type="http://schemas.openxmlformats.org/officeDocument/2006/relationships/image" Target="../media/image3943.png"/><Relationship Id="rId416" Type="http://schemas.openxmlformats.org/officeDocument/2006/relationships/customXml" Target="../ink/ink1792.xml"/><Relationship Id="rId220" Type="http://schemas.openxmlformats.org/officeDocument/2006/relationships/image" Target="../media/image3875.png"/><Relationship Id="rId458" Type="http://schemas.openxmlformats.org/officeDocument/2006/relationships/customXml" Target="../ink/ink1813.xml"/><Relationship Id="rId15" Type="http://schemas.openxmlformats.org/officeDocument/2006/relationships/customXml" Target="../ink/ink1588.xml"/><Relationship Id="rId57" Type="http://schemas.openxmlformats.org/officeDocument/2006/relationships/customXml" Target="../ink/ink1610.xml"/><Relationship Id="rId262" Type="http://schemas.openxmlformats.org/officeDocument/2006/relationships/customXml" Target="../ink/ink1714.xml"/><Relationship Id="rId318" Type="http://schemas.openxmlformats.org/officeDocument/2006/relationships/image" Target="../media/image3923.png"/><Relationship Id="rId525" Type="http://schemas.openxmlformats.org/officeDocument/2006/relationships/image" Target="../media/image4024.png"/><Relationship Id="rId567" Type="http://schemas.openxmlformats.org/officeDocument/2006/relationships/image" Target="../media/image4045.png"/><Relationship Id="rId99" Type="http://schemas.openxmlformats.org/officeDocument/2006/relationships/image" Target="../media/image2082.png"/><Relationship Id="rId122" Type="http://schemas.openxmlformats.org/officeDocument/2006/relationships/customXml" Target="../ink/ink1643.xml"/><Relationship Id="rId164" Type="http://schemas.openxmlformats.org/officeDocument/2006/relationships/customXml" Target="../ink/ink1664.xml"/><Relationship Id="rId371" Type="http://schemas.openxmlformats.org/officeDocument/2006/relationships/customXml" Target="../ink/ink1769.xml"/><Relationship Id="rId427" Type="http://schemas.openxmlformats.org/officeDocument/2006/relationships/image" Target="../media/image3975.png"/><Relationship Id="rId469" Type="http://schemas.openxmlformats.org/officeDocument/2006/relationships/image" Target="../media/image3996.png"/><Relationship Id="rId26" Type="http://schemas.openxmlformats.org/officeDocument/2006/relationships/image" Target="../media/image2046.png"/><Relationship Id="rId231" Type="http://schemas.openxmlformats.org/officeDocument/2006/relationships/image" Target="../media/image3880.png"/><Relationship Id="rId273" Type="http://schemas.openxmlformats.org/officeDocument/2006/relationships/image" Target="../media/image3901.png"/><Relationship Id="rId329" Type="http://schemas.openxmlformats.org/officeDocument/2006/relationships/customXml" Target="../ink/ink1748.xml"/><Relationship Id="rId480" Type="http://schemas.openxmlformats.org/officeDocument/2006/relationships/customXml" Target="../ink/ink1824.xml"/><Relationship Id="rId536" Type="http://schemas.openxmlformats.org/officeDocument/2006/relationships/customXml" Target="../ink/ink1852.xml"/><Relationship Id="rId68" Type="http://schemas.openxmlformats.org/officeDocument/2006/relationships/image" Target="../media/image2067.png"/><Relationship Id="rId133" Type="http://schemas.openxmlformats.org/officeDocument/2006/relationships/image" Target="../media/image3833.png"/><Relationship Id="rId175" Type="http://schemas.openxmlformats.org/officeDocument/2006/relationships/image" Target="../media/image3854.png"/><Relationship Id="rId340" Type="http://schemas.openxmlformats.org/officeDocument/2006/relationships/image" Target="../media/image3934.png"/><Relationship Id="rId578" Type="http://schemas.openxmlformats.org/officeDocument/2006/relationships/customXml" Target="../ink/ink1873.xml"/><Relationship Id="rId200" Type="http://schemas.openxmlformats.org/officeDocument/2006/relationships/image" Target="../media/image3865.png"/><Relationship Id="rId382" Type="http://schemas.openxmlformats.org/officeDocument/2006/relationships/image" Target="../media/image3954.png"/><Relationship Id="rId438" Type="http://schemas.openxmlformats.org/officeDocument/2006/relationships/customXml" Target="../ink/ink1803.xml"/><Relationship Id="rId242" Type="http://schemas.openxmlformats.org/officeDocument/2006/relationships/customXml" Target="../ink/ink1704.xml"/><Relationship Id="rId284" Type="http://schemas.openxmlformats.org/officeDocument/2006/relationships/customXml" Target="../ink/ink1725.xml"/><Relationship Id="rId491" Type="http://schemas.openxmlformats.org/officeDocument/2006/relationships/image" Target="../media/image4007.png"/><Relationship Id="rId505" Type="http://schemas.openxmlformats.org/officeDocument/2006/relationships/image" Target="../media/image4014.png"/><Relationship Id="rId37" Type="http://schemas.openxmlformats.org/officeDocument/2006/relationships/customXml" Target="../ink/ink1600.xml"/><Relationship Id="rId79" Type="http://schemas.openxmlformats.org/officeDocument/2006/relationships/customXml" Target="../ink/ink1621.xml"/><Relationship Id="rId102" Type="http://schemas.openxmlformats.org/officeDocument/2006/relationships/customXml" Target="../ink/ink1633.xml"/><Relationship Id="rId144" Type="http://schemas.openxmlformats.org/officeDocument/2006/relationships/customXml" Target="../ink/ink1654.xml"/><Relationship Id="rId547" Type="http://schemas.openxmlformats.org/officeDocument/2006/relationships/image" Target="../media/image4035.png"/><Relationship Id="rId589" Type="http://schemas.openxmlformats.org/officeDocument/2006/relationships/image" Target="../media/image16.png"/><Relationship Id="rId90" Type="http://schemas.openxmlformats.org/officeDocument/2006/relationships/image" Target="../media/image2078.png"/><Relationship Id="rId186" Type="http://schemas.openxmlformats.org/officeDocument/2006/relationships/image" Target="../media/image3858.png"/><Relationship Id="rId351" Type="http://schemas.openxmlformats.org/officeDocument/2006/relationships/customXml" Target="../ink/ink1759.xml"/><Relationship Id="rId393" Type="http://schemas.openxmlformats.org/officeDocument/2006/relationships/customXml" Target="../ink/ink1780.xml"/><Relationship Id="rId407" Type="http://schemas.openxmlformats.org/officeDocument/2006/relationships/image" Target="../media/image3966.png"/><Relationship Id="rId449" Type="http://schemas.openxmlformats.org/officeDocument/2006/relationships/image" Target="../media/image3986.png"/><Relationship Id="rId211" Type="http://schemas.openxmlformats.org/officeDocument/2006/relationships/customXml" Target="../ink/ink1688.xml"/><Relationship Id="rId253" Type="http://schemas.openxmlformats.org/officeDocument/2006/relationships/image" Target="../media/image3891.png"/><Relationship Id="rId295" Type="http://schemas.openxmlformats.org/officeDocument/2006/relationships/customXml" Target="../ink/ink1731.xml"/><Relationship Id="rId309" Type="http://schemas.openxmlformats.org/officeDocument/2006/relationships/customXml" Target="../ink/ink1738.xml"/><Relationship Id="rId460" Type="http://schemas.openxmlformats.org/officeDocument/2006/relationships/customXml" Target="../ink/ink1814.xml"/><Relationship Id="rId516" Type="http://schemas.openxmlformats.org/officeDocument/2006/relationships/customXml" Target="../ink/ink1842.xml"/><Relationship Id="rId48" Type="http://schemas.openxmlformats.org/officeDocument/2006/relationships/image" Target="../media/image2056.png"/><Relationship Id="rId113" Type="http://schemas.openxmlformats.org/officeDocument/2006/relationships/image" Target="../media/image2089.png"/><Relationship Id="rId320" Type="http://schemas.openxmlformats.org/officeDocument/2006/relationships/image" Target="../media/image3924.png"/><Relationship Id="rId558" Type="http://schemas.openxmlformats.org/officeDocument/2006/relationships/customXml" Target="../ink/ink1863.xml"/><Relationship Id="rId155" Type="http://schemas.openxmlformats.org/officeDocument/2006/relationships/image" Target="../media/image3844.png"/><Relationship Id="rId197" Type="http://schemas.openxmlformats.org/officeDocument/2006/relationships/customXml" Target="../ink/ink1681.xml"/><Relationship Id="rId362" Type="http://schemas.openxmlformats.org/officeDocument/2006/relationships/image" Target="../media/image3944.png"/><Relationship Id="rId418" Type="http://schemas.openxmlformats.org/officeDocument/2006/relationships/customXml" Target="../ink/ink1793.xml"/><Relationship Id="rId222" Type="http://schemas.openxmlformats.org/officeDocument/2006/relationships/image" Target="../media/image3876.png"/><Relationship Id="rId264" Type="http://schemas.openxmlformats.org/officeDocument/2006/relationships/customXml" Target="../ink/ink1715.xml"/><Relationship Id="rId471" Type="http://schemas.openxmlformats.org/officeDocument/2006/relationships/image" Target="../media/image3997.png"/><Relationship Id="rId17" Type="http://schemas.openxmlformats.org/officeDocument/2006/relationships/customXml" Target="../ink/ink1589.xml"/><Relationship Id="rId59" Type="http://schemas.openxmlformats.org/officeDocument/2006/relationships/customXml" Target="../ink/ink1611.xml"/><Relationship Id="rId124" Type="http://schemas.openxmlformats.org/officeDocument/2006/relationships/customXml" Target="../ink/ink1644.xml"/><Relationship Id="rId527" Type="http://schemas.openxmlformats.org/officeDocument/2006/relationships/image" Target="../media/image4025.png"/><Relationship Id="rId569" Type="http://schemas.openxmlformats.org/officeDocument/2006/relationships/image" Target="../media/image4046.png"/><Relationship Id="rId70" Type="http://schemas.openxmlformats.org/officeDocument/2006/relationships/image" Target="../media/image2068.png"/><Relationship Id="rId166" Type="http://schemas.openxmlformats.org/officeDocument/2006/relationships/customXml" Target="../ink/ink1665.xml"/><Relationship Id="rId331" Type="http://schemas.openxmlformats.org/officeDocument/2006/relationships/customXml" Target="../ink/ink1749.xml"/><Relationship Id="rId373" Type="http://schemas.openxmlformats.org/officeDocument/2006/relationships/customXml" Target="../ink/ink1770.xml"/><Relationship Id="rId429" Type="http://schemas.openxmlformats.org/officeDocument/2006/relationships/image" Target="../media/image3976.png"/><Relationship Id="rId580" Type="http://schemas.openxmlformats.org/officeDocument/2006/relationships/customXml" Target="../ink/ink1874.xml"/><Relationship Id="rId1" Type="http://schemas.openxmlformats.org/officeDocument/2006/relationships/slideLayout" Target="../slideLayouts/slideLayout7.xml"/><Relationship Id="rId233" Type="http://schemas.openxmlformats.org/officeDocument/2006/relationships/image" Target="../media/image3881.png"/><Relationship Id="rId440" Type="http://schemas.openxmlformats.org/officeDocument/2006/relationships/customXml" Target="../ink/ink1804.xml"/><Relationship Id="rId28" Type="http://schemas.openxmlformats.org/officeDocument/2006/relationships/image" Target="../media/image2047.png"/><Relationship Id="rId275" Type="http://schemas.openxmlformats.org/officeDocument/2006/relationships/image" Target="../media/image3902.png"/><Relationship Id="rId300" Type="http://schemas.openxmlformats.org/officeDocument/2006/relationships/image" Target="../media/image3914.png"/><Relationship Id="rId482" Type="http://schemas.openxmlformats.org/officeDocument/2006/relationships/customXml" Target="../ink/ink1825.xml"/><Relationship Id="rId538" Type="http://schemas.openxmlformats.org/officeDocument/2006/relationships/customXml" Target="../ink/ink1853.xml"/><Relationship Id="rId81" Type="http://schemas.openxmlformats.org/officeDocument/2006/relationships/customXml" Target="../ink/ink1622.xml"/><Relationship Id="rId135" Type="http://schemas.openxmlformats.org/officeDocument/2006/relationships/image" Target="../media/image3834.png"/><Relationship Id="rId177" Type="http://schemas.openxmlformats.org/officeDocument/2006/relationships/customXml" Target="../ink/ink1671.xml"/><Relationship Id="rId342" Type="http://schemas.openxmlformats.org/officeDocument/2006/relationships/image" Target="../media/image3935.png"/><Relationship Id="rId384" Type="http://schemas.openxmlformats.org/officeDocument/2006/relationships/image" Target="../media/image3955.png"/><Relationship Id="rId591" Type="http://schemas.openxmlformats.org/officeDocument/2006/relationships/image" Target="../media/image17.png"/><Relationship Id="rId202" Type="http://schemas.openxmlformats.org/officeDocument/2006/relationships/image" Target="../media/image3866.png"/><Relationship Id="rId244" Type="http://schemas.openxmlformats.org/officeDocument/2006/relationships/customXml" Target="../ink/ink1705.xml"/><Relationship Id="rId39" Type="http://schemas.openxmlformats.org/officeDocument/2006/relationships/customXml" Target="../ink/ink1601.xml"/><Relationship Id="rId286" Type="http://schemas.openxmlformats.org/officeDocument/2006/relationships/customXml" Target="../ink/ink1726.xml"/><Relationship Id="rId451" Type="http://schemas.openxmlformats.org/officeDocument/2006/relationships/image" Target="../media/image3987.png"/><Relationship Id="rId493" Type="http://schemas.openxmlformats.org/officeDocument/2006/relationships/image" Target="../media/image4008.png"/><Relationship Id="rId507" Type="http://schemas.openxmlformats.org/officeDocument/2006/relationships/image" Target="../media/image4015.png"/><Relationship Id="rId549" Type="http://schemas.openxmlformats.org/officeDocument/2006/relationships/image" Target="../media/image4036.png"/><Relationship Id="rId50" Type="http://schemas.openxmlformats.org/officeDocument/2006/relationships/image" Target="../media/image2057.png"/><Relationship Id="rId104" Type="http://schemas.openxmlformats.org/officeDocument/2006/relationships/customXml" Target="../ink/ink1634.xml"/><Relationship Id="rId146" Type="http://schemas.openxmlformats.org/officeDocument/2006/relationships/customXml" Target="../ink/ink1655.xml"/><Relationship Id="rId188" Type="http://schemas.openxmlformats.org/officeDocument/2006/relationships/image" Target="../media/image3859.png"/><Relationship Id="rId311" Type="http://schemas.openxmlformats.org/officeDocument/2006/relationships/customXml" Target="../ink/ink1739.xml"/><Relationship Id="rId353" Type="http://schemas.openxmlformats.org/officeDocument/2006/relationships/customXml" Target="../ink/ink1760.xml"/><Relationship Id="rId395" Type="http://schemas.openxmlformats.org/officeDocument/2006/relationships/customXml" Target="../ink/ink1781.xml"/><Relationship Id="rId409" Type="http://schemas.openxmlformats.org/officeDocument/2006/relationships/image" Target="../media/image3967.png"/><Relationship Id="rId560" Type="http://schemas.openxmlformats.org/officeDocument/2006/relationships/customXml" Target="../ink/ink1864.xml"/><Relationship Id="rId92" Type="http://schemas.openxmlformats.org/officeDocument/2006/relationships/image" Target="../media/image2079.png"/><Relationship Id="rId213" Type="http://schemas.openxmlformats.org/officeDocument/2006/relationships/customXml" Target="../ink/ink1689.xml"/><Relationship Id="rId420" Type="http://schemas.openxmlformats.org/officeDocument/2006/relationships/customXml" Target="../ink/ink1794.xml"/><Relationship Id="rId255" Type="http://schemas.openxmlformats.org/officeDocument/2006/relationships/image" Target="../media/image3892.png"/><Relationship Id="rId297" Type="http://schemas.openxmlformats.org/officeDocument/2006/relationships/customXml" Target="../ink/ink1732.xml"/><Relationship Id="rId462" Type="http://schemas.openxmlformats.org/officeDocument/2006/relationships/customXml" Target="../ink/ink1815.xml"/><Relationship Id="rId518" Type="http://schemas.openxmlformats.org/officeDocument/2006/relationships/customXml" Target="../ink/ink1843.xml"/><Relationship Id="rId115" Type="http://schemas.openxmlformats.org/officeDocument/2006/relationships/image" Target="../media/image2090.png"/><Relationship Id="rId157" Type="http://schemas.openxmlformats.org/officeDocument/2006/relationships/image" Target="../media/image3845.png"/><Relationship Id="rId322" Type="http://schemas.openxmlformats.org/officeDocument/2006/relationships/image" Target="../media/image3925.png"/><Relationship Id="rId364" Type="http://schemas.openxmlformats.org/officeDocument/2006/relationships/image" Target="../media/image3945.png"/><Relationship Id="rId61" Type="http://schemas.openxmlformats.org/officeDocument/2006/relationships/customXml" Target="../ink/ink1612.xml"/><Relationship Id="rId199" Type="http://schemas.openxmlformats.org/officeDocument/2006/relationships/customXml" Target="../ink/ink1682.xml"/><Relationship Id="rId571" Type="http://schemas.openxmlformats.org/officeDocument/2006/relationships/image" Target="../media/image4047.png"/><Relationship Id="rId19" Type="http://schemas.openxmlformats.org/officeDocument/2006/relationships/customXml" Target="../ink/ink1590.xml"/><Relationship Id="rId224" Type="http://schemas.openxmlformats.org/officeDocument/2006/relationships/customXml" Target="../ink/ink1695.xml"/><Relationship Id="rId266" Type="http://schemas.openxmlformats.org/officeDocument/2006/relationships/customXml" Target="../ink/ink1716.xml"/><Relationship Id="rId431" Type="http://schemas.openxmlformats.org/officeDocument/2006/relationships/image" Target="../media/image3977.png"/><Relationship Id="rId473" Type="http://schemas.openxmlformats.org/officeDocument/2006/relationships/image" Target="../media/image3998.png"/><Relationship Id="rId529" Type="http://schemas.openxmlformats.org/officeDocument/2006/relationships/image" Target="../media/image4026.png"/><Relationship Id="rId30" Type="http://schemas.openxmlformats.org/officeDocument/2006/relationships/customXml" Target="../ink/ink1596.xml"/><Relationship Id="rId126" Type="http://schemas.openxmlformats.org/officeDocument/2006/relationships/customXml" Target="../ink/ink1645.xml"/><Relationship Id="rId168" Type="http://schemas.openxmlformats.org/officeDocument/2006/relationships/customXml" Target="../ink/ink1666.xml"/><Relationship Id="rId333" Type="http://schemas.openxmlformats.org/officeDocument/2006/relationships/customXml" Target="../ink/ink1750.xml"/><Relationship Id="rId540" Type="http://schemas.openxmlformats.org/officeDocument/2006/relationships/customXml" Target="../ink/ink1854.xml"/><Relationship Id="rId72" Type="http://schemas.openxmlformats.org/officeDocument/2006/relationships/image" Target="../media/image2069.png"/><Relationship Id="rId375" Type="http://schemas.openxmlformats.org/officeDocument/2006/relationships/customXml" Target="../ink/ink1771.xml"/><Relationship Id="rId582" Type="http://schemas.openxmlformats.org/officeDocument/2006/relationships/customXml" Target="../ink/ink1875.xml"/><Relationship Id="rId3" Type="http://schemas.openxmlformats.org/officeDocument/2006/relationships/image" Target="../media/image4410.png"/><Relationship Id="rId235" Type="http://schemas.openxmlformats.org/officeDocument/2006/relationships/image" Target="../media/image3882.png"/><Relationship Id="rId277" Type="http://schemas.openxmlformats.org/officeDocument/2006/relationships/image" Target="../media/image3903.png"/><Relationship Id="rId400" Type="http://schemas.openxmlformats.org/officeDocument/2006/relationships/image" Target="../media/image3963.png"/><Relationship Id="rId442" Type="http://schemas.openxmlformats.org/officeDocument/2006/relationships/customXml" Target="../ink/ink1805.xml"/><Relationship Id="rId484" Type="http://schemas.openxmlformats.org/officeDocument/2006/relationships/customXml" Target="../ink/ink1826.xml"/><Relationship Id="rId137" Type="http://schemas.openxmlformats.org/officeDocument/2006/relationships/image" Target="../media/image3835.png"/><Relationship Id="rId302" Type="http://schemas.openxmlformats.org/officeDocument/2006/relationships/image" Target="../media/image3915.png"/><Relationship Id="rId344" Type="http://schemas.openxmlformats.org/officeDocument/2006/relationships/image" Target="../media/image3936.png"/><Relationship Id="rId41" Type="http://schemas.openxmlformats.org/officeDocument/2006/relationships/customXml" Target="../ink/ink1602.xml"/><Relationship Id="rId83" Type="http://schemas.openxmlformats.org/officeDocument/2006/relationships/customXml" Target="../ink/ink1623.xml"/><Relationship Id="rId179" Type="http://schemas.openxmlformats.org/officeDocument/2006/relationships/customXml" Target="../ink/ink1672.xml"/><Relationship Id="rId386" Type="http://schemas.openxmlformats.org/officeDocument/2006/relationships/image" Target="../media/image3956.png"/><Relationship Id="rId551" Type="http://schemas.openxmlformats.org/officeDocument/2006/relationships/image" Target="../media/image4037.png"/><Relationship Id="rId593" Type="http://schemas.openxmlformats.org/officeDocument/2006/relationships/image" Target="../media/image18.png"/><Relationship Id="rId190" Type="http://schemas.openxmlformats.org/officeDocument/2006/relationships/image" Target="../media/image3860.png"/><Relationship Id="rId204" Type="http://schemas.openxmlformats.org/officeDocument/2006/relationships/image" Target="../media/image3867.png"/><Relationship Id="rId246" Type="http://schemas.openxmlformats.org/officeDocument/2006/relationships/customXml" Target="../ink/ink1706.xml"/><Relationship Id="rId288" Type="http://schemas.openxmlformats.org/officeDocument/2006/relationships/customXml" Target="../ink/ink1727.xml"/><Relationship Id="rId411" Type="http://schemas.openxmlformats.org/officeDocument/2006/relationships/image" Target="../media/image3968.png"/><Relationship Id="rId453" Type="http://schemas.openxmlformats.org/officeDocument/2006/relationships/image" Target="../media/image3988.png"/><Relationship Id="rId509" Type="http://schemas.openxmlformats.org/officeDocument/2006/relationships/image" Target="../media/image4016.png"/><Relationship Id="rId106" Type="http://schemas.openxmlformats.org/officeDocument/2006/relationships/customXml" Target="../ink/ink1635.xml"/><Relationship Id="rId313" Type="http://schemas.openxmlformats.org/officeDocument/2006/relationships/customXml" Target="../ink/ink1740.xml"/><Relationship Id="rId495" Type="http://schemas.openxmlformats.org/officeDocument/2006/relationships/image" Target="../media/image4009.png"/><Relationship Id="rId10" Type="http://schemas.openxmlformats.org/officeDocument/2006/relationships/customXml" Target="../ink/ink1585.xml"/><Relationship Id="rId52" Type="http://schemas.openxmlformats.org/officeDocument/2006/relationships/image" Target="../media/image2058.png"/><Relationship Id="rId94" Type="http://schemas.openxmlformats.org/officeDocument/2006/relationships/customXml" Target="../ink/ink1629.xml"/><Relationship Id="rId148" Type="http://schemas.openxmlformats.org/officeDocument/2006/relationships/customXml" Target="../ink/ink1656.xml"/><Relationship Id="rId355" Type="http://schemas.openxmlformats.org/officeDocument/2006/relationships/customXml" Target="../ink/ink1761.xml"/><Relationship Id="rId397" Type="http://schemas.openxmlformats.org/officeDocument/2006/relationships/customXml" Target="../ink/ink1782.xml"/><Relationship Id="rId520" Type="http://schemas.openxmlformats.org/officeDocument/2006/relationships/customXml" Target="../ink/ink1844.xml"/><Relationship Id="rId562" Type="http://schemas.openxmlformats.org/officeDocument/2006/relationships/customXml" Target="../ink/ink1865.xml"/><Relationship Id="rId215" Type="http://schemas.openxmlformats.org/officeDocument/2006/relationships/customXml" Target="../ink/ink1690.xml"/><Relationship Id="rId257" Type="http://schemas.openxmlformats.org/officeDocument/2006/relationships/image" Target="../media/image3893.png"/><Relationship Id="rId422" Type="http://schemas.openxmlformats.org/officeDocument/2006/relationships/customXml" Target="../ink/ink1795.xml"/><Relationship Id="rId464" Type="http://schemas.openxmlformats.org/officeDocument/2006/relationships/customXml" Target="../ink/ink1816.xml"/><Relationship Id="rId299" Type="http://schemas.openxmlformats.org/officeDocument/2006/relationships/customXml" Target="../ink/ink1733.xml"/><Relationship Id="rId63" Type="http://schemas.openxmlformats.org/officeDocument/2006/relationships/customXml" Target="../ink/ink1613.xml"/><Relationship Id="rId159" Type="http://schemas.openxmlformats.org/officeDocument/2006/relationships/image" Target="../media/image3846.png"/><Relationship Id="rId366" Type="http://schemas.openxmlformats.org/officeDocument/2006/relationships/image" Target="../media/image3946.png"/><Relationship Id="rId573" Type="http://schemas.openxmlformats.org/officeDocument/2006/relationships/image" Target="../media/image4048.png"/><Relationship Id="rId226" Type="http://schemas.openxmlformats.org/officeDocument/2006/relationships/customXml" Target="../ink/ink1696.xml"/><Relationship Id="rId433" Type="http://schemas.openxmlformats.org/officeDocument/2006/relationships/image" Target="../media/image3978.png"/><Relationship Id="rId74" Type="http://schemas.openxmlformats.org/officeDocument/2006/relationships/image" Target="../media/image2070.png"/><Relationship Id="rId377" Type="http://schemas.openxmlformats.org/officeDocument/2006/relationships/customXml" Target="../ink/ink1772.xml"/><Relationship Id="rId500" Type="http://schemas.openxmlformats.org/officeDocument/2006/relationships/customXml" Target="../ink/ink1834.xml"/><Relationship Id="rId584" Type="http://schemas.openxmlformats.org/officeDocument/2006/relationships/customXml" Target="../ink/ink1876.xml"/><Relationship Id="rId5" Type="http://schemas.openxmlformats.org/officeDocument/2006/relationships/image" Target="../media/image2037.png"/><Relationship Id="rId237" Type="http://schemas.openxmlformats.org/officeDocument/2006/relationships/image" Target="../media/image3883.png"/><Relationship Id="rId444" Type="http://schemas.openxmlformats.org/officeDocument/2006/relationships/customXml" Target="../ink/ink1806.xml"/><Relationship Id="rId290" Type="http://schemas.openxmlformats.org/officeDocument/2006/relationships/customXml" Target="../ink/ink1728.xml"/><Relationship Id="rId304" Type="http://schemas.openxmlformats.org/officeDocument/2006/relationships/image" Target="../media/image3916.png"/><Relationship Id="rId388" Type="http://schemas.openxmlformats.org/officeDocument/2006/relationships/image" Target="../media/image3957.png"/><Relationship Id="rId511" Type="http://schemas.openxmlformats.org/officeDocument/2006/relationships/image" Target="../media/image4017.png"/><Relationship Id="rId85" Type="http://schemas.openxmlformats.org/officeDocument/2006/relationships/customXml" Target="../ink/ink1624.xml"/><Relationship Id="rId150" Type="http://schemas.openxmlformats.org/officeDocument/2006/relationships/customXml" Target="../ink/ink1657.xml"/><Relationship Id="rId248" Type="http://schemas.openxmlformats.org/officeDocument/2006/relationships/customXml" Target="../ink/ink1707.xml"/><Relationship Id="rId455" Type="http://schemas.openxmlformats.org/officeDocument/2006/relationships/image" Target="../media/image3989.png"/><Relationship Id="rId12" Type="http://schemas.openxmlformats.org/officeDocument/2006/relationships/image" Target="../media/image2039.png"/><Relationship Id="rId108" Type="http://schemas.openxmlformats.org/officeDocument/2006/relationships/customXml" Target="../ink/ink1636.xml"/><Relationship Id="rId315" Type="http://schemas.openxmlformats.org/officeDocument/2006/relationships/customXml" Target="../ink/ink1741.xml"/><Relationship Id="rId522" Type="http://schemas.openxmlformats.org/officeDocument/2006/relationships/customXml" Target="../ink/ink1845.xml"/><Relationship Id="rId96" Type="http://schemas.openxmlformats.org/officeDocument/2006/relationships/customXml" Target="../ink/ink1630.xml"/><Relationship Id="rId161" Type="http://schemas.openxmlformats.org/officeDocument/2006/relationships/image" Target="../media/image3847.png"/><Relationship Id="rId399" Type="http://schemas.openxmlformats.org/officeDocument/2006/relationships/customXml" Target="../ink/ink1783.xml"/><Relationship Id="rId259" Type="http://schemas.openxmlformats.org/officeDocument/2006/relationships/image" Target="../media/image3894.png"/><Relationship Id="rId466" Type="http://schemas.openxmlformats.org/officeDocument/2006/relationships/customXml" Target="../ink/ink1817.xml"/><Relationship Id="rId23" Type="http://schemas.openxmlformats.org/officeDocument/2006/relationships/customXml" Target="../ink/ink1592.xml"/><Relationship Id="rId119" Type="http://schemas.openxmlformats.org/officeDocument/2006/relationships/image" Target="../media/image2092.png"/><Relationship Id="rId326" Type="http://schemas.openxmlformats.org/officeDocument/2006/relationships/image" Target="../media/image3927.png"/><Relationship Id="rId533" Type="http://schemas.openxmlformats.org/officeDocument/2006/relationships/image" Target="../media/image4028.png"/><Relationship Id="rId172" Type="http://schemas.openxmlformats.org/officeDocument/2006/relationships/customXml" Target="../ink/ink1668.xml"/><Relationship Id="rId477" Type="http://schemas.openxmlformats.org/officeDocument/2006/relationships/image" Target="../media/image4000.png"/><Relationship Id="rId337" Type="http://schemas.openxmlformats.org/officeDocument/2006/relationships/customXml" Target="../ink/ink1752.xml"/><Relationship Id="rId34" Type="http://schemas.openxmlformats.org/officeDocument/2006/relationships/image" Target="../media/image2049.png"/><Relationship Id="rId544" Type="http://schemas.openxmlformats.org/officeDocument/2006/relationships/customXml" Target="../ink/ink1856.xml"/><Relationship Id="rId183" Type="http://schemas.openxmlformats.org/officeDocument/2006/relationships/customXml" Target="../ink/ink1674.xml"/><Relationship Id="rId390" Type="http://schemas.openxmlformats.org/officeDocument/2006/relationships/image" Target="../media/image3958.png"/><Relationship Id="rId404" Type="http://schemas.openxmlformats.org/officeDocument/2006/relationships/customXml" Target="../ink/ink1786.xml"/><Relationship Id="rId250" Type="http://schemas.openxmlformats.org/officeDocument/2006/relationships/customXml" Target="../ink/ink1708.xml"/><Relationship Id="rId488" Type="http://schemas.openxmlformats.org/officeDocument/2006/relationships/customXml" Target="../ink/ink1828.xml"/><Relationship Id="rId45" Type="http://schemas.openxmlformats.org/officeDocument/2006/relationships/customXml" Target="../ink/ink1604.xml"/><Relationship Id="rId110" Type="http://schemas.openxmlformats.org/officeDocument/2006/relationships/customXml" Target="../ink/ink1637.xml"/><Relationship Id="rId348" Type="http://schemas.openxmlformats.org/officeDocument/2006/relationships/image" Target="../media/image3938.png"/><Relationship Id="rId555" Type="http://schemas.openxmlformats.org/officeDocument/2006/relationships/image" Target="../media/image4039.png"/></Relationships>
</file>

<file path=ppt/slides/_rels/slide19.xml.rels><?xml version="1.0" encoding="UTF-8" standalone="yes"?>
<Relationships xmlns="http://schemas.openxmlformats.org/package/2006/relationships"><Relationship Id="rId26" Type="http://schemas.openxmlformats.org/officeDocument/2006/relationships/customXml" Target="../ink/ink1891.xml"/><Relationship Id="rId117" Type="http://schemas.openxmlformats.org/officeDocument/2006/relationships/image" Target="../media/image32.png"/><Relationship Id="rId21" Type="http://schemas.openxmlformats.org/officeDocument/2006/relationships/image" Target="../media/image4060.png"/><Relationship Id="rId42" Type="http://schemas.openxmlformats.org/officeDocument/2006/relationships/customXml" Target="../ink/ink1899.xml"/><Relationship Id="rId47" Type="http://schemas.openxmlformats.org/officeDocument/2006/relationships/image" Target="../media/image4073.png"/><Relationship Id="rId63" Type="http://schemas.openxmlformats.org/officeDocument/2006/relationships/image" Target="../media/image4081.png"/><Relationship Id="rId68" Type="http://schemas.openxmlformats.org/officeDocument/2006/relationships/customXml" Target="../ink/ink1912.xml"/><Relationship Id="rId84" Type="http://schemas.openxmlformats.org/officeDocument/2006/relationships/customXml" Target="../ink/ink1920.xml"/><Relationship Id="rId89" Type="http://schemas.openxmlformats.org/officeDocument/2006/relationships/image" Target="../media/image4094.png"/><Relationship Id="rId112" Type="http://schemas.openxmlformats.org/officeDocument/2006/relationships/customXml" Target="../ink/ink1934.xml"/><Relationship Id="rId16" Type="http://schemas.openxmlformats.org/officeDocument/2006/relationships/customXml" Target="../ink/ink1886.xml"/><Relationship Id="rId107" Type="http://schemas.openxmlformats.org/officeDocument/2006/relationships/image" Target="../media/image27.png"/><Relationship Id="rId11" Type="http://schemas.openxmlformats.org/officeDocument/2006/relationships/image" Target="../media/image4056.png"/><Relationship Id="rId32" Type="http://schemas.openxmlformats.org/officeDocument/2006/relationships/customXml" Target="../ink/ink1894.xml"/><Relationship Id="rId37" Type="http://schemas.openxmlformats.org/officeDocument/2006/relationships/image" Target="../media/image4068.png"/><Relationship Id="rId53" Type="http://schemas.openxmlformats.org/officeDocument/2006/relationships/image" Target="../media/image4076.png"/><Relationship Id="rId58" Type="http://schemas.openxmlformats.org/officeDocument/2006/relationships/customXml" Target="../ink/ink1907.xml"/><Relationship Id="rId74" Type="http://schemas.openxmlformats.org/officeDocument/2006/relationships/customXml" Target="../ink/ink1915.xml"/><Relationship Id="rId79" Type="http://schemas.openxmlformats.org/officeDocument/2006/relationships/image" Target="../media/image4089.png"/><Relationship Id="rId102" Type="http://schemas.openxmlformats.org/officeDocument/2006/relationships/customXml" Target="../ink/ink1929.xml"/><Relationship Id="rId5" Type="http://schemas.openxmlformats.org/officeDocument/2006/relationships/image" Target="../media/image21.png"/><Relationship Id="rId90" Type="http://schemas.openxmlformats.org/officeDocument/2006/relationships/customXml" Target="../ink/ink1923.xml"/><Relationship Id="rId95" Type="http://schemas.openxmlformats.org/officeDocument/2006/relationships/image" Target="../media/image4097.png"/><Relationship Id="rId22" Type="http://schemas.openxmlformats.org/officeDocument/2006/relationships/customXml" Target="../ink/ink1889.xml"/><Relationship Id="rId27" Type="http://schemas.openxmlformats.org/officeDocument/2006/relationships/image" Target="../media/image4063.png"/><Relationship Id="rId43" Type="http://schemas.openxmlformats.org/officeDocument/2006/relationships/image" Target="../media/image4071.png"/><Relationship Id="rId48" Type="http://schemas.openxmlformats.org/officeDocument/2006/relationships/customXml" Target="../ink/ink1902.xml"/><Relationship Id="rId64" Type="http://schemas.openxmlformats.org/officeDocument/2006/relationships/customXml" Target="../ink/ink1910.xml"/><Relationship Id="rId69" Type="http://schemas.openxmlformats.org/officeDocument/2006/relationships/image" Target="../media/image4084.png"/><Relationship Id="rId113" Type="http://schemas.openxmlformats.org/officeDocument/2006/relationships/image" Target="../media/image30.png"/><Relationship Id="rId118" Type="http://schemas.openxmlformats.org/officeDocument/2006/relationships/customXml" Target="../ink/ink1937.xml"/><Relationship Id="rId80" Type="http://schemas.openxmlformats.org/officeDocument/2006/relationships/customXml" Target="../ink/ink1918.xml"/><Relationship Id="rId85" Type="http://schemas.openxmlformats.org/officeDocument/2006/relationships/image" Target="../media/image4092.png"/><Relationship Id="rId12" Type="http://schemas.openxmlformats.org/officeDocument/2006/relationships/customXml" Target="../ink/ink1884.xml"/><Relationship Id="rId17" Type="http://schemas.openxmlformats.org/officeDocument/2006/relationships/image" Target="../media/image4059.png"/><Relationship Id="rId33" Type="http://schemas.openxmlformats.org/officeDocument/2006/relationships/image" Target="../media/image4066.png"/><Relationship Id="rId38" Type="http://schemas.openxmlformats.org/officeDocument/2006/relationships/customXml" Target="../ink/ink1897.xml"/><Relationship Id="rId59" Type="http://schemas.openxmlformats.org/officeDocument/2006/relationships/image" Target="../media/image4079.png"/><Relationship Id="rId103" Type="http://schemas.openxmlformats.org/officeDocument/2006/relationships/image" Target="../media/image25.png"/><Relationship Id="rId108" Type="http://schemas.openxmlformats.org/officeDocument/2006/relationships/customXml" Target="../ink/ink1932.xml"/><Relationship Id="rId54" Type="http://schemas.openxmlformats.org/officeDocument/2006/relationships/customXml" Target="../ink/ink1905.xml"/><Relationship Id="rId70" Type="http://schemas.openxmlformats.org/officeDocument/2006/relationships/customXml" Target="../ink/ink1913.xml"/><Relationship Id="rId75" Type="http://schemas.openxmlformats.org/officeDocument/2006/relationships/image" Target="../media/image4087.png"/><Relationship Id="rId91" Type="http://schemas.openxmlformats.org/officeDocument/2006/relationships/image" Target="../media/image4095.png"/><Relationship Id="rId96" Type="http://schemas.openxmlformats.org/officeDocument/2006/relationships/customXml" Target="../ink/ink1926.xml"/><Relationship Id="rId1" Type="http://schemas.openxmlformats.org/officeDocument/2006/relationships/slideLayout" Target="../slideLayouts/slideLayout7.xml"/><Relationship Id="rId6" Type="http://schemas.openxmlformats.org/officeDocument/2006/relationships/customXml" Target="../ink/ink1881.xml"/><Relationship Id="rId23" Type="http://schemas.openxmlformats.org/officeDocument/2006/relationships/image" Target="../media/image4061.png"/><Relationship Id="rId28" Type="http://schemas.openxmlformats.org/officeDocument/2006/relationships/customXml" Target="../ink/ink1892.xml"/><Relationship Id="rId49" Type="http://schemas.openxmlformats.org/officeDocument/2006/relationships/image" Target="../media/image4074.png"/><Relationship Id="rId114" Type="http://schemas.openxmlformats.org/officeDocument/2006/relationships/customXml" Target="../ink/ink1935.xml"/><Relationship Id="rId119" Type="http://schemas.openxmlformats.org/officeDocument/2006/relationships/image" Target="../media/image33.png"/><Relationship Id="rId10" Type="http://schemas.openxmlformats.org/officeDocument/2006/relationships/customXml" Target="../ink/ink1883.xml"/><Relationship Id="rId31" Type="http://schemas.openxmlformats.org/officeDocument/2006/relationships/image" Target="../media/image4065.png"/><Relationship Id="rId44" Type="http://schemas.openxmlformats.org/officeDocument/2006/relationships/customXml" Target="../ink/ink1900.xml"/><Relationship Id="rId52" Type="http://schemas.openxmlformats.org/officeDocument/2006/relationships/customXml" Target="../ink/ink1904.xml"/><Relationship Id="rId60" Type="http://schemas.openxmlformats.org/officeDocument/2006/relationships/customXml" Target="../ink/ink1908.xml"/><Relationship Id="rId65" Type="http://schemas.openxmlformats.org/officeDocument/2006/relationships/image" Target="../media/image4082.png"/><Relationship Id="rId73" Type="http://schemas.openxmlformats.org/officeDocument/2006/relationships/image" Target="../media/image4086.png"/><Relationship Id="rId78" Type="http://schemas.openxmlformats.org/officeDocument/2006/relationships/customXml" Target="../ink/ink1917.xml"/><Relationship Id="rId81" Type="http://schemas.openxmlformats.org/officeDocument/2006/relationships/image" Target="../media/image4090.png"/><Relationship Id="rId86" Type="http://schemas.openxmlformats.org/officeDocument/2006/relationships/customXml" Target="../ink/ink1921.xml"/><Relationship Id="rId94" Type="http://schemas.openxmlformats.org/officeDocument/2006/relationships/customXml" Target="../ink/ink1925.xml"/><Relationship Id="rId99" Type="http://schemas.openxmlformats.org/officeDocument/2006/relationships/image" Target="../media/image23.png"/><Relationship Id="rId101"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4055.png"/><Relationship Id="rId13" Type="http://schemas.openxmlformats.org/officeDocument/2006/relationships/image" Target="../media/image4057.png"/><Relationship Id="rId18" Type="http://schemas.openxmlformats.org/officeDocument/2006/relationships/customXml" Target="../ink/ink1887.xml"/><Relationship Id="rId39" Type="http://schemas.openxmlformats.org/officeDocument/2006/relationships/image" Target="../media/image4069.png"/><Relationship Id="rId109" Type="http://schemas.openxmlformats.org/officeDocument/2006/relationships/image" Target="../media/image28.png"/><Relationship Id="rId34" Type="http://schemas.openxmlformats.org/officeDocument/2006/relationships/customXml" Target="../ink/ink1895.xml"/><Relationship Id="rId50" Type="http://schemas.openxmlformats.org/officeDocument/2006/relationships/customXml" Target="../ink/ink1903.xml"/><Relationship Id="rId55" Type="http://schemas.openxmlformats.org/officeDocument/2006/relationships/image" Target="../media/image4077.png"/><Relationship Id="rId76" Type="http://schemas.openxmlformats.org/officeDocument/2006/relationships/customXml" Target="../ink/ink1916.xml"/><Relationship Id="rId97" Type="http://schemas.openxmlformats.org/officeDocument/2006/relationships/image" Target="../media/image22.png"/><Relationship Id="rId104" Type="http://schemas.openxmlformats.org/officeDocument/2006/relationships/customXml" Target="../ink/ink1930.xml"/><Relationship Id="rId7" Type="http://schemas.openxmlformats.org/officeDocument/2006/relationships/image" Target="../media/image4054.png"/><Relationship Id="rId71" Type="http://schemas.openxmlformats.org/officeDocument/2006/relationships/image" Target="../media/image4085.png"/><Relationship Id="rId92" Type="http://schemas.openxmlformats.org/officeDocument/2006/relationships/customXml" Target="../ink/ink1924.xml"/><Relationship Id="rId2" Type="http://schemas.openxmlformats.org/officeDocument/2006/relationships/notesSlide" Target="../notesSlides/notesSlide17.xml"/><Relationship Id="rId29" Type="http://schemas.openxmlformats.org/officeDocument/2006/relationships/image" Target="../media/image4064.png"/><Relationship Id="rId24" Type="http://schemas.openxmlformats.org/officeDocument/2006/relationships/customXml" Target="../ink/ink1890.xml"/><Relationship Id="rId40" Type="http://schemas.openxmlformats.org/officeDocument/2006/relationships/customXml" Target="../ink/ink1898.xml"/><Relationship Id="rId45" Type="http://schemas.openxmlformats.org/officeDocument/2006/relationships/image" Target="../media/image4072.png"/><Relationship Id="rId66" Type="http://schemas.openxmlformats.org/officeDocument/2006/relationships/customXml" Target="../ink/ink1911.xml"/><Relationship Id="rId87" Type="http://schemas.openxmlformats.org/officeDocument/2006/relationships/image" Target="../media/image4093.png"/><Relationship Id="rId110" Type="http://schemas.openxmlformats.org/officeDocument/2006/relationships/customXml" Target="../ink/ink1933.xml"/><Relationship Id="rId115" Type="http://schemas.openxmlformats.org/officeDocument/2006/relationships/image" Target="../media/image31.png"/><Relationship Id="rId61" Type="http://schemas.openxmlformats.org/officeDocument/2006/relationships/image" Target="../media/image4080.png"/><Relationship Id="rId82" Type="http://schemas.openxmlformats.org/officeDocument/2006/relationships/customXml" Target="../ink/ink1919.xml"/><Relationship Id="rId19" Type="http://schemas.openxmlformats.org/officeDocument/2006/relationships/image" Target="../media/image1346.png"/><Relationship Id="rId14" Type="http://schemas.openxmlformats.org/officeDocument/2006/relationships/customXml" Target="../ink/ink1885.xml"/><Relationship Id="rId30" Type="http://schemas.openxmlformats.org/officeDocument/2006/relationships/customXml" Target="../ink/ink1893.xml"/><Relationship Id="rId35" Type="http://schemas.openxmlformats.org/officeDocument/2006/relationships/image" Target="../media/image4067.png"/><Relationship Id="rId56" Type="http://schemas.openxmlformats.org/officeDocument/2006/relationships/customXml" Target="../ink/ink1906.xml"/><Relationship Id="rId77" Type="http://schemas.openxmlformats.org/officeDocument/2006/relationships/image" Target="../media/image4088.png"/><Relationship Id="rId100" Type="http://schemas.openxmlformats.org/officeDocument/2006/relationships/customXml" Target="../ink/ink1928.xml"/><Relationship Id="rId105" Type="http://schemas.openxmlformats.org/officeDocument/2006/relationships/image" Target="../media/image26.png"/><Relationship Id="rId8" Type="http://schemas.openxmlformats.org/officeDocument/2006/relationships/customXml" Target="../ink/ink1882.xml"/><Relationship Id="rId51" Type="http://schemas.openxmlformats.org/officeDocument/2006/relationships/image" Target="../media/image4075.png"/><Relationship Id="rId72" Type="http://schemas.openxmlformats.org/officeDocument/2006/relationships/customXml" Target="../ink/ink1914.xml"/><Relationship Id="rId93" Type="http://schemas.openxmlformats.org/officeDocument/2006/relationships/image" Target="../media/image4096.png"/><Relationship Id="rId98" Type="http://schemas.openxmlformats.org/officeDocument/2006/relationships/customXml" Target="../ink/ink1927.xml"/><Relationship Id="rId3" Type="http://schemas.openxmlformats.org/officeDocument/2006/relationships/image" Target="../media/image19.png"/><Relationship Id="rId25" Type="http://schemas.openxmlformats.org/officeDocument/2006/relationships/image" Target="../media/image4062.png"/><Relationship Id="rId46" Type="http://schemas.openxmlformats.org/officeDocument/2006/relationships/customXml" Target="../ink/ink1901.xml"/><Relationship Id="rId67" Type="http://schemas.openxmlformats.org/officeDocument/2006/relationships/image" Target="../media/image4083.png"/><Relationship Id="rId116" Type="http://schemas.openxmlformats.org/officeDocument/2006/relationships/customXml" Target="../ink/ink1936.xml"/><Relationship Id="rId20" Type="http://schemas.openxmlformats.org/officeDocument/2006/relationships/customXml" Target="../ink/ink1888.xml"/><Relationship Id="rId41" Type="http://schemas.openxmlformats.org/officeDocument/2006/relationships/image" Target="../media/image4070.png"/><Relationship Id="rId62" Type="http://schemas.openxmlformats.org/officeDocument/2006/relationships/customXml" Target="../ink/ink1909.xml"/><Relationship Id="rId83" Type="http://schemas.openxmlformats.org/officeDocument/2006/relationships/image" Target="../media/image4091.png"/><Relationship Id="rId88" Type="http://schemas.openxmlformats.org/officeDocument/2006/relationships/customXml" Target="../ink/ink1922.xml"/><Relationship Id="rId111" Type="http://schemas.openxmlformats.org/officeDocument/2006/relationships/image" Target="../media/image29.png"/><Relationship Id="rId15" Type="http://schemas.openxmlformats.org/officeDocument/2006/relationships/image" Target="../media/image4058.png"/><Relationship Id="rId36" Type="http://schemas.openxmlformats.org/officeDocument/2006/relationships/customXml" Target="../ink/ink1896.xml"/><Relationship Id="rId57" Type="http://schemas.openxmlformats.org/officeDocument/2006/relationships/image" Target="../media/image4078.png"/><Relationship Id="rId106" Type="http://schemas.openxmlformats.org/officeDocument/2006/relationships/customXml" Target="../ink/ink1931.xml"/></Relationships>
</file>

<file path=ppt/slides/_rels/slide2.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NULL"/><Relationship Id="rId7" Type="http://schemas.openxmlformats.org/officeDocument/2006/relationships/image" Target="../media/image5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44.xml"/><Relationship Id="rId5" Type="http://schemas.openxmlformats.org/officeDocument/2006/relationships/image" Target="../media/image529.png"/><Relationship Id="rId4" Type="http://schemas.openxmlformats.org/officeDocument/2006/relationships/customXml" Target="../ink/ink43.xml"/><Relationship Id="rId9" Type="http://schemas.openxmlformats.org/officeDocument/2006/relationships/image" Target="../media/image531.png"/></Relationships>
</file>

<file path=ppt/slides/_rels/slide20.xml.rels><?xml version="1.0" encoding="UTF-8" standalone="yes"?>
<Relationships xmlns="http://schemas.openxmlformats.org/package/2006/relationships"><Relationship Id="rId117" Type="http://schemas.openxmlformats.org/officeDocument/2006/relationships/image" Target="../media/image4153.png"/><Relationship Id="rId299" Type="http://schemas.openxmlformats.org/officeDocument/2006/relationships/image" Target="../media/image4245.png"/><Relationship Id="rId21" Type="http://schemas.openxmlformats.org/officeDocument/2006/relationships/image" Target="../media/image4106.png"/><Relationship Id="rId63" Type="http://schemas.openxmlformats.org/officeDocument/2006/relationships/image" Target="../media/image4127.png"/><Relationship Id="rId159" Type="http://schemas.openxmlformats.org/officeDocument/2006/relationships/image" Target="../media/image4174.png"/><Relationship Id="rId324" Type="http://schemas.openxmlformats.org/officeDocument/2006/relationships/customXml" Target="../ink/ink2098.xml"/><Relationship Id="rId366" Type="http://schemas.openxmlformats.org/officeDocument/2006/relationships/customXml" Target="../ink/ink2119.xml"/><Relationship Id="rId170" Type="http://schemas.openxmlformats.org/officeDocument/2006/relationships/customXml" Target="../ink/ink2021.xml"/><Relationship Id="rId226" Type="http://schemas.openxmlformats.org/officeDocument/2006/relationships/customXml" Target="../ink/ink2049.xml"/><Relationship Id="rId433" Type="http://schemas.openxmlformats.org/officeDocument/2006/relationships/customXml" Target="../ink/ink2153.xml"/><Relationship Id="rId268" Type="http://schemas.openxmlformats.org/officeDocument/2006/relationships/customXml" Target="../ink/ink2070.xml"/><Relationship Id="rId475" Type="http://schemas.openxmlformats.org/officeDocument/2006/relationships/image" Target="../media/image4330.png"/><Relationship Id="rId32" Type="http://schemas.openxmlformats.org/officeDocument/2006/relationships/customXml" Target="../ink/ink1952.xml"/><Relationship Id="rId74" Type="http://schemas.openxmlformats.org/officeDocument/2006/relationships/customXml" Target="../ink/ink1973.xml"/><Relationship Id="rId128" Type="http://schemas.openxmlformats.org/officeDocument/2006/relationships/customXml" Target="../ink/ink2000.xml"/><Relationship Id="rId335" Type="http://schemas.openxmlformats.org/officeDocument/2006/relationships/image" Target="../media/image4263.png"/><Relationship Id="rId377" Type="http://schemas.openxmlformats.org/officeDocument/2006/relationships/image" Target="../media/image4283.png"/><Relationship Id="rId5" Type="http://schemas.openxmlformats.org/officeDocument/2006/relationships/image" Target="../media/image4098.png"/><Relationship Id="rId181" Type="http://schemas.openxmlformats.org/officeDocument/2006/relationships/image" Target="../media/image4185.png"/><Relationship Id="rId237" Type="http://schemas.openxmlformats.org/officeDocument/2006/relationships/image" Target="../media/image4214.png"/><Relationship Id="rId402" Type="http://schemas.openxmlformats.org/officeDocument/2006/relationships/image" Target="../media/image4295.png"/><Relationship Id="rId279" Type="http://schemas.openxmlformats.org/officeDocument/2006/relationships/image" Target="../media/image4235.png"/><Relationship Id="rId444" Type="http://schemas.openxmlformats.org/officeDocument/2006/relationships/image" Target="../media/image4315.png"/><Relationship Id="rId43" Type="http://schemas.openxmlformats.org/officeDocument/2006/relationships/image" Target="../media/image4117.png"/><Relationship Id="rId139" Type="http://schemas.openxmlformats.org/officeDocument/2006/relationships/image" Target="../media/image4164.png"/><Relationship Id="rId290" Type="http://schemas.openxmlformats.org/officeDocument/2006/relationships/customXml" Target="../ink/ink2081.xml"/><Relationship Id="rId304" Type="http://schemas.openxmlformats.org/officeDocument/2006/relationships/customXml" Target="../ink/ink2088.xml"/><Relationship Id="rId346" Type="http://schemas.openxmlformats.org/officeDocument/2006/relationships/customXml" Target="../ink/ink2109.xml"/><Relationship Id="rId388" Type="http://schemas.openxmlformats.org/officeDocument/2006/relationships/customXml" Target="../ink/ink2130.xml"/><Relationship Id="rId85" Type="http://schemas.openxmlformats.org/officeDocument/2006/relationships/image" Target="../media/image4137.png"/><Relationship Id="rId150" Type="http://schemas.openxmlformats.org/officeDocument/2006/relationships/customXml" Target="../ink/ink2011.xml"/><Relationship Id="rId192" Type="http://schemas.openxmlformats.org/officeDocument/2006/relationships/customXml" Target="../ink/ink2032.xml"/><Relationship Id="rId206" Type="http://schemas.openxmlformats.org/officeDocument/2006/relationships/customXml" Target="../ink/ink2039.xml"/><Relationship Id="rId413" Type="http://schemas.openxmlformats.org/officeDocument/2006/relationships/customXml" Target="../ink/ink2143.xml"/><Relationship Id="rId248" Type="http://schemas.openxmlformats.org/officeDocument/2006/relationships/customXml" Target="../ink/ink2060.xml"/><Relationship Id="rId455" Type="http://schemas.openxmlformats.org/officeDocument/2006/relationships/customXml" Target="../ink/ink2164.xml"/><Relationship Id="rId12" Type="http://schemas.openxmlformats.org/officeDocument/2006/relationships/customXml" Target="../ink/ink1942.xml"/><Relationship Id="rId108" Type="http://schemas.openxmlformats.org/officeDocument/2006/relationships/customXml" Target="../ink/ink1990.xml"/><Relationship Id="rId315" Type="http://schemas.openxmlformats.org/officeDocument/2006/relationships/image" Target="../media/image4253.png"/><Relationship Id="rId357" Type="http://schemas.openxmlformats.org/officeDocument/2006/relationships/image" Target="../media/image4274.png"/><Relationship Id="rId54" Type="http://schemas.openxmlformats.org/officeDocument/2006/relationships/customXml" Target="../ink/ink1963.xml"/><Relationship Id="rId96" Type="http://schemas.openxmlformats.org/officeDocument/2006/relationships/customXml" Target="../ink/ink1984.xml"/><Relationship Id="rId161" Type="http://schemas.openxmlformats.org/officeDocument/2006/relationships/image" Target="../media/image4175.png"/><Relationship Id="rId217" Type="http://schemas.openxmlformats.org/officeDocument/2006/relationships/image" Target="../media/image4203.png"/><Relationship Id="rId399" Type="http://schemas.openxmlformats.org/officeDocument/2006/relationships/customXml" Target="../ink/ink2136.xml"/><Relationship Id="rId259" Type="http://schemas.openxmlformats.org/officeDocument/2006/relationships/image" Target="../media/image4225.png"/><Relationship Id="rId424" Type="http://schemas.openxmlformats.org/officeDocument/2006/relationships/image" Target="../media/image4305.png"/><Relationship Id="rId466" Type="http://schemas.openxmlformats.org/officeDocument/2006/relationships/image" Target="../media/image4326.png"/><Relationship Id="rId23" Type="http://schemas.openxmlformats.org/officeDocument/2006/relationships/image" Target="../media/image4107.png"/><Relationship Id="rId119" Type="http://schemas.openxmlformats.org/officeDocument/2006/relationships/image" Target="../media/image4154.png"/><Relationship Id="rId270" Type="http://schemas.openxmlformats.org/officeDocument/2006/relationships/customXml" Target="../ink/ink2071.xml"/><Relationship Id="rId326" Type="http://schemas.openxmlformats.org/officeDocument/2006/relationships/customXml" Target="../ink/ink2099.xml"/><Relationship Id="rId65" Type="http://schemas.openxmlformats.org/officeDocument/2006/relationships/image" Target="../media/image4128.png"/><Relationship Id="rId130" Type="http://schemas.openxmlformats.org/officeDocument/2006/relationships/customXml" Target="../ink/ink2001.xml"/><Relationship Id="rId368" Type="http://schemas.openxmlformats.org/officeDocument/2006/relationships/customXml" Target="../ink/ink2120.xml"/><Relationship Id="rId172" Type="http://schemas.openxmlformats.org/officeDocument/2006/relationships/customXml" Target="../ink/ink2022.xml"/><Relationship Id="rId228" Type="http://schemas.openxmlformats.org/officeDocument/2006/relationships/customXml" Target="../ink/ink2050.xml"/><Relationship Id="rId435" Type="http://schemas.openxmlformats.org/officeDocument/2006/relationships/customXml" Target="../ink/ink2154.xml"/><Relationship Id="rId477" Type="http://schemas.openxmlformats.org/officeDocument/2006/relationships/image" Target="../media/image4331.png"/><Relationship Id="rId281" Type="http://schemas.openxmlformats.org/officeDocument/2006/relationships/image" Target="../media/image4236.png"/><Relationship Id="rId337" Type="http://schemas.openxmlformats.org/officeDocument/2006/relationships/image" Target="../media/image4264.png"/><Relationship Id="rId34" Type="http://schemas.openxmlformats.org/officeDocument/2006/relationships/customXml" Target="../ink/ink1953.xml"/><Relationship Id="rId76" Type="http://schemas.openxmlformats.org/officeDocument/2006/relationships/customXml" Target="../ink/ink1974.xml"/><Relationship Id="rId141" Type="http://schemas.openxmlformats.org/officeDocument/2006/relationships/image" Target="../media/image4165.png"/><Relationship Id="rId379" Type="http://schemas.openxmlformats.org/officeDocument/2006/relationships/image" Target="../media/image4284.png"/><Relationship Id="rId7" Type="http://schemas.openxmlformats.org/officeDocument/2006/relationships/image" Target="../media/image4099.png"/><Relationship Id="rId183" Type="http://schemas.openxmlformats.org/officeDocument/2006/relationships/image" Target="../media/image4186.png"/><Relationship Id="rId239" Type="http://schemas.openxmlformats.org/officeDocument/2006/relationships/image" Target="../media/image4215.png"/><Relationship Id="rId390" Type="http://schemas.openxmlformats.org/officeDocument/2006/relationships/customXml" Target="../ink/ink2131.xml"/><Relationship Id="rId404" Type="http://schemas.openxmlformats.org/officeDocument/2006/relationships/image" Target="../media/image4296.png"/><Relationship Id="rId446" Type="http://schemas.openxmlformats.org/officeDocument/2006/relationships/image" Target="../media/image4316.png"/><Relationship Id="rId250" Type="http://schemas.openxmlformats.org/officeDocument/2006/relationships/customXml" Target="../ink/ink2061.xml"/><Relationship Id="rId292" Type="http://schemas.openxmlformats.org/officeDocument/2006/relationships/customXml" Target="../ink/ink2082.xml"/><Relationship Id="rId306" Type="http://schemas.openxmlformats.org/officeDocument/2006/relationships/customXml" Target="../ink/ink2089.xml"/><Relationship Id="rId45" Type="http://schemas.openxmlformats.org/officeDocument/2006/relationships/image" Target="../media/image4118.png"/><Relationship Id="rId87" Type="http://schemas.openxmlformats.org/officeDocument/2006/relationships/image" Target="../media/image4138.png"/><Relationship Id="rId110" Type="http://schemas.openxmlformats.org/officeDocument/2006/relationships/customXml" Target="../ink/ink1991.xml"/><Relationship Id="rId348" Type="http://schemas.openxmlformats.org/officeDocument/2006/relationships/customXml" Target="../ink/ink2110.xml"/><Relationship Id="rId152" Type="http://schemas.openxmlformats.org/officeDocument/2006/relationships/customXml" Target="../ink/ink2012.xml"/><Relationship Id="rId194" Type="http://schemas.openxmlformats.org/officeDocument/2006/relationships/customXml" Target="../ink/ink2033.xml"/><Relationship Id="rId208" Type="http://schemas.openxmlformats.org/officeDocument/2006/relationships/customXml" Target="../ink/ink2040.xml"/><Relationship Id="rId415" Type="http://schemas.openxmlformats.org/officeDocument/2006/relationships/customXml" Target="../ink/ink2144.xml"/><Relationship Id="rId457" Type="http://schemas.openxmlformats.org/officeDocument/2006/relationships/customXml" Target="../ink/ink2165.xml"/><Relationship Id="rId261" Type="http://schemas.openxmlformats.org/officeDocument/2006/relationships/image" Target="../media/image4226.png"/><Relationship Id="rId14" Type="http://schemas.openxmlformats.org/officeDocument/2006/relationships/customXml" Target="../ink/ink1943.xml"/><Relationship Id="rId56" Type="http://schemas.openxmlformats.org/officeDocument/2006/relationships/customXml" Target="../ink/ink1964.xml"/><Relationship Id="rId317" Type="http://schemas.openxmlformats.org/officeDocument/2006/relationships/image" Target="../media/image4254.png"/><Relationship Id="rId359" Type="http://schemas.openxmlformats.org/officeDocument/2006/relationships/image" Target="../media/image4275.png"/><Relationship Id="rId98" Type="http://schemas.openxmlformats.org/officeDocument/2006/relationships/customXml" Target="../ink/ink1985.xml"/><Relationship Id="rId121" Type="http://schemas.openxmlformats.org/officeDocument/2006/relationships/image" Target="../media/image4155.png"/><Relationship Id="rId163" Type="http://schemas.openxmlformats.org/officeDocument/2006/relationships/image" Target="../media/image4176.png"/><Relationship Id="rId219" Type="http://schemas.openxmlformats.org/officeDocument/2006/relationships/image" Target="../media/image4204.png"/><Relationship Id="rId370" Type="http://schemas.openxmlformats.org/officeDocument/2006/relationships/customXml" Target="../ink/ink2121.xml"/><Relationship Id="rId426" Type="http://schemas.openxmlformats.org/officeDocument/2006/relationships/image" Target="../media/image3832.png"/><Relationship Id="rId230" Type="http://schemas.openxmlformats.org/officeDocument/2006/relationships/customXml" Target="../ink/ink2051.xml"/><Relationship Id="rId468" Type="http://schemas.openxmlformats.org/officeDocument/2006/relationships/image" Target="../media/image4327.png"/><Relationship Id="rId25" Type="http://schemas.openxmlformats.org/officeDocument/2006/relationships/image" Target="../media/image4108.png"/><Relationship Id="rId67" Type="http://schemas.openxmlformats.org/officeDocument/2006/relationships/image" Target="../media/image4129.png"/><Relationship Id="rId272" Type="http://schemas.openxmlformats.org/officeDocument/2006/relationships/customXml" Target="../ink/ink2072.xml"/><Relationship Id="rId328" Type="http://schemas.openxmlformats.org/officeDocument/2006/relationships/customXml" Target="../ink/ink2100.xml"/><Relationship Id="rId132" Type="http://schemas.openxmlformats.org/officeDocument/2006/relationships/customXml" Target="../ink/ink2002.xml"/><Relationship Id="rId174" Type="http://schemas.openxmlformats.org/officeDocument/2006/relationships/customXml" Target="../ink/ink2023.xml"/><Relationship Id="rId381" Type="http://schemas.openxmlformats.org/officeDocument/2006/relationships/image" Target="../media/image4285.png"/><Relationship Id="rId241" Type="http://schemas.openxmlformats.org/officeDocument/2006/relationships/image" Target="../media/image4216.png"/><Relationship Id="rId437" Type="http://schemas.openxmlformats.org/officeDocument/2006/relationships/customXml" Target="../ink/ink2155.xml"/><Relationship Id="rId36" Type="http://schemas.openxmlformats.org/officeDocument/2006/relationships/customXml" Target="../ink/ink1954.xml"/><Relationship Id="rId283" Type="http://schemas.openxmlformats.org/officeDocument/2006/relationships/image" Target="../media/image4237.png"/><Relationship Id="rId339" Type="http://schemas.openxmlformats.org/officeDocument/2006/relationships/image" Target="../media/image4265.png"/><Relationship Id="rId78" Type="http://schemas.openxmlformats.org/officeDocument/2006/relationships/customXml" Target="../ink/ink1975.xml"/><Relationship Id="rId101" Type="http://schemas.openxmlformats.org/officeDocument/2006/relationships/image" Target="../media/image4145.png"/><Relationship Id="rId143" Type="http://schemas.openxmlformats.org/officeDocument/2006/relationships/image" Target="../media/image4166.png"/><Relationship Id="rId185" Type="http://schemas.openxmlformats.org/officeDocument/2006/relationships/image" Target="../media/image4187.png"/><Relationship Id="rId350" Type="http://schemas.openxmlformats.org/officeDocument/2006/relationships/customXml" Target="../ink/ink2111.xml"/><Relationship Id="rId406" Type="http://schemas.openxmlformats.org/officeDocument/2006/relationships/image" Target="../media/image4297.png"/><Relationship Id="rId9" Type="http://schemas.openxmlformats.org/officeDocument/2006/relationships/image" Target="../media/image4100.png"/><Relationship Id="rId210" Type="http://schemas.openxmlformats.org/officeDocument/2006/relationships/customXml" Target="../ink/ink2041.xml"/><Relationship Id="rId392" Type="http://schemas.openxmlformats.org/officeDocument/2006/relationships/customXml" Target="../ink/ink2132.xml"/><Relationship Id="rId448" Type="http://schemas.openxmlformats.org/officeDocument/2006/relationships/image" Target="../media/image4317.png"/><Relationship Id="rId252" Type="http://schemas.openxmlformats.org/officeDocument/2006/relationships/customXml" Target="../ink/ink2062.xml"/><Relationship Id="rId294" Type="http://schemas.openxmlformats.org/officeDocument/2006/relationships/customXml" Target="../ink/ink2083.xml"/><Relationship Id="rId308" Type="http://schemas.openxmlformats.org/officeDocument/2006/relationships/customXml" Target="../ink/ink2090.xml"/><Relationship Id="rId47" Type="http://schemas.openxmlformats.org/officeDocument/2006/relationships/image" Target="../media/image4119.png"/><Relationship Id="rId89" Type="http://schemas.openxmlformats.org/officeDocument/2006/relationships/image" Target="../media/image4139.png"/><Relationship Id="rId112" Type="http://schemas.openxmlformats.org/officeDocument/2006/relationships/customXml" Target="../ink/ink1992.xml"/><Relationship Id="rId154" Type="http://schemas.openxmlformats.org/officeDocument/2006/relationships/customXml" Target="../ink/ink2013.xml"/><Relationship Id="rId361" Type="http://schemas.openxmlformats.org/officeDocument/2006/relationships/image" Target="../media/image4276.png"/><Relationship Id="rId196" Type="http://schemas.openxmlformats.org/officeDocument/2006/relationships/customXml" Target="../ink/ink2034.xml"/><Relationship Id="rId417" Type="http://schemas.openxmlformats.org/officeDocument/2006/relationships/customXml" Target="../ink/ink2145.xml"/><Relationship Id="rId459" Type="http://schemas.openxmlformats.org/officeDocument/2006/relationships/customXml" Target="../ink/ink2166.xml"/><Relationship Id="rId16" Type="http://schemas.openxmlformats.org/officeDocument/2006/relationships/customXml" Target="../ink/ink1944.xml"/><Relationship Id="rId221" Type="http://schemas.openxmlformats.org/officeDocument/2006/relationships/image" Target="../media/image4205.png"/><Relationship Id="rId263" Type="http://schemas.openxmlformats.org/officeDocument/2006/relationships/image" Target="../media/image4227.png"/><Relationship Id="rId319" Type="http://schemas.openxmlformats.org/officeDocument/2006/relationships/image" Target="../media/image4255.png"/><Relationship Id="rId470" Type="http://schemas.openxmlformats.org/officeDocument/2006/relationships/customXml" Target="../ink/ink2172.xml"/><Relationship Id="rId58" Type="http://schemas.openxmlformats.org/officeDocument/2006/relationships/customXml" Target="../ink/ink1965.xml"/><Relationship Id="rId123" Type="http://schemas.openxmlformats.org/officeDocument/2006/relationships/image" Target="../media/image4156.png"/><Relationship Id="rId330" Type="http://schemas.openxmlformats.org/officeDocument/2006/relationships/customXml" Target="../ink/ink2101.xml"/><Relationship Id="rId165" Type="http://schemas.openxmlformats.org/officeDocument/2006/relationships/image" Target="../media/image4177.png"/><Relationship Id="rId372" Type="http://schemas.openxmlformats.org/officeDocument/2006/relationships/customXml" Target="../ink/ink2122.xml"/><Relationship Id="rId428" Type="http://schemas.openxmlformats.org/officeDocument/2006/relationships/image" Target="../media/image4306.png"/><Relationship Id="rId232" Type="http://schemas.openxmlformats.org/officeDocument/2006/relationships/customXml" Target="../ink/ink2052.xml"/><Relationship Id="rId274" Type="http://schemas.openxmlformats.org/officeDocument/2006/relationships/customXml" Target="../ink/ink2073.xml"/><Relationship Id="rId27" Type="http://schemas.openxmlformats.org/officeDocument/2006/relationships/image" Target="../media/image4109.png"/><Relationship Id="rId69" Type="http://schemas.openxmlformats.org/officeDocument/2006/relationships/image" Target="../media/image4130.png"/><Relationship Id="rId134" Type="http://schemas.openxmlformats.org/officeDocument/2006/relationships/customXml" Target="../ink/ink2003.xml"/><Relationship Id="rId80" Type="http://schemas.openxmlformats.org/officeDocument/2006/relationships/customXml" Target="../ink/ink1976.xml"/><Relationship Id="rId176" Type="http://schemas.openxmlformats.org/officeDocument/2006/relationships/customXml" Target="../ink/ink2024.xml"/><Relationship Id="rId341" Type="http://schemas.openxmlformats.org/officeDocument/2006/relationships/image" Target="../media/image4266.png"/><Relationship Id="rId383" Type="http://schemas.openxmlformats.org/officeDocument/2006/relationships/image" Target="../media/image4286.png"/><Relationship Id="rId439" Type="http://schemas.openxmlformats.org/officeDocument/2006/relationships/customXml" Target="../ink/ink2156.xml"/><Relationship Id="rId201" Type="http://schemas.openxmlformats.org/officeDocument/2006/relationships/image" Target="../media/image4195.png"/><Relationship Id="rId243" Type="http://schemas.openxmlformats.org/officeDocument/2006/relationships/image" Target="../media/image4217.png"/><Relationship Id="rId285" Type="http://schemas.openxmlformats.org/officeDocument/2006/relationships/image" Target="../media/image4238.png"/><Relationship Id="rId450" Type="http://schemas.openxmlformats.org/officeDocument/2006/relationships/image" Target="../media/image4318.png"/><Relationship Id="rId38" Type="http://schemas.openxmlformats.org/officeDocument/2006/relationships/customXml" Target="../ink/ink1955.xml"/><Relationship Id="rId103" Type="http://schemas.openxmlformats.org/officeDocument/2006/relationships/image" Target="../media/image4146.png"/><Relationship Id="rId310" Type="http://schemas.openxmlformats.org/officeDocument/2006/relationships/customXml" Target="../ink/ink2091.xml"/><Relationship Id="rId91" Type="http://schemas.openxmlformats.org/officeDocument/2006/relationships/image" Target="../media/image4140.png"/><Relationship Id="rId145" Type="http://schemas.openxmlformats.org/officeDocument/2006/relationships/image" Target="../media/image4167.png"/><Relationship Id="rId187" Type="http://schemas.openxmlformats.org/officeDocument/2006/relationships/image" Target="../media/image4188.png"/><Relationship Id="rId352" Type="http://schemas.openxmlformats.org/officeDocument/2006/relationships/customXml" Target="../ink/ink2112.xml"/><Relationship Id="rId394" Type="http://schemas.openxmlformats.org/officeDocument/2006/relationships/customXml" Target="../ink/ink2133.xml"/><Relationship Id="rId408" Type="http://schemas.openxmlformats.org/officeDocument/2006/relationships/image" Target="../media/image4298.png"/><Relationship Id="rId212" Type="http://schemas.openxmlformats.org/officeDocument/2006/relationships/customXml" Target="../ink/ink2042.xml"/><Relationship Id="rId254" Type="http://schemas.openxmlformats.org/officeDocument/2006/relationships/customXml" Target="../ink/ink2063.xml"/><Relationship Id="rId49" Type="http://schemas.openxmlformats.org/officeDocument/2006/relationships/image" Target="../media/image4120.png"/><Relationship Id="rId114" Type="http://schemas.openxmlformats.org/officeDocument/2006/relationships/customXml" Target="../ink/ink1993.xml"/><Relationship Id="rId296" Type="http://schemas.openxmlformats.org/officeDocument/2006/relationships/customXml" Target="../ink/ink2084.xml"/><Relationship Id="rId461" Type="http://schemas.openxmlformats.org/officeDocument/2006/relationships/customXml" Target="../ink/ink2167.xml"/><Relationship Id="rId60" Type="http://schemas.openxmlformats.org/officeDocument/2006/relationships/customXml" Target="../ink/ink1966.xml"/><Relationship Id="rId156" Type="http://schemas.openxmlformats.org/officeDocument/2006/relationships/customXml" Target="../ink/ink2014.xml"/><Relationship Id="rId198" Type="http://schemas.openxmlformats.org/officeDocument/2006/relationships/customXml" Target="../ink/ink2035.xml"/><Relationship Id="rId321" Type="http://schemas.openxmlformats.org/officeDocument/2006/relationships/image" Target="../media/image4256.png"/><Relationship Id="rId363" Type="http://schemas.openxmlformats.org/officeDocument/2006/relationships/image" Target="../media/image4277.png"/><Relationship Id="rId419" Type="http://schemas.openxmlformats.org/officeDocument/2006/relationships/customXml" Target="../ink/ink2146.xml"/><Relationship Id="rId223" Type="http://schemas.openxmlformats.org/officeDocument/2006/relationships/image" Target="../media/image4206.png"/><Relationship Id="rId430" Type="http://schemas.openxmlformats.org/officeDocument/2006/relationships/image" Target="../media/image4307.png"/><Relationship Id="rId18" Type="http://schemas.openxmlformats.org/officeDocument/2006/relationships/customXml" Target="../ink/ink1945.xml"/><Relationship Id="rId265" Type="http://schemas.openxmlformats.org/officeDocument/2006/relationships/image" Target="../media/image4228.png"/><Relationship Id="rId472" Type="http://schemas.openxmlformats.org/officeDocument/2006/relationships/customXml" Target="../ink/ink2173.xml"/><Relationship Id="rId125" Type="http://schemas.openxmlformats.org/officeDocument/2006/relationships/image" Target="../media/image4157.png"/><Relationship Id="rId167" Type="http://schemas.openxmlformats.org/officeDocument/2006/relationships/image" Target="../media/image4178.png"/><Relationship Id="rId332" Type="http://schemas.openxmlformats.org/officeDocument/2006/relationships/customXml" Target="../ink/ink2102.xml"/><Relationship Id="rId374" Type="http://schemas.openxmlformats.org/officeDocument/2006/relationships/customXml" Target="../ink/ink2123.xml"/><Relationship Id="rId71" Type="http://schemas.openxmlformats.org/officeDocument/2006/relationships/image" Target="../media/image4131.png"/><Relationship Id="rId234" Type="http://schemas.openxmlformats.org/officeDocument/2006/relationships/customXml" Target="../ink/ink2053.xml"/><Relationship Id="rId2" Type="http://schemas.openxmlformats.org/officeDocument/2006/relationships/notesSlide" Target="../notesSlides/notesSlide18.xml"/><Relationship Id="rId29" Type="http://schemas.openxmlformats.org/officeDocument/2006/relationships/image" Target="../media/image4110.png"/><Relationship Id="rId276" Type="http://schemas.openxmlformats.org/officeDocument/2006/relationships/customXml" Target="../ink/ink2074.xml"/><Relationship Id="rId441" Type="http://schemas.openxmlformats.org/officeDocument/2006/relationships/customXml" Target="../ink/ink2157.xml"/><Relationship Id="rId40" Type="http://schemas.openxmlformats.org/officeDocument/2006/relationships/customXml" Target="../ink/ink1956.xml"/><Relationship Id="rId136" Type="http://schemas.openxmlformats.org/officeDocument/2006/relationships/customXml" Target="../ink/ink2004.xml"/><Relationship Id="rId178" Type="http://schemas.openxmlformats.org/officeDocument/2006/relationships/customXml" Target="../ink/ink2025.xml"/><Relationship Id="rId301" Type="http://schemas.openxmlformats.org/officeDocument/2006/relationships/image" Target="../media/image4246.png"/><Relationship Id="rId343" Type="http://schemas.openxmlformats.org/officeDocument/2006/relationships/image" Target="../media/image4267.png"/><Relationship Id="rId82" Type="http://schemas.openxmlformats.org/officeDocument/2006/relationships/customXml" Target="../ink/ink1977.xml"/><Relationship Id="rId203" Type="http://schemas.openxmlformats.org/officeDocument/2006/relationships/image" Target="../media/image4196.png"/><Relationship Id="rId385" Type="http://schemas.openxmlformats.org/officeDocument/2006/relationships/image" Target="../media/image4287.png"/><Relationship Id="rId245" Type="http://schemas.openxmlformats.org/officeDocument/2006/relationships/image" Target="../media/image4218.png"/><Relationship Id="rId287" Type="http://schemas.openxmlformats.org/officeDocument/2006/relationships/image" Target="../media/image4239.png"/><Relationship Id="rId410" Type="http://schemas.openxmlformats.org/officeDocument/2006/relationships/image" Target="../media/image4299.png"/><Relationship Id="rId452" Type="http://schemas.openxmlformats.org/officeDocument/2006/relationships/image" Target="../media/image4319.png"/><Relationship Id="rId105" Type="http://schemas.openxmlformats.org/officeDocument/2006/relationships/image" Target="../media/image4147.png"/><Relationship Id="rId147" Type="http://schemas.openxmlformats.org/officeDocument/2006/relationships/image" Target="../media/image4168.png"/><Relationship Id="rId312" Type="http://schemas.openxmlformats.org/officeDocument/2006/relationships/customXml" Target="../ink/ink2092.xml"/><Relationship Id="rId354" Type="http://schemas.openxmlformats.org/officeDocument/2006/relationships/customXml" Target="../ink/ink2113.xml"/><Relationship Id="rId51" Type="http://schemas.openxmlformats.org/officeDocument/2006/relationships/image" Target="../media/image4121.png"/><Relationship Id="rId72" Type="http://schemas.openxmlformats.org/officeDocument/2006/relationships/customXml" Target="../ink/ink1972.xml"/><Relationship Id="rId93" Type="http://schemas.openxmlformats.org/officeDocument/2006/relationships/image" Target="../media/image4141.png"/><Relationship Id="rId189" Type="http://schemas.openxmlformats.org/officeDocument/2006/relationships/image" Target="../media/image4189.png"/><Relationship Id="rId375" Type="http://schemas.openxmlformats.org/officeDocument/2006/relationships/image" Target="../media/image4282.png"/><Relationship Id="rId396" Type="http://schemas.openxmlformats.org/officeDocument/2006/relationships/customXml" Target="../ink/ink2134.xml"/><Relationship Id="rId3" Type="http://schemas.openxmlformats.org/officeDocument/2006/relationships/image" Target="../media/image4410.png"/><Relationship Id="rId214" Type="http://schemas.openxmlformats.org/officeDocument/2006/relationships/customXml" Target="../ink/ink2043.xml"/><Relationship Id="rId235" Type="http://schemas.openxmlformats.org/officeDocument/2006/relationships/image" Target="../media/image4213.png"/><Relationship Id="rId256" Type="http://schemas.openxmlformats.org/officeDocument/2006/relationships/customXml" Target="../ink/ink2064.xml"/><Relationship Id="rId277" Type="http://schemas.openxmlformats.org/officeDocument/2006/relationships/image" Target="../media/image4234.png"/><Relationship Id="rId298" Type="http://schemas.openxmlformats.org/officeDocument/2006/relationships/customXml" Target="../ink/ink2085.xml"/><Relationship Id="rId400" Type="http://schemas.openxmlformats.org/officeDocument/2006/relationships/image" Target="../media/image4294.png"/><Relationship Id="rId421" Type="http://schemas.openxmlformats.org/officeDocument/2006/relationships/customXml" Target="../ink/ink2147.xml"/><Relationship Id="rId442" Type="http://schemas.openxmlformats.org/officeDocument/2006/relationships/image" Target="../media/image4314.png"/><Relationship Id="rId463" Type="http://schemas.openxmlformats.org/officeDocument/2006/relationships/customXml" Target="../ink/ink2168.xml"/><Relationship Id="rId116" Type="http://schemas.openxmlformats.org/officeDocument/2006/relationships/customXml" Target="../ink/ink1994.xml"/><Relationship Id="rId137" Type="http://schemas.openxmlformats.org/officeDocument/2006/relationships/image" Target="../media/image4163.png"/><Relationship Id="rId158" Type="http://schemas.openxmlformats.org/officeDocument/2006/relationships/customXml" Target="../ink/ink2015.xml"/><Relationship Id="rId302" Type="http://schemas.openxmlformats.org/officeDocument/2006/relationships/customXml" Target="../ink/ink2087.xml"/><Relationship Id="rId323" Type="http://schemas.openxmlformats.org/officeDocument/2006/relationships/image" Target="../media/image4257.png"/><Relationship Id="rId344" Type="http://schemas.openxmlformats.org/officeDocument/2006/relationships/customXml" Target="../ink/ink2108.xml"/><Relationship Id="rId20" Type="http://schemas.openxmlformats.org/officeDocument/2006/relationships/customXml" Target="../ink/ink1946.xml"/><Relationship Id="rId41" Type="http://schemas.openxmlformats.org/officeDocument/2006/relationships/image" Target="../media/image4116.png"/><Relationship Id="rId62" Type="http://schemas.openxmlformats.org/officeDocument/2006/relationships/customXml" Target="../ink/ink1967.xml"/><Relationship Id="rId83" Type="http://schemas.openxmlformats.org/officeDocument/2006/relationships/image" Target="../media/image4136.png"/><Relationship Id="rId179" Type="http://schemas.openxmlformats.org/officeDocument/2006/relationships/image" Target="../media/image4184.png"/><Relationship Id="rId365" Type="http://schemas.openxmlformats.org/officeDocument/2006/relationships/image" Target="../media/image4278.png"/><Relationship Id="rId386" Type="http://schemas.openxmlformats.org/officeDocument/2006/relationships/customXml" Target="../ink/ink2129.xml"/><Relationship Id="rId190" Type="http://schemas.openxmlformats.org/officeDocument/2006/relationships/customXml" Target="../ink/ink2031.xml"/><Relationship Id="rId204" Type="http://schemas.openxmlformats.org/officeDocument/2006/relationships/customXml" Target="../ink/ink2038.xml"/><Relationship Id="rId225" Type="http://schemas.openxmlformats.org/officeDocument/2006/relationships/image" Target="../media/image4207.png"/><Relationship Id="rId246" Type="http://schemas.openxmlformats.org/officeDocument/2006/relationships/customXml" Target="../ink/ink2059.xml"/><Relationship Id="rId267" Type="http://schemas.openxmlformats.org/officeDocument/2006/relationships/image" Target="../media/image4229.png"/><Relationship Id="rId288" Type="http://schemas.openxmlformats.org/officeDocument/2006/relationships/customXml" Target="../ink/ink2080.xml"/><Relationship Id="rId411" Type="http://schemas.openxmlformats.org/officeDocument/2006/relationships/customXml" Target="../ink/ink2142.xml"/><Relationship Id="rId432" Type="http://schemas.openxmlformats.org/officeDocument/2006/relationships/image" Target="../media/image4308.png"/><Relationship Id="rId453" Type="http://schemas.openxmlformats.org/officeDocument/2006/relationships/customXml" Target="../ink/ink2163.xml"/><Relationship Id="rId474" Type="http://schemas.openxmlformats.org/officeDocument/2006/relationships/customXml" Target="../ink/ink2174.xml"/><Relationship Id="rId106" Type="http://schemas.openxmlformats.org/officeDocument/2006/relationships/customXml" Target="../ink/ink1989.xml"/><Relationship Id="rId127" Type="http://schemas.openxmlformats.org/officeDocument/2006/relationships/image" Target="../media/image4158.png"/><Relationship Id="rId313" Type="http://schemas.openxmlformats.org/officeDocument/2006/relationships/image" Target="../media/image4252.png"/><Relationship Id="rId10" Type="http://schemas.openxmlformats.org/officeDocument/2006/relationships/customXml" Target="../ink/ink1941.xml"/><Relationship Id="rId31" Type="http://schemas.openxmlformats.org/officeDocument/2006/relationships/image" Target="../media/image4111.png"/><Relationship Id="rId52" Type="http://schemas.openxmlformats.org/officeDocument/2006/relationships/customXml" Target="../ink/ink1962.xml"/><Relationship Id="rId73" Type="http://schemas.openxmlformats.org/officeDocument/2006/relationships/image" Target="../media/image4132.png"/><Relationship Id="rId94" Type="http://schemas.openxmlformats.org/officeDocument/2006/relationships/customXml" Target="../ink/ink1983.xml"/><Relationship Id="rId148" Type="http://schemas.openxmlformats.org/officeDocument/2006/relationships/customXml" Target="../ink/ink2010.xml"/><Relationship Id="rId169" Type="http://schemas.openxmlformats.org/officeDocument/2006/relationships/image" Target="../media/image4179.png"/><Relationship Id="rId334" Type="http://schemas.openxmlformats.org/officeDocument/2006/relationships/customXml" Target="../ink/ink2103.xml"/><Relationship Id="rId355" Type="http://schemas.openxmlformats.org/officeDocument/2006/relationships/image" Target="../media/image4273.png"/><Relationship Id="rId376" Type="http://schemas.openxmlformats.org/officeDocument/2006/relationships/customXml" Target="../ink/ink2124.xml"/><Relationship Id="rId397" Type="http://schemas.openxmlformats.org/officeDocument/2006/relationships/customXml" Target="../ink/ink2135.xml"/><Relationship Id="rId4" Type="http://schemas.openxmlformats.org/officeDocument/2006/relationships/customXml" Target="../ink/ink1938.xml"/><Relationship Id="rId180" Type="http://schemas.openxmlformats.org/officeDocument/2006/relationships/customXml" Target="../ink/ink2026.xml"/><Relationship Id="rId215" Type="http://schemas.openxmlformats.org/officeDocument/2006/relationships/image" Target="../media/image4202.png"/><Relationship Id="rId236" Type="http://schemas.openxmlformats.org/officeDocument/2006/relationships/customXml" Target="../ink/ink2054.xml"/><Relationship Id="rId257" Type="http://schemas.openxmlformats.org/officeDocument/2006/relationships/image" Target="../media/image4224.png"/><Relationship Id="rId278" Type="http://schemas.openxmlformats.org/officeDocument/2006/relationships/customXml" Target="../ink/ink2075.xml"/><Relationship Id="rId401" Type="http://schemas.openxmlformats.org/officeDocument/2006/relationships/customXml" Target="../ink/ink2137.xml"/><Relationship Id="rId422" Type="http://schemas.openxmlformats.org/officeDocument/2006/relationships/image" Target="../media/image3968.png"/><Relationship Id="rId443" Type="http://schemas.openxmlformats.org/officeDocument/2006/relationships/customXml" Target="../ink/ink2158.xml"/><Relationship Id="rId464" Type="http://schemas.openxmlformats.org/officeDocument/2006/relationships/image" Target="../media/image4325.png"/><Relationship Id="rId303" Type="http://schemas.openxmlformats.org/officeDocument/2006/relationships/image" Target="../media/image4247.png"/><Relationship Id="rId42" Type="http://schemas.openxmlformats.org/officeDocument/2006/relationships/customXml" Target="../ink/ink1957.xml"/><Relationship Id="rId84" Type="http://schemas.openxmlformats.org/officeDocument/2006/relationships/customXml" Target="../ink/ink1978.xml"/><Relationship Id="rId138" Type="http://schemas.openxmlformats.org/officeDocument/2006/relationships/customXml" Target="../ink/ink2005.xml"/><Relationship Id="rId345" Type="http://schemas.openxmlformats.org/officeDocument/2006/relationships/image" Target="../media/image4268.png"/><Relationship Id="rId387" Type="http://schemas.openxmlformats.org/officeDocument/2006/relationships/image" Target="../media/image4288.png"/><Relationship Id="rId191" Type="http://schemas.openxmlformats.org/officeDocument/2006/relationships/image" Target="../media/image4190.png"/><Relationship Id="rId205" Type="http://schemas.openxmlformats.org/officeDocument/2006/relationships/image" Target="../media/image4197.png"/><Relationship Id="rId247" Type="http://schemas.openxmlformats.org/officeDocument/2006/relationships/image" Target="../media/image4219.png"/><Relationship Id="rId412" Type="http://schemas.openxmlformats.org/officeDocument/2006/relationships/image" Target="../media/image4300.png"/><Relationship Id="rId107" Type="http://schemas.openxmlformats.org/officeDocument/2006/relationships/image" Target="../media/image4148.png"/><Relationship Id="rId289" Type="http://schemas.openxmlformats.org/officeDocument/2006/relationships/image" Target="../media/image4240.png"/><Relationship Id="rId454" Type="http://schemas.openxmlformats.org/officeDocument/2006/relationships/image" Target="../media/image4320.png"/><Relationship Id="rId11" Type="http://schemas.openxmlformats.org/officeDocument/2006/relationships/image" Target="../media/image4101.png"/><Relationship Id="rId53" Type="http://schemas.openxmlformats.org/officeDocument/2006/relationships/image" Target="../media/image4122.png"/><Relationship Id="rId149" Type="http://schemas.openxmlformats.org/officeDocument/2006/relationships/image" Target="../media/image4169.png"/><Relationship Id="rId314" Type="http://schemas.openxmlformats.org/officeDocument/2006/relationships/customXml" Target="../ink/ink2093.xml"/><Relationship Id="rId356" Type="http://schemas.openxmlformats.org/officeDocument/2006/relationships/customXml" Target="../ink/ink2114.xml"/><Relationship Id="rId398" Type="http://schemas.openxmlformats.org/officeDocument/2006/relationships/image" Target="../media/image4293.png"/><Relationship Id="rId95" Type="http://schemas.openxmlformats.org/officeDocument/2006/relationships/image" Target="../media/image4142.png"/><Relationship Id="rId160" Type="http://schemas.openxmlformats.org/officeDocument/2006/relationships/customXml" Target="../ink/ink2016.xml"/><Relationship Id="rId216" Type="http://schemas.openxmlformats.org/officeDocument/2006/relationships/customXml" Target="../ink/ink2044.xml"/><Relationship Id="rId423" Type="http://schemas.openxmlformats.org/officeDocument/2006/relationships/customXml" Target="../ink/ink2148.xml"/><Relationship Id="rId258" Type="http://schemas.openxmlformats.org/officeDocument/2006/relationships/customXml" Target="../ink/ink2065.xml"/><Relationship Id="rId465" Type="http://schemas.openxmlformats.org/officeDocument/2006/relationships/customXml" Target="../ink/ink2169.xml"/><Relationship Id="rId22" Type="http://schemas.openxmlformats.org/officeDocument/2006/relationships/customXml" Target="../ink/ink1947.xml"/><Relationship Id="rId64" Type="http://schemas.openxmlformats.org/officeDocument/2006/relationships/customXml" Target="../ink/ink1968.xml"/><Relationship Id="rId118" Type="http://schemas.openxmlformats.org/officeDocument/2006/relationships/customXml" Target="../ink/ink1995.xml"/><Relationship Id="rId325" Type="http://schemas.openxmlformats.org/officeDocument/2006/relationships/image" Target="../media/image4258.png"/><Relationship Id="rId367" Type="http://schemas.openxmlformats.org/officeDocument/2006/relationships/image" Target="../media/image4279.png"/><Relationship Id="rId171" Type="http://schemas.openxmlformats.org/officeDocument/2006/relationships/image" Target="../media/image4180.png"/><Relationship Id="rId227" Type="http://schemas.openxmlformats.org/officeDocument/2006/relationships/image" Target="../media/image4208.png"/><Relationship Id="rId269" Type="http://schemas.openxmlformats.org/officeDocument/2006/relationships/image" Target="../media/image4230.png"/><Relationship Id="rId434" Type="http://schemas.openxmlformats.org/officeDocument/2006/relationships/image" Target="../media/image4309.png"/><Relationship Id="rId476" Type="http://schemas.openxmlformats.org/officeDocument/2006/relationships/customXml" Target="../ink/ink2175.xml"/><Relationship Id="rId33" Type="http://schemas.openxmlformats.org/officeDocument/2006/relationships/image" Target="../media/image4112.png"/><Relationship Id="rId129" Type="http://schemas.openxmlformats.org/officeDocument/2006/relationships/image" Target="../media/image4159.png"/><Relationship Id="rId280" Type="http://schemas.openxmlformats.org/officeDocument/2006/relationships/customXml" Target="../ink/ink2076.xml"/><Relationship Id="rId336" Type="http://schemas.openxmlformats.org/officeDocument/2006/relationships/customXml" Target="../ink/ink2104.xml"/><Relationship Id="rId75" Type="http://schemas.openxmlformats.org/officeDocument/2006/relationships/image" Target="../media/image4133.png"/><Relationship Id="rId140" Type="http://schemas.openxmlformats.org/officeDocument/2006/relationships/customXml" Target="../ink/ink2006.xml"/><Relationship Id="rId182" Type="http://schemas.openxmlformats.org/officeDocument/2006/relationships/customXml" Target="../ink/ink2027.xml"/><Relationship Id="rId378" Type="http://schemas.openxmlformats.org/officeDocument/2006/relationships/customXml" Target="../ink/ink2125.xml"/><Relationship Id="rId403" Type="http://schemas.openxmlformats.org/officeDocument/2006/relationships/customXml" Target="../ink/ink2138.xml"/><Relationship Id="rId6" Type="http://schemas.openxmlformats.org/officeDocument/2006/relationships/customXml" Target="../ink/ink1939.xml"/><Relationship Id="rId238" Type="http://schemas.openxmlformats.org/officeDocument/2006/relationships/customXml" Target="../ink/ink2055.xml"/><Relationship Id="rId445" Type="http://schemas.openxmlformats.org/officeDocument/2006/relationships/customXml" Target="../ink/ink2159.xml"/><Relationship Id="rId291" Type="http://schemas.openxmlformats.org/officeDocument/2006/relationships/image" Target="../media/image4241.png"/><Relationship Id="rId305" Type="http://schemas.openxmlformats.org/officeDocument/2006/relationships/image" Target="../media/image4248.png"/><Relationship Id="rId347" Type="http://schemas.openxmlformats.org/officeDocument/2006/relationships/image" Target="../media/image4269.png"/><Relationship Id="rId44" Type="http://schemas.openxmlformats.org/officeDocument/2006/relationships/customXml" Target="../ink/ink1958.xml"/><Relationship Id="rId86" Type="http://schemas.openxmlformats.org/officeDocument/2006/relationships/customXml" Target="../ink/ink1979.xml"/><Relationship Id="rId151" Type="http://schemas.openxmlformats.org/officeDocument/2006/relationships/image" Target="../media/image4170.png"/><Relationship Id="rId389" Type="http://schemas.openxmlformats.org/officeDocument/2006/relationships/image" Target="../media/image4289.png"/><Relationship Id="rId193" Type="http://schemas.openxmlformats.org/officeDocument/2006/relationships/image" Target="../media/image4191.png"/><Relationship Id="rId207" Type="http://schemas.openxmlformats.org/officeDocument/2006/relationships/image" Target="../media/image4198.png"/><Relationship Id="rId249" Type="http://schemas.openxmlformats.org/officeDocument/2006/relationships/image" Target="../media/image4220.png"/><Relationship Id="rId414" Type="http://schemas.openxmlformats.org/officeDocument/2006/relationships/image" Target="../media/image4301.png"/><Relationship Id="rId456" Type="http://schemas.openxmlformats.org/officeDocument/2006/relationships/image" Target="../media/image4321.png"/><Relationship Id="rId13" Type="http://schemas.openxmlformats.org/officeDocument/2006/relationships/image" Target="../media/image4102.png"/><Relationship Id="rId109" Type="http://schemas.openxmlformats.org/officeDocument/2006/relationships/image" Target="../media/image4149.png"/><Relationship Id="rId260" Type="http://schemas.openxmlformats.org/officeDocument/2006/relationships/customXml" Target="../ink/ink2066.xml"/><Relationship Id="rId316" Type="http://schemas.openxmlformats.org/officeDocument/2006/relationships/customXml" Target="../ink/ink2094.xml"/><Relationship Id="rId55" Type="http://schemas.openxmlformats.org/officeDocument/2006/relationships/image" Target="../media/image4123.png"/><Relationship Id="rId97" Type="http://schemas.openxmlformats.org/officeDocument/2006/relationships/image" Target="../media/image4143.png"/><Relationship Id="rId120" Type="http://schemas.openxmlformats.org/officeDocument/2006/relationships/customXml" Target="../ink/ink1996.xml"/><Relationship Id="rId358" Type="http://schemas.openxmlformats.org/officeDocument/2006/relationships/customXml" Target="../ink/ink2115.xml"/><Relationship Id="rId162" Type="http://schemas.openxmlformats.org/officeDocument/2006/relationships/customXml" Target="../ink/ink2017.xml"/><Relationship Id="rId218" Type="http://schemas.openxmlformats.org/officeDocument/2006/relationships/customXml" Target="../ink/ink2045.xml"/><Relationship Id="rId425" Type="http://schemas.openxmlformats.org/officeDocument/2006/relationships/customXml" Target="../ink/ink2149.xml"/><Relationship Id="rId467" Type="http://schemas.openxmlformats.org/officeDocument/2006/relationships/customXml" Target="../ink/ink2170.xml"/><Relationship Id="rId271" Type="http://schemas.openxmlformats.org/officeDocument/2006/relationships/image" Target="../media/image4231.png"/><Relationship Id="rId24" Type="http://schemas.openxmlformats.org/officeDocument/2006/relationships/customXml" Target="../ink/ink1948.xml"/><Relationship Id="rId66" Type="http://schemas.openxmlformats.org/officeDocument/2006/relationships/customXml" Target="../ink/ink1969.xml"/><Relationship Id="rId131" Type="http://schemas.openxmlformats.org/officeDocument/2006/relationships/image" Target="../media/image4160.png"/><Relationship Id="rId327" Type="http://schemas.openxmlformats.org/officeDocument/2006/relationships/image" Target="../media/image4259.png"/><Relationship Id="rId369" Type="http://schemas.openxmlformats.org/officeDocument/2006/relationships/image" Target="../media/image4280.png"/><Relationship Id="rId173" Type="http://schemas.openxmlformats.org/officeDocument/2006/relationships/image" Target="../media/image4181.png"/><Relationship Id="rId229" Type="http://schemas.openxmlformats.org/officeDocument/2006/relationships/image" Target="../media/image4209.png"/><Relationship Id="rId380" Type="http://schemas.openxmlformats.org/officeDocument/2006/relationships/customXml" Target="../ink/ink2126.xml"/><Relationship Id="rId436" Type="http://schemas.openxmlformats.org/officeDocument/2006/relationships/image" Target="../media/image4311.png"/><Relationship Id="rId240" Type="http://schemas.openxmlformats.org/officeDocument/2006/relationships/customXml" Target="../ink/ink2056.xml"/><Relationship Id="rId35" Type="http://schemas.openxmlformats.org/officeDocument/2006/relationships/image" Target="../media/image4113.png"/><Relationship Id="rId77" Type="http://schemas.openxmlformats.org/officeDocument/2006/relationships/image" Target="../media/image1805.png"/><Relationship Id="rId100" Type="http://schemas.openxmlformats.org/officeDocument/2006/relationships/customXml" Target="../ink/ink1986.xml"/><Relationship Id="rId282" Type="http://schemas.openxmlformats.org/officeDocument/2006/relationships/customXml" Target="../ink/ink2077.xml"/><Relationship Id="rId338" Type="http://schemas.openxmlformats.org/officeDocument/2006/relationships/customXml" Target="../ink/ink2105.xml"/><Relationship Id="rId8" Type="http://schemas.openxmlformats.org/officeDocument/2006/relationships/customXml" Target="../ink/ink1940.xml"/><Relationship Id="rId142" Type="http://schemas.openxmlformats.org/officeDocument/2006/relationships/customXml" Target="../ink/ink2007.xml"/><Relationship Id="rId184" Type="http://schemas.openxmlformats.org/officeDocument/2006/relationships/customXml" Target="../ink/ink2028.xml"/><Relationship Id="rId391" Type="http://schemas.openxmlformats.org/officeDocument/2006/relationships/image" Target="../media/image4290.png"/><Relationship Id="rId405" Type="http://schemas.openxmlformats.org/officeDocument/2006/relationships/customXml" Target="../ink/ink2139.xml"/><Relationship Id="rId447" Type="http://schemas.openxmlformats.org/officeDocument/2006/relationships/customXml" Target="../ink/ink2160.xml"/><Relationship Id="rId251" Type="http://schemas.openxmlformats.org/officeDocument/2006/relationships/image" Target="../media/image4221.png"/><Relationship Id="rId46" Type="http://schemas.openxmlformats.org/officeDocument/2006/relationships/customXml" Target="../ink/ink1959.xml"/><Relationship Id="rId293" Type="http://schemas.openxmlformats.org/officeDocument/2006/relationships/image" Target="../media/image4242.png"/><Relationship Id="rId307" Type="http://schemas.openxmlformats.org/officeDocument/2006/relationships/image" Target="../media/image4249.png"/><Relationship Id="rId349" Type="http://schemas.openxmlformats.org/officeDocument/2006/relationships/image" Target="../media/image4270.png"/><Relationship Id="rId88" Type="http://schemas.openxmlformats.org/officeDocument/2006/relationships/customXml" Target="../ink/ink1980.xml"/><Relationship Id="rId111" Type="http://schemas.openxmlformats.org/officeDocument/2006/relationships/image" Target="../media/image4150.png"/><Relationship Id="rId153" Type="http://schemas.openxmlformats.org/officeDocument/2006/relationships/image" Target="../media/image4171.png"/><Relationship Id="rId195" Type="http://schemas.openxmlformats.org/officeDocument/2006/relationships/image" Target="../media/image4192.png"/><Relationship Id="rId209" Type="http://schemas.openxmlformats.org/officeDocument/2006/relationships/image" Target="../media/image4199.png"/><Relationship Id="rId360" Type="http://schemas.openxmlformats.org/officeDocument/2006/relationships/customXml" Target="../ink/ink2116.xml"/><Relationship Id="rId416" Type="http://schemas.openxmlformats.org/officeDocument/2006/relationships/image" Target="../media/image4302.png"/><Relationship Id="rId220" Type="http://schemas.openxmlformats.org/officeDocument/2006/relationships/customXml" Target="../ink/ink2046.xml"/><Relationship Id="rId458" Type="http://schemas.openxmlformats.org/officeDocument/2006/relationships/image" Target="../media/image4322.png"/><Relationship Id="rId15" Type="http://schemas.openxmlformats.org/officeDocument/2006/relationships/image" Target="../media/image4103.png"/><Relationship Id="rId57" Type="http://schemas.openxmlformats.org/officeDocument/2006/relationships/image" Target="../media/image4124.png"/><Relationship Id="rId262" Type="http://schemas.openxmlformats.org/officeDocument/2006/relationships/customXml" Target="../ink/ink2067.xml"/><Relationship Id="rId318" Type="http://schemas.openxmlformats.org/officeDocument/2006/relationships/customXml" Target="../ink/ink2095.xml"/><Relationship Id="rId99" Type="http://schemas.openxmlformats.org/officeDocument/2006/relationships/image" Target="../media/image4144.png"/><Relationship Id="rId122" Type="http://schemas.openxmlformats.org/officeDocument/2006/relationships/customXml" Target="../ink/ink1997.xml"/><Relationship Id="rId164" Type="http://schemas.openxmlformats.org/officeDocument/2006/relationships/customXml" Target="../ink/ink2018.xml"/><Relationship Id="rId371" Type="http://schemas.openxmlformats.org/officeDocument/2006/relationships/image" Target="../media/image1346.png"/><Relationship Id="rId427" Type="http://schemas.openxmlformats.org/officeDocument/2006/relationships/customXml" Target="../ink/ink2150.xml"/><Relationship Id="rId469" Type="http://schemas.openxmlformats.org/officeDocument/2006/relationships/customXml" Target="../ink/ink2171.xml"/><Relationship Id="rId26" Type="http://schemas.openxmlformats.org/officeDocument/2006/relationships/customXml" Target="../ink/ink1949.xml"/><Relationship Id="rId231" Type="http://schemas.openxmlformats.org/officeDocument/2006/relationships/image" Target="../media/image4211.png"/><Relationship Id="rId273" Type="http://schemas.openxmlformats.org/officeDocument/2006/relationships/image" Target="../media/image4232.png"/><Relationship Id="rId329" Type="http://schemas.openxmlformats.org/officeDocument/2006/relationships/image" Target="../media/image4260.png"/><Relationship Id="rId68" Type="http://schemas.openxmlformats.org/officeDocument/2006/relationships/customXml" Target="../ink/ink1970.xml"/><Relationship Id="rId133" Type="http://schemas.openxmlformats.org/officeDocument/2006/relationships/image" Target="../media/image4161.png"/><Relationship Id="rId175" Type="http://schemas.openxmlformats.org/officeDocument/2006/relationships/image" Target="../media/image4182.png"/><Relationship Id="rId340" Type="http://schemas.openxmlformats.org/officeDocument/2006/relationships/customXml" Target="../ink/ink2106.xml"/><Relationship Id="rId200" Type="http://schemas.openxmlformats.org/officeDocument/2006/relationships/customXml" Target="../ink/ink2036.xml"/><Relationship Id="rId382" Type="http://schemas.openxmlformats.org/officeDocument/2006/relationships/customXml" Target="../ink/ink2127.xml"/><Relationship Id="rId438" Type="http://schemas.openxmlformats.org/officeDocument/2006/relationships/image" Target="../media/image4312.png"/><Relationship Id="rId242" Type="http://schemas.openxmlformats.org/officeDocument/2006/relationships/customXml" Target="../ink/ink2057.xml"/><Relationship Id="rId284" Type="http://schemas.openxmlformats.org/officeDocument/2006/relationships/customXml" Target="../ink/ink2078.xml"/><Relationship Id="rId37" Type="http://schemas.openxmlformats.org/officeDocument/2006/relationships/image" Target="../media/image4114.png"/><Relationship Id="rId79" Type="http://schemas.openxmlformats.org/officeDocument/2006/relationships/image" Target="../media/image4134.png"/><Relationship Id="rId102" Type="http://schemas.openxmlformats.org/officeDocument/2006/relationships/customXml" Target="../ink/ink1987.xml"/><Relationship Id="rId144" Type="http://schemas.openxmlformats.org/officeDocument/2006/relationships/customXml" Target="../ink/ink2008.xml"/><Relationship Id="rId90" Type="http://schemas.openxmlformats.org/officeDocument/2006/relationships/customXml" Target="../ink/ink1981.xml"/><Relationship Id="rId186" Type="http://schemas.openxmlformats.org/officeDocument/2006/relationships/customXml" Target="../ink/ink2029.xml"/><Relationship Id="rId351" Type="http://schemas.openxmlformats.org/officeDocument/2006/relationships/image" Target="../media/image4271.png"/><Relationship Id="rId393" Type="http://schemas.openxmlformats.org/officeDocument/2006/relationships/image" Target="../media/image4291.png"/><Relationship Id="rId407" Type="http://schemas.openxmlformats.org/officeDocument/2006/relationships/customXml" Target="../ink/ink2140.xml"/><Relationship Id="rId449" Type="http://schemas.openxmlformats.org/officeDocument/2006/relationships/customXml" Target="../ink/ink2161.xml"/><Relationship Id="rId211" Type="http://schemas.openxmlformats.org/officeDocument/2006/relationships/image" Target="../media/image4200.png"/><Relationship Id="rId253" Type="http://schemas.openxmlformats.org/officeDocument/2006/relationships/image" Target="../media/image4222.png"/><Relationship Id="rId295" Type="http://schemas.openxmlformats.org/officeDocument/2006/relationships/image" Target="../media/image4243.png"/><Relationship Id="rId309" Type="http://schemas.openxmlformats.org/officeDocument/2006/relationships/image" Target="../media/image4250.png"/><Relationship Id="rId460" Type="http://schemas.openxmlformats.org/officeDocument/2006/relationships/image" Target="../media/image4323.png"/><Relationship Id="rId48" Type="http://schemas.openxmlformats.org/officeDocument/2006/relationships/customXml" Target="../ink/ink1960.xml"/><Relationship Id="rId113" Type="http://schemas.openxmlformats.org/officeDocument/2006/relationships/image" Target="../media/image4151.png"/><Relationship Id="rId320" Type="http://schemas.openxmlformats.org/officeDocument/2006/relationships/customXml" Target="../ink/ink2096.xml"/><Relationship Id="rId155" Type="http://schemas.openxmlformats.org/officeDocument/2006/relationships/image" Target="../media/image4172.png"/><Relationship Id="rId197" Type="http://schemas.openxmlformats.org/officeDocument/2006/relationships/image" Target="../media/image4193.png"/><Relationship Id="rId362" Type="http://schemas.openxmlformats.org/officeDocument/2006/relationships/customXml" Target="../ink/ink2117.xml"/><Relationship Id="rId418" Type="http://schemas.openxmlformats.org/officeDocument/2006/relationships/image" Target="../media/image4303.png"/><Relationship Id="rId222" Type="http://schemas.openxmlformats.org/officeDocument/2006/relationships/customXml" Target="../ink/ink2047.xml"/><Relationship Id="rId264" Type="http://schemas.openxmlformats.org/officeDocument/2006/relationships/customXml" Target="../ink/ink2068.xml"/><Relationship Id="rId471" Type="http://schemas.openxmlformats.org/officeDocument/2006/relationships/image" Target="../media/image4328.png"/><Relationship Id="rId17" Type="http://schemas.openxmlformats.org/officeDocument/2006/relationships/image" Target="../media/image4104.png"/><Relationship Id="rId59" Type="http://schemas.openxmlformats.org/officeDocument/2006/relationships/image" Target="../media/image4125.png"/><Relationship Id="rId124" Type="http://schemas.openxmlformats.org/officeDocument/2006/relationships/customXml" Target="../ink/ink1998.xml"/><Relationship Id="rId70" Type="http://schemas.openxmlformats.org/officeDocument/2006/relationships/customXml" Target="../ink/ink1971.xml"/><Relationship Id="rId166" Type="http://schemas.openxmlformats.org/officeDocument/2006/relationships/customXml" Target="../ink/ink2019.xml"/><Relationship Id="rId331" Type="http://schemas.openxmlformats.org/officeDocument/2006/relationships/image" Target="../media/image4261.png"/><Relationship Id="rId373" Type="http://schemas.openxmlformats.org/officeDocument/2006/relationships/image" Target="../media/image4281.png"/><Relationship Id="rId429" Type="http://schemas.openxmlformats.org/officeDocument/2006/relationships/customXml" Target="../ink/ink2151.xml"/><Relationship Id="rId1" Type="http://schemas.openxmlformats.org/officeDocument/2006/relationships/slideLayout" Target="../slideLayouts/slideLayout7.xml"/><Relationship Id="rId233" Type="http://schemas.openxmlformats.org/officeDocument/2006/relationships/image" Target="../media/image4212.png"/><Relationship Id="rId440" Type="http://schemas.openxmlformats.org/officeDocument/2006/relationships/image" Target="../media/image4313.png"/><Relationship Id="rId28" Type="http://schemas.openxmlformats.org/officeDocument/2006/relationships/customXml" Target="../ink/ink1950.xml"/><Relationship Id="rId275" Type="http://schemas.openxmlformats.org/officeDocument/2006/relationships/image" Target="../media/image4233.png"/><Relationship Id="rId300" Type="http://schemas.openxmlformats.org/officeDocument/2006/relationships/customXml" Target="../ink/ink2086.xml"/><Relationship Id="rId81" Type="http://schemas.openxmlformats.org/officeDocument/2006/relationships/image" Target="../media/image4135.png"/><Relationship Id="rId135" Type="http://schemas.openxmlformats.org/officeDocument/2006/relationships/image" Target="../media/image4162.png"/><Relationship Id="rId177" Type="http://schemas.openxmlformats.org/officeDocument/2006/relationships/image" Target="../media/image4183.png"/><Relationship Id="rId342" Type="http://schemas.openxmlformats.org/officeDocument/2006/relationships/customXml" Target="../ink/ink2107.xml"/><Relationship Id="rId384" Type="http://schemas.openxmlformats.org/officeDocument/2006/relationships/customXml" Target="../ink/ink2128.xml"/><Relationship Id="rId202" Type="http://schemas.openxmlformats.org/officeDocument/2006/relationships/customXml" Target="../ink/ink2037.xml"/><Relationship Id="rId244" Type="http://schemas.openxmlformats.org/officeDocument/2006/relationships/customXml" Target="../ink/ink2058.xml"/><Relationship Id="rId39" Type="http://schemas.openxmlformats.org/officeDocument/2006/relationships/image" Target="../media/image4115.png"/><Relationship Id="rId286" Type="http://schemas.openxmlformats.org/officeDocument/2006/relationships/customXml" Target="../ink/ink2079.xml"/><Relationship Id="rId451" Type="http://schemas.openxmlformats.org/officeDocument/2006/relationships/customXml" Target="../ink/ink2162.xml"/><Relationship Id="rId50" Type="http://schemas.openxmlformats.org/officeDocument/2006/relationships/customXml" Target="../ink/ink1961.xml"/><Relationship Id="rId104" Type="http://schemas.openxmlformats.org/officeDocument/2006/relationships/customXml" Target="../ink/ink1988.xml"/><Relationship Id="rId146" Type="http://schemas.openxmlformats.org/officeDocument/2006/relationships/customXml" Target="../ink/ink2009.xml"/><Relationship Id="rId188" Type="http://schemas.openxmlformats.org/officeDocument/2006/relationships/customXml" Target="../ink/ink2030.xml"/><Relationship Id="rId311" Type="http://schemas.openxmlformats.org/officeDocument/2006/relationships/image" Target="../media/image4251.png"/><Relationship Id="rId353" Type="http://schemas.openxmlformats.org/officeDocument/2006/relationships/image" Target="../media/image4272.png"/><Relationship Id="rId395" Type="http://schemas.openxmlformats.org/officeDocument/2006/relationships/image" Target="../media/image4292.png"/><Relationship Id="rId409" Type="http://schemas.openxmlformats.org/officeDocument/2006/relationships/customXml" Target="../ink/ink2141.xml"/><Relationship Id="rId92" Type="http://schemas.openxmlformats.org/officeDocument/2006/relationships/customXml" Target="../ink/ink1982.xml"/><Relationship Id="rId213" Type="http://schemas.openxmlformats.org/officeDocument/2006/relationships/image" Target="../media/image4201.png"/><Relationship Id="rId420" Type="http://schemas.openxmlformats.org/officeDocument/2006/relationships/image" Target="../media/image4304.png"/><Relationship Id="rId255" Type="http://schemas.openxmlformats.org/officeDocument/2006/relationships/image" Target="../media/image4223.png"/><Relationship Id="rId297" Type="http://schemas.openxmlformats.org/officeDocument/2006/relationships/image" Target="../media/image4244.png"/><Relationship Id="rId462" Type="http://schemas.openxmlformats.org/officeDocument/2006/relationships/image" Target="../media/image4324.png"/><Relationship Id="rId115" Type="http://schemas.openxmlformats.org/officeDocument/2006/relationships/image" Target="../media/image4152.png"/><Relationship Id="rId157" Type="http://schemas.openxmlformats.org/officeDocument/2006/relationships/image" Target="../media/image4173.png"/><Relationship Id="rId322" Type="http://schemas.openxmlformats.org/officeDocument/2006/relationships/customXml" Target="../ink/ink2097.xml"/><Relationship Id="rId364" Type="http://schemas.openxmlformats.org/officeDocument/2006/relationships/customXml" Target="../ink/ink2118.xml"/><Relationship Id="rId61" Type="http://schemas.openxmlformats.org/officeDocument/2006/relationships/image" Target="../media/image4126.png"/><Relationship Id="rId199" Type="http://schemas.openxmlformats.org/officeDocument/2006/relationships/image" Target="../media/image4194.png"/><Relationship Id="rId19" Type="http://schemas.openxmlformats.org/officeDocument/2006/relationships/image" Target="../media/image4105.png"/><Relationship Id="rId224" Type="http://schemas.openxmlformats.org/officeDocument/2006/relationships/customXml" Target="../ink/ink2048.xml"/><Relationship Id="rId266" Type="http://schemas.openxmlformats.org/officeDocument/2006/relationships/customXml" Target="../ink/ink2069.xml"/><Relationship Id="rId431" Type="http://schemas.openxmlformats.org/officeDocument/2006/relationships/customXml" Target="../ink/ink2152.xml"/><Relationship Id="rId473" Type="http://schemas.openxmlformats.org/officeDocument/2006/relationships/image" Target="../media/image4329.png"/><Relationship Id="rId30" Type="http://schemas.openxmlformats.org/officeDocument/2006/relationships/customXml" Target="../ink/ink1951.xml"/><Relationship Id="rId126" Type="http://schemas.openxmlformats.org/officeDocument/2006/relationships/customXml" Target="../ink/ink1999.xml"/><Relationship Id="rId168" Type="http://schemas.openxmlformats.org/officeDocument/2006/relationships/customXml" Target="../ink/ink2020.xml"/><Relationship Id="rId333" Type="http://schemas.openxmlformats.org/officeDocument/2006/relationships/image" Target="../media/image4262.png"/></Relationships>
</file>

<file path=ppt/slides/_rels/slide21.xml.rels><?xml version="1.0" encoding="UTF-8" standalone="yes"?>
<Relationships xmlns="http://schemas.openxmlformats.org/package/2006/relationships"><Relationship Id="rId26" Type="http://schemas.openxmlformats.org/officeDocument/2006/relationships/customXml" Target="../ink/ink2186.xml"/><Relationship Id="rId21" Type="http://schemas.openxmlformats.org/officeDocument/2006/relationships/image" Target="../media/image4339.png"/><Relationship Id="rId42" Type="http://schemas.openxmlformats.org/officeDocument/2006/relationships/customXml" Target="../ink/ink2194.xml"/><Relationship Id="rId47" Type="http://schemas.openxmlformats.org/officeDocument/2006/relationships/image" Target="../media/image4352.png"/><Relationship Id="rId63" Type="http://schemas.openxmlformats.org/officeDocument/2006/relationships/image" Target="../media/image4360.png"/><Relationship Id="rId68" Type="http://schemas.openxmlformats.org/officeDocument/2006/relationships/customXml" Target="../ink/ink2207.xml"/><Relationship Id="rId2" Type="http://schemas.openxmlformats.org/officeDocument/2006/relationships/notesSlide" Target="../notesSlides/notesSlide19.xml"/><Relationship Id="rId16" Type="http://schemas.openxmlformats.org/officeDocument/2006/relationships/customXml" Target="../ink/ink2181.xml"/><Relationship Id="rId29" Type="http://schemas.openxmlformats.org/officeDocument/2006/relationships/image" Target="../media/image4343.png"/><Relationship Id="rId11" Type="http://schemas.openxmlformats.org/officeDocument/2006/relationships/image" Target="../media/image4334.png"/><Relationship Id="rId24" Type="http://schemas.openxmlformats.org/officeDocument/2006/relationships/customXml" Target="../ink/ink2185.xml"/><Relationship Id="rId32" Type="http://schemas.openxmlformats.org/officeDocument/2006/relationships/customXml" Target="../ink/ink2189.xml"/><Relationship Id="rId37" Type="http://schemas.openxmlformats.org/officeDocument/2006/relationships/image" Target="../media/image4347.png"/><Relationship Id="rId40" Type="http://schemas.openxmlformats.org/officeDocument/2006/relationships/customXml" Target="../ink/ink2193.xml"/><Relationship Id="rId45" Type="http://schemas.openxmlformats.org/officeDocument/2006/relationships/image" Target="../media/image4351.png"/><Relationship Id="rId53" Type="http://schemas.openxmlformats.org/officeDocument/2006/relationships/image" Target="../media/image4355.png"/><Relationship Id="rId58" Type="http://schemas.openxmlformats.org/officeDocument/2006/relationships/customXml" Target="../ink/ink2202.xml"/><Relationship Id="rId66" Type="http://schemas.openxmlformats.org/officeDocument/2006/relationships/customXml" Target="../ink/ink2206.xml"/><Relationship Id="rId74" Type="http://schemas.openxmlformats.org/officeDocument/2006/relationships/customXml" Target="../ink/ink2210.xml"/><Relationship Id="rId5" Type="http://schemas.openxmlformats.org/officeDocument/2006/relationships/image" Target="../media/image21.png"/><Relationship Id="rId61" Type="http://schemas.openxmlformats.org/officeDocument/2006/relationships/image" Target="../media/image4359.png"/><Relationship Id="rId19" Type="http://schemas.openxmlformats.org/officeDocument/2006/relationships/image" Target="../media/image4338.png"/><Relationship Id="rId14" Type="http://schemas.openxmlformats.org/officeDocument/2006/relationships/customXml" Target="../ink/ink2180.xml"/><Relationship Id="rId22" Type="http://schemas.openxmlformats.org/officeDocument/2006/relationships/customXml" Target="../ink/ink2184.xml"/><Relationship Id="rId27" Type="http://schemas.openxmlformats.org/officeDocument/2006/relationships/image" Target="../media/image4342.png"/><Relationship Id="rId30" Type="http://schemas.openxmlformats.org/officeDocument/2006/relationships/customXml" Target="../ink/ink2188.xml"/><Relationship Id="rId35" Type="http://schemas.openxmlformats.org/officeDocument/2006/relationships/image" Target="../media/image4346.png"/><Relationship Id="rId43" Type="http://schemas.openxmlformats.org/officeDocument/2006/relationships/image" Target="../media/image4350.png"/><Relationship Id="rId48" Type="http://schemas.openxmlformats.org/officeDocument/2006/relationships/customXml" Target="../ink/ink2197.xml"/><Relationship Id="rId56" Type="http://schemas.openxmlformats.org/officeDocument/2006/relationships/customXml" Target="../ink/ink2201.xml"/><Relationship Id="rId64" Type="http://schemas.openxmlformats.org/officeDocument/2006/relationships/customXml" Target="../ink/ink2205.xml"/><Relationship Id="rId69" Type="http://schemas.openxmlformats.org/officeDocument/2006/relationships/image" Target="../media/image4363.png"/><Relationship Id="rId8" Type="http://schemas.openxmlformats.org/officeDocument/2006/relationships/customXml" Target="../ink/ink2177.xml"/><Relationship Id="rId51" Type="http://schemas.openxmlformats.org/officeDocument/2006/relationships/image" Target="../media/image4354.png"/><Relationship Id="rId72" Type="http://schemas.openxmlformats.org/officeDocument/2006/relationships/customXml" Target="../ink/ink2209.xml"/><Relationship Id="rId3" Type="http://schemas.openxmlformats.org/officeDocument/2006/relationships/image" Target="../media/image19.png"/><Relationship Id="rId12" Type="http://schemas.openxmlformats.org/officeDocument/2006/relationships/customXml" Target="../ink/ink2179.xml"/><Relationship Id="rId17" Type="http://schemas.openxmlformats.org/officeDocument/2006/relationships/image" Target="../media/image4337.png"/><Relationship Id="rId25" Type="http://schemas.openxmlformats.org/officeDocument/2006/relationships/image" Target="../media/image4341.png"/><Relationship Id="rId33" Type="http://schemas.openxmlformats.org/officeDocument/2006/relationships/image" Target="../media/image4345.png"/><Relationship Id="rId38" Type="http://schemas.openxmlformats.org/officeDocument/2006/relationships/customXml" Target="../ink/ink2192.xml"/><Relationship Id="rId46" Type="http://schemas.openxmlformats.org/officeDocument/2006/relationships/customXml" Target="../ink/ink2196.xml"/><Relationship Id="rId59" Type="http://schemas.openxmlformats.org/officeDocument/2006/relationships/image" Target="../media/image4358.png"/><Relationship Id="rId67" Type="http://schemas.openxmlformats.org/officeDocument/2006/relationships/image" Target="../media/image4362.png"/><Relationship Id="rId20" Type="http://schemas.openxmlformats.org/officeDocument/2006/relationships/customXml" Target="../ink/ink2183.xml"/><Relationship Id="rId41" Type="http://schemas.openxmlformats.org/officeDocument/2006/relationships/image" Target="../media/image4349.png"/><Relationship Id="rId54" Type="http://schemas.openxmlformats.org/officeDocument/2006/relationships/customXml" Target="../ink/ink2200.xml"/><Relationship Id="rId62" Type="http://schemas.openxmlformats.org/officeDocument/2006/relationships/customXml" Target="../ink/ink2204.xml"/><Relationship Id="rId70" Type="http://schemas.openxmlformats.org/officeDocument/2006/relationships/customXml" Target="../ink/ink2208.xml"/><Relationship Id="rId75"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customXml" Target="../ink/ink2176.xml"/><Relationship Id="rId15" Type="http://schemas.openxmlformats.org/officeDocument/2006/relationships/image" Target="../media/image4336.png"/><Relationship Id="rId23" Type="http://schemas.openxmlformats.org/officeDocument/2006/relationships/image" Target="../media/image4340.png"/><Relationship Id="rId28" Type="http://schemas.openxmlformats.org/officeDocument/2006/relationships/customXml" Target="../ink/ink2187.xml"/><Relationship Id="rId36" Type="http://schemas.openxmlformats.org/officeDocument/2006/relationships/customXml" Target="../ink/ink2191.xml"/><Relationship Id="rId49" Type="http://schemas.openxmlformats.org/officeDocument/2006/relationships/image" Target="../media/image4353.png"/><Relationship Id="rId57" Type="http://schemas.openxmlformats.org/officeDocument/2006/relationships/image" Target="../media/image4357.png"/><Relationship Id="rId10" Type="http://schemas.openxmlformats.org/officeDocument/2006/relationships/customXml" Target="../ink/ink2178.xml"/><Relationship Id="rId31" Type="http://schemas.openxmlformats.org/officeDocument/2006/relationships/image" Target="../media/image4344.png"/><Relationship Id="rId44" Type="http://schemas.openxmlformats.org/officeDocument/2006/relationships/customXml" Target="../ink/ink2195.xml"/><Relationship Id="rId52" Type="http://schemas.openxmlformats.org/officeDocument/2006/relationships/customXml" Target="../ink/ink2199.xml"/><Relationship Id="rId60" Type="http://schemas.openxmlformats.org/officeDocument/2006/relationships/customXml" Target="../ink/ink2203.xml"/><Relationship Id="rId65" Type="http://schemas.openxmlformats.org/officeDocument/2006/relationships/image" Target="../media/image4361.png"/><Relationship Id="rId73" Type="http://schemas.openxmlformats.org/officeDocument/2006/relationships/image" Target="../media/image4365.png"/><Relationship Id="rId4" Type="http://schemas.openxmlformats.org/officeDocument/2006/relationships/image" Target="../media/image20.png"/><Relationship Id="rId9" Type="http://schemas.openxmlformats.org/officeDocument/2006/relationships/image" Target="../media/image4333.png"/><Relationship Id="rId13" Type="http://schemas.openxmlformats.org/officeDocument/2006/relationships/image" Target="../media/image4335.png"/><Relationship Id="rId18" Type="http://schemas.openxmlformats.org/officeDocument/2006/relationships/customXml" Target="../ink/ink2182.xml"/><Relationship Id="rId39" Type="http://schemas.openxmlformats.org/officeDocument/2006/relationships/image" Target="../media/image4348.png"/><Relationship Id="rId34" Type="http://schemas.openxmlformats.org/officeDocument/2006/relationships/customXml" Target="../ink/ink2190.xml"/><Relationship Id="rId50" Type="http://schemas.openxmlformats.org/officeDocument/2006/relationships/customXml" Target="../ink/ink2198.xml"/><Relationship Id="rId55" Type="http://schemas.openxmlformats.org/officeDocument/2006/relationships/image" Target="../media/image4356.png"/><Relationship Id="rId7" Type="http://schemas.openxmlformats.org/officeDocument/2006/relationships/image" Target="../media/image4332.png"/><Relationship Id="rId71" Type="http://schemas.openxmlformats.org/officeDocument/2006/relationships/image" Target="../media/image4364.png"/></Relationships>
</file>

<file path=ppt/slides/_rels/slide22.xml.rels><?xml version="1.0" encoding="UTF-8" standalone="yes"?>
<Relationships xmlns="http://schemas.openxmlformats.org/package/2006/relationships"><Relationship Id="rId117" Type="http://schemas.openxmlformats.org/officeDocument/2006/relationships/customXml" Target="../ink/ink2268.xml"/><Relationship Id="rId299" Type="http://schemas.openxmlformats.org/officeDocument/2006/relationships/customXml" Target="../ink/ink2359.xml"/><Relationship Id="rId21" Type="http://schemas.openxmlformats.org/officeDocument/2006/relationships/customXml" Target="../ink/ink2220.xml"/><Relationship Id="rId63" Type="http://schemas.openxmlformats.org/officeDocument/2006/relationships/customXml" Target="../ink/ink2241.xml"/><Relationship Id="rId159" Type="http://schemas.openxmlformats.org/officeDocument/2006/relationships/customXml" Target="../ink/ink2289.xml"/><Relationship Id="rId324" Type="http://schemas.openxmlformats.org/officeDocument/2006/relationships/image" Target="../media/image42.png"/><Relationship Id="rId366" Type="http://schemas.openxmlformats.org/officeDocument/2006/relationships/image" Target="../media/image63.png"/><Relationship Id="rId170" Type="http://schemas.openxmlformats.org/officeDocument/2006/relationships/image" Target="../media/image4451.png"/><Relationship Id="rId226" Type="http://schemas.openxmlformats.org/officeDocument/2006/relationships/image" Target="../media/image4479.png"/><Relationship Id="rId433" Type="http://schemas.openxmlformats.org/officeDocument/2006/relationships/customXml" Target="../ink/ink2426.xml"/><Relationship Id="rId268" Type="http://schemas.openxmlformats.org/officeDocument/2006/relationships/image" Target="../media/image4500.png"/><Relationship Id="rId32" Type="http://schemas.openxmlformats.org/officeDocument/2006/relationships/image" Target="../media/image4380.png"/><Relationship Id="rId74" Type="http://schemas.openxmlformats.org/officeDocument/2006/relationships/image" Target="../media/image4402.png"/><Relationship Id="rId128" Type="http://schemas.openxmlformats.org/officeDocument/2006/relationships/image" Target="../media/image4430.png"/><Relationship Id="rId335" Type="http://schemas.openxmlformats.org/officeDocument/2006/relationships/customXml" Target="../ink/ink2377.xml"/><Relationship Id="rId377" Type="http://schemas.openxmlformats.org/officeDocument/2006/relationships/customXml" Target="../ink/ink2398.xml"/><Relationship Id="rId5" Type="http://schemas.openxmlformats.org/officeDocument/2006/relationships/customXml" Target="../ink/ink2212.xml"/><Relationship Id="rId181" Type="http://schemas.openxmlformats.org/officeDocument/2006/relationships/customXml" Target="../ink/ink2300.xml"/><Relationship Id="rId237" Type="http://schemas.openxmlformats.org/officeDocument/2006/relationships/customXml" Target="../ink/ink2328.xml"/><Relationship Id="rId402" Type="http://schemas.openxmlformats.org/officeDocument/2006/relationships/image" Target="../media/image82.png"/><Relationship Id="rId279" Type="http://schemas.openxmlformats.org/officeDocument/2006/relationships/customXml" Target="../ink/ink2349.xml"/><Relationship Id="rId43" Type="http://schemas.openxmlformats.org/officeDocument/2006/relationships/customXml" Target="../ink/ink2231.xml"/><Relationship Id="rId139" Type="http://schemas.openxmlformats.org/officeDocument/2006/relationships/customXml" Target="../ink/ink2279.xml"/><Relationship Id="rId290" Type="http://schemas.openxmlformats.org/officeDocument/2006/relationships/image" Target="../media/image4511.png"/><Relationship Id="rId304" Type="http://schemas.openxmlformats.org/officeDocument/2006/relationships/image" Target="../media/image4518.png"/><Relationship Id="rId346" Type="http://schemas.openxmlformats.org/officeDocument/2006/relationships/image" Target="../media/image53.png"/><Relationship Id="rId388" Type="http://schemas.openxmlformats.org/officeDocument/2006/relationships/image" Target="../media/image75.png"/><Relationship Id="rId85" Type="http://schemas.openxmlformats.org/officeDocument/2006/relationships/customXml" Target="../ink/ink2252.xml"/><Relationship Id="rId150" Type="http://schemas.openxmlformats.org/officeDocument/2006/relationships/image" Target="../media/image4441.png"/><Relationship Id="rId192" Type="http://schemas.openxmlformats.org/officeDocument/2006/relationships/image" Target="../media/image4462.png"/><Relationship Id="rId206" Type="http://schemas.openxmlformats.org/officeDocument/2006/relationships/image" Target="../media/image4469.png"/><Relationship Id="rId413" Type="http://schemas.openxmlformats.org/officeDocument/2006/relationships/customXml" Target="../ink/ink2416.xml"/><Relationship Id="rId248" Type="http://schemas.openxmlformats.org/officeDocument/2006/relationships/image" Target="../media/image4490.png"/><Relationship Id="rId12" Type="http://schemas.openxmlformats.org/officeDocument/2006/relationships/image" Target="../media/image4370.png"/><Relationship Id="rId108" Type="http://schemas.openxmlformats.org/officeDocument/2006/relationships/image" Target="../media/image4420.png"/><Relationship Id="rId315" Type="http://schemas.openxmlformats.org/officeDocument/2006/relationships/customXml" Target="../ink/ink2367.xml"/><Relationship Id="rId357" Type="http://schemas.openxmlformats.org/officeDocument/2006/relationships/customXml" Target="../ink/ink2388.xml"/><Relationship Id="rId54" Type="http://schemas.openxmlformats.org/officeDocument/2006/relationships/image" Target="../media/image4391.png"/><Relationship Id="rId96" Type="http://schemas.openxmlformats.org/officeDocument/2006/relationships/image" Target="../media/image4414.png"/><Relationship Id="rId161" Type="http://schemas.openxmlformats.org/officeDocument/2006/relationships/customXml" Target="../ink/ink2290.xml"/><Relationship Id="rId217" Type="http://schemas.openxmlformats.org/officeDocument/2006/relationships/customXml" Target="../ink/ink2318.xml"/><Relationship Id="rId399" Type="http://schemas.openxmlformats.org/officeDocument/2006/relationships/customXml" Target="../ink/ink2409.xml"/><Relationship Id="rId259" Type="http://schemas.openxmlformats.org/officeDocument/2006/relationships/customXml" Target="../ink/ink2339.xml"/><Relationship Id="rId424" Type="http://schemas.openxmlformats.org/officeDocument/2006/relationships/image" Target="../media/image93.png"/><Relationship Id="rId23" Type="http://schemas.openxmlformats.org/officeDocument/2006/relationships/customXml" Target="../ink/ink2221.xml"/><Relationship Id="rId119" Type="http://schemas.openxmlformats.org/officeDocument/2006/relationships/customXml" Target="../ink/ink2269.xml"/><Relationship Id="rId270" Type="http://schemas.openxmlformats.org/officeDocument/2006/relationships/image" Target="../media/image4501.png"/><Relationship Id="rId326" Type="http://schemas.openxmlformats.org/officeDocument/2006/relationships/image" Target="../media/image43.png"/><Relationship Id="rId65" Type="http://schemas.openxmlformats.org/officeDocument/2006/relationships/customXml" Target="../ink/ink2242.xml"/><Relationship Id="rId130" Type="http://schemas.openxmlformats.org/officeDocument/2006/relationships/image" Target="../media/image4431.png"/><Relationship Id="rId368" Type="http://schemas.openxmlformats.org/officeDocument/2006/relationships/image" Target="../media/image64.png"/><Relationship Id="rId172" Type="http://schemas.openxmlformats.org/officeDocument/2006/relationships/image" Target="../media/image4452.png"/><Relationship Id="rId228" Type="http://schemas.openxmlformats.org/officeDocument/2006/relationships/image" Target="../media/image4480.png"/><Relationship Id="rId281" Type="http://schemas.openxmlformats.org/officeDocument/2006/relationships/customXml" Target="../ink/ink2350.xml"/><Relationship Id="rId337" Type="http://schemas.openxmlformats.org/officeDocument/2006/relationships/customXml" Target="../ink/ink2378.xml"/><Relationship Id="rId34" Type="http://schemas.openxmlformats.org/officeDocument/2006/relationships/image" Target="../media/image4381.png"/><Relationship Id="rId76" Type="http://schemas.openxmlformats.org/officeDocument/2006/relationships/image" Target="../media/image4403.png"/><Relationship Id="rId141" Type="http://schemas.openxmlformats.org/officeDocument/2006/relationships/customXml" Target="../ink/ink2280.xml"/><Relationship Id="rId379" Type="http://schemas.openxmlformats.org/officeDocument/2006/relationships/customXml" Target="../ink/ink2399.xml"/><Relationship Id="rId7" Type="http://schemas.openxmlformats.org/officeDocument/2006/relationships/customXml" Target="../ink/ink2213.xml"/><Relationship Id="rId183" Type="http://schemas.openxmlformats.org/officeDocument/2006/relationships/customXml" Target="../ink/ink2301.xml"/><Relationship Id="rId239" Type="http://schemas.openxmlformats.org/officeDocument/2006/relationships/customXml" Target="../ink/ink2329.xml"/><Relationship Id="rId390" Type="http://schemas.openxmlformats.org/officeDocument/2006/relationships/image" Target="../media/image76.png"/><Relationship Id="rId404" Type="http://schemas.openxmlformats.org/officeDocument/2006/relationships/image" Target="../media/image83.png"/><Relationship Id="rId250" Type="http://schemas.openxmlformats.org/officeDocument/2006/relationships/image" Target="../media/image4491.png"/><Relationship Id="rId292" Type="http://schemas.openxmlformats.org/officeDocument/2006/relationships/image" Target="../media/image4512.png"/><Relationship Id="rId306" Type="http://schemas.openxmlformats.org/officeDocument/2006/relationships/image" Target="../media/image4519.png"/><Relationship Id="rId45" Type="http://schemas.openxmlformats.org/officeDocument/2006/relationships/customXml" Target="../ink/ink2232.xml"/><Relationship Id="rId87" Type="http://schemas.openxmlformats.org/officeDocument/2006/relationships/customXml" Target="../ink/ink2253.xml"/><Relationship Id="rId110" Type="http://schemas.openxmlformats.org/officeDocument/2006/relationships/image" Target="../media/image4421.png"/><Relationship Id="rId348" Type="http://schemas.openxmlformats.org/officeDocument/2006/relationships/image" Target="../media/image54.png"/><Relationship Id="rId152" Type="http://schemas.openxmlformats.org/officeDocument/2006/relationships/image" Target="../media/image4442.png"/><Relationship Id="rId194" Type="http://schemas.openxmlformats.org/officeDocument/2006/relationships/image" Target="../media/image4463.png"/><Relationship Id="rId208" Type="http://schemas.openxmlformats.org/officeDocument/2006/relationships/image" Target="../media/image4470.png"/><Relationship Id="rId415" Type="http://schemas.openxmlformats.org/officeDocument/2006/relationships/customXml" Target="../ink/ink2417.xml"/><Relationship Id="rId261" Type="http://schemas.openxmlformats.org/officeDocument/2006/relationships/customXml" Target="../ink/ink2340.xml"/><Relationship Id="rId14" Type="http://schemas.openxmlformats.org/officeDocument/2006/relationships/image" Target="../media/image4371.png"/><Relationship Id="rId56" Type="http://schemas.openxmlformats.org/officeDocument/2006/relationships/image" Target="../media/image4392.png"/><Relationship Id="rId317" Type="http://schemas.openxmlformats.org/officeDocument/2006/relationships/customXml" Target="../ink/ink2368.xml"/><Relationship Id="rId359" Type="http://schemas.openxmlformats.org/officeDocument/2006/relationships/customXml" Target="../ink/ink2389.xml"/><Relationship Id="rId98" Type="http://schemas.openxmlformats.org/officeDocument/2006/relationships/image" Target="../media/image4415.png"/><Relationship Id="rId121" Type="http://schemas.openxmlformats.org/officeDocument/2006/relationships/customXml" Target="../ink/ink2270.xml"/><Relationship Id="rId163" Type="http://schemas.openxmlformats.org/officeDocument/2006/relationships/customXml" Target="../ink/ink2291.xml"/><Relationship Id="rId219" Type="http://schemas.openxmlformats.org/officeDocument/2006/relationships/customXml" Target="../ink/ink2319.xml"/><Relationship Id="rId370" Type="http://schemas.openxmlformats.org/officeDocument/2006/relationships/image" Target="../media/image65.png"/><Relationship Id="rId426" Type="http://schemas.openxmlformats.org/officeDocument/2006/relationships/image" Target="../media/image94.png"/><Relationship Id="rId230" Type="http://schemas.openxmlformats.org/officeDocument/2006/relationships/image" Target="../media/image4481.png"/><Relationship Id="rId25" Type="http://schemas.openxmlformats.org/officeDocument/2006/relationships/customXml" Target="../ink/ink2222.xml"/><Relationship Id="rId67" Type="http://schemas.openxmlformats.org/officeDocument/2006/relationships/customXml" Target="../ink/ink2243.xml"/><Relationship Id="rId272" Type="http://schemas.openxmlformats.org/officeDocument/2006/relationships/image" Target="../media/image4502.png"/><Relationship Id="rId328" Type="http://schemas.openxmlformats.org/officeDocument/2006/relationships/image" Target="../media/image44.png"/><Relationship Id="rId132" Type="http://schemas.openxmlformats.org/officeDocument/2006/relationships/image" Target="../media/image4432.png"/><Relationship Id="rId174" Type="http://schemas.openxmlformats.org/officeDocument/2006/relationships/image" Target="../media/image4453.png"/><Relationship Id="rId381" Type="http://schemas.openxmlformats.org/officeDocument/2006/relationships/customXml" Target="../ink/ink2400.xml"/><Relationship Id="rId241" Type="http://schemas.openxmlformats.org/officeDocument/2006/relationships/customXml" Target="../ink/ink2330.xml"/><Relationship Id="rId36" Type="http://schemas.openxmlformats.org/officeDocument/2006/relationships/image" Target="../media/image4382.png"/><Relationship Id="rId283" Type="http://schemas.openxmlformats.org/officeDocument/2006/relationships/customXml" Target="../ink/ink2351.xml"/><Relationship Id="rId339" Type="http://schemas.openxmlformats.org/officeDocument/2006/relationships/customXml" Target="../ink/ink2379.xml"/><Relationship Id="rId78" Type="http://schemas.openxmlformats.org/officeDocument/2006/relationships/image" Target="../media/image4404.png"/><Relationship Id="rId101" Type="http://schemas.openxmlformats.org/officeDocument/2006/relationships/customXml" Target="../ink/ink2260.xml"/><Relationship Id="rId143" Type="http://schemas.openxmlformats.org/officeDocument/2006/relationships/customXml" Target="../ink/ink2281.xml"/><Relationship Id="rId185" Type="http://schemas.openxmlformats.org/officeDocument/2006/relationships/customXml" Target="../ink/ink2302.xml"/><Relationship Id="rId350" Type="http://schemas.openxmlformats.org/officeDocument/2006/relationships/image" Target="../media/image55.png"/><Relationship Id="rId406" Type="http://schemas.openxmlformats.org/officeDocument/2006/relationships/image" Target="../media/image84.png"/><Relationship Id="rId9" Type="http://schemas.openxmlformats.org/officeDocument/2006/relationships/customXml" Target="../ink/ink2214.xml"/><Relationship Id="rId210" Type="http://schemas.openxmlformats.org/officeDocument/2006/relationships/image" Target="../media/image4471.png"/><Relationship Id="rId392" Type="http://schemas.openxmlformats.org/officeDocument/2006/relationships/image" Target="../media/image77.png"/><Relationship Id="rId252" Type="http://schemas.openxmlformats.org/officeDocument/2006/relationships/image" Target="../media/image4492.png"/><Relationship Id="rId294" Type="http://schemas.openxmlformats.org/officeDocument/2006/relationships/image" Target="../media/image4513.png"/><Relationship Id="rId308" Type="http://schemas.openxmlformats.org/officeDocument/2006/relationships/image" Target="../media/image4520.png"/><Relationship Id="rId47" Type="http://schemas.openxmlformats.org/officeDocument/2006/relationships/customXml" Target="../ink/ink2233.xml"/><Relationship Id="rId89" Type="http://schemas.openxmlformats.org/officeDocument/2006/relationships/customXml" Target="../ink/ink2254.xml"/><Relationship Id="rId112" Type="http://schemas.openxmlformats.org/officeDocument/2006/relationships/image" Target="../media/image4422.png"/><Relationship Id="rId154" Type="http://schemas.openxmlformats.org/officeDocument/2006/relationships/image" Target="../media/image4443.png"/><Relationship Id="rId361" Type="http://schemas.openxmlformats.org/officeDocument/2006/relationships/customXml" Target="../ink/ink2390.xml"/><Relationship Id="rId196" Type="http://schemas.openxmlformats.org/officeDocument/2006/relationships/image" Target="../media/image4464.png"/><Relationship Id="rId417" Type="http://schemas.openxmlformats.org/officeDocument/2006/relationships/customXml" Target="../ink/ink2418.xml"/><Relationship Id="rId16" Type="http://schemas.openxmlformats.org/officeDocument/2006/relationships/image" Target="../media/image4372.png"/><Relationship Id="rId221" Type="http://schemas.openxmlformats.org/officeDocument/2006/relationships/customXml" Target="../ink/ink2320.xml"/><Relationship Id="rId263" Type="http://schemas.openxmlformats.org/officeDocument/2006/relationships/customXml" Target="../ink/ink2341.xml"/><Relationship Id="rId319" Type="http://schemas.openxmlformats.org/officeDocument/2006/relationships/customXml" Target="../ink/ink2369.xml"/><Relationship Id="rId58" Type="http://schemas.openxmlformats.org/officeDocument/2006/relationships/image" Target="../media/image4393.png"/><Relationship Id="rId123" Type="http://schemas.openxmlformats.org/officeDocument/2006/relationships/customXml" Target="../ink/ink2271.xml"/><Relationship Id="rId330" Type="http://schemas.openxmlformats.org/officeDocument/2006/relationships/image" Target="../media/image45.png"/><Relationship Id="rId165" Type="http://schemas.openxmlformats.org/officeDocument/2006/relationships/customXml" Target="../ink/ink2292.xml"/><Relationship Id="rId372" Type="http://schemas.openxmlformats.org/officeDocument/2006/relationships/image" Target="../media/image66.png"/><Relationship Id="rId428" Type="http://schemas.openxmlformats.org/officeDocument/2006/relationships/image" Target="../media/image95.png"/><Relationship Id="rId232" Type="http://schemas.openxmlformats.org/officeDocument/2006/relationships/image" Target="../media/image4482.png"/><Relationship Id="rId274" Type="http://schemas.openxmlformats.org/officeDocument/2006/relationships/image" Target="../media/image4503.png"/><Relationship Id="rId27" Type="http://schemas.openxmlformats.org/officeDocument/2006/relationships/customXml" Target="../ink/ink2223.xml"/><Relationship Id="rId69" Type="http://schemas.openxmlformats.org/officeDocument/2006/relationships/customXml" Target="../ink/ink2244.xml"/><Relationship Id="rId134" Type="http://schemas.openxmlformats.org/officeDocument/2006/relationships/image" Target="../media/image4433.png"/><Relationship Id="rId80" Type="http://schemas.openxmlformats.org/officeDocument/2006/relationships/image" Target="../media/image4405.png"/><Relationship Id="rId176" Type="http://schemas.openxmlformats.org/officeDocument/2006/relationships/image" Target="../media/image4454.png"/><Relationship Id="rId341" Type="http://schemas.openxmlformats.org/officeDocument/2006/relationships/customXml" Target="../ink/ink2380.xml"/><Relationship Id="rId383" Type="http://schemas.openxmlformats.org/officeDocument/2006/relationships/customXml" Target="../ink/ink2401.xml"/><Relationship Id="rId201" Type="http://schemas.openxmlformats.org/officeDocument/2006/relationships/customXml" Target="../ink/ink2310.xml"/><Relationship Id="rId243" Type="http://schemas.openxmlformats.org/officeDocument/2006/relationships/customXml" Target="../ink/ink2331.xml"/><Relationship Id="rId285" Type="http://schemas.openxmlformats.org/officeDocument/2006/relationships/customXml" Target="../ink/ink2352.xml"/><Relationship Id="rId38" Type="http://schemas.openxmlformats.org/officeDocument/2006/relationships/image" Target="../media/image4383.png"/><Relationship Id="rId103" Type="http://schemas.openxmlformats.org/officeDocument/2006/relationships/customXml" Target="../ink/ink2261.xml"/><Relationship Id="rId310" Type="http://schemas.openxmlformats.org/officeDocument/2006/relationships/image" Target="../media/image35.png"/><Relationship Id="rId91" Type="http://schemas.openxmlformats.org/officeDocument/2006/relationships/customXml" Target="../ink/ink2255.xml"/><Relationship Id="rId145" Type="http://schemas.openxmlformats.org/officeDocument/2006/relationships/customXml" Target="../ink/ink2282.xml"/><Relationship Id="rId187" Type="http://schemas.openxmlformats.org/officeDocument/2006/relationships/customXml" Target="../ink/ink2303.xml"/><Relationship Id="rId352" Type="http://schemas.openxmlformats.org/officeDocument/2006/relationships/image" Target="../media/image56.png"/><Relationship Id="rId394" Type="http://schemas.openxmlformats.org/officeDocument/2006/relationships/image" Target="../media/image78.png"/><Relationship Id="rId408" Type="http://schemas.openxmlformats.org/officeDocument/2006/relationships/image" Target="../media/image85.png"/><Relationship Id="rId212" Type="http://schemas.openxmlformats.org/officeDocument/2006/relationships/image" Target="../media/image4472.png"/><Relationship Id="rId254" Type="http://schemas.openxmlformats.org/officeDocument/2006/relationships/image" Target="../media/image4493.png"/><Relationship Id="rId28" Type="http://schemas.openxmlformats.org/officeDocument/2006/relationships/image" Target="../media/image4378.png"/><Relationship Id="rId49" Type="http://schemas.openxmlformats.org/officeDocument/2006/relationships/customXml" Target="../ink/ink2234.xml"/><Relationship Id="rId114" Type="http://schemas.openxmlformats.org/officeDocument/2006/relationships/image" Target="../media/image4423.png"/><Relationship Id="rId275" Type="http://schemas.openxmlformats.org/officeDocument/2006/relationships/customXml" Target="../ink/ink2347.xml"/><Relationship Id="rId296" Type="http://schemas.openxmlformats.org/officeDocument/2006/relationships/image" Target="../media/image4514.png"/><Relationship Id="rId300" Type="http://schemas.openxmlformats.org/officeDocument/2006/relationships/image" Target="../media/image4516.png"/><Relationship Id="rId60" Type="http://schemas.openxmlformats.org/officeDocument/2006/relationships/image" Target="../media/image4394.png"/><Relationship Id="rId81" Type="http://schemas.openxmlformats.org/officeDocument/2006/relationships/customXml" Target="../ink/ink2250.xml"/><Relationship Id="rId135" Type="http://schemas.openxmlformats.org/officeDocument/2006/relationships/customXml" Target="../ink/ink2277.xml"/><Relationship Id="rId156" Type="http://schemas.openxmlformats.org/officeDocument/2006/relationships/image" Target="../media/image4444.png"/><Relationship Id="rId177" Type="http://schemas.openxmlformats.org/officeDocument/2006/relationships/customXml" Target="../ink/ink2298.xml"/><Relationship Id="rId198" Type="http://schemas.openxmlformats.org/officeDocument/2006/relationships/image" Target="../media/image4465.png"/><Relationship Id="rId321" Type="http://schemas.openxmlformats.org/officeDocument/2006/relationships/customXml" Target="../ink/ink2370.xml"/><Relationship Id="rId342" Type="http://schemas.openxmlformats.org/officeDocument/2006/relationships/image" Target="../media/image51.png"/><Relationship Id="rId363" Type="http://schemas.openxmlformats.org/officeDocument/2006/relationships/customXml" Target="../ink/ink2391.xml"/><Relationship Id="rId384" Type="http://schemas.openxmlformats.org/officeDocument/2006/relationships/image" Target="../media/image73.png"/><Relationship Id="rId419" Type="http://schemas.openxmlformats.org/officeDocument/2006/relationships/customXml" Target="../ink/ink2419.xml"/><Relationship Id="rId202" Type="http://schemas.openxmlformats.org/officeDocument/2006/relationships/image" Target="../media/image4467.png"/><Relationship Id="rId223" Type="http://schemas.openxmlformats.org/officeDocument/2006/relationships/customXml" Target="../ink/ink2321.xml"/><Relationship Id="rId244" Type="http://schemas.openxmlformats.org/officeDocument/2006/relationships/image" Target="../media/image4488.png"/><Relationship Id="rId430" Type="http://schemas.openxmlformats.org/officeDocument/2006/relationships/image" Target="../media/image96.png"/><Relationship Id="rId18" Type="http://schemas.openxmlformats.org/officeDocument/2006/relationships/image" Target="../media/image4373.png"/><Relationship Id="rId39" Type="http://schemas.openxmlformats.org/officeDocument/2006/relationships/customXml" Target="../ink/ink2229.xml"/><Relationship Id="rId265" Type="http://schemas.openxmlformats.org/officeDocument/2006/relationships/customXml" Target="../ink/ink2342.xml"/><Relationship Id="rId286" Type="http://schemas.openxmlformats.org/officeDocument/2006/relationships/image" Target="../media/image4509.png"/><Relationship Id="rId50" Type="http://schemas.openxmlformats.org/officeDocument/2006/relationships/image" Target="../media/image4389.png"/><Relationship Id="rId104" Type="http://schemas.openxmlformats.org/officeDocument/2006/relationships/image" Target="../media/image4418.png"/><Relationship Id="rId125" Type="http://schemas.openxmlformats.org/officeDocument/2006/relationships/customXml" Target="../ink/ink2272.xml"/><Relationship Id="rId146" Type="http://schemas.openxmlformats.org/officeDocument/2006/relationships/image" Target="../media/image4439.png"/><Relationship Id="rId167" Type="http://schemas.openxmlformats.org/officeDocument/2006/relationships/customXml" Target="../ink/ink2293.xml"/><Relationship Id="rId188" Type="http://schemas.openxmlformats.org/officeDocument/2006/relationships/image" Target="../media/image4460.png"/><Relationship Id="rId311" Type="http://schemas.openxmlformats.org/officeDocument/2006/relationships/customXml" Target="../ink/ink2365.xml"/><Relationship Id="rId332" Type="http://schemas.openxmlformats.org/officeDocument/2006/relationships/image" Target="../media/image46.png"/><Relationship Id="rId353" Type="http://schemas.openxmlformats.org/officeDocument/2006/relationships/customXml" Target="../ink/ink2386.xml"/><Relationship Id="rId374" Type="http://schemas.openxmlformats.org/officeDocument/2006/relationships/image" Target="../media/image67.png"/><Relationship Id="rId395" Type="http://schemas.openxmlformats.org/officeDocument/2006/relationships/customXml" Target="../ink/ink2407.xml"/><Relationship Id="rId409" Type="http://schemas.openxmlformats.org/officeDocument/2006/relationships/customXml" Target="../ink/ink2414.xml"/><Relationship Id="rId71" Type="http://schemas.openxmlformats.org/officeDocument/2006/relationships/customXml" Target="../ink/ink2245.xml"/><Relationship Id="rId92" Type="http://schemas.openxmlformats.org/officeDocument/2006/relationships/image" Target="../media/image4412.png"/><Relationship Id="rId213" Type="http://schemas.openxmlformats.org/officeDocument/2006/relationships/customXml" Target="../ink/ink2316.xml"/><Relationship Id="rId234" Type="http://schemas.openxmlformats.org/officeDocument/2006/relationships/image" Target="../media/image4483.png"/><Relationship Id="rId420" Type="http://schemas.openxmlformats.org/officeDocument/2006/relationships/image" Target="../media/image91.png"/><Relationship Id="rId2" Type="http://schemas.openxmlformats.org/officeDocument/2006/relationships/notesSlide" Target="../notesSlides/notesSlide20.xml"/><Relationship Id="rId29" Type="http://schemas.openxmlformats.org/officeDocument/2006/relationships/customXml" Target="../ink/ink2224.xml"/><Relationship Id="rId255" Type="http://schemas.openxmlformats.org/officeDocument/2006/relationships/customXml" Target="../ink/ink2337.xml"/><Relationship Id="rId276" Type="http://schemas.openxmlformats.org/officeDocument/2006/relationships/image" Target="../media/image4504.png"/><Relationship Id="rId297" Type="http://schemas.openxmlformats.org/officeDocument/2006/relationships/customXml" Target="../ink/ink2358.xml"/><Relationship Id="rId40" Type="http://schemas.openxmlformats.org/officeDocument/2006/relationships/image" Target="../media/image4384.png"/><Relationship Id="rId115" Type="http://schemas.openxmlformats.org/officeDocument/2006/relationships/customXml" Target="../ink/ink2267.xml"/><Relationship Id="rId136" Type="http://schemas.openxmlformats.org/officeDocument/2006/relationships/image" Target="../media/image4434.png"/><Relationship Id="rId157" Type="http://schemas.openxmlformats.org/officeDocument/2006/relationships/customXml" Target="../ink/ink2288.xml"/><Relationship Id="rId178" Type="http://schemas.openxmlformats.org/officeDocument/2006/relationships/image" Target="../media/image4455.png"/><Relationship Id="rId301" Type="http://schemas.openxmlformats.org/officeDocument/2006/relationships/customXml" Target="../ink/ink2360.xml"/><Relationship Id="rId322" Type="http://schemas.openxmlformats.org/officeDocument/2006/relationships/image" Target="../media/image41.png"/><Relationship Id="rId343" Type="http://schemas.openxmlformats.org/officeDocument/2006/relationships/customXml" Target="../ink/ink2381.xml"/><Relationship Id="rId364" Type="http://schemas.openxmlformats.org/officeDocument/2006/relationships/image" Target="../media/image62.png"/><Relationship Id="rId61" Type="http://schemas.openxmlformats.org/officeDocument/2006/relationships/customXml" Target="../ink/ink2240.xml"/><Relationship Id="rId82" Type="http://schemas.openxmlformats.org/officeDocument/2006/relationships/image" Target="../media/image4406.png"/><Relationship Id="rId199" Type="http://schemas.openxmlformats.org/officeDocument/2006/relationships/customXml" Target="../ink/ink2309.xml"/><Relationship Id="rId203" Type="http://schemas.openxmlformats.org/officeDocument/2006/relationships/customXml" Target="../ink/ink2311.xml"/><Relationship Id="rId385" Type="http://schemas.openxmlformats.org/officeDocument/2006/relationships/customXml" Target="../ink/ink2402.xml"/><Relationship Id="rId19" Type="http://schemas.openxmlformats.org/officeDocument/2006/relationships/customXml" Target="../ink/ink2219.xml"/><Relationship Id="rId224" Type="http://schemas.openxmlformats.org/officeDocument/2006/relationships/image" Target="../media/image4478.png"/><Relationship Id="rId245" Type="http://schemas.openxmlformats.org/officeDocument/2006/relationships/customXml" Target="../ink/ink2332.xml"/><Relationship Id="rId266" Type="http://schemas.openxmlformats.org/officeDocument/2006/relationships/image" Target="../media/image4499.png"/><Relationship Id="rId287" Type="http://schemas.openxmlformats.org/officeDocument/2006/relationships/customXml" Target="../ink/ink2353.xml"/><Relationship Id="rId410" Type="http://schemas.openxmlformats.org/officeDocument/2006/relationships/image" Target="../media/image86.png"/><Relationship Id="rId431" Type="http://schemas.openxmlformats.org/officeDocument/2006/relationships/customXml" Target="../ink/ink2425.xml"/><Relationship Id="rId30" Type="http://schemas.openxmlformats.org/officeDocument/2006/relationships/image" Target="../media/image4379.png"/><Relationship Id="rId105" Type="http://schemas.openxmlformats.org/officeDocument/2006/relationships/customXml" Target="../ink/ink2262.xml"/><Relationship Id="rId126" Type="http://schemas.openxmlformats.org/officeDocument/2006/relationships/image" Target="../media/image4429.png"/><Relationship Id="rId147" Type="http://schemas.openxmlformats.org/officeDocument/2006/relationships/customXml" Target="../ink/ink2283.xml"/><Relationship Id="rId168" Type="http://schemas.openxmlformats.org/officeDocument/2006/relationships/image" Target="../media/image4450.png"/><Relationship Id="rId312" Type="http://schemas.openxmlformats.org/officeDocument/2006/relationships/image" Target="../media/image36.png"/><Relationship Id="rId333" Type="http://schemas.openxmlformats.org/officeDocument/2006/relationships/customXml" Target="../ink/ink2376.xml"/><Relationship Id="rId354" Type="http://schemas.openxmlformats.org/officeDocument/2006/relationships/image" Target="../media/image57.png"/><Relationship Id="rId51" Type="http://schemas.openxmlformats.org/officeDocument/2006/relationships/customXml" Target="../ink/ink2235.xml"/><Relationship Id="rId72" Type="http://schemas.openxmlformats.org/officeDocument/2006/relationships/image" Target="../media/image4401.png"/><Relationship Id="rId93" Type="http://schemas.openxmlformats.org/officeDocument/2006/relationships/customXml" Target="../ink/ink2256.xml"/><Relationship Id="rId189" Type="http://schemas.openxmlformats.org/officeDocument/2006/relationships/customXml" Target="../ink/ink2304.xml"/><Relationship Id="rId375" Type="http://schemas.openxmlformats.org/officeDocument/2006/relationships/customXml" Target="../ink/ink2397.xml"/><Relationship Id="rId396" Type="http://schemas.openxmlformats.org/officeDocument/2006/relationships/image" Target="../media/image79.png"/><Relationship Id="rId3" Type="http://schemas.openxmlformats.org/officeDocument/2006/relationships/customXml" Target="../ink/ink2211.xml"/><Relationship Id="rId214" Type="http://schemas.openxmlformats.org/officeDocument/2006/relationships/image" Target="../media/image4473.png"/><Relationship Id="rId235" Type="http://schemas.openxmlformats.org/officeDocument/2006/relationships/customXml" Target="../ink/ink2327.xml"/><Relationship Id="rId256" Type="http://schemas.openxmlformats.org/officeDocument/2006/relationships/image" Target="../media/image4494.png"/><Relationship Id="rId277" Type="http://schemas.openxmlformats.org/officeDocument/2006/relationships/customXml" Target="../ink/ink2348.xml"/><Relationship Id="rId298" Type="http://schemas.openxmlformats.org/officeDocument/2006/relationships/image" Target="../media/image4515.png"/><Relationship Id="rId400" Type="http://schemas.openxmlformats.org/officeDocument/2006/relationships/image" Target="../media/image81.png"/><Relationship Id="rId421" Type="http://schemas.openxmlformats.org/officeDocument/2006/relationships/customXml" Target="../ink/ink2420.xml"/><Relationship Id="rId116" Type="http://schemas.openxmlformats.org/officeDocument/2006/relationships/image" Target="../media/image4424.png"/><Relationship Id="rId137" Type="http://schemas.openxmlformats.org/officeDocument/2006/relationships/customXml" Target="../ink/ink2278.xml"/><Relationship Id="rId158" Type="http://schemas.openxmlformats.org/officeDocument/2006/relationships/image" Target="../media/image4445.png"/><Relationship Id="rId302" Type="http://schemas.openxmlformats.org/officeDocument/2006/relationships/image" Target="../media/image4517.png"/><Relationship Id="rId323" Type="http://schemas.openxmlformats.org/officeDocument/2006/relationships/customXml" Target="../ink/ink2371.xml"/><Relationship Id="rId344" Type="http://schemas.openxmlformats.org/officeDocument/2006/relationships/image" Target="../media/image52.png"/><Relationship Id="rId20" Type="http://schemas.openxmlformats.org/officeDocument/2006/relationships/image" Target="../media/image4374.png"/><Relationship Id="rId41" Type="http://schemas.openxmlformats.org/officeDocument/2006/relationships/customXml" Target="../ink/ink2230.xml"/><Relationship Id="rId62" Type="http://schemas.openxmlformats.org/officeDocument/2006/relationships/image" Target="../media/image4395.png"/><Relationship Id="rId83" Type="http://schemas.openxmlformats.org/officeDocument/2006/relationships/customXml" Target="../ink/ink2251.xml"/><Relationship Id="rId179" Type="http://schemas.openxmlformats.org/officeDocument/2006/relationships/customXml" Target="../ink/ink2299.xml"/><Relationship Id="rId365" Type="http://schemas.openxmlformats.org/officeDocument/2006/relationships/customXml" Target="../ink/ink2392.xml"/><Relationship Id="rId386" Type="http://schemas.openxmlformats.org/officeDocument/2006/relationships/image" Target="../media/image74.png"/><Relationship Id="rId190" Type="http://schemas.openxmlformats.org/officeDocument/2006/relationships/image" Target="../media/image4461.png"/><Relationship Id="rId204" Type="http://schemas.openxmlformats.org/officeDocument/2006/relationships/image" Target="../media/image4468.png"/><Relationship Id="rId225" Type="http://schemas.openxmlformats.org/officeDocument/2006/relationships/customXml" Target="../ink/ink2322.xml"/><Relationship Id="rId246" Type="http://schemas.openxmlformats.org/officeDocument/2006/relationships/image" Target="../media/image4489.png"/><Relationship Id="rId267" Type="http://schemas.openxmlformats.org/officeDocument/2006/relationships/customXml" Target="../ink/ink2343.xml"/><Relationship Id="rId288" Type="http://schemas.openxmlformats.org/officeDocument/2006/relationships/image" Target="../media/image4510.png"/><Relationship Id="rId411" Type="http://schemas.openxmlformats.org/officeDocument/2006/relationships/customXml" Target="../ink/ink2415.xml"/><Relationship Id="rId432" Type="http://schemas.openxmlformats.org/officeDocument/2006/relationships/image" Target="../media/image97.png"/><Relationship Id="rId106" Type="http://schemas.openxmlformats.org/officeDocument/2006/relationships/image" Target="../media/image4419.png"/><Relationship Id="rId127" Type="http://schemas.openxmlformats.org/officeDocument/2006/relationships/customXml" Target="../ink/ink2273.xml"/><Relationship Id="rId313" Type="http://schemas.openxmlformats.org/officeDocument/2006/relationships/customXml" Target="../ink/ink2366.xml"/><Relationship Id="rId10" Type="http://schemas.openxmlformats.org/officeDocument/2006/relationships/image" Target="../media/image4369.png"/><Relationship Id="rId31" Type="http://schemas.openxmlformats.org/officeDocument/2006/relationships/customXml" Target="../ink/ink2225.xml"/><Relationship Id="rId52" Type="http://schemas.openxmlformats.org/officeDocument/2006/relationships/image" Target="../media/image4390.png"/><Relationship Id="rId73" Type="http://schemas.openxmlformats.org/officeDocument/2006/relationships/customXml" Target="../ink/ink2246.xml"/><Relationship Id="rId94" Type="http://schemas.openxmlformats.org/officeDocument/2006/relationships/image" Target="../media/image4413.png"/><Relationship Id="rId148" Type="http://schemas.openxmlformats.org/officeDocument/2006/relationships/image" Target="../media/image4440.png"/><Relationship Id="rId169" Type="http://schemas.openxmlformats.org/officeDocument/2006/relationships/customXml" Target="../ink/ink2294.xml"/><Relationship Id="rId334" Type="http://schemas.openxmlformats.org/officeDocument/2006/relationships/image" Target="../media/image47.png"/><Relationship Id="rId355" Type="http://schemas.openxmlformats.org/officeDocument/2006/relationships/customXml" Target="../ink/ink2387.xml"/><Relationship Id="rId376" Type="http://schemas.openxmlformats.org/officeDocument/2006/relationships/image" Target="../media/image68.png"/><Relationship Id="rId397" Type="http://schemas.openxmlformats.org/officeDocument/2006/relationships/customXml" Target="../ink/ink2408.xml"/><Relationship Id="rId4" Type="http://schemas.openxmlformats.org/officeDocument/2006/relationships/image" Target="../media/image4366.png"/><Relationship Id="rId180" Type="http://schemas.openxmlformats.org/officeDocument/2006/relationships/image" Target="../media/image4456.png"/><Relationship Id="rId215" Type="http://schemas.openxmlformats.org/officeDocument/2006/relationships/customXml" Target="../ink/ink2317.xml"/><Relationship Id="rId236" Type="http://schemas.openxmlformats.org/officeDocument/2006/relationships/image" Target="../media/image4484.png"/><Relationship Id="rId257" Type="http://schemas.openxmlformats.org/officeDocument/2006/relationships/customXml" Target="../ink/ink2338.xml"/><Relationship Id="rId278" Type="http://schemas.openxmlformats.org/officeDocument/2006/relationships/image" Target="../media/image4505.png"/><Relationship Id="rId401" Type="http://schemas.openxmlformats.org/officeDocument/2006/relationships/customXml" Target="../ink/ink2410.xml"/><Relationship Id="rId422" Type="http://schemas.openxmlformats.org/officeDocument/2006/relationships/image" Target="../media/image92.png"/><Relationship Id="rId303" Type="http://schemas.openxmlformats.org/officeDocument/2006/relationships/customXml" Target="../ink/ink2361.xml"/><Relationship Id="rId42" Type="http://schemas.openxmlformats.org/officeDocument/2006/relationships/image" Target="../media/image4385.png"/><Relationship Id="rId84" Type="http://schemas.openxmlformats.org/officeDocument/2006/relationships/image" Target="../media/image4407.png"/><Relationship Id="rId138" Type="http://schemas.openxmlformats.org/officeDocument/2006/relationships/image" Target="../media/image4435.png"/><Relationship Id="rId345" Type="http://schemas.openxmlformats.org/officeDocument/2006/relationships/customXml" Target="../ink/ink2382.xml"/><Relationship Id="rId387" Type="http://schemas.openxmlformats.org/officeDocument/2006/relationships/customXml" Target="../ink/ink2403.xml"/><Relationship Id="rId191" Type="http://schemas.openxmlformats.org/officeDocument/2006/relationships/customXml" Target="../ink/ink2305.xml"/><Relationship Id="rId205" Type="http://schemas.openxmlformats.org/officeDocument/2006/relationships/customXml" Target="../ink/ink2312.xml"/><Relationship Id="rId247" Type="http://schemas.openxmlformats.org/officeDocument/2006/relationships/customXml" Target="../ink/ink2333.xml"/><Relationship Id="rId412" Type="http://schemas.openxmlformats.org/officeDocument/2006/relationships/image" Target="../media/image87.png"/><Relationship Id="rId107" Type="http://schemas.openxmlformats.org/officeDocument/2006/relationships/customXml" Target="../ink/ink2263.xml"/><Relationship Id="rId289" Type="http://schemas.openxmlformats.org/officeDocument/2006/relationships/customXml" Target="../ink/ink2354.xml"/><Relationship Id="rId11" Type="http://schemas.openxmlformats.org/officeDocument/2006/relationships/customXml" Target="../ink/ink2215.xml"/><Relationship Id="rId53" Type="http://schemas.openxmlformats.org/officeDocument/2006/relationships/customXml" Target="../ink/ink2236.xml"/><Relationship Id="rId149" Type="http://schemas.openxmlformats.org/officeDocument/2006/relationships/customXml" Target="../ink/ink2284.xml"/><Relationship Id="rId314" Type="http://schemas.openxmlformats.org/officeDocument/2006/relationships/image" Target="../media/image37.png"/><Relationship Id="rId356" Type="http://schemas.openxmlformats.org/officeDocument/2006/relationships/image" Target="../media/image58.png"/><Relationship Id="rId398" Type="http://schemas.openxmlformats.org/officeDocument/2006/relationships/image" Target="../media/image80.png"/><Relationship Id="rId95" Type="http://schemas.openxmlformats.org/officeDocument/2006/relationships/customXml" Target="../ink/ink2257.xml"/><Relationship Id="rId160" Type="http://schemas.openxmlformats.org/officeDocument/2006/relationships/image" Target="../media/image4446.png"/><Relationship Id="rId216" Type="http://schemas.openxmlformats.org/officeDocument/2006/relationships/image" Target="../media/image4474.png"/><Relationship Id="rId423" Type="http://schemas.openxmlformats.org/officeDocument/2006/relationships/customXml" Target="../ink/ink2421.xml"/><Relationship Id="rId258" Type="http://schemas.openxmlformats.org/officeDocument/2006/relationships/image" Target="../media/image4495.png"/><Relationship Id="rId22" Type="http://schemas.openxmlformats.org/officeDocument/2006/relationships/image" Target="../media/image4375.png"/><Relationship Id="rId64" Type="http://schemas.openxmlformats.org/officeDocument/2006/relationships/image" Target="../media/image4396.png"/><Relationship Id="rId118" Type="http://schemas.openxmlformats.org/officeDocument/2006/relationships/image" Target="../media/image4425.png"/><Relationship Id="rId325" Type="http://schemas.openxmlformats.org/officeDocument/2006/relationships/customXml" Target="../ink/ink2372.xml"/><Relationship Id="rId367" Type="http://schemas.openxmlformats.org/officeDocument/2006/relationships/customXml" Target="../ink/ink2393.xml"/><Relationship Id="rId171" Type="http://schemas.openxmlformats.org/officeDocument/2006/relationships/customXml" Target="../ink/ink2295.xml"/><Relationship Id="rId227" Type="http://schemas.openxmlformats.org/officeDocument/2006/relationships/customXml" Target="../ink/ink2323.xml"/><Relationship Id="rId269" Type="http://schemas.openxmlformats.org/officeDocument/2006/relationships/customXml" Target="../ink/ink2344.xml"/><Relationship Id="rId434" Type="http://schemas.openxmlformats.org/officeDocument/2006/relationships/image" Target="../media/image98.png"/><Relationship Id="rId33" Type="http://schemas.openxmlformats.org/officeDocument/2006/relationships/customXml" Target="../ink/ink2226.xml"/><Relationship Id="rId129" Type="http://schemas.openxmlformats.org/officeDocument/2006/relationships/customXml" Target="../ink/ink2274.xml"/><Relationship Id="rId280" Type="http://schemas.openxmlformats.org/officeDocument/2006/relationships/image" Target="../media/image4506.png"/><Relationship Id="rId336" Type="http://schemas.openxmlformats.org/officeDocument/2006/relationships/image" Target="../media/image48.png"/><Relationship Id="rId75" Type="http://schemas.openxmlformats.org/officeDocument/2006/relationships/customXml" Target="../ink/ink2247.xml"/><Relationship Id="rId140" Type="http://schemas.openxmlformats.org/officeDocument/2006/relationships/image" Target="../media/image4436.png"/><Relationship Id="rId182" Type="http://schemas.openxmlformats.org/officeDocument/2006/relationships/image" Target="../media/image4457.png"/><Relationship Id="rId378" Type="http://schemas.openxmlformats.org/officeDocument/2006/relationships/image" Target="../media/image70.png"/><Relationship Id="rId403" Type="http://schemas.openxmlformats.org/officeDocument/2006/relationships/customXml" Target="../ink/ink2411.xml"/><Relationship Id="rId6" Type="http://schemas.openxmlformats.org/officeDocument/2006/relationships/image" Target="../media/image4367.png"/><Relationship Id="rId238" Type="http://schemas.openxmlformats.org/officeDocument/2006/relationships/image" Target="../media/image4485.png"/><Relationship Id="rId291" Type="http://schemas.openxmlformats.org/officeDocument/2006/relationships/customXml" Target="../ink/ink2355.xml"/><Relationship Id="rId305" Type="http://schemas.openxmlformats.org/officeDocument/2006/relationships/customXml" Target="../ink/ink2362.xml"/><Relationship Id="rId347" Type="http://schemas.openxmlformats.org/officeDocument/2006/relationships/customXml" Target="../ink/ink2383.xml"/><Relationship Id="rId44" Type="http://schemas.openxmlformats.org/officeDocument/2006/relationships/image" Target="../media/image4386.png"/><Relationship Id="rId86" Type="http://schemas.openxmlformats.org/officeDocument/2006/relationships/image" Target="../media/image4408.png"/><Relationship Id="rId151" Type="http://schemas.openxmlformats.org/officeDocument/2006/relationships/customXml" Target="../ink/ink2285.xml"/><Relationship Id="rId389" Type="http://schemas.openxmlformats.org/officeDocument/2006/relationships/customXml" Target="../ink/ink2404.xml"/><Relationship Id="rId193" Type="http://schemas.openxmlformats.org/officeDocument/2006/relationships/customXml" Target="../ink/ink2306.xml"/><Relationship Id="rId207" Type="http://schemas.openxmlformats.org/officeDocument/2006/relationships/customXml" Target="../ink/ink2313.xml"/><Relationship Id="rId249" Type="http://schemas.openxmlformats.org/officeDocument/2006/relationships/customXml" Target="../ink/ink2334.xml"/><Relationship Id="rId414" Type="http://schemas.openxmlformats.org/officeDocument/2006/relationships/image" Target="../media/image88.png"/><Relationship Id="rId13" Type="http://schemas.openxmlformats.org/officeDocument/2006/relationships/customXml" Target="../ink/ink2216.xml"/><Relationship Id="rId109" Type="http://schemas.openxmlformats.org/officeDocument/2006/relationships/customXml" Target="../ink/ink2264.xml"/><Relationship Id="rId260" Type="http://schemas.openxmlformats.org/officeDocument/2006/relationships/image" Target="../media/image4496.png"/><Relationship Id="rId316" Type="http://schemas.openxmlformats.org/officeDocument/2006/relationships/image" Target="../media/image38.png"/><Relationship Id="rId55" Type="http://schemas.openxmlformats.org/officeDocument/2006/relationships/customXml" Target="../ink/ink2237.xml"/><Relationship Id="rId97" Type="http://schemas.openxmlformats.org/officeDocument/2006/relationships/customXml" Target="../ink/ink2258.xml"/><Relationship Id="rId120" Type="http://schemas.openxmlformats.org/officeDocument/2006/relationships/image" Target="../media/image4426.png"/><Relationship Id="rId358" Type="http://schemas.openxmlformats.org/officeDocument/2006/relationships/image" Target="../media/image59.png"/><Relationship Id="rId162" Type="http://schemas.openxmlformats.org/officeDocument/2006/relationships/image" Target="../media/image4447.png"/><Relationship Id="rId218" Type="http://schemas.openxmlformats.org/officeDocument/2006/relationships/image" Target="../media/image4475.png"/><Relationship Id="rId425" Type="http://schemas.openxmlformats.org/officeDocument/2006/relationships/customXml" Target="../ink/ink2422.xml"/><Relationship Id="rId271" Type="http://schemas.openxmlformats.org/officeDocument/2006/relationships/customXml" Target="../ink/ink2345.xml"/><Relationship Id="rId24" Type="http://schemas.openxmlformats.org/officeDocument/2006/relationships/image" Target="../media/image4376.png"/><Relationship Id="rId66" Type="http://schemas.openxmlformats.org/officeDocument/2006/relationships/image" Target="../media/image4397.png"/><Relationship Id="rId131" Type="http://schemas.openxmlformats.org/officeDocument/2006/relationships/customXml" Target="../ink/ink2275.xml"/><Relationship Id="rId327" Type="http://schemas.openxmlformats.org/officeDocument/2006/relationships/customXml" Target="../ink/ink2373.xml"/><Relationship Id="rId369" Type="http://schemas.openxmlformats.org/officeDocument/2006/relationships/customXml" Target="../ink/ink2394.xml"/><Relationship Id="rId173" Type="http://schemas.openxmlformats.org/officeDocument/2006/relationships/customXml" Target="../ink/ink2296.xml"/><Relationship Id="rId229" Type="http://schemas.openxmlformats.org/officeDocument/2006/relationships/customXml" Target="../ink/ink2324.xml"/><Relationship Id="rId380" Type="http://schemas.openxmlformats.org/officeDocument/2006/relationships/image" Target="../media/image71.png"/><Relationship Id="rId240" Type="http://schemas.openxmlformats.org/officeDocument/2006/relationships/image" Target="../media/image4486.png"/><Relationship Id="rId35" Type="http://schemas.openxmlformats.org/officeDocument/2006/relationships/customXml" Target="../ink/ink2227.xml"/><Relationship Id="rId77" Type="http://schemas.openxmlformats.org/officeDocument/2006/relationships/customXml" Target="../ink/ink2248.xml"/><Relationship Id="rId100" Type="http://schemas.openxmlformats.org/officeDocument/2006/relationships/image" Target="../media/image4416.png"/><Relationship Id="rId282" Type="http://schemas.openxmlformats.org/officeDocument/2006/relationships/image" Target="../media/image4507.png"/><Relationship Id="rId338" Type="http://schemas.openxmlformats.org/officeDocument/2006/relationships/image" Target="../media/image49.png"/><Relationship Id="rId8" Type="http://schemas.openxmlformats.org/officeDocument/2006/relationships/image" Target="../media/image4368.png"/><Relationship Id="rId142" Type="http://schemas.openxmlformats.org/officeDocument/2006/relationships/image" Target="../media/image4437.png"/><Relationship Id="rId184" Type="http://schemas.openxmlformats.org/officeDocument/2006/relationships/image" Target="../media/image4458.png"/><Relationship Id="rId391" Type="http://schemas.openxmlformats.org/officeDocument/2006/relationships/customXml" Target="../ink/ink2405.xml"/><Relationship Id="rId405" Type="http://schemas.openxmlformats.org/officeDocument/2006/relationships/customXml" Target="../ink/ink2412.xml"/><Relationship Id="rId251" Type="http://schemas.openxmlformats.org/officeDocument/2006/relationships/customXml" Target="../ink/ink2335.xml"/><Relationship Id="rId46" Type="http://schemas.openxmlformats.org/officeDocument/2006/relationships/image" Target="../media/image4387.png"/><Relationship Id="rId293" Type="http://schemas.openxmlformats.org/officeDocument/2006/relationships/customXml" Target="../ink/ink2356.xml"/><Relationship Id="rId307" Type="http://schemas.openxmlformats.org/officeDocument/2006/relationships/customXml" Target="../ink/ink2363.xml"/><Relationship Id="rId349" Type="http://schemas.openxmlformats.org/officeDocument/2006/relationships/customXml" Target="../ink/ink2384.xml"/><Relationship Id="rId88" Type="http://schemas.openxmlformats.org/officeDocument/2006/relationships/image" Target="../media/image4409.png"/><Relationship Id="rId111" Type="http://schemas.openxmlformats.org/officeDocument/2006/relationships/customXml" Target="../ink/ink2265.xml"/><Relationship Id="rId153" Type="http://schemas.openxmlformats.org/officeDocument/2006/relationships/customXml" Target="../ink/ink2286.xml"/><Relationship Id="rId195" Type="http://schemas.openxmlformats.org/officeDocument/2006/relationships/customXml" Target="../ink/ink2307.xml"/><Relationship Id="rId209" Type="http://schemas.openxmlformats.org/officeDocument/2006/relationships/customXml" Target="../ink/ink2314.xml"/><Relationship Id="rId360" Type="http://schemas.openxmlformats.org/officeDocument/2006/relationships/image" Target="../media/image60.png"/><Relationship Id="rId416" Type="http://schemas.openxmlformats.org/officeDocument/2006/relationships/image" Target="../media/image89.png"/><Relationship Id="rId220" Type="http://schemas.openxmlformats.org/officeDocument/2006/relationships/image" Target="../media/image4476.png"/><Relationship Id="rId15" Type="http://schemas.openxmlformats.org/officeDocument/2006/relationships/customXml" Target="../ink/ink2217.xml"/><Relationship Id="rId57" Type="http://schemas.openxmlformats.org/officeDocument/2006/relationships/customXml" Target="../ink/ink2238.xml"/><Relationship Id="rId262" Type="http://schemas.openxmlformats.org/officeDocument/2006/relationships/image" Target="../media/image4497.png"/><Relationship Id="rId318" Type="http://schemas.openxmlformats.org/officeDocument/2006/relationships/image" Target="../media/image39.png"/><Relationship Id="rId99" Type="http://schemas.openxmlformats.org/officeDocument/2006/relationships/customXml" Target="../ink/ink2259.xml"/><Relationship Id="rId122" Type="http://schemas.openxmlformats.org/officeDocument/2006/relationships/image" Target="../media/image4427.png"/><Relationship Id="rId164" Type="http://schemas.openxmlformats.org/officeDocument/2006/relationships/image" Target="../media/image4448.png"/><Relationship Id="rId371" Type="http://schemas.openxmlformats.org/officeDocument/2006/relationships/customXml" Target="../ink/ink2395.xml"/><Relationship Id="rId427" Type="http://schemas.openxmlformats.org/officeDocument/2006/relationships/customXml" Target="../ink/ink2423.xml"/><Relationship Id="rId26" Type="http://schemas.openxmlformats.org/officeDocument/2006/relationships/image" Target="../media/image4377.png"/><Relationship Id="rId231" Type="http://schemas.openxmlformats.org/officeDocument/2006/relationships/customXml" Target="../ink/ink2325.xml"/><Relationship Id="rId273" Type="http://schemas.openxmlformats.org/officeDocument/2006/relationships/customXml" Target="../ink/ink2346.xml"/><Relationship Id="rId329" Type="http://schemas.openxmlformats.org/officeDocument/2006/relationships/customXml" Target="../ink/ink2374.xml"/><Relationship Id="rId68" Type="http://schemas.openxmlformats.org/officeDocument/2006/relationships/image" Target="../media/image4398.png"/><Relationship Id="rId133" Type="http://schemas.openxmlformats.org/officeDocument/2006/relationships/customXml" Target="../ink/ink2276.xml"/><Relationship Id="rId175" Type="http://schemas.openxmlformats.org/officeDocument/2006/relationships/customXml" Target="../ink/ink2297.xml"/><Relationship Id="rId340" Type="http://schemas.openxmlformats.org/officeDocument/2006/relationships/image" Target="../media/image50.png"/><Relationship Id="rId200" Type="http://schemas.openxmlformats.org/officeDocument/2006/relationships/image" Target="../media/image4466.png"/><Relationship Id="rId382" Type="http://schemas.openxmlformats.org/officeDocument/2006/relationships/image" Target="../media/image72.png"/><Relationship Id="rId242" Type="http://schemas.openxmlformats.org/officeDocument/2006/relationships/image" Target="../media/image4487.png"/><Relationship Id="rId284" Type="http://schemas.openxmlformats.org/officeDocument/2006/relationships/image" Target="../media/image4508.png"/><Relationship Id="rId37" Type="http://schemas.openxmlformats.org/officeDocument/2006/relationships/customXml" Target="../ink/ink2228.xml"/><Relationship Id="rId79" Type="http://schemas.openxmlformats.org/officeDocument/2006/relationships/customXml" Target="../ink/ink2249.xml"/><Relationship Id="rId102" Type="http://schemas.openxmlformats.org/officeDocument/2006/relationships/image" Target="../media/image4417.png"/><Relationship Id="rId144" Type="http://schemas.openxmlformats.org/officeDocument/2006/relationships/image" Target="../media/image4438.png"/><Relationship Id="rId90" Type="http://schemas.openxmlformats.org/officeDocument/2006/relationships/image" Target="../media/image4411.png"/><Relationship Id="rId186" Type="http://schemas.openxmlformats.org/officeDocument/2006/relationships/image" Target="../media/image4459.png"/><Relationship Id="rId351" Type="http://schemas.openxmlformats.org/officeDocument/2006/relationships/customXml" Target="../ink/ink2385.xml"/><Relationship Id="rId393" Type="http://schemas.openxmlformats.org/officeDocument/2006/relationships/customXml" Target="../ink/ink2406.xml"/><Relationship Id="rId407" Type="http://schemas.openxmlformats.org/officeDocument/2006/relationships/customXml" Target="../ink/ink2413.xml"/><Relationship Id="rId211" Type="http://schemas.openxmlformats.org/officeDocument/2006/relationships/customXml" Target="../ink/ink2315.xml"/><Relationship Id="rId253" Type="http://schemas.openxmlformats.org/officeDocument/2006/relationships/customXml" Target="../ink/ink2336.xml"/><Relationship Id="rId295" Type="http://schemas.openxmlformats.org/officeDocument/2006/relationships/customXml" Target="../ink/ink2357.xml"/><Relationship Id="rId309" Type="http://schemas.openxmlformats.org/officeDocument/2006/relationships/customXml" Target="../ink/ink2364.xml"/><Relationship Id="rId48" Type="http://schemas.openxmlformats.org/officeDocument/2006/relationships/image" Target="../media/image4388.png"/><Relationship Id="rId113" Type="http://schemas.openxmlformats.org/officeDocument/2006/relationships/customXml" Target="../ink/ink2266.xml"/><Relationship Id="rId320" Type="http://schemas.openxmlformats.org/officeDocument/2006/relationships/image" Target="../media/image40.png"/><Relationship Id="rId155" Type="http://schemas.openxmlformats.org/officeDocument/2006/relationships/customXml" Target="../ink/ink2287.xml"/><Relationship Id="rId197" Type="http://schemas.openxmlformats.org/officeDocument/2006/relationships/customXml" Target="../ink/ink2308.xml"/><Relationship Id="rId362" Type="http://schemas.openxmlformats.org/officeDocument/2006/relationships/image" Target="../media/image61.png"/><Relationship Id="rId418" Type="http://schemas.openxmlformats.org/officeDocument/2006/relationships/image" Target="../media/image90.png"/><Relationship Id="rId222" Type="http://schemas.openxmlformats.org/officeDocument/2006/relationships/image" Target="../media/image4477.png"/><Relationship Id="rId264" Type="http://schemas.openxmlformats.org/officeDocument/2006/relationships/image" Target="../media/image4498.png"/><Relationship Id="rId17" Type="http://schemas.openxmlformats.org/officeDocument/2006/relationships/customXml" Target="../ink/ink2218.xml"/><Relationship Id="rId59" Type="http://schemas.openxmlformats.org/officeDocument/2006/relationships/customXml" Target="../ink/ink2239.xml"/><Relationship Id="rId124" Type="http://schemas.openxmlformats.org/officeDocument/2006/relationships/image" Target="../media/image4428.png"/><Relationship Id="rId70" Type="http://schemas.openxmlformats.org/officeDocument/2006/relationships/image" Target="../media/image4399.png"/><Relationship Id="rId166" Type="http://schemas.openxmlformats.org/officeDocument/2006/relationships/image" Target="../media/image4449.png"/><Relationship Id="rId331" Type="http://schemas.openxmlformats.org/officeDocument/2006/relationships/customXml" Target="../ink/ink2375.xml"/><Relationship Id="rId373" Type="http://schemas.openxmlformats.org/officeDocument/2006/relationships/customXml" Target="../ink/ink2396.xml"/><Relationship Id="rId429" Type="http://schemas.openxmlformats.org/officeDocument/2006/relationships/customXml" Target="../ink/ink2424.xml"/><Relationship Id="rId1" Type="http://schemas.openxmlformats.org/officeDocument/2006/relationships/slideLayout" Target="../slideLayouts/slideLayout7.xml"/><Relationship Id="rId233" Type="http://schemas.openxmlformats.org/officeDocument/2006/relationships/customXml" Target="../ink/ink2326.xml"/></Relationships>
</file>

<file path=ppt/slides/_rels/slide23.xml.rels><?xml version="1.0" encoding="UTF-8" standalone="yes"?>
<Relationships xmlns="http://schemas.openxmlformats.org/package/2006/relationships"><Relationship Id="rId21" Type="http://schemas.openxmlformats.org/officeDocument/2006/relationships/image" Target="../media/image4529.png"/><Relationship Id="rId170" Type="http://schemas.openxmlformats.org/officeDocument/2006/relationships/customXml" Target="../ink/ink2511.xml"/><Relationship Id="rId268" Type="http://schemas.openxmlformats.org/officeDocument/2006/relationships/customXml" Target="../ink/ink2560.xml"/><Relationship Id="rId475" Type="http://schemas.openxmlformats.org/officeDocument/2006/relationships/customXml" Target="../ink/ink2665.xml"/><Relationship Id="rId682" Type="http://schemas.openxmlformats.org/officeDocument/2006/relationships/customXml" Target="../ink/ink2769.xml"/><Relationship Id="rId128" Type="http://schemas.openxmlformats.org/officeDocument/2006/relationships/customXml" Target="../ink/ink2490.xml"/><Relationship Id="rId335" Type="http://schemas.openxmlformats.org/officeDocument/2006/relationships/customXml" Target="../ink/ink2595.xml"/><Relationship Id="rId542" Type="http://schemas.openxmlformats.org/officeDocument/2006/relationships/image" Target="../media/image4785.png"/><Relationship Id="rId987" Type="http://schemas.openxmlformats.org/officeDocument/2006/relationships/customXml" Target="../ink/ink2922.xml"/><Relationship Id="rId402" Type="http://schemas.openxmlformats.org/officeDocument/2006/relationships/image" Target="../media/image4715.png"/><Relationship Id="rId847" Type="http://schemas.openxmlformats.org/officeDocument/2006/relationships/customXml" Target="../ink/ink2852.xml"/><Relationship Id="rId1032" Type="http://schemas.openxmlformats.org/officeDocument/2006/relationships/image" Target="../media/image130.png"/><Relationship Id="rId707" Type="http://schemas.openxmlformats.org/officeDocument/2006/relationships/image" Target="../media/image4867.png"/><Relationship Id="rId914" Type="http://schemas.openxmlformats.org/officeDocument/2006/relationships/image" Target="../media/image4970.png"/><Relationship Id="rId43" Type="http://schemas.openxmlformats.org/officeDocument/2006/relationships/image" Target="../media/image4540.png"/><Relationship Id="rId192" Type="http://schemas.openxmlformats.org/officeDocument/2006/relationships/customXml" Target="../ink/ink2522.xml"/><Relationship Id="rId497" Type="http://schemas.openxmlformats.org/officeDocument/2006/relationships/customXml" Target="../ink/ink2676.xml"/><Relationship Id="rId357" Type="http://schemas.openxmlformats.org/officeDocument/2006/relationships/customXml" Target="../ink/ink2606.xml"/><Relationship Id="rId217" Type="http://schemas.openxmlformats.org/officeDocument/2006/relationships/image" Target="../media/image4624.png"/><Relationship Id="rId564" Type="http://schemas.openxmlformats.org/officeDocument/2006/relationships/customXml" Target="../ink/ink2710.xml"/><Relationship Id="rId771" Type="http://schemas.openxmlformats.org/officeDocument/2006/relationships/image" Target="../media/image4899.png"/><Relationship Id="rId869" Type="http://schemas.openxmlformats.org/officeDocument/2006/relationships/customXml" Target="../ink/ink2863.xml"/><Relationship Id="rId424" Type="http://schemas.openxmlformats.org/officeDocument/2006/relationships/image" Target="../media/image4726.png"/><Relationship Id="rId631" Type="http://schemas.openxmlformats.org/officeDocument/2006/relationships/image" Target="../media/image4829.png"/><Relationship Id="rId729" Type="http://schemas.openxmlformats.org/officeDocument/2006/relationships/image" Target="../media/image4878.png"/><Relationship Id="rId1054" Type="http://schemas.openxmlformats.org/officeDocument/2006/relationships/image" Target="../media/image141.png"/><Relationship Id="rId936" Type="http://schemas.openxmlformats.org/officeDocument/2006/relationships/image" Target="../media/image4981.png"/><Relationship Id="rId1121" Type="http://schemas.openxmlformats.org/officeDocument/2006/relationships/customXml" Target="../ink/ink2989.xml"/><Relationship Id="rId65" Type="http://schemas.openxmlformats.org/officeDocument/2006/relationships/image" Target="../media/image4549.png"/><Relationship Id="rId281" Type="http://schemas.openxmlformats.org/officeDocument/2006/relationships/image" Target="../media/image4656.png"/><Relationship Id="rId141" Type="http://schemas.openxmlformats.org/officeDocument/2006/relationships/image" Target="../media/image4586.png"/><Relationship Id="rId379" Type="http://schemas.openxmlformats.org/officeDocument/2006/relationships/customXml" Target="../ink/ink2617.xml"/><Relationship Id="rId586" Type="http://schemas.openxmlformats.org/officeDocument/2006/relationships/customXml" Target="../ink/ink2721.xml"/><Relationship Id="rId793" Type="http://schemas.openxmlformats.org/officeDocument/2006/relationships/image" Target="../media/image4910.png"/><Relationship Id="rId7" Type="http://schemas.openxmlformats.org/officeDocument/2006/relationships/image" Target="../media/image4522.png"/><Relationship Id="rId239" Type="http://schemas.openxmlformats.org/officeDocument/2006/relationships/image" Target="../media/image4635.png"/><Relationship Id="rId446" Type="http://schemas.openxmlformats.org/officeDocument/2006/relationships/image" Target="../media/image4737.png"/><Relationship Id="rId653" Type="http://schemas.openxmlformats.org/officeDocument/2006/relationships/image" Target="../media/image4840.png"/><Relationship Id="rId1076" Type="http://schemas.openxmlformats.org/officeDocument/2006/relationships/image" Target="../media/image152.png"/><Relationship Id="rId306" Type="http://schemas.openxmlformats.org/officeDocument/2006/relationships/image" Target="../media/image4667.png"/><Relationship Id="rId860" Type="http://schemas.openxmlformats.org/officeDocument/2006/relationships/image" Target="../media/image4943.png"/><Relationship Id="rId958" Type="http://schemas.openxmlformats.org/officeDocument/2006/relationships/image" Target="../media/image4992.png"/><Relationship Id="rId1143" Type="http://schemas.openxmlformats.org/officeDocument/2006/relationships/customXml" Target="../ink/ink3000.xml"/><Relationship Id="rId87" Type="http://schemas.openxmlformats.org/officeDocument/2006/relationships/image" Target="../media/image4560.png"/><Relationship Id="rId513" Type="http://schemas.openxmlformats.org/officeDocument/2006/relationships/customXml" Target="../ink/ink2684.xml"/><Relationship Id="rId720" Type="http://schemas.openxmlformats.org/officeDocument/2006/relationships/customXml" Target="../ink/ink2788.xml"/><Relationship Id="rId818" Type="http://schemas.openxmlformats.org/officeDocument/2006/relationships/customXml" Target="../ink/ink2837.xml"/><Relationship Id="rId1003" Type="http://schemas.openxmlformats.org/officeDocument/2006/relationships/customXml" Target="../ink/ink2930.xml"/><Relationship Id="rId14" Type="http://schemas.openxmlformats.org/officeDocument/2006/relationships/customXml" Target="../ink/ink2432.xml"/><Relationship Id="rId163" Type="http://schemas.openxmlformats.org/officeDocument/2006/relationships/image" Target="../media/image4597.png"/><Relationship Id="rId370" Type="http://schemas.openxmlformats.org/officeDocument/2006/relationships/image" Target="../media/image4698.png"/><Relationship Id="rId230" Type="http://schemas.openxmlformats.org/officeDocument/2006/relationships/customXml" Target="../ink/ink2541.xml"/><Relationship Id="rId468" Type="http://schemas.openxmlformats.org/officeDocument/2006/relationships/image" Target="../media/image4748.png"/><Relationship Id="rId675" Type="http://schemas.openxmlformats.org/officeDocument/2006/relationships/image" Target="../media/image4851.png"/><Relationship Id="rId882" Type="http://schemas.openxmlformats.org/officeDocument/2006/relationships/image" Target="../media/image4954.png"/><Relationship Id="rId1098" Type="http://schemas.openxmlformats.org/officeDocument/2006/relationships/image" Target="../media/image163.png"/><Relationship Id="rId328" Type="http://schemas.openxmlformats.org/officeDocument/2006/relationships/customXml" Target="../ink/ink2591.xml"/><Relationship Id="rId535" Type="http://schemas.openxmlformats.org/officeDocument/2006/relationships/customXml" Target="../ink/ink2695.xml"/><Relationship Id="rId742" Type="http://schemas.openxmlformats.org/officeDocument/2006/relationships/customXml" Target="../ink/ink2799.xml"/><Relationship Id="rId602" Type="http://schemas.openxmlformats.org/officeDocument/2006/relationships/customXml" Target="../ink/ink2729.xml"/><Relationship Id="rId1025" Type="http://schemas.openxmlformats.org/officeDocument/2006/relationships/customXml" Target="../ink/ink2941.xml"/><Relationship Id="rId907" Type="http://schemas.openxmlformats.org/officeDocument/2006/relationships/customXml" Target="../ink/ink2882.xml"/><Relationship Id="rId36" Type="http://schemas.openxmlformats.org/officeDocument/2006/relationships/customXml" Target="../ink/ink2443.xml"/><Relationship Id="rId185" Type="http://schemas.openxmlformats.org/officeDocument/2006/relationships/image" Target="../media/image4608.png"/><Relationship Id="rId392" Type="http://schemas.openxmlformats.org/officeDocument/2006/relationships/image" Target="../media/image4710.png"/><Relationship Id="rId697" Type="http://schemas.openxmlformats.org/officeDocument/2006/relationships/image" Target="../media/image4862.png"/><Relationship Id="rId252" Type="http://schemas.openxmlformats.org/officeDocument/2006/relationships/customXml" Target="../ink/ink2552.xml"/><Relationship Id="rId112" Type="http://schemas.openxmlformats.org/officeDocument/2006/relationships/customXml" Target="../ink/ink2482.xml"/><Relationship Id="rId557" Type="http://schemas.openxmlformats.org/officeDocument/2006/relationships/image" Target="../media/image4792.png"/><Relationship Id="rId764" Type="http://schemas.openxmlformats.org/officeDocument/2006/relationships/customXml" Target="../ink/ink2810.xml"/><Relationship Id="rId971" Type="http://schemas.openxmlformats.org/officeDocument/2006/relationships/customXml" Target="../ink/ink2914.xml"/><Relationship Id="rId417" Type="http://schemas.openxmlformats.org/officeDocument/2006/relationships/customXml" Target="../ink/ink2636.xml"/><Relationship Id="rId624" Type="http://schemas.openxmlformats.org/officeDocument/2006/relationships/customXml" Target="../ink/ink2740.xml"/><Relationship Id="rId831" Type="http://schemas.openxmlformats.org/officeDocument/2006/relationships/customXml" Target="../ink/ink2844.xml"/><Relationship Id="rId1047" Type="http://schemas.openxmlformats.org/officeDocument/2006/relationships/customXml" Target="../ink/ink2952.xml"/><Relationship Id="rId263" Type="http://schemas.openxmlformats.org/officeDocument/2006/relationships/image" Target="../media/image4647.png"/><Relationship Id="rId470" Type="http://schemas.openxmlformats.org/officeDocument/2006/relationships/image" Target="../media/image4749.png"/><Relationship Id="rId929" Type="http://schemas.openxmlformats.org/officeDocument/2006/relationships/customXml" Target="../ink/ink2893.xml"/><Relationship Id="rId1114" Type="http://schemas.openxmlformats.org/officeDocument/2006/relationships/image" Target="../media/image171.png"/><Relationship Id="rId58" Type="http://schemas.openxmlformats.org/officeDocument/2006/relationships/customXml" Target="../ink/ink2454.xml"/><Relationship Id="rId123" Type="http://schemas.openxmlformats.org/officeDocument/2006/relationships/image" Target="../media/image4577.png"/><Relationship Id="rId330" Type="http://schemas.openxmlformats.org/officeDocument/2006/relationships/image" Target="../media/image4678.png"/><Relationship Id="rId568" Type="http://schemas.openxmlformats.org/officeDocument/2006/relationships/customXml" Target="../ink/ink2712.xml"/><Relationship Id="rId775" Type="http://schemas.openxmlformats.org/officeDocument/2006/relationships/image" Target="../media/image4901.png"/><Relationship Id="rId982" Type="http://schemas.openxmlformats.org/officeDocument/2006/relationships/image" Target="../media/image105.png"/><Relationship Id="rId428" Type="http://schemas.openxmlformats.org/officeDocument/2006/relationships/image" Target="../media/image4728.png"/><Relationship Id="rId635" Type="http://schemas.openxmlformats.org/officeDocument/2006/relationships/image" Target="../media/image4831.png"/><Relationship Id="rId842" Type="http://schemas.openxmlformats.org/officeDocument/2006/relationships/image" Target="../media/image4934.png"/><Relationship Id="rId1058" Type="http://schemas.openxmlformats.org/officeDocument/2006/relationships/image" Target="../media/image143.png"/><Relationship Id="rId274" Type="http://schemas.openxmlformats.org/officeDocument/2006/relationships/customXml" Target="../ink/ink2563.xml"/><Relationship Id="rId481" Type="http://schemas.openxmlformats.org/officeDocument/2006/relationships/customXml" Target="../ink/ink2668.xml"/><Relationship Id="rId702" Type="http://schemas.openxmlformats.org/officeDocument/2006/relationships/customXml" Target="../ink/ink2779.xml"/><Relationship Id="rId1125" Type="http://schemas.openxmlformats.org/officeDocument/2006/relationships/customXml" Target="../ink/ink2991.xml"/><Relationship Id="rId69" Type="http://schemas.openxmlformats.org/officeDocument/2006/relationships/image" Target="../media/image4551.png"/><Relationship Id="rId134" Type="http://schemas.openxmlformats.org/officeDocument/2006/relationships/customXml" Target="../ink/ink2493.xml"/><Relationship Id="rId579" Type="http://schemas.openxmlformats.org/officeDocument/2006/relationships/image" Target="../media/image4803.png"/><Relationship Id="rId786" Type="http://schemas.openxmlformats.org/officeDocument/2006/relationships/customXml" Target="../ink/ink2821.xml"/><Relationship Id="rId993" Type="http://schemas.openxmlformats.org/officeDocument/2006/relationships/customXml" Target="../ink/ink2925.xml"/><Relationship Id="rId341" Type="http://schemas.openxmlformats.org/officeDocument/2006/relationships/customXml" Target="../ink/ink2598.xml"/><Relationship Id="rId439" Type="http://schemas.openxmlformats.org/officeDocument/2006/relationships/customXml" Target="../ink/ink2647.xml"/><Relationship Id="rId646" Type="http://schemas.openxmlformats.org/officeDocument/2006/relationships/customXml" Target="../ink/ink2751.xml"/><Relationship Id="rId1069" Type="http://schemas.openxmlformats.org/officeDocument/2006/relationships/customXml" Target="../ink/ink2963.xml"/><Relationship Id="rId201" Type="http://schemas.openxmlformats.org/officeDocument/2006/relationships/image" Target="../media/image4616.png"/><Relationship Id="rId285" Type="http://schemas.openxmlformats.org/officeDocument/2006/relationships/customXml" Target="../ink/ink2569.xml"/><Relationship Id="rId506" Type="http://schemas.openxmlformats.org/officeDocument/2006/relationships/image" Target="../media/image4767.png"/><Relationship Id="rId853" Type="http://schemas.openxmlformats.org/officeDocument/2006/relationships/customXml" Target="../ink/ink2855.xml"/><Relationship Id="rId1136" Type="http://schemas.openxmlformats.org/officeDocument/2006/relationships/image" Target="../media/image182.png"/><Relationship Id="rId492" Type="http://schemas.openxmlformats.org/officeDocument/2006/relationships/image" Target="../media/image4760.png"/><Relationship Id="rId713" Type="http://schemas.openxmlformats.org/officeDocument/2006/relationships/image" Target="../media/image4870.png"/><Relationship Id="rId797" Type="http://schemas.openxmlformats.org/officeDocument/2006/relationships/image" Target="../media/image4912.png"/><Relationship Id="rId920" Type="http://schemas.openxmlformats.org/officeDocument/2006/relationships/image" Target="../media/image4973.png"/><Relationship Id="rId145" Type="http://schemas.openxmlformats.org/officeDocument/2006/relationships/image" Target="../media/image4588.png"/><Relationship Id="rId352" Type="http://schemas.openxmlformats.org/officeDocument/2006/relationships/image" Target="../media/image4689.png"/><Relationship Id="rId212" Type="http://schemas.openxmlformats.org/officeDocument/2006/relationships/customXml" Target="../ink/ink2532.xml"/><Relationship Id="rId657" Type="http://schemas.openxmlformats.org/officeDocument/2006/relationships/image" Target="../media/image4842.png"/><Relationship Id="rId864" Type="http://schemas.openxmlformats.org/officeDocument/2006/relationships/image" Target="../media/image4945.png"/><Relationship Id="rId296" Type="http://schemas.openxmlformats.org/officeDocument/2006/relationships/image" Target="../media/image4662.png"/><Relationship Id="rId517" Type="http://schemas.openxmlformats.org/officeDocument/2006/relationships/customXml" Target="../ink/ink2686.xml"/><Relationship Id="rId724" Type="http://schemas.openxmlformats.org/officeDocument/2006/relationships/customXml" Target="../ink/ink2790.xml"/><Relationship Id="rId931" Type="http://schemas.openxmlformats.org/officeDocument/2006/relationships/customXml" Target="../ink/ink2894.xml"/><Relationship Id="rId1147" Type="http://schemas.openxmlformats.org/officeDocument/2006/relationships/customXml" Target="../ink/ink3002.xml"/><Relationship Id="rId60" Type="http://schemas.openxmlformats.org/officeDocument/2006/relationships/customXml" Target="../ink/ink2455.xml"/><Relationship Id="rId156" Type="http://schemas.openxmlformats.org/officeDocument/2006/relationships/customXml" Target="../ink/ink2504.xml"/><Relationship Id="rId363" Type="http://schemas.openxmlformats.org/officeDocument/2006/relationships/customXml" Target="../ink/ink2609.xml"/><Relationship Id="rId570" Type="http://schemas.openxmlformats.org/officeDocument/2006/relationships/customXml" Target="../ink/ink2713.xml"/><Relationship Id="rId1007" Type="http://schemas.openxmlformats.org/officeDocument/2006/relationships/customXml" Target="../ink/ink2932.xml"/><Relationship Id="rId223" Type="http://schemas.openxmlformats.org/officeDocument/2006/relationships/image" Target="../media/image4627.png"/><Relationship Id="rId430" Type="http://schemas.openxmlformats.org/officeDocument/2006/relationships/image" Target="../media/image4729.png"/><Relationship Id="rId668" Type="http://schemas.openxmlformats.org/officeDocument/2006/relationships/customXml" Target="../ink/ink2762.xml"/><Relationship Id="rId875" Type="http://schemas.openxmlformats.org/officeDocument/2006/relationships/customXml" Target="../ink/ink2866.xml"/><Relationship Id="rId1060" Type="http://schemas.openxmlformats.org/officeDocument/2006/relationships/image" Target="../media/image144.png"/><Relationship Id="rId18" Type="http://schemas.openxmlformats.org/officeDocument/2006/relationships/customXml" Target="../ink/ink2434.xml"/><Relationship Id="rId528" Type="http://schemas.openxmlformats.org/officeDocument/2006/relationships/image" Target="../media/image4778.png"/><Relationship Id="rId735" Type="http://schemas.openxmlformats.org/officeDocument/2006/relationships/image" Target="../media/image4881.png"/><Relationship Id="rId942" Type="http://schemas.openxmlformats.org/officeDocument/2006/relationships/image" Target="../media/image4984.png"/><Relationship Id="rId1158" Type="http://schemas.openxmlformats.org/officeDocument/2006/relationships/image" Target="../media/image193.png"/><Relationship Id="rId167" Type="http://schemas.openxmlformats.org/officeDocument/2006/relationships/image" Target="../media/image4599.png"/><Relationship Id="rId374" Type="http://schemas.openxmlformats.org/officeDocument/2006/relationships/image" Target="../media/image4701.png"/><Relationship Id="rId581" Type="http://schemas.openxmlformats.org/officeDocument/2006/relationships/image" Target="../media/image4804.png"/><Relationship Id="rId1018" Type="http://schemas.openxmlformats.org/officeDocument/2006/relationships/image" Target="../media/image123.png"/><Relationship Id="rId71" Type="http://schemas.openxmlformats.org/officeDocument/2006/relationships/image" Target="../media/image4552.png"/><Relationship Id="rId234" Type="http://schemas.openxmlformats.org/officeDocument/2006/relationships/customXml" Target="../ink/ink2543.xml"/><Relationship Id="rId679" Type="http://schemas.openxmlformats.org/officeDocument/2006/relationships/image" Target="../media/image4853.png"/><Relationship Id="rId802" Type="http://schemas.openxmlformats.org/officeDocument/2006/relationships/customXml" Target="../ink/ink2829.xml"/><Relationship Id="rId886" Type="http://schemas.openxmlformats.org/officeDocument/2006/relationships/image" Target="../media/image4956.png"/><Relationship Id="rId2" Type="http://schemas.openxmlformats.org/officeDocument/2006/relationships/notesSlide" Target="../notesSlides/notesSlide21.xml"/><Relationship Id="rId29" Type="http://schemas.openxmlformats.org/officeDocument/2006/relationships/image" Target="../media/image4533.png"/><Relationship Id="rId441" Type="http://schemas.openxmlformats.org/officeDocument/2006/relationships/customXml" Target="../ink/ink2648.xml"/><Relationship Id="rId539" Type="http://schemas.openxmlformats.org/officeDocument/2006/relationships/customXml" Target="../ink/ink2697.xml"/><Relationship Id="rId746" Type="http://schemas.openxmlformats.org/officeDocument/2006/relationships/customXml" Target="../ink/ink2801.xml"/><Relationship Id="rId1071" Type="http://schemas.openxmlformats.org/officeDocument/2006/relationships/customXml" Target="../ink/ink2964.xml"/><Relationship Id="rId178" Type="http://schemas.openxmlformats.org/officeDocument/2006/relationships/customXml" Target="../ink/ink2515.xml"/><Relationship Id="rId301" Type="http://schemas.openxmlformats.org/officeDocument/2006/relationships/customXml" Target="../ink/ink2577.xml"/><Relationship Id="rId953" Type="http://schemas.openxmlformats.org/officeDocument/2006/relationships/customXml" Target="../ink/ink2905.xml"/><Relationship Id="rId1029" Type="http://schemas.openxmlformats.org/officeDocument/2006/relationships/customXml" Target="../ink/ink2943.xml"/><Relationship Id="rId82" Type="http://schemas.openxmlformats.org/officeDocument/2006/relationships/customXml" Target="../ink/ink2466.xml"/><Relationship Id="rId385" Type="http://schemas.openxmlformats.org/officeDocument/2006/relationships/customXml" Target="../ink/ink2620.xml"/><Relationship Id="rId592" Type="http://schemas.openxmlformats.org/officeDocument/2006/relationships/customXml" Target="../ink/ink2724.xml"/><Relationship Id="rId606" Type="http://schemas.openxmlformats.org/officeDocument/2006/relationships/customXml" Target="../ink/ink2731.xml"/><Relationship Id="rId813" Type="http://schemas.openxmlformats.org/officeDocument/2006/relationships/image" Target="../media/image4920.png"/><Relationship Id="rId245" Type="http://schemas.openxmlformats.org/officeDocument/2006/relationships/image" Target="../media/image4638.png"/><Relationship Id="rId452" Type="http://schemas.openxmlformats.org/officeDocument/2006/relationships/image" Target="../media/image4740.png"/><Relationship Id="rId897" Type="http://schemas.openxmlformats.org/officeDocument/2006/relationships/customXml" Target="../ink/ink2877.xml"/><Relationship Id="rId1082" Type="http://schemas.openxmlformats.org/officeDocument/2006/relationships/image" Target="../media/image155.png"/><Relationship Id="rId105" Type="http://schemas.openxmlformats.org/officeDocument/2006/relationships/customXml" Target="../ink/ink2478.xml"/><Relationship Id="rId312" Type="http://schemas.openxmlformats.org/officeDocument/2006/relationships/image" Target="../media/image4670.png"/><Relationship Id="rId757" Type="http://schemas.openxmlformats.org/officeDocument/2006/relationships/image" Target="../media/image4892.png"/><Relationship Id="rId964" Type="http://schemas.openxmlformats.org/officeDocument/2006/relationships/image" Target="../media/image4995.png"/><Relationship Id="rId93" Type="http://schemas.openxmlformats.org/officeDocument/2006/relationships/customXml" Target="../ink/ink2472.xml"/><Relationship Id="rId189" Type="http://schemas.openxmlformats.org/officeDocument/2006/relationships/image" Target="../media/image4610.png"/><Relationship Id="rId396" Type="http://schemas.openxmlformats.org/officeDocument/2006/relationships/image" Target="../media/image4712.png"/><Relationship Id="rId617" Type="http://schemas.openxmlformats.org/officeDocument/2006/relationships/image" Target="../media/image4822.png"/><Relationship Id="rId824" Type="http://schemas.openxmlformats.org/officeDocument/2006/relationships/customXml" Target="../ink/ink2840.xml"/><Relationship Id="rId256" Type="http://schemas.openxmlformats.org/officeDocument/2006/relationships/customXml" Target="../ink/ink2554.xml"/><Relationship Id="rId463" Type="http://schemas.openxmlformats.org/officeDocument/2006/relationships/customXml" Target="../ink/ink2659.xml"/><Relationship Id="rId670" Type="http://schemas.openxmlformats.org/officeDocument/2006/relationships/customXml" Target="../ink/ink2763.xml"/><Relationship Id="rId1093" Type="http://schemas.openxmlformats.org/officeDocument/2006/relationships/customXml" Target="../ink/ink2975.xml"/><Relationship Id="rId1107" Type="http://schemas.openxmlformats.org/officeDocument/2006/relationships/customXml" Target="../ink/ink2982.xml"/><Relationship Id="rId116" Type="http://schemas.openxmlformats.org/officeDocument/2006/relationships/customXml" Target="../ink/ink2484.xml"/><Relationship Id="rId323" Type="http://schemas.openxmlformats.org/officeDocument/2006/relationships/customXml" Target="../ink/ink2588.xml"/><Relationship Id="rId530" Type="http://schemas.openxmlformats.org/officeDocument/2006/relationships/image" Target="../media/image4779.png"/><Relationship Id="rId768" Type="http://schemas.openxmlformats.org/officeDocument/2006/relationships/customXml" Target="../ink/ink2812.xml"/><Relationship Id="rId975" Type="http://schemas.openxmlformats.org/officeDocument/2006/relationships/customXml" Target="../ink/ink2916.xml"/><Relationship Id="rId1160" Type="http://schemas.openxmlformats.org/officeDocument/2006/relationships/image" Target="../media/image194.png"/><Relationship Id="rId20" Type="http://schemas.openxmlformats.org/officeDocument/2006/relationships/customXml" Target="../ink/ink2435.xml"/><Relationship Id="rId628" Type="http://schemas.openxmlformats.org/officeDocument/2006/relationships/customXml" Target="../ink/ink2742.xml"/><Relationship Id="rId835" Type="http://schemas.openxmlformats.org/officeDocument/2006/relationships/customXml" Target="../ink/ink2846.xml"/><Relationship Id="rId267" Type="http://schemas.openxmlformats.org/officeDocument/2006/relationships/image" Target="../media/image4649.png"/><Relationship Id="rId474" Type="http://schemas.openxmlformats.org/officeDocument/2006/relationships/image" Target="../media/image4751.png"/><Relationship Id="rId1020" Type="http://schemas.openxmlformats.org/officeDocument/2006/relationships/image" Target="../media/image124.png"/><Relationship Id="rId1118" Type="http://schemas.openxmlformats.org/officeDocument/2006/relationships/image" Target="../media/image173.png"/><Relationship Id="rId127" Type="http://schemas.openxmlformats.org/officeDocument/2006/relationships/image" Target="../media/image4579.png"/><Relationship Id="rId681" Type="http://schemas.openxmlformats.org/officeDocument/2006/relationships/image" Target="../media/image4854.png"/><Relationship Id="rId779" Type="http://schemas.openxmlformats.org/officeDocument/2006/relationships/image" Target="../media/image4903.png"/><Relationship Id="rId902" Type="http://schemas.openxmlformats.org/officeDocument/2006/relationships/image" Target="../media/image4964.png"/><Relationship Id="rId986" Type="http://schemas.openxmlformats.org/officeDocument/2006/relationships/image" Target="../media/image107.png"/><Relationship Id="rId31" Type="http://schemas.openxmlformats.org/officeDocument/2006/relationships/image" Target="../media/image4534.png"/><Relationship Id="rId334" Type="http://schemas.openxmlformats.org/officeDocument/2006/relationships/image" Target="../media/image4680.png"/><Relationship Id="rId541" Type="http://schemas.openxmlformats.org/officeDocument/2006/relationships/customXml" Target="../ink/ink2698.xml"/><Relationship Id="rId639" Type="http://schemas.openxmlformats.org/officeDocument/2006/relationships/image" Target="../media/image4833.png"/><Relationship Id="rId180" Type="http://schemas.openxmlformats.org/officeDocument/2006/relationships/customXml" Target="../ink/ink2516.xml"/><Relationship Id="rId278" Type="http://schemas.openxmlformats.org/officeDocument/2006/relationships/customXml" Target="../ink/ink2565.xml"/><Relationship Id="rId401" Type="http://schemas.openxmlformats.org/officeDocument/2006/relationships/customXml" Target="../ink/ink2628.xml"/><Relationship Id="rId846" Type="http://schemas.openxmlformats.org/officeDocument/2006/relationships/image" Target="../media/image4936.png"/><Relationship Id="rId1031" Type="http://schemas.openxmlformats.org/officeDocument/2006/relationships/customXml" Target="../ink/ink2944.xml"/><Relationship Id="rId1129" Type="http://schemas.openxmlformats.org/officeDocument/2006/relationships/customXml" Target="../ink/ink2993.xml"/><Relationship Id="rId485" Type="http://schemas.openxmlformats.org/officeDocument/2006/relationships/customXml" Target="../ink/ink2670.xml"/><Relationship Id="rId692" Type="http://schemas.openxmlformats.org/officeDocument/2006/relationships/customXml" Target="../ink/ink2774.xml"/><Relationship Id="rId706" Type="http://schemas.openxmlformats.org/officeDocument/2006/relationships/customXml" Target="../ink/ink2781.xml"/><Relationship Id="rId913" Type="http://schemas.openxmlformats.org/officeDocument/2006/relationships/customXml" Target="../ink/ink2885.xml"/><Relationship Id="rId42" Type="http://schemas.openxmlformats.org/officeDocument/2006/relationships/customXml" Target="../ink/ink2446.xml"/><Relationship Id="rId138" Type="http://schemas.openxmlformats.org/officeDocument/2006/relationships/customXml" Target="../ink/ink2495.xml"/><Relationship Id="rId345" Type="http://schemas.openxmlformats.org/officeDocument/2006/relationships/customXml" Target="../ink/ink2600.xml"/><Relationship Id="rId552" Type="http://schemas.openxmlformats.org/officeDocument/2006/relationships/customXml" Target="../ink/ink2704.xml"/><Relationship Id="rId997" Type="http://schemas.openxmlformats.org/officeDocument/2006/relationships/customXml" Target="../ink/ink2927.xml"/><Relationship Id="rId191" Type="http://schemas.openxmlformats.org/officeDocument/2006/relationships/image" Target="../media/image4611.png"/><Relationship Id="rId205" Type="http://schemas.openxmlformats.org/officeDocument/2006/relationships/image" Target="../media/image4618.png"/><Relationship Id="rId412" Type="http://schemas.openxmlformats.org/officeDocument/2006/relationships/image" Target="../media/image4720.png"/><Relationship Id="rId857" Type="http://schemas.openxmlformats.org/officeDocument/2006/relationships/customXml" Target="../ink/ink2857.xml"/><Relationship Id="rId1042" Type="http://schemas.openxmlformats.org/officeDocument/2006/relationships/image" Target="../media/image135.png"/><Relationship Id="rId289" Type="http://schemas.openxmlformats.org/officeDocument/2006/relationships/customXml" Target="../ink/ink2571.xml"/><Relationship Id="rId496" Type="http://schemas.openxmlformats.org/officeDocument/2006/relationships/image" Target="../media/image4762.png"/><Relationship Id="rId717" Type="http://schemas.openxmlformats.org/officeDocument/2006/relationships/image" Target="../media/image4872.png"/><Relationship Id="rId924" Type="http://schemas.openxmlformats.org/officeDocument/2006/relationships/image" Target="../media/image4975.png"/><Relationship Id="rId53" Type="http://schemas.openxmlformats.org/officeDocument/2006/relationships/image" Target="../media/image4545.png"/><Relationship Id="rId149" Type="http://schemas.openxmlformats.org/officeDocument/2006/relationships/image" Target="../media/image4590.png"/><Relationship Id="rId356" Type="http://schemas.openxmlformats.org/officeDocument/2006/relationships/image" Target="../media/image4691.png"/><Relationship Id="rId563" Type="http://schemas.openxmlformats.org/officeDocument/2006/relationships/image" Target="../media/image4795.png"/><Relationship Id="rId770" Type="http://schemas.openxmlformats.org/officeDocument/2006/relationships/customXml" Target="../ink/ink2813.xml"/><Relationship Id="rId216" Type="http://schemas.openxmlformats.org/officeDocument/2006/relationships/customXml" Target="../ink/ink2534.xml"/><Relationship Id="rId423" Type="http://schemas.openxmlformats.org/officeDocument/2006/relationships/customXml" Target="../ink/ink2639.xml"/><Relationship Id="rId868" Type="http://schemas.openxmlformats.org/officeDocument/2006/relationships/image" Target="../media/image4947.png"/><Relationship Id="rId1053" Type="http://schemas.openxmlformats.org/officeDocument/2006/relationships/customXml" Target="../ink/ink2955.xml"/><Relationship Id="rId630" Type="http://schemas.openxmlformats.org/officeDocument/2006/relationships/customXml" Target="../ink/ink2743.xml"/><Relationship Id="rId728" Type="http://schemas.openxmlformats.org/officeDocument/2006/relationships/customXml" Target="../ink/ink2792.xml"/><Relationship Id="rId935" Type="http://schemas.openxmlformats.org/officeDocument/2006/relationships/customXml" Target="../ink/ink2896.xml"/><Relationship Id="rId64" Type="http://schemas.openxmlformats.org/officeDocument/2006/relationships/customXml" Target="../ink/ink2457.xml"/><Relationship Id="rId367" Type="http://schemas.openxmlformats.org/officeDocument/2006/relationships/customXml" Target="../ink/ink2611.xml"/><Relationship Id="rId574" Type="http://schemas.openxmlformats.org/officeDocument/2006/relationships/customXml" Target="../ink/ink2715.xml"/><Relationship Id="rId1120" Type="http://schemas.openxmlformats.org/officeDocument/2006/relationships/image" Target="../media/image174.png"/><Relationship Id="rId227" Type="http://schemas.openxmlformats.org/officeDocument/2006/relationships/image" Target="../media/image4629.png"/><Relationship Id="rId781" Type="http://schemas.openxmlformats.org/officeDocument/2006/relationships/image" Target="../media/image4904.png"/><Relationship Id="rId879" Type="http://schemas.openxmlformats.org/officeDocument/2006/relationships/customXml" Target="../ink/ink2868.xml"/><Relationship Id="rId434" Type="http://schemas.openxmlformats.org/officeDocument/2006/relationships/image" Target="../media/image4731.png"/><Relationship Id="rId641" Type="http://schemas.openxmlformats.org/officeDocument/2006/relationships/image" Target="../media/image4834.png"/><Relationship Id="rId739" Type="http://schemas.openxmlformats.org/officeDocument/2006/relationships/image" Target="../media/image4883.png"/><Relationship Id="rId1064" Type="http://schemas.openxmlformats.org/officeDocument/2006/relationships/image" Target="../media/image146.png"/><Relationship Id="rId280" Type="http://schemas.openxmlformats.org/officeDocument/2006/relationships/customXml" Target="../ink/ink2566.xml"/><Relationship Id="rId501" Type="http://schemas.openxmlformats.org/officeDocument/2006/relationships/customXml" Target="../ink/ink2678.xml"/><Relationship Id="rId946" Type="http://schemas.openxmlformats.org/officeDocument/2006/relationships/image" Target="../media/image4986.png"/><Relationship Id="rId1131" Type="http://schemas.openxmlformats.org/officeDocument/2006/relationships/customXml" Target="../ink/ink2994.xml"/><Relationship Id="rId75" Type="http://schemas.openxmlformats.org/officeDocument/2006/relationships/image" Target="../media/image4554.png"/><Relationship Id="rId140" Type="http://schemas.openxmlformats.org/officeDocument/2006/relationships/customXml" Target="../ink/ink2496.xml"/><Relationship Id="rId378" Type="http://schemas.openxmlformats.org/officeDocument/2006/relationships/image" Target="../media/image4703.png"/><Relationship Id="rId585" Type="http://schemas.openxmlformats.org/officeDocument/2006/relationships/image" Target="../media/image4806.png"/><Relationship Id="rId792" Type="http://schemas.openxmlformats.org/officeDocument/2006/relationships/customXml" Target="../ink/ink2824.xml"/><Relationship Id="rId806" Type="http://schemas.openxmlformats.org/officeDocument/2006/relationships/customXml" Target="../ink/ink2831.xml"/><Relationship Id="rId6" Type="http://schemas.openxmlformats.org/officeDocument/2006/relationships/customXml" Target="../ink/ink2428.xml"/><Relationship Id="rId238" Type="http://schemas.openxmlformats.org/officeDocument/2006/relationships/customXml" Target="../ink/ink2545.xml"/><Relationship Id="rId445" Type="http://schemas.openxmlformats.org/officeDocument/2006/relationships/customXml" Target="../ink/ink2650.xml"/><Relationship Id="rId652" Type="http://schemas.openxmlformats.org/officeDocument/2006/relationships/customXml" Target="../ink/ink2754.xml"/><Relationship Id="rId1075" Type="http://schemas.openxmlformats.org/officeDocument/2006/relationships/customXml" Target="../ink/ink2966.xml"/><Relationship Id="rId291" Type="http://schemas.openxmlformats.org/officeDocument/2006/relationships/customXml" Target="../ink/ink2572.xml"/><Relationship Id="rId305" Type="http://schemas.openxmlformats.org/officeDocument/2006/relationships/customXml" Target="../ink/ink2579.xml"/><Relationship Id="rId512" Type="http://schemas.openxmlformats.org/officeDocument/2006/relationships/image" Target="../media/image4770.png"/><Relationship Id="rId957" Type="http://schemas.openxmlformats.org/officeDocument/2006/relationships/customXml" Target="../ink/ink2907.xml"/><Relationship Id="rId1142" Type="http://schemas.openxmlformats.org/officeDocument/2006/relationships/image" Target="../media/image185.png"/><Relationship Id="rId86" Type="http://schemas.openxmlformats.org/officeDocument/2006/relationships/customXml" Target="../ink/ink2468.xml"/><Relationship Id="rId151" Type="http://schemas.openxmlformats.org/officeDocument/2006/relationships/image" Target="../media/image4591.png"/><Relationship Id="rId389" Type="http://schemas.openxmlformats.org/officeDocument/2006/relationships/customXml" Target="../ink/ink2622.xml"/><Relationship Id="rId596" Type="http://schemas.openxmlformats.org/officeDocument/2006/relationships/customXml" Target="../ink/ink2726.xml"/><Relationship Id="rId817" Type="http://schemas.openxmlformats.org/officeDocument/2006/relationships/image" Target="../media/image4922.png"/><Relationship Id="rId1002" Type="http://schemas.openxmlformats.org/officeDocument/2006/relationships/image" Target="../media/image115.png"/><Relationship Id="rId249" Type="http://schemas.openxmlformats.org/officeDocument/2006/relationships/image" Target="../media/image4640.png"/><Relationship Id="rId456" Type="http://schemas.openxmlformats.org/officeDocument/2006/relationships/image" Target="../media/image4742.png"/><Relationship Id="rId663" Type="http://schemas.openxmlformats.org/officeDocument/2006/relationships/image" Target="../media/image4845.png"/><Relationship Id="rId870" Type="http://schemas.openxmlformats.org/officeDocument/2006/relationships/image" Target="../media/image4948.png"/><Relationship Id="rId1086" Type="http://schemas.openxmlformats.org/officeDocument/2006/relationships/image" Target="../media/image157.png"/><Relationship Id="rId13" Type="http://schemas.openxmlformats.org/officeDocument/2006/relationships/image" Target="../media/image4525.png"/><Relationship Id="rId109" Type="http://schemas.openxmlformats.org/officeDocument/2006/relationships/customXml" Target="../ink/ink2480.xml"/><Relationship Id="rId316" Type="http://schemas.openxmlformats.org/officeDocument/2006/relationships/image" Target="../media/image4672.png"/><Relationship Id="rId523" Type="http://schemas.openxmlformats.org/officeDocument/2006/relationships/customXml" Target="../ink/ink2689.xml"/><Relationship Id="rId968" Type="http://schemas.openxmlformats.org/officeDocument/2006/relationships/image" Target="../media/image4997.png"/><Relationship Id="rId1153" Type="http://schemas.openxmlformats.org/officeDocument/2006/relationships/customXml" Target="../ink/ink3005.xml"/><Relationship Id="rId97" Type="http://schemas.openxmlformats.org/officeDocument/2006/relationships/customXml" Target="../ink/ink2474.xml"/><Relationship Id="rId730" Type="http://schemas.openxmlformats.org/officeDocument/2006/relationships/customXml" Target="../ink/ink2793.xml"/><Relationship Id="rId828" Type="http://schemas.openxmlformats.org/officeDocument/2006/relationships/image" Target="../media/image4927.png"/><Relationship Id="rId1013" Type="http://schemas.openxmlformats.org/officeDocument/2006/relationships/customXml" Target="../ink/ink2935.xml"/><Relationship Id="rId162" Type="http://schemas.openxmlformats.org/officeDocument/2006/relationships/customXml" Target="../ink/ink2507.xml"/><Relationship Id="rId467" Type="http://schemas.openxmlformats.org/officeDocument/2006/relationships/customXml" Target="../ink/ink2661.xml"/><Relationship Id="rId1097" Type="http://schemas.openxmlformats.org/officeDocument/2006/relationships/customXml" Target="../ink/ink2977.xml"/><Relationship Id="rId674" Type="http://schemas.openxmlformats.org/officeDocument/2006/relationships/customXml" Target="../ink/ink2765.xml"/><Relationship Id="rId881" Type="http://schemas.openxmlformats.org/officeDocument/2006/relationships/customXml" Target="../ink/ink2869.xml"/><Relationship Id="rId979" Type="http://schemas.openxmlformats.org/officeDocument/2006/relationships/customXml" Target="../ink/ink2918.xml"/><Relationship Id="rId24" Type="http://schemas.openxmlformats.org/officeDocument/2006/relationships/customXml" Target="../ink/ink2437.xml"/><Relationship Id="rId327" Type="http://schemas.openxmlformats.org/officeDocument/2006/relationships/customXml" Target="../ink/ink2590.xml"/><Relationship Id="rId534" Type="http://schemas.openxmlformats.org/officeDocument/2006/relationships/image" Target="../media/image4781.png"/><Relationship Id="rId741" Type="http://schemas.openxmlformats.org/officeDocument/2006/relationships/image" Target="../media/image4884.png"/><Relationship Id="rId839" Type="http://schemas.openxmlformats.org/officeDocument/2006/relationships/customXml" Target="../ink/ink2848.xml"/><Relationship Id="rId173" Type="http://schemas.openxmlformats.org/officeDocument/2006/relationships/image" Target="../media/image4602.png"/><Relationship Id="rId380" Type="http://schemas.openxmlformats.org/officeDocument/2006/relationships/image" Target="../media/image4704.png"/><Relationship Id="rId601" Type="http://schemas.openxmlformats.org/officeDocument/2006/relationships/image" Target="../media/image4814.png"/><Relationship Id="rId1024" Type="http://schemas.openxmlformats.org/officeDocument/2006/relationships/image" Target="../media/image126.png"/><Relationship Id="rId240" Type="http://schemas.openxmlformats.org/officeDocument/2006/relationships/customXml" Target="../ink/ink2546.xml"/><Relationship Id="rId478" Type="http://schemas.openxmlformats.org/officeDocument/2006/relationships/image" Target="../media/image4753.png"/><Relationship Id="rId685" Type="http://schemas.openxmlformats.org/officeDocument/2006/relationships/image" Target="../media/image4856.png"/><Relationship Id="rId892" Type="http://schemas.openxmlformats.org/officeDocument/2006/relationships/image" Target="../media/image4959.png"/><Relationship Id="rId906" Type="http://schemas.openxmlformats.org/officeDocument/2006/relationships/image" Target="../media/image4966.png"/><Relationship Id="rId35" Type="http://schemas.openxmlformats.org/officeDocument/2006/relationships/image" Target="../media/image4536.png"/><Relationship Id="rId100" Type="http://schemas.openxmlformats.org/officeDocument/2006/relationships/image" Target="../media/image4566.png"/><Relationship Id="rId338" Type="http://schemas.openxmlformats.org/officeDocument/2006/relationships/image" Target="../media/image4682.png"/><Relationship Id="rId545" Type="http://schemas.openxmlformats.org/officeDocument/2006/relationships/image" Target="../media/image4786.png"/><Relationship Id="rId752" Type="http://schemas.openxmlformats.org/officeDocument/2006/relationships/customXml" Target="../ink/ink2804.xml"/><Relationship Id="rId184" Type="http://schemas.openxmlformats.org/officeDocument/2006/relationships/customXml" Target="../ink/ink2518.xml"/><Relationship Id="rId391" Type="http://schemas.openxmlformats.org/officeDocument/2006/relationships/customXml" Target="../ink/ink2623.xml"/><Relationship Id="rId405" Type="http://schemas.openxmlformats.org/officeDocument/2006/relationships/customXml" Target="../ink/ink2630.xml"/><Relationship Id="rId612" Type="http://schemas.openxmlformats.org/officeDocument/2006/relationships/customXml" Target="../ink/ink2734.xml"/><Relationship Id="rId1035" Type="http://schemas.openxmlformats.org/officeDocument/2006/relationships/customXml" Target="../ink/ink2946.xml"/><Relationship Id="rId251" Type="http://schemas.openxmlformats.org/officeDocument/2006/relationships/image" Target="../media/image4641.png"/><Relationship Id="rId489" Type="http://schemas.openxmlformats.org/officeDocument/2006/relationships/customXml" Target="../ink/ink2672.xml"/><Relationship Id="rId696" Type="http://schemas.openxmlformats.org/officeDocument/2006/relationships/customXml" Target="../ink/ink2776.xml"/><Relationship Id="rId917" Type="http://schemas.openxmlformats.org/officeDocument/2006/relationships/customXml" Target="../ink/ink2887.xml"/><Relationship Id="rId1102" Type="http://schemas.openxmlformats.org/officeDocument/2006/relationships/image" Target="../media/image165.png"/><Relationship Id="rId46" Type="http://schemas.openxmlformats.org/officeDocument/2006/relationships/customXml" Target="../ink/ink2448.xml"/><Relationship Id="rId349" Type="http://schemas.openxmlformats.org/officeDocument/2006/relationships/customXml" Target="../ink/ink2602.xml"/><Relationship Id="rId556" Type="http://schemas.openxmlformats.org/officeDocument/2006/relationships/customXml" Target="../ink/ink2706.xml"/><Relationship Id="rId763" Type="http://schemas.openxmlformats.org/officeDocument/2006/relationships/image" Target="../media/image4895.png"/><Relationship Id="rId111" Type="http://schemas.openxmlformats.org/officeDocument/2006/relationships/image" Target="../media/image4571.png"/><Relationship Id="rId195" Type="http://schemas.openxmlformats.org/officeDocument/2006/relationships/image" Target="../media/image4613.png"/><Relationship Id="rId209" Type="http://schemas.openxmlformats.org/officeDocument/2006/relationships/image" Target="../media/image4620.png"/><Relationship Id="rId416" Type="http://schemas.openxmlformats.org/officeDocument/2006/relationships/image" Target="../media/image4722.png"/><Relationship Id="rId970" Type="http://schemas.openxmlformats.org/officeDocument/2006/relationships/image" Target="../media/image99.png"/><Relationship Id="rId1046" Type="http://schemas.openxmlformats.org/officeDocument/2006/relationships/image" Target="../media/image137.png"/><Relationship Id="rId623" Type="http://schemas.openxmlformats.org/officeDocument/2006/relationships/image" Target="../media/image4825.png"/><Relationship Id="rId830" Type="http://schemas.openxmlformats.org/officeDocument/2006/relationships/image" Target="../media/image4928.png"/><Relationship Id="rId928" Type="http://schemas.openxmlformats.org/officeDocument/2006/relationships/image" Target="../media/image4977.png"/><Relationship Id="rId57" Type="http://schemas.openxmlformats.org/officeDocument/2006/relationships/image" Target="../media/image4324.png"/><Relationship Id="rId262" Type="http://schemas.openxmlformats.org/officeDocument/2006/relationships/customXml" Target="../ink/ink2557.xml"/><Relationship Id="rId567" Type="http://schemas.openxmlformats.org/officeDocument/2006/relationships/image" Target="../media/image4797.png"/><Relationship Id="rId1113" Type="http://schemas.openxmlformats.org/officeDocument/2006/relationships/customXml" Target="../ink/ink2985.xml"/><Relationship Id="rId122" Type="http://schemas.openxmlformats.org/officeDocument/2006/relationships/customXml" Target="../ink/ink2487.xml"/><Relationship Id="rId774" Type="http://schemas.openxmlformats.org/officeDocument/2006/relationships/customXml" Target="../ink/ink2815.xml"/><Relationship Id="rId981" Type="http://schemas.openxmlformats.org/officeDocument/2006/relationships/customXml" Target="../ink/ink2919.xml"/><Relationship Id="rId1057" Type="http://schemas.openxmlformats.org/officeDocument/2006/relationships/customXml" Target="../ink/ink2957.xml"/><Relationship Id="rId427" Type="http://schemas.openxmlformats.org/officeDocument/2006/relationships/customXml" Target="../ink/ink2641.xml"/><Relationship Id="rId634" Type="http://schemas.openxmlformats.org/officeDocument/2006/relationships/customXml" Target="../ink/ink2745.xml"/><Relationship Id="rId841" Type="http://schemas.openxmlformats.org/officeDocument/2006/relationships/customXml" Target="../ink/ink2849.xml"/><Relationship Id="rId273" Type="http://schemas.openxmlformats.org/officeDocument/2006/relationships/image" Target="../media/image4652.png"/><Relationship Id="rId480" Type="http://schemas.openxmlformats.org/officeDocument/2006/relationships/image" Target="../media/image4754.png"/><Relationship Id="rId701" Type="http://schemas.openxmlformats.org/officeDocument/2006/relationships/image" Target="../media/image4864.png"/><Relationship Id="rId939" Type="http://schemas.openxmlformats.org/officeDocument/2006/relationships/customXml" Target="../ink/ink2898.xml"/><Relationship Id="rId1124" Type="http://schemas.openxmlformats.org/officeDocument/2006/relationships/image" Target="../media/image176.png"/><Relationship Id="rId68" Type="http://schemas.openxmlformats.org/officeDocument/2006/relationships/customXml" Target="../ink/ink2459.xml"/><Relationship Id="rId133" Type="http://schemas.openxmlformats.org/officeDocument/2006/relationships/image" Target="../media/image4582.png"/><Relationship Id="rId340" Type="http://schemas.openxmlformats.org/officeDocument/2006/relationships/image" Target="../media/image4683.png"/><Relationship Id="rId578" Type="http://schemas.openxmlformats.org/officeDocument/2006/relationships/customXml" Target="../ink/ink2717.xml"/><Relationship Id="rId785" Type="http://schemas.openxmlformats.org/officeDocument/2006/relationships/image" Target="../media/image4906.png"/><Relationship Id="rId992" Type="http://schemas.openxmlformats.org/officeDocument/2006/relationships/image" Target="../media/image110.png"/><Relationship Id="rId200" Type="http://schemas.openxmlformats.org/officeDocument/2006/relationships/customXml" Target="../ink/ink2526.xml"/><Relationship Id="rId438" Type="http://schemas.openxmlformats.org/officeDocument/2006/relationships/image" Target="../media/image4733.png"/><Relationship Id="rId645" Type="http://schemas.openxmlformats.org/officeDocument/2006/relationships/image" Target="../media/image4836.png"/><Relationship Id="rId852" Type="http://schemas.openxmlformats.org/officeDocument/2006/relationships/image" Target="../media/image4939.png"/><Relationship Id="rId1068" Type="http://schemas.openxmlformats.org/officeDocument/2006/relationships/image" Target="../media/image148.png"/><Relationship Id="rId284" Type="http://schemas.openxmlformats.org/officeDocument/2006/relationships/image" Target="../media/image1591.png"/><Relationship Id="rId491" Type="http://schemas.openxmlformats.org/officeDocument/2006/relationships/customXml" Target="../ink/ink2673.xml"/><Relationship Id="rId505" Type="http://schemas.openxmlformats.org/officeDocument/2006/relationships/customXml" Target="../ink/ink2680.xml"/><Relationship Id="rId712" Type="http://schemas.openxmlformats.org/officeDocument/2006/relationships/customXml" Target="../ink/ink2784.xml"/><Relationship Id="rId1135" Type="http://schemas.openxmlformats.org/officeDocument/2006/relationships/customXml" Target="../ink/ink2996.xml"/><Relationship Id="rId79" Type="http://schemas.openxmlformats.org/officeDocument/2006/relationships/image" Target="../media/image4556.png"/><Relationship Id="rId144" Type="http://schemas.openxmlformats.org/officeDocument/2006/relationships/customXml" Target="../ink/ink2498.xml"/><Relationship Id="rId589" Type="http://schemas.openxmlformats.org/officeDocument/2006/relationships/image" Target="../media/image4808.png"/><Relationship Id="rId796" Type="http://schemas.openxmlformats.org/officeDocument/2006/relationships/customXml" Target="../ink/ink2826.xml"/><Relationship Id="rId351" Type="http://schemas.openxmlformats.org/officeDocument/2006/relationships/customXml" Target="../ink/ink2603.xml"/><Relationship Id="rId449" Type="http://schemas.openxmlformats.org/officeDocument/2006/relationships/customXml" Target="../ink/ink2652.xml"/><Relationship Id="rId656" Type="http://schemas.openxmlformats.org/officeDocument/2006/relationships/customXml" Target="../ink/ink2756.xml"/><Relationship Id="rId863" Type="http://schemas.openxmlformats.org/officeDocument/2006/relationships/customXml" Target="../ink/ink2860.xml"/><Relationship Id="rId1079" Type="http://schemas.openxmlformats.org/officeDocument/2006/relationships/customXml" Target="../ink/ink2968.xml"/><Relationship Id="rId211" Type="http://schemas.openxmlformats.org/officeDocument/2006/relationships/image" Target="../media/image4621.png"/><Relationship Id="rId295" Type="http://schemas.openxmlformats.org/officeDocument/2006/relationships/customXml" Target="../ink/ink2574.xml"/><Relationship Id="rId309" Type="http://schemas.openxmlformats.org/officeDocument/2006/relationships/customXml" Target="../ink/ink2581.xml"/><Relationship Id="rId516" Type="http://schemas.openxmlformats.org/officeDocument/2006/relationships/image" Target="../media/image4772.png"/><Relationship Id="rId1146" Type="http://schemas.openxmlformats.org/officeDocument/2006/relationships/image" Target="../media/image187.png"/><Relationship Id="rId723" Type="http://schemas.openxmlformats.org/officeDocument/2006/relationships/image" Target="../media/image4875.png"/><Relationship Id="rId930" Type="http://schemas.openxmlformats.org/officeDocument/2006/relationships/image" Target="../media/image4978.png"/><Relationship Id="rId1006" Type="http://schemas.openxmlformats.org/officeDocument/2006/relationships/image" Target="../media/image117.png"/><Relationship Id="rId155" Type="http://schemas.openxmlformats.org/officeDocument/2006/relationships/image" Target="../media/image4593.png"/><Relationship Id="rId362" Type="http://schemas.openxmlformats.org/officeDocument/2006/relationships/image" Target="../media/image4694.png"/><Relationship Id="rId222" Type="http://schemas.openxmlformats.org/officeDocument/2006/relationships/customXml" Target="../ink/ink2537.xml"/><Relationship Id="rId667" Type="http://schemas.openxmlformats.org/officeDocument/2006/relationships/image" Target="../media/image4847.png"/><Relationship Id="rId874" Type="http://schemas.openxmlformats.org/officeDocument/2006/relationships/image" Target="../media/image4950.png"/><Relationship Id="rId17" Type="http://schemas.openxmlformats.org/officeDocument/2006/relationships/image" Target="../media/image4527.png"/><Relationship Id="rId527" Type="http://schemas.openxmlformats.org/officeDocument/2006/relationships/customXml" Target="../ink/ink2691.xml"/><Relationship Id="rId734" Type="http://schemas.openxmlformats.org/officeDocument/2006/relationships/customXml" Target="../ink/ink2795.xml"/><Relationship Id="rId941" Type="http://schemas.openxmlformats.org/officeDocument/2006/relationships/customXml" Target="../ink/ink2899.xml"/><Relationship Id="rId1157" Type="http://schemas.openxmlformats.org/officeDocument/2006/relationships/customXml" Target="../ink/ink3007.xml"/><Relationship Id="rId70" Type="http://schemas.openxmlformats.org/officeDocument/2006/relationships/customXml" Target="../ink/ink2460.xml"/><Relationship Id="rId166" Type="http://schemas.openxmlformats.org/officeDocument/2006/relationships/customXml" Target="../ink/ink2509.xml"/><Relationship Id="rId373" Type="http://schemas.openxmlformats.org/officeDocument/2006/relationships/customXml" Target="../ink/ink2614.xml"/><Relationship Id="rId580" Type="http://schemas.openxmlformats.org/officeDocument/2006/relationships/customXml" Target="../ink/ink2718.xml"/><Relationship Id="rId801" Type="http://schemas.openxmlformats.org/officeDocument/2006/relationships/image" Target="../media/image4914.png"/><Relationship Id="rId1017" Type="http://schemas.openxmlformats.org/officeDocument/2006/relationships/customXml" Target="../ink/ink2937.xml"/><Relationship Id="rId1" Type="http://schemas.openxmlformats.org/officeDocument/2006/relationships/slideLayout" Target="../slideLayouts/slideLayout7.xml"/><Relationship Id="rId233" Type="http://schemas.openxmlformats.org/officeDocument/2006/relationships/image" Target="../media/image4632.png"/><Relationship Id="rId440" Type="http://schemas.openxmlformats.org/officeDocument/2006/relationships/image" Target="../media/image4734.png"/><Relationship Id="rId678" Type="http://schemas.openxmlformats.org/officeDocument/2006/relationships/customXml" Target="../ink/ink2767.xml"/><Relationship Id="rId885" Type="http://schemas.openxmlformats.org/officeDocument/2006/relationships/customXml" Target="../ink/ink2871.xml"/><Relationship Id="rId1070" Type="http://schemas.openxmlformats.org/officeDocument/2006/relationships/image" Target="../media/image149.png"/><Relationship Id="rId28" Type="http://schemas.openxmlformats.org/officeDocument/2006/relationships/customXml" Target="../ink/ink2439.xml"/><Relationship Id="rId300" Type="http://schemas.openxmlformats.org/officeDocument/2006/relationships/image" Target="../media/image4664.png"/><Relationship Id="rId538" Type="http://schemas.openxmlformats.org/officeDocument/2006/relationships/image" Target="../media/image4783.png"/><Relationship Id="rId745" Type="http://schemas.openxmlformats.org/officeDocument/2006/relationships/image" Target="../media/image4886.png"/><Relationship Id="rId952" Type="http://schemas.openxmlformats.org/officeDocument/2006/relationships/image" Target="../media/image4989.png"/><Relationship Id="rId81" Type="http://schemas.openxmlformats.org/officeDocument/2006/relationships/image" Target="../media/image4557.png"/><Relationship Id="rId177" Type="http://schemas.openxmlformats.org/officeDocument/2006/relationships/image" Target="../media/image4604.png"/><Relationship Id="rId384" Type="http://schemas.openxmlformats.org/officeDocument/2006/relationships/image" Target="../media/image4706.png"/><Relationship Id="rId591" Type="http://schemas.openxmlformats.org/officeDocument/2006/relationships/image" Target="../media/image4809.png"/><Relationship Id="rId605" Type="http://schemas.openxmlformats.org/officeDocument/2006/relationships/image" Target="../media/image4816.png"/><Relationship Id="rId812" Type="http://schemas.openxmlformats.org/officeDocument/2006/relationships/customXml" Target="../ink/ink2834.xml"/><Relationship Id="rId1028" Type="http://schemas.openxmlformats.org/officeDocument/2006/relationships/image" Target="../media/image128.png"/><Relationship Id="rId244" Type="http://schemas.openxmlformats.org/officeDocument/2006/relationships/customXml" Target="../ink/ink2548.xml"/><Relationship Id="rId689" Type="http://schemas.openxmlformats.org/officeDocument/2006/relationships/image" Target="../media/image4858.png"/><Relationship Id="rId896" Type="http://schemas.openxmlformats.org/officeDocument/2006/relationships/image" Target="../media/image4961.png"/><Relationship Id="rId1081" Type="http://schemas.openxmlformats.org/officeDocument/2006/relationships/customXml" Target="../ink/ink2969.xml"/><Relationship Id="rId39" Type="http://schemas.openxmlformats.org/officeDocument/2006/relationships/image" Target="../media/image4538.png"/><Relationship Id="rId451" Type="http://schemas.openxmlformats.org/officeDocument/2006/relationships/customXml" Target="../ink/ink2653.xml"/><Relationship Id="rId549" Type="http://schemas.openxmlformats.org/officeDocument/2006/relationships/image" Target="../media/image4788.png"/><Relationship Id="rId756" Type="http://schemas.openxmlformats.org/officeDocument/2006/relationships/customXml" Target="../ink/ink2806.xml"/><Relationship Id="rId104" Type="http://schemas.openxmlformats.org/officeDocument/2006/relationships/image" Target="../media/image4568.png"/><Relationship Id="rId188" Type="http://schemas.openxmlformats.org/officeDocument/2006/relationships/customXml" Target="../ink/ink2520.xml"/><Relationship Id="rId311" Type="http://schemas.openxmlformats.org/officeDocument/2006/relationships/customXml" Target="../ink/ink2582.xml"/><Relationship Id="rId395" Type="http://schemas.openxmlformats.org/officeDocument/2006/relationships/customXml" Target="../ink/ink2625.xml"/><Relationship Id="rId409" Type="http://schemas.openxmlformats.org/officeDocument/2006/relationships/customXml" Target="../ink/ink2632.xml"/><Relationship Id="rId963" Type="http://schemas.openxmlformats.org/officeDocument/2006/relationships/customXml" Target="../ink/ink2910.xml"/><Relationship Id="rId1039" Type="http://schemas.openxmlformats.org/officeDocument/2006/relationships/customXml" Target="../ink/ink2948.xml"/><Relationship Id="rId92" Type="http://schemas.openxmlformats.org/officeDocument/2006/relationships/image" Target="../media/image4562.png"/><Relationship Id="rId616" Type="http://schemas.openxmlformats.org/officeDocument/2006/relationships/customXml" Target="../ink/ink2736.xml"/><Relationship Id="rId823" Type="http://schemas.openxmlformats.org/officeDocument/2006/relationships/image" Target="../media/image4925.png"/><Relationship Id="rId255" Type="http://schemas.openxmlformats.org/officeDocument/2006/relationships/image" Target="../media/image4643.png"/><Relationship Id="rId462" Type="http://schemas.openxmlformats.org/officeDocument/2006/relationships/image" Target="../media/image4745.png"/><Relationship Id="rId1092" Type="http://schemas.openxmlformats.org/officeDocument/2006/relationships/image" Target="../media/image160.png"/><Relationship Id="rId1106" Type="http://schemas.openxmlformats.org/officeDocument/2006/relationships/image" Target="../media/image167.png"/><Relationship Id="rId115" Type="http://schemas.openxmlformats.org/officeDocument/2006/relationships/image" Target="../media/image4573.png"/><Relationship Id="rId322" Type="http://schemas.openxmlformats.org/officeDocument/2006/relationships/image" Target="../media/image4675.png"/><Relationship Id="rId767" Type="http://schemas.openxmlformats.org/officeDocument/2006/relationships/image" Target="../media/image4897.png"/><Relationship Id="rId974" Type="http://schemas.openxmlformats.org/officeDocument/2006/relationships/image" Target="../media/image101.png"/><Relationship Id="rId199" Type="http://schemas.openxmlformats.org/officeDocument/2006/relationships/image" Target="../media/image4615.png"/><Relationship Id="rId627" Type="http://schemas.openxmlformats.org/officeDocument/2006/relationships/image" Target="../media/image4827.png"/><Relationship Id="rId834" Type="http://schemas.openxmlformats.org/officeDocument/2006/relationships/image" Target="../media/image4930.png"/><Relationship Id="rId266" Type="http://schemas.openxmlformats.org/officeDocument/2006/relationships/customXml" Target="../ink/ink2559.xml"/><Relationship Id="rId473" Type="http://schemas.openxmlformats.org/officeDocument/2006/relationships/customXml" Target="../ink/ink2664.xml"/><Relationship Id="rId680" Type="http://schemas.openxmlformats.org/officeDocument/2006/relationships/customXml" Target="../ink/ink2768.xml"/><Relationship Id="rId901" Type="http://schemas.openxmlformats.org/officeDocument/2006/relationships/customXml" Target="../ink/ink2879.xml"/><Relationship Id="rId1117" Type="http://schemas.openxmlformats.org/officeDocument/2006/relationships/customXml" Target="../ink/ink2987.xml"/><Relationship Id="rId30" Type="http://schemas.openxmlformats.org/officeDocument/2006/relationships/customXml" Target="../ink/ink2440.xml"/><Relationship Id="rId126" Type="http://schemas.openxmlformats.org/officeDocument/2006/relationships/customXml" Target="../ink/ink2489.xml"/><Relationship Id="rId333" Type="http://schemas.openxmlformats.org/officeDocument/2006/relationships/customXml" Target="../ink/ink2594.xml"/><Relationship Id="rId540" Type="http://schemas.openxmlformats.org/officeDocument/2006/relationships/image" Target="../media/image4784.png"/><Relationship Id="rId778" Type="http://schemas.openxmlformats.org/officeDocument/2006/relationships/customXml" Target="../ink/ink2817.xml"/><Relationship Id="rId985" Type="http://schemas.openxmlformats.org/officeDocument/2006/relationships/customXml" Target="../ink/ink2921.xml"/><Relationship Id="rId638" Type="http://schemas.openxmlformats.org/officeDocument/2006/relationships/customXml" Target="../ink/ink2747.xml"/><Relationship Id="rId845" Type="http://schemas.openxmlformats.org/officeDocument/2006/relationships/customXml" Target="../ink/ink2851.xml"/><Relationship Id="rId1030" Type="http://schemas.openxmlformats.org/officeDocument/2006/relationships/image" Target="../media/image129.png"/><Relationship Id="rId277" Type="http://schemas.openxmlformats.org/officeDocument/2006/relationships/image" Target="../media/image4654.png"/><Relationship Id="rId400" Type="http://schemas.openxmlformats.org/officeDocument/2006/relationships/image" Target="../media/image4714.png"/><Relationship Id="rId484" Type="http://schemas.openxmlformats.org/officeDocument/2006/relationships/image" Target="../media/image4756.png"/><Relationship Id="rId705" Type="http://schemas.openxmlformats.org/officeDocument/2006/relationships/image" Target="../media/image4866.png"/><Relationship Id="rId1128" Type="http://schemas.openxmlformats.org/officeDocument/2006/relationships/image" Target="../media/image178.png"/><Relationship Id="rId137" Type="http://schemas.openxmlformats.org/officeDocument/2006/relationships/image" Target="../media/image4584.png"/><Relationship Id="rId344" Type="http://schemas.openxmlformats.org/officeDocument/2006/relationships/image" Target="../media/image4685.png"/><Relationship Id="rId691" Type="http://schemas.openxmlformats.org/officeDocument/2006/relationships/image" Target="../media/image4859.png"/><Relationship Id="rId789" Type="http://schemas.openxmlformats.org/officeDocument/2006/relationships/image" Target="../media/image4908.png"/><Relationship Id="rId912" Type="http://schemas.openxmlformats.org/officeDocument/2006/relationships/image" Target="../media/image4969.png"/><Relationship Id="rId996" Type="http://schemas.openxmlformats.org/officeDocument/2006/relationships/image" Target="../media/image112.png"/><Relationship Id="rId41" Type="http://schemas.openxmlformats.org/officeDocument/2006/relationships/image" Target="../media/image4539.png"/><Relationship Id="rId551" Type="http://schemas.openxmlformats.org/officeDocument/2006/relationships/image" Target="../media/image4789.png"/><Relationship Id="rId649" Type="http://schemas.openxmlformats.org/officeDocument/2006/relationships/image" Target="../media/image4838.png"/><Relationship Id="rId856" Type="http://schemas.openxmlformats.org/officeDocument/2006/relationships/image" Target="../media/image4941.png"/><Relationship Id="rId190" Type="http://schemas.openxmlformats.org/officeDocument/2006/relationships/customXml" Target="../ink/ink2521.xml"/><Relationship Id="rId204" Type="http://schemas.openxmlformats.org/officeDocument/2006/relationships/customXml" Target="../ink/ink2528.xml"/><Relationship Id="rId288" Type="http://schemas.openxmlformats.org/officeDocument/2006/relationships/image" Target="../media/image4658.png"/><Relationship Id="rId411" Type="http://schemas.openxmlformats.org/officeDocument/2006/relationships/customXml" Target="../ink/ink2633.xml"/><Relationship Id="rId509" Type="http://schemas.openxmlformats.org/officeDocument/2006/relationships/customXml" Target="../ink/ink2682.xml"/><Relationship Id="rId1041" Type="http://schemas.openxmlformats.org/officeDocument/2006/relationships/customXml" Target="../ink/ink2949.xml"/><Relationship Id="rId1139" Type="http://schemas.openxmlformats.org/officeDocument/2006/relationships/customXml" Target="../ink/ink2998.xml"/><Relationship Id="rId495" Type="http://schemas.openxmlformats.org/officeDocument/2006/relationships/customXml" Target="../ink/ink2675.xml"/><Relationship Id="rId716" Type="http://schemas.openxmlformats.org/officeDocument/2006/relationships/customXml" Target="../ink/ink2786.xml"/><Relationship Id="rId923" Type="http://schemas.openxmlformats.org/officeDocument/2006/relationships/customXml" Target="../ink/ink2890.xml"/><Relationship Id="rId52" Type="http://schemas.openxmlformats.org/officeDocument/2006/relationships/customXml" Target="../ink/ink2451.xml"/><Relationship Id="rId148" Type="http://schemas.openxmlformats.org/officeDocument/2006/relationships/customXml" Target="../ink/ink2500.xml"/><Relationship Id="rId355" Type="http://schemas.openxmlformats.org/officeDocument/2006/relationships/customXml" Target="../ink/ink2605.xml"/><Relationship Id="rId562" Type="http://schemas.openxmlformats.org/officeDocument/2006/relationships/customXml" Target="../ink/ink2709.xml"/><Relationship Id="rId215" Type="http://schemas.openxmlformats.org/officeDocument/2006/relationships/image" Target="../media/image4623.png"/><Relationship Id="rId422" Type="http://schemas.openxmlformats.org/officeDocument/2006/relationships/image" Target="../media/image4725.png"/><Relationship Id="rId867" Type="http://schemas.openxmlformats.org/officeDocument/2006/relationships/customXml" Target="../ink/ink2862.xml"/><Relationship Id="rId1052" Type="http://schemas.openxmlformats.org/officeDocument/2006/relationships/image" Target="../media/image140.png"/><Relationship Id="rId299" Type="http://schemas.openxmlformats.org/officeDocument/2006/relationships/customXml" Target="../ink/ink2576.xml"/><Relationship Id="rId727" Type="http://schemas.openxmlformats.org/officeDocument/2006/relationships/image" Target="../media/image4877.png"/><Relationship Id="rId934" Type="http://schemas.openxmlformats.org/officeDocument/2006/relationships/image" Target="../media/image4980.png"/><Relationship Id="rId63" Type="http://schemas.openxmlformats.org/officeDocument/2006/relationships/image" Target="../media/image1346.png"/><Relationship Id="rId159" Type="http://schemas.openxmlformats.org/officeDocument/2006/relationships/image" Target="../media/image4595.png"/><Relationship Id="rId366" Type="http://schemas.openxmlformats.org/officeDocument/2006/relationships/image" Target="../media/image4696.png"/><Relationship Id="rId573" Type="http://schemas.openxmlformats.org/officeDocument/2006/relationships/image" Target="../media/image4800.png"/><Relationship Id="rId780" Type="http://schemas.openxmlformats.org/officeDocument/2006/relationships/customXml" Target="../ink/ink2818.xml"/><Relationship Id="rId226" Type="http://schemas.openxmlformats.org/officeDocument/2006/relationships/customXml" Target="../ink/ink2539.xml"/><Relationship Id="rId433" Type="http://schemas.openxmlformats.org/officeDocument/2006/relationships/customXml" Target="../ink/ink2644.xml"/><Relationship Id="rId878" Type="http://schemas.openxmlformats.org/officeDocument/2006/relationships/image" Target="../media/image4952.png"/><Relationship Id="rId1063" Type="http://schemas.openxmlformats.org/officeDocument/2006/relationships/customXml" Target="../ink/ink2960.xml"/><Relationship Id="rId640" Type="http://schemas.openxmlformats.org/officeDocument/2006/relationships/customXml" Target="../ink/ink2748.xml"/><Relationship Id="rId738" Type="http://schemas.openxmlformats.org/officeDocument/2006/relationships/customXml" Target="../ink/ink2797.xml"/><Relationship Id="rId945" Type="http://schemas.openxmlformats.org/officeDocument/2006/relationships/customXml" Target="../ink/ink2901.xml"/><Relationship Id="rId74" Type="http://schemas.openxmlformats.org/officeDocument/2006/relationships/customXml" Target="../ink/ink2462.xml"/><Relationship Id="rId377" Type="http://schemas.openxmlformats.org/officeDocument/2006/relationships/customXml" Target="../ink/ink2616.xml"/><Relationship Id="rId500" Type="http://schemas.openxmlformats.org/officeDocument/2006/relationships/image" Target="../media/image4764.png"/><Relationship Id="rId584" Type="http://schemas.openxmlformats.org/officeDocument/2006/relationships/customXml" Target="../ink/ink2720.xml"/><Relationship Id="rId805" Type="http://schemas.openxmlformats.org/officeDocument/2006/relationships/image" Target="../media/image4916.png"/><Relationship Id="rId1130" Type="http://schemas.openxmlformats.org/officeDocument/2006/relationships/image" Target="../media/image179.png"/><Relationship Id="rId5" Type="http://schemas.openxmlformats.org/officeDocument/2006/relationships/image" Target="../media/image4521.png"/><Relationship Id="rId237" Type="http://schemas.openxmlformats.org/officeDocument/2006/relationships/image" Target="../media/image4634.png"/><Relationship Id="rId791" Type="http://schemas.openxmlformats.org/officeDocument/2006/relationships/image" Target="../media/image4909.png"/><Relationship Id="rId889" Type="http://schemas.openxmlformats.org/officeDocument/2006/relationships/customXml" Target="../ink/ink2873.xml"/><Relationship Id="rId1074" Type="http://schemas.openxmlformats.org/officeDocument/2006/relationships/image" Target="../media/image151.png"/><Relationship Id="rId444" Type="http://schemas.openxmlformats.org/officeDocument/2006/relationships/image" Target="../media/image4736.png"/><Relationship Id="rId651" Type="http://schemas.openxmlformats.org/officeDocument/2006/relationships/image" Target="../media/image4839.png"/><Relationship Id="rId749" Type="http://schemas.openxmlformats.org/officeDocument/2006/relationships/image" Target="../media/image4888.png"/><Relationship Id="rId290" Type="http://schemas.openxmlformats.org/officeDocument/2006/relationships/image" Target="../media/image4659.png"/><Relationship Id="rId304" Type="http://schemas.openxmlformats.org/officeDocument/2006/relationships/image" Target="../media/image4666.png"/><Relationship Id="rId388" Type="http://schemas.openxmlformats.org/officeDocument/2006/relationships/image" Target="../media/image4708.png"/><Relationship Id="rId511" Type="http://schemas.openxmlformats.org/officeDocument/2006/relationships/customXml" Target="../ink/ink2683.xml"/><Relationship Id="rId609" Type="http://schemas.openxmlformats.org/officeDocument/2006/relationships/image" Target="../media/image4818.png"/><Relationship Id="rId956" Type="http://schemas.openxmlformats.org/officeDocument/2006/relationships/image" Target="../media/image4991.png"/><Relationship Id="rId1141" Type="http://schemas.openxmlformats.org/officeDocument/2006/relationships/customXml" Target="../ink/ink2999.xml"/><Relationship Id="rId85" Type="http://schemas.openxmlformats.org/officeDocument/2006/relationships/image" Target="../media/image4559.png"/><Relationship Id="rId150" Type="http://schemas.openxmlformats.org/officeDocument/2006/relationships/customXml" Target="../ink/ink2501.xml"/><Relationship Id="rId595" Type="http://schemas.openxmlformats.org/officeDocument/2006/relationships/image" Target="../media/image4811.png"/><Relationship Id="rId816" Type="http://schemas.openxmlformats.org/officeDocument/2006/relationships/customXml" Target="../ink/ink2836.xml"/><Relationship Id="rId1001" Type="http://schemas.openxmlformats.org/officeDocument/2006/relationships/customXml" Target="../ink/ink2929.xml"/><Relationship Id="rId248" Type="http://schemas.openxmlformats.org/officeDocument/2006/relationships/customXml" Target="../ink/ink2550.xml"/><Relationship Id="rId455" Type="http://schemas.openxmlformats.org/officeDocument/2006/relationships/customXml" Target="../ink/ink2655.xml"/><Relationship Id="rId662" Type="http://schemas.openxmlformats.org/officeDocument/2006/relationships/customXml" Target="../ink/ink2759.xml"/><Relationship Id="rId1085" Type="http://schemas.openxmlformats.org/officeDocument/2006/relationships/customXml" Target="../ink/ink2971.xml"/><Relationship Id="rId12" Type="http://schemas.openxmlformats.org/officeDocument/2006/relationships/customXml" Target="../ink/ink2431.xml"/><Relationship Id="rId108" Type="http://schemas.openxmlformats.org/officeDocument/2006/relationships/image" Target="../media/image4570.png"/><Relationship Id="rId315" Type="http://schemas.openxmlformats.org/officeDocument/2006/relationships/customXml" Target="../ink/ink2584.xml"/><Relationship Id="rId522" Type="http://schemas.openxmlformats.org/officeDocument/2006/relationships/image" Target="../media/image4775.png"/><Relationship Id="rId967" Type="http://schemas.openxmlformats.org/officeDocument/2006/relationships/customXml" Target="../ink/ink2912.xml"/><Relationship Id="rId1152" Type="http://schemas.openxmlformats.org/officeDocument/2006/relationships/image" Target="../media/image190.png"/><Relationship Id="rId96" Type="http://schemas.openxmlformats.org/officeDocument/2006/relationships/image" Target="../media/image4564.png"/><Relationship Id="rId161" Type="http://schemas.openxmlformats.org/officeDocument/2006/relationships/image" Target="../media/image4596.png"/><Relationship Id="rId399" Type="http://schemas.openxmlformats.org/officeDocument/2006/relationships/customXml" Target="../ink/ink2627.xml"/><Relationship Id="rId827" Type="http://schemas.openxmlformats.org/officeDocument/2006/relationships/customXml" Target="../ink/ink2842.xml"/><Relationship Id="rId1012" Type="http://schemas.openxmlformats.org/officeDocument/2006/relationships/image" Target="../media/image120.png"/><Relationship Id="rId259" Type="http://schemas.openxmlformats.org/officeDocument/2006/relationships/image" Target="../media/image4645.png"/><Relationship Id="rId466" Type="http://schemas.openxmlformats.org/officeDocument/2006/relationships/image" Target="../media/image4747.png"/><Relationship Id="rId673" Type="http://schemas.openxmlformats.org/officeDocument/2006/relationships/image" Target="../media/image4850.png"/><Relationship Id="rId880" Type="http://schemas.openxmlformats.org/officeDocument/2006/relationships/image" Target="../media/image4953.png"/><Relationship Id="rId1096" Type="http://schemas.openxmlformats.org/officeDocument/2006/relationships/image" Target="../media/image162.png"/><Relationship Id="rId23" Type="http://schemas.openxmlformats.org/officeDocument/2006/relationships/image" Target="../media/image4530.png"/><Relationship Id="rId119" Type="http://schemas.openxmlformats.org/officeDocument/2006/relationships/image" Target="../media/image4575.png"/><Relationship Id="rId326" Type="http://schemas.openxmlformats.org/officeDocument/2006/relationships/image" Target="../media/image4677.png"/><Relationship Id="rId533" Type="http://schemas.openxmlformats.org/officeDocument/2006/relationships/customXml" Target="../ink/ink2694.xml"/><Relationship Id="rId978" Type="http://schemas.openxmlformats.org/officeDocument/2006/relationships/image" Target="../media/image103.png"/><Relationship Id="rId740" Type="http://schemas.openxmlformats.org/officeDocument/2006/relationships/customXml" Target="../ink/ink2798.xml"/><Relationship Id="rId838" Type="http://schemas.openxmlformats.org/officeDocument/2006/relationships/image" Target="../media/image4932.png"/><Relationship Id="rId1023" Type="http://schemas.openxmlformats.org/officeDocument/2006/relationships/customXml" Target="../ink/ink2940.xml"/><Relationship Id="rId172" Type="http://schemas.openxmlformats.org/officeDocument/2006/relationships/customXml" Target="../ink/ink2512.xml"/><Relationship Id="rId477" Type="http://schemas.openxmlformats.org/officeDocument/2006/relationships/customXml" Target="../ink/ink2666.xml"/><Relationship Id="rId600" Type="http://schemas.openxmlformats.org/officeDocument/2006/relationships/customXml" Target="../ink/ink2728.xml"/><Relationship Id="rId684" Type="http://schemas.openxmlformats.org/officeDocument/2006/relationships/customXml" Target="../ink/ink2770.xml"/><Relationship Id="rId337" Type="http://schemas.openxmlformats.org/officeDocument/2006/relationships/customXml" Target="../ink/ink2596.xml"/><Relationship Id="rId891" Type="http://schemas.openxmlformats.org/officeDocument/2006/relationships/customXml" Target="../ink/ink2874.xml"/><Relationship Id="rId905" Type="http://schemas.openxmlformats.org/officeDocument/2006/relationships/customXml" Target="../ink/ink2881.xml"/><Relationship Id="rId989" Type="http://schemas.openxmlformats.org/officeDocument/2006/relationships/customXml" Target="../ink/ink2923.xml"/><Relationship Id="rId34" Type="http://schemas.openxmlformats.org/officeDocument/2006/relationships/customXml" Target="../ink/ink2442.xml"/><Relationship Id="rId544" Type="http://schemas.openxmlformats.org/officeDocument/2006/relationships/customXml" Target="../ink/ink2700.xml"/><Relationship Id="rId751" Type="http://schemas.openxmlformats.org/officeDocument/2006/relationships/image" Target="../media/image4889.png"/><Relationship Id="rId849" Type="http://schemas.openxmlformats.org/officeDocument/2006/relationships/customXml" Target="../ink/ink2853.xml"/><Relationship Id="rId183" Type="http://schemas.openxmlformats.org/officeDocument/2006/relationships/image" Target="../media/image4607.png"/><Relationship Id="rId390" Type="http://schemas.openxmlformats.org/officeDocument/2006/relationships/image" Target="../media/image4709.png"/><Relationship Id="rId404" Type="http://schemas.openxmlformats.org/officeDocument/2006/relationships/image" Target="../media/image4716.png"/><Relationship Id="rId611" Type="http://schemas.openxmlformats.org/officeDocument/2006/relationships/image" Target="../media/image4819.png"/><Relationship Id="rId1034" Type="http://schemas.openxmlformats.org/officeDocument/2006/relationships/image" Target="../media/image131.png"/><Relationship Id="rId250" Type="http://schemas.openxmlformats.org/officeDocument/2006/relationships/customXml" Target="../ink/ink2551.xml"/><Relationship Id="rId488" Type="http://schemas.openxmlformats.org/officeDocument/2006/relationships/image" Target="../media/image4758.png"/><Relationship Id="rId695" Type="http://schemas.openxmlformats.org/officeDocument/2006/relationships/image" Target="../media/image4861.png"/><Relationship Id="rId709" Type="http://schemas.openxmlformats.org/officeDocument/2006/relationships/image" Target="../media/image4868.png"/><Relationship Id="rId916" Type="http://schemas.openxmlformats.org/officeDocument/2006/relationships/image" Target="../media/image4971.png"/><Relationship Id="rId1101" Type="http://schemas.openxmlformats.org/officeDocument/2006/relationships/customXml" Target="../ink/ink2979.xml"/><Relationship Id="rId45" Type="http://schemas.openxmlformats.org/officeDocument/2006/relationships/image" Target="../media/image4541.png"/><Relationship Id="rId110" Type="http://schemas.openxmlformats.org/officeDocument/2006/relationships/customXml" Target="../ink/ink2481.xml"/><Relationship Id="rId348" Type="http://schemas.openxmlformats.org/officeDocument/2006/relationships/image" Target="../media/image4687.png"/><Relationship Id="rId555" Type="http://schemas.openxmlformats.org/officeDocument/2006/relationships/image" Target="../media/image4791.png"/><Relationship Id="rId762" Type="http://schemas.openxmlformats.org/officeDocument/2006/relationships/customXml" Target="../ink/ink2809.xml"/><Relationship Id="rId194" Type="http://schemas.openxmlformats.org/officeDocument/2006/relationships/customXml" Target="../ink/ink2523.xml"/><Relationship Id="rId208" Type="http://schemas.openxmlformats.org/officeDocument/2006/relationships/customXml" Target="../ink/ink2530.xml"/><Relationship Id="rId415" Type="http://schemas.openxmlformats.org/officeDocument/2006/relationships/customXml" Target="../ink/ink2635.xml"/><Relationship Id="rId622" Type="http://schemas.openxmlformats.org/officeDocument/2006/relationships/customXml" Target="../ink/ink2739.xml"/><Relationship Id="rId1045" Type="http://schemas.openxmlformats.org/officeDocument/2006/relationships/customXml" Target="../ink/ink2951.xml"/><Relationship Id="rId261" Type="http://schemas.openxmlformats.org/officeDocument/2006/relationships/image" Target="../media/image4646.png"/><Relationship Id="rId499" Type="http://schemas.openxmlformats.org/officeDocument/2006/relationships/customXml" Target="../ink/ink2677.xml"/><Relationship Id="rId927" Type="http://schemas.openxmlformats.org/officeDocument/2006/relationships/customXml" Target="../ink/ink2892.xml"/><Relationship Id="rId1112" Type="http://schemas.openxmlformats.org/officeDocument/2006/relationships/image" Target="../media/image170.png"/><Relationship Id="rId56" Type="http://schemas.openxmlformats.org/officeDocument/2006/relationships/customXml" Target="../ink/ink2453.xml"/><Relationship Id="rId359" Type="http://schemas.openxmlformats.org/officeDocument/2006/relationships/customXml" Target="../ink/ink2607.xml"/><Relationship Id="rId566" Type="http://schemas.openxmlformats.org/officeDocument/2006/relationships/customXml" Target="../ink/ink2711.xml"/><Relationship Id="rId773" Type="http://schemas.openxmlformats.org/officeDocument/2006/relationships/image" Target="../media/image4900.png"/><Relationship Id="rId121" Type="http://schemas.openxmlformats.org/officeDocument/2006/relationships/image" Target="../media/image4576.png"/><Relationship Id="rId219" Type="http://schemas.openxmlformats.org/officeDocument/2006/relationships/image" Target="../media/image4625.png"/><Relationship Id="rId426" Type="http://schemas.openxmlformats.org/officeDocument/2006/relationships/image" Target="../media/image4727.png"/><Relationship Id="rId633" Type="http://schemas.openxmlformats.org/officeDocument/2006/relationships/image" Target="../media/image4830.png"/><Relationship Id="rId980" Type="http://schemas.openxmlformats.org/officeDocument/2006/relationships/image" Target="../media/image104.png"/><Relationship Id="rId1056" Type="http://schemas.openxmlformats.org/officeDocument/2006/relationships/image" Target="../media/image142.png"/><Relationship Id="rId840" Type="http://schemas.openxmlformats.org/officeDocument/2006/relationships/image" Target="../media/image4933.png"/><Relationship Id="rId938" Type="http://schemas.openxmlformats.org/officeDocument/2006/relationships/image" Target="../media/image4982.png"/><Relationship Id="rId67" Type="http://schemas.openxmlformats.org/officeDocument/2006/relationships/image" Target="../media/image4550.png"/><Relationship Id="rId272" Type="http://schemas.openxmlformats.org/officeDocument/2006/relationships/customXml" Target="../ink/ink2562.xml"/><Relationship Id="rId577" Type="http://schemas.openxmlformats.org/officeDocument/2006/relationships/image" Target="../media/image4802.png"/><Relationship Id="rId700" Type="http://schemas.openxmlformats.org/officeDocument/2006/relationships/customXml" Target="../ink/ink2778.xml"/><Relationship Id="rId1123" Type="http://schemas.openxmlformats.org/officeDocument/2006/relationships/customXml" Target="../ink/ink2990.xml"/><Relationship Id="rId132" Type="http://schemas.openxmlformats.org/officeDocument/2006/relationships/customXml" Target="../ink/ink2492.xml"/><Relationship Id="rId784" Type="http://schemas.openxmlformats.org/officeDocument/2006/relationships/customXml" Target="../ink/ink2820.xml"/><Relationship Id="rId991" Type="http://schemas.openxmlformats.org/officeDocument/2006/relationships/customXml" Target="../ink/ink2924.xml"/><Relationship Id="rId1067" Type="http://schemas.openxmlformats.org/officeDocument/2006/relationships/customXml" Target="../ink/ink2962.xml"/><Relationship Id="rId437" Type="http://schemas.openxmlformats.org/officeDocument/2006/relationships/customXml" Target="../ink/ink2646.xml"/><Relationship Id="rId644" Type="http://schemas.openxmlformats.org/officeDocument/2006/relationships/customXml" Target="../ink/ink2750.xml"/><Relationship Id="rId851" Type="http://schemas.openxmlformats.org/officeDocument/2006/relationships/customXml" Target="../ink/ink2854.xml"/><Relationship Id="rId283" Type="http://schemas.openxmlformats.org/officeDocument/2006/relationships/customXml" Target="../ink/ink2568.xml"/><Relationship Id="rId490" Type="http://schemas.openxmlformats.org/officeDocument/2006/relationships/image" Target="../media/image4759.png"/><Relationship Id="rId504" Type="http://schemas.openxmlformats.org/officeDocument/2006/relationships/image" Target="../media/image4766.png"/><Relationship Id="rId711" Type="http://schemas.openxmlformats.org/officeDocument/2006/relationships/image" Target="../media/image4869.png"/><Relationship Id="rId949" Type="http://schemas.openxmlformats.org/officeDocument/2006/relationships/customXml" Target="../ink/ink2903.xml"/><Relationship Id="rId1134" Type="http://schemas.openxmlformats.org/officeDocument/2006/relationships/image" Target="../media/image181.png"/><Relationship Id="rId78" Type="http://schemas.openxmlformats.org/officeDocument/2006/relationships/customXml" Target="../ink/ink2464.xml"/><Relationship Id="rId143" Type="http://schemas.openxmlformats.org/officeDocument/2006/relationships/image" Target="../media/image4587.png"/><Relationship Id="rId350" Type="http://schemas.openxmlformats.org/officeDocument/2006/relationships/image" Target="../media/image4688.png"/><Relationship Id="rId588" Type="http://schemas.openxmlformats.org/officeDocument/2006/relationships/customXml" Target="../ink/ink2722.xml"/><Relationship Id="rId795" Type="http://schemas.openxmlformats.org/officeDocument/2006/relationships/image" Target="../media/image4911.png"/><Relationship Id="rId809" Type="http://schemas.openxmlformats.org/officeDocument/2006/relationships/image" Target="../media/image4918.png"/><Relationship Id="rId9" Type="http://schemas.openxmlformats.org/officeDocument/2006/relationships/image" Target="../media/image4523.png"/><Relationship Id="rId210" Type="http://schemas.openxmlformats.org/officeDocument/2006/relationships/customXml" Target="../ink/ink2531.xml"/><Relationship Id="rId448" Type="http://schemas.openxmlformats.org/officeDocument/2006/relationships/image" Target="../media/image4738.png"/><Relationship Id="rId655" Type="http://schemas.openxmlformats.org/officeDocument/2006/relationships/image" Target="../media/image4841.png"/><Relationship Id="rId862" Type="http://schemas.openxmlformats.org/officeDocument/2006/relationships/image" Target="../media/image4944.png"/><Relationship Id="rId1078" Type="http://schemas.openxmlformats.org/officeDocument/2006/relationships/image" Target="../media/image153.png"/><Relationship Id="rId294" Type="http://schemas.openxmlformats.org/officeDocument/2006/relationships/image" Target="../media/image4661.png"/><Relationship Id="rId308" Type="http://schemas.openxmlformats.org/officeDocument/2006/relationships/image" Target="../media/image4668.png"/><Relationship Id="rId515" Type="http://schemas.openxmlformats.org/officeDocument/2006/relationships/customXml" Target="../ink/ink2685.xml"/><Relationship Id="rId722" Type="http://schemas.openxmlformats.org/officeDocument/2006/relationships/customXml" Target="../ink/ink2789.xml"/><Relationship Id="rId1145" Type="http://schemas.openxmlformats.org/officeDocument/2006/relationships/customXml" Target="../ink/ink3001.xml"/><Relationship Id="rId89" Type="http://schemas.openxmlformats.org/officeDocument/2006/relationships/customXml" Target="../ink/ink2470.xml"/><Relationship Id="rId154" Type="http://schemas.openxmlformats.org/officeDocument/2006/relationships/customXml" Target="../ink/ink2503.xml"/><Relationship Id="rId361" Type="http://schemas.openxmlformats.org/officeDocument/2006/relationships/customXml" Target="../ink/ink2608.xml"/><Relationship Id="rId599" Type="http://schemas.openxmlformats.org/officeDocument/2006/relationships/image" Target="../media/image4813.png"/><Relationship Id="rId1005" Type="http://schemas.openxmlformats.org/officeDocument/2006/relationships/customXml" Target="../ink/ink2931.xml"/><Relationship Id="rId459" Type="http://schemas.openxmlformats.org/officeDocument/2006/relationships/customXml" Target="../ink/ink2657.xml"/><Relationship Id="rId666" Type="http://schemas.openxmlformats.org/officeDocument/2006/relationships/customXml" Target="../ink/ink2761.xml"/><Relationship Id="rId873" Type="http://schemas.openxmlformats.org/officeDocument/2006/relationships/customXml" Target="../ink/ink2865.xml"/><Relationship Id="rId1089" Type="http://schemas.openxmlformats.org/officeDocument/2006/relationships/customXml" Target="../ink/ink2973.xml"/><Relationship Id="rId16" Type="http://schemas.openxmlformats.org/officeDocument/2006/relationships/customXml" Target="../ink/ink2433.xml"/><Relationship Id="rId221" Type="http://schemas.openxmlformats.org/officeDocument/2006/relationships/image" Target="../media/image4626.png"/><Relationship Id="rId319" Type="http://schemas.openxmlformats.org/officeDocument/2006/relationships/customXml" Target="../ink/ink2586.xml"/><Relationship Id="rId526" Type="http://schemas.openxmlformats.org/officeDocument/2006/relationships/image" Target="../media/image4777.png"/><Relationship Id="rId1156" Type="http://schemas.openxmlformats.org/officeDocument/2006/relationships/image" Target="../media/image192.png"/><Relationship Id="rId733" Type="http://schemas.openxmlformats.org/officeDocument/2006/relationships/image" Target="../media/image4880.png"/><Relationship Id="rId940" Type="http://schemas.openxmlformats.org/officeDocument/2006/relationships/image" Target="../media/image4983.png"/><Relationship Id="rId1016" Type="http://schemas.openxmlformats.org/officeDocument/2006/relationships/image" Target="../media/image122.png"/><Relationship Id="rId165" Type="http://schemas.openxmlformats.org/officeDocument/2006/relationships/image" Target="../media/image4598.png"/><Relationship Id="rId372" Type="http://schemas.openxmlformats.org/officeDocument/2006/relationships/image" Target="../media/image4699.png"/><Relationship Id="rId677" Type="http://schemas.openxmlformats.org/officeDocument/2006/relationships/image" Target="../media/image4852.png"/><Relationship Id="rId800" Type="http://schemas.openxmlformats.org/officeDocument/2006/relationships/customXml" Target="../ink/ink2828.xml"/><Relationship Id="rId232" Type="http://schemas.openxmlformats.org/officeDocument/2006/relationships/customXml" Target="../ink/ink2542.xml"/><Relationship Id="rId884" Type="http://schemas.openxmlformats.org/officeDocument/2006/relationships/image" Target="../media/image4955.png"/><Relationship Id="rId27" Type="http://schemas.openxmlformats.org/officeDocument/2006/relationships/image" Target="../media/image4532.png"/><Relationship Id="rId537" Type="http://schemas.openxmlformats.org/officeDocument/2006/relationships/customXml" Target="../ink/ink2696.xml"/><Relationship Id="rId744" Type="http://schemas.openxmlformats.org/officeDocument/2006/relationships/customXml" Target="../ink/ink2800.xml"/><Relationship Id="rId951" Type="http://schemas.openxmlformats.org/officeDocument/2006/relationships/customXml" Target="../ink/ink2904.xml"/><Relationship Id="rId80" Type="http://schemas.openxmlformats.org/officeDocument/2006/relationships/customXml" Target="../ink/ink2465.xml"/><Relationship Id="rId176" Type="http://schemas.openxmlformats.org/officeDocument/2006/relationships/customXml" Target="../ink/ink2514.xml"/><Relationship Id="rId383" Type="http://schemas.openxmlformats.org/officeDocument/2006/relationships/customXml" Target="../ink/ink2619.xml"/><Relationship Id="rId590" Type="http://schemas.openxmlformats.org/officeDocument/2006/relationships/customXml" Target="../ink/ink2723.xml"/><Relationship Id="rId604" Type="http://schemas.openxmlformats.org/officeDocument/2006/relationships/customXml" Target="../ink/ink2730.xml"/><Relationship Id="rId811" Type="http://schemas.openxmlformats.org/officeDocument/2006/relationships/image" Target="../media/image4919.png"/><Relationship Id="rId1027" Type="http://schemas.openxmlformats.org/officeDocument/2006/relationships/customXml" Target="../ink/ink2942.xml"/><Relationship Id="rId243" Type="http://schemas.openxmlformats.org/officeDocument/2006/relationships/image" Target="../media/image4637.png"/><Relationship Id="rId450" Type="http://schemas.openxmlformats.org/officeDocument/2006/relationships/image" Target="../media/image4739.png"/><Relationship Id="rId688" Type="http://schemas.openxmlformats.org/officeDocument/2006/relationships/customXml" Target="../ink/ink2772.xml"/><Relationship Id="rId895" Type="http://schemas.openxmlformats.org/officeDocument/2006/relationships/customXml" Target="../ink/ink2876.xml"/><Relationship Id="rId909" Type="http://schemas.openxmlformats.org/officeDocument/2006/relationships/customXml" Target="../ink/ink2883.xml"/><Relationship Id="rId1080" Type="http://schemas.openxmlformats.org/officeDocument/2006/relationships/image" Target="../media/image154.png"/><Relationship Id="rId38" Type="http://schemas.openxmlformats.org/officeDocument/2006/relationships/customXml" Target="../ink/ink2444.xml"/><Relationship Id="rId103" Type="http://schemas.openxmlformats.org/officeDocument/2006/relationships/customXml" Target="../ink/ink2477.xml"/><Relationship Id="rId310" Type="http://schemas.openxmlformats.org/officeDocument/2006/relationships/image" Target="../media/image4669.png"/><Relationship Id="rId548" Type="http://schemas.openxmlformats.org/officeDocument/2006/relationships/customXml" Target="../ink/ink2702.xml"/><Relationship Id="rId755" Type="http://schemas.openxmlformats.org/officeDocument/2006/relationships/image" Target="../media/image4891.png"/><Relationship Id="rId962" Type="http://schemas.openxmlformats.org/officeDocument/2006/relationships/image" Target="../media/image4994.png"/><Relationship Id="rId91" Type="http://schemas.openxmlformats.org/officeDocument/2006/relationships/customXml" Target="../ink/ink2471.xml"/><Relationship Id="rId187" Type="http://schemas.openxmlformats.org/officeDocument/2006/relationships/image" Target="../media/image4609.png"/><Relationship Id="rId394" Type="http://schemas.openxmlformats.org/officeDocument/2006/relationships/image" Target="../media/image4711.png"/><Relationship Id="rId408" Type="http://schemas.openxmlformats.org/officeDocument/2006/relationships/image" Target="../media/image4718.png"/><Relationship Id="rId615" Type="http://schemas.openxmlformats.org/officeDocument/2006/relationships/image" Target="../media/image4821.png"/><Relationship Id="rId822" Type="http://schemas.openxmlformats.org/officeDocument/2006/relationships/customXml" Target="../ink/ink2839.xml"/><Relationship Id="rId1038" Type="http://schemas.openxmlformats.org/officeDocument/2006/relationships/image" Target="../media/image133.png"/><Relationship Id="rId254" Type="http://schemas.openxmlformats.org/officeDocument/2006/relationships/customXml" Target="../ink/ink2553.xml"/><Relationship Id="rId699" Type="http://schemas.openxmlformats.org/officeDocument/2006/relationships/image" Target="../media/image4863.png"/><Relationship Id="rId1091" Type="http://schemas.openxmlformats.org/officeDocument/2006/relationships/customXml" Target="../ink/ink2974.xml"/><Relationship Id="rId1105" Type="http://schemas.openxmlformats.org/officeDocument/2006/relationships/customXml" Target="../ink/ink2981.xml"/><Relationship Id="rId49" Type="http://schemas.openxmlformats.org/officeDocument/2006/relationships/image" Target="../media/image4543.png"/><Relationship Id="rId114" Type="http://schemas.openxmlformats.org/officeDocument/2006/relationships/customXml" Target="../ink/ink2483.xml"/><Relationship Id="rId461" Type="http://schemas.openxmlformats.org/officeDocument/2006/relationships/customXml" Target="../ink/ink2658.xml"/><Relationship Id="rId559" Type="http://schemas.openxmlformats.org/officeDocument/2006/relationships/image" Target="../media/image4793.png"/><Relationship Id="rId766" Type="http://schemas.openxmlformats.org/officeDocument/2006/relationships/customXml" Target="../ink/ink2811.xml"/><Relationship Id="rId198" Type="http://schemas.openxmlformats.org/officeDocument/2006/relationships/customXml" Target="../ink/ink2525.xml"/><Relationship Id="rId321" Type="http://schemas.openxmlformats.org/officeDocument/2006/relationships/customXml" Target="../ink/ink2587.xml"/><Relationship Id="rId419" Type="http://schemas.openxmlformats.org/officeDocument/2006/relationships/customXml" Target="../ink/ink2637.xml"/><Relationship Id="rId626" Type="http://schemas.openxmlformats.org/officeDocument/2006/relationships/customXml" Target="../ink/ink2741.xml"/><Relationship Id="rId973" Type="http://schemas.openxmlformats.org/officeDocument/2006/relationships/customXml" Target="../ink/ink2915.xml"/><Relationship Id="rId1049" Type="http://schemas.openxmlformats.org/officeDocument/2006/relationships/customXml" Target="../ink/ink2953.xml"/><Relationship Id="rId833" Type="http://schemas.openxmlformats.org/officeDocument/2006/relationships/customXml" Target="../ink/ink2845.xml"/><Relationship Id="rId1116" Type="http://schemas.openxmlformats.org/officeDocument/2006/relationships/image" Target="../media/image172.png"/><Relationship Id="rId265" Type="http://schemas.openxmlformats.org/officeDocument/2006/relationships/image" Target="../media/image4648.png"/><Relationship Id="rId472" Type="http://schemas.openxmlformats.org/officeDocument/2006/relationships/image" Target="../media/image4750.png"/><Relationship Id="rId900" Type="http://schemas.openxmlformats.org/officeDocument/2006/relationships/image" Target="../media/image4963.png"/><Relationship Id="rId125" Type="http://schemas.openxmlformats.org/officeDocument/2006/relationships/image" Target="../media/image4578.png"/><Relationship Id="rId332" Type="http://schemas.openxmlformats.org/officeDocument/2006/relationships/image" Target="../media/image4679.png"/><Relationship Id="rId777" Type="http://schemas.openxmlformats.org/officeDocument/2006/relationships/image" Target="../media/image4902.png"/><Relationship Id="rId984" Type="http://schemas.openxmlformats.org/officeDocument/2006/relationships/image" Target="../media/image106.png"/><Relationship Id="rId637" Type="http://schemas.openxmlformats.org/officeDocument/2006/relationships/image" Target="../media/image4832.png"/><Relationship Id="rId844" Type="http://schemas.openxmlformats.org/officeDocument/2006/relationships/image" Target="../media/image4935.png"/><Relationship Id="rId276" Type="http://schemas.openxmlformats.org/officeDocument/2006/relationships/customXml" Target="../ink/ink2564.xml"/><Relationship Id="rId483" Type="http://schemas.openxmlformats.org/officeDocument/2006/relationships/customXml" Target="../ink/ink2669.xml"/><Relationship Id="rId690" Type="http://schemas.openxmlformats.org/officeDocument/2006/relationships/customXml" Target="../ink/ink2773.xml"/><Relationship Id="rId704" Type="http://schemas.openxmlformats.org/officeDocument/2006/relationships/customXml" Target="../ink/ink2780.xml"/><Relationship Id="rId911" Type="http://schemas.openxmlformats.org/officeDocument/2006/relationships/customXml" Target="../ink/ink2884.xml"/><Relationship Id="rId1127" Type="http://schemas.openxmlformats.org/officeDocument/2006/relationships/customXml" Target="../ink/ink2992.xml"/><Relationship Id="rId40" Type="http://schemas.openxmlformats.org/officeDocument/2006/relationships/customXml" Target="../ink/ink2445.xml"/><Relationship Id="rId136" Type="http://schemas.openxmlformats.org/officeDocument/2006/relationships/customXml" Target="../ink/ink2494.xml"/><Relationship Id="rId343" Type="http://schemas.openxmlformats.org/officeDocument/2006/relationships/customXml" Target="../ink/ink2599.xml"/><Relationship Id="rId550" Type="http://schemas.openxmlformats.org/officeDocument/2006/relationships/customXml" Target="../ink/ink2703.xml"/><Relationship Id="rId788" Type="http://schemas.openxmlformats.org/officeDocument/2006/relationships/customXml" Target="../ink/ink2822.xml"/><Relationship Id="rId995" Type="http://schemas.openxmlformats.org/officeDocument/2006/relationships/customXml" Target="../ink/ink2926.xml"/><Relationship Id="rId203" Type="http://schemas.openxmlformats.org/officeDocument/2006/relationships/image" Target="../media/image4617.png"/><Relationship Id="rId648" Type="http://schemas.openxmlformats.org/officeDocument/2006/relationships/customXml" Target="../ink/ink2752.xml"/><Relationship Id="rId855" Type="http://schemas.openxmlformats.org/officeDocument/2006/relationships/customXml" Target="../ink/ink2856.xml"/><Relationship Id="rId1040" Type="http://schemas.openxmlformats.org/officeDocument/2006/relationships/image" Target="../media/image134.png"/><Relationship Id="rId287" Type="http://schemas.openxmlformats.org/officeDocument/2006/relationships/customXml" Target="../ink/ink2570.xml"/><Relationship Id="rId410" Type="http://schemas.openxmlformats.org/officeDocument/2006/relationships/image" Target="../media/image4719.png"/><Relationship Id="rId494" Type="http://schemas.openxmlformats.org/officeDocument/2006/relationships/image" Target="../media/image4761.png"/><Relationship Id="rId508" Type="http://schemas.openxmlformats.org/officeDocument/2006/relationships/image" Target="../media/image4768.png"/><Relationship Id="rId715" Type="http://schemas.openxmlformats.org/officeDocument/2006/relationships/image" Target="../media/image4871.png"/><Relationship Id="rId922" Type="http://schemas.openxmlformats.org/officeDocument/2006/relationships/image" Target="../media/image4974.png"/><Relationship Id="rId1138" Type="http://schemas.openxmlformats.org/officeDocument/2006/relationships/image" Target="../media/image183.png"/><Relationship Id="rId147" Type="http://schemas.openxmlformats.org/officeDocument/2006/relationships/image" Target="../media/image4589.png"/><Relationship Id="rId354" Type="http://schemas.openxmlformats.org/officeDocument/2006/relationships/image" Target="../media/image4690.png"/><Relationship Id="rId799" Type="http://schemas.openxmlformats.org/officeDocument/2006/relationships/image" Target="../media/image4913.png"/><Relationship Id="rId51" Type="http://schemas.openxmlformats.org/officeDocument/2006/relationships/image" Target="../media/image4544.png"/><Relationship Id="rId561" Type="http://schemas.openxmlformats.org/officeDocument/2006/relationships/image" Target="../media/image4794.png"/><Relationship Id="rId659" Type="http://schemas.openxmlformats.org/officeDocument/2006/relationships/image" Target="../media/image4843.png"/><Relationship Id="rId866" Type="http://schemas.openxmlformats.org/officeDocument/2006/relationships/image" Target="../media/image4946.png"/><Relationship Id="rId214" Type="http://schemas.openxmlformats.org/officeDocument/2006/relationships/customXml" Target="../ink/ink2533.xml"/><Relationship Id="rId298" Type="http://schemas.openxmlformats.org/officeDocument/2006/relationships/image" Target="../media/image4663.png"/><Relationship Id="rId421" Type="http://schemas.openxmlformats.org/officeDocument/2006/relationships/customXml" Target="../ink/ink2638.xml"/><Relationship Id="rId519" Type="http://schemas.openxmlformats.org/officeDocument/2006/relationships/customXml" Target="../ink/ink2687.xml"/><Relationship Id="rId1051" Type="http://schemas.openxmlformats.org/officeDocument/2006/relationships/customXml" Target="../ink/ink2954.xml"/><Relationship Id="rId1149" Type="http://schemas.openxmlformats.org/officeDocument/2006/relationships/customXml" Target="../ink/ink3003.xml"/><Relationship Id="rId158" Type="http://schemas.openxmlformats.org/officeDocument/2006/relationships/customXml" Target="../ink/ink2505.xml"/><Relationship Id="rId726" Type="http://schemas.openxmlformats.org/officeDocument/2006/relationships/customXml" Target="../ink/ink2791.xml"/><Relationship Id="rId933" Type="http://schemas.openxmlformats.org/officeDocument/2006/relationships/customXml" Target="../ink/ink2895.xml"/><Relationship Id="rId1009" Type="http://schemas.openxmlformats.org/officeDocument/2006/relationships/customXml" Target="../ink/ink2933.xml"/><Relationship Id="rId62" Type="http://schemas.openxmlformats.org/officeDocument/2006/relationships/customXml" Target="../ink/ink2456.xml"/><Relationship Id="rId365" Type="http://schemas.openxmlformats.org/officeDocument/2006/relationships/customXml" Target="../ink/ink2610.xml"/><Relationship Id="rId572" Type="http://schemas.openxmlformats.org/officeDocument/2006/relationships/customXml" Target="../ink/ink2714.xml"/><Relationship Id="rId225" Type="http://schemas.openxmlformats.org/officeDocument/2006/relationships/image" Target="../media/image4628.png"/><Relationship Id="rId432" Type="http://schemas.openxmlformats.org/officeDocument/2006/relationships/image" Target="../media/image4730.png"/><Relationship Id="rId877" Type="http://schemas.openxmlformats.org/officeDocument/2006/relationships/customXml" Target="../ink/ink2867.xml"/><Relationship Id="rId1062" Type="http://schemas.openxmlformats.org/officeDocument/2006/relationships/image" Target="../media/image145.png"/><Relationship Id="rId737" Type="http://schemas.openxmlformats.org/officeDocument/2006/relationships/image" Target="../media/image4882.png"/><Relationship Id="rId944" Type="http://schemas.openxmlformats.org/officeDocument/2006/relationships/image" Target="../media/image4985.png"/><Relationship Id="rId73" Type="http://schemas.openxmlformats.org/officeDocument/2006/relationships/image" Target="../media/image4553.png"/><Relationship Id="rId169" Type="http://schemas.openxmlformats.org/officeDocument/2006/relationships/image" Target="../media/image4600.png"/><Relationship Id="rId376" Type="http://schemas.openxmlformats.org/officeDocument/2006/relationships/image" Target="../media/image4702.png"/><Relationship Id="rId583" Type="http://schemas.openxmlformats.org/officeDocument/2006/relationships/image" Target="../media/image4805.png"/><Relationship Id="rId790" Type="http://schemas.openxmlformats.org/officeDocument/2006/relationships/customXml" Target="../ink/ink2823.xml"/><Relationship Id="rId804" Type="http://schemas.openxmlformats.org/officeDocument/2006/relationships/customXml" Target="../ink/ink2830.xml"/><Relationship Id="rId4" Type="http://schemas.openxmlformats.org/officeDocument/2006/relationships/customXml" Target="../ink/ink2427.xml"/><Relationship Id="rId236" Type="http://schemas.openxmlformats.org/officeDocument/2006/relationships/customXml" Target="../ink/ink2544.xml"/><Relationship Id="rId443" Type="http://schemas.openxmlformats.org/officeDocument/2006/relationships/customXml" Target="../ink/ink2649.xml"/><Relationship Id="rId650" Type="http://schemas.openxmlformats.org/officeDocument/2006/relationships/customXml" Target="../ink/ink2753.xml"/><Relationship Id="rId888" Type="http://schemas.openxmlformats.org/officeDocument/2006/relationships/image" Target="../media/image4957.png"/><Relationship Id="rId1073" Type="http://schemas.openxmlformats.org/officeDocument/2006/relationships/customXml" Target="../ink/ink2965.xml"/><Relationship Id="rId303" Type="http://schemas.openxmlformats.org/officeDocument/2006/relationships/customXml" Target="../ink/ink2578.xml"/><Relationship Id="rId748" Type="http://schemas.openxmlformats.org/officeDocument/2006/relationships/customXml" Target="../ink/ink2802.xml"/><Relationship Id="rId955" Type="http://schemas.openxmlformats.org/officeDocument/2006/relationships/customXml" Target="../ink/ink2906.xml"/><Relationship Id="rId1140" Type="http://schemas.openxmlformats.org/officeDocument/2006/relationships/image" Target="../media/image184.png"/><Relationship Id="rId84" Type="http://schemas.openxmlformats.org/officeDocument/2006/relationships/customXml" Target="../ink/ink2467.xml"/><Relationship Id="rId387" Type="http://schemas.openxmlformats.org/officeDocument/2006/relationships/customXml" Target="../ink/ink2621.xml"/><Relationship Id="rId510" Type="http://schemas.openxmlformats.org/officeDocument/2006/relationships/image" Target="../media/image4769.png"/><Relationship Id="rId594" Type="http://schemas.openxmlformats.org/officeDocument/2006/relationships/customXml" Target="../ink/ink2725.xml"/><Relationship Id="rId608" Type="http://schemas.openxmlformats.org/officeDocument/2006/relationships/customXml" Target="../ink/ink2732.xml"/><Relationship Id="rId815" Type="http://schemas.openxmlformats.org/officeDocument/2006/relationships/image" Target="../media/image4921.png"/><Relationship Id="rId247" Type="http://schemas.openxmlformats.org/officeDocument/2006/relationships/image" Target="../media/image4639.png"/><Relationship Id="rId899" Type="http://schemas.openxmlformats.org/officeDocument/2006/relationships/customXml" Target="../ink/ink2878.xml"/><Relationship Id="rId1000" Type="http://schemas.openxmlformats.org/officeDocument/2006/relationships/image" Target="../media/image114.png"/><Relationship Id="rId1084" Type="http://schemas.openxmlformats.org/officeDocument/2006/relationships/image" Target="../media/image156.png"/><Relationship Id="rId107" Type="http://schemas.openxmlformats.org/officeDocument/2006/relationships/customXml" Target="../ink/ink2479.xml"/><Relationship Id="rId454" Type="http://schemas.openxmlformats.org/officeDocument/2006/relationships/image" Target="../media/image4741.png"/><Relationship Id="rId661" Type="http://schemas.openxmlformats.org/officeDocument/2006/relationships/image" Target="../media/image4844.png"/><Relationship Id="rId759" Type="http://schemas.openxmlformats.org/officeDocument/2006/relationships/image" Target="../media/image4893.png"/><Relationship Id="rId966" Type="http://schemas.openxmlformats.org/officeDocument/2006/relationships/image" Target="../media/image4996.png"/><Relationship Id="rId11" Type="http://schemas.openxmlformats.org/officeDocument/2006/relationships/image" Target="../media/image4524.png"/><Relationship Id="rId314" Type="http://schemas.openxmlformats.org/officeDocument/2006/relationships/image" Target="../media/image4671.png"/><Relationship Id="rId398" Type="http://schemas.openxmlformats.org/officeDocument/2006/relationships/image" Target="../media/image4713.png"/><Relationship Id="rId521" Type="http://schemas.openxmlformats.org/officeDocument/2006/relationships/customXml" Target="../ink/ink2688.xml"/><Relationship Id="rId619" Type="http://schemas.openxmlformats.org/officeDocument/2006/relationships/image" Target="../media/image4823.png"/><Relationship Id="rId1151" Type="http://schemas.openxmlformats.org/officeDocument/2006/relationships/customXml" Target="../ink/ink3004.xml"/><Relationship Id="rId95" Type="http://schemas.openxmlformats.org/officeDocument/2006/relationships/customXml" Target="../ink/ink2473.xml"/><Relationship Id="rId160" Type="http://schemas.openxmlformats.org/officeDocument/2006/relationships/customXml" Target="../ink/ink2506.xml"/><Relationship Id="rId826" Type="http://schemas.openxmlformats.org/officeDocument/2006/relationships/image" Target="../media/image4926.png"/><Relationship Id="rId1011" Type="http://schemas.openxmlformats.org/officeDocument/2006/relationships/customXml" Target="../ink/ink2934.xml"/><Relationship Id="rId1109" Type="http://schemas.openxmlformats.org/officeDocument/2006/relationships/customXml" Target="../ink/ink2983.xml"/><Relationship Id="rId258" Type="http://schemas.openxmlformats.org/officeDocument/2006/relationships/customXml" Target="../ink/ink2555.xml"/><Relationship Id="rId465" Type="http://schemas.openxmlformats.org/officeDocument/2006/relationships/customXml" Target="../ink/ink2660.xml"/><Relationship Id="rId672" Type="http://schemas.openxmlformats.org/officeDocument/2006/relationships/customXml" Target="../ink/ink2764.xml"/><Relationship Id="rId1095" Type="http://schemas.openxmlformats.org/officeDocument/2006/relationships/customXml" Target="../ink/ink2976.xml"/><Relationship Id="rId22" Type="http://schemas.openxmlformats.org/officeDocument/2006/relationships/customXml" Target="../ink/ink2436.xml"/><Relationship Id="rId118" Type="http://schemas.openxmlformats.org/officeDocument/2006/relationships/customXml" Target="../ink/ink2485.xml"/><Relationship Id="rId325" Type="http://schemas.openxmlformats.org/officeDocument/2006/relationships/customXml" Target="../ink/ink2589.xml"/><Relationship Id="rId532" Type="http://schemas.openxmlformats.org/officeDocument/2006/relationships/image" Target="../media/image4780.png"/><Relationship Id="rId977" Type="http://schemas.openxmlformats.org/officeDocument/2006/relationships/customXml" Target="../ink/ink2917.xml"/><Relationship Id="rId1162" Type="http://schemas.openxmlformats.org/officeDocument/2006/relationships/image" Target="../media/image195.png"/><Relationship Id="rId171" Type="http://schemas.openxmlformats.org/officeDocument/2006/relationships/image" Target="../media/image4601.png"/><Relationship Id="rId837" Type="http://schemas.openxmlformats.org/officeDocument/2006/relationships/customXml" Target="../ink/ink2847.xml"/><Relationship Id="rId1022" Type="http://schemas.openxmlformats.org/officeDocument/2006/relationships/image" Target="../media/image125.png"/><Relationship Id="rId269" Type="http://schemas.openxmlformats.org/officeDocument/2006/relationships/image" Target="../media/image4650.png"/><Relationship Id="rId476" Type="http://schemas.openxmlformats.org/officeDocument/2006/relationships/image" Target="../media/image4752.png"/><Relationship Id="rId683" Type="http://schemas.openxmlformats.org/officeDocument/2006/relationships/image" Target="../media/image4855.png"/><Relationship Id="rId890" Type="http://schemas.openxmlformats.org/officeDocument/2006/relationships/image" Target="../media/image4958.png"/><Relationship Id="rId904" Type="http://schemas.openxmlformats.org/officeDocument/2006/relationships/image" Target="../media/image4965.png"/><Relationship Id="rId33" Type="http://schemas.openxmlformats.org/officeDocument/2006/relationships/image" Target="../media/image4535.png"/><Relationship Id="rId129" Type="http://schemas.openxmlformats.org/officeDocument/2006/relationships/image" Target="../media/image4580.png"/><Relationship Id="rId336" Type="http://schemas.openxmlformats.org/officeDocument/2006/relationships/image" Target="../media/image4681.png"/><Relationship Id="rId543" Type="http://schemas.openxmlformats.org/officeDocument/2006/relationships/customXml" Target="../ink/ink2699.xml"/><Relationship Id="rId988" Type="http://schemas.openxmlformats.org/officeDocument/2006/relationships/image" Target="../media/image108.png"/><Relationship Id="rId182" Type="http://schemas.openxmlformats.org/officeDocument/2006/relationships/customXml" Target="../ink/ink2517.xml"/><Relationship Id="rId403" Type="http://schemas.openxmlformats.org/officeDocument/2006/relationships/customXml" Target="../ink/ink2629.xml"/><Relationship Id="rId750" Type="http://schemas.openxmlformats.org/officeDocument/2006/relationships/customXml" Target="../ink/ink2803.xml"/><Relationship Id="rId848" Type="http://schemas.openxmlformats.org/officeDocument/2006/relationships/image" Target="../media/image4937.png"/><Relationship Id="rId1033" Type="http://schemas.openxmlformats.org/officeDocument/2006/relationships/customXml" Target="../ink/ink2945.xml"/><Relationship Id="rId487" Type="http://schemas.openxmlformats.org/officeDocument/2006/relationships/customXml" Target="../ink/ink2671.xml"/><Relationship Id="rId610" Type="http://schemas.openxmlformats.org/officeDocument/2006/relationships/customXml" Target="../ink/ink2733.xml"/><Relationship Id="rId694" Type="http://schemas.openxmlformats.org/officeDocument/2006/relationships/customXml" Target="../ink/ink2775.xml"/><Relationship Id="rId708" Type="http://schemas.openxmlformats.org/officeDocument/2006/relationships/customXml" Target="../ink/ink2782.xml"/><Relationship Id="rId915" Type="http://schemas.openxmlformats.org/officeDocument/2006/relationships/customXml" Target="../ink/ink2886.xml"/><Relationship Id="rId347" Type="http://schemas.openxmlformats.org/officeDocument/2006/relationships/customXml" Target="../ink/ink2601.xml"/><Relationship Id="rId999" Type="http://schemas.openxmlformats.org/officeDocument/2006/relationships/customXml" Target="../ink/ink2928.xml"/><Relationship Id="rId1100" Type="http://schemas.openxmlformats.org/officeDocument/2006/relationships/image" Target="../media/image164.png"/><Relationship Id="rId44" Type="http://schemas.openxmlformats.org/officeDocument/2006/relationships/customXml" Target="../ink/ink2447.xml"/><Relationship Id="rId554" Type="http://schemas.openxmlformats.org/officeDocument/2006/relationships/customXml" Target="../ink/ink2705.xml"/><Relationship Id="rId761" Type="http://schemas.openxmlformats.org/officeDocument/2006/relationships/image" Target="../media/image4894.png"/><Relationship Id="rId859" Type="http://schemas.openxmlformats.org/officeDocument/2006/relationships/customXml" Target="../ink/ink2858.xml"/><Relationship Id="rId193" Type="http://schemas.openxmlformats.org/officeDocument/2006/relationships/image" Target="../media/image4612.png"/><Relationship Id="rId207" Type="http://schemas.openxmlformats.org/officeDocument/2006/relationships/image" Target="../media/image4619.png"/><Relationship Id="rId414" Type="http://schemas.openxmlformats.org/officeDocument/2006/relationships/image" Target="../media/image4721.png"/><Relationship Id="rId498" Type="http://schemas.openxmlformats.org/officeDocument/2006/relationships/image" Target="../media/image4763.png"/><Relationship Id="rId621" Type="http://schemas.openxmlformats.org/officeDocument/2006/relationships/image" Target="../media/image4824.png"/><Relationship Id="rId1044" Type="http://schemas.openxmlformats.org/officeDocument/2006/relationships/image" Target="../media/image136.png"/><Relationship Id="rId260" Type="http://schemas.openxmlformats.org/officeDocument/2006/relationships/customXml" Target="../ink/ink2556.xml"/><Relationship Id="rId719" Type="http://schemas.openxmlformats.org/officeDocument/2006/relationships/image" Target="../media/image4873.png"/><Relationship Id="rId926" Type="http://schemas.openxmlformats.org/officeDocument/2006/relationships/image" Target="../media/image4976.png"/><Relationship Id="rId1111" Type="http://schemas.openxmlformats.org/officeDocument/2006/relationships/customXml" Target="../ink/ink2984.xml"/><Relationship Id="rId55" Type="http://schemas.openxmlformats.org/officeDocument/2006/relationships/image" Target="../media/image4546.png"/><Relationship Id="rId120" Type="http://schemas.openxmlformats.org/officeDocument/2006/relationships/customXml" Target="../ink/ink2486.xml"/><Relationship Id="rId358" Type="http://schemas.openxmlformats.org/officeDocument/2006/relationships/image" Target="../media/image4692.png"/><Relationship Id="rId565" Type="http://schemas.openxmlformats.org/officeDocument/2006/relationships/image" Target="../media/image4796.png"/><Relationship Id="rId772" Type="http://schemas.openxmlformats.org/officeDocument/2006/relationships/customXml" Target="../ink/ink2814.xml"/><Relationship Id="rId218" Type="http://schemas.openxmlformats.org/officeDocument/2006/relationships/customXml" Target="../ink/ink2535.xml"/><Relationship Id="rId425" Type="http://schemas.openxmlformats.org/officeDocument/2006/relationships/customXml" Target="../ink/ink2640.xml"/><Relationship Id="rId632" Type="http://schemas.openxmlformats.org/officeDocument/2006/relationships/customXml" Target="../ink/ink2744.xml"/><Relationship Id="rId1055" Type="http://schemas.openxmlformats.org/officeDocument/2006/relationships/customXml" Target="../ink/ink2956.xml"/><Relationship Id="rId271" Type="http://schemas.openxmlformats.org/officeDocument/2006/relationships/image" Target="../media/image4651.png"/><Relationship Id="rId937" Type="http://schemas.openxmlformats.org/officeDocument/2006/relationships/customXml" Target="../ink/ink2897.xml"/><Relationship Id="rId1122" Type="http://schemas.openxmlformats.org/officeDocument/2006/relationships/image" Target="../media/image175.png"/><Relationship Id="rId66" Type="http://schemas.openxmlformats.org/officeDocument/2006/relationships/customXml" Target="../ink/ink2458.xml"/><Relationship Id="rId131" Type="http://schemas.openxmlformats.org/officeDocument/2006/relationships/image" Target="../media/image4581.png"/><Relationship Id="rId369" Type="http://schemas.openxmlformats.org/officeDocument/2006/relationships/customXml" Target="../ink/ink2612.xml"/><Relationship Id="rId576" Type="http://schemas.openxmlformats.org/officeDocument/2006/relationships/customXml" Target="../ink/ink2716.xml"/><Relationship Id="rId783" Type="http://schemas.openxmlformats.org/officeDocument/2006/relationships/image" Target="../media/image4905.png"/><Relationship Id="rId990" Type="http://schemas.openxmlformats.org/officeDocument/2006/relationships/image" Target="../media/image109.png"/><Relationship Id="rId229" Type="http://schemas.openxmlformats.org/officeDocument/2006/relationships/image" Target="../media/image4630.png"/><Relationship Id="rId436" Type="http://schemas.openxmlformats.org/officeDocument/2006/relationships/image" Target="../media/image4732.png"/><Relationship Id="rId643" Type="http://schemas.openxmlformats.org/officeDocument/2006/relationships/image" Target="../media/image4835.png"/><Relationship Id="rId1066" Type="http://schemas.openxmlformats.org/officeDocument/2006/relationships/image" Target="../media/image147.png"/><Relationship Id="rId850" Type="http://schemas.openxmlformats.org/officeDocument/2006/relationships/image" Target="../media/image4938.png"/><Relationship Id="rId948" Type="http://schemas.openxmlformats.org/officeDocument/2006/relationships/image" Target="../media/image4987.png"/><Relationship Id="rId1133" Type="http://schemas.openxmlformats.org/officeDocument/2006/relationships/customXml" Target="../ink/ink2995.xml"/><Relationship Id="rId77" Type="http://schemas.openxmlformats.org/officeDocument/2006/relationships/image" Target="../media/image4555.png"/><Relationship Id="rId282" Type="http://schemas.openxmlformats.org/officeDocument/2006/relationships/customXml" Target="../ink/ink2567.xml"/><Relationship Id="rId503" Type="http://schemas.openxmlformats.org/officeDocument/2006/relationships/customXml" Target="../ink/ink2679.xml"/><Relationship Id="rId587" Type="http://schemas.openxmlformats.org/officeDocument/2006/relationships/image" Target="../media/image4807.png"/><Relationship Id="rId710" Type="http://schemas.openxmlformats.org/officeDocument/2006/relationships/customXml" Target="../ink/ink2783.xml"/><Relationship Id="rId808" Type="http://schemas.openxmlformats.org/officeDocument/2006/relationships/customXml" Target="../ink/ink2832.xml"/><Relationship Id="rId8" Type="http://schemas.openxmlformats.org/officeDocument/2006/relationships/customXml" Target="../ink/ink2429.xml"/><Relationship Id="rId142" Type="http://schemas.openxmlformats.org/officeDocument/2006/relationships/customXml" Target="../ink/ink2497.xml"/><Relationship Id="rId447" Type="http://schemas.openxmlformats.org/officeDocument/2006/relationships/customXml" Target="../ink/ink2651.xml"/><Relationship Id="rId794" Type="http://schemas.openxmlformats.org/officeDocument/2006/relationships/customXml" Target="../ink/ink2825.xml"/><Relationship Id="rId1077" Type="http://schemas.openxmlformats.org/officeDocument/2006/relationships/customXml" Target="../ink/ink2967.xml"/><Relationship Id="rId654" Type="http://schemas.openxmlformats.org/officeDocument/2006/relationships/customXml" Target="../ink/ink2755.xml"/><Relationship Id="rId861" Type="http://schemas.openxmlformats.org/officeDocument/2006/relationships/customXml" Target="../ink/ink2859.xml"/><Relationship Id="rId959" Type="http://schemas.openxmlformats.org/officeDocument/2006/relationships/customXml" Target="../ink/ink2908.xml"/><Relationship Id="rId293" Type="http://schemas.openxmlformats.org/officeDocument/2006/relationships/customXml" Target="../ink/ink2573.xml"/><Relationship Id="rId307" Type="http://schemas.openxmlformats.org/officeDocument/2006/relationships/customXml" Target="../ink/ink2580.xml"/><Relationship Id="rId514" Type="http://schemas.openxmlformats.org/officeDocument/2006/relationships/image" Target="../media/image4771.png"/><Relationship Id="rId721" Type="http://schemas.openxmlformats.org/officeDocument/2006/relationships/image" Target="../media/image4874.png"/><Relationship Id="rId1144" Type="http://schemas.openxmlformats.org/officeDocument/2006/relationships/image" Target="../media/image186.png"/><Relationship Id="rId88" Type="http://schemas.openxmlformats.org/officeDocument/2006/relationships/customXml" Target="../ink/ink2469.xml"/><Relationship Id="rId153" Type="http://schemas.openxmlformats.org/officeDocument/2006/relationships/image" Target="../media/image4592.png"/><Relationship Id="rId360" Type="http://schemas.openxmlformats.org/officeDocument/2006/relationships/image" Target="../media/image4693.png"/><Relationship Id="rId598" Type="http://schemas.openxmlformats.org/officeDocument/2006/relationships/customXml" Target="../ink/ink2727.xml"/><Relationship Id="rId819" Type="http://schemas.openxmlformats.org/officeDocument/2006/relationships/image" Target="../media/image4923.png"/><Relationship Id="rId1004" Type="http://schemas.openxmlformats.org/officeDocument/2006/relationships/image" Target="../media/image116.png"/><Relationship Id="rId220" Type="http://schemas.openxmlformats.org/officeDocument/2006/relationships/customXml" Target="../ink/ink2536.xml"/><Relationship Id="rId458" Type="http://schemas.openxmlformats.org/officeDocument/2006/relationships/image" Target="../media/image4743.png"/><Relationship Id="rId665" Type="http://schemas.openxmlformats.org/officeDocument/2006/relationships/image" Target="../media/image4846.png"/><Relationship Id="rId872" Type="http://schemas.openxmlformats.org/officeDocument/2006/relationships/image" Target="../media/image4949.png"/><Relationship Id="rId1088" Type="http://schemas.openxmlformats.org/officeDocument/2006/relationships/image" Target="../media/image158.png"/><Relationship Id="rId15" Type="http://schemas.openxmlformats.org/officeDocument/2006/relationships/image" Target="../media/image4526.png"/><Relationship Id="rId318" Type="http://schemas.openxmlformats.org/officeDocument/2006/relationships/image" Target="../media/image4673.png"/><Relationship Id="rId525" Type="http://schemas.openxmlformats.org/officeDocument/2006/relationships/customXml" Target="../ink/ink2690.xml"/><Relationship Id="rId732" Type="http://schemas.openxmlformats.org/officeDocument/2006/relationships/customXml" Target="../ink/ink2794.xml"/><Relationship Id="rId1155" Type="http://schemas.openxmlformats.org/officeDocument/2006/relationships/customXml" Target="../ink/ink3006.xml"/><Relationship Id="rId99" Type="http://schemas.openxmlformats.org/officeDocument/2006/relationships/customXml" Target="../ink/ink2475.xml"/><Relationship Id="rId164" Type="http://schemas.openxmlformats.org/officeDocument/2006/relationships/customXml" Target="../ink/ink2508.xml"/><Relationship Id="rId371" Type="http://schemas.openxmlformats.org/officeDocument/2006/relationships/customXml" Target="../ink/ink2613.xml"/><Relationship Id="rId1015" Type="http://schemas.openxmlformats.org/officeDocument/2006/relationships/customXml" Target="../ink/ink2936.xml"/><Relationship Id="rId469" Type="http://schemas.openxmlformats.org/officeDocument/2006/relationships/customXml" Target="../ink/ink2662.xml"/><Relationship Id="rId676" Type="http://schemas.openxmlformats.org/officeDocument/2006/relationships/customXml" Target="../ink/ink2766.xml"/><Relationship Id="rId883" Type="http://schemas.openxmlformats.org/officeDocument/2006/relationships/customXml" Target="../ink/ink2870.xml"/><Relationship Id="rId1099" Type="http://schemas.openxmlformats.org/officeDocument/2006/relationships/customXml" Target="../ink/ink2978.xml"/><Relationship Id="rId26" Type="http://schemas.openxmlformats.org/officeDocument/2006/relationships/customXml" Target="../ink/ink2438.xml"/><Relationship Id="rId231" Type="http://schemas.openxmlformats.org/officeDocument/2006/relationships/image" Target="../media/image4631.png"/><Relationship Id="rId329" Type="http://schemas.openxmlformats.org/officeDocument/2006/relationships/customXml" Target="../ink/ink2592.xml"/><Relationship Id="rId536" Type="http://schemas.openxmlformats.org/officeDocument/2006/relationships/image" Target="../media/image4782.png"/><Relationship Id="rId175" Type="http://schemas.openxmlformats.org/officeDocument/2006/relationships/image" Target="../media/image4603.png"/><Relationship Id="rId743" Type="http://schemas.openxmlformats.org/officeDocument/2006/relationships/image" Target="../media/image4885.png"/><Relationship Id="rId950" Type="http://schemas.openxmlformats.org/officeDocument/2006/relationships/image" Target="../media/image4988.png"/><Relationship Id="rId1026" Type="http://schemas.openxmlformats.org/officeDocument/2006/relationships/image" Target="../media/image127.png"/><Relationship Id="rId382" Type="http://schemas.openxmlformats.org/officeDocument/2006/relationships/image" Target="../media/image4705.png"/><Relationship Id="rId603" Type="http://schemas.openxmlformats.org/officeDocument/2006/relationships/image" Target="../media/image4815.png"/><Relationship Id="rId687" Type="http://schemas.openxmlformats.org/officeDocument/2006/relationships/image" Target="../media/image4857.png"/><Relationship Id="rId810" Type="http://schemas.openxmlformats.org/officeDocument/2006/relationships/customXml" Target="../ink/ink2833.xml"/><Relationship Id="rId908" Type="http://schemas.openxmlformats.org/officeDocument/2006/relationships/image" Target="../media/image4967.png"/><Relationship Id="rId242" Type="http://schemas.openxmlformats.org/officeDocument/2006/relationships/customXml" Target="../ink/ink2547.xml"/><Relationship Id="rId894" Type="http://schemas.openxmlformats.org/officeDocument/2006/relationships/image" Target="../media/image4960.png"/><Relationship Id="rId37" Type="http://schemas.openxmlformats.org/officeDocument/2006/relationships/image" Target="../media/image4537.png"/><Relationship Id="rId102" Type="http://schemas.openxmlformats.org/officeDocument/2006/relationships/image" Target="../media/image4567.png"/><Relationship Id="rId547" Type="http://schemas.openxmlformats.org/officeDocument/2006/relationships/image" Target="../media/image4787.png"/><Relationship Id="rId754" Type="http://schemas.openxmlformats.org/officeDocument/2006/relationships/customXml" Target="../ink/ink2805.xml"/><Relationship Id="rId961" Type="http://schemas.openxmlformats.org/officeDocument/2006/relationships/customXml" Target="../ink/ink2909.xml"/><Relationship Id="rId90" Type="http://schemas.openxmlformats.org/officeDocument/2006/relationships/image" Target="../media/image4561.png"/><Relationship Id="rId186" Type="http://schemas.openxmlformats.org/officeDocument/2006/relationships/customXml" Target="../ink/ink2519.xml"/><Relationship Id="rId393" Type="http://schemas.openxmlformats.org/officeDocument/2006/relationships/customXml" Target="../ink/ink2624.xml"/><Relationship Id="rId407" Type="http://schemas.openxmlformats.org/officeDocument/2006/relationships/customXml" Target="../ink/ink2631.xml"/><Relationship Id="rId614" Type="http://schemas.openxmlformats.org/officeDocument/2006/relationships/customXml" Target="../ink/ink2735.xml"/><Relationship Id="rId821" Type="http://schemas.openxmlformats.org/officeDocument/2006/relationships/image" Target="../media/image4924.png"/><Relationship Id="rId1037" Type="http://schemas.openxmlformats.org/officeDocument/2006/relationships/customXml" Target="../ink/ink2947.xml"/><Relationship Id="rId253" Type="http://schemas.openxmlformats.org/officeDocument/2006/relationships/image" Target="../media/image4642.png"/><Relationship Id="rId460" Type="http://schemas.openxmlformats.org/officeDocument/2006/relationships/image" Target="../media/image4744.png"/><Relationship Id="rId698" Type="http://schemas.openxmlformats.org/officeDocument/2006/relationships/customXml" Target="../ink/ink2777.xml"/><Relationship Id="rId919" Type="http://schemas.openxmlformats.org/officeDocument/2006/relationships/customXml" Target="../ink/ink2888.xml"/><Relationship Id="rId1090" Type="http://schemas.openxmlformats.org/officeDocument/2006/relationships/image" Target="../media/image159.png"/><Relationship Id="rId1104" Type="http://schemas.openxmlformats.org/officeDocument/2006/relationships/image" Target="../media/image166.png"/><Relationship Id="rId48" Type="http://schemas.openxmlformats.org/officeDocument/2006/relationships/customXml" Target="../ink/ink2449.xml"/><Relationship Id="rId113" Type="http://schemas.openxmlformats.org/officeDocument/2006/relationships/image" Target="../media/image4572.png"/><Relationship Id="rId320" Type="http://schemas.openxmlformats.org/officeDocument/2006/relationships/image" Target="../media/image4674.png"/><Relationship Id="rId558" Type="http://schemas.openxmlformats.org/officeDocument/2006/relationships/customXml" Target="../ink/ink2707.xml"/><Relationship Id="rId765" Type="http://schemas.openxmlformats.org/officeDocument/2006/relationships/image" Target="../media/image4896.png"/><Relationship Id="rId972" Type="http://schemas.openxmlformats.org/officeDocument/2006/relationships/image" Target="../media/image100.png"/><Relationship Id="rId197" Type="http://schemas.openxmlformats.org/officeDocument/2006/relationships/image" Target="../media/image4614.png"/><Relationship Id="rId418" Type="http://schemas.openxmlformats.org/officeDocument/2006/relationships/image" Target="../media/image4723.png"/><Relationship Id="rId625" Type="http://schemas.openxmlformats.org/officeDocument/2006/relationships/image" Target="../media/image4826.png"/><Relationship Id="rId832" Type="http://schemas.openxmlformats.org/officeDocument/2006/relationships/image" Target="../media/image4929.png"/><Relationship Id="rId1048" Type="http://schemas.openxmlformats.org/officeDocument/2006/relationships/image" Target="../media/image138.png"/><Relationship Id="rId264" Type="http://schemas.openxmlformats.org/officeDocument/2006/relationships/customXml" Target="../ink/ink2558.xml"/><Relationship Id="rId471" Type="http://schemas.openxmlformats.org/officeDocument/2006/relationships/customXml" Target="../ink/ink2663.xml"/><Relationship Id="rId1115" Type="http://schemas.openxmlformats.org/officeDocument/2006/relationships/customXml" Target="../ink/ink2986.xml"/><Relationship Id="rId59" Type="http://schemas.openxmlformats.org/officeDocument/2006/relationships/image" Target="../media/image4547.png"/><Relationship Id="rId124" Type="http://schemas.openxmlformats.org/officeDocument/2006/relationships/customXml" Target="../ink/ink2488.xml"/><Relationship Id="rId569" Type="http://schemas.openxmlformats.org/officeDocument/2006/relationships/image" Target="../media/image4798.png"/><Relationship Id="rId776" Type="http://schemas.openxmlformats.org/officeDocument/2006/relationships/customXml" Target="../ink/ink2816.xml"/><Relationship Id="rId983" Type="http://schemas.openxmlformats.org/officeDocument/2006/relationships/customXml" Target="../ink/ink2920.xml"/><Relationship Id="rId331" Type="http://schemas.openxmlformats.org/officeDocument/2006/relationships/customXml" Target="../ink/ink2593.xml"/><Relationship Id="rId429" Type="http://schemas.openxmlformats.org/officeDocument/2006/relationships/customXml" Target="../ink/ink2642.xml"/><Relationship Id="rId636" Type="http://schemas.openxmlformats.org/officeDocument/2006/relationships/customXml" Target="../ink/ink2746.xml"/><Relationship Id="rId1059" Type="http://schemas.openxmlformats.org/officeDocument/2006/relationships/customXml" Target="../ink/ink2958.xml"/><Relationship Id="rId843" Type="http://schemas.openxmlformats.org/officeDocument/2006/relationships/customXml" Target="../ink/ink2850.xml"/><Relationship Id="rId1126" Type="http://schemas.openxmlformats.org/officeDocument/2006/relationships/image" Target="../media/image177.png"/><Relationship Id="rId275" Type="http://schemas.openxmlformats.org/officeDocument/2006/relationships/image" Target="../media/image4653.png"/><Relationship Id="rId482" Type="http://schemas.openxmlformats.org/officeDocument/2006/relationships/image" Target="../media/image4755.png"/><Relationship Id="rId703" Type="http://schemas.openxmlformats.org/officeDocument/2006/relationships/image" Target="../media/image4865.png"/><Relationship Id="rId910" Type="http://schemas.openxmlformats.org/officeDocument/2006/relationships/image" Target="../media/image4968.png"/><Relationship Id="rId135" Type="http://schemas.openxmlformats.org/officeDocument/2006/relationships/image" Target="../media/image4583.png"/><Relationship Id="rId342" Type="http://schemas.openxmlformats.org/officeDocument/2006/relationships/image" Target="../media/image4684.png"/><Relationship Id="rId787" Type="http://schemas.openxmlformats.org/officeDocument/2006/relationships/image" Target="../media/image4907.png"/><Relationship Id="rId994" Type="http://schemas.openxmlformats.org/officeDocument/2006/relationships/image" Target="../media/image111.png"/><Relationship Id="rId202" Type="http://schemas.openxmlformats.org/officeDocument/2006/relationships/customXml" Target="../ink/ink2527.xml"/><Relationship Id="rId647" Type="http://schemas.openxmlformats.org/officeDocument/2006/relationships/image" Target="../media/image4837.png"/><Relationship Id="rId854" Type="http://schemas.openxmlformats.org/officeDocument/2006/relationships/image" Target="../media/image4940.png"/><Relationship Id="rId286" Type="http://schemas.openxmlformats.org/officeDocument/2006/relationships/image" Target="../media/image4657.png"/><Relationship Id="rId493" Type="http://schemas.openxmlformats.org/officeDocument/2006/relationships/customXml" Target="../ink/ink2674.xml"/><Relationship Id="rId507" Type="http://schemas.openxmlformats.org/officeDocument/2006/relationships/customXml" Target="../ink/ink2681.xml"/><Relationship Id="rId714" Type="http://schemas.openxmlformats.org/officeDocument/2006/relationships/customXml" Target="../ink/ink2785.xml"/><Relationship Id="rId921" Type="http://schemas.openxmlformats.org/officeDocument/2006/relationships/customXml" Target="../ink/ink2889.xml"/><Relationship Id="rId1137" Type="http://schemas.openxmlformats.org/officeDocument/2006/relationships/customXml" Target="../ink/ink2997.xml"/><Relationship Id="rId50" Type="http://schemas.openxmlformats.org/officeDocument/2006/relationships/customXml" Target="../ink/ink2450.xml"/><Relationship Id="rId146" Type="http://schemas.openxmlformats.org/officeDocument/2006/relationships/customXml" Target="../ink/ink2499.xml"/><Relationship Id="rId353" Type="http://schemas.openxmlformats.org/officeDocument/2006/relationships/customXml" Target="../ink/ink2604.xml"/><Relationship Id="rId560" Type="http://schemas.openxmlformats.org/officeDocument/2006/relationships/customXml" Target="../ink/ink2708.xml"/><Relationship Id="rId798" Type="http://schemas.openxmlformats.org/officeDocument/2006/relationships/customXml" Target="../ink/ink2827.xml"/><Relationship Id="rId213" Type="http://schemas.openxmlformats.org/officeDocument/2006/relationships/image" Target="../media/image4622.png"/><Relationship Id="rId420" Type="http://schemas.openxmlformats.org/officeDocument/2006/relationships/image" Target="../media/image4724.png"/><Relationship Id="rId658" Type="http://schemas.openxmlformats.org/officeDocument/2006/relationships/customXml" Target="../ink/ink2757.xml"/><Relationship Id="rId865" Type="http://schemas.openxmlformats.org/officeDocument/2006/relationships/customXml" Target="../ink/ink2861.xml"/><Relationship Id="rId1050" Type="http://schemas.openxmlformats.org/officeDocument/2006/relationships/image" Target="../media/image139.png"/><Relationship Id="rId297" Type="http://schemas.openxmlformats.org/officeDocument/2006/relationships/customXml" Target="../ink/ink2575.xml"/><Relationship Id="rId518" Type="http://schemas.openxmlformats.org/officeDocument/2006/relationships/image" Target="../media/image4773.png"/><Relationship Id="rId725" Type="http://schemas.openxmlformats.org/officeDocument/2006/relationships/image" Target="../media/image4876.png"/><Relationship Id="rId932" Type="http://schemas.openxmlformats.org/officeDocument/2006/relationships/image" Target="../media/image4979.png"/><Relationship Id="rId1148" Type="http://schemas.openxmlformats.org/officeDocument/2006/relationships/image" Target="../media/image188.png"/><Relationship Id="rId157" Type="http://schemas.openxmlformats.org/officeDocument/2006/relationships/image" Target="../media/image4594.png"/><Relationship Id="rId364" Type="http://schemas.openxmlformats.org/officeDocument/2006/relationships/image" Target="../media/image4695.png"/><Relationship Id="rId1008" Type="http://schemas.openxmlformats.org/officeDocument/2006/relationships/image" Target="../media/image118.png"/><Relationship Id="rId61" Type="http://schemas.openxmlformats.org/officeDocument/2006/relationships/image" Target="../media/image4548.png"/><Relationship Id="rId571" Type="http://schemas.openxmlformats.org/officeDocument/2006/relationships/image" Target="../media/image4799.png"/><Relationship Id="rId669" Type="http://schemas.openxmlformats.org/officeDocument/2006/relationships/image" Target="../media/image4848.png"/><Relationship Id="rId876" Type="http://schemas.openxmlformats.org/officeDocument/2006/relationships/image" Target="../media/image4951.png"/><Relationship Id="rId19" Type="http://schemas.openxmlformats.org/officeDocument/2006/relationships/image" Target="../media/image4528.png"/><Relationship Id="rId224" Type="http://schemas.openxmlformats.org/officeDocument/2006/relationships/customXml" Target="../ink/ink2538.xml"/><Relationship Id="rId431" Type="http://schemas.openxmlformats.org/officeDocument/2006/relationships/customXml" Target="../ink/ink2643.xml"/><Relationship Id="rId529" Type="http://schemas.openxmlformats.org/officeDocument/2006/relationships/customXml" Target="../ink/ink2692.xml"/><Relationship Id="rId736" Type="http://schemas.openxmlformats.org/officeDocument/2006/relationships/customXml" Target="../ink/ink2796.xml"/><Relationship Id="rId1061" Type="http://schemas.openxmlformats.org/officeDocument/2006/relationships/customXml" Target="../ink/ink2959.xml"/><Relationship Id="rId1159" Type="http://schemas.openxmlformats.org/officeDocument/2006/relationships/customXml" Target="../ink/ink3008.xml"/><Relationship Id="rId168" Type="http://schemas.openxmlformats.org/officeDocument/2006/relationships/customXml" Target="../ink/ink2510.xml"/><Relationship Id="rId943" Type="http://schemas.openxmlformats.org/officeDocument/2006/relationships/customXml" Target="../ink/ink2900.xml"/><Relationship Id="rId1019" Type="http://schemas.openxmlformats.org/officeDocument/2006/relationships/customXml" Target="../ink/ink2938.xml"/><Relationship Id="rId72" Type="http://schemas.openxmlformats.org/officeDocument/2006/relationships/customXml" Target="../ink/ink2461.xml"/><Relationship Id="rId375" Type="http://schemas.openxmlformats.org/officeDocument/2006/relationships/customXml" Target="../ink/ink2615.xml"/><Relationship Id="rId582" Type="http://schemas.openxmlformats.org/officeDocument/2006/relationships/customXml" Target="../ink/ink2719.xml"/><Relationship Id="rId803" Type="http://schemas.openxmlformats.org/officeDocument/2006/relationships/image" Target="../media/image4915.png"/><Relationship Id="rId3" Type="http://schemas.openxmlformats.org/officeDocument/2006/relationships/image" Target="../media/image8810.png"/><Relationship Id="rId235" Type="http://schemas.openxmlformats.org/officeDocument/2006/relationships/image" Target="../media/image4633.png"/><Relationship Id="rId442" Type="http://schemas.openxmlformats.org/officeDocument/2006/relationships/image" Target="../media/image4735.png"/><Relationship Id="rId887" Type="http://schemas.openxmlformats.org/officeDocument/2006/relationships/customXml" Target="../ink/ink2872.xml"/><Relationship Id="rId1072" Type="http://schemas.openxmlformats.org/officeDocument/2006/relationships/image" Target="../media/image150.png"/><Relationship Id="rId302" Type="http://schemas.openxmlformats.org/officeDocument/2006/relationships/image" Target="../media/image4665.png"/><Relationship Id="rId747" Type="http://schemas.openxmlformats.org/officeDocument/2006/relationships/image" Target="../media/image4887.png"/><Relationship Id="rId954" Type="http://schemas.openxmlformats.org/officeDocument/2006/relationships/image" Target="../media/image4990.png"/><Relationship Id="rId83" Type="http://schemas.openxmlformats.org/officeDocument/2006/relationships/image" Target="../media/image4558.png"/><Relationship Id="rId179" Type="http://schemas.openxmlformats.org/officeDocument/2006/relationships/image" Target="../media/image4605.png"/><Relationship Id="rId386" Type="http://schemas.openxmlformats.org/officeDocument/2006/relationships/image" Target="../media/image4707.png"/><Relationship Id="rId593" Type="http://schemas.openxmlformats.org/officeDocument/2006/relationships/image" Target="../media/image4810.png"/><Relationship Id="rId607" Type="http://schemas.openxmlformats.org/officeDocument/2006/relationships/image" Target="../media/image4817.png"/><Relationship Id="rId814" Type="http://schemas.openxmlformats.org/officeDocument/2006/relationships/customXml" Target="../ink/ink2835.xml"/><Relationship Id="rId246" Type="http://schemas.openxmlformats.org/officeDocument/2006/relationships/customXml" Target="../ink/ink2549.xml"/><Relationship Id="rId453" Type="http://schemas.openxmlformats.org/officeDocument/2006/relationships/customXml" Target="../ink/ink2654.xml"/><Relationship Id="rId660" Type="http://schemas.openxmlformats.org/officeDocument/2006/relationships/customXml" Target="../ink/ink2758.xml"/><Relationship Id="rId898" Type="http://schemas.openxmlformats.org/officeDocument/2006/relationships/image" Target="../media/image4962.png"/><Relationship Id="rId1083" Type="http://schemas.openxmlformats.org/officeDocument/2006/relationships/customXml" Target="../ink/ink2970.xml"/><Relationship Id="rId106" Type="http://schemas.openxmlformats.org/officeDocument/2006/relationships/image" Target="../media/image4569.png"/><Relationship Id="rId313" Type="http://schemas.openxmlformats.org/officeDocument/2006/relationships/customXml" Target="../ink/ink2583.xml"/><Relationship Id="rId758" Type="http://schemas.openxmlformats.org/officeDocument/2006/relationships/customXml" Target="../ink/ink2807.xml"/><Relationship Id="rId965" Type="http://schemas.openxmlformats.org/officeDocument/2006/relationships/customXml" Target="../ink/ink2911.xml"/><Relationship Id="rId1150" Type="http://schemas.openxmlformats.org/officeDocument/2006/relationships/image" Target="../media/image189.png"/><Relationship Id="rId10" Type="http://schemas.openxmlformats.org/officeDocument/2006/relationships/customXml" Target="../ink/ink2430.xml"/><Relationship Id="rId94" Type="http://schemas.openxmlformats.org/officeDocument/2006/relationships/image" Target="../media/image4563.png"/><Relationship Id="rId397" Type="http://schemas.openxmlformats.org/officeDocument/2006/relationships/customXml" Target="../ink/ink2626.xml"/><Relationship Id="rId520" Type="http://schemas.openxmlformats.org/officeDocument/2006/relationships/image" Target="../media/image4774.png"/><Relationship Id="rId618" Type="http://schemas.openxmlformats.org/officeDocument/2006/relationships/customXml" Target="../ink/ink2737.xml"/><Relationship Id="rId825" Type="http://schemas.openxmlformats.org/officeDocument/2006/relationships/customXml" Target="../ink/ink2841.xml"/><Relationship Id="rId257" Type="http://schemas.openxmlformats.org/officeDocument/2006/relationships/image" Target="../media/image4644.png"/><Relationship Id="rId464" Type="http://schemas.openxmlformats.org/officeDocument/2006/relationships/image" Target="../media/image4746.png"/><Relationship Id="rId1010" Type="http://schemas.openxmlformats.org/officeDocument/2006/relationships/image" Target="../media/image119.png"/><Relationship Id="rId1094" Type="http://schemas.openxmlformats.org/officeDocument/2006/relationships/image" Target="../media/image161.png"/><Relationship Id="rId1108" Type="http://schemas.openxmlformats.org/officeDocument/2006/relationships/image" Target="../media/image168.png"/><Relationship Id="rId117" Type="http://schemas.openxmlformats.org/officeDocument/2006/relationships/image" Target="../media/image4574.png"/><Relationship Id="rId671" Type="http://schemas.openxmlformats.org/officeDocument/2006/relationships/image" Target="../media/image4849.png"/><Relationship Id="rId769" Type="http://schemas.openxmlformats.org/officeDocument/2006/relationships/image" Target="../media/image4898.png"/><Relationship Id="rId976" Type="http://schemas.openxmlformats.org/officeDocument/2006/relationships/image" Target="../media/image102.png"/><Relationship Id="rId324" Type="http://schemas.openxmlformats.org/officeDocument/2006/relationships/image" Target="../media/image4676.png"/><Relationship Id="rId531" Type="http://schemas.openxmlformats.org/officeDocument/2006/relationships/customXml" Target="../ink/ink2693.xml"/><Relationship Id="rId629" Type="http://schemas.openxmlformats.org/officeDocument/2006/relationships/image" Target="../media/image4828.png"/><Relationship Id="rId1161" Type="http://schemas.openxmlformats.org/officeDocument/2006/relationships/customXml" Target="../ink/ink3009.xml"/><Relationship Id="rId836" Type="http://schemas.openxmlformats.org/officeDocument/2006/relationships/image" Target="../media/image4931.png"/><Relationship Id="rId1021" Type="http://schemas.openxmlformats.org/officeDocument/2006/relationships/customXml" Target="../ink/ink2939.xml"/><Relationship Id="rId1119" Type="http://schemas.openxmlformats.org/officeDocument/2006/relationships/customXml" Target="../ink/ink2988.xml"/><Relationship Id="rId903" Type="http://schemas.openxmlformats.org/officeDocument/2006/relationships/customXml" Target="../ink/ink2880.xml"/><Relationship Id="rId32" Type="http://schemas.openxmlformats.org/officeDocument/2006/relationships/customXml" Target="../ink/ink2441.xml"/><Relationship Id="rId181" Type="http://schemas.openxmlformats.org/officeDocument/2006/relationships/image" Target="../media/image4606.png"/><Relationship Id="rId279" Type="http://schemas.openxmlformats.org/officeDocument/2006/relationships/image" Target="../media/image4655.png"/><Relationship Id="rId486" Type="http://schemas.openxmlformats.org/officeDocument/2006/relationships/image" Target="../media/image4757.png"/><Relationship Id="rId693" Type="http://schemas.openxmlformats.org/officeDocument/2006/relationships/image" Target="../media/image4860.png"/><Relationship Id="rId139" Type="http://schemas.openxmlformats.org/officeDocument/2006/relationships/image" Target="../media/image4585.png"/><Relationship Id="rId346" Type="http://schemas.openxmlformats.org/officeDocument/2006/relationships/image" Target="../media/image4686.png"/><Relationship Id="rId553" Type="http://schemas.openxmlformats.org/officeDocument/2006/relationships/image" Target="../media/image4790.png"/><Relationship Id="rId760" Type="http://schemas.openxmlformats.org/officeDocument/2006/relationships/customXml" Target="../ink/ink2808.xml"/><Relationship Id="rId998" Type="http://schemas.openxmlformats.org/officeDocument/2006/relationships/image" Target="../media/image113.png"/><Relationship Id="rId206" Type="http://schemas.openxmlformats.org/officeDocument/2006/relationships/customXml" Target="../ink/ink2529.xml"/><Relationship Id="rId413" Type="http://schemas.openxmlformats.org/officeDocument/2006/relationships/customXml" Target="../ink/ink2634.xml"/><Relationship Id="rId858" Type="http://schemas.openxmlformats.org/officeDocument/2006/relationships/image" Target="../media/image4942.png"/><Relationship Id="rId1043" Type="http://schemas.openxmlformats.org/officeDocument/2006/relationships/customXml" Target="../ink/ink2950.xml"/><Relationship Id="rId620" Type="http://schemas.openxmlformats.org/officeDocument/2006/relationships/customXml" Target="../ink/ink2738.xml"/><Relationship Id="rId718" Type="http://schemas.openxmlformats.org/officeDocument/2006/relationships/customXml" Target="../ink/ink2787.xml"/><Relationship Id="rId925" Type="http://schemas.openxmlformats.org/officeDocument/2006/relationships/customXml" Target="../ink/ink2891.xml"/><Relationship Id="rId1110" Type="http://schemas.openxmlformats.org/officeDocument/2006/relationships/image" Target="../media/image169.png"/><Relationship Id="rId54" Type="http://schemas.openxmlformats.org/officeDocument/2006/relationships/customXml" Target="../ink/ink2452.xml"/><Relationship Id="rId270" Type="http://schemas.openxmlformats.org/officeDocument/2006/relationships/customXml" Target="../ink/ink2561.xml"/><Relationship Id="rId130" Type="http://schemas.openxmlformats.org/officeDocument/2006/relationships/customXml" Target="../ink/ink2491.xml"/><Relationship Id="rId368" Type="http://schemas.openxmlformats.org/officeDocument/2006/relationships/image" Target="../media/image4697.png"/><Relationship Id="rId575" Type="http://schemas.openxmlformats.org/officeDocument/2006/relationships/image" Target="../media/image4801.png"/><Relationship Id="rId782" Type="http://schemas.openxmlformats.org/officeDocument/2006/relationships/customXml" Target="../ink/ink2819.xml"/><Relationship Id="rId228" Type="http://schemas.openxmlformats.org/officeDocument/2006/relationships/customXml" Target="../ink/ink2540.xml"/><Relationship Id="rId435" Type="http://schemas.openxmlformats.org/officeDocument/2006/relationships/customXml" Target="../ink/ink2645.xml"/><Relationship Id="rId642" Type="http://schemas.openxmlformats.org/officeDocument/2006/relationships/customXml" Target="../ink/ink2749.xml"/><Relationship Id="rId1065" Type="http://schemas.openxmlformats.org/officeDocument/2006/relationships/customXml" Target="../ink/ink2961.xml"/><Relationship Id="rId502" Type="http://schemas.openxmlformats.org/officeDocument/2006/relationships/image" Target="../media/image4765.png"/><Relationship Id="rId947" Type="http://schemas.openxmlformats.org/officeDocument/2006/relationships/customXml" Target="../ink/ink2902.xml"/><Relationship Id="rId1132" Type="http://schemas.openxmlformats.org/officeDocument/2006/relationships/image" Target="../media/image180.png"/><Relationship Id="rId76" Type="http://schemas.openxmlformats.org/officeDocument/2006/relationships/customXml" Target="../ink/ink2463.xml"/><Relationship Id="rId807" Type="http://schemas.openxmlformats.org/officeDocument/2006/relationships/image" Target="../media/image4917.png"/><Relationship Id="rId292" Type="http://schemas.openxmlformats.org/officeDocument/2006/relationships/image" Target="../media/image4660.png"/><Relationship Id="rId597" Type="http://schemas.openxmlformats.org/officeDocument/2006/relationships/image" Target="../media/image4812.png"/><Relationship Id="rId152" Type="http://schemas.openxmlformats.org/officeDocument/2006/relationships/customXml" Target="../ink/ink2502.xml"/><Relationship Id="rId457" Type="http://schemas.openxmlformats.org/officeDocument/2006/relationships/customXml" Target="../ink/ink2656.xml"/><Relationship Id="rId1087" Type="http://schemas.openxmlformats.org/officeDocument/2006/relationships/customXml" Target="../ink/ink2972.xml"/><Relationship Id="rId664" Type="http://schemas.openxmlformats.org/officeDocument/2006/relationships/customXml" Target="../ink/ink2760.xml"/><Relationship Id="rId871" Type="http://schemas.openxmlformats.org/officeDocument/2006/relationships/customXml" Target="../ink/ink2864.xml"/><Relationship Id="rId969" Type="http://schemas.openxmlformats.org/officeDocument/2006/relationships/customXml" Target="../ink/ink2913.xml"/><Relationship Id="rId317" Type="http://schemas.openxmlformats.org/officeDocument/2006/relationships/customXml" Target="../ink/ink2585.xml"/><Relationship Id="rId524" Type="http://schemas.openxmlformats.org/officeDocument/2006/relationships/image" Target="../media/image4776.png"/><Relationship Id="rId731" Type="http://schemas.openxmlformats.org/officeDocument/2006/relationships/image" Target="../media/image4879.png"/><Relationship Id="rId1154" Type="http://schemas.openxmlformats.org/officeDocument/2006/relationships/image" Target="../media/image191.png"/><Relationship Id="rId98" Type="http://schemas.openxmlformats.org/officeDocument/2006/relationships/image" Target="../media/image4565.png"/><Relationship Id="rId829" Type="http://schemas.openxmlformats.org/officeDocument/2006/relationships/customXml" Target="../ink/ink2843.xml"/><Relationship Id="rId1014" Type="http://schemas.openxmlformats.org/officeDocument/2006/relationships/image" Target="../media/image121.png"/><Relationship Id="rId25" Type="http://schemas.openxmlformats.org/officeDocument/2006/relationships/image" Target="../media/image4531.png"/><Relationship Id="rId174" Type="http://schemas.openxmlformats.org/officeDocument/2006/relationships/customXml" Target="../ink/ink2513.xml"/><Relationship Id="rId381" Type="http://schemas.openxmlformats.org/officeDocument/2006/relationships/customXml" Target="../ink/ink2618.xml"/><Relationship Id="rId241" Type="http://schemas.openxmlformats.org/officeDocument/2006/relationships/image" Target="../media/image4636.png"/><Relationship Id="rId479" Type="http://schemas.openxmlformats.org/officeDocument/2006/relationships/customXml" Target="../ink/ink2667.xml"/><Relationship Id="rId686" Type="http://schemas.openxmlformats.org/officeDocument/2006/relationships/customXml" Target="../ink/ink2771.xml"/><Relationship Id="rId893" Type="http://schemas.openxmlformats.org/officeDocument/2006/relationships/customXml" Target="../ink/ink2875.xml"/><Relationship Id="rId339" Type="http://schemas.openxmlformats.org/officeDocument/2006/relationships/customXml" Target="../ink/ink2597.xml"/><Relationship Id="rId546" Type="http://schemas.openxmlformats.org/officeDocument/2006/relationships/customXml" Target="../ink/ink2701.xml"/><Relationship Id="rId753" Type="http://schemas.openxmlformats.org/officeDocument/2006/relationships/image" Target="../media/image4890.png"/><Relationship Id="rId101" Type="http://schemas.openxmlformats.org/officeDocument/2006/relationships/customXml" Target="../ink/ink2476.xml"/><Relationship Id="rId406" Type="http://schemas.openxmlformats.org/officeDocument/2006/relationships/image" Target="../media/image4717.png"/><Relationship Id="rId960" Type="http://schemas.openxmlformats.org/officeDocument/2006/relationships/image" Target="../media/image4993.png"/><Relationship Id="rId1036" Type="http://schemas.openxmlformats.org/officeDocument/2006/relationships/image" Target="../media/image132.png"/><Relationship Id="rId613" Type="http://schemas.openxmlformats.org/officeDocument/2006/relationships/image" Target="../media/image4820.png"/><Relationship Id="rId820" Type="http://schemas.openxmlformats.org/officeDocument/2006/relationships/customXml" Target="../ink/ink2838.xml"/><Relationship Id="rId918" Type="http://schemas.openxmlformats.org/officeDocument/2006/relationships/image" Target="../media/image4972.png"/><Relationship Id="rId1103" Type="http://schemas.openxmlformats.org/officeDocument/2006/relationships/customXml" Target="../ink/ink2980.xml"/><Relationship Id="rId47" Type="http://schemas.openxmlformats.org/officeDocument/2006/relationships/image" Target="../media/image4542.png"/><Relationship Id="rId196" Type="http://schemas.openxmlformats.org/officeDocument/2006/relationships/customXml" Target="../ink/ink2524.xml"/></Relationships>
</file>

<file path=ppt/slides/_rels/slide24.xml.rels><?xml version="1.0" encoding="UTF-8" standalone="yes"?>
<Relationships xmlns="http://schemas.openxmlformats.org/package/2006/relationships"><Relationship Id="rId21" Type="http://schemas.openxmlformats.org/officeDocument/2006/relationships/customXml" Target="../ink/ink3019.xml"/><Relationship Id="rId170" Type="http://schemas.openxmlformats.org/officeDocument/2006/relationships/image" Target="../media/image280.png"/><Relationship Id="rId268" Type="http://schemas.openxmlformats.org/officeDocument/2006/relationships/image" Target="../media/image329.png"/><Relationship Id="rId475" Type="http://schemas.openxmlformats.org/officeDocument/2006/relationships/customXml" Target="../ink/ink3246.xml"/><Relationship Id="rId682" Type="http://schemas.openxmlformats.org/officeDocument/2006/relationships/image" Target="../media/image2140.png"/><Relationship Id="rId128" Type="http://schemas.openxmlformats.org/officeDocument/2006/relationships/image" Target="../media/image259.png"/><Relationship Id="rId335" Type="http://schemas.openxmlformats.org/officeDocument/2006/relationships/customXml" Target="../ink/ink3176.xml"/><Relationship Id="rId542" Type="http://schemas.openxmlformats.org/officeDocument/2006/relationships/image" Target="../media/image466.png"/><Relationship Id="rId987" Type="http://schemas.openxmlformats.org/officeDocument/2006/relationships/image" Target="../media/image2293.png"/><Relationship Id="rId1172" Type="http://schemas.openxmlformats.org/officeDocument/2006/relationships/customXml" Target="../ink/ink3597.xml"/><Relationship Id="rId402" Type="http://schemas.openxmlformats.org/officeDocument/2006/relationships/image" Target="../media/image396.png"/><Relationship Id="rId847" Type="http://schemas.openxmlformats.org/officeDocument/2006/relationships/customXml" Target="../ink/ink3433.xml"/><Relationship Id="rId1032" Type="http://schemas.openxmlformats.org/officeDocument/2006/relationships/image" Target="../media/image2315.png"/><Relationship Id="rId707" Type="http://schemas.openxmlformats.org/officeDocument/2006/relationships/customXml" Target="../ink/ink3363.xml"/><Relationship Id="rId914" Type="http://schemas.openxmlformats.org/officeDocument/2006/relationships/customXml" Target="../ink/ink3467.xml"/><Relationship Id="rId43" Type="http://schemas.openxmlformats.org/officeDocument/2006/relationships/customXml" Target="../ink/ink3030.xml"/><Relationship Id="rId192" Type="http://schemas.openxmlformats.org/officeDocument/2006/relationships/image" Target="../media/image291.png"/><Relationship Id="rId497" Type="http://schemas.openxmlformats.org/officeDocument/2006/relationships/customXml" Target="../ink/ink3257.xml"/><Relationship Id="rId357" Type="http://schemas.openxmlformats.org/officeDocument/2006/relationships/customXml" Target="../ink/ink3187.xml"/><Relationship Id="rId1194" Type="http://schemas.openxmlformats.org/officeDocument/2006/relationships/customXml" Target="../ink/ink3608.xml"/><Relationship Id="rId217" Type="http://schemas.openxmlformats.org/officeDocument/2006/relationships/customXml" Target="../ink/ink3117.xml"/><Relationship Id="rId564" Type="http://schemas.openxmlformats.org/officeDocument/2006/relationships/customXml" Target="../ink/ink3291.xml"/><Relationship Id="rId771" Type="http://schemas.openxmlformats.org/officeDocument/2006/relationships/customXml" Target="../ink/ink3395.xml"/><Relationship Id="rId869" Type="http://schemas.openxmlformats.org/officeDocument/2006/relationships/customXml" Target="../ink/ink3444.xml"/><Relationship Id="rId424" Type="http://schemas.openxmlformats.org/officeDocument/2006/relationships/image" Target="../media/image407.png"/><Relationship Id="rId631" Type="http://schemas.openxmlformats.org/officeDocument/2006/relationships/image" Target="../media/image2115.png"/><Relationship Id="rId729" Type="http://schemas.openxmlformats.org/officeDocument/2006/relationships/customXml" Target="../ink/ink3374.xml"/><Relationship Id="rId1054" Type="http://schemas.openxmlformats.org/officeDocument/2006/relationships/image" Target="../media/image2326.png"/><Relationship Id="rId936" Type="http://schemas.openxmlformats.org/officeDocument/2006/relationships/customXml" Target="../ink/ink3478.xml"/><Relationship Id="rId1121" Type="http://schemas.openxmlformats.org/officeDocument/2006/relationships/image" Target="../media/image2359.png"/><Relationship Id="rId1219" Type="http://schemas.openxmlformats.org/officeDocument/2006/relationships/customXml" Target="../ink/ink3621.xml"/><Relationship Id="rId65" Type="http://schemas.openxmlformats.org/officeDocument/2006/relationships/customXml" Target="../ink/ink3041.xml"/><Relationship Id="rId281" Type="http://schemas.openxmlformats.org/officeDocument/2006/relationships/customXml" Target="../ink/ink3149.xml"/><Relationship Id="rId141" Type="http://schemas.openxmlformats.org/officeDocument/2006/relationships/customXml" Target="../ink/ink3079.xml"/><Relationship Id="rId379" Type="http://schemas.openxmlformats.org/officeDocument/2006/relationships/customXml" Target="../ink/ink3198.xml"/><Relationship Id="rId586" Type="http://schemas.openxmlformats.org/officeDocument/2006/relationships/customXml" Target="../ink/ink3302.xml"/><Relationship Id="rId793" Type="http://schemas.openxmlformats.org/officeDocument/2006/relationships/customXml" Target="../ink/ink3406.xml"/><Relationship Id="rId7" Type="http://schemas.openxmlformats.org/officeDocument/2006/relationships/customXml" Target="../ink/ink3012.xml"/><Relationship Id="rId239" Type="http://schemas.openxmlformats.org/officeDocument/2006/relationships/customXml" Target="../ink/ink3128.xml"/><Relationship Id="rId446" Type="http://schemas.openxmlformats.org/officeDocument/2006/relationships/image" Target="../media/image418.png"/><Relationship Id="rId653" Type="http://schemas.openxmlformats.org/officeDocument/2006/relationships/customXml" Target="../ink/ink3336.xml"/><Relationship Id="rId1076" Type="http://schemas.openxmlformats.org/officeDocument/2006/relationships/image" Target="../media/image2337.png"/><Relationship Id="rId306" Type="http://schemas.openxmlformats.org/officeDocument/2006/relationships/image" Target="../media/image348.png"/><Relationship Id="rId860" Type="http://schemas.openxmlformats.org/officeDocument/2006/relationships/image" Target="../media/image2229.png"/><Relationship Id="rId958" Type="http://schemas.openxmlformats.org/officeDocument/2006/relationships/customXml" Target="../ink/ink3489.xml"/><Relationship Id="rId1143" Type="http://schemas.openxmlformats.org/officeDocument/2006/relationships/image" Target="../media/image2370.png"/><Relationship Id="rId87" Type="http://schemas.openxmlformats.org/officeDocument/2006/relationships/customXml" Target="../ink/ink3052.xml"/><Relationship Id="rId513" Type="http://schemas.openxmlformats.org/officeDocument/2006/relationships/customXml" Target="../ink/ink3265.xml"/><Relationship Id="rId720" Type="http://schemas.openxmlformats.org/officeDocument/2006/relationships/image" Target="../media/image2159.png"/><Relationship Id="rId818" Type="http://schemas.openxmlformats.org/officeDocument/2006/relationships/image" Target="../media/image2208.png"/><Relationship Id="rId1003" Type="http://schemas.openxmlformats.org/officeDocument/2006/relationships/image" Target="../media/image2301.png"/><Relationship Id="rId1210" Type="http://schemas.openxmlformats.org/officeDocument/2006/relationships/image" Target="../media/image2403.png"/><Relationship Id="rId14" Type="http://schemas.openxmlformats.org/officeDocument/2006/relationships/image" Target="../media/image201.png"/><Relationship Id="rId163" Type="http://schemas.openxmlformats.org/officeDocument/2006/relationships/customXml" Target="../ink/ink3090.xml"/><Relationship Id="rId370" Type="http://schemas.openxmlformats.org/officeDocument/2006/relationships/image" Target="../media/image380.png"/><Relationship Id="rId230" Type="http://schemas.openxmlformats.org/officeDocument/2006/relationships/image" Target="../media/image310.png"/><Relationship Id="rId468" Type="http://schemas.openxmlformats.org/officeDocument/2006/relationships/image" Target="../media/image429.png"/><Relationship Id="rId675" Type="http://schemas.openxmlformats.org/officeDocument/2006/relationships/customXml" Target="../ink/ink3347.xml"/><Relationship Id="rId882" Type="http://schemas.openxmlformats.org/officeDocument/2006/relationships/customXml" Target="../ink/ink3451.xml"/><Relationship Id="rId1098" Type="http://schemas.openxmlformats.org/officeDocument/2006/relationships/image" Target="../media/image2348.png"/><Relationship Id="rId328" Type="http://schemas.openxmlformats.org/officeDocument/2006/relationships/image" Target="../media/image359.png"/><Relationship Id="rId535" Type="http://schemas.openxmlformats.org/officeDocument/2006/relationships/customXml" Target="../ink/ink3276.xml"/><Relationship Id="rId742" Type="http://schemas.openxmlformats.org/officeDocument/2006/relationships/image" Target="../media/image2170.png"/><Relationship Id="rId1165" Type="http://schemas.openxmlformats.org/officeDocument/2006/relationships/image" Target="../media/image2381.png"/><Relationship Id="rId602" Type="http://schemas.openxmlformats.org/officeDocument/2006/relationships/customXml" Target="../ink/ink3310.xml"/><Relationship Id="rId1025" Type="http://schemas.openxmlformats.org/officeDocument/2006/relationships/customXml" Target="../ink/ink3523.xml"/><Relationship Id="rId907" Type="http://schemas.openxmlformats.org/officeDocument/2006/relationships/image" Target="../media/image2252.png"/><Relationship Id="rId36" Type="http://schemas.openxmlformats.org/officeDocument/2006/relationships/image" Target="../media/image212.png"/><Relationship Id="rId185" Type="http://schemas.openxmlformats.org/officeDocument/2006/relationships/customXml" Target="../ink/ink3101.xml"/><Relationship Id="rId392" Type="http://schemas.openxmlformats.org/officeDocument/2006/relationships/image" Target="../media/image391.png"/><Relationship Id="rId697" Type="http://schemas.openxmlformats.org/officeDocument/2006/relationships/customXml" Target="../ink/ink3358.xml"/><Relationship Id="rId252" Type="http://schemas.openxmlformats.org/officeDocument/2006/relationships/image" Target="../media/image321.png"/><Relationship Id="rId1187" Type="http://schemas.openxmlformats.org/officeDocument/2006/relationships/image" Target="../media/image2392.png"/><Relationship Id="rId112" Type="http://schemas.openxmlformats.org/officeDocument/2006/relationships/image" Target="../media/image251.png"/><Relationship Id="rId557" Type="http://schemas.openxmlformats.org/officeDocument/2006/relationships/image" Target="../media/image472.png"/><Relationship Id="rId764" Type="http://schemas.openxmlformats.org/officeDocument/2006/relationships/image" Target="../media/image2181.png"/><Relationship Id="rId971" Type="http://schemas.openxmlformats.org/officeDocument/2006/relationships/image" Target="../media/image2284.png"/><Relationship Id="rId417" Type="http://schemas.openxmlformats.org/officeDocument/2006/relationships/customXml" Target="../ink/ink3217.xml"/><Relationship Id="rId624" Type="http://schemas.openxmlformats.org/officeDocument/2006/relationships/customXml" Target="../ink/ink3321.xml"/><Relationship Id="rId831" Type="http://schemas.openxmlformats.org/officeDocument/2006/relationships/customXml" Target="../ink/ink3425.xml"/><Relationship Id="rId1047" Type="http://schemas.openxmlformats.org/officeDocument/2006/relationships/customXml" Target="../ink/ink3534.xml"/><Relationship Id="rId929" Type="http://schemas.openxmlformats.org/officeDocument/2006/relationships/image" Target="../media/image2263.png"/><Relationship Id="rId1114" Type="http://schemas.openxmlformats.org/officeDocument/2006/relationships/customXml" Target="../ink/ink3568.xml"/><Relationship Id="rId58" Type="http://schemas.openxmlformats.org/officeDocument/2006/relationships/image" Target="../media/image223.png"/><Relationship Id="rId274" Type="http://schemas.openxmlformats.org/officeDocument/2006/relationships/image" Target="../media/image332.png"/><Relationship Id="rId481" Type="http://schemas.openxmlformats.org/officeDocument/2006/relationships/customXml" Target="../ink/ink3249.xml"/><Relationship Id="rId134" Type="http://schemas.openxmlformats.org/officeDocument/2006/relationships/image" Target="../media/image262.png"/><Relationship Id="rId579" Type="http://schemas.openxmlformats.org/officeDocument/2006/relationships/image" Target="../media/image483.png"/><Relationship Id="rId786" Type="http://schemas.openxmlformats.org/officeDocument/2006/relationships/image" Target="../media/image2192.png"/><Relationship Id="rId993" Type="http://schemas.openxmlformats.org/officeDocument/2006/relationships/image" Target="../media/image2296.png"/><Relationship Id="rId341" Type="http://schemas.openxmlformats.org/officeDocument/2006/relationships/customXml" Target="../ink/ink3179.xml"/><Relationship Id="rId439" Type="http://schemas.openxmlformats.org/officeDocument/2006/relationships/customXml" Target="../ink/ink3228.xml"/><Relationship Id="rId646" Type="http://schemas.openxmlformats.org/officeDocument/2006/relationships/image" Target="../media/image2122.png"/><Relationship Id="rId1069" Type="http://schemas.openxmlformats.org/officeDocument/2006/relationships/customXml" Target="../ink/ink3545.xml"/><Relationship Id="rId201" Type="http://schemas.openxmlformats.org/officeDocument/2006/relationships/customXml" Target="../ink/ink3109.xml"/><Relationship Id="rId506" Type="http://schemas.openxmlformats.org/officeDocument/2006/relationships/image" Target="../media/image448.png"/><Relationship Id="rId853" Type="http://schemas.openxmlformats.org/officeDocument/2006/relationships/customXml" Target="../ink/ink3436.xml"/><Relationship Id="rId1136" Type="http://schemas.openxmlformats.org/officeDocument/2006/relationships/customXml" Target="../ink/ink3579.xml"/><Relationship Id="rId713" Type="http://schemas.openxmlformats.org/officeDocument/2006/relationships/customXml" Target="../ink/ink3366.xml"/><Relationship Id="rId920" Type="http://schemas.openxmlformats.org/officeDocument/2006/relationships/customXml" Target="../ink/ink3470.xml"/><Relationship Id="rId1203" Type="http://schemas.openxmlformats.org/officeDocument/2006/relationships/image" Target="../media/image2400.png"/><Relationship Id="rId296" Type="http://schemas.openxmlformats.org/officeDocument/2006/relationships/image" Target="../media/image343.png"/><Relationship Id="rId156" Type="http://schemas.openxmlformats.org/officeDocument/2006/relationships/image" Target="../media/image273.png"/><Relationship Id="rId363" Type="http://schemas.openxmlformats.org/officeDocument/2006/relationships/customXml" Target="../ink/ink3190.xml"/><Relationship Id="rId570" Type="http://schemas.openxmlformats.org/officeDocument/2006/relationships/customXml" Target="../ink/ink3294.xml"/><Relationship Id="rId223" Type="http://schemas.openxmlformats.org/officeDocument/2006/relationships/customXml" Target="../ink/ink3120.xml"/><Relationship Id="rId430" Type="http://schemas.openxmlformats.org/officeDocument/2006/relationships/image" Target="../media/image410.png"/><Relationship Id="rId668" Type="http://schemas.openxmlformats.org/officeDocument/2006/relationships/image" Target="../media/image2133.png"/><Relationship Id="rId875" Type="http://schemas.openxmlformats.org/officeDocument/2006/relationships/customXml" Target="../ink/ink3447.xml"/><Relationship Id="rId1060" Type="http://schemas.openxmlformats.org/officeDocument/2006/relationships/image" Target="../media/image2329.png"/><Relationship Id="rId528" Type="http://schemas.openxmlformats.org/officeDocument/2006/relationships/image" Target="../media/image459.png"/><Relationship Id="rId735" Type="http://schemas.openxmlformats.org/officeDocument/2006/relationships/customXml" Target="../ink/ink3377.xml"/><Relationship Id="rId942" Type="http://schemas.openxmlformats.org/officeDocument/2006/relationships/customXml" Target="../ink/ink3481.xml"/><Relationship Id="rId1158" Type="http://schemas.openxmlformats.org/officeDocument/2006/relationships/customXml" Target="../ink/ink3590.xml"/><Relationship Id="rId1018" Type="http://schemas.openxmlformats.org/officeDocument/2006/relationships/image" Target="../media/image2308.png"/><Relationship Id="rId71" Type="http://schemas.openxmlformats.org/officeDocument/2006/relationships/customXml" Target="../ink/ink3044.xml"/><Relationship Id="rId234" Type="http://schemas.openxmlformats.org/officeDocument/2006/relationships/image" Target="../media/image312.png"/><Relationship Id="rId679" Type="http://schemas.openxmlformats.org/officeDocument/2006/relationships/customXml" Target="../ink/ink3349.xml"/><Relationship Id="rId802" Type="http://schemas.openxmlformats.org/officeDocument/2006/relationships/image" Target="../media/image2200.png"/><Relationship Id="rId886" Type="http://schemas.openxmlformats.org/officeDocument/2006/relationships/customXml" Target="../ink/ink3453.xml"/><Relationship Id="rId2" Type="http://schemas.openxmlformats.org/officeDocument/2006/relationships/notesSlide" Target="../notesSlides/notesSlide22.xml"/><Relationship Id="rId29" Type="http://schemas.openxmlformats.org/officeDocument/2006/relationships/customXml" Target="../ink/ink3023.xml"/><Relationship Id="rId441" Type="http://schemas.openxmlformats.org/officeDocument/2006/relationships/customXml" Target="../ink/ink3229.xml"/><Relationship Id="rId539" Type="http://schemas.openxmlformats.org/officeDocument/2006/relationships/customXml" Target="../ink/ink3278.xml"/><Relationship Id="rId746" Type="http://schemas.openxmlformats.org/officeDocument/2006/relationships/image" Target="../media/image2172.png"/><Relationship Id="rId1071" Type="http://schemas.openxmlformats.org/officeDocument/2006/relationships/customXml" Target="../ink/ink3546.xml"/><Relationship Id="rId1169" Type="http://schemas.openxmlformats.org/officeDocument/2006/relationships/image" Target="../media/image2383.png"/><Relationship Id="rId178" Type="http://schemas.openxmlformats.org/officeDocument/2006/relationships/image" Target="../media/image284.png"/><Relationship Id="rId301" Type="http://schemas.openxmlformats.org/officeDocument/2006/relationships/customXml" Target="../ink/ink3159.xml"/><Relationship Id="rId953" Type="http://schemas.openxmlformats.org/officeDocument/2006/relationships/image" Target="../media/image2275.png"/><Relationship Id="rId1029" Type="http://schemas.openxmlformats.org/officeDocument/2006/relationships/customXml" Target="../ink/ink3525.xml"/><Relationship Id="rId82" Type="http://schemas.openxmlformats.org/officeDocument/2006/relationships/image" Target="../media/image236.png"/><Relationship Id="rId385" Type="http://schemas.openxmlformats.org/officeDocument/2006/relationships/customXml" Target="../ink/ink3201.xml"/><Relationship Id="rId592" Type="http://schemas.openxmlformats.org/officeDocument/2006/relationships/customXml" Target="../ink/ink3305.xml"/><Relationship Id="rId606" Type="http://schemas.openxmlformats.org/officeDocument/2006/relationships/customXml" Target="../ink/ink3312.xml"/><Relationship Id="rId813" Type="http://schemas.openxmlformats.org/officeDocument/2006/relationships/customXml" Target="../ink/ink3416.xml"/><Relationship Id="rId245" Type="http://schemas.openxmlformats.org/officeDocument/2006/relationships/customXml" Target="../ink/ink3131.xml"/><Relationship Id="rId452" Type="http://schemas.openxmlformats.org/officeDocument/2006/relationships/image" Target="../media/image421.png"/><Relationship Id="rId897" Type="http://schemas.openxmlformats.org/officeDocument/2006/relationships/image" Target="../media/image2247.png"/><Relationship Id="rId1082" Type="http://schemas.openxmlformats.org/officeDocument/2006/relationships/image" Target="../media/image2340.png"/><Relationship Id="rId105" Type="http://schemas.openxmlformats.org/officeDocument/2006/relationships/customXml" Target="../ink/ink3061.xml"/><Relationship Id="rId312" Type="http://schemas.openxmlformats.org/officeDocument/2006/relationships/image" Target="../media/image351.png"/><Relationship Id="rId757" Type="http://schemas.openxmlformats.org/officeDocument/2006/relationships/customXml" Target="../ink/ink3388.xml"/><Relationship Id="rId964" Type="http://schemas.openxmlformats.org/officeDocument/2006/relationships/customXml" Target="../ink/ink3492.xml"/><Relationship Id="rId93" Type="http://schemas.openxmlformats.org/officeDocument/2006/relationships/customXml" Target="../ink/ink3055.xml"/><Relationship Id="rId189" Type="http://schemas.openxmlformats.org/officeDocument/2006/relationships/customXml" Target="../ink/ink3103.xml"/><Relationship Id="rId396" Type="http://schemas.openxmlformats.org/officeDocument/2006/relationships/image" Target="../media/image393.png"/><Relationship Id="rId617" Type="http://schemas.openxmlformats.org/officeDocument/2006/relationships/image" Target="../media/image2108.png"/><Relationship Id="rId824" Type="http://schemas.openxmlformats.org/officeDocument/2006/relationships/image" Target="../media/image2211.png"/><Relationship Id="rId256" Type="http://schemas.openxmlformats.org/officeDocument/2006/relationships/image" Target="../media/image323.png"/><Relationship Id="rId463" Type="http://schemas.openxmlformats.org/officeDocument/2006/relationships/customXml" Target="../ink/ink3240.xml"/><Relationship Id="rId670" Type="http://schemas.openxmlformats.org/officeDocument/2006/relationships/image" Target="../media/image2134.png"/><Relationship Id="rId1093" Type="http://schemas.openxmlformats.org/officeDocument/2006/relationships/customXml" Target="../ink/ink3557.xml"/><Relationship Id="rId1107" Type="http://schemas.openxmlformats.org/officeDocument/2006/relationships/image" Target="../media/image2352.png"/><Relationship Id="rId116" Type="http://schemas.openxmlformats.org/officeDocument/2006/relationships/image" Target="../media/image253.png"/><Relationship Id="rId323" Type="http://schemas.openxmlformats.org/officeDocument/2006/relationships/customXml" Target="../ink/ink3170.xml"/><Relationship Id="rId530" Type="http://schemas.openxmlformats.org/officeDocument/2006/relationships/image" Target="../media/image460.png"/><Relationship Id="rId768" Type="http://schemas.openxmlformats.org/officeDocument/2006/relationships/image" Target="../media/image2183.png"/><Relationship Id="rId975" Type="http://schemas.openxmlformats.org/officeDocument/2006/relationships/image" Target="../media/image2286.png"/><Relationship Id="rId1160" Type="http://schemas.openxmlformats.org/officeDocument/2006/relationships/customXml" Target="../ink/ink3591.xml"/><Relationship Id="rId20" Type="http://schemas.openxmlformats.org/officeDocument/2006/relationships/image" Target="../media/image204.png"/><Relationship Id="rId628" Type="http://schemas.openxmlformats.org/officeDocument/2006/relationships/customXml" Target="../ink/ink3323.xml"/><Relationship Id="rId835" Type="http://schemas.openxmlformats.org/officeDocument/2006/relationships/customXml" Target="../ink/ink3427.xml"/><Relationship Id="rId267" Type="http://schemas.openxmlformats.org/officeDocument/2006/relationships/customXml" Target="../ink/ink3142.xml"/><Relationship Id="rId474" Type="http://schemas.openxmlformats.org/officeDocument/2006/relationships/image" Target="../media/image432.png"/><Relationship Id="rId1020" Type="http://schemas.openxmlformats.org/officeDocument/2006/relationships/image" Target="../media/image2309.png"/><Relationship Id="rId1118" Type="http://schemas.openxmlformats.org/officeDocument/2006/relationships/customXml" Target="../ink/ink3570.xml"/><Relationship Id="rId127" Type="http://schemas.openxmlformats.org/officeDocument/2006/relationships/customXml" Target="../ink/ink3072.xml"/><Relationship Id="rId681" Type="http://schemas.openxmlformats.org/officeDocument/2006/relationships/customXml" Target="../ink/ink3350.xml"/><Relationship Id="rId779" Type="http://schemas.openxmlformats.org/officeDocument/2006/relationships/customXml" Target="../ink/ink3399.xml"/><Relationship Id="rId902" Type="http://schemas.openxmlformats.org/officeDocument/2006/relationships/customXml" Target="../ink/ink3461.xml"/><Relationship Id="rId986" Type="http://schemas.openxmlformats.org/officeDocument/2006/relationships/customXml" Target="../ink/ink3503.xml"/><Relationship Id="rId31" Type="http://schemas.openxmlformats.org/officeDocument/2006/relationships/customXml" Target="../ink/ink3024.xml"/><Relationship Id="rId334" Type="http://schemas.openxmlformats.org/officeDocument/2006/relationships/image" Target="../media/image362.png"/><Relationship Id="rId541" Type="http://schemas.openxmlformats.org/officeDocument/2006/relationships/customXml" Target="../ink/ink3279.xml"/><Relationship Id="rId639" Type="http://schemas.openxmlformats.org/officeDocument/2006/relationships/image" Target="../media/image2119.png"/><Relationship Id="rId1171" Type="http://schemas.openxmlformats.org/officeDocument/2006/relationships/image" Target="../media/image2384.png"/><Relationship Id="rId180" Type="http://schemas.openxmlformats.org/officeDocument/2006/relationships/image" Target="../media/image285.png"/><Relationship Id="rId278" Type="http://schemas.openxmlformats.org/officeDocument/2006/relationships/image" Target="../media/image334.png"/><Relationship Id="rId401" Type="http://schemas.openxmlformats.org/officeDocument/2006/relationships/customXml" Target="../ink/ink3209.xml"/><Relationship Id="rId846" Type="http://schemas.openxmlformats.org/officeDocument/2006/relationships/image" Target="../media/image2222.png"/><Relationship Id="rId1031" Type="http://schemas.openxmlformats.org/officeDocument/2006/relationships/customXml" Target="../ink/ink3526.xml"/><Relationship Id="rId1129" Type="http://schemas.openxmlformats.org/officeDocument/2006/relationships/image" Target="../media/image2363.png"/><Relationship Id="rId485" Type="http://schemas.openxmlformats.org/officeDocument/2006/relationships/customXml" Target="../ink/ink3251.xml"/><Relationship Id="rId692" Type="http://schemas.openxmlformats.org/officeDocument/2006/relationships/image" Target="../media/image2145.png"/><Relationship Id="rId706" Type="http://schemas.openxmlformats.org/officeDocument/2006/relationships/image" Target="../media/image2152.png"/><Relationship Id="rId913" Type="http://schemas.openxmlformats.org/officeDocument/2006/relationships/image" Target="../media/image2255.png"/><Relationship Id="rId42" Type="http://schemas.openxmlformats.org/officeDocument/2006/relationships/image" Target="../media/image215.png"/><Relationship Id="rId138" Type="http://schemas.openxmlformats.org/officeDocument/2006/relationships/image" Target="../media/image264.png"/><Relationship Id="rId345" Type="http://schemas.openxmlformats.org/officeDocument/2006/relationships/customXml" Target="../ink/ink3181.xml"/><Relationship Id="rId552" Type="http://schemas.openxmlformats.org/officeDocument/2006/relationships/customXml" Target="../ink/ink3285.xml"/><Relationship Id="rId997" Type="http://schemas.openxmlformats.org/officeDocument/2006/relationships/image" Target="../media/image2298.png"/><Relationship Id="rId1182" Type="http://schemas.openxmlformats.org/officeDocument/2006/relationships/customXml" Target="../ink/ink3602.xml"/><Relationship Id="rId191" Type="http://schemas.openxmlformats.org/officeDocument/2006/relationships/customXml" Target="../ink/ink3104.xml"/><Relationship Id="rId205" Type="http://schemas.openxmlformats.org/officeDocument/2006/relationships/customXml" Target="../ink/ink3111.xml"/><Relationship Id="rId412" Type="http://schemas.openxmlformats.org/officeDocument/2006/relationships/image" Target="../media/image401.png"/><Relationship Id="rId857" Type="http://schemas.openxmlformats.org/officeDocument/2006/relationships/customXml" Target="../ink/ink3438.xml"/><Relationship Id="rId1042" Type="http://schemas.openxmlformats.org/officeDocument/2006/relationships/image" Target="../media/image2320.png"/><Relationship Id="rId289" Type="http://schemas.openxmlformats.org/officeDocument/2006/relationships/customXml" Target="../ink/ink3153.xml"/><Relationship Id="rId496" Type="http://schemas.openxmlformats.org/officeDocument/2006/relationships/image" Target="../media/image443.png"/><Relationship Id="rId717" Type="http://schemas.openxmlformats.org/officeDocument/2006/relationships/customXml" Target="../ink/ink3368.xml"/><Relationship Id="rId924" Type="http://schemas.openxmlformats.org/officeDocument/2006/relationships/customXml" Target="../ink/ink3472.xml"/><Relationship Id="rId53" Type="http://schemas.openxmlformats.org/officeDocument/2006/relationships/customXml" Target="../ink/ink3035.xml"/><Relationship Id="rId149" Type="http://schemas.openxmlformats.org/officeDocument/2006/relationships/customXml" Target="../ink/ink3083.xml"/><Relationship Id="rId356" Type="http://schemas.openxmlformats.org/officeDocument/2006/relationships/image" Target="../media/image373.png"/><Relationship Id="rId563" Type="http://schemas.openxmlformats.org/officeDocument/2006/relationships/image" Target="../media/image475.png"/><Relationship Id="rId770" Type="http://schemas.openxmlformats.org/officeDocument/2006/relationships/image" Target="../media/image2184.png"/><Relationship Id="rId1193" Type="http://schemas.openxmlformats.org/officeDocument/2006/relationships/image" Target="../media/image2395.png"/><Relationship Id="rId1207" Type="http://schemas.openxmlformats.org/officeDocument/2006/relationships/image" Target="../media/image2402.png"/><Relationship Id="rId216" Type="http://schemas.openxmlformats.org/officeDocument/2006/relationships/image" Target="../media/image303.png"/><Relationship Id="rId423" Type="http://schemas.openxmlformats.org/officeDocument/2006/relationships/customXml" Target="../ink/ink3220.xml"/><Relationship Id="rId868" Type="http://schemas.openxmlformats.org/officeDocument/2006/relationships/image" Target="../media/image2233.png"/><Relationship Id="rId1053" Type="http://schemas.openxmlformats.org/officeDocument/2006/relationships/customXml" Target="../ink/ink3537.xml"/><Relationship Id="rId630" Type="http://schemas.openxmlformats.org/officeDocument/2006/relationships/customXml" Target="../ink/ink3324.xml"/><Relationship Id="rId728" Type="http://schemas.openxmlformats.org/officeDocument/2006/relationships/image" Target="../media/image2163.png"/><Relationship Id="rId935" Type="http://schemas.openxmlformats.org/officeDocument/2006/relationships/image" Target="../media/image2266.png"/><Relationship Id="rId64" Type="http://schemas.openxmlformats.org/officeDocument/2006/relationships/image" Target="../media/image227.png"/><Relationship Id="rId367" Type="http://schemas.openxmlformats.org/officeDocument/2006/relationships/customXml" Target="../ink/ink3192.xml"/><Relationship Id="rId574" Type="http://schemas.openxmlformats.org/officeDocument/2006/relationships/customXml" Target="../ink/ink3296.xml"/><Relationship Id="rId1120" Type="http://schemas.openxmlformats.org/officeDocument/2006/relationships/customXml" Target="../ink/ink3571.xml"/><Relationship Id="rId1218" Type="http://schemas.openxmlformats.org/officeDocument/2006/relationships/image" Target="../media/image2407.png"/><Relationship Id="rId227" Type="http://schemas.openxmlformats.org/officeDocument/2006/relationships/customXml" Target="../ink/ink3122.xml"/><Relationship Id="rId781" Type="http://schemas.openxmlformats.org/officeDocument/2006/relationships/customXml" Target="../ink/ink3400.xml"/><Relationship Id="rId879" Type="http://schemas.openxmlformats.org/officeDocument/2006/relationships/customXml" Target="../ink/ink3449.xml"/><Relationship Id="rId434" Type="http://schemas.openxmlformats.org/officeDocument/2006/relationships/image" Target="../media/image412.png"/><Relationship Id="rId641" Type="http://schemas.openxmlformats.org/officeDocument/2006/relationships/customXml" Target="../ink/ink3330.xml"/><Relationship Id="rId739" Type="http://schemas.openxmlformats.org/officeDocument/2006/relationships/customXml" Target="../ink/ink3379.xml"/><Relationship Id="rId1064" Type="http://schemas.openxmlformats.org/officeDocument/2006/relationships/image" Target="../media/image2331.png"/><Relationship Id="rId280" Type="http://schemas.openxmlformats.org/officeDocument/2006/relationships/image" Target="../media/image335.png"/><Relationship Id="rId501" Type="http://schemas.openxmlformats.org/officeDocument/2006/relationships/customXml" Target="../ink/ink3259.xml"/><Relationship Id="rId946" Type="http://schemas.openxmlformats.org/officeDocument/2006/relationships/customXml" Target="../ink/ink3483.xml"/><Relationship Id="rId1131" Type="http://schemas.openxmlformats.org/officeDocument/2006/relationships/image" Target="../media/image2364.png"/><Relationship Id="rId75" Type="http://schemas.openxmlformats.org/officeDocument/2006/relationships/customXml" Target="../ink/ink3046.xml"/><Relationship Id="rId140" Type="http://schemas.openxmlformats.org/officeDocument/2006/relationships/image" Target="../media/image265.png"/><Relationship Id="rId378" Type="http://schemas.openxmlformats.org/officeDocument/2006/relationships/image" Target="../media/image384.png"/><Relationship Id="rId585" Type="http://schemas.openxmlformats.org/officeDocument/2006/relationships/image" Target="../media/image486.png"/><Relationship Id="rId792" Type="http://schemas.openxmlformats.org/officeDocument/2006/relationships/image" Target="../media/image2195.png"/><Relationship Id="rId806" Type="http://schemas.openxmlformats.org/officeDocument/2006/relationships/image" Target="../media/image2202.png"/><Relationship Id="rId6" Type="http://schemas.openxmlformats.org/officeDocument/2006/relationships/image" Target="../media/image197.png"/><Relationship Id="rId238" Type="http://schemas.openxmlformats.org/officeDocument/2006/relationships/image" Target="../media/image314.png"/><Relationship Id="rId445" Type="http://schemas.openxmlformats.org/officeDocument/2006/relationships/customXml" Target="../ink/ink3231.xml"/><Relationship Id="rId652" Type="http://schemas.openxmlformats.org/officeDocument/2006/relationships/image" Target="../media/image2125.png"/><Relationship Id="rId1075" Type="http://schemas.openxmlformats.org/officeDocument/2006/relationships/customXml" Target="../ink/ink3548.xml"/><Relationship Id="rId291" Type="http://schemas.openxmlformats.org/officeDocument/2006/relationships/customXml" Target="../ink/ink3154.xml"/><Relationship Id="rId305" Type="http://schemas.openxmlformats.org/officeDocument/2006/relationships/customXml" Target="../ink/ink3161.xml"/><Relationship Id="rId512" Type="http://schemas.openxmlformats.org/officeDocument/2006/relationships/image" Target="../media/image451.png"/><Relationship Id="rId957" Type="http://schemas.openxmlformats.org/officeDocument/2006/relationships/image" Target="../media/image2277.png"/><Relationship Id="rId1142" Type="http://schemas.openxmlformats.org/officeDocument/2006/relationships/customXml" Target="../ink/ink3582.xml"/><Relationship Id="rId86" Type="http://schemas.openxmlformats.org/officeDocument/2006/relationships/image" Target="../media/image238.png"/><Relationship Id="rId151" Type="http://schemas.openxmlformats.org/officeDocument/2006/relationships/customXml" Target="../ink/ink3084.xml"/><Relationship Id="rId389" Type="http://schemas.openxmlformats.org/officeDocument/2006/relationships/customXml" Target="../ink/ink3203.xml"/><Relationship Id="rId596" Type="http://schemas.openxmlformats.org/officeDocument/2006/relationships/customXml" Target="../ink/ink3307.xml"/><Relationship Id="rId817" Type="http://schemas.openxmlformats.org/officeDocument/2006/relationships/customXml" Target="../ink/ink3418.xml"/><Relationship Id="rId1002" Type="http://schemas.openxmlformats.org/officeDocument/2006/relationships/customXml" Target="../ink/ink3511.xml"/><Relationship Id="rId249" Type="http://schemas.openxmlformats.org/officeDocument/2006/relationships/customXml" Target="../ink/ink3133.xml"/><Relationship Id="rId456" Type="http://schemas.openxmlformats.org/officeDocument/2006/relationships/image" Target="../media/image423.png"/><Relationship Id="rId663" Type="http://schemas.openxmlformats.org/officeDocument/2006/relationships/customXml" Target="../ink/ink3341.xml"/><Relationship Id="rId870" Type="http://schemas.openxmlformats.org/officeDocument/2006/relationships/image" Target="../media/image2234.png"/><Relationship Id="rId1086" Type="http://schemas.openxmlformats.org/officeDocument/2006/relationships/image" Target="../media/image2342.png"/><Relationship Id="rId13" Type="http://schemas.openxmlformats.org/officeDocument/2006/relationships/customXml" Target="../ink/ink3015.xml"/><Relationship Id="rId109" Type="http://schemas.openxmlformats.org/officeDocument/2006/relationships/customXml" Target="../ink/ink3063.xml"/><Relationship Id="rId316" Type="http://schemas.openxmlformats.org/officeDocument/2006/relationships/image" Target="../media/image353.png"/><Relationship Id="rId523" Type="http://schemas.openxmlformats.org/officeDocument/2006/relationships/customXml" Target="../ink/ink3270.xml"/><Relationship Id="rId968" Type="http://schemas.openxmlformats.org/officeDocument/2006/relationships/customXml" Target="../ink/ink3494.xml"/><Relationship Id="rId1153" Type="http://schemas.openxmlformats.org/officeDocument/2006/relationships/image" Target="../media/image2375.png"/><Relationship Id="rId97" Type="http://schemas.openxmlformats.org/officeDocument/2006/relationships/customXml" Target="../ink/ink3057.xml"/><Relationship Id="rId730" Type="http://schemas.openxmlformats.org/officeDocument/2006/relationships/image" Target="../media/image2164.png"/><Relationship Id="rId828" Type="http://schemas.openxmlformats.org/officeDocument/2006/relationships/image" Target="../media/image2213.png"/><Relationship Id="rId1013" Type="http://schemas.openxmlformats.org/officeDocument/2006/relationships/customXml" Target="../ink/ink3517.xml"/><Relationship Id="rId162" Type="http://schemas.openxmlformats.org/officeDocument/2006/relationships/image" Target="../media/image276.png"/><Relationship Id="rId467" Type="http://schemas.openxmlformats.org/officeDocument/2006/relationships/customXml" Target="../ink/ink3242.xml"/><Relationship Id="rId1097" Type="http://schemas.openxmlformats.org/officeDocument/2006/relationships/customXml" Target="../ink/ink3559.xml"/><Relationship Id="rId1220" Type="http://schemas.openxmlformats.org/officeDocument/2006/relationships/image" Target="../media/image2408.png"/><Relationship Id="rId674" Type="http://schemas.openxmlformats.org/officeDocument/2006/relationships/image" Target="../media/image2136.png"/><Relationship Id="rId881" Type="http://schemas.openxmlformats.org/officeDocument/2006/relationships/customXml" Target="../ink/ink3450.xml"/><Relationship Id="rId979" Type="http://schemas.openxmlformats.org/officeDocument/2006/relationships/image" Target="../media/image2288.png"/><Relationship Id="rId24" Type="http://schemas.openxmlformats.org/officeDocument/2006/relationships/image" Target="../media/image206.png"/><Relationship Id="rId327" Type="http://schemas.openxmlformats.org/officeDocument/2006/relationships/customXml" Target="../ink/ink3172.xml"/><Relationship Id="rId534" Type="http://schemas.openxmlformats.org/officeDocument/2006/relationships/image" Target="../media/image462.png"/><Relationship Id="rId741" Type="http://schemas.openxmlformats.org/officeDocument/2006/relationships/customXml" Target="../ink/ink3380.xml"/><Relationship Id="rId839" Type="http://schemas.openxmlformats.org/officeDocument/2006/relationships/customXml" Target="../ink/ink3429.xml"/><Relationship Id="rId1164" Type="http://schemas.openxmlformats.org/officeDocument/2006/relationships/customXml" Target="../ink/ink3593.xml"/><Relationship Id="rId173" Type="http://schemas.openxmlformats.org/officeDocument/2006/relationships/customXml" Target="../ink/ink3095.xml"/><Relationship Id="rId380" Type="http://schemas.openxmlformats.org/officeDocument/2006/relationships/image" Target="../media/image385.png"/><Relationship Id="rId601" Type="http://schemas.openxmlformats.org/officeDocument/2006/relationships/image" Target="../media/image2100.png"/><Relationship Id="rId1024" Type="http://schemas.openxmlformats.org/officeDocument/2006/relationships/image" Target="../media/image2311.png"/><Relationship Id="rId240" Type="http://schemas.openxmlformats.org/officeDocument/2006/relationships/image" Target="../media/image315.png"/><Relationship Id="rId478" Type="http://schemas.openxmlformats.org/officeDocument/2006/relationships/image" Target="../media/image434.png"/><Relationship Id="rId685" Type="http://schemas.openxmlformats.org/officeDocument/2006/relationships/customXml" Target="../ink/ink3352.xml"/><Relationship Id="rId892" Type="http://schemas.openxmlformats.org/officeDocument/2006/relationships/customXml" Target="../ink/ink3456.xml"/><Relationship Id="rId906" Type="http://schemas.openxmlformats.org/officeDocument/2006/relationships/customXml" Target="../ink/ink3463.xml"/><Relationship Id="rId35" Type="http://schemas.openxmlformats.org/officeDocument/2006/relationships/customXml" Target="../ink/ink3026.xml"/><Relationship Id="rId100" Type="http://schemas.openxmlformats.org/officeDocument/2006/relationships/image" Target="../media/image245.png"/><Relationship Id="rId338" Type="http://schemas.openxmlformats.org/officeDocument/2006/relationships/image" Target="../media/image364.png"/><Relationship Id="rId545" Type="http://schemas.openxmlformats.org/officeDocument/2006/relationships/customXml" Target="../ink/ink3281.xml"/><Relationship Id="rId752" Type="http://schemas.openxmlformats.org/officeDocument/2006/relationships/image" Target="../media/image2175.png"/><Relationship Id="rId1175" Type="http://schemas.openxmlformats.org/officeDocument/2006/relationships/image" Target="../media/image2386.png"/><Relationship Id="rId184" Type="http://schemas.openxmlformats.org/officeDocument/2006/relationships/image" Target="../media/image287.png"/><Relationship Id="rId391" Type="http://schemas.openxmlformats.org/officeDocument/2006/relationships/customXml" Target="../ink/ink3204.xml"/><Relationship Id="rId405" Type="http://schemas.openxmlformats.org/officeDocument/2006/relationships/customXml" Target="../ink/ink3211.xml"/><Relationship Id="rId612" Type="http://schemas.openxmlformats.org/officeDocument/2006/relationships/customXml" Target="../ink/ink3315.xml"/><Relationship Id="rId1035" Type="http://schemas.openxmlformats.org/officeDocument/2006/relationships/customXml" Target="../ink/ink3528.xml"/><Relationship Id="rId251" Type="http://schemas.openxmlformats.org/officeDocument/2006/relationships/customXml" Target="../ink/ink3134.xml"/><Relationship Id="rId489" Type="http://schemas.openxmlformats.org/officeDocument/2006/relationships/customXml" Target="../ink/ink3253.xml"/><Relationship Id="rId696" Type="http://schemas.openxmlformats.org/officeDocument/2006/relationships/image" Target="../media/image2147.png"/><Relationship Id="rId917" Type="http://schemas.openxmlformats.org/officeDocument/2006/relationships/image" Target="../media/image2257.png"/><Relationship Id="rId1102" Type="http://schemas.openxmlformats.org/officeDocument/2006/relationships/image" Target="../media/image2350.png"/><Relationship Id="rId46" Type="http://schemas.openxmlformats.org/officeDocument/2006/relationships/image" Target="../media/image217.png"/><Relationship Id="rId349" Type="http://schemas.openxmlformats.org/officeDocument/2006/relationships/customXml" Target="../ink/ink3183.xml"/><Relationship Id="rId556" Type="http://schemas.openxmlformats.org/officeDocument/2006/relationships/customXml" Target="../ink/ink3287.xml"/><Relationship Id="rId763" Type="http://schemas.openxmlformats.org/officeDocument/2006/relationships/customXml" Target="../ink/ink3391.xml"/><Relationship Id="rId1186" Type="http://schemas.openxmlformats.org/officeDocument/2006/relationships/customXml" Target="../ink/ink3604.xml"/><Relationship Id="rId111" Type="http://schemas.openxmlformats.org/officeDocument/2006/relationships/customXml" Target="../ink/ink3064.xml"/><Relationship Id="rId195" Type="http://schemas.openxmlformats.org/officeDocument/2006/relationships/customXml" Target="../ink/ink3106.xml"/><Relationship Id="rId209" Type="http://schemas.openxmlformats.org/officeDocument/2006/relationships/customXml" Target="../ink/ink3113.xml"/><Relationship Id="rId416" Type="http://schemas.openxmlformats.org/officeDocument/2006/relationships/image" Target="../media/image403.png"/><Relationship Id="rId970" Type="http://schemas.openxmlformats.org/officeDocument/2006/relationships/customXml" Target="../ink/ink3495.xml"/><Relationship Id="rId1046" Type="http://schemas.openxmlformats.org/officeDocument/2006/relationships/image" Target="../media/image2322.png"/><Relationship Id="rId623" Type="http://schemas.openxmlformats.org/officeDocument/2006/relationships/image" Target="../media/image2111.png"/><Relationship Id="rId830" Type="http://schemas.openxmlformats.org/officeDocument/2006/relationships/image" Target="../media/image2214.png"/><Relationship Id="rId928" Type="http://schemas.openxmlformats.org/officeDocument/2006/relationships/customXml" Target="../ink/ink3474.xml"/><Relationship Id="rId57" Type="http://schemas.openxmlformats.org/officeDocument/2006/relationships/customXml" Target="../ink/ink3037.xml"/><Relationship Id="rId262" Type="http://schemas.openxmlformats.org/officeDocument/2006/relationships/image" Target="../media/image326.png"/><Relationship Id="rId567" Type="http://schemas.openxmlformats.org/officeDocument/2006/relationships/image" Target="../media/image477.png"/><Relationship Id="rId1113" Type="http://schemas.openxmlformats.org/officeDocument/2006/relationships/image" Target="../media/image2355.png"/><Relationship Id="rId1197" Type="http://schemas.openxmlformats.org/officeDocument/2006/relationships/image" Target="../media/image2397.png"/><Relationship Id="rId122" Type="http://schemas.openxmlformats.org/officeDocument/2006/relationships/image" Target="../media/image256.png"/><Relationship Id="rId774" Type="http://schemas.openxmlformats.org/officeDocument/2006/relationships/image" Target="../media/image2186.png"/><Relationship Id="rId981" Type="http://schemas.openxmlformats.org/officeDocument/2006/relationships/image" Target="../media/image2289.png"/><Relationship Id="rId1057" Type="http://schemas.openxmlformats.org/officeDocument/2006/relationships/customXml" Target="../ink/ink3539.xml"/><Relationship Id="rId427" Type="http://schemas.openxmlformats.org/officeDocument/2006/relationships/customXml" Target="../ink/ink3222.xml"/><Relationship Id="rId634" Type="http://schemas.openxmlformats.org/officeDocument/2006/relationships/customXml" Target="../ink/ink3326.xml"/><Relationship Id="rId841" Type="http://schemas.openxmlformats.org/officeDocument/2006/relationships/customXml" Target="../ink/ink3430.xml"/><Relationship Id="rId273" Type="http://schemas.openxmlformats.org/officeDocument/2006/relationships/customXml" Target="../ink/ink3145.xml"/><Relationship Id="rId480" Type="http://schemas.openxmlformats.org/officeDocument/2006/relationships/image" Target="../media/image435.png"/><Relationship Id="rId701" Type="http://schemas.openxmlformats.org/officeDocument/2006/relationships/customXml" Target="../ink/ink3360.xml"/><Relationship Id="rId939" Type="http://schemas.openxmlformats.org/officeDocument/2006/relationships/image" Target="../media/image2268.png"/><Relationship Id="rId1124" Type="http://schemas.openxmlformats.org/officeDocument/2006/relationships/customXml" Target="../ink/ink3573.xml"/><Relationship Id="rId68" Type="http://schemas.openxmlformats.org/officeDocument/2006/relationships/image" Target="../media/image229.png"/><Relationship Id="rId133" Type="http://schemas.openxmlformats.org/officeDocument/2006/relationships/customXml" Target="../ink/ink3075.xml"/><Relationship Id="rId340" Type="http://schemas.openxmlformats.org/officeDocument/2006/relationships/image" Target="../media/image365.png"/><Relationship Id="rId578" Type="http://schemas.openxmlformats.org/officeDocument/2006/relationships/customXml" Target="../ink/ink3298.xml"/><Relationship Id="rId785" Type="http://schemas.openxmlformats.org/officeDocument/2006/relationships/customXml" Target="../ink/ink3402.xml"/><Relationship Id="rId992" Type="http://schemas.openxmlformats.org/officeDocument/2006/relationships/customXml" Target="../ink/ink3506.xml"/><Relationship Id="rId200" Type="http://schemas.openxmlformats.org/officeDocument/2006/relationships/image" Target="../media/image295.png"/><Relationship Id="rId438" Type="http://schemas.openxmlformats.org/officeDocument/2006/relationships/image" Target="../media/image414.png"/><Relationship Id="rId645" Type="http://schemas.openxmlformats.org/officeDocument/2006/relationships/customXml" Target="../ink/ink3332.xml"/><Relationship Id="rId852" Type="http://schemas.openxmlformats.org/officeDocument/2006/relationships/image" Target="../media/image2225.png"/><Relationship Id="rId1068" Type="http://schemas.openxmlformats.org/officeDocument/2006/relationships/image" Target="../media/image2333.png"/><Relationship Id="rId284" Type="http://schemas.openxmlformats.org/officeDocument/2006/relationships/image" Target="../media/image337.png"/><Relationship Id="rId491" Type="http://schemas.openxmlformats.org/officeDocument/2006/relationships/customXml" Target="../ink/ink3254.xml"/><Relationship Id="rId505" Type="http://schemas.openxmlformats.org/officeDocument/2006/relationships/customXml" Target="../ink/ink3261.xml"/><Relationship Id="rId712" Type="http://schemas.openxmlformats.org/officeDocument/2006/relationships/image" Target="../media/image2155.png"/><Relationship Id="rId1135" Type="http://schemas.openxmlformats.org/officeDocument/2006/relationships/image" Target="../media/image2366.png"/><Relationship Id="rId79" Type="http://schemas.openxmlformats.org/officeDocument/2006/relationships/customXml" Target="../ink/ink3048.xml"/><Relationship Id="rId144" Type="http://schemas.openxmlformats.org/officeDocument/2006/relationships/image" Target="../media/image267.png"/><Relationship Id="rId589" Type="http://schemas.openxmlformats.org/officeDocument/2006/relationships/image" Target="../media/image1714.png"/><Relationship Id="rId796" Type="http://schemas.openxmlformats.org/officeDocument/2006/relationships/image" Target="../media/image2197.png"/><Relationship Id="rId1202" Type="http://schemas.openxmlformats.org/officeDocument/2006/relationships/customXml" Target="../ink/ink3612.xml"/><Relationship Id="rId351" Type="http://schemas.openxmlformats.org/officeDocument/2006/relationships/customXml" Target="../ink/ink3184.xml"/><Relationship Id="rId449" Type="http://schemas.openxmlformats.org/officeDocument/2006/relationships/customXml" Target="../ink/ink3233.xml"/><Relationship Id="rId656" Type="http://schemas.openxmlformats.org/officeDocument/2006/relationships/image" Target="../media/image2127.png"/><Relationship Id="rId863" Type="http://schemas.openxmlformats.org/officeDocument/2006/relationships/customXml" Target="../ink/ink3441.xml"/><Relationship Id="rId1079" Type="http://schemas.openxmlformats.org/officeDocument/2006/relationships/customXml" Target="../ink/ink3550.xml"/><Relationship Id="rId211" Type="http://schemas.openxmlformats.org/officeDocument/2006/relationships/customXml" Target="../ink/ink3114.xml"/><Relationship Id="rId295" Type="http://schemas.openxmlformats.org/officeDocument/2006/relationships/customXml" Target="../ink/ink3156.xml"/><Relationship Id="rId309" Type="http://schemas.openxmlformats.org/officeDocument/2006/relationships/customXml" Target="../ink/ink3163.xml"/><Relationship Id="rId516" Type="http://schemas.openxmlformats.org/officeDocument/2006/relationships/image" Target="../media/image453.png"/><Relationship Id="rId1146" Type="http://schemas.openxmlformats.org/officeDocument/2006/relationships/customXml" Target="../ink/ink3584.xml"/><Relationship Id="rId723" Type="http://schemas.openxmlformats.org/officeDocument/2006/relationships/customXml" Target="../ink/ink3371.xml"/><Relationship Id="rId930" Type="http://schemas.openxmlformats.org/officeDocument/2006/relationships/customXml" Target="../ink/ink3475.xml"/><Relationship Id="rId1006" Type="http://schemas.openxmlformats.org/officeDocument/2006/relationships/image" Target="../media/image2302.png"/><Relationship Id="rId155" Type="http://schemas.openxmlformats.org/officeDocument/2006/relationships/customXml" Target="../ink/ink3086.xml"/><Relationship Id="rId362" Type="http://schemas.openxmlformats.org/officeDocument/2006/relationships/image" Target="../media/image376.png"/><Relationship Id="rId1213" Type="http://schemas.openxmlformats.org/officeDocument/2006/relationships/customXml" Target="../ink/ink3618.xml"/><Relationship Id="rId222" Type="http://schemas.openxmlformats.org/officeDocument/2006/relationships/image" Target="../media/image306.png"/><Relationship Id="rId667" Type="http://schemas.openxmlformats.org/officeDocument/2006/relationships/customXml" Target="../ink/ink3343.xml"/><Relationship Id="rId874" Type="http://schemas.openxmlformats.org/officeDocument/2006/relationships/image" Target="../media/image2236.png"/><Relationship Id="rId17" Type="http://schemas.openxmlformats.org/officeDocument/2006/relationships/customXml" Target="../ink/ink3017.xml"/><Relationship Id="rId527" Type="http://schemas.openxmlformats.org/officeDocument/2006/relationships/customXml" Target="../ink/ink3272.xml"/><Relationship Id="rId734" Type="http://schemas.openxmlformats.org/officeDocument/2006/relationships/image" Target="../media/image2166.png"/><Relationship Id="rId941" Type="http://schemas.openxmlformats.org/officeDocument/2006/relationships/image" Target="../media/image2269.png"/><Relationship Id="rId1157" Type="http://schemas.openxmlformats.org/officeDocument/2006/relationships/image" Target="../media/image2377.png"/><Relationship Id="rId70" Type="http://schemas.openxmlformats.org/officeDocument/2006/relationships/image" Target="../media/image230.png"/><Relationship Id="rId166" Type="http://schemas.openxmlformats.org/officeDocument/2006/relationships/image" Target="../media/image278.png"/><Relationship Id="rId373" Type="http://schemas.openxmlformats.org/officeDocument/2006/relationships/customXml" Target="../ink/ink3195.xml"/><Relationship Id="rId580" Type="http://schemas.openxmlformats.org/officeDocument/2006/relationships/customXml" Target="../ink/ink3299.xml"/><Relationship Id="rId801" Type="http://schemas.openxmlformats.org/officeDocument/2006/relationships/customXml" Target="../ink/ink3410.xml"/><Relationship Id="rId1017" Type="http://schemas.openxmlformats.org/officeDocument/2006/relationships/customXml" Target="../ink/ink3519.xml"/><Relationship Id="rId1224" Type="http://schemas.openxmlformats.org/officeDocument/2006/relationships/image" Target="../media/image2410.png"/><Relationship Id="rId1" Type="http://schemas.openxmlformats.org/officeDocument/2006/relationships/slideLayout" Target="../slideLayouts/slideLayout7.xml"/><Relationship Id="rId233" Type="http://schemas.openxmlformats.org/officeDocument/2006/relationships/customXml" Target="../ink/ink3125.xml"/><Relationship Id="rId440" Type="http://schemas.openxmlformats.org/officeDocument/2006/relationships/image" Target="../media/image415.png"/><Relationship Id="rId678" Type="http://schemas.openxmlformats.org/officeDocument/2006/relationships/image" Target="../media/image2138.png"/><Relationship Id="rId885" Type="http://schemas.openxmlformats.org/officeDocument/2006/relationships/image" Target="../media/image2241.png"/><Relationship Id="rId1070" Type="http://schemas.openxmlformats.org/officeDocument/2006/relationships/image" Target="../media/image2334.png"/><Relationship Id="rId28" Type="http://schemas.openxmlformats.org/officeDocument/2006/relationships/image" Target="../media/image208.png"/><Relationship Id="rId300" Type="http://schemas.openxmlformats.org/officeDocument/2006/relationships/image" Target="../media/image345.png"/><Relationship Id="rId538" Type="http://schemas.openxmlformats.org/officeDocument/2006/relationships/image" Target="../media/image464.png"/><Relationship Id="rId745" Type="http://schemas.openxmlformats.org/officeDocument/2006/relationships/customXml" Target="../ink/ink3382.xml"/><Relationship Id="rId952" Type="http://schemas.openxmlformats.org/officeDocument/2006/relationships/customXml" Target="../ink/ink3486.xml"/><Relationship Id="rId1168" Type="http://schemas.openxmlformats.org/officeDocument/2006/relationships/customXml" Target="../ink/ink3595.xml"/><Relationship Id="rId81" Type="http://schemas.openxmlformats.org/officeDocument/2006/relationships/customXml" Target="../ink/ink3049.xml"/><Relationship Id="rId177" Type="http://schemas.openxmlformats.org/officeDocument/2006/relationships/customXml" Target="../ink/ink3097.xml"/><Relationship Id="rId384" Type="http://schemas.openxmlformats.org/officeDocument/2006/relationships/image" Target="../media/image387.png"/><Relationship Id="rId591" Type="http://schemas.openxmlformats.org/officeDocument/2006/relationships/image" Target="../media/image1751.png"/><Relationship Id="rId605" Type="http://schemas.openxmlformats.org/officeDocument/2006/relationships/image" Target="../media/image2102.png"/><Relationship Id="rId812" Type="http://schemas.openxmlformats.org/officeDocument/2006/relationships/image" Target="../media/image2205.png"/><Relationship Id="rId1028" Type="http://schemas.openxmlformats.org/officeDocument/2006/relationships/image" Target="../media/image2313.png"/><Relationship Id="rId244" Type="http://schemas.openxmlformats.org/officeDocument/2006/relationships/image" Target="../media/image317.png"/><Relationship Id="rId689" Type="http://schemas.openxmlformats.org/officeDocument/2006/relationships/customXml" Target="../ink/ink3354.xml"/><Relationship Id="rId896" Type="http://schemas.openxmlformats.org/officeDocument/2006/relationships/customXml" Target="../ink/ink3458.xml"/><Relationship Id="rId1081" Type="http://schemas.openxmlformats.org/officeDocument/2006/relationships/customXml" Target="../ink/ink3551.xml"/><Relationship Id="rId39" Type="http://schemas.openxmlformats.org/officeDocument/2006/relationships/customXml" Target="../ink/ink3028.xml"/><Relationship Id="rId451" Type="http://schemas.openxmlformats.org/officeDocument/2006/relationships/customXml" Target="../ink/ink3234.xml"/><Relationship Id="rId549" Type="http://schemas.openxmlformats.org/officeDocument/2006/relationships/image" Target="../media/image468.png"/><Relationship Id="rId756" Type="http://schemas.openxmlformats.org/officeDocument/2006/relationships/image" Target="../media/image2177.png"/><Relationship Id="rId1179" Type="http://schemas.openxmlformats.org/officeDocument/2006/relationships/image" Target="../media/image2388.png"/><Relationship Id="rId104" Type="http://schemas.openxmlformats.org/officeDocument/2006/relationships/image" Target="../media/image247.png"/><Relationship Id="rId188" Type="http://schemas.openxmlformats.org/officeDocument/2006/relationships/image" Target="../media/image289.png"/><Relationship Id="rId311" Type="http://schemas.openxmlformats.org/officeDocument/2006/relationships/customXml" Target="../ink/ink3164.xml"/><Relationship Id="rId395" Type="http://schemas.openxmlformats.org/officeDocument/2006/relationships/customXml" Target="../ink/ink3206.xml"/><Relationship Id="rId409" Type="http://schemas.openxmlformats.org/officeDocument/2006/relationships/customXml" Target="../ink/ink3213.xml"/><Relationship Id="rId963" Type="http://schemas.openxmlformats.org/officeDocument/2006/relationships/image" Target="../media/image2280.png"/><Relationship Id="rId1039" Type="http://schemas.openxmlformats.org/officeDocument/2006/relationships/customXml" Target="../ink/ink3530.xml"/><Relationship Id="rId92" Type="http://schemas.openxmlformats.org/officeDocument/2006/relationships/image" Target="../media/image241.png"/><Relationship Id="rId616" Type="http://schemas.openxmlformats.org/officeDocument/2006/relationships/customXml" Target="../ink/ink3317.xml"/><Relationship Id="rId823" Type="http://schemas.openxmlformats.org/officeDocument/2006/relationships/customXml" Target="../ink/ink3421.xml"/><Relationship Id="rId255" Type="http://schemas.openxmlformats.org/officeDocument/2006/relationships/customXml" Target="../ink/ink3136.xml"/><Relationship Id="rId462" Type="http://schemas.openxmlformats.org/officeDocument/2006/relationships/image" Target="../media/image426.png"/><Relationship Id="rId1092" Type="http://schemas.openxmlformats.org/officeDocument/2006/relationships/image" Target="../media/image2345.png"/><Relationship Id="rId1106" Type="http://schemas.openxmlformats.org/officeDocument/2006/relationships/customXml" Target="../ink/ink3564.xml"/><Relationship Id="rId115" Type="http://schemas.openxmlformats.org/officeDocument/2006/relationships/customXml" Target="../ink/ink3066.xml"/><Relationship Id="rId322" Type="http://schemas.openxmlformats.org/officeDocument/2006/relationships/image" Target="../media/image356.png"/><Relationship Id="rId767" Type="http://schemas.openxmlformats.org/officeDocument/2006/relationships/customXml" Target="../ink/ink3393.xml"/><Relationship Id="rId974" Type="http://schemas.openxmlformats.org/officeDocument/2006/relationships/customXml" Target="../ink/ink3497.xml"/><Relationship Id="rId199" Type="http://schemas.openxmlformats.org/officeDocument/2006/relationships/customXml" Target="../ink/ink3108.xml"/><Relationship Id="rId627" Type="http://schemas.openxmlformats.org/officeDocument/2006/relationships/image" Target="../media/image2113.png"/><Relationship Id="rId834" Type="http://schemas.openxmlformats.org/officeDocument/2006/relationships/image" Target="../media/image2216.png"/><Relationship Id="rId266" Type="http://schemas.openxmlformats.org/officeDocument/2006/relationships/image" Target="../media/image328.png"/><Relationship Id="rId473" Type="http://schemas.openxmlformats.org/officeDocument/2006/relationships/customXml" Target="../ink/ink3245.xml"/><Relationship Id="rId680" Type="http://schemas.openxmlformats.org/officeDocument/2006/relationships/image" Target="../media/image2139.png"/><Relationship Id="rId901" Type="http://schemas.openxmlformats.org/officeDocument/2006/relationships/image" Target="../media/image2249.png"/><Relationship Id="rId1117" Type="http://schemas.openxmlformats.org/officeDocument/2006/relationships/image" Target="../media/image2357.png"/><Relationship Id="rId30" Type="http://schemas.openxmlformats.org/officeDocument/2006/relationships/image" Target="../media/image209.png"/><Relationship Id="rId126" Type="http://schemas.openxmlformats.org/officeDocument/2006/relationships/image" Target="../media/image258.png"/><Relationship Id="rId333" Type="http://schemas.openxmlformats.org/officeDocument/2006/relationships/customXml" Target="../ink/ink3175.xml"/><Relationship Id="rId540" Type="http://schemas.openxmlformats.org/officeDocument/2006/relationships/image" Target="../media/image465.png"/><Relationship Id="rId778" Type="http://schemas.openxmlformats.org/officeDocument/2006/relationships/image" Target="../media/image2188.png"/><Relationship Id="rId985" Type="http://schemas.openxmlformats.org/officeDocument/2006/relationships/image" Target="../media/image2292.png"/><Relationship Id="rId1170" Type="http://schemas.openxmlformats.org/officeDocument/2006/relationships/customXml" Target="../ink/ink3596.xml"/><Relationship Id="rId638" Type="http://schemas.openxmlformats.org/officeDocument/2006/relationships/customXml" Target="../ink/ink3328.xml"/><Relationship Id="rId845" Type="http://schemas.openxmlformats.org/officeDocument/2006/relationships/customXml" Target="../ink/ink3432.xml"/><Relationship Id="rId1030" Type="http://schemas.openxmlformats.org/officeDocument/2006/relationships/image" Target="../media/image2314.png"/><Relationship Id="rId277" Type="http://schemas.openxmlformats.org/officeDocument/2006/relationships/customXml" Target="../ink/ink3147.xml"/><Relationship Id="rId400" Type="http://schemas.openxmlformats.org/officeDocument/2006/relationships/image" Target="../media/image395.png"/><Relationship Id="rId484" Type="http://schemas.openxmlformats.org/officeDocument/2006/relationships/image" Target="../media/image437.png"/><Relationship Id="rId705" Type="http://schemas.openxmlformats.org/officeDocument/2006/relationships/customXml" Target="../ink/ink3362.xml"/><Relationship Id="rId1128" Type="http://schemas.openxmlformats.org/officeDocument/2006/relationships/customXml" Target="../ink/ink3575.xml"/><Relationship Id="rId137" Type="http://schemas.openxmlformats.org/officeDocument/2006/relationships/customXml" Target="../ink/ink3077.xml"/><Relationship Id="rId344" Type="http://schemas.openxmlformats.org/officeDocument/2006/relationships/image" Target="../media/image367.png"/><Relationship Id="rId691" Type="http://schemas.openxmlformats.org/officeDocument/2006/relationships/customXml" Target="../ink/ink3355.xml"/><Relationship Id="rId789" Type="http://schemas.openxmlformats.org/officeDocument/2006/relationships/customXml" Target="../ink/ink3404.xml"/><Relationship Id="rId912" Type="http://schemas.openxmlformats.org/officeDocument/2006/relationships/customXml" Target="../ink/ink3466.xml"/><Relationship Id="rId996" Type="http://schemas.openxmlformats.org/officeDocument/2006/relationships/customXml" Target="../ink/ink3508.xml"/><Relationship Id="rId41" Type="http://schemas.openxmlformats.org/officeDocument/2006/relationships/customXml" Target="../ink/ink3029.xml"/><Relationship Id="rId551" Type="http://schemas.openxmlformats.org/officeDocument/2006/relationships/image" Target="../media/image469.png"/><Relationship Id="rId649" Type="http://schemas.openxmlformats.org/officeDocument/2006/relationships/customXml" Target="../ink/ink3334.xml"/><Relationship Id="rId856" Type="http://schemas.openxmlformats.org/officeDocument/2006/relationships/image" Target="../media/image2227.png"/><Relationship Id="rId1181" Type="http://schemas.openxmlformats.org/officeDocument/2006/relationships/image" Target="../media/image2389.png"/><Relationship Id="rId190" Type="http://schemas.openxmlformats.org/officeDocument/2006/relationships/image" Target="../media/image290.png"/><Relationship Id="rId204" Type="http://schemas.openxmlformats.org/officeDocument/2006/relationships/image" Target="../media/image297.png"/><Relationship Id="rId288" Type="http://schemas.openxmlformats.org/officeDocument/2006/relationships/image" Target="../media/image339.png"/><Relationship Id="rId411" Type="http://schemas.openxmlformats.org/officeDocument/2006/relationships/customXml" Target="../ink/ink3214.xml"/><Relationship Id="rId509" Type="http://schemas.openxmlformats.org/officeDocument/2006/relationships/customXml" Target="../ink/ink3263.xml"/><Relationship Id="rId1041" Type="http://schemas.openxmlformats.org/officeDocument/2006/relationships/customXml" Target="../ink/ink3531.xml"/><Relationship Id="rId1139" Type="http://schemas.openxmlformats.org/officeDocument/2006/relationships/image" Target="../media/image2368.png"/><Relationship Id="rId495" Type="http://schemas.openxmlformats.org/officeDocument/2006/relationships/customXml" Target="../ink/ink3256.xml"/><Relationship Id="rId716" Type="http://schemas.openxmlformats.org/officeDocument/2006/relationships/image" Target="../media/image2157.png"/><Relationship Id="rId923" Type="http://schemas.openxmlformats.org/officeDocument/2006/relationships/image" Target="../media/image2260.png"/><Relationship Id="rId52" Type="http://schemas.openxmlformats.org/officeDocument/2006/relationships/image" Target="../media/image220.png"/><Relationship Id="rId148" Type="http://schemas.openxmlformats.org/officeDocument/2006/relationships/image" Target="../media/image269.png"/><Relationship Id="rId355" Type="http://schemas.openxmlformats.org/officeDocument/2006/relationships/customXml" Target="../ink/ink3186.xml"/><Relationship Id="rId562" Type="http://schemas.openxmlformats.org/officeDocument/2006/relationships/customXml" Target="../ink/ink3290.xml"/><Relationship Id="rId1192" Type="http://schemas.openxmlformats.org/officeDocument/2006/relationships/customXml" Target="../ink/ink3607.xml"/><Relationship Id="rId1206" Type="http://schemas.openxmlformats.org/officeDocument/2006/relationships/customXml" Target="../ink/ink3614.xml"/><Relationship Id="rId215" Type="http://schemas.openxmlformats.org/officeDocument/2006/relationships/customXml" Target="../ink/ink3116.xml"/><Relationship Id="rId422" Type="http://schemas.openxmlformats.org/officeDocument/2006/relationships/image" Target="../media/image406.png"/><Relationship Id="rId867" Type="http://schemas.openxmlformats.org/officeDocument/2006/relationships/customXml" Target="../ink/ink3443.xml"/><Relationship Id="rId1052" Type="http://schemas.openxmlformats.org/officeDocument/2006/relationships/image" Target="../media/image2325.png"/><Relationship Id="rId299" Type="http://schemas.openxmlformats.org/officeDocument/2006/relationships/customXml" Target="../ink/ink3158.xml"/><Relationship Id="rId727" Type="http://schemas.openxmlformats.org/officeDocument/2006/relationships/customXml" Target="../ink/ink3373.xml"/><Relationship Id="rId934" Type="http://schemas.openxmlformats.org/officeDocument/2006/relationships/customXml" Target="../ink/ink3477.xml"/><Relationship Id="rId63" Type="http://schemas.openxmlformats.org/officeDocument/2006/relationships/customXml" Target="../ink/ink3040.xml"/><Relationship Id="rId159" Type="http://schemas.openxmlformats.org/officeDocument/2006/relationships/customXml" Target="../ink/ink3088.xml"/><Relationship Id="rId366" Type="http://schemas.openxmlformats.org/officeDocument/2006/relationships/image" Target="../media/image378.png"/><Relationship Id="rId573" Type="http://schemas.openxmlformats.org/officeDocument/2006/relationships/image" Target="../media/image480.png"/><Relationship Id="rId780" Type="http://schemas.openxmlformats.org/officeDocument/2006/relationships/image" Target="../media/image2189.png"/><Relationship Id="rId1217" Type="http://schemas.openxmlformats.org/officeDocument/2006/relationships/customXml" Target="../ink/ink3620.xml"/><Relationship Id="rId226" Type="http://schemas.openxmlformats.org/officeDocument/2006/relationships/image" Target="../media/image308.png"/><Relationship Id="rId433" Type="http://schemas.openxmlformats.org/officeDocument/2006/relationships/customXml" Target="../ink/ink3225.xml"/><Relationship Id="rId878" Type="http://schemas.openxmlformats.org/officeDocument/2006/relationships/image" Target="../media/image2238.png"/><Relationship Id="rId1063" Type="http://schemas.openxmlformats.org/officeDocument/2006/relationships/customXml" Target="../ink/ink3542.xml"/><Relationship Id="rId640" Type="http://schemas.openxmlformats.org/officeDocument/2006/relationships/customXml" Target="../ink/ink3329.xml"/><Relationship Id="rId738" Type="http://schemas.openxmlformats.org/officeDocument/2006/relationships/image" Target="../media/image2168.png"/><Relationship Id="rId945" Type="http://schemas.openxmlformats.org/officeDocument/2006/relationships/image" Target="../media/image2271.png"/><Relationship Id="rId74" Type="http://schemas.openxmlformats.org/officeDocument/2006/relationships/image" Target="../media/image232.png"/><Relationship Id="rId377" Type="http://schemas.openxmlformats.org/officeDocument/2006/relationships/customXml" Target="../ink/ink3197.xml"/><Relationship Id="rId500" Type="http://schemas.openxmlformats.org/officeDocument/2006/relationships/image" Target="../media/image445.png"/><Relationship Id="rId584" Type="http://schemas.openxmlformats.org/officeDocument/2006/relationships/customXml" Target="../ink/ink3301.xml"/><Relationship Id="rId805" Type="http://schemas.openxmlformats.org/officeDocument/2006/relationships/customXml" Target="../ink/ink3412.xml"/><Relationship Id="rId1130" Type="http://schemas.openxmlformats.org/officeDocument/2006/relationships/customXml" Target="../ink/ink3576.xml"/><Relationship Id="rId5" Type="http://schemas.openxmlformats.org/officeDocument/2006/relationships/customXml" Target="../ink/ink3011.xml"/><Relationship Id="rId237" Type="http://schemas.openxmlformats.org/officeDocument/2006/relationships/customXml" Target="../ink/ink3127.xml"/><Relationship Id="rId791" Type="http://schemas.openxmlformats.org/officeDocument/2006/relationships/customXml" Target="../ink/ink3405.xml"/><Relationship Id="rId889" Type="http://schemas.openxmlformats.org/officeDocument/2006/relationships/image" Target="../media/image2243.png"/><Relationship Id="rId1074" Type="http://schemas.openxmlformats.org/officeDocument/2006/relationships/image" Target="../media/image2336.png"/><Relationship Id="rId444" Type="http://schemas.openxmlformats.org/officeDocument/2006/relationships/image" Target="../media/image417.png"/><Relationship Id="rId651" Type="http://schemas.openxmlformats.org/officeDocument/2006/relationships/customXml" Target="../ink/ink3335.xml"/><Relationship Id="rId749" Type="http://schemas.openxmlformats.org/officeDocument/2006/relationships/customXml" Target="../ink/ink3384.xml"/><Relationship Id="rId290" Type="http://schemas.openxmlformats.org/officeDocument/2006/relationships/image" Target="../media/image340.png"/><Relationship Id="rId304" Type="http://schemas.openxmlformats.org/officeDocument/2006/relationships/image" Target="../media/image347.png"/><Relationship Id="rId388" Type="http://schemas.openxmlformats.org/officeDocument/2006/relationships/image" Target="../media/image389.png"/><Relationship Id="rId511" Type="http://schemas.openxmlformats.org/officeDocument/2006/relationships/customXml" Target="../ink/ink3264.xml"/><Relationship Id="rId609" Type="http://schemas.openxmlformats.org/officeDocument/2006/relationships/image" Target="../media/image2104.png"/><Relationship Id="rId956" Type="http://schemas.openxmlformats.org/officeDocument/2006/relationships/customXml" Target="../ink/ink3488.xml"/><Relationship Id="rId1141" Type="http://schemas.openxmlformats.org/officeDocument/2006/relationships/image" Target="../media/image2369.png"/><Relationship Id="rId85" Type="http://schemas.openxmlformats.org/officeDocument/2006/relationships/customXml" Target="../ink/ink3051.xml"/><Relationship Id="rId150" Type="http://schemas.openxmlformats.org/officeDocument/2006/relationships/image" Target="../media/image270.png"/><Relationship Id="rId595" Type="http://schemas.openxmlformats.org/officeDocument/2006/relationships/image" Target="../media/image2097.png"/><Relationship Id="rId816" Type="http://schemas.openxmlformats.org/officeDocument/2006/relationships/image" Target="../media/image2207.png"/><Relationship Id="rId1001" Type="http://schemas.openxmlformats.org/officeDocument/2006/relationships/image" Target="../media/image2300.png"/><Relationship Id="rId248" Type="http://schemas.openxmlformats.org/officeDocument/2006/relationships/image" Target="../media/image319.png"/><Relationship Id="rId455" Type="http://schemas.openxmlformats.org/officeDocument/2006/relationships/customXml" Target="../ink/ink3236.xml"/><Relationship Id="rId662" Type="http://schemas.openxmlformats.org/officeDocument/2006/relationships/image" Target="../media/image2130.png"/><Relationship Id="rId1085" Type="http://schemas.openxmlformats.org/officeDocument/2006/relationships/customXml" Target="../ink/ink3553.xml"/><Relationship Id="rId12" Type="http://schemas.openxmlformats.org/officeDocument/2006/relationships/image" Target="../media/image200.png"/><Relationship Id="rId108" Type="http://schemas.openxmlformats.org/officeDocument/2006/relationships/image" Target="../media/image249.png"/><Relationship Id="rId315" Type="http://schemas.openxmlformats.org/officeDocument/2006/relationships/customXml" Target="../ink/ink3166.xml"/><Relationship Id="rId522" Type="http://schemas.openxmlformats.org/officeDocument/2006/relationships/image" Target="../media/image456.png"/><Relationship Id="rId967" Type="http://schemas.openxmlformats.org/officeDocument/2006/relationships/image" Target="../media/image2282.png"/><Relationship Id="rId1152" Type="http://schemas.openxmlformats.org/officeDocument/2006/relationships/customXml" Target="../ink/ink3587.xml"/><Relationship Id="rId96" Type="http://schemas.openxmlformats.org/officeDocument/2006/relationships/image" Target="../media/image243.png"/><Relationship Id="rId161" Type="http://schemas.openxmlformats.org/officeDocument/2006/relationships/customXml" Target="../ink/ink3089.xml"/><Relationship Id="rId399" Type="http://schemas.openxmlformats.org/officeDocument/2006/relationships/customXml" Target="../ink/ink3208.xml"/><Relationship Id="rId827" Type="http://schemas.openxmlformats.org/officeDocument/2006/relationships/customXml" Target="../ink/ink3423.xml"/><Relationship Id="rId1012" Type="http://schemas.openxmlformats.org/officeDocument/2006/relationships/image" Target="../media/image2305.png"/><Relationship Id="rId259" Type="http://schemas.openxmlformats.org/officeDocument/2006/relationships/customXml" Target="../ink/ink3138.xml"/><Relationship Id="rId466" Type="http://schemas.openxmlformats.org/officeDocument/2006/relationships/image" Target="../media/image428.png"/><Relationship Id="rId673" Type="http://schemas.openxmlformats.org/officeDocument/2006/relationships/customXml" Target="../ink/ink3346.xml"/><Relationship Id="rId880" Type="http://schemas.openxmlformats.org/officeDocument/2006/relationships/image" Target="../media/image2239.png"/><Relationship Id="rId1096" Type="http://schemas.openxmlformats.org/officeDocument/2006/relationships/image" Target="../media/image2347.png"/><Relationship Id="rId23" Type="http://schemas.openxmlformats.org/officeDocument/2006/relationships/customXml" Target="../ink/ink3020.xml"/><Relationship Id="rId119" Type="http://schemas.openxmlformats.org/officeDocument/2006/relationships/customXml" Target="../ink/ink3068.xml"/><Relationship Id="rId326" Type="http://schemas.openxmlformats.org/officeDocument/2006/relationships/image" Target="../media/image358.png"/><Relationship Id="rId533" Type="http://schemas.openxmlformats.org/officeDocument/2006/relationships/customXml" Target="../ink/ink3275.xml"/><Relationship Id="rId978" Type="http://schemas.openxmlformats.org/officeDocument/2006/relationships/customXml" Target="../ink/ink3499.xml"/><Relationship Id="rId1163" Type="http://schemas.openxmlformats.org/officeDocument/2006/relationships/image" Target="../media/image2380.png"/><Relationship Id="rId740" Type="http://schemas.openxmlformats.org/officeDocument/2006/relationships/image" Target="../media/image2169.png"/><Relationship Id="rId838" Type="http://schemas.openxmlformats.org/officeDocument/2006/relationships/image" Target="../media/image2218.png"/><Relationship Id="rId1023" Type="http://schemas.openxmlformats.org/officeDocument/2006/relationships/customXml" Target="../ink/ink3522.xml"/><Relationship Id="rId172" Type="http://schemas.openxmlformats.org/officeDocument/2006/relationships/image" Target="../media/image281.png"/><Relationship Id="rId477" Type="http://schemas.openxmlformats.org/officeDocument/2006/relationships/customXml" Target="../ink/ink3247.xml"/><Relationship Id="rId600" Type="http://schemas.openxmlformats.org/officeDocument/2006/relationships/customXml" Target="../ink/ink3309.xml"/><Relationship Id="rId684" Type="http://schemas.openxmlformats.org/officeDocument/2006/relationships/image" Target="../media/image2141.png"/><Relationship Id="rId337" Type="http://schemas.openxmlformats.org/officeDocument/2006/relationships/customXml" Target="../ink/ink3177.xml"/><Relationship Id="rId891" Type="http://schemas.openxmlformats.org/officeDocument/2006/relationships/image" Target="../media/image2244.png"/><Relationship Id="rId905" Type="http://schemas.openxmlformats.org/officeDocument/2006/relationships/image" Target="../media/image2251.png"/><Relationship Id="rId989" Type="http://schemas.openxmlformats.org/officeDocument/2006/relationships/image" Target="../media/image2294.png"/><Relationship Id="rId34" Type="http://schemas.openxmlformats.org/officeDocument/2006/relationships/image" Target="../media/image211.png"/><Relationship Id="rId544" Type="http://schemas.openxmlformats.org/officeDocument/2006/relationships/image" Target="../media/image467.png"/><Relationship Id="rId751" Type="http://schemas.openxmlformats.org/officeDocument/2006/relationships/customXml" Target="../ink/ink3385.xml"/><Relationship Id="rId849" Type="http://schemas.openxmlformats.org/officeDocument/2006/relationships/customXml" Target="../ink/ink3434.xml"/><Relationship Id="rId1174" Type="http://schemas.openxmlformats.org/officeDocument/2006/relationships/customXml" Target="../ink/ink3598.xml"/><Relationship Id="rId183" Type="http://schemas.openxmlformats.org/officeDocument/2006/relationships/customXml" Target="../ink/ink3100.xml"/><Relationship Id="rId390" Type="http://schemas.openxmlformats.org/officeDocument/2006/relationships/image" Target="../media/image390.png"/><Relationship Id="rId404" Type="http://schemas.openxmlformats.org/officeDocument/2006/relationships/image" Target="../media/image397.png"/><Relationship Id="rId611" Type="http://schemas.openxmlformats.org/officeDocument/2006/relationships/image" Target="../media/image2105.png"/><Relationship Id="rId1034" Type="http://schemas.openxmlformats.org/officeDocument/2006/relationships/image" Target="../media/image2316.png"/><Relationship Id="rId250" Type="http://schemas.openxmlformats.org/officeDocument/2006/relationships/image" Target="../media/image320.png"/><Relationship Id="rId488" Type="http://schemas.openxmlformats.org/officeDocument/2006/relationships/image" Target="../media/image439.png"/><Relationship Id="rId695" Type="http://schemas.openxmlformats.org/officeDocument/2006/relationships/customXml" Target="../ink/ink3357.xml"/><Relationship Id="rId709" Type="http://schemas.openxmlformats.org/officeDocument/2006/relationships/customXml" Target="../ink/ink3364.xml"/><Relationship Id="rId916" Type="http://schemas.openxmlformats.org/officeDocument/2006/relationships/customXml" Target="../ink/ink3468.xml"/><Relationship Id="rId1101" Type="http://schemas.openxmlformats.org/officeDocument/2006/relationships/customXml" Target="../ink/ink3561.xml"/><Relationship Id="rId45" Type="http://schemas.openxmlformats.org/officeDocument/2006/relationships/customXml" Target="../ink/ink3031.xml"/><Relationship Id="rId110" Type="http://schemas.openxmlformats.org/officeDocument/2006/relationships/image" Target="../media/image250.png"/><Relationship Id="rId348" Type="http://schemas.openxmlformats.org/officeDocument/2006/relationships/image" Target="../media/image369.png"/><Relationship Id="rId555" Type="http://schemas.openxmlformats.org/officeDocument/2006/relationships/image" Target="../media/image471.png"/><Relationship Id="rId762" Type="http://schemas.openxmlformats.org/officeDocument/2006/relationships/image" Target="../media/image2180.png"/><Relationship Id="rId1185" Type="http://schemas.openxmlformats.org/officeDocument/2006/relationships/image" Target="../media/image2391.png"/><Relationship Id="rId194" Type="http://schemas.openxmlformats.org/officeDocument/2006/relationships/image" Target="../media/image292.png"/><Relationship Id="rId208" Type="http://schemas.openxmlformats.org/officeDocument/2006/relationships/image" Target="../media/image299.png"/><Relationship Id="rId415" Type="http://schemas.openxmlformats.org/officeDocument/2006/relationships/customXml" Target="../ink/ink3216.xml"/><Relationship Id="rId622" Type="http://schemas.openxmlformats.org/officeDocument/2006/relationships/customXml" Target="../ink/ink3320.xml"/><Relationship Id="rId1045" Type="http://schemas.openxmlformats.org/officeDocument/2006/relationships/customXml" Target="../ink/ink3533.xml"/><Relationship Id="rId261" Type="http://schemas.openxmlformats.org/officeDocument/2006/relationships/customXml" Target="../ink/ink3139.xml"/><Relationship Id="rId499" Type="http://schemas.openxmlformats.org/officeDocument/2006/relationships/customXml" Target="../ink/ink3258.xml"/><Relationship Id="rId927" Type="http://schemas.openxmlformats.org/officeDocument/2006/relationships/image" Target="../media/image2262.png"/><Relationship Id="rId1112" Type="http://schemas.openxmlformats.org/officeDocument/2006/relationships/customXml" Target="../ink/ink3567.xml"/><Relationship Id="rId56" Type="http://schemas.openxmlformats.org/officeDocument/2006/relationships/image" Target="../media/image222.png"/><Relationship Id="rId359" Type="http://schemas.openxmlformats.org/officeDocument/2006/relationships/customXml" Target="../ink/ink3188.xml"/><Relationship Id="rId566" Type="http://schemas.openxmlformats.org/officeDocument/2006/relationships/customXml" Target="../ink/ink3292.xml"/><Relationship Id="rId773" Type="http://schemas.openxmlformats.org/officeDocument/2006/relationships/customXml" Target="../ink/ink3396.xml"/><Relationship Id="rId1196" Type="http://schemas.openxmlformats.org/officeDocument/2006/relationships/customXml" Target="../ink/ink3609.xml"/><Relationship Id="rId121" Type="http://schemas.openxmlformats.org/officeDocument/2006/relationships/customXml" Target="../ink/ink3069.xml"/><Relationship Id="rId219" Type="http://schemas.openxmlformats.org/officeDocument/2006/relationships/customXml" Target="../ink/ink3118.xml"/><Relationship Id="rId426" Type="http://schemas.openxmlformats.org/officeDocument/2006/relationships/image" Target="../media/image408.png"/><Relationship Id="rId633" Type="http://schemas.openxmlformats.org/officeDocument/2006/relationships/image" Target="../media/image2116.png"/><Relationship Id="rId980" Type="http://schemas.openxmlformats.org/officeDocument/2006/relationships/customXml" Target="../ink/ink3500.xml"/><Relationship Id="rId1056" Type="http://schemas.openxmlformats.org/officeDocument/2006/relationships/image" Target="../media/image2327.png"/><Relationship Id="rId840" Type="http://schemas.openxmlformats.org/officeDocument/2006/relationships/image" Target="../media/image2219.png"/><Relationship Id="rId938" Type="http://schemas.openxmlformats.org/officeDocument/2006/relationships/customXml" Target="../ink/ink3479.xml"/><Relationship Id="rId67" Type="http://schemas.openxmlformats.org/officeDocument/2006/relationships/customXml" Target="../ink/ink3042.xml"/><Relationship Id="rId272" Type="http://schemas.openxmlformats.org/officeDocument/2006/relationships/image" Target="../media/image331.png"/><Relationship Id="rId577" Type="http://schemas.openxmlformats.org/officeDocument/2006/relationships/image" Target="../media/image482.png"/><Relationship Id="rId700" Type="http://schemas.openxmlformats.org/officeDocument/2006/relationships/image" Target="../media/image2149.png"/><Relationship Id="rId1123" Type="http://schemas.openxmlformats.org/officeDocument/2006/relationships/image" Target="../media/image2360.png"/><Relationship Id="rId132" Type="http://schemas.openxmlformats.org/officeDocument/2006/relationships/image" Target="../media/image261.png"/><Relationship Id="rId784" Type="http://schemas.openxmlformats.org/officeDocument/2006/relationships/image" Target="../media/image2191.png"/><Relationship Id="rId991" Type="http://schemas.openxmlformats.org/officeDocument/2006/relationships/image" Target="../media/image2295.png"/><Relationship Id="rId1067" Type="http://schemas.openxmlformats.org/officeDocument/2006/relationships/customXml" Target="../ink/ink3544.xml"/><Relationship Id="rId437" Type="http://schemas.openxmlformats.org/officeDocument/2006/relationships/customXml" Target="../ink/ink3227.xml"/><Relationship Id="rId644" Type="http://schemas.openxmlformats.org/officeDocument/2006/relationships/image" Target="../media/image2121.png"/><Relationship Id="rId851" Type="http://schemas.openxmlformats.org/officeDocument/2006/relationships/customXml" Target="../ink/ink3435.xml"/><Relationship Id="rId283" Type="http://schemas.openxmlformats.org/officeDocument/2006/relationships/customXml" Target="../ink/ink3150.xml"/><Relationship Id="rId490" Type="http://schemas.openxmlformats.org/officeDocument/2006/relationships/image" Target="../media/image440.png"/><Relationship Id="rId504" Type="http://schemas.openxmlformats.org/officeDocument/2006/relationships/image" Target="../media/image447.png"/><Relationship Id="rId711" Type="http://schemas.openxmlformats.org/officeDocument/2006/relationships/customXml" Target="../ink/ink3365.xml"/><Relationship Id="rId949" Type="http://schemas.openxmlformats.org/officeDocument/2006/relationships/image" Target="../media/image2273.png"/><Relationship Id="rId1134" Type="http://schemas.openxmlformats.org/officeDocument/2006/relationships/customXml" Target="../ink/ink3578.xml"/><Relationship Id="rId78" Type="http://schemas.openxmlformats.org/officeDocument/2006/relationships/image" Target="../media/image234.png"/><Relationship Id="rId143" Type="http://schemas.openxmlformats.org/officeDocument/2006/relationships/customXml" Target="../ink/ink3080.xml"/><Relationship Id="rId350" Type="http://schemas.openxmlformats.org/officeDocument/2006/relationships/image" Target="../media/image370.png"/><Relationship Id="rId588" Type="http://schemas.openxmlformats.org/officeDocument/2006/relationships/customXml" Target="../ink/ink3303.xml"/><Relationship Id="rId795" Type="http://schemas.openxmlformats.org/officeDocument/2006/relationships/customXml" Target="../ink/ink3407.xml"/><Relationship Id="rId809" Type="http://schemas.openxmlformats.org/officeDocument/2006/relationships/customXml" Target="../ink/ink3414.xml"/><Relationship Id="rId1201" Type="http://schemas.openxmlformats.org/officeDocument/2006/relationships/image" Target="../media/image2399.png"/><Relationship Id="rId9" Type="http://schemas.openxmlformats.org/officeDocument/2006/relationships/customXml" Target="../ink/ink3013.xml"/><Relationship Id="rId210" Type="http://schemas.openxmlformats.org/officeDocument/2006/relationships/image" Target="../media/image300.png"/><Relationship Id="rId448" Type="http://schemas.openxmlformats.org/officeDocument/2006/relationships/image" Target="../media/image419.png"/><Relationship Id="rId655" Type="http://schemas.openxmlformats.org/officeDocument/2006/relationships/customXml" Target="../ink/ink3337.xml"/><Relationship Id="rId862" Type="http://schemas.openxmlformats.org/officeDocument/2006/relationships/image" Target="../media/image2230.png"/><Relationship Id="rId1078" Type="http://schemas.openxmlformats.org/officeDocument/2006/relationships/image" Target="../media/image2338.png"/><Relationship Id="rId294" Type="http://schemas.openxmlformats.org/officeDocument/2006/relationships/image" Target="../media/image342.png"/><Relationship Id="rId308" Type="http://schemas.openxmlformats.org/officeDocument/2006/relationships/image" Target="../media/image349.png"/><Relationship Id="rId515" Type="http://schemas.openxmlformats.org/officeDocument/2006/relationships/customXml" Target="../ink/ink3266.xml"/><Relationship Id="rId722" Type="http://schemas.openxmlformats.org/officeDocument/2006/relationships/image" Target="../media/image2160.png"/><Relationship Id="rId1145" Type="http://schemas.openxmlformats.org/officeDocument/2006/relationships/image" Target="../media/image2371.png"/><Relationship Id="rId89" Type="http://schemas.openxmlformats.org/officeDocument/2006/relationships/customXml" Target="../ink/ink3053.xml"/><Relationship Id="rId154" Type="http://schemas.openxmlformats.org/officeDocument/2006/relationships/image" Target="../media/image272.png"/><Relationship Id="rId361" Type="http://schemas.openxmlformats.org/officeDocument/2006/relationships/customXml" Target="../ink/ink3189.xml"/><Relationship Id="rId599" Type="http://schemas.openxmlformats.org/officeDocument/2006/relationships/image" Target="../media/image2099.png"/><Relationship Id="rId1005" Type="http://schemas.openxmlformats.org/officeDocument/2006/relationships/customXml" Target="../ink/ink3513.xml"/><Relationship Id="rId1212" Type="http://schemas.openxmlformats.org/officeDocument/2006/relationships/image" Target="../media/image2404.png"/><Relationship Id="rId459" Type="http://schemas.openxmlformats.org/officeDocument/2006/relationships/customXml" Target="../ink/ink3238.xml"/><Relationship Id="rId666" Type="http://schemas.openxmlformats.org/officeDocument/2006/relationships/image" Target="../media/image2132.png"/><Relationship Id="rId873" Type="http://schemas.openxmlformats.org/officeDocument/2006/relationships/customXml" Target="../ink/ink3446.xml"/><Relationship Id="rId1089" Type="http://schemas.openxmlformats.org/officeDocument/2006/relationships/customXml" Target="../ink/ink3555.xml"/><Relationship Id="rId16" Type="http://schemas.openxmlformats.org/officeDocument/2006/relationships/image" Target="../media/image202.png"/><Relationship Id="rId221" Type="http://schemas.openxmlformats.org/officeDocument/2006/relationships/customXml" Target="../ink/ink3119.xml"/><Relationship Id="rId319" Type="http://schemas.openxmlformats.org/officeDocument/2006/relationships/customXml" Target="../ink/ink3168.xml"/><Relationship Id="rId526" Type="http://schemas.openxmlformats.org/officeDocument/2006/relationships/image" Target="../media/image458.png"/><Relationship Id="rId1156" Type="http://schemas.openxmlformats.org/officeDocument/2006/relationships/customXml" Target="../ink/ink3589.xml"/><Relationship Id="rId733" Type="http://schemas.openxmlformats.org/officeDocument/2006/relationships/customXml" Target="../ink/ink3376.xml"/><Relationship Id="rId940" Type="http://schemas.openxmlformats.org/officeDocument/2006/relationships/customXml" Target="../ink/ink3480.xml"/><Relationship Id="rId1016" Type="http://schemas.openxmlformats.org/officeDocument/2006/relationships/image" Target="../media/image2307.png"/><Relationship Id="rId165" Type="http://schemas.openxmlformats.org/officeDocument/2006/relationships/customXml" Target="../ink/ink3091.xml"/><Relationship Id="rId372" Type="http://schemas.openxmlformats.org/officeDocument/2006/relationships/image" Target="../media/image381.png"/><Relationship Id="rId677" Type="http://schemas.openxmlformats.org/officeDocument/2006/relationships/customXml" Target="../ink/ink3348.xml"/><Relationship Id="rId800" Type="http://schemas.openxmlformats.org/officeDocument/2006/relationships/image" Target="../media/image2199.png"/><Relationship Id="rId1223" Type="http://schemas.openxmlformats.org/officeDocument/2006/relationships/customXml" Target="../ink/ink3623.xml"/><Relationship Id="rId232" Type="http://schemas.openxmlformats.org/officeDocument/2006/relationships/image" Target="../media/image311.png"/><Relationship Id="rId884" Type="http://schemas.openxmlformats.org/officeDocument/2006/relationships/customXml" Target="../ink/ink3452.xml"/><Relationship Id="rId27" Type="http://schemas.openxmlformats.org/officeDocument/2006/relationships/customXml" Target="../ink/ink3022.xml"/><Relationship Id="rId537" Type="http://schemas.openxmlformats.org/officeDocument/2006/relationships/customXml" Target="../ink/ink3277.xml"/><Relationship Id="rId744" Type="http://schemas.openxmlformats.org/officeDocument/2006/relationships/image" Target="../media/image2171.png"/><Relationship Id="rId951" Type="http://schemas.openxmlformats.org/officeDocument/2006/relationships/image" Target="../media/image2274.png"/><Relationship Id="rId1167" Type="http://schemas.openxmlformats.org/officeDocument/2006/relationships/image" Target="../media/image2382.png"/><Relationship Id="rId80" Type="http://schemas.openxmlformats.org/officeDocument/2006/relationships/image" Target="../media/image235.png"/><Relationship Id="rId176" Type="http://schemas.openxmlformats.org/officeDocument/2006/relationships/image" Target="../media/image283.png"/><Relationship Id="rId383" Type="http://schemas.openxmlformats.org/officeDocument/2006/relationships/customXml" Target="../ink/ink3200.xml"/><Relationship Id="rId590" Type="http://schemas.openxmlformats.org/officeDocument/2006/relationships/customXml" Target="../ink/ink3304.xml"/><Relationship Id="rId604" Type="http://schemas.openxmlformats.org/officeDocument/2006/relationships/customXml" Target="../ink/ink3311.xml"/><Relationship Id="rId811" Type="http://schemas.openxmlformats.org/officeDocument/2006/relationships/customXml" Target="../ink/ink3415.xml"/><Relationship Id="rId1027" Type="http://schemas.openxmlformats.org/officeDocument/2006/relationships/customXml" Target="../ink/ink3524.xml"/><Relationship Id="rId243" Type="http://schemas.openxmlformats.org/officeDocument/2006/relationships/customXml" Target="../ink/ink3130.xml"/><Relationship Id="rId450" Type="http://schemas.openxmlformats.org/officeDocument/2006/relationships/image" Target="../media/image420.png"/><Relationship Id="rId688" Type="http://schemas.openxmlformats.org/officeDocument/2006/relationships/image" Target="../media/image2143.png"/><Relationship Id="rId895" Type="http://schemas.openxmlformats.org/officeDocument/2006/relationships/image" Target="../media/image2246.png"/><Relationship Id="rId909" Type="http://schemas.openxmlformats.org/officeDocument/2006/relationships/image" Target="../media/image2253.png"/><Relationship Id="rId1080" Type="http://schemas.openxmlformats.org/officeDocument/2006/relationships/image" Target="../media/image2339.png"/><Relationship Id="rId38" Type="http://schemas.openxmlformats.org/officeDocument/2006/relationships/image" Target="../media/image213.png"/><Relationship Id="rId103" Type="http://schemas.openxmlformats.org/officeDocument/2006/relationships/customXml" Target="../ink/ink3060.xml"/><Relationship Id="rId310" Type="http://schemas.openxmlformats.org/officeDocument/2006/relationships/image" Target="../media/image350.png"/><Relationship Id="rId548" Type="http://schemas.openxmlformats.org/officeDocument/2006/relationships/customXml" Target="../ink/ink3283.xml"/><Relationship Id="rId755" Type="http://schemas.openxmlformats.org/officeDocument/2006/relationships/customXml" Target="../ink/ink3387.xml"/><Relationship Id="rId962" Type="http://schemas.openxmlformats.org/officeDocument/2006/relationships/customXml" Target="../ink/ink3491.xml"/><Relationship Id="rId1178" Type="http://schemas.openxmlformats.org/officeDocument/2006/relationships/customXml" Target="../ink/ink3600.xml"/><Relationship Id="rId91" Type="http://schemas.openxmlformats.org/officeDocument/2006/relationships/customXml" Target="../ink/ink3054.xml"/><Relationship Id="rId187" Type="http://schemas.openxmlformats.org/officeDocument/2006/relationships/customXml" Target="../ink/ink3102.xml"/><Relationship Id="rId394" Type="http://schemas.openxmlformats.org/officeDocument/2006/relationships/image" Target="../media/image392.png"/><Relationship Id="rId408" Type="http://schemas.openxmlformats.org/officeDocument/2006/relationships/image" Target="../media/image399.png"/><Relationship Id="rId615" Type="http://schemas.openxmlformats.org/officeDocument/2006/relationships/image" Target="../media/image2107.png"/><Relationship Id="rId822" Type="http://schemas.openxmlformats.org/officeDocument/2006/relationships/image" Target="../media/image2210.png"/><Relationship Id="rId1038" Type="http://schemas.openxmlformats.org/officeDocument/2006/relationships/image" Target="../media/image2318.png"/><Relationship Id="rId254" Type="http://schemas.openxmlformats.org/officeDocument/2006/relationships/image" Target="../media/image322.png"/><Relationship Id="rId699" Type="http://schemas.openxmlformats.org/officeDocument/2006/relationships/customXml" Target="../ink/ink3359.xml"/><Relationship Id="rId1091" Type="http://schemas.openxmlformats.org/officeDocument/2006/relationships/customXml" Target="../ink/ink3556.xml"/><Relationship Id="rId1105" Type="http://schemas.openxmlformats.org/officeDocument/2006/relationships/customXml" Target="../ink/ink3563.xml"/><Relationship Id="rId49" Type="http://schemas.openxmlformats.org/officeDocument/2006/relationships/customXml" Target="../ink/ink3033.xml"/><Relationship Id="rId114" Type="http://schemas.openxmlformats.org/officeDocument/2006/relationships/image" Target="../media/image252.png"/><Relationship Id="rId461" Type="http://schemas.openxmlformats.org/officeDocument/2006/relationships/customXml" Target="../ink/ink3239.xml"/><Relationship Id="rId559" Type="http://schemas.openxmlformats.org/officeDocument/2006/relationships/image" Target="../media/image473.png"/><Relationship Id="rId766" Type="http://schemas.openxmlformats.org/officeDocument/2006/relationships/image" Target="../media/image2182.png"/><Relationship Id="rId1189" Type="http://schemas.openxmlformats.org/officeDocument/2006/relationships/image" Target="../media/image2393.png"/><Relationship Id="rId198" Type="http://schemas.openxmlformats.org/officeDocument/2006/relationships/image" Target="../media/image294.png"/><Relationship Id="rId321" Type="http://schemas.openxmlformats.org/officeDocument/2006/relationships/customXml" Target="../ink/ink3169.xml"/><Relationship Id="rId419" Type="http://schemas.openxmlformats.org/officeDocument/2006/relationships/customXml" Target="../ink/ink3218.xml"/><Relationship Id="rId626" Type="http://schemas.openxmlformats.org/officeDocument/2006/relationships/customXml" Target="../ink/ink3322.xml"/><Relationship Id="rId973" Type="http://schemas.openxmlformats.org/officeDocument/2006/relationships/image" Target="../media/image2285.png"/><Relationship Id="rId1049" Type="http://schemas.openxmlformats.org/officeDocument/2006/relationships/customXml" Target="../ink/ink3535.xml"/><Relationship Id="rId833" Type="http://schemas.openxmlformats.org/officeDocument/2006/relationships/customXml" Target="../ink/ink3426.xml"/><Relationship Id="rId1116" Type="http://schemas.openxmlformats.org/officeDocument/2006/relationships/customXml" Target="../ink/ink3569.xml"/><Relationship Id="rId265" Type="http://schemas.openxmlformats.org/officeDocument/2006/relationships/customXml" Target="../ink/ink3141.xml"/><Relationship Id="rId472" Type="http://schemas.openxmlformats.org/officeDocument/2006/relationships/image" Target="../media/image431.png"/><Relationship Id="rId900" Type="http://schemas.openxmlformats.org/officeDocument/2006/relationships/customXml" Target="../ink/ink3460.xml"/><Relationship Id="rId125" Type="http://schemas.openxmlformats.org/officeDocument/2006/relationships/customXml" Target="../ink/ink3071.xml"/><Relationship Id="rId332" Type="http://schemas.openxmlformats.org/officeDocument/2006/relationships/image" Target="../media/image361.png"/><Relationship Id="rId777" Type="http://schemas.openxmlformats.org/officeDocument/2006/relationships/customXml" Target="../ink/ink3398.xml"/><Relationship Id="rId984" Type="http://schemas.openxmlformats.org/officeDocument/2006/relationships/customXml" Target="../ink/ink3502.xml"/><Relationship Id="rId637" Type="http://schemas.openxmlformats.org/officeDocument/2006/relationships/image" Target="../media/image2118.png"/><Relationship Id="rId844" Type="http://schemas.openxmlformats.org/officeDocument/2006/relationships/image" Target="../media/image2221.png"/><Relationship Id="rId276" Type="http://schemas.openxmlformats.org/officeDocument/2006/relationships/image" Target="../media/image333.png"/><Relationship Id="rId483" Type="http://schemas.openxmlformats.org/officeDocument/2006/relationships/customXml" Target="../ink/ink3250.xml"/><Relationship Id="rId690" Type="http://schemas.openxmlformats.org/officeDocument/2006/relationships/image" Target="../media/image2144.png"/><Relationship Id="rId704" Type="http://schemas.openxmlformats.org/officeDocument/2006/relationships/image" Target="../media/image2151.png"/><Relationship Id="rId911" Type="http://schemas.openxmlformats.org/officeDocument/2006/relationships/image" Target="../media/image2254.png"/><Relationship Id="rId1127" Type="http://schemas.openxmlformats.org/officeDocument/2006/relationships/image" Target="../media/image2362.png"/><Relationship Id="rId40" Type="http://schemas.openxmlformats.org/officeDocument/2006/relationships/image" Target="../media/image214.png"/><Relationship Id="rId136" Type="http://schemas.openxmlformats.org/officeDocument/2006/relationships/image" Target="../media/image263.png"/><Relationship Id="rId343" Type="http://schemas.openxmlformats.org/officeDocument/2006/relationships/customXml" Target="../ink/ink3180.xml"/><Relationship Id="rId550" Type="http://schemas.openxmlformats.org/officeDocument/2006/relationships/customXml" Target="../ink/ink3284.xml"/><Relationship Id="rId788" Type="http://schemas.openxmlformats.org/officeDocument/2006/relationships/image" Target="../media/image2193.png"/><Relationship Id="rId995" Type="http://schemas.openxmlformats.org/officeDocument/2006/relationships/image" Target="../media/image2297.png"/><Relationship Id="rId1180" Type="http://schemas.openxmlformats.org/officeDocument/2006/relationships/customXml" Target="../ink/ink3601.xml"/><Relationship Id="rId203" Type="http://schemas.openxmlformats.org/officeDocument/2006/relationships/customXml" Target="../ink/ink3110.xml"/><Relationship Id="rId648" Type="http://schemas.openxmlformats.org/officeDocument/2006/relationships/image" Target="../media/image2123.png"/><Relationship Id="rId855" Type="http://schemas.openxmlformats.org/officeDocument/2006/relationships/customXml" Target="../ink/ink3437.xml"/><Relationship Id="rId1040" Type="http://schemas.openxmlformats.org/officeDocument/2006/relationships/image" Target="../media/image2319.png"/><Relationship Id="rId287" Type="http://schemas.openxmlformats.org/officeDocument/2006/relationships/customXml" Target="../ink/ink3152.xml"/><Relationship Id="rId410" Type="http://schemas.openxmlformats.org/officeDocument/2006/relationships/image" Target="../media/image400.png"/><Relationship Id="rId494" Type="http://schemas.openxmlformats.org/officeDocument/2006/relationships/image" Target="../media/image442.png"/><Relationship Id="rId508" Type="http://schemas.openxmlformats.org/officeDocument/2006/relationships/image" Target="../media/image449.png"/><Relationship Id="rId715" Type="http://schemas.openxmlformats.org/officeDocument/2006/relationships/customXml" Target="../ink/ink3367.xml"/><Relationship Id="rId922" Type="http://schemas.openxmlformats.org/officeDocument/2006/relationships/customXml" Target="../ink/ink3471.xml"/><Relationship Id="rId1138" Type="http://schemas.openxmlformats.org/officeDocument/2006/relationships/customXml" Target="../ink/ink3580.xml"/><Relationship Id="rId147" Type="http://schemas.openxmlformats.org/officeDocument/2006/relationships/customXml" Target="../ink/ink3082.xml"/><Relationship Id="rId354" Type="http://schemas.openxmlformats.org/officeDocument/2006/relationships/image" Target="../media/image372.png"/><Relationship Id="rId799" Type="http://schemas.openxmlformats.org/officeDocument/2006/relationships/customXml" Target="../ink/ink3409.xml"/><Relationship Id="rId1191" Type="http://schemas.openxmlformats.org/officeDocument/2006/relationships/image" Target="../media/image2394.png"/><Relationship Id="rId1205" Type="http://schemas.openxmlformats.org/officeDocument/2006/relationships/image" Target="../media/image2401.png"/><Relationship Id="rId51" Type="http://schemas.openxmlformats.org/officeDocument/2006/relationships/customXml" Target="../ink/ink3034.xml"/><Relationship Id="rId561" Type="http://schemas.openxmlformats.org/officeDocument/2006/relationships/image" Target="../media/image474.png"/><Relationship Id="rId659" Type="http://schemas.openxmlformats.org/officeDocument/2006/relationships/customXml" Target="../ink/ink3339.xml"/><Relationship Id="rId866" Type="http://schemas.openxmlformats.org/officeDocument/2006/relationships/image" Target="../media/image2232.png"/><Relationship Id="rId214" Type="http://schemas.openxmlformats.org/officeDocument/2006/relationships/image" Target="../media/image302.png"/><Relationship Id="rId298" Type="http://schemas.openxmlformats.org/officeDocument/2006/relationships/image" Target="../media/image344.png"/><Relationship Id="rId421" Type="http://schemas.openxmlformats.org/officeDocument/2006/relationships/customXml" Target="../ink/ink3219.xml"/><Relationship Id="rId519" Type="http://schemas.openxmlformats.org/officeDocument/2006/relationships/customXml" Target="../ink/ink3268.xml"/><Relationship Id="rId1051" Type="http://schemas.openxmlformats.org/officeDocument/2006/relationships/customXml" Target="../ink/ink3536.xml"/><Relationship Id="rId1149" Type="http://schemas.openxmlformats.org/officeDocument/2006/relationships/image" Target="../media/image2373.png"/><Relationship Id="rId158" Type="http://schemas.openxmlformats.org/officeDocument/2006/relationships/image" Target="../media/image274.png"/><Relationship Id="rId726" Type="http://schemas.openxmlformats.org/officeDocument/2006/relationships/image" Target="../media/image2162.png"/><Relationship Id="rId933" Type="http://schemas.openxmlformats.org/officeDocument/2006/relationships/image" Target="../media/image2265.png"/><Relationship Id="rId1009" Type="http://schemas.openxmlformats.org/officeDocument/2006/relationships/customXml" Target="../ink/ink3515.xml"/><Relationship Id="rId62" Type="http://schemas.openxmlformats.org/officeDocument/2006/relationships/image" Target="../media/image226.png"/><Relationship Id="rId365" Type="http://schemas.openxmlformats.org/officeDocument/2006/relationships/customXml" Target="../ink/ink3191.xml"/><Relationship Id="rId572" Type="http://schemas.openxmlformats.org/officeDocument/2006/relationships/customXml" Target="../ink/ink3295.xml"/><Relationship Id="rId1216" Type="http://schemas.openxmlformats.org/officeDocument/2006/relationships/image" Target="../media/image2406.png"/><Relationship Id="rId225" Type="http://schemas.openxmlformats.org/officeDocument/2006/relationships/customXml" Target="../ink/ink3121.xml"/><Relationship Id="rId432" Type="http://schemas.openxmlformats.org/officeDocument/2006/relationships/image" Target="../media/image411.png"/><Relationship Id="rId877" Type="http://schemas.openxmlformats.org/officeDocument/2006/relationships/customXml" Target="../ink/ink3448.xml"/><Relationship Id="rId1062" Type="http://schemas.openxmlformats.org/officeDocument/2006/relationships/image" Target="../media/image2330.png"/><Relationship Id="rId737" Type="http://schemas.openxmlformats.org/officeDocument/2006/relationships/customXml" Target="../ink/ink3378.xml"/><Relationship Id="rId944" Type="http://schemas.openxmlformats.org/officeDocument/2006/relationships/customXml" Target="../ink/ink3482.xml"/><Relationship Id="rId73" Type="http://schemas.openxmlformats.org/officeDocument/2006/relationships/customXml" Target="../ink/ink3045.xml"/><Relationship Id="rId169" Type="http://schemas.openxmlformats.org/officeDocument/2006/relationships/customXml" Target="../ink/ink3093.xml"/><Relationship Id="rId376" Type="http://schemas.openxmlformats.org/officeDocument/2006/relationships/image" Target="../media/image383.png"/><Relationship Id="rId583" Type="http://schemas.openxmlformats.org/officeDocument/2006/relationships/image" Target="../media/image485.png"/><Relationship Id="rId790" Type="http://schemas.openxmlformats.org/officeDocument/2006/relationships/image" Target="../media/image2194.png"/><Relationship Id="rId804" Type="http://schemas.openxmlformats.org/officeDocument/2006/relationships/image" Target="../media/image2201.png"/><Relationship Id="rId4" Type="http://schemas.openxmlformats.org/officeDocument/2006/relationships/image" Target="../media/image196.png"/><Relationship Id="rId236" Type="http://schemas.openxmlformats.org/officeDocument/2006/relationships/image" Target="../media/image313.png"/><Relationship Id="rId443" Type="http://schemas.openxmlformats.org/officeDocument/2006/relationships/customXml" Target="../ink/ink3230.xml"/><Relationship Id="rId650" Type="http://schemas.openxmlformats.org/officeDocument/2006/relationships/image" Target="../media/image2124.png"/><Relationship Id="rId888" Type="http://schemas.openxmlformats.org/officeDocument/2006/relationships/customXml" Target="../ink/ink3454.xml"/><Relationship Id="rId1073" Type="http://schemas.openxmlformats.org/officeDocument/2006/relationships/customXml" Target="../ink/ink3547.xml"/><Relationship Id="rId303" Type="http://schemas.openxmlformats.org/officeDocument/2006/relationships/customXml" Target="../ink/ink3160.xml"/><Relationship Id="rId748" Type="http://schemas.openxmlformats.org/officeDocument/2006/relationships/image" Target="../media/image2173.png"/><Relationship Id="rId955" Type="http://schemas.openxmlformats.org/officeDocument/2006/relationships/image" Target="../media/image2276.png"/><Relationship Id="rId1140" Type="http://schemas.openxmlformats.org/officeDocument/2006/relationships/customXml" Target="../ink/ink3581.xml"/><Relationship Id="rId84" Type="http://schemas.openxmlformats.org/officeDocument/2006/relationships/image" Target="../media/image237.png"/><Relationship Id="rId387" Type="http://schemas.openxmlformats.org/officeDocument/2006/relationships/customXml" Target="../ink/ink3202.xml"/><Relationship Id="rId510" Type="http://schemas.openxmlformats.org/officeDocument/2006/relationships/image" Target="../media/image450.png"/><Relationship Id="rId594" Type="http://schemas.openxmlformats.org/officeDocument/2006/relationships/customXml" Target="../ink/ink3306.xml"/><Relationship Id="rId608" Type="http://schemas.openxmlformats.org/officeDocument/2006/relationships/customXml" Target="../ink/ink3313.xml"/><Relationship Id="rId815" Type="http://schemas.openxmlformats.org/officeDocument/2006/relationships/customXml" Target="../ink/ink3417.xml"/><Relationship Id="rId247" Type="http://schemas.openxmlformats.org/officeDocument/2006/relationships/customXml" Target="../ink/ink3132.xml"/><Relationship Id="rId899" Type="http://schemas.openxmlformats.org/officeDocument/2006/relationships/image" Target="../media/image2248.png"/><Relationship Id="rId1000" Type="http://schemas.openxmlformats.org/officeDocument/2006/relationships/customXml" Target="../ink/ink3510.xml"/><Relationship Id="rId1084" Type="http://schemas.openxmlformats.org/officeDocument/2006/relationships/image" Target="../media/image2341.png"/><Relationship Id="rId107" Type="http://schemas.openxmlformats.org/officeDocument/2006/relationships/customXml" Target="../ink/ink3062.xml"/><Relationship Id="rId454" Type="http://schemas.openxmlformats.org/officeDocument/2006/relationships/image" Target="../media/image422.png"/><Relationship Id="rId661" Type="http://schemas.openxmlformats.org/officeDocument/2006/relationships/customXml" Target="../ink/ink3340.xml"/><Relationship Id="rId759" Type="http://schemas.openxmlformats.org/officeDocument/2006/relationships/customXml" Target="../ink/ink3389.xml"/><Relationship Id="rId966" Type="http://schemas.openxmlformats.org/officeDocument/2006/relationships/customXml" Target="../ink/ink3493.xml"/><Relationship Id="rId11" Type="http://schemas.openxmlformats.org/officeDocument/2006/relationships/customXml" Target="../ink/ink3014.xml"/><Relationship Id="rId314" Type="http://schemas.openxmlformats.org/officeDocument/2006/relationships/image" Target="../media/image352.png"/><Relationship Id="rId398" Type="http://schemas.openxmlformats.org/officeDocument/2006/relationships/image" Target="../media/image394.png"/><Relationship Id="rId521" Type="http://schemas.openxmlformats.org/officeDocument/2006/relationships/customXml" Target="../ink/ink3269.xml"/><Relationship Id="rId619" Type="http://schemas.openxmlformats.org/officeDocument/2006/relationships/image" Target="../media/image2109.png"/><Relationship Id="rId1151" Type="http://schemas.openxmlformats.org/officeDocument/2006/relationships/image" Target="../media/image2374.png"/><Relationship Id="rId95" Type="http://schemas.openxmlformats.org/officeDocument/2006/relationships/customXml" Target="../ink/ink3056.xml"/><Relationship Id="rId160" Type="http://schemas.openxmlformats.org/officeDocument/2006/relationships/image" Target="../media/image275.png"/><Relationship Id="rId826" Type="http://schemas.openxmlformats.org/officeDocument/2006/relationships/image" Target="../media/image2212.png"/><Relationship Id="rId1011" Type="http://schemas.openxmlformats.org/officeDocument/2006/relationships/customXml" Target="../ink/ink3516.xml"/><Relationship Id="rId1109" Type="http://schemas.openxmlformats.org/officeDocument/2006/relationships/image" Target="../media/image2353.png"/><Relationship Id="rId258" Type="http://schemas.openxmlformats.org/officeDocument/2006/relationships/image" Target="../media/image324.png"/><Relationship Id="rId465" Type="http://schemas.openxmlformats.org/officeDocument/2006/relationships/customXml" Target="../ink/ink3241.xml"/><Relationship Id="rId672" Type="http://schemas.openxmlformats.org/officeDocument/2006/relationships/image" Target="../media/image2135.png"/><Relationship Id="rId1095" Type="http://schemas.openxmlformats.org/officeDocument/2006/relationships/customXml" Target="../ink/ink3558.xml"/><Relationship Id="rId22" Type="http://schemas.openxmlformats.org/officeDocument/2006/relationships/image" Target="../media/image205.png"/><Relationship Id="rId118" Type="http://schemas.openxmlformats.org/officeDocument/2006/relationships/image" Target="../media/image254.png"/><Relationship Id="rId325" Type="http://schemas.openxmlformats.org/officeDocument/2006/relationships/customXml" Target="../ink/ink3171.xml"/><Relationship Id="rId532" Type="http://schemas.openxmlformats.org/officeDocument/2006/relationships/image" Target="../media/image461.png"/><Relationship Id="rId977" Type="http://schemas.openxmlformats.org/officeDocument/2006/relationships/image" Target="../media/image2287.png"/><Relationship Id="rId1162" Type="http://schemas.openxmlformats.org/officeDocument/2006/relationships/customXml" Target="../ink/ink3592.xml"/><Relationship Id="rId171" Type="http://schemas.openxmlformats.org/officeDocument/2006/relationships/customXml" Target="../ink/ink3094.xml"/><Relationship Id="rId837" Type="http://schemas.openxmlformats.org/officeDocument/2006/relationships/customXml" Target="../ink/ink3428.xml"/><Relationship Id="rId1022" Type="http://schemas.openxmlformats.org/officeDocument/2006/relationships/image" Target="../media/image2310.png"/><Relationship Id="rId269" Type="http://schemas.openxmlformats.org/officeDocument/2006/relationships/customXml" Target="../ink/ink3143.xml"/><Relationship Id="rId476" Type="http://schemas.openxmlformats.org/officeDocument/2006/relationships/image" Target="../media/image433.png"/><Relationship Id="rId683" Type="http://schemas.openxmlformats.org/officeDocument/2006/relationships/customXml" Target="../ink/ink3351.xml"/><Relationship Id="rId890" Type="http://schemas.openxmlformats.org/officeDocument/2006/relationships/customXml" Target="../ink/ink3455.xml"/><Relationship Id="rId904" Type="http://schemas.openxmlformats.org/officeDocument/2006/relationships/customXml" Target="../ink/ink3462.xml"/><Relationship Id="rId33" Type="http://schemas.openxmlformats.org/officeDocument/2006/relationships/customXml" Target="../ink/ink3025.xml"/><Relationship Id="rId129" Type="http://schemas.openxmlformats.org/officeDocument/2006/relationships/customXml" Target="../ink/ink3073.xml"/><Relationship Id="rId336" Type="http://schemas.openxmlformats.org/officeDocument/2006/relationships/image" Target="../media/image363.png"/><Relationship Id="rId543" Type="http://schemas.openxmlformats.org/officeDocument/2006/relationships/customXml" Target="../ink/ink3280.xml"/><Relationship Id="rId988" Type="http://schemas.openxmlformats.org/officeDocument/2006/relationships/customXml" Target="../ink/ink3504.xml"/><Relationship Id="rId1173" Type="http://schemas.openxmlformats.org/officeDocument/2006/relationships/image" Target="../media/image2385.png"/><Relationship Id="rId182" Type="http://schemas.openxmlformats.org/officeDocument/2006/relationships/image" Target="../media/image286.png"/><Relationship Id="rId403" Type="http://schemas.openxmlformats.org/officeDocument/2006/relationships/customXml" Target="../ink/ink3210.xml"/><Relationship Id="rId750" Type="http://schemas.openxmlformats.org/officeDocument/2006/relationships/image" Target="../media/image2174.png"/><Relationship Id="rId848" Type="http://schemas.openxmlformats.org/officeDocument/2006/relationships/image" Target="../media/image2223.png"/><Relationship Id="rId1033" Type="http://schemas.openxmlformats.org/officeDocument/2006/relationships/customXml" Target="../ink/ink3527.xml"/><Relationship Id="rId487" Type="http://schemas.openxmlformats.org/officeDocument/2006/relationships/customXml" Target="../ink/ink3252.xml"/><Relationship Id="rId610" Type="http://schemas.openxmlformats.org/officeDocument/2006/relationships/customXml" Target="../ink/ink3314.xml"/><Relationship Id="rId694" Type="http://schemas.openxmlformats.org/officeDocument/2006/relationships/image" Target="../media/image2146.png"/><Relationship Id="rId708" Type="http://schemas.openxmlformats.org/officeDocument/2006/relationships/image" Target="../media/image2153.png"/><Relationship Id="rId915" Type="http://schemas.openxmlformats.org/officeDocument/2006/relationships/image" Target="../media/image2256.png"/><Relationship Id="rId347" Type="http://schemas.openxmlformats.org/officeDocument/2006/relationships/customXml" Target="../ink/ink3182.xml"/><Relationship Id="rId999" Type="http://schemas.openxmlformats.org/officeDocument/2006/relationships/image" Target="../media/image2299.png"/><Relationship Id="rId1100" Type="http://schemas.openxmlformats.org/officeDocument/2006/relationships/image" Target="../media/image2349.png"/><Relationship Id="rId1184" Type="http://schemas.openxmlformats.org/officeDocument/2006/relationships/customXml" Target="../ink/ink3603.xml"/><Relationship Id="rId44" Type="http://schemas.openxmlformats.org/officeDocument/2006/relationships/image" Target="../media/image216.png"/><Relationship Id="rId554" Type="http://schemas.openxmlformats.org/officeDocument/2006/relationships/customXml" Target="../ink/ink3286.xml"/><Relationship Id="rId761" Type="http://schemas.openxmlformats.org/officeDocument/2006/relationships/customXml" Target="../ink/ink3390.xml"/><Relationship Id="rId859" Type="http://schemas.openxmlformats.org/officeDocument/2006/relationships/customXml" Target="../ink/ink3439.xml"/><Relationship Id="rId193" Type="http://schemas.openxmlformats.org/officeDocument/2006/relationships/customXml" Target="../ink/ink3105.xml"/><Relationship Id="rId207" Type="http://schemas.openxmlformats.org/officeDocument/2006/relationships/customXml" Target="../ink/ink3112.xml"/><Relationship Id="rId414" Type="http://schemas.openxmlformats.org/officeDocument/2006/relationships/image" Target="../media/image402.png"/><Relationship Id="rId498" Type="http://schemas.openxmlformats.org/officeDocument/2006/relationships/image" Target="../media/image444.png"/><Relationship Id="rId621" Type="http://schemas.openxmlformats.org/officeDocument/2006/relationships/image" Target="../media/image2110.png"/><Relationship Id="rId1044" Type="http://schemas.openxmlformats.org/officeDocument/2006/relationships/image" Target="../media/image2321.png"/><Relationship Id="rId260" Type="http://schemas.openxmlformats.org/officeDocument/2006/relationships/image" Target="../media/image325.png"/><Relationship Id="rId719" Type="http://schemas.openxmlformats.org/officeDocument/2006/relationships/customXml" Target="../ink/ink3369.xml"/><Relationship Id="rId926" Type="http://schemas.openxmlformats.org/officeDocument/2006/relationships/customXml" Target="../ink/ink3473.xml"/><Relationship Id="rId1111" Type="http://schemas.openxmlformats.org/officeDocument/2006/relationships/image" Target="../media/image2354.png"/><Relationship Id="rId55" Type="http://schemas.openxmlformats.org/officeDocument/2006/relationships/customXml" Target="../ink/ink3036.xml"/><Relationship Id="rId120" Type="http://schemas.openxmlformats.org/officeDocument/2006/relationships/image" Target="../media/image255.png"/><Relationship Id="rId358" Type="http://schemas.openxmlformats.org/officeDocument/2006/relationships/image" Target="../media/image374.png"/><Relationship Id="rId565" Type="http://schemas.openxmlformats.org/officeDocument/2006/relationships/image" Target="../media/image476.png"/><Relationship Id="rId772" Type="http://schemas.openxmlformats.org/officeDocument/2006/relationships/image" Target="../media/image2185.png"/><Relationship Id="rId1195" Type="http://schemas.openxmlformats.org/officeDocument/2006/relationships/image" Target="../media/image2396.png"/><Relationship Id="rId1209" Type="http://schemas.openxmlformats.org/officeDocument/2006/relationships/customXml" Target="../ink/ink3616.xml"/><Relationship Id="rId218" Type="http://schemas.openxmlformats.org/officeDocument/2006/relationships/image" Target="../media/image304.png"/><Relationship Id="rId425" Type="http://schemas.openxmlformats.org/officeDocument/2006/relationships/customXml" Target="../ink/ink3221.xml"/><Relationship Id="rId632" Type="http://schemas.openxmlformats.org/officeDocument/2006/relationships/customXml" Target="../ink/ink3325.xml"/><Relationship Id="rId1055" Type="http://schemas.openxmlformats.org/officeDocument/2006/relationships/customXml" Target="../ink/ink3538.xml"/><Relationship Id="rId271" Type="http://schemas.openxmlformats.org/officeDocument/2006/relationships/customXml" Target="../ink/ink3144.xml"/><Relationship Id="rId937" Type="http://schemas.openxmlformats.org/officeDocument/2006/relationships/image" Target="../media/image2267.png"/><Relationship Id="rId1122" Type="http://schemas.openxmlformats.org/officeDocument/2006/relationships/customXml" Target="../ink/ink3572.xml"/><Relationship Id="rId66" Type="http://schemas.openxmlformats.org/officeDocument/2006/relationships/image" Target="../media/image228.png"/><Relationship Id="rId131" Type="http://schemas.openxmlformats.org/officeDocument/2006/relationships/customXml" Target="../ink/ink3074.xml"/><Relationship Id="rId369" Type="http://schemas.openxmlformats.org/officeDocument/2006/relationships/customXml" Target="../ink/ink3193.xml"/><Relationship Id="rId576" Type="http://schemas.openxmlformats.org/officeDocument/2006/relationships/customXml" Target="../ink/ink3297.xml"/><Relationship Id="rId783" Type="http://schemas.openxmlformats.org/officeDocument/2006/relationships/customXml" Target="../ink/ink3401.xml"/><Relationship Id="rId990" Type="http://schemas.openxmlformats.org/officeDocument/2006/relationships/customXml" Target="../ink/ink3505.xml"/><Relationship Id="rId229" Type="http://schemas.openxmlformats.org/officeDocument/2006/relationships/customXml" Target="../ink/ink3123.xml"/><Relationship Id="rId436" Type="http://schemas.openxmlformats.org/officeDocument/2006/relationships/image" Target="../media/image413.png"/><Relationship Id="rId643" Type="http://schemas.openxmlformats.org/officeDocument/2006/relationships/customXml" Target="../ink/ink3331.xml"/><Relationship Id="rId1066" Type="http://schemas.openxmlformats.org/officeDocument/2006/relationships/image" Target="../media/image2332.png"/><Relationship Id="rId850" Type="http://schemas.openxmlformats.org/officeDocument/2006/relationships/image" Target="../media/image2224.png"/><Relationship Id="rId948" Type="http://schemas.openxmlformats.org/officeDocument/2006/relationships/customXml" Target="../ink/ink3484.xml"/><Relationship Id="rId1133" Type="http://schemas.openxmlformats.org/officeDocument/2006/relationships/image" Target="../media/image2365.png"/><Relationship Id="rId77" Type="http://schemas.openxmlformats.org/officeDocument/2006/relationships/customXml" Target="../ink/ink3047.xml"/><Relationship Id="rId282" Type="http://schemas.openxmlformats.org/officeDocument/2006/relationships/image" Target="../media/image336.png"/><Relationship Id="rId503" Type="http://schemas.openxmlformats.org/officeDocument/2006/relationships/customXml" Target="../ink/ink3260.xml"/><Relationship Id="rId587" Type="http://schemas.openxmlformats.org/officeDocument/2006/relationships/image" Target="../media/image487.png"/><Relationship Id="rId710" Type="http://schemas.openxmlformats.org/officeDocument/2006/relationships/image" Target="../media/image2154.png"/><Relationship Id="rId808" Type="http://schemas.openxmlformats.org/officeDocument/2006/relationships/image" Target="../media/image2203.png"/><Relationship Id="rId8" Type="http://schemas.openxmlformats.org/officeDocument/2006/relationships/image" Target="../media/image198.png"/><Relationship Id="rId142" Type="http://schemas.openxmlformats.org/officeDocument/2006/relationships/image" Target="../media/image266.png"/><Relationship Id="rId447" Type="http://schemas.openxmlformats.org/officeDocument/2006/relationships/customXml" Target="../ink/ink3232.xml"/><Relationship Id="rId794" Type="http://schemas.openxmlformats.org/officeDocument/2006/relationships/image" Target="../media/image2196.png"/><Relationship Id="rId1077" Type="http://schemas.openxmlformats.org/officeDocument/2006/relationships/customXml" Target="../ink/ink3549.xml"/><Relationship Id="rId1200" Type="http://schemas.openxmlformats.org/officeDocument/2006/relationships/customXml" Target="../ink/ink3611.xml"/><Relationship Id="rId654" Type="http://schemas.openxmlformats.org/officeDocument/2006/relationships/image" Target="../media/image2126.png"/><Relationship Id="rId861" Type="http://schemas.openxmlformats.org/officeDocument/2006/relationships/customXml" Target="../ink/ink3440.xml"/><Relationship Id="rId959" Type="http://schemas.openxmlformats.org/officeDocument/2006/relationships/image" Target="../media/image2278.png"/><Relationship Id="rId293" Type="http://schemas.openxmlformats.org/officeDocument/2006/relationships/customXml" Target="../ink/ink3155.xml"/><Relationship Id="rId307" Type="http://schemas.openxmlformats.org/officeDocument/2006/relationships/customXml" Target="../ink/ink3162.xml"/><Relationship Id="rId514" Type="http://schemas.openxmlformats.org/officeDocument/2006/relationships/image" Target="../media/image452.png"/><Relationship Id="rId721" Type="http://schemas.openxmlformats.org/officeDocument/2006/relationships/customXml" Target="../ink/ink3370.xml"/><Relationship Id="rId1144" Type="http://schemas.openxmlformats.org/officeDocument/2006/relationships/customXml" Target="../ink/ink3583.xml"/><Relationship Id="rId88" Type="http://schemas.openxmlformats.org/officeDocument/2006/relationships/image" Target="../media/image239.png"/><Relationship Id="rId153" Type="http://schemas.openxmlformats.org/officeDocument/2006/relationships/customXml" Target="../ink/ink3085.xml"/><Relationship Id="rId360" Type="http://schemas.openxmlformats.org/officeDocument/2006/relationships/image" Target="../media/image375.png"/><Relationship Id="rId598" Type="http://schemas.openxmlformats.org/officeDocument/2006/relationships/customXml" Target="../ink/ink3308.xml"/><Relationship Id="rId819" Type="http://schemas.openxmlformats.org/officeDocument/2006/relationships/customXml" Target="../ink/ink3419.xml"/><Relationship Id="rId1004" Type="http://schemas.openxmlformats.org/officeDocument/2006/relationships/customXml" Target="../ink/ink3512.xml"/><Relationship Id="rId1211" Type="http://schemas.openxmlformats.org/officeDocument/2006/relationships/customXml" Target="../ink/ink3617.xml"/><Relationship Id="rId220" Type="http://schemas.openxmlformats.org/officeDocument/2006/relationships/image" Target="../media/image305.png"/><Relationship Id="rId458" Type="http://schemas.openxmlformats.org/officeDocument/2006/relationships/image" Target="../media/image424.png"/><Relationship Id="rId665" Type="http://schemas.openxmlformats.org/officeDocument/2006/relationships/customXml" Target="../ink/ink3342.xml"/><Relationship Id="rId872" Type="http://schemas.openxmlformats.org/officeDocument/2006/relationships/image" Target="../media/image2235.png"/><Relationship Id="rId1088" Type="http://schemas.openxmlformats.org/officeDocument/2006/relationships/image" Target="../media/image2343.png"/><Relationship Id="rId15" Type="http://schemas.openxmlformats.org/officeDocument/2006/relationships/customXml" Target="../ink/ink3016.xml"/><Relationship Id="rId318" Type="http://schemas.openxmlformats.org/officeDocument/2006/relationships/image" Target="../media/image354.png"/><Relationship Id="rId525" Type="http://schemas.openxmlformats.org/officeDocument/2006/relationships/customXml" Target="../ink/ink3271.xml"/><Relationship Id="rId732" Type="http://schemas.openxmlformats.org/officeDocument/2006/relationships/image" Target="../media/image2165.png"/><Relationship Id="rId1155" Type="http://schemas.openxmlformats.org/officeDocument/2006/relationships/image" Target="../media/image2376.png"/><Relationship Id="rId99" Type="http://schemas.openxmlformats.org/officeDocument/2006/relationships/customXml" Target="../ink/ink3058.xml"/><Relationship Id="rId164" Type="http://schemas.openxmlformats.org/officeDocument/2006/relationships/image" Target="../media/image277.png"/><Relationship Id="rId371" Type="http://schemas.openxmlformats.org/officeDocument/2006/relationships/customXml" Target="../ink/ink3194.xml"/><Relationship Id="rId1015" Type="http://schemas.openxmlformats.org/officeDocument/2006/relationships/customXml" Target="../ink/ink3518.xml"/><Relationship Id="rId1222" Type="http://schemas.openxmlformats.org/officeDocument/2006/relationships/image" Target="../media/image2409.png"/><Relationship Id="rId469" Type="http://schemas.openxmlformats.org/officeDocument/2006/relationships/customXml" Target="../ink/ink3243.xml"/><Relationship Id="rId676" Type="http://schemas.openxmlformats.org/officeDocument/2006/relationships/image" Target="../media/image2137.png"/><Relationship Id="rId883" Type="http://schemas.openxmlformats.org/officeDocument/2006/relationships/image" Target="../media/image2240.png"/><Relationship Id="rId1099" Type="http://schemas.openxmlformats.org/officeDocument/2006/relationships/customXml" Target="../ink/ink3560.xml"/><Relationship Id="rId26" Type="http://schemas.openxmlformats.org/officeDocument/2006/relationships/image" Target="../media/image207.png"/><Relationship Id="rId231" Type="http://schemas.openxmlformats.org/officeDocument/2006/relationships/customXml" Target="../ink/ink3124.xml"/><Relationship Id="rId329" Type="http://schemas.openxmlformats.org/officeDocument/2006/relationships/customXml" Target="../ink/ink3173.xml"/><Relationship Id="rId536" Type="http://schemas.openxmlformats.org/officeDocument/2006/relationships/image" Target="../media/image463.png"/><Relationship Id="rId1166" Type="http://schemas.openxmlformats.org/officeDocument/2006/relationships/customXml" Target="../ink/ink3594.xml"/><Relationship Id="rId175" Type="http://schemas.openxmlformats.org/officeDocument/2006/relationships/customXml" Target="../ink/ink3096.xml"/><Relationship Id="rId743" Type="http://schemas.openxmlformats.org/officeDocument/2006/relationships/customXml" Target="../ink/ink3381.xml"/><Relationship Id="rId950" Type="http://schemas.openxmlformats.org/officeDocument/2006/relationships/customXml" Target="../ink/ink3485.xml"/><Relationship Id="rId1026" Type="http://schemas.openxmlformats.org/officeDocument/2006/relationships/image" Target="../media/image2312.png"/><Relationship Id="rId382" Type="http://schemas.openxmlformats.org/officeDocument/2006/relationships/image" Target="../media/image386.png"/><Relationship Id="rId603" Type="http://schemas.openxmlformats.org/officeDocument/2006/relationships/image" Target="../media/image2101.png"/><Relationship Id="rId687" Type="http://schemas.openxmlformats.org/officeDocument/2006/relationships/customXml" Target="../ink/ink3353.xml"/><Relationship Id="rId810" Type="http://schemas.openxmlformats.org/officeDocument/2006/relationships/image" Target="../media/image2204.png"/><Relationship Id="rId908" Type="http://schemas.openxmlformats.org/officeDocument/2006/relationships/customXml" Target="../ink/ink3464.xml"/><Relationship Id="rId242" Type="http://schemas.openxmlformats.org/officeDocument/2006/relationships/image" Target="../media/image316.png"/><Relationship Id="rId894" Type="http://schemas.openxmlformats.org/officeDocument/2006/relationships/customXml" Target="../ink/ink3457.xml"/><Relationship Id="rId1177" Type="http://schemas.openxmlformats.org/officeDocument/2006/relationships/image" Target="../media/image2387.png"/><Relationship Id="rId37" Type="http://schemas.openxmlformats.org/officeDocument/2006/relationships/customXml" Target="../ink/ink3027.xml"/><Relationship Id="rId102" Type="http://schemas.openxmlformats.org/officeDocument/2006/relationships/image" Target="../media/image246.png"/><Relationship Id="rId547" Type="http://schemas.openxmlformats.org/officeDocument/2006/relationships/customXml" Target="../ink/ink3282.xml"/><Relationship Id="rId754" Type="http://schemas.openxmlformats.org/officeDocument/2006/relationships/image" Target="../media/image2176.png"/><Relationship Id="rId961" Type="http://schemas.openxmlformats.org/officeDocument/2006/relationships/image" Target="../media/image2279.png"/><Relationship Id="rId90" Type="http://schemas.openxmlformats.org/officeDocument/2006/relationships/image" Target="../media/image240.png"/><Relationship Id="rId186" Type="http://schemas.openxmlformats.org/officeDocument/2006/relationships/image" Target="../media/image288.png"/><Relationship Id="rId393" Type="http://schemas.openxmlformats.org/officeDocument/2006/relationships/customXml" Target="../ink/ink3205.xml"/><Relationship Id="rId407" Type="http://schemas.openxmlformats.org/officeDocument/2006/relationships/customXml" Target="../ink/ink3212.xml"/><Relationship Id="rId614" Type="http://schemas.openxmlformats.org/officeDocument/2006/relationships/customXml" Target="../ink/ink3316.xml"/><Relationship Id="rId821" Type="http://schemas.openxmlformats.org/officeDocument/2006/relationships/customXml" Target="../ink/ink3420.xml"/><Relationship Id="rId1037" Type="http://schemas.openxmlformats.org/officeDocument/2006/relationships/customXml" Target="../ink/ink3529.xml"/><Relationship Id="rId253" Type="http://schemas.openxmlformats.org/officeDocument/2006/relationships/customXml" Target="../ink/ink3135.xml"/><Relationship Id="rId460" Type="http://schemas.openxmlformats.org/officeDocument/2006/relationships/image" Target="../media/image425.png"/><Relationship Id="rId698" Type="http://schemas.openxmlformats.org/officeDocument/2006/relationships/image" Target="../media/image2148.png"/><Relationship Id="rId919" Type="http://schemas.openxmlformats.org/officeDocument/2006/relationships/image" Target="../media/image2258.png"/><Relationship Id="rId1090" Type="http://schemas.openxmlformats.org/officeDocument/2006/relationships/image" Target="../media/image2344.png"/><Relationship Id="rId1104" Type="http://schemas.openxmlformats.org/officeDocument/2006/relationships/image" Target="../media/image2351.png"/><Relationship Id="rId48" Type="http://schemas.openxmlformats.org/officeDocument/2006/relationships/image" Target="../media/image218.png"/><Relationship Id="rId113" Type="http://schemas.openxmlformats.org/officeDocument/2006/relationships/customXml" Target="../ink/ink3065.xml"/><Relationship Id="rId320" Type="http://schemas.openxmlformats.org/officeDocument/2006/relationships/image" Target="../media/image355.png"/><Relationship Id="rId558" Type="http://schemas.openxmlformats.org/officeDocument/2006/relationships/customXml" Target="../ink/ink3288.xml"/><Relationship Id="rId765" Type="http://schemas.openxmlformats.org/officeDocument/2006/relationships/customXml" Target="../ink/ink3392.xml"/><Relationship Id="rId972" Type="http://schemas.openxmlformats.org/officeDocument/2006/relationships/customXml" Target="../ink/ink3496.xml"/><Relationship Id="rId1188" Type="http://schemas.openxmlformats.org/officeDocument/2006/relationships/customXml" Target="../ink/ink3605.xml"/><Relationship Id="rId197" Type="http://schemas.openxmlformats.org/officeDocument/2006/relationships/customXml" Target="../ink/ink3107.xml"/><Relationship Id="rId418" Type="http://schemas.openxmlformats.org/officeDocument/2006/relationships/image" Target="../media/image404.png"/><Relationship Id="rId625" Type="http://schemas.openxmlformats.org/officeDocument/2006/relationships/image" Target="../media/image2112.png"/><Relationship Id="rId832" Type="http://schemas.openxmlformats.org/officeDocument/2006/relationships/image" Target="../media/image2215.png"/><Relationship Id="rId1048" Type="http://schemas.openxmlformats.org/officeDocument/2006/relationships/image" Target="../media/image2323.png"/><Relationship Id="rId264" Type="http://schemas.openxmlformats.org/officeDocument/2006/relationships/image" Target="../media/image327.png"/><Relationship Id="rId471" Type="http://schemas.openxmlformats.org/officeDocument/2006/relationships/customXml" Target="../ink/ink3244.xml"/><Relationship Id="rId1115" Type="http://schemas.openxmlformats.org/officeDocument/2006/relationships/image" Target="../media/image2356.png"/><Relationship Id="rId59" Type="http://schemas.openxmlformats.org/officeDocument/2006/relationships/customXml" Target="../ink/ink3038.xml"/><Relationship Id="rId124" Type="http://schemas.openxmlformats.org/officeDocument/2006/relationships/image" Target="../media/image257.png"/><Relationship Id="rId569" Type="http://schemas.openxmlformats.org/officeDocument/2006/relationships/image" Target="../media/image478.png"/><Relationship Id="rId776" Type="http://schemas.openxmlformats.org/officeDocument/2006/relationships/image" Target="../media/image2187.png"/><Relationship Id="rId983" Type="http://schemas.openxmlformats.org/officeDocument/2006/relationships/image" Target="../media/image2290.png"/><Relationship Id="rId1199" Type="http://schemas.openxmlformats.org/officeDocument/2006/relationships/image" Target="../media/image2398.png"/><Relationship Id="rId331" Type="http://schemas.openxmlformats.org/officeDocument/2006/relationships/customXml" Target="../ink/ink3174.xml"/><Relationship Id="rId429" Type="http://schemas.openxmlformats.org/officeDocument/2006/relationships/customXml" Target="../ink/ink3223.xml"/><Relationship Id="rId636" Type="http://schemas.openxmlformats.org/officeDocument/2006/relationships/customXml" Target="../ink/ink3327.xml"/><Relationship Id="rId1059" Type="http://schemas.openxmlformats.org/officeDocument/2006/relationships/customXml" Target="../ink/ink3540.xml"/><Relationship Id="rId843" Type="http://schemas.openxmlformats.org/officeDocument/2006/relationships/customXml" Target="../ink/ink3431.xml"/><Relationship Id="rId1126" Type="http://schemas.openxmlformats.org/officeDocument/2006/relationships/customXml" Target="../ink/ink3574.xml"/><Relationship Id="rId275" Type="http://schemas.openxmlformats.org/officeDocument/2006/relationships/customXml" Target="../ink/ink3146.xml"/><Relationship Id="rId482" Type="http://schemas.openxmlformats.org/officeDocument/2006/relationships/image" Target="../media/image436.png"/><Relationship Id="rId703" Type="http://schemas.openxmlformats.org/officeDocument/2006/relationships/customXml" Target="../ink/ink3361.xml"/><Relationship Id="rId910" Type="http://schemas.openxmlformats.org/officeDocument/2006/relationships/customXml" Target="../ink/ink3465.xml"/><Relationship Id="rId135" Type="http://schemas.openxmlformats.org/officeDocument/2006/relationships/customXml" Target="../ink/ink3076.xml"/><Relationship Id="rId342" Type="http://schemas.openxmlformats.org/officeDocument/2006/relationships/image" Target="../media/image366.png"/><Relationship Id="rId787" Type="http://schemas.openxmlformats.org/officeDocument/2006/relationships/customXml" Target="../ink/ink3403.xml"/><Relationship Id="rId994" Type="http://schemas.openxmlformats.org/officeDocument/2006/relationships/customXml" Target="../ink/ink3507.xml"/><Relationship Id="rId202" Type="http://schemas.openxmlformats.org/officeDocument/2006/relationships/image" Target="../media/image296.png"/><Relationship Id="rId647" Type="http://schemas.openxmlformats.org/officeDocument/2006/relationships/customXml" Target="../ink/ink3333.xml"/><Relationship Id="rId854" Type="http://schemas.openxmlformats.org/officeDocument/2006/relationships/image" Target="../media/image2226.png"/><Relationship Id="rId286" Type="http://schemas.openxmlformats.org/officeDocument/2006/relationships/image" Target="../media/image338.png"/><Relationship Id="rId493" Type="http://schemas.openxmlformats.org/officeDocument/2006/relationships/customXml" Target="../ink/ink3255.xml"/><Relationship Id="rId507" Type="http://schemas.openxmlformats.org/officeDocument/2006/relationships/customXml" Target="../ink/ink3262.xml"/><Relationship Id="rId714" Type="http://schemas.openxmlformats.org/officeDocument/2006/relationships/image" Target="../media/image2156.png"/><Relationship Id="rId921" Type="http://schemas.openxmlformats.org/officeDocument/2006/relationships/image" Target="../media/image2259.png"/><Relationship Id="rId1137" Type="http://schemas.openxmlformats.org/officeDocument/2006/relationships/image" Target="../media/image2367.png"/><Relationship Id="rId50" Type="http://schemas.openxmlformats.org/officeDocument/2006/relationships/image" Target="../media/image219.png"/><Relationship Id="rId146" Type="http://schemas.openxmlformats.org/officeDocument/2006/relationships/image" Target="../media/image268.png"/><Relationship Id="rId353" Type="http://schemas.openxmlformats.org/officeDocument/2006/relationships/customXml" Target="../ink/ink3185.xml"/><Relationship Id="rId560" Type="http://schemas.openxmlformats.org/officeDocument/2006/relationships/customXml" Target="../ink/ink3289.xml"/><Relationship Id="rId798" Type="http://schemas.openxmlformats.org/officeDocument/2006/relationships/image" Target="../media/image2198.png"/><Relationship Id="rId1190" Type="http://schemas.openxmlformats.org/officeDocument/2006/relationships/customXml" Target="../ink/ink3606.xml"/><Relationship Id="rId1204" Type="http://schemas.openxmlformats.org/officeDocument/2006/relationships/customXml" Target="../ink/ink3613.xml"/><Relationship Id="rId213" Type="http://schemas.openxmlformats.org/officeDocument/2006/relationships/customXml" Target="../ink/ink3115.xml"/><Relationship Id="rId420" Type="http://schemas.openxmlformats.org/officeDocument/2006/relationships/image" Target="../media/image405.png"/><Relationship Id="rId658" Type="http://schemas.openxmlformats.org/officeDocument/2006/relationships/image" Target="../media/image2128.png"/><Relationship Id="rId865" Type="http://schemas.openxmlformats.org/officeDocument/2006/relationships/customXml" Target="../ink/ink3442.xml"/><Relationship Id="rId1050" Type="http://schemas.openxmlformats.org/officeDocument/2006/relationships/image" Target="../media/image2324.png"/><Relationship Id="rId297" Type="http://schemas.openxmlformats.org/officeDocument/2006/relationships/customXml" Target="../ink/ink3157.xml"/><Relationship Id="rId518" Type="http://schemas.openxmlformats.org/officeDocument/2006/relationships/image" Target="../media/image454.png"/><Relationship Id="rId725" Type="http://schemas.openxmlformats.org/officeDocument/2006/relationships/customXml" Target="../ink/ink3372.xml"/><Relationship Id="rId932" Type="http://schemas.openxmlformats.org/officeDocument/2006/relationships/customXml" Target="../ink/ink3476.xml"/><Relationship Id="rId1148" Type="http://schemas.openxmlformats.org/officeDocument/2006/relationships/customXml" Target="../ink/ink3585.xml"/><Relationship Id="rId157" Type="http://schemas.openxmlformats.org/officeDocument/2006/relationships/customXml" Target="../ink/ink3087.xml"/><Relationship Id="rId364" Type="http://schemas.openxmlformats.org/officeDocument/2006/relationships/image" Target="../media/image377.png"/><Relationship Id="rId1008" Type="http://schemas.openxmlformats.org/officeDocument/2006/relationships/image" Target="../media/image2303.png"/><Relationship Id="rId1215" Type="http://schemas.openxmlformats.org/officeDocument/2006/relationships/customXml" Target="../ink/ink3619.xml"/><Relationship Id="rId61" Type="http://schemas.openxmlformats.org/officeDocument/2006/relationships/customXml" Target="../ink/ink3039.xml"/><Relationship Id="rId571" Type="http://schemas.openxmlformats.org/officeDocument/2006/relationships/image" Target="../media/image479.png"/><Relationship Id="rId669" Type="http://schemas.openxmlformats.org/officeDocument/2006/relationships/customXml" Target="../ink/ink3344.xml"/><Relationship Id="rId876" Type="http://schemas.openxmlformats.org/officeDocument/2006/relationships/image" Target="../media/image2237.png"/><Relationship Id="rId19" Type="http://schemas.openxmlformats.org/officeDocument/2006/relationships/customXml" Target="../ink/ink3018.xml"/><Relationship Id="rId224" Type="http://schemas.openxmlformats.org/officeDocument/2006/relationships/image" Target="../media/image307.png"/><Relationship Id="rId431" Type="http://schemas.openxmlformats.org/officeDocument/2006/relationships/customXml" Target="../ink/ink3224.xml"/><Relationship Id="rId529" Type="http://schemas.openxmlformats.org/officeDocument/2006/relationships/customXml" Target="../ink/ink3273.xml"/><Relationship Id="rId736" Type="http://schemas.openxmlformats.org/officeDocument/2006/relationships/image" Target="../media/image2167.png"/><Relationship Id="rId1061" Type="http://schemas.openxmlformats.org/officeDocument/2006/relationships/customXml" Target="../ink/ink3541.xml"/><Relationship Id="rId1159" Type="http://schemas.openxmlformats.org/officeDocument/2006/relationships/image" Target="../media/image2378.png"/><Relationship Id="rId168" Type="http://schemas.openxmlformats.org/officeDocument/2006/relationships/image" Target="../media/image279.png"/><Relationship Id="rId943" Type="http://schemas.openxmlformats.org/officeDocument/2006/relationships/image" Target="../media/image2270.png"/><Relationship Id="rId1019" Type="http://schemas.openxmlformats.org/officeDocument/2006/relationships/customXml" Target="../ink/ink3520.xml"/><Relationship Id="rId72" Type="http://schemas.openxmlformats.org/officeDocument/2006/relationships/image" Target="../media/image231.png"/><Relationship Id="rId375" Type="http://schemas.openxmlformats.org/officeDocument/2006/relationships/customXml" Target="../ink/ink3196.xml"/><Relationship Id="rId582" Type="http://schemas.openxmlformats.org/officeDocument/2006/relationships/customXml" Target="../ink/ink3300.xml"/><Relationship Id="rId803" Type="http://schemas.openxmlformats.org/officeDocument/2006/relationships/customXml" Target="../ink/ink3411.xml"/><Relationship Id="rId3" Type="http://schemas.openxmlformats.org/officeDocument/2006/relationships/customXml" Target="../ink/ink3010.xml"/><Relationship Id="rId235" Type="http://schemas.openxmlformats.org/officeDocument/2006/relationships/customXml" Target="../ink/ink3126.xml"/><Relationship Id="rId442" Type="http://schemas.openxmlformats.org/officeDocument/2006/relationships/image" Target="../media/image416.png"/><Relationship Id="rId887" Type="http://schemas.openxmlformats.org/officeDocument/2006/relationships/image" Target="../media/image2242.png"/><Relationship Id="rId1072" Type="http://schemas.openxmlformats.org/officeDocument/2006/relationships/image" Target="../media/image2335.png"/><Relationship Id="rId302" Type="http://schemas.openxmlformats.org/officeDocument/2006/relationships/image" Target="../media/image346.png"/><Relationship Id="rId747" Type="http://schemas.openxmlformats.org/officeDocument/2006/relationships/customXml" Target="../ink/ink3383.xml"/><Relationship Id="rId954" Type="http://schemas.openxmlformats.org/officeDocument/2006/relationships/customXml" Target="../ink/ink3487.xml"/><Relationship Id="rId83" Type="http://schemas.openxmlformats.org/officeDocument/2006/relationships/customXml" Target="../ink/ink3050.xml"/><Relationship Id="rId179" Type="http://schemas.openxmlformats.org/officeDocument/2006/relationships/customXml" Target="../ink/ink3098.xml"/><Relationship Id="rId386" Type="http://schemas.openxmlformats.org/officeDocument/2006/relationships/image" Target="../media/image388.png"/><Relationship Id="rId593" Type="http://schemas.openxmlformats.org/officeDocument/2006/relationships/image" Target="../media/image2063.png"/><Relationship Id="rId607" Type="http://schemas.openxmlformats.org/officeDocument/2006/relationships/image" Target="../media/image2103.png"/><Relationship Id="rId814" Type="http://schemas.openxmlformats.org/officeDocument/2006/relationships/image" Target="../media/image2206.png"/><Relationship Id="rId246" Type="http://schemas.openxmlformats.org/officeDocument/2006/relationships/image" Target="../media/image318.png"/><Relationship Id="rId453" Type="http://schemas.openxmlformats.org/officeDocument/2006/relationships/customXml" Target="../ink/ink3235.xml"/><Relationship Id="rId660" Type="http://schemas.openxmlformats.org/officeDocument/2006/relationships/image" Target="../media/image2129.png"/><Relationship Id="rId898" Type="http://schemas.openxmlformats.org/officeDocument/2006/relationships/customXml" Target="../ink/ink3459.xml"/><Relationship Id="rId1083" Type="http://schemas.openxmlformats.org/officeDocument/2006/relationships/customXml" Target="../ink/ink3552.xml"/><Relationship Id="rId106" Type="http://schemas.openxmlformats.org/officeDocument/2006/relationships/image" Target="../media/image248.png"/><Relationship Id="rId313" Type="http://schemas.openxmlformats.org/officeDocument/2006/relationships/customXml" Target="../ink/ink3165.xml"/><Relationship Id="rId758" Type="http://schemas.openxmlformats.org/officeDocument/2006/relationships/image" Target="../media/image2178.png"/><Relationship Id="rId965" Type="http://schemas.openxmlformats.org/officeDocument/2006/relationships/image" Target="../media/image2281.png"/><Relationship Id="rId1150" Type="http://schemas.openxmlformats.org/officeDocument/2006/relationships/customXml" Target="../ink/ink3586.xml"/><Relationship Id="rId10" Type="http://schemas.openxmlformats.org/officeDocument/2006/relationships/image" Target="../media/image199.png"/><Relationship Id="rId94" Type="http://schemas.openxmlformats.org/officeDocument/2006/relationships/image" Target="../media/image242.png"/><Relationship Id="rId397" Type="http://schemas.openxmlformats.org/officeDocument/2006/relationships/customXml" Target="../ink/ink3207.xml"/><Relationship Id="rId520" Type="http://schemas.openxmlformats.org/officeDocument/2006/relationships/image" Target="../media/image455.png"/><Relationship Id="rId618" Type="http://schemas.openxmlformats.org/officeDocument/2006/relationships/customXml" Target="../ink/ink3318.xml"/><Relationship Id="rId825" Type="http://schemas.openxmlformats.org/officeDocument/2006/relationships/customXml" Target="../ink/ink3422.xml"/><Relationship Id="rId257" Type="http://schemas.openxmlformats.org/officeDocument/2006/relationships/customXml" Target="../ink/ink3137.xml"/><Relationship Id="rId464" Type="http://schemas.openxmlformats.org/officeDocument/2006/relationships/image" Target="../media/image427.png"/><Relationship Id="rId1010" Type="http://schemas.openxmlformats.org/officeDocument/2006/relationships/image" Target="../media/image2304.png"/><Relationship Id="rId1094" Type="http://schemas.openxmlformats.org/officeDocument/2006/relationships/image" Target="../media/image2346.png"/><Relationship Id="rId1108" Type="http://schemas.openxmlformats.org/officeDocument/2006/relationships/customXml" Target="../ink/ink3565.xml"/><Relationship Id="rId117" Type="http://schemas.openxmlformats.org/officeDocument/2006/relationships/customXml" Target="../ink/ink3067.xml"/><Relationship Id="rId671" Type="http://schemas.openxmlformats.org/officeDocument/2006/relationships/customXml" Target="../ink/ink3345.xml"/><Relationship Id="rId769" Type="http://schemas.openxmlformats.org/officeDocument/2006/relationships/customXml" Target="../ink/ink3394.xml"/><Relationship Id="rId976" Type="http://schemas.openxmlformats.org/officeDocument/2006/relationships/customXml" Target="../ink/ink3498.xml"/><Relationship Id="rId324" Type="http://schemas.openxmlformats.org/officeDocument/2006/relationships/image" Target="../media/image357.png"/><Relationship Id="rId531" Type="http://schemas.openxmlformats.org/officeDocument/2006/relationships/customXml" Target="../ink/ink3274.xml"/><Relationship Id="rId629" Type="http://schemas.openxmlformats.org/officeDocument/2006/relationships/image" Target="../media/image2114.png"/><Relationship Id="rId1161" Type="http://schemas.openxmlformats.org/officeDocument/2006/relationships/image" Target="../media/image2379.png"/><Relationship Id="rId836" Type="http://schemas.openxmlformats.org/officeDocument/2006/relationships/image" Target="../media/image2217.png"/><Relationship Id="rId1021" Type="http://schemas.openxmlformats.org/officeDocument/2006/relationships/customXml" Target="../ink/ink3521.xml"/><Relationship Id="rId1119" Type="http://schemas.openxmlformats.org/officeDocument/2006/relationships/image" Target="../media/image2358.png"/><Relationship Id="rId903" Type="http://schemas.openxmlformats.org/officeDocument/2006/relationships/image" Target="../media/image2250.png"/><Relationship Id="rId32" Type="http://schemas.openxmlformats.org/officeDocument/2006/relationships/image" Target="../media/image210.png"/><Relationship Id="rId181" Type="http://schemas.openxmlformats.org/officeDocument/2006/relationships/customXml" Target="../ink/ink3099.xml"/><Relationship Id="rId279" Type="http://schemas.openxmlformats.org/officeDocument/2006/relationships/customXml" Target="../ink/ink3148.xml"/><Relationship Id="rId486" Type="http://schemas.openxmlformats.org/officeDocument/2006/relationships/image" Target="../media/image438.png"/><Relationship Id="rId693" Type="http://schemas.openxmlformats.org/officeDocument/2006/relationships/customXml" Target="../ink/ink3356.xml"/><Relationship Id="rId139" Type="http://schemas.openxmlformats.org/officeDocument/2006/relationships/customXml" Target="../ink/ink3078.xml"/><Relationship Id="rId346" Type="http://schemas.openxmlformats.org/officeDocument/2006/relationships/image" Target="../media/image368.png"/><Relationship Id="rId553" Type="http://schemas.openxmlformats.org/officeDocument/2006/relationships/image" Target="../media/image470.png"/><Relationship Id="rId760" Type="http://schemas.openxmlformats.org/officeDocument/2006/relationships/image" Target="../media/image2179.png"/><Relationship Id="rId998" Type="http://schemas.openxmlformats.org/officeDocument/2006/relationships/customXml" Target="../ink/ink3509.xml"/><Relationship Id="rId1183" Type="http://schemas.openxmlformats.org/officeDocument/2006/relationships/image" Target="../media/image2390.png"/><Relationship Id="rId206" Type="http://schemas.openxmlformats.org/officeDocument/2006/relationships/image" Target="../media/image298.png"/><Relationship Id="rId413" Type="http://schemas.openxmlformats.org/officeDocument/2006/relationships/customXml" Target="../ink/ink3215.xml"/><Relationship Id="rId858" Type="http://schemas.openxmlformats.org/officeDocument/2006/relationships/image" Target="../media/image2228.png"/><Relationship Id="rId1043" Type="http://schemas.openxmlformats.org/officeDocument/2006/relationships/customXml" Target="../ink/ink3532.xml"/><Relationship Id="rId620" Type="http://schemas.openxmlformats.org/officeDocument/2006/relationships/customXml" Target="../ink/ink3319.xml"/><Relationship Id="rId718" Type="http://schemas.openxmlformats.org/officeDocument/2006/relationships/image" Target="../media/image2158.png"/><Relationship Id="rId925" Type="http://schemas.openxmlformats.org/officeDocument/2006/relationships/image" Target="../media/image2261.png"/><Relationship Id="rId1110" Type="http://schemas.openxmlformats.org/officeDocument/2006/relationships/customXml" Target="../ink/ink3566.xml"/><Relationship Id="rId1208" Type="http://schemas.openxmlformats.org/officeDocument/2006/relationships/customXml" Target="../ink/ink3615.xml"/><Relationship Id="rId54" Type="http://schemas.openxmlformats.org/officeDocument/2006/relationships/image" Target="../media/image221.png"/><Relationship Id="rId270" Type="http://schemas.openxmlformats.org/officeDocument/2006/relationships/image" Target="../media/image330.png"/><Relationship Id="rId130" Type="http://schemas.openxmlformats.org/officeDocument/2006/relationships/image" Target="../media/image260.png"/><Relationship Id="rId368" Type="http://schemas.openxmlformats.org/officeDocument/2006/relationships/image" Target="../media/image379.png"/><Relationship Id="rId575" Type="http://schemas.openxmlformats.org/officeDocument/2006/relationships/image" Target="../media/image481.png"/><Relationship Id="rId782" Type="http://schemas.openxmlformats.org/officeDocument/2006/relationships/image" Target="../media/image2190.png"/><Relationship Id="rId228" Type="http://schemas.openxmlformats.org/officeDocument/2006/relationships/image" Target="../media/image309.png"/><Relationship Id="rId435" Type="http://schemas.openxmlformats.org/officeDocument/2006/relationships/customXml" Target="../ink/ink3226.xml"/><Relationship Id="rId642" Type="http://schemas.openxmlformats.org/officeDocument/2006/relationships/image" Target="../media/image2120.png"/><Relationship Id="rId1065" Type="http://schemas.openxmlformats.org/officeDocument/2006/relationships/customXml" Target="../ink/ink3543.xml"/><Relationship Id="rId502" Type="http://schemas.openxmlformats.org/officeDocument/2006/relationships/image" Target="../media/image446.png"/><Relationship Id="rId947" Type="http://schemas.openxmlformats.org/officeDocument/2006/relationships/image" Target="../media/image2272.png"/><Relationship Id="rId1132" Type="http://schemas.openxmlformats.org/officeDocument/2006/relationships/customXml" Target="../ink/ink3577.xml"/><Relationship Id="rId76" Type="http://schemas.openxmlformats.org/officeDocument/2006/relationships/image" Target="../media/image233.png"/><Relationship Id="rId807" Type="http://schemas.openxmlformats.org/officeDocument/2006/relationships/customXml" Target="../ink/ink3413.xml"/><Relationship Id="rId292" Type="http://schemas.openxmlformats.org/officeDocument/2006/relationships/image" Target="../media/image341.png"/><Relationship Id="rId597" Type="http://schemas.openxmlformats.org/officeDocument/2006/relationships/image" Target="../media/image2098.png"/><Relationship Id="rId152" Type="http://schemas.openxmlformats.org/officeDocument/2006/relationships/image" Target="../media/image271.png"/><Relationship Id="rId457" Type="http://schemas.openxmlformats.org/officeDocument/2006/relationships/customXml" Target="../ink/ink3237.xml"/><Relationship Id="rId1087" Type="http://schemas.openxmlformats.org/officeDocument/2006/relationships/customXml" Target="../ink/ink3554.xml"/><Relationship Id="rId664" Type="http://schemas.openxmlformats.org/officeDocument/2006/relationships/image" Target="../media/image2131.png"/><Relationship Id="rId871" Type="http://schemas.openxmlformats.org/officeDocument/2006/relationships/customXml" Target="../ink/ink3445.xml"/><Relationship Id="rId969" Type="http://schemas.openxmlformats.org/officeDocument/2006/relationships/image" Target="../media/image2283.png"/><Relationship Id="rId317" Type="http://schemas.openxmlformats.org/officeDocument/2006/relationships/customXml" Target="../ink/ink3167.xml"/><Relationship Id="rId524" Type="http://schemas.openxmlformats.org/officeDocument/2006/relationships/image" Target="../media/image457.png"/><Relationship Id="rId731" Type="http://schemas.openxmlformats.org/officeDocument/2006/relationships/customXml" Target="../ink/ink3375.xml"/><Relationship Id="rId1154" Type="http://schemas.openxmlformats.org/officeDocument/2006/relationships/customXml" Target="../ink/ink3588.xml"/><Relationship Id="rId98" Type="http://schemas.openxmlformats.org/officeDocument/2006/relationships/image" Target="../media/image244.png"/><Relationship Id="rId829" Type="http://schemas.openxmlformats.org/officeDocument/2006/relationships/customXml" Target="../ink/ink3424.xml"/><Relationship Id="rId1014" Type="http://schemas.openxmlformats.org/officeDocument/2006/relationships/image" Target="../media/image2306.png"/><Relationship Id="rId1221" Type="http://schemas.openxmlformats.org/officeDocument/2006/relationships/customXml" Target="../ink/ink3622.xml"/><Relationship Id="rId25" Type="http://schemas.openxmlformats.org/officeDocument/2006/relationships/customXml" Target="../ink/ink3021.xml"/><Relationship Id="rId174" Type="http://schemas.openxmlformats.org/officeDocument/2006/relationships/image" Target="../media/image282.png"/><Relationship Id="rId381" Type="http://schemas.openxmlformats.org/officeDocument/2006/relationships/customXml" Target="../ink/ink3199.xml"/><Relationship Id="rId241" Type="http://schemas.openxmlformats.org/officeDocument/2006/relationships/customXml" Target="../ink/ink3129.xml"/><Relationship Id="rId479" Type="http://schemas.openxmlformats.org/officeDocument/2006/relationships/customXml" Target="../ink/ink3248.xml"/><Relationship Id="rId686" Type="http://schemas.openxmlformats.org/officeDocument/2006/relationships/image" Target="../media/image2142.png"/><Relationship Id="rId893" Type="http://schemas.openxmlformats.org/officeDocument/2006/relationships/image" Target="../media/image2245.png"/><Relationship Id="rId339" Type="http://schemas.openxmlformats.org/officeDocument/2006/relationships/customXml" Target="../ink/ink3178.xml"/><Relationship Id="rId546" Type="http://schemas.openxmlformats.org/officeDocument/2006/relationships/image" Target="../media/image154.png"/><Relationship Id="rId753" Type="http://schemas.openxmlformats.org/officeDocument/2006/relationships/customXml" Target="../ink/ink3386.xml"/><Relationship Id="rId1176" Type="http://schemas.openxmlformats.org/officeDocument/2006/relationships/customXml" Target="../ink/ink3599.xml"/><Relationship Id="rId101" Type="http://schemas.openxmlformats.org/officeDocument/2006/relationships/customXml" Target="../ink/ink3059.xml"/><Relationship Id="rId406" Type="http://schemas.openxmlformats.org/officeDocument/2006/relationships/image" Target="../media/image398.png"/><Relationship Id="rId960" Type="http://schemas.openxmlformats.org/officeDocument/2006/relationships/customXml" Target="../ink/ink3490.xml"/><Relationship Id="rId1036" Type="http://schemas.openxmlformats.org/officeDocument/2006/relationships/image" Target="../media/image2317.png"/><Relationship Id="rId613" Type="http://schemas.openxmlformats.org/officeDocument/2006/relationships/image" Target="../media/image2106.png"/><Relationship Id="rId820" Type="http://schemas.openxmlformats.org/officeDocument/2006/relationships/image" Target="../media/image2209.png"/><Relationship Id="rId918" Type="http://schemas.openxmlformats.org/officeDocument/2006/relationships/customXml" Target="../ink/ink3469.xml"/><Relationship Id="rId1103" Type="http://schemas.openxmlformats.org/officeDocument/2006/relationships/customXml" Target="../ink/ink3562.xml"/><Relationship Id="rId47" Type="http://schemas.openxmlformats.org/officeDocument/2006/relationships/customXml" Target="../ink/ink3032.xml"/><Relationship Id="rId196" Type="http://schemas.openxmlformats.org/officeDocument/2006/relationships/image" Target="../media/image293.png"/><Relationship Id="rId263" Type="http://schemas.openxmlformats.org/officeDocument/2006/relationships/customXml" Target="../ink/ink3140.xml"/><Relationship Id="rId470" Type="http://schemas.openxmlformats.org/officeDocument/2006/relationships/image" Target="../media/image430.png"/><Relationship Id="rId123" Type="http://schemas.openxmlformats.org/officeDocument/2006/relationships/customXml" Target="../ink/ink3070.xml"/><Relationship Id="rId330" Type="http://schemas.openxmlformats.org/officeDocument/2006/relationships/image" Target="../media/image360.png"/><Relationship Id="rId568" Type="http://schemas.openxmlformats.org/officeDocument/2006/relationships/customXml" Target="../ink/ink3293.xml"/><Relationship Id="rId775" Type="http://schemas.openxmlformats.org/officeDocument/2006/relationships/customXml" Target="../ink/ink3397.xml"/><Relationship Id="rId982" Type="http://schemas.openxmlformats.org/officeDocument/2006/relationships/customXml" Target="../ink/ink3501.xml"/><Relationship Id="rId1198" Type="http://schemas.openxmlformats.org/officeDocument/2006/relationships/customXml" Target="../ink/ink3610.xml"/><Relationship Id="rId428" Type="http://schemas.openxmlformats.org/officeDocument/2006/relationships/image" Target="../media/image409.png"/><Relationship Id="rId635" Type="http://schemas.openxmlformats.org/officeDocument/2006/relationships/image" Target="../media/image2117.png"/><Relationship Id="rId842" Type="http://schemas.openxmlformats.org/officeDocument/2006/relationships/image" Target="../media/image2220.png"/><Relationship Id="rId1058" Type="http://schemas.openxmlformats.org/officeDocument/2006/relationships/image" Target="../media/image2328.png"/><Relationship Id="rId702" Type="http://schemas.openxmlformats.org/officeDocument/2006/relationships/image" Target="../media/image2150.png"/><Relationship Id="rId1125" Type="http://schemas.openxmlformats.org/officeDocument/2006/relationships/image" Target="../media/image2361.png"/><Relationship Id="rId69" Type="http://schemas.openxmlformats.org/officeDocument/2006/relationships/customXml" Target="../ink/ink3043.xml"/><Relationship Id="rId285" Type="http://schemas.openxmlformats.org/officeDocument/2006/relationships/customXml" Target="../ink/ink3151.xml"/><Relationship Id="rId492" Type="http://schemas.openxmlformats.org/officeDocument/2006/relationships/image" Target="../media/image441.png"/><Relationship Id="rId797" Type="http://schemas.openxmlformats.org/officeDocument/2006/relationships/customXml" Target="../ink/ink3408.xml"/><Relationship Id="rId145" Type="http://schemas.openxmlformats.org/officeDocument/2006/relationships/customXml" Target="../ink/ink3081.xml"/><Relationship Id="rId352" Type="http://schemas.openxmlformats.org/officeDocument/2006/relationships/image" Target="../media/image371.png"/><Relationship Id="rId212" Type="http://schemas.openxmlformats.org/officeDocument/2006/relationships/image" Target="../media/image301.png"/><Relationship Id="rId657" Type="http://schemas.openxmlformats.org/officeDocument/2006/relationships/customXml" Target="../ink/ink3338.xml"/><Relationship Id="rId864" Type="http://schemas.openxmlformats.org/officeDocument/2006/relationships/image" Target="../media/image2231.png"/><Relationship Id="rId517" Type="http://schemas.openxmlformats.org/officeDocument/2006/relationships/customXml" Target="../ink/ink3267.xml"/><Relationship Id="rId724" Type="http://schemas.openxmlformats.org/officeDocument/2006/relationships/image" Target="../media/image2161.png"/><Relationship Id="rId931" Type="http://schemas.openxmlformats.org/officeDocument/2006/relationships/image" Target="../media/image2264.png"/><Relationship Id="rId1147" Type="http://schemas.openxmlformats.org/officeDocument/2006/relationships/image" Target="../media/image2372.png"/><Relationship Id="rId60" Type="http://schemas.openxmlformats.org/officeDocument/2006/relationships/image" Target="../media/image225.png"/><Relationship Id="rId1007" Type="http://schemas.openxmlformats.org/officeDocument/2006/relationships/customXml" Target="../ink/ink3514.xml"/><Relationship Id="rId1214" Type="http://schemas.openxmlformats.org/officeDocument/2006/relationships/image" Target="../media/image2405.png"/><Relationship Id="rId18" Type="http://schemas.openxmlformats.org/officeDocument/2006/relationships/image" Target="../media/image203.png"/><Relationship Id="rId167" Type="http://schemas.openxmlformats.org/officeDocument/2006/relationships/customXml" Target="../ink/ink3092.xml"/><Relationship Id="rId374" Type="http://schemas.openxmlformats.org/officeDocument/2006/relationships/image" Target="../media/image382.png"/><Relationship Id="rId581" Type="http://schemas.openxmlformats.org/officeDocument/2006/relationships/image" Target="../media/image484.png"/></Relationships>
</file>

<file path=ppt/slides/_rels/slide25.xml.rels><?xml version="1.0" encoding="UTF-8" standalone="yes"?>
<Relationships xmlns="http://schemas.openxmlformats.org/package/2006/relationships"><Relationship Id="rId117" Type="http://schemas.openxmlformats.org/officeDocument/2006/relationships/customXml" Target="../ink/ink3681.xml"/><Relationship Id="rId299" Type="http://schemas.openxmlformats.org/officeDocument/2006/relationships/customXml" Target="../ink/ink3772.xml"/><Relationship Id="rId21" Type="http://schemas.openxmlformats.org/officeDocument/2006/relationships/customXml" Target="../ink/ink3633.xml"/><Relationship Id="rId63" Type="http://schemas.openxmlformats.org/officeDocument/2006/relationships/customXml" Target="../ink/ink3654.xml"/><Relationship Id="rId159" Type="http://schemas.openxmlformats.org/officeDocument/2006/relationships/customXml" Target="../ink/ink3702.xml"/><Relationship Id="rId324" Type="http://schemas.openxmlformats.org/officeDocument/2006/relationships/image" Target="../media/image2569.png"/><Relationship Id="rId170" Type="http://schemas.openxmlformats.org/officeDocument/2006/relationships/image" Target="../media/image2493.png"/><Relationship Id="rId226" Type="http://schemas.openxmlformats.org/officeDocument/2006/relationships/image" Target="../media/image2520.png"/><Relationship Id="rId268" Type="http://schemas.openxmlformats.org/officeDocument/2006/relationships/image" Target="../media/image2541.png"/><Relationship Id="rId32" Type="http://schemas.openxmlformats.org/officeDocument/2006/relationships/image" Target="../media/image2424.png"/><Relationship Id="rId74" Type="http://schemas.openxmlformats.org/officeDocument/2006/relationships/image" Target="../media/image2445.png"/><Relationship Id="rId128" Type="http://schemas.openxmlformats.org/officeDocument/2006/relationships/image" Target="../media/image2472.png"/><Relationship Id="rId5" Type="http://schemas.openxmlformats.org/officeDocument/2006/relationships/customXml" Target="../ink/ink3625.xml"/><Relationship Id="rId181" Type="http://schemas.openxmlformats.org/officeDocument/2006/relationships/customXml" Target="../ink/ink3713.xml"/><Relationship Id="rId237" Type="http://schemas.openxmlformats.org/officeDocument/2006/relationships/customXml" Target="../ink/ink3741.xml"/><Relationship Id="rId279" Type="http://schemas.openxmlformats.org/officeDocument/2006/relationships/customXml" Target="../ink/ink3762.xml"/><Relationship Id="rId43" Type="http://schemas.openxmlformats.org/officeDocument/2006/relationships/customXml" Target="../ink/ink3644.xml"/><Relationship Id="rId139" Type="http://schemas.openxmlformats.org/officeDocument/2006/relationships/customXml" Target="../ink/ink3692.xml"/><Relationship Id="rId290" Type="http://schemas.openxmlformats.org/officeDocument/2006/relationships/image" Target="../media/image2552.png"/><Relationship Id="rId304" Type="http://schemas.openxmlformats.org/officeDocument/2006/relationships/image" Target="../media/image2559.png"/><Relationship Id="rId85" Type="http://schemas.openxmlformats.org/officeDocument/2006/relationships/customXml" Target="../ink/ink3665.xml"/><Relationship Id="rId150" Type="http://schemas.openxmlformats.org/officeDocument/2006/relationships/image" Target="../media/image2483.png"/><Relationship Id="rId192" Type="http://schemas.openxmlformats.org/officeDocument/2006/relationships/image" Target="../media/image2504.png"/><Relationship Id="rId206" Type="http://schemas.openxmlformats.org/officeDocument/2006/relationships/image" Target="../media/image2511.png"/><Relationship Id="rId248" Type="http://schemas.openxmlformats.org/officeDocument/2006/relationships/image" Target="../media/image2531.png"/><Relationship Id="rId12" Type="http://schemas.openxmlformats.org/officeDocument/2006/relationships/image" Target="../media/image2415.png"/><Relationship Id="rId108" Type="http://schemas.openxmlformats.org/officeDocument/2006/relationships/image" Target="../media/image2462.png"/><Relationship Id="rId315" Type="http://schemas.openxmlformats.org/officeDocument/2006/relationships/customXml" Target="../ink/ink3780.xml"/><Relationship Id="rId54" Type="http://schemas.openxmlformats.org/officeDocument/2006/relationships/image" Target="../media/image2435.png"/><Relationship Id="rId96" Type="http://schemas.openxmlformats.org/officeDocument/2006/relationships/image" Target="../media/image2456.png"/><Relationship Id="rId161" Type="http://schemas.openxmlformats.org/officeDocument/2006/relationships/customXml" Target="../ink/ink3703.xml"/><Relationship Id="rId217" Type="http://schemas.openxmlformats.org/officeDocument/2006/relationships/customXml" Target="../ink/ink3731.xml"/><Relationship Id="rId259" Type="http://schemas.openxmlformats.org/officeDocument/2006/relationships/customXml" Target="../ink/ink3752.xml"/><Relationship Id="rId23" Type="http://schemas.openxmlformats.org/officeDocument/2006/relationships/customXml" Target="../ink/ink3634.xml"/><Relationship Id="rId119" Type="http://schemas.openxmlformats.org/officeDocument/2006/relationships/customXml" Target="../ink/ink3682.xml"/><Relationship Id="rId270" Type="http://schemas.openxmlformats.org/officeDocument/2006/relationships/image" Target="../media/image2542.png"/><Relationship Id="rId326" Type="http://schemas.openxmlformats.org/officeDocument/2006/relationships/image" Target="../media/image2570.png"/><Relationship Id="rId65" Type="http://schemas.openxmlformats.org/officeDocument/2006/relationships/customXml" Target="../ink/ink3655.xml"/><Relationship Id="rId130" Type="http://schemas.openxmlformats.org/officeDocument/2006/relationships/image" Target="../media/image2473.png"/><Relationship Id="rId172" Type="http://schemas.openxmlformats.org/officeDocument/2006/relationships/image" Target="../media/image2494.png"/><Relationship Id="rId228" Type="http://schemas.openxmlformats.org/officeDocument/2006/relationships/image" Target="../media/image2521.png"/><Relationship Id="rId281" Type="http://schemas.openxmlformats.org/officeDocument/2006/relationships/customXml" Target="../ink/ink3763.xml"/><Relationship Id="rId34" Type="http://schemas.openxmlformats.org/officeDocument/2006/relationships/image" Target="../media/image2425.png"/><Relationship Id="rId76" Type="http://schemas.openxmlformats.org/officeDocument/2006/relationships/image" Target="../media/image2446.png"/><Relationship Id="rId141" Type="http://schemas.openxmlformats.org/officeDocument/2006/relationships/customXml" Target="../ink/ink3693.xml"/><Relationship Id="rId7" Type="http://schemas.openxmlformats.org/officeDocument/2006/relationships/customXml" Target="../ink/ink3626.xml"/><Relationship Id="rId162" Type="http://schemas.openxmlformats.org/officeDocument/2006/relationships/image" Target="../media/image2489.png"/><Relationship Id="rId183" Type="http://schemas.openxmlformats.org/officeDocument/2006/relationships/customXml" Target="../ink/ink3714.xml"/><Relationship Id="rId218" Type="http://schemas.openxmlformats.org/officeDocument/2006/relationships/image" Target="../media/image2517.png"/><Relationship Id="rId239" Type="http://schemas.openxmlformats.org/officeDocument/2006/relationships/customXml" Target="../ink/ink3742.xml"/><Relationship Id="rId250" Type="http://schemas.openxmlformats.org/officeDocument/2006/relationships/image" Target="../media/image2532.png"/><Relationship Id="rId271" Type="http://schemas.openxmlformats.org/officeDocument/2006/relationships/customXml" Target="../ink/ink3758.xml"/><Relationship Id="rId292" Type="http://schemas.openxmlformats.org/officeDocument/2006/relationships/image" Target="../media/image2553.png"/><Relationship Id="rId306" Type="http://schemas.openxmlformats.org/officeDocument/2006/relationships/image" Target="../media/image2560.png"/><Relationship Id="rId24" Type="http://schemas.openxmlformats.org/officeDocument/2006/relationships/image" Target="../media/image2421.png"/><Relationship Id="rId45" Type="http://schemas.openxmlformats.org/officeDocument/2006/relationships/customXml" Target="../ink/ink3645.xml"/><Relationship Id="rId66" Type="http://schemas.openxmlformats.org/officeDocument/2006/relationships/image" Target="../media/image2441.png"/><Relationship Id="rId87" Type="http://schemas.openxmlformats.org/officeDocument/2006/relationships/customXml" Target="../ink/ink3666.xml"/><Relationship Id="rId110" Type="http://schemas.openxmlformats.org/officeDocument/2006/relationships/image" Target="../media/image2463.png"/><Relationship Id="rId131" Type="http://schemas.openxmlformats.org/officeDocument/2006/relationships/customXml" Target="../ink/ink3688.xml"/><Relationship Id="rId327" Type="http://schemas.openxmlformats.org/officeDocument/2006/relationships/customXml" Target="../ink/ink3786.xml"/><Relationship Id="rId152" Type="http://schemas.openxmlformats.org/officeDocument/2006/relationships/image" Target="../media/image2484.png"/><Relationship Id="rId173" Type="http://schemas.openxmlformats.org/officeDocument/2006/relationships/customXml" Target="../ink/ink3709.xml"/><Relationship Id="rId194" Type="http://schemas.openxmlformats.org/officeDocument/2006/relationships/image" Target="../media/image2505.png"/><Relationship Id="rId208" Type="http://schemas.openxmlformats.org/officeDocument/2006/relationships/image" Target="../media/image2512.png"/><Relationship Id="rId229" Type="http://schemas.openxmlformats.org/officeDocument/2006/relationships/customXml" Target="../ink/ink3737.xml"/><Relationship Id="rId240" Type="http://schemas.openxmlformats.org/officeDocument/2006/relationships/image" Target="../media/image2527.png"/><Relationship Id="rId261" Type="http://schemas.openxmlformats.org/officeDocument/2006/relationships/customXml" Target="../ink/ink3753.xml"/><Relationship Id="rId14" Type="http://schemas.openxmlformats.org/officeDocument/2006/relationships/image" Target="../media/image2416.png"/><Relationship Id="rId35" Type="http://schemas.openxmlformats.org/officeDocument/2006/relationships/customXml" Target="../ink/ink3640.xml"/><Relationship Id="rId56" Type="http://schemas.openxmlformats.org/officeDocument/2006/relationships/image" Target="../media/image2436.png"/><Relationship Id="rId77" Type="http://schemas.openxmlformats.org/officeDocument/2006/relationships/customXml" Target="../ink/ink3661.xml"/><Relationship Id="rId100" Type="http://schemas.openxmlformats.org/officeDocument/2006/relationships/image" Target="../media/image2458.png"/><Relationship Id="rId282" Type="http://schemas.openxmlformats.org/officeDocument/2006/relationships/image" Target="../media/image2548.png"/><Relationship Id="rId317" Type="http://schemas.openxmlformats.org/officeDocument/2006/relationships/customXml" Target="../ink/ink3781.xml"/><Relationship Id="rId8" Type="http://schemas.openxmlformats.org/officeDocument/2006/relationships/image" Target="../media/image2413.png"/><Relationship Id="rId98" Type="http://schemas.openxmlformats.org/officeDocument/2006/relationships/image" Target="../media/image2457.png"/><Relationship Id="rId121" Type="http://schemas.openxmlformats.org/officeDocument/2006/relationships/customXml" Target="../ink/ink3683.xml"/><Relationship Id="rId142" Type="http://schemas.openxmlformats.org/officeDocument/2006/relationships/image" Target="../media/image2479.png"/><Relationship Id="rId163" Type="http://schemas.openxmlformats.org/officeDocument/2006/relationships/customXml" Target="../ink/ink3704.xml"/><Relationship Id="rId184" Type="http://schemas.openxmlformats.org/officeDocument/2006/relationships/image" Target="../media/image2500.png"/><Relationship Id="rId219" Type="http://schemas.openxmlformats.org/officeDocument/2006/relationships/customXml" Target="../ink/ink3732.xml"/><Relationship Id="rId230" Type="http://schemas.openxmlformats.org/officeDocument/2006/relationships/image" Target="../media/image2522.png"/><Relationship Id="rId251" Type="http://schemas.openxmlformats.org/officeDocument/2006/relationships/customXml" Target="../ink/ink3748.xml"/><Relationship Id="rId25" Type="http://schemas.openxmlformats.org/officeDocument/2006/relationships/customXml" Target="../ink/ink3635.xml"/><Relationship Id="rId46" Type="http://schemas.openxmlformats.org/officeDocument/2006/relationships/image" Target="../media/image2431.png"/><Relationship Id="rId67" Type="http://schemas.openxmlformats.org/officeDocument/2006/relationships/customXml" Target="../ink/ink3656.xml"/><Relationship Id="rId272" Type="http://schemas.openxmlformats.org/officeDocument/2006/relationships/image" Target="../media/image2543.png"/><Relationship Id="rId293" Type="http://schemas.openxmlformats.org/officeDocument/2006/relationships/customXml" Target="../ink/ink3769.xml"/><Relationship Id="rId307" Type="http://schemas.openxmlformats.org/officeDocument/2006/relationships/customXml" Target="../ink/ink3776.xml"/><Relationship Id="rId328" Type="http://schemas.openxmlformats.org/officeDocument/2006/relationships/image" Target="../media/image2571.png"/><Relationship Id="rId88" Type="http://schemas.openxmlformats.org/officeDocument/2006/relationships/image" Target="../media/image2452.png"/><Relationship Id="rId111" Type="http://schemas.openxmlformats.org/officeDocument/2006/relationships/customXml" Target="../ink/ink3678.xml"/><Relationship Id="rId132" Type="http://schemas.openxmlformats.org/officeDocument/2006/relationships/image" Target="../media/image2474.png"/><Relationship Id="rId153" Type="http://schemas.openxmlformats.org/officeDocument/2006/relationships/customXml" Target="../ink/ink3699.xml"/><Relationship Id="rId174" Type="http://schemas.openxmlformats.org/officeDocument/2006/relationships/image" Target="../media/image2495.png"/><Relationship Id="rId195" Type="http://schemas.openxmlformats.org/officeDocument/2006/relationships/customXml" Target="../ink/ink3720.xml"/><Relationship Id="rId209" Type="http://schemas.openxmlformats.org/officeDocument/2006/relationships/customXml" Target="../ink/ink3727.xml"/><Relationship Id="rId220" Type="http://schemas.openxmlformats.org/officeDocument/2006/relationships/image" Target="../media/image2518.png"/><Relationship Id="rId241" Type="http://schemas.openxmlformats.org/officeDocument/2006/relationships/customXml" Target="../ink/ink3743.xml"/><Relationship Id="rId15" Type="http://schemas.openxmlformats.org/officeDocument/2006/relationships/customXml" Target="../ink/ink3630.xml"/><Relationship Id="rId36" Type="http://schemas.openxmlformats.org/officeDocument/2006/relationships/image" Target="../media/image2426.png"/><Relationship Id="rId57" Type="http://schemas.openxmlformats.org/officeDocument/2006/relationships/customXml" Target="../ink/ink3651.xml"/><Relationship Id="rId262" Type="http://schemas.openxmlformats.org/officeDocument/2006/relationships/image" Target="../media/image2538.png"/><Relationship Id="rId283" Type="http://schemas.openxmlformats.org/officeDocument/2006/relationships/customXml" Target="../ink/ink3764.xml"/><Relationship Id="rId318" Type="http://schemas.openxmlformats.org/officeDocument/2006/relationships/image" Target="../media/image2566.png"/><Relationship Id="rId78" Type="http://schemas.openxmlformats.org/officeDocument/2006/relationships/image" Target="../media/image2447.png"/><Relationship Id="rId99" Type="http://schemas.openxmlformats.org/officeDocument/2006/relationships/customXml" Target="../ink/ink3672.xml"/><Relationship Id="rId101" Type="http://schemas.openxmlformats.org/officeDocument/2006/relationships/customXml" Target="../ink/ink3673.xml"/><Relationship Id="rId122" Type="http://schemas.openxmlformats.org/officeDocument/2006/relationships/image" Target="../media/image2469.png"/><Relationship Id="rId143" Type="http://schemas.openxmlformats.org/officeDocument/2006/relationships/customXml" Target="../ink/ink3694.xml"/><Relationship Id="rId164" Type="http://schemas.openxmlformats.org/officeDocument/2006/relationships/image" Target="../media/image2490.png"/><Relationship Id="rId185" Type="http://schemas.openxmlformats.org/officeDocument/2006/relationships/customXml" Target="../ink/ink3715.xml"/><Relationship Id="rId9" Type="http://schemas.openxmlformats.org/officeDocument/2006/relationships/customXml" Target="../ink/ink3627.xml"/><Relationship Id="rId210" Type="http://schemas.openxmlformats.org/officeDocument/2006/relationships/image" Target="../media/image2513.png"/><Relationship Id="rId26" Type="http://schemas.openxmlformats.org/officeDocument/2006/relationships/image" Target="../media/image2422.png"/><Relationship Id="rId231" Type="http://schemas.openxmlformats.org/officeDocument/2006/relationships/customXml" Target="../ink/ink3738.xml"/><Relationship Id="rId252" Type="http://schemas.openxmlformats.org/officeDocument/2006/relationships/image" Target="../media/image2533.png"/><Relationship Id="rId273" Type="http://schemas.openxmlformats.org/officeDocument/2006/relationships/customXml" Target="../ink/ink3759.xml"/><Relationship Id="rId294" Type="http://schemas.openxmlformats.org/officeDocument/2006/relationships/image" Target="../media/image2554.png"/><Relationship Id="rId308" Type="http://schemas.openxmlformats.org/officeDocument/2006/relationships/image" Target="../media/image2561.png"/><Relationship Id="rId47" Type="http://schemas.openxmlformats.org/officeDocument/2006/relationships/customXml" Target="../ink/ink3646.xml"/><Relationship Id="rId68" Type="http://schemas.openxmlformats.org/officeDocument/2006/relationships/image" Target="../media/image2442.png"/><Relationship Id="rId89" Type="http://schemas.openxmlformats.org/officeDocument/2006/relationships/customXml" Target="../ink/ink3667.xml"/><Relationship Id="rId112" Type="http://schemas.openxmlformats.org/officeDocument/2006/relationships/image" Target="../media/image2464.png"/><Relationship Id="rId133" Type="http://schemas.openxmlformats.org/officeDocument/2006/relationships/customXml" Target="../ink/ink3689.xml"/><Relationship Id="rId154" Type="http://schemas.openxmlformats.org/officeDocument/2006/relationships/image" Target="../media/image2485.png"/><Relationship Id="rId175" Type="http://schemas.openxmlformats.org/officeDocument/2006/relationships/customXml" Target="../ink/ink3710.xml"/><Relationship Id="rId196" Type="http://schemas.openxmlformats.org/officeDocument/2006/relationships/image" Target="../media/image2506.png"/><Relationship Id="rId200" Type="http://schemas.openxmlformats.org/officeDocument/2006/relationships/image" Target="../media/image2508.png"/><Relationship Id="rId16" Type="http://schemas.openxmlformats.org/officeDocument/2006/relationships/image" Target="../media/image2417.png"/><Relationship Id="rId221" Type="http://schemas.openxmlformats.org/officeDocument/2006/relationships/customXml" Target="../ink/ink3733.xml"/><Relationship Id="rId242" Type="http://schemas.openxmlformats.org/officeDocument/2006/relationships/image" Target="../media/image2528.png"/><Relationship Id="rId263" Type="http://schemas.openxmlformats.org/officeDocument/2006/relationships/customXml" Target="../ink/ink3754.xml"/><Relationship Id="rId284" Type="http://schemas.openxmlformats.org/officeDocument/2006/relationships/image" Target="../media/image2549.png"/><Relationship Id="rId319" Type="http://schemas.openxmlformats.org/officeDocument/2006/relationships/customXml" Target="../ink/ink3782.xml"/><Relationship Id="rId37" Type="http://schemas.openxmlformats.org/officeDocument/2006/relationships/customXml" Target="../ink/ink3641.xml"/><Relationship Id="rId58" Type="http://schemas.openxmlformats.org/officeDocument/2006/relationships/image" Target="../media/image2437.png"/><Relationship Id="rId79" Type="http://schemas.openxmlformats.org/officeDocument/2006/relationships/customXml" Target="../ink/ink3662.xml"/><Relationship Id="rId102" Type="http://schemas.openxmlformats.org/officeDocument/2006/relationships/image" Target="../media/image2459.png"/><Relationship Id="rId123" Type="http://schemas.openxmlformats.org/officeDocument/2006/relationships/customXml" Target="../ink/ink3684.xml"/><Relationship Id="rId144" Type="http://schemas.openxmlformats.org/officeDocument/2006/relationships/image" Target="../media/image2480.png"/><Relationship Id="rId90" Type="http://schemas.openxmlformats.org/officeDocument/2006/relationships/image" Target="../media/image2453.png"/><Relationship Id="rId165" Type="http://schemas.openxmlformats.org/officeDocument/2006/relationships/customXml" Target="../ink/ink3705.xml"/><Relationship Id="rId186" Type="http://schemas.openxmlformats.org/officeDocument/2006/relationships/image" Target="../media/image2501.png"/><Relationship Id="rId211" Type="http://schemas.openxmlformats.org/officeDocument/2006/relationships/customXml" Target="../ink/ink3728.xml"/><Relationship Id="rId232" Type="http://schemas.openxmlformats.org/officeDocument/2006/relationships/image" Target="../media/image2523.png"/><Relationship Id="rId253" Type="http://schemas.openxmlformats.org/officeDocument/2006/relationships/customXml" Target="../ink/ink3749.xml"/><Relationship Id="rId274" Type="http://schemas.openxmlformats.org/officeDocument/2006/relationships/image" Target="../media/image2544.png"/><Relationship Id="rId295" Type="http://schemas.openxmlformats.org/officeDocument/2006/relationships/customXml" Target="../ink/ink3770.xml"/><Relationship Id="rId309" Type="http://schemas.openxmlformats.org/officeDocument/2006/relationships/customXml" Target="../ink/ink3777.xml"/><Relationship Id="rId27" Type="http://schemas.openxmlformats.org/officeDocument/2006/relationships/customXml" Target="../ink/ink3636.xml"/><Relationship Id="rId48" Type="http://schemas.openxmlformats.org/officeDocument/2006/relationships/image" Target="../media/image2432.png"/><Relationship Id="rId69" Type="http://schemas.openxmlformats.org/officeDocument/2006/relationships/customXml" Target="../ink/ink3657.xml"/><Relationship Id="rId113" Type="http://schemas.openxmlformats.org/officeDocument/2006/relationships/customXml" Target="../ink/ink3679.xml"/><Relationship Id="rId134" Type="http://schemas.openxmlformats.org/officeDocument/2006/relationships/image" Target="../media/image2475.png"/><Relationship Id="rId320" Type="http://schemas.openxmlformats.org/officeDocument/2006/relationships/image" Target="../media/image2567.png"/><Relationship Id="rId80" Type="http://schemas.openxmlformats.org/officeDocument/2006/relationships/image" Target="../media/image2448.png"/><Relationship Id="rId155" Type="http://schemas.openxmlformats.org/officeDocument/2006/relationships/customXml" Target="../ink/ink3700.xml"/><Relationship Id="rId176" Type="http://schemas.openxmlformats.org/officeDocument/2006/relationships/image" Target="../media/image2496.png"/><Relationship Id="rId197" Type="http://schemas.openxmlformats.org/officeDocument/2006/relationships/customXml" Target="../ink/ink3721.xml"/><Relationship Id="rId201" Type="http://schemas.openxmlformats.org/officeDocument/2006/relationships/customXml" Target="../ink/ink3723.xml"/><Relationship Id="rId222" Type="http://schemas.openxmlformats.org/officeDocument/2006/relationships/image" Target="../media/image2519.png"/><Relationship Id="rId243" Type="http://schemas.openxmlformats.org/officeDocument/2006/relationships/customXml" Target="../ink/ink3744.xml"/><Relationship Id="rId264" Type="http://schemas.openxmlformats.org/officeDocument/2006/relationships/image" Target="../media/image2539.png"/><Relationship Id="rId285" Type="http://schemas.openxmlformats.org/officeDocument/2006/relationships/customXml" Target="../ink/ink3765.xml"/><Relationship Id="rId17" Type="http://schemas.openxmlformats.org/officeDocument/2006/relationships/customXml" Target="../ink/ink3631.xml"/><Relationship Id="rId38" Type="http://schemas.openxmlformats.org/officeDocument/2006/relationships/image" Target="../media/image2427.png"/><Relationship Id="rId59" Type="http://schemas.openxmlformats.org/officeDocument/2006/relationships/customXml" Target="../ink/ink3652.xml"/><Relationship Id="rId103" Type="http://schemas.openxmlformats.org/officeDocument/2006/relationships/customXml" Target="../ink/ink3674.xml"/><Relationship Id="rId124" Type="http://schemas.openxmlformats.org/officeDocument/2006/relationships/image" Target="../media/image2470.png"/><Relationship Id="rId310" Type="http://schemas.openxmlformats.org/officeDocument/2006/relationships/image" Target="../media/image2562.png"/><Relationship Id="rId70" Type="http://schemas.openxmlformats.org/officeDocument/2006/relationships/image" Target="../media/image2443.png"/><Relationship Id="rId91" Type="http://schemas.openxmlformats.org/officeDocument/2006/relationships/customXml" Target="../ink/ink3668.xml"/><Relationship Id="rId145" Type="http://schemas.openxmlformats.org/officeDocument/2006/relationships/customXml" Target="../ink/ink3695.xml"/><Relationship Id="rId166" Type="http://schemas.openxmlformats.org/officeDocument/2006/relationships/image" Target="../media/image2491.png"/><Relationship Id="rId187" Type="http://schemas.openxmlformats.org/officeDocument/2006/relationships/customXml" Target="../ink/ink3716.xml"/><Relationship Id="rId1" Type="http://schemas.openxmlformats.org/officeDocument/2006/relationships/slideLayout" Target="../slideLayouts/slideLayout7.xml"/><Relationship Id="rId212" Type="http://schemas.openxmlformats.org/officeDocument/2006/relationships/image" Target="../media/image2514.png"/><Relationship Id="rId233" Type="http://schemas.openxmlformats.org/officeDocument/2006/relationships/customXml" Target="../ink/ink3739.xml"/><Relationship Id="rId254" Type="http://schemas.openxmlformats.org/officeDocument/2006/relationships/image" Target="../media/image2534.png"/><Relationship Id="rId28" Type="http://schemas.openxmlformats.org/officeDocument/2006/relationships/image" Target="../media/image2423.png"/><Relationship Id="rId49" Type="http://schemas.openxmlformats.org/officeDocument/2006/relationships/customXml" Target="../ink/ink3647.xml"/><Relationship Id="rId114" Type="http://schemas.openxmlformats.org/officeDocument/2006/relationships/image" Target="../media/image2465.png"/><Relationship Id="rId275" Type="http://schemas.openxmlformats.org/officeDocument/2006/relationships/customXml" Target="../ink/ink3760.xml"/><Relationship Id="rId296" Type="http://schemas.openxmlformats.org/officeDocument/2006/relationships/image" Target="../media/image2555.png"/><Relationship Id="rId300" Type="http://schemas.openxmlformats.org/officeDocument/2006/relationships/image" Target="../media/image2557.png"/><Relationship Id="rId60" Type="http://schemas.openxmlformats.org/officeDocument/2006/relationships/image" Target="../media/image2438.png"/><Relationship Id="rId81" Type="http://schemas.openxmlformats.org/officeDocument/2006/relationships/customXml" Target="../ink/ink3663.xml"/><Relationship Id="rId135" Type="http://schemas.openxmlformats.org/officeDocument/2006/relationships/customXml" Target="../ink/ink3690.xml"/><Relationship Id="rId156" Type="http://schemas.openxmlformats.org/officeDocument/2006/relationships/image" Target="../media/image2486.png"/><Relationship Id="rId177" Type="http://schemas.openxmlformats.org/officeDocument/2006/relationships/customXml" Target="../ink/ink3711.xml"/><Relationship Id="rId198" Type="http://schemas.openxmlformats.org/officeDocument/2006/relationships/image" Target="../media/image2507.png"/><Relationship Id="rId321" Type="http://schemas.openxmlformats.org/officeDocument/2006/relationships/customXml" Target="../ink/ink3783.xml"/><Relationship Id="rId202" Type="http://schemas.openxmlformats.org/officeDocument/2006/relationships/image" Target="../media/image2509.png"/><Relationship Id="rId223" Type="http://schemas.openxmlformats.org/officeDocument/2006/relationships/customXml" Target="../ink/ink3734.xml"/><Relationship Id="rId244" Type="http://schemas.openxmlformats.org/officeDocument/2006/relationships/image" Target="../media/image2529.png"/><Relationship Id="rId18" Type="http://schemas.openxmlformats.org/officeDocument/2006/relationships/image" Target="../media/image2418.png"/><Relationship Id="rId39" Type="http://schemas.openxmlformats.org/officeDocument/2006/relationships/customXml" Target="../ink/ink3642.xml"/><Relationship Id="rId265" Type="http://schemas.openxmlformats.org/officeDocument/2006/relationships/customXml" Target="../ink/ink3755.xml"/><Relationship Id="rId286" Type="http://schemas.openxmlformats.org/officeDocument/2006/relationships/image" Target="../media/image2550.png"/><Relationship Id="rId50" Type="http://schemas.openxmlformats.org/officeDocument/2006/relationships/image" Target="../media/image2433.png"/><Relationship Id="rId104" Type="http://schemas.openxmlformats.org/officeDocument/2006/relationships/image" Target="../media/image2460.png"/><Relationship Id="rId125" Type="http://schemas.openxmlformats.org/officeDocument/2006/relationships/customXml" Target="../ink/ink3685.xml"/><Relationship Id="rId146" Type="http://schemas.openxmlformats.org/officeDocument/2006/relationships/image" Target="../media/image2481.png"/><Relationship Id="rId167" Type="http://schemas.openxmlformats.org/officeDocument/2006/relationships/customXml" Target="../ink/ink3706.xml"/><Relationship Id="rId188" Type="http://schemas.openxmlformats.org/officeDocument/2006/relationships/image" Target="../media/image2502.png"/><Relationship Id="rId311" Type="http://schemas.openxmlformats.org/officeDocument/2006/relationships/customXml" Target="../ink/ink3778.xml"/><Relationship Id="rId71" Type="http://schemas.openxmlformats.org/officeDocument/2006/relationships/customXml" Target="../ink/ink3658.xml"/><Relationship Id="rId92" Type="http://schemas.openxmlformats.org/officeDocument/2006/relationships/image" Target="../media/image2454.png"/><Relationship Id="rId213" Type="http://schemas.openxmlformats.org/officeDocument/2006/relationships/customXml" Target="../ink/ink3729.xml"/><Relationship Id="rId234" Type="http://schemas.openxmlformats.org/officeDocument/2006/relationships/image" Target="../media/image2524.png"/><Relationship Id="rId2" Type="http://schemas.openxmlformats.org/officeDocument/2006/relationships/notesSlide" Target="../notesSlides/notesSlide23.xml"/><Relationship Id="rId29" Type="http://schemas.openxmlformats.org/officeDocument/2006/relationships/customXml" Target="../ink/ink3637.xml"/><Relationship Id="rId255" Type="http://schemas.openxmlformats.org/officeDocument/2006/relationships/customXml" Target="../ink/ink3750.xml"/><Relationship Id="rId276" Type="http://schemas.openxmlformats.org/officeDocument/2006/relationships/image" Target="../media/image2545.png"/><Relationship Id="rId297" Type="http://schemas.openxmlformats.org/officeDocument/2006/relationships/customXml" Target="../ink/ink3771.xml"/><Relationship Id="rId40" Type="http://schemas.openxmlformats.org/officeDocument/2006/relationships/image" Target="../media/image2428.png"/><Relationship Id="rId115" Type="http://schemas.openxmlformats.org/officeDocument/2006/relationships/customXml" Target="../ink/ink3680.xml"/><Relationship Id="rId136" Type="http://schemas.openxmlformats.org/officeDocument/2006/relationships/image" Target="../media/image2476.png"/><Relationship Id="rId157" Type="http://schemas.openxmlformats.org/officeDocument/2006/relationships/customXml" Target="../ink/ink3701.xml"/><Relationship Id="rId178" Type="http://schemas.openxmlformats.org/officeDocument/2006/relationships/image" Target="../media/image2497.png"/><Relationship Id="rId301" Type="http://schemas.openxmlformats.org/officeDocument/2006/relationships/customXml" Target="../ink/ink3773.xml"/><Relationship Id="rId322" Type="http://schemas.openxmlformats.org/officeDocument/2006/relationships/image" Target="../media/image2568.png"/><Relationship Id="rId61" Type="http://schemas.openxmlformats.org/officeDocument/2006/relationships/customXml" Target="../ink/ink3653.xml"/><Relationship Id="rId82" Type="http://schemas.openxmlformats.org/officeDocument/2006/relationships/image" Target="../media/image2449.png"/><Relationship Id="rId199" Type="http://schemas.openxmlformats.org/officeDocument/2006/relationships/customXml" Target="../ink/ink3722.xml"/><Relationship Id="rId203" Type="http://schemas.openxmlformats.org/officeDocument/2006/relationships/customXml" Target="../ink/ink3724.xml"/><Relationship Id="rId19" Type="http://schemas.openxmlformats.org/officeDocument/2006/relationships/customXml" Target="../ink/ink3632.xml"/><Relationship Id="rId224" Type="http://schemas.openxmlformats.org/officeDocument/2006/relationships/image" Target="../media/image483.png"/><Relationship Id="rId245" Type="http://schemas.openxmlformats.org/officeDocument/2006/relationships/customXml" Target="../ink/ink3745.xml"/><Relationship Id="rId266" Type="http://schemas.openxmlformats.org/officeDocument/2006/relationships/image" Target="../media/image2540.png"/><Relationship Id="rId287" Type="http://schemas.openxmlformats.org/officeDocument/2006/relationships/customXml" Target="../ink/ink3766.xml"/><Relationship Id="rId30" Type="http://schemas.openxmlformats.org/officeDocument/2006/relationships/image" Target="../media/image360.png"/><Relationship Id="rId105" Type="http://schemas.openxmlformats.org/officeDocument/2006/relationships/customXml" Target="../ink/ink3675.xml"/><Relationship Id="rId126" Type="http://schemas.openxmlformats.org/officeDocument/2006/relationships/image" Target="../media/image2471.png"/><Relationship Id="rId147" Type="http://schemas.openxmlformats.org/officeDocument/2006/relationships/customXml" Target="../ink/ink3696.xml"/><Relationship Id="rId168" Type="http://schemas.openxmlformats.org/officeDocument/2006/relationships/image" Target="../media/image2492.png"/><Relationship Id="rId312" Type="http://schemas.openxmlformats.org/officeDocument/2006/relationships/image" Target="../media/image2563.png"/><Relationship Id="rId51" Type="http://schemas.openxmlformats.org/officeDocument/2006/relationships/customXml" Target="../ink/ink3648.xml"/><Relationship Id="rId72" Type="http://schemas.openxmlformats.org/officeDocument/2006/relationships/image" Target="../media/image2444.png"/><Relationship Id="rId93" Type="http://schemas.openxmlformats.org/officeDocument/2006/relationships/customXml" Target="../ink/ink3669.xml"/><Relationship Id="rId189" Type="http://schemas.openxmlformats.org/officeDocument/2006/relationships/customXml" Target="../ink/ink3717.xml"/><Relationship Id="rId3" Type="http://schemas.openxmlformats.org/officeDocument/2006/relationships/customXml" Target="../ink/ink3624.xml"/><Relationship Id="rId214" Type="http://schemas.openxmlformats.org/officeDocument/2006/relationships/image" Target="../media/image2515.png"/><Relationship Id="rId235" Type="http://schemas.openxmlformats.org/officeDocument/2006/relationships/customXml" Target="../ink/ink3740.xml"/><Relationship Id="rId256" Type="http://schemas.openxmlformats.org/officeDocument/2006/relationships/image" Target="../media/image2535.png"/><Relationship Id="rId277" Type="http://schemas.openxmlformats.org/officeDocument/2006/relationships/customXml" Target="../ink/ink3761.xml"/><Relationship Id="rId298" Type="http://schemas.openxmlformats.org/officeDocument/2006/relationships/image" Target="../media/image2556.png"/><Relationship Id="rId116" Type="http://schemas.openxmlformats.org/officeDocument/2006/relationships/image" Target="../media/image2466.png"/><Relationship Id="rId137" Type="http://schemas.openxmlformats.org/officeDocument/2006/relationships/customXml" Target="../ink/ink3691.xml"/><Relationship Id="rId158" Type="http://schemas.openxmlformats.org/officeDocument/2006/relationships/image" Target="../media/image2487.png"/><Relationship Id="rId302" Type="http://schemas.openxmlformats.org/officeDocument/2006/relationships/image" Target="../media/image2558.png"/><Relationship Id="rId323" Type="http://schemas.openxmlformats.org/officeDocument/2006/relationships/customXml" Target="../ink/ink3784.xml"/><Relationship Id="rId20" Type="http://schemas.openxmlformats.org/officeDocument/2006/relationships/image" Target="../media/image2419.png"/><Relationship Id="rId41" Type="http://schemas.openxmlformats.org/officeDocument/2006/relationships/customXml" Target="../ink/ink3643.xml"/><Relationship Id="rId62" Type="http://schemas.openxmlformats.org/officeDocument/2006/relationships/image" Target="../media/image2439.png"/><Relationship Id="rId83" Type="http://schemas.openxmlformats.org/officeDocument/2006/relationships/customXml" Target="../ink/ink3664.xml"/><Relationship Id="rId179" Type="http://schemas.openxmlformats.org/officeDocument/2006/relationships/customXml" Target="../ink/ink3712.xml"/><Relationship Id="rId190" Type="http://schemas.openxmlformats.org/officeDocument/2006/relationships/image" Target="../media/image2503.png"/><Relationship Id="rId204" Type="http://schemas.openxmlformats.org/officeDocument/2006/relationships/image" Target="../media/image2510.png"/><Relationship Id="rId225" Type="http://schemas.openxmlformats.org/officeDocument/2006/relationships/customXml" Target="../ink/ink3735.xml"/><Relationship Id="rId246" Type="http://schemas.openxmlformats.org/officeDocument/2006/relationships/image" Target="../media/image2530.png"/><Relationship Id="rId267" Type="http://schemas.openxmlformats.org/officeDocument/2006/relationships/customXml" Target="../ink/ink3756.xml"/><Relationship Id="rId288" Type="http://schemas.openxmlformats.org/officeDocument/2006/relationships/image" Target="../media/image2551.png"/><Relationship Id="rId106" Type="http://schemas.openxmlformats.org/officeDocument/2006/relationships/image" Target="../media/image2461.png"/><Relationship Id="rId127" Type="http://schemas.openxmlformats.org/officeDocument/2006/relationships/customXml" Target="../ink/ink3686.xml"/><Relationship Id="rId313" Type="http://schemas.openxmlformats.org/officeDocument/2006/relationships/customXml" Target="../ink/ink3779.xml"/><Relationship Id="rId10" Type="http://schemas.openxmlformats.org/officeDocument/2006/relationships/image" Target="../media/image2414.png"/><Relationship Id="rId31" Type="http://schemas.openxmlformats.org/officeDocument/2006/relationships/customXml" Target="../ink/ink3638.xml"/><Relationship Id="rId52" Type="http://schemas.openxmlformats.org/officeDocument/2006/relationships/image" Target="../media/image2434.png"/><Relationship Id="rId73" Type="http://schemas.openxmlformats.org/officeDocument/2006/relationships/customXml" Target="../ink/ink3659.xml"/><Relationship Id="rId94" Type="http://schemas.openxmlformats.org/officeDocument/2006/relationships/image" Target="../media/image2455.png"/><Relationship Id="rId148" Type="http://schemas.openxmlformats.org/officeDocument/2006/relationships/image" Target="../media/image2482.png"/><Relationship Id="rId169" Type="http://schemas.openxmlformats.org/officeDocument/2006/relationships/customXml" Target="../ink/ink3707.xml"/><Relationship Id="rId4" Type="http://schemas.openxmlformats.org/officeDocument/2006/relationships/image" Target="../media/image2411.png"/><Relationship Id="rId180" Type="http://schemas.openxmlformats.org/officeDocument/2006/relationships/image" Target="../media/image2498.png"/><Relationship Id="rId215" Type="http://schemas.openxmlformats.org/officeDocument/2006/relationships/customXml" Target="../ink/ink3730.xml"/><Relationship Id="rId236" Type="http://schemas.openxmlformats.org/officeDocument/2006/relationships/image" Target="../media/image2525.png"/><Relationship Id="rId257" Type="http://schemas.openxmlformats.org/officeDocument/2006/relationships/customXml" Target="../ink/ink3751.xml"/><Relationship Id="rId278" Type="http://schemas.openxmlformats.org/officeDocument/2006/relationships/image" Target="../media/image2546.png"/><Relationship Id="rId303" Type="http://schemas.openxmlformats.org/officeDocument/2006/relationships/customXml" Target="../ink/ink3774.xml"/><Relationship Id="rId42" Type="http://schemas.openxmlformats.org/officeDocument/2006/relationships/image" Target="../media/image2429.png"/><Relationship Id="rId84" Type="http://schemas.openxmlformats.org/officeDocument/2006/relationships/image" Target="../media/image2450.png"/><Relationship Id="rId138" Type="http://schemas.openxmlformats.org/officeDocument/2006/relationships/image" Target="../media/image2477.png"/><Relationship Id="rId191" Type="http://schemas.openxmlformats.org/officeDocument/2006/relationships/customXml" Target="../ink/ink3718.xml"/><Relationship Id="rId205" Type="http://schemas.openxmlformats.org/officeDocument/2006/relationships/customXml" Target="../ink/ink3725.xml"/><Relationship Id="rId247" Type="http://schemas.openxmlformats.org/officeDocument/2006/relationships/customXml" Target="../ink/ink3746.xml"/><Relationship Id="rId107" Type="http://schemas.openxmlformats.org/officeDocument/2006/relationships/customXml" Target="../ink/ink3676.xml"/><Relationship Id="rId289" Type="http://schemas.openxmlformats.org/officeDocument/2006/relationships/customXml" Target="../ink/ink3767.xml"/><Relationship Id="rId11" Type="http://schemas.openxmlformats.org/officeDocument/2006/relationships/customXml" Target="../ink/ink3628.xml"/><Relationship Id="rId53" Type="http://schemas.openxmlformats.org/officeDocument/2006/relationships/customXml" Target="../ink/ink3649.xml"/><Relationship Id="rId149" Type="http://schemas.openxmlformats.org/officeDocument/2006/relationships/customXml" Target="../ink/ink3697.xml"/><Relationship Id="rId314" Type="http://schemas.openxmlformats.org/officeDocument/2006/relationships/image" Target="../media/image2564.png"/><Relationship Id="rId95" Type="http://schemas.openxmlformats.org/officeDocument/2006/relationships/customXml" Target="../ink/ink3670.xml"/><Relationship Id="rId160" Type="http://schemas.openxmlformats.org/officeDocument/2006/relationships/image" Target="../media/image2488.png"/><Relationship Id="rId216" Type="http://schemas.openxmlformats.org/officeDocument/2006/relationships/image" Target="../media/image2516.png"/><Relationship Id="rId258" Type="http://schemas.openxmlformats.org/officeDocument/2006/relationships/image" Target="../media/image2536.png"/><Relationship Id="rId22" Type="http://schemas.openxmlformats.org/officeDocument/2006/relationships/image" Target="../media/image2420.png"/><Relationship Id="rId64" Type="http://schemas.openxmlformats.org/officeDocument/2006/relationships/image" Target="../media/image2440.png"/><Relationship Id="rId118" Type="http://schemas.openxmlformats.org/officeDocument/2006/relationships/image" Target="../media/image2467.png"/><Relationship Id="rId325" Type="http://schemas.openxmlformats.org/officeDocument/2006/relationships/customXml" Target="../ink/ink3785.xml"/><Relationship Id="rId171" Type="http://schemas.openxmlformats.org/officeDocument/2006/relationships/customXml" Target="../ink/ink3708.xml"/><Relationship Id="rId227" Type="http://schemas.openxmlformats.org/officeDocument/2006/relationships/customXml" Target="../ink/ink3736.xml"/><Relationship Id="rId269" Type="http://schemas.openxmlformats.org/officeDocument/2006/relationships/customXml" Target="../ink/ink3757.xml"/><Relationship Id="rId33" Type="http://schemas.openxmlformats.org/officeDocument/2006/relationships/customXml" Target="../ink/ink3639.xml"/><Relationship Id="rId129" Type="http://schemas.openxmlformats.org/officeDocument/2006/relationships/customXml" Target="../ink/ink3687.xml"/><Relationship Id="rId280" Type="http://schemas.openxmlformats.org/officeDocument/2006/relationships/image" Target="../media/image2547.png"/><Relationship Id="rId75" Type="http://schemas.openxmlformats.org/officeDocument/2006/relationships/customXml" Target="../ink/ink3660.xml"/><Relationship Id="rId140" Type="http://schemas.openxmlformats.org/officeDocument/2006/relationships/image" Target="../media/image2478.png"/><Relationship Id="rId182" Type="http://schemas.openxmlformats.org/officeDocument/2006/relationships/image" Target="../media/image2499.png"/><Relationship Id="rId6" Type="http://schemas.openxmlformats.org/officeDocument/2006/relationships/image" Target="../media/image2412.png"/><Relationship Id="rId238" Type="http://schemas.openxmlformats.org/officeDocument/2006/relationships/image" Target="../media/image2526.png"/><Relationship Id="rId291" Type="http://schemas.openxmlformats.org/officeDocument/2006/relationships/customXml" Target="../ink/ink3768.xml"/><Relationship Id="rId305" Type="http://schemas.openxmlformats.org/officeDocument/2006/relationships/customXml" Target="../ink/ink3775.xml"/><Relationship Id="rId44" Type="http://schemas.openxmlformats.org/officeDocument/2006/relationships/image" Target="../media/image2430.png"/><Relationship Id="rId86" Type="http://schemas.openxmlformats.org/officeDocument/2006/relationships/image" Target="../media/image2451.png"/><Relationship Id="rId151" Type="http://schemas.openxmlformats.org/officeDocument/2006/relationships/customXml" Target="../ink/ink3698.xml"/><Relationship Id="rId193" Type="http://schemas.openxmlformats.org/officeDocument/2006/relationships/customXml" Target="../ink/ink3719.xml"/><Relationship Id="rId207" Type="http://schemas.openxmlformats.org/officeDocument/2006/relationships/customXml" Target="../ink/ink3726.xml"/><Relationship Id="rId249" Type="http://schemas.openxmlformats.org/officeDocument/2006/relationships/customXml" Target="../ink/ink3747.xml"/><Relationship Id="rId13" Type="http://schemas.openxmlformats.org/officeDocument/2006/relationships/customXml" Target="../ink/ink3629.xml"/><Relationship Id="rId109" Type="http://schemas.openxmlformats.org/officeDocument/2006/relationships/customXml" Target="../ink/ink3677.xml"/><Relationship Id="rId260" Type="http://schemas.openxmlformats.org/officeDocument/2006/relationships/image" Target="../media/image2537.png"/><Relationship Id="rId316" Type="http://schemas.openxmlformats.org/officeDocument/2006/relationships/image" Target="../media/image2565.png"/><Relationship Id="rId55" Type="http://schemas.openxmlformats.org/officeDocument/2006/relationships/customXml" Target="../ink/ink3650.xml"/><Relationship Id="rId97" Type="http://schemas.openxmlformats.org/officeDocument/2006/relationships/customXml" Target="../ink/ink3671.xml"/><Relationship Id="rId120" Type="http://schemas.openxmlformats.org/officeDocument/2006/relationships/image" Target="../media/image2468.png"/></Relationships>
</file>

<file path=ppt/slides/_rels/slide26.xml.rels><?xml version="1.0" encoding="UTF-8" standalone="yes"?>
<Relationships xmlns="http://schemas.openxmlformats.org/package/2006/relationships"><Relationship Id="rId8" Type="http://schemas.openxmlformats.org/officeDocument/2006/relationships/customXml" Target="../ink/ink3789.xml"/><Relationship Id="rId3" Type="http://schemas.openxmlformats.org/officeDocument/2006/relationships/image" Target="../media/image2572.emf"/><Relationship Id="rId7" Type="http://schemas.openxmlformats.org/officeDocument/2006/relationships/image" Target="../media/image257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ustomXml" Target="../ink/ink3788.xml"/><Relationship Id="rId5" Type="http://schemas.openxmlformats.org/officeDocument/2006/relationships/image" Target="../media/image2573.png"/><Relationship Id="rId4" Type="http://schemas.openxmlformats.org/officeDocument/2006/relationships/customXml" Target="../ink/ink3787.xml"/><Relationship Id="rId9" Type="http://schemas.openxmlformats.org/officeDocument/2006/relationships/image" Target="../media/image2575.png"/></Relationships>
</file>

<file path=ppt/slides/_rels/slide27.xml.rels><?xml version="1.0" encoding="UTF-8" standalone="yes"?>
<Relationships xmlns="http://schemas.openxmlformats.org/package/2006/relationships"><Relationship Id="rId26" Type="http://schemas.openxmlformats.org/officeDocument/2006/relationships/customXml" Target="../ink/ink3801.xml"/><Relationship Id="rId117" Type="http://schemas.openxmlformats.org/officeDocument/2006/relationships/customXml" Target="../ink/ink3847.xml"/><Relationship Id="rId21" Type="http://schemas.openxmlformats.org/officeDocument/2006/relationships/image" Target="../media/image2585.png"/><Relationship Id="rId42" Type="http://schemas.openxmlformats.org/officeDocument/2006/relationships/customXml" Target="../ink/ink3809.xml"/><Relationship Id="rId47" Type="http://schemas.openxmlformats.org/officeDocument/2006/relationships/image" Target="../media/image2598.png"/><Relationship Id="rId63" Type="http://schemas.openxmlformats.org/officeDocument/2006/relationships/image" Target="../media/image2605.png"/><Relationship Id="rId68" Type="http://schemas.openxmlformats.org/officeDocument/2006/relationships/customXml" Target="../ink/ink3822.xml"/><Relationship Id="rId84" Type="http://schemas.openxmlformats.org/officeDocument/2006/relationships/customXml" Target="../ink/ink3830.xml"/><Relationship Id="rId89" Type="http://schemas.openxmlformats.org/officeDocument/2006/relationships/image" Target="../media/image2618.png"/><Relationship Id="rId112" Type="http://schemas.openxmlformats.org/officeDocument/2006/relationships/image" Target="../media/image2629.png"/><Relationship Id="rId16" Type="http://schemas.openxmlformats.org/officeDocument/2006/relationships/customXml" Target="../ink/ink3796.xml"/><Relationship Id="rId107" Type="http://schemas.openxmlformats.org/officeDocument/2006/relationships/customXml" Target="../ink/ink3842.xml"/><Relationship Id="rId11" Type="http://schemas.openxmlformats.org/officeDocument/2006/relationships/image" Target="../media/image2580.png"/><Relationship Id="rId32" Type="http://schemas.openxmlformats.org/officeDocument/2006/relationships/customXml" Target="../ink/ink3804.xml"/><Relationship Id="rId37" Type="http://schemas.openxmlformats.org/officeDocument/2006/relationships/image" Target="../media/image2593.png"/><Relationship Id="rId53" Type="http://schemas.openxmlformats.org/officeDocument/2006/relationships/image" Target="../media/image2601.png"/><Relationship Id="rId58" Type="http://schemas.openxmlformats.org/officeDocument/2006/relationships/customXml" Target="../ink/ink3817.xml"/><Relationship Id="rId74" Type="http://schemas.openxmlformats.org/officeDocument/2006/relationships/customXml" Target="../ink/ink3825.xml"/><Relationship Id="rId79" Type="http://schemas.openxmlformats.org/officeDocument/2006/relationships/image" Target="../media/image2613.png"/><Relationship Id="rId102" Type="http://schemas.openxmlformats.org/officeDocument/2006/relationships/customXml" Target="../ink/ink3839.xml"/><Relationship Id="rId123" Type="http://schemas.openxmlformats.org/officeDocument/2006/relationships/customXml" Target="../ink/ink3850.xml"/><Relationship Id="rId5" Type="http://schemas.openxmlformats.org/officeDocument/2006/relationships/image" Target="../media/image2577.png"/><Relationship Id="rId90" Type="http://schemas.openxmlformats.org/officeDocument/2006/relationships/customXml" Target="../ink/ink3833.xml"/><Relationship Id="rId95" Type="http://schemas.openxmlformats.org/officeDocument/2006/relationships/image" Target="../media/image2621.png"/><Relationship Id="rId22" Type="http://schemas.openxmlformats.org/officeDocument/2006/relationships/customXml" Target="../ink/ink3799.xml"/><Relationship Id="rId27" Type="http://schemas.openxmlformats.org/officeDocument/2006/relationships/image" Target="../media/image2588.png"/><Relationship Id="rId43" Type="http://schemas.openxmlformats.org/officeDocument/2006/relationships/image" Target="../media/image2596.png"/><Relationship Id="rId48" Type="http://schemas.openxmlformats.org/officeDocument/2006/relationships/customXml" Target="../ink/ink3812.xml"/><Relationship Id="rId64" Type="http://schemas.openxmlformats.org/officeDocument/2006/relationships/customXml" Target="../ink/ink3820.xml"/><Relationship Id="rId69" Type="http://schemas.openxmlformats.org/officeDocument/2006/relationships/image" Target="../media/image2608.png"/><Relationship Id="rId113" Type="http://schemas.openxmlformats.org/officeDocument/2006/relationships/customXml" Target="../ink/ink3845.xml"/><Relationship Id="rId118" Type="http://schemas.openxmlformats.org/officeDocument/2006/relationships/image" Target="../media/image2632.png"/><Relationship Id="rId80" Type="http://schemas.openxmlformats.org/officeDocument/2006/relationships/customXml" Target="../ink/ink3828.xml"/><Relationship Id="rId85" Type="http://schemas.openxmlformats.org/officeDocument/2006/relationships/image" Target="../media/image2616.png"/><Relationship Id="rId12" Type="http://schemas.openxmlformats.org/officeDocument/2006/relationships/customXml" Target="../ink/ink3794.xml"/><Relationship Id="rId17" Type="http://schemas.openxmlformats.org/officeDocument/2006/relationships/image" Target="../media/image2583.png"/><Relationship Id="rId33" Type="http://schemas.openxmlformats.org/officeDocument/2006/relationships/image" Target="../media/image2591.png"/><Relationship Id="rId38" Type="http://schemas.openxmlformats.org/officeDocument/2006/relationships/customXml" Target="../ink/ink3807.xml"/><Relationship Id="rId59" Type="http://schemas.openxmlformats.org/officeDocument/2006/relationships/image" Target="../media/image2603.png"/><Relationship Id="rId103" Type="http://schemas.openxmlformats.org/officeDocument/2006/relationships/image" Target="../media/image2625.png"/><Relationship Id="rId108" Type="http://schemas.openxmlformats.org/officeDocument/2006/relationships/image" Target="../media/image2627.png"/><Relationship Id="rId124" Type="http://schemas.openxmlformats.org/officeDocument/2006/relationships/image" Target="../media/image2635.png"/><Relationship Id="rId54" Type="http://schemas.openxmlformats.org/officeDocument/2006/relationships/customXml" Target="../ink/ink3815.xml"/><Relationship Id="rId70" Type="http://schemas.openxmlformats.org/officeDocument/2006/relationships/customXml" Target="../ink/ink3823.xml"/><Relationship Id="rId75" Type="http://schemas.openxmlformats.org/officeDocument/2006/relationships/image" Target="../media/image2611.png"/><Relationship Id="rId91" Type="http://schemas.openxmlformats.org/officeDocument/2006/relationships/image" Target="../media/image2619.png"/><Relationship Id="rId96" Type="http://schemas.openxmlformats.org/officeDocument/2006/relationships/customXml" Target="../ink/ink3836.xml"/><Relationship Id="rId1" Type="http://schemas.openxmlformats.org/officeDocument/2006/relationships/slideLayout" Target="../slideLayouts/slideLayout7.xml"/><Relationship Id="rId6" Type="http://schemas.openxmlformats.org/officeDocument/2006/relationships/customXml" Target="../ink/ink3791.xml"/><Relationship Id="rId23" Type="http://schemas.openxmlformats.org/officeDocument/2006/relationships/image" Target="../media/image2586.png"/><Relationship Id="rId28" Type="http://schemas.openxmlformats.org/officeDocument/2006/relationships/customXml" Target="../ink/ink3802.xml"/><Relationship Id="rId49" Type="http://schemas.openxmlformats.org/officeDocument/2006/relationships/image" Target="../media/image2599.png"/><Relationship Id="rId114" Type="http://schemas.openxmlformats.org/officeDocument/2006/relationships/image" Target="../media/image2630.png"/><Relationship Id="rId119" Type="http://schemas.openxmlformats.org/officeDocument/2006/relationships/customXml" Target="../ink/ink3848.xml"/><Relationship Id="rId44" Type="http://schemas.openxmlformats.org/officeDocument/2006/relationships/customXml" Target="../ink/ink3810.xml"/><Relationship Id="rId60" Type="http://schemas.openxmlformats.org/officeDocument/2006/relationships/customXml" Target="../ink/ink3818.xml"/><Relationship Id="rId65" Type="http://schemas.openxmlformats.org/officeDocument/2006/relationships/image" Target="../media/image2606.png"/><Relationship Id="rId81" Type="http://schemas.openxmlformats.org/officeDocument/2006/relationships/image" Target="../media/image2614.png"/><Relationship Id="rId86" Type="http://schemas.openxmlformats.org/officeDocument/2006/relationships/customXml" Target="../ink/ink3831.xml"/><Relationship Id="rId4" Type="http://schemas.openxmlformats.org/officeDocument/2006/relationships/customXml" Target="../ink/ink3790.xml"/><Relationship Id="rId9" Type="http://schemas.openxmlformats.org/officeDocument/2006/relationships/image" Target="../media/image2579.png"/><Relationship Id="rId13" Type="http://schemas.openxmlformats.org/officeDocument/2006/relationships/image" Target="../media/image2581.png"/><Relationship Id="rId18" Type="http://schemas.openxmlformats.org/officeDocument/2006/relationships/customXml" Target="../ink/ink3797.xml"/><Relationship Id="rId39" Type="http://schemas.openxmlformats.org/officeDocument/2006/relationships/image" Target="../media/image2594.png"/><Relationship Id="rId109" Type="http://schemas.openxmlformats.org/officeDocument/2006/relationships/customXml" Target="../ink/ink3843.xml"/><Relationship Id="rId34" Type="http://schemas.openxmlformats.org/officeDocument/2006/relationships/customXml" Target="../ink/ink3805.xml"/><Relationship Id="rId50" Type="http://schemas.openxmlformats.org/officeDocument/2006/relationships/customXml" Target="../ink/ink3813.xml"/><Relationship Id="rId55" Type="http://schemas.openxmlformats.org/officeDocument/2006/relationships/image" Target="../media/image483.png"/><Relationship Id="rId76" Type="http://schemas.openxmlformats.org/officeDocument/2006/relationships/customXml" Target="../ink/ink3826.xml"/><Relationship Id="rId97" Type="http://schemas.openxmlformats.org/officeDocument/2006/relationships/image" Target="../media/image2622.png"/><Relationship Id="rId104" Type="http://schemas.openxmlformats.org/officeDocument/2006/relationships/customXml" Target="../ink/ink3840.xml"/><Relationship Id="rId120" Type="http://schemas.openxmlformats.org/officeDocument/2006/relationships/image" Target="../media/image2633.png"/><Relationship Id="rId7" Type="http://schemas.openxmlformats.org/officeDocument/2006/relationships/image" Target="../media/image2578.png"/><Relationship Id="rId71" Type="http://schemas.openxmlformats.org/officeDocument/2006/relationships/image" Target="../media/image2609.png"/><Relationship Id="rId92" Type="http://schemas.openxmlformats.org/officeDocument/2006/relationships/customXml" Target="../ink/ink3834.xml"/><Relationship Id="rId2" Type="http://schemas.openxmlformats.org/officeDocument/2006/relationships/notesSlide" Target="../notesSlides/notesSlide25.xml"/><Relationship Id="rId29" Type="http://schemas.openxmlformats.org/officeDocument/2006/relationships/image" Target="../media/image2589.png"/><Relationship Id="rId24" Type="http://schemas.openxmlformats.org/officeDocument/2006/relationships/customXml" Target="../ink/ink3800.xml"/><Relationship Id="rId40" Type="http://schemas.openxmlformats.org/officeDocument/2006/relationships/customXml" Target="../ink/ink3808.xml"/><Relationship Id="rId45" Type="http://schemas.openxmlformats.org/officeDocument/2006/relationships/image" Target="../media/image2597.png"/><Relationship Id="rId66" Type="http://schemas.openxmlformats.org/officeDocument/2006/relationships/customXml" Target="../ink/ink3821.xml"/><Relationship Id="rId87" Type="http://schemas.openxmlformats.org/officeDocument/2006/relationships/image" Target="../media/image2617.png"/><Relationship Id="rId110" Type="http://schemas.openxmlformats.org/officeDocument/2006/relationships/image" Target="../media/image2628.png"/><Relationship Id="rId115" Type="http://schemas.openxmlformats.org/officeDocument/2006/relationships/customXml" Target="../ink/ink3846.xml"/><Relationship Id="rId61" Type="http://schemas.openxmlformats.org/officeDocument/2006/relationships/image" Target="../media/image2604.png"/><Relationship Id="rId82" Type="http://schemas.openxmlformats.org/officeDocument/2006/relationships/customXml" Target="../ink/ink3829.xml"/><Relationship Id="rId19" Type="http://schemas.openxmlformats.org/officeDocument/2006/relationships/image" Target="../media/image2584.png"/><Relationship Id="rId14" Type="http://schemas.openxmlformats.org/officeDocument/2006/relationships/customXml" Target="../ink/ink3795.xml"/><Relationship Id="rId30" Type="http://schemas.openxmlformats.org/officeDocument/2006/relationships/customXml" Target="../ink/ink3803.xml"/><Relationship Id="rId35" Type="http://schemas.openxmlformats.org/officeDocument/2006/relationships/image" Target="../media/image2592.png"/><Relationship Id="rId56" Type="http://schemas.openxmlformats.org/officeDocument/2006/relationships/customXml" Target="../ink/ink3816.xml"/><Relationship Id="rId77" Type="http://schemas.openxmlformats.org/officeDocument/2006/relationships/image" Target="../media/image2612.png"/><Relationship Id="rId100" Type="http://schemas.openxmlformats.org/officeDocument/2006/relationships/customXml" Target="../ink/ink3838.xml"/><Relationship Id="rId105" Type="http://schemas.openxmlformats.org/officeDocument/2006/relationships/customXml" Target="../ink/ink3841.xml"/><Relationship Id="rId8" Type="http://schemas.openxmlformats.org/officeDocument/2006/relationships/customXml" Target="../ink/ink3792.xml"/><Relationship Id="rId51" Type="http://schemas.openxmlformats.org/officeDocument/2006/relationships/image" Target="../media/image2600.png"/><Relationship Id="rId72" Type="http://schemas.openxmlformats.org/officeDocument/2006/relationships/customXml" Target="../ink/ink3824.xml"/><Relationship Id="rId93" Type="http://schemas.openxmlformats.org/officeDocument/2006/relationships/image" Target="../media/image2620.png"/><Relationship Id="rId98" Type="http://schemas.openxmlformats.org/officeDocument/2006/relationships/customXml" Target="../ink/ink3837.xml"/><Relationship Id="rId121" Type="http://schemas.openxmlformats.org/officeDocument/2006/relationships/customXml" Target="../ink/ink3849.xml"/><Relationship Id="rId3" Type="http://schemas.openxmlformats.org/officeDocument/2006/relationships/image" Target="../media/image2576.emf"/><Relationship Id="rId25" Type="http://schemas.openxmlformats.org/officeDocument/2006/relationships/image" Target="../media/image2587.png"/><Relationship Id="rId46" Type="http://schemas.openxmlformats.org/officeDocument/2006/relationships/customXml" Target="../ink/ink3811.xml"/><Relationship Id="rId67" Type="http://schemas.openxmlformats.org/officeDocument/2006/relationships/image" Target="../media/image2607.png"/><Relationship Id="rId116" Type="http://schemas.openxmlformats.org/officeDocument/2006/relationships/image" Target="../media/image2631.png"/><Relationship Id="rId20" Type="http://schemas.openxmlformats.org/officeDocument/2006/relationships/customXml" Target="../ink/ink3798.xml"/><Relationship Id="rId41" Type="http://schemas.openxmlformats.org/officeDocument/2006/relationships/image" Target="../media/image2595.png"/><Relationship Id="rId62" Type="http://schemas.openxmlformats.org/officeDocument/2006/relationships/customXml" Target="../ink/ink3819.xml"/><Relationship Id="rId83" Type="http://schemas.openxmlformats.org/officeDocument/2006/relationships/image" Target="../media/image2615.png"/><Relationship Id="rId88" Type="http://schemas.openxmlformats.org/officeDocument/2006/relationships/customXml" Target="../ink/ink3832.xml"/><Relationship Id="rId111" Type="http://schemas.openxmlformats.org/officeDocument/2006/relationships/customXml" Target="../ink/ink3844.xml"/><Relationship Id="rId15" Type="http://schemas.openxmlformats.org/officeDocument/2006/relationships/image" Target="../media/image2582.png"/><Relationship Id="rId36" Type="http://schemas.openxmlformats.org/officeDocument/2006/relationships/customXml" Target="../ink/ink3806.xml"/><Relationship Id="rId57" Type="http://schemas.openxmlformats.org/officeDocument/2006/relationships/image" Target="../media/image2602.png"/><Relationship Id="rId106" Type="http://schemas.openxmlformats.org/officeDocument/2006/relationships/image" Target="../media/image2626.png"/><Relationship Id="rId10" Type="http://schemas.openxmlformats.org/officeDocument/2006/relationships/customXml" Target="../ink/ink3793.xml"/><Relationship Id="rId31" Type="http://schemas.openxmlformats.org/officeDocument/2006/relationships/image" Target="../media/image2590.png"/><Relationship Id="rId52" Type="http://schemas.openxmlformats.org/officeDocument/2006/relationships/customXml" Target="../ink/ink3814.xml"/><Relationship Id="rId73" Type="http://schemas.openxmlformats.org/officeDocument/2006/relationships/image" Target="../media/image2610.png"/><Relationship Id="rId78" Type="http://schemas.openxmlformats.org/officeDocument/2006/relationships/customXml" Target="../ink/ink3827.xml"/><Relationship Id="rId94" Type="http://schemas.openxmlformats.org/officeDocument/2006/relationships/customXml" Target="../ink/ink3835.xml"/><Relationship Id="rId99" Type="http://schemas.openxmlformats.org/officeDocument/2006/relationships/image" Target="../media/image2623.png"/><Relationship Id="rId101" Type="http://schemas.openxmlformats.org/officeDocument/2006/relationships/image" Target="../media/image2624.png"/><Relationship Id="rId122" Type="http://schemas.openxmlformats.org/officeDocument/2006/relationships/image" Target="../media/image2634.png"/></Relationships>
</file>

<file path=ppt/slides/_rels/slide28.xml.rels><?xml version="1.0" encoding="UTF-8" standalone="yes"?>
<Relationships xmlns="http://schemas.openxmlformats.org/package/2006/relationships"><Relationship Id="rId117" Type="http://schemas.openxmlformats.org/officeDocument/2006/relationships/image" Target="../media/image2691.png"/><Relationship Id="rId21" Type="http://schemas.openxmlformats.org/officeDocument/2006/relationships/image" Target="../media/image2644.png"/><Relationship Id="rId42" Type="http://schemas.openxmlformats.org/officeDocument/2006/relationships/customXml" Target="../ink/ink3870.xml"/><Relationship Id="rId63" Type="http://schemas.openxmlformats.org/officeDocument/2006/relationships/image" Target="../media/image2665.png"/><Relationship Id="rId84" Type="http://schemas.openxmlformats.org/officeDocument/2006/relationships/image" Target="../media/image2675.png"/><Relationship Id="rId138" Type="http://schemas.openxmlformats.org/officeDocument/2006/relationships/customXml" Target="../ink/ink3919.xml"/><Relationship Id="rId159" Type="http://schemas.openxmlformats.org/officeDocument/2006/relationships/image" Target="../media/image2712.png"/><Relationship Id="rId170" Type="http://schemas.openxmlformats.org/officeDocument/2006/relationships/customXml" Target="../ink/ink3935.xml"/><Relationship Id="rId191" Type="http://schemas.openxmlformats.org/officeDocument/2006/relationships/customXml" Target="../ink/ink3946.xml"/><Relationship Id="rId107" Type="http://schemas.openxmlformats.org/officeDocument/2006/relationships/image" Target="../media/image2686.png"/><Relationship Id="rId11" Type="http://schemas.openxmlformats.org/officeDocument/2006/relationships/image" Target="../media/image2640.png"/><Relationship Id="rId32" Type="http://schemas.openxmlformats.org/officeDocument/2006/relationships/customXml" Target="../ink/ink3865.xml"/><Relationship Id="rId53" Type="http://schemas.openxmlformats.org/officeDocument/2006/relationships/image" Target="../media/image2660.png"/><Relationship Id="rId74" Type="http://schemas.openxmlformats.org/officeDocument/2006/relationships/customXml" Target="../ink/ink3886.xml"/><Relationship Id="rId128" Type="http://schemas.openxmlformats.org/officeDocument/2006/relationships/customXml" Target="../ink/ink3914.xml"/><Relationship Id="rId149" Type="http://schemas.openxmlformats.org/officeDocument/2006/relationships/image" Target="../media/image2707.png"/><Relationship Id="rId5" Type="http://schemas.openxmlformats.org/officeDocument/2006/relationships/image" Target="../media/image2637.png"/><Relationship Id="rId95" Type="http://schemas.openxmlformats.org/officeDocument/2006/relationships/customXml" Target="../ink/ink3897.xml"/><Relationship Id="rId160" Type="http://schemas.openxmlformats.org/officeDocument/2006/relationships/customXml" Target="../ink/ink3930.xml"/><Relationship Id="rId181" Type="http://schemas.openxmlformats.org/officeDocument/2006/relationships/customXml" Target="../ink/ink3941.xml"/><Relationship Id="rId22" Type="http://schemas.openxmlformats.org/officeDocument/2006/relationships/customXml" Target="../ink/ink3860.xml"/><Relationship Id="rId43" Type="http://schemas.openxmlformats.org/officeDocument/2006/relationships/image" Target="../media/image2655.png"/><Relationship Id="rId64" Type="http://schemas.openxmlformats.org/officeDocument/2006/relationships/customXml" Target="../ink/ink3881.xml"/><Relationship Id="rId118" Type="http://schemas.openxmlformats.org/officeDocument/2006/relationships/customXml" Target="../ink/ink3909.xml"/><Relationship Id="rId139" Type="http://schemas.openxmlformats.org/officeDocument/2006/relationships/image" Target="../media/image2702.png"/><Relationship Id="rId85" Type="http://schemas.openxmlformats.org/officeDocument/2006/relationships/customXml" Target="../ink/ink3892.xml"/><Relationship Id="rId150" Type="http://schemas.openxmlformats.org/officeDocument/2006/relationships/customXml" Target="../ink/ink3925.xml"/><Relationship Id="rId171" Type="http://schemas.openxmlformats.org/officeDocument/2006/relationships/image" Target="../media/image2718.png"/><Relationship Id="rId192" Type="http://schemas.openxmlformats.org/officeDocument/2006/relationships/image" Target="../media/image2728.png"/><Relationship Id="rId12" Type="http://schemas.openxmlformats.org/officeDocument/2006/relationships/customXml" Target="../ink/ink3855.xml"/><Relationship Id="rId33" Type="http://schemas.openxmlformats.org/officeDocument/2006/relationships/image" Target="../media/image2650.png"/><Relationship Id="rId108" Type="http://schemas.openxmlformats.org/officeDocument/2006/relationships/customXml" Target="../ink/ink3904.xml"/><Relationship Id="rId129" Type="http://schemas.openxmlformats.org/officeDocument/2006/relationships/image" Target="../media/image2697.png"/><Relationship Id="rId54" Type="http://schemas.openxmlformats.org/officeDocument/2006/relationships/customXml" Target="../ink/ink3876.xml"/><Relationship Id="rId75" Type="http://schemas.openxmlformats.org/officeDocument/2006/relationships/image" Target="../media/image2671.png"/><Relationship Id="rId96" Type="http://schemas.openxmlformats.org/officeDocument/2006/relationships/image" Target="../media/image2681.png"/><Relationship Id="rId140" Type="http://schemas.openxmlformats.org/officeDocument/2006/relationships/customXml" Target="../ink/ink3920.xml"/><Relationship Id="rId161" Type="http://schemas.openxmlformats.org/officeDocument/2006/relationships/image" Target="../media/image2713.png"/><Relationship Id="rId182" Type="http://schemas.openxmlformats.org/officeDocument/2006/relationships/image" Target="../media/image2723.png"/><Relationship Id="rId6" Type="http://schemas.openxmlformats.org/officeDocument/2006/relationships/customXml" Target="../ink/ink3852.xml"/><Relationship Id="rId23" Type="http://schemas.openxmlformats.org/officeDocument/2006/relationships/image" Target="../media/image2645.png"/><Relationship Id="rId119" Type="http://schemas.openxmlformats.org/officeDocument/2006/relationships/image" Target="../media/image2692.png"/><Relationship Id="rId44" Type="http://schemas.openxmlformats.org/officeDocument/2006/relationships/customXml" Target="../ink/ink3871.xml"/><Relationship Id="rId65" Type="http://schemas.openxmlformats.org/officeDocument/2006/relationships/image" Target="../media/image2666.png"/><Relationship Id="rId86" Type="http://schemas.openxmlformats.org/officeDocument/2006/relationships/image" Target="../media/image2676.png"/><Relationship Id="rId130" Type="http://schemas.openxmlformats.org/officeDocument/2006/relationships/customXml" Target="../ink/ink3915.xml"/><Relationship Id="rId151" Type="http://schemas.openxmlformats.org/officeDocument/2006/relationships/image" Target="../media/image2708.png"/><Relationship Id="rId172" Type="http://schemas.openxmlformats.org/officeDocument/2006/relationships/customXml" Target="../ink/ink3936.xml"/><Relationship Id="rId193" Type="http://schemas.openxmlformats.org/officeDocument/2006/relationships/customXml" Target="../ink/ink3947.xml"/><Relationship Id="rId13" Type="http://schemas.openxmlformats.org/officeDocument/2006/relationships/image" Target="../media/image2641.png"/><Relationship Id="rId109" Type="http://schemas.openxmlformats.org/officeDocument/2006/relationships/image" Target="../media/image2687.png"/><Relationship Id="rId34" Type="http://schemas.openxmlformats.org/officeDocument/2006/relationships/customXml" Target="../ink/ink3866.xml"/><Relationship Id="rId55" Type="http://schemas.openxmlformats.org/officeDocument/2006/relationships/image" Target="../media/image2661.png"/><Relationship Id="rId76" Type="http://schemas.openxmlformats.org/officeDocument/2006/relationships/customXml" Target="../ink/ink3887.xml"/><Relationship Id="rId97" Type="http://schemas.openxmlformats.org/officeDocument/2006/relationships/customXml" Target="../ink/ink3898.xml"/><Relationship Id="rId120" Type="http://schemas.openxmlformats.org/officeDocument/2006/relationships/customXml" Target="../ink/ink3910.xml"/><Relationship Id="rId141" Type="http://schemas.openxmlformats.org/officeDocument/2006/relationships/image" Target="../media/image2703.png"/><Relationship Id="rId7" Type="http://schemas.openxmlformats.org/officeDocument/2006/relationships/image" Target="../media/image2638.png"/><Relationship Id="rId71" Type="http://schemas.openxmlformats.org/officeDocument/2006/relationships/image" Target="../media/image2669.png"/><Relationship Id="rId92" Type="http://schemas.openxmlformats.org/officeDocument/2006/relationships/image" Target="../media/image2679.png"/><Relationship Id="rId162" Type="http://schemas.openxmlformats.org/officeDocument/2006/relationships/customXml" Target="../ink/ink3931.xml"/><Relationship Id="rId183" Type="http://schemas.openxmlformats.org/officeDocument/2006/relationships/customXml" Target="../ink/ink3942.xml"/><Relationship Id="rId2" Type="http://schemas.openxmlformats.org/officeDocument/2006/relationships/notesSlide" Target="../notesSlides/notesSlide26.xml"/><Relationship Id="rId29" Type="http://schemas.openxmlformats.org/officeDocument/2006/relationships/image" Target="../media/image2648.png"/><Relationship Id="rId24" Type="http://schemas.openxmlformats.org/officeDocument/2006/relationships/customXml" Target="../ink/ink3861.xml"/><Relationship Id="rId40" Type="http://schemas.openxmlformats.org/officeDocument/2006/relationships/customXml" Target="../ink/ink3869.xml"/><Relationship Id="rId45" Type="http://schemas.openxmlformats.org/officeDocument/2006/relationships/image" Target="../media/image2656.png"/><Relationship Id="rId66" Type="http://schemas.openxmlformats.org/officeDocument/2006/relationships/customXml" Target="../ink/ink3882.xml"/><Relationship Id="rId87" Type="http://schemas.openxmlformats.org/officeDocument/2006/relationships/customXml" Target="../ink/ink3893.xml"/><Relationship Id="rId110" Type="http://schemas.openxmlformats.org/officeDocument/2006/relationships/customXml" Target="../ink/ink3905.xml"/><Relationship Id="rId115" Type="http://schemas.openxmlformats.org/officeDocument/2006/relationships/image" Target="../media/image2690.png"/><Relationship Id="rId131" Type="http://schemas.openxmlformats.org/officeDocument/2006/relationships/image" Target="../media/image2698.png"/><Relationship Id="rId136" Type="http://schemas.openxmlformats.org/officeDocument/2006/relationships/customXml" Target="../ink/ink3918.xml"/><Relationship Id="rId157" Type="http://schemas.openxmlformats.org/officeDocument/2006/relationships/image" Target="../media/image2711.png"/><Relationship Id="rId178" Type="http://schemas.openxmlformats.org/officeDocument/2006/relationships/customXml" Target="../ink/ink3939.xml"/><Relationship Id="rId61" Type="http://schemas.openxmlformats.org/officeDocument/2006/relationships/image" Target="../media/image2664.png"/><Relationship Id="rId82" Type="http://schemas.openxmlformats.org/officeDocument/2006/relationships/image" Target="../media/image2674.png"/><Relationship Id="rId152" Type="http://schemas.openxmlformats.org/officeDocument/2006/relationships/customXml" Target="../ink/ink3926.xml"/><Relationship Id="rId173" Type="http://schemas.openxmlformats.org/officeDocument/2006/relationships/image" Target="../media/image2719.png"/><Relationship Id="rId194" Type="http://schemas.openxmlformats.org/officeDocument/2006/relationships/image" Target="../media/image2729.png"/><Relationship Id="rId199" Type="http://schemas.openxmlformats.org/officeDocument/2006/relationships/customXml" Target="../ink/ink3950.xml"/><Relationship Id="rId19" Type="http://schemas.openxmlformats.org/officeDocument/2006/relationships/image" Target="../media/image2643.png"/><Relationship Id="rId14" Type="http://schemas.openxmlformats.org/officeDocument/2006/relationships/customXml" Target="../ink/ink3856.xml"/><Relationship Id="rId30" Type="http://schemas.openxmlformats.org/officeDocument/2006/relationships/customXml" Target="../ink/ink3864.xml"/><Relationship Id="rId35" Type="http://schemas.openxmlformats.org/officeDocument/2006/relationships/image" Target="../media/image2651.png"/><Relationship Id="rId56" Type="http://schemas.openxmlformats.org/officeDocument/2006/relationships/customXml" Target="../ink/ink3877.xml"/><Relationship Id="rId77" Type="http://schemas.openxmlformats.org/officeDocument/2006/relationships/image" Target="../media/image2672.png"/><Relationship Id="rId100" Type="http://schemas.openxmlformats.org/officeDocument/2006/relationships/customXml" Target="../ink/ink3900.xml"/><Relationship Id="rId105" Type="http://schemas.openxmlformats.org/officeDocument/2006/relationships/image" Target="../media/image2685.png"/><Relationship Id="rId126" Type="http://schemas.openxmlformats.org/officeDocument/2006/relationships/customXml" Target="../ink/ink3913.xml"/><Relationship Id="rId147" Type="http://schemas.openxmlformats.org/officeDocument/2006/relationships/image" Target="../media/image2706.png"/><Relationship Id="rId168" Type="http://schemas.openxmlformats.org/officeDocument/2006/relationships/customXml" Target="../ink/ink3934.xml"/><Relationship Id="rId8" Type="http://schemas.openxmlformats.org/officeDocument/2006/relationships/customXml" Target="../ink/ink3853.xml"/><Relationship Id="rId51" Type="http://schemas.openxmlformats.org/officeDocument/2006/relationships/image" Target="../media/image2659.png"/><Relationship Id="rId72" Type="http://schemas.openxmlformats.org/officeDocument/2006/relationships/customXml" Target="../ink/ink3885.xml"/><Relationship Id="rId93" Type="http://schemas.openxmlformats.org/officeDocument/2006/relationships/customXml" Target="../ink/ink3896.xml"/><Relationship Id="rId98" Type="http://schemas.openxmlformats.org/officeDocument/2006/relationships/image" Target="../media/image2682.png"/><Relationship Id="rId121" Type="http://schemas.openxmlformats.org/officeDocument/2006/relationships/image" Target="../media/image2693.png"/><Relationship Id="rId142" Type="http://schemas.openxmlformats.org/officeDocument/2006/relationships/customXml" Target="../ink/ink3921.xml"/><Relationship Id="rId163" Type="http://schemas.openxmlformats.org/officeDocument/2006/relationships/image" Target="../media/image2714.png"/><Relationship Id="rId184" Type="http://schemas.openxmlformats.org/officeDocument/2006/relationships/image" Target="../media/image2724.png"/><Relationship Id="rId189" Type="http://schemas.openxmlformats.org/officeDocument/2006/relationships/customXml" Target="../ink/ink3945.xml"/><Relationship Id="rId3" Type="http://schemas.openxmlformats.org/officeDocument/2006/relationships/image" Target="../media/image2636.png"/><Relationship Id="rId25" Type="http://schemas.openxmlformats.org/officeDocument/2006/relationships/image" Target="../media/image2646.png"/><Relationship Id="rId46" Type="http://schemas.openxmlformats.org/officeDocument/2006/relationships/customXml" Target="../ink/ink3872.xml"/><Relationship Id="rId67" Type="http://schemas.openxmlformats.org/officeDocument/2006/relationships/image" Target="../media/image2667.png"/><Relationship Id="rId116" Type="http://schemas.openxmlformats.org/officeDocument/2006/relationships/customXml" Target="../ink/ink3908.xml"/><Relationship Id="rId137" Type="http://schemas.openxmlformats.org/officeDocument/2006/relationships/image" Target="../media/image2701.png"/><Relationship Id="rId158" Type="http://schemas.openxmlformats.org/officeDocument/2006/relationships/customXml" Target="../ink/ink3929.xml"/><Relationship Id="rId20" Type="http://schemas.openxmlformats.org/officeDocument/2006/relationships/customXml" Target="../ink/ink3859.xml"/><Relationship Id="rId41" Type="http://schemas.openxmlformats.org/officeDocument/2006/relationships/image" Target="../media/image2654.png"/><Relationship Id="rId62" Type="http://schemas.openxmlformats.org/officeDocument/2006/relationships/customXml" Target="../ink/ink3880.xml"/><Relationship Id="rId83" Type="http://schemas.openxmlformats.org/officeDocument/2006/relationships/customXml" Target="../ink/ink3891.xml"/><Relationship Id="rId88" Type="http://schemas.openxmlformats.org/officeDocument/2006/relationships/image" Target="../media/image2677.png"/><Relationship Id="rId111" Type="http://schemas.openxmlformats.org/officeDocument/2006/relationships/image" Target="../media/image2688.png"/><Relationship Id="rId132" Type="http://schemas.openxmlformats.org/officeDocument/2006/relationships/customXml" Target="../ink/ink3916.xml"/><Relationship Id="rId153" Type="http://schemas.openxmlformats.org/officeDocument/2006/relationships/image" Target="../media/image2709.png"/><Relationship Id="rId174" Type="http://schemas.openxmlformats.org/officeDocument/2006/relationships/customXml" Target="../ink/ink3937.xml"/><Relationship Id="rId179" Type="http://schemas.openxmlformats.org/officeDocument/2006/relationships/customXml" Target="../ink/ink3940.xml"/><Relationship Id="rId195" Type="http://schemas.openxmlformats.org/officeDocument/2006/relationships/customXml" Target="../ink/ink3948.xml"/><Relationship Id="rId190" Type="http://schemas.openxmlformats.org/officeDocument/2006/relationships/image" Target="../media/image2727.png"/><Relationship Id="rId15" Type="http://schemas.openxmlformats.org/officeDocument/2006/relationships/image" Target="../media/image483.png"/><Relationship Id="rId36" Type="http://schemas.openxmlformats.org/officeDocument/2006/relationships/customXml" Target="../ink/ink3867.xml"/><Relationship Id="rId57" Type="http://schemas.openxmlformats.org/officeDocument/2006/relationships/image" Target="../media/image2662.png"/><Relationship Id="rId106" Type="http://schemas.openxmlformats.org/officeDocument/2006/relationships/customXml" Target="../ink/ink3903.xml"/><Relationship Id="rId127" Type="http://schemas.openxmlformats.org/officeDocument/2006/relationships/image" Target="../media/image2696.png"/><Relationship Id="rId10" Type="http://schemas.openxmlformats.org/officeDocument/2006/relationships/customXml" Target="../ink/ink3854.xml"/><Relationship Id="rId31" Type="http://schemas.openxmlformats.org/officeDocument/2006/relationships/image" Target="../media/image2649.png"/><Relationship Id="rId52" Type="http://schemas.openxmlformats.org/officeDocument/2006/relationships/customXml" Target="../ink/ink3875.xml"/><Relationship Id="rId73" Type="http://schemas.openxmlformats.org/officeDocument/2006/relationships/image" Target="../media/image2670.png"/><Relationship Id="rId78" Type="http://schemas.openxmlformats.org/officeDocument/2006/relationships/customXml" Target="../ink/ink3888.xml"/><Relationship Id="rId94" Type="http://schemas.openxmlformats.org/officeDocument/2006/relationships/image" Target="../media/image2680.png"/><Relationship Id="rId99" Type="http://schemas.openxmlformats.org/officeDocument/2006/relationships/customXml" Target="../ink/ink3899.xml"/><Relationship Id="rId101" Type="http://schemas.openxmlformats.org/officeDocument/2006/relationships/image" Target="../media/image2683.png"/><Relationship Id="rId122" Type="http://schemas.openxmlformats.org/officeDocument/2006/relationships/customXml" Target="../ink/ink3911.xml"/><Relationship Id="rId143" Type="http://schemas.openxmlformats.org/officeDocument/2006/relationships/image" Target="../media/image2704.png"/><Relationship Id="rId148" Type="http://schemas.openxmlformats.org/officeDocument/2006/relationships/customXml" Target="../ink/ink3924.xml"/><Relationship Id="rId164" Type="http://schemas.openxmlformats.org/officeDocument/2006/relationships/customXml" Target="../ink/ink3932.xml"/><Relationship Id="rId169" Type="http://schemas.openxmlformats.org/officeDocument/2006/relationships/image" Target="../media/image2717.png"/><Relationship Id="rId185" Type="http://schemas.openxmlformats.org/officeDocument/2006/relationships/customXml" Target="../ink/ink3943.xml"/><Relationship Id="rId4" Type="http://schemas.openxmlformats.org/officeDocument/2006/relationships/customXml" Target="../ink/ink3851.xml"/><Relationship Id="rId9" Type="http://schemas.openxmlformats.org/officeDocument/2006/relationships/image" Target="../media/image2639.png"/><Relationship Id="rId180" Type="http://schemas.openxmlformats.org/officeDocument/2006/relationships/image" Target="../media/image2722.png"/><Relationship Id="rId26" Type="http://schemas.openxmlformats.org/officeDocument/2006/relationships/customXml" Target="../ink/ink3862.xml"/><Relationship Id="rId47" Type="http://schemas.openxmlformats.org/officeDocument/2006/relationships/image" Target="../media/image2657.png"/><Relationship Id="rId68" Type="http://schemas.openxmlformats.org/officeDocument/2006/relationships/customXml" Target="../ink/ink3883.xml"/><Relationship Id="rId89" Type="http://schemas.openxmlformats.org/officeDocument/2006/relationships/customXml" Target="../ink/ink3894.xml"/><Relationship Id="rId112" Type="http://schemas.openxmlformats.org/officeDocument/2006/relationships/customXml" Target="../ink/ink3906.xml"/><Relationship Id="rId133" Type="http://schemas.openxmlformats.org/officeDocument/2006/relationships/image" Target="../media/image2699.png"/><Relationship Id="rId154" Type="http://schemas.openxmlformats.org/officeDocument/2006/relationships/customXml" Target="../ink/ink3927.xml"/><Relationship Id="rId175" Type="http://schemas.openxmlformats.org/officeDocument/2006/relationships/image" Target="../media/image2720.png"/><Relationship Id="rId196" Type="http://schemas.openxmlformats.org/officeDocument/2006/relationships/image" Target="../media/image2730.png"/><Relationship Id="rId200" Type="http://schemas.openxmlformats.org/officeDocument/2006/relationships/image" Target="../media/image2732.png"/><Relationship Id="rId16" Type="http://schemas.openxmlformats.org/officeDocument/2006/relationships/customXml" Target="../ink/ink3857.xml"/><Relationship Id="rId37" Type="http://schemas.openxmlformats.org/officeDocument/2006/relationships/image" Target="../media/image2652.png"/><Relationship Id="rId58" Type="http://schemas.openxmlformats.org/officeDocument/2006/relationships/customXml" Target="../ink/ink3878.xml"/><Relationship Id="rId79" Type="http://schemas.openxmlformats.org/officeDocument/2006/relationships/image" Target="../media/image2673.png"/><Relationship Id="rId102" Type="http://schemas.openxmlformats.org/officeDocument/2006/relationships/customXml" Target="../ink/ink3901.xml"/><Relationship Id="rId123" Type="http://schemas.openxmlformats.org/officeDocument/2006/relationships/image" Target="../media/image2694.png"/><Relationship Id="rId144" Type="http://schemas.openxmlformats.org/officeDocument/2006/relationships/customXml" Target="../ink/ink3922.xml"/><Relationship Id="rId90" Type="http://schemas.openxmlformats.org/officeDocument/2006/relationships/image" Target="../media/image2678.png"/><Relationship Id="rId165" Type="http://schemas.openxmlformats.org/officeDocument/2006/relationships/image" Target="../media/image2715.png"/><Relationship Id="rId186" Type="http://schemas.openxmlformats.org/officeDocument/2006/relationships/image" Target="../media/image2725.png"/><Relationship Id="rId27" Type="http://schemas.openxmlformats.org/officeDocument/2006/relationships/image" Target="../media/image2647.png"/><Relationship Id="rId48" Type="http://schemas.openxmlformats.org/officeDocument/2006/relationships/customXml" Target="../ink/ink3873.xml"/><Relationship Id="rId69" Type="http://schemas.openxmlformats.org/officeDocument/2006/relationships/image" Target="../media/image2668.png"/><Relationship Id="rId113" Type="http://schemas.openxmlformats.org/officeDocument/2006/relationships/image" Target="../media/image2689.png"/><Relationship Id="rId134" Type="http://schemas.openxmlformats.org/officeDocument/2006/relationships/customXml" Target="../ink/ink3917.xml"/><Relationship Id="rId80" Type="http://schemas.openxmlformats.org/officeDocument/2006/relationships/customXml" Target="../ink/ink3889.xml"/><Relationship Id="rId155" Type="http://schemas.openxmlformats.org/officeDocument/2006/relationships/image" Target="../media/image2710.png"/><Relationship Id="rId176" Type="http://schemas.openxmlformats.org/officeDocument/2006/relationships/customXml" Target="../ink/ink3938.xml"/><Relationship Id="rId197" Type="http://schemas.openxmlformats.org/officeDocument/2006/relationships/customXml" Target="../ink/ink3949.xml"/><Relationship Id="rId17" Type="http://schemas.openxmlformats.org/officeDocument/2006/relationships/image" Target="../media/image2642.png"/><Relationship Id="rId38" Type="http://schemas.openxmlformats.org/officeDocument/2006/relationships/customXml" Target="../ink/ink3868.xml"/><Relationship Id="rId59" Type="http://schemas.openxmlformats.org/officeDocument/2006/relationships/image" Target="../media/image2663.png"/><Relationship Id="rId103" Type="http://schemas.openxmlformats.org/officeDocument/2006/relationships/image" Target="../media/image2684.png"/><Relationship Id="rId124" Type="http://schemas.openxmlformats.org/officeDocument/2006/relationships/customXml" Target="../ink/ink3912.xml"/><Relationship Id="rId70" Type="http://schemas.openxmlformats.org/officeDocument/2006/relationships/customXml" Target="../ink/ink3884.xml"/><Relationship Id="rId91" Type="http://schemas.openxmlformats.org/officeDocument/2006/relationships/customXml" Target="../ink/ink3895.xml"/><Relationship Id="rId145" Type="http://schemas.openxmlformats.org/officeDocument/2006/relationships/image" Target="../media/image2705.png"/><Relationship Id="rId166" Type="http://schemas.openxmlformats.org/officeDocument/2006/relationships/customXml" Target="../ink/ink3933.xml"/><Relationship Id="rId187" Type="http://schemas.openxmlformats.org/officeDocument/2006/relationships/customXml" Target="../ink/ink3944.xml"/><Relationship Id="rId1" Type="http://schemas.openxmlformats.org/officeDocument/2006/relationships/slideLayout" Target="../slideLayouts/slideLayout7.xml"/><Relationship Id="rId28" Type="http://schemas.openxmlformats.org/officeDocument/2006/relationships/customXml" Target="../ink/ink3863.xml"/><Relationship Id="rId49" Type="http://schemas.openxmlformats.org/officeDocument/2006/relationships/image" Target="../media/image2658.png"/><Relationship Id="rId114" Type="http://schemas.openxmlformats.org/officeDocument/2006/relationships/customXml" Target="../ink/ink3907.xml"/><Relationship Id="rId60" Type="http://schemas.openxmlformats.org/officeDocument/2006/relationships/customXml" Target="../ink/ink3879.xml"/><Relationship Id="rId81" Type="http://schemas.openxmlformats.org/officeDocument/2006/relationships/customXml" Target="../ink/ink3890.xml"/><Relationship Id="rId135" Type="http://schemas.openxmlformats.org/officeDocument/2006/relationships/image" Target="../media/image2700.png"/><Relationship Id="rId156" Type="http://schemas.openxmlformats.org/officeDocument/2006/relationships/customXml" Target="../ink/ink3928.xml"/><Relationship Id="rId177" Type="http://schemas.openxmlformats.org/officeDocument/2006/relationships/image" Target="../media/image2721.png"/><Relationship Id="rId198" Type="http://schemas.openxmlformats.org/officeDocument/2006/relationships/image" Target="../media/image2731.png"/><Relationship Id="rId18" Type="http://schemas.openxmlformats.org/officeDocument/2006/relationships/customXml" Target="../ink/ink3858.xml"/><Relationship Id="rId39" Type="http://schemas.openxmlformats.org/officeDocument/2006/relationships/image" Target="../media/image2653.png"/><Relationship Id="rId50" Type="http://schemas.openxmlformats.org/officeDocument/2006/relationships/customXml" Target="../ink/ink3874.xml"/><Relationship Id="rId104" Type="http://schemas.openxmlformats.org/officeDocument/2006/relationships/customXml" Target="../ink/ink3902.xml"/><Relationship Id="rId125" Type="http://schemas.openxmlformats.org/officeDocument/2006/relationships/image" Target="../media/image2695.png"/><Relationship Id="rId146" Type="http://schemas.openxmlformats.org/officeDocument/2006/relationships/customXml" Target="../ink/ink3923.xml"/><Relationship Id="rId167" Type="http://schemas.openxmlformats.org/officeDocument/2006/relationships/image" Target="../media/image2716.png"/><Relationship Id="rId188" Type="http://schemas.openxmlformats.org/officeDocument/2006/relationships/image" Target="../media/image2726.png"/></Relationships>
</file>

<file path=ppt/slides/_rels/slide29.xml.rels><?xml version="1.0" encoding="UTF-8" standalone="yes"?>
<Relationships xmlns="http://schemas.openxmlformats.org/package/2006/relationships"><Relationship Id="rId117" Type="http://schemas.openxmlformats.org/officeDocument/2006/relationships/customXml" Target="../ink/ink4007.xml"/><Relationship Id="rId299" Type="http://schemas.openxmlformats.org/officeDocument/2006/relationships/image" Target="../media/image2877.png"/><Relationship Id="rId21" Type="http://schemas.openxmlformats.org/officeDocument/2006/relationships/image" Target="../media/image2740.png"/><Relationship Id="rId63" Type="http://schemas.openxmlformats.org/officeDocument/2006/relationships/image" Target="../media/image483.png"/><Relationship Id="rId159" Type="http://schemas.openxmlformats.org/officeDocument/2006/relationships/customXml" Target="../ink/ink4028.xml"/><Relationship Id="rId324" Type="http://schemas.openxmlformats.org/officeDocument/2006/relationships/customXml" Target="../ink/ink4111.xml"/><Relationship Id="rId366" Type="http://schemas.openxmlformats.org/officeDocument/2006/relationships/customXml" Target="../ink/ink4132.xml"/><Relationship Id="rId170" Type="http://schemas.openxmlformats.org/officeDocument/2006/relationships/image" Target="../media/image2813.png"/><Relationship Id="rId226" Type="http://schemas.openxmlformats.org/officeDocument/2006/relationships/image" Target="../media/image2841.png"/><Relationship Id="rId433" Type="http://schemas.openxmlformats.org/officeDocument/2006/relationships/customXml" Target="../ink/ink4166.xml"/><Relationship Id="rId268" Type="http://schemas.openxmlformats.org/officeDocument/2006/relationships/customXml" Target="../ink/ink4083.xml"/><Relationship Id="rId32" Type="http://schemas.openxmlformats.org/officeDocument/2006/relationships/customXml" Target="../ink/ink3964.xml"/><Relationship Id="rId74" Type="http://schemas.openxmlformats.org/officeDocument/2006/relationships/customXml" Target="../ink/ink3985.xml"/><Relationship Id="rId128" Type="http://schemas.openxmlformats.org/officeDocument/2006/relationships/image" Target="../media/image2792.png"/><Relationship Id="rId335" Type="http://schemas.openxmlformats.org/officeDocument/2006/relationships/image" Target="../media/image2895.png"/><Relationship Id="rId377" Type="http://schemas.openxmlformats.org/officeDocument/2006/relationships/image" Target="../media/image2916.png"/><Relationship Id="rId5" Type="http://schemas.openxmlformats.org/officeDocument/2006/relationships/image" Target="../media/image17000.png"/><Relationship Id="rId181" Type="http://schemas.openxmlformats.org/officeDocument/2006/relationships/customXml" Target="../ink/ink4039.xml"/><Relationship Id="rId237" Type="http://schemas.openxmlformats.org/officeDocument/2006/relationships/customXml" Target="../ink/ink4067.xml"/><Relationship Id="rId402" Type="http://schemas.openxmlformats.org/officeDocument/2006/relationships/image" Target="../media/image2928.png"/><Relationship Id="rId279" Type="http://schemas.openxmlformats.org/officeDocument/2006/relationships/image" Target="../media/image2867.png"/><Relationship Id="rId444" Type="http://schemas.openxmlformats.org/officeDocument/2006/relationships/customXml" Target="../ink/ink4172.xml"/><Relationship Id="rId43" Type="http://schemas.openxmlformats.org/officeDocument/2006/relationships/image" Target="../media/image2751.png"/><Relationship Id="rId139" Type="http://schemas.openxmlformats.org/officeDocument/2006/relationships/customXml" Target="../ink/ink4018.xml"/><Relationship Id="rId290" Type="http://schemas.openxmlformats.org/officeDocument/2006/relationships/customXml" Target="../ink/ink4094.xml"/><Relationship Id="rId304" Type="http://schemas.openxmlformats.org/officeDocument/2006/relationships/customXml" Target="../ink/ink4101.xml"/><Relationship Id="rId346" Type="http://schemas.openxmlformats.org/officeDocument/2006/relationships/customXml" Target="../ink/ink4122.xml"/><Relationship Id="rId388" Type="http://schemas.openxmlformats.org/officeDocument/2006/relationships/customXml" Target="../ink/ink4143.xml"/><Relationship Id="rId85" Type="http://schemas.openxmlformats.org/officeDocument/2006/relationships/image" Target="../media/image2771.png"/><Relationship Id="rId150" Type="http://schemas.openxmlformats.org/officeDocument/2006/relationships/image" Target="../media/image2803.png"/><Relationship Id="rId192" Type="http://schemas.openxmlformats.org/officeDocument/2006/relationships/image" Target="../media/image2824.png"/><Relationship Id="rId206" Type="http://schemas.openxmlformats.org/officeDocument/2006/relationships/image" Target="../media/image2831.png"/><Relationship Id="rId413" Type="http://schemas.openxmlformats.org/officeDocument/2006/relationships/customXml" Target="../ink/ink4156.xml"/><Relationship Id="rId248" Type="http://schemas.openxmlformats.org/officeDocument/2006/relationships/customXml" Target="../ink/ink4073.xml"/><Relationship Id="rId12" Type="http://schemas.openxmlformats.org/officeDocument/2006/relationships/customXml" Target="../ink/ink3954.xml"/><Relationship Id="rId108" Type="http://schemas.openxmlformats.org/officeDocument/2006/relationships/image" Target="../media/image2782.png"/><Relationship Id="rId315" Type="http://schemas.openxmlformats.org/officeDocument/2006/relationships/image" Target="../media/image2885.png"/><Relationship Id="rId357" Type="http://schemas.openxmlformats.org/officeDocument/2006/relationships/image" Target="../media/image2906.png"/><Relationship Id="rId54" Type="http://schemas.openxmlformats.org/officeDocument/2006/relationships/customXml" Target="../ink/ink3975.xml"/><Relationship Id="rId96" Type="http://schemas.openxmlformats.org/officeDocument/2006/relationships/image" Target="../media/image2776.png"/><Relationship Id="rId161" Type="http://schemas.openxmlformats.org/officeDocument/2006/relationships/customXml" Target="../ink/ink4029.xml"/><Relationship Id="rId217" Type="http://schemas.openxmlformats.org/officeDocument/2006/relationships/customXml" Target="../ink/ink4057.xml"/><Relationship Id="rId399" Type="http://schemas.openxmlformats.org/officeDocument/2006/relationships/customXml" Target="../ink/ink4149.xml"/><Relationship Id="rId259" Type="http://schemas.openxmlformats.org/officeDocument/2006/relationships/image" Target="../media/image2857.png"/><Relationship Id="rId424" Type="http://schemas.openxmlformats.org/officeDocument/2006/relationships/image" Target="../media/image2939.png"/><Relationship Id="rId23" Type="http://schemas.openxmlformats.org/officeDocument/2006/relationships/image" Target="../media/image2741.png"/><Relationship Id="rId119" Type="http://schemas.openxmlformats.org/officeDocument/2006/relationships/customXml" Target="../ink/ink4008.xml"/><Relationship Id="rId270" Type="http://schemas.openxmlformats.org/officeDocument/2006/relationships/customXml" Target="../ink/ink4084.xml"/><Relationship Id="rId326" Type="http://schemas.openxmlformats.org/officeDocument/2006/relationships/customXml" Target="../ink/ink4112.xml"/><Relationship Id="rId65" Type="http://schemas.openxmlformats.org/officeDocument/2006/relationships/image" Target="../media/image2761.png"/><Relationship Id="rId130" Type="http://schemas.openxmlformats.org/officeDocument/2006/relationships/image" Target="../media/image2793.png"/><Relationship Id="rId368" Type="http://schemas.openxmlformats.org/officeDocument/2006/relationships/customXml" Target="../ink/ink4133.xml"/><Relationship Id="rId172" Type="http://schemas.openxmlformats.org/officeDocument/2006/relationships/image" Target="../media/image2814.png"/><Relationship Id="rId228" Type="http://schemas.openxmlformats.org/officeDocument/2006/relationships/image" Target="../media/image2842.png"/><Relationship Id="rId435" Type="http://schemas.openxmlformats.org/officeDocument/2006/relationships/customXml" Target="../ink/ink4167.xml"/><Relationship Id="rId281" Type="http://schemas.openxmlformats.org/officeDocument/2006/relationships/image" Target="../media/image2868.png"/><Relationship Id="rId337" Type="http://schemas.openxmlformats.org/officeDocument/2006/relationships/image" Target="../media/image2896.png"/><Relationship Id="rId34" Type="http://schemas.openxmlformats.org/officeDocument/2006/relationships/customXml" Target="../ink/ink3965.xml"/><Relationship Id="rId76" Type="http://schemas.openxmlformats.org/officeDocument/2006/relationships/customXml" Target="../ink/ink3986.xml"/><Relationship Id="rId141" Type="http://schemas.openxmlformats.org/officeDocument/2006/relationships/customXml" Target="../ink/ink4019.xml"/><Relationship Id="rId379" Type="http://schemas.openxmlformats.org/officeDocument/2006/relationships/image" Target="../media/image2917.png"/><Relationship Id="rId7" Type="http://schemas.openxmlformats.org/officeDocument/2006/relationships/image" Target="../media/image2733.png"/><Relationship Id="rId183" Type="http://schemas.openxmlformats.org/officeDocument/2006/relationships/customXml" Target="../ink/ink4040.xml"/><Relationship Id="rId239" Type="http://schemas.openxmlformats.org/officeDocument/2006/relationships/customXml" Target="../ink/ink4068.xml"/><Relationship Id="rId390" Type="http://schemas.openxmlformats.org/officeDocument/2006/relationships/image" Target="../media/image2922.png"/><Relationship Id="rId404" Type="http://schemas.openxmlformats.org/officeDocument/2006/relationships/image" Target="../media/image2929.png"/><Relationship Id="rId446" Type="http://schemas.openxmlformats.org/officeDocument/2006/relationships/customXml" Target="../ink/ink4173.xml"/><Relationship Id="rId250" Type="http://schemas.openxmlformats.org/officeDocument/2006/relationships/customXml" Target="../ink/ink4074.xml"/><Relationship Id="rId292" Type="http://schemas.openxmlformats.org/officeDocument/2006/relationships/customXml" Target="../ink/ink4095.xml"/><Relationship Id="rId306" Type="http://schemas.openxmlformats.org/officeDocument/2006/relationships/customXml" Target="../ink/ink4102.xml"/><Relationship Id="rId45" Type="http://schemas.openxmlformats.org/officeDocument/2006/relationships/image" Target="../media/image2752.png"/><Relationship Id="rId87" Type="http://schemas.openxmlformats.org/officeDocument/2006/relationships/customXml" Target="../ink/ink3992.xml"/><Relationship Id="rId110" Type="http://schemas.openxmlformats.org/officeDocument/2006/relationships/image" Target="../media/image2783.png"/><Relationship Id="rId348" Type="http://schemas.openxmlformats.org/officeDocument/2006/relationships/customXml" Target="../ink/ink4123.xml"/><Relationship Id="rId152" Type="http://schemas.openxmlformats.org/officeDocument/2006/relationships/image" Target="../media/image2804.png"/><Relationship Id="rId194" Type="http://schemas.openxmlformats.org/officeDocument/2006/relationships/image" Target="../media/image2825.png"/><Relationship Id="rId208" Type="http://schemas.openxmlformats.org/officeDocument/2006/relationships/image" Target="../media/image2832.png"/><Relationship Id="rId415" Type="http://schemas.openxmlformats.org/officeDocument/2006/relationships/customXml" Target="../ink/ink4157.xml"/><Relationship Id="rId261" Type="http://schemas.openxmlformats.org/officeDocument/2006/relationships/image" Target="../media/image2858.png"/><Relationship Id="rId14" Type="http://schemas.openxmlformats.org/officeDocument/2006/relationships/customXml" Target="../ink/ink3955.xml"/><Relationship Id="rId56" Type="http://schemas.openxmlformats.org/officeDocument/2006/relationships/customXml" Target="../ink/ink3976.xml"/><Relationship Id="rId317" Type="http://schemas.openxmlformats.org/officeDocument/2006/relationships/image" Target="../media/image2886.png"/><Relationship Id="rId359" Type="http://schemas.openxmlformats.org/officeDocument/2006/relationships/image" Target="../media/image2907.png"/><Relationship Id="rId98" Type="http://schemas.openxmlformats.org/officeDocument/2006/relationships/image" Target="../media/image2777.png"/><Relationship Id="rId121" Type="http://schemas.openxmlformats.org/officeDocument/2006/relationships/customXml" Target="../ink/ink4009.xml"/><Relationship Id="rId163" Type="http://schemas.openxmlformats.org/officeDocument/2006/relationships/customXml" Target="../ink/ink4030.xml"/><Relationship Id="rId219" Type="http://schemas.openxmlformats.org/officeDocument/2006/relationships/customXml" Target="../ink/ink4058.xml"/><Relationship Id="rId370" Type="http://schemas.openxmlformats.org/officeDocument/2006/relationships/customXml" Target="../ink/ink4134.xml"/><Relationship Id="rId426" Type="http://schemas.openxmlformats.org/officeDocument/2006/relationships/image" Target="../media/image2940.png"/><Relationship Id="rId230" Type="http://schemas.openxmlformats.org/officeDocument/2006/relationships/image" Target="../media/image2843.png"/><Relationship Id="rId25" Type="http://schemas.openxmlformats.org/officeDocument/2006/relationships/image" Target="../media/image2742.png"/><Relationship Id="rId67" Type="http://schemas.openxmlformats.org/officeDocument/2006/relationships/image" Target="../media/image2762.png"/><Relationship Id="rId272" Type="http://schemas.openxmlformats.org/officeDocument/2006/relationships/customXml" Target="../ink/ink4085.xml"/><Relationship Id="rId328" Type="http://schemas.openxmlformats.org/officeDocument/2006/relationships/customXml" Target="../ink/ink4113.xml"/><Relationship Id="rId132" Type="http://schemas.openxmlformats.org/officeDocument/2006/relationships/image" Target="../media/image2794.png"/><Relationship Id="rId174" Type="http://schemas.openxmlformats.org/officeDocument/2006/relationships/image" Target="../media/image2815.png"/><Relationship Id="rId381" Type="http://schemas.openxmlformats.org/officeDocument/2006/relationships/image" Target="../media/image2918.png"/><Relationship Id="rId241" Type="http://schemas.openxmlformats.org/officeDocument/2006/relationships/customXml" Target="../ink/ink4069.xml"/><Relationship Id="rId437" Type="http://schemas.openxmlformats.org/officeDocument/2006/relationships/customXml" Target="../ink/ink4168.xml"/><Relationship Id="rId36" Type="http://schemas.openxmlformats.org/officeDocument/2006/relationships/customXml" Target="../ink/ink3966.xml"/><Relationship Id="rId283" Type="http://schemas.openxmlformats.org/officeDocument/2006/relationships/image" Target="../media/image2869.png"/><Relationship Id="rId339" Type="http://schemas.openxmlformats.org/officeDocument/2006/relationships/image" Target="../media/image2897.png"/><Relationship Id="rId78" Type="http://schemas.openxmlformats.org/officeDocument/2006/relationships/customXml" Target="../ink/ink3987.xml"/><Relationship Id="rId101" Type="http://schemas.openxmlformats.org/officeDocument/2006/relationships/customXml" Target="../ink/ink3999.xml"/><Relationship Id="rId143" Type="http://schemas.openxmlformats.org/officeDocument/2006/relationships/customXml" Target="../ink/ink4020.xml"/><Relationship Id="rId185" Type="http://schemas.openxmlformats.org/officeDocument/2006/relationships/customXml" Target="../ink/ink4041.xml"/><Relationship Id="rId350" Type="http://schemas.openxmlformats.org/officeDocument/2006/relationships/customXml" Target="../ink/ink4124.xml"/><Relationship Id="rId406" Type="http://schemas.openxmlformats.org/officeDocument/2006/relationships/image" Target="../media/image2930.png"/><Relationship Id="rId9" Type="http://schemas.openxmlformats.org/officeDocument/2006/relationships/image" Target="../media/image2734.png"/><Relationship Id="rId210" Type="http://schemas.openxmlformats.org/officeDocument/2006/relationships/image" Target="../media/image2833.png"/><Relationship Id="rId392" Type="http://schemas.openxmlformats.org/officeDocument/2006/relationships/image" Target="../media/image2923.png"/><Relationship Id="rId448" Type="http://schemas.openxmlformats.org/officeDocument/2006/relationships/customXml" Target="../ink/ink4174.xml"/><Relationship Id="rId252" Type="http://schemas.openxmlformats.org/officeDocument/2006/relationships/customXml" Target="../ink/ink4075.xml"/><Relationship Id="rId294" Type="http://schemas.openxmlformats.org/officeDocument/2006/relationships/customXml" Target="../ink/ink4096.xml"/><Relationship Id="rId308" Type="http://schemas.openxmlformats.org/officeDocument/2006/relationships/customXml" Target="../ink/ink4103.xml"/><Relationship Id="rId47" Type="http://schemas.openxmlformats.org/officeDocument/2006/relationships/image" Target="../media/image2753.png"/><Relationship Id="rId89" Type="http://schemas.openxmlformats.org/officeDocument/2006/relationships/customXml" Target="../ink/ink3993.xml"/><Relationship Id="rId112" Type="http://schemas.openxmlformats.org/officeDocument/2006/relationships/image" Target="../media/image2784.png"/><Relationship Id="rId154" Type="http://schemas.openxmlformats.org/officeDocument/2006/relationships/image" Target="../media/image2805.png"/><Relationship Id="rId361" Type="http://schemas.openxmlformats.org/officeDocument/2006/relationships/image" Target="../media/image2908.png"/><Relationship Id="rId196" Type="http://schemas.openxmlformats.org/officeDocument/2006/relationships/image" Target="../media/image2826.png"/><Relationship Id="rId417" Type="http://schemas.openxmlformats.org/officeDocument/2006/relationships/customXml" Target="../ink/ink4158.xml"/><Relationship Id="rId16" Type="http://schemas.openxmlformats.org/officeDocument/2006/relationships/customXml" Target="../ink/ink3956.xml"/><Relationship Id="rId221" Type="http://schemas.openxmlformats.org/officeDocument/2006/relationships/customXml" Target="../ink/ink4059.xml"/><Relationship Id="rId263" Type="http://schemas.openxmlformats.org/officeDocument/2006/relationships/image" Target="../media/image2859.png"/><Relationship Id="rId319" Type="http://schemas.openxmlformats.org/officeDocument/2006/relationships/image" Target="../media/image2887.png"/><Relationship Id="rId58" Type="http://schemas.openxmlformats.org/officeDocument/2006/relationships/customXml" Target="../ink/ink3977.xml"/><Relationship Id="rId123" Type="http://schemas.openxmlformats.org/officeDocument/2006/relationships/customXml" Target="../ink/ink4010.xml"/><Relationship Id="rId330" Type="http://schemas.openxmlformats.org/officeDocument/2006/relationships/customXml" Target="../ink/ink4114.xml"/><Relationship Id="rId165" Type="http://schemas.openxmlformats.org/officeDocument/2006/relationships/customXml" Target="../ink/ink4031.xml"/><Relationship Id="rId372" Type="http://schemas.openxmlformats.org/officeDocument/2006/relationships/customXml" Target="../ink/ink4135.xml"/><Relationship Id="rId428" Type="http://schemas.openxmlformats.org/officeDocument/2006/relationships/image" Target="../media/image2941.png"/><Relationship Id="rId232" Type="http://schemas.openxmlformats.org/officeDocument/2006/relationships/image" Target="../media/image2844.png"/><Relationship Id="rId274" Type="http://schemas.openxmlformats.org/officeDocument/2006/relationships/customXml" Target="../ink/ink4086.xml"/><Relationship Id="rId27" Type="http://schemas.openxmlformats.org/officeDocument/2006/relationships/image" Target="../media/image2743.png"/><Relationship Id="rId69" Type="http://schemas.openxmlformats.org/officeDocument/2006/relationships/image" Target="../media/image2763.png"/><Relationship Id="rId134" Type="http://schemas.openxmlformats.org/officeDocument/2006/relationships/image" Target="../media/image2795.png"/><Relationship Id="rId80" Type="http://schemas.openxmlformats.org/officeDocument/2006/relationships/customXml" Target="../ink/ink3988.xml"/><Relationship Id="rId176" Type="http://schemas.openxmlformats.org/officeDocument/2006/relationships/image" Target="../media/image2816.png"/><Relationship Id="rId341" Type="http://schemas.openxmlformats.org/officeDocument/2006/relationships/image" Target="../media/image2898.png"/><Relationship Id="rId383" Type="http://schemas.openxmlformats.org/officeDocument/2006/relationships/image" Target="../media/image2919.png"/><Relationship Id="rId439" Type="http://schemas.openxmlformats.org/officeDocument/2006/relationships/customXml" Target="../ink/ink4169.xml"/><Relationship Id="rId201" Type="http://schemas.openxmlformats.org/officeDocument/2006/relationships/customXml" Target="../ink/ink4049.xml"/><Relationship Id="rId243" Type="http://schemas.openxmlformats.org/officeDocument/2006/relationships/customXml" Target="../ink/ink4070.xml"/><Relationship Id="rId285" Type="http://schemas.openxmlformats.org/officeDocument/2006/relationships/image" Target="../media/image2870.png"/><Relationship Id="rId38" Type="http://schemas.openxmlformats.org/officeDocument/2006/relationships/customXml" Target="../ink/ink3967.xml"/><Relationship Id="rId103" Type="http://schemas.openxmlformats.org/officeDocument/2006/relationships/customXml" Target="../ink/ink4000.xml"/><Relationship Id="rId310" Type="http://schemas.openxmlformats.org/officeDocument/2006/relationships/customXml" Target="../ink/ink4104.xml"/><Relationship Id="rId91" Type="http://schemas.openxmlformats.org/officeDocument/2006/relationships/customXml" Target="../ink/ink3994.xml"/><Relationship Id="rId145" Type="http://schemas.openxmlformats.org/officeDocument/2006/relationships/customXml" Target="../ink/ink4021.xml"/><Relationship Id="rId187" Type="http://schemas.openxmlformats.org/officeDocument/2006/relationships/customXml" Target="../ink/ink4042.xml"/><Relationship Id="rId352" Type="http://schemas.openxmlformats.org/officeDocument/2006/relationships/customXml" Target="../ink/ink4125.xml"/><Relationship Id="rId394" Type="http://schemas.openxmlformats.org/officeDocument/2006/relationships/image" Target="../media/image2924.png"/><Relationship Id="rId408" Type="http://schemas.openxmlformats.org/officeDocument/2006/relationships/image" Target="../media/image2931.png"/><Relationship Id="rId212" Type="http://schemas.openxmlformats.org/officeDocument/2006/relationships/image" Target="../media/image2834.png"/><Relationship Id="rId254" Type="http://schemas.openxmlformats.org/officeDocument/2006/relationships/customXml" Target="../ink/ink4076.xml"/><Relationship Id="rId49" Type="http://schemas.openxmlformats.org/officeDocument/2006/relationships/image" Target="../media/image2754.png"/><Relationship Id="rId114" Type="http://schemas.openxmlformats.org/officeDocument/2006/relationships/image" Target="../media/image2785.png"/><Relationship Id="rId296" Type="http://schemas.openxmlformats.org/officeDocument/2006/relationships/customXml" Target="../ink/ink4097.xml"/><Relationship Id="rId60" Type="http://schemas.openxmlformats.org/officeDocument/2006/relationships/customXml" Target="../ink/ink3978.xml"/><Relationship Id="rId156" Type="http://schemas.openxmlformats.org/officeDocument/2006/relationships/image" Target="../media/image2806.png"/><Relationship Id="rId198" Type="http://schemas.openxmlformats.org/officeDocument/2006/relationships/image" Target="../media/image2827.png"/><Relationship Id="rId321" Type="http://schemas.openxmlformats.org/officeDocument/2006/relationships/image" Target="../media/image2888.png"/><Relationship Id="rId363" Type="http://schemas.openxmlformats.org/officeDocument/2006/relationships/image" Target="../media/image2909.png"/><Relationship Id="rId419" Type="http://schemas.openxmlformats.org/officeDocument/2006/relationships/customXml" Target="../ink/ink4159.xml"/><Relationship Id="rId223" Type="http://schemas.openxmlformats.org/officeDocument/2006/relationships/customXml" Target="../ink/ink4060.xml"/><Relationship Id="rId430" Type="http://schemas.openxmlformats.org/officeDocument/2006/relationships/image" Target="../media/image2942.png"/><Relationship Id="rId18" Type="http://schemas.openxmlformats.org/officeDocument/2006/relationships/customXml" Target="../ink/ink3957.xml"/><Relationship Id="rId265" Type="http://schemas.openxmlformats.org/officeDocument/2006/relationships/image" Target="../media/image2860.png"/><Relationship Id="rId50" Type="http://schemas.openxmlformats.org/officeDocument/2006/relationships/customXml" Target="../ink/ink3973.xml"/><Relationship Id="rId104" Type="http://schemas.openxmlformats.org/officeDocument/2006/relationships/image" Target="../media/image2780.png"/><Relationship Id="rId125" Type="http://schemas.openxmlformats.org/officeDocument/2006/relationships/customXml" Target="../ink/ink4011.xml"/><Relationship Id="rId146" Type="http://schemas.openxmlformats.org/officeDocument/2006/relationships/image" Target="../media/image2801.png"/><Relationship Id="rId167" Type="http://schemas.openxmlformats.org/officeDocument/2006/relationships/customXml" Target="../ink/ink4032.xml"/><Relationship Id="rId188" Type="http://schemas.openxmlformats.org/officeDocument/2006/relationships/image" Target="../media/image2822.png"/><Relationship Id="rId311" Type="http://schemas.openxmlformats.org/officeDocument/2006/relationships/image" Target="../media/image2883.png"/><Relationship Id="rId332" Type="http://schemas.openxmlformats.org/officeDocument/2006/relationships/customXml" Target="../ink/ink4115.xml"/><Relationship Id="rId353" Type="http://schemas.openxmlformats.org/officeDocument/2006/relationships/image" Target="../media/image2904.png"/><Relationship Id="rId374" Type="http://schemas.openxmlformats.org/officeDocument/2006/relationships/customXml" Target="../ink/ink4136.xml"/><Relationship Id="rId395" Type="http://schemas.openxmlformats.org/officeDocument/2006/relationships/customXml" Target="../ink/ink4147.xml"/><Relationship Id="rId409" Type="http://schemas.openxmlformats.org/officeDocument/2006/relationships/customXml" Target="../ink/ink4154.xml"/><Relationship Id="rId71" Type="http://schemas.openxmlformats.org/officeDocument/2006/relationships/image" Target="../media/image2764.png"/><Relationship Id="rId92" Type="http://schemas.openxmlformats.org/officeDocument/2006/relationships/image" Target="../media/image2774.png"/><Relationship Id="rId213" Type="http://schemas.openxmlformats.org/officeDocument/2006/relationships/customXml" Target="../ink/ink4055.xml"/><Relationship Id="rId234" Type="http://schemas.openxmlformats.org/officeDocument/2006/relationships/image" Target="../media/image2845.png"/><Relationship Id="rId420" Type="http://schemas.openxmlformats.org/officeDocument/2006/relationships/image" Target="../media/image2937.png"/><Relationship Id="rId2" Type="http://schemas.openxmlformats.org/officeDocument/2006/relationships/image" Target="../media/image14000.png"/><Relationship Id="rId29" Type="http://schemas.openxmlformats.org/officeDocument/2006/relationships/image" Target="../media/image2744.png"/><Relationship Id="rId255" Type="http://schemas.openxmlformats.org/officeDocument/2006/relationships/image" Target="../media/image2855.png"/><Relationship Id="rId276" Type="http://schemas.openxmlformats.org/officeDocument/2006/relationships/customXml" Target="../ink/ink4087.xml"/><Relationship Id="rId297" Type="http://schemas.openxmlformats.org/officeDocument/2006/relationships/image" Target="../media/image2876.png"/><Relationship Id="rId441" Type="http://schemas.openxmlformats.org/officeDocument/2006/relationships/customXml" Target="../ink/ink4170.xml"/><Relationship Id="rId40" Type="http://schemas.openxmlformats.org/officeDocument/2006/relationships/customXml" Target="../ink/ink3968.xml"/><Relationship Id="rId115" Type="http://schemas.openxmlformats.org/officeDocument/2006/relationships/customXml" Target="../ink/ink4006.xml"/><Relationship Id="rId136" Type="http://schemas.openxmlformats.org/officeDocument/2006/relationships/image" Target="../media/image2796.png"/><Relationship Id="rId157" Type="http://schemas.openxmlformats.org/officeDocument/2006/relationships/customXml" Target="../ink/ink4027.xml"/><Relationship Id="rId178" Type="http://schemas.openxmlformats.org/officeDocument/2006/relationships/image" Target="../media/image2817.png"/><Relationship Id="rId301" Type="http://schemas.openxmlformats.org/officeDocument/2006/relationships/image" Target="../media/image2878.png"/><Relationship Id="rId322" Type="http://schemas.openxmlformats.org/officeDocument/2006/relationships/customXml" Target="../ink/ink4110.xml"/><Relationship Id="rId343" Type="http://schemas.openxmlformats.org/officeDocument/2006/relationships/image" Target="../media/image2899.png"/><Relationship Id="rId364" Type="http://schemas.openxmlformats.org/officeDocument/2006/relationships/customXml" Target="../ink/ink4131.xml"/><Relationship Id="rId61" Type="http://schemas.openxmlformats.org/officeDocument/2006/relationships/image" Target="../media/image2760.png"/><Relationship Id="rId82" Type="http://schemas.openxmlformats.org/officeDocument/2006/relationships/customXml" Target="../ink/ink3989.xml"/><Relationship Id="rId199" Type="http://schemas.openxmlformats.org/officeDocument/2006/relationships/customXml" Target="../ink/ink4048.xml"/><Relationship Id="rId203" Type="http://schemas.openxmlformats.org/officeDocument/2006/relationships/customXml" Target="../ink/ink4050.xml"/><Relationship Id="rId385" Type="http://schemas.openxmlformats.org/officeDocument/2006/relationships/image" Target="../media/image2920.png"/><Relationship Id="rId19" Type="http://schemas.openxmlformats.org/officeDocument/2006/relationships/image" Target="../media/image2739.png"/><Relationship Id="rId224" Type="http://schemas.openxmlformats.org/officeDocument/2006/relationships/image" Target="../media/image2840.png"/><Relationship Id="rId245" Type="http://schemas.openxmlformats.org/officeDocument/2006/relationships/customXml" Target="../ink/ink4071.xml"/><Relationship Id="rId266" Type="http://schemas.openxmlformats.org/officeDocument/2006/relationships/customXml" Target="../ink/ink4082.xml"/><Relationship Id="rId287" Type="http://schemas.openxmlformats.org/officeDocument/2006/relationships/image" Target="../media/image2871.png"/><Relationship Id="rId410" Type="http://schemas.openxmlformats.org/officeDocument/2006/relationships/image" Target="../media/image2932.png"/><Relationship Id="rId431" Type="http://schemas.openxmlformats.org/officeDocument/2006/relationships/customXml" Target="../ink/ink4165.xml"/><Relationship Id="rId30" Type="http://schemas.openxmlformats.org/officeDocument/2006/relationships/customXml" Target="../ink/ink3963.xml"/><Relationship Id="rId105" Type="http://schemas.openxmlformats.org/officeDocument/2006/relationships/customXml" Target="../ink/ink4001.xml"/><Relationship Id="rId126" Type="http://schemas.openxmlformats.org/officeDocument/2006/relationships/image" Target="../media/image2791.png"/><Relationship Id="rId147" Type="http://schemas.openxmlformats.org/officeDocument/2006/relationships/customXml" Target="../ink/ink4022.xml"/><Relationship Id="rId168" Type="http://schemas.openxmlformats.org/officeDocument/2006/relationships/image" Target="../media/image2812.png"/><Relationship Id="rId312" Type="http://schemas.openxmlformats.org/officeDocument/2006/relationships/customXml" Target="../ink/ink4105.xml"/><Relationship Id="rId333" Type="http://schemas.openxmlformats.org/officeDocument/2006/relationships/image" Target="../media/image2894.png"/><Relationship Id="rId354" Type="http://schemas.openxmlformats.org/officeDocument/2006/relationships/customXml" Target="../ink/ink4126.xml"/><Relationship Id="rId51" Type="http://schemas.openxmlformats.org/officeDocument/2006/relationships/image" Target="../media/image2755.png"/><Relationship Id="rId72" Type="http://schemas.openxmlformats.org/officeDocument/2006/relationships/customXml" Target="../ink/ink3984.xml"/><Relationship Id="rId93" Type="http://schemas.openxmlformats.org/officeDocument/2006/relationships/customXml" Target="../ink/ink3995.xml"/><Relationship Id="rId189" Type="http://schemas.openxmlformats.org/officeDocument/2006/relationships/customXml" Target="../ink/ink4043.xml"/><Relationship Id="rId375" Type="http://schemas.openxmlformats.org/officeDocument/2006/relationships/image" Target="../media/image2915.png"/><Relationship Id="rId396" Type="http://schemas.openxmlformats.org/officeDocument/2006/relationships/image" Target="../media/image2925.png"/><Relationship Id="rId3" Type="http://schemas.openxmlformats.org/officeDocument/2006/relationships/image" Target="../media/image15000.png"/><Relationship Id="rId214" Type="http://schemas.openxmlformats.org/officeDocument/2006/relationships/image" Target="../media/image2835.png"/><Relationship Id="rId235" Type="http://schemas.openxmlformats.org/officeDocument/2006/relationships/customXml" Target="../ink/ink4066.xml"/><Relationship Id="rId256" Type="http://schemas.openxmlformats.org/officeDocument/2006/relationships/customXml" Target="../ink/ink4077.xml"/><Relationship Id="rId277" Type="http://schemas.openxmlformats.org/officeDocument/2006/relationships/image" Target="../media/image2866.png"/><Relationship Id="rId298" Type="http://schemas.openxmlformats.org/officeDocument/2006/relationships/customXml" Target="../ink/ink4098.xml"/><Relationship Id="rId400" Type="http://schemas.openxmlformats.org/officeDocument/2006/relationships/image" Target="../media/image2927.png"/><Relationship Id="rId421" Type="http://schemas.openxmlformats.org/officeDocument/2006/relationships/customXml" Target="../ink/ink4160.xml"/><Relationship Id="rId442" Type="http://schemas.openxmlformats.org/officeDocument/2006/relationships/image" Target="../media/image2948.png"/><Relationship Id="rId116" Type="http://schemas.openxmlformats.org/officeDocument/2006/relationships/image" Target="../media/image2786.png"/><Relationship Id="rId137" Type="http://schemas.openxmlformats.org/officeDocument/2006/relationships/customXml" Target="../ink/ink4017.xml"/><Relationship Id="rId158" Type="http://schemas.openxmlformats.org/officeDocument/2006/relationships/image" Target="../media/image2807.png"/><Relationship Id="rId302" Type="http://schemas.openxmlformats.org/officeDocument/2006/relationships/customXml" Target="../ink/ink4100.xml"/><Relationship Id="rId323" Type="http://schemas.openxmlformats.org/officeDocument/2006/relationships/image" Target="../media/image2889.png"/><Relationship Id="rId344" Type="http://schemas.openxmlformats.org/officeDocument/2006/relationships/customXml" Target="../ink/ink4121.xml"/><Relationship Id="rId20" Type="http://schemas.openxmlformats.org/officeDocument/2006/relationships/customXml" Target="../ink/ink3958.xml"/><Relationship Id="rId41" Type="http://schemas.openxmlformats.org/officeDocument/2006/relationships/image" Target="../media/image2750.png"/><Relationship Id="rId62" Type="http://schemas.openxmlformats.org/officeDocument/2006/relationships/customXml" Target="../ink/ink3979.xml"/><Relationship Id="rId83" Type="http://schemas.openxmlformats.org/officeDocument/2006/relationships/image" Target="../media/image2770.png"/><Relationship Id="rId179" Type="http://schemas.openxmlformats.org/officeDocument/2006/relationships/customXml" Target="../ink/ink4038.xml"/><Relationship Id="rId365" Type="http://schemas.openxmlformats.org/officeDocument/2006/relationships/image" Target="../media/image2910.png"/><Relationship Id="rId386" Type="http://schemas.openxmlformats.org/officeDocument/2006/relationships/customXml" Target="../ink/ink4142.xml"/><Relationship Id="rId190" Type="http://schemas.openxmlformats.org/officeDocument/2006/relationships/image" Target="../media/image2823.png"/><Relationship Id="rId204" Type="http://schemas.openxmlformats.org/officeDocument/2006/relationships/image" Target="../media/image2830.png"/><Relationship Id="rId225" Type="http://schemas.openxmlformats.org/officeDocument/2006/relationships/customXml" Target="../ink/ink4061.xml"/><Relationship Id="rId246" Type="http://schemas.openxmlformats.org/officeDocument/2006/relationships/customXml" Target="../ink/ink4072.xml"/><Relationship Id="rId267" Type="http://schemas.openxmlformats.org/officeDocument/2006/relationships/image" Target="../media/image2861.png"/><Relationship Id="rId288" Type="http://schemas.openxmlformats.org/officeDocument/2006/relationships/customXml" Target="../ink/ink4093.xml"/><Relationship Id="rId411" Type="http://schemas.openxmlformats.org/officeDocument/2006/relationships/customXml" Target="../ink/ink4155.xml"/><Relationship Id="rId432" Type="http://schemas.openxmlformats.org/officeDocument/2006/relationships/image" Target="../media/image2943.png"/><Relationship Id="rId106" Type="http://schemas.openxmlformats.org/officeDocument/2006/relationships/image" Target="../media/image2781.png"/><Relationship Id="rId127" Type="http://schemas.openxmlformats.org/officeDocument/2006/relationships/customXml" Target="../ink/ink4012.xml"/><Relationship Id="rId313" Type="http://schemas.openxmlformats.org/officeDocument/2006/relationships/image" Target="../media/image2884.png"/><Relationship Id="rId10" Type="http://schemas.openxmlformats.org/officeDocument/2006/relationships/customXml" Target="../ink/ink3953.xml"/><Relationship Id="rId31" Type="http://schemas.openxmlformats.org/officeDocument/2006/relationships/image" Target="../media/image2745.png"/><Relationship Id="rId52" Type="http://schemas.openxmlformats.org/officeDocument/2006/relationships/customXml" Target="../ink/ink3974.xml"/><Relationship Id="rId73" Type="http://schemas.openxmlformats.org/officeDocument/2006/relationships/image" Target="../media/image2765.png"/><Relationship Id="rId94" Type="http://schemas.openxmlformats.org/officeDocument/2006/relationships/image" Target="../media/image2775.png"/><Relationship Id="rId148" Type="http://schemas.openxmlformats.org/officeDocument/2006/relationships/image" Target="../media/image2802.png"/><Relationship Id="rId169" Type="http://schemas.openxmlformats.org/officeDocument/2006/relationships/customXml" Target="../ink/ink4033.xml"/><Relationship Id="rId334" Type="http://schemas.openxmlformats.org/officeDocument/2006/relationships/customXml" Target="../ink/ink4116.xml"/><Relationship Id="rId355" Type="http://schemas.openxmlformats.org/officeDocument/2006/relationships/image" Target="../media/image2905.png"/><Relationship Id="rId376" Type="http://schemas.openxmlformats.org/officeDocument/2006/relationships/customXml" Target="../ink/ink4137.xml"/><Relationship Id="rId397" Type="http://schemas.openxmlformats.org/officeDocument/2006/relationships/customXml" Target="../ink/ink4148.xml"/><Relationship Id="rId4" Type="http://schemas.openxmlformats.org/officeDocument/2006/relationships/image" Target="../media/image16000.png"/><Relationship Id="rId180" Type="http://schemas.openxmlformats.org/officeDocument/2006/relationships/image" Target="../media/image2818.png"/><Relationship Id="rId215" Type="http://schemas.openxmlformats.org/officeDocument/2006/relationships/customXml" Target="../ink/ink4056.xml"/><Relationship Id="rId236" Type="http://schemas.openxmlformats.org/officeDocument/2006/relationships/image" Target="../media/image2846.png"/><Relationship Id="rId257" Type="http://schemas.openxmlformats.org/officeDocument/2006/relationships/image" Target="../media/image2856.png"/><Relationship Id="rId278" Type="http://schemas.openxmlformats.org/officeDocument/2006/relationships/customXml" Target="../ink/ink4088.xml"/><Relationship Id="rId401" Type="http://schemas.openxmlformats.org/officeDocument/2006/relationships/customXml" Target="../ink/ink4150.xml"/><Relationship Id="rId422" Type="http://schemas.openxmlformats.org/officeDocument/2006/relationships/image" Target="../media/image2938.png"/><Relationship Id="rId443" Type="http://schemas.openxmlformats.org/officeDocument/2006/relationships/customXml" Target="../ink/ink4171.xml"/><Relationship Id="rId303" Type="http://schemas.openxmlformats.org/officeDocument/2006/relationships/image" Target="../media/image2879.png"/><Relationship Id="rId42" Type="http://schemas.openxmlformats.org/officeDocument/2006/relationships/customXml" Target="../ink/ink3969.xml"/><Relationship Id="rId84" Type="http://schemas.openxmlformats.org/officeDocument/2006/relationships/customXml" Target="../ink/ink3990.xml"/><Relationship Id="rId138" Type="http://schemas.openxmlformats.org/officeDocument/2006/relationships/image" Target="../media/image2797.png"/><Relationship Id="rId345" Type="http://schemas.openxmlformats.org/officeDocument/2006/relationships/image" Target="../media/image2900.png"/><Relationship Id="rId387" Type="http://schemas.openxmlformats.org/officeDocument/2006/relationships/image" Target="../media/image2921.png"/><Relationship Id="rId191" Type="http://schemas.openxmlformats.org/officeDocument/2006/relationships/customXml" Target="../ink/ink4044.xml"/><Relationship Id="rId205" Type="http://schemas.openxmlformats.org/officeDocument/2006/relationships/customXml" Target="../ink/ink4051.xml"/><Relationship Id="rId247" Type="http://schemas.openxmlformats.org/officeDocument/2006/relationships/image" Target="../media/image2851.png"/><Relationship Id="rId412" Type="http://schemas.openxmlformats.org/officeDocument/2006/relationships/image" Target="../media/image2933.png"/><Relationship Id="rId107" Type="http://schemas.openxmlformats.org/officeDocument/2006/relationships/customXml" Target="../ink/ink4002.xml"/><Relationship Id="rId289" Type="http://schemas.openxmlformats.org/officeDocument/2006/relationships/image" Target="../media/image2872.png"/><Relationship Id="rId11" Type="http://schemas.openxmlformats.org/officeDocument/2006/relationships/image" Target="../media/image2735.png"/><Relationship Id="rId53" Type="http://schemas.openxmlformats.org/officeDocument/2006/relationships/image" Target="../media/image2756.png"/><Relationship Id="rId149" Type="http://schemas.openxmlformats.org/officeDocument/2006/relationships/customXml" Target="../ink/ink4023.xml"/><Relationship Id="rId314" Type="http://schemas.openxmlformats.org/officeDocument/2006/relationships/customXml" Target="../ink/ink4106.xml"/><Relationship Id="rId356" Type="http://schemas.openxmlformats.org/officeDocument/2006/relationships/customXml" Target="../ink/ink4127.xml"/><Relationship Id="rId398" Type="http://schemas.openxmlformats.org/officeDocument/2006/relationships/image" Target="../media/image2926.png"/><Relationship Id="rId95" Type="http://schemas.openxmlformats.org/officeDocument/2006/relationships/customXml" Target="../ink/ink3996.xml"/><Relationship Id="rId160" Type="http://schemas.openxmlformats.org/officeDocument/2006/relationships/image" Target="../media/image2808.png"/><Relationship Id="rId216" Type="http://schemas.openxmlformats.org/officeDocument/2006/relationships/image" Target="../media/image2836.png"/><Relationship Id="rId423" Type="http://schemas.openxmlformats.org/officeDocument/2006/relationships/customXml" Target="../ink/ink4161.xml"/><Relationship Id="rId258" Type="http://schemas.openxmlformats.org/officeDocument/2006/relationships/customXml" Target="../ink/ink4078.xml"/><Relationship Id="rId22" Type="http://schemas.openxmlformats.org/officeDocument/2006/relationships/customXml" Target="../ink/ink3959.xml"/><Relationship Id="rId64" Type="http://schemas.openxmlformats.org/officeDocument/2006/relationships/customXml" Target="../ink/ink3980.xml"/><Relationship Id="rId118" Type="http://schemas.openxmlformats.org/officeDocument/2006/relationships/image" Target="../media/image2787.png"/><Relationship Id="rId325" Type="http://schemas.openxmlformats.org/officeDocument/2006/relationships/image" Target="../media/image2890.png"/><Relationship Id="rId367" Type="http://schemas.openxmlformats.org/officeDocument/2006/relationships/image" Target="../media/image2911.png"/><Relationship Id="rId171" Type="http://schemas.openxmlformats.org/officeDocument/2006/relationships/customXml" Target="../ink/ink4034.xml"/><Relationship Id="rId227" Type="http://schemas.openxmlformats.org/officeDocument/2006/relationships/customXml" Target="../ink/ink4062.xml"/><Relationship Id="rId269" Type="http://schemas.openxmlformats.org/officeDocument/2006/relationships/image" Target="../media/image2862.png"/><Relationship Id="rId434" Type="http://schemas.openxmlformats.org/officeDocument/2006/relationships/image" Target="../media/image2944.png"/><Relationship Id="rId33" Type="http://schemas.openxmlformats.org/officeDocument/2006/relationships/image" Target="../media/image2746.png"/><Relationship Id="rId129" Type="http://schemas.openxmlformats.org/officeDocument/2006/relationships/customXml" Target="../ink/ink4013.xml"/><Relationship Id="rId280" Type="http://schemas.openxmlformats.org/officeDocument/2006/relationships/customXml" Target="../ink/ink4089.xml"/><Relationship Id="rId336" Type="http://schemas.openxmlformats.org/officeDocument/2006/relationships/customXml" Target="../ink/ink4117.xml"/><Relationship Id="rId75" Type="http://schemas.openxmlformats.org/officeDocument/2006/relationships/image" Target="../media/image2766.png"/><Relationship Id="rId140" Type="http://schemas.openxmlformats.org/officeDocument/2006/relationships/image" Target="../media/image2798.png"/><Relationship Id="rId182" Type="http://schemas.openxmlformats.org/officeDocument/2006/relationships/image" Target="../media/image2819.png"/><Relationship Id="rId378" Type="http://schemas.openxmlformats.org/officeDocument/2006/relationships/customXml" Target="../ink/ink4138.xml"/><Relationship Id="rId403" Type="http://schemas.openxmlformats.org/officeDocument/2006/relationships/customXml" Target="../ink/ink4151.xml"/><Relationship Id="rId6" Type="http://schemas.openxmlformats.org/officeDocument/2006/relationships/customXml" Target="../ink/ink3951.xml"/><Relationship Id="rId238" Type="http://schemas.openxmlformats.org/officeDocument/2006/relationships/image" Target="../media/image2847.png"/><Relationship Id="rId445" Type="http://schemas.openxmlformats.org/officeDocument/2006/relationships/image" Target="../media/image2949.png"/><Relationship Id="rId291" Type="http://schemas.openxmlformats.org/officeDocument/2006/relationships/image" Target="../media/image2873.png"/><Relationship Id="rId305" Type="http://schemas.openxmlformats.org/officeDocument/2006/relationships/image" Target="../media/image2880.png"/><Relationship Id="rId347" Type="http://schemas.openxmlformats.org/officeDocument/2006/relationships/image" Target="../media/image2901.png"/><Relationship Id="rId44" Type="http://schemas.openxmlformats.org/officeDocument/2006/relationships/customXml" Target="../ink/ink3970.xml"/><Relationship Id="rId86" Type="http://schemas.openxmlformats.org/officeDocument/2006/relationships/customXml" Target="../ink/ink3991.xml"/><Relationship Id="rId151" Type="http://schemas.openxmlformats.org/officeDocument/2006/relationships/customXml" Target="../ink/ink4024.xml"/><Relationship Id="rId389" Type="http://schemas.openxmlformats.org/officeDocument/2006/relationships/customXml" Target="../ink/ink4144.xml"/><Relationship Id="rId193" Type="http://schemas.openxmlformats.org/officeDocument/2006/relationships/customXml" Target="../ink/ink4045.xml"/><Relationship Id="rId207" Type="http://schemas.openxmlformats.org/officeDocument/2006/relationships/customXml" Target="../ink/ink4052.xml"/><Relationship Id="rId249" Type="http://schemas.openxmlformats.org/officeDocument/2006/relationships/image" Target="../media/image2852.png"/><Relationship Id="rId414" Type="http://schemas.openxmlformats.org/officeDocument/2006/relationships/image" Target="../media/image2934.png"/><Relationship Id="rId13" Type="http://schemas.openxmlformats.org/officeDocument/2006/relationships/image" Target="../media/image2736.png"/><Relationship Id="rId109" Type="http://schemas.openxmlformats.org/officeDocument/2006/relationships/customXml" Target="../ink/ink4003.xml"/><Relationship Id="rId260" Type="http://schemas.openxmlformats.org/officeDocument/2006/relationships/customXml" Target="../ink/ink4079.xml"/><Relationship Id="rId316" Type="http://schemas.openxmlformats.org/officeDocument/2006/relationships/customXml" Target="../ink/ink4107.xml"/><Relationship Id="rId55" Type="http://schemas.openxmlformats.org/officeDocument/2006/relationships/image" Target="../media/image2757.png"/><Relationship Id="rId97" Type="http://schemas.openxmlformats.org/officeDocument/2006/relationships/customXml" Target="../ink/ink3997.xml"/><Relationship Id="rId120" Type="http://schemas.openxmlformats.org/officeDocument/2006/relationships/image" Target="../media/image2788.png"/><Relationship Id="rId358" Type="http://schemas.openxmlformats.org/officeDocument/2006/relationships/customXml" Target="../ink/ink4128.xml"/><Relationship Id="rId162" Type="http://schemas.openxmlformats.org/officeDocument/2006/relationships/image" Target="../media/image2809.png"/><Relationship Id="rId218" Type="http://schemas.openxmlformats.org/officeDocument/2006/relationships/image" Target="../media/image2837.png"/><Relationship Id="rId425" Type="http://schemas.openxmlformats.org/officeDocument/2006/relationships/customXml" Target="../ink/ink4162.xml"/><Relationship Id="rId271" Type="http://schemas.openxmlformats.org/officeDocument/2006/relationships/image" Target="../media/image2863.png"/><Relationship Id="rId24" Type="http://schemas.openxmlformats.org/officeDocument/2006/relationships/customXml" Target="../ink/ink3960.xml"/><Relationship Id="rId66" Type="http://schemas.openxmlformats.org/officeDocument/2006/relationships/customXml" Target="../ink/ink3981.xml"/><Relationship Id="rId131" Type="http://schemas.openxmlformats.org/officeDocument/2006/relationships/customXml" Target="../ink/ink4014.xml"/><Relationship Id="rId327" Type="http://schemas.openxmlformats.org/officeDocument/2006/relationships/image" Target="../media/image2891.png"/><Relationship Id="rId369" Type="http://schemas.openxmlformats.org/officeDocument/2006/relationships/image" Target="../media/image2912.png"/><Relationship Id="rId173" Type="http://schemas.openxmlformats.org/officeDocument/2006/relationships/customXml" Target="../ink/ink4035.xml"/><Relationship Id="rId229" Type="http://schemas.openxmlformats.org/officeDocument/2006/relationships/customXml" Target="../ink/ink4063.xml"/><Relationship Id="rId380" Type="http://schemas.openxmlformats.org/officeDocument/2006/relationships/customXml" Target="../ink/ink4139.xml"/><Relationship Id="rId436" Type="http://schemas.openxmlformats.org/officeDocument/2006/relationships/image" Target="../media/image2945.png"/><Relationship Id="rId240" Type="http://schemas.openxmlformats.org/officeDocument/2006/relationships/image" Target="../media/image2848.png"/><Relationship Id="rId35" Type="http://schemas.openxmlformats.org/officeDocument/2006/relationships/image" Target="../media/image2747.png"/><Relationship Id="rId77" Type="http://schemas.openxmlformats.org/officeDocument/2006/relationships/image" Target="../media/image2767.png"/><Relationship Id="rId100" Type="http://schemas.openxmlformats.org/officeDocument/2006/relationships/image" Target="../media/image2778.png"/><Relationship Id="rId282" Type="http://schemas.openxmlformats.org/officeDocument/2006/relationships/customXml" Target="../ink/ink4090.xml"/><Relationship Id="rId338" Type="http://schemas.openxmlformats.org/officeDocument/2006/relationships/customXml" Target="../ink/ink4118.xml"/><Relationship Id="rId8" Type="http://schemas.openxmlformats.org/officeDocument/2006/relationships/customXml" Target="../ink/ink3952.xml"/><Relationship Id="rId142" Type="http://schemas.openxmlformats.org/officeDocument/2006/relationships/image" Target="../media/image2799.png"/><Relationship Id="rId184" Type="http://schemas.openxmlformats.org/officeDocument/2006/relationships/image" Target="../media/image2820.png"/><Relationship Id="rId391" Type="http://schemas.openxmlformats.org/officeDocument/2006/relationships/customXml" Target="../ink/ink4145.xml"/><Relationship Id="rId405" Type="http://schemas.openxmlformats.org/officeDocument/2006/relationships/customXml" Target="../ink/ink4152.xml"/><Relationship Id="rId447" Type="http://schemas.openxmlformats.org/officeDocument/2006/relationships/image" Target="../media/image2950.png"/><Relationship Id="rId251" Type="http://schemas.openxmlformats.org/officeDocument/2006/relationships/image" Target="../media/image2853.png"/><Relationship Id="rId46" Type="http://schemas.openxmlformats.org/officeDocument/2006/relationships/customXml" Target="../ink/ink3971.xml"/><Relationship Id="rId293" Type="http://schemas.openxmlformats.org/officeDocument/2006/relationships/image" Target="../media/image2874.png"/><Relationship Id="rId307" Type="http://schemas.openxmlformats.org/officeDocument/2006/relationships/image" Target="../media/image2881.png"/><Relationship Id="rId349" Type="http://schemas.openxmlformats.org/officeDocument/2006/relationships/image" Target="../media/image2902.png"/><Relationship Id="rId88" Type="http://schemas.openxmlformats.org/officeDocument/2006/relationships/image" Target="../media/image2772.png"/><Relationship Id="rId111" Type="http://schemas.openxmlformats.org/officeDocument/2006/relationships/customXml" Target="../ink/ink4004.xml"/><Relationship Id="rId153" Type="http://schemas.openxmlformats.org/officeDocument/2006/relationships/customXml" Target="../ink/ink4025.xml"/><Relationship Id="rId195" Type="http://schemas.openxmlformats.org/officeDocument/2006/relationships/customXml" Target="../ink/ink4046.xml"/><Relationship Id="rId209" Type="http://schemas.openxmlformats.org/officeDocument/2006/relationships/customXml" Target="../ink/ink4053.xml"/><Relationship Id="rId360" Type="http://schemas.openxmlformats.org/officeDocument/2006/relationships/customXml" Target="../ink/ink4129.xml"/><Relationship Id="rId416" Type="http://schemas.openxmlformats.org/officeDocument/2006/relationships/image" Target="../media/image2935.png"/><Relationship Id="rId220" Type="http://schemas.openxmlformats.org/officeDocument/2006/relationships/image" Target="../media/image2838.png"/><Relationship Id="rId15" Type="http://schemas.openxmlformats.org/officeDocument/2006/relationships/image" Target="../media/image2737.png"/><Relationship Id="rId57" Type="http://schemas.openxmlformats.org/officeDocument/2006/relationships/image" Target="../media/image2758.png"/><Relationship Id="rId262" Type="http://schemas.openxmlformats.org/officeDocument/2006/relationships/customXml" Target="../ink/ink4080.xml"/><Relationship Id="rId318" Type="http://schemas.openxmlformats.org/officeDocument/2006/relationships/customXml" Target="../ink/ink4108.xml"/><Relationship Id="rId99" Type="http://schemas.openxmlformats.org/officeDocument/2006/relationships/customXml" Target="../ink/ink3998.xml"/><Relationship Id="rId122" Type="http://schemas.openxmlformats.org/officeDocument/2006/relationships/image" Target="../media/image2789.png"/><Relationship Id="rId164" Type="http://schemas.openxmlformats.org/officeDocument/2006/relationships/image" Target="../media/image2810.png"/><Relationship Id="rId371" Type="http://schemas.openxmlformats.org/officeDocument/2006/relationships/image" Target="../media/image2913.png"/><Relationship Id="rId427" Type="http://schemas.openxmlformats.org/officeDocument/2006/relationships/customXml" Target="../ink/ink4163.xml"/><Relationship Id="rId26" Type="http://schemas.openxmlformats.org/officeDocument/2006/relationships/customXml" Target="../ink/ink3961.xml"/><Relationship Id="rId231" Type="http://schemas.openxmlformats.org/officeDocument/2006/relationships/customXml" Target="../ink/ink4064.xml"/><Relationship Id="rId273" Type="http://schemas.openxmlformats.org/officeDocument/2006/relationships/image" Target="../media/image2864.png"/><Relationship Id="rId329" Type="http://schemas.openxmlformats.org/officeDocument/2006/relationships/image" Target="../media/image2892.png"/><Relationship Id="rId68" Type="http://schemas.openxmlformats.org/officeDocument/2006/relationships/customXml" Target="../ink/ink3982.xml"/><Relationship Id="rId133" Type="http://schemas.openxmlformats.org/officeDocument/2006/relationships/customXml" Target="../ink/ink4015.xml"/><Relationship Id="rId175" Type="http://schemas.openxmlformats.org/officeDocument/2006/relationships/customXml" Target="../ink/ink4036.xml"/><Relationship Id="rId340" Type="http://schemas.openxmlformats.org/officeDocument/2006/relationships/customXml" Target="../ink/ink4119.xml"/><Relationship Id="rId200" Type="http://schemas.openxmlformats.org/officeDocument/2006/relationships/image" Target="../media/image2828.png"/><Relationship Id="rId382" Type="http://schemas.openxmlformats.org/officeDocument/2006/relationships/customXml" Target="../ink/ink4140.xml"/><Relationship Id="rId438" Type="http://schemas.openxmlformats.org/officeDocument/2006/relationships/image" Target="../media/image2946.png"/><Relationship Id="rId242" Type="http://schemas.openxmlformats.org/officeDocument/2006/relationships/image" Target="../media/image2849.png"/><Relationship Id="rId284" Type="http://schemas.openxmlformats.org/officeDocument/2006/relationships/customXml" Target="../ink/ink4091.xml"/><Relationship Id="rId37" Type="http://schemas.openxmlformats.org/officeDocument/2006/relationships/image" Target="../media/image2748.png"/><Relationship Id="rId79" Type="http://schemas.openxmlformats.org/officeDocument/2006/relationships/image" Target="../media/image2768.png"/><Relationship Id="rId102" Type="http://schemas.openxmlformats.org/officeDocument/2006/relationships/image" Target="../media/image2779.png"/><Relationship Id="rId144" Type="http://schemas.openxmlformats.org/officeDocument/2006/relationships/image" Target="../media/image2800.png"/><Relationship Id="rId90" Type="http://schemas.openxmlformats.org/officeDocument/2006/relationships/image" Target="../media/image2773.png"/><Relationship Id="rId186" Type="http://schemas.openxmlformats.org/officeDocument/2006/relationships/image" Target="../media/image2821.png"/><Relationship Id="rId351" Type="http://schemas.openxmlformats.org/officeDocument/2006/relationships/image" Target="../media/image2903.png"/><Relationship Id="rId393" Type="http://schemas.openxmlformats.org/officeDocument/2006/relationships/customXml" Target="../ink/ink4146.xml"/><Relationship Id="rId407" Type="http://schemas.openxmlformats.org/officeDocument/2006/relationships/customXml" Target="../ink/ink4153.xml"/><Relationship Id="rId449" Type="http://schemas.openxmlformats.org/officeDocument/2006/relationships/image" Target="../media/image2951.png"/><Relationship Id="rId211" Type="http://schemas.openxmlformats.org/officeDocument/2006/relationships/customXml" Target="../ink/ink4054.xml"/><Relationship Id="rId253" Type="http://schemas.openxmlformats.org/officeDocument/2006/relationships/image" Target="../media/image2854.png"/><Relationship Id="rId295" Type="http://schemas.openxmlformats.org/officeDocument/2006/relationships/image" Target="../media/image2875.png"/><Relationship Id="rId309" Type="http://schemas.openxmlformats.org/officeDocument/2006/relationships/image" Target="../media/image2882.png"/><Relationship Id="rId48" Type="http://schemas.openxmlformats.org/officeDocument/2006/relationships/customXml" Target="../ink/ink3972.xml"/><Relationship Id="rId113" Type="http://schemas.openxmlformats.org/officeDocument/2006/relationships/customXml" Target="../ink/ink4005.xml"/><Relationship Id="rId320" Type="http://schemas.openxmlformats.org/officeDocument/2006/relationships/customXml" Target="../ink/ink4109.xml"/><Relationship Id="rId155" Type="http://schemas.openxmlformats.org/officeDocument/2006/relationships/customXml" Target="../ink/ink4026.xml"/><Relationship Id="rId197" Type="http://schemas.openxmlformats.org/officeDocument/2006/relationships/customXml" Target="../ink/ink4047.xml"/><Relationship Id="rId362" Type="http://schemas.openxmlformats.org/officeDocument/2006/relationships/customXml" Target="../ink/ink4130.xml"/><Relationship Id="rId418" Type="http://schemas.openxmlformats.org/officeDocument/2006/relationships/image" Target="../media/image2936.png"/><Relationship Id="rId222" Type="http://schemas.openxmlformats.org/officeDocument/2006/relationships/image" Target="../media/image2839.png"/><Relationship Id="rId264" Type="http://schemas.openxmlformats.org/officeDocument/2006/relationships/customXml" Target="../ink/ink4081.xml"/><Relationship Id="rId17" Type="http://schemas.openxmlformats.org/officeDocument/2006/relationships/image" Target="../media/image2738.png"/><Relationship Id="rId59" Type="http://schemas.openxmlformats.org/officeDocument/2006/relationships/image" Target="../media/image2759.png"/><Relationship Id="rId124" Type="http://schemas.openxmlformats.org/officeDocument/2006/relationships/image" Target="../media/image2790.png"/><Relationship Id="rId70" Type="http://schemas.openxmlformats.org/officeDocument/2006/relationships/customXml" Target="../ink/ink3983.xml"/><Relationship Id="rId166" Type="http://schemas.openxmlformats.org/officeDocument/2006/relationships/image" Target="../media/image2811.png"/><Relationship Id="rId331" Type="http://schemas.openxmlformats.org/officeDocument/2006/relationships/image" Target="../media/image2893.png"/><Relationship Id="rId373" Type="http://schemas.openxmlformats.org/officeDocument/2006/relationships/image" Target="../media/image2914.png"/><Relationship Id="rId429" Type="http://schemas.openxmlformats.org/officeDocument/2006/relationships/customXml" Target="../ink/ink4164.xml"/><Relationship Id="rId1" Type="http://schemas.openxmlformats.org/officeDocument/2006/relationships/slideLayout" Target="../slideLayouts/slideLayout1.xml"/><Relationship Id="rId233" Type="http://schemas.openxmlformats.org/officeDocument/2006/relationships/customXml" Target="../ink/ink4065.xml"/><Relationship Id="rId440" Type="http://schemas.openxmlformats.org/officeDocument/2006/relationships/image" Target="../media/image2947.png"/><Relationship Id="rId28" Type="http://schemas.openxmlformats.org/officeDocument/2006/relationships/customXml" Target="../ink/ink3962.xml"/><Relationship Id="rId275" Type="http://schemas.openxmlformats.org/officeDocument/2006/relationships/image" Target="../media/image2865.png"/><Relationship Id="rId300" Type="http://schemas.openxmlformats.org/officeDocument/2006/relationships/customXml" Target="../ink/ink4099.xml"/><Relationship Id="rId81" Type="http://schemas.openxmlformats.org/officeDocument/2006/relationships/image" Target="../media/image2769.png"/><Relationship Id="rId135" Type="http://schemas.openxmlformats.org/officeDocument/2006/relationships/customXml" Target="../ink/ink4016.xml"/><Relationship Id="rId177" Type="http://schemas.openxmlformats.org/officeDocument/2006/relationships/customXml" Target="../ink/ink4037.xml"/><Relationship Id="rId342" Type="http://schemas.openxmlformats.org/officeDocument/2006/relationships/customXml" Target="../ink/ink4120.xml"/><Relationship Id="rId384" Type="http://schemas.openxmlformats.org/officeDocument/2006/relationships/customXml" Target="../ink/ink4141.xml"/><Relationship Id="rId202" Type="http://schemas.openxmlformats.org/officeDocument/2006/relationships/image" Target="../media/image2829.png"/><Relationship Id="rId244" Type="http://schemas.openxmlformats.org/officeDocument/2006/relationships/image" Target="../media/image2850.png"/><Relationship Id="rId39" Type="http://schemas.openxmlformats.org/officeDocument/2006/relationships/image" Target="../media/image2749.png"/><Relationship Id="rId286" Type="http://schemas.openxmlformats.org/officeDocument/2006/relationships/customXml" Target="../ink/ink4092.xml"/></Relationships>
</file>

<file path=ppt/slides/_rels/slide3.xml.rels><?xml version="1.0" encoding="UTF-8" standalone="yes"?>
<Relationships xmlns="http://schemas.openxmlformats.org/package/2006/relationships"><Relationship Id="rId26" Type="http://schemas.openxmlformats.org/officeDocument/2006/relationships/image" Target="../media/image543.png"/><Relationship Id="rId21" Type="http://schemas.openxmlformats.org/officeDocument/2006/relationships/customXml" Target="../ink/ink55.xml"/><Relationship Id="rId42" Type="http://schemas.openxmlformats.org/officeDocument/2006/relationships/image" Target="../media/image551.png"/><Relationship Id="rId47" Type="http://schemas.openxmlformats.org/officeDocument/2006/relationships/customXml" Target="../ink/ink68.xml"/><Relationship Id="rId63" Type="http://schemas.openxmlformats.org/officeDocument/2006/relationships/customXml" Target="../ink/ink76.xml"/><Relationship Id="rId68" Type="http://schemas.openxmlformats.org/officeDocument/2006/relationships/image" Target="../media/image564.png"/><Relationship Id="rId84" Type="http://schemas.openxmlformats.org/officeDocument/2006/relationships/image" Target="../media/image572.png"/><Relationship Id="rId89" Type="http://schemas.openxmlformats.org/officeDocument/2006/relationships/customXml" Target="../ink/ink89.xml"/><Relationship Id="rId16" Type="http://schemas.openxmlformats.org/officeDocument/2006/relationships/image" Target="../media/image538.png"/><Relationship Id="rId11" Type="http://schemas.openxmlformats.org/officeDocument/2006/relationships/customXml" Target="../ink/ink50.xml"/><Relationship Id="rId32" Type="http://schemas.openxmlformats.org/officeDocument/2006/relationships/image" Target="../media/image546.png"/><Relationship Id="rId37" Type="http://schemas.openxmlformats.org/officeDocument/2006/relationships/customXml" Target="../ink/ink63.xml"/><Relationship Id="rId53" Type="http://schemas.openxmlformats.org/officeDocument/2006/relationships/customXml" Target="../ink/ink71.xml"/><Relationship Id="rId58" Type="http://schemas.openxmlformats.org/officeDocument/2006/relationships/image" Target="../media/image559.png"/><Relationship Id="rId74" Type="http://schemas.openxmlformats.org/officeDocument/2006/relationships/image" Target="../media/image567.png"/><Relationship Id="rId79" Type="http://schemas.openxmlformats.org/officeDocument/2006/relationships/customXml" Target="../ink/ink84.xml"/><Relationship Id="rId102" Type="http://schemas.openxmlformats.org/officeDocument/2006/relationships/image" Target="../media/image581.png"/><Relationship Id="rId5" Type="http://schemas.openxmlformats.org/officeDocument/2006/relationships/customXml" Target="../ink/ink47.xml"/><Relationship Id="rId90" Type="http://schemas.openxmlformats.org/officeDocument/2006/relationships/image" Target="../media/image575.png"/><Relationship Id="rId95" Type="http://schemas.openxmlformats.org/officeDocument/2006/relationships/customXml" Target="../ink/ink92.xml"/><Relationship Id="rId22" Type="http://schemas.openxmlformats.org/officeDocument/2006/relationships/image" Target="../media/image541.png"/><Relationship Id="rId27" Type="http://schemas.openxmlformats.org/officeDocument/2006/relationships/customXml" Target="../ink/ink58.xml"/><Relationship Id="rId43" Type="http://schemas.openxmlformats.org/officeDocument/2006/relationships/customXml" Target="../ink/ink66.xml"/><Relationship Id="rId48" Type="http://schemas.openxmlformats.org/officeDocument/2006/relationships/image" Target="../media/image554.png"/><Relationship Id="rId64" Type="http://schemas.openxmlformats.org/officeDocument/2006/relationships/image" Target="../media/image562.png"/><Relationship Id="rId69" Type="http://schemas.openxmlformats.org/officeDocument/2006/relationships/customXml" Target="../ink/ink79.xml"/><Relationship Id="rId80" Type="http://schemas.openxmlformats.org/officeDocument/2006/relationships/image" Target="../media/image570.png"/><Relationship Id="rId85" Type="http://schemas.openxmlformats.org/officeDocument/2006/relationships/customXml" Target="../ink/ink87.xml"/><Relationship Id="rId12" Type="http://schemas.openxmlformats.org/officeDocument/2006/relationships/image" Target="../media/image536.png"/><Relationship Id="rId17" Type="http://schemas.openxmlformats.org/officeDocument/2006/relationships/customXml" Target="../ink/ink53.xml"/><Relationship Id="rId25" Type="http://schemas.openxmlformats.org/officeDocument/2006/relationships/customXml" Target="../ink/ink57.xml"/><Relationship Id="rId33" Type="http://schemas.openxmlformats.org/officeDocument/2006/relationships/customXml" Target="../ink/ink61.xml"/><Relationship Id="rId38" Type="http://schemas.openxmlformats.org/officeDocument/2006/relationships/image" Target="../media/image549.png"/><Relationship Id="rId46" Type="http://schemas.openxmlformats.org/officeDocument/2006/relationships/image" Target="../media/image553.png"/><Relationship Id="rId59" Type="http://schemas.openxmlformats.org/officeDocument/2006/relationships/customXml" Target="../ink/ink74.xml"/><Relationship Id="rId67" Type="http://schemas.openxmlformats.org/officeDocument/2006/relationships/customXml" Target="../ink/ink78.xml"/><Relationship Id="rId103" Type="http://schemas.openxmlformats.org/officeDocument/2006/relationships/customXml" Target="../ink/ink96.xml"/><Relationship Id="rId20" Type="http://schemas.openxmlformats.org/officeDocument/2006/relationships/image" Target="../media/image540.png"/><Relationship Id="rId41" Type="http://schemas.openxmlformats.org/officeDocument/2006/relationships/customXml" Target="../ink/ink65.xml"/><Relationship Id="rId54" Type="http://schemas.openxmlformats.org/officeDocument/2006/relationships/image" Target="../media/image557.png"/><Relationship Id="rId62" Type="http://schemas.openxmlformats.org/officeDocument/2006/relationships/image" Target="../media/image561.png"/><Relationship Id="rId70" Type="http://schemas.openxmlformats.org/officeDocument/2006/relationships/image" Target="../media/image565.png"/><Relationship Id="rId75" Type="http://schemas.openxmlformats.org/officeDocument/2006/relationships/customXml" Target="../ink/ink82.xml"/><Relationship Id="rId83" Type="http://schemas.openxmlformats.org/officeDocument/2006/relationships/customXml" Target="../ink/ink86.xml"/><Relationship Id="rId88" Type="http://schemas.openxmlformats.org/officeDocument/2006/relationships/image" Target="../media/image574.png"/><Relationship Id="rId91" Type="http://schemas.openxmlformats.org/officeDocument/2006/relationships/customXml" Target="../ink/ink90.xml"/><Relationship Id="rId96" Type="http://schemas.openxmlformats.org/officeDocument/2006/relationships/image" Target="../media/image578.png"/><Relationship Id="rId1" Type="http://schemas.openxmlformats.org/officeDocument/2006/relationships/slideLayout" Target="../slideLayouts/slideLayout7.xml"/><Relationship Id="rId6" Type="http://schemas.openxmlformats.org/officeDocument/2006/relationships/image" Target="../media/image533.png"/><Relationship Id="rId15" Type="http://schemas.openxmlformats.org/officeDocument/2006/relationships/customXml" Target="../ink/ink52.xml"/><Relationship Id="rId23" Type="http://schemas.openxmlformats.org/officeDocument/2006/relationships/customXml" Target="../ink/ink56.xml"/><Relationship Id="rId28" Type="http://schemas.openxmlformats.org/officeDocument/2006/relationships/image" Target="../media/image544.png"/><Relationship Id="rId36" Type="http://schemas.openxmlformats.org/officeDocument/2006/relationships/image" Target="../media/image548.png"/><Relationship Id="rId49" Type="http://schemas.openxmlformats.org/officeDocument/2006/relationships/customXml" Target="../ink/ink69.xml"/><Relationship Id="rId57" Type="http://schemas.openxmlformats.org/officeDocument/2006/relationships/customXml" Target="../ink/ink73.xml"/><Relationship Id="rId10" Type="http://schemas.openxmlformats.org/officeDocument/2006/relationships/image" Target="../media/image535.png"/><Relationship Id="rId31" Type="http://schemas.openxmlformats.org/officeDocument/2006/relationships/customXml" Target="../ink/ink60.xml"/><Relationship Id="rId44" Type="http://schemas.openxmlformats.org/officeDocument/2006/relationships/image" Target="../media/image552.png"/><Relationship Id="rId52" Type="http://schemas.openxmlformats.org/officeDocument/2006/relationships/image" Target="../media/image556.png"/><Relationship Id="rId60" Type="http://schemas.openxmlformats.org/officeDocument/2006/relationships/image" Target="../media/image560.png"/><Relationship Id="rId65" Type="http://schemas.openxmlformats.org/officeDocument/2006/relationships/customXml" Target="../ink/ink77.xml"/><Relationship Id="rId73" Type="http://schemas.openxmlformats.org/officeDocument/2006/relationships/customXml" Target="../ink/ink81.xml"/><Relationship Id="rId78" Type="http://schemas.openxmlformats.org/officeDocument/2006/relationships/image" Target="../media/image569.png"/><Relationship Id="rId81" Type="http://schemas.openxmlformats.org/officeDocument/2006/relationships/customXml" Target="../ink/ink85.xml"/><Relationship Id="rId86" Type="http://schemas.openxmlformats.org/officeDocument/2006/relationships/image" Target="../media/image573.png"/><Relationship Id="rId94" Type="http://schemas.openxmlformats.org/officeDocument/2006/relationships/image" Target="../media/image577.png"/><Relationship Id="rId99" Type="http://schemas.openxmlformats.org/officeDocument/2006/relationships/customXml" Target="../ink/ink94.xml"/><Relationship Id="rId101" Type="http://schemas.openxmlformats.org/officeDocument/2006/relationships/customXml" Target="../ink/ink95.xml"/><Relationship Id="rId4" Type="http://schemas.openxmlformats.org/officeDocument/2006/relationships/image" Target="../media/image532.png"/><Relationship Id="rId9" Type="http://schemas.openxmlformats.org/officeDocument/2006/relationships/customXml" Target="../ink/ink49.xml"/><Relationship Id="rId13" Type="http://schemas.openxmlformats.org/officeDocument/2006/relationships/customXml" Target="../ink/ink51.xml"/><Relationship Id="rId18" Type="http://schemas.openxmlformats.org/officeDocument/2006/relationships/image" Target="../media/image539.png"/><Relationship Id="rId39" Type="http://schemas.openxmlformats.org/officeDocument/2006/relationships/customXml" Target="../ink/ink64.xml"/><Relationship Id="rId34" Type="http://schemas.openxmlformats.org/officeDocument/2006/relationships/image" Target="../media/image547.png"/><Relationship Id="rId50" Type="http://schemas.openxmlformats.org/officeDocument/2006/relationships/image" Target="../media/image555.png"/><Relationship Id="rId55" Type="http://schemas.openxmlformats.org/officeDocument/2006/relationships/customXml" Target="../ink/ink72.xml"/><Relationship Id="rId76" Type="http://schemas.openxmlformats.org/officeDocument/2006/relationships/image" Target="../media/image568.png"/><Relationship Id="rId97" Type="http://schemas.openxmlformats.org/officeDocument/2006/relationships/customXml" Target="../ink/ink93.xml"/><Relationship Id="rId104" Type="http://schemas.openxmlformats.org/officeDocument/2006/relationships/image" Target="../media/image582.png"/><Relationship Id="rId7" Type="http://schemas.openxmlformats.org/officeDocument/2006/relationships/customXml" Target="../ink/ink48.xml"/><Relationship Id="rId71" Type="http://schemas.openxmlformats.org/officeDocument/2006/relationships/customXml" Target="../ink/ink80.xml"/><Relationship Id="rId92" Type="http://schemas.openxmlformats.org/officeDocument/2006/relationships/image" Target="../media/image576.png"/><Relationship Id="rId2" Type="http://schemas.openxmlformats.org/officeDocument/2006/relationships/notesSlide" Target="../notesSlides/notesSlide3.xml"/><Relationship Id="rId29" Type="http://schemas.openxmlformats.org/officeDocument/2006/relationships/customXml" Target="../ink/ink59.xml"/><Relationship Id="rId24" Type="http://schemas.openxmlformats.org/officeDocument/2006/relationships/image" Target="../media/image542.png"/><Relationship Id="rId40" Type="http://schemas.openxmlformats.org/officeDocument/2006/relationships/image" Target="../media/image550.png"/><Relationship Id="rId45" Type="http://schemas.openxmlformats.org/officeDocument/2006/relationships/customXml" Target="../ink/ink67.xml"/><Relationship Id="rId66" Type="http://schemas.openxmlformats.org/officeDocument/2006/relationships/image" Target="../media/image563.png"/><Relationship Id="rId87" Type="http://schemas.openxmlformats.org/officeDocument/2006/relationships/customXml" Target="../ink/ink88.xml"/><Relationship Id="rId61" Type="http://schemas.openxmlformats.org/officeDocument/2006/relationships/customXml" Target="../ink/ink75.xml"/><Relationship Id="rId82" Type="http://schemas.openxmlformats.org/officeDocument/2006/relationships/image" Target="../media/image571.png"/><Relationship Id="rId19" Type="http://schemas.openxmlformats.org/officeDocument/2006/relationships/customXml" Target="../ink/ink54.xml"/><Relationship Id="rId14" Type="http://schemas.openxmlformats.org/officeDocument/2006/relationships/image" Target="../media/image537.png"/><Relationship Id="rId30" Type="http://schemas.openxmlformats.org/officeDocument/2006/relationships/image" Target="../media/image545.png"/><Relationship Id="rId35" Type="http://schemas.openxmlformats.org/officeDocument/2006/relationships/customXml" Target="../ink/ink62.xml"/><Relationship Id="rId56" Type="http://schemas.openxmlformats.org/officeDocument/2006/relationships/image" Target="../media/image558.png"/><Relationship Id="rId77" Type="http://schemas.openxmlformats.org/officeDocument/2006/relationships/customXml" Target="../ink/ink83.xml"/><Relationship Id="rId100" Type="http://schemas.openxmlformats.org/officeDocument/2006/relationships/image" Target="../media/image580.png"/><Relationship Id="rId8" Type="http://schemas.openxmlformats.org/officeDocument/2006/relationships/image" Target="../media/image534.png"/><Relationship Id="rId51" Type="http://schemas.openxmlformats.org/officeDocument/2006/relationships/customXml" Target="../ink/ink70.xml"/><Relationship Id="rId72" Type="http://schemas.openxmlformats.org/officeDocument/2006/relationships/image" Target="../media/image566.png"/><Relationship Id="rId93" Type="http://schemas.openxmlformats.org/officeDocument/2006/relationships/customXml" Target="../ink/ink91.xml"/><Relationship Id="rId98" Type="http://schemas.openxmlformats.org/officeDocument/2006/relationships/image" Target="../media/image579.png"/><Relationship Id="rId3" Type="http://schemas.openxmlformats.org/officeDocument/2006/relationships/customXml" Target="../ink/ink46.xml"/></Relationships>
</file>

<file path=ppt/slides/_rels/slide30.xml.rels><?xml version="1.0" encoding="UTF-8" standalone="yes"?>
<Relationships xmlns="http://schemas.openxmlformats.org/package/2006/relationships"><Relationship Id="rId117" Type="http://schemas.openxmlformats.org/officeDocument/2006/relationships/image" Target="../media/image3002.png"/><Relationship Id="rId21" Type="http://schemas.openxmlformats.org/officeDocument/2006/relationships/image" Target="../media/image2954.png"/><Relationship Id="rId324" Type="http://schemas.openxmlformats.org/officeDocument/2006/relationships/customXml" Target="../ink/ink4330.xml"/><Relationship Id="rId531" Type="http://schemas.openxmlformats.org/officeDocument/2006/relationships/image" Target="../media/image3206.png"/><Relationship Id="rId170" Type="http://schemas.openxmlformats.org/officeDocument/2006/relationships/customXml" Target="../ink/ink4252.xml"/><Relationship Id="rId268" Type="http://schemas.openxmlformats.org/officeDocument/2006/relationships/customXml" Target="../ink/ink4302.xml"/><Relationship Id="rId475" Type="http://schemas.openxmlformats.org/officeDocument/2006/relationships/image" Target="../media/image3178.png"/><Relationship Id="rId32" Type="http://schemas.openxmlformats.org/officeDocument/2006/relationships/customXml" Target="../ink/ink4183.xml"/><Relationship Id="rId128" Type="http://schemas.openxmlformats.org/officeDocument/2006/relationships/customXml" Target="../ink/ink4231.xml"/><Relationship Id="rId335" Type="http://schemas.openxmlformats.org/officeDocument/2006/relationships/customXml" Target="../ink/ink4336.xml"/><Relationship Id="rId542" Type="http://schemas.openxmlformats.org/officeDocument/2006/relationships/customXml" Target="../ink/ink4441.xml"/><Relationship Id="rId181" Type="http://schemas.openxmlformats.org/officeDocument/2006/relationships/image" Target="../media/image3034.png"/><Relationship Id="rId402" Type="http://schemas.openxmlformats.org/officeDocument/2006/relationships/customXml" Target="../ink/ink4370.xml"/><Relationship Id="rId279" Type="http://schemas.openxmlformats.org/officeDocument/2006/relationships/image" Target="../media/image3082.png"/><Relationship Id="rId486" Type="http://schemas.openxmlformats.org/officeDocument/2006/relationships/customXml" Target="../ink/ink4413.xml"/><Relationship Id="rId43" Type="http://schemas.openxmlformats.org/officeDocument/2006/relationships/image" Target="../media/image2965.png"/><Relationship Id="rId139" Type="http://schemas.openxmlformats.org/officeDocument/2006/relationships/image" Target="../media/image3013.png"/><Relationship Id="rId346" Type="http://schemas.openxmlformats.org/officeDocument/2006/relationships/image" Target="../media/image3115.png"/><Relationship Id="rId553" Type="http://schemas.openxmlformats.org/officeDocument/2006/relationships/image" Target="../media/image3217.png"/><Relationship Id="rId192" Type="http://schemas.openxmlformats.org/officeDocument/2006/relationships/image" Target="../media/image3039.png"/><Relationship Id="rId206" Type="http://schemas.openxmlformats.org/officeDocument/2006/relationships/image" Target="../media/image3046.png"/><Relationship Id="rId413" Type="http://schemas.openxmlformats.org/officeDocument/2006/relationships/customXml" Target="../ink/ink4376.xml"/><Relationship Id="rId497" Type="http://schemas.openxmlformats.org/officeDocument/2006/relationships/image" Target="../media/image3189.png"/><Relationship Id="rId357" Type="http://schemas.openxmlformats.org/officeDocument/2006/relationships/image" Target="../media/image3120.png"/><Relationship Id="rId54" Type="http://schemas.openxmlformats.org/officeDocument/2006/relationships/customXml" Target="../ink/ink4194.xml"/><Relationship Id="rId217" Type="http://schemas.openxmlformats.org/officeDocument/2006/relationships/customXml" Target="../ink/ink4276.xml"/><Relationship Id="rId564" Type="http://schemas.openxmlformats.org/officeDocument/2006/relationships/customXml" Target="../ink/ink4452.xml"/><Relationship Id="rId424" Type="http://schemas.openxmlformats.org/officeDocument/2006/relationships/image" Target="../media/image3153.png"/><Relationship Id="rId270" Type="http://schemas.openxmlformats.org/officeDocument/2006/relationships/customXml" Target="../ink/ink4303.xml"/><Relationship Id="rId65" Type="http://schemas.openxmlformats.org/officeDocument/2006/relationships/image" Target="../media/image2976.png"/><Relationship Id="rId130" Type="http://schemas.openxmlformats.org/officeDocument/2006/relationships/customXml" Target="../ink/ink4232.xml"/><Relationship Id="rId368" Type="http://schemas.openxmlformats.org/officeDocument/2006/relationships/customXml" Target="../ink/ink4353.xml"/><Relationship Id="rId575" Type="http://schemas.openxmlformats.org/officeDocument/2006/relationships/image" Target="../media/image3228.png"/><Relationship Id="rId228" Type="http://schemas.openxmlformats.org/officeDocument/2006/relationships/image" Target="../media/image3057.png"/><Relationship Id="rId435" Type="http://schemas.openxmlformats.org/officeDocument/2006/relationships/customXml" Target="../ink/ink4387.xml"/><Relationship Id="rId281" Type="http://schemas.openxmlformats.org/officeDocument/2006/relationships/image" Target="../media/image3083.png"/><Relationship Id="rId502" Type="http://schemas.openxmlformats.org/officeDocument/2006/relationships/customXml" Target="../ink/ink4421.xml"/><Relationship Id="rId76" Type="http://schemas.openxmlformats.org/officeDocument/2006/relationships/customXml" Target="../ink/ink4205.xml"/><Relationship Id="rId141" Type="http://schemas.openxmlformats.org/officeDocument/2006/relationships/image" Target="../media/image3014.png"/><Relationship Id="rId379" Type="http://schemas.openxmlformats.org/officeDocument/2006/relationships/image" Target="../media/image3131.png"/><Relationship Id="rId586" Type="http://schemas.openxmlformats.org/officeDocument/2006/relationships/customXml" Target="../ink/ink4463.xml"/><Relationship Id="rId7" Type="http://schemas.openxmlformats.org/officeDocument/2006/relationships/image" Target="../media/image25010.png"/><Relationship Id="rId239" Type="http://schemas.openxmlformats.org/officeDocument/2006/relationships/customXml" Target="../ink/ink4287.xml"/><Relationship Id="rId446" Type="http://schemas.openxmlformats.org/officeDocument/2006/relationships/customXml" Target="../ink/ink4393.xml"/><Relationship Id="rId292" Type="http://schemas.openxmlformats.org/officeDocument/2006/relationships/customXml" Target="../ink/ink4314.xml"/><Relationship Id="rId306" Type="http://schemas.openxmlformats.org/officeDocument/2006/relationships/customXml" Target="../ink/ink4321.xml"/><Relationship Id="rId87" Type="http://schemas.openxmlformats.org/officeDocument/2006/relationships/image" Target="../media/image2987.png"/><Relationship Id="rId513" Type="http://schemas.openxmlformats.org/officeDocument/2006/relationships/image" Target="../media/image3197.png"/><Relationship Id="rId597" Type="http://schemas.openxmlformats.org/officeDocument/2006/relationships/image" Target="../media/image3239.png"/><Relationship Id="rId152" Type="http://schemas.openxmlformats.org/officeDocument/2006/relationships/customXml" Target="../ink/ink4243.xml"/><Relationship Id="rId457" Type="http://schemas.openxmlformats.org/officeDocument/2006/relationships/image" Target="../media/image3169.png"/><Relationship Id="rId261" Type="http://schemas.openxmlformats.org/officeDocument/2006/relationships/image" Target="../media/image3073.png"/><Relationship Id="rId499" Type="http://schemas.openxmlformats.org/officeDocument/2006/relationships/image" Target="../media/image3190.png"/><Relationship Id="rId14" Type="http://schemas.openxmlformats.org/officeDocument/2006/relationships/image" Target="../media/image32010.png"/><Relationship Id="rId56" Type="http://schemas.openxmlformats.org/officeDocument/2006/relationships/customXml" Target="../ink/ink4195.xml"/><Relationship Id="rId317" Type="http://schemas.openxmlformats.org/officeDocument/2006/relationships/image" Target="../media/image3101.png"/><Relationship Id="rId359" Type="http://schemas.openxmlformats.org/officeDocument/2006/relationships/image" Target="../media/image3121.png"/><Relationship Id="rId524" Type="http://schemas.openxmlformats.org/officeDocument/2006/relationships/customXml" Target="../ink/ink4432.xml"/><Relationship Id="rId566" Type="http://schemas.openxmlformats.org/officeDocument/2006/relationships/customXml" Target="../ink/ink4453.xml"/><Relationship Id="rId98" Type="http://schemas.openxmlformats.org/officeDocument/2006/relationships/customXml" Target="../ink/ink4216.xml"/><Relationship Id="rId121" Type="http://schemas.openxmlformats.org/officeDocument/2006/relationships/image" Target="../media/image3004.png"/><Relationship Id="rId163" Type="http://schemas.openxmlformats.org/officeDocument/2006/relationships/image" Target="../media/image3025.png"/><Relationship Id="rId219" Type="http://schemas.openxmlformats.org/officeDocument/2006/relationships/customXml" Target="../ink/ink4277.xml"/><Relationship Id="rId370" Type="http://schemas.openxmlformats.org/officeDocument/2006/relationships/customXml" Target="../ink/ink4354.xml"/><Relationship Id="rId426" Type="http://schemas.openxmlformats.org/officeDocument/2006/relationships/image" Target="../media/image3154.png"/><Relationship Id="rId230" Type="http://schemas.openxmlformats.org/officeDocument/2006/relationships/image" Target="../media/image3058.png"/><Relationship Id="rId468" Type="http://schemas.openxmlformats.org/officeDocument/2006/relationships/customXml" Target="../ink/ink4404.xml"/><Relationship Id="rId25" Type="http://schemas.openxmlformats.org/officeDocument/2006/relationships/image" Target="../media/image2956.png"/><Relationship Id="rId67" Type="http://schemas.openxmlformats.org/officeDocument/2006/relationships/image" Target="../media/image2977.png"/><Relationship Id="rId272" Type="http://schemas.openxmlformats.org/officeDocument/2006/relationships/customXml" Target="../ink/ink4304.xml"/><Relationship Id="rId328" Type="http://schemas.openxmlformats.org/officeDocument/2006/relationships/customXml" Target="../ink/ink4332.xml"/><Relationship Id="rId535" Type="http://schemas.openxmlformats.org/officeDocument/2006/relationships/image" Target="../media/image3208.png"/><Relationship Id="rId577" Type="http://schemas.openxmlformats.org/officeDocument/2006/relationships/image" Target="../media/image3229.png"/><Relationship Id="rId132" Type="http://schemas.openxmlformats.org/officeDocument/2006/relationships/customXml" Target="../ink/ink4233.xml"/><Relationship Id="rId174" Type="http://schemas.openxmlformats.org/officeDocument/2006/relationships/customXml" Target="../ink/ink4254.xml"/><Relationship Id="rId381" Type="http://schemas.openxmlformats.org/officeDocument/2006/relationships/image" Target="../media/image3132.png"/><Relationship Id="rId241" Type="http://schemas.openxmlformats.org/officeDocument/2006/relationships/customXml" Target="../ink/ink4288.xml"/><Relationship Id="rId437" Type="http://schemas.openxmlformats.org/officeDocument/2006/relationships/image" Target="../media/image3159.png"/><Relationship Id="rId479" Type="http://schemas.openxmlformats.org/officeDocument/2006/relationships/image" Target="../media/image3180.png"/><Relationship Id="rId36" Type="http://schemas.openxmlformats.org/officeDocument/2006/relationships/customXml" Target="../ink/ink4185.xml"/><Relationship Id="rId283" Type="http://schemas.openxmlformats.org/officeDocument/2006/relationships/image" Target="../media/image3084.png"/><Relationship Id="rId339" Type="http://schemas.openxmlformats.org/officeDocument/2006/relationships/customXml" Target="../ink/ink4338.xml"/><Relationship Id="rId490" Type="http://schemas.openxmlformats.org/officeDocument/2006/relationships/customXml" Target="../ink/ink4415.xml"/><Relationship Id="rId504" Type="http://schemas.openxmlformats.org/officeDocument/2006/relationships/customXml" Target="../ink/ink4422.xml"/><Relationship Id="rId546" Type="http://schemas.openxmlformats.org/officeDocument/2006/relationships/customXml" Target="../ink/ink4443.xml"/><Relationship Id="rId78" Type="http://schemas.openxmlformats.org/officeDocument/2006/relationships/customXml" Target="../ink/ink4206.xml"/><Relationship Id="rId101" Type="http://schemas.openxmlformats.org/officeDocument/2006/relationships/image" Target="../media/image2994.png"/><Relationship Id="rId143" Type="http://schemas.openxmlformats.org/officeDocument/2006/relationships/image" Target="../media/image3015.png"/><Relationship Id="rId185" Type="http://schemas.openxmlformats.org/officeDocument/2006/relationships/image" Target="../media/image3036.png"/><Relationship Id="rId350" Type="http://schemas.openxmlformats.org/officeDocument/2006/relationships/image" Target="../media/image3117.png"/><Relationship Id="rId406" Type="http://schemas.openxmlformats.org/officeDocument/2006/relationships/customXml" Target="../ink/ink4372.xml"/><Relationship Id="rId588" Type="http://schemas.openxmlformats.org/officeDocument/2006/relationships/customXml" Target="../ink/ink4464.xml"/><Relationship Id="rId9" Type="http://schemas.openxmlformats.org/officeDocument/2006/relationships/image" Target="../media/image27010.png"/><Relationship Id="rId210" Type="http://schemas.openxmlformats.org/officeDocument/2006/relationships/image" Target="../media/image3048.png"/><Relationship Id="rId392" Type="http://schemas.openxmlformats.org/officeDocument/2006/relationships/customXml" Target="../ink/ink4365.xml"/><Relationship Id="rId448" Type="http://schemas.openxmlformats.org/officeDocument/2006/relationships/customXml" Target="../ink/ink4394.xml"/><Relationship Id="rId252" Type="http://schemas.openxmlformats.org/officeDocument/2006/relationships/customXml" Target="../ink/ink4294.xml"/><Relationship Id="rId294" Type="http://schemas.openxmlformats.org/officeDocument/2006/relationships/customXml" Target="../ink/ink4315.xml"/><Relationship Id="rId308" Type="http://schemas.openxmlformats.org/officeDocument/2006/relationships/customXml" Target="../ink/ink4322.xml"/><Relationship Id="rId515" Type="http://schemas.openxmlformats.org/officeDocument/2006/relationships/image" Target="../media/image3198.png"/><Relationship Id="rId47" Type="http://schemas.openxmlformats.org/officeDocument/2006/relationships/image" Target="../media/image2967.png"/><Relationship Id="rId89" Type="http://schemas.openxmlformats.org/officeDocument/2006/relationships/image" Target="../media/image2988.png"/><Relationship Id="rId112" Type="http://schemas.openxmlformats.org/officeDocument/2006/relationships/customXml" Target="../ink/ink4223.xml"/><Relationship Id="rId154" Type="http://schemas.openxmlformats.org/officeDocument/2006/relationships/customXml" Target="../ink/ink4244.xml"/><Relationship Id="rId361" Type="http://schemas.openxmlformats.org/officeDocument/2006/relationships/image" Target="../media/image3122.png"/><Relationship Id="rId557" Type="http://schemas.openxmlformats.org/officeDocument/2006/relationships/image" Target="../media/image3219.png"/><Relationship Id="rId599" Type="http://schemas.openxmlformats.org/officeDocument/2006/relationships/image" Target="../media/image3240.png"/><Relationship Id="rId196" Type="http://schemas.openxmlformats.org/officeDocument/2006/relationships/image" Target="../media/image3041.png"/><Relationship Id="rId417" Type="http://schemas.openxmlformats.org/officeDocument/2006/relationships/customXml" Target="../ink/ink4378.xml"/><Relationship Id="rId459" Type="http://schemas.openxmlformats.org/officeDocument/2006/relationships/image" Target="../media/image3170.png"/><Relationship Id="rId16" Type="http://schemas.openxmlformats.org/officeDocument/2006/relationships/customXml" Target="../ink/ink4175.xml"/><Relationship Id="rId221" Type="http://schemas.openxmlformats.org/officeDocument/2006/relationships/customXml" Target="../ink/ink4278.xml"/><Relationship Id="rId263" Type="http://schemas.openxmlformats.org/officeDocument/2006/relationships/image" Target="../media/image3074.png"/><Relationship Id="rId319" Type="http://schemas.openxmlformats.org/officeDocument/2006/relationships/image" Target="../media/image3102.png"/><Relationship Id="rId470" Type="http://schemas.openxmlformats.org/officeDocument/2006/relationships/customXml" Target="../ink/ink4405.xml"/><Relationship Id="rId526" Type="http://schemas.openxmlformats.org/officeDocument/2006/relationships/customXml" Target="../ink/ink4433.xml"/><Relationship Id="rId58" Type="http://schemas.openxmlformats.org/officeDocument/2006/relationships/customXml" Target="../ink/ink4196.xml"/><Relationship Id="rId123" Type="http://schemas.openxmlformats.org/officeDocument/2006/relationships/image" Target="../media/image3005.png"/><Relationship Id="rId330" Type="http://schemas.openxmlformats.org/officeDocument/2006/relationships/image" Target="../media/image3107.png"/><Relationship Id="rId568" Type="http://schemas.openxmlformats.org/officeDocument/2006/relationships/customXml" Target="../ink/ink4454.xml"/><Relationship Id="rId165" Type="http://schemas.openxmlformats.org/officeDocument/2006/relationships/image" Target="../media/image3026.png"/><Relationship Id="rId372" Type="http://schemas.openxmlformats.org/officeDocument/2006/relationships/customXml" Target="../ink/ink4355.xml"/><Relationship Id="rId428" Type="http://schemas.openxmlformats.org/officeDocument/2006/relationships/image" Target="../media/image3155.png"/><Relationship Id="rId232" Type="http://schemas.openxmlformats.org/officeDocument/2006/relationships/image" Target="../media/image3059.png"/><Relationship Id="rId274" Type="http://schemas.openxmlformats.org/officeDocument/2006/relationships/customXml" Target="../ink/ink4305.xml"/><Relationship Id="rId481" Type="http://schemas.openxmlformats.org/officeDocument/2006/relationships/image" Target="../media/image3181.png"/><Relationship Id="rId27" Type="http://schemas.openxmlformats.org/officeDocument/2006/relationships/image" Target="../media/image2957.png"/><Relationship Id="rId69" Type="http://schemas.openxmlformats.org/officeDocument/2006/relationships/image" Target="../media/image2978.png"/><Relationship Id="rId134" Type="http://schemas.openxmlformats.org/officeDocument/2006/relationships/customXml" Target="../ink/ink4234.xml"/><Relationship Id="rId537" Type="http://schemas.openxmlformats.org/officeDocument/2006/relationships/image" Target="../media/image3209.png"/><Relationship Id="rId579" Type="http://schemas.openxmlformats.org/officeDocument/2006/relationships/image" Target="../media/image3230.png"/><Relationship Id="rId80" Type="http://schemas.openxmlformats.org/officeDocument/2006/relationships/customXml" Target="../ink/ink4207.xml"/><Relationship Id="rId176" Type="http://schemas.openxmlformats.org/officeDocument/2006/relationships/customXml" Target="../ink/ink4255.xml"/><Relationship Id="rId341" Type="http://schemas.openxmlformats.org/officeDocument/2006/relationships/customXml" Target="../ink/ink4339.xml"/><Relationship Id="rId383" Type="http://schemas.openxmlformats.org/officeDocument/2006/relationships/image" Target="../media/image3133.png"/><Relationship Id="rId439" Type="http://schemas.openxmlformats.org/officeDocument/2006/relationships/image" Target="../media/image3160.png"/><Relationship Id="rId590" Type="http://schemas.openxmlformats.org/officeDocument/2006/relationships/customXml" Target="../ink/ink4465.xml"/><Relationship Id="rId201" Type="http://schemas.openxmlformats.org/officeDocument/2006/relationships/customXml" Target="../ink/ink4268.xml"/><Relationship Id="rId243" Type="http://schemas.openxmlformats.org/officeDocument/2006/relationships/customXml" Target="../ink/ink4289.xml"/><Relationship Id="rId285" Type="http://schemas.openxmlformats.org/officeDocument/2006/relationships/image" Target="../media/image3085.png"/><Relationship Id="rId450" Type="http://schemas.openxmlformats.org/officeDocument/2006/relationships/customXml" Target="../ink/ink4395.xml"/><Relationship Id="rId506" Type="http://schemas.openxmlformats.org/officeDocument/2006/relationships/customXml" Target="../ink/ink4423.xml"/><Relationship Id="rId38" Type="http://schemas.openxmlformats.org/officeDocument/2006/relationships/customXml" Target="../ink/ink4186.xml"/><Relationship Id="rId103" Type="http://schemas.openxmlformats.org/officeDocument/2006/relationships/image" Target="../media/image2995.png"/><Relationship Id="rId310" Type="http://schemas.openxmlformats.org/officeDocument/2006/relationships/customXml" Target="../ink/ink4323.xml"/><Relationship Id="rId492" Type="http://schemas.openxmlformats.org/officeDocument/2006/relationships/customXml" Target="../ink/ink4416.xml"/><Relationship Id="rId548" Type="http://schemas.openxmlformats.org/officeDocument/2006/relationships/customXml" Target="../ink/ink4444.xml"/><Relationship Id="rId91" Type="http://schemas.openxmlformats.org/officeDocument/2006/relationships/image" Target="../media/image2989.png"/><Relationship Id="rId145" Type="http://schemas.openxmlformats.org/officeDocument/2006/relationships/image" Target="../media/image3016.png"/><Relationship Id="rId187" Type="http://schemas.openxmlformats.org/officeDocument/2006/relationships/customXml" Target="../ink/ink4261.xml"/><Relationship Id="rId352" Type="http://schemas.openxmlformats.org/officeDocument/2006/relationships/image" Target="../media/image3118.png"/><Relationship Id="rId394" Type="http://schemas.openxmlformats.org/officeDocument/2006/relationships/customXml" Target="../ink/ink4366.xml"/><Relationship Id="rId408" Type="http://schemas.openxmlformats.org/officeDocument/2006/relationships/image" Target="../media/image3145.png"/><Relationship Id="rId212" Type="http://schemas.openxmlformats.org/officeDocument/2006/relationships/image" Target="../media/image3049.png"/><Relationship Id="rId254" Type="http://schemas.openxmlformats.org/officeDocument/2006/relationships/customXml" Target="../ink/ink4295.xml"/><Relationship Id="rId49" Type="http://schemas.openxmlformats.org/officeDocument/2006/relationships/image" Target="../media/image2968.png"/><Relationship Id="rId114" Type="http://schemas.openxmlformats.org/officeDocument/2006/relationships/customXml" Target="../ink/ink4224.xml"/><Relationship Id="rId296" Type="http://schemas.openxmlformats.org/officeDocument/2006/relationships/customXml" Target="../ink/ink4316.xml"/><Relationship Id="rId461" Type="http://schemas.openxmlformats.org/officeDocument/2006/relationships/image" Target="../media/image3171.png"/><Relationship Id="rId517" Type="http://schemas.openxmlformats.org/officeDocument/2006/relationships/image" Target="../media/image3199.png"/><Relationship Id="rId559" Type="http://schemas.openxmlformats.org/officeDocument/2006/relationships/image" Target="../media/image3220.png"/><Relationship Id="rId60" Type="http://schemas.openxmlformats.org/officeDocument/2006/relationships/customXml" Target="../ink/ink4197.xml"/><Relationship Id="rId156" Type="http://schemas.openxmlformats.org/officeDocument/2006/relationships/customXml" Target="../ink/ink4245.xml"/><Relationship Id="rId198" Type="http://schemas.openxmlformats.org/officeDocument/2006/relationships/image" Target="../media/image3042.png"/><Relationship Id="rId321" Type="http://schemas.openxmlformats.org/officeDocument/2006/relationships/image" Target="../media/image3103.png"/><Relationship Id="rId363" Type="http://schemas.openxmlformats.org/officeDocument/2006/relationships/image" Target="../media/image3123.png"/><Relationship Id="rId419" Type="http://schemas.openxmlformats.org/officeDocument/2006/relationships/customXml" Target="../ink/ink4379.xml"/><Relationship Id="rId570" Type="http://schemas.openxmlformats.org/officeDocument/2006/relationships/customXml" Target="../ink/ink4455.xml"/><Relationship Id="rId223" Type="http://schemas.openxmlformats.org/officeDocument/2006/relationships/customXml" Target="../ink/ink4279.xml"/><Relationship Id="rId430" Type="http://schemas.openxmlformats.org/officeDocument/2006/relationships/image" Target="../media/image3156.png"/><Relationship Id="rId18" Type="http://schemas.openxmlformats.org/officeDocument/2006/relationships/customXml" Target="../ink/ink4176.xml"/><Relationship Id="rId265" Type="http://schemas.openxmlformats.org/officeDocument/2006/relationships/image" Target="../media/image3075.png"/><Relationship Id="rId472" Type="http://schemas.openxmlformats.org/officeDocument/2006/relationships/customXml" Target="../ink/ink4406.xml"/><Relationship Id="rId528" Type="http://schemas.openxmlformats.org/officeDocument/2006/relationships/customXml" Target="../ink/ink4434.xml"/><Relationship Id="rId125" Type="http://schemas.openxmlformats.org/officeDocument/2006/relationships/image" Target="../media/image3006.png"/><Relationship Id="rId167" Type="http://schemas.openxmlformats.org/officeDocument/2006/relationships/image" Target="../media/image3027.png"/><Relationship Id="rId332" Type="http://schemas.openxmlformats.org/officeDocument/2006/relationships/image" Target="../media/image3108.png"/><Relationship Id="rId374" Type="http://schemas.openxmlformats.org/officeDocument/2006/relationships/customXml" Target="../ink/ink4356.xml"/><Relationship Id="rId581" Type="http://schemas.openxmlformats.org/officeDocument/2006/relationships/image" Target="../media/image3231.png"/><Relationship Id="rId71" Type="http://schemas.openxmlformats.org/officeDocument/2006/relationships/image" Target="../media/image2979.png"/><Relationship Id="rId234" Type="http://schemas.openxmlformats.org/officeDocument/2006/relationships/image" Target="../media/image3060.png"/><Relationship Id="rId2" Type="http://schemas.openxmlformats.org/officeDocument/2006/relationships/image" Target="../media/image20000.png"/><Relationship Id="rId29" Type="http://schemas.openxmlformats.org/officeDocument/2006/relationships/image" Target="../media/image2958.png"/><Relationship Id="rId276" Type="http://schemas.openxmlformats.org/officeDocument/2006/relationships/customXml" Target="../ink/ink4306.xml"/><Relationship Id="rId441" Type="http://schemas.openxmlformats.org/officeDocument/2006/relationships/image" Target="../media/image3161.png"/><Relationship Id="rId483" Type="http://schemas.openxmlformats.org/officeDocument/2006/relationships/image" Target="../media/image3182.png"/><Relationship Id="rId539" Type="http://schemas.openxmlformats.org/officeDocument/2006/relationships/image" Target="../media/image3210.png"/><Relationship Id="rId40" Type="http://schemas.openxmlformats.org/officeDocument/2006/relationships/customXml" Target="../ink/ink4187.xml"/><Relationship Id="rId136" Type="http://schemas.openxmlformats.org/officeDocument/2006/relationships/customXml" Target="../ink/ink4235.xml"/><Relationship Id="rId178" Type="http://schemas.openxmlformats.org/officeDocument/2006/relationships/customXml" Target="../ink/ink4256.xml"/><Relationship Id="rId301" Type="http://schemas.openxmlformats.org/officeDocument/2006/relationships/image" Target="../media/image3093.png"/><Relationship Id="rId343" Type="http://schemas.openxmlformats.org/officeDocument/2006/relationships/customXml" Target="../ink/ink4340.xml"/><Relationship Id="rId550" Type="http://schemas.openxmlformats.org/officeDocument/2006/relationships/customXml" Target="../ink/ink4445.xml"/><Relationship Id="rId82" Type="http://schemas.openxmlformats.org/officeDocument/2006/relationships/customXml" Target="../ink/ink4208.xml"/><Relationship Id="rId203" Type="http://schemas.openxmlformats.org/officeDocument/2006/relationships/customXml" Target="../ink/ink4269.xml"/><Relationship Id="rId385" Type="http://schemas.openxmlformats.org/officeDocument/2006/relationships/image" Target="../media/image3134.png"/><Relationship Id="rId592" Type="http://schemas.openxmlformats.org/officeDocument/2006/relationships/customXml" Target="../ink/ink4466.xml"/><Relationship Id="rId245" Type="http://schemas.openxmlformats.org/officeDocument/2006/relationships/customXml" Target="../ink/ink4290.xml"/><Relationship Id="rId287" Type="http://schemas.openxmlformats.org/officeDocument/2006/relationships/image" Target="../media/image3086.png"/><Relationship Id="rId410" Type="http://schemas.openxmlformats.org/officeDocument/2006/relationships/image" Target="../media/image3146.png"/><Relationship Id="rId452" Type="http://schemas.openxmlformats.org/officeDocument/2006/relationships/customXml" Target="../ink/ink4396.xml"/><Relationship Id="rId494" Type="http://schemas.openxmlformats.org/officeDocument/2006/relationships/customXml" Target="../ink/ink4417.xml"/><Relationship Id="rId508" Type="http://schemas.openxmlformats.org/officeDocument/2006/relationships/customXml" Target="../ink/ink4424.xml"/><Relationship Id="rId105" Type="http://schemas.openxmlformats.org/officeDocument/2006/relationships/image" Target="../media/image2996.png"/><Relationship Id="rId147" Type="http://schemas.openxmlformats.org/officeDocument/2006/relationships/image" Target="../media/image3017.png"/><Relationship Id="rId312" Type="http://schemas.openxmlformats.org/officeDocument/2006/relationships/customXml" Target="../ink/ink4324.xml"/><Relationship Id="rId354" Type="http://schemas.openxmlformats.org/officeDocument/2006/relationships/customXml" Target="../ink/ink4346.xml"/><Relationship Id="rId51" Type="http://schemas.openxmlformats.org/officeDocument/2006/relationships/image" Target="../media/image2969.png"/><Relationship Id="rId93" Type="http://schemas.openxmlformats.org/officeDocument/2006/relationships/image" Target="../media/image2990.png"/><Relationship Id="rId189" Type="http://schemas.openxmlformats.org/officeDocument/2006/relationships/customXml" Target="../ink/ink4262.xml"/><Relationship Id="rId396" Type="http://schemas.openxmlformats.org/officeDocument/2006/relationships/customXml" Target="../ink/ink4367.xml"/><Relationship Id="rId561" Type="http://schemas.openxmlformats.org/officeDocument/2006/relationships/image" Target="../media/image3221.png"/><Relationship Id="rId214" Type="http://schemas.openxmlformats.org/officeDocument/2006/relationships/image" Target="../media/image3050.png"/><Relationship Id="rId256" Type="http://schemas.openxmlformats.org/officeDocument/2006/relationships/customXml" Target="../ink/ink4296.xml"/><Relationship Id="rId298" Type="http://schemas.openxmlformats.org/officeDocument/2006/relationships/customXml" Target="../ink/ink4317.xml"/><Relationship Id="rId421" Type="http://schemas.openxmlformats.org/officeDocument/2006/relationships/customXml" Target="../ink/ink4380.xml"/><Relationship Id="rId463" Type="http://schemas.openxmlformats.org/officeDocument/2006/relationships/image" Target="../media/image3172.png"/><Relationship Id="rId519" Type="http://schemas.openxmlformats.org/officeDocument/2006/relationships/image" Target="../media/image3200.png"/><Relationship Id="rId116" Type="http://schemas.openxmlformats.org/officeDocument/2006/relationships/customXml" Target="../ink/ink4225.xml"/><Relationship Id="rId158" Type="http://schemas.openxmlformats.org/officeDocument/2006/relationships/customXml" Target="../ink/ink4246.xml"/><Relationship Id="rId323" Type="http://schemas.openxmlformats.org/officeDocument/2006/relationships/image" Target="../media/image3104.png"/><Relationship Id="rId530" Type="http://schemas.openxmlformats.org/officeDocument/2006/relationships/customXml" Target="../ink/ink4435.xml"/><Relationship Id="rId20" Type="http://schemas.openxmlformats.org/officeDocument/2006/relationships/customXml" Target="../ink/ink4177.xml"/><Relationship Id="rId62" Type="http://schemas.openxmlformats.org/officeDocument/2006/relationships/customXml" Target="../ink/ink4198.xml"/><Relationship Id="rId365" Type="http://schemas.openxmlformats.org/officeDocument/2006/relationships/image" Target="../media/image3124.png"/><Relationship Id="rId572" Type="http://schemas.openxmlformats.org/officeDocument/2006/relationships/customXml" Target="../ink/ink4456.xml"/><Relationship Id="rId225" Type="http://schemas.openxmlformats.org/officeDocument/2006/relationships/customXml" Target="../ink/ink4280.xml"/><Relationship Id="rId267" Type="http://schemas.openxmlformats.org/officeDocument/2006/relationships/image" Target="../media/image3076.png"/><Relationship Id="rId432" Type="http://schemas.openxmlformats.org/officeDocument/2006/relationships/image" Target="../media/image3157.png"/><Relationship Id="rId474" Type="http://schemas.openxmlformats.org/officeDocument/2006/relationships/customXml" Target="../ink/ink4407.xml"/><Relationship Id="rId127" Type="http://schemas.openxmlformats.org/officeDocument/2006/relationships/image" Target="../media/image3007.png"/><Relationship Id="rId31" Type="http://schemas.openxmlformats.org/officeDocument/2006/relationships/image" Target="../media/image2959.png"/><Relationship Id="rId73" Type="http://schemas.openxmlformats.org/officeDocument/2006/relationships/image" Target="../media/image2980.png"/><Relationship Id="rId169" Type="http://schemas.openxmlformats.org/officeDocument/2006/relationships/image" Target="../media/image3028.png"/><Relationship Id="rId334" Type="http://schemas.openxmlformats.org/officeDocument/2006/relationships/image" Target="../media/image3109.png"/><Relationship Id="rId376" Type="http://schemas.openxmlformats.org/officeDocument/2006/relationships/customXml" Target="../ink/ink4357.xml"/><Relationship Id="rId541" Type="http://schemas.openxmlformats.org/officeDocument/2006/relationships/image" Target="../media/image3211.png"/><Relationship Id="rId583" Type="http://schemas.openxmlformats.org/officeDocument/2006/relationships/image" Target="../media/image3232.png"/><Relationship Id="rId4" Type="http://schemas.openxmlformats.org/officeDocument/2006/relationships/image" Target="../media/image22010.png"/><Relationship Id="rId180" Type="http://schemas.openxmlformats.org/officeDocument/2006/relationships/customXml" Target="../ink/ink4257.xml"/><Relationship Id="rId236" Type="http://schemas.openxmlformats.org/officeDocument/2006/relationships/image" Target="../media/image3061.png"/><Relationship Id="rId278" Type="http://schemas.openxmlformats.org/officeDocument/2006/relationships/customXml" Target="../ink/ink4307.xml"/><Relationship Id="rId401" Type="http://schemas.openxmlformats.org/officeDocument/2006/relationships/image" Target="../media/image3142.png"/><Relationship Id="rId443" Type="http://schemas.openxmlformats.org/officeDocument/2006/relationships/image" Target="../media/image3162.png"/><Relationship Id="rId303" Type="http://schemas.openxmlformats.org/officeDocument/2006/relationships/image" Target="../media/image3094.png"/><Relationship Id="rId485" Type="http://schemas.openxmlformats.org/officeDocument/2006/relationships/image" Target="../media/image3183.png"/><Relationship Id="rId42" Type="http://schemas.openxmlformats.org/officeDocument/2006/relationships/customXml" Target="../ink/ink4188.xml"/><Relationship Id="rId84" Type="http://schemas.openxmlformats.org/officeDocument/2006/relationships/customXml" Target="../ink/ink4209.xml"/><Relationship Id="rId138" Type="http://schemas.openxmlformats.org/officeDocument/2006/relationships/customXml" Target="../ink/ink4236.xml"/><Relationship Id="rId345" Type="http://schemas.openxmlformats.org/officeDocument/2006/relationships/customXml" Target="../ink/ink4341.xml"/><Relationship Id="rId387" Type="http://schemas.openxmlformats.org/officeDocument/2006/relationships/image" Target="../media/image3135.png"/><Relationship Id="rId510" Type="http://schemas.openxmlformats.org/officeDocument/2006/relationships/customXml" Target="../ink/ink4425.xml"/><Relationship Id="rId552" Type="http://schemas.openxmlformats.org/officeDocument/2006/relationships/customXml" Target="../ink/ink4446.xml"/><Relationship Id="rId594" Type="http://schemas.openxmlformats.org/officeDocument/2006/relationships/customXml" Target="../ink/ink4467.xml"/><Relationship Id="rId191" Type="http://schemas.openxmlformats.org/officeDocument/2006/relationships/customXml" Target="../ink/ink4263.xml"/><Relationship Id="rId205" Type="http://schemas.openxmlformats.org/officeDocument/2006/relationships/customXml" Target="../ink/ink4270.xml"/><Relationship Id="rId247" Type="http://schemas.openxmlformats.org/officeDocument/2006/relationships/customXml" Target="../ink/ink4291.xml"/><Relationship Id="rId412" Type="http://schemas.openxmlformats.org/officeDocument/2006/relationships/image" Target="../media/image3147.png"/><Relationship Id="rId107" Type="http://schemas.openxmlformats.org/officeDocument/2006/relationships/image" Target="../media/image2997.png"/><Relationship Id="rId289" Type="http://schemas.openxmlformats.org/officeDocument/2006/relationships/image" Target="../media/image3087.png"/><Relationship Id="rId454" Type="http://schemas.openxmlformats.org/officeDocument/2006/relationships/customXml" Target="../ink/ink4397.xml"/><Relationship Id="rId496" Type="http://schemas.openxmlformats.org/officeDocument/2006/relationships/customXml" Target="../ink/ink4418.xml"/><Relationship Id="rId11" Type="http://schemas.openxmlformats.org/officeDocument/2006/relationships/image" Target="../media/image29010.png"/><Relationship Id="rId53" Type="http://schemas.openxmlformats.org/officeDocument/2006/relationships/image" Target="../media/image2970.png"/><Relationship Id="rId149" Type="http://schemas.openxmlformats.org/officeDocument/2006/relationships/image" Target="../media/image3018.png"/><Relationship Id="rId314" Type="http://schemas.openxmlformats.org/officeDocument/2006/relationships/customXml" Target="../ink/ink4325.xml"/><Relationship Id="rId356" Type="http://schemas.openxmlformats.org/officeDocument/2006/relationships/customXml" Target="../ink/ink4347.xml"/><Relationship Id="rId398" Type="http://schemas.openxmlformats.org/officeDocument/2006/relationships/customXml" Target="../ink/ink4368.xml"/><Relationship Id="rId521" Type="http://schemas.openxmlformats.org/officeDocument/2006/relationships/image" Target="../media/image3201.png"/><Relationship Id="rId563" Type="http://schemas.openxmlformats.org/officeDocument/2006/relationships/image" Target="../media/image3222.png"/><Relationship Id="rId95" Type="http://schemas.openxmlformats.org/officeDocument/2006/relationships/image" Target="../media/image2991.png"/><Relationship Id="rId160" Type="http://schemas.openxmlformats.org/officeDocument/2006/relationships/customXml" Target="../ink/ink4247.xml"/><Relationship Id="rId216" Type="http://schemas.openxmlformats.org/officeDocument/2006/relationships/image" Target="../media/image3051.png"/><Relationship Id="rId423" Type="http://schemas.openxmlformats.org/officeDocument/2006/relationships/customXml" Target="../ink/ink4381.xml"/><Relationship Id="rId258" Type="http://schemas.openxmlformats.org/officeDocument/2006/relationships/customXml" Target="../ink/ink4297.xml"/><Relationship Id="rId465" Type="http://schemas.openxmlformats.org/officeDocument/2006/relationships/image" Target="../media/image3173.png"/><Relationship Id="rId22" Type="http://schemas.openxmlformats.org/officeDocument/2006/relationships/customXml" Target="../ink/ink4178.xml"/><Relationship Id="rId64" Type="http://schemas.openxmlformats.org/officeDocument/2006/relationships/customXml" Target="../ink/ink4199.xml"/><Relationship Id="rId118" Type="http://schemas.openxmlformats.org/officeDocument/2006/relationships/customXml" Target="../ink/ink4226.xml"/><Relationship Id="rId325" Type="http://schemas.openxmlformats.org/officeDocument/2006/relationships/image" Target="../media/image3105.png"/><Relationship Id="rId367" Type="http://schemas.openxmlformats.org/officeDocument/2006/relationships/image" Target="../media/image3125.png"/><Relationship Id="rId532" Type="http://schemas.openxmlformats.org/officeDocument/2006/relationships/customXml" Target="../ink/ink4436.xml"/><Relationship Id="rId574" Type="http://schemas.openxmlformats.org/officeDocument/2006/relationships/customXml" Target="../ink/ink4457.xml"/><Relationship Id="rId171" Type="http://schemas.openxmlformats.org/officeDocument/2006/relationships/image" Target="../media/image3029.png"/><Relationship Id="rId227" Type="http://schemas.openxmlformats.org/officeDocument/2006/relationships/customXml" Target="../ink/ink4281.xml"/><Relationship Id="rId269" Type="http://schemas.openxmlformats.org/officeDocument/2006/relationships/image" Target="../media/image3077.png"/><Relationship Id="rId434" Type="http://schemas.openxmlformats.org/officeDocument/2006/relationships/image" Target="../media/image3158.png"/><Relationship Id="rId476" Type="http://schemas.openxmlformats.org/officeDocument/2006/relationships/customXml" Target="../ink/ink4408.xml"/><Relationship Id="rId33" Type="http://schemas.openxmlformats.org/officeDocument/2006/relationships/image" Target="../media/image2960.png"/><Relationship Id="rId129" Type="http://schemas.openxmlformats.org/officeDocument/2006/relationships/image" Target="../media/image3008.png"/><Relationship Id="rId280" Type="http://schemas.openxmlformats.org/officeDocument/2006/relationships/customXml" Target="../ink/ink4308.xml"/><Relationship Id="rId336" Type="http://schemas.openxmlformats.org/officeDocument/2006/relationships/image" Target="../media/image3110.png"/><Relationship Id="rId501" Type="http://schemas.openxmlformats.org/officeDocument/2006/relationships/image" Target="../media/image3191.png"/><Relationship Id="rId543" Type="http://schemas.openxmlformats.org/officeDocument/2006/relationships/image" Target="../media/image3212.png"/><Relationship Id="rId75" Type="http://schemas.openxmlformats.org/officeDocument/2006/relationships/image" Target="../media/image2981.png"/><Relationship Id="rId140" Type="http://schemas.openxmlformats.org/officeDocument/2006/relationships/customXml" Target="../ink/ink4237.xml"/><Relationship Id="rId182" Type="http://schemas.openxmlformats.org/officeDocument/2006/relationships/customXml" Target="../ink/ink4258.xml"/><Relationship Id="rId378" Type="http://schemas.openxmlformats.org/officeDocument/2006/relationships/customXml" Target="../ink/ink4358.xml"/><Relationship Id="rId403" Type="http://schemas.openxmlformats.org/officeDocument/2006/relationships/image" Target="../media/image3143.png"/><Relationship Id="rId585" Type="http://schemas.openxmlformats.org/officeDocument/2006/relationships/image" Target="../media/image3233.png"/><Relationship Id="rId6" Type="http://schemas.openxmlformats.org/officeDocument/2006/relationships/image" Target="../media/image24010.png"/><Relationship Id="rId238" Type="http://schemas.openxmlformats.org/officeDocument/2006/relationships/image" Target="../media/image3062.png"/><Relationship Id="rId445" Type="http://schemas.openxmlformats.org/officeDocument/2006/relationships/image" Target="../media/image3163.png"/><Relationship Id="rId487" Type="http://schemas.openxmlformats.org/officeDocument/2006/relationships/image" Target="../media/image3184.png"/><Relationship Id="rId291" Type="http://schemas.openxmlformats.org/officeDocument/2006/relationships/image" Target="../media/image3088.png"/><Relationship Id="rId305" Type="http://schemas.openxmlformats.org/officeDocument/2006/relationships/image" Target="../media/image3095.png"/><Relationship Id="rId347" Type="http://schemas.openxmlformats.org/officeDocument/2006/relationships/customXml" Target="../ink/ink4342.xml"/><Relationship Id="rId512" Type="http://schemas.openxmlformats.org/officeDocument/2006/relationships/customXml" Target="../ink/ink4426.xml"/><Relationship Id="rId44" Type="http://schemas.openxmlformats.org/officeDocument/2006/relationships/customXml" Target="../ink/ink4189.xml"/><Relationship Id="rId86" Type="http://schemas.openxmlformats.org/officeDocument/2006/relationships/customXml" Target="../ink/ink4210.xml"/><Relationship Id="rId151" Type="http://schemas.openxmlformats.org/officeDocument/2006/relationships/image" Target="../media/image3019.png"/><Relationship Id="rId389" Type="http://schemas.openxmlformats.org/officeDocument/2006/relationships/image" Target="../media/image3136.png"/><Relationship Id="rId554" Type="http://schemas.openxmlformats.org/officeDocument/2006/relationships/customXml" Target="../ink/ink4447.xml"/><Relationship Id="rId596" Type="http://schemas.openxmlformats.org/officeDocument/2006/relationships/customXml" Target="../ink/ink4468.xml"/><Relationship Id="rId193" Type="http://schemas.openxmlformats.org/officeDocument/2006/relationships/customXml" Target="../ink/ink4264.xml"/><Relationship Id="rId207" Type="http://schemas.openxmlformats.org/officeDocument/2006/relationships/customXml" Target="../ink/ink4271.xml"/><Relationship Id="rId249" Type="http://schemas.openxmlformats.org/officeDocument/2006/relationships/customXml" Target="../ink/ink4292.xml"/><Relationship Id="rId414" Type="http://schemas.openxmlformats.org/officeDocument/2006/relationships/image" Target="../media/image3148.png"/><Relationship Id="rId456" Type="http://schemas.openxmlformats.org/officeDocument/2006/relationships/customXml" Target="../ink/ink4398.xml"/><Relationship Id="rId498" Type="http://schemas.openxmlformats.org/officeDocument/2006/relationships/customXml" Target="../ink/ink4419.xml"/><Relationship Id="rId13" Type="http://schemas.openxmlformats.org/officeDocument/2006/relationships/image" Target="../media/image31010.png"/><Relationship Id="rId109" Type="http://schemas.openxmlformats.org/officeDocument/2006/relationships/image" Target="../media/image2998.png"/><Relationship Id="rId260" Type="http://schemas.openxmlformats.org/officeDocument/2006/relationships/customXml" Target="../ink/ink4298.xml"/><Relationship Id="rId316" Type="http://schemas.openxmlformats.org/officeDocument/2006/relationships/customXml" Target="../ink/ink4326.xml"/><Relationship Id="rId523" Type="http://schemas.openxmlformats.org/officeDocument/2006/relationships/image" Target="../media/image3202.png"/><Relationship Id="rId55" Type="http://schemas.openxmlformats.org/officeDocument/2006/relationships/image" Target="../media/image2971.png"/><Relationship Id="rId97" Type="http://schemas.openxmlformats.org/officeDocument/2006/relationships/image" Target="../media/image2992.png"/><Relationship Id="rId120" Type="http://schemas.openxmlformats.org/officeDocument/2006/relationships/customXml" Target="../ink/ink4227.xml"/><Relationship Id="rId358" Type="http://schemas.openxmlformats.org/officeDocument/2006/relationships/customXml" Target="../ink/ink4348.xml"/><Relationship Id="rId565" Type="http://schemas.openxmlformats.org/officeDocument/2006/relationships/image" Target="../media/image3223.png"/><Relationship Id="rId162" Type="http://schemas.openxmlformats.org/officeDocument/2006/relationships/customXml" Target="../ink/ink4248.xml"/><Relationship Id="rId218" Type="http://schemas.openxmlformats.org/officeDocument/2006/relationships/image" Target="../media/image3052.png"/><Relationship Id="rId425" Type="http://schemas.openxmlformats.org/officeDocument/2006/relationships/customXml" Target="../ink/ink4382.xml"/><Relationship Id="rId467" Type="http://schemas.openxmlformats.org/officeDocument/2006/relationships/image" Target="../media/image3174.png"/><Relationship Id="rId271" Type="http://schemas.openxmlformats.org/officeDocument/2006/relationships/image" Target="../media/image3078.png"/><Relationship Id="rId24" Type="http://schemas.openxmlformats.org/officeDocument/2006/relationships/customXml" Target="../ink/ink4179.xml"/><Relationship Id="rId66" Type="http://schemas.openxmlformats.org/officeDocument/2006/relationships/customXml" Target="../ink/ink4200.xml"/><Relationship Id="rId131" Type="http://schemas.openxmlformats.org/officeDocument/2006/relationships/image" Target="../media/image3009.png"/><Relationship Id="rId327" Type="http://schemas.openxmlformats.org/officeDocument/2006/relationships/image" Target="../media/image3106.png"/><Relationship Id="rId369" Type="http://schemas.openxmlformats.org/officeDocument/2006/relationships/image" Target="../media/image3126.png"/><Relationship Id="rId534" Type="http://schemas.openxmlformats.org/officeDocument/2006/relationships/customXml" Target="../ink/ink4437.xml"/><Relationship Id="rId576" Type="http://schemas.openxmlformats.org/officeDocument/2006/relationships/customXml" Target="../ink/ink4458.xml"/><Relationship Id="rId173" Type="http://schemas.openxmlformats.org/officeDocument/2006/relationships/image" Target="../media/image3030.png"/><Relationship Id="rId229" Type="http://schemas.openxmlformats.org/officeDocument/2006/relationships/customXml" Target="../ink/ink4282.xml"/><Relationship Id="rId380" Type="http://schemas.openxmlformats.org/officeDocument/2006/relationships/customXml" Target="../ink/ink4359.xml"/><Relationship Id="rId436" Type="http://schemas.openxmlformats.org/officeDocument/2006/relationships/customXml" Target="../ink/ink4388.xml"/><Relationship Id="rId601" Type="http://schemas.openxmlformats.org/officeDocument/2006/relationships/image" Target="../media/image3241.png"/><Relationship Id="rId240" Type="http://schemas.openxmlformats.org/officeDocument/2006/relationships/image" Target="../media/image3063.png"/><Relationship Id="rId478" Type="http://schemas.openxmlformats.org/officeDocument/2006/relationships/customXml" Target="../ink/ink4409.xml"/><Relationship Id="rId35" Type="http://schemas.openxmlformats.org/officeDocument/2006/relationships/image" Target="../media/image2961.png"/><Relationship Id="rId77" Type="http://schemas.openxmlformats.org/officeDocument/2006/relationships/image" Target="../media/image2982.png"/><Relationship Id="rId100" Type="http://schemas.openxmlformats.org/officeDocument/2006/relationships/customXml" Target="../ink/ink4217.xml"/><Relationship Id="rId282" Type="http://schemas.openxmlformats.org/officeDocument/2006/relationships/customXml" Target="../ink/ink4309.xml"/><Relationship Id="rId338" Type="http://schemas.openxmlformats.org/officeDocument/2006/relationships/image" Target="../media/image3111.png"/><Relationship Id="rId503" Type="http://schemas.openxmlformats.org/officeDocument/2006/relationships/image" Target="../media/image3192.png"/><Relationship Id="rId545" Type="http://schemas.openxmlformats.org/officeDocument/2006/relationships/image" Target="../media/image3213.png"/><Relationship Id="rId587" Type="http://schemas.openxmlformats.org/officeDocument/2006/relationships/image" Target="../media/image3234.png"/><Relationship Id="rId8" Type="http://schemas.openxmlformats.org/officeDocument/2006/relationships/image" Target="../media/image26010.png"/><Relationship Id="rId142" Type="http://schemas.openxmlformats.org/officeDocument/2006/relationships/customXml" Target="../ink/ink4238.xml"/><Relationship Id="rId184" Type="http://schemas.openxmlformats.org/officeDocument/2006/relationships/customXml" Target="../ink/ink4259.xml"/><Relationship Id="rId391" Type="http://schemas.openxmlformats.org/officeDocument/2006/relationships/image" Target="../media/image3137.png"/><Relationship Id="rId405" Type="http://schemas.openxmlformats.org/officeDocument/2006/relationships/image" Target="../media/image3144.png"/><Relationship Id="rId447" Type="http://schemas.openxmlformats.org/officeDocument/2006/relationships/image" Target="../media/image3164.png"/><Relationship Id="rId251" Type="http://schemas.openxmlformats.org/officeDocument/2006/relationships/customXml" Target="../ink/ink4293.xml"/><Relationship Id="rId489" Type="http://schemas.openxmlformats.org/officeDocument/2006/relationships/image" Target="../media/image3185.png"/><Relationship Id="rId46" Type="http://schemas.openxmlformats.org/officeDocument/2006/relationships/customXml" Target="../ink/ink4190.xml"/><Relationship Id="rId293" Type="http://schemas.openxmlformats.org/officeDocument/2006/relationships/image" Target="../media/image3089.png"/><Relationship Id="rId307" Type="http://schemas.openxmlformats.org/officeDocument/2006/relationships/image" Target="../media/image3096.png"/><Relationship Id="rId349" Type="http://schemas.openxmlformats.org/officeDocument/2006/relationships/customXml" Target="../ink/ink4343.xml"/><Relationship Id="rId514" Type="http://schemas.openxmlformats.org/officeDocument/2006/relationships/customXml" Target="../ink/ink4427.xml"/><Relationship Id="rId556" Type="http://schemas.openxmlformats.org/officeDocument/2006/relationships/customXml" Target="../ink/ink4448.xml"/><Relationship Id="rId88" Type="http://schemas.openxmlformats.org/officeDocument/2006/relationships/customXml" Target="../ink/ink4211.xml"/><Relationship Id="rId111" Type="http://schemas.openxmlformats.org/officeDocument/2006/relationships/image" Target="../media/image2999.png"/><Relationship Id="rId153" Type="http://schemas.openxmlformats.org/officeDocument/2006/relationships/image" Target="../media/image3020.png"/><Relationship Id="rId195" Type="http://schemas.openxmlformats.org/officeDocument/2006/relationships/customXml" Target="../ink/ink4265.xml"/><Relationship Id="rId209" Type="http://schemas.openxmlformats.org/officeDocument/2006/relationships/customXml" Target="../ink/ink4272.xml"/><Relationship Id="rId360" Type="http://schemas.openxmlformats.org/officeDocument/2006/relationships/customXml" Target="../ink/ink4349.xml"/><Relationship Id="rId416" Type="http://schemas.openxmlformats.org/officeDocument/2006/relationships/image" Target="../media/image3149.png"/><Relationship Id="rId598" Type="http://schemas.openxmlformats.org/officeDocument/2006/relationships/customXml" Target="../ink/ink4469.xml"/><Relationship Id="rId220" Type="http://schemas.openxmlformats.org/officeDocument/2006/relationships/image" Target="../media/image3053.png"/><Relationship Id="rId458" Type="http://schemas.openxmlformats.org/officeDocument/2006/relationships/customXml" Target="../ink/ink4399.xml"/><Relationship Id="rId15" Type="http://schemas.openxmlformats.org/officeDocument/2006/relationships/image" Target="../media/image5700.png"/><Relationship Id="rId57" Type="http://schemas.openxmlformats.org/officeDocument/2006/relationships/image" Target="../media/image2972.png"/><Relationship Id="rId262" Type="http://schemas.openxmlformats.org/officeDocument/2006/relationships/customXml" Target="../ink/ink4299.xml"/><Relationship Id="rId318" Type="http://schemas.openxmlformats.org/officeDocument/2006/relationships/customXml" Target="../ink/ink4327.xml"/><Relationship Id="rId525" Type="http://schemas.openxmlformats.org/officeDocument/2006/relationships/image" Target="../media/image3203.png"/><Relationship Id="rId567" Type="http://schemas.openxmlformats.org/officeDocument/2006/relationships/image" Target="../media/image3224.png"/><Relationship Id="rId99" Type="http://schemas.openxmlformats.org/officeDocument/2006/relationships/image" Target="../media/image2993.png"/><Relationship Id="rId122" Type="http://schemas.openxmlformats.org/officeDocument/2006/relationships/customXml" Target="../ink/ink4228.xml"/><Relationship Id="rId164" Type="http://schemas.openxmlformats.org/officeDocument/2006/relationships/customXml" Target="../ink/ink4249.xml"/><Relationship Id="rId371" Type="http://schemas.openxmlformats.org/officeDocument/2006/relationships/image" Target="../media/image3127.png"/><Relationship Id="rId427" Type="http://schemas.openxmlformats.org/officeDocument/2006/relationships/customXml" Target="../ink/ink4383.xml"/><Relationship Id="rId469" Type="http://schemas.openxmlformats.org/officeDocument/2006/relationships/image" Target="../media/image3175.png"/><Relationship Id="rId26" Type="http://schemas.openxmlformats.org/officeDocument/2006/relationships/customXml" Target="../ink/ink4180.xml"/><Relationship Id="rId231" Type="http://schemas.openxmlformats.org/officeDocument/2006/relationships/customXml" Target="../ink/ink4283.xml"/><Relationship Id="rId273" Type="http://schemas.openxmlformats.org/officeDocument/2006/relationships/image" Target="../media/image3079.png"/><Relationship Id="rId329" Type="http://schemas.openxmlformats.org/officeDocument/2006/relationships/customXml" Target="../ink/ink4333.xml"/><Relationship Id="rId480" Type="http://schemas.openxmlformats.org/officeDocument/2006/relationships/customXml" Target="../ink/ink4410.xml"/><Relationship Id="rId536" Type="http://schemas.openxmlformats.org/officeDocument/2006/relationships/customXml" Target="../ink/ink4438.xml"/><Relationship Id="rId68" Type="http://schemas.openxmlformats.org/officeDocument/2006/relationships/customXml" Target="../ink/ink4201.xml"/><Relationship Id="rId133" Type="http://schemas.openxmlformats.org/officeDocument/2006/relationships/image" Target="../media/image3010.png"/><Relationship Id="rId175" Type="http://schemas.openxmlformats.org/officeDocument/2006/relationships/image" Target="../media/image3031.png"/><Relationship Id="rId340" Type="http://schemas.openxmlformats.org/officeDocument/2006/relationships/image" Target="../media/image3112.png"/><Relationship Id="rId578" Type="http://schemas.openxmlformats.org/officeDocument/2006/relationships/customXml" Target="../ink/ink4459.xml"/><Relationship Id="rId200" Type="http://schemas.openxmlformats.org/officeDocument/2006/relationships/image" Target="../media/image3043.png"/><Relationship Id="rId382" Type="http://schemas.openxmlformats.org/officeDocument/2006/relationships/customXml" Target="../ink/ink4360.xml"/><Relationship Id="rId438" Type="http://schemas.openxmlformats.org/officeDocument/2006/relationships/customXml" Target="../ink/ink4389.xml"/><Relationship Id="rId242" Type="http://schemas.openxmlformats.org/officeDocument/2006/relationships/image" Target="../media/image3064.png"/><Relationship Id="rId284" Type="http://schemas.openxmlformats.org/officeDocument/2006/relationships/customXml" Target="../ink/ink4310.xml"/><Relationship Id="rId491" Type="http://schemas.openxmlformats.org/officeDocument/2006/relationships/image" Target="../media/image3186.png"/><Relationship Id="rId505" Type="http://schemas.openxmlformats.org/officeDocument/2006/relationships/image" Target="../media/image3193.png"/><Relationship Id="rId37" Type="http://schemas.openxmlformats.org/officeDocument/2006/relationships/image" Target="../media/image2962.png"/><Relationship Id="rId79" Type="http://schemas.openxmlformats.org/officeDocument/2006/relationships/image" Target="../media/image2983.png"/><Relationship Id="rId102" Type="http://schemas.openxmlformats.org/officeDocument/2006/relationships/customXml" Target="../ink/ink4218.xml"/><Relationship Id="rId144" Type="http://schemas.openxmlformats.org/officeDocument/2006/relationships/customXml" Target="../ink/ink4239.xml"/><Relationship Id="rId547" Type="http://schemas.openxmlformats.org/officeDocument/2006/relationships/image" Target="../media/image3214.png"/><Relationship Id="rId589" Type="http://schemas.openxmlformats.org/officeDocument/2006/relationships/image" Target="../media/image3235.png"/><Relationship Id="rId90" Type="http://schemas.openxmlformats.org/officeDocument/2006/relationships/customXml" Target="../ink/ink4212.xml"/><Relationship Id="rId186" Type="http://schemas.openxmlformats.org/officeDocument/2006/relationships/customXml" Target="../ink/ink4260.xml"/><Relationship Id="rId351" Type="http://schemas.openxmlformats.org/officeDocument/2006/relationships/customXml" Target="../ink/ink4344.xml"/><Relationship Id="rId393" Type="http://schemas.openxmlformats.org/officeDocument/2006/relationships/image" Target="../media/image3138.png"/><Relationship Id="rId407" Type="http://schemas.openxmlformats.org/officeDocument/2006/relationships/customXml" Target="../ink/ink4373.xml"/><Relationship Id="rId449" Type="http://schemas.openxmlformats.org/officeDocument/2006/relationships/image" Target="../media/image3165.png"/><Relationship Id="rId211" Type="http://schemas.openxmlformats.org/officeDocument/2006/relationships/customXml" Target="../ink/ink4273.xml"/><Relationship Id="rId253" Type="http://schemas.openxmlformats.org/officeDocument/2006/relationships/image" Target="../media/image3069.png"/><Relationship Id="rId295" Type="http://schemas.openxmlformats.org/officeDocument/2006/relationships/image" Target="../media/image3090.png"/><Relationship Id="rId309" Type="http://schemas.openxmlformats.org/officeDocument/2006/relationships/image" Target="../media/image3097.png"/><Relationship Id="rId460" Type="http://schemas.openxmlformats.org/officeDocument/2006/relationships/customXml" Target="../ink/ink4400.xml"/><Relationship Id="rId516" Type="http://schemas.openxmlformats.org/officeDocument/2006/relationships/customXml" Target="../ink/ink4428.xml"/><Relationship Id="rId48" Type="http://schemas.openxmlformats.org/officeDocument/2006/relationships/customXml" Target="../ink/ink4191.xml"/><Relationship Id="rId113" Type="http://schemas.openxmlformats.org/officeDocument/2006/relationships/image" Target="../media/image3000.png"/><Relationship Id="rId320" Type="http://schemas.openxmlformats.org/officeDocument/2006/relationships/customXml" Target="../ink/ink4328.xml"/><Relationship Id="rId558" Type="http://schemas.openxmlformats.org/officeDocument/2006/relationships/customXml" Target="../ink/ink4449.xml"/><Relationship Id="rId155" Type="http://schemas.openxmlformats.org/officeDocument/2006/relationships/image" Target="../media/image3021.png"/><Relationship Id="rId197" Type="http://schemas.openxmlformats.org/officeDocument/2006/relationships/customXml" Target="../ink/ink4266.xml"/><Relationship Id="rId362" Type="http://schemas.openxmlformats.org/officeDocument/2006/relationships/customXml" Target="../ink/ink4350.xml"/><Relationship Id="rId418" Type="http://schemas.openxmlformats.org/officeDocument/2006/relationships/image" Target="../media/image3150.png"/><Relationship Id="rId222" Type="http://schemas.openxmlformats.org/officeDocument/2006/relationships/image" Target="../media/image3054.png"/><Relationship Id="rId264" Type="http://schemas.openxmlformats.org/officeDocument/2006/relationships/customXml" Target="../ink/ink4300.xml"/><Relationship Id="rId471" Type="http://schemas.openxmlformats.org/officeDocument/2006/relationships/image" Target="../media/image3176.png"/><Relationship Id="rId17" Type="http://schemas.openxmlformats.org/officeDocument/2006/relationships/image" Target="../media/image2952.png"/><Relationship Id="rId59" Type="http://schemas.openxmlformats.org/officeDocument/2006/relationships/image" Target="../media/image2973.png"/><Relationship Id="rId124" Type="http://schemas.openxmlformats.org/officeDocument/2006/relationships/customXml" Target="../ink/ink4229.xml"/><Relationship Id="rId527" Type="http://schemas.openxmlformats.org/officeDocument/2006/relationships/image" Target="../media/image3204.png"/><Relationship Id="rId569" Type="http://schemas.openxmlformats.org/officeDocument/2006/relationships/image" Target="../media/image3225.png"/><Relationship Id="rId70" Type="http://schemas.openxmlformats.org/officeDocument/2006/relationships/customXml" Target="../ink/ink4202.xml"/><Relationship Id="rId166" Type="http://schemas.openxmlformats.org/officeDocument/2006/relationships/customXml" Target="../ink/ink4250.xml"/><Relationship Id="rId331" Type="http://schemas.openxmlformats.org/officeDocument/2006/relationships/customXml" Target="../ink/ink4334.xml"/><Relationship Id="rId373" Type="http://schemas.openxmlformats.org/officeDocument/2006/relationships/image" Target="../media/image3128.png"/><Relationship Id="rId429" Type="http://schemas.openxmlformats.org/officeDocument/2006/relationships/customXml" Target="../ink/ink4384.xml"/><Relationship Id="rId580" Type="http://schemas.openxmlformats.org/officeDocument/2006/relationships/customXml" Target="../ink/ink4460.xml"/><Relationship Id="rId1" Type="http://schemas.openxmlformats.org/officeDocument/2006/relationships/slideLayout" Target="../slideLayouts/slideLayout1.xml"/><Relationship Id="rId233" Type="http://schemas.openxmlformats.org/officeDocument/2006/relationships/customXml" Target="../ink/ink4284.xml"/><Relationship Id="rId440" Type="http://schemas.openxmlformats.org/officeDocument/2006/relationships/customXml" Target="../ink/ink4390.xml"/><Relationship Id="rId28" Type="http://schemas.openxmlformats.org/officeDocument/2006/relationships/customXml" Target="../ink/ink4181.xml"/><Relationship Id="rId275" Type="http://schemas.openxmlformats.org/officeDocument/2006/relationships/image" Target="../media/image3080.png"/><Relationship Id="rId300" Type="http://schemas.openxmlformats.org/officeDocument/2006/relationships/customXml" Target="../ink/ink4318.xml"/><Relationship Id="rId482" Type="http://schemas.openxmlformats.org/officeDocument/2006/relationships/customXml" Target="../ink/ink4411.xml"/><Relationship Id="rId538" Type="http://schemas.openxmlformats.org/officeDocument/2006/relationships/customXml" Target="../ink/ink4439.xml"/><Relationship Id="rId81" Type="http://schemas.openxmlformats.org/officeDocument/2006/relationships/image" Target="../media/image2984.png"/><Relationship Id="rId135" Type="http://schemas.openxmlformats.org/officeDocument/2006/relationships/image" Target="../media/image3011.png"/><Relationship Id="rId177" Type="http://schemas.openxmlformats.org/officeDocument/2006/relationships/image" Target="../media/image3032.png"/><Relationship Id="rId342" Type="http://schemas.openxmlformats.org/officeDocument/2006/relationships/image" Target="../media/image3113.png"/><Relationship Id="rId384" Type="http://schemas.openxmlformats.org/officeDocument/2006/relationships/customXml" Target="../ink/ink4361.xml"/><Relationship Id="rId591" Type="http://schemas.openxmlformats.org/officeDocument/2006/relationships/image" Target="../media/image3236.png"/><Relationship Id="rId202" Type="http://schemas.openxmlformats.org/officeDocument/2006/relationships/image" Target="../media/image3044.png"/><Relationship Id="rId244" Type="http://schemas.openxmlformats.org/officeDocument/2006/relationships/image" Target="../media/image3065.png"/><Relationship Id="rId39" Type="http://schemas.openxmlformats.org/officeDocument/2006/relationships/image" Target="../media/image2963.png"/><Relationship Id="rId286" Type="http://schemas.openxmlformats.org/officeDocument/2006/relationships/customXml" Target="../ink/ink4311.xml"/><Relationship Id="rId451" Type="http://schemas.openxmlformats.org/officeDocument/2006/relationships/image" Target="../media/image3166.png"/><Relationship Id="rId493" Type="http://schemas.openxmlformats.org/officeDocument/2006/relationships/image" Target="../media/image3187.png"/><Relationship Id="rId507" Type="http://schemas.openxmlformats.org/officeDocument/2006/relationships/image" Target="../media/image3194.png"/><Relationship Id="rId549" Type="http://schemas.openxmlformats.org/officeDocument/2006/relationships/image" Target="../media/image3215.png"/><Relationship Id="rId50" Type="http://schemas.openxmlformats.org/officeDocument/2006/relationships/customXml" Target="../ink/ink4192.xml"/><Relationship Id="rId104" Type="http://schemas.openxmlformats.org/officeDocument/2006/relationships/customXml" Target="../ink/ink4219.xml"/><Relationship Id="rId146" Type="http://schemas.openxmlformats.org/officeDocument/2006/relationships/customXml" Target="../ink/ink4240.xml"/><Relationship Id="rId188" Type="http://schemas.openxmlformats.org/officeDocument/2006/relationships/image" Target="../media/image3037.png"/><Relationship Id="rId311" Type="http://schemas.openxmlformats.org/officeDocument/2006/relationships/image" Target="../media/image3098.png"/><Relationship Id="rId353" Type="http://schemas.openxmlformats.org/officeDocument/2006/relationships/customXml" Target="../ink/ink4345.xml"/><Relationship Id="rId395" Type="http://schemas.openxmlformats.org/officeDocument/2006/relationships/image" Target="../media/image3139.png"/><Relationship Id="rId409" Type="http://schemas.openxmlformats.org/officeDocument/2006/relationships/customXml" Target="../ink/ink4374.xml"/><Relationship Id="rId560" Type="http://schemas.openxmlformats.org/officeDocument/2006/relationships/customXml" Target="../ink/ink4450.xml"/><Relationship Id="rId92" Type="http://schemas.openxmlformats.org/officeDocument/2006/relationships/customXml" Target="../ink/ink4213.xml"/><Relationship Id="rId213" Type="http://schemas.openxmlformats.org/officeDocument/2006/relationships/customXml" Target="../ink/ink4274.xml"/><Relationship Id="rId420" Type="http://schemas.openxmlformats.org/officeDocument/2006/relationships/image" Target="../media/image3151.png"/><Relationship Id="rId255" Type="http://schemas.openxmlformats.org/officeDocument/2006/relationships/image" Target="../media/image3070.png"/><Relationship Id="rId297" Type="http://schemas.openxmlformats.org/officeDocument/2006/relationships/image" Target="../media/image3091.png"/><Relationship Id="rId462" Type="http://schemas.openxmlformats.org/officeDocument/2006/relationships/customXml" Target="../ink/ink4401.xml"/><Relationship Id="rId518" Type="http://schemas.openxmlformats.org/officeDocument/2006/relationships/customXml" Target="../ink/ink4429.xml"/><Relationship Id="rId115" Type="http://schemas.openxmlformats.org/officeDocument/2006/relationships/image" Target="../media/image3001.png"/><Relationship Id="rId157" Type="http://schemas.openxmlformats.org/officeDocument/2006/relationships/image" Target="../media/image3022.png"/><Relationship Id="rId322" Type="http://schemas.openxmlformats.org/officeDocument/2006/relationships/customXml" Target="../ink/ink4329.xml"/><Relationship Id="rId364" Type="http://schemas.openxmlformats.org/officeDocument/2006/relationships/customXml" Target="../ink/ink4351.xml"/><Relationship Id="rId61" Type="http://schemas.openxmlformats.org/officeDocument/2006/relationships/image" Target="../media/image2974.png"/><Relationship Id="rId199" Type="http://schemas.openxmlformats.org/officeDocument/2006/relationships/customXml" Target="../ink/ink4267.xml"/><Relationship Id="rId571" Type="http://schemas.openxmlformats.org/officeDocument/2006/relationships/image" Target="../media/image3226.png"/><Relationship Id="rId19" Type="http://schemas.openxmlformats.org/officeDocument/2006/relationships/image" Target="../media/image2953.png"/><Relationship Id="rId224" Type="http://schemas.openxmlformats.org/officeDocument/2006/relationships/image" Target="../media/image3055.png"/><Relationship Id="rId266" Type="http://schemas.openxmlformats.org/officeDocument/2006/relationships/customXml" Target="../ink/ink4301.xml"/><Relationship Id="rId431" Type="http://schemas.openxmlformats.org/officeDocument/2006/relationships/customXml" Target="../ink/ink4385.xml"/><Relationship Id="rId473" Type="http://schemas.openxmlformats.org/officeDocument/2006/relationships/image" Target="../media/image3177.png"/><Relationship Id="rId529" Type="http://schemas.openxmlformats.org/officeDocument/2006/relationships/image" Target="../media/image3205.png"/><Relationship Id="rId30" Type="http://schemas.openxmlformats.org/officeDocument/2006/relationships/customXml" Target="../ink/ink4182.xml"/><Relationship Id="rId126" Type="http://schemas.openxmlformats.org/officeDocument/2006/relationships/customXml" Target="../ink/ink4230.xml"/><Relationship Id="rId168" Type="http://schemas.openxmlformats.org/officeDocument/2006/relationships/customXml" Target="../ink/ink4251.xml"/><Relationship Id="rId333" Type="http://schemas.openxmlformats.org/officeDocument/2006/relationships/customXml" Target="../ink/ink4335.xml"/><Relationship Id="rId540" Type="http://schemas.openxmlformats.org/officeDocument/2006/relationships/customXml" Target="../ink/ink4440.xml"/><Relationship Id="rId72" Type="http://schemas.openxmlformats.org/officeDocument/2006/relationships/customXml" Target="../ink/ink4203.xml"/><Relationship Id="rId375" Type="http://schemas.openxmlformats.org/officeDocument/2006/relationships/image" Target="../media/image3129.png"/><Relationship Id="rId582" Type="http://schemas.openxmlformats.org/officeDocument/2006/relationships/customXml" Target="../ink/ink4461.xml"/><Relationship Id="rId235" Type="http://schemas.openxmlformats.org/officeDocument/2006/relationships/customXml" Target="../ink/ink4285.xml"/><Relationship Id="rId277" Type="http://schemas.openxmlformats.org/officeDocument/2006/relationships/image" Target="../media/image3081.png"/><Relationship Id="rId400" Type="http://schemas.openxmlformats.org/officeDocument/2006/relationships/customXml" Target="../ink/ink4369.xml"/><Relationship Id="rId442" Type="http://schemas.openxmlformats.org/officeDocument/2006/relationships/customXml" Target="../ink/ink4391.xml"/><Relationship Id="rId484" Type="http://schemas.openxmlformats.org/officeDocument/2006/relationships/customXml" Target="../ink/ink4412.xml"/><Relationship Id="rId137" Type="http://schemas.openxmlformats.org/officeDocument/2006/relationships/image" Target="../media/image3012.png"/><Relationship Id="rId302" Type="http://schemas.openxmlformats.org/officeDocument/2006/relationships/customXml" Target="../ink/ink4319.xml"/><Relationship Id="rId344" Type="http://schemas.openxmlformats.org/officeDocument/2006/relationships/image" Target="../media/image3114.png"/><Relationship Id="rId41" Type="http://schemas.openxmlformats.org/officeDocument/2006/relationships/image" Target="../media/image2964.png"/><Relationship Id="rId83" Type="http://schemas.openxmlformats.org/officeDocument/2006/relationships/image" Target="../media/image2985.png"/><Relationship Id="rId179" Type="http://schemas.openxmlformats.org/officeDocument/2006/relationships/image" Target="../media/image3033.png"/><Relationship Id="rId386" Type="http://schemas.openxmlformats.org/officeDocument/2006/relationships/customXml" Target="../ink/ink4362.xml"/><Relationship Id="rId551" Type="http://schemas.openxmlformats.org/officeDocument/2006/relationships/image" Target="../media/image3216.png"/><Relationship Id="rId593" Type="http://schemas.openxmlformats.org/officeDocument/2006/relationships/image" Target="../media/image3237.png"/><Relationship Id="rId190" Type="http://schemas.openxmlformats.org/officeDocument/2006/relationships/image" Target="../media/image3038.png"/><Relationship Id="rId204" Type="http://schemas.openxmlformats.org/officeDocument/2006/relationships/image" Target="../media/image3045.png"/><Relationship Id="rId246" Type="http://schemas.openxmlformats.org/officeDocument/2006/relationships/image" Target="../media/image3066.png"/><Relationship Id="rId288" Type="http://schemas.openxmlformats.org/officeDocument/2006/relationships/customXml" Target="../ink/ink4312.xml"/><Relationship Id="rId411" Type="http://schemas.openxmlformats.org/officeDocument/2006/relationships/customXml" Target="../ink/ink4375.xml"/><Relationship Id="rId453" Type="http://schemas.openxmlformats.org/officeDocument/2006/relationships/image" Target="../media/image3167.png"/><Relationship Id="rId509" Type="http://schemas.openxmlformats.org/officeDocument/2006/relationships/image" Target="../media/image3195.png"/><Relationship Id="rId106" Type="http://schemas.openxmlformats.org/officeDocument/2006/relationships/customXml" Target="../ink/ink4220.xml"/><Relationship Id="rId313" Type="http://schemas.openxmlformats.org/officeDocument/2006/relationships/image" Target="../media/image3099.png"/><Relationship Id="rId495" Type="http://schemas.openxmlformats.org/officeDocument/2006/relationships/image" Target="../media/image3188.png"/><Relationship Id="rId10" Type="http://schemas.openxmlformats.org/officeDocument/2006/relationships/image" Target="../media/image28010.png"/><Relationship Id="rId52" Type="http://schemas.openxmlformats.org/officeDocument/2006/relationships/customXml" Target="../ink/ink4193.xml"/><Relationship Id="rId94" Type="http://schemas.openxmlformats.org/officeDocument/2006/relationships/customXml" Target="../ink/ink4214.xml"/><Relationship Id="rId148" Type="http://schemas.openxmlformats.org/officeDocument/2006/relationships/customXml" Target="../ink/ink4241.xml"/><Relationship Id="rId355" Type="http://schemas.openxmlformats.org/officeDocument/2006/relationships/image" Target="../media/image3119.png"/><Relationship Id="rId397" Type="http://schemas.openxmlformats.org/officeDocument/2006/relationships/image" Target="../media/image3140.png"/><Relationship Id="rId520" Type="http://schemas.openxmlformats.org/officeDocument/2006/relationships/customXml" Target="../ink/ink4430.xml"/><Relationship Id="rId562" Type="http://schemas.openxmlformats.org/officeDocument/2006/relationships/customXml" Target="../ink/ink4451.xml"/><Relationship Id="rId215" Type="http://schemas.openxmlformats.org/officeDocument/2006/relationships/customXml" Target="../ink/ink4275.xml"/><Relationship Id="rId257" Type="http://schemas.openxmlformats.org/officeDocument/2006/relationships/image" Target="../media/image3071.png"/><Relationship Id="rId422" Type="http://schemas.openxmlformats.org/officeDocument/2006/relationships/image" Target="../media/image3152.png"/><Relationship Id="rId464" Type="http://schemas.openxmlformats.org/officeDocument/2006/relationships/customXml" Target="../ink/ink4402.xml"/><Relationship Id="rId299" Type="http://schemas.openxmlformats.org/officeDocument/2006/relationships/image" Target="../media/image3092.png"/><Relationship Id="rId63" Type="http://schemas.openxmlformats.org/officeDocument/2006/relationships/image" Target="../media/image2975.png"/><Relationship Id="rId159" Type="http://schemas.openxmlformats.org/officeDocument/2006/relationships/image" Target="../media/image3023.png"/><Relationship Id="rId366" Type="http://schemas.openxmlformats.org/officeDocument/2006/relationships/customXml" Target="../ink/ink4352.xml"/><Relationship Id="rId573" Type="http://schemas.openxmlformats.org/officeDocument/2006/relationships/image" Target="../media/image3227.png"/><Relationship Id="rId226" Type="http://schemas.openxmlformats.org/officeDocument/2006/relationships/image" Target="../media/image3056.png"/><Relationship Id="rId433" Type="http://schemas.openxmlformats.org/officeDocument/2006/relationships/customXml" Target="../ink/ink4386.xml"/><Relationship Id="rId74" Type="http://schemas.openxmlformats.org/officeDocument/2006/relationships/customXml" Target="../ink/ink4204.xml"/><Relationship Id="rId377" Type="http://schemas.openxmlformats.org/officeDocument/2006/relationships/image" Target="../media/image3130.png"/><Relationship Id="rId500" Type="http://schemas.openxmlformats.org/officeDocument/2006/relationships/customXml" Target="../ink/ink4420.xml"/><Relationship Id="rId584" Type="http://schemas.openxmlformats.org/officeDocument/2006/relationships/customXml" Target="../ink/ink4462.xml"/><Relationship Id="rId5" Type="http://schemas.openxmlformats.org/officeDocument/2006/relationships/image" Target="../media/image23010.png"/><Relationship Id="rId237" Type="http://schemas.openxmlformats.org/officeDocument/2006/relationships/customXml" Target="../ink/ink4286.xml"/><Relationship Id="rId444" Type="http://schemas.openxmlformats.org/officeDocument/2006/relationships/customXml" Target="../ink/ink4392.xml"/><Relationship Id="rId290" Type="http://schemas.openxmlformats.org/officeDocument/2006/relationships/customXml" Target="../ink/ink4313.xml"/><Relationship Id="rId304" Type="http://schemas.openxmlformats.org/officeDocument/2006/relationships/customXml" Target="../ink/ink4320.xml"/><Relationship Id="rId388" Type="http://schemas.openxmlformats.org/officeDocument/2006/relationships/customXml" Target="../ink/ink4363.xml"/><Relationship Id="rId511" Type="http://schemas.openxmlformats.org/officeDocument/2006/relationships/image" Target="../media/image3196.png"/><Relationship Id="rId85" Type="http://schemas.openxmlformats.org/officeDocument/2006/relationships/image" Target="../media/image2986.png"/><Relationship Id="rId150" Type="http://schemas.openxmlformats.org/officeDocument/2006/relationships/customXml" Target="../ink/ink4242.xml"/><Relationship Id="rId595" Type="http://schemas.openxmlformats.org/officeDocument/2006/relationships/image" Target="../media/image3238.png"/><Relationship Id="rId248" Type="http://schemas.openxmlformats.org/officeDocument/2006/relationships/image" Target="../media/image3067.png"/><Relationship Id="rId455" Type="http://schemas.openxmlformats.org/officeDocument/2006/relationships/image" Target="../media/image3168.png"/><Relationship Id="rId12" Type="http://schemas.openxmlformats.org/officeDocument/2006/relationships/image" Target="../media/image30010.png"/><Relationship Id="rId108" Type="http://schemas.openxmlformats.org/officeDocument/2006/relationships/customXml" Target="../ink/ink4221.xml"/><Relationship Id="rId315" Type="http://schemas.openxmlformats.org/officeDocument/2006/relationships/image" Target="../media/image3100.png"/><Relationship Id="rId522" Type="http://schemas.openxmlformats.org/officeDocument/2006/relationships/customXml" Target="../ink/ink4431.xml"/><Relationship Id="rId96" Type="http://schemas.openxmlformats.org/officeDocument/2006/relationships/customXml" Target="../ink/ink4215.xml"/><Relationship Id="rId161" Type="http://schemas.openxmlformats.org/officeDocument/2006/relationships/image" Target="../media/image3024.png"/><Relationship Id="rId399" Type="http://schemas.openxmlformats.org/officeDocument/2006/relationships/image" Target="../media/image3141.png"/><Relationship Id="rId259" Type="http://schemas.openxmlformats.org/officeDocument/2006/relationships/image" Target="../media/image3072.png"/><Relationship Id="rId466" Type="http://schemas.openxmlformats.org/officeDocument/2006/relationships/customXml" Target="../ink/ink4403.xml"/><Relationship Id="rId23" Type="http://schemas.openxmlformats.org/officeDocument/2006/relationships/image" Target="../media/image2955.png"/><Relationship Id="rId119" Type="http://schemas.openxmlformats.org/officeDocument/2006/relationships/image" Target="../media/image3003.png"/><Relationship Id="rId326" Type="http://schemas.openxmlformats.org/officeDocument/2006/relationships/customXml" Target="../ink/ink4331.xml"/><Relationship Id="rId533" Type="http://schemas.openxmlformats.org/officeDocument/2006/relationships/image" Target="../media/image3207.png"/><Relationship Id="rId172" Type="http://schemas.openxmlformats.org/officeDocument/2006/relationships/customXml" Target="../ink/ink4253.xml"/><Relationship Id="rId477" Type="http://schemas.openxmlformats.org/officeDocument/2006/relationships/image" Target="../media/image3179.png"/><Relationship Id="rId600" Type="http://schemas.openxmlformats.org/officeDocument/2006/relationships/customXml" Target="../ink/ink4470.xml"/><Relationship Id="rId337" Type="http://schemas.openxmlformats.org/officeDocument/2006/relationships/customXml" Target="../ink/ink4337.xml"/><Relationship Id="rId34" Type="http://schemas.openxmlformats.org/officeDocument/2006/relationships/customXml" Target="../ink/ink4184.xml"/><Relationship Id="rId544" Type="http://schemas.openxmlformats.org/officeDocument/2006/relationships/customXml" Target="../ink/ink4442.xml"/><Relationship Id="rId183" Type="http://schemas.openxmlformats.org/officeDocument/2006/relationships/image" Target="../media/image3035.png"/><Relationship Id="rId390" Type="http://schemas.openxmlformats.org/officeDocument/2006/relationships/customXml" Target="../ink/ink4364.xml"/><Relationship Id="rId404" Type="http://schemas.openxmlformats.org/officeDocument/2006/relationships/customXml" Target="../ink/ink4371.xml"/><Relationship Id="rId250" Type="http://schemas.openxmlformats.org/officeDocument/2006/relationships/image" Target="../media/image3068.png"/><Relationship Id="rId488" Type="http://schemas.openxmlformats.org/officeDocument/2006/relationships/customXml" Target="../ink/ink4414.xml"/><Relationship Id="rId45" Type="http://schemas.openxmlformats.org/officeDocument/2006/relationships/image" Target="../media/image2966.png"/><Relationship Id="rId110" Type="http://schemas.openxmlformats.org/officeDocument/2006/relationships/customXml" Target="../ink/ink4222.xml"/><Relationship Id="rId348" Type="http://schemas.openxmlformats.org/officeDocument/2006/relationships/image" Target="../media/image3116.png"/><Relationship Id="rId555" Type="http://schemas.openxmlformats.org/officeDocument/2006/relationships/image" Target="../media/image3218.png"/><Relationship Id="rId194" Type="http://schemas.openxmlformats.org/officeDocument/2006/relationships/image" Target="../media/image3040.png"/><Relationship Id="rId208" Type="http://schemas.openxmlformats.org/officeDocument/2006/relationships/image" Target="../media/image3047.png"/><Relationship Id="rId415" Type="http://schemas.openxmlformats.org/officeDocument/2006/relationships/customXml" Target="../ink/ink4377.xml"/></Relationships>
</file>

<file path=ppt/slides/_rels/slide31.xml.rels><?xml version="1.0" encoding="UTF-8" standalone="yes"?>
<Relationships xmlns="http://schemas.openxmlformats.org/package/2006/relationships"><Relationship Id="rId3" Type="http://schemas.openxmlformats.org/officeDocument/2006/relationships/image" Target="../media/image340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32.xml.rels><?xml version="1.0" encoding="UTF-8" standalone="yes"?>
<Relationships xmlns="http://schemas.openxmlformats.org/package/2006/relationships"><Relationship Id="rId3" Type="http://schemas.openxmlformats.org/officeDocument/2006/relationships/customXml" Target="../ink/ink447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43.png"/><Relationship Id="rId5" Type="http://schemas.openxmlformats.org/officeDocument/2006/relationships/customXml" Target="../ink/ink4472.xml"/><Relationship Id="rId4" Type="http://schemas.openxmlformats.org/officeDocument/2006/relationships/image" Target="../media/image3242.png"/></Relationships>
</file>

<file path=ppt/slides/_rels/slide33.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3244.jpeg"/><Relationship Id="rId7" Type="http://schemas.openxmlformats.org/officeDocument/2006/relationships/hyperlink" Target="https://www.britannica.com/animal/shar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3246.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3245.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13" Type="http://schemas.openxmlformats.org/officeDocument/2006/relationships/customXml" Target="../ink/ink102.xml"/><Relationship Id="rId18" Type="http://schemas.openxmlformats.org/officeDocument/2006/relationships/image" Target="../media/image589.png"/><Relationship Id="rId26" Type="http://schemas.openxmlformats.org/officeDocument/2006/relationships/image" Target="../media/image593.png"/><Relationship Id="rId3" Type="http://schemas.openxmlformats.org/officeDocument/2006/relationships/customXml" Target="../ink/ink97.xml"/><Relationship Id="rId21" Type="http://schemas.openxmlformats.org/officeDocument/2006/relationships/customXml" Target="../ink/ink106.xml"/><Relationship Id="rId34" Type="http://schemas.openxmlformats.org/officeDocument/2006/relationships/image" Target="../media/image597.png"/><Relationship Id="rId7" Type="http://schemas.openxmlformats.org/officeDocument/2006/relationships/customXml" Target="../ink/ink99.xml"/><Relationship Id="rId12" Type="http://schemas.openxmlformats.org/officeDocument/2006/relationships/image" Target="../media/image224.png"/><Relationship Id="rId17" Type="http://schemas.openxmlformats.org/officeDocument/2006/relationships/customXml" Target="../ink/ink104.xml"/><Relationship Id="rId25" Type="http://schemas.openxmlformats.org/officeDocument/2006/relationships/customXml" Target="../ink/ink108.xml"/><Relationship Id="rId33" Type="http://schemas.openxmlformats.org/officeDocument/2006/relationships/customXml" Target="../ink/ink112.xml"/><Relationship Id="rId2" Type="http://schemas.openxmlformats.org/officeDocument/2006/relationships/notesSlide" Target="../notesSlides/notesSlide4.xml"/><Relationship Id="rId16" Type="http://schemas.openxmlformats.org/officeDocument/2006/relationships/image" Target="../media/image588.png"/><Relationship Id="rId20" Type="http://schemas.openxmlformats.org/officeDocument/2006/relationships/image" Target="../media/image590.png"/><Relationship Id="rId29" Type="http://schemas.openxmlformats.org/officeDocument/2006/relationships/customXml" Target="../ink/ink110.xml"/><Relationship Id="rId1" Type="http://schemas.openxmlformats.org/officeDocument/2006/relationships/slideLayout" Target="../slideLayouts/slideLayout7.xml"/><Relationship Id="rId6" Type="http://schemas.openxmlformats.org/officeDocument/2006/relationships/image" Target="../media/image584.png"/><Relationship Id="rId11" Type="http://schemas.openxmlformats.org/officeDocument/2006/relationships/customXml" Target="../ink/ink101.xml"/><Relationship Id="rId24" Type="http://schemas.openxmlformats.org/officeDocument/2006/relationships/image" Target="../media/image592.png"/><Relationship Id="rId32" Type="http://schemas.openxmlformats.org/officeDocument/2006/relationships/image" Target="../media/image596.png"/><Relationship Id="rId5" Type="http://schemas.openxmlformats.org/officeDocument/2006/relationships/customXml" Target="../ink/ink98.xml"/><Relationship Id="rId15" Type="http://schemas.openxmlformats.org/officeDocument/2006/relationships/customXml" Target="../ink/ink103.xml"/><Relationship Id="rId23" Type="http://schemas.openxmlformats.org/officeDocument/2006/relationships/customXml" Target="../ink/ink107.xml"/><Relationship Id="rId28" Type="http://schemas.openxmlformats.org/officeDocument/2006/relationships/image" Target="../media/image594.png"/><Relationship Id="rId36" Type="http://schemas.openxmlformats.org/officeDocument/2006/relationships/image" Target="../media/image598.png"/><Relationship Id="rId10" Type="http://schemas.openxmlformats.org/officeDocument/2006/relationships/image" Target="../media/image586.png"/><Relationship Id="rId19" Type="http://schemas.openxmlformats.org/officeDocument/2006/relationships/customXml" Target="../ink/ink105.xml"/><Relationship Id="rId31" Type="http://schemas.openxmlformats.org/officeDocument/2006/relationships/customXml" Target="../ink/ink111.xml"/><Relationship Id="rId4" Type="http://schemas.openxmlformats.org/officeDocument/2006/relationships/image" Target="../media/image583.png"/><Relationship Id="rId9" Type="http://schemas.openxmlformats.org/officeDocument/2006/relationships/customXml" Target="../ink/ink100.xml"/><Relationship Id="rId14" Type="http://schemas.openxmlformats.org/officeDocument/2006/relationships/image" Target="../media/image587.png"/><Relationship Id="rId22" Type="http://schemas.openxmlformats.org/officeDocument/2006/relationships/image" Target="../media/image591.png"/><Relationship Id="rId27" Type="http://schemas.openxmlformats.org/officeDocument/2006/relationships/customXml" Target="../ink/ink109.xml"/><Relationship Id="rId30" Type="http://schemas.openxmlformats.org/officeDocument/2006/relationships/image" Target="../media/image595.png"/><Relationship Id="rId35" Type="http://schemas.openxmlformats.org/officeDocument/2006/relationships/customXml" Target="../ink/ink113.xml"/><Relationship Id="rId8" Type="http://schemas.openxmlformats.org/officeDocument/2006/relationships/image" Target="../media/image585.png"/></Relationships>
</file>

<file path=ppt/slides/_rels/slide5.xml.rels><?xml version="1.0" encoding="UTF-8" standalone="yes"?>
<Relationships xmlns="http://schemas.openxmlformats.org/package/2006/relationships"><Relationship Id="rId13" Type="http://schemas.openxmlformats.org/officeDocument/2006/relationships/customXml" Target="../ink/ink119.xml"/><Relationship Id="rId18" Type="http://schemas.openxmlformats.org/officeDocument/2006/relationships/image" Target="../media/image605.png"/><Relationship Id="rId26" Type="http://schemas.openxmlformats.org/officeDocument/2006/relationships/image" Target="../media/image609.png"/><Relationship Id="rId39" Type="http://schemas.openxmlformats.org/officeDocument/2006/relationships/customXml" Target="../ink/ink132.xml"/><Relationship Id="rId21" Type="http://schemas.openxmlformats.org/officeDocument/2006/relationships/customXml" Target="../ink/ink123.xml"/><Relationship Id="rId34" Type="http://schemas.openxmlformats.org/officeDocument/2006/relationships/image" Target="../media/image613.png"/><Relationship Id="rId42" Type="http://schemas.openxmlformats.org/officeDocument/2006/relationships/image" Target="../media/image617.png"/><Relationship Id="rId7" Type="http://schemas.openxmlformats.org/officeDocument/2006/relationships/customXml" Target="../ink/ink116.xml"/><Relationship Id="rId2" Type="http://schemas.openxmlformats.org/officeDocument/2006/relationships/notesSlide" Target="../notesSlides/notesSlide5.xml"/><Relationship Id="rId16" Type="http://schemas.openxmlformats.org/officeDocument/2006/relationships/image" Target="../media/image604.png"/><Relationship Id="rId20" Type="http://schemas.openxmlformats.org/officeDocument/2006/relationships/image" Target="../media/image606.png"/><Relationship Id="rId29" Type="http://schemas.openxmlformats.org/officeDocument/2006/relationships/customXml" Target="../ink/ink127.xml"/><Relationship Id="rId41" Type="http://schemas.openxmlformats.org/officeDocument/2006/relationships/customXml" Target="../ink/ink133.xml"/><Relationship Id="rId1" Type="http://schemas.openxmlformats.org/officeDocument/2006/relationships/slideLayout" Target="../slideLayouts/slideLayout7.xml"/><Relationship Id="rId6" Type="http://schemas.openxmlformats.org/officeDocument/2006/relationships/image" Target="../media/image600.png"/><Relationship Id="rId11" Type="http://schemas.openxmlformats.org/officeDocument/2006/relationships/customXml" Target="../ink/ink118.xml"/><Relationship Id="rId24" Type="http://schemas.openxmlformats.org/officeDocument/2006/relationships/image" Target="../media/image608.png"/><Relationship Id="rId32" Type="http://schemas.openxmlformats.org/officeDocument/2006/relationships/image" Target="../media/image612.png"/><Relationship Id="rId37" Type="http://schemas.openxmlformats.org/officeDocument/2006/relationships/customXml" Target="../ink/ink131.xml"/><Relationship Id="rId40" Type="http://schemas.openxmlformats.org/officeDocument/2006/relationships/image" Target="../media/image616.png"/><Relationship Id="rId5" Type="http://schemas.openxmlformats.org/officeDocument/2006/relationships/customXml" Target="../ink/ink115.xml"/><Relationship Id="rId15" Type="http://schemas.openxmlformats.org/officeDocument/2006/relationships/customXml" Target="../ink/ink120.xml"/><Relationship Id="rId23" Type="http://schemas.openxmlformats.org/officeDocument/2006/relationships/customXml" Target="../ink/ink124.xml"/><Relationship Id="rId28" Type="http://schemas.openxmlformats.org/officeDocument/2006/relationships/image" Target="../media/image610.png"/><Relationship Id="rId36" Type="http://schemas.openxmlformats.org/officeDocument/2006/relationships/image" Target="../media/image614.png"/><Relationship Id="rId10" Type="http://schemas.openxmlformats.org/officeDocument/2006/relationships/image" Target="../media/image602.png"/><Relationship Id="rId19" Type="http://schemas.openxmlformats.org/officeDocument/2006/relationships/customXml" Target="../ink/ink122.xml"/><Relationship Id="rId31" Type="http://schemas.openxmlformats.org/officeDocument/2006/relationships/customXml" Target="../ink/ink128.xml"/><Relationship Id="rId44" Type="http://schemas.openxmlformats.org/officeDocument/2006/relationships/image" Target="../media/image618.png"/><Relationship Id="rId4" Type="http://schemas.openxmlformats.org/officeDocument/2006/relationships/image" Target="../media/image599.png"/><Relationship Id="rId9" Type="http://schemas.openxmlformats.org/officeDocument/2006/relationships/customXml" Target="../ink/ink117.xml"/><Relationship Id="rId14" Type="http://schemas.openxmlformats.org/officeDocument/2006/relationships/image" Target="../media/image603.png"/><Relationship Id="rId22" Type="http://schemas.openxmlformats.org/officeDocument/2006/relationships/image" Target="../media/image607.png"/><Relationship Id="rId27" Type="http://schemas.openxmlformats.org/officeDocument/2006/relationships/customXml" Target="../ink/ink126.xml"/><Relationship Id="rId30" Type="http://schemas.openxmlformats.org/officeDocument/2006/relationships/image" Target="../media/image611.png"/><Relationship Id="rId35" Type="http://schemas.openxmlformats.org/officeDocument/2006/relationships/customXml" Target="../ink/ink130.xml"/><Relationship Id="rId43" Type="http://schemas.openxmlformats.org/officeDocument/2006/relationships/customXml" Target="../ink/ink134.xml"/><Relationship Id="rId8" Type="http://schemas.openxmlformats.org/officeDocument/2006/relationships/image" Target="../media/image601.png"/><Relationship Id="rId3" Type="http://schemas.openxmlformats.org/officeDocument/2006/relationships/customXml" Target="../ink/ink114.xml"/><Relationship Id="rId12" Type="http://schemas.openxmlformats.org/officeDocument/2006/relationships/image" Target="../media/image224.png"/><Relationship Id="rId17" Type="http://schemas.openxmlformats.org/officeDocument/2006/relationships/customXml" Target="../ink/ink121.xml"/><Relationship Id="rId25" Type="http://schemas.openxmlformats.org/officeDocument/2006/relationships/customXml" Target="../ink/ink125.xml"/><Relationship Id="rId33" Type="http://schemas.openxmlformats.org/officeDocument/2006/relationships/customXml" Target="../ink/ink129.xml"/><Relationship Id="rId38" Type="http://schemas.openxmlformats.org/officeDocument/2006/relationships/image" Target="../media/image615.pn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7.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623.png"/><Relationship Id="rId18" Type="http://schemas.openxmlformats.org/officeDocument/2006/relationships/customXml" Target="../ink/ink142.xml"/><Relationship Id="rId26" Type="http://schemas.openxmlformats.org/officeDocument/2006/relationships/customXml" Target="../ink/ink146.xml"/><Relationship Id="rId3" Type="http://schemas.openxmlformats.org/officeDocument/2006/relationships/image" Target="NULL"/><Relationship Id="rId21" Type="http://schemas.openxmlformats.org/officeDocument/2006/relationships/image" Target="../media/image627.png"/><Relationship Id="rId7" Type="http://schemas.openxmlformats.org/officeDocument/2006/relationships/image" Target="../media/image620.png"/><Relationship Id="rId12" Type="http://schemas.openxmlformats.org/officeDocument/2006/relationships/customXml" Target="../ink/ink139.xml"/><Relationship Id="rId17" Type="http://schemas.openxmlformats.org/officeDocument/2006/relationships/image" Target="../media/image625.png"/><Relationship Id="rId25" Type="http://schemas.openxmlformats.org/officeDocument/2006/relationships/image" Target="../media/image629.png"/><Relationship Id="rId2" Type="http://schemas.openxmlformats.org/officeDocument/2006/relationships/notesSlide" Target="../notesSlides/notesSlide7.xml"/><Relationship Id="rId16" Type="http://schemas.openxmlformats.org/officeDocument/2006/relationships/customXml" Target="../ink/ink141.xml"/><Relationship Id="rId20" Type="http://schemas.openxmlformats.org/officeDocument/2006/relationships/customXml" Target="../ink/ink143.xml"/><Relationship Id="rId29" Type="http://schemas.openxmlformats.org/officeDocument/2006/relationships/image" Target="../media/image631.png"/><Relationship Id="rId1" Type="http://schemas.openxmlformats.org/officeDocument/2006/relationships/slideLayout" Target="../slideLayouts/slideLayout7.xml"/><Relationship Id="rId6" Type="http://schemas.openxmlformats.org/officeDocument/2006/relationships/customXml" Target="../ink/ink136.xml"/><Relationship Id="rId11" Type="http://schemas.openxmlformats.org/officeDocument/2006/relationships/image" Target="../media/image622.png"/><Relationship Id="rId24" Type="http://schemas.openxmlformats.org/officeDocument/2006/relationships/customXml" Target="../ink/ink145.xml"/><Relationship Id="rId5" Type="http://schemas.openxmlformats.org/officeDocument/2006/relationships/image" Target="../media/image619.png"/><Relationship Id="rId15" Type="http://schemas.openxmlformats.org/officeDocument/2006/relationships/image" Target="../media/image624.png"/><Relationship Id="rId23" Type="http://schemas.openxmlformats.org/officeDocument/2006/relationships/image" Target="../media/image628.png"/><Relationship Id="rId28" Type="http://schemas.openxmlformats.org/officeDocument/2006/relationships/customXml" Target="../ink/ink147.xml"/><Relationship Id="rId10" Type="http://schemas.openxmlformats.org/officeDocument/2006/relationships/customXml" Target="../ink/ink138.xml"/><Relationship Id="rId19" Type="http://schemas.openxmlformats.org/officeDocument/2006/relationships/image" Target="../media/image626.png"/><Relationship Id="rId4" Type="http://schemas.openxmlformats.org/officeDocument/2006/relationships/customXml" Target="../ink/ink135.xml"/><Relationship Id="rId9" Type="http://schemas.openxmlformats.org/officeDocument/2006/relationships/image" Target="../media/image621.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630.png"/></Relationships>
</file>

<file path=ppt/slides/_rels/slide8.xml.rels><?xml version="1.0" encoding="UTF-8" standalone="yes"?>
<Relationships xmlns="http://schemas.openxmlformats.org/package/2006/relationships"><Relationship Id="rId117" Type="http://schemas.openxmlformats.org/officeDocument/2006/relationships/customXml" Target="../ink/ink206.xml"/><Relationship Id="rId21" Type="http://schemas.openxmlformats.org/officeDocument/2006/relationships/customXml" Target="../ink/ink157.xml"/><Relationship Id="rId42" Type="http://schemas.openxmlformats.org/officeDocument/2006/relationships/customXml" Target="../ink/ink168.xml"/><Relationship Id="rId63" Type="http://schemas.openxmlformats.org/officeDocument/2006/relationships/image" Target="../media/image660.png"/><Relationship Id="rId84" Type="http://schemas.openxmlformats.org/officeDocument/2006/relationships/image" Target="../media/image670.png"/><Relationship Id="rId138" Type="http://schemas.openxmlformats.org/officeDocument/2006/relationships/image" Target="../media/image697.png"/><Relationship Id="rId159" Type="http://schemas.openxmlformats.org/officeDocument/2006/relationships/customXml" Target="../ink/ink227.xml"/><Relationship Id="rId170" Type="http://schemas.openxmlformats.org/officeDocument/2006/relationships/image" Target="../media/image713.png"/><Relationship Id="rId107" Type="http://schemas.openxmlformats.org/officeDocument/2006/relationships/customXml" Target="../ink/ink201.xml"/><Relationship Id="rId11" Type="http://schemas.openxmlformats.org/officeDocument/2006/relationships/customXml" Target="../ink/ink152.xml"/><Relationship Id="rId32" Type="http://schemas.openxmlformats.org/officeDocument/2006/relationships/customXml" Target="../ink/ink163.xml"/><Relationship Id="rId53" Type="http://schemas.openxmlformats.org/officeDocument/2006/relationships/image" Target="../media/image655.png"/><Relationship Id="rId74" Type="http://schemas.openxmlformats.org/officeDocument/2006/relationships/image" Target="../media/image665.png"/><Relationship Id="rId128" Type="http://schemas.openxmlformats.org/officeDocument/2006/relationships/image" Target="../media/image692.png"/><Relationship Id="rId149" Type="http://schemas.openxmlformats.org/officeDocument/2006/relationships/customXml" Target="../ink/ink222.xml"/><Relationship Id="rId5" Type="http://schemas.openxmlformats.org/officeDocument/2006/relationships/customXml" Target="../ink/ink149.xml"/><Relationship Id="rId95" Type="http://schemas.openxmlformats.org/officeDocument/2006/relationships/customXml" Target="../ink/ink195.xml"/><Relationship Id="rId160" Type="http://schemas.openxmlformats.org/officeDocument/2006/relationships/image" Target="../media/image708.png"/><Relationship Id="rId22" Type="http://schemas.openxmlformats.org/officeDocument/2006/relationships/image" Target="../media/image640.png"/><Relationship Id="rId43" Type="http://schemas.openxmlformats.org/officeDocument/2006/relationships/image" Target="../media/image650.png"/><Relationship Id="rId64" Type="http://schemas.openxmlformats.org/officeDocument/2006/relationships/customXml" Target="../ink/ink179.xml"/><Relationship Id="rId118" Type="http://schemas.openxmlformats.org/officeDocument/2006/relationships/image" Target="../media/image687.png"/><Relationship Id="rId139" Type="http://schemas.openxmlformats.org/officeDocument/2006/relationships/customXml" Target="../ink/ink217.xml"/><Relationship Id="rId85" Type="http://schemas.openxmlformats.org/officeDocument/2006/relationships/customXml" Target="../ink/ink190.xml"/><Relationship Id="rId150" Type="http://schemas.openxmlformats.org/officeDocument/2006/relationships/image" Target="../media/image703.png"/><Relationship Id="rId171" Type="http://schemas.openxmlformats.org/officeDocument/2006/relationships/customXml" Target="../ink/ink233.xml"/><Relationship Id="rId12" Type="http://schemas.openxmlformats.org/officeDocument/2006/relationships/image" Target="../media/image224.png"/><Relationship Id="rId33" Type="http://schemas.openxmlformats.org/officeDocument/2006/relationships/image" Target="../media/image645.png"/><Relationship Id="rId108" Type="http://schemas.openxmlformats.org/officeDocument/2006/relationships/image" Target="../media/image682.png"/><Relationship Id="rId129" Type="http://schemas.openxmlformats.org/officeDocument/2006/relationships/customXml" Target="../ink/ink212.xml"/><Relationship Id="rId54" Type="http://schemas.openxmlformats.org/officeDocument/2006/relationships/customXml" Target="../ink/ink174.xml"/><Relationship Id="rId70" Type="http://schemas.openxmlformats.org/officeDocument/2006/relationships/image" Target="../media/image663.png"/><Relationship Id="rId75" Type="http://schemas.openxmlformats.org/officeDocument/2006/relationships/customXml" Target="../ink/ink185.xml"/><Relationship Id="rId91" Type="http://schemas.openxmlformats.org/officeDocument/2006/relationships/customXml" Target="../ink/ink193.xml"/><Relationship Id="rId96" Type="http://schemas.openxmlformats.org/officeDocument/2006/relationships/image" Target="../media/image676.png"/><Relationship Id="rId140" Type="http://schemas.openxmlformats.org/officeDocument/2006/relationships/image" Target="../media/image698.png"/><Relationship Id="rId145" Type="http://schemas.openxmlformats.org/officeDocument/2006/relationships/customXml" Target="../ink/ink220.xml"/><Relationship Id="rId161" Type="http://schemas.openxmlformats.org/officeDocument/2006/relationships/customXml" Target="../ink/ink228.xml"/><Relationship Id="rId166"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633.png"/><Relationship Id="rId23" Type="http://schemas.openxmlformats.org/officeDocument/2006/relationships/customXml" Target="../ink/ink158.xml"/><Relationship Id="rId28" Type="http://schemas.openxmlformats.org/officeDocument/2006/relationships/image" Target="../media/image643.png"/><Relationship Id="rId49" Type="http://schemas.openxmlformats.org/officeDocument/2006/relationships/image" Target="../media/image653.png"/><Relationship Id="rId114" Type="http://schemas.openxmlformats.org/officeDocument/2006/relationships/image" Target="../media/image685.png"/><Relationship Id="rId119" Type="http://schemas.openxmlformats.org/officeDocument/2006/relationships/customXml" Target="../ink/ink207.xml"/><Relationship Id="rId44" Type="http://schemas.openxmlformats.org/officeDocument/2006/relationships/customXml" Target="../ink/ink169.xml"/><Relationship Id="rId60" Type="http://schemas.openxmlformats.org/officeDocument/2006/relationships/customXml" Target="../ink/ink177.xml"/><Relationship Id="rId65" Type="http://schemas.openxmlformats.org/officeDocument/2006/relationships/customXml" Target="../ink/ink180.xml"/><Relationship Id="rId81" Type="http://schemas.openxmlformats.org/officeDocument/2006/relationships/customXml" Target="../ink/ink188.xml"/><Relationship Id="rId86" Type="http://schemas.openxmlformats.org/officeDocument/2006/relationships/image" Target="../media/image671.png"/><Relationship Id="rId130" Type="http://schemas.openxmlformats.org/officeDocument/2006/relationships/image" Target="../media/image693.png"/><Relationship Id="rId135" Type="http://schemas.openxmlformats.org/officeDocument/2006/relationships/customXml" Target="../ink/ink215.xml"/><Relationship Id="rId151" Type="http://schemas.openxmlformats.org/officeDocument/2006/relationships/customXml" Target="../ink/ink223.xml"/><Relationship Id="rId156" Type="http://schemas.openxmlformats.org/officeDocument/2006/relationships/image" Target="../media/image706.png"/><Relationship Id="rId172" Type="http://schemas.openxmlformats.org/officeDocument/2006/relationships/image" Target="../media/image714.png"/><Relationship Id="rId13" Type="http://schemas.openxmlformats.org/officeDocument/2006/relationships/customXml" Target="../ink/ink153.xml"/><Relationship Id="rId18" Type="http://schemas.openxmlformats.org/officeDocument/2006/relationships/image" Target="../media/image638.png"/><Relationship Id="rId39" Type="http://schemas.openxmlformats.org/officeDocument/2006/relationships/image" Target="../media/image648.png"/><Relationship Id="rId109" Type="http://schemas.openxmlformats.org/officeDocument/2006/relationships/customXml" Target="../ink/ink202.xml"/><Relationship Id="rId34" Type="http://schemas.openxmlformats.org/officeDocument/2006/relationships/customXml" Target="../ink/ink164.xml"/><Relationship Id="rId50" Type="http://schemas.openxmlformats.org/officeDocument/2006/relationships/customXml" Target="../ink/ink172.xml"/><Relationship Id="rId55" Type="http://schemas.openxmlformats.org/officeDocument/2006/relationships/image" Target="../media/image656.png"/><Relationship Id="rId76" Type="http://schemas.openxmlformats.org/officeDocument/2006/relationships/image" Target="../media/image666.png"/><Relationship Id="rId97" Type="http://schemas.openxmlformats.org/officeDocument/2006/relationships/customXml" Target="../ink/ink196.xml"/><Relationship Id="rId104" Type="http://schemas.openxmlformats.org/officeDocument/2006/relationships/image" Target="../media/image680.png"/><Relationship Id="rId120" Type="http://schemas.openxmlformats.org/officeDocument/2006/relationships/image" Target="../media/image688.png"/><Relationship Id="rId125" Type="http://schemas.openxmlformats.org/officeDocument/2006/relationships/customXml" Target="../ink/ink210.xml"/><Relationship Id="rId141" Type="http://schemas.openxmlformats.org/officeDocument/2006/relationships/customXml" Target="../ink/ink218.xml"/><Relationship Id="rId146" Type="http://schemas.openxmlformats.org/officeDocument/2006/relationships/image" Target="../media/image701.png"/><Relationship Id="rId167" Type="http://schemas.openxmlformats.org/officeDocument/2006/relationships/customXml" Target="../ink/ink231.xml"/><Relationship Id="rId7" Type="http://schemas.openxmlformats.org/officeDocument/2006/relationships/customXml" Target="../ink/ink150.xml"/><Relationship Id="rId71" Type="http://schemas.openxmlformats.org/officeDocument/2006/relationships/customXml" Target="../ink/ink183.xml"/><Relationship Id="rId92" Type="http://schemas.openxmlformats.org/officeDocument/2006/relationships/image" Target="../media/image674.png"/><Relationship Id="rId162" Type="http://schemas.openxmlformats.org/officeDocument/2006/relationships/image" Target="../media/image709.png"/><Relationship Id="rId2" Type="http://schemas.openxmlformats.org/officeDocument/2006/relationships/notesSlide" Target="../notesSlides/notesSlide8.xml"/><Relationship Id="rId29" Type="http://schemas.openxmlformats.org/officeDocument/2006/relationships/customXml" Target="../ink/ink161.xml"/><Relationship Id="rId24" Type="http://schemas.openxmlformats.org/officeDocument/2006/relationships/image" Target="../media/image641.png"/><Relationship Id="rId40" Type="http://schemas.openxmlformats.org/officeDocument/2006/relationships/customXml" Target="../ink/ink167.xml"/><Relationship Id="rId45" Type="http://schemas.openxmlformats.org/officeDocument/2006/relationships/image" Target="../media/image651.png"/><Relationship Id="rId66" Type="http://schemas.openxmlformats.org/officeDocument/2006/relationships/image" Target="../media/image661.png"/><Relationship Id="rId87" Type="http://schemas.openxmlformats.org/officeDocument/2006/relationships/customXml" Target="../ink/ink191.xml"/><Relationship Id="rId110" Type="http://schemas.openxmlformats.org/officeDocument/2006/relationships/image" Target="../media/image683.png"/><Relationship Id="rId115" Type="http://schemas.openxmlformats.org/officeDocument/2006/relationships/customXml" Target="../ink/ink205.xml"/><Relationship Id="rId131" Type="http://schemas.openxmlformats.org/officeDocument/2006/relationships/customXml" Target="../ink/ink213.xml"/><Relationship Id="rId136" Type="http://schemas.openxmlformats.org/officeDocument/2006/relationships/image" Target="../media/image696.png"/><Relationship Id="rId157" Type="http://schemas.openxmlformats.org/officeDocument/2006/relationships/customXml" Target="../ink/ink226.xml"/><Relationship Id="rId61" Type="http://schemas.openxmlformats.org/officeDocument/2006/relationships/image" Target="../media/image659.png"/><Relationship Id="rId82" Type="http://schemas.openxmlformats.org/officeDocument/2006/relationships/image" Target="../media/image669.png"/><Relationship Id="rId152" Type="http://schemas.openxmlformats.org/officeDocument/2006/relationships/image" Target="../media/image704.png"/><Relationship Id="rId19" Type="http://schemas.openxmlformats.org/officeDocument/2006/relationships/customXml" Target="../ink/ink156.xml"/><Relationship Id="rId14" Type="http://schemas.openxmlformats.org/officeDocument/2006/relationships/image" Target="../media/image636.png"/><Relationship Id="rId30" Type="http://schemas.openxmlformats.org/officeDocument/2006/relationships/customXml" Target="../ink/ink162.xml"/><Relationship Id="rId35" Type="http://schemas.openxmlformats.org/officeDocument/2006/relationships/image" Target="../media/image646.png"/><Relationship Id="rId56" Type="http://schemas.openxmlformats.org/officeDocument/2006/relationships/customXml" Target="../ink/ink175.xml"/><Relationship Id="rId77" Type="http://schemas.openxmlformats.org/officeDocument/2006/relationships/customXml" Target="../ink/ink186.xml"/><Relationship Id="rId100" Type="http://schemas.openxmlformats.org/officeDocument/2006/relationships/image" Target="../media/image678.png"/><Relationship Id="rId105" Type="http://schemas.openxmlformats.org/officeDocument/2006/relationships/customXml" Target="../ink/ink200.xml"/><Relationship Id="rId126" Type="http://schemas.openxmlformats.org/officeDocument/2006/relationships/image" Target="../media/image691.png"/><Relationship Id="rId147" Type="http://schemas.openxmlformats.org/officeDocument/2006/relationships/customXml" Target="../ink/ink221.xml"/><Relationship Id="rId168" Type="http://schemas.openxmlformats.org/officeDocument/2006/relationships/image" Target="../media/image712.png"/><Relationship Id="rId8" Type="http://schemas.openxmlformats.org/officeDocument/2006/relationships/image" Target="../media/image634.png"/><Relationship Id="rId51" Type="http://schemas.openxmlformats.org/officeDocument/2006/relationships/image" Target="../media/image654.png"/><Relationship Id="rId72" Type="http://schemas.openxmlformats.org/officeDocument/2006/relationships/image" Target="../media/image664.png"/><Relationship Id="rId93" Type="http://schemas.openxmlformats.org/officeDocument/2006/relationships/customXml" Target="../ink/ink194.xml"/><Relationship Id="rId98" Type="http://schemas.openxmlformats.org/officeDocument/2006/relationships/image" Target="../media/image677.png"/><Relationship Id="rId121" Type="http://schemas.openxmlformats.org/officeDocument/2006/relationships/customXml" Target="../ink/ink208.xml"/><Relationship Id="rId142" Type="http://schemas.openxmlformats.org/officeDocument/2006/relationships/image" Target="../media/image699.png"/><Relationship Id="rId163" Type="http://schemas.openxmlformats.org/officeDocument/2006/relationships/customXml" Target="../ink/ink229.xml"/><Relationship Id="rId3" Type="http://schemas.openxmlformats.org/officeDocument/2006/relationships/customXml" Target="../ink/ink148.xml"/><Relationship Id="rId25" Type="http://schemas.openxmlformats.org/officeDocument/2006/relationships/customXml" Target="../ink/ink159.xml"/><Relationship Id="rId46" Type="http://schemas.openxmlformats.org/officeDocument/2006/relationships/customXml" Target="../ink/ink170.xml"/><Relationship Id="rId67" Type="http://schemas.openxmlformats.org/officeDocument/2006/relationships/customXml" Target="../ink/ink181.xml"/><Relationship Id="rId116" Type="http://schemas.openxmlformats.org/officeDocument/2006/relationships/image" Target="../media/image686.png"/><Relationship Id="rId137" Type="http://schemas.openxmlformats.org/officeDocument/2006/relationships/customXml" Target="../ink/ink216.xml"/><Relationship Id="rId158" Type="http://schemas.openxmlformats.org/officeDocument/2006/relationships/image" Target="../media/image707.png"/><Relationship Id="rId20" Type="http://schemas.openxmlformats.org/officeDocument/2006/relationships/image" Target="../media/image639.png"/><Relationship Id="rId41" Type="http://schemas.openxmlformats.org/officeDocument/2006/relationships/image" Target="../media/image649.png"/><Relationship Id="rId62" Type="http://schemas.openxmlformats.org/officeDocument/2006/relationships/customXml" Target="../ink/ink178.xml"/><Relationship Id="rId83" Type="http://schemas.openxmlformats.org/officeDocument/2006/relationships/customXml" Target="../ink/ink189.xml"/><Relationship Id="rId88" Type="http://schemas.openxmlformats.org/officeDocument/2006/relationships/image" Target="../media/image672.png"/><Relationship Id="rId111" Type="http://schemas.openxmlformats.org/officeDocument/2006/relationships/customXml" Target="../ink/ink203.xml"/><Relationship Id="rId132" Type="http://schemas.openxmlformats.org/officeDocument/2006/relationships/image" Target="../media/image694.png"/><Relationship Id="rId153" Type="http://schemas.openxmlformats.org/officeDocument/2006/relationships/customXml" Target="../ink/ink224.xml"/><Relationship Id="rId15" Type="http://schemas.openxmlformats.org/officeDocument/2006/relationships/customXml" Target="../ink/ink154.xml"/><Relationship Id="rId36" Type="http://schemas.openxmlformats.org/officeDocument/2006/relationships/customXml" Target="../ink/ink165.xml"/><Relationship Id="rId57" Type="http://schemas.openxmlformats.org/officeDocument/2006/relationships/image" Target="../media/image657.png"/><Relationship Id="rId106" Type="http://schemas.openxmlformats.org/officeDocument/2006/relationships/image" Target="../media/image681.png"/><Relationship Id="rId127" Type="http://schemas.openxmlformats.org/officeDocument/2006/relationships/customXml" Target="../ink/ink211.xml"/><Relationship Id="rId10" Type="http://schemas.openxmlformats.org/officeDocument/2006/relationships/image" Target="../media/image635.png"/><Relationship Id="rId31" Type="http://schemas.openxmlformats.org/officeDocument/2006/relationships/image" Target="../media/image644.png"/><Relationship Id="rId52" Type="http://schemas.openxmlformats.org/officeDocument/2006/relationships/customXml" Target="../ink/ink173.xml"/><Relationship Id="rId73" Type="http://schemas.openxmlformats.org/officeDocument/2006/relationships/customXml" Target="../ink/ink184.xml"/><Relationship Id="rId78" Type="http://schemas.openxmlformats.org/officeDocument/2006/relationships/image" Target="../media/image667.png"/><Relationship Id="rId94" Type="http://schemas.openxmlformats.org/officeDocument/2006/relationships/image" Target="../media/image675.png"/><Relationship Id="rId99" Type="http://schemas.openxmlformats.org/officeDocument/2006/relationships/customXml" Target="../ink/ink197.xml"/><Relationship Id="rId101" Type="http://schemas.openxmlformats.org/officeDocument/2006/relationships/customXml" Target="../ink/ink198.xml"/><Relationship Id="rId122" Type="http://schemas.openxmlformats.org/officeDocument/2006/relationships/image" Target="../media/image689.png"/><Relationship Id="rId143" Type="http://schemas.openxmlformats.org/officeDocument/2006/relationships/customXml" Target="../ink/ink219.xml"/><Relationship Id="rId148" Type="http://schemas.openxmlformats.org/officeDocument/2006/relationships/image" Target="../media/image702.png"/><Relationship Id="rId164" Type="http://schemas.openxmlformats.org/officeDocument/2006/relationships/image" Target="../media/image710.png"/><Relationship Id="rId169" Type="http://schemas.openxmlformats.org/officeDocument/2006/relationships/customXml" Target="../ink/ink232.xml"/><Relationship Id="rId4" Type="http://schemas.openxmlformats.org/officeDocument/2006/relationships/image" Target="../media/image632.png"/><Relationship Id="rId9" Type="http://schemas.openxmlformats.org/officeDocument/2006/relationships/customXml" Target="../ink/ink151.xml"/><Relationship Id="rId26" Type="http://schemas.openxmlformats.org/officeDocument/2006/relationships/image" Target="../media/image642.png"/><Relationship Id="rId47" Type="http://schemas.openxmlformats.org/officeDocument/2006/relationships/image" Target="../media/image652.png"/><Relationship Id="rId68" Type="http://schemas.openxmlformats.org/officeDocument/2006/relationships/image" Target="../media/image662.png"/><Relationship Id="rId89" Type="http://schemas.openxmlformats.org/officeDocument/2006/relationships/customXml" Target="../ink/ink192.xml"/><Relationship Id="rId112" Type="http://schemas.openxmlformats.org/officeDocument/2006/relationships/image" Target="../media/image684.png"/><Relationship Id="rId133" Type="http://schemas.openxmlformats.org/officeDocument/2006/relationships/customXml" Target="../ink/ink214.xml"/><Relationship Id="rId154" Type="http://schemas.openxmlformats.org/officeDocument/2006/relationships/image" Target="../media/image705.png"/><Relationship Id="rId16" Type="http://schemas.openxmlformats.org/officeDocument/2006/relationships/image" Target="../media/image637.png"/><Relationship Id="rId37" Type="http://schemas.openxmlformats.org/officeDocument/2006/relationships/image" Target="../media/image647.png"/><Relationship Id="rId58" Type="http://schemas.openxmlformats.org/officeDocument/2006/relationships/customXml" Target="../ink/ink176.xml"/><Relationship Id="rId79" Type="http://schemas.openxmlformats.org/officeDocument/2006/relationships/customXml" Target="../ink/ink187.xml"/><Relationship Id="rId102" Type="http://schemas.openxmlformats.org/officeDocument/2006/relationships/image" Target="../media/image679.png"/><Relationship Id="rId123" Type="http://schemas.openxmlformats.org/officeDocument/2006/relationships/customXml" Target="../ink/ink209.xml"/><Relationship Id="rId144" Type="http://schemas.openxmlformats.org/officeDocument/2006/relationships/image" Target="../media/image700.png"/><Relationship Id="rId90" Type="http://schemas.openxmlformats.org/officeDocument/2006/relationships/image" Target="../media/image673.png"/><Relationship Id="rId165" Type="http://schemas.openxmlformats.org/officeDocument/2006/relationships/customXml" Target="../ink/ink230.xml"/><Relationship Id="rId27" Type="http://schemas.openxmlformats.org/officeDocument/2006/relationships/customXml" Target="../ink/ink160.xml"/><Relationship Id="rId48" Type="http://schemas.openxmlformats.org/officeDocument/2006/relationships/customXml" Target="../ink/ink171.xml"/><Relationship Id="rId69" Type="http://schemas.openxmlformats.org/officeDocument/2006/relationships/customXml" Target="../ink/ink182.xml"/><Relationship Id="rId113" Type="http://schemas.openxmlformats.org/officeDocument/2006/relationships/customXml" Target="../ink/ink204.xml"/><Relationship Id="rId134" Type="http://schemas.openxmlformats.org/officeDocument/2006/relationships/image" Target="../media/image695.png"/><Relationship Id="rId80" Type="http://schemas.openxmlformats.org/officeDocument/2006/relationships/image" Target="../media/image668.png"/><Relationship Id="rId155" Type="http://schemas.openxmlformats.org/officeDocument/2006/relationships/customXml" Target="../ink/ink225.xml"/><Relationship Id="rId17" Type="http://schemas.openxmlformats.org/officeDocument/2006/relationships/customXml" Target="../ink/ink155.xml"/><Relationship Id="rId38" Type="http://schemas.openxmlformats.org/officeDocument/2006/relationships/customXml" Target="../ink/ink166.xml"/><Relationship Id="rId59" Type="http://schemas.openxmlformats.org/officeDocument/2006/relationships/image" Target="../media/image658.png"/><Relationship Id="rId103" Type="http://schemas.openxmlformats.org/officeDocument/2006/relationships/customXml" Target="../ink/ink199.xml"/><Relationship Id="rId124" Type="http://schemas.openxmlformats.org/officeDocument/2006/relationships/image" Target="../media/image690.png"/></Relationships>
</file>

<file path=ppt/slides/_rels/slide9.xml.rels><?xml version="1.0" encoding="UTF-8" standalone="yes"?>
<Relationships xmlns="http://schemas.openxmlformats.org/package/2006/relationships"><Relationship Id="rId13" Type="http://schemas.openxmlformats.org/officeDocument/2006/relationships/customXml" Target="../ink/ink239.xml"/><Relationship Id="rId18" Type="http://schemas.openxmlformats.org/officeDocument/2006/relationships/image" Target="../media/image722.png"/><Relationship Id="rId26" Type="http://schemas.openxmlformats.org/officeDocument/2006/relationships/image" Target="../media/image726.png"/><Relationship Id="rId39" Type="http://schemas.openxmlformats.org/officeDocument/2006/relationships/customXml" Target="../ink/ink252.xml"/><Relationship Id="rId21" Type="http://schemas.openxmlformats.org/officeDocument/2006/relationships/customXml" Target="../ink/ink243.xml"/><Relationship Id="rId34" Type="http://schemas.openxmlformats.org/officeDocument/2006/relationships/image" Target="../media/image730.png"/><Relationship Id="rId42" Type="http://schemas.openxmlformats.org/officeDocument/2006/relationships/image" Target="../media/image734.png"/><Relationship Id="rId47" Type="http://schemas.openxmlformats.org/officeDocument/2006/relationships/customXml" Target="../ink/ink256.xml"/><Relationship Id="rId50" Type="http://schemas.openxmlformats.org/officeDocument/2006/relationships/image" Target="../media/image738.png"/><Relationship Id="rId7" Type="http://schemas.openxmlformats.org/officeDocument/2006/relationships/customXml" Target="../ink/ink236.xml"/><Relationship Id="rId2" Type="http://schemas.openxmlformats.org/officeDocument/2006/relationships/notesSlide" Target="../notesSlides/notesSlide9.xml"/><Relationship Id="rId16" Type="http://schemas.openxmlformats.org/officeDocument/2006/relationships/image" Target="../media/image721.png"/><Relationship Id="rId29" Type="http://schemas.openxmlformats.org/officeDocument/2006/relationships/customXml" Target="../ink/ink247.xml"/><Relationship Id="rId11" Type="http://schemas.openxmlformats.org/officeDocument/2006/relationships/customXml" Target="../ink/ink238.xml"/><Relationship Id="rId24" Type="http://schemas.openxmlformats.org/officeDocument/2006/relationships/image" Target="../media/image725.png"/><Relationship Id="rId32" Type="http://schemas.openxmlformats.org/officeDocument/2006/relationships/image" Target="../media/image729.png"/><Relationship Id="rId37" Type="http://schemas.openxmlformats.org/officeDocument/2006/relationships/customXml" Target="../ink/ink251.xml"/><Relationship Id="rId40" Type="http://schemas.openxmlformats.org/officeDocument/2006/relationships/image" Target="../media/image733.png"/><Relationship Id="rId45" Type="http://schemas.openxmlformats.org/officeDocument/2006/relationships/customXml" Target="../ink/ink255.xml"/><Relationship Id="rId53" Type="http://schemas.openxmlformats.org/officeDocument/2006/relationships/customXml" Target="../ink/ink259.xml"/><Relationship Id="rId5" Type="http://schemas.openxmlformats.org/officeDocument/2006/relationships/customXml" Target="../ink/ink235.xml"/><Relationship Id="rId10" Type="http://schemas.openxmlformats.org/officeDocument/2006/relationships/image" Target="../media/image718.png"/><Relationship Id="rId19" Type="http://schemas.openxmlformats.org/officeDocument/2006/relationships/customXml" Target="../ink/ink242.xml"/><Relationship Id="rId31" Type="http://schemas.openxmlformats.org/officeDocument/2006/relationships/customXml" Target="../ink/ink248.xml"/><Relationship Id="rId44" Type="http://schemas.openxmlformats.org/officeDocument/2006/relationships/image" Target="../media/image735.png"/><Relationship Id="rId52" Type="http://schemas.openxmlformats.org/officeDocument/2006/relationships/image" Target="../media/image739.png"/><Relationship Id="rId4" Type="http://schemas.openxmlformats.org/officeDocument/2006/relationships/image" Target="../media/image715.png"/><Relationship Id="rId9" Type="http://schemas.openxmlformats.org/officeDocument/2006/relationships/customXml" Target="../ink/ink237.xml"/><Relationship Id="rId14" Type="http://schemas.openxmlformats.org/officeDocument/2006/relationships/image" Target="../media/image720.png"/><Relationship Id="rId22" Type="http://schemas.openxmlformats.org/officeDocument/2006/relationships/image" Target="../media/image724.png"/><Relationship Id="rId27" Type="http://schemas.openxmlformats.org/officeDocument/2006/relationships/customXml" Target="../ink/ink246.xml"/><Relationship Id="rId30" Type="http://schemas.openxmlformats.org/officeDocument/2006/relationships/image" Target="../media/image728.png"/><Relationship Id="rId35" Type="http://schemas.openxmlformats.org/officeDocument/2006/relationships/customXml" Target="../ink/ink250.xml"/><Relationship Id="rId43" Type="http://schemas.openxmlformats.org/officeDocument/2006/relationships/customXml" Target="../ink/ink254.xml"/><Relationship Id="rId48" Type="http://schemas.openxmlformats.org/officeDocument/2006/relationships/image" Target="../media/image737.png"/><Relationship Id="rId8" Type="http://schemas.openxmlformats.org/officeDocument/2006/relationships/image" Target="../media/image717.png"/><Relationship Id="rId51" Type="http://schemas.openxmlformats.org/officeDocument/2006/relationships/customXml" Target="../ink/ink258.xml"/><Relationship Id="rId3" Type="http://schemas.openxmlformats.org/officeDocument/2006/relationships/customXml" Target="../ink/ink234.xml"/><Relationship Id="rId12" Type="http://schemas.openxmlformats.org/officeDocument/2006/relationships/image" Target="../media/image719.png"/><Relationship Id="rId17" Type="http://schemas.openxmlformats.org/officeDocument/2006/relationships/customXml" Target="../ink/ink241.xml"/><Relationship Id="rId25" Type="http://schemas.openxmlformats.org/officeDocument/2006/relationships/customXml" Target="../ink/ink245.xml"/><Relationship Id="rId33" Type="http://schemas.openxmlformats.org/officeDocument/2006/relationships/customXml" Target="../ink/ink249.xml"/><Relationship Id="rId38" Type="http://schemas.openxmlformats.org/officeDocument/2006/relationships/image" Target="../media/image732.png"/><Relationship Id="rId46" Type="http://schemas.openxmlformats.org/officeDocument/2006/relationships/image" Target="../media/image736.png"/><Relationship Id="rId20" Type="http://schemas.openxmlformats.org/officeDocument/2006/relationships/image" Target="../media/image723.png"/><Relationship Id="rId41" Type="http://schemas.openxmlformats.org/officeDocument/2006/relationships/customXml" Target="../ink/ink253.xml"/><Relationship Id="rId54"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image" Target="../media/image716.png"/><Relationship Id="rId15" Type="http://schemas.openxmlformats.org/officeDocument/2006/relationships/customXml" Target="../ink/ink240.xml"/><Relationship Id="rId23" Type="http://schemas.openxmlformats.org/officeDocument/2006/relationships/customXml" Target="../ink/ink244.xml"/><Relationship Id="rId28" Type="http://schemas.openxmlformats.org/officeDocument/2006/relationships/image" Target="../media/image727.png"/><Relationship Id="rId36" Type="http://schemas.openxmlformats.org/officeDocument/2006/relationships/image" Target="../media/image731.png"/><Relationship Id="rId49" Type="http://schemas.openxmlformats.org/officeDocument/2006/relationships/customXml" Target="../ink/ink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A5AEEE-96D6-45B8-9BEE-B06F05F748BD}"/>
                  </a:ext>
                </a:extLst>
              </p14:cNvPr>
              <p14:cNvContentPartPr/>
              <p14:nvPr/>
            </p14:nvContentPartPr>
            <p14:xfrm>
              <a:off x="4677867" y="693067"/>
              <a:ext cx="2096280" cy="42840"/>
            </p14:xfrm>
          </p:contentPart>
        </mc:Choice>
        <mc:Fallback xmlns="">
          <p:pic>
            <p:nvPicPr>
              <p:cNvPr id="2" name="Freihand 1">
                <a:extLst>
                  <a:ext uri="{FF2B5EF4-FFF2-40B4-BE49-F238E27FC236}">
                    <a16:creationId xmlns:a16="http://schemas.microsoft.com/office/drawing/2014/main" id="{F5A5AEEE-96D6-45B8-9BEE-B06F05F748BD}"/>
                  </a:ext>
                </a:extLst>
              </p:cNvPr>
              <p:cNvPicPr/>
              <p:nvPr/>
            </p:nvPicPr>
            <p:blipFill>
              <a:blip r:embed="rId4"/>
              <a:stretch>
                <a:fillRect/>
              </a:stretch>
            </p:blipFill>
            <p:spPr>
              <a:xfrm>
                <a:off x="4673547" y="688747"/>
                <a:ext cx="2104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B615778-1C2E-4CCE-AF3F-F3FDD06DE9C1}"/>
                  </a:ext>
                </a:extLst>
              </p14:cNvPr>
              <p14:cNvContentPartPr/>
              <p14:nvPr/>
            </p14:nvContentPartPr>
            <p14:xfrm>
              <a:off x="6849387" y="895747"/>
              <a:ext cx="774360" cy="565920"/>
            </p14:xfrm>
          </p:contentPart>
        </mc:Choice>
        <mc:Fallback xmlns="">
          <p:pic>
            <p:nvPicPr>
              <p:cNvPr id="3" name="Freihand 2">
                <a:extLst>
                  <a:ext uri="{FF2B5EF4-FFF2-40B4-BE49-F238E27FC236}">
                    <a16:creationId xmlns:a16="http://schemas.microsoft.com/office/drawing/2014/main" id="{6B615778-1C2E-4CCE-AF3F-F3FDD06DE9C1}"/>
                  </a:ext>
                </a:extLst>
              </p:cNvPr>
              <p:cNvPicPr/>
              <p:nvPr/>
            </p:nvPicPr>
            <p:blipFill>
              <a:blip r:embed="rId6"/>
              <a:stretch>
                <a:fillRect/>
              </a:stretch>
            </p:blipFill>
            <p:spPr>
              <a:xfrm>
                <a:off x="6845067" y="891427"/>
                <a:ext cx="78300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2157BA9-3BE1-4674-9F40-CAA31F55684C}"/>
                  </a:ext>
                </a:extLst>
              </p14:cNvPr>
              <p14:cNvContentPartPr/>
              <p14:nvPr/>
            </p14:nvContentPartPr>
            <p14:xfrm>
              <a:off x="1250667" y="2836507"/>
              <a:ext cx="2604240" cy="96480"/>
            </p14:xfrm>
          </p:contentPart>
        </mc:Choice>
        <mc:Fallback xmlns="">
          <p:pic>
            <p:nvPicPr>
              <p:cNvPr id="4" name="Freihand 3">
                <a:extLst>
                  <a:ext uri="{FF2B5EF4-FFF2-40B4-BE49-F238E27FC236}">
                    <a16:creationId xmlns:a16="http://schemas.microsoft.com/office/drawing/2014/main" id="{72157BA9-3BE1-4674-9F40-CAA31F55684C}"/>
                  </a:ext>
                </a:extLst>
              </p:cNvPr>
              <p:cNvPicPr/>
              <p:nvPr/>
            </p:nvPicPr>
            <p:blipFill>
              <a:blip r:embed="rId8"/>
              <a:stretch>
                <a:fillRect/>
              </a:stretch>
            </p:blipFill>
            <p:spPr>
              <a:xfrm>
                <a:off x="1246347" y="2832187"/>
                <a:ext cx="261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636375D-9E89-41D3-8C2B-E82B4CB4A101}"/>
                  </a:ext>
                </a:extLst>
              </p14:cNvPr>
              <p14:cNvContentPartPr/>
              <p14:nvPr/>
            </p14:nvContentPartPr>
            <p14:xfrm>
              <a:off x="4953987" y="2775667"/>
              <a:ext cx="3004560" cy="63000"/>
            </p14:xfrm>
          </p:contentPart>
        </mc:Choice>
        <mc:Fallback xmlns="">
          <p:pic>
            <p:nvPicPr>
              <p:cNvPr id="5" name="Freihand 4">
                <a:extLst>
                  <a:ext uri="{FF2B5EF4-FFF2-40B4-BE49-F238E27FC236}">
                    <a16:creationId xmlns:a16="http://schemas.microsoft.com/office/drawing/2014/main" id="{0636375D-9E89-41D3-8C2B-E82B4CB4A101}"/>
                  </a:ext>
                </a:extLst>
              </p:cNvPr>
              <p:cNvPicPr/>
              <p:nvPr/>
            </p:nvPicPr>
            <p:blipFill>
              <a:blip r:embed="rId10"/>
              <a:stretch>
                <a:fillRect/>
              </a:stretch>
            </p:blipFill>
            <p:spPr>
              <a:xfrm>
                <a:off x="4949667" y="2771347"/>
                <a:ext cx="301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3016EC8-8EF1-4BC1-B323-0E4FDD40A16F}"/>
                  </a:ext>
                </a:extLst>
              </p14:cNvPr>
              <p14:cNvContentPartPr/>
              <p14:nvPr/>
            </p14:nvContentPartPr>
            <p14:xfrm>
              <a:off x="2650347" y="3160507"/>
              <a:ext cx="2266920" cy="77760"/>
            </p14:xfrm>
          </p:contentPart>
        </mc:Choice>
        <mc:Fallback xmlns="">
          <p:pic>
            <p:nvPicPr>
              <p:cNvPr id="7" name="Freihand 6">
                <a:extLst>
                  <a:ext uri="{FF2B5EF4-FFF2-40B4-BE49-F238E27FC236}">
                    <a16:creationId xmlns:a16="http://schemas.microsoft.com/office/drawing/2014/main" id="{C3016EC8-8EF1-4BC1-B323-0E4FDD40A16F}"/>
                  </a:ext>
                </a:extLst>
              </p:cNvPr>
              <p:cNvPicPr/>
              <p:nvPr/>
            </p:nvPicPr>
            <p:blipFill>
              <a:blip r:embed="rId12"/>
              <a:stretch>
                <a:fillRect/>
              </a:stretch>
            </p:blipFill>
            <p:spPr>
              <a:xfrm>
                <a:off x="2646027" y="3156187"/>
                <a:ext cx="2275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C070D0E-F7B6-4CBD-9C48-8C4B3CE286E6}"/>
                  </a:ext>
                </a:extLst>
              </p14:cNvPr>
              <p14:cNvContentPartPr/>
              <p14:nvPr/>
            </p14:nvContentPartPr>
            <p14:xfrm>
              <a:off x="2710107" y="2837947"/>
              <a:ext cx="2250360" cy="450000"/>
            </p14:xfrm>
          </p:contentPart>
        </mc:Choice>
        <mc:Fallback xmlns="">
          <p:pic>
            <p:nvPicPr>
              <p:cNvPr id="9" name="Freihand 8">
                <a:extLst>
                  <a:ext uri="{FF2B5EF4-FFF2-40B4-BE49-F238E27FC236}">
                    <a16:creationId xmlns:a16="http://schemas.microsoft.com/office/drawing/2014/main" id="{BC070D0E-F7B6-4CBD-9C48-8C4B3CE286E6}"/>
                  </a:ext>
                </a:extLst>
              </p:cNvPr>
              <p:cNvPicPr/>
              <p:nvPr/>
            </p:nvPicPr>
            <p:blipFill>
              <a:blip r:embed="rId14"/>
              <a:stretch>
                <a:fillRect/>
              </a:stretch>
            </p:blipFill>
            <p:spPr>
              <a:xfrm>
                <a:off x="2705787" y="2833627"/>
                <a:ext cx="225900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D3C8BC1F-9451-49AC-804F-5DDB24380B4E}"/>
                  </a:ext>
                </a:extLst>
              </p14:cNvPr>
              <p14:cNvContentPartPr/>
              <p14:nvPr/>
            </p14:nvContentPartPr>
            <p14:xfrm>
              <a:off x="5518827" y="3462907"/>
              <a:ext cx="883800" cy="20880"/>
            </p14:xfrm>
          </p:contentPart>
        </mc:Choice>
        <mc:Fallback xmlns="">
          <p:pic>
            <p:nvPicPr>
              <p:cNvPr id="10" name="Freihand 9">
                <a:extLst>
                  <a:ext uri="{FF2B5EF4-FFF2-40B4-BE49-F238E27FC236}">
                    <a16:creationId xmlns:a16="http://schemas.microsoft.com/office/drawing/2014/main" id="{D3C8BC1F-9451-49AC-804F-5DDB24380B4E}"/>
                  </a:ext>
                </a:extLst>
              </p:cNvPr>
              <p:cNvPicPr/>
              <p:nvPr/>
            </p:nvPicPr>
            <p:blipFill>
              <a:blip r:embed="rId16"/>
              <a:stretch>
                <a:fillRect/>
              </a:stretch>
            </p:blipFill>
            <p:spPr>
              <a:xfrm>
                <a:off x="5514507" y="3458587"/>
                <a:ext cx="892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3CF0B54-BEF2-4265-A994-1FBE040385CF}"/>
                  </a:ext>
                </a:extLst>
              </p14:cNvPr>
              <p14:cNvContentPartPr/>
              <p14:nvPr/>
            </p14:nvContentPartPr>
            <p14:xfrm>
              <a:off x="662427" y="3805987"/>
              <a:ext cx="3225240" cy="110880"/>
            </p14:xfrm>
          </p:contentPart>
        </mc:Choice>
        <mc:Fallback xmlns="">
          <p:pic>
            <p:nvPicPr>
              <p:cNvPr id="11" name="Freihand 10">
                <a:extLst>
                  <a:ext uri="{FF2B5EF4-FFF2-40B4-BE49-F238E27FC236}">
                    <a16:creationId xmlns:a16="http://schemas.microsoft.com/office/drawing/2014/main" id="{33CF0B54-BEF2-4265-A994-1FBE040385CF}"/>
                  </a:ext>
                </a:extLst>
              </p:cNvPr>
              <p:cNvPicPr/>
              <p:nvPr/>
            </p:nvPicPr>
            <p:blipFill>
              <a:blip r:embed="rId18"/>
              <a:stretch>
                <a:fillRect/>
              </a:stretch>
            </p:blipFill>
            <p:spPr>
              <a:xfrm>
                <a:off x="658107" y="3801667"/>
                <a:ext cx="3233880" cy="119520"/>
              </a:xfrm>
              <a:prstGeom prst="rect">
                <a:avLst/>
              </a:prstGeom>
            </p:spPr>
          </p:pic>
        </mc:Fallback>
      </mc:AlternateContent>
      <p:grpSp>
        <p:nvGrpSpPr>
          <p:cNvPr id="50" name="Gruppieren 49">
            <a:extLst>
              <a:ext uri="{FF2B5EF4-FFF2-40B4-BE49-F238E27FC236}">
                <a16:creationId xmlns:a16="http://schemas.microsoft.com/office/drawing/2014/main" id="{707FBFD6-3C0E-4E7E-8962-0AC09E71E5EA}"/>
              </a:ext>
            </a:extLst>
          </p:cNvPr>
          <p:cNvGrpSpPr/>
          <p:nvPr/>
        </p:nvGrpSpPr>
        <p:grpSpPr>
          <a:xfrm>
            <a:off x="4556187" y="1271947"/>
            <a:ext cx="4704480" cy="4003920"/>
            <a:chOff x="4556187" y="1271947"/>
            <a:chExt cx="4704480" cy="400392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1B72797-B2AC-4BD0-9DC6-064BB5E79A4A}"/>
                    </a:ext>
                  </a:extLst>
                </p14:cNvPr>
                <p14:cNvContentPartPr/>
                <p14:nvPr/>
              </p14:nvContentPartPr>
              <p14:xfrm>
                <a:off x="4556187" y="3805627"/>
                <a:ext cx="142560" cy="191880"/>
              </p14:xfrm>
            </p:contentPart>
          </mc:Choice>
          <mc:Fallback xmlns="">
            <p:pic>
              <p:nvPicPr>
                <p:cNvPr id="12" name="Freihand 11">
                  <a:extLst>
                    <a:ext uri="{FF2B5EF4-FFF2-40B4-BE49-F238E27FC236}">
                      <a16:creationId xmlns:a16="http://schemas.microsoft.com/office/drawing/2014/main" id="{B1B72797-B2AC-4BD0-9DC6-064BB5E79A4A}"/>
                    </a:ext>
                  </a:extLst>
                </p:cNvPr>
                <p:cNvPicPr/>
                <p:nvPr/>
              </p:nvPicPr>
              <p:blipFill>
                <a:blip r:embed="rId20"/>
                <a:stretch>
                  <a:fillRect/>
                </a:stretch>
              </p:blipFill>
              <p:spPr>
                <a:xfrm>
                  <a:off x="4551867" y="3801307"/>
                  <a:ext cx="151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37C14D52-672F-4C3B-AD5A-ACF1A9C5A35C}"/>
                    </a:ext>
                  </a:extLst>
                </p14:cNvPr>
                <p14:cNvContentPartPr/>
                <p14:nvPr/>
              </p14:nvContentPartPr>
              <p14:xfrm>
                <a:off x="4710267" y="3887347"/>
                <a:ext cx="164160" cy="83160"/>
              </p14:xfrm>
            </p:contentPart>
          </mc:Choice>
          <mc:Fallback xmlns="">
            <p:pic>
              <p:nvPicPr>
                <p:cNvPr id="13" name="Freihand 12">
                  <a:extLst>
                    <a:ext uri="{FF2B5EF4-FFF2-40B4-BE49-F238E27FC236}">
                      <a16:creationId xmlns:a16="http://schemas.microsoft.com/office/drawing/2014/main" id="{37C14D52-672F-4C3B-AD5A-ACF1A9C5A35C}"/>
                    </a:ext>
                  </a:extLst>
                </p:cNvPr>
                <p:cNvPicPr/>
                <p:nvPr/>
              </p:nvPicPr>
              <p:blipFill>
                <a:blip r:embed="rId22"/>
                <a:stretch>
                  <a:fillRect/>
                </a:stretch>
              </p:blipFill>
              <p:spPr>
                <a:xfrm>
                  <a:off x="4705947" y="3883027"/>
                  <a:ext cx="172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D231EA00-1BD2-4C0E-8201-1E757E34A7A1}"/>
                    </a:ext>
                  </a:extLst>
                </p14:cNvPr>
                <p14:cNvContentPartPr/>
                <p14:nvPr/>
              </p14:nvContentPartPr>
              <p14:xfrm>
                <a:off x="4852107" y="3882667"/>
                <a:ext cx="83520" cy="64800"/>
              </p14:xfrm>
            </p:contentPart>
          </mc:Choice>
          <mc:Fallback xmlns="">
            <p:pic>
              <p:nvPicPr>
                <p:cNvPr id="14" name="Freihand 13">
                  <a:extLst>
                    <a:ext uri="{FF2B5EF4-FFF2-40B4-BE49-F238E27FC236}">
                      <a16:creationId xmlns:a16="http://schemas.microsoft.com/office/drawing/2014/main" id="{D231EA00-1BD2-4C0E-8201-1E757E34A7A1}"/>
                    </a:ext>
                  </a:extLst>
                </p:cNvPr>
                <p:cNvPicPr/>
                <p:nvPr/>
              </p:nvPicPr>
              <p:blipFill>
                <a:blip r:embed="rId24"/>
                <a:stretch>
                  <a:fillRect/>
                </a:stretch>
              </p:blipFill>
              <p:spPr>
                <a:xfrm>
                  <a:off x="4847787" y="3878347"/>
                  <a:ext cx="92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D15FCC0C-D9A4-4BFC-9024-CF55A5A68DC2}"/>
                    </a:ext>
                  </a:extLst>
                </p14:cNvPr>
                <p14:cNvContentPartPr/>
                <p14:nvPr/>
              </p14:nvContentPartPr>
              <p14:xfrm>
                <a:off x="4956507" y="3872947"/>
                <a:ext cx="65880" cy="91440"/>
              </p14:xfrm>
            </p:contentPart>
          </mc:Choice>
          <mc:Fallback xmlns="">
            <p:pic>
              <p:nvPicPr>
                <p:cNvPr id="15" name="Freihand 14">
                  <a:extLst>
                    <a:ext uri="{FF2B5EF4-FFF2-40B4-BE49-F238E27FC236}">
                      <a16:creationId xmlns:a16="http://schemas.microsoft.com/office/drawing/2014/main" id="{D15FCC0C-D9A4-4BFC-9024-CF55A5A68DC2}"/>
                    </a:ext>
                  </a:extLst>
                </p:cNvPr>
                <p:cNvPicPr/>
                <p:nvPr/>
              </p:nvPicPr>
              <p:blipFill>
                <a:blip r:embed="rId26"/>
                <a:stretch>
                  <a:fillRect/>
                </a:stretch>
              </p:blipFill>
              <p:spPr>
                <a:xfrm>
                  <a:off x="4952187" y="3868627"/>
                  <a:ext cx="74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543A44A-90FF-4BB8-BE86-A7D54F09F24B}"/>
                    </a:ext>
                  </a:extLst>
                </p14:cNvPr>
                <p14:cNvContentPartPr/>
                <p14:nvPr/>
              </p14:nvContentPartPr>
              <p14:xfrm>
                <a:off x="5031027" y="3859627"/>
                <a:ext cx="111960" cy="210240"/>
              </p14:xfrm>
            </p:contentPart>
          </mc:Choice>
          <mc:Fallback xmlns="">
            <p:pic>
              <p:nvPicPr>
                <p:cNvPr id="16" name="Freihand 15">
                  <a:extLst>
                    <a:ext uri="{FF2B5EF4-FFF2-40B4-BE49-F238E27FC236}">
                      <a16:creationId xmlns:a16="http://schemas.microsoft.com/office/drawing/2014/main" id="{9543A44A-90FF-4BB8-BE86-A7D54F09F24B}"/>
                    </a:ext>
                  </a:extLst>
                </p:cNvPr>
                <p:cNvPicPr/>
                <p:nvPr/>
              </p:nvPicPr>
              <p:blipFill>
                <a:blip r:embed="rId28"/>
                <a:stretch>
                  <a:fillRect/>
                </a:stretch>
              </p:blipFill>
              <p:spPr>
                <a:xfrm>
                  <a:off x="5026707" y="3855307"/>
                  <a:ext cx="120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94DF0F5-3FF0-4188-BFBF-F5261BEE6768}"/>
                    </a:ext>
                  </a:extLst>
                </p14:cNvPr>
                <p14:cNvContentPartPr/>
                <p14:nvPr/>
              </p14:nvContentPartPr>
              <p14:xfrm>
                <a:off x="5218947" y="3888787"/>
                <a:ext cx="360" cy="360"/>
              </p14:xfrm>
            </p:contentPart>
          </mc:Choice>
          <mc:Fallback xmlns="">
            <p:pic>
              <p:nvPicPr>
                <p:cNvPr id="17" name="Freihand 16">
                  <a:extLst>
                    <a:ext uri="{FF2B5EF4-FFF2-40B4-BE49-F238E27FC236}">
                      <a16:creationId xmlns:a16="http://schemas.microsoft.com/office/drawing/2014/main" id="{294DF0F5-3FF0-4188-BFBF-F5261BEE6768}"/>
                    </a:ext>
                  </a:extLst>
                </p:cNvPr>
                <p:cNvPicPr/>
                <p:nvPr/>
              </p:nvPicPr>
              <p:blipFill>
                <a:blip r:embed="rId30"/>
                <a:stretch>
                  <a:fillRect/>
                </a:stretch>
              </p:blipFill>
              <p:spPr>
                <a:xfrm>
                  <a:off x="5214627" y="388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F6C8BAD7-54A8-439F-8ECC-C0D25A7FA57F}"/>
                    </a:ext>
                  </a:extLst>
                </p14:cNvPr>
                <p14:cNvContentPartPr/>
                <p14:nvPr/>
              </p14:nvContentPartPr>
              <p14:xfrm>
                <a:off x="5157027" y="3869707"/>
                <a:ext cx="61560" cy="80640"/>
              </p14:xfrm>
            </p:contentPart>
          </mc:Choice>
          <mc:Fallback xmlns="">
            <p:pic>
              <p:nvPicPr>
                <p:cNvPr id="18" name="Freihand 17">
                  <a:extLst>
                    <a:ext uri="{FF2B5EF4-FFF2-40B4-BE49-F238E27FC236}">
                      <a16:creationId xmlns:a16="http://schemas.microsoft.com/office/drawing/2014/main" id="{F6C8BAD7-54A8-439F-8ECC-C0D25A7FA57F}"/>
                    </a:ext>
                  </a:extLst>
                </p:cNvPr>
                <p:cNvPicPr/>
                <p:nvPr/>
              </p:nvPicPr>
              <p:blipFill>
                <a:blip r:embed="rId32"/>
                <a:stretch>
                  <a:fillRect/>
                </a:stretch>
              </p:blipFill>
              <p:spPr>
                <a:xfrm>
                  <a:off x="5152707" y="3865387"/>
                  <a:ext cx="70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6FA640F-60F6-48A6-A020-7B073ECADB4C}"/>
                    </a:ext>
                  </a:extLst>
                </p14:cNvPr>
                <p14:cNvContentPartPr/>
                <p14:nvPr/>
              </p14:nvContentPartPr>
              <p14:xfrm>
                <a:off x="5252067" y="3805627"/>
                <a:ext cx="105840" cy="166680"/>
              </p14:xfrm>
            </p:contentPart>
          </mc:Choice>
          <mc:Fallback xmlns="">
            <p:pic>
              <p:nvPicPr>
                <p:cNvPr id="19" name="Freihand 18">
                  <a:extLst>
                    <a:ext uri="{FF2B5EF4-FFF2-40B4-BE49-F238E27FC236}">
                      <a16:creationId xmlns:a16="http://schemas.microsoft.com/office/drawing/2014/main" id="{16FA640F-60F6-48A6-A020-7B073ECADB4C}"/>
                    </a:ext>
                  </a:extLst>
                </p:cNvPr>
                <p:cNvPicPr/>
                <p:nvPr/>
              </p:nvPicPr>
              <p:blipFill>
                <a:blip r:embed="rId34"/>
                <a:stretch>
                  <a:fillRect/>
                </a:stretch>
              </p:blipFill>
              <p:spPr>
                <a:xfrm>
                  <a:off x="5247747" y="3801307"/>
                  <a:ext cx="114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3F475656-0FC5-443E-9980-F037028138CF}"/>
                    </a:ext>
                  </a:extLst>
                </p14:cNvPr>
                <p14:cNvContentPartPr/>
                <p14:nvPr/>
              </p14:nvContentPartPr>
              <p14:xfrm>
                <a:off x="5349267" y="3835147"/>
                <a:ext cx="46080" cy="21240"/>
              </p14:xfrm>
            </p:contentPart>
          </mc:Choice>
          <mc:Fallback xmlns="">
            <p:pic>
              <p:nvPicPr>
                <p:cNvPr id="20" name="Freihand 19">
                  <a:extLst>
                    <a:ext uri="{FF2B5EF4-FFF2-40B4-BE49-F238E27FC236}">
                      <a16:creationId xmlns:a16="http://schemas.microsoft.com/office/drawing/2014/main" id="{3F475656-0FC5-443E-9980-F037028138CF}"/>
                    </a:ext>
                  </a:extLst>
                </p:cNvPr>
                <p:cNvPicPr/>
                <p:nvPr/>
              </p:nvPicPr>
              <p:blipFill>
                <a:blip r:embed="rId36"/>
                <a:stretch>
                  <a:fillRect/>
                </a:stretch>
              </p:blipFill>
              <p:spPr>
                <a:xfrm>
                  <a:off x="5344947" y="3830827"/>
                  <a:ext cx="54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5BEE5A0-5080-492A-836E-A37A4010C945}"/>
                    </a:ext>
                  </a:extLst>
                </p14:cNvPr>
                <p14:cNvContentPartPr/>
                <p14:nvPr/>
              </p14:nvContentPartPr>
              <p14:xfrm>
                <a:off x="5370507" y="3856027"/>
                <a:ext cx="77400" cy="130320"/>
              </p14:xfrm>
            </p:contentPart>
          </mc:Choice>
          <mc:Fallback xmlns="">
            <p:pic>
              <p:nvPicPr>
                <p:cNvPr id="21" name="Freihand 20">
                  <a:extLst>
                    <a:ext uri="{FF2B5EF4-FFF2-40B4-BE49-F238E27FC236}">
                      <a16:creationId xmlns:a16="http://schemas.microsoft.com/office/drawing/2014/main" id="{85BEE5A0-5080-492A-836E-A37A4010C945}"/>
                    </a:ext>
                  </a:extLst>
                </p:cNvPr>
                <p:cNvPicPr/>
                <p:nvPr/>
              </p:nvPicPr>
              <p:blipFill>
                <a:blip r:embed="rId38"/>
                <a:stretch>
                  <a:fillRect/>
                </a:stretch>
              </p:blipFill>
              <p:spPr>
                <a:xfrm>
                  <a:off x="5366187" y="3851707"/>
                  <a:ext cx="8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8A957EE2-BC6C-426A-BEB2-B441AB5829A6}"/>
                    </a:ext>
                  </a:extLst>
                </p14:cNvPr>
                <p14:cNvContentPartPr/>
                <p14:nvPr/>
              </p14:nvContentPartPr>
              <p14:xfrm>
                <a:off x="5441067" y="3789067"/>
                <a:ext cx="111240" cy="169560"/>
              </p14:xfrm>
            </p:contentPart>
          </mc:Choice>
          <mc:Fallback xmlns="">
            <p:pic>
              <p:nvPicPr>
                <p:cNvPr id="22" name="Freihand 21">
                  <a:extLst>
                    <a:ext uri="{FF2B5EF4-FFF2-40B4-BE49-F238E27FC236}">
                      <a16:creationId xmlns:a16="http://schemas.microsoft.com/office/drawing/2014/main" id="{8A957EE2-BC6C-426A-BEB2-B441AB5829A6}"/>
                    </a:ext>
                  </a:extLst>
                </p:cNvPr>
                <p:cNvPicPr/>
                <p:nvPr/>
              </p:nvPicPr>
              <p:blipFill>
                <a:blip r:embed="rId40"/>
                <a:stretch>
                  <a:fillRect/>
                </a:stretch>
              </p:blipFill>
              <p:spPr>
                <a:xfrm>
                  <a:off x="5436747" y="3784747"/>
                  <a:ext cx="119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E9209390-E9DA-4841-8C4E-A8A541153BA6}"/>
                    </a:ext>
                  </a:extLst>
                </p14:cNvPr>
                <p14:cNvContentPartPr/>
                <p14:nvPr/>
              </p14:nvContentPartPr>
              <p14:xfrm>
                <a:off x="5558427" y="3814987"/>
                <a:ext cx="43920" cy="21240"/>
              </p14:xfrm>
            </p:contentPart>
          </mc:Choice>
          <mc:Fallback xmlns="">
            <p:pic>
              <p:nvPicPr>
                <p:cNvPr id="23" name="Freihand 22">
                  <a:extLst>
                    <a:ext uri="{FF2B5EF4-FFF2-40B4-BE49-F238E27FC236}">
                      <a16:creationId xmlns:a16="http://schemas.microsoft.com/office/drawing/2014/main" id="{E9209390-E9DA-4841-8C4E-A8A541153BA6}"/>
                    </a:ext>
                  </a:extLst>
                </p:cNvPr>
                <p:cNvPicPr/>
                <p:nvPr/>
              </p:nvPicPr>
              <p:blipFill>
                <a:blip r:embed="rId42"/>
                <a:stretch>
                  <a:fillRect/>
                </a:stretch>
              </p:blipFill>
              <p:spPr>
                <a:xfrm>
                  <a:off x="5554107" y="3810667"/>
                  <a:ext cx="52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ADAC8B31-E827-41D9-82FB-A2538E851383}"/>
                    </a:ext>
                  </a:extLst>
                </p14:cNvPr>
                <p14:cNvContentPartPr/>
                <p14:nvPr/>
              </p14:nvContentPartPr>
              <p14:xfrm>
                <a:off x="5581467" y="3834427"/>
                <a:ext cx="83520" cy="115200"/>
              </p14:xfrm>
            </p:contentPart>
          </mc:Choice>
          <mc:Fallback xmlns="">
            <p:pic>
              <p:nvPicPr>
                <p:cNvPr id="24" name="Freihand 23">
                  <a:extLst>
                    <a:ext uri="{FF2B5EF4-FFF2-40B4-BE49-F238E27FC236}">
                      <a16:creationId xmlns:a16="http://schemas.microsoft.com/office/drawing/2014/main" id="{ADAC8B31-E827-41D9-82FB-A2538E851383}"/>
                    </a:ext>
                  </a:extLst>
                </p:cNvPr>
                <p:cNvPicPr/>
                <p:nvPr/>
              </p:nvPicPr>
              <p:blipFill>
                <a:blip r:embed="rId44"/>
                <a:stretch>
                  <a:fillRect/>
                </a:stretch>
              </p:blipFill>
              <p:spPr>
                <a:xfrm>
                  <a:off x="5577147" y="3830107"/>
                  <a:ext cx="92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FECC4AE9-486D-488B-B1D3-FFA1989FBF73}"/>
                    </a:ext>
                  </a:extLst>
                </p14:cNvPr>
                <p14:cNvContentPartPr/>
                <p14:nvPr/>
              </p14:nvContentPartPr>
              <p14:xfrm>
                <a:off x="5676867" y="3776467"/>
                <a:ext cx="298440" cy="141840"/>
              </p14:xfrm>
            </p:contentPart>
          </mc:Choice>
          <mc:Fallback xmlns="">
            <p:pic>
              <p:nvPicPr>
                <p:cNvPr id="25" name="Freihand 24">
                  <a:extLst>
                    <a:ext uri="{FF2B5EF4-FFF2-40B4-BE49-F238E27FC236}">
                      <a16:creationId xmlns:a16="http://schemas.microsoft.com/office/drawing/2014/main" id="{FECC4AE9-486D-488B-B1D3-FFA1989FBF73}"/>
                    </a:ext>
                  </a:extLst>
                </p:cNvPr>
                <p:cNvPicPr/>
                <p:nvPr/>
              </p:nvPicPr>
              <p:blipFill>
                <a:blip r:embed="rId46"/>
                <a:stretch>
                  <a:fillRect/>
                </a:stretch>
              </p:blipFill>
              <p:spPr>
                <a:xfrm>
                  <a:off x="5672547" y="3772147"/>
                  <a:ext cx="307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23D10A88-373C-4F0A-9F00-79DC1EC3A79E}"/>
                    </a:ext>
                  </a:extLst>
                </p14:cNvPr>
                <p14:cNvContentPartPr/>
                <p14:nvPr/>
              </p14:nvContentPartPr>
              <p14:xfrm>
                <a:off x="6094467" y="3755947"/>
                <a:ext cx="162720" cy="136440"/>
              </p14:xfrm>
            </p:contentPart>
          </mc:Choice>
          <mc:Fallback xmlns="">
            <p:pic>
              <p:nvPicPr>
                <p:cNvPr id="26" name="Freihand 25">
                  <a:extLst>
                    <a:ext uri="{FF2B5EF4-FFF2-40B4-BE49-F238E27FC236}">
                      <a16:creationId xmlns:a16="http://schemas.microsoft.com/office/drawing/2014/main" id="{23D10A88-373C-4F0A-9F00-79DC1EC3A79E}"/>
                    </a:ext>
                  </a:extLst>
                </p:cNvPr>
                <p:cNvPicPr/>
                <p:nvPr/>
              </p:nvPicPr>
              <p:blipFill>
                <a:blip r:embed="rId48"/>
                <a:stretch>
                  <a:fillRect/>
                </a:stretch>
              </p:blipFill>
              <p:spPr>
                <a:xfrm>
                  <a:off x="6090147" y="3751627"/>
                  <a:ext cx="171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B0387DC2-F9F7-4B1B-89D0-041B296D0AB5}"/>
                    </a:ext>
                  </a:extLst>
                </p14:cNvPr>
                <p14:cNvContentPartPr/>
                <p14:nvPr/>
              </p14:nvContentPartPr>
              <p14:xfrm>
                <a:off x="6154587" y="3836587"/>
                <a:ext cx="52920" cy="54000"/>
              </p14:xfrm>
            </p:contentPart>
          </mc:Choice>
          <mc:Fallback xmlns="">
            <p:pic>
              <p:nvPicPr>
                <p:cNvPr id="27" name="Freihand 26">
                  <a:extLst>
                    <a:ext uri="{FF2B5EF4-FFF2-40B4-BE49-F238E27FC236}">
                      <a16:creationId xmlns:a16="http://schemas.microsoft.com/office/drawing/2014/main" id="{B0387DC2-F9F7-4B1B-89D0-041B296D0AB5}"/>
                    </a:ext>
                  </a:extLst>
                </p:cNvPr>
                <p:cNvPicPr/>
                <p:nvPr/>
              </p:nvPicPr>
              <p:blipFill>
                <a:blip r:embed="rId50"/>
                <a:stretch>
                  <a:fillRect/>
                </a:stretch>
              </p:blipFill>
              <p:spPr>
                <a:xfrm>
                  <a:off x="6150267" y="3832267"/>
                  <a:ext cx="61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E8D47407-B244-49B8-84A0-1AA8B3180F61}"/>
                    </a:ext>
                  </a:extLst>
                </p14:cNvPr>
                <p14:cNvContentPartPr/>
                <p14:nvPr/>
              </p14:nvContentPartPr>
              <p14:xfrm>
                <a:off x="6264747" y="3838027"/>
                <a:ext cx="203040" cy="75240"/>
              </p14:xfrm>
            </p:contentPart>
          </mc:Choice>
          <mc:Fallback xmlns="">
            <p:pic>
              <p:nvPicPr>
                <p:cNvPr id="29" name="Freihand 28">
                  <a:extLst>
                    <a:ext uri="{FF2B5EF4-FFF2-40B4-BE49-F238E27FC236}">
                      <a16:creationId xmlns:a16="http://schemas.microsoft.com/office/drawing/2014/main" id="{E8D47407-B244-49B8-84A0-1AA8B3180F61}"/>
                    </a:ext>
                  </a:extLst>
                </p:cNvPr>
                <p:cNvPicPr/>
                <p:nvPr/>
              </p:nvPicPr>
              <p:blipFill>
                <a:blip r:embed="rId52"/>
                <a:stretch>
                  <a:fillRect/>
                </a:stretch>
              </p:blipFill>
              <p:spPr>
                <a:xfrm>
                  <a:off x="6260427" y="3833707"/>
                  <a:ext cx="211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D0FF4397-4B3C-4A23-8944-9521E9D8CF83}"/>
                    </a:ext>
                  </a:extLst>
                </p14:cNvPr>
                <p14:cNvContentPartPr/>
                <p14:nvPr/>
              </p14:nvContentPartPr>
              <p14:xfrm>
                <a:off x="6483267" y="3750907"/>
                <a:ext cx="117000" cy="140040"/>
              </p14:xfrm>
            </p:contentPart>
          </mc:Choice>
          <mc:Fallback xmlns="">
            <p:pic>
              <p:nvPicPr>
                <p:cNvPr id="30" name="Freihand 29">
                  <a:extLst>
                    <a:ext uri="{FF2B5EF4-FFF2-40B4-BE49-F238E27FC236}">
                      <a16:creationId xmlns:a16="http://schemas.microsoft.com/office/drawing/2014/main" id="{D0FF4397-4B3C-4A23-8944-9521E9D8CF83}"/>
                    </a:ext>
                  </a:extLst>
                </p:cNvPr>
                <p:cNvPicPr/>
                <p:nvPr/>
              </p:nvPicPr>
              <p:blipFill>
                <a:blip r:embed="rId54"/>
                <a:stretch>
                  <a:fillRect/>
                </a:stretch>
              </p:blipFill>
              <p:spPr>
                <a:xfrm>
                  <a:off x="6478947" y="3746587"/>
                  <a:ext cx="12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513E1DCB-F608-4DA8-80CB-C6ACA3FBD15D}"/>
                    </a:ext>
                  </a:extLst>
                </p14:cNvPr>
                <p14:cNvContentPartPr/>
                <p14:nvPr/>
              </p14:nvContentPartPr>
              <p14:xfrm>
                <a:off x="6546267" y="3811387"/>
                <a:ext cx="511560" cy="98280"/>
              </p14:xfrm>
            </p:contentPart>
          </mc:Choice>
          <mc:Fallback xmlns="">
            <p:pic>
              <p:nvPicPr>
                <p:cNvPr id="31" name="Freihand 30">
                  <a:extLst>
                    <a:ext uri="{FF2B5EF4-FFF2-40B4-BE49-F238E27FC236}">
                      <a16:creationId xmlns:a16="http://schemas.microsoft.com/office/drawing/2014/main" id="{513E1DCB-F608-4DA8-80CB-C6ACA3FBD15D}"/>
                    </a:ext>
                  </a:extLst>
                </p:cNvPr>
                <p:cNvPicPr/>
                <p:nvPr/>
              </p:nvPicPr>
              <p:blipFill>
                <a:blip r:embed="rId56"/>
                <a:stretch>
                  <a:fillRect/>
                </a:stretch>
              </p:blipFill>
              <p:spPr>
                <a:xfrm>
                  <a:off x="6541947" y="3807067"/>
                  <a:ext cx="520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B8AFB15A-590A-40ED-9C8D-0E14425C3651}"/>
                    </a:ext>
                  </a:extLst>
                </p14:cNvPr>
                <p14:cNvContentPartPr/>
                <p14:nvPr/>
              </p14:nvContentPartPr>
              <p14:xfrm>
                <a:off x="7090587" y="3786547"/>
                <a:ext cx="112680" cy="83880"/>
              </p14:xfrm>
            </p:contentPart>
          </mc:Choice>
          <mc:Fallback xmlns="">
            <p:pic>
              <p:nvPicPr>
                <p:cNvPr id="32" name="Freihand 31">
                  <a:extLst>
                    <a:ext uri="{FF2B5EF4-FFF2-40B4-BE49-F238E27FC236}">
                      <a16:creationId xmlns:a16="http://schemas.microsoft.com/office/drawing/2014/main" id="{B8AFB15A-590A-40ED-9C8D-0E14425C3651}"/>
                    </a:ext>
                  </a:extLst>
                </p:cNvPr>
                <p:cNvPicPr/>
                <p:nvPr/>
              </p:nvPicPr>
              <p:blipFill>
                <a:blip r:embed="rId58"/>
                <a:stretch>
                  <a:fillRect/>
                </a:stretch>
              </p:blipFill>
              <p:spPr>
                <a:xfrm>
                  <a:off x="7086267" y="3782227"/>
                  <a:ext cx="121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78AC8AE3-981A-4FDF-943E-CA147EEECC6D}"/>
                    </a:ext>
                  </a:extLst>
                </p14:cNvPr>
                <p14:cNvContentPartPr/>
                <p14:nvPr/>
              </p14:nvContentPartPr>
              <p14:xfrm>
                <a:off x="7088427" y="3825427"/>
                <a:ext cx="109080" cy="23760"/>
              </p14:xfrm>
            </p:contentPart>
          </mc:Choice>
          <mc:Fallback xmlns="">
            <p:pic>
              <p:nvPicPr>
                <p:cNvPr id="33" name="Freihand 32">
                  <a:extLst>
                    <a:ext uri="{FF2B5EF4-FFF2-40B4-BE49-F238E27FC236}">
                      <a16:creationId xmlns:a16="http://schemas.microsoft.com/office/drawing/2014/main" id="{78AC8AE3-981A-4FDF-943E-CA147EEECC6D}"/>
                    </a:ext>
                  </a:extLst>
                </p:cNvPr>
                <p:cNvPicPr/>
                <p:nvPr/>
              </p:nvPicPr>
              <p:blipFill>
                <a:blip r:embed="rId60"/>
                <a:stretch>
                  <a:fillRect/>
                </a:stretch>
              </p:blipFill>
              <p:spPr>
                <a:xfrm>
                  <a:off x="7084107" y="3821107"/>
                  <a:ext cx="117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13480C18-A9BD-4120-B138-FFDEAEA9A66A}"/>
                    </a:ext>
                  </a:extLst>
                </p14:cNvPr>
                <p14:cNvContentPartPr/>
                <p14:nvPr/>
              </p14:nvContentPartPr>
              <p14:xfrm>
                <a:off x="7320987" y="3859627"/>
                <a:ext cx="20880" cy="91080"/>
              </p14:xfrm>
            </p:contentPart>
          </mc:Choice>
          <mc:Fallback xmlns="">
            <p:pic>
              <p:nvPicPr>
                <p:cNvPr id="34" name="Freihand 33">
                  <a:extLst>
                    <a:ext uri="{FF2B5EF4-FFF2-40B4-BE49-F238E27FC236}">
                      <a16:creationId xmlns:a16="http://schemas.microsoft.com/office/drawing/2014/main" id="{13480C18-A9BD-4120-B138-FFDEAEA9A66A}"/>
                    </a:ext>
                  </a:extLst>
                </p:cNvPr>
                <p:cNvPicPr/>
                <p:nvPr/>
              </p:nvPicPr>
              <p:blipFill>
                <a:blip r:embed="rId62"/>
                <a:stretch>
                  <a:fillRect/>
                </a:stretch>
              </p:blipFill>
              <p:spPr>
                <a:xfrm>
                  <a:off x="7316667" y="3855307"/>
                  <a:ext cx="2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F985D9AA-9FC0-4E78-8751-124BFFC430C4}"/>
                    </a:ext>
                  </a:extLst>
                </p14:cNvPr>
                <p14:cNvContentPartPr/>
                <p14:nvPr/>
              </p14:nvContentPartPr>
              <p14:xfrm>
                <a:off x="7451307" y="3702667"/>
                <a:ext cx="133200" cy="140040"/>
              </p14:xfrm>
            </p:contentPart>
          </mc:Choice>
          <mc:Fallback xmlns="">
            <p:pic>
              <p:nvPicPr>
                <p:cNvPr id="35" name="Freihand 34">
                  <a:extLst>
                    <a:ext uri="{FF2B5EF4-FFF2-40B4-BE49-F238E27FC236}">
                      <a16:creationId xmlns:a16="http://schemas.microsoft.com/office/drawing/2014/main" id="{F985D9AA-9FC0-4E78-8751-124BFFC430C4}"/>
                    </a:ext>
                  </a:extLst>
                </p:cNvPr>
                <p:cNvPicPr/>
                <p:nvPr/>
              </p:nvPicPr>
              <p:blipFill>
                <a:blip r:embed="rId64"/>
                <a:stretch>
                  <a:fillRect/>
                </a:stretch>
              </p:blipFill>
              <p:spPr>
                <a:xfrm>
                  <a:off x="7446987" y="3698347"/>
                  <a:ext cx="141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EDF8AB3-0814-4256-ABA1-C63B2581F2CC}"/>
                    </a:ext>
                  </a:extLst>
                </p14:cNvPr>
                <p14:cNvContentPartPr/>
                <p14:nvPr/>
              </p14:nvContentPartPr>
              <p14:xfrm>
                <a:off x="7590987" y="3676387"/>
                <a:ext cx="118800" cy="168480"/>
              </p14:xfrm>
            </p:contentPart>
          </mc:Choice>
          <mc:Fallback xmlns="">
            <p:pic>
              <p:nvPicPr>
                <p:cNvPr id="36" name="Freihand 35">
                  <a:extLst>
                    <a:ext uri="{FF2B5EF4-FFF2-40B4-BE49-F238E27FC236}">
                      <a16:creationId xmlns:a16="http://schemas.microsoft.com/office/drawing/2014/main" id="{1EDF8AB3-0814-4256-ABA1-C63B2581F2CC}"/>
                    </a:ext>
                  </a:extLst>
                </p:cNvPr>
                <p:cNvPicPr/>
                <p:nvPr/>
              </p:nvPicPr>
              <p:blipFill>
                <a:blip r:embed="rId66"/>
                <a:stretch>
                  <a:fillRect/>
                </a:stretch>
              </p:blipFill>
              <p:spPr>
                <a:xfrm>
                  <a:off x="7586667" y="3672067"/>
                  <a:ext cx="127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586C91F7-B8A0-4500-AD1E-8FE2CE41F5A3}"/>
                    </a:ext>
                  </a:extLst>
                </p14:cNvPr>
                <p14:cNvContentPartPr/>
                <p14:nvPr/>
              </p14:nvContentPartPr>
              <p14:xfrm>
                <a:off x="7719147" y="3768547"/>
                <a:ext cx="37080" cy="52200"/>
              </p14:xfrm>
            </p:contentPart>
          </mc:Choice>
          <mc:Fallback xmlns="">
            <p:pic>
              <p:nvPicPr>
                <p:cNvPr id="37" name="Freihand 36">
                  <a:extLst>
                    <a:ext uri="{FF2B5EF4-FFF2-40B4-BE49-F238E27FC236}">
                      <a16:creationId xmlns:a16="http://schemas.microsoft.com/office/drawing/2014/main" id="{586C91F7-B8A0-4500-AD1E-8FE2CE41F5A3}"/>
                    </a:ext>
                  </a:extLst>
                </p:cNvPr>
                <p:cNvPicPr/>
                <p:nvPr/>
              </p:nvPicPr>
              <p:blipFill>
                <a:blip r:embed="rId68"/>
                <a:stretch>
                  <a:fillRect/>
                </a:stretch>
              </p:blipFill>
              <p:spPr>
                <a:xfrm>
                  <a:off x="7714827" y="3764227"/>
                  <a:ext cx="45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67B6CA1A-827D-43AA-BB55-3FC3F81FC218}"/>
                    </a:ext>
                  </a:extLst>
                </p14:cNvPr>
                <p14:cNvContentPartPr/>
                <p14:nvPr/>
              </p14:nvContentPartPr>
              <p14:xfrm>
                <a:off x="7723467" y="3640747"/>
                <a:ext cx="59400" cy="184320"/>
              </p14:xfrm>
            </p:contentPart>
          </mc:Choice>
          <mc:Fallback xmlns="">
            <p:pic>
              <p:nvPicPr>
                <p:cNvPr id="38" name="Freihand 37">
                  <a:extLst>
                    <a:ext uri="{FF2B5EF4-FFF2-40B4-BE49-F238E27FC236}">
                      <a16:creationId xmlns:a16="http://schemas.microsoft.com/office/drawing/2014/main" id="{67B6CA1A-827D-43AA-BB55-3FC3F81FC218}"/>
                    </a:ext>
                  </a:extLst>
                </p:cNvPr>
                <p:cNvPicPr/>
                <p:nvPr/>
              </p:nvPicPr>
              <p:blipFill>
                <a:blip r:embed="rId70"/>
                <a:stretch>
                  <a:fillRect/>
                </a:stretch>
              </p:blipFill>
              <p:spPr>
                <a:xfrm>
                  <a:off x="7719147" y="3636427"/>
                  <a:ext cx="68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3DAC6C80-F431-4873-898B-67CC2D8E562E}"/>
                    </a:ext>
                  </a:extLst>
                </p14:cNvPr>
                <p14:cNvContentPartPr/>
                <p14:nvPr/>
              </p14:nvContentPartPr>
              <p14:xfrm>
                <a:off x="7771347" y="3728227"/>
                <a:ext cx="101880" cy="300240"/>
              </p14:xfrm>
            </p:contentPart>
          </mc:Choice>
          <mc:Fallback xmlns="">
            <p:pic>
              <p:nvPicPr>
                <p:cNvPr id="40" name="Freihand 39">
                  <a:extLst>
                    <a:ext uri="{FF2B5EF4-FFF2-40B4-BE49-F238E27FC236}">
                      <a16:creationId xmlns:a16="http://schemas.microsoft.com/office/drawing/2014/main" id="{3DAC6C80-F431-4873-898B-67CC2D8E562E}"/>
                    </a:ext>
                  </a:extLst>
                </p:cNvPr>
                <p:cNvPicPr/>
                <p:nvPr/>
              </p:nvPicPr>
              <p:blipFill>
                <a:blip r:embed="rId72"/>
                <a:stretch>
                  <a:fillRect/>
                </a:stretch>
              </p:blipFill>
              <p:spPr>
                <a:xfrm>
                  <a:off x="7767027" y="3723907"/>
                  <a:ext cx="1105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CB932634-DCE0-4BFB-AE5B-5C2D91E18677}"/>
                    </a:ext>
                  </a:extLst>
                </p14:cNvPr>
                <p14:cNvContentPartPr/>
                <p14:nvPr/>
              </p14:nvContentPartPr>
              <p14:xfrm>
                <a:off x="7895187" y="3712027"/>
                <a:ext cx="97920" cy="112680"/>
              </p14:xfrm>
            </p:contentPart>
          </mc:Choice>
          <mc:Fallback xmlns="">
            <p:pic>
              <p:nvPicPr>
                <p:cNvPr id="41" name="Freihand 40">
                  <a:extLst>
                    <a:ext uri="{FF2B5EF4-FFF2-40B4-BE49-F238E27FC236}">
                      <a16:creationId xmlns:a16="http://schemas.microsoft.com/office/drawing/2014/main" id="{CB932634-DCE0-4BFB-AE5B-5C2D91E18677}"/>
                    </a:ext>
                  </a:extLst>
                </p:cNvPr>
                <p:cNvPicPr/>
                <p:nvPr/>
              </p:nvPicPr>
              <p:blipFill>
                <a:blip r:embed="rId74"/>
                <a:stretch>
                  <a:fillRect/>
                </a:stretch>
              </p:blipFill>
              <p:spPr>
                <a:xfrm>
                  <a:off x="7890867" y="3707707"/>
                  <a:ext cx="106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7740D07E-C63E-4254-AC3F-78FF031FB29A}"/>
                    </a:ext>
                  </a:extLst>
                </p14:cNvPr>
                <p14:cNvContentPartPr/>
                <p14:nvPr/>
              </p14:nvContentPartPr>
              <p14:xfrm>
                <a:off x="7980507" y="3704107"/>
                <a:ext cx="147240" cy="275400"/>
              </p14:xfrm>
            </p:contentPart>
          </mc:Choice>
          <mc:Fallback xmlns="">
            <p:pic>
              <p:nvPicPr>
                <p:cNvPr id="42" name="Freihand 41">
                  <a:extLst>
                    <a:ext uri="{FF2B5EF4-FFF2-40B4-BE49-F238E27FC236}">
                      <a16:creationId xmlns:a16="http://schemas.microsoft.com/office/drawing/2014/main" id="{7740D07E-C63E-4254-AC3F-78FF031FB29A}"/>
                    </a:ext>
                  </a:extLst>
                </p:cNvPr>
                <p:cNvPicPr/>
                <p:nvPr/>
              </p:nvPicPr>
              <p:blipFill>
                <a:blip r:embed="rId76"/>
                <a:stretch>
                  <a:fillRect/>
                </a:stretch>
              </p:blipFill>
              <p:spPr>
                <a:xfrm>
                  <a:off x="7976187" y="3699787"/>
                  <a:ext cx="155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5A75E55-A632-4484-96B1-07C975A37301}"/>
                    </a:ext>
                  </a:extLst>
                </p14:cNvPr>
                <p14:cNvContentPartPr/>
                <p14:nvPr/>
              </p14:nvContentPartPr>
              <p14:xfrm>
                <a:off x="8137467" y="3593947"/>
                <a:ext cx="236880" cy="190800"/>
              </p14:xfrm>
            </p:contentPart>
          </mc:Choice>
          <mc:Fallback xmlns="">
            <p:pic>
              <p:nvPicPr>
                <p:cNvPr id="43" name="Freihand 42">
                  <a:extLst>
                    <a:ext uri="{FF2B5EF4-FFF2-40B4-BE49-F238E27FC236}">
                      <a16:creationId xmlns:a16="http://schemas.microsoft.com/office/drawing/2014/main" id="{C5A75E55-A632-4484-96B1-07C975A37301}"/>
                    </a:ext>
                  </a:extLst>
                </p:cNvPr>
                <p:cNvPicPr/>
                <p:nvPr/>
              </p:nvPicPr>
              <p:blipFill>
                <a:blip r:embed="rId78"/>
                <a:stretch>
                  <a:fillRect/>
                </a:stretch>
              </p:blipFill>
              <p:spPr>
                <a:xfrm>
                  <a:off x="8133147" y="3589627"/>
                  <a:ext cx="245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3368EDC1-3AAE-4001-86B6-4B7F2334F766}"/>
                    </a:ext>
                  </a:extLst>
                </p14:cNvPr>
                <p14:cNvContentPartPr/>
                <p14:nvPr/>
              </p14:nvContentPartPr>
              <p14:xfrm>
                <a:off x="4902507" y="2725267"/>
                <a:ext cx="3790080" cy="2112840"/>
              </p14:xfrm>
            </p:contentPart>
          </mc:Choice>
          <mc:Fallback xmlns="">
            <p:pic>
              <p:nvPicPr>
                <p:cNvPr id="45" name="Freihand 44">
                  <a:extLst>
                    <a:ext uri="{FF2B5EF4-FFF2-40B4-BE49-F238E27FC236}">
                      <a16:creationId xmlns:a16="http://schemas.microsoft.com/office/drawing/2014/main" id="{3368EDC1-3AAE-4001-86B6-4B7F2334F766}"/>
                    </a:ext>
                  </a:extLst>
                </p:cNvPr>
                <p:cNvPicPr/>
                <p:nvPr/>
              </p:nvPicPr>
              <p:blipFill>
                <a:blip r:embed="rId80"/>
                <a:stretch>
                  <a:fillRect/>
                </a:stretch>
              </p:blipFill>
              <p:spPr>
                <a:xfrm>
                  <a:off x="4898187" y="2720947"/>
                  <a:ext cx="3798720" cy="2121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A90CD5C-EAA5-48EB-83E5-0C8192DAB057}"/>
                    </a:ext>
                  </a:extLst>
                </p14:cNvPr>
                <p14:cNvContentPartPr/>
                <p14:nvPr/>
              </p14:nvContentPartPr>
              <p14:xfrm>
                <a:off x="4719987" y="4702747"/>
                <a:ext cx="290880" cy="187560"/>
              </p14:xfrm>
            </p:contentPart>
          </mc:Choice>
          <mc:Fallback xmlns="">
            <p:pic>
              <p:nvPicPr>
                <p:cNvPr id="46" name="Freihand 45">
                  <a:extLst>
                    <a:ext uri="{FF2B5EF4-FFF2-40B4-BE49-F238E27FC236}">
                      <a16:creationId xmlns:a16="http://schemas.microsoft.com/office/drawing/2014/main" id="{0A90CD5C-EAA5-48EB-83E5-0C8192DAB057}"/>
                    </a:ext>
                  </a:extLst>
                </p:cNvPr>
                <p:cNvPicPr/>
                <p:nvPr/>
              </p:nvPicPr>
              <p:blipFill>
                <a:blip r:embed="rId82"/>
                <a:stretch>
                  <a:fillRect/>
                </a:stretch>
              </p:blipFill>
              <p:spPr>
                <a:xfrm>
                  <a:off x="4715667" y="4698427"/>
                  <a:ext cx="29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9E69BFCB-FBBD-4C5B-A986-8D9EC9FA5253}"/>
                    </a:ext>
                  </a:extLst>
                </p14:cNvPr>
                <p14:cNvContentPartPr/>
                <p14:nvPr/>
              </p14:nvContentPartPr>
              <p14:xfrm>
                <a:off x="4863267" y="1271947"/>
                <a:ext cx="4397400" cy="3919320"/>
              </p14:xfrm>
            </p:contentPart>
          </mc:Choice>
          <mc:Fallback xmlns="">
            <p:pic>
              <p:nvPicPr>
                <p:cNvPr id="48" name="Freihand 47">
                  <a:extLst>
                    <a:ext uri="{FF2B5EF4-FFF2-40B4-BE49-F238E27FC236}">
                      <a16:creationId xmlns:a16="http://schemas.microsoft.com/office/drawing/2014/main" id="{9E69BFCB-FBBD-4C5B-A986-8D9EC9FA5253}"/>
                    </a:ext>
                  </a:extLst>
                </p:cNvPr>
                <p:cNvPicPr/>
                <p:nvPr/>
              </p:nvPicPr>
              <p:blipFill>
                <a:blip r:embed="rId84"/>
                <a:stretch>
                  <a:fillRect/>
                </a:stretch>
              </p:blipFill>
              <p:spPr>
                <a:xfrm>
                  <a:off x="4858947" y="1267627"/>
                  <a:ext cx="4406040" cy="3927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0AA5521-D2E8-428B-95D4-B516A7813FB4}"/>
                    </a:ext>
                  </a:extLst>
                </p14:cNvPr>
                <p14:cNvContentPartPr/>
                <p14:nvPr/>
              </p14:nvContentPartPr>
              <p14:xfrm>
                <a:off x="4728267" y="5024947"/>
                <a:ext cx="232560" cy="250920"/>
              </p14:xfrm>
            </p:contentPart>
          </mc:Choice>
          <mc:Fallback xmlns="">
            <p:pic>
              <p:nvPicPr>
                <p:cNvPr id="49" name="Freihand 48">
                  <a:extLst>
                    <a:ext uri="{FF2B5EF4-FFF2-40B4-BE49-F238E27FC236}">
                      <a16:creationId xmlns:a16="http://schemas.microsoft.com/office/drawing/2014/main" id="{10AA5521-D2E8-428B-95D4-B516A7813FB4}"/>
                    </a:ext>
                  </a:extLst>
                </p:cNvPr>
                <p:cNvPicPr/>
                <p:nvPr/>
              </p:nvPicPr>
              <p:blipFill>
                <a:blip r:embed="rId86"/>
                <a:stretch>
                  <a:fillRect/>
                </a:stretch>
              </p:blipFill>
              <p:spPr>
                <a:xfrm>
                  <a:off x="4723947" y="5020627"/>
                  <a:ext cx="241200" cy="2595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B62EDA1-BE98-4239-8C42-97A5EBA483AE}"/>
                  </a:ext>
                </a:extLst>
              </p14:cNvPr>
              <p14:cNvContentPartPr/>
              <p14:nvPr/>
            </p14:nvContentPartPr>
            <p14:xfrm>
              <a:off x="1020627" y="4385947"/>
              <a:ext cx="3113280" cy="86040"/>
            </p14:xfrm>
          </p:contentPart>
        </mc:Choice>
        <mc:Fallback xmlns="">
          <p:pic>
            <p:nvPicPr>
              <p:cNvPr id="2" name="Freihand 1">
                <a:extLst>
                  <a:ext uri="{FF2B5EF4-FFF2-40B4-BE49-F238E27FC236}">
                    <a16:creationId xmlns:a16="http://schemas.microsoft.com/office/drawing/2014/main" id="{CB62EDA1-BE98-4239-8C42-97A5EBA483AE}"/>
                  </a:ext>
                </a:extLst>
              </p:cNvPr>
              <p:cNvPicPr/>
              <p:nvPr/>
            </p:nvPicPr>
            <p:blipFill>
              <a:blip r:embed="rId4"/>
              <a:stretch>
                <a:fillRect/>
              </a:stretch>
            </p:blipFill>
            <p:spPr>
              <a:xfrm>
                <a:off x="1016307" y="4381627"/>
                <a:ext cx="3121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F4638574-1BC2-4114-86D9-46C2B86C1535}"/>
                  </a:ext>
                </a:extLst>
              </p14:cNvPr>
              <p14:cNvContentPartPr/>
              <p14:nvPr/>
            </p14:nvContentPartPr>
            <p14:xfrm>
              <a:off x="4116987" y="4987507"/>
              <a:ext cx="2323800" cy="94680"/>
            </p14:xfrm>
          </p:contentPart>
        </mc:Choice>
        <mc:Fallback xmlns="">
          <p:pic>
            <p:nvPicPr>
              <p:cNvPr id="19" name="Freihand 18">
                <a:extLst>
                  <a:ext uri="{FF2B5EF4-FFF2-40B4-BE49-F238E27FC236}">
                    <a16:creationId xmlns:a16="http://schemas.microsoft.com/office/drawing/2014/main" id="{F4638574-1BC2-4114-86D9-46C2B86C1535}"/>
                  </a:ext>
                </a:extLst>
              </p:cNvPr>
              <p:cNvPicPr/>
              <p:nvPr/>
            </p:nvPicPr>
            <p:blipFill>
              <a:blip r:embed="rId6"/>
              <a:stretch>
                <a:fillRect/>
              </a:stretch>
            </p:blipFill>
            <p:spPr>
              <a:xfrm>
                <a:off x="4112667" y="4983187"/>
                <a:ext cx="2332440" cy="103320"/>
              </a:xfrm>
              <a:prstGeom prst="rect">
                <a:avLst/>
              </a:prstGeom>
            </p:spPr>
          </p:pic>
        </mc:Fallback>
      </mc:AlternateContent>
      <p:grpSp>
        <p:nvGrpSpPr>
          <p:cNvPr id="85" name="Gruppieren 84">
            <a:extLst>
              <a:ext uri="{FF2B5EF4-FFF2-40B4-BE49-F238E27FC236}">
                <a16:creationId xmlns:a16="http://schemas.microsoft.com/office/drawing/2014/main" id="{ED3DB13A-1396-473C-9F5B-7AD031041D94}"/>
              </a:ext>
            </a:extLst>
          </p:cNvPr>
          <p:cNvGrpSpPr/>
          <p:nvPr/>
        </p:nvGrpSpPr>
        <p:grpSpPr>
          <a:xfrm>
            <a:off x="2772387" y="5599507"/>
            <a:ext cx="4783680" cy="882360"/>
            <a:chOff x="2772387" y="5599507"/>
            <a:chExt cx="4783680" cy="882360"/>
          </a:xfrm>
        </p:grpSpPr>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3FEE3AD6-0A99-4634-A74C-5608B7972A8E}"/>
                    </a:ext>
                  </a:extLst>
                </p14:cNvPr>
                <p14:cNvContentPartPr/>
                <p14:nvPr/>
              </p14:nvContentPartPr>
              <p14:xfrm>
                <a:off x="3390867" y="5686627"/>
                <a:ext cx="156240" cy="200880"/>
              </p14:xfrm>
            </p:contentPart>
          </mc:Choice>
          <mc:Fallback xmlns="">
            <p:pic>
              <p:nvPicPr>
                <p:cNvPr id="22" name="Freihand 21">
                  <a:extLst>
                    <a:ext uri="{FF2B5EF4-FFF2-40B4-BE49-F238E27FC236}">
                      <a16:creationId xmlns:a16="http://schemas.microsoft.com/office/drawing/2014/main" id="{3FEE3AD6-0A99-4634-A74C-5608B7972A8E}"/>
                    </a:ext>
                  </a:extLst>
                </p:cNvPr>
                <p:cNvPicPr/>
                <p:nvPr/>
              </p:nvPicPr>
              <p:blipFill>
                <a:blip r:embed="rId8"/>
                <a:stretch>
                  <a:fillRect/>
                </a:stretch>
              </p:blipFill>
              <p:spPr>
                <a:xfrm>
                  <a:off x="3386547" y="5682307"/>
                  <a:ext cx="164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00AD973A-88E5-4652-95A3-8333E0594B01}"/>
                    </a:ext>
                  </a:extLst>
                </p14:cNvPr>
                <p14:cNvContentPartPr/>
                <p14:nvPr/>
              </p14:nvContentPartPr>
              <p14:xfrm>
                <a:off x="3323547" y="5599507"/>
                <a:ext cx="172080" cy="163440"/>
              </p14:xfrm>
            </p:contentPart>
          </mc:Choice>
          <mc:Fallback xmlns="">
            <p:pic>
              <p:nvPicPr>
                <p:cNvPr id="23" name="Freihand 22">
                  <a:extLst>
                    <a:ext uri="{FF2B5EF4-FFF2-40B4-BE49-F238E27FC236}">
                      <a16:creationId xmlns:a16="http://schemas.microsoft.com/office/drawing/2014/main" id="{00AD973A-88E5-4652-95A3-8333E0594B01}"/>
                    </a:ext>
                  </a:extLst>
                </p:cNvPr>
                <p:cNvPicPr/>
                <p:nvPr/>
              </p:nvPicPr>
              <p:blipFill>
                <a:blip r:embed="rId10"/>
                <a:stretch>
                  <a:fillRect/>
                </a:stretch>
              </p:blipFill>
              <p:spPr>
                <a:xfrm>
                  <a:off x="3319227" y="5595187"/>
                  <a:ext cx="180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02B29426-4845-4EAC-8773-999BFDAC7FBF}"/>
                    </a:ext>
                  </a:extLst>
                </p14:cNvPr>
                <p14:cNvContentPartPr/>
                <p14:nvPr/>
              </p14:nvContentPartPr>
              <p14:xfrm>
                <a:off x="2856267" y="5951227"/>
                <a:ext cx="20520" cy="150480"/>
              </p14:xfrm>
            </p:contentPart>
          </mc:Choice>
          <mc:Fallback xmlns="">
            <p:pic>
              <p:nvPicPr>
                <p:cNvPr id="25" name="Freihand 24">
                  <a:extLst>
                    <a:ext uri="{FF2B5EF4-FFF2-40B4-BE49-F238E27FC236}">
                      <a16:creationId xmlns:a16="http://schemas.microsoft.com/office/drawing/2014/main" id="{02B29426-4845-4EAC-8773-999BFDAC7FBF}"/>
                    </a:ext>
                  </a:extLst>
                </p:cNvPr>
                <p:cNvPicPr/>
                <p:nvPr/>
              </p:nvPicPr>
              <p:blipFill>
                <a:blip r:embed="rId12"/>
                <a:stretch>
                  <a:fillRect/>
                </a:stretch>
              </p:blipFill>
              <p:spPr>
                <a:xfrm>
                  <a:off x="2851947" y="5946907"/>
                  <a:ext cx="29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A7F5CBC5-D0CF-423D-AFE6-5BBCBC4ECC1E}"/>
                    </a:ext>
                  </a:extLst>
                </p14:cNvPr>
                <p14:cNvContentPartPr/>
                <p14:nvPr/>
              </p14:nvContentPartPr>
              <p14:xfrm>
                <a:off x="2772387" y="5894707"/>
                <a:ext cx="222840" cy="168480"/>
              </p14:xfrm>
            </p:contentPart>
          </mc:Choice>
          <mc:Fallback xmlns="">
            <p:pic>
              <p:nvPicPr>
                <p:cNvPr id="26" name="Freihand 25">
                  <a:extLst>
                    <a:ext uri="{FF2B5EF4-FFF2-40B4-BE49-F238E27FC236}">
                      <a16:creationId xmlns:a16="http://schemas.microsoft.com/office/drawing/2014/main" id="{A7F5CBC5-D0CF-423D-AFE6-5BBCBC4ECC1E}"/>
                    </a:ext>
                  </a:extLst>
                </p:cNvPr>
                <p:cNvPicPr/>
                <p:nvPr/>
              </p:nvPicPr>
              <p:blipFill>
                <a:blip r:embed="rId14"/>
                <a:stretch>
                  <a:fillRect/>
                </a:stretch>
              </p:blipFill>
              <p:spPr>
                <a:xfrm>
                  <a:off x="2768067" y="5890387"/>
                  <a:ext cx="231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D4A2AF99-E52C-42E2-A6B4-E7A37887F422}"/>
                    </a:ext>
                  </a:extLst>
                </p14:cNvPr>
                <p14:cNvContentPartPr/>
                <p14:nvPr/>
              </p14:nvContentPartPr>
              <p14:xfrm>
                <a:off x="2991627" y="5987227"/>
                <a:ext cx="139320" cy="82080"/>
              </p14:xfrm>
            </p:contentPart>
          </mc:Choice>
          <mc:Fallback xmlns="">
            <p:pic>
              <p:nvPicPr>
                <p:cNvPr id="27" name="Freihand 26">
                  <a:extLst>
                    <a:ext uri="{FF2B5EF4-FFF2-40B4-BE49-F238E27FC236}">
                      <a16:creationId xmlns:a16="http://schemas.microsoft.com/office/drawing/2014/main" id="{D4A2AF99-E52C-42E2-A6B4-E7A37887F422}"/>
                    </a:ext>
                  </a:extLst>
                </p:cNvPr>
                <p:cNvPicPr/>
                <p:nvPr/>
              </p:nvPicPr>
              <p:blipFill>
                <a:blip r:embed="rId16"/>
                <a:stretch>
                  <a:fillRect/>
                </a:stretch>
              </p:blipFill>
              <p:spPr>
                <a:xfrm>
                  <a:off x="2987307" y="5982907"/>
                  <a:ext cx="147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5C3602E3-F3C6-4118-AA73-5558AB230E44}"/>
                    </a:ext>
                  </a:extLst>
                </p14:cNvPr>
                <p14:cNvContentPartPr/>
                <p14:nvPr/>
              </p14:nvContentPartPr>
              <p14:xfrm>
                <a:off x="3125907" y="5914867"/>
                <a:ext cx="289080" cy="145800"/>
              </p14:xfrm>
            </p:contentPart>
          </mc:Choice>
          <mc:Fallback xmlns="">
            <p:pic>
              <p:nvPicPr>
                <p:cNvPr id="28" name="Freihand 27">
                  <a:extLst>
                    <a:ext uri="{FF2B5EF4-FFF2-40B4-BE49-F238E27FC236}">
                      <a16:creationId xmlns:a16="http://schemas.microsoft.com/office/drawing/2014/main" id="{5C3602E3-F3C6-4118-AA73-5558AB230E44}"/>
                    </a:ext>
                  </a:extLst>
                </p:cNvPr>
                <p:cNvPicPr/>
                <p:nvPr/>
              </p:nvPicPr>
              <p:blipFill>
                <a:blip r:embed="rId18"/>
                <a:stretch>
                  <a:fillRect/>
                </a:stretch>
              </p:blipFill>
              <p:spPr>
                <a:xfrm>
                  <a:off x="3121587" y="5910547"/>
                  <a:ext cx="297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8291EF04-00F7-4F8B-A4FF-A6886DFCD929}"/>
                    </a:ext>
                  </a:extLst>
                </p14:cNvPr>
                <p14:cNvContentPartPr/>
                <p14:nvPr/>
              </p14:nvContentPartPr>
              <p14:xfrm>
                <a:off x="3468267" y="5985427"/>
                <a:ext cx="217080" cy="86040"/>
              </p14:xfrm>
            </p:contentPart>
          </mc:Choice>
          <mc:Fallback xmlns="">
            <p:pic>
              <p:nvPicPr>
                <p:cNvPr id="29" name="Freihand 28">
                  <a:extLst>
                    <a:ext uri="{FF2B5EF4-FFF2-40B4-BE49-F238E27FC236}">
                      <a16:creationId xmlns:a16="http://schemas.microsoft.com/office/drawing/2014/main" id="{8291EF04-00F7-4F8B-A4FF-A6886DFCD929}"/>
                    </a:ext>
                  </a:extLst>
                </p:cNvPr>
                <p:cNvPicPr/>
                <p:nvPr/>
              </p:nvPicPr>
              <p:blipFill>
                <a:blip r:embed="rId20"/>
                <a:stretch>
                  <a:fillRect/>
                </a:stretch>
              </p:blipFill>
              <p:spPr>
                <a:xfrm>
                  <a:off x="3463947" y="5981107"/>
                  <a:ext cx="225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AED8BB94-C815-4A96-A13D-1E0544BEF50B}"/>
                    </a:ext>
                  </a:extLst>
                </p14:cNvPr>
                <p14:cNvContentPartPr/>
                <p14:nvPr/>
              </p14:nvContentPartPr>
              <p14:xfrm>
                <a:off x="3717387" y="5898667"/>
                <a:ext cx="88920" cy="164880"/>
              </p14:xfrm>
            </p:contentPart>
          </mc:Choice>
          <mc:Fallback xmlns="">
            <p:pic>
              <p:nvPicPr>
                <p:cNvPr id="30" name="Freihand 29">
                  <a:extLst>
                    <a:ext uri="{FF2B5EF4-FFF2-40B4-BE49-F238E27FC236}">
                      <a16:creationId xmlns:a16="http://schemas.microsoft.com/office/drawing/2014/main" id="{AED8BB94-C815-4A96-A13D-1E0544BEF50B}"/>
                    </a:ext>
                  </a:extLst>
                </p:cNvPr>
                <p:cNvPicPr/>
                <p:nvPr/>
              </p:nvPicPr>
              <p:blipFill>
                <a:blip r:embed="rId22"/>
                <a:stretch>
                  <a:fillRect/>
                </a:stretch>
              </p:blipFill>
              <p:spPr>
                <a:xfrm>
                  <a:off x="3713067" y="5894347"/>
                  <a:ext cx="97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DE96295D-C3DA-45BA-87AA-E3AADB0D1F32}"/>
                    </a:ext>
                  </a:extLst>
                </p14:cNvPr>
                <p14:cNvContentPartPr/>
                <p14:nvPr/>
              </p14:nvContentPartPr>
              <p14:xfrm>
                <a:off x="3835467" y="5941147"/>
                <a:ext cx="72360" cy="94320"/>
              </p14:xfrm>
            </p:contentPart>
          </mc:Choice>
          <mc:Fallback xmlns="">
            <p:pic>
              <p:nvPicPr>
                <p:cNvPr id="31" name="Freihand 30">
                  <a:extLst>
                    <a:ext uri="{FF2B5EF4-FFF2-40B4-BE49-F238E27FC236}">
                      <a16:creationId xmlns:a16="http://schemas.microsoft.com/office/drawing/2014/main" id="{DE96295D-C3DA-45BA-87AA-E3AADB0D1F32}"/>
                    </a:ext>
                  </a:extLst>
                </p:cNvPr>
                <p:cNvPicPr/>
                <p:nvPr/>
              </p:nvPicPr>
              <p:blipFill>
                <a:blip r:embed="rId24"/>
                <a:stretch>
                  <a:fillRect/>
                </a:stretch>
              </p:blipFill>
              <p:spPr>
                <a:xfrm>
                  <a:off x="3831147" y="5936827"/>
                  <a:ext cx="81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DA2548E8-9998-4821-AD6D-3454B7102636}"/>
                    </a:ext>
                  </a:extLst>
                </p14:cNvPr>
                <p14:cNvContentPartPr/>
                <p14:nvPr/>
              </p14:nvContentPartPr>
              <p14:xfrm>
                <a:off x="3924747" y="5859067"/>
                <a:ext cx="114120" cy="161280"/>
              </p14:xfrm>
            </p:contentPart>
          </mc:Choice>
          <mc:Fallback xmlns="">
            <p:pic>
              <p:nvPicPr>
                <p:cNvPr id="32" name="Freihand 31">
                  <a:extLst>
                    <a:ext uri="{FF2B5EF4-FFF2-40B4-BE49-F238E27FC236}">
                      <a16:creationId xmlns:a16="http://schemas.microsoft.com/office/drawing/2014/main" id="{DA2548E8-9998-4821-AD6D-3454B7102636}"/>
                    </a:ext>
                  </a:extLst>
                </p:cNvPr>
                <p:cNvPicPr/>
                <p:nvPr/>
              </p:nvPicPr>
              <p:blipFill>
                <a:blip r:embed="rId26"/>
                <a:stretch>
                  <a:fillRect/>
                </a:stretch>
              </p:blipFill>
              <p:spPr>
                <a:xfrm>
                  <a:off x="3920427" y="5854747"/>
                  <a:ext cx="122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F8014F6A-597A-4AEC-9303-75FC594ECC24}"/>
                    </a:ext>
                  </a:extLst>
                </p14:cNvPr>
                <p14:cNvContentPartPr/>
                <p14:nvPr/>
              </p14:nvContentPartPr>
              <p14:xfrm>
                <a:off x="4082067" y="5966707"/>
                <a:ext cx="135000" cy="56520"/>
              </p14:xfrm>
            </p:contentPart>
          </mc:Choice>
          <mc:Fallback xmlns="">
            <p:pic>
              <p:nvPicPr>
                <p:cNvPr id="33" name="Freihand 32">
                  <a:extLst>
                    <a:ext uri="{FF2B5EF4-FFF2-40B4-BE49-F238E27FC236}">
                      <a16:creationId xmlns:a16="http://schemas.microsoft.com/office/drawing/2014/main" id="{F8014F6A-597A-4AEC-9303-75FC594ECC24}"/>
                    </a:ext>
                  </a:extLst>
                </p:cNvPr>
                <p:cNvPicPr/>
                <p:nvPr/>
              </p:nvPicPr>
              <p:blipFill>
                <a:blip r:embed="rId28"/>
                <a:stretch>
                  <a:fillRect/>
                </a:stretch>
              </p:blipFill>
              <p:spPr>
                <a:xfrm>
                  <a:off x="4077747" y="5962387"/>
                  <a:ext cx="143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90C1E9C4-90A5-4E8A-881C-A1C8A41E3AD4}"/>
                    </a:ext>
                  </a:extLst>
                </p14:cNvPr>
                <p14:cNvContentPartPr/>
                <p14:nvPr/>
              </p14:nvContentPartPr>
              <p14:xfrm>
                <a:off x="4207707" y="5932147"/>
                <a:ext cx="22320" cy="8280"/>
              </p14:xfrm>
            </p:contentPart>
          </mc:Choice>
          <mc:Fallback xmlns="">
            <p:pic>
              <p:nvPicPr>
                <p:cNvPr id="34" name="Freihand 33">
                  <a:extLst>
                    <a:ext uri="{FF2B5EF4-FFF2-40B4-BE49-F238E27FC236}">
                      <a16:creationId xmlns:a16="http://schemas.microsoft.com/office/drawing/2014/main" id="{90C1E9C4-90A5-4E8A-881C-A1C8A41E3AD4}"/>
                    </a:ext>
                  </a:extLst>
                </p:cNvPr>
                <p:cNvPicPr/>
                <p:nvPr/>
              </p:nvPicPr>
              <p:blipFill>
                <a:blip r:embed="rId30"/>
                <a:stretch>
                  <a:fillRect/>
                </a:stretch>
              </p:blipFill>
              <p:spPr>
                <a:xfrm>
                  <a:off x="4203387" y="5927827"/>
                  <a:ext cx="30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A9BB7B43-3AFA-467C-8DB6-1B5F79939E81}"/>
                    </a:ext>
                  </a:extLst>
                </p14:cNvPr>
                <p14:cNvContentPartPr/>
                <p14:nvPr/>
              </p14:nvContentPartPr>
              <p14:xfrm>
                <a:off x="4252707" y="5960227"/>
                <a:ext cx="294480" cy="199800"/>
              </p14:xfrm>
            </p:contentPart>
          </mc:Choice>
          <mc:Fallback xmlns="">
            <p:pic>
              <p:nvPicPr>
                <p:cNvPr id="35" name="Freihand 34">
                  <a:extLst>
                    <a:ext uri="{FF2B5EF4-FFF2-40B4-BE49-F238E27FC236}">
                      <a16:creationId xmlns:a16="http://schemas.microsoft.com/office/drawing/2014/main" id="{A9BB7B43-3AFA-467C-8DB6-1B5F79939E81}"/>
                    </a:ext>
                  </a:extLst>
                </p:cNvPr>
                <p:cNvPicPr/>
                <p:nvPr/>
              </p:nvPicPr>
              <p:blipFill>
                <a:blip r:embed="rId32"/>
                <a:stretch>
                  <a:fillRect/>
                </a:stretch>
              </p:blipFill>
              <p:spPr>
                <a:xfrm>
                  <a:off x="4248387" y="5955907"/>
                  <a:ext cx="303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FF18A71F-57AE-42FA-8D63-C6F14A156700}"/>
                    </a:ext>
                  </a:extLst>
                </p14:cNvPr>
                <p14:cNvContentPartPr/>
                <p14:nvPr/>
              </p14:nvContentPartPr>
              <p14:xfrm>
                <a:off x="4643307" y="5953747"/>
                <a:ext cx="198720" cy="48240"/>
              </p14:xfrm>
            </p:contentPart>
          </mc:Choice>
          <mc:Fallback xmlns="">
            <p:pic>
              <p:nvPicPr>
                <p:cNvPr id="36" name="Freihand 35">
                  <a:extLst>
                    <a:ext uri="{FF2B5EF4-FFF2-40B4-BE49-F238E27FC236}">
                      <a16:creationId xmlns:a16="http://schemas.microsoft.com/office/drawing/2014/main" id="{FF18A71F-57AE-42FA-8D63-C6F14A156700}"/>
                    </a:ext>
                  </a:extLst>
                </p:cNvPr>
                <p:cNvPicPr/>
                <p:nvPr/>
              </p:nvPicPr>
              <p:blipFill>
                <a:blip r:embed="rId34"/>
                <a:stretch>
                  <a:fillRect/>
                </a:stretch>
              </p:blipFill>
              <p:spPr>
                <a:xfrm>
                  <a:off x="4638987" y="5949427"/>
                  <a:ext cx="207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796CF804-79E4-4615-BE22-826D3F2A7501}"/>
                    </a:ext>
                  </a:extLst>
                </p14:cNvPr>
                <p14:cNvContentPartPr/>
                <p14:nvPr/>
              </p14:nvContentPartPr>
              <p14:xfrm>
                <a:off x="4811067" y="5869147"/>
                <a:ext cx="360" cy="360"/>
              </p14:xfrm>
            </p:contentPart>
          </mc:Choice>
          <mc:Fallback xmlns="">
            <p:pic>
              <p:nvPicPr>
                <p:cNvPr id="37" name="Freihand 36">
                  <a:extLst>
                    <a:ext uri="{FF2B5EF4-FFF2-40B4-BE49-F238E27FC236}">
                      <a16:creationId xmlns:a16="http://schemas.microsoft.com/office/drawing/2014/main" id="{796CF804-79E4-4615-BE22-826D3F2A7501}"/>
                    </a:ext>
                  </a:extLst>
                </p:cNvPr>
                <p:cNvPicPr/>
                <p:nvPr/>
              </p:nvPicPr>
              <p:blipFill>
                <a:blip r:embed="rId36"/>
                <a:stretch>
                  <a:fillRect/>
                </a:stretch>
              </p:blipFill>
              <p:spPr>
                <a:xfrm>
                  <a:off x="4806747" y="5864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ABDA5259-29A1-4BBE-9424-5C567114FB46}"/>
                    </a:ext>
                  </a:extLst>
                </p14:cNvPr>
                <p14:cNvContentPartPr/>
                <p14:nvPr/>
              </p14:nvContentPartPr>
              <p14:xfrm>
                <a:off x="4979547" y="5859787"/>
                <a:ext cx="298080" cy="140400"/>
              </p14:xfrm>
            </p:contentPart>
          </mc:Choice>
          <mc:Fallback xmlns="">
            <p:pic>
              <p:nvPicPr>
                <p:cNvPr id="38" name="Freihand 37">
                  <a:extLst>
                    <a:ext uri="{FF2B5EF4-FFF2-40B4-BE49-F238E27FC236}">
                      <a16:creationId xmlns:a16="http://schemas.microsoft.com/office/drawing/2014/main" id="{ABDA5259-29A1-4BBE-9424-5C567114FB46}"/>
                    </a:ext>
                  </a:extLst>
                </p:cNvPr>
                <p:cNvPicPr/>
                <p:nvPr/>
              </p:nvPicPr>
              <p:blipFill>
                <a:blip r:embed="rId38"/>
                <a:stretch>
                  <a:fillRect/>
                </a:stretch>
              </p:blipFill>
              <p:spPr>
                <a:xfrm>
                  <a:off x="4975227" y="5855467"/>
                  <a:ext cx="306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0DEAA3E2-DC60-4EA2-9E51-B56A7531DDC2}"/>
                    </a:ext>
                  </a:extLst>
                </p14:cNvPr>
                <p14:cNvContentPartPr/>
                <p14:nvPr/>
              </p14:nvContentPartPr>
              <p14:xfrm>
                <a:off x="5397867" y="5848627"/>
                <a:ext cx="126000" cy="151200"/>
              </p14:xfrm>
            </p:contentPart>
          </mc:Choice>
          <mc:Fallback xmlns="">
            <p:pic>
              <p:nvPicPr>
                <p:cNvPr id="39" name="Freihand 38">
                  <a:extLst>
                    <a:ext uri="{FF2B5EF4-FFF2-40B4-BE49-F238E27FC236}">
                      <a16:creationId xmlns:a16="http://schemas.microsoft.com/office/drawing/2014/main" id="{0DEAA3E2-DC60-4EA2-9E51-B56A7531DDC2}"/>
                    </a:ext>
                  </a:extLst>
                </p:cNvPr>
                <p:cNvPicPr/>
                <p:nvPr/>
              </p:nvPicPr>
              <p:blipFill>
                <a:blip r:embed="rId40"/>
                <a:stretch>
                  <a:fillRect/>
                </a:stretch>
              </p:blipFill>
              <p:spPr>
                <a:xfrm>
                  <a:off x="5393547" y="5844307"/>
                  <a:ext cx="134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3015C93E-9912-4ABC-8608-F92AADE7484E}"/>
                    </a:ext>
                  </a:extLst>
                </p14:cNvPr>
                <p14:cNvContentPartPr/>
                <p14:nvPr/>
              </p14:nvContentPartPr>
              <p14:xfrm>
                <a:off x="5541147" y="5774827"/>
                <a:ext cx="259200" cy="198360"/>
              </p14:xfrm>
            </p:contentPart>
          </mc:Choice>
          <mc:Fallback xmlns="">
            <p:pic>
              <p:nvPicPr>
                <p:cNvPr id="40" name="Freihand 39">
                  <a:extLst>
                    <a:ext uri="{FF2B5EF4-FFF2-40B4-BE49-F238E27FC236}">
                      <a16:creationId xmlns:a16="http://schemas.microsoft.com/office/drawing/2014/main" id="{3015C93E-9912-4ABC-8608-F92AADE7484E}"/>
                    </a:ext>
                  </a:extLst>
                </p:cNvPr>
                <p:cNvPicPr/>
                <p:nvPr/>
              </p:nvPicPr>
              <p:blipFill>
                <a:blip r:embed="rId42"/>
                <a:stretch>
                  <a:fillRect/>
                </a:stretch>
              </p:blipFill>
              <p:spPr>
                <a:xfrm>
                  <a:off x="5536827" y="5770507"/>
                  <a:ext cx="267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7E52A6EA-B68D-4251-B8E4-C6F91F78E753}"/>
                    </a:ext>
                  </a:extLst>
                </p14:cNvPr>
                <p14:cNvContentPartPr/>
                <p14:nvPr/>
              </p14:nvContentPartPr>
              <p14:xfrm>
                <a:off x="5838147" y="5775547"/>
                <a:ext cx="117360" cy="142560"/>
              </p14:xfrm>
            </p:contentPart>
          </mc:Choice>
          <mc:Fallback xmlns="">
            <p:pic>
              <p:nvPicPr>
                <p:cNvPr id="41" name="Freihand 40">
                  <a:extLst>
                    <a:ext uri="{FF2B5EF4-FFF2-40B4-BE49-F238E27FC236}">
                      <a16:creationId xmlns:a16="http://schemas.microsoft.com/office/drawing/2014/main" id="{7E52A6EA-B68D-4251-B8E4-C6F91F78E753}"/>
                    </a:ext>
                  </a:extLst>
                </p:cNvPr>
                <p:cNvPicPr/>
                <p:nvPr/>
              </p:nvPicPr>
              <p:blipFill>
                <a:blip r:embed="rId44"/>
                <a:stretch>
                  <a:fillRect/>
                </a:stretch>
              </p:blipFill>
              <p:spPr>
                <a:xfrm>
                  <a:off x="5833827" y="5771227"/>
                  <a:ext cx="126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1814F60A-074D-4A3D-8A02-5CA0BCCD9FDA}"/>
                    </a:ext>
                  </a:extLst>
                </p14:cNvPr>
                <p14:cNvContentPartPr/>
                <p14:nvPr/>
              </p14:nvContentPartPr>
              <p14:xfrm>
                <a:off x="5901867" y="5901547"/>
                <a:ext cx="61560" cy="39960"/>
              </p14:xfrm>
            </p:contentPart>
          </mc:Choice>
          <mc:Fallback xmlns="">
            <p:pic>
              <p:nvPicPr>
                <p:cNvPr id="42" name="Freihand 41">
                  <a:extLst>
                    <a:ext uri="{FF2B5EF4-FFF2-40B4-BE49-F238E27FC236}">
                      <a16:creationId xmlns:a16="http://schemas.microsoft.com/office/drawing/2014/main" id="{1814F60A-074D-4A3D-8A02-5CA0BCCD9FDA}"/>
                    </a:ext>
                  </a:extLst>
                </p:cNvPr>
                <p:cNvPicPr/>
                <p:nvPr/>
              </p:nvPicPr>
              <p:blipFill>
                <a:blip r:embed="rId46"/>
                <a:stretch>
                  <a:fillRect/>
                </a:stretch>
              </p:blipFill>
              <p:spPr>
                <a:xfrm>
                  <a:off x="5897547" y="5897227"/>
                  <a:ext cx="70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0537A79C-1D5D-4E34-A701-414B355CE829}"/>
                    </a:ext>
                  </a:extLst>
                </p14:cNvPr>
                <p14:cNvContentPartPr/>
                <p14:nvPr/>
              </p14:nvContentPartPr>
              <p14:xfrm>
                <a:off x="5945067" y="5853307"/>
                <a:ext cx="99720" cy="94320"/>
              </p14:xfrm>
            </p:contentPart>
          </mc:Choice>
          <mc:Fallback xmlns="">
            <p:pic>
              <p:nvPicPr>
                <p:cNvPr id="43" name="Freihand 42">
                  <a:extLst>
                    <a:ext uri="{FF2B5EF4-FFF2-40B4-BE49-F238E27FC236}">
                      <a16:creationId xmlns:a16="http://schemas.microsoft.com/office/drawing/2014/main" id="{0537A79C-1D5D-4E34-A701-414B355CE829}"/>
                    </a:ext>
                  </a:extLst>
                </p:cNvPr>
                <p:cNvPicPr/>
                <p:nvPr/>
              </p:nvPicPr>
              <p:blipFill>
                <a:blip r:embed="rId48"/>
                <a:stretch>
                  <a:fillRect/>
                </a:stretch>
              </p:blipFill>
              <p:spPr>
                <a:xfrm>
                  <a:off x="5940747" y="5848987"/>
                  <a:ext cx="108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F23C3D94-4204-4D5E-9BCB-4993AE7E4175}"/>
                    </a:ext>
                  </a:extLst>
                </p14:cNvPr>
                <p14:cNvContentPartPr/>
                <p14:nvPr/>
              </p14:nvContentPartPr>
              <p14:xfrm>
                <a:off x="6086547" y="5879227"/>
                <a:ext cx="306720" cy="113760"/>
              </p14:xfrm>
            </p:contentPart>
          </mc:Choice>
          <mc:Fallback xmlns="">
            <p:pic>
              <p:nvPicPr>
                <p:cNvPr id="45" name="Freihand 44">
                  <a:extLst>
                    <a:ext uri="{FF2B5EF4-FFF2-40B4-BE49-F238E27FC236}">
                      <a16:creationId xmlns:a16="http://schemas.microsoft.com/office/drawing/2014/main" id="{F23C3D94-4204-4D5E-9BCB-4993AE7E4175}"/>
                    </a:ext>
                  </a:extLst>
                </p:cNvPr>
                <p:cNvPicPr/>
                <p:nvPr/>
              </p:nvPicPr>
              <p:blipFill>
                <a:blip r:embed="rId50"/>
                <a:stretch>
                  <a:fillRect/>
                </a:stretch>
              </p:blipFill>
              <p:spPr>
                <a:xfrm>
                  <a:off x="6082227" y="5874907"/>
                  <a:ext cx="31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EE8944D0-736F-44D1-8957-6F35A5030BB8}"/>
                    </a:ext>
                  </a:extLst>
                </p14:cNvPr>
                <p14:cNvContentPartPr/>
                <p14:nvPr/>
              </p14:nvContentPartPr>
              <p14:xfrm>
                <a:off x="6382107" y="5794987"/>
                <a:ext cx="64080" cy="160560"/>
              </p14:xfrm>
            </p:contentPart>
          </mc:Choice>
          <mc:Fallback xmlns="">
            <p:pic>
              <p:nvPicPr>
                <p:cNvPr id="46" name="Freihand 45">
                  <a:extLst>
                    <a:ext uri="{FF2B5EF4-FFF2-40B4-BE49-F238E27FC236}">
                      <a16:creationId xmlns:a16="http://schemas.microsoft.com/office/drawing/2014/main" id="{EE8944D0-736F-44D1-8957-6F35A5030BB8}"/>
                    </a:ext>
                  </a:extLst>
                </p:cNvPr>
                <p:cNvPicPr/>
                <p:nvPr/>
              </p:nvPicPr>
              <p:blipFill>
                <a:blip r:embed="rId52"/>
                <a:stretch>
                  <a:fillRect/>
                </a:stretch>
              </p:blipFill>
              <p:spPr>
                <a:xfrm>
                  <a:off x="6377787" y="5790667"/>
                  <a:ext cx="72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9EF2891B-CE67-4816-BD89-7E54494DD83D}"/>
                    </a:ext>
                  </a:extLst>
                </p14:cNvPr>
                <p14:cNvContentPartPr/>
                <p14:nvPr/>
              </p14:nvContentPartPr>
              <p14:xfrm>
                <a:off x="6342147" y="5801107"/>
                <a:ext cx="50400" cy="8280"/>
              </p14:xfrm>
            </p:contentPart>
          </mc:Choice>
          <mc:Fallback xmlns="">
            <p:pic>
              <p:nvPicPr>
                <p:cNvPr id="47" name="Freihand 46">
                  <a:extLst>
                    <a:ext uri="{FF2B5EF4-FFF2-40B4-BE49-F238E27FC236}">
                      <a16:creationId xmlns:a16="http://schemas.microsoft.com/office/drawing/2014/main" id="{9EF2891B-CE67-4816-BD89-7E54494DD83D}"/>
                    </a:ext>
                  </a:extLst>
                </p:cNvPr>
                <p:cNvPicPr/>
                <p:nvPr/>
              </p:nvPicPr>
              <p:blipFill>
                <a:blip r:embed="rId54"/>
                <a:stretch>
                  <a:fillRect/>
                </a:stretch>
              </p:blipFill>
              <p:spPr>
                <a:xfrm>
                  <a:off x="6337827" y="5796787"/>
                  <a:ext cx="59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141A2F43-31DD-4521-A14E-F227E25C58A8}"/>
                    </a:ext>
                  </a:extLst>
                </p14:cNvPr>
                <p14:cNvContentPartPr/>
                <p14:nvPr/>
              </p14:nvContentPartPr>
              <p14:xfrm>
                <a:off x="6436467" y="5848627"/>
                <a:ext cx="70920" cy="96120"/>
              </p14:xfrm>
            </p:contentPart>
          </mc:Choice>
          <mc:Fallback xmlns="">
            <p:pic>
              <p:nvPicPr>
                <p:cNvPr id="48" name="Freihand 47">
                  <a:extLst>
                    <a:ext uri="{FF2B5EF4-FFF2-40B4-BE49-F238E27FC236}">
                      <a16:creationId xmlns:a16="http://schemas.microsoft.com/office/drawing/2014/main" id="{141A2F43-31DD-4521-A14E-F227E25C58A8}"/>
                    </a:ext>
                  </a:extLst>
                </p:cNvPr>
                <p:cNvPicPr/>
                <p:nvPr/>
              </p:nvPicPr>
              <p:blipFill>
                <a:blip r:embed="rId56"/>
                <a:stretch>
                  <a:fillRect/>
                </a:stretch>
              </p:blipFill>
              <p:spPr>
                <a:xfrm>
                  <a:off x="6432147" y="5844307"/>
                  <a:ext cx="79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F211F47E-DBAD-4A79-BF72-57267882D355}"/>
                    </a:ext>
                  </a:extLst>
                </p14:cNvPr>
                <p14:cNvContentPartPr/>
                <p14:nvPr/>
              </p14:nvContentPartPr>
              <p14:xfrm>
                <a:off x="6546267" y="5747107"/>
                <a:ext cx="142920" cy="217080"/>
              </p14:xfrm>
            </p:contentPart>
          </mc:Choice>
          <mc:Fallback xmlns="">
            <p:pic>
              <p:nvPicPr>
                <p:cNvPr id="49" name="Freihand 48">
                  <a:extLst>
                    <a:ext uri="{FF2B5EF4-FFF2-40B4-BE49-F238E27FC236}">
                      <a16:creationId xmlns:a16="http://schemas.microsoft.com/office/drawing/2014/main" id="{F211F47E-DBAD-4A79-BF72-57267882D355}"/>
                    </a:ext>
                  </a:extLst>
                </p:cNvPr>
                <p:cNvPicPr/>
                <p:nvPr/>
              </p:nvPicPr>
              <p:blipFill>
                <a:blip r:embed="rId58"/>
                <a:stretch>
                  <a:fillRect/>
                </a:stretch>
              </p:blipFill>
              <p:spPr>
                <a:xfrm>
                  <a:off x="6541947" y="5742787"/>
                  <a:ext cx="151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4C8861CF-4BBD-45A9-88ED-41FFE05AD382}"/>
                    </a:ext>
                  </a:extLst>
                </p14:cNvPr>
                <p14:cNvContentPartPr/>
                <p14:nvPr/>
              </p14:nvContentPartPr>
              <p14:xfrm>
                <a:off x="6717987" y="5753947"/>
                <a:ext cx="302040" cy="198000"/>
              </p14:xfrm>
            </p:contentPart>
          </mc:Choice>
          <mc:Fallback xmlns="">
            <p:pic>
              <p:nvPicPr>
                <p:cNvPr id="50" name="Freihand 49">
                  <a:extLst>
                    <a:ext uri="{FF2B5EF4-FFF2-40B4-BE49-F238E27FC236}">
                      <a16:creationId xmlns:a16="http://schemas.microsoft.com/office/drawing/2014/main" id="{4C8861CF-4BBD-45A9-88ED-41FFE05AD382}"/>
                    </a:ext>
                  </a:extLst>
                </p:cNvPr>
                <p:cNvPicPr/>
                <p:nvPr/>
              </p:nvPicPr>
              <p:blipFill>
                <a:blip r:embed="rId60"/>
                <a:stretch>
                  <a:fillRect/>
                </a:stretch>
              </p:blipFill>
              <p:spPr>
                <a:xfrm>
                  <a:off x="6713667" y="5749627"/>
                  <a:ext cx="310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C0550479-6339-419F-B653-BEEFD8239EF1}"/>
                    </a:ext>
                  </a:extLst>
                </p14:cNvPr>
                <p14:cNvContentPartPr/>
                <p14:nvPr/>
              </p14:nvContentPartPr>
              <p14:xfrm>
                <a:off x="3152547" y="6155347"/>
                <a:ext cx="116640" cy="258840"/>
              </p14:xfrm>
            </p:contentPart>
          </mc:Choice>
          <mc:Fallback xmlns="">
            <p:pic>
              <p:nvPicPr>
                <p:cNvPr id="52" name="Freihand 51">
                  <a:extLst>
                    <a:ext uri="{FF2B5EF4-FFF2-40B4-BE49-F238E27FC236}">
                      <a16:creationId xmlns:a16="http://schemas.microsoft.com/office/drawing/2014/main" id="{C0550479-6339-419F-B653-BEEFD8239EF1}"/>
                    </a:ext>
                  </a:extLst>
                </p:cNvPr>
                <p:cNvPicPr/>
                <p:nvPr/>
              </p:nvPicPr>
              <p:blipFill>
                <a:blip r:embed="rId62"/>
                <a:stretch>
                  <a:fillRect/>
                </a:stretch>
              </p:blipFill>
              <p:spPr>
                <a:xfrm>
                  <a:off x="3148227" y="6151027"/>
                  <a:ext cx="125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B502CA7A-9AFE-44C1-8CD0-B51285813645}"/>
                    </a:ext>
                  </a:extLst>
                </p14:cNvPr>
                <p14:cNvContentPartPr/>
                <p14:nvPr/>
              </p14:nvContentPartPr>
              <p14:xfrm>
                <a:off x="3381507" y="6239227"/>
                <a:ext cx="5040" cy="111960"/>
              </p14:xfrm>
            </p:contentPart>
          </mc:Choice>
          <mc:Fallback xmlns="">
            <p:pic>
              <p:nvPicPr>
                <p:cNvPr id="53" name="Freihand 52">
                  <a:extLst>
                    <a:ext uri="{FF2B5EF4-FFF2-40B4-BE49-F238E27FC236}">
                      <a16:creationId xmlns:a16="http://schemas.microsoft.com/office/drawing/2014/main" id="{B502CA7A-9AFE-44C1-8CD0-B51285813645}"/>
                    </a:ext>
                  </a:extLst>
                </p:cNvPr>
                <p:cNvPicPr/>
                <p:nvPr/>
              </p:nvPicPr>
              <p:blipFill>
                <a:blip r:embed="rId64"/>
                <a:stretch>
                  <a:fillRect/>
                </a:stretch>
              </p:blipFill>
              <p:spPr>
                <a:xfrm>
                  <a:off x="3377187" y="6234907"/>
                  <a:ext cx="13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E856BD10-D0B7-4989-B93E-F4F0D70FC889}"/>
                    </a:ext>
                  </a:extLst>
                </p14:cNvPr>
                <p14:cNvContentPartPr/>
                <p14:nvPr/>
              </p14:nvContentPartPr>
              <p14:xfrm>
                <a:off x="3277467" y="6195307"/>
                <a:ext cx="189720" cy="181080"/>
              </p14:xfrm>
            </p:contentPart>
          </mc:Choice>
          <mc:Fallback xmlns="">
            <p:pic>
              <p:nvPicPr>
                <p:cNvPr id="54" name="Freihand 53">
                  <a:extLst>
                    <a:ext uri="{FF2B5EF4-FFF2-40B4-BE49-F238E27FC236}">
                      <a16:creationId xmlns:a16="http://schemas.microsoft.com/office/drawing/2014/main" id="{E856BD10-D0B7-4989-B93E-F4F0D70FC889}"/>
                    </a:ext>
                  </a:extLst>
                </p:cNvPr>
                <p:cNvPicPr/>
                <p:nvPr/>
              </p:nvPicPr>
              <p:blipFill>
                <a:blip r:embed="rId66"/>
                <a:stretch>
                  <a:fillRect/>
                </a:stretch>
              </p:blipFill>
              <p:spPr>
                <a:xfrm>
                  <a:off x="3273147" y="6190987"/>
                  <a:ext cx="198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9E85814A-664F-43FB-935B-BC6DC297E329}"/>
                    </a:ext>
                  </a:extLst>
                </p14:cNvPr>
                <p14:cNvContentPartPr/>
                <p14:nvPr/>
              </p14:nvContentPartPr>
              <p14:xfrm>
                <a:off x="3524427" y="6295027"/>
                <a:ext cx="5760" cy="61200"/>
              </p14:xfrm>
            </p:contentPart>
          </mc:Choice>
          <mc:Fallback xmlns="">
            <p:pic>
              <p:nvPicPr>
                <p:cNvPr id="55" name="Freihand 54">
                  <a:extLst>
                    <a:ext uri="{FF2B5EF4-FFF2-40B4-BE49-F238E27FC236}">
                      <a16:creationId xmlns:a16="http://schemas.microsoft.com/office/drawing/2014/main" id="{9E85814A-664F-43FB-935B-BC6DC297E329}"/>
                    </a:ext>
                  </a:extLst>
                </p:cNvPr>
                <p:cNvPicPr/>
                <p:nvPr/>
              </p:nvPicPr>
              <p:blipFill>
                <a:blip r:embed="rId68"/>
                <a:stretch>
                  <a:fillRect/>
                </a:stretch>
              </p:blipFill>
              <p:spPr>
                <a:xfrm>
                  <a:off x="3520107" y="6290707"/>
                  <a:ext cx="14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DF8DA4DF-7474-46C5-B794-206BAFB321AE}"/>
                    </a:ext>
                  </a:extLst>
                </p14:cNvPr>
                <p14:cNvContentPartPr/>
                <p14:nvPr/>
              </p14:nvContentPartPr>
              <p14:xfrm>
                <a:off x="3507507" y="6176587"/>
                <a:ext cx="90360" cy="195120"/>
              </p14:xfrm>
            </p:contentPart>
          </mc:Choice>
          <mc:Fallback xmlns="">
            <p:pic>
              <p:nvPicPr>
                <p:cNvPr id="56" name="Freihand 55">
                  <a:extLst>
                    <a:ext uri="{FF2B5EF4-FFF2-40B4-BE49-F238E27FC236}">
                      <a16:creationId xmlns:a16="http://schemas.microsoft.com/office/drawing/2014/main" id="{DF8DA4DF-7474-46C5-B794-206BAFB321AE}"/>
                    </a:ext>
                  </a:extLst>
                </p:cNvPr>
                <p:cNvPicPr/>
                <p:nvPr/>
              </p:nvPicPr>
              <p:blipFill>
                <a:blip r:embed="rId70"/>
                <a:stretch>
                  <a:fillRect/>
                </a:stretch>
              </p:blipFill>
              <p:spPr>
                <a:xfrm>
                  <a:off x="3503187" y="6172267"/>
                  <a:ext cx="99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CB6D1FEA-A775-488E-AE3B-6C88D619EDE6}"/>
                    </a:ext>
                  </a:extLst>
                </p14:cNvPr>
                <p14:cNvContentPartPr/>
                <p14:nvPr/>
              </p14:nvContentPartPr>
              <p14:xfrm>
                <a:off x="3627387" y="6177667"/>
                <a:ext cx="142200" cy="169560"/>
              </p14:xfrm>
            </p:contentPart>
          </mc:Choice>
          <mc:Fallback xmlns="">
            <p:pic>
              <p:nvPicPr>
                <p:cNvPr id="57" name="Freihand 56">
                  <a:extLst>
                    <a:ext uri="{FF2B5EF4-FFF2-40B4-BE49-F238E27FC236}">
                      <a16:creationId xmlns:a16="http://schemas.microsoft.com/office/drawing/2014/main" id="{CB6D1FEA-A775-488E-AE3B-6C88D619EDE6}"/>
                    </a:ext>
                  </a:extLst>
                </p:cNvPr>
                <p:cNvPicPr/>
                <p:nvPr/>
              </p:nvPicPr>
              <p:blipFill>
                <a:blip r:embed="rId72"/>
                <a:stretch>
                  <a:fillRect/>
                </a:stretch>
              </p:blipFill>
              <p:spPr>
                <a:xfrm>
                  <a:off x="3623067" y="6173347"/>
                  <a:ext cx="150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ACD8D1ED-FC2D-45DB-B625-4251386B82E7}"/>
                    </a:ext>
                  </a:extLst>
                </p14:cNvPr>
                <p14:cNvContentPartPr/>
                <p14:nvPr/>
              </p14:nvContentPartPr>
              <p14:xfrm>
                <a:off x="3806307" y="6245347"/>
                <a:ext cx="286920" cy="88200"/>
              </p14:xfrm>
            </p:contentPart>
          </mc:Choice>
          <mc:Fallback xmlns="">
            <p:pic>
              <p:nvPicPr>
                <p:cNvPr id="59" name="Freihand 58">
                  <a:extLst>
                    <a:ext uri="{FF2B5EF4-FFF2-40B4-BE49-F238E27FC236}">
                      <a16:creationId xmlns:a16="http://schemas.microsoft.com/office/drawing/2014/main" id="{ACD8D1ED-FC2D-45DB-B625-4251386B82E7}"/>
                    </a:ext>
                  </a:extLst>
                </p:cNvPr>
                <p:cNvPicPr/>
                <p:nvPr/>
              </p:nvPicPr>
              <p:blipFill>
                <a:blip r:embed="rId74"/>
                <a:stretch>
                  <a:fillRect/>
                </a:stretch>
              </p:blipFill>
              <p:spPr>
                <a:xfrm>
                  <a:off x="3801987" y="6241027"/>
                  <a:ext cx="295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E780A3D6-3F29-4138-AB80-4C006484455C}"/>
                    </a:ext>
                  </a:extLst>
                </p14:cNvPr>
                <p14:cNvContentPartPr/>
                <p14:nvPr/>
              </p14:nvContentPartPr>
              <p14:xfrm>
                <a:off x="4052547" y="6281347"/>
                <a:ext cx="112680" cy="200520"/>
              </p14:xfrm>
            </p:contentPart>
          </mc:Choice>
          <mc:Fallback xmlns="">
            <p:pic>
              <p:nvPicPr>
                <p:cNvPr id="60" name="Freihand 59">
                  <a:extLst>
                    <a:ext uri="{FF2B5EF4-FFF2-40B4-BE49-F238E27FC236}">
                      <a16:creationId xmlns:a16="http://schemas.microsoft.com/office/drawing/2014/main" id="{E780A3D6-3F29-4138-AB80-4C006484455C}"/>
                    </a:ext>
                  </a:extLst>
                </p:cNvPr>
                <p:cNvPicPr/>
                <p:nvPr/>
              </p:nvPicPr>
              <p:blipFill>
                <a:blip r:embed="rId76"/>
                <a:stretch>
                  <a:fillRect/>
                </a:stretch>
              </p:blipFill>
              <p:spPr>
                <a:xfrm>
                  <a:off x="4048227" y="6277027"/>
                  <a:ext cx="121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0E005E4D-1EAD-4EAE-8BB6-60D22696E004}"/>
                    </a:ext>
                  </a:extLst>
                </p14:cNvPr>
                <p14:cNvContentPartPr/>
                <p14:nvPr/>
              </p14:nvContentPartPr>
              <p14:xfrm>
                <a:off x="4249467" y="6307627"/>
                <a:ext cx="19080" cy="98640"/>
              </p14:xfrm>
            </p:contentPart>
          </mc:Choice>
          <mc:Fallback xmlns="">
            <p:pic>
              <p:nvPicPr>
                <p:cNvPr id="61" name="Freihand 60">
                  <a:extLst>
                    <a:ext uri="{FF2B5EF4-FFF2-40B4-BE49-F238E27FC236}">
                      <a16:creationId xmlns:a16="http://schemas.microsoft.com/office/drawing/2014/main" id="{0E005E4D-1EAD-4EAE-8BB6-60D22696E004}"/>
                    </a:ext>
                  </a:extLst>
                </p:cNvPr>
                <p:cNvPicPr/>
                <p:nvPr/>
              </p:nvPicPr>
              <p:blipFill>
                <a:blip r:embed="rId78"/>
                <a:stretch>
                  <a:fillRect/>
                </a:stretch>
              </p:blipFill>
              <p:spPr>
                <a:xfrm>
                  <a:off x="4245147" y="6303307"/>
                  <a:ext cx="2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576C0E26-615F-441B-AA59-89AD602C8C2B}"/>
                    </a:ext>
                  </a:extLst>
                </p14:cNvPr>
                <p14:cNvContentPartPr/>
                <p14:nvPr/>
              </p14:nvContentPartPr>
              <p14:xfrm>
                <a:off x="4487067" y="6201067"/>
                <a:ext cx="7920" cy="129600"/>
              </p14:xfrm>
            </p:contentPart>
          </mc:Choice>
          <mc:Fallback xmlns="">
            <p:pic>
              <p:nvPicPr>
                <p:cNvPr id="63" name="Freihand 62">
                  <a:extLst>
                    <a:ext uri="{FF2B5EF4-FFF2-40B4-BE49-F238E27FC236}">
                      <a16:creationId xmlns:a16="http://schemas.microsoft.com/office/drawing/2014/main" id="{576C0E26-615F-441B-AA59-89AD602C8C2B}"/>
                    </a:ext>
                  </a:extLst>
                </p:cNvPr>
                <p:cNvPicPr/>
                <p:nvPr/>
              </p:nvPicPr>
              <p:blipFill>
                <a:blip r:embed="rId80"/>
                <a:stretch>
                  <a:fillRect/>
                </a:stretch>
              </p:blipFill>
              <p:spPr>
                <a:xfrm>
                  <a:off x="4482747" y="6196747"/>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7492A0F3-505A-4663-AFD8-3E1D6EDF24A5}"/>
                    </a:ext>
                  </a:extLst>
                </p14:cNvPr>
                <p14:cNvContentPartPr/>
                <p14:nvPr/>
              </p14:nvContentPartPr>
              <p14:xfrm>
                <a:off x="4394547" y="6305827"/>
                <a:ext cx="171720" cy="22680"/>
              </p14:xfrm>
            </p:contentPart>
          </mc:Choice>
          <mc:Fallback xmlns="">
            <p:pic>
              <p:nvPicPr>
                <p:cNvPr id="64" name="Freihand 63">
                  <a:extLst>
                    <a:ext uri="{FF2B5EF4-FFF2-40B4-BE49-F238E27FC236}">
                      <a16:creationId xmlns:a16="http://schemas.microsoft.com/office/drawing/2014/main" id="{7492A0F3-505A-4663-AFD8-3E1D6EDF24A5}"/>
                    </a:ext>
                  </a:extLst>
                </p:cNvPr>
                <p:cNvPicPr/>
                <p:nvPr/>
              </p:nvPicPr>
              <p:blipFill>
                <a:blip r:embed="rId82"/>
                <a:stretch>
                  <a:fillRect/>
                </a:stretch>
              </p:blipFill>
              <p:spPr>
                <a:xfrm>
                  <a:off x="4390227" y="6301507"/>
                  <a:ext cx="180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71468EF0-7756-4E87-B95C-68ACC95CDD0B}"/>
                    </a:ext>
                  </a:extLst>
                </p14:cNvPr>
                <p14:cNvContentPartPr/>
                <p14:nvPr/>
              </p14:nvContentPartPr>
              <p14:xfrm>
                <a:off x="4396347" y="6165787"/>
                <a:ext cx="193320" cy="29160"/>
              </p14:xfrm>
            </p:contentPart>
          </mc:Choice>
          <mc:Fallback xmlns="">
            <p:pic>
              <p:nvPicPr>
                <p:cNvPr id="65" name="Freihand 64">
                  <a:extLst>
                    <a:ext uri="{FF2B5EF4-FFF2-40B4-BE49-F238E27FC236}">
                      <a16:creationId xmlns:a16="http://schemas.microsoft.com/office/drawing/2014/main" id="{71468EF0-7756-4E87-B95C-68ACC95CDD0B}"/>
                    </a:ext>
                  </a:extLst>
                </p:cNvPr>
                <p:cNvPicPr/>
                <p:nvPr/>
              </p:nvPicPr>
              <p:blipFill>
                <a:blip r:embed="rId84"/>
                <a:stretch>
                  <a:fillRect/>
                </a:stretch>
              </p:blipFill>
              <p:spPr>
                <a:xfrm>
                  <a:off x="4392027" y="6161467"/>
                  <a:ext cx="201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FE39E40C-2459-4162-9942-2325D1E7B9E1}"/>
                    </a:ext>
                  </a:extLst>
                </p14:cNvPr>
                <p14:cNvContentPartPr/>
                <p14:nvPr/>
              </p14:nvContentPartPr>
              <p14:xfrm>
                <a:off x="4588227" y="6232747"/>
                <a:ext cx="119520" cy="84960"/>
              </p14:xfrm>
            </p:contentPart>
          </mc:Choice>
          <mc:Fallback xmlns="">
            <p:pic>
              <p:nvPicPr>
                <p:cNvPr id="66" name="Freihand 65">
                  <a:extLst>
                    <a:ext uri="{FF2B5EF4-FFF2-40B4-BE49-F238E27FC236}">
                      <a16:creationId xmlns:a16="http://schemas.microsoft.com/office/drawing/2014/main" id="{FE39E40C-2459-4162-9942-2325D1E7B9E1}"/>
                    </a:ext>
                  </a:extLst>
                </p:cNvPr>
                <p:cNvPicPr/>
                <p:nvPr/>
              </p:nvPicPr>
              <p:blipFill>
                <a:blip r:embed="rId86"/>
                <a:stretch>
                  <a:fillRect/>
                </a:stretch>
              </p:blipFill>
              <p:spPr>
                <a:xfrm>
                  <a:off x="4583907" y="6228427"/>
                  <a:ext cx="128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4709BB7B-14C7-481C-AB41-95EFE1780F12}"/>
                    </a:ext>
                  </a:extLst>
                </p14:cNvPr>
                <p14:cNvContentPartPr/>
                <p14:nvPr/>
              </p14:nvContentPartPr>
              <p14:xfrm>
                <a:off x="4771827" y="6156427"/>
                <a:ext cx="220320" cy="216360"/>
              </p14:xfrm>
            </p:contentPart>
          </mc:Choice>
          <mc:Fallback xmlns="">
            <p:pic>
              <p:nvPicPr>
                <p:cNvPr id="67" name="Freihand 66">
                  <a:extLst>
                    <a:ext uri="{FF2B5EF4-FFF2-40B4-BE49-F238E27FC236}">
                      <a16:creationId xmlns:a16="http://schemas.microsoft.com/office/drawing/2014/main" id="{4709BB7B-14C7-481C-AB41-95EFE1780F12}"/>
                    </a:ext>
                  </a:extLst>
                </p:cNvPr>
                <p:cNvPicPr/>
                <p:nvPr/>
              </p:nvPicPr>
              <p:blipFill>
                <a:blip r:embed="rId88"/>
                <a:stretch>
                  <a:fillRect/>
                </a:stretch>
              </p:blipFill>
              <p:spPr>
                <a:xfrm>
                  <a:off x="4767507" y="6152107"/>
                  <a:ext cx="228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B1794FEA-0859-481D-9F86-0A39591CF93A}"/>
                    </a:ext>
                  </a:extLst>
                </p14:cNvPr>
                <p14:cNvContentPartPr/>
                <p14:nvPr/>
              </p14:nvContentPartPr>
              <p14:xfrm>
                <a:off x="5006907" y="6243547"/>
                <a:ext cx="123840" cy="100440"/>
              </p14:xfrm>
            </p:contentPart>
          </mc:Choice>
          <mc:Fallback xmlns="">
            <p:pic>
              <p:nvPicPr>
                <p:cNvPr id="68" name="Freihand 67">
                  <a:extLst>
                    <a:ext uri="{FF2B5EF4-FFF2-40B4-BE49-F238E27FC236}">
                      <a16:creationId xmlns:a16="http://schemas.microsoft.com/office/drawing/2014/main" id="{B1794FEA-0859-481D-9F86-0A39591CF93A}"/>
                    </a:ext>
                  </a:extLst>
                </p:cNvPr>
                <p:cNvPicPr/>
                <p:nvPr/>
              </p:nvPicPr>
              <p:blipFill>
                <a:blip r:embed="rId90"/>
                <a:stretch>
                  <a:fillRect/>
                </a:stretch>
              </p:blipFill>
              <p:spPr>
                <a:xfrm>
                  <a:off x="5002587" y="6239227"/>
                  <a:ext cx="132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7886599B-1D5A-4C8B-A4F0-E12E9EEA6664}"/>
                    </a:ext>
                  </a:extLst>
                </p14:cNvPr>
                <p14:cNvContentPartPr/>
                <p14:nvPr/>
              </p14:nvContentPartPr>
              <p14:xfrm>
                <a:off x="5126067" y="6146707"/>
                <a:ext cx="261360" cy="146880"/>
              </p14:xfrm>
            </p:contentPart>
          </mc:Choice>
          <mc:Fallback xmlns="">
            <p:pic>
              <p:nvPicPr>
                <p:cNvPr id="69" name="Freihand 68">
                  <a:extLst>
                    <a:ext uri="{FF2B5EF4-FFF2-40B4-BE49-F238E27FC236}">
                      <a16:creationId xmlns:a16="http://schemas.microsoft.com/office/drawing/2014/main" id="{7886599B-1D5A-4C8B-A4F0-E12E9EEA6664}"/>
                    </a:ext>
                  </a:extLst>
                </p:cNvPr>
                <p:cNvPicPr/>
                <p:nvPr/>
              </p:nvPicPr>
              <p:blipFill>
                <a:blip r:embed="rId92"/>
                <a:stretch>
                  <a:fillRect/>
                </a:stretch>
              </p:blipFill>
              <p:spPr>
                <a:xfrm>
                  <a:off x="5121747" y="6142387"/>
                  <a:ext cx="270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F836400E-7A46-463B-A798-5EDA97DA8E5D}"/>
                    </a:ext>
                  </a:extLst>
                </p14:cNvPr>
                <p14:cNvContentPartPr/>
                <p14:nvPr/>
              </p14:nvContentPartPr>
              <p14:xfrm>
                <a:off x="5391387" y="6117907"/>
                <a:ext cx="116640" cy="153000"/>
              </p14:xfrm>
            </p:contentPart>
          </mc:Choice>
          <mc:Fallback xmlns="">
            <p:pic>
              <p:nvPicPr>
                <p:cNvPr id="70" name="Freihand 69">
                  <a:extLst>
                    <a:ext uri="{FF2B5EF4-FFF2-40B4-BE49-F238E27FC236}">
                      <a16:creationId xmlns:a16="http://schemas.microsoft.com/office/drawing/2014/main" id="{F836400E-7A46-463B-A798-5EDA97DA8E5D}"/>
                    </a:ext>
                  </a:extLst>
                </p:cNvPr>
                <p:cNvPicPr/>
                <p:nvPr/>
              </p:nvPicPr>
              <p:blipFill>
                <a:blip r:embed="rId94"/>
                <a:stretch>
                  <a:fillRect/>
                </a:stretch>
              </p:blipFill>
              <p:spPr>
                <a:xfrm>
                  <a:off x="5387067" y="6113587"/>
                  <a:ext cx="125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874E7A84-1664-404C-9421-608512C73B4A}"/>
                    </a:ext>
                  </a:extLst>
                </p14:cNvPr>
                <p14:cNvContentPartPr/>
                <p14:nvPr/>
              </p14:nvContentPartPr>
              <p14:xfrm>
                <a:off x="5452227" y="6138787"/>
                <a:ext cx="366480" cy="149040"/>
              </p14:xfrm>
            </p:contentPart>
          </mc:Choice>
          <mc:Fallback xmlns="">
            <p:pic>
              <p:nvPicPr>
                <p:cNvPr id="71" name="Freihand 70">
                  <a:extLst>
                    <a:ext uri="{FF2B5EF4-FFF2-40B4-BE49-F238E27FC236}">
                      <a16:creationId xmlns:a16="http://schemas.microsoft.com/office/drawing/2014/main" id="{874E7A84-1664-404C-9421-608512C73B4A}"/>
                    </a:ext>
                  </a:extLst>
                </p:cNvPr>
                <p:cNvPicPr/>
                <p:nvPr/>
              </p:nvPicPr>
              <p:blipFill>
                <a:blip r:embed="rId96"/>
                <a:stretch>
                  <a:fillRect/>
                </a:stretch>
              </p:blipFill>
              <p:spPr>
                <a:xfrm>
                  <a:off x="5447907" y="6134467"/>
                  <a:ext cx="37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6AF9B5C7-312B-4B53-B52A-8E28879257EA}"/>
                    </a:ext>
                  </a:extLst>
                </p14:cNvPr>
                <p14:cNvContentPartPr/>
                <p14:nvPr/>
              </p14:nvContentPartPr>
              <p14:xfrm>
                <a:off x="5880267" y="6248227"/>
                <a:ext cx="14760" cy="93240"/>
              </p14:xfrm>
            </p:contentPart>
          </mc:Choice>
          <mc:Fallback xmlns="">
            <p:pic>
              <p:nvPicPr>
                <p:cNvPr id="72" name="Freihand 71">
                  <a:extLst>
                    <a:ext uri="{FF2B5EF4-FFF2-40B4-BE49-F238E27FC236}">
                      <a16:creationId xmlns:a16="http://schemas.microsoft.com/office/drawing/2014/main" id="{6AF9B5C7-312B-4B53-B52A-8E28879257EA}"/>
                    </a:ext>
                  </a:extLst>
                </p:cNvPr>
                <p:cNvPicPr/>
                <p:nvPr/>
              </p:nvPicPr>
              <p:blipFill>
                <a:blip r:embed="rId98"/>
                <a:stretch>
                  <a:fillRect/>
                </a:stretch>
              </p:blipFill>
              <p:spPr>
                <a:xfrm>
                  <a:off x="5875947" y="6243907"/>
                  <a:ext cx="23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E25E5F87-4AEB-44B1-8CF5-84107931E179}"/>
                    </a:ext>
                  </a:extLst>
                </p14:cNvPr>
                <p14:cNvContentPartPr/>
                <p14:nvPr/>
              </p14:nvContentPartPr>
              <p14:xfrm>
                <a:off x="5992227" y="6154627"/>
                <a:ext cx="8640" cy="158040"/>
              </p14:xfrm>
            </p:contentPart>
          </mc:Choice>
          <mc:Fallback xmlns="">
            <p:pic>
              <p:nvPicPr>
                <p:cNvPr id="73" name="Freihand 72">
                  <a:extLst>
                    <a:ext uri="{FF2B5EF4-FFF2-40B4-BE49-F238E27FC236}">
                      <a16:creationId xmlns:a16="http://schemas.microsoft.com/office/drawing/2014/main" id="{E25E5F87-4AEB-44B1-8CF5-84107931E179}"/>
                    </a:ext>
                  </a:extLst>
                </p:cNvPr>
                <p:cNvPicPr/>
                <p:nvPr/>
              </p:nvPicPr>
              <p:blipFill>
                <a:blip r:embed="rId100"/>
                <a:stretch>
                  <a:fillRect/>
                </a:stretch>
              </p:blipFill>
              <p:spPr>
                <a:xfrm>
                  <a:off x="5987907" y="6150307"/>
                  <a:ext cx="17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134C396A-420A-49D1-8261-746F2B6124E9}"/>
                    </a:ext>
                  </a:extLst>
                </p14:cNvPr>
                <p14:cNvContentPartPr/>
                <p14:nvPr/>
              </p14:nvContentPartPr>
              <p14:xfrm>
                <a:off x="5953707" y="6121867"/>
                <a:ext cx="156240" cy="142200"/>
              </p14:xfrm>
            </p:contentPart>
          </mc:Choice>
          <mc:Fallback xmlns="">
            <p:pic>
              <p:nvPicPr>
                <p:cNvPr id="74" name="Freihand 73">
                  <a:extLst>
                    <a:ext uri="{FF2B5EF4-FFF2-40B4-BE49-F238E27FC236}">
                      <a16:creationId xmlns:a16="http://schemas.microsoft.com/office/drawing/2014/main" id="{134C396A-420A-49D1-8261-746F2B6124E9}"/>
                    </a:ext>
                  </a:extLst>
                </p:cNvPr>
                <p:cNvPicPr/>
                <p:nvPr/>
              </p:nvPicPr>
              <p:blipFill>
                <a:blip r:embed="rId102"/>
                <a:stretch>
                  <a:fillRect/>
                </a:stretch>
              </p:blipFill>
              <p:spPr>
                <a:xfrm>
                  <a:off x="5949387" y="6117547"/>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3513DAF6-62B0-44FA-80FE-97F5B7862643}"/>
                    </a:ext>
                  </a:extLst>
                </p14:cNvPr>
                <p14:cNvContentPartPr/>
                <p14:nvPr/>
              </p14:nvContentPartPr>
              <p14:xfrm>
                <a:off x="6074307" y="6178747"/>
                <a:ext cx="118800" cy="96480"/>
              </p14:xfrm>
            </p:contentPart>
          </mc:Choice>
          <mc:Fallback xmlns="">
            <p:pic>
              <p:nvPicPr>
                <p:cNvPr id="75" name="Freihand 74">
                  <a:extLst>
                    <a:ext uri="{FF2B5EF4-FFF2-40B4-BE49-F238E27FC236}">
                      <a16:creationId xmlns:a16="http://schemas.microsoft.com/office/drawing/2014/main" id="{3513DAF6-62B0-44FA-80FE-97F5B7862643}"/>
                    </a:ext>
                  </a:extLst>
                </p:cNvPr>
                <p:cNvPicPr/>
                <p:nvPr/>
              </p:nvPicPr>
              <p:blipFill>
                <a:blip r:embed="rId104"/>
                <a:stretch>
                  <a:fillRect/>
                </a:stretch>
              </p:blipFill>
              <p:spPr>
                <a:xfrm>
                  <a:off x="6069987" y="6174427"/>
                  <a:ext cx="127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FEC89D62-87B4-43D5-9A45-43DCA50B0637}"/>
                    </a:ext>
                  </a:extLst>
                </p14:cNvPr>
                <p14:cNvContentPartPr/>
                <p14:nvPr/>
              </p14:nvContentPartPr>
              <p14:xfrm>
                <a:off x="6181587" y="6111067"/>
                <a:ext cx="85320" cy="167400"/>
              </p14:xfrm>
            </p:contentPart>
          </mc:Choice>
          <mc:Fallback xmlns="">
            <p:pic>
              <p:nvPicPr>
                <p:cNvPr id="76" name="Freihand 75">
                  <a:extLst>
                    <a:ext uri="{FF2B5EF4-FFF2-40B4-BE49-F238E27FC236}">
                      <a16:creationId xmlns:a16="http://schemas.microsoft.com/office/drawing/2014/main" id="{FEC89D62-87B4-43D5-9A45-43DCA50B0637}"/>
                    </a:ext>
                  </a:extLst>
                </p:cNvPr>
                <p:cNvPicPr/>
                <p:nvPr/>
              </p:nvPicPr>
              <p:blipFill>
                <a:blip r:embed="rId106"/>
                <a:stretch>
                  <a:fillRect/>
                </a:stretch>
              </p:blipFill>
              <p:spPr>
                <a:xfrm>
                  <a:off x="6177267" y="6106747"/>
                  <a:ext cx="93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DE9C450E-8528-4502-A6DD-F10919AD991A}"/>
                    </a:ext>
                  </a:extLst>
                </p14:cNvPr>
                <p14:cNvContentPartPr/>
                <p14:nvPr/>
              </p14:nvContentPartPr>
              <p14:xfrm>
                <a:off x="6256827" y="6185947"/>
                <a:ext cx="137160" cy="109440"/>
              </p14:xfrm>
            </p:contentPart>
          </mc:Choice>
          <mc:Fallback xmlns="">
            <p:pic>
              <p:nvPicPr>
                <p:cNvPr id="77" name="Freihand 76">
                  <a:extLst>
                    <a:ext uri="{FF2B5EF4-FFF2-40B4-BE49-F238E27FC236}">
                      <a16:creationId xmlns:a16="http://schemas.microsoft.com/office/drawing/2014/main" id="{DE9C450E-8528-4502-A6DD-F10919AD991A}"/>
                    </a:ext>
                  </a:extLst>
                </p:cNvPr>
                <p:cNvPicPr/>
                <p:nvPr/>
              </p:nvPicPr>
              <p:blipFill>
                <a:blip r:embed="rId108"/>
                <a:stretch>
                  <a:fillRect/>
                </a:stretch>
              </p:blipFill>
              <p:spPr>
                <a:xfrm>
                  <a:off x="6252507" y="6181627"/>
                  <a:ext cx="145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6A36991B-D970-465C-8B62-383B2E6B5926}"/>
                    </a:ext>
                  </a:extLst>
                </p14:cNvPr>
                <p14:cNvContentPartPr/>
                <p14:nvPr/>
              </p14:nvContentPartPr>
              <p14:xfrm>
                <a:off x="6405147" y="6112867"/>
                <a:ext cx="94680" cy="159480"/>
              </p14:xfrm>
            </p:contentPart>
          </mc:Choice>
          <mc:Fallback xmlns="">
            <p:pic>
              <p:nvPicPr>
                <p:cNvPr id="78" name="Freihand 77">
                  <a:extLst>
                    <a:ext uri="{FF2B5EF4-FFF2-40B4-BE49-F238E27FC236}">
                      <a16:creationId xmlns:a16="http://schemas.microsoft.com/office/drawing/2014/main" id="{6A36991B-D970-465C-8B62-383B2E6B5926}"/>
                    </a:ext>
                  </a:extLst>
                </p:cNvPr>
                <p:cNvPicPr/>
                <p:nvPr/>
              </p:nvPicPr>
              <p:blipFill>
                <a:blip r:embed="rId110"/>
                <a:stretch>
                  <a:fillRect/>
                </a:stretch>
              </p:blipFill>
              <p:spPr>
                <a:xfrm>
                  <a:off x="6400827" y="6108547"/>
                  <a:ext cx="10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DEDE95A8-058B-4AB2-BFE0-FAEA5982F710}"/>
                    </a:ext>
                  </a:extLst>
                </p14:cNvPr>
                <p14:cNvContentPartPr/>
                <p14:nvPr/>
              </p14:nvContentPartPr>
              <p14:xfrm>
                <a:off x="6478587" y="6165427"/>
                <a:ext cx="68760" cy="101880"/>
              </p14:xfrm>
            </p:contentPart>
          </mc:Choice>
          <mc:Fallback xmlns="">
            <p:pic>
              <p:nvPicPr>
                <p:cNvPr id="79" name="Freihand 78">
                  <a:extLst>
                    <a:ext uri="{FF2B5EF4-FFF2-40B4-BE49-F238E27FC236}">
                      <a16:creationId xmlns:a16="http://schemas.microsoft.com/office/drawing/2014/main" id="{DEDE95A8-058B-4AB2-BFE0-FAEA5982F710}"/>
                    </a:ext>
                  </a:extLst>
                </p:cNvPr>
                <p:cNvPicPr/>
                <p:nvPr/>
              </p:nvPicPr>
              <p:blipFill>
                <a:blip r:embed="rId112"/>
                <a:stretch>
                  <a:fillRect/>
                </a:stretch>
              </p:blipFill>
              <p:spPr>
                <a:xfrm>
                  <a:off x="6474267" y="6161107"/>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F8E2389C-D911-48B6-A098-218B08300657}"/>
                    </a:ext>
                  </a:extLst>
                </p14:cNvPr>
                <p14:cNvContentPartPr/>
                <p14:nvPr/>
              </p14:nvContentPartPr>
              <p14:xfrm>
                <a:off x="6585867" y="6068227"/>
                <a:ext cx="100440" cy="249480"/>
              </p14:xfrm>
            </p:contentPart>
          </mc:Choice>
          <mc:Fallback xmlns="">
            <p:pic>
              <p:nvPicPr>
                <p:cNvPr id="80" name="Freihand 79">
                  <a:extLst>
                    <a:ext uri="{FF2B5EF4-FFF2-40B4-BE49-F238E27FC236}">
                      <a16:creationId xmlns:a16="http://schemas.microsoft.com/office/drawing/2014/main" id="{F8E2389C-D911-48B6-A098-218B08300657}"/>
                    </a:ext>
                  </a:extLst>
                </p:cNvPr>
                <p:cNvPicPr/>
                <p:nvPr/>
              </p:nvPicPr>
              <p:blipFill>
                <a:blip r:embed="rId114"/>
                <a:stretch>
                  <a:fillRect/>
                </a:stretch>
              </p:blipFill>
              <p:spPr>
                <a:xfrm>
                  <a:off x="6581547" y="6063907"/>
                  <a:ext cx="109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43E7BF27-A1C2-4021-8E95-A005F906A992}"/>
                    </a:ext>
                  </a:extLst>
                </p14:cNvPr>
                <p14:cNvContentPartPr/>
                <p14:nvPr/>
              </p14:nvContentPartPr>
              <p14:xfrm>
                <a:off x="6742827" y="6218347"/>
                <a:ext cx="27720" cy="113400"/>
              </p14:xfrm>
            </p:contentPart>
          </mc:Choice>
          <mc:Fallback xmlns="">
            <p:pic>
              <p:nvPicPr>
                <p:cNvPr id="81" name="Freihand 80">
                  <a:extLst>
                    <a:ext uri="{FF2B5EF4-FFF2-40B4-BE49-F238E27FC236}">
                      <a16:creationId xmlns:a16="http://schemas.microsoft.com/office/drawing/2014/main" id="{43E7BF27-A1C2-4021-8E95-A005F906A992}"/>
                    </a:ext>
                  </a:extLst>
                </p:cNvPr>
                <p:cNvPicPr/>
                <p:nvPr/>
              </p:nvPicPr>
              <p:blipFill>
                <a:blip r:embed="rId116"/>
                <a:stretch>
                  <a:fillRect/>
                </a:stretch>
              </p:blipFill>
              <p:spPr>
                <a:xfrm>
                  <a:off x="6738507" y="6214027"/>
                  <a:ext cx="36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21AC873A-4E30-4660-8E28-06AB492C055C}"/>
                    </a:ext>
                  </a:extLst>
                </p14:cNvPr>
                <p14:cNvContentPartPr/>
                <p14:nvPr/>
              </p14:nvContentPartPr>
              <p14:xfrm>
                <a:off x="6874587" y="6229507"/>
                <a:ext cx="66960" cy="8280"/>
              </p14:xfrm>
            </p:contentPart>
          </mc:Choice>
          <mc:Fallback xmlns="">
            <p:pic>
              <p:nvPicPr>
                <p:cNvPr id="82" name="Freihand 81">
                  <a:extLst>
                    <a:ext uri="{FF2B5EF4-FFF2-40B4-BE49-F238E27FC236}">
                      <a16:creationId xmlns:a16="http://schemas.microsoft.com/office/drawing/2014/main" id="{21AC873A-4E30-4660-8E28-06AB492C055C}"/>
                    </a:ext>
                  </a:extLst>
                </p:cNvPr>
                <p:cNvPicPr/>
                <p:nvPr/>
              </p:nvPicPr>
              <p:blipFill>
                <a:blip r:embed="rId118"/>
                <a:stretch>
                  <a:fillRect/>
                </a:stretch>
              </p:blipFill>
              <p:spPr>
                <a:xfrm>
                  <a:off x="6870267" y="6225187"/>
                  <a:ext cx="75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855030B7-F1F1-45AE-98B9-DEF9000B7C3F}"/>
                    </a:ext>
                  </a:extLst>
                </p14:cNvPr>
                <p14:cNvContentPartPr/>
                <p14:nvPr/>
              </p14:nvContentPartPr>
              <p14:xfrm>
                <a:off x="7027947" y="6204307"/>
                <a:ext cx="164520" cy="15120"/>
              </p14:xfrm>
            </p:contentPart>
          </mc:Choice>
          <mc:Fallback xmlns="">
            <p:pic>
              <p:nvPicPr>
                <p:cNvPr id="83" name="Freihand 82">
                  <a:extLst>
                    <a:ext uri="{FF2B5EF4-FFF2-40B4-BE49-F238E27FC236}">
                      <a16:creationId xmlns:a16="http://schemas.microsoft.com/office/drawing/2014/main" id="{855030B7-F1F1-45AE-98B9-DEF9000B7C3F}"/>
                    </a:ext>
                  </a:extLst>
                </p:cNvPr>
                <p:cNvPicPr/>
                <p:nvPr/>
              </p:nvPicPr>
              <p:blipFill>
                <a:blip r:embed="rId120"/>
                <a:stretch>
                  <a:fillRect/>
                </a:stretch>
              </p:blipFill>
              <p:spPr>
                <a:xfrm>
                  <a:off x="7023627" y="6199987"/>
                  <a:ext cx="173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14D01001-F4FF-439A-A96F-2B34EAB1A34E}"/>
                    </a:ext>
                  </a:extLst>
                </p14:cNvPr>
                <p14:cNvContentPartPr/>
                <p14:nvPr/>
              </p14:nvContentPartPr>
              <p14:xfrm>
                <a:off x="7341147" y="6010627"/>
                <a:ext cx="214920" cy="388800"/>
              </p14:xfrm>
            </p:contentPart>
          </mc:Choice>
          <mc:Fallback xmlns="">
            <p:pic>
              <p:nvPicPr>
                <p:cNvPr id="84" name="Freihand 83">
                  <a:extLst>
                    <a:ext uri="{FF2B5EF4-FFF2-40B4-BE49-F238E27FC236}">
                      <a16:creationId xmlns:a16="http://schemas.microsoft.com/office/drawing/2014/main" id="{14D01001-F4FF-439A-A96F-2B34EAB1A34E}"/>
                    </a:ext>
                  </a:extLst>
                </p:cNvPr>
                <p:cNvPicPr/>
                <p:nvPr/>
              </p:nvPicPr>
              <p:blipFill>
                <a:blip r:embed="rId122"/>
                <a:stretch>
                  <a:fillRect/>
                </a:stretch>
              </p:blipFill>
              <p:spPr>
                <a:xfrm>
                  <a:off x="7336827" y="6006307"/>
                  <a:ext cx="223560" cy="397440"/>
                </a:xfrm>
                <a:prstGeom prst="rect">
                  <a:avLst/>
                </a:prstGeom>
              </p:spPr>
            </p:pic>
          </mc:Fallback>
        </mc:AlternateContent>
      </p:grpSp>
      <p:grpSp>
        <p:nvGrpSpPr>
          <p:cNvPr id="90" name="Gruppieren 89">
            <a:extLst>
              <a:ext uri="{FF2B5EF4-FFF2-40B4-BE49-F238E27FC236}">
                <a16:creationId xmlns:a16="http://schemas.microsoft.com/office/drawing/2014/main" id="{22B21B48-3A22-49F2-B6CA-9214DCAA4947}"/>
              </a:ext>
            </a:extLst>
          </p:cNvPr>
          <p:cNvGrpSpPr/>
          <p:nvPr/>
        </p:nvGrpSpPr>
        <p:grpSpPr>
          <a:xfrm>
            <a:off x="5623227" y="1247467"/>
            <a:ext cx="495360" cy="415800"/>
            <a:chOff x="5623227" y="1247467"/>
            <a:chExt cx="495360" cy="415800"/>
          </a:xfrm>
        </p:grpSpPr>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E4D47243-5D78-4D7A-8764-38CC72C46E6D}"/>
                    </a:ext>
                  </a:extLst>
                </p14:cNvPr>
                <p14:cNvContentPartPr/>
                <p14:nvPr/>
              </p14:nvContentPartPr>
              <p14:xfrm>
                <a:off x="6078627" y="1662907"/>
                <a:ext cx="360" cy="360"/>
              </p14:xfrm>
            </p:contentPart>
          </mc:Choice>
          <mc:Fallback xmlns="">
            <p:pic>
              <p:nvPicPr>
                <p:cNvPr id="86" name="Freihand 85">
                  <a:extLst>
                    <a:ext uri="{FF2B5EF4-FFF2-40B4-BE49-F238E27FC236}">
                      <a16:creationId xmlns:a16="http://schemas.microsoft.com/office/drawing/2014/main" id="{E4D47243-5D78-4D7A-8764-38CC72C46E6D}"/>
                    </a:ext>
                  </a:extLst>
                </p:cNvPr>
                <p:cNvPicPr/>
                <p:nvPr/>
              </p:nvPicPr>
              <p:blipFill>
                <a:blip r:embed="rId36"/>
                <a:stretch>
                  <a:fillRect/>
                </a:stretch>
              </p:blipFill>
              <p:spPr>
                <a:xfrm>
                  <a:off x="6074307" y="1658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Freihand 86">
                  <a:extLst>
                    <a:ext uri="{FF2B5EF4-FFF2-40B4-BE49-F238E27FC236}">
                      <a16:creationId xmlns:a16="http://schemas.microsoft.com/office/drawing/2014/main" id="{C174EABA-C8B3-4B47-AD7E-F8754A6952F9}"/>
                    </a:ext>
                  </a:extLst>
                </p14:cNvPr>
                <p14:cNvContentPartPr/>
                <p14:nvPr/>
              </p14:nvContentPartPr>
              <p14:xfrm>
                <a:off x="6071427" y="1662907"/>
                <a:ext cx="19800" cy="360"/>
              </p14:xfrm>
            </p:contentPart>
          </mc:Choice>
          <mc:Fallback xmlns="">
            <p:pic>
              <p:nvPicPr>
                <p:cNvPr id="87" name="Freihand 86">
                  <a:extLst>
                    <a:ext uri="{FF2B5EF4-FFF2-40B4-BE49-F238E27FC236}">
                      <a16:creationId xmlns:a16="http://schemas.microsoft.com/office/drawing/2014/main" id="{C174EABA-C8B3-4B47-AD7E-F8754A6952F9}"/>
                    </a:ext>
                  </a:extLst>
                </p:cNvPr>
                <p:cNvPicPr/>
                <p:nvPr/>
              </p:nvPicPr>
              <p:blipFill>
                <a:blip r:embed="rId125"/>
                <a:stretch>
                  <a:fillRect/>
                </a:stretch>
              </p:blipFill>
              <p:spPr>
                <a:xfrm>
                  <a:off x="6067107" y="1658587"/>
                  <a:ext cx="28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Freihand 87">
                  <a:extLst>
                    <a:ext uri="{FF2B5EF4-FFF2-40B4-BE49-F238E27FC236}">
                      <a16:creationId xmlns:a16="http://schemas.microsoft.com/office/drawing/2014/main" id="{E791C8C3-9EA3-4324-98E4-839E525150BC}"/>
                    </a:ext>
                  </a:extLst>
                </p14:cNvPr>
                <p14:cNvContentPartPr/>
                <p14:nvPr/>
              </p14:nvContentPartPr>
              <p14:xfrm>
                <a:off x="5746347" y="1344667"/>
                <a:ext cx="372240" cy="317160"/>
              </p14:xfrm>
            </p:contentPart>
          </mc:Choice>
          <mc:Fallback xmlns="">
            <p:pic>
              <p:nvPicPr>
                <p:cNvPr id="88" name="Freihand 87">
                  <a:extLst>
                    <a:ext uri="{FF2B5EF4-FFF2-40B4-BE49-F238E27FC236}">
                      <a16:creationId xmlns:a16="http://schemas.microsoft.com/office/drawing/2014/main" id="{E791C8C3-9EA3-4324-98E4-839E525150BC}"/>
                    </a:ext>
                  </a:extLst>
                </p:cNvPr>
                <p:cNvPicPr/>
                <p:nvPr/>
              </p:nvPicPr>
              <p:blipFill>
                <a:blip r:embed="rId127"/>
                <a:stretch>
                  <a:fillRect/>
                </a:stretch>
              </p:blipFill>
              <p:spPr>
                <a:xfrm>
                  <a:off x="5742027" y="1340347"/>
                  <a:ext cx="3808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Freihand 88">
                  <a:extLst>
                    <a:ext uri="{FF2B5EF4-FFF2-40B4-BE49-F238E27FC236}">
                      <a16:creationId xmlns:a16="http://schemas.microsoft.com/office/drawing/2014/main" id="{350E43E3-79B5-440A-9F8E-C10F7014EBCE}"/>
                    </a:ext>
                  </a:extLst>
                </p14:cNvPr>
                <p14:cNvContentPartPr/>
                <p14:nvPr/>
              </p14:nvContentPartPr>
              <p14:xfrm>
                <a:off x="5623227" y="1247467"/>
                <a:ext cx="233640" cy="217440"/>
              </p14:xfrm>
            </p:contentPart>
          </mc:Choice>
          <mc:Fallback xmlns="">
            <p:pic>
              <p:nvPicPr>
                <p:cNvPr id="89" name="Freihand 88">
                  <a:extLst>
                    <a:ext uri="{FF2B5EF4-FFF2-40B4-BE49-F238E27FC236}">
                      <a16:creationId xmlns:a16="http://schemas.microsoft.com/office/drawing/2014/main" id="{350E43E3-79B5-440A-9F8E-C10F7014EBCE}"/>
                    </a:ext>
                  </a:extLst>
                </p:cNvPr>
                <p:cNvPicPr/>
                <p:nvPr/>
              </p:nvPicPr>
              <p:blipFill>
                <a:blip r:embed="rId129"/>
                <a:stretch>
                  <a:fillRect/>
                </a:stretch>
              </p:blipFill>
              <p:spPr>
                <a:xfrm>
                  <a:off x="5618907" y="1243147"/>
                  <a:ext cx="24228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BADE3105-316C-4606-9A6A-6819E3BDEF42}"/>
                  </a:ext>
                </a:extLst>
              </p14:cNvPr>
              <p14:cNvContentPartPr/>
              <p14:nvPr/>
            </p14:nvContentPartPr>
            <p14:xfrm>
              <a:off x="5144067" y="3719947"/>
              <a:ext cx="939960" cy="523440"/>
            </p14:xfrm>
          </p:contentPart>
        </mc:Choice>
        <mc:Fallback xmlns="">
          <p:pic>
            <p:nvPicPr>
              <p:cNvPr id="91" name="Freihand 90">
                <a:extLst>
                  <a:ext uri="{FF2B5EF4-FFF2-40B4-BE49-F238E27FC236}">
                    <a16:creationId xmlns:a16="http://schemas.microsoft.com/office/drawing/2014/main" id="{BADE3105-316C-4606-9A6A-6819E3BDEF42}"/>
                  </a:ext>
                </a:extLst>
              </p:cNvPr>
              <p:cNvPicPr/>
              <p:nvPr/>
            </p:nvPicPr>
            <p:blipFill>
              <a:blip r:embed="rId131"/>
              <a:stretch>
                <a:fillRect/>
              </a:stretch>
            </p:blipFill>
            <p:spPr>
              <a:xfrm>
                <a:off x="5139747" y="3715627"/>
                <a:ext cx="94860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6C3CE81C-5494-447C-A8DF-0AF6AB8FF6D1}"/>
                  </a:ext>
                </a:extLst>
              </p14:cNvPr>
              <p14:cNvContentPartPr/>
              <p14:nvPr/>
            </p14:nvContentPartPr>
            <p14:xfrm>
              <a:off x="5695587" y="3841267"/>
              <a:ext cx="360" cy="360"/>
            </p14:xfrm>
          </p:contentPart>
        </mc:Choice>
        <mc:Fallback xmlns="">
          <p:pic>
            <p:nvPicPr>
              <p:cNvPr id="92" name="Freihand 91">
                <a:extLst>
                  <a:ext uri="{FF2B5EF4-FFF2-40B4-BE49-F238E27FC236}">
                    <a16:creationId xmlns:a16="http://schemas.microsoft.com/office/drawing/2014/main" id="{6C3CE81C-5494-447C-A8DF-0AF6AB8FF6D1}"/>
                  </a:ext>
                </a:extLst>
              </p:cNvPr>
              <p:cNvPicPr/>
              <p:nvPr/>
            </p:nvPicPr>
            <p:blipFill>
              <a:blip r:embed="rId36"/>
              <a:stretch>
                <a:fillRect/>
              </a:stretch>
            </p:blipFill>
            <p:spPr>
              <a:xfrm>
                <a:off x="5691267" y="3836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356A2848-EECF-41FF-B7C4-106CAE0A3A03}"/>
                  </a:ext>
                </a:extLst>
              </p14:cNvPr>
              <p14:cNvContentPartPr/>
              <p14:nvPr/>
            </p14:nvContentPartPr>
            <p14:xfrm>
              <a:off x="7110027" y="3111547"/>
              <a:ext cx="1444320" cy="75960"/>
            </p14:xfrm>
          </p:contentPart>
        </mc:Choice>
        <mc:Fallback xmlns="">
          <p:pic>
            <p:nvPicPr>
              <p:cNvPr id="93" name="Freihand 92">
                <a:extLst>
                  <a:ext uri="{FF2B5EF4-FFF2-40B4-BE49-F238E27FC236}">
                    <a16:creationId xmlns:a16="http://schemas.microsoft.com/office/drawing/2014/main" id="{356A2848-EECF-41FF-B7C4-106CAE0A3A03}"/>
                  </a:ext>
                </a:extLst>
              </p:cNvPr>
              <p:cNvPicPr/>
              <p:nvPr/>
            </p:nvPicPr>
            <p:blipFill>
              <a:blip r:embed="rId134"/>
              <a:stretch>
                <a:fillRect/>
              </a:stretch>
            </p:blipFill>
            <p:spPr>
              <a:xfrm>
                <a:off x="7105707" y="3107227"/>
                <a:ext cx="1452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3026F698-870A-4611-8EDD-AEAC1457C668}"/>
                  </a:ext>
                </a:extLst>
              </p14:cNvPr>
              <p14:cNvContentPartPr/>
              <p14:nvPr/>
            </p14:nvContentPartPr>
            <p14:xfrm>
              <a:off x="5173587" y="3747667"/>
              <a:ext cx="939240" cy="420120"/>
            </p14:xfrm>
          </p:contentPart>
        </mc:Choice>
        <mc:Fallback xmlns="">
          <p:pic>
            <p:nvPicPr>
              <p:cNvPr id="94" name="Freihand 93">
                <a:extLst>
                  <a:ext uri="{FF2B5EF4-FFF2-40B4-BE49-F238E27FC236}">
                    <a16:creationId xmlns:a16="http://schemas.microsoft.com/office/drawing/2014/main" id="{3026F698-870A-4611-8EDD-AEAC1457C668}"/>
                  </a:ext>
                </a:extLst>
              </p:cNvPr>
              <p:cNvPicPr/>
              <p:nvPr/>
            </p:nvPicPr>
            <p:blipFill>
              <a:blip r:embed="rId136"/>
              <a:stretch>
                <a:fillRect/>
              </a:stretch>
            </p:blipFill>
            <p:spPr>
              <a:xfrm>
                <a:off x="5169267" y="3743347"/>
                <a:ext cx="9478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79678AA8-52B9-420A-A97E-BC19119333E9}"/>
                  </a:ext>
                </a:extLst>
              </p14:cNvPr>
              <p14:cNvContentPartPr/>
              <p14:nvPr/>
            </p14:nvContentPartPr>
            <p14:xfrm>
              <a:off x="5313627" y="4110907"/>
              <a:ext cx="578520" cy="102600"/>
            </p14:xfrm>
          </p:contentPart>
        </mc:Choice>
        <mc:Fallback xmlns="">
          <p:pic>
            <p:nvPicPr>
              <p:cNvPr id="95" name="Freihand 94">
                <a:extLst>
                  <a:ext uri="{FF2B5EF4-FFF2-40B4-BE49-F238E27FC236}">
                    <a16:creationId xmlns:a16="http://schemas.microsoft.com/office/drawing/2014/main" id="{79678AA8-52B9-420A-A97E-BC19119333E9}"/>
                  </a:ext>
                </a:extLst>
              </p:cNvPr>
              <p:cNvPicPr/>
              <p:nvPr/>
            </p:nvPicPr>
            <p:blipFill>
              <a:blip r:embed="rId138"/>
              <a:stretch>
                <a:fillRect/>
              </a:stretch>
            </p:blipFill>
            <p:spPr>
              <a:xfrm>
                <a:off x="5309307" y="4106587"/>
                <a:ext cx="587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3BFD6297-7863-47B2-A795-B634BCA0BE9C}"/>
                  </a:ext>
                </a:extLst>
              </p14:cNvPr>
              <p14:cNvContentPartPr/>
              <p14:nvPr/>
            </p14:nvContentPartPr>
            <p14:xfrm>
              <a:off x="6379947" y="3241147"/>
              <a:ext cx="2299320" cy="732240"/>
            </p14:xfrm>
          </p:contentPart>
        </mc:Choice>
        <mc:Fallback xmlns="">
          <p:pic>
            <p:nvPicPr>
              <p:cNvPr id="96" name="Freihand 95">
                <a:extLst>
                  <a:ext uri="{FF2B5EF4-FFF2-40B4-BE49-F238E27FC236}">
                    <a16:creationId xmlns:a16="http://schemas.microsoft.com/office/drawing/2014/main" id="{3BFD6297-7863-47B2-A795-B634BCA0BE9C}"/>
                  </a:ext>
                </a:extLst>
              </p:cNvPr>
              <p:cNvPicPr/>
              <p:nvPr/>
            </p:nvPicPr>
            <p:blipFill>
              <a:blip r:embed="rId140"/>
              <a:stretch>
                <a:fillRect/>
              </a:stretch>
            </p:blipFill>
            <p:spPr>
              <a:xfrm>
                <a:off x="6375627" y="3236827"/>
                <a:ext cx="230796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FE9E2187-E140-43E4-A3E8-8AC6647BD69A}"/>
                  </a:ext>
                </a:extLst>
              </p14:cNvPr>
              <p14:cNvContentPartPr/>
              <p14:nvPr/>
            </p14:nvContentPartPr>
            <p14:xfrm>
              <a:off x="6254667" y="3739387"/>
              <a:ext cx="471960" cy="256320"/>
            </p14:xfrm>
          </p:contentPart>
        </mc:Choice>
        <mc:Fallback xmlns="">
          <p:pic>
            <p:nvPicPr>
              <p:cNvPr id="97" name="Freihand 96">
                <a:extLst>
                  <a:ext uri="{FF2B5EF4-FFF2-40B4-BE49-F238E27FC236}">
                    <a16:creationId xmlns:a16="http://schemas.microsoft.com/office/drawing/2014/main" id="{FE9E2187-E140-43E4-A3E8-8AC6647BD69A}"/>
                  </a:ext>
                </a:extLst>
              </p:cNvPr>
              <p:cNvPicPr/>
              <p:nvPr/>
            </p:nvPicPr>
            <p:blipFill>
              <a:blip r:embed="rId142"/>
              <a:stretch>
                <a:fillRect/>
              </a:stretch>
            </p:blipFill>
            <p:spPr>
              <a:xfrm>
                <a:off x="6250347" y="3735067"/>
                <a:ext cx="480600" cy="264960"/>
              </a:xfrm>
              <a:prstGeom prst="rect">
                <a:avLst/>
              </a:prstGeom>
            </p:spPr>
          </p:pic>
        </mc:Fallback>
      </mc:AlternateContent>
      <p:grpSp>
        <p:nvGrpSpPr>
          <p:cNvPr id="152" name="Gruppieren 151">
            <a:extLst>
              <a:ext uri="{FF2B5EF4-FFF2-40B4-BE49-F238E27FC236}">
                <a16:creationId xmlns:a16="http://schemas.microsoft.com/office/drawing/2014/main" id="{17471310-E750-48FC-BF96-44B74071137E}"/>
              </a:ext>
            </a:extLst>
          </p:cNvPr>
          <p:cNvGrpSpPr/>
          <p:nvPr/>
        </p:nvGrpSpPr>
        <p:grpSpPr>
          <a:xfrm>
            <a:off x="8889507" y="1643107"/>
            <a:ext cx="3011400" cy="2124000"/>
            <a:chOff x="8889507" y="1643107"/>
            <a:chExt cx="3011400" cy="2124000"/>
          </a:xfrm>
        </p:grpSpPr>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B5774ADB-3B7B-41F0-8452-005B3AD267D0}"/>
                    </a:ext>
                  </a:extLst>
                </p14:cNvPr>
                <p14:cNvContentPartPr/>
                <p14:nvPr/>
              </p14:nvContentPartPr>
              <p14:xfrm>
                <a:off x="8889507" y="2992747"/>
                <a:ext cx="145080" cy="335880"/>
              </p14:xfrm>
            </p:contentPart>
          </mc:Choice>
          <mc:Fallback xmlns="">
            <p:pic>
              <p:nvPicPr>
                <p:cNvPr id="98" name="Freihand 97">
                  <a:extLst>
                    <a:ext uri="{FF2B5EF4-FFF2-40B4-BE49-F238E27FC236}">
                      <a16:creationId xmlns:a16="http://schemas.microsoft.com/office/drawing/2014/main" id="{B5774ADB-3B7B-41F0-8452-005B3AD267D0}"/>
                    </a:ext>
                  </a:extLst>
                </p:cNvPr>
                <p:cNvPicPr/>
                <p:nvPr/>
              </p:nvPicPr>
              <p:blipFill>
                <a:blip r:embed="rId144"/>
                <a:stretch>
                  <a:fillRect/>
                </a:stretch>
              </p:blipFill>
              <p:spPr>
                <a:xfrm>
                  <a:off x="8885187" y="2988427"/>
                  <a:ext cx="1537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F865679-9D4A-4956-892B-99F8ECA5DEA5}"/>
                    </a:ext>
                  </a:extLst>
                </p14:cNvPr>
                <p14:cNvContentPartPr/>
                <p14:nvPr/>
              </p14:nvContentPartPr>
              <p14:xfrm>
                <a:off x="8950707" y="2848387"/>
                <a:ext cx="28440" cy="20160"/>
              </p14:xfrm>
            </p:contentPart>
          </mc:Choice>
          <mc:Fallback xmlns="">
            <p:pic>
              <p:nvPicPr>
                <p:cNvPr id="99" name="Freihand 98">
                  <a:extLst>
                    <a:ext uri="{FF2B5EF4-FFF2-40B4-BE49-F238E27FC236}">
                      <a16:creationId xmlns:a16="http://schemas.microsoft.com/office/drawing/2014/main" id="{3F865679-9D4A-4956-892B-99F8ECA5DEA5}"/>
                    </a:ext>
                  </a:extLst>
                </p:cNvPr>
                <p:cNvPicPr/>
                <p:nvPr/>
              </p:nvPicPr>
              <p:blipFill>
                <a:blip r:embed="rId146"/>
                <a:stretch>
                  <a:fillRect/>
                </a:stretch>
              </p:blipFill>
              <p:spPr>
                <a:xfrm>
                  <a:off x="8946387" y="2844067"/>
                  <a:ext cx="37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C039C72-08C7-453F-B9F8-99950C3CBAB6}"/>
                    </a:ext>
                  </a:extLst>
                </p14:cNvPr>
                <p14:cNvContentPartPr/>
                <p14:nvPr/>
              </p14:nvContentPartPr>
              <p14:xfrm>
                <a:off x="9034947" y="2920747"/>
                <a:ext cx="136080" cy="141840"/>
              </p14:xfrm>
            </p:contentPart>
          </mc:Choice>
          <mc:Fallback xmlns="">
            <p:pic>
              <p:nvPicPr>
                <p:cNvPr id="100" name="Freihand 99">
                  <a:extLst>
                    <a:ext uri="{FF2B5EF4-FFF2-40B4-BE49-F238E27FC236}">
                      <a16:creationId xmlns:a16="http://schemas.microsoft.com/office/drawing/2014/main" id="{FC039C72-08C7-453F-B9F8-99950C3CBAB6}"/>
                    </a:ext>
                  </a:extLst>
                </p:cNvPr>
                <p:cNvPicPr/>
                <p:nvPr/>
              </p:nvPicPr>
              <p:blipFill>
                <a:blip r:embed="rId148"/>
                <a:stretch>
                  <a:fillRect/>
                </a:stretch>
              </p:blipFill>
              <p:spPr>
                <a:xfrm>
                  <a:off x="9030627" y="2916427"/>
                  <a:ext cx="144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E1F1F12-1E19-4834-9483-DC13F241C61E}"/>
                    </a:ext>
                  </a:extLst>
                </p14:cNvPr>
                <p14:cNvContentPartPr/>
                <p14:nvPr/>
              </p14:nvContentPartPr>
              <p14:xfrm>
                <a:off x="9167067" y="2757667"/>
                <a:ext cx="209160" cy="233640"/>
              </p14:xfrm>
            </p:contentPart>
          </mc:Choice>
          <mc:Fallback xmlns="">
            <p:pic>
              <p:nvPicPr>
                <p:cNvPr id="101" name="Freihand 100">
                  <a:extLst>
                    <a:ext uri="{FF2B5EF4-FFF2-40B4-BE49-F238E27FC236}">
                      <a16:creationId xmlns:a16="http://schemas.microsoft.com/office/drawing/2014/main" id="{FE1F1F12-1E19-4834-9483-DC13F241C61E}"/>
                    </a:ext>
                  </a:extLst>
                </p:cNvPr>
                <p:cNvPicPr/>
                <p:nvPr/>
              </p:nvPicPr>
              <p:blipFill>
                <a:blip r:embed="rId150"/>
                <a:stretch>
                  <a:fillRect/>
                </a:stretch>
              </p:blipFill>
              <p:spPr>
                <a:xfrm>
                  <a:off x="9162747" y="2753347"/>
                  <a:ext cx="217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34E48476-84E3-4451-A146-D476F65A93DE}"/>
                    </a:ext>
                  </a:extLst>
                </p14:cNvPr>
                <p14:cNvContentPartPr/>
                <p14:nvPr/>
              </p14:nvContentPartPr>
              <p14:xfrm>
                <a:off x="9525267" y="2573347"/>
                <a:ext cx="328320" cy="256680"/>
              </p14:xfrm>
            </p:contentPart>
          </mc:Choice>
          <mc:Fallback xmlns="">
            <p:pic>
              <p:nvPicPr>
                <p:cNvPr id="102" name="Freihand 101">
                  <a:extLst>
                    <a:ext uri="{FF2B5EF4-FFF2-40B4-BE49-F238E27FC236}">
                      <a16:creationId xmlns:a16="http://schemas.microsoft.com/office/drawing/2014/main" id="{34E48476-84E3-4451-A146-D476F65A93DE}"/>
                    </a:ext>
                  </a:extLst>
                </p:cNvPr>
                <p:cNvPicPr/>
                <p:nvPr/>
              </p:nvPicPr>
              <p:blipFill>
                <a:blip r:embed="rId152"/>
                <a:stretch>
                  <a:fillRect/>
                </a:stretch>
              </p:blipFill>
              <p:spPr>
                <a:xfrm>
                  <a:off x="9520947" y="2569027"/>
                  <a:ext cx="336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FB14D151-EEEC-43CE-A729-FBC67A601EEB}"/>
                    </a:ext>
                  </a:extLst>
                </p14:cNvPr>
                <p14:cNvContentPartPr/>
                <p14:nvPr/>
              </p14:nvContentPartPr>
              <p14:xfrm>
                <a:off x="9778707" y="2531587"/>
                <a:ext cx="88200" cy="9000"/>
              </p14:xfrm>
            </p:contentPart>
          </mc:Choice>
          <mc:Fallback xmlns="">
            <p:pic>
              <p:nvPicPr>
                <p:cNvPr id="103" name="Freihand 102">
                  <a:extLst>
                    <a:ext uri="{FF2B5EF4-FFF2-40B4-BE49-F238E27FC236}">
                      <a16:creationId xmlns:a16="http://schemas.microsoft.com/office/drawing/2014/main" id="{FB14D151-EEEC-43CE-A729-FBC67A601EEB}"/>
                    </a:ext>
                  </a:extLst>
                </p:cNvPr>
                <p:cNvPicPr/>
                <p:nvPr/>
              </p:nvPicPr>
              <p:blipFill>
                <a:blip r:embed="rId154"/>
                <a:stretch>
                  <a:fillRect/>
                </a:stretch>
              </p:blipFill>
              <p:spPr>
                <a:xfrm>
                  <a:off x="9774387" y="2527267"/>
                  <a:ext cx="96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45CBC6A7-735D-4A16-B17E-7C63405B22CE}"/>
                    </a:ext>
                  </a:extLst>
                </p14:cNvPr>
                <p14:cNvContentPartPr/>
                <p14:nvPr/>
              </p14:nvContentPartPr>
              <p14:xfrm>
                <a:off x="9907587" y="2359867"/>
                <a:ext cx="164160" cy="236160"/>
              </p14:xfrm>
            </p:contentPart>
          </mc:Choice>
          <mc:Fallback xmlns="">
            <p:pic>
              <p:nvPicPr>
                <p:cNvPr id="104" name="Freihand 103">
                  <a:extLst>
                    <a:ext uri="{FF2B5EF4-FFF2-40B4-BE49-F238E27FC236}">
                      <a16:creationId xmlns:a16="http://schemas.microsoft.com/office/drawing/2014/main" id="{45CBC6A7-735D-4A16-B17E-7C63405B22CE}"/>
                    </a:ext>
                  </a:extLst>
                </p:cNvPr>
                <p:cNvPicPr/>
                <p:nvPr/>
              </p:nvPicPr>
              <p:blipFill>
                <a:blip r:embed="rId156"/>
                <a:stretch>
                  <a:fillRect/>
                </a:stretch>
              </p:blipFill>
              <p:spPr>
                <a:xfrm>
                  <a:off x="9903267" y="2355547"/>
                  <a:ext cx="172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83447F34-01C9-4386-8318-520FC5CDCDEC}"/>
                    </a:ext>
                  </a:extLst>
                </p14:cNvPr>
                <p14:cNvContentPartPr/>
                <p14:nvPr/>
              </p14:nvContentPartPr>
              <p14:xfrm>
                <a:off x="10293147" y="2230627"/>
                <a:ext cx="106200" cy="244080"/>
              </p14:xfrm>
            </p:contentPart>
          </mc:Choice>
          <mc:Fallback xmlns="">
            <p:pic>
              <p:nvPicPr>
                <p:cNvPr id="106" name="Freihand 105">
                  <a:extLst>
                    <a:ext uri="{FF2B5EF4-FFF2-40B4-BE49-F238E27FC236}">
                      <a16:creationId xmlns:a16="http://schemas.microsoft.com/office/drawing/2014/main" id="{83447F34-01C9-4386-8318-520FC5CDCDEC}"/>
                    </a:ext>
                  </a:extLst>
                </p:cNvPr>
                <p:cNvPicPr/>
                <p:nvPr/>
              </p:nvPicPr>
              <p:blipFill>
                <a:blip r:embed="rId158"/>
                <a:stretch>
                  <a:fillRect/>
                </a:stretch>
              </p:blipFill>
              <p:spPr>
                <a:xfrm>
                  <a:off x="10288827" y="2226307"/>
                  <a:ext cx="114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034105F1-A132-4147-B9E0-CF787969F8E2}"/>
                    </a:ext>
                  </a:extLst>
                </p14:cNvPr>
                <p14:cNvContentPartPr/>
                <p14:nvPr/>
              </p14:nvContentPartPr>
              <p14:xfrm>
                <a:off x="10429587" y="2327827"/>
                <a:ext cx="89640" cy="83160"/>
              </p14:xfrm>
            </p:contentPart>
          </mc:Choice>
          <mc:Fallback xmlns="">
            <p:pic>
              <p:nvPicPr>
                <p:cNvPr id="107" name="Freihand 106">
                  <a:extLst>
                    <a:ext uri="{FF2B5EF4-FFF2-40B4-BE49-F238E27FC236}">
                      <a16:creationId xmlns:a16="http://schemas.microsoft.com/office/drawing/2014/main" id="{034105F1-A132-4147-B9E0-CF787969F8E2}"/>
                    </a:ext>
                  </a:extLst>
                </p:cNvPr>
                <p:cNvPicPr/>
                <p:nvPr/>
              </p:nvPicPr>
              <p:blipFill>
                <a:blip r:embed="rId160"/>
                <a:stretch>
                  <a:fillRect/>
                </a:stretch>
              </p:blipFill>
              <p:spPr>
                <a:xfrm>
                  <a:off x="10425267" y="2323507"/>
                  <a:ext cx="98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C8CE2189-D693-40CE-8C32-00A8080D0D90}"/>
                    </a:ext>
                  </a:extLst>
                </p14:cNvPr>
                <p14:cNvContentPartPr/>
                <p14:nvPr/>
              </p14:nvContentPartPr>
              <p14:xfrm>
                <a:off x="10526427" y="2265187"/>
                <a:ext cx="80280" cy="135360"/>
              </p14:xfrm>
            </p:contentPart>
          </mc:Choice>
          <mc:Fallback xmlns="">
            <p:pic>
              <p:nvPicPr>
                <p:cNvPr id="108" name="Freihand 107">
                  <a:extLst>
                    <a:ext uri="{FF2B5EF4-FFF2-40B4-BE49-F238E27FC236}">
                      <a16:creationId xmlns:a16="http://schemas.microsoft.com/office/drawing/2014/main" id="{C8CE2189-D693-40CE-8C32-00A8080D0D90}"/>
                    </a:ext>
                  </a:extLst>
                </p:cNvPr>
                <p:cNvPicPr/>
                <p:nvPr/>
              </p:nvPicPr>
              <p:blipFill>
                <a:blip r:embed="rId162"/>
                <a:stretch>
                  <a:fillRect/>
                </a:stretch>
              </p:blipFill>
              <p:spPr>
                <a:xfrm>
                  <a:off x="10522107" y="2260867"/>
                  <a:ext cx="88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982B72E2-C3E4-4E5D-B853-3E26256BEFC5}"/>
                    </a:ext>
                  </a:extLst>
                </p14:cNvPr>
                <p14:cNvContentPartPr/>
                <p14:nvPr/>
              </p14:nvContentPartPr>
              <p14:xfrm>
                <a:off x="10712187" y="2172307"/>
                <a:ext cx="119160" cy="328320"/>
              </p14:xfrm>
            </p:contentPart>
          </mc:Choice>
          <mc:Fallback xmlns="">
            <p:pic>
              <p:nvPicPr>
                <p:cNvPr id="109" name="Freihand 108">
                  <a:extLst>
                    <a:ext uri="{FF2B5EF4-FFF2-40B4-BE49-F238E27FC236}">
                      <a16:creationId xmlns:a16="http://schemas.microsoft.com/office/drawing/2014/main" id="{982B72E2-C3E4-4E5D-B853-3E26256BEFC5}"/>
                    </a:ext>
                  </a:extLst>
                </p:cNvPr>
                <p:cNvPicPr/>
                <p:nvPr/>
              </p:nvPicPr>
              <p:blipFill>
                <a:blip r:embed="rId164"/>
                <a:stretch>
                  <a:fillRect/>
                </a:stretch>
              </p:blipFill>
              <p:spPr>
                <a:xfrm>
                  <a:off x="10707867" y="2167987"/>
                  <a:ext cx="1278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27A11593-87AF-4F46-8B69-15A6BBA50976}"/>
                    </a:ext>
                  </a:extLst>
                </p14:cNvPr>
                <p14:cNvContentPartPr/>
                <p14:nvPr/>
              </p14:nvContentPartPr>
              <p14:xfrm>
                <a:off x="10842147" y="2113987"/>
                <a:ext cx="101520" cy="136800"/>
              </p14:xfrm>
            </p:contentPart>
          </mc:Choice>
          <mc:Fallback xmlns="">
            <p:pic>
              <p:nvPicPr>
                <p:cNvPr id="110" name="Freihand 109">
                  <a:extLst>
                    <a:ext uri="{FF2B5EF4-FFF2-40B4-BE49-F238E27FC236}">
                      <a16:creationId xmlns:a16="http://schemas.microsoft.com/office/drawing/2014/main" id="{27A11593-87AF-4F46-8B69-15A6BBA50976}"/>
                    </a:ext>
                  </a:extLst>
                </p:cNvPr>
                <p:cNvPicPr/>
                <p:nvPr/>
              </p:nvPicPr>
              <p:blipFill>
                <a:blip r:embed="rId166"/>
                <a:stretch>
                  <a:fillRect/>
                </a:stretch>
              </p:blipFill>
              <p:spPr>
                <a:xfrm>
                  <a:off x="10837827" y="2109667"/>
                  <a:ext cx="110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5129DCC-81B9-4FBA-95E1-15EB06204924}"/>
                    </a:ext>
                  </a:extLst>
                </p14:cNvPr>
                <p14:cNvContentPartPr/>
                <p14:nvPr/>
              </p14:nvContentPartPr>
              <p14:xfrm>
                <a:off x="10964187" y="2017867"/>
                <a:ext cx="228960" cy="154440"/>
              </p14:xfrm>
            </p:contentPart>
          </mc:Choice>
          <mc:Fallback xmlns="">
            <p:pic>
              <p:nvPicPr>
                <p:cNvPr id="111" name="Freihand 110">
                  <a:extLst>
                    <a:ext uri="{FF2B5EF4-FFF2-40B4-BE49-F238E27FC236}">
                      <a16:creationId xmlns:a16="http://schemas.microsoft.com/office/drawing/2014/main" id="{35129DCC-81B9-4FBA-95E1-15EB06204924}"/>
                    </a:ext>
                  </a:extLst>
                </p:cNvPr>
                <p:cNvPicPr/>
                <p:nvPr/>
              </p:nvPicPr>
              <p:blipFill>
                <a:blip r:embed="rId168"/>
                <a:stretch>
                  <a:fillRect/>
                </a:stretch>
              </p:blipFill>
              <p:spPr>
                <a:xfrm>
                  <a:off x="10959867" y="2013547"/>
                  <a:ext cx="237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82A3FD8E-7CDF-428E-9D8F-45AAF1A851BF}"/>
                    </a:ext>
                  </a:extLst>
                </p14:cNvPr>
                <p14:cNvContentPartPr/>
                <p14:nvPr/>
              </p14:nvContentPartPr>
              <p14:xfrm>
                <a:off x="11208987" y="1822027"/>
                <a:ext cx="102600" cy="220320"/>
              </p14:xfrm>
            </p:contentPart>
          </mc:Choice>
          <mc:Fallback xmlns="">
            <p:pic>
              <p:nvPicPr>
                <p:cNvPr id="112" name="Freihand 111">
                  <a:extLst>
                    <a:ext uri="{FF2B5EF4-FFF2-40B4-BE49-F238E27FC236}">
                      <a16:creationId xmlns:a16="http://schemas.microsoft.com/office/drawing/2014/main" id="{82A3FD8E-7CDF-428E-9D8F-45AAF1A851BF}"/>
                    </a:ext>
                  </a:extLst>
                </p:cNvPr>
                <p:cNvPicPr/>
                <p:nvPr/>
              </p:nvPicPr>
              <p:blipFill>
                <a:blip r:embed="rId170"/>
                <a:stretch>
                  <a:fillRect/>
                </a:stretch>
              </p:blipFill>
              <p:spPr>
                <a:xfrm>
                  <a:off x="11204667" y="1817707"/>
                  <a:ext cx="111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Freihand 113">
                  <a:extLst>
                    <a:ext uri="{FF2B5EF4-FFF2-40B4-BE49-F238E27FC236}">
                      <a16:creationId xmlns:a16="http://schemas.microsoft.com/office/drawing/2014/main" id="{8CD87A35-1083-49BE-A707-3FD90F19EAC7}"/>
                    </a:ext>
                  </a:extLst>
                </p14:cNvPr>
                <p14:cNvContentPartPr/>
                <p14:nvPr/>
              </p14:nvContentPartPr>
              <p14:xfrm>
                <a:off x="11337507" y="1643107"/>
                <a:ext cx="235800" cy="312480"/>
              </p14:xfrm>
            </p:contentPart>
          </mc:Choice>
          <mc:Fallback xmlns="">
            <p:pic>
              <p:nvPicPr>
                <p:cNvPr id="114" name="Freihand 113">
                  <a:extLst>
                    <a:ext uri="{FF2B5EF4-FFF2-40B4-BE49-F238E27FC236}">
                      <a16:creationId xmlns:a16="http://schemas.microsoft.com/office/drawing/2014/main" id="{8CD87A35-1083-49BE-A707-3FD90F19EAC7}"/>
                    </a:ext>
                  </a:extLst>
                </p:cNvPr>
                <p:cNvPicPr/>
                <p:nvPr/>
              </p:nvPicPr>
              <p:blipFill>
                <a:blip r:embed="rId172"/>
                <a:stretch>
                  <a:fillRect/>
                </a:stretch>
              </p:blipFill>
              <p:spPr>
                <a:xfrm>
                  <a:off x="11333187" y="1638787"/>
                  <a:ext cx="2444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Freihand 114">
                  <a:extLst>
                    <a:ext uri="{FF2B5EF4-FFF2-40B4-BE49-F238E27FC236}">
                      <a16:creationId xmlns:a16="http://schemas.microsoft.com/office/drawing/2014/main" id="{C5BE75E7-5612-442C-AB0D-8B194EB9B2C3}"/>
                    </a:ext>
                  </a:extLst>
                </p14:cNvPr>
                <p14:cNvContentPartPr/>
                <p14:nvPr/>
              </p14:nvContentPartPr>
              <p14:xfrm>
                <a:off x="11453427" y="1672987"/>
                <a:ext cx="293400" cy="54000"/>
              </p14:xfrm>
            </p:contentPart>
          </mc:Choice>
          <mc:Fallback xmlns="">
            <p:pic>
              <p:nvPicPr>
                <p:cNvPr id="115" name="Freihand 114">
                  <a:extLst>
                    <a:ext uri="{FF2B5EF4-FFF2-40B4-BE49-F238E27FC236}">
                      <a16:creationId xmlns:a16="http://schemas.microsoft.com/office/drawing/2014/main" id="{C5BE75E7-5612-442C-AB0D-8B194EB9B2C3}"/>
                    </a:ext>
                  </a:extLst>
                </p:cNvPr>
                <p:cNvPicPr/>
                <p:nvPr/>
              </p:nvPicPr>
              <p:blipFill>
                <a:blip r:embed="rId174"/>
                <a:stretch>
                  <a:fillRect/>
                </a:stretch>
              </p:blipFill>
              <p:spPr>
                <a:xfrm>
                  <a:off x="11449107" y="1668667"/>
                  <a:ext cx="302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AE1B385B-9542-4731-809D-EF0DAEE3CF0E}"/>
                    </a:ext>
                  </a:extLst>
                </p14:cNvPr>
                <p14:cNvContentPartPr/>
                <p14:nvPr/>
              </p14:nvContentPartPr>
              <p14:xfrm>
                <a:off x="9023787" y="3280387"/>
                <a:ext cx="84240" cy="220320"/>
              </p14:xfrm>
            </p:contentPart>
          </mc:Choice>
          <mc:Fallback xmlns="">
            <p:pic>
              <p:nvPicPr>
                <p:cNvPr id="116" name="Freihand 115">
                  <a:extLst>
                    <a:ext uri="{FF2B5EF4-FFF2-40B4-BE49-F238E27FC236}">
                      <a16:creationId xmlns:a16="http://schemas.microsoft.com/office/drawing/2014/main" id="{AE1B385B-9542-4731-809D-EF0DAEE3CF0E}"/>
                    </a:ext>
                  </a:extLst>
                </p:cNvPr>
                <p:cNvPicPr/>
                <p:nvPr/>
              </p:nvPicPr>
              <p:blipFill>
                <a:blip r:embed="rId176"/>
                <a:stretch>
                  <a:fillRect/>
                </a:stretch>
              </p:blipFill>
              <p:spPr>
                <a:xfrm>
                  <a:off x="9019467" y="3276067"/>
                  <a:ext cx="92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95F89A39-EBC7-43A3-A76B-E7A893F9FF48}"/>
                    </a:ext>
                  </a:extLst>
                </p14:cNvPr>
                <p14:cNvContentPartPr/>
                <p14:nvPr/>
              </p14:nvContentPartPr>
              <p14:xfrm>
                <a:off x="9150147" y="3161227"/>
                <a:ext cx="130320" cy="304200"/>
              </p14:xfrm>
            </p:contentPart>
          </mc:Choice>
          <mc:Fallback xmlns="">
            <p:pic>
              <p:nvPicPr>
                <p:cNvPr id="117" name="Freihand 116">
                  <a:extLst>
                    <a:ext uri="{FF2B5EF4-FFF2-40B4-BE49-F238E27FC236}">
                      <a16:creationId xmlns:a16="http://schemas.microsoft.com/office/drawing/2014/main" id="{95F89A39-EBC7-43A3-A76B-E7A893F9FF48}"/>
                    </a:ext>
                  </a:extLst>
                </p:cNvPr>
                <p:cNvPicPr/>
                <p:nvPr/>
              </p:nvPicPr>
              <p:blipFill>
                <a:blip r:embed="rId178"/>
                <a:stretch>
                  <a:fillRect/>
                </a:stretch>
              </p:blipFill>
              <p:spPr>
                <a:xfrm>
                  <a:off x="9145827" y="3156907"/>
                  <a:ext cx="1389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27CFD3B8-DE7F-47C3-91DA-1E7D07FC977F}"/>
                    </a:ext>
                  </a:extLst>
                </p14:cNvPr>
                <p14:cNvContentPartPr/>
                <p14:nvPr/>
              </p14:nvContentPartPr>
              <p14:xfrm>
                <a:off x="9318267" y="2983747"/>
                <a:ext cx="293400" cy="419040"/>
              </p14:xfrm>
            </p:contentPart>
          </mc:Choice>
          <mc:Fallback xmlns="">
            <p:pic>
              <p:nvPicPr>
                <p:cNvPr id="118" name="Freihand 117">
                  <a:extLst>
                    <a:ext uri="{FF2B5EF4-FFF2-40B4-BE49-F238E27FC236}">
                      <a16:creationId xmlns:a16="http://schemas.microsoft.com/office/drawing/2014/main" id="{27CFD3B8-DE7F-47C3-91DA-1E7D07FC977F}"/>
                    </a:ext>
                  </a:extLst>
                </p:cNvPr>
                <p:cNvPicPr/>
                <p:nvPr/>
              </p:nvPicPr>
              <p:blipFill>
                <a:blip r:embed="rId180"/>
                <a:stretch>
                  <a:fillRect/>
                </a:stretch>
              </p:blipFill>
              <p:spPr>
                <a:xfrm>
                  <a:off x="9313947" y="2979427"/>
                  <a:ext cx="302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332EFC26-64C5-47F3-B337-54EBEF10C599}"/>
                    </a:ext>
                  </a:extLst>
                </p14:cNvPr>
                <p14:cNvContentPartPr/>
                <p14:nvPr/>
              </p14:nvContentPartPr>
              <p14:xfrm>
                <a:off x="9586107" y="2960707"/>
                <a:ext cx="9360" cy="31320"/>
              </p14:xfrm>
            </p:contentPart>
          </mc:Choice>
          <mc:Fallback xmlns="">
            <p:pic>
              <p:nvPicPr>
                <p:cNvPr id="119" name="Freihand 118">
                  <a:extLst>
                    <a:ext uri="{FF2B5EF4-FFF2-40B4-BE49-F238E27FC236}">
                      <a16:creationId xmlns:a16="http://schemas.microsoft.com/office/drawing/2014/main" id="{332EFC26-64C5-47F3-B337-54EBEF10C599}"/>
                    </a:ext>
                  </a:extLst>
                </p:cNvPr>
                <p:cNvPicPr/>
                <p:nvPr/>
              </p:nvPicPr>
              <p:blipFill>
                <a:blip r:embed="rId182"/>
                <a:stretch>
                  <a:fillRect/>
                </a:stretch>
              </p:blipFill>
              <p:spPr>
                <a:xfrm>
                  <a:off x="9581787" y="2956387"/>
                  <a:ext cx="18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0" name="Freihand 119">
                  <a:extLst>
                    <a:ext uri="{FF2B5EF4-FFF2-40B4-BE49-F238E27FC236}">
                      <a16:creationId xmlns:a16="http://schemas.microsoft.com/office/drawing/2014/main" id="{2C3EC76D-9575-4B67-A851-55B6404E5A30}"/>
                    </a:ext>
                  </a:extLst>
                </p14:cNvPr>
                <p14:cNvContentPartPr/>
                <p14:nvPr/>
              </p14:nvContentPartPr>
              <p14:xfrm>
                <a:off x="9628227" y="2900227"/>
                <a:ext cx="127800" cy="221040"/>
              </p14:xfrm>
            </p:contentPart>
          </mc:Choice>
          <mc:Fallback xmlns="">
            <p:pic>
              <p:nvPicPr>
                <p:cNvPr id="120" name="Freihand 119">
                  <a:extLst>
                    <a:ext uri="{FF2B5EF4-FFF2-40B4-BE49-F238E27FC236}">
                      <a16:creationId xmlns:a16="http://schemas.microsoft.com/office/drawing/2014/main" id="{2C3EC76D-9575-4B67-A851-55B6404E5A30}"/>
                    </a:ext>
                  </a:extLst>
                </p:cNvPr>
                <p:cNvPicPr/>
                <p:nvPr/>
              </p:nvPicPr>
              <p:blipFill>
                <a:blip r:embed="rId184"/>
                <a:stretch>
                  <a:fillRect/>
                </a:stretch>
              </p:blipFill>
              <p:spPr>
                <a:xfrm>
                  <a:off x="9623907" y="2895907"/>
                  <a:ext cx="136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22FD11F7-60E5-4419-92D9-FED0DFC2B3B7}"/>
                    </a:ext>
                  </a:extLst>
                </p14:cNvPr>
                <p14:cNvContentPartPr/>
                <p14:nvPr/>
              </p14:nvContentPartPr>
              <p14:xfrm>
                <a:off x="9789507" y="2944507"/>
                <a:ext cx="37080" cy="98640"/>
              </p14:xfrm>
            </p:contentPart>
          </mc:Choice>
          <mc:Fallback xmlns="">
            <p:pic>
              <p:nvPicPr>
                <p:cNvPr id="121" name="Freihand 120">
                  <a:extLst>
                    <a:ext uri="{FF2B5EF4-FFF2-40B4-BE49-F238E27FC236}">
                      <a16:creationId xmlns:a16="http://schemas.microsoft.com/office/drawing/2014/main" id="{22FD11F7-60E5-4419-92D9-FED0DFC2B3B7}"/>
                    </a:ext>
                  </a:extLst>
                </p:cNvPr>
                <p:cNvPicPr/>
                <p:nvPr/>
              </p:nvPicPr>
              <p:blipFill>
                <a:blip r:embed="rId186"/>
                <a:stretch>
                  <a:fillRect/>
                </a:stretch>
              </p:blipFill>
              <p:spPr>
                <a:xfrm>
                  <a:off x="9785187" y="2940187"/>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Freihand 121">
                  <a:extLst>
                    <a:ext uri="{FF2B5EF4-FFF2-40B4-BE49-F238E27FC236}">
                      <a16:creationId xmlns:a16="http://schemas.microsoft.com/office/drawing/2014/main" id="{5A26F855-2F92-4BB7-830C-2B9E3BCCD586}"/>
                    </a:ext>
                  </a:extLst>
                </p14:cNvPr>
                <p14:cNvContentPartPr/>
                <p14:nvPr/>
              </p14:nvContentPartPr>
              <p14:xfrm>
                <a:off x="9981027" y="2733907"/>
                <a:ext cx="132120" cy="233640"/>
              </p14:xfrm>
            </p:contentPart>
          </mc:Choice>
          <mc:Fallback xmlns="">
            <p:pic>
              <p:nvPicPr>
                <p:cNvPr id="122" name="Freihand 121">
                  <a:extLst>
                    <a:ext uri="{FF2B5EF4-FFF2-40B4-BE49-F238E27FC236}">
                      <a16:creationId xmlns:a16="http://schemas.microsoft.com/office/drawing/2014/main" id="{5A26F855-2F92-4BB7-830C-2B9E3BCCD586}"/>
                    </a:ext>
                  </a:extLst>
                </p:cNvPr>
                <p:cNvPicPr/>
                <p:nvPr/>
              </p:nvPicPr>
              <p:blipFill>
                <a:blip r:embed="rId188"/>
                <a:stretch>
                  <a:fillRect/>
                </a:stretch>
              </p:blipFill>
              <p:spPr>
                <a:xfrm>
                  <a:off x="9976707" y="2729587"/>
                  <a:ext cx="140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D8F7DCBC-8AC6-4BFE-838F-DA8B5B2696BB}"/>
                    </a:ext>
                  </a:extLst>
                </p14:cNvPr>
                <p14:cNvContentPartPr/>
                <p14:nvPr/>
              </p14:nvContentPartPr>
              <p14:xfrm>
                <a:off x="10137987" y="2706187"/>
                <a:ext cx="18720" cy="178560"/>
              </p14:xfrm>
            </p:contentPart>
          </mc:Choice>
          <mc:Fallback xmlns="">
            <p:pic>
              <p:nvPicPr>
                <p:cNvPr id="123" name="Freihand 122">
                  <a:extLst>
                    <a:ext uri="{FF2B5EF4-FFF2-40B4-BE49-F238E27FC236}">
                      <a16:creationId xmlns:a16="http://schemas.microsoft.com/office/drawing/2014/main" id="{D8F7DCBC-8AC6-4BFE-838F-DA8B5B2696BB}"/>
                    </a:ext>
                  </a:extLst>
                </p:cNvPr>
                <p:cNvPicPr/>
                <p:nvPr/>
              </p:nvPicPr>
              <p:blipFill>
                <a:blip r:embed="rId190"/>
                <a:stretch>
                  <a:fillRect/>
                </a:stretch>
              </p:blipFill>
              <p:spPr>
                <a:xfrm>
                  <a:off x="10133667" y="2701867"/>
                  <a:ext cx="27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BFE30091-2028-45B9-A228-1838755B9481}"/>
                    </a:ext>
                  </a:extLst>
                </p14:cNvPr>
                <p14:cNvContentPartPr/>
                <p14:nvPr/>
              </p14:nvContentPartPr>
              <p14:xfrm>
                <a:off x="10162107" y="2731027"/>
                <a:ext cx="144360" cy="128880"/>
              </p14:xfrm>
            </p:contentPart>
          </mc:Choice>
          <mc:Fallback xmlns="">
            <p:pic>
              <p:nvPicPr>
                <p:cNvPr id="124" name="Freihand 123">
                  <a:extLst>
                    <a:ext uri="{FF2B5EF4-FFF2-40B4-BE49-F238E27FC236}">
                      <a16:creationId xmlns:a16="http://schemas.microsoft.com/office/drawing/2014/main" id="{BFE30091-2028-45B9-A228-1838755B9481}"/>
                    </a:ext>
                  </a:extLst>
                </p:cNvPr>
                <p:cNvPicPr/>
                <p:nvPr/>
              </p:nvPicPr>
              <p:blipFill>
                <a:blip r:embed="rId192"/>
                <a:stretch>
                  <a:fillRect/>
                </a:stretch>
              </p:blipFill>
              <p:spPr>
                <a:xfrm>
                  <a:off x="10157787" y="2726707"/>
                  <a:ext cx="153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AEDC5E7C-3B25-485F-AE25-CDDBF9AB276C}"/>
                    </a:ext>
                  </a:extLst>
                </p14:cNvPr>
                <p14:cNvContentPartPr/>
                <p14:nvPr/>
              </p14:nvContentPartPr>
              <p14:xfrm>
                <a:off x="10270107" y="2628067"/>
                <a:ext cx="6480" cy="24120"/>
              </p14:xfrm>
            </p:contentPart>
          </mc:Choice>
          <mc:Fallback xmlns="">
            <p:pic>
              <p:nvPicPr>
                <p:cNvPr id="125" name="Freihand 124">
                  <a:extLst>
                    <a:ext uri="{FF2B5EF4-FFF2-40B4-BE49-F238E27FC236}">
                      <a16:creationId xmlns:a16="http://schemas.microsoft.com/office/drawing/2014/main" id="{AEDC5E7C-3B25-485F-AE25-CDDBF9AB276C}"/>
                    </a:ext>
                  </a:extLst>
                </p:cNvPr>
                <p:cNvPicPr/>
                <p:nvPr/>
              </p:nvPicPr>
              <p:blipFill>
                <a:blip r:embed="rId194"/>
                <a:stretch>
                  <a:fillRect/>
                </a:stretch>
              </p:blipFill>
              <p:spPr>
                <a:xfrm>
                  <a:off x="10265787" y="2623747"/>
                  <a:ext cx="1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CC8F3DF2-830F-4913-980C-A52AD8CCFB32}"/>
                    </a:ext>
                  </a:extLst>
                </p14:cNvPr>
                <p14:cNvContentPartPr/>
                <p14:nvPr/>
              </p14:nvContentPartPr>
              <p14:xfrm>
                <a:off x="10351827" y="2530867"/>
                <a:ext cx="127800" cy="263520"/>
              </p14:xfrm>
            </p:contentPart>
          </mc:Choice>
          <mc:Fallback xmlns="">
            <p:pic>
              <p:nvPicPr>
                <p:cNvPr id="126" name="Freihand 125">
                  <a:extLst>
                    <a:ext uri="{FF2B5EF4-FFF2-40B4-BE49-F238E27FC236}">
                      <a16:creationId xmlns:a16="http://schemas.microsoft.com/office/drawing/2014/main" id="{CC8F3DF2-830F-4913-980C-A52AD8CCFB32}"/>
                    </a:ext>
                  </a:extLst>
                </p:cNvPr>
                <p:cNvPicPr/>
                <p:nvPr/>
              </p:nvPicPr>
              <p:blipFill>
                <a:blip r:embed="rId196"/>
                <a:stretch>
                  <a:fillRect/>
                </a:stretch>
              </p:blipFill>
              <p:spPr>
                <a:xfrm>
                  <a:off x="10347507" y="2526547"/>
                  <a:ext cx="1364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6240A4B1-6923-4958-8925-BDA0B71A5E91}"/>
                    </a:ext>
                  </a:extLst>
                </p14:cNvPr>
                <p14:cNvContentPartPr/>
                <p14:nvPr/>
              </p14:nvContentPartPr>
              <p14:xfrm>
                <a:off x="10545507" y="2566507"/>
                <a:ext cx="104040" cy="348840"/>
              </p14:xfrm>
            </p:contentPart>
          </mc:Choice>
          <mc:Fallback xmlns="">
            <p:pic>
              <p:nvPicPr>
                <p:cNvPr id="127" name="Freihand 126">
                  <a:extLst>
                    <a:ext uri="{FF2B5EF4-FFF2-40B4-BE49-F238E27FC236}">
                      <a16:creationId xmlns:a16="http://schemas.microsoft.com/office/drawing/2014/main" id="{6240A4B1-6923-4958-8925-BDA0B71A5E91}"/>
                    </a:ext>
                  </a:extLst>
                </p:cNvPr>
                <p:cNvPicPr/>
                <p:nvPr/>
              </p:nvPicPr>
              <p:blipFill>
                <a:blip r:embed="rId198"/>
                <a:stretch>
                  <a:fillRect/>
                </a:stretch>
              </p:blipFill>
              <p:spPr>
                <a:xfrm>
                  <a:off x="10541187" y="2562187"/>
                  <a:ext cx="1126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A90B108D-EF49-41CD-9707-F0C52C2F37D4}"/>
                    </a:ext>
                  </a:extLst>
                </p14:cNvPr>
                <p14:cNvContentPartPr/>
                <p14:nvPr/>
              </p14:nvContentPartPr>
              <p14:xfrm>
                <a:off x="10647027" y="2453467"/>
                <a:ext cx="273600" cy="215640"/>
              </p14:xfrm>
            </p:contentPart>
          </mc:Choice>
          <mc:Fallback xmlns="">
            <p:pic>
              <p:nvPicPr>
                <p:cNvPr id="128" name="Freihand 127">
                  <a:extLst>
                    <a:ext uri="{FF2B5EF4-FFF2-40B4-BE49-F238E27FC236}">
                      <a16:creationId xmlns:a16="http://schemas.microsoft.com/office/drawing/2014/main" id="{A90B108D-EF49-41CD-9707-F0C52C2F37D4}"/>
                    </a:ext>
                  </a:extLst>
                </p:cNvPr>
                <p:cNvPicPr/>
                <p:nvPr/>
              </p:nvPicPr>
              <p:blipFill>
                <a:blip r:embed="rId200"/>
                <a:stretch>
                  <a:fillRect/>
                </a:stretch>
              </p:blipFill>
              <p:spPr>
                <a:xfrm>
                  <a:off x="10642707" y="24491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CE8DB6FD-0A1D-4D53-8B55-BBC6C96E9F10}"/>
                    </a:ext>
                  </a:extLst>
                </p14:cNvPr>
                <p14:cNvContentPartPr/>
                <p14:nvPr/>
              </p14:nvContentPartPr>
              <p14:xfrm>
                <a:off x="10877427" y="2383627"/>
                <a:ext cx="24840" cy="38880"/>
              </p14:xfrm>
            </p:contentPart>
          </mc:Choice>
          <mc:Fallback xmlns="">
            <p:pic>
              <p:nvPicPr>
                <p:cNvPr id="129" name="Freihand 128">
                  <a:extLst>
                    <a:ext uri="{FF2B5EF4-FFF2-40B4-BE49-F238E27FC236}">
                      <a16:creationId xmlns:a16="http://schemas.microsoft.com/office/drawing/2014/main" id="{CE8DB6FD-0A1D-4D53-8B55-BBC6C96E9F10}"/>
                    </a:ext>
                  </a:extLst>
                </p:cNvPr>
                <p:cNvPicPr/>
                <p:nvPr/>
              </p:nvPicPr>
              <p:blipFill>
                <a:blip r:embed="rId202"/>
                <a:stretch>
                  <a:fillRect/>
                </a:stretch>
              </p:blipFill>
              <p:spPr>
                <a:xfrm>
                  <a:off x="10873107" y="2379307"/>
                  <a:ext cx="33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A5F57C30-B319-4913-926D-2DB8BA2D9EA2}"/>
                    </a:ext>
                  </a:extLst>
                </p14:cNvPr>
                <p14:cNvContentPartPr/>
                <p14:nvPr/>
              </p14:nvContentPartPr>
              <p14:xfrm>
                <a:off x="10918827" y="2225587"/>
                <a:ext cx="248400" cy="281880"/>
              </p14:xfrm>
            </p:contentPart>
          </mc:Choice>
          <mc:Fallback xmlns="">
            <p:pic>
              <p:nvPicPr>
                <p:cNvPr id="130" name="Freihand 129">
                  <a:extLst>
                    <a:ext uri="{FF2B5EF4-FFF2-40B4-BE49-F238E27FC236}">
                      <a16:creationId xmlns:a16="http://schemas.microsoft.com/office/drawing/2014/main" id="{A5F57C30-B319-4913-926D-2DB8BA2D9EA2}"/>
                    </a:ext>
                  </a:extLst>
                </p:cNvPr>
                <p:cNvPicPr/>
                <p:nvPr/>
              </p:nvPicPr>
              <p:blipFill>
                <a:blip r:embed="rId204"/>
                <a:stretch>
                  <a:fillRect/>
                </a:stretch>
              </p:blipFill>
              <p:spPr>
                <a:xfrm>
                  <a:off x="10914507" y="2221267"/>
                  <a:ext cx="257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31CE1E5D-8A0F-4EA6-A81E-F47001BCCD75}"/>
                    </a:ext>
                  </a:extLst>
                </p14:cNvPr>
                <p14:cNvContentPartPr/>
                <p14:nvPr/>
              </p14:nvContentPartPr>
              <p14:xfrm>
                <a:off x="11311587" y="2139907"/>
                <a:ext cx="148680" cy="164520"/>
              </p14:xfrm>
            </p:contentPart>
          </mc:Choice>
          <mc:Fallback xmlns="">
            <p:pic>
              <p:nvPicPr>
                <p:cNvPr id="131" name="Freihand 130">
                  <a:extLst>
                    <a:ext uri="{FF2B5EF4-FFF2-40B4-BE49-F238E27FC236}">
                      <a16:creationId xmlns:a16="http://schemas.microsoft.com/office/drawing/2014/main" id="{31CE1E5D-8A0F-4EA6-A81E-F47001BCCD75}"/>
                    </a:ext>
                  </a:extLst>
                </p:cNvPr>
                <p:cNvPicPr/>
                <p:nvPr/>
              </p:nvPicPr>
              <p:blipFill>
                <a:blip r:embed="rId206"/>
                <a:stretch>
                  <a:fillRect/>
                </a:stretch>
              </p:blipFill>
              <p:spPr>
                <a:xfrm>
                  <a:off x="11307267" y="2135587"/>
                  <a:ext cx="157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F7A81AB6-4F0D-4B36-9E2E-F9AEC30C1765}"/>
                    </a:ext>
                  </a:extLst>
                </p14:cNvPr>
                <p14:cNvContentPartPr/>
                <p14:nvPr/>
              </p14:nvContentPartPr>
              <p14:xfrm>
                <a:off x="11473947" y="2109307"/>
                <a:ext cx="203400" cy="103320"/>
              </p14:xfrm>
            </p:contentPart>
          </mc:Choice>
          <mc:Fallback xmlns="">
            <p:pic>
              <p:nvPicPr>
                <p:cNvPr id="132" name="Freihand 131">
                  <a:extLst>
                    <a:ext uri="{FF2B5EF4-FFF2-40B4-BE49-F238E27FC236}">
                      <a16:creationId xmlns:a16="http://schemas.microsoft.com/office/drawing/2014/main" id="{F7A81AB6-4F0D-4B36-9E2E-F9AEC30C1765}"/>
                    </a:ext>
                  </a:extLst>
                </p:cNvPr>
                <p:cNvPicPr/>
                <p:nvPr/>
              </p:nvPicPr>
              <p:blipFill>
                <a:blip r:embed="rId208"/>
                <a:stretch>
                  <a:fillRect/>
                </a:stretch>
              </p:blipFill>
              <p:spPr>
                <a:xfrm>
                  <a:off x="11469627" y="2104987"/>
                  <a:ext cx="21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4" name="Freihand 133">
                  <a:extLst>
                    <a:ext uri="{FF2B5EF4-FFF2-40B4-BE49-F238E27FC236}">
                      <a16:creationId xmlns:a16="http://schemas.microsoft.com/office/drawing/2014/main" id="{2F20ED48-BC14-4CB0-812C-7D2D36227FDD}"/>
                    </a:ext>
                  </a:extLst>
                </p14:cNvPr>
                <p14:cNvContentPartPr/>
                <p14:nvPr/>
              </p14:nvContentPartPr>
              <p14:xfrm>
                <a:off x="9209187" y="3485947"/>
                <a:ext cx="331560" cy="281160"/>
              </p14:xfrm>
            </p:contentPart>
          </mc:Choice>
          <mc:Fallback xmlns="">
            <p:pic>
              <p:nvPicPr>
                <p:cNvPr id="134" name="Freihand 133">
                  <a:extLst>
                    <a:ext uri="{FF2B5EF4-FFF2-40B4-BE49-F238E27FC236}">
                      <a16:creationId xmlns:a16="http://schemas.microsoft.com/office/drawing/2014/main" id="{2F20ED48-BC14-4CB0-812C-7D2D36227FDD}"/>
                    </a:ext>
                  </a:extLst>
                </p:cNvPr>
                <p:cNvPicPr/>
                <p:nvPr/>
              </p:nvPicPr>
              <p:blipFill>
                <a:blip r:embed="rId210"/>
                <a:stretch>
                  <a:fillRect/>
                </a:stretch>
              </p:blipFill>
              <p:spPr>
                <a:xfrm>
                  <a:off x="9204867" y="3481627"/>
                  <a:ext cx="340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D757CA1E-CD58-408C-8FDE-19DCA887DD10}"/>
                    </a:ext>
                  </a:extLst>
                </p14:cNvPr>
                <p14:cNvContentPartPr/>
                <p14:nvPr/>
              </p14:nvContentPartPr>
              <p14:xfrm>
                <a:off x="9703827" y="3282187"/>
                <a:ext cx="266760" cy="240120"/>
              </p14:xfrm>
            </p:contentPart>
          </mc:Choice>
          <mc:Fallback xmlns="">
            <p:pic>
              <p:nvPicPr>
                <p:cNvPr id="135" name="Freihand 134">
                  <a:extLst>
                    <a:ext uri="{FF2B5EF4-FFF2-40B4-BE49-F238E27FC236}">
                      <a16:creationId xmlns:a16="http://schemas.microsoft.com/office/drawing/2014/main" id="{D757CA1E-CD58-408C-8FDE-19DCA887DD10}"/>
                    </a:ext>
                  </a:extLst>
                </p:cNvPr>
                <p:cNvPicPr/>
                <p:nvPr/>
              </p:nvPicPr>
              <p:blipFill>
                <a:blip r:embed="rId212"/>
                <a:stretch>
                  <a:fillRect/>
                </a:stretch>
              </p:blipFill>
              <p:spPr>
                <a:xfrm>
                  <a:off x="9699507" y="3277867"/>
                  <a:ext cx="275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1E1A0E61-4C95-496F-B0EB-CA5100F91CA6}"/>
                    </a:ext>
                  </a:extLst>
                </p14:cNvPr>
                <p14:cNvContentPartPr/>
                <p14:nvPr/>
              </p14:nvContentPartPr>
              <p14:xfrm>
                <a:off x="9957627" y="3231787"/>
                <a:ext cx="136080" cy="400320"/>
              </p14:xfrm>
            </p:contentPart>
          </mc:Choice>
          <mc:Fallback xmlns="">
            <p:pic>
              <p:nvPicPr>
                <p:cNvPr id="136" name="Freihand 135">
                  <a:extLst>
                    <a:ext uri="{FF2B5EF4-FFF2-40B4-BE49-F238E27FC236}">
                      <a16:creationId xmlns:a16="http://schemas.microsoft.com/office/drawing/2014/main" id="{1E1A0E61-4C95-496F-B0EB-CA5100F91CA6}"/>
                    </a:ext>
                  </a:extLst>
                </p:cNvPr>
                <p:cNvPicPr/>
                <p:nvPr/>
              </p:nvPicPr>
              <p:blipFill>
                <a:blip r:embed="rId214"/>
                <a:stretch>
                  <a:fillRect/>
                </a:stretch>
              </p:blipFill>
              <p:spPr>
                <a:xfrm>
                  <a:off x="9953307" y="3227467"/>
                  <a:ext cx="1447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6C655145-232E-4C15-B73C-F76869C2ECD4}"/>
                    </a:ext>
                  </a:extLst>
                </p14:cNvPr>
                <p14:cNvContentPartPr/>
                <p14:nvPr/>
              </p14:nvContentPartPr>
              <p14:xfrm>
                <a:off x="10136547" y="3080947"/>
                <a:ext cx="100800" cy="227520"/>
              </p14:xfrm>
            </p:contentPart>
          </mc:Choice>
          <mc:Fallback xmlns="">
            <p:pic>
              <p:nvPicPr>
                <p:cNvPr id="137" name="Freihand 136">
                  <a:extLst>
                    <a:ext uri="{FF2B5EF4-FFF2-40B4-BE49-F238E27FC236}">
                      <a16:creationId xmlns:a16="http://schemas.microsoft.com/office/drawing/2014/main" id="{6C655145-232E-4C15-B73C-F76869C2ECD4}"/>
                    </a:ext>
                  </a:extLst>
                </p:cNvPr>
                <p:cNvPicPr/>
                <p:nvPr/>
              </p:nvPicPr>
              <p:blipFill>
                <a:blip r:embed="rId216"/>
                <a:stretch>
                  <a:fillRect/>
                </a:stretch>
              </p:blipFill>
              <p:spPr>
                <a:xfrm>
                  <a:off x="10132227" y="3076627"/>
                  <a:ext cx="109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64226DC3-6761-4CF7-85CA-0B947ACD05BA}"/>
                    </a:ext>
                  </a:extLst>
                </p14:cNvPr>
                <p14:cNvContentPartPr/>
                <p14:nvPr/>
              </p14:nvContentPartPr>
              <p14:xfrm>
                <a:off x="10251027" y="3024427"/>
                <a:ext cx="115200" cy="220320"/>
              </p14:xfrm>
            </p:contentPart>
          </mc:Choice>
          <mc:Fallback xmlns="">
            <p:pic>
              <p:nvPicPr>
                <p:cNvPr id="138" name="Freihand 137">
                  <a:extLst>
                    <a:ext uri="{FF2B5EF4-FFF2-40B4-BE49-F238E27FC236}">
                      <a16:creationId xmlns:a16="http://schemas.microsoft.com/office/drawing/2014/main" id="{64226DC3-6761-4CF7-85CA-0B947ACD05BA}"/>
                    </a:ext>
                  </a:extLst>
                </p:cNvPr>
                <p:cNvPicPr/>
                <p:nvPr/>
              </p:nvPicPr>
              <p:blipFill>
                <a:blip r:embed="rId218"/>
                <a:stretch>
                  <a:fillRect/>
                </a:stretch>
              </p:blipFill>
              <p:spPr>
                <a:xfrm>
                  <a:off x="10246707" y="3020107"/>
                  <a:ext cx="123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B93A4327-A2E0-4F43-8F41-9BA119DB0C92}"/>
                    </a:ext>
                  </a:extLst>
                </p14:cNvPr>
                <p14:cNvContentPartPr/>
                <p14:nvPr/>
              </p14:nvContentPartPr>
              <p14:xfrm>
                <a:off x="10355067" y="3070867"/>
                <a:ext cx="124200" cy="147600"/>
              </p14:xfrm>
            </p:contentPart>
          </mc:Choice>
          <mc:Fallback xmlns="">
            <p:pic>
              <p:nvPicPr>
                <p:cNvPr id="139" name="Freihand 138">
                  <a:extLst>
                    <a:ext uri="{FF2B5EF4-FFF2-40B4-BE49-F238E27FC236}">
                      <a16:creationId xmlns:a16="http://schemas.microsoft.com/office/drawing/2014/main" id="{B93A4327-A2E0-4F43-8F41-9BA119DB0C92}"/>
                    </a:ext>
                  </a:extLst>
                </p:cNvPr>
                <p:cNvPicPr/>
                <p:nvPr/>
              </p:nvPicPr>
              <p:blipFill>
                <a:blip r:embed="rId220"/>
                <a:stretch>
                  <a:fillRect/>
                </a:stretch>
              </p:blipFill>
              <p:spPr>
                <a:xfrm>
                  <a:off x="10350747" y="3066547"/>
                  <a:ext cx="132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Freihand 140">
                  <a:extLst>
                    <a:ext uri="{FF2B5EF4-FFF2-40B4-BE49-F238E27FC236}">
                      <a16:creationId xmlns:a16="http://schemas.microsoft.com/office/drawing/2014/main" id="{990A6507-E131-4D07-85DC-B5AB8BB36AA4}"/>
                    </a:ext>
                  </a:extLst>
                </p14:cNvPr>
                <p14:cNvContentPartPr/>
                <p14:nvPr/>
              </p14:nvContentPartPr>
              <p14:xfrm>
                <a:off x="10472427" y="2995627"/>
                <a:ext cx="102600" cy="164160"/>
              </p14:xfrm>
            </p:contentPart>
          </mc:Choice>
          <mc:Fallback xmlns="">
            <p:pic>
              <p:nvPicPr>
                <p:cNvPr id="141" name="Freihand 140">
                  <a:extLst>
                    <a:ext uri="{FF2B5EF4-FFF2-40B4-BE49-F238E27FC236}">
                      <a16:creationId xmlns:a16="http://schemas.microsoft.com/office/drawing/2014/main" id="{990A6507-E131-4D07-85DC-B5AB8BB36AA4}"/>
                    </a:ext>
                  </a:extLst>
                </p:cNvPr>
                <p:cNvPicPr/>
                <p:nvPr/>
              </p:nvPicPr>
              <p:blipFill>
                <a:blip r:embed="rId222"/>
                <a:stretch>
                  <a:fillRect/>
                </a:stretch>
              </p:blipFill>
              <p:spPr>
                <a:xfrm>
                  <a:off x="10468107" y="2991307"/>
                  <a:ext cx="111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2" name="Freihand 141">
                  <a:extLst>
                    <a:ext uri="{FF2B5EF4-FFF2-40B4-BE49-F238E27FC236}">
                      <a16:creationId xmlns:a16="http://schemas.microsoft.com/office/drawing/2014/main" id="{D311F88A-126A-41B2-8B30-124301E138AC}"/>
                    </a:ext>
                  </a:extLst>
                </p14:cNvPr>
                <p14:cNvContentPartPr/>
                <p14:nvPr/>
              </p14:nvContentPartPr>
              <p14:xfrm>
                <a:off x="10577547" y="2779267"/>
                <a:ext cx="284400" cy="306360"/>
              </p14:xfrm>
            </p:contentPart>
          </mc:Choice>
          <mc:Fallback xmlns="">
            <p:pic>
              <p:nvPicPr>
                <p:cNvPr id="142" name="Freihand 141">
                  <a:extLst>
                    <a:ext uri="{FF2B5EF4-FFF2-40B4-BE49-F238E27FC236}">
                      <a16:creationId xmlns:a16="http://schemas.microsoft.com/office/drawing/2014/main" id="{D311F88A-126A-41B2-8B30-124301E138AC}"/>
                    </a:ext>
                  </a:extLst>
                </p:cNvPr>
                <p:cNvPicPr/>
                <p:nvPr/>
              </p:nvPicPr>
              <p:blipFill>
                <a:blip r:embed="rId224"/>
                <a:stretch>
                  <a:fillRect/>
                </a:stretch>
              </p:blipFill>
              <p:spPr>
                <a:xfrm>
                  <a:off x="10573227" y="2774947"/>
                  <a:ext cx="293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3" name="Freihand 142">
                  <a:extLst>
                    <a:ext uri="{FF2B5EF4-FFF2-40B4-BE49-F238E27FC236}">
                      <a16:creationId xmlns:a16="http://schemas.microsoft.com/office/drawing/2014/main" id="{750EF449-E0A5-412F-B853-41FCAB816207}"/>
                    </a:ext>
                  </a:extLst>
                </p14:cNvPr>
                <p14:cNvContentPartPr/>
                <p14:nvPr/>
              </p14:nvContentPartPr>
              <p14:xfrm>
                <a:off x="10652067" y="2774227"/>
                <a:ext cx="24120" cy="19080"/>
              </p14:xfrm>
            </p:contentPart>
          </mc:Choice>
          <mc:Fallback xmlns="">
            <p:pic>
              <p:nvPicPr>
                <p:cNvPr id="143" name="Freihand 142">
                  <a:extLst>
                    <a:ext uri="{FF2B5EF4-FFF2-40B4-BE49-F238E27FC236}">
                      <a16:creationId xmlns:a16="http://schemas.microsoft.com/office/drawing/2014/main" id="{750EF449-E0A5-412F-B853-41FCAB816207}"/>
                    </a:ext>
                  </a:extLst>
                </p:cNvPr>
                <p:cNvPicPr/>
                <p:nvPr/>
              </p:nvPicPr>
              <p:blipFill>
                <a:blip r:embed="rId226"/>
                <a:stretch>
                  <a:fillRect/>
                </a:stretch>
              </p:blipFill>
              <p:spPr>
                <a:xfrm>
                  <a:off x="10647747" y="2769907"/>
                  <a:ext cx="3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4" name="Freihand 143">
                  <a:extLst>
                    <a:ext uri="{FF2B5EF4-FFF2-40B4-BE49-F238E27FC236}">
                      <a16:creationId xmlns:a16="http://schemas.microsoft.com/office/drawing/2014/main" id="{200C870F-C42C-494B-9F6B-F4F25C78EC38}"/>
                    </a:ext>
                  </a:extLst>
                </p14:cNvPr>
                <p14:cNvContentPartPr/>
                <p14:nvPr/>
              </p14:nvContentPartPr>
              <p14:xfrm>
                <a:off x="11020707" y="2576227"/>
                <a:ext cx="135360" cy="268200"/>
              </p14:xfrm>
            </p:contentPart>
          </mc:Choice>
          <mc:Fallback xmlns="">
            <p:pic>
              <p:nvPicPr>
                <p:cNvPr id="144" name="Freihand 143">
                  <a:extLst>
                    <a:ext uri="{FF2B5EF4-FFF2-40B4-BE49-F238E27FC236}">
                      <a16:creationId xmlns:a16="http://schemas.microsoft.com/office/drawing/2014/main" id="{200C870F-C42C-494B-9F6B-F4F25C78EC38}"/>
                    </a:ext>
                  </a:extLst>
                </p:cNvPr>
                <p:cNvPicPr/>
                <p:nvPr/>
              </p:nvPicPr>
              <p:blipFill>
                <a:blip r:embed="rId228"/>
                <a:stretch>
                  <a:fillRect/>
                </a:stretch>
              </p:blipFill>
              <p:spPr>
                <a:xfrm>
                  <a:off x="11016387" y="2571907"/>
                  <a:ext cx="144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 name="Freihand 144">
                  <a:extLst>
                    <a:ext uri="{FF2B5EF4-FFF2-40B4-BE49-F238E27FC236}">
                      <a16:creationId xmlns:a16="http://schemas.microsoft.com/office/drawing/2014/main" id="{DE1EFAF0-54AE-411E-98BB-1C8896A5EDDF}"/>
                    </a:ext>
                  </a:extLst>
                </p14:cNvPr>
                <p14:cNvContentPartPr/>
                <p14:nvPr/>
              </p14:nvContentPartPr>
              <p14:xfrm>
                <a:off x="11154267" y="2628067"/>
                <a:ext cx="227160" cy="142560"/>
              </p14:xfrm>
            </p:contentPart>
          </mc:Choice>
          <mc:Fallback xmlns="">
            <p:pic>
              <p:nvPicPr>
                <p:cNvPr id="145" name="Freihand 144">
                  <a:extLst>
                    <a:ext uri="{FF2B5EF4-FFF2-40B4-BE49-F238E27FC236}">
                      <a16:creationId xmlns:a16="http://schemas.microsoft.com/office/drawing/2014/main" id="{DE1EFAF0-54AE-411E-98BB-1C8896A5EDDF}"/>
                    </a:ext>
                  </a:extLst>
                </p:cNvPr>
                <p:cNvPicPr/>
                <p:nvPr/>
              </p:nvPicPr>
              <p:blipFill>
                <a:blip r:embed="rId230"/>
                <a:stretch>
                  <a:fillRect/>
                </a:stretch>
              </p:blipFill>
              <p:spPr>
                <a:xfrm>
                  <a:off x="11149947" y="2623747"/>
                  <a:ext cx="235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6" name="Freihand 145">
                  <a:extLst>
                    <a:ext uri="{FF2B5EF4-FFF2-40B4-BE49-F238E27FC236}">
                      <a16:creationId xmlns:a16="http://schemas.microsoft.com/office/drawing/2014/main" id="{D030609C-C7EF-4B1C-B23C-72BB7C46F654}"/>
                    </a:ext>
                  </a:extLst>
                </p14:cNvPr>
                <p14:cNvContentPartPr/>
                <p14:nvPr/>
              </p14:nvContentPartPr>
              <p14:xfrm>
                <a:off x="11435067" y="2596747"/>
                <a:ext cx="34920" cy="95040"/>
              </p14:xfrm>
            </p:contentPart>
          </mc:Choice>
          <mc:Fallback xmlns="">
            <p:pic>
              <p:nvPicPr>
                <p:cNvPr id="146" name="Freihand 145">
                  <a:extLst>
                    <a:ext uri="{FF2B5EF4-FFF2-40B4-BE49-F238E27FC236}">
                      <a16:creationId xmlns:a16="http://schemas.microsoft.com/office/drawing/2014/main" id="{D030609C-C7EF-4B1C-B23C-72BB7C46F654}"/>
                    </a:ext>
                  </a:extLst>
                </p:cNvPr>
                <p:cNvPicPr/>
                <p:nvPr/>
              </p:nvPicPr>
              <p:blipFill>
                <a:blip r:embed="rId232"/>
                <a:stretch>
                  <a:fillRect/>
                </a:stretch>
              </p:blipFill>
              <p:spPr>
                <a:xfrm>
                  <a:off x="11430747" y="2592427"/>
                  <a:ext cx="4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7" name="Freihand 146">
                  <a:extLst>
                    <a:ext uri="{FF2B5EF4-FFF2-40B4-BE49-F238E27FC236}">
                      <a16:creationId xmlns:a16="http://schemas.microsoft.com/office/drawing/2014/main" id="{C217553B-BB25-4422-93AE-48529447F7A5}"/>
                    </a:ext>
                  </a:extLst>
                </p14:cNvPr>
                <p14:cNvContentPartPr/>
                <p14:nvPr/>
              </p14:nvContentPartPr>
              <p14:xfrm>
                <a:off x="11481507" y="2534107"/>
                <a:ext cx="118440" cy="87480"/>
              </p14:xfrm>
            </p:contentPart>
          </mc:Choice>
          <mc:Fallback xmlns="">
            <p:pic>
              <p:nvPicPr>
                <p:cNvPr id="147" name="Freihand 146">
                  <a:extLst>
                    <a:ext uri="{FF2B5EF4-FFF2-40B4-BE49-F238E27FC236}">
                      <a16:creationId xmlns:a16="http://schemas.microsoft.com/office/drawing/2014/main" id="{C217553B-BB25-4422-93AE-48529447F7A5}"/>
                    </a:ext>
                  </a:extLst>
                </p:cNvPr>
                <p:cNvPicPr/>
                <p:nvPr/>
              </p:nvPicPr>
              <p:blipFill>
                <a:blip r:embed="rId234"/>
                <a:stretch>
                  <a:fillRect/>
                </a:stretch>
              </p:blipFill>
              <p:spPr>
                <a:xfrm>
                  <a:off x="11477187" y="2529787"/>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202195AB-2D8A-4E25-9437-69481DC5D473}"/>
                    </a:ext>
                  </a:extLst>
                </p14:cNvPr>
                <p14:cNvContentPartPr/>
                <p14:nvPr/>
              </p14:nvContentPartPr>
              <p14:xfrm>
                <a:off x="11617947" y="2365627"/>
                <a:ext cx="170640" cy="204120"/>
              </p14:xfrm>
            </p:contentPart>
          </mc:Choice>
          <mc:Fallback xmlns="">
            <p:pic>
              <p:nvPicPr>
                <p:cNvPr id="148" name="Freihand 147">
                  <a:extLst>
                    <a:ext uri="{FF2B5EF4-FFF2-40B4-BE49-F238E27FC236}">
                      <a16:creationId xmlns:a16="http://schemas.microsoft.com/office/drawing/2014/main" id="{202195AB-2D8A-4E25-9437-69481DC5D473}"/>
                    </a:ext>
                  </a:extLst>
                </p:cNvPr>
                <p:cNvPicPr/>
                <p:nvPr/>
              </p:nvPicPr>
              <p:blipFill>
                <a:blip r:embed="rId236"/>
                <a:stretch>
                  <a:fillRect/>
                </a:stretch>
              </p:blipFill>
              <p:spPr>
                <a:xfrm>
                  <a:off x="11613627" y="2361307"/>
                  <a:ext cx="179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2BA298D9-CA73-4525-9907-8E729AEE3AEC}"/>
                    </a:ext>
                  </a:extLst>
                </p14:cNvPr>
                <p14:cNvContentPartPr/>
                <p14:nvPr/>
              </p14:nvContentPartPr>
              <p14:xfrm>
                <a:off x="11593107" y="2344747"/>
                <a:ext cx="360" cy="360"/>
              </p14:xfrm>
            </p:contentPart>
          </mc:Choice>
          <mc:Fallback xmlns="">
            <p:pic>
              <p:nvPicPr>
                <p:cNvPr id="149" name="Freihand 148">
                  <a:extLst>
                    <a:ext uri="{FF2B5EF4-FFF2-40B4-BE49-F238E27FC236}">
                      <a16:creationId xmlns:a16="http://schemas.microsoft.com/office/drawing/2014/main" id="{2BA298D9-CA73-4525-9907-8E729AEE3AEC}"/>
                    </a:ext>
                  </a:extLst>
                </p:cNvPr>
                <p:cNvPicPr/>
                <p:nvPr/>
              </p:nvPicPr>
              <p:blipFill>
                <a:blip r:embed="rId36"/>
                <a:stretch>
                  <a:fillRect/>
                </a:stretch>
              </p:blipFill>
              <p:spPr>
                <a:xfrm>
                  <a:off x="11588787" y="2340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BAA27CED-F462-4814-BB9B-11264F6E2AB5}"/>
                    </a:ext>
                  </a:extLst>
                </p14:cNvPr>
                <p14:cNvContentPartPr/>
                <p14:nvPr/>
              </p14:nvContentPartPr>
              <p14:xfrm>
                <a:off x="11400147" y="2374987"/>
                <a:ext cx="5040" cy="19440"/>
              </p14:xfrm>
            </p:contentPart>
          </mc:Choice>
          <mc:Fallback xmlns="">
            <p:pic>
              <p:nvPicPr>
                <p:cNvPr id="150" name="Freihand 149">
                  <a:extLst>
                    <a:ext uri="{FF2B5EF4-FFF2-40B4-BE49-F238E27FC236}">
                      <a16:creationId xmlns:a16="http://schemas.microsoft.com/office/drawing/2014/main" id="{BAA27CED-F462-4814-BB9B-11264F6E2AB5}"/>
                    </a:ext>
                  </a:extLst>
                </p:cNvPr>
                <p:cNvPicPr/>
                <p:nvPr/>
              </p:nvPicPr>
              <p:blipFill>
                <a:blip r:embed="rId239"/>
                <a:stretch>
                  <a:fillRect/>
                </a:stretch>
              </p:blipFill>
              <p:spPr>
                <a:xfrm>
                  <a:off x="11395827" y="2370667"/>
                  <a:ext cx="13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2538D9D9-1728-42FF-9A18-F80C25E4C9E2}"/>
                    </a:ext>
                  </a:extLst>
                </p14:cNvPr>
                <p14:cNvContentPartPr/>
                <p14:nvPr/>
              </p14:nvContentPartPr>
              <p14:xfrm>
                <a:off x="11849787" y="2196787"/>
                <a:ext cx="51120" cy="348480"/>
              </p14:xfrm>
            </p:contentPart>
          </mc:Choice>
          <mc:Fallback xmlns="">
            <p:pic>
              <p:nvPicPr>
                <p:cNvPr id="151" name="Freihand 150">
                  <a:extLst>
                    <a:ext uri="{FF2B5EF4-FFF2-40B4-BE49-F238E27FC236}">
                      <a16:creationId xmlns:a16="http://schemas.microsoft.com/office/drawing/2014/main" id="{2538D9D9-1728-42FF-9A18-F80C25E4C9E2}"/>
                    </a:ext>
                  </a:extLst>
                </p:cNvPr>
                <p:cNvPicPr/>
                <p:nvPr/>
              </p:nvPicPr>
              <p:blipFill>
                <a:blip r:embed="rId241"/>
                <a:stretch>
                  <a:fillRect/>
                </a:stretch>
              </p:blipFill>
              <p:spPr>
                <a:xfrm>
                  <a:off x="11845467" y="2192467"/>
                  <a:ext cx="59760" cy="35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2">
            <p14:nvContentPartPr>
              <p14:cNvPr id="24" name="Freihand 23">
                <a:extLst>
                  <a:ext uri="{FF2B5EF4-FFF2-40B4-BE49-F238E27FC236}">
                    <a16:creationId xmlns:a16="http://schemas.microsoft.com/office/drawing/2014/main" id="{3C09DCAD-4A40-4DAB-AAA7-23B23FECB899}"/>
                  </a:ext>
                </a:extLst>
              </p14:cNvPr>
              <p14:cNvContentPartPr/>
              <p14:nvPr/>
            </p14:nvContentPartPr>
            <p14:xfrm>
              <a:off x="5193747" y="459427"/>
              <a:ext cx="2900880" cy="790920"/>
            </p14:xfrm>
          </p:contentPart>
        </mc:Choice>
        <mc:Fallback>
          <p:pic>
            <p:nvPicPr>
              <p:cNvPr id="24" name="Freihand 23">
                <a:extLst>
                  <a:ext uri="{FF2B5EF4-FFF2-40B4-BE49-F238E27FC236}">
                    <a16:creationId xmlns:a16="http://schemas.microsoft.com/office/drawing/2014/main" id="{3C09DCAD-4A40-4DAB-AAA7-23B23FECB899}"/>
                  </a:ext>
                </a:extLst>
              </p:cNvPr>
              <p:cNvPicPr/>
              <p:nvPr/>
            </p:nvPicPr>
            <p:blipFill>
              <a:blip r:embed="rId243"/>
              <a:stretch>
                <a:fillRect/>
              </a:stretch>
            </p:blipFill>
            <p:spPr>
              <a:xfrm>
                <a:off x="5189427" y="455107"/>
                <a:ext cx="2909520" cy="79956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4B97162F-985F-4C5B-B718-A6C09F507042}"/>
                  </a:ext>
                </a:extLst>
              </p14:cNvPr>
              <p14:cNvContentPartPr/>
              <p14:nvPr/>
            </p14:nvContentPartPr>
            <p14:xfrm>
              <a:off x="402507" y="319227"/>
              <a:ext cx="1180800" cy="55440"/>
            </p14:xfrm>
          </p:contentPart>
        </mc:Choice>
        <mc:Fallback xmlns="">
          <p:pic>
            <p:nvPicPr>
              <p:cNvPr id="10" name="Freihand 9">
                <a:extLst>
                  <a:ext uri="{FF2B5EF4-FFF2-40B4-BE49-F238E27FC236}">
                    <a16:creationId xmlns:a16="http://schemas.microsoft.com/office/drawing/2014/main" id="{4B97162F-985F-4C5B-B718-A6C09F507042}"/>
                  </a:ext>
                </a:extLst>
              </p:cNvPr>
              <p:cNvPicPr/>
              <p:nvPr/>
            </p:nvPicPr>
            <p:blipFill>
              <a:blip r:embed="rId3"/>
              <a:stretch>
                <a:fillRect/>
              </a:stretch>
            </p:blipFill>
            <p:spPr>
              <a:xfrm>
                <a:off x="398187" y="314907"/>
                <a:ext cx="1189440" cy="64080"/>
              </a:xfrm>
              <a:prstGeom prst="rect">
                <a:avLst/>
              </a:prstGeom>
            </p:spPr>
          </p:pic>
        </mc:Fallback>
      </mc:AlternateContent>
      <p:grpSp>
        <p:nvGrpSpPr>
          <p:cNvPr id="25" name="Gruppieren 24">
            <a:extLst>
              <a:ext uri="{FF2B5EF4-FFF2-40B4-BE49-F238E27FC236}">
                <a16:creationId xmlns:a16="http://schemas.microsoft.com/office/drawing/2014/main" id="{20B176BB-B8B5-49A7-81DB-A2ABC7506251}"/>
              </a:ext>
            </a:extLst>
          </p:cNvPr>
          <p:cNvGrpSpPr/>
          <p:nvPr/>
        </p:nvGrpSpPr>
        <p:grpSpPr>
          <a:xfrm>
            <a:off x="5271867" y="156507"/>
            <a:ext cx="679680" cy="263520"/>
            <a:chOff x="5271867" y="156507"/>
            <a:chExt cx="679680" cy="263520"/>
          </a:xfrm>
        </p:grpSpPr>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C30A0AD3-D498-4E49-B551-B033C1AFF8D1}"/>
                    </a:ext>
                  </a:extLst>
                </p14:cNvPr>
                <p14:cNvContentPartPr/>
                <p14:nvPr/>
              </p14:nvContentPartPr>
              <p14:xfrm>
                <a:off x="5329827" y="209427"/>
                <a:ext cx="21240" cy="124920"/>
              </p14:xfrm>
            </p:contentPart>
          </mc:Choice>
          <mc:Fallback xmlns="">
            <p:pic>
              <p:nvPicPr>
                <p:cNvPr id="11" name="Freihand 10">
                  <a:extLst>
                    <a:ext uri="{FF2B5EF4-FFF2-40B4-BE49-F238E27FC236}">
                      <a16:creationId xmlns:a16="http://schemas.microsoft.com/office/drawing/2014/main" id="{C30A0AD3-D498-4E49-B551-B033C1AFF8D1}"/>
                    </a:ext>
                  </a:extLst>
                </p:cNvPr>
                <p:cNvPicPr/>
                <p:nvPr/>
              </p:nvPicPr>
              <p:blipFill>
                <a:blip r:embed="rId5"/>
                <a:stretch>
                  <a:fillRect/>
                </a:stretch>
              </p:blipFill>
              <p:spPr>
                <a:xfrm>
                  <a:off x="5325507" y="205107"/>
                  <a:ext cx="2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94B60E8E-B83A-4AC7-B7C1-DB94DCCFF354}"/>
                    </a:ext>
                  </a:extLst>
                </p14:cNvPr>
                <p14:cNvContentPartPr/>
                <p14:nvPr/>
              </p14:nvContentPartPr>
              <p14:xfrm>
                <a:off x="5271867" y="249747"/>
                <a:ext cx="141480" cy="30600"/>
              </p14:xfrm>
            </p:contentPart>
          </mc:Choice>
          <mc:Fallback xmlns="">
            <p:pic>
              <p:nvPicPr>
                <p:cNvPr id="21" name="Freihand 20">
                  <a:extLst>
                    <a:ext uri="{FF2B5EF4-FFF2-40B4-BE49-F238E27FC236}">
                      <a16:creationId xmlns:a16="http://schemas.microsoft.com/office/drawing/2014/main" id="{94B60E8E-B83A-4AC7-B7C1-DB94DCCFF354}"/>
                    </a:ext>
                  </a:extLst>
                </p:cNvPr>
                <p:cNvPicPr/>
                <p:nvPr/>
              </p:nvPicPr>
              <p:blipFill>
                <a:blip r:embed="rId7"/>
                <a:stretch>
                  <a:fillRect/>
                </a:stretch>
              </p:blipFill>
              <p:spPr>
                <a:xfrm>
                  <a:off x="5267547" y="245427"/>
                  <a:ext cx="150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C7C2C07F-1945-4B0F-A660-49645C604E2C}"/>
                    </a:ext>
                  </a:extLst>
                </p14:cNvPr>
                <p14:cNvContentPartPr/>
                <p14:nvPr/>
              </p14:nvContentPartPr>
              <p14:xfrm>
                <a:off x="5537907" y="156507"/>
                <a:ext cx="175680" cy="194400"/>
              </p14:xfrm>
            </p:contentPart>
          </mc:Choice>
          <mc:Fallback xmlns="">
            <p:pic>
              <p:nvPicPr>
                <p:cNvPr id="22" name="Freihand 21">
                  <a:extLst>
                    <a:ext uri="{FF2B5EF4-FFF2-40B4-BE49-F238E27FC236}">
                      <a16:creationId xmlns:a16="http://schemas.microsoft.com/office/drawing/2014/main" id="{C7C2C07F-1945-4B0F-A660-49645C604E2C}"/>
                    </a:ext>
                  </a:extLst>
                </p:cNvPr>
                <p:cNvPicPr/>
                <p:nvPr/>
              </p:nvPicPr>
              <p:blipFill>
                <a:blip r:embed="rId9"/>
                <a:stretch>
                  <a:fillRect/>
                </a:stretch>
              </p:blipFill>
              <p:spPr>
                <a:xfrm>
                  <a:off x="5533587" y="152187"/>
                  <a:ext cx="184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037CDD31-4311-444C-8E24-C491F565E668}"/>
                    </a:ext>
                  </a:extLst>
                </p14:cNvPr>
                <p14:cNvContentPartPr/>
                <p14:nvPr/>
              </p14:nvContentPartPr>
              <p14:xfrm>
                <a:off x="5535747" y="305187"/>
                <a:ext cx="198000" cy="56880"/>
              </p14:xfrm>
            </p:contentPart>
          </mc:Choice>
          <mc:Fallback xmlns="">
            <p:pic>
              <p:nvPicPr>
                <p:cNvPr id="23" name="Freihand 22">
                  <a:extLst>
                    <a:ext uri="{FF2B5EF4-FFF2-40B4-BE49-F238E27FC236}">
                      <a16:creationId xmlns:a16="http://schemas.microsoft.com/office/drawing/2014/main" id="{037CDD31-4311-444C-8E24-C491F565E668}"/>
                    </a:ext>
                  </a:extLst>
                </p:cNvPr>
                <p:cNvPicPr/>
                <p:nvPr/>
              </p:nvPicPr>
              <p:blipFill>
                <a:blip r:embed="rId11"/>
                <a:stretch>
                  <a:fillRect/>
                </a:stretch>
              </p:blipFill>
              <p:spPr>
                <a:xfrm>
                  <a:off x="5531427" y="300867"/>
                  <a:ext cx="206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53553D92-3DD8-4096-BC46-5B7DFC11D37D}"/>
                    </a:ext>
                  </a:extLst>
                </p14:cNvPr>
                <p14:cNvContentPartPr/>
                <p14:nvPr/>
              </p14:nvContentPartPr>
              <p14:xfrm>
                <a:off x="5817987" y="158667"/>
                <a:ext cx="133560" cy="261360"/>
              </p14:xfrm>
            </p:contentPart>
          </mc:Choice>
          <mc:Fallback xmlns="">
            <p:pic>
              <p:nvPicPr>
                <p:cNvPr id="24" name="Freihand 23">
                  <a:extLst>
                    <a:ext uri="{FF2B5EF4-FFF2-40B4-BE49-F238E27FC236}">
                      <a16:creationId xmlns:a16="http://schemas.microsoft.com/office/drawing/2014/main" id="{53553D92-3DD8-4096-BC46-5B7DFC11D37D}"/>
                    </a:ext>
                  </a:extLst>
                </p:cNvPr>
                <p:cNvPicPr/>
                <p:nvPr/>
              </p:nvPicPr>
              <p:blipFill>
                <a:blip r:embed="rId13"/>
                <a:stretch>
                  <a:fillRect/>
                </a:stretch>
              </p:blipFill>
              <p:spPr>
                <a:xfrm>
                  <a:off x="5813667" y="154347"/>
                  <a:ext cx="142200" cy="270000"/>
                </a:xfrm>
                <a:prstGeom prst="rect">
                  <a:avLst/>
                </a:prstGeom>
              </p:spPr>
            </p:pic>
          </mc:Fallback>
        </mc:AlternateContent>
      </p:grpSp>
      <p:grpSp>
        <p:nvGrpSpPr>
          <p:cNvPr id="29" name="Gruppieren 28">
            <a:extLst>
              <a:ext uri="{FF2B5EF4-FFF2-40B4-BE49-F238E27FC236}">
                <a16:creationId xmlns:a16="http://schemas.microsoft.com/office/drawing/2014/main" id="{DBF958E2-8260-421D-A28C-8190AF967C22}"/>
              </a:ext>
            </a:extLst>
          </p:cNvPr>
          <p:cNvGrpSpPr/>
          <p:nvPr/>
        </p:nvGrpSpPr>
        <p:grpSpPr>
          <a:xfrm>
            <a:off x="7396227" y="275307"/>
            <a:ext cx="240120" cy="362160"/>
            <a:chOff x="7396227" y="275307"/>
            <a:chExt cx="240120" cy="362160"/>
          </a:xfrm>
        </p:grpSpPr>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621E49F0-AD95-4981-B3E5-D54B19A84B12}"/>
                    </a:ext>
                  </a:extLst>
                </p14:cNvPr>
                <p14:cNvContentPartPr/>
                <p14:nvPr/>
              </p14:nvContentPartPr>
              <p14:xfrm>
                <a:off x="7396227" y="332907"/>
                <a:ext cx="150120" cy="171720"/>
              </p14:xfrm>
            </p:contentPart>
          </mc:Choice>
          <mc:Fallback xmlns="">
            <p:pic>
              <p:nvPicPr>
                <p:cNvPr id="27" name="Freihand 26">
                  <a:extLst>
                    <a:ext uri="{FF2B5EF4-FFF2-40B4-BE49-F238E27FC236}">
                      <a16:creationId xmlns:a16="http://schemas.microsoft.com/office/drawing/2014/main" id="{621E49F0-AD95-4981-B3E5-D54B19A84B12}"/>
                    </a:ext>
                  </a:extLst>
                </p:cNvPr>
                <p:cNvPicPr/>
                <p:nvPr/>
              </p:nvPicPr>
              <p:blipFill>
                <a:blip r:embed="rId15"/>
                <a:stretch>
                  <a:fillRect/>
                </a:stretch>
              </p:blipFill>
              <p:spPr>
                <a:xfrm>
                  <a:off x="7391907" y="328587"/>
                  <a:ext cx="158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91180196-64BF-4C4C-BE9E-65524D1C720D}"/>
                    </a:ext>
                  </a:extLst>
                </p14:cNvPr>
                <p14:cNvContentPartPr/>
                <p14:nvPr/>
              </p14:nvContentPartPr>
              <p14:xfrm>
                <a:off x="7512867" y="275307"/>
                <a:ext cx="123480" cy="362160"/>
              </p14:xfrm>
            </p:contentPart>
          </mc:Choice>
          <mc:Fallback xmlns="">
            <p:pic>
              <p:nvPicPr>
                <p:cNvPr id="28" name="Freihand 27">
                  <a:extLst>
                    <a:ext uri="{FF2B5EF4-FFF2-40B4-BE49-F238E27FC236}">
                      <a16:creationId xmlns:a16="http://schemas.microsoft.com/office/drawing/2014/main" id="{91180196-64BF-4C4C-BE9E-65524D1C720D}"/>
                    </a:ext>
                  </a:extLst>
                </p:cNvPr>
                <p:cNvPicPr/>
                <p:nvPr/>
              </p:nvPicPr>
              <p:blipFill>
                <a:blip r:embed="rId17"/>
                <a:stretch>
                  <a:fillRect/>
                </a:stretch>
              </p:blipFill>
              <p:spPr>
                <a:xfrm>
                  <a:off x="7508547" y="270987"/>
                  <a:ext cx="132120" cy="37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A3FBC219-B369-4B45-B650-9EBAD5EFF5A7}"/>
                  </a:ext>
                </a:extLst>
              </p14:cNvPr>
              <p14:cNvContentPartPr/>
              <p14:nvPr/>
            </p14:nvContentPartPr>
            <p14:xfrm>
              <a:off x="344547" y="1101507"/>
              <a:ext cx="171000" cy="43560"/>
            </p14:xfrm>
          </p:contentPart>
        </mc:Choice>
        <mc:Fallback xmlns="">
          <p:pic>
            <p:nvPicPr>
              <p:cNvPr id="30" name="Freihand 29">
                <a:extLst>
                  <a:ext uri="{FF2B5EF4-FFF2-40B4-BE49-F238E27FC236}">
                    <a16:creationId xmlns:a16="http://schemas.microsoft.com/office/drawing/2014/main" id="{A3FBC219-B369-4B45-B650-9EBAD5EFF5A7}"/>
                  </a:ext>
                </a:extLst>
              </p:cNvPr>
              <p:cNvPicPr/>
              <p:nvPr/>
            </p:nvPicPr>
            <p:blipFill>
              <a:blip r:embed="rId19"/>
              <a:stretch>
                <a:fillRect/>
              </a:stretch>
            </p:blipFill>
            <p:spPr>
              <a:xfrm>
                <a:off x="340227" y="1097187"/>
                <a:ext cx="179640" cy="52200"/>
              </a:xfrm>
              <a:prstGeom prst="rect">
                <a:avLst/>
              </a:prstGeom>
            </p:spPr>
          </p:pic>
        </mc:Fallback>
      </mc:AlternateContent>
      <p:grpSp>
        <p:nvGrpSpPr>
          <p:cNvPr id="97" name="Gruppieren 96">
            <a:extLst>
              <a:ext uri="{FF2B5EF4-FFF2-40B4-BE49-F238E27FC236}">
                <a16:creationId xmlns:a16="http://schemas.microsoft.com/office/drawing/2014/main" id="{26ABC47B-C832-4E3E-968E-CE115E74C1F0}"/>
              </a:ext>
            </a:extLst>
          </p:cNvPr>
          <p:cNvGrpSpPr/>
          <p:nvPr/>
        </p:nvGrpSpPr>
        <p:grpSpPr>
          <a:xfrm>
            <a:off x="7728507" y="175587"/>
            <a:ext cx="4299480" cy="721080"/>
            <a:chOff x="7728507" y="175587"/>
            <a:chExt cx="4299480" cy="721080"/>
          </a:xfrm>
        </p:grpSpPr>
        <mc:AlternateContent xmlns:mc="http://schemas.openxmlformats.org/markup-compatibility/2006" xmlns:p14="http://schemas.microsoft.com/office/powerpoint/2010/main">
          <mc:Choice Requires="p14">
            <p:contentPart p14:bwMode="auto" r:id="rId20">
              <p14:nvContentPartPr>
                <p14:cNvPr id="35" name="Freihand 34">
                  <a:extLst>
                    <a:ext uri="{FF2B5EF4-FFF2-40B4-BE49-F238E27FC236}">
                      <a16:creationId xmlns:a16="http://schemas.microsoft.com/office/drawing/2014/main" id="{F5409F8A-E527-426D-9EFD-58F0F4FB6358}"/>
                    </a:ext>
                  </a:extLst>
                </p14:cNvPr>
                <p14:cNvContentPartPr/>
                <p14:nvPr/>
              </p14:nvContentPartPr>
              <p14:xfrm>
                <a:off x="7818507" y="382227"/>
                <a:ext cx="6120" cy="88200"/>
              </p14:xfrm>
            </p:contentPart>
          </mc:Choice>
          <mc:Fallback xmlns="">
            <p:pic>
              <p:nvPicPr>
                <p:cNvPr id="35" name="Freihand 34">
                  <a:extLst>
                    <a:ext uri="{FF2B5EF4-FFF2-40B4-BE49-F238E27FC236}">
                      <a16:creationId xmlns:a16="http://schemas.microsoft.com/office/drawing/2014/main" id="{F5409F8A-E527-426D-9EFD-58F0F4FB6358}"/>
                    </a:ext>
                  </a:extLst>
                </p:cNvPr>
                <p:cNvPicPr/>
                <p:nvPr/>
              </p:nvPicPr>
              <p:blipFill>
                <a:blip r:embed="rId21"/>
                <a:stretch>
                  <a:fillRect/>
                </a:stretch>
              </p:blipFill>
              <p:spPr>
                <a:xfrm>
                  <a:off x="7814187" y="377907"/>
                  <a:ext cx="1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2979565E-4F52-4711-932F-AA2C4A44CBCE}"/>
                    </a:ext>
                  </a:extLst>
                </p14:cNvPr>
                <p14:cNvContentPartPr/>
                <p14:nvPr/>
              </p14:nvContentPartPr>
              <p14:xfrm>
                <a:off x="7728507" y="331467"/>
                <a:ext cx="144720" cy="154440"/>
              </p14:xfrm>
            </p:contentPart>
          </mc:Choice>
          <mc:Fallback xmlns="">
            <p:pic>
              <p:nvPicPr>
                <p:cNvPr id="36" name="Freihand 35">
                  <a:extLst>
                    <a:ext uri="{FF2B5EF4-FFF2-40B4-BE49-F238E27FC236}">
                      <a16:creationId xmlns:a16="http://schemas.microsoft.com/office/drawing/2014/main" id="{2979565E-4F52-4711-932F-AA2C4A44CBCE}"/>
                    </a:ext>
                  </a:extLst>
                </p:cNvPr>
                <p:cNvPicPr/>
                <p:nvPr/>
              </p:nvPicPr>
              <p:blipFill>
                <a:blip r:embed="rId23"/>
                <a:stretch>
                  <a:fillRect/>
                </a:stretch>
              </p:blipFill>
              <p:spPr>
                <a:xfrm>
                  <a:off x="7724187" y="327147"/>
                  <a:ext cx="153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A567101A-AC43-4502-802D-AD9B268542DD}"/>
                    </a:ext>
                  </a:extLst>
                </p14:cNvPr>
                <p14:cNvContentPartPr/>
                <p14:nvPr/>
              </p14:nvContentPartPr>
              <p14:xfrm>
                <a:off x="7903467" y="406707"/>
                <a:ext cx="182160" cy="80640"/>
              </p14:xfrm>
            </p:contentPart>
          </mc:Choice>
          <mc:Fallback xmlns="">
            <p:pic>
              <p:nvPicPr>
                <p:cNvPr id="37" name="Freihand 36">
                  <a:extLst>
                    <a:ext uri="{FF2B5EF4-FFF2-40B4-BE49-F238E27FC236}">
                      <a16:creationId xmlns:a16="http://schemas.microsoft.com/office/drawing/2014/main" id="{A567101A-AC43-4502-802D-AD9B268542DD}"/>
                    </a:ext>
                  </a:extLst>
                </p:cNvPr>
                <p:cNvPicPr/>
                <p:nvPr/>
              </p:nvPicPr>
              <p:blipFill>
                <a:blip r:embed="rId25"/>
                <a:stretch>
                  <a:fillRect/>
                </a:stretch>
              </p:blipFill>
              <p:spPr>
                <a:xfrm>
                  <a:off x="7899147" y="402387"/>
                  <a:ext cx="190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036B4595-6672-4767-9D47-86080983A887}"/>
                    </a:ext>
                  </a:extLst>
                </p14:cNvPr>
                <p14:cNvContentPartPr/>
                <p14:nvPr/>
              </p14:nvContentPartPr>
              <p14:xfrm>
                <a:off x="8098947" y="293667"/>
                <a:ext cx="116280" cy="175680"/>
              </p14:xfrm>
            </p:contentPart>
          </mc:Choice>
          <mc:Fallback xmlns="">
            <p:pic>
              <p:nvPicPr>
                <p:cNvPr id="38" name="Freihand 37">
                  <a:extLst>
                    <a:ext uri="{FF2B5EF4-FFF2-40B4-BE49-F238E27FC236}">
                      <a16:creationId xmlns:a16="http://schemas.microsoft.com/office/drawing/2014/main" id="{036B4595-6672-4767-9D47-86080983A887}"/>
                    </a:ext>
                  </a:extLst>
                </p:cNvPr>
                <p:cNvPicPr/>
                <p:nvPr/>
              </p:nvPicPr>
              <p:blipFill>
                <a:blip r:embed="rId27"/>
                <a:stretch>
                  <a:fillRect/>
                </a:stretch>
              </p:blipFill>
              <p:spPr>
                <a:xfrm>
                  <a:off x="8094627" y="289347"/>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Freihand 38">
                  <a:extLst>
                    <a:ext uri="{FF2B5EF4-FFF2-40B4-BE49-F238E27FC236}">
                      <a16:creationId xmlns:a16="http://schemas.microsoft.com/office/drawing/2014/main" id="{2BAC9522-84DF-4F33-8B91-D845C310CA8A}"/>
                    </a:ext>
                  </a:extLst>
                </p14:cNvPr>
                <p14:cNvContentPartPr/>
                <p14:nvPr/>
              </p14:nvContentPartPr>
              <p14:xfrm>
                <a:off x="8422587" y="282147"/>
                <a:ext cx="129960" cy="168120"/>
              </p14:xfrm>
            </p:contentPart>
          </mc:Choice>
          <mc:Fallback xmlns="">
            <p:pic>
              <p:nvPicPr>
                <p:cNvPr id="39" name="Freihand 38">
                  <a:extLst>
                    <a:ext uri="{FF2B5EF4-FFF2-40B4-BE49-F238E27FC236}">
                      <a16:creationId xmlns:a16="http://schemas.microsoft.com/office/drawing/2014/main" id="{2BAC9522-84DF-4F33-8B91-D845C310CA8A}"/>
                    </a:ext>
                  </a:extLst>
                </p:cNvPr>
                <p:cNvPicPr/>
                <p:nvPr/>
              </p:nvPicPr>
              <p:blipFill>
                <a:blip r:embed="rId29"/>
                <a:stretch>
                  <a:fillRect/>
                </a:stretch>
              </p:blipFill>
              <p:spPr>
                <a:xfrm>
                  <a:off x="8418267" y="277827"/>
                  <a:ext cx="138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Freihand 39">
                  <a:extLst>
                    <a:ext uri="{FF2B5EF4-FFF2-40B4-BE49-F238E27FC236}">
                      <a16:creationId xmlns:a16="http://schemas.microsoft.com/office/drawing/2014/main" id="{67E9B98A-DFAE-4140-B4EE-B30E1D911401}"/>
                    </a:ext>
                  </a:extLst>
                </p14:cNvPr>
                <p14:cNvContentPartPr/>
                <p14:nvPr/>
              </p14:nvContentPartPr>
              <p14:xfrm>
                <a:off x="8557947" y="365307"/>
                <a:ext cx="198720" cy="70200"/>
              </p14:xfrm>
            </p:contentPart>
          </mc:Choice>
          <mc:Fallback xmlns="">
            <p:pic>
              <p:nvPicPr>
                <p:cNvPr id="40" name="Freihand 39">
                  <a:extLst>
                    <a:ext uri="{FF2B5EF4-FFF2-40B4-BE49-F238E27FC236}">
                      <a16:creationId xmlns:a16="http://schemas.microsoft.com/office/drawing/2014/main" id="{67E9B98A-DFAE-4140-B4EE-B30E1D911401}"/>
                    </a:ext>
                  </a:extLst>
                </p:cNvPr>
                <p:cNvPicPr/>
                <p:nvPr/>
              </p:nvPicPr>
              <p:blipFill>
                <a:blip r:embed="rId31"/>
                <a:stretch>
                  <a:fillRect/>
                </a:stretch>
              </p:blipFill>
              <p:spPr>
                <a:xfrm>
                  <a:off x="8553627" y="360987"/>
                  <a:ext cx="207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Freihand 40">
                  <a:extLst>
                    <a:ext uri="{FF2B5EF4-FFF2-40B4-BE49-F238E27FC236}">
                      <a16:creationId xmlns:a16="http://schemas.microsoft.com/office/drawing/2014/main" id="{B30D7EE1-973A-4140-B2F4-C68CE984E2CB}"/>
                    </a:ext>
                  </a:extLst>
                </p14:cNvPr>
                <p14:cNvContentPartPr/>
                <p14:nvPr/>
              </p14:nvContentPartPr>
              <p14:xfrm>
                <a:off x="8948187" y="378267"/>
                <a:ext cx="96480" cy="217800"/>
              </p14:xfrm>
            </p:contentPart>
          </mc:Choice>
          <mc:Fallback xmlns="">
            <p:pic>
              <p:nvPicPr>
                <p:cNvPr id="41" name="Freihand 40">
                  <a:extLst>
                    <a:ext uri="{FF2B5EF4-FFF2-40B4-BE49-F238E27FC236}">
                      <a16:creationId xmlns:a16="http://schemas.microsoft.com/office/drawing/2014/main" id="{B30D7EE1-973A-4140-B2F4-C68CE984E2CB}"/>
                    </a:ext>
                  </a:extLst>
                </p:cNvPr>
                <p:cNvPicPr/>
                <p:nvPr/>
              </p:nvPicPr>
              <p:blipFill>
                <a:blip r:embed="rId33"/>
                <a:stretch>
                  <a:fillRect/>
                </a:stretch>
              </p:blipFill>
              <p:spPr>
                <a:xfrm>
                  <a:off x="8943867" y="373947"/>
                  <a:ext cx="10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56D1BBCE-0404-4D14-9C12-64F0AE985CF9}"/>
                    </a:ext>
                  </a:extLst>
                </p14:cNvPr>
                <p14:cNvContentPartPr/>
                <p14:nvPr/>
              </p14:nvContentPartPr>
              <p14:xfrm>
                <a:off x="9090387" y="364587"/>
                <a:ext cx="81360" cy="63720"/>
              </p14:xfrm>
            </p:contentPart>
          </mc:Choice>
          <mc:Fallback xmlns="">
            <p:pic>
              <p:nvPicPr>
                <p:cNvPr id="42" name="Freihand 41">
                  <a:extLst>
                    <a:ext uri="{FF2B5EF4-FFF2-40B4-BE49-F238E27FC236}">
                      <a16:creationId xmlns:a16="http://schemas.microsoft.com/office/drawing/2014/main" id="{56D1BBCE-0404-4D14-9C12-64F0AE985CF9}"/>
                    </a:ext>
                  </a:extLst>
                </p:cNvPr>
                <p:cNvPicPr/>
                <p:nvPr/>
              </p:nvPicPr>
              <p:blipFill>
                <a:blip r:embed="rId35"/>
                <a:stretch>
                  <a:fillRect/>
                </a:stretch>
              </p:blipFill>
              <p:spPr>
                <a:xfrm>
                  <a:off x="9086067" y="360267"/>
                  <a:ext cx="90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7EC6AB66-8644-4DA4-A20D-050DCD6ADD69}"/>
                    </a:ext>
                  </a:extLst>
                </p14:cNvPr>
                <p14:cNvContentPartPr/>
                <p14:nvPr/>
              </p14:nvContentPartPr>
              <p14:xfrm>
                <a:off x="9192987" y="345507"/>
                <a:ext cx="90720" cy="97200"/>
              </p14:xfrm>
            </p:contentPart>
          </mc:Choice>
          <mc:Fallback xmlns="">
            <p:pic>
              <p:nvPicPr>
                <p:cNvPr id="43" name="Freihand 42">
                  <a:extLst>
                    <a:ext uri="{FF2B5EF4-FFF2-40B4-BE49-F238E27FC236}">
                      <a16:creationId xmlns:a16="http://schemas.microsoft.com/office/drawing/2014/main" id="{7EC6AB66-8644-4DA4-A20D-050DCD6ADD69}"/>
                    </a:ext>
                  </a:extLst>
                </p:cNvPr>
                <p:cNvPicPr/>
                <p:nvPr/>
              </p:nvPicPr>
              <p:blipFill>
                <a:blip r:embed="rId37"/>
                <a:stretch>
                  <a:fillRect/>
                </a:stretch>
              </p:blipFill>
              <p:spPr>
                <a:xfrm>
                  <a:off x="9188667" y="341187"/>
                  <a:ext cx="9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1534F20C-A890-44D9-A63E-3A9D9E71C557}"/>
                    </a:ext>
                  </a:extLst>
                </p14:cNvPr>
                <p14:cNvContentPartPr/>
                <p14:nvPr/>
              </p14:nvContentPartPr>
              <p14:xfrm>
                <a:off x="9302787" y="362787"/>
                <a:ext cx="271440" cy="87840"/>
              </p14:xfrm>
            </p:contentPart>
          </mc:Choice>
          <mc:Fallback xmlns="">
            <p:pic>
              <p:nvPicPr>
                <p:cNvPr id="44" name="Freihand 43">
                  <a:extLst>
                    <a:ext uri="{FF2B5EF4-FFF2-40B4-BE49-F238E27FC236}">
                      <a16:creationId xmlns:a16="http://schemas.microsoft.com/office/drawing/2014/main" id="{1534F20C-A890-44D9-A63E-3A9D9E71C557}"/>
                    </a:ext>
                  </a:extLst>
                </p:cNvPr>
                <p:cNvPicPr/>
                <p:nvPr/>
              </p:nvPicPr>
              <p:blipFill>
                <a:blip r:embed="rId39"/>
                <a:stretch>
                  <a:fillRect/>
                </a:stretch>
              </p:blipFill>
              <p:spPr>
                <a:xfrm>
                  <a:off x="9298467" y="358467"/>
                  <a:ext cx="28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46057570-6905-447A-B9B7-A61AAF596621}"/>
                    </a:ext>
                  </a:extLst>
                </p14:cNvPr>
                <p14:cNvContentPartPr/>
                <p14:nvPr/>
              </p14:nvContentPartPr>
              <p14:xfrm>
                <a:off x="9589707" y="273867"/>
                <a:ext cx="65880" cy="149040"/>
              </p14:xfrm>
            </p:contentPart>
          </mc:Choice>
          <mc:Fallback xmlns="">
            <p:pic>
              <p:nvPicPr>
                <p:cNvPr id="45" name="Freihand 44">
                  <a:extLst>
                    <a:ext uri="{FF2B5EF4-FFF2-40B4-BE49-F238E27FC236}">
                      <a16:creationId xmlns:a16="http://schemas.microsoft.com/office/drawing/2014/main" id="{46057570-6905-447A-B9B7-A61AAF596621}"/>
                    </a:ext>
                  </a:extLst>
                </p:cNvPr>
                <p:cNvPicPr/>
                <p:nvPr/>
              </p:nvPicPr>
              <p:blipFill>
                <a:blip r:embed="rId41"/>
                <a:stretch>
                  <a:fillRect/>
                </a:stretch>
              </p:blipFill>
              <p:spPr>
                <a:xfrm>
                  <a:off x="9585387" y="269547"/>
                  <a:ext cx="74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73923339-ABBD-4DA1-A6A9-4D24193D0C31}"/>
                    </a:ext>
                  </a:extLst>
                </p14:cNvPr>
                <p14:cNvContentPartPr/>
                <p14:nvPr/>
              </p14:nvContentPartPr>
              <p14:xfrm>
                <a:off x="9657027" y="232827"/>
                <a:ext cx="323280" cy="179280"/>
              </p14:xfrm>
            </p:contentPart>
          </mc:Choice>
          <mc:Fallback xmlns="">
            <p:pic>
              <p:nvPicPr>
                <p:cNvPr id="46" name="Freihand 45">
                  <a:extLst>
                    <a:ext uri="{FF2B5EF4-FFF2-40B4-BE49-F238E27FC236}">
                      <a16:creationId xmlns:a16="http://schemas.microsoft.com/office/drawing/2014/main" id="{73923339-ABBD-4DA1-A6A9-4D24193D0C31}"/>
                    </a:ext>
                  </a:extLst>
                </p:cNvPr>
                <p:cNvPicPr/>
                <p:nvPr/>
              </p:nvPicPr>
              <p:blipFill>
                <a:blip r:embed="rId43"/>
                <a:stretch>
                  <a:fillRect/>
                </a:stretch>
              </p:blipFill>
              <p:spPr>
                <a:xfrm>
                  <a:off x="9652707" y="228507"/>
                  <a:ext cx="331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07E71F34-CE54-47FB-8F64-C4407A8168F7}"/>
                    </a:ext>
                  </a:extLst>
                </p14:cNvPr>
                <p14:cNvContentPartPr/>
                <p14:nvPr/>
              </p14:nvContentPartPr>
              <p14:xfrm>
                <a:off x="9922347" y="243267"/>
                <a:ext cx="38160" cy="7920"/>
              </p14:xfrm>
            </p:contentPart>
          </mc:Choice>
          <mc:Fallback xmlns="">
            <p:pic>
              <p:nvPicPr>
                <p:cNvPr id="47" name="Freihand 46">
                  <a:extLst>
                    <a:ext uri="{FF2B5EF4-FFF2-40B4-BE49-F238E27FC236}">
                      <a16:creationId xmlns:a16="http://schemas.microsoft.com/office/drawing/2014/main" id="{07E71F34-CE54-47FB-8F64-C4407A8168F7}"/>
                    </a:ext>
                  </a:extLst>
                </p:cNvPr>
                <p:cNvPicPr/>
                <p:nvPr/>
              </p:nvPicPr>
              <p:blipFill>
                <a:blip r:embed="rId45"/>
                <a:stretch>
                  <a:fillRect/>
                </a:stretch>
              </p:blipFill>
              <p:spPr>
                <a:xfrm>
                  <a:off x="9918027" y="238947"/>
                  <a:ext cx="46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971E619D-0382-4EE0-B6FD-61C89FFD469E}"/>
                    </a:ext>
                  </a:extLst>
                </p14:cNvPr>
                <p14:cNvContentPartPr/>
                <p14:nvPr/>
              </p14:nvContentPartPr>
              <p14:xfrm>
                <a:off x="10008747" y="286467"/>
                <a:ext cx="82080" cy="77400"/>
              </p14:xfrm>
            </p:contentPart>
          </mc:Choice>
          <mc:Fallback xmlns="">
            <p:pic>
              <p:nvPicPr>
                <p:cNvPr id="48" name="Freihand 47">
                  <a:extLst>
                    <a:ext uri="{FF2B5EF4-FFF2-40B4-BE49-F238E27FC236}">
                      <a16:creationId xmlns:a16="http://schemas.microsoft.com/office/drawing/2014/main" id="{971E619D-0382-4EE0-B6FD-61C89FFD469E}"/>
                    </a:ext>
                  </a:extLst>
                </p:cNvPr>
                <p:cNvPicPr/>
                <p:nvPr/>
              </p:nvPicPr>
              <p:blipFill>
                <a:blip r:embed="rId47"/>
                <a:stretch>
                  <a:fillRect/>
                </a:stretch>
              </p:blipFill>
              <p:spPr>
                <a:xfrm>
                  <a:off x="10004427" y="282147"/>
                  <a:ext cx="90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E3226441-45B8-4F72-A2DE-E7CB69D2F1F8}"/>
                    </a:ext>
                  </a:extLst>
                </p14:cNvPr>
                <p14:cNvContentPartPr/>
                <p14:nvPr/>
              </p14:nvContentPartPr>
              <p14:xfrm>
                <a:off x="10087587" y="214467"/>
                <a:ext cx="144720" cy="178920"/>
              </p14:xfrm>
            </p:contentPart>
          </mc:Choice>
          <mc:Fallback xmlns="">
            <p:pic>
              <p:nvPicPr>
                <p:cNvPr id="49" name="Freihand 48">
                  <a:extLst>
                    <a:ext uri="{FF2B5EF4-FFF2-40B4-BE49-F238E27FC236}">
                      <a16:creationId xmlns:a16="http://schemas.microsoft.com/office/drawing/2014/main" id="{E3226441-45B8-4F72-A2DE-E7CB69D2F1F8}"/>
                    </a:ext>
                  </a:extLst>
                </p:cNvPr>
                <p:cNvPicPr/>
                <p:nvPr/>
              </p:nvPicPr>
              <p:blipFill>
                <a:blip r:embed="rId49"/>
                <a:stretch>
                  <a:fillRect/>
                </a:stretch>
              </p:blipFill>
              <p:spPr>
                <a:xfrm>
                  <a:off x="10083267" y="210147"/>
                  <a:ext cx="153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6F6FBD1C-6190-4846-A4EC-9B69C10EABA8}"/>
                    </a:ext>
                  </a:extLst>
                </p14:cNvPr>
                <p14:cNvContentPartPr/>
                <p14:nvPr/>
              </p14:nvContentPartPr>
              <p14:xfrm>
                <a:off x="10281627" y="175587"/>
                <a:ext cx="352080" cy="234720"/>
              </p14:xfrm>
            </p:contentPart>
          </mc:Choice>
          <mc:Fallback xmlns="">
            <p:pic>
              <p:nvPicPr>
                <p:cNvPr id="50" name="Freihand 49">
                  <a:extLst>
                    <a:ext uri="{FF2B5EF4-FFF2-40B4-BE49-F238E27FC236}">
                      <a16:creationId xmlns:a16="http://schemas.microsoft.com/office/drawing/2014/main" id="{6F6FBD1C-6190-4846-A4EC-9B69C10EABA8}"/>
                    </a:ext>
                  </a:extLst>
                </p:cNvPr>
                <p:cNvPicPr/>
                <p:nvPr/>
              </p:nvPicPr>
              <p:blipFill>
                <a:blip r:embed="rId51"/>
                <a:stretch>
                  <a:fillRect/>
                </a:stretch>
              </p:blipFill>
              <p:spPr>
                <a:xfrm>
                  <a:off x="10277307" y="171267"/>
                  <a:ext cx="360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7A444294-1FC6-4944-B571-C4FEC41C64F7}"/>
                    </a:ext>
                  </a:extLst>
                </p14:cNvPr>
                <p14:cNvContentPartPr/>
                <p14:nvPr/>
              </p14:nvContentPartPr>
              <p14:xfrm>
                <a:off x="10683387" y="237867"/>
                <a:ext cx="1440" cy="5760"/>
              </p14:xfrm>
            </p:contentPart>
          </mc:Choice>
          <mc:Fallback xmlns="">
            <p:pic>
              <p:nvPicPr>
                <p:cNvPr id="52" name="Freihand 51">
                  <a:extLst>
                    <a:ext uri="{FF2B5EF4-FFF2-40B4-BE49-F238E27FC236}">
                      <a16:creationId xmlns:a16="http://schemas.microsoft.com/office/drawing/2014/main" id="{7A444294-1FC6-4944-B571-C4FEC41C64F7}"/>
                    </a:ext>
                  </a:extLst>
                </p:cNvPr>
                <p:cNvPicPr/>
                <p:nvPr/>
              </p:nvPicPr>
              <p:blipFill>
                <a:blip r:embed="rId53"/>
                <a:stretch>
                  <a:fillRect/>
                </a:stretch>
              </p:blipFill>
              <p:spPr>
                <a:xfrm>
                  <a:off x="10679067" y="233547"/>
                  <a:ext cx="1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61441510-4B4E-4509-A706-6A6F7075BBA3}"/>
                    </a:ext>
                  </a:extLst>
                </p14:cNvPr>
                <p14:cNvContentPartPr/>
                <p14:nvPr/>
              </p14:nvContentPartPr>
              <p14:xfrm>
                <a:off x="10661787" y="199347"/>
                <a:ext cx="114480" cy="105840"/>
              </p14:xfrm>
            </p:contentPart>
          </mc:Choice>
          <mc:Fallback xmlns="">
            <p:pic>
              <p:nvPicPr>
                <p:cNvPr id="53" name="Freihand 52">
                  <a:extLst>
                    <a:ext uri="{FF2B5EF4-FFF2-40B4-BE49-F238E27FC236}">
                      <a16:creationId xmlns:a16="http://schemas.microsoft.com/office/drawing/2014/main" id="{61441510-4B4E-4509-A706-6A6F7075BBA3}"/>
                    </a:ext>
                  </a:extLst>
                </p:cNvPr>
                <p:cNvPicPr/>
                <p:nvPr/>
              </p:nvPicPr>
              <p:blipFill>
                <a:blip r:embed="rId55"/>
                <a:stretch>
                  <a:fillRect/>
                </a:stretch>
              </p:blipFill>
              <p:spPr>
                <a:xfrm>
                  <a:off x="10657467" y="195027"/>
                  <a:ext cx="123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Freihand 56">
                  <a:extLst>
                    <a:ext uri="{FF2B5EF4-FFF2-40B4-BE49-F238E27FC236}">
                      <a16:creationId xmlns:a16="http://schemas.microsoft.com/office/drawing/2014/main" id="{44FCD790-2E53-4810-8B5F-C515C75CC4BD}"/>
                    </a:ext>
                  </a:extLst>
                </p14:cNvPr>
                <p14:cNvContentPartPr/>
                <p14:nvPr/>
              </p14:nvContentPartPr>
              <p14:xfrm>
                <a:off x="10768707" y="254427"/>
                <a:ext cx="255600" cy="114120"/>
              </p14:xfrm>
            </p:contentPart>
          </mc:Choice>
          <mc:Fallback xmlns="">
            <p:pic>
              <p:nvPicPr>
                <p:cNvPr id="57" name="Freihand 56">
                  <a:extLst>
                    <a:ext uri="{FF2B5EF4-FFF2-40B4-BE49-F238E27FC236}">
                      <a16:creationId xmlns:a16="http://schemas.microsoft.com/office/drawing/2014/main" id="{44FCD790-2E53-4810-8B5F-C515C75CC4BD}"/>
                    </a:ext>
                  </a:extLst>
                </p:cNvPr>
                <p:cNvPicPr/>
                <p:nvPr/>
              </p:nvPicPr>
              <p:blipFill>
                <a:blip r:embed="rId57"/>
                <a:stretch>
                  <a:fillRect/>
                </a:stretch>
              </p:blipFill>
              <p:spPr>
                <a:xfrm>
                  <a:off x="10764387" y="250107"/>
                  <a:ext cx="264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Freihand 58">
                  <a:extLst>
                    <a:ext uri="{FF2B5EF4-FFF2-40B4-BE49-F238E27FC236}">
                      <a16:creationId xmlns:a16="http://schemas.microsoft.com/office/drawing/2014/main" id="{BDA9B880-BD30-4952-8D6D-93C9F930079C}"/>
                    </a:ext>
                  </a:extLst>
                </p14:cNvPr>
                <p14:cNvContentPartPr/>
                <p14:nvPr/>
              </p14:nvContentPartPr>
              <p14:xfrm>
                <a:off x="7840107" y="641787"/>
                <a:ext cx="27720" cy="200520"/>
              </p14:xfrm>
            </p:contentPart>
          </mc:Choice>
          <mc:Fallback xmlns="">
            <p:pic>
              <p:nvPicPr>
                <p:cNvPr id="59" name="Freihand 58">
                  <a:extLst>
                    <a:ext uri="{FF2B5EF4-FFF2-40B4-BE49-F238E27FC236}">
                      <a16:creationId xmlns:a16="http://schemas.microsoft.com/office/drawing/2014/main" id="{BDA9B880-BD30-4952-8D6D-93C9F930079C}"/>
                    </a:ext>
                  </a:extLst>
                </p:cNvPr>
                <p:cNvPicPr/>
                <p:nvPr/>
              </p:nvPicPr>
              <p:blipFill>
                <a:blip r:embed="rId59"/>
                <a:stretch>
                  <a:fillRect/>
                </a:stretch>
              </p:blipFill>
              <p:spPr>
                <a:xfrm>
                  <a:off x="7835787" y="637467"/>
                  <a:ext cx="36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Freihand 59">
                  <a:extLst>
                    <a:ext uri="{FF2B5EF4-FFF2-40B4-BE49-F238E27FC236}">
                      <a16:creationId xmlns:a16="http://schemas.microsoft.com/office/drawing/2014/main" id="{F7FC0F2A-58B5-454F-9515-7F41BEF2AFFF}"/>
                    </a:ext>
                  </a:extLst>
                </p14:cNvPr>
                <p14:cNvContentPartPr/>
                <p14:nvPr/>
              </p14:nvContentPartPr>
              <p14:xfrm>
                <a:off x="7856307" y="653667"/>
                <a:ext cx="92520" cy="123840"/>
              </p14:xfrm>
            </p:contentPart>
          </mc:Choice>
          <mc:Fallback xmlns="">
            <p:pic>
              <p:nvPicPr>
                <p:cNvPr id="60" name="Freihand 59">
                  <a:extLst>
                    <a:ext uri="{FF2B5EF4-FFF2-40B4-BE49-F238E27FC236}">
                      <a16:creationId xmlns:a16="http://schemas.microsoft.com/office/drawing/2014/main" id="{F7FC0F2A-58B5-454F-9515-7F41BEF2AFFF}"/>
                    </a:ext>
                  </a:extLst>
                </p:cNvPr>
                <p:cNvPicPr/>
                <p:nvPr/>
              </p:nvPicPr>
              <p:blipFill>
                <a:blip r:embed="rId61"/>
                <a:stretch>
                  <a:fillRect/>
                </a:stretch>
              </p:blipFill>
              <p:spPr>
                <a:xfrm>
                  <a:off x="7851987" y="649347"/>
                  <a:ext cx="101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0DB84A54-3312-4CA0-8D90-70182EA1F0E7}"/>
                    </a:ext>
                  </a:extLst>
                </p14:cNvPr>
                <p14:cNvContentPartPr/>
                <p14:nvPr/>
              </p14:nvContentPartPr>
              <p14:xfrm>
                <a:off x="7944147" y="683187"/>
                <a:ext cx="108360" cy="118800"/>
              </p14:xfrm>
            </p:contentPart>
          </mc:Choice>
          <mc:Fallback xmlns="">
            <p:pic>
              <p:nvPicPr>
                <p:cNvPr id="61" name="Freihand 60">
                  <a:extLst>
                    <a:ext uri="{FF2B5EF4-FFF2-40B4-BE49-F238E27FC236}">
                      <a16:creationId xmlns:a16="http://schemas.microsoft.com/office/drawing/2014/main" id="{0DB84A54-3312-4CA0-8D90-70182EA1F0E7}"/>
                    </a:ext>
                  </a:extLst>
                </p:cNvPr>
                <p:cNvPicPr/>
                <p:nvPr/>
              </p:nvPicPr>
              <p:blipFill>
                <a:blip r:embed="rId63"/>
                <a:stretch>
                  <a:fillRect/>
                </a:stretch>
              </p:blipFill>
              <p:spPr>
                <a:xfrm>
                  <a:off x="7939827" y="678867"/>
                  <a:ext cx="117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AE87E161-8A20-40FB-B1D8-4FD322E8BE03}"/>
                    </a:ext>
                  </a:extLst>
                </p14:cNvPr>
                <p14:cNvContentPartPr/>
                <p14:nvPr/>
              </p14:nvContentPartPr>
              <p14:xfrm>
                <a:off x="8080587" y="610467"/>
                <a:ext cx="141480" cy="190440"/>
              </p14:xfrm>
            </p:contentPart>
          </mc:Choice>
          <mc:Fallback xmlns="">
            <p:pic>
              <p:nvPicPr>
                <p:cNvPr id="62" name="Freihand 61">
                  <a:extLst>
                    <a:ext uri="{FF2B5EF4-FFF2-40B4-BE49-F238E27FC236}">
                      <a16:creationId xmlns:a16="http://schemas.microsoft.com/office/drawing/2014/main" id="{AE87E161-8A20-40FB-B1D8-4FD322E8BE03}"/>
                    </a:ext>
                  </a:extLst>
                </p:cNvPr>
                <p:cNvPicPr/>
                <p:nvPr/>
              </p:nvPicPr>
              <p:blipFill>
                <a:blip r:embed="rId65"/>
                <a:stretch>
                  <a:fillRect/>
                </a:stretch>
              </p:blipFill>
              <p:spPr>
                <a:xfrm>
                  <a:off x="8076267" y="606147"/>
                  <a:ext cx="150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2CCA1D99-3EEC-4632-A072-8D17CBF39961}"/>
                    </a:ext>
                  </a:extLst>
                </p14:cNvPr>
                <p14:cNvContentPartPr/>
                <p14:nvPr/>
              </p14:nvContentPartPr>
              <p14:xfrm>
                <a:off x="8274627" y="614067"/>
                <a:ext cx="149040" cy="249120"/>
              </p14:xfrm>
            </p:contentPart>
          </mc:Choice>
          <mc:Fallback xmlns="">
            <p:pic>
              <p:nvPicPr>
                <p:cNvPr id="64" name="Freihand 63">
                  <a:extLst>
                    <a:ext uri="{FF2B5EF4-FFF2-40B4-BE49-F238E27FC236}">
                      <a16:creationId xmlns:a16="http://schemas.microsoft.com/office/drawing/2014/main" id="{2CCA1D99-3EEC-4632-A072-8D17CBF39961}"/>
                    </a:ext>
                  </a:extLst>
                </p:cNvPr>
                <p:cNvPicPr/>
                <p:nvPr/>
              </p:nvPicPr>
              <p:blipFill>
                <a:blip r:embed="rId67"/>
                <a:stretch>
                  <a:fillRect/>
                </a:stretch>
              </p:blipFill>
              <p:spPr>
                <a:xfrm>
                  <a:off x="8270307" y="609747"/>
                  <a:ext cx="157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B2D0D52C-4C56-4EBC-937E-4B0D8B356FC2}"/>
                    </a:ext>
                  </a:extLst>
                </p14:cNvPr>
                <p14:cNvContentPartPr/>
                <p14:nvPr/>
              </p14:nvContentPartPr>
              <p14:xfrm>
                <a:off x="8407107" y="695427"/>
                <a:ext cx="61560" cy="51120"/>
              </p14:xfrm>
            </p:contentPart>
          </mc:Choice>
          <mc:Fallback xmlns="">
            <p:pic>
              <p:nvPicPr>
                <p:cNvPr id="65" name="Freihand 64">
                  <a:extLst>
                    <a:ext uri="{FF2B5EF4-FFF2-40B4-BE49-F238E27FC236}">
                      <a16:creationId xmlns:a16="http://schemas.microsoft.com/office/drawing/2014/main" id="{B2D0D52C-4C56-4EBC-937E-4B0D8B356FC2}"/>
                    </a:ext>
                  </a:extLst>
                </p:cNvPr>
                <p:cNvPicPr/>
                <p:nvPr/>
              </p:nvPicPr>
              <p:blipFill>
                <a:blip r:embed="rId69"/>
                <a:stretch>
                  <a:fillRect/>
                </a:stretch>
              </p:blipFill>
              <p:spPr>
                <a:xfrm>
                  <a:off x="8402787" y="691107"/>
                  <a:ext cx="70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0FD2E65D-FCF5-4C4D-A25E-7F298808BF74}"/>
                    </a:ext>
                  </a:extLst>
                </p14:cNvPr>
                <p14:cNvContentPartPr/>
                <p14:nvPr/>
              </p14:nvContentPartPr>
              <p14:xfrm>
                <a:off x="8469747" y="681027"/>
                <a:ext cx="113400" cy="215640"/>
              </p14:xfrm>
            </p:contentPart>
          </mc:Choice>
          <mc:Fallback xmlns="">
            <p:pic>
              <p:nvPicPr>
                <p:cNvPr id="66" name="Freihand 65">
                  <a:extLst>
                    <a:ext uri="{FF2B5EF4-FFF2-40B4-BE49-F238E27FC236}">
                      <a16:creationId xmlns:a16="http://schemas.microsoft.com/office/drawing/2014/main" id="{0FD2E65D-FCF5-4C4D-A25E-7F298808BF74}"/>
                    </a:ext>
                  </a:extLst>
                </p:cNvPr>
                <p:cNvPicPr/>
                <p:nvPr/>
              </p:nvPicPr>
              <p:blipFill>
                <a:blip r:embed="rId71"/>
                <a:stretch>
                  <a:fillRect/>
                </a:stretch>
              </p:blipFill>
              <p:spPr>
                <a:xfrm>
                  <a:off x="8465427" y="676707"/>
                  <a:ext cx="122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A1DFF4D-FC44-466E-97EB-17B0B7463B8E}"/>
                    </a:ext>
                  </a:extLst>
                </p14:cNvPr>
                <p14:cNvContentPartPr/>
                <p14:nvPr/>
              </p14:nvContentPartPr>
              <p14:xfrm>
                <a:off x="8638227" y="702627"/>
                <a:ext cx="59760" cy="82440"/>
              </p14:xfrm>
            </p:contentPart>
          </mc:Choice>
          <mc:Fallback xmlns="">
            <p:pic>
              <p:nvPicPr>
                <p:cNvPr id="67" name="Freihand 66">
                  <a:extLst>
                    <a:ext uri="{FF2B5EF4-FFF2-40B4-BE49-F238E27FC236}">
                      <a16:creationId xmlns:a16="http://schemas.microsoft.com/office/drawing/2014/main" id="{CA1DFF4D-FC44-466E-97EB-17B0B7463B8E}"/>
                    </a:ext>
                  </a:extLst>
                </p:cNvPr>
                <p:cNvPicPr/>
                <p:nvPr/>
              </p:nvPicPr>
              <p:blipFill>
                <a:blip r:embed="rId73"/>
                <a:stretch>
                  <a:fillRect/>
                </a:stretch>
              </p:blipFill>
              <p:spPr>
                <a:xfrm>
                  <a:off x="8633907" y="698307"/>
                  <a:ext cx="68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A1BDC8DB-7D2A-453C-BD72-C0CE9975E353}"/>
                    </a:ext>
                  </a:extLst>
                </p14:cNvPr>
                <p14:cNvContentPartPr/>
                <p14:nvPr/>
              </p14:nvContentPartPr>
              <p14:xfrm>
                <a:off x="8740827" y="606147"/>
                <a:ext cx="138240" cy="202680"/>
              </p14:xfrm>
            </p:contentPart>
          </mc:Choice>
          <mc:Fallback xmlns="">
            <p:pic>
              <p:nvPicPr>
                <p:cNvPr id="68" name="Freihand 67">
                  <a:extLst>
                    <a:ext uri="{FF2B5EF4-FFF2-40B4-BE49-F238E27FC236}">
                      <a16:creationId xmlns:a16="http://schemas.microsoft.com/office/drawing/2014/main" id="{A1BDC8DB-7D2A-453C-BD72-C0CE9975E353}"/>
                    </a:ext>
                  </a:extLst>
                </p:cNvPr>
                <p:cNvPicPr/>
                <p:nvPr/>
              </p:nvPicPr>
              <p:blipFill>
                <a:blip r:embed="rId75"/>
                <a:stretch>
                  <a:fillRect/>
                </a:stretch>
              </p:blipFill>
              <p:spPr>
                <a:xfrm>
                  <a:off x="8736507" y="601827"/>
                  <a:ext cx="146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Freihand 72">
                  <a:extLst>
                    <a:ext uri="{FF2B5EF4-FFF2-40B4-BE49-F238E27FC236}">
                      <a16:creationId xmlns:a16="http://schemas.microsoft.com/office/drawing/2014/main" id="{8CA176FF-E638-4337-B0FF-B0A2783A1611}"/>
                    </a:ext>
                  </a:extLst>
                </p14:cNvPr>
                <p14:cNvContentPartPr/>
                <p14:nvPr/>
              </p14:nvContentPartPr>
              <p14:xfrm>
                <a:off x="8903547" y="662667"/>
                <a:ext cx="113400" cy="121320"/>
              </p14:xfrm>
            </p:contentPart>
          </mc:Choice>
          <mc:Fallback xmlns="">
            <p:pic>
              <p:nvPicPr>
                <p:cNvPr id="73" name="Freihand 72">
                  <a:extLst>
                    <a:ext uri="{FF2B5EF4-FFF2-40B4-BE49-F238E27FC236}">
                      <a16:creationId xmlns:a16="http://schemas.microsoft.com/office/drawing/2014/main" id="{8CA176FF-E638-4337-B0FF-B0A2783A1611}"/>
                    </a:ext>
                  </a:extLst>
                </p:cNvPr>
                <p:cNvPicPr/>
                <p:nvPr/>
              </p:nvPicPr>
              <p:blipFill>
                <a:blip r:embed="rId77"/>
                <a:stretch>
                  <a:fillRect/>
                </a:stretch>
              </p:blipFill>
              <p:spPr>
                <a:xfrm>
                  <a:off x="8899227" y="658347"/>
                  <a:ext cx="12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4" name="Freihand 73">
                  <a:extLst>
                    <a:ext uri="{FF2B5EF4-FFF2-40B4-BE49-F238E27FC236}">
                      <a16:creationId xmlns:a16="http://schemas.microsoft.com/office/drawing/2014/main" id="{0872D2A8-EAB4-4982-A59F-E18CBACDB7EF}"/>
                    </a:ext>
                  </a:extLst>
                </p14:cNvPr>
                <p14:cNvContentPartPr/>
                <p14:nvPr/>
              </p14:nvContentPartPr>
              <p14:xfrm>
                <a:off x="8977347" y="603267"/>
                <a:ext cx="107640" cy="163440"/>
              </p14:xfrm>
            </p:contentPart>
          </mc:Choice>
          <mc:Fallback xmlns="">
            <p:pic>
              <p:nvPicPr>
                <p:cNvPr id="74" name="Freihand 73">
                  <a:extLst>
                    <a:ext uri="{FF2B5EF4-FFF2-40B4-BE49-F238E27FC236}">
                      <a16:creationId xmlns:a16="http://schemas.microsoft.com/office/drawing/2014/main" id="{0872D2A8-EAB4-4982-A59F-E18CBACDB7EF}"/>
                    </a:ext>
                  </a:extLst>
                </p:cNvPr>
                <p:cNvPicPr/>
                <p:nvPr/>
              </p:nvPicPr>
              <p:blipFill>
                <a:blip r:embed="rId79"/>
                <a:stretch>
                  <a:fillRect/>
                </a:stretch>
              </p:blipFill>
              <p:spPr>
                <a:xfrm>
                  <a:off x="8973027" y="598947"/>
                  <a:ext cx="116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6F3C3FB1-A6D5-455C-B368-91E4CB6E4F6D}"/>
                    </a:ext>
                  </a:extLst>
                </p14:cNvPr>
                <p14:cNvContentPartPr/>
                <p14:nvPr/>
              </p14:nvContentPartPr>
              <p14:xfrm>
                <a:off x="9288387" y="647187"/>
                <a:ext cx="200160" cy="117720"/>
              </p14:xfrm>
            </p:contentPart>
          </mc:Choice>
          <mc:Fallback xmlns="">
            <p:pic>
              <p:nvPicPr>
                <p:cNvPr id="75" name="Freihand 74">
                  <a:extLst>
                    <a:ext uri="{FF2B5EF4-FFF2-40B4-BE49-F238E27FC236}">
                      <a16:creationId xmlns:a16="http://schemas.microsoft.com/office/drawing/2014/main" id="{6F3C3FB1-A6D5-455C-B368-91E4CB6E4F6D}"/>
                    </a:ext>
                  </a:extLst>
                </p:cNvPr>
                <p:cNvPicPr/>
                <p:nvPr/>
              </p:nvPicPr>
              <p:blipFill>
                <a:blip r:embed="rId81"/>
                <a:stretch>
                  <a:fillRect/>
                </a:stretch>
              </p:blipFill>
              <p:spPr>
                <a:xfrm>
                  <a:off x="9284067" y="642867"/>
                  <a:ext cx="208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51CBB224-0363-492C-9BA6-52335B2A475C}"/>
                    </a:ext>
                  </a:extLst>
                </p14:cNvPr>
                <p14:cNvContentPartPr/>
                <p14:nvPr/>
              </p14:nvContentPartPr>
              <p14:xfrm>
                <a:off x="9512307" y="641787"/>
                <a:ext cx="77040" cy="102960"/>
              </p14:xfrm>
            </p:contentPart>
          </mc:Choice>
          <mc:Fallback xmlns="">
            <p:pic>
              <p:nvPicPr>
                <p:cNvPr id="76" name="Freihand 75">
                  <a:extLst>
                    <a:ext uri="{FF2B5EF4-FFF2-40B4-BE49-F238E27FC236}">
                      <a16:creationId xmlns:a16="http://schemas.microsoft.com/office/drawing/2014/main" id="{51CBB224-0363-492C-9BA6-52335B2A475C}"/>
                    </a:ext>
                  </a:extLst>
                </p:cNvPr>
                <p:cNvPicPr/>
                <p:nvPr/>
              </p:nvPicPr>
              <p:blipFill>
                <a:blip r:embed="rId83"/>
                <a:stretch>
                  <a:fillRect/>
                </a:stretch>
              </p:blipFill>
              <p:spPr>
                <a:xfrm>
                  <a:off x="9507987" y="637467"/>
                  <a:ext cx="85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7" name="Freihand 76">
                  <a:extLst>
                    <a:ext uri="{FF2B5EF4-FFF2-40B4-BE49-F238E27FC236}">
                      <a16:creationId xmlns:a16="http://schemas.microsoft.com/office/drawing/2014/main" id="{D1D32E83-8DD5-4246-A15A-12662E7933E8}"/>
                    </a:ext>
                  </a:extLst>
                </p14:cNvPr>
                <p14:cNvContentPartPr/>
                <p14:nvPr/>
              </p14:nvContentPartPr>
              <p14:xfrm>
                <a:off x="9612747" y="560787"/>
                <a:ext cx="127080" cy="180360"/>
              </p14:xfrm>
            </p:contentPart>
          </mc:Choice>
          <mc:Fallback xmlns="">
            <p:pic>
              <p:nvPicPr>
                <p:cNvPr id="77" name="Freihand 76">
                  <a:extLst>
                    <a:ext uri="{FF2B5EF4-FFF2-40B4-BE49-F238E27FC236}">
                      <a16:creationId xmlns:a16="http://schemas.microsoft.com/office/drawing/2014/main" id="{D1D32E83-8DD5-4246-A15A-12662E7933E8}"/>
                    </a:ext>
                  </a:extLst>
                </p:cNvPr>
                <p:cNvPicPr/>
                <p:nvPr/>
              </p:nvPicPr>
              <p:blipFill>
                <a:blip r:embed="rId85"/>
                <a:stretch>
                  <a:fillRect/>
                </a:stretch>
              </p:blipFill>
              <p:spPr>
                <a:xfrm>
                  <a:off x="9608427" y="556467"/>
                  <a:ext cx="135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8" name="Freihand 77">
                  <a:extLst>
                    <a:ext uri="{FF2B5EF4-FFF2-40B4-BE49-F238E27FC236}">
                      <a16:creationId xmlns:a16="http://schemas.microsoft.com/office/drawing/2014/main" id="{60181305-B34D-409A-81EC-764771A1FDF0}"/>
                    </a:ext>
                  </a:extLst>
                </p14:cNvPr>
                <p14:cNvContentPartPr/>
                <p14:nvPr/>
              </p14:nvContentPartPr>
              <p14:xfrm>
                <a:off x="9761427" y="645747"/>
                <a:ext cx="29520" cy="68040"/>
              </p14:xfrm>
            </p:contentPart>
          </mc:Choice>
          <mc:Fallback xmlns="">
            <p:pic>
              <p:nvPicPr>
                <p:cNvPr id="78" name="Freihand 77">
                  <a:extLst>
                    <a:ext uri="{FF2B5EF4-FFF2-40B4-BE49-F238E27FC236}">
                      <a16:creationId xmlns:a16="http://schemas.microsoft.com/office/drawing/2014/main" id="{60181305-B34D-409A-81EC-764771A1FDF0}"/>
                    </a:ext>
                  </a:extLst>
                </p:cNvPr>
                <p:cNvPicPr/>
                <p:nvPr/>
              </p:nvPicPr>
              <p:blipFill>
                <a:blip r:embed="rId87"/>
                <a:stretch>
                  <a:fillRect/>
                </a:stretch>
              </p:blipFill>
              <p:spPr>
                <a:xfrm>
                  <a:off x="9757107" y="641427"/>
                  <a:ext cx="38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9" name="Freihand 78">
                  <a:extLst>
                    <a:ext uri="{FF2B5EF4-FFF2-40B4-BE49-F238E27FC236}">
                      <a16:creationId xmlns:a16="http://schemas.microsoft.com/office/drawing/2014/main" id="{CA3A3D1C-F321-4E4F-B850-5CB168FBBCAE}"/>
                    </a:ext>
                  </a:extLst>
                </p14:cNvPr>
                <p14:cNvContentPartPr/>
                <p14:nvPr/>
              </p14:nvContentPartPr>
              <p14:xfrm>
                <a:off x="9814347" y="538107"/>
                <a:ext cx="99360" cy="173880"/>
              </p14:xfrm>
            </p:contentPart>
          </mc:Choice>
          <mc:Fallback xmlns="">
            <p:pic>
              <p:nvPicPr>
                <p:cNvPr id="79" name="Freihand 78">
                  <a:extLst>
                    <a:ext uri="{FF2B5EF4-FFF2-40B4-BE49-F238E27FC236}">
                      <a16:creationId xmlns:a16="http://schemas.microsoft.com/office/drawing/2014/main" id="{CA3A3D1C-F321-4E4F-B850-5CB168FBBCAE}"/>
                    </a:ext>
                  </a:extLst>
                </p:cNvPr>
                <p:cNvPicPr/>
                <p:nvPr/>
              </p:nvPicPr>
              <p:blipFill>
                <a:blip r:embed="rId89"/>
                <a:stretch>
                  <a:fillRect/>
                </a:stretch>
              </p:blipFill>
              <p:spPr>
                <a:xfrm>
                  <a:off x="9810027" y="533787"/>
                  <a:ext cx="10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0" name="Freihand 79">
                  <a:extLst>
                    <a:ext uri="{FF2B5EF4-FFF2-40B4-BE49-F238E27FC236}">
                      <a16:creationId xmlns:a16="http://schemas.microsoft.com/office/drawing/2014/main" id="{CE1D91E0-BE77-4DBB-9A6A-9141DF4CE78A}"/>
                    </a:ext>
                  </a:extLst>
                </p14:cNvPr>
                <p14:cNvContentPartPr/>
                <p14:nvPr/>
              </p14:nvContentPartPr>
              <p14:xfrm>
                <a:off x="9874827" y="532347"/>
                <a:ext cx="106200" cy="186120"/>
              </p14:xfrm>
            </p:contentPart>
          </mc:Choice>
          <mc:Fallback xmlns="">
            <p:pic>
              <p:nvPicPr>
                <p:cNvPr id="80" name="Freihand 79">
                  <a:extLst>
                    <a:ext uri="{FF2B5EF4-FFF2-40B4-BE49-F238E27FC236}">
                      <a16:creationId xmlns:a16="http://schemas.microsoft.com/office/drawing/2014/main" id="{CE1D91E0-BE77-4DBB-9A6A-9141DF4CE78A}"/>
                    </a:ext>
                  </a:extLst>
                </p:cNvPr>
                <p:cNvPicPr/>
                <p:nvPr/>
              </p:nvPicPr>
              <p:blipFill>
                <a:blip r:embed="rId91"/>
                <a:stretch>
                  <a:fillRect/>
                </a:stretch>
              </p:blipFill>
              <p:spPr>
                <a:xfrm>
                  <a:off x="9870507" y="528027"/>
                  <a:ext cx="114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Freihand 80">
                  <a:extLst>
                    <a:ext uri="{FF2B5EF4-FFF2-40B4-BE49-F238E27FC236}">
                      <a16:creationId xmlns:a16="http://schemas.microsoft.com/office/drawing/2014/main" id="{8310C021-8A65-4A30-8460-EC10B39584D7}"/>
                    </a:ext>
                  </a:extLst>
                </p14:cNvPr>
                <p14:cNvContentPartPr/>
                <p14:nvPr/>
              </p14:nvContentPartPr>
              <p14:xfrm>
                <a:off x="9999747" y="557907"/>
                <a:ext cx="73440" cy="159480"/>
              </p14:xfrm>
            </p:contentPart>
          </mc:Choice>
          <mc:Fallback xmlns="">
            <p:pic>
              <p:nvPicPr>
                <p:cNvPr id="81" name="Freihand 80">
                  <a:extLst>
                    <a:ext uri="{FF2B5EF4-FFF2-40B4-BE49-F238E27FC236}">
                      <a16:creationId xmlns:a16="http://schemas.microsoft.com/office/drawing/2014/main" id="{8310C021-8A65-4A30-8460-EC10B39584D7}"/>
                    </a:ext>
                  </a:extLst>
                </p:cNvPr>
                <p:cNvPicPr/>
                <p:nvPr/>
              </p:nvPicPr>
              <p:blipFill>
                <a:blip r:embed="rId93"/>
                <a:stretch>
                  <a:fillRect/>
                </a:stretch>
              </p:blipFill>
              <p:spPr>
                <a:xfrm>
                  <a:off x="9995427" y="553587"/>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 name="Freihand 81">
                  <a:extLst>
                    <a:ext uri="{FF2B5EF4-FFF2-40B4-BE49-F238E27FC236}">
                      <a16:creationId xmlns:a16="http://schemas.microsoft.com/office/drawing/2014/main" id="{C16B7A56-9757-4377-8A33-ECA884507345}"/>
                    </a:ext>
                  </a:extLst>
                </p14:cNvPr>
                <p14:cNvContentPartPr/>
                <p14:nvPr/>
              </p14:nvContentPartPr>
              <p14:xfrm>
                <a:off x="10136547" y="612627"/>
                <a:ext cx="105480" cy="102600"/>
              </p14:xfrm>
            </p:contentPart>
          </mc:Choice>
          <mc:Fallback xmlns="">
            <p:pic>
              <p:nvPicPr>
                <p:cNvPr id="82" name="Freihand 81">
                  <a:extLst>
                    <a:ext uri="{FF2B5EF4-FFF2-40B4-BE49-F238E27FC236}">
                      <a16:creationId xmlns:a16="http://schemas.microsoft.com/office/drawing/2014/main" id="{C16B7A56-9757-4377-8A33-ECA884507345}"/>
                    </a:ext>
                  </a:extLst>
                </p:cNvPr>
                <p:cNvPicPr/>
                <p:nvPr/>
              </p:nvPicPr>
              <p:blipFill>
                <a:blip r:embed="rId95"/>
                <a:stretch>
                  <a:fillRect/>
                </a:stretch>
              </p:blipFill>
              <p:spPr>
                <a:xfrm>
                  <a:off x="10132227" y="608307"/>
                  <a:ext cx="114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3" name="Freihand 82">
                  <a:extLst>
                    <a:ext uri="{FF2B5EF4-FFF2-40B4-BE49-F238E27FC236}">
                      <a16:creationId xmlns:a16="http://schemas.microsoft.com/office/drawing/2014/main" id="{348C0C1F-E3A6-4C34-805B-750B70EC0751}"/>
                    </a:ext>
                  </a:extLst>
                </p14:cNvPr>
                <p14:cNvContentPartPr/>
                <p14:nvPr/>
              </p14:nvContentPartPr>
              <p14:xfrm>
                <a:off x="10280547" y="617307"/>
                <a:ext cx="34920" cy="93600"/>
              </p14:xfrm>
            </p:contentPart>
          </mc:Choice>
          <mc:Fallback xmlns="">
            <p:pic>
              <p:nvPicPr>
                <p:cNvPr id="83" name="Freihand 82">
                  <a:extLst>
                    <a:ext uri="{FF2B5EF4-FFF2-40B4-BE49-F238E27FC236}">
                      <a16:creationId xmlns:a16="http://schemas.microsoft.com/office/drawing/2014/main" id="{348C0C1F-E3A6-4C34-805B-750B70EC0751}"/>
                    </a:ext>
                  </a:extLst>
                </p:cNvPr>
                <p:cNvPicPr/>
                <p:nvPr/>
              </p:nvPicPr>
              <p:blipFill>
                <a:blip r:embed="rId97"/>
                <a:stretch>
                  <a:fillRect/>
                </a:stretch>
              </p:blipFill>
              <p:spPr>
                <a:xfrm>
                  <a:off x="10276227" y="612987"/>
                  <a:ext cx="43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63808E43-1106-4AE3-A80F-1EDCE68BED4F}"/>
                    </a:ext>
                  </a:extLst>
                </p14:cNvPr>
                <p14:cNvContentPartPr/>
                <p14:nvPr/>
              </p14:nvContentPartPr>
              <p14:xfrm>
                <a:off x="10299267" y="545307"/>
                <a:ext cx="23400" cy="46080"/>
              </p14:xfrm>
            </p:contentPart>
          </mc:Choice>
          <mc:Fallback xmlns="">
            <p:pic>
              <p:nvPicPr>
                <p:cNvPr id="84" name="Freihand 83">
                  <a:extLst>
                    <a:ext uri="{FF2B5EF4-FFF2-40B4-BE49-F238E27FC236}">
                      <a16:creationId xmlns:a16="http://schemas.microsoft.com/office/drawing/2014/main" id="{63808E43-1106-4AE3-A80F-1EDCE68BED4F}"/>
                    </a:ext>
                  </a:extLst>
                </p:cNvPr>
                <p:cNvPicPr/>
                <p:nvPr/>
              </p:nvPicPr>
              <p:blipFill>
                <a:blip r:embed="rId99"/>
                <a:stretch>
                  <a:fillRect/>
                </a:stretch>
              </p:blipFill>
              <p:spPr>
                <a:xfrm>
                  <a:off x="10294947" y="540987"/>
                  <a:ext cx="32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Freihand 84">
                  <a:extLst>
                    <a:ext uri="{FF2B5EF4-FFF2-40B4-BE49-F238E27FC236}">
                      <a16:creationId xmlns:a16="http://schemas.microsoft.com/office/drawing/2014/main" id="{F1925298-743A-46A6-9854-4232F1BB3A43}"/>
                    </a:ext>
                  </a:extLst>
                </p14:cNvPr>
                <p14:cNvContentPartPr/>
                <p14:nvPr/>
              </p14:nvContentPartPr>
              <p14:xfrm>
                <a:off x="10346067" y="521907"/>
                <a:ext cx="123120" cy="184320"/>
              </p14:xfrm>
            </p:contentPart>
          </mc:Choice>
          <mc:Fallback xmlns="">
            <p:pic>
              <p:nvPicPr>
                <p:cNvPr id="85" name="Freihand 84">
                  <a:extLst>
                    <a:ext uri="{FF2B5EF4-FFF2-40B4-BE49-F238E27FC236}">
                      <a16:creationId xmlns:a16="http://schemas.microsoft.com/office/drawing/2014/main" id="{F1925298-743A-46A6-9854-4232F1BB3A43}"/>
                    </a:ext>
                  </a:extLst>
                </p:cNvPr>
                <p:cNvPicPr/>
                <p:nvPr/>
              </p:nvPicPr>
              <p:blipFill>
                <a:blip r:embed="rId101"/>
                <a:stretch>
                  <a:fillRect/>
                </a:stretch>
              </p:blipFill>
              <p:spPr>
                <a:xfrm>
                  <a:off x="10341747" y="517587"/>
                  <a:ext cx="131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7" name="Freihand 86">
                  <a:extLst>
                    <a:ext uri="{FF2B5EF4-FFF2-40B4-BE49-F238E27FC236}">
                      <a16:creationId xmlns:a16="http://schemas.microsoft.com/office/drawing/2014/main" id="{3CC8180B-AC75-47BF-B6E0-D787C1001593}"/>
                    </a:ext>
                  </a:extLst>
                </p14:cNvPr>
                <p14:cNvContentPartPr/>
                <p14:nvPr/>
              </p14:nvContentPartPr>
              <p14:xfrm>
                <a:off x="10686267" y="585267"/>
                <a:ext cx="15120" cy="153000"/>
              </p14:xfrm>
            </p:contentPart>
          </mc:Choice>
          <mc:Fallback xmlns="">
            <p:pic>
              <p:nvPicPr>
                <p:cNvPr id="87" name="Freihand 86">
                  <a:extLst>
                    <a:ext uri="{FF2B5EF4-FFF2-40B4-BE49-F238E27FC236}">
                      <a16:creationId xmlns:a16="http://schemas.microsoft.com/office/drawing/2014/main" id="{3CC8180B-AC75-47BF-B6E0-D787C1001593}"/>
                    </a:ext>
                  </a:extLst>
                </p:cNvPr>
                <p:cNvPicPr/>
                <p:nvPr/>
              </p:nvPicPr>
              <p:blipFill>
                <a:blip r:embed="rId103"/>
                <a:stretch>
                  <a:fillRect/>
                </a:stretch>
              </p:blipFill>
              <p:spPr>
                <a:xfrm>
                  <a:off x="10681947" y="580947"/>
                  <a:ext cx="23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8454A986-9BA8-4871-89A0-CC94DA12E3B3}"/>
                    </a:ext>
                  </a:extLst>
                </p14:cNvPr>
                <p14:cNvContentPartPr/>
                <p14:nvPr/>
              </p14:nvContentPartPr>
              <p14:xfrm>
                <a:off x="10581147" y="732867"/>
                <a:ext cx="180720" cy="15120"/>
              </p14:xfrm>
            </p:contentPart>
          </mc:Choice>
          <mc:Fallback xmlns="">
            <p:pic>
              <p:nvPicPr>
                <p:cNvPr id="88" name="Freihand 87">
                  <a:extLst>
                    <a:ext uri="{FF2B5EF4-FFF2-40B4-BE49-F238E27FC236}">
                      <a16:creationId xmlns:a16="http://schemas.microsoft.com/office/drawing/2014/main" id="{8454A986-9BA8-4871-89A0-CC94DA12E3B3}"/>
                    </a:ext>
                  </a:extLst>
                </p:cNvPr>
                <p:cNvPicPr/>
                <p:nvPr/>
              </p:nvPicPr>
              <p:blipFill>
                <a:blip r:embed="rId105"/>
                <a:stretch>
                  <a:fillRect/>
                </a:stretch>
              </p:blipFill>
              <p:spPr>
                <a:xfrm>
                  <a:off x="10576827" y="728547"/>
                  <a:ext cx="189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96C7B07C-2C8B-4507-99EF-D309B53F1F0E}"/>
                    </a:ext>
                  </a:extLst>
                </p14:cNvPr>
                <p14:cNvContentPartPr/>
                <p14:nvPr/>
              </p14:nvContentPartPr>
              <p14:xfrm>
                <a:off x="10618947" y="575187"/>
                <a:ext cx="137880" cy="41760"/>
              </p14:xfrm>
            </p:contentPart>
          </mc:Choice>
          <mc:Fallback xmlns="">
            <p:pic>
              <p:nvPicPr>
                <p:cNvPr id="89" name="Freihand 88">
                  <a:extLst>
                    <a:ext uri="{FF2B5EF4-FFF2-40B4-BE49-F238E27FC236}">
                      <a16:creationId xmlns:a16="http://schemas.microsoft.com/office/drawing/2014/main" id="{96C7B07C-2C8B-4507-99EF-D309B53F1F0E}"/>
                    </a:ext>
                  </a:extLst>
                </p:cNvPr>
                <p:cNvPicPr/>
                <p:nvPr/>
              </p:nvPicPr>
              <p:blipFill>
                <a:blip r:embed="rId107"/>
                <a:stretch>
                  <a:fillRect/>
                </a:stretch>
              </p:blipFill>
              <p:spPr>
                <a:xfrm>
                  <a:off x="10614627" y="570867"/>
                  <a:ext cx="146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Freihand 89">
                  <a:extLst>
                    <a:ext uri="{FF2B5EF4-FFF2-40B4-BE49-F238E27FC236}">
                      <a16:creationId xmlns:a16="http://schemas.microsoft.com/office/drawing/2014/main" id="{93485896-6ACF-4702-9AFE-ACA277A1BB28}"/>
                    </a:ext>
                  </a:extLst>
                </p14:cNvPr>
                <p14:cNvContentPartPr/>
                <p14:nvPr/>
              </p14:nvContentPartPr>
              <p14:xfrm>
                <a:off x="10793187" y="556467"/>
                <a:ext cx="123120" cy="165240"/>
              </p14:xfrm>
            </p:contentPart>
          </mc:Choice>
          <mc:Fallback xmlns="">
            <p:pic>
              <p:nvPicPr>
                <p:cNvPr id="90" name="Freihand 89">
                  <a:extLst>
                    <a:ext uri="{FF2B5EF4-FFF2-40B4-BE49-F238E27FC236}">
                      <a16:creationId xmlns:a16="http://schemas.microsoft.com/office/drawing/2014/main" id="{93485896-6ACF-4702-9AFE-ACA277A1BB28}"/>
                    </a:ext>
                  </a:extLst>
                </p:cNvPr>
                <p:cNvPicPr/>
                <p:nvPr/>
              </p:nvPicPr>
              <p:blipFill>
                <a:blip r:embed="rId109"/>
                <a:stretch>
                  <a:fillRect/>
                </a:stretch>
              </p:blipFill>
              <p:spPr>
                <a:xfrm>
                  <a:off x="10788867" y="552147"/>
                  <a:ext cx="131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CFA63723-8B5A-4B7A-BE35-43A6A8F9E31B}"/>
                    </a:ext>
                  </a:extLst>
                </p14:cNvPr>
                <p14:cNvContentPartPr/>
                <p14:nvPr/>
              </p14:nvContentPartPr>
              <p14:xfrm>
                <a:off x="11067507" y="620187"/>
                <a:ext cx="97920" cy="69840"/>
              </p14:xfrm>
            </p:contentPart>
          </mc:Choice>
          <mc:Fallback xmlns="">
            <p:pic>
              <p:nvPicPr>
                <p:cNvPr id="91" name="Freihand 90">
                  <a:extLst>
                    <a:ext uri="{FF2B5EF4-FFF2-40B4-BE49-F238E27FC236}">
                      <a16:creationId xmlns:a16="http://schemas.microsoft.com/office/drawing/2014/main" id="{CFA63723-8B5A-4B7A-BE35-43A6A8F9E31B}"/>
                    </a:ext>
                  </a:extLst>
                </p:cNvPr>
                <p:cNvPicPr/>
                <p:nvPr/>
              </p:nvPicPr>
              <p:blipFill>
                <a:blip r:embed="rId111"/>
                <a:stretch>
                  <a:fillRect/>
                </a:stretch>
              </p:blipFill>
              <p:spPr>
                <a:xfrm>
                  <a:off x="11063187" y="615867"/>
                  <a:ext cx="106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483EF755-DB0C-4008-AAEF-795FF6365043}"/>
                    </a:ext>
                  </a:extLst>
                </p14:cNvPr>
                <p14:cNvContentPartPr/>
                <p14:nvPr/>
              </p14:nvContentPartPr>
              <p14:xfrm>
                <a:off x="11163987" y="607587"/>
                <a:ext cx="69120" cy="72720"/>
              </p14:xfrm>
            </p:contentPart>
          </mc:Choice>
          <mc:Fallback xmlns="">
            <p:pic>
              <p:nvPicPr>
                <p:cNvPr id="92" name="Freihand 91">
                  <a:extLst>
                    <a:ext uri="{FF2B5EF4-FFF2-40B4-BE49-F238E27FC236}">
                      <a16:creationId xmlns:a16="http://schemas.microsoft.com/office/drawing/2014/main" id="{483EF755-DB0C-4008-AAEF-795FF6365043}"/>
                    </a:ext>
                  </a:extLst>
                </p:cNvPr>
                <p:cNvPicPr/>
                <p:nvPr/>
              </p:nvPicPr>
              <p:blipFill>
                <a:blip r:embed="rId113"/>
                <a:stretch>
                  <a:fillRect/>
                </a:stretch>
              </p:blipFill>
              <p:spPr>
                <a:xfrm>
                  <a:off x="11159667" y="603267"/>
                  <a:ext cx="77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02CC69D5-AD92-4698-862E-4651557E7491}"/>
                    </a:ext>
                  </a:extLst>
                </p14:cNvPr>
                <p14:cNvContentPartPr/>
                <p14:nvPr/>
              </p14:nvContentPartPr>
              <p14:xfrm>
                <a:off x="11252547" y="502107"/>
                <a:ext cx="134280" cy="173160"/>
              </p14:xfrm>
            </p:contentPart>
          </mc:Choice>
          <mc:Fallback xmlns="">
            <p:pic>
              <p:nvPicPr>
                <p:cNvPr id="93" name="Freihand 92">
                  <a:extLst>
                    <a:ext uri="{FF2B5EF4-FFF2-40B4-BE49-F238E27FC236}">
                      <a16:creationId xmlns:a16="http://schemas.microsoft.com/office/drawing/2014/main" id="{02CC69D5-AD92-4698-862E-4651557E7491}"/>
                    </a:ext>
                  </a:extLst>
                </p:cNvPr>
                <p:cNvPicPr/>
                <p:nvPr/>
              </p:nvPicPr>
              <p:blipFill>
                <a:blip r:embed="rId115"/>
                <a:stretch>
                  <a:fillRect/>
                </a:stretch>
              </p:blipFill>
              <p:spPr>
                <a:xfrm>
                  <a:off x="11248227" y="497787"/>
                  <a:ext cx="142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183458D3-A597-4D8C-AE22-F717D7E923FD}"/>
                    </a:ext>
                  </a:extLst>
                </p14:cNvPr>
                <p14:cNvContentPartPr/>
                <p14:nvPr/>
              </p14:nvContentPartPr>
              <p14:xfrm>
                <a:off x="11476467" y="570507"/>
                <a:ext cx="219600" cy="108000"/>
              </p14:xfrm>
            </p:contentPart>
          </mc:Choice>
          <mc:Fallback xmlns="">
            <p:pic>
              <p:nvPicPr>
                <p:cNvPr id="94" name="Freihand 93">
                  <a:extLst>
                    <a:ext uri="{FF2B5EF4-FFF2-40B4-BE49-F238E27FC236}">
                      <a16:creationId xmlns:a16="http://schemas.microsoft.com/office/drawing/2014/main" id="{183458D3-A597-4D8C-AE22-F717D7E923FD}"/>
                    </a:ext>
                  </a:extLst>
                </p:cNvPr>
                <p:cNvPicPr/>
                <p:nvPr/>
              </p:nvPicPr>
              <p:blipFill>
                <a:blip r:embed="rId117"/>
                <a:stretch>
                  <a:fillRect/>
                </a:stretch>
              </p:blipFill>
              <p:spPr>
                <a:xfrm>
                  <a:off x="11472147" y="566187"/>
                  <a:ext cx="228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Freihand 94">
                  <a:extLst>
                    <a:ext uri="{FF2B5EF4-FFF2-40B4-BE49-F238E27FC236}">
                      <a16:creationId xmlns:a16="http://schemas.microsoft.com/office/drawing/2014/main" id="{C8308D9A-BD0D-4BE9-9392-91C7788D26C6}"/>
                    </a:ext>
                  </a:extLst>
                </p14:cNvPr>
                <p14:cNvContentPartPr/>
                <p14:nvPr/>
              </p14:nvContentPartPr>
              <p14:xfrm>
                <a:off x="11622987" y="483747"/>
                <a:ext cx="207360" cy="317880"/>
              </p14:xfrm>
            </p:contentPart>
          </mc:Choice>
          <mc:Fallback xmlns="">
            <p:pic>
              <p:nvPicPr>
                <p:cNvPr id="95" name="Freihand 94">
                  <a:extLst>
                    <a:ext uri="{FF2B5EF4-FFF2-40B4-BE49-F238E27FC236}">
                      <a16:creationId xmlns:a16="http://schemas.microsoft.com/office/drawing/2014/main" id="{C8308D9A-BD0D-4BE9-9392-91C7788D26C6}"/>
                    </a:ext>
                  </a:extLst>
                </p:cNvPr>
                <p:cNvPicPr/>
                <p:nvPr/>
              </p:nvPicPr>
              <p:blipFill>
                <a:blip r:embed="rId119"/>
                <a:stretch>
                  <a:fillRect/>
                </a:stretch>
              </p:blipFill>
              <p:spPr>
                <a:xfrm>
                  <a:off x="11618667" y="479427"/>
                  <a:ext cx="2160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Freihand 95">
                  <a:extLst>
                    <a:ext uri="{FF2B5EF4-FFF2-40B4-BE49-F238E27FC236}">
                      <a16:creationId xmlns:a16="http://schemas.microsoft.com/office/drawing/2014/main" id="{67AA2026-9E94-4BCD-B4D8-6114204A84FC}"/>
                    </a:ext>
                  </a:extLst>
                </p14:cNvPr>
                <p14:cNvContentPartPr/>
                <p14:nvPr/>
              </p14:nvContentPartPr>
              <p14:xfrm>
                <a:off x="11836467" y="570867"/>
                <a:ext cx="191520" cy="146160"/>
              </p14:xfrm>
            </p:contentPart>
          </mc:Choice>
          <mc:Fallback xmlns="">
            <p:pic>
              <p:nvPicPr>
                <p:cNvPr id="96" name="Freihand 95">
                  <a:extLst>
                    <a:ext uri="{FF2B5EF4-FFF2-40B4-BE49-F238E27FC236}">
                      <a16:creationId xmlns:a16="http://schemas.microsoft.com/office/drawing/2014/main" id="{67AA2026-9E94-4BCD-B4D8-6114204A84FC}"/>
                    </a:ext>
                  </a:extLst>
                </p:cNvPr>
                <p:cNvPicPr/>
                <p:nvPr/>
              </p:nvPicPr>
              <p:blipFill>
                <a:blip r:embed="rId121"/>
                <a:stretch>
                  <a:fillRect/>
                </a:stretch>
              </p:blipFill>
              <p:spPr>
                <a:xfrm>
                  <a:off x="11832147" y="566547"/>
                  <a:ext cx="20016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11" name="Freihand 110">
                <a:extLst>
                  <a:ext uri="{FF2B5EF4-FFF2-40B4-BE49-F238E27FC236}">
                    <a16:creationId xmlns:a16="http://schemas.microsoft.com/office/drawing/2014/main" id="{2E88155F-AB0B-4B47-9AF9-34B703133B2B}"/>
                  </a:ext>
                </a:extLst>
              </p14:cNvPr>
              <p14:cNvContentPartPr/>
              <p14:nvPr/>
            </p14:nvContentPartPr>
            <p14:xfrm>
              <a:off x="2074707" y="1862187"/>
              <a:ext cx="56520" cy="97920"/>
            </p14:xfrm>
          </p:contentPart>
        </mc:Choice>
        <mc:Fallback xmlns="">
          <p:pic>
            <p:nvPicPr>
              <p:cNvPr id="111" name="Freihand 110">
                <a:extLst>
                  <a:ext uri="{FF2B5EF4-FFF2-40B4-BE49-F238E27FC236}">
                    <a16:creationId xmlns:a16="http://schemas.microsoft.com/office/drawing/2014/main" id="{2E88155F-AB0B-4B47-9AF9-34B703133B2B}"/>
                  </a:ext>
                </a:extLst>
              </p:cNvPr>
              <p:cNvPicPr/>
              <p:nvPr/>
            </p:nvPicPr>
            <p:blipFill>
              <a:blip r:embed="rId123"/>
              <a:stretch>
                <a:fillRect/>
              </a:stretch>
            </p:blipFill>
            <p:spPr>
              <a:xfrm>
                <a:off x="2070387" y="1857867"/>
                <a:ext cx="6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2" name="Freihand 111">
                <a:extLst>
                  <a:ext uri="{FF2B5EF4-FFF2-40B4-BE49-F238E27FC236}">
                    <a16:creationId xmlns:a16="http://schemas.microsoft.com/office/drawing/2014/main" id="{01393389-7482-4DBC-AA94-61C50387D6C1}"/>
                  </a:ext>
                </a:extLst>
              </p14:cNvPr>
              <p14:cNvContentPartPr/>
              <p14:nvPr/>
            </p14:nvContentPartPr>
            <p14:xfrm>
              <a:off x="728667" y="4944507"/>
              <a:ext cx="20880" cy="46440"/>
            </p14:xfrm>
          </p:contentPart>
        </mc:Choice>
        <mc:Fallback xmlns="">
          <p:pic>
            <p:nvPicPr>
              <p:cNvPr id="112" name="Freihand 111">
                <a:extLst>
                  <a:ext uri="{FF2B5EF4-FFF2-40B4-BE49-F238E27FC236}">
                    <a16:creationId xmlns:a16="http://schemas.microsoft.com/office/drawing/2014/main" id="{01393389-7482-4DBC-AA94-61C50387D6C1}"/>
                  </a:ext>
                </a:extLst>
              </p:cNvPr>
              <p:cNvPicPr/>
              <p:nvPr/>
            </p:nvPicPr>
            <p:blipFill>
              <a:blip r:embed="rId125"/>
              <a:stretch>
                <a:fillRect/>
              </a:stretch>
            </p:blipFill>
            <p:spPr>
              <a:xfrm>
                <a:off x="724347" y="4940187"/>
                <a:ext cx="29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9" name="Freihand 128">
                <a:extLst>
                  <a:ext uri="{FF2B5EF4-FFF2-40B4-BE49-F238E27FC236}">
                    <a16:creationId xmlns:a16="http://schemas.microsoft.com/office/drawing/2014/main" id="{8D973B69-8E51-4044-A87A-E54BA469B579}"/>
                  </a:ext>
                </a:extLst>
              </p14:cNvPr>
              <p14:cNvContentPartPr/>
              <p14:nvPr/>
            </p14:nvContentPartPr>
            <p14:xfrm>
              <a:off x="719307" y="4949187"/>
              <a:ext cx="26280" cy="69120"/>
            </p14:xfrm>
          </p:contentPart>
        </mc:Choice>
        <mc:Fallback xmlns="">
          <p:pic>
            <p:nvPicPr>
              <p:cNvPr id="129" name="Freihand 128">
                <a:extLst>
                  <a:ext uri="{FF2B5EF4-FFF2-40B4-BE49-F238E27FC236}">
                    <a16:creationId xmlns:a16="http://schemas.microsoft.com/office/drawing/2014/main" id="{8D973B69-8E51-4044-A87A-E54BA469B579}"/>
                  </a:ext>
                </a:extLst>
              </p:cNvPr>
              <p:cNvPicPr/>
              <p:nvPr/>
            </p:nvPicPr>
            <p:blipFill>
              <a:blip r:embed="rId127"/>
              <a:stretch>
                <a:fillRect/>
              </a:stretch>
            </p:blipFill>
            <p:spPr>
              <a:xfrm>
                <a:off x="714987" y="4944867"/>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0" name="Freihand 129">
                <a:extLst>
                  <a:ext uri="{FF2B5EF4-FFF2-40B4-BE49-F238E27FC236}">
                    <a16:creationId xmlns:a16="http://schemas.microsoft.com/office/drawing/2014/main" id="{1B549A41-4ECB-4431-963B-00308B32E4C9}"/>
                  </a:ext>
                </a:extLst>
              </p14:cNvPr>
              <p14:cNvContentPartPr/>
              <p14:nvPr/>
            </p14:nvContentPartPr>
            <p14:xfrm>
              <a:off x="2772387" y="1379787"/>
              <a:ext cx="24840" cy="64800"/>
            </p14:xfrm>
          </p:contentPart>
        </mc:Choice>
        <mc:Fallback xmlns="">
          <p:pic>
            <p:nvPicPr>
              <p:cNvPr id="130" name="Freihand 129">
                <a:extLst>
                  <a:ext uri="{FF2B5EF4-FFF2-40B4-BE49-F238E27FC236}">
                    <a16:creationId xmlns:a16="http://schemas.microsoft.com/office/drawing/2014/main" id="{1B549A41-4ECB-4431-963B-00308B32E4C9}"/>
                  </a:ext>
                </a:extLst>
              </p:cNvPr>
              <p:cNvPicPr/>
              <p:nvPr/>
            </p:nvPicPr>
            <p:blipFill>
              <a:blip r:embed="rId129"/>
              <a:stretch>
                <a:fillRect/>
              </a:stretch>
            </p:blipFill>
            <p:spPr>
              <a:xfrm>
                <a:off x="2768067" y="1375467"/>
                <a:ext cx="33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0" name="Freihand 209">
                <a:extLst>
                  <a:ext uri="{FF2B5EF4-FFF2-40B4-BE49-F238E27FC236}">
                    <a16:creationId xmlns:a16="http://schemas.microsoft.com/office/drawing/2014/main" id="{4C6F42E2-AF88-40CA-B896-20D498E5074C}"/>
                  </a:ext>
                </a:extLst>
              </p14:cNvPr>
              <p14:cNvContentPartPr/>
              <p14:nvPr/>
            </p14:nvContentPartPr>
            <p14:xfrm>
              <a:off x="2562507" y="4711587"/>
              <a:ext cx="59760" cy="56520"/>
            </p14:xfrm>
          </p:contentPart>
        </mc:Choice>
        <mc:Fallback xmlns="">
          <p:pic>
            <p:nvPicPr>
              <p:cNvPr id="210" name="Freihand 209">
                <a:extLst>
                  <a:ext uri="{FF2B5EF4-FFF2-40B4-BE49-F238E27FC236}">
                    <a16:creationId xmlns:a16="http://schemas.microsoft.com/office/drawing/2014/main" id="{4C6F42E2-AF88-40CA-B896-20D498E5074C}"/>
                  </a:ext>
                </a:extLst>
              </p:cNvPr>
              <p:cNvPicPr/>
              <p:nvPr/>
            </p:nvPicPr>
            <p:blipFill>
              <a:blip r:embed="rId131"/>
              <a:stretch>
                <a:fillRect/>
              </a:stretch>
            </p:blipFill>
            <p:spPr>
              <a:xfrm>
                <a:off x="2558187" y="4707267"/>
                <a:ext cx="68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1" name="Freihand 270">
                <a:extLst>
                  <a:ext uri="{FF2B5EF4-FFF2-40B4-BE49-F238E27FC236}">
                    <a16:creationId xmlns:a16="http://schemas.microsoft.com/office/drawing/2014/main" id="{5554286A-EBEE-4F4E-B387-88209C311280}"/>
                  </a:ext>
                </a:extLst>
              </p14:cNvPr>
              <p14:cNvContentPartPr/>
              <p14:nvPr/>
            </p14:nvContentPartPr>
            <p14:xfrm>
              <a:off x="3475827" y="530187"/>
              <a:ext cx="628920" cy="478800"/>
            </p14:xfrm>
          </p:contentPart>
        </mc:Choice>
        <mc:Fallback xmlns="">
          <p:pic>
            <p:nvPicPr>
              <p:cNvPr id="271" name="Freihand 270">
                <a:extLst>
                  <a:ext uri="{FF2B5EF4-FFF2-40B4-BE49-F238E27FC236}">
                    <a16:creationId xmlns:a16="http://schemas.microsoft.com/office/drawing/2014/main" id="{5554286A-EBEE-4F4E-B387-88209C311280}"/>
                  </a:ext>
                </a:extLst>
              </p:cNvPr>
              <p:cNvPicPr/>
              <p:nvPr/>
            </p:nvPicPr>
            <p:blipFill>
              <a:blip r:embed="rId133"/>
              <a:stretch>
                <a:fillRect/>
              </a:stretch>
            </p:blipFill>
            <p:spPr>
              <a:xfrm>
                <a:off x="3471507" y="525867"/>
                <a:ext cx="63756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73" name="Freihand 272">
                <a:extLst>
                  <a:ext uri="{FF2B5EF4-FFF2-40B4-BE49-F238E27FC236}">
                    <a16:creationId xmlns:a16="http://schemas.microsoft.com/office/drawing/2014/main" id="{F3F0C709-D9E6-4564-A6AC-D7D9C674EC69}"/>
                  </a:ext>
                </a:extLst>
              </p14:cNvPr>
              <p14:cNvContentPartPr/>
              <p14:nvPr/>
            </p14:nvContentPartPr>
            <p14:xfrm>
              <a:off x="367227" y="4891587"/>
              <a:ext cx="6120" cy="30240"/>
            </p14:xfrm>
          </p:contentPart>
        </mc:Choice>
        <mc:Fallback xmlns="">
          <p:pic>
            <p:nvPicPr>
              <p:cNvPr id="273" name="Freihand 272">
                <a:extLst>
                  <a:ext uri="{FF2B5EF4-FFF2-40B4-BE49-F238E27FC236}">
                    <a16:creationId xmlns:a16="http://schemas.microsoft.com/office/drawing/2014/main" id="{F3F0C709-D9E6-4564-A6AC-D7D9C674EC69}"/>
                  </a:ext>
                </a:extLst>
              </p:cNvPr>
              <p:cNvPicPr/>
              <p:nvPr/>
            </p:nvPicPr>
            <p:blipFill>
              <a:blip r:embed="rId135"/>
              <a:stretch>
                <a:fillRect/>
              </a:stretch>
            </p:blipFill>
            <p:spPr>
              <a:xfrm>
                <a:off x="362907" y="4887267"/>
                <a:ext cx="14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6" name="Freihand 115">
                <a:extLst>
                  <a:ext uri="{FF2B5EF4-FFF2-40B4-BE49-F238E27FC236}">
                    <a16:creationId xmlns:a16="http://schemas.microsoft.com/office/drawing/2014/main" id="{03DA36F9-0C0F-4821-9A18-D3D9ADB23FEC}"/>
                  </a:ext>
                </a:extLst>
              </p14:cNvPr>
              <p14:cNvContentPartPr/>
              <p14:nvPr/>
            </p14:nvContentPartPr>
            <p14:xfrm>
              <a:off x="2859147" y="2307507"/>
              <a:ext cx="14400" cy="198360"/>
            </p14:xfrm>
          </p:contentPart>
        </mc:Choice>
        <mc:Fallback xmlns="">
          <p:pic>
            <p:nvPicPr>
              <p:cNvPr id="116" name="Freihand 115">
                <a:extLst>
                  <a:ext uri="{FF2B5EF4-FFF2-40B4-BE49-F238E27FC236}">
                    <a16:creationId xmlns:a16="http://schemas.microsoft.com/office/drawing/2014/main" id="{03DA36F9-0C0F-4821-9A18-D3D9ADB23FEC}"/>
                  </a:ext>
                </a:extLst>
              </p:cNvPr>
              <p:cNvPicPr/>
              <p:nvPr/>
            </p:nvPicPr>
            <p:blipFill>
              <a:blip r:embed="rId137"/>
              <a:stretch>
                <a:fillRect/>
              </a:stretch>
            </p:blipFill>
            <p:spPr>
              <a:xfrm>
                <a:off x="2854827" y="2303187"/>
                <a:ext cx="23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2671D559-3542-4074-A173-5176BDE210BF}"/>
                  </a:ext>
                </a:extLst>
              </p14:cNvPr>
              <p14:cNvContentPartPr/>
              <p14:nvPr/>
            </p14:nvContentPartPr>
            <p14:xfrm>
              <a:off x="1609587" y="938787"/>
              <a:ext cx="360" cy="360"/>
            </p14:xfrm>
          </p:contentPart>
        </mc:Choice>
        <mc:Fallback xmlns="">
          <p:pic>
            <p:nvPicPr>
              <p:cNvPr id="98" name="Freihand 97">
                <a:extLst>
                  <a:ext uri="{FF2B5EF4-FFF2-40B4-BE49-F238E27FC236}">
                    <a16:creationId xmlns:a16="http://schemas.microsoft.com/office/drawing/2014/main" id="{2671D559-3542-4074-A173-5176BDE210BF}"/>
                  </a:ext>
                </a:extLst>
              </p:cNvPr>
              <p:cNvPicPr/>
              <p:nvPr/>
            </p:nvPicPr>
            <p:blipFill>
              <a:blip r:embed="rId139"/>
              <a:stretch>
                <a:fillRect/>
              </a:stretch>
            </p:blipFill>
            <p:spPr>
              <a:xfrm>
                <a:off x="1605267" y="93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A9004F67-B4D6-4981-AB8B-0E08F4E66250}"/>
                  </a:ext>
                </a:extLst>
              </p14:cNvPr>
              <p14:cNvContentPartPr/>
              <p14:nvPr/>
            </p14:nvContentPartPr>
            <p14:xfrm>
              <a:off x="1476387" y="886227"/>
              <a:ext cx="117000" cy="22680"/>
            </p14:xfrm>
          </p:contentPart>
        </mc:Choice>
        <mc:Fallback xmlns="">
          <p:pic>
            <p:nvPicPr>
              <p:cNvPr id="99" name="Freihand 98">
                <a:extLst>
                  <a:ext uri="{FF2B5EF4-FFF2-40B4-BE49-F238E27FC236}">
                    <a16:creationId xmlns:a16="http://schemas.microsoft.com/office/drawing/2014/main" id="{A9004F67-B4D6-4981-AB8B-0E08F4E66250}"/>
                  </a:ext>
                </a:extLst>
              </p:cNvPr>
              <p:cNvPicPr/>
              <p:nvPr/>
            </p:nvPicPr>
            <p:blipFill>
              <a:blip r:embed="rId141"/>
              <a:stretch>
                <a:fillRect/>
              </a:stretch>
            </p:blipFill>
            <p:spPr>
              <a:xfrm>
                <a:off x="1472067" y="881907"/>
                <a:ext cx="125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B3233826-6F3C-4012-989E-9761F9403502}"/>
                  </a:ext>
                </a:extLst>
              </p14:cNvPr>
              <p14:cNvContentPartPr/>
              <p14:nvPr/>
            </p14:nvContentPartPr>
            <p14:xfrm>
              <a:off x="1474947" y="882267"/>
              <a:ext cx="2680200" cy="1091880"/>
            </p14:xfrm>
          </p:contentPart>
        </mc:Choice>
        <mc:Fallback xmlns="">
          <p:pic>
            <p:nvPicPr>
              <p:cNvPr id="100" name="Freihand 99">
                <a:extLst>
                  <a:ext uri="{FF2B5EF4-FFF2-40B4-BE49-F238E27FC236}">
                    <a16:creationId xmlns:a16="http://schemas.microsoft.com/office/drawing/2014/main" id="{B3233826-6F3C-4012-989E-9761F9403502}"/>
                  </a:ext>
                </a:extLst>
              </p:cNvPr>
              <p:cNvPicPr/>
              <p:nvPr/>
            </p:nvPicPr>
            <p:blipFill>
              <a:blip r:embed="rId143"/>
              <a:stretch>
                <a:fillRect/>
              </a:stretch>
            </p:blipFill>
            <p:spPr>
              <a:xfrm>
                <a:off x="1470627" y="877947"/>
                <a:ext cx="2688840" cy="110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Freihand 100">
                <a:extLst>
                  <a:ext uri="{FF2B5EF4-FFF2-40B4-BE49-F238E27FC236}">
                    <a16:creationId xmlns:a16="http://schemas.microsoft.com/office/drawing/2014/main" id="{BDA64E02-91F2-4E83-91E8-5AFB08BC94F6}"/>
                  </a:ext>
                </a:extLst>
              </p14:cNvPr>
              <p14:cNvContentPartPr/>
              <p14:nvPr/>
            </p14:nvContentPartPr>
            <p14:xfrm>
              <a:off x="4326507" y="1819707"/>
              <a:ext cx="133560" cy="214560"/>
            </p14:xfrm>
          </p:contentPart>
        </mc:Choice>
        <mc:Fallback xmlns="">
          <p:pic>
            <p:nvPicPr>
              <p:cNvPr id="101" name="Freihand 100">
                <a:extLst>
                  <a:ext uri="{FF2B5EF4-FFF2-40B4-BE49-F238E27FC236}">
                    <a16:creationId xmlns:a16="http://schemas.microsoft.com/office/drawing/2014/main" id="{BDA64E02-91F2-4E83-91E8-5AFB08BC94F6}"/>
                  </a:ext>
                </a:extLst>
              </p:cNvPr>
              <p:cNvPicPr/>
              <p:nvPr/>
            </p:nvPicPr>
            <p:blipFill>
              <a:blip r:embed="rId145"/>
              <a:stretch>
                <a:fillRect/>
              </a:stretch>
            </p:blipFill>
            <p:spPr>
              <a:xfrm>
                <a:off x="4322187" y="1815387"/>
                <a:ext cx="142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Freihand 101">
                <a:extLst>
                  <a:ext uri="{FF2B5EF4-FFF2-40B4-BE49-F238E27FC236}">
                    <a16:creationId xmlns:a16="http://schemas.microsoft.com/office/drawing/2014/main" id="{FA77A386-A173-4CA7-B1F2-4FEA92A48CB0}"/>
                  </a:ext>
                </a:extLst>
              </p14:cNvPr>
              <p14:cNvContentPartPr/>
              <p14:nvPr/>
            </p14:nvContentPartPr>
            <p14:xfrm>
              <a:off x="4245147" y="1822587"/>
              <a:ext cx="38520" cy="239040"/>
            </p14:xfrm>
          </p:contentPart>
        </mc:Choice>
        <mc:Fallback xmlns="">
          <p:pic>
            <p:nvPicPr>
              <p:cNvPr id="102" name="Freihand 101">
                <a:extLst>
                  <a:ext uri="{FF2B5EF4-FFF2-40B4-BE49-F238E27FC236}">
                    <a16:creationId xmlns:a16="http://schemas.microsoft.com/office/drawing/2014/main" id="{FA77A386-A173-4CA7-B1F2-4FEA92A48CB0}"/>
                  </a:ext>
                </a:extLst>
              </p:cNvPr>
              <p:cNvPicPr/>
              <p:nvPr/>
            </p:nvPicPr>
            <p:blipFill>
              <a:blip r:embed="rId147"/>
              <a:stretch>
                <a:fillRect/>
              </a:stretch>
            </p:blipFill>
            <p:spPr>
              <a:xfrm>
                <a:off x="4240827" y="1818267"/>
                <a:ext cx="471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55CF6E16-A159-4468-B145-52E5619012D0}"/>
                  </a:ext>
                </a:extLst>
              </p14:cNvPr>
              <p14:cNvContentPartPr/>
              <p14:nvPr/>
            </p14:nvContentPartPr>
            <p14:xfrm>
              <a:off x="4514067" y="1693347"/>
              <a:ext cx="137160" cy="315000"/>
            </p14:xfrm>
          </p:contentPart>
        </mc:Choice>
        <mc:Fallback xmlns="">
          <p:pic>
            <p:nvPicPr>
              <p:cNvPr id="104" name="Freihand 103">
                <a:extLst>
                  <a:ext uri="{FF2B5EF4-FFF2-40B4-BE49-F238E27FC236}">
                    <a16:creationId xmlns:a16="http://schemas.microsoft.com/office/drawing/2014/main" id="{55CF6E16-A159-4468-B145-52E5619012D0}"/>
                  </a:ext>
                </a:extLst>
              </p:cNvPr>
              <p:cNvPicPr/>
              <p:nvPr/>
            </p:nvPicPr>
            <p:blipFill>
              <a:blip r:embed="rId149"/>
              <a:stretch>
                <a:fillRect/>
              </a:stretch>
            </p:blipFill>
            <p:spPr>
              <a:xfrm>
                <a:off x="4509747" y="1689027"/>
                <a:ext cx="145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5372A815-8E8D-4564-8F46-E322331B767E}"/>
                  </a:ext>
                </a:extLst>
              </p14:cNvPr>
              <p14:cNvContentPartPr/>
              <p14:nvPr/>
            </p14:nvContentPartPr>
            <p14:xfrm>
              <a:off x="4659507" y="1743747"/>
              <a:ext cx="165960" cy="207000"/>
            </p14:xfrm>
          </p:contentPart>
        </mc:Choice>
        <mc:Fallback xmlns="">
          <p:pic>
            <p:nvPicPr>
              <p:cNvPr id="105" name="Freihand 104">
                <a:extLst>
                  <a:ext uri="{FF2B5EF4-FFF2-40B4-BE49-F238E27FC236}">
                    <a16:creationId xmlns:a16="http://schemas.microsoft.com/office/drawing/2014/main" id="{5372A815-8E8D-4564-8F46-E322331B767E}"/>
                  </a:ext>
                </a:extLst>
              </p:cNvPr>
              <p:cNvPicPr/>
              <p:nvPr/>
            </p:nvPicPr>
            <p:blipFill>
              <a:blip r:embed="rId151"/>
              <a:stretch>
                <a:fillRect/>
              </a:stretch>
            </p:blipFill>
            <p:spPr>
              <a:xfrm>
                <a:off x="4655187" y="1739427"/>
                <a:ext cx="17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DD2B8E44-4990-4FF3-B761-362A0F806F8B}"/>
                  </a:ext>
                </a:extLst>
              </p14:cNvPr>
              <p14:cNvContentPartPr/>
              <p14:nvPr/>
            </p14:nvContentPartPr>
            <p14:xfrm>
              <a:off x="4512627" y="1745187"/>
              <a:ext cx="130320" cy="225360"/>
            </p14:xfrm>
          </p:contentPart>
        </mc:Choice>
        <mc:Fallback xmlns="">
          <p:pic>
            <p:nvPicPr>
              <p:cNvPr id="107" name="Freihand 106">
                <a:extLst>
                  <a:ext uri="{FF2B5EF4-FFF2-40B4-BE49-F238E27FC236}">
                    <a16:creationId xmlns:a16="http://schemas.microsoft.com/office/drawing/2014/main" id="{DD2B8E44-4990-4FF3-B761-362A0F806F8B}"/>
                  </a:ext>
                </a:extLst>
              </p:cNvPr>
              <p:cNvPicPr/>
              <p:nvPr/>
            </p:nvPicPr>
            <p:blipFill>
              <a:blip r:embed="rId153"/>
              <a:stretch>
                <a:fillRect/>
              </a:stretch>
            </p:blipFill>
            <p:spPr>
              <a:xfrm>
                <a:off x="4508307" y="1740867"/>
                <a:ext cx="138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64469B67-C221-4880-B991-471778FA6FB6}"/>
                  </a:ext>
                </a:extLst>
              </p14:cNvPr>
              <p14:cNvContentPartPr/>
              <p14:nvPr/>
            </p14:nvContentPartPr>
            <p14:xfrm>
              <a:off x="4521267" y="1923747"/>
              <a:ext cx="129600" cy="16560"/>
            </p14:xfrm>
          </p:contentPart>
        </mc:Choice>
        <mc:Fallback xmlns="">
          <p:pic>
            <p:nvPicPr>
              <p:cNvPr id="108" name="Freihand 107">
                <a:extLst>
                  <a:ext uri="{FF2B5EF4-FFF2-40B4-BE49-F238E27FC236}">
                    <a16:creationId xmlns:a16="http://schemas.microsoft.com/office/drawing/2014/main" id="{64469B67-C221-4880-B991-471778FA6FB6}"/>
                  </a:ext>
                </a:extLst>
              </p:cNvPr>
              <p:cNvPicPr/>
              <p:nvPr/>
            </p:nvPicPr>
            <p:blipFill>
              <a:blip r:embed="rId155"/>
              <a:stretch>
                <a:fillRect/>
              </a:stretch>
            </p:blipFill>
            <p:spPr>
              <a:xfrm>
                <a:off x="4516947" y="1919427"/>
                <a:ext cx="138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A0BD58AA-E115-4CE7-94FA-EF691FBEB489}"/>
                  </a:ext>
                </a:extLst>
              </p14:cNvPr>
              <p14:cNvContentPartPr/>
              <p14:nvPr/>
            </p14:nvContentPartPr>
            <p14:xfrm>
              <a:off x="4815747" y="1676427"/>
              <a:ext cx="145080" cy="382320"/>
            </p14:xfrm>
          </p:contentPart>
        </mc:Choice>
        <mc:Fallback xmlns="">
          <p:pic>
            <p:nvPicPr>
              <p:cNvPr id="109" name="Freihand 108">
                <a:extLst>
                  <a:ext uri="{FF2B5EF4-FFF2-40B4-BE49-F238E27FC236}">
                    <a16:creationId xmlns:a16="http://schemas.microsoft.com/office/drawing/2014/main" id="{A0BD58AA-E115-4CE7-94FA-EF691FBEB489}"/>
                  </a:ext>
                </a:extLst>
              </p:cNvPr>
              <p:cNvPicPr/>
              <p:nvPr/>
            </p:nvPicPr>
            <p:blipFill>
              <a:blip r:embed="rId157"/>
              <a:stretch>
                <a:fillRect/>
              </a:stretch>
            </p:blipFill>
            <p:spPr>
              <a:xfrm>
                <a:off x="4811427" y="1672107"/>
                <a:ext cx="1537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Freihand 112">
                <a:extLst>
                  <a:ext uri="{FF2B5EF4-FFF2-40B4-BE49-F238E27FC236}">
                    <a16:creationId xmlns:a16="http://schemas.microsoft.com/office/drawing/2014/main" id="{35819A1A-3F57-4E2B-89AA-CD14C144F9AD}"/>
                  </a:ext>
                </a:extLst>
              </p14:cNvPr>
              <p14:cNvContentPartPr/>
              <p14:nvPr/>
            </p14:nvContentPartPr>
            <p14:xfrm>
              <a:off x="2810187" y="1422627"/>
              <a:ext cx="8280" cy="98640"/>
            </p14:xfrm>
          </p:contentPart>
        </mc:Choice>
        <mc:Fallback xmlns="">
          <p:pic>
            <p:nvPicPr>
              <p:cNvPr id="113" name="Freihand 112">
                <a:extLst>
                  <a:ext uri="{FF2B5EF4-FFF2-40B4-BE49-F238E27FC236}">
                    <a16:creationId xmlns:a16="http://schemas.microsoft.com/office/drawing/2014/main" id="{35819A1A-3F57-4E2B-89AA-CD14C144F9AD}"/>
                  </a:ext>
                </a:extLst>
              </p:cNvPr>
              <p:cNvPicPr/>
              <p:nvPr/>
            </p:nvPicPr>
            <p:blipFill>
              <a:blip r:embed="rId159"/>
              <a:stretch>
                <a:fillRect/>
              </a:stretch>
            </p:blipFill>
            <p:spPr>
              <a:xfrm>
                <a:off x="2805867" y="1418307"/>
                <a:ext cx="16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Freihand 113">
                <a:extLst>
                  <a:ext uri="{FF2B5EF4-FFF2-40B4-BE49-F238E27FC236}">
                    <a16:creationId xmlns:a16="http://schemas.microsoft.com/office/drawing/2014/main" id="{ED7E4CF3-CB06-43EC-B429-F65161BA79B9}"/>
                  </a:ext>
                </a:extLst>
              </p14:cNvPr>
              <p14:cNvContentPartPr/>
              <p14:nvPr/>
            </p14:nvContentPartPr>
            <p14:xfrm>
              <a:off x="2820987" y="1551867"/>
              <a:ext cx="2520" cy="85320"/>
            </p14:xfrm>
          </p:contentPart>
        </mc:Choice>
        <mc:Fallback xmlns="">
          <p:pic>
            <p:nvPicPr>
              <p:cNvPr id="114" name="Freihand 113">
                <a:extLst>
                  <a:ext uri="{FF2B5EF4-FFF2-40B4-BE49-F238E27FC236}">
                    <a16:creationId xmlns:a16="http://schemas.microsoft.com/office/drawing/2014/main" id="{ED7E4CF3-CB06-43EC-B429-F65161BA79B9}"/>
                  </a:ext>
                </a:extLst>
              </p:cNvPr>
              <p:cNvPicPr/>
              <p:nvPr/>
            </p:nvPicPr>
            <p:blipFill>
              <a:blip r:embed="rId161"/>
              <a:stretch>
                <a:fillRect/>
              </a:stretch>
            </p:blipFill>
            <p:spPr>
              <a:xfrm>
                <a:off x="2816667" y="1547547"/>
                <a:ext cx="11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Freihand 114">
                <a:extLst>
                  <a:ext uri="{FF2B5EF4-FFF2-40B4-BE49-F238E27FC236}">
                    <a16:creationId xmlns:a16="http://schemas.microsoft.com/office/drawing/2014/main" id="{2A77D9E2-C943-4F4D-A3D7-B877D95AEE8C}"/>
                  </a:ext>
                </a:extLst>
              </p14:cNvPr>
              <p14:cNvContentPartPr/>
              <p14:nvPr/>
            </p14:nvContentPartPr>
            <p14:xfrm>
              <a:off x="2812347" y="1701627"/>
              <a:ext cx="16560" cy="381960"/>
            </p14:xfrm>
          </p:contentPart>
        </mc:Choice>
        <mc:Fallback xmlns="">
          <p:pic>
            <p:nvPicPr>
              <p:cNvPr id="115" name="Freihand 114">
                <a:extLst>
                  <a:ext uri="{FF2B5EF4-FFF2-40B4-BE49-F238E27FC236}">
                    <a16:creationId xmlns:a16="http://schemas.microsoft.com/office/drawing/2014/main" id="{2A77D9E2-C943-4F4D-A3D7-B877D95AEE8C}"/>
                  </a:ext>
                </a:extLst>
              </p:cNvPr>
              <p:cNvPicPr/>
              <p:nvPr/>
            </p:nvPicPr>
            <p:blipFill>
              <a:blip r:embed="rId163"/>
              <a:stretch>
                <a:fillRect/>
              </a:stretch>
            </p:blipFill>
            <p:spPr>
              <a:xfrm>
                <a:off x="2808027" y="1697307"/>
                <a:ext cx="2520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2" name="Freihand 151">
                <a:extLst>
                  <a:ext uri="{FF2B5EF4-FFF2-40B4-BE49-F238E27FC236}">
                    <a16:creationId xmlns:a16="http://schemas.microsoft.com/office/drawing/2014/main" id="{7F19B8C1-324F-41D8-BCFD-182411CE4128}"/>
                  </a:ext>
                </a:extLst>
              </p14:cNvPr>
              <p14:cNvContentPartPr/>
              <p14:nvPr/>
            </p14:nvContentPartPr>
            <p14:xfrm>
              <a:off x="4132467" y="1931307"/>
              <a:ext cx="18000" cy="48240"/>
            </p14:xfrm>
          </p:contentPart>
        </mc:Choice>
        <mc:Fallback xmlns="">
          <p:pic>
            <p:nvPicPr>
              <p:cNvPr id="152" name="Freihand 151">
                <a:extLst>
                  <a:ext uri="{FF2B5EF4-FFF2-40B4-BE49-F238E27FC236}">
                    <a16:creationId xmlns:a16="http://schemas.microsoft.com/office/drawing/2014/main" id="{7F19B8C1-324F-41D8-BCFD-182411CE4128}"/>
                  </a:ext>
                </a:extLst>
              </p:cNvPr>
              <p:cNvPicPr/>
              <p:nvPr/>
            </p:nvPicPr>
            <p:blipFill>
              <a:blip r:embed="rId165"/>
              <a:stretch>
                <a:fillRect/>
              </a:stretch>
            </p:blipFill>
            <p:spPr>
              <a:xfrm>
                <a:off x="4128147" y="1926987"/>
                <a:ext cx="26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07" name="Freihand 306">
                <a:extLst>
                  <a:ext uri="{FF2B5EF4-FFF2-40B4-BE49-F238E27FC236}">
                    <a16:creationId xmlns:a16="http://schemas.microsoft.com/office/drawing/2014/main" id="{822E95D0-9AF0-41A0-87C2-2C3D4B9E4D2D}"/>
                  </a:ext>
                </a:extLst>
              </p14:cNvPr>
              <p14:cNvContentPartPr/>
              <p14:nvPr/>
            </p14:nvContentPartPr>
            <p14:xfrm>
              <a:off x="3089187" y="974427"/>
              <a:ext cx="95760" cy="76680"/>
            </p14:xfrm>
          </p:contentPart>
        </mc:Choice>
        <mc:Fallback xmlns="">
          <p:pic>
            <p:nvPicPr>
              <p:cNvPr id="307" name="Freihand 306">
                <a:extLst>
                  <a:ext uri="{FF2B5EF4-FFF2-40B4-BE49-F238E27FC236}">
                    <a16:creationId xmlns:a16="http://schemas.microsoft.com/office/drawing/2014/main" id="{822E95D0-9AF0-41A0-87C2-2C3D4B9E4D2D}"/>
                  </a:ext>
                </a:extLst>
              </p:cNvPr>
              <p:cNvPicPr/>
              <p:nvPr/>
            </p:nvPicPr>
            <p:blipFill>
              <a:blip r:embed="rId167"/>
              <a:stretch>
                <a:fillRect/>
              </a:stretch>
            </p:blipFill>
            <p:spPr>
              <a:xfrm>
                <a:off x="3084867" y="970107"/>
                <a:ext cx="104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08" name="Freihand 307">
                <a:extLst>
                  <a:ext uri="{FF2B5EF4-FFF2-40B4-BE49-F238E27FC236}">
                    <a16:creationId xmlns:a16="http://schemas.microsoft.com/office/drawing/2014/main" id="{AB5BFB5A-B93D-4806-9598-F87C9FC10A7C}"/>
                  </a:ext>
                </a:extLst>
              </p14:cNvPr>
              <p14:cNvContentPartPr/>
              <p14:nvPr/>
            </p14:nvContentPartPr>
            <p14:xfrm>
              <a:off x="3033387" y="934827"/>
              <a:ext cx="126000" cy="104400"/>
            </p14:xfrm>
          </p:contentPart>
        </mc:Choice>
        <mc:Fallback xmlns="">
          <p:pic>
            <p:nvPicPr>
              <p:cNvPr id="308" name="Freihand 307">
                <a:extLst>
                  <a:ext uri="{FF2B5EF4-FFF2-40B4-BE49-F238E27FC236}">
                    <a16:creationId xmlns:a16="http://schemas.microsoft.com/office/drawing/2014/main" id="{AB5BFB5A-B93D-4806-9598-F87C9FC10A7C}"/>
                  </a:ext>
                </a:extLst>
              </p:cNvPr>
              <p:cNvPicPr/>
              <p:nvPr/>
            </p:nvPicPr>
            <p:blipFill>
              <a:blip r:embed="rId169"/>
              <a:stretch>
                <a:fillRect/>
              </a:stretch>
            </p:blipFill>
            <p:spPr>
              <a:xfrm>
                <a:off x="3029067" y="930507"/>
                <a:ext cx="13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83" name="Freihand 282">
                <a:extLst>
                  <a:ext uri="{FF2B5EF4-FFF2-40B4-BE49-F238E27FC236}">
                    <a16:creationId xmlns:a16="http://schemas.microsoft.com/office/drawing/2014/main" id="{C852DB26-2165-4778-ADD4-0A7AB859B2C9}"/>
                  </a:ext>
                </a:extLst>
              </p14:cNvPr>
              <p14:cNvContentPartPr/>
              <p14:nvPr/>
            </p14:nvContentPartPr>
            <p14:xfrm>
              <a:off x="2575827" y="2299587"/>
              <a:ext cx="15120" cy="214920"/>
            </p14:xfrm>
          </p:contentPart>
        </mc:Choice>
        <mc:Fallback xmlns="">
          <p:pic>
            <p:nvPicPr>
              <p:cNvPr id="283" name="Freihand 282">
                <a:extLst>
                  <a:ext uri="{FF2B5EF4-FFF2-40B4-BE49-F238E27FC236}">
                    <a16:creationId xmlns:a16="http://schemas.microsoft.com/office/drawing/2014/main" id="{C852DB26-2165-4778-ADD4-0A7AB859B2C9}"/>
                  </a:ext>
                </a:extLst>
              </p:cNvPr>
              <p:cNvPicPr/>
              <p:nvPr/>
            </p:nvPicPr>
            <p:blipFill>
              <a:blip r:embed="rId171"/>
              <a:stretch>
                <a:fillRect/>
              </a:stretch>
            </p:blipFill>
            <p:spPr>
              <a:xfrm>
                <a:off x="2571507" y="2295267"/>
                <a:ext cx="23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84" name="Freihand 283">
                <a:extLst>
                  <a:ext uri="{FF2B5EF4-FFF2-40B4-BE49-F238E27FC236}">
                    <a16:creationId xmlns:a16="http://schemas.microsoft.com/office/drawing/2014/main" id="{C998DFEF-E9EB-49B4-8FE9-372E2F7149FE}"/>
                  </a:ext>
                </a:extLst>
              </p14:cNvPr>
              <p14:cNvContentPartPr/>
              <p14:nvPr/>
            </p14:nvContentPartPr>
            <p14:xfrm>
              <a:off x="2567547" y="2069547"/>
              <a:ext cx="1440" cy="90720"/>
            </p14:xfrm>
          </p:contentPart>
        </mc:Choice>
        <mc:Fallback xmlns="">
          <p:pic>
            <p:nvPicPr>
              <p:cNvPr id="284" name="Freihand 283">
                <a:extLst>
                  <a:ext uri="{FF2B5EF4-FFF2-40B4-BE49-F238E27FC236}">
                    <a16:creationId xmlns:a16="http://schemas.microsoft.com/office/drawing/2014/main" id="{C998DFEF-E9EB-49B4-8FE9-372E2F7149FE}"/>
                  </a:ext>
                </a:extLst>
              </p:cNvPr>
              <p:cNvPicPr/>
              <p:nvPr/>
            </p:nvPicPr>
            <p:blipFill>
              <a:blip r:embed="rId173"/>
              <a:stretch>
                <a:fillRect/>
              </a:stretch>
            </p:blipFill>
            <p:spPr>
              <a:xfrm>
                <a:off x="2563227" y="2065227"/>
                <a:ext cx="10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85" name="Freihand 284">
                <a:extLst>
                  <a:ext uri="{FF2B5EF4-FFF2-40B4-BE49-F238E27FC236}">
                    <a16:creationId xmlns:a16="http://schemas.microsoft.com/office/drawing/2014/main" id="{32AF9869-371A-4BD7-8430-4358E83CDD3C}"/>
                  </a:ext>
                </a:extLst>
              </p14:cNvPr>
              <p14:cNvContentPartPr/>
              <p14:nvPr/>
            </p14:nvContentPartPr>
            <p14:xfrm>
              <a:off x="2572227" y="1727547"/>
              <a:ext cx="15120" cy="193320"/>
            </p14:xfrm>
          </p:contentPart>
        </mc:Choice>
        <mc:Fallback xmlns="">
          <p:pic>
            <p:nvPicPr>
              <p:cNvPr id="285" name="Freihand 284">
                <a:extLst>
                  <a:ext uri="{FF2B5EF4-FFF2-40B4-BE49-F238E27FC236}">
                    <a16:creationId xmlns:a16="http://schemas.microsoft.com/office/drawing/2014/main" id="{32AF9869-371A-4BD7-8430-4358E83CDD3C}"/>
                  </a:ext>
                </a:extLst>
              </p:cNvPr>
              <p:cNvPicPr/>
              <p:nvPr/>
            </p:nvPicPr>
            <p:blipFill>
              <a:blip r:embed="rId175"/>
              <a:stretch>
                <a:fillRect/>
              </a:stretch>
            </p:blipFill>
            <p:spPr>
              <a:xfrm>
                <a:off x="2567907" y="1723227"/>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86" name="Freihand 285">
                <a:extLst>
                  <a:ext uri="{FF2B5EF4-FFF2-40B4-BE49-F238E27FC236}">
                    <a16:creationId xmlns:a16="http://schemas.microsoft.com/office/drawing/2014/main" id="{A55F362E-6B59-4F13-9718-BB58CAB3D25F}"/>
                  </a:ext>
                </a:extLst>
              </p14:cNvPr>
              <p14:cNvContentPartPr/>
              <p14:nvPr/>
            </p14:nvContentPartPr>
            <p14:xfrm>
              <a:off x="2590947" y="1498227"/>
              <a:ext cx="12600" cy="132840"/>
            </p14:xfrm>
          </p:contentPart>
        </mc:Choice>
        <mc:Fallback xmlns="">
          <p:pic>
            <p:nvPicPr>
              <p:cNvPr id="286" name="Freihand 285">
                <a:extLst>
                  <a:ext uri="{FF2B5EF4-FFF2-40B4-BE49-F238E27FC236}">
                    <a16:creationId xmlns:a16="http://schemas.microsoft.com/office/drawing/2014/main" id="{A55F362E-6B59-4F13-9718-BB58CAB3D25F}"/>
                  </a:ext>
                </a:extLst>
              </p:cNvPr>
              <p:cNvPicPr/>
              <p:nvPr/>
            </p:nvPicPr>
            <p:blipFill>
              <a:blip r:embed="rId177"/>
              <a:stretch>
                <a:fillRect/>
              </a:stretch>
            </p:blipFill>
            <p:spPr>
              <a:xfrm>
                <a:off x="2586627" y="1493907"/>
                <a:ext cx="21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89" name="Freihand 288">
                <a:extLst>
                  <a:ext uri="{FF2B5EF4-FFF2-40B4-BE49-F238E27FC236}">
                    <a16:creationId xmlns:a16="http://schemas.microsoft.com/office/drawing/2014/main" id="{A7E90CF2-F221-4A47-8B38-494AF5C1D2C2}"/>
                  </a:ext>
                </a:extLst>
              </p14:cNvPr>
              <p14:cNvContentPartPr/>
              <p14:nvPr/>
            </p14:nvContentPartPr>
            <p14:xfrm>
              <a:off x="2579787" y="1239387"/>
              <a:ext cx="14400" cy="212400"/>
            </p14:xfrm>
          </p:contentPart>
        </mc:Choice>
        <mc:Fallback xmlns="">
          <p:pic>
            <p:nvPicPr>
              <p:cNvPr id="289" name="Freihand 288">
                <a:extLst>
                  <a:ext uri="{FF2B5EF4-FFF2-40B4-BE49-F238E27FC236}">
                    <a16:creationId xmlns:a16="http://schemas.microsoft.com/office/drawing/2014/main" id="{A7E90CF2-F221-4A47-8B38-494AF5C1D2C2}"/>
                  </a:ext>
                </a:extLst>
              </p:cNvPr>
              <p:cNvPicPr/>
              <p:nvPr/>
            </p:nvPicPr>
            <p:blipFill>
              <a:blip r:embed="rId179"/>
              <a:stretch>
                <a:fillRect/>
              </a:stretch>
            </p:blipFill>
            <p:spPr>
              <a:xfrm>
                <a:off x="2575467" y="1235067"/>
                <a:ext cx="23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13" name="Freihand 312">
                <a:extLst>
                  <a:ext uri="{FF2B5EF4-FFF2-40B4-BE49-F238E27FC236}">
                    <a16:creationId xmlns:a16="http://schemas.microsoft.com/office/drawing/2014/main" id="{507457D0-5710-4FA6-82B6-622A0B2E0FAF}"/>
                  </a:ext>
                </a:extLst>
              </p14:cNvPr>
              <p14:cNvContentPartPr/>
              <p14:nvPr/>
            </p14:nvContentPartPr>
            <p14:xfrm>
              <a:off x="944667" y="1255227"/>
              <a:ext cx="1651320" cy="1272600"/>
            </p14:xfrm>
          </p:contentPart>
        </mc:Choice>
        <mc:Fallback xmlns="">
          <p:pic>
            <p:nvPicPr>
              <p:cNvPr id="313" name="Freihand 312">
                <a:extLst>
                  <a:ext uri="{FF2B5EF4-FFF2-40B4-BE49-F238E27FC236}">
                    <a16:creationId xmlns:a16="http://schemas.microsoft.com/office/drawing/2014/main" id="{507457D0-5710-4FA6-82B6-622A0B2E0FAF}"/>
                  </a:ext>
                </a:extLst>
              </p:cNvPr>
              <p:cNvPicPr/>
              <p:nvPr/>
            </p:nvPicPr>
            <p:blipFill>
              <a:blip r:embed="rId181"/>
              <a:stretch>
                <a:fillRect/>
              </a:stretch>
            </p:blipFill>
            <p:spPr>
              <a:xfrm>
                <a:off x="940347" y="1250907"/>
                <a:ext cx="1659960" cy="128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15" name="Freihand 314">
                <a:extLst>
                  <a:ext uri="{FF2B5EF4-FFF2-40B4-BE49-F238E27FC236}">
                    <a16:creationId xmlns:a16="http://schemas.microsoft.com/office/drawing/2014/main" id="{FC30251B-6A4B-4BD9-AF0B-E2AD52A2156C}"/>
                  </a:ext>
                </a:extLst>
              </p14:cNvPr>
              <p14:cNvContentPartPr/>
              <p14:nvPr/>
            </p14:nvContentPartPr>
            <p14:xfrm>
              <a:off x="2530827" y="537747"/>
              <a:ext cx="841680" cy="730080"/>
            </p14:xfrm>
          </p:contentPart>
        </mc:Choice>
        <mc:Fallback xmlns="">
          <p:pic>
            <p:nvPicPr>
              <p:cNvPr id="315" name="Freihand 314">
                <a:extLst>
                  <a:ext uri="{FF2B5EF4-FFF2-40B4-BE49-F238E27FC236}">
                    <a16:creationId xmlns:a16="http://schemas.microsoft.com/office/drawing/2014/main" id="{FC30251B-6A4B-4BD9-AF0B-E2AD52A2156C}"/>
                  </a:ext>
                </a:extLst>
              </p:cNvPr>
              <p:cNvPicPr/>
              <p:nvPr/>
            </p:nvPicPr>
            <p:blipFill>
              <a:blip r:embed="rId183"/>
              <a:stretch>
                <a:fillRect/>
              </a:stretch>
            </p:blipFill>
            <p:spPr>
              <a:xfrm>
                <a:off x="2526507" y="533427"/>
                <a:ext cx="85032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16" name="Freihand 315">
                <a:extLst>
                  <a:ext uri="{FF2B5EF4-FFF2-40B4-BE49-F238E27FC236}">
                    <a16:creationId xmlns:a16="http://schemas.microsoft.com/office/drawing/2014/main" id="{B33057DF-B185-4129-8BE1-A417CA5076F8}"/>
                  </a:ext>
                </a:extLst>
              </p14:cNvPr>
              <p14:cNvContentPartPr/>
              <p14:nvPr/>
            </p14:nvContentPartPr>
            <p14:xfrm>
              <a:off x="3446307" y="248307"/>
              <a:ext cx="142200" cy="177480"/>
            </p14:xfrm>
          </p:contentPart>
        </mc:Choice>
        <mc:Fallback xmlns="">
          <p:pic>
            <p:nvPicPr>
              <p:cNvPr id="316" name="Freihand 315">
                <a:extLst>
                  <a:ext uri="{FF2B5EF4-FFF2-40B4-BE49-F238E27FC236}">
                    <a16:creationId xmlns:a16="http://schemas.microsoft.com/office/drawing/2014/main" id="{B33057DF-B185-4129-8BE1-A417CA5076F8}"/>
                  </a:ext>
                </a:extLst>
              </p:cNvPr>
              <p:cNvPicPr/>
              <p:nvPr/>
            </p:nvPicPr>
            <p:blipFill>
              <a:blip r:embed="rId185"/>
              <a:stretch>
                <a:fillRect/>
              </a:stretch>
            </p:blipFill>
            <p:spPr>
              <a:xfrm>
                <a:off x="3441987" y="243987"/>
                <a:ext cx="150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17" name="Freihand 316">
                <a:extLst>
                  <a:ext uri="{FF2B5EF4-FFF2-40B4-BE49-F238E27FC236}">
                    <a16:creationId xmlns:a16="http://schemas.microsoft.com/office/drawing/2014/main" id="{D928807A-4457-421D-853E-B4D0055C3349}"/>
                  </a:ext>
                </a:extLst>
              </p14:cNvPr>
              <p14:cNvContentPartPr/>
              <p14:nvPr/>
            </p14:nvContentPartPr>
            <p14:xfrm>
              <a:off x="3619467" y="229227"/>
              <a:ext cx="131760" cy="162360"/>
            </p14:xfrm>
          </p:contentPart>
        </mc:Choice>
        <mc:Fallback xmlns="">
          <p:pic>
            <p:nvPicPr>
              <p:cNvPr id="317" name="Freihand 316">
                <a:extLst>
                  <a:ext uri="{FF2B5EF4-FFF2-40B4-BE49-F238E27FC236}">
                    <a16:creationId xmlns:a16="http://schemas.microsoft.com/office/drawing/2014/main" id="{D928807A-4457-421D-853E-B4D0055C3349}"/>
                  </a:ext>
                </a:extLst>
              </p:cNvPr>
              <p:cNvPicPr/>
              <p:nvPr/>
            </p:nvPicPr>
            <p:blipFill>
              <a:blip r:embed="rId187"/>
              <a:stretch>
                <a:fillRect/>
              </a:stretch>
            </p:blipFill>
            <p:spPr>
              <a:xfrm>
                <a:off x="3615147" y="224907"/>
                <a:ext cx="140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8" name="Freihand 317">
                <a:extLst>
                  <a:ext uri="{FF2B5EF4-FFF2-40B4-BE49-F238E27FC236}">
                    <a16:creationId xmlns:a16="http://schemas.microsoft.com/office/drawing/2014/main" id="{A69698FF-722D-4043-A9BC-97BCA6AE747E}"/>
                  </a:ext>
                </a:extLst>
              </p14:cNvPr>
              <p14:cNvContentPartPr/>
              <p14:nvPr/>
            </p14:nvContentPartPr>
            <p14:xfrm>
              <a:off x="3804507" y="180987"/>
              <a:ext cx="89280" cy="192240"/>
            </p14:xfrm>
          </p:contentPart>
        </mc:Choice>
        <mc:Fallback xmlns="">
          <p:pic>
            <p:nvPicPr>
              <p:cNvPr id="318" name="Freihand 317">
                <a:extLst>
                  <a:ext uri="{FF2B5EF4-FFF2-40B4-BE49-F238E27FC236}">
                    <a16:creationId xmlns:a16="http://schemas.microsoft.com/office/drawing/2014/main" id="{A69698FF-722D-4043-A9BC-97BCA6AE747E}"/>
                  </a:ext>
                </a:extLst>
              </p:cNvPr>
              <p:cNvPicPr/>
              <p:nvPr/>
            </p:nvPicPr>
            <p:blipFill>
              <a:blip r:embed="rId189"/>
              <a:stretch>
                <a:fillRect/>
              </a:stretch>
            </p:blipFill>
            <p:spPr>
              <a:xfrm>
                <a:off x="3800187" y="176667"/>
                <a:ext cx="97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19" name="Freihand 318">
                <a:extLst>
                  <a:ext uri="{FF2B5EF4-FFF2-40B4-BE49-F238E27FC236}">
                    <a16:creationId xmlns:a16="http://schemas.microsoft.com/office/drawing/2014/main" id="{4B2B1CD9-4897-4245-B75D-51998062167D}"/>
                  </a:ext>
                </a:extLst>
              </p14:cNvPr>
              <p14:cNvContentPartPr/>
              <p14:nvPr/>
            </p14:nvContentPartPr>
            <p14:xfrm>
              <a:off x="3941667" y="225627"/>
              <a:ext cx="99000" cy="174600"/>
            </p14:xfrm>
          </p:contentPart>
        </mc:Choice>
        <mc:Fallback xmlns="">
          <p:pic>
            <p:nvPicPr>
              <p:cNvPr id="319" name="Freihand 318">
                <a:extLst>
                  <a:ext uri="{FF2B5EF4-FFF2-40B4-BE49-F238E27FC236}">
                    <a16:creationId xmlns:a16="http://schemas.microsoft.com/office/drawing/2014/main" id="{4B2B1CD9-4897-4245-B75D-51998062167D}"/>
                  </a:ext>
                </a:extLst>
              </p:cNvPr>
              <p:cNvPicPr/>
              <p:nvPr/>
            </p:nvPicPr>
            <p:blipFill>
              <a:blip r:embed="rId191"/>
              <a:stretch>
                <a:fillRect/>
              </a:stretch>
            </p:blipFill>
            <p:spPr>
              <a:xfrm>
                <a:off x="3937347" y="221307"/>
                <a:ext cx="107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20" name="Freihand 319">
                <a:extLst>
                  <a:ext uri="{FF2B5EF4-FFF2-40B4-BE49-F238E27FC236}">
                    <a16:creationId xmlns:a16="http://schemas.microsoft.com/office/drawing/2014/main" id="{8D6BD398-FDFC-4C54-B800-051D4C953167}"/>
                  </a:ext>
                </a:extLst>
              </p14:cNvPr>
              <p14:cNvContentPartPr/>
              <p14:nvPr/>
            </p14:nvContentPartPr>
            <p14:xfrm>
              <a:off x="4043907" y="262347"/>
              <a:ext cx="70560" cy="109080"/>
            </p14:xfrm>
          </p:contentPart>
        </mc:Choice>
        <mc:Fallback xmlns="">
          <p:pic>
            <p:nvPicPr>
              <p:cNvPr id="320" name="Freihand 319">
                <a:extLst>
                  <a:ext uri="{FF2B5EF4-FFF2-40B4-BE49-F238E27FC236}">
                    <a16:creationId xmlns:a16="http://schemas.microsoft.com/office/drawing/2014/main" id="{8D6BD398-FDFC-4C54-B800-051D4C953167}"/>
                  </a:ext>
                </a:extLst>
              </p:cNvPr>
              <p:cNvPicPr/>
              <p:nvPr/>
            </p:nvPicPr>
            <p:blipFill>
              <a:blip r:embed="rId193"/>
              <a:stretch>
                <a:fillRect/>
              </a:stretch>
            </p:blipFill>
            <p:spPr>
              <a:xfrm>
                <a:off x="4039587" y="258027"/>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21" name="Freihand 320">
                <a:extLst>
                  <a:ext uri="{FF2B5EF4-FFF2-40B4-BE49-F238E27FC236}">
                    <a16:creationId xmlns:a16="http://schemas.microsoft.com/office/drawing/2014/main" id="{E35B9909-080A-4988-90B9-6B485BB4D334}"/>
                  </a:ext>
                </a:extLst>
              </p14:cNvPr>
              <p14:cNvContentPartPr/>
              <p14:nvPr/>
            </p14:nvContentPartPr>
            <p14:xfrm>
              <a:off x="4141107" y="144627"/>
              <a:ext cx="43200" cy="223920"/>
            </p14:xfrm>
          </p:contentPart>
        </mc:Choice>
        <mc:Fallback xmlns="">
          <p:pic>
            <p:nvPicPr>
              <p:cNvPr id="321" name="Freihand 320">
                <a:extLst>
                  <a:ext uri="{FF2B5EF4-FFF2-40B4-BE49-F238E27FC236}">
                    <a16:creationId xmlns:a16="http://schemas.microsoft.com/office/drawing/2014/main" id="{E35B9909-080A-4988-90B9-6B485BB4D334}"/>
                  </a:ext>
                </a:extLst>
              </p:cNvPr>
              <p:cNvPicPr/>
              <p:nvPr/>
            </p:nvPicPr>
            <p:blipFill>
              <a:blip r:embed="rId195"/>
              <a:stretch>
                <a:fillRect/>
              </a:stretch>
            </p:blipFill>
            <p:spPr>
              <a:xfrm>
                <a:off x="4136787" y="140307"/>
                <a:ext cx="51840" cy="232560"/>
              </a:xfrm>
              <a:prstGeom prst="rect">
                <a:avLst/>
              </a:prstGeom>
            </p:spPr>
          </p:pic>
        </mc:Fallback>
      </mc:AlternateContent>
      <p:grpSp>
        <p:nvGrpSpPr>
          <p:cNvPr id="327" name="Gruppieren 326">
            <a:extLst>
              <a:ext uri="{FF2B5EF4-FFF2-40B4-BE49-F238E27FC236}">
                <a16:creationId xmlns:a16="http://schemas.microsoft.com/office/drawing/2014/main" id="{C4ADB7A3-5F9D-4B04-BD27-3F54A92A8713}"/>
              </a:ext>
            </a:extLst>
          </p:cNvPr>
          <p:cNvGrpSpPr/>
          <p:nvPr/>
        </p:nvGrpSpPr>
        <p:grpSpPr>
          <a:xfrm>
            <a:off x="3857067" y="653667"/>
            <a:ext cx="502200" cy="284040"/>
            <a:chOff x="3857067" y="653667"/>
            <a:chExt cx="502200" cy="284040"/>
          </a:xfrm>
        </p:grpSpPr>
        <mc:AlternateContent xmlns:mc="http://schemas.openxmlformats.org/markup-compatibility/2006" xmlns:p14="http://schemas.microsoft.com/office/powerpoint/2010/main">
          <mc:Choice Requires="p14">
            <p:contentPart p14:bwMode="auto" r:id="rId196">
              <p14:nvContentPartPr>
                <p14:cNvPr id="154" name="Freihand 153">
                  <a:extLst>
                    <a:ext uri="{FF2B5EF4-FFF2-40B4-BE49-F238E27FC236}">
                      <a16:creationId xmlns:a16="http://schemas.microsoft.com/office/drawing/2014/main" id="{BED72CC0-C917-4797-A5EB-1E340BB03BDE}"/>
                    </a:ext>
                  </a:extLst>
                </p14:cNvPr>
                <p14:cNvContentPartPr/>
                <p14:nvPr/>
              </p14:nvContentPartPr>
              <p14:xfrm>
                <a:off x="3857067" y="781467"/>
                <a:ext cx="360" cy="360"/>
              </p14:xfrm>
            </p:contentPart>
          </mc:Choice>
          <mc:Fallback xmlns="">
            <p:pic>
              <p:nvPicPr>
                <p:cNvPr id="154" name="Freihand 153">
                  <a:extLst>
                    <a:ext uri="{FF2B5EF4-FFF2-40B4-BE49-F238E27FC236}">
                      <a16:creationId xmlns:a16="http://schemas.microsoft.com/office/drawing/2014/main" id="{BED72CC0-C917-4797-A5EB-1E340BB03BDE}"/>
                    </a:ext>
                  </a:extLst>
                </p:cNvPr>
                <p:cNvPicPr/>
                <p:nvPr/>
              </p:nvPicPr>
              <p:blipFill>
                <a:blip r:embed="rId139"/>
                <a:stretch>
                  <a:fillRect/>
                </a:stretch>
              </p:blipFill>
              <p:spPr>
                <a:xfrm>
                  <a:off x="3852747" y="77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5" name="Freihand 154">
                  <a:extLst>
                    <a:ext uri="{FF2B5EF4-FFF2-40B4-BE49-F238E27FC236}">
                      <a16:creationId xmlns:a16="http://schemas.microsoft.com/office/drawing/2014/main" id="{942DF9BA-7FD8-4AC3-8CE7-83149DC32C52}"/>
                    </a:ext>
                  </a:extLst>
                </p14:cNvPr>
                <p14:cNvContentPartPr/>
                <p14:nvPr/>
              </p14:nvContentPartPr>
              <p14:xfrm>
                <a:off x="3857067" y="781467"/>
                <a:ext cx="30240" cy="8640"/>
              </p14:xfrm>
            </p:contentPart>
          </mc:Choice>
          <mc:Fallback xmlns="">
            <p:pic>
              <p:nvPicPr>
                <p:cNvPr id="155" name="Freihand 154">
                  <a:extLst>
                    <a:ext uri="{FF2B5EF4-FFF2-40B4-BE49-F238E27FC236}">
                      <a16:creationId xmlns:a16="http://schemas.microsoft.com/office/drawing/2014/main" id="{942DF9BA-7FD8-4AC3-8CE7-83149DC32C52}"/>
                    </a:ext>
                  </a:extLst>
                </p:cNvPr>
                <p:cNvPicPr/>
                <p:nvPr/>
              </p:nvPicPr>
              <p:blipFill>
                <a:blip r:embed="rId198"/>
                <a:stretch>
                  <a:fillRect/>
                </a:stretch>
              </p:blipFill>
              <p:spPr>
                <a:xfrm>
                  <a:off x="3852747" y="777147"/>
                  <a:ext cx="38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6" name="Freihand 155">
                  <a:extLst>
                    <a:ext uri="{FF2B5EF4-FFF2-40B4-BE49-F238E27FC236}">
                      <a16:creationId xmlns:a16="http://schemas.microsoft.com/office/drawing/2014/main" id="{81D63939-53A0-49DA-818C-E82116C2988D}"/>
                    </a:ext>
                  </a:extLst>
                </p14:cNvPr>
                <p14:cNvContentPartPr/>
                <p14:nvPr/>
              </p14:nvContentPartPr>
              <p14:xfrm>
                <a:off x="3880827" y="803067"/>
                <a:ext cx="7560" cy="6480"/>
              </p14:xfrm>
            </p:contentPart>
          </mc:Choice>
          <mc:Fallback xmlns="">
            <p:pic>
              <p:nvPicPr>
                <p:cNvPr id="156" name="Freihand 155">
                  <a:extLst>
                    <a:ext uri="{FF2B5EF4-FFF2-40B4-BE49-F238E27FC236}">
                      <a16:creationId xmlns:a16="http://schemas.microsoft.com/office/drawing/2014/main" id="{81D63939-53A0-49DA-818C-E82116C2988D}"/>
                    </a:ext>
                  </a:extLst>
                </p:cNvPr>
                <p:cNvPicPr/>
                <p:nvPr/>
              </p:nvPicPr>
              <p:blipFill>
                <a:blip r:embed="rId200"/>
                <a:stretch>
                  <a:fillRect/>
                </a:stretch>
              </p:blipFill>
              <p:spPr>
                <a:xfrm>
                  <a:off x="3876507" y="798747"/>
                  <a:ext cx="16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23" name="Freihand 322">
                  <a:extLst>
                    <a:ext uri="{FF2B5EF4-FFF2-40B4-BE49-F238E27FC236}">
                      <a16:creationId xmlns:a16="http://schemas.microsoft.com/office/drawing/2014/main" id="{1755791A-CC7C-4524-9170-224701D2A6D0}"/>
                    </a:ext>
                  </a:extLst>
                </p14:cNvPr>
                <p14:cNvContentPartPr/>
                <p14:nvPr/>
              </p14:nvContentPartPr>
              <p14:xfrm>
                <a:off x="3993867" y="677787"/>
                <a:ext cx="80280" cy="187200"/>
              </p14:xfrm>
            </p:contentPart>
          </mc:Choice>
          <mc:Fallback xmlns="">
            <p:pic>
              <p:nvPicPr>
                <p:cNvPr id="323" name="Freihand 322">
                  <a:extLst>
                    <a:ext uri="{FF2B5EF4-FFF2-40B4-BE49-F238E27FC236}">
                      <a16:creationId xmlns:a16="http://schemas.microsoft.com/office/drawing/2014/main" id="{1755791A-CC7C-4524-9170-224701D2A6D0}"/>
                    </a:ext>
                  </a:extLst>
                </p:cNvPr>
                <p:cNvPicPr/>
                <p:nvPr/>
              </p:nvPicPr>
              <p:blipFill>
                <a:blip r:embed="rId202"/>
                <a:stretch>
                  <a:fillRect/>
                </a:stretch>
              </p:blipFill>
              <p:spPr>
                <a:xfrm>
                  <a:off x="3989547" y="673467"/>
                  <a:ext cx="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24" name="Freihand 323">
                  <a:extLst>
                    <a:ext uri="{FF2B5EF4-FFF2-40B4-BE49-F238E27FC236}">
                      <a16:creationId xmlns:a16="http://schemas.microsoft.com/office/drawing/2014/main" id="{372931FB-CC65-45B3-BEC6-10BF55B6BAAC}"/>
                    </a:ext>
                  </a:extLst>
                </p14:cNvPr>
                <p14:cNvContentPartPr/>
                <p14:nvPr/>
              </p14:nvContentPartPr>
              <p14:xfrm>
                <a:off x="4128507" y="727827"/>
                <a:ext cx="106920" cy="209880"/>
              </p14:xfrm>
            </p:contentPart>
          </mc:Choice>
          <mc:Fallback xmlns="">
            <p:pic>
              <p:nvPicPr>
                <p:cNvPr id="324" name="Freihand 323">
                  <a:extLst>
                    <a:ext uri="{FF2B5EF4-FFF2-40B4-BE49-F238E27FC236}">
                      <a16:creationId xmlns:a16="http://schemas.microsoft.com/office/drawing/2014/main" id="{372931FB-CC65-45B3-BEC6-10BF55B6BAAC}"/>
                    </a:ext>
                  </a:extLst>
                </p:cNvPr>
                <p:cNvPicPr/>
                <p:nvPr/>
              </p:nvPicPr>
              <p:blipFill>
                <a:blip r:embed="rId204"/>
                <a:stretch>
                  <a:fillRect/>
                </a:stretch>
              </p:blipFill>
              <p:spPr>
                <a:xfrm>
                  <a:off x="4124187" y="723507"/>
                  <a:ext cx="115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25" name="Freihand 324">
                  <a:extLst>
                    <a:ext uri="{FF2B5EF4-FFF2-40B4-BE49-F238E27FC236}">
                      <a16:creationId xmlns:a16="http://schemas.microsoft.com/office/drawing/2014/main" id="{3253441E-8DB0-4455-BA84-C10FBB26FE30}"/>
                    </a:ext>
                  </a:extLst>
                </p14:cNvPr>
                <p14:cNvContentPartPr/>
                <p14:nvPr/>
              </p14:nvContentPartPr>
              <p14:xfrm>
                <a:off x="4235787" y="790107"/>
                <a:ext cx="56880" cy="75240"/>
              </p14:xfrm>
            </p:contentPart>
          </mc:Choice>
          <mc:Fallback xmlns="">
            <p:pic>
              <p:nvPicPr>
                <p:cNvPr id="325" name="Freihand 324">
                  <a:extLst>
                    <a:ext uri="{FF2B5EF4-FFF2-40B4-BE49-F238E27FC236}">
                      <a16:creationId xmlns:a16="http://schemas.microsoft.com/office/drawing/2014/main" id="{3253441E-8DB0-4455-BA84-C10FBB26FE30}"/>
                    </a:ext>
                  </a:extLst>
                </p:cNvPr>
                <p:cNvPicPr/>
                <p:nvPr/>
              </p:nvPicPr>
              <p:blipFill>
                <a:blip r:embed="rId206"/>
                <a:stretch>
                  <a:fillRect/>
                </a:stretch>
              </p:blipFill>
              <p:spPr>
                <a:xfrm>
                  <a:off x="4231467" y="785787"/>
                  <a:ext cx="65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26" name="Freihand 325">
                  <a:extLst>
                    <a:ext uri="{FF2B5EF4-FFF2-40B4-BE49-F238E27FC236}">
                      <a16:creationId xmlns:a16="http://schemas.microsoft.com/office/drawing/2014/main" id="{2FA59F5A-26FF-4401-8C39-642B4701E2E4}"/>
                    </a:ext>
                  </a:extLst>
                </p14:cNvPr>
                <p14:cNvContentPartPr/>
                <p14:nvPr/>
              </p14:nvContentPartPr>
              <p14:xfrm>
                <a:off x="4305267" y="653667"/>
                <a:ext cx="54000" cy="255240"/>
              </p14:xfrm>
            </p:contentPart>
          </mc:Choice>
          <mc:Fallback xmlns="">
            <p:pic>
              <p:nvPicPr>
                <p:cNvPr id="326" name="Freihand 325">
                  <a:extLst>
                    <a:ext uri="{FF2B5EF4-FFF2-40B4-BE49-F238E27FC236}">
                      <a16:creationId xmlns:a16="http://schemas.microsoft.com/office/drawing/2014/main" id="{2FA59F5A-26FF-4401-8C39-642B4701E2E4}"/>
                    </a:ext>
                  </a:extLst>
                </p:cNvPr>
                <p:cNvPicPr/>
                <p:nvPr/>
              </p:nvPicPr>
              <p:blipFill>
                <a:blip r:embed="rId208"/>
                <a:stretch>
                  <a:fillRect/>
                </a:stretch>
              </p:blipFill>
              <p:spPr>
                <a:xfrm>
                  <a:off x="4300947" y="649347"/>
                  <a:ext cx="62640" cy="26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482" name="Freihand 481">
                <a:extLst>
                  <a:ext uri="{FF2B5EF4-FFF2-40B4-BE49-F238E27FC236}">
                    <a16:creationId xmlns:a16="http://schemas.microsoft.com/office/drawing/2014/main" id="{9604D0A1-8F92-4F3B-905E-5794821F46A0}"/>
                  </a:ext>
                </a:extLst>
              </p14:cNvPr>
              <p14:cNvContentPartPr/>
              <p14:nvPr/>
            </p14:nvContentPartPr>
            <p14:xfrm>
              <a:off x="1904427" y="6484947"/>
              <a:ext cx="421920" cy="407880"/>
            </p14:xfrm>
          </p:contentPart>
        </mc:Choice>
        <mc:Fallback xmlns="">
          <p:pic>
            <p:nvPicPr>
              <p:cNvPr id="482" name="Freihand 481">
                <a:extLst>
                  <a:ext uri="{FF2B5EF4-FFF2-40B4-BE49-F238E27FC236}">
                    <a16:creationId xmlns:a16="http://schemas.microsoft.com/office/drawing/2014/main" id="{9604D0A1-8F92-4F3B-905E-5794821F46A0}"/>
                  </a:ext>
                </a:extLst>
              </p:cNvPr>
              <p:cNvPicPr/>
              <p:nvPr/>
            </p:nvPicPr>
            <p:blipFill>
              <a:blip r:embed="rId210"/>
              <a:stretch>
                <a:fillRect/>
              </a:stretch>
            </p:blipFill>
            <p:spPr>
              <a:xfrm>
                <a:off x="1900107" y="6480627"/>
                <a:ext cx="4305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3" name="Freihand 32">
                <a:extLst>
                  <a:ext uri="{FF2B5EF4-FFF2-40B4-BE49-F238E27FC236}">
                    <a16:creationId xmlns:a16="http://schemas.microsoft.com/office/drawing/2014/main" id="{2CA55602-FC97-4A40-AF11-BE192DCA8D19}"/>
                  </a:ext>
                </a:extLst>
              </p14:cNvPr>
              <p14:cNvContentPartPr/>
              <p14:nvPr/>
            </p14:nvContentPartPr>
            <p14:xfrm>
              <a:off x="302067" y="3914907"/>
              <a:ext cx="162000" cy="43200"/>
            </p14:xfrm>
          </p:contentPart>
        </mc:Choice>
        <mc:Fallback xmlns="">
          <p:pic>
            <p:nvPicPr>
              <p:cNvPr id="33" name="Freihand 32">
                <a:extLst>
                  <a:ext uri="{FF2B5EF4-FFF2-40B4-BE49-F238E27FC236}">
                    <a16:creationId xmlns:a16="http://schemas.microsoft.com/office/drawing/2014/main" id="{2CA55602-FC97-4A40-AF11-BE192DCA8D19}"/>
                  </a:ext>
                </a:extLst>
              </p:cNvPr>
              <p:cNvPicPr/>
              <p:nvPr/>
            </p:nvPicPr>
            <p:blipFill>
              <a:blip r:embed="rId212"/>
              <a:stretch>
                <a:fillRect/>
              </a:stretch>
            </p:blipFill>
            <p:spPr>
              <a:xfrm>
                <a:off x="297747" y="3910587"/>
                <a:ext cx="170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9" name="Freihand 218">
                <a:extLst>
                  <a:ext uri="{FF2B5EF4-FFF2-40B4-BE49-F238E27FC236}">
                    <a16:creationId xmlns:a16="http://schemas.microsoft.com/office/drawing/2014/main" id="{04F0685F-4EEC-4ADB-80C1-DAAF587BE66A}"/>
                  </a:ext>
                </a:extLst>
              </p14:cNvPr>
              <p14:cNvContentPartPr/>
              <p14:nvPr/>
            </p14:nvContentPartPr>
            <p14:xfrm>
              <a:off x="479907" y="4691067"/>
              <a:ext cx="81720" cy="162360"/>
            </p14:xfrm>
          </p:contentPart>
        </mc:Choice>
        <mc:Fallback xmlns="">
          <p:pic>
            <p:nvPicPr>
              <p:cNvPr id="219" name="Freihand 218">
                <a:extLst>
                  <a:ext uri="{FF2B5EF4-FFF2-40B4-BE49-F238E27FC236}">
                    <a16:creationId xmlns:a16="http://schemas.microsoft.com/office/drawing/2014/main" id="{04F0685F-4EEC-4ADB-80C1-DAAF587BE66A}"/>
                  </a:ext>
                </a:extLst>
              </p:cNvPr>
              <p:cNvPicPr/>
              <p:nvPr/>
            </p:nvPicPr>
            <p:blipFill>
              <a:blip r:embed="rId214"/>
              <a:stretch>
                <a:fillRect/>
              </a:stretch>
            </p:blipFill>
            <p:spPr>
              <a:xfrm>
                <a:off x="475587" y="4686747"/>
                <a:ext cx="90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0" name="Freihand 219">
                <a:extLst>
                  <a:ext uri="{FF2B5EF4-FFF2-40B4-BE49-F238E27FC236}">
                    <a16:creationId xmlns:a16="http://schemas.microsoft.com/office/drawing/2014/main" id="{B5DAC428-B73D-49D8-96A4-5C794610E5D2}"/>
                  </a:ext>
                </a:extLst>
              </p14:cNvPr>
              <p14:cNvContentPartPr/>
              <p14:nvPr/>
            </p14:nvContentPartPr>
            <p14:xfrm>
              <a:off x="576387" y="4738227"/>
              <a:ext cx="53640" cy="100080"/>
            </p14:xfrm>
          </p:contentPart>
        </mc:Choice>
        <mc:Fallback xmlns="">
          <p:pic>
            <p:nvPicPr>
              <p:cNvPr id="220" name="Freihand 219">
                <a:extLst>
                  <a:ext uri="{FF2B5EF4-FFF2-40B4-BE49-F238E27FC236}">
                    <a16:creationId xmlns:a16="http://schemas.microsoft.com/office/drawing/2014/main" id="{B5DAC428-B73D-49D8-96A4-5C794610E5D2}"/>
                  </a:ext>
                </a:extLst>
              </p:cNvPr>
              <p:cNvPicPr/>
              <p:nvPr/>
            </p:nvPicPr>
            <p:blipFill>
              <a:blip r:embed="rId216"/>
              <a:stretch>
                <a:fillRect/>
              </a:stretch>
            </p:blipFill>
            <p:spPr>
              <a:xfrm>
                <a:off x="572067" y="4733907"/>
                <a:ext cx="6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2" name="Freihand 221">
                <a:extLst>
                  <a:ext uri="{FF2B5EF4-FFF2-40B4-BE49-F238E27FC236}">
                    <a16:creationId xmlns:a16="http://schemas.microsoft.com/office/drawing/2014/main" id="{8069E27D-B934-4FC4-9D76-3D247BEF0FAC}"/>
                  </a:ext>
                </a:extLst>
              </p14:cNvPr>
              <p14:cNvContentPartPr/>
              <p14:nvPr/>
            </p14:nvContentPartPr>
            <p14:xfrm>
              <a:off x="390627" y="4807707"/>
              <a:ext cx="11160" cy="121680"/>
            </p14:xfrm>
          </p:contentPart>
        </mc:Choice>
        <mc:Fallback xmlns="">
          <p:pic>
            <p:nvPicPr>
              <p:cNvPr id="222" name="Freihand 221">
                <a:extLst>
                  <a:ext uri="{FF2B5EF4-FFF2-40B4-BE49-F238E27FC236}">
                    <a16:creationId xmlns:a16="http://schemas.microsoft.com/office/drawing/2014/main" id="{8069E27D-B934-4FC4-9D76-3D247BEF0FAC}"/>
                  </a:ext>
                </a:extLst>
              </p:cNvPr>
              <p:cNvPicPr/>
              <p:nvPr/>
            </p:nvPicPr>
            <p:blipFill>
              <a:blip r:embed="rId218"/>
              <a:stretch>
                <a:fillRect/>
              </a:stretch>
            </p:blipFill>
            <p:spPr>
              <a:xfrm>
                <a:off x="386307" y="4803387"/>
                <a:ext cx="19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23" name="Freihand 222">
                <a:extLst>
                  <a:ext uri="{FF2B5EF4-FFF2-40B4-BE49-F238E27FC236}">
                    <a16:creationId xmlns:a16="http://schemas.microsoft.com/office/drawing/2014/main" id="{16EA86FE-63DE-416F-93BF-6D2A43E69B0B}"/>
                  </a:ext>
                </a:extLst>
              </p14:cNvPr>
              <p14:cNvContentPartPr/>
              <p14:nvPr/>
            </p14:nvContentPartPr>
            <p14:xfrm>
              <a:off x="315747" y="4705467"/>
              <a:ext cx="120600" cy="144360"/>
            </p14:xfrm>
          </p:contentPart>
        </mc:Choice>
        <mc:Fallback xmlns="">
          <p:pic>
            <p:nvPicPr>
              <p:cNvPr id="223" name="Freihand 222">
                <a:extLst>
                  <a:ext uri="{FF2B5EF4-FFF2-40B4-BE49-F238E27FC236}">
                    <a16:creationId xmlns:a16="http://schemas.microsoft.com/office/drawing/2014/main" id="{16EA86FE-63DE-416F-93BF-6D2A43E69B0B}"/>
                  </a:ext>
                </a:extLst>
              </p:cNvPr>
              <p:cNvPicPr/>
              <p:nvPr/>
            </p:nvPicPr>
            <p:blipFill>
              <a:blip r:embed="rId220"/>
              <a:stretch>
                <a:fillRect/>
              </a:stretch>
            </p:blipFill>
            <p:spPr>
              <a:xfrm>
                <a:off x="311427" y="4701147"/>
                <a:ext cx="129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 name="Freihand 30">
                <a:extLst>
                  <a:ext uri="{FF2B5EF4-FFF2-40B4-BE49-F238E27FC236}">
                    <a16:creationId xmlns:a16="http://schemas.microsoft.com/office/drawing/2014/main" id="{9AAFC19B-CE9D-40BB-9A92-ED0A15BF5F30}"/>
                  </a:ext>
                </a:extLst>
              </p14:cNvPr>
              <p14:cNvContentPartPr/>
              <p14:nvPr/>
            </p14:nvContentPartPr>
            <p14:xfrm>
              <a:off x="4289787" y="3903027"/>
              <a:ext cx="140400" cy="18000"/>
            </p14:xfrm>
          </p:contentPart>
        </mc:Choice>
        <mc:Fallback xmlns="">
          <p:pic>
            <p:nvPicPr>
              <p:cNvPr id="31" name="Freihand 30">
                <a:extLst>
                  <a:ext uri="{FF2B5EF4-FFF2-40B4-BE49-F238E27FC236}">
                    <a16:creationId xmlns:a16="http://schemas.microsoft.com/office/drawing/2014/main" id="{9AAFC19B-CE9D-40BB-9A92-ED0A15BF5F30}"/>
                  </a:ext>
                </a:extLst>
              </p:cNvPr>
              <p:cNvPicPr/>
              <p:nvPr/>
            </p:nvPicPr>
            <p:blipFill>
              <a:blip r:embed="rId222"/>
              <a:stretch>
                <a:fillRect/>
              </a:stretch>
            </p:blipFill>
            <p:spPr>
              <a:xfrm>
                <a:off x="4285467" y="3898707"/>
                <a:ext cx="14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4" name="Freihand 33">
                <a:extLst>
                  <a:ext uri="{FF2B5EF4-FFF2-40B4-BE49-F238E27FC236}">
                    <a16:creationId xmlns:a16="http://schemas.microsoft.com/office/drawing/2014/main" id="{7F5B55EC-810E-4B63-9F29-0851C22E54E4}"/>
                  </a:ext>
                </a:extLst>
              </p14:cNvPr>
              <p14:cNvContentPartPr/>
              <p14:nvPr/>
            </p14:nvContentPartPr>
            <p14:xfrm>
              <a:off x="4269267" y="6730827"/>
              <a:ext cx="133200" cy="66960"/>
            </p14:xfrm>
          </p:contentPart>
        </mc:Choice>
        <mc:Fallback xmlns="">
          <p:pic>
            <p:nvPicPr>
              <p:cNvPr id="34" name="Freihand 33">
                <a:extLst>
                  <a:ext uri="{FF2B5EF4-FFF2-40B4-BE49-F238E27FC236}">
                    <a16:creationId xmlns:a16="http://schemas.microsoft.com/office/drawing/2014/main" id="{7F5B55EC-810E-4B63-9F29-0851C22E54E4}"/>
                  </a:ext>
                </a:extLst>
              </p:cNvPr>
              <p:cNvPicPr/>
              <p:nvPr/>
            </p:nvPicPr>
            <p:blipFill>
              <a:blip r:embed="rId224"/>
              <a:stretch>
                <a:fillRect/>
              </a:stretch>
            </p:blipFill>
            <p:spPr>
              <a:xfrm>
                <a:off x="4264947" y="6726507"/>
                <a:ext cx="141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9D44AE97-F18D-4D8B-BC1D-832E5DDAB869}"/>
                  </a:ext>
                </a:extLst>
              </p14:cNvPr>
              <p14:cNvContentPartPr/>
              <p14:nvPr/>
            </p14:nvContentPartPr>
            <p14:xfrm>
              <a:off x="1447227" y="4097427"/>
              <a:ext cx="2545560" cy="1476000"/>
            </p14:xfrm>
          </p:contentPart>
        </mc:Choice>
        <mc:Fallback xmlns="">
          <p:pic>
            <p:nvPicPr>
              <p:cNvPr id="163" name="Freihand 162">
                <a:extLst>
                  <a:ext uri="{FF2B5EF4-FFF2-40B4-BE49-F238E27FC236}">
                    <a16:creationId xmlns:a16="http://schemas.microsoft.com/office/drawing/2014/main" id="{9D44AE97-F18D-4D8B-BC1D-832E5DDAB869}"/>
                  </a:ext>
                </a:extLst>
              </p:cNvPr>
              <p:cNvPicPr/>
              <p:nvPr/>
            </p:nvPicPr>
            <p:blipFill>
              <a:blip r:embed="rId226"/>
              <a:stretch>
                <a:fillRect/>
              </a:stretch>
            </p:blipFill>
            <p:spPr>
              <a:xfrm>
                <a:off x="1442907" y="4093107"/>
                <a:ext cx="2554200" cy="1484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598DFF32-E494-4CBF-8097-6B8978437749}"/>
                  </a:ext>
                </a:extLst>
              </p14:cNvPr>
              <p14:cNvContentPartPr/>
              <p14:nvPr/>
            </p14:nvContentPartPr>
            <p14:xfrm>
              <a:off x="4199427" y="5371467"/>
              <a:ext cx="156240" cy="220320"/>
            </p14:xfrm>
          </p:contentPart>
        </mc:Choice>
        <mc:Fallback xmlns="">
          <p:pic>
            <p:nvPicPr>
              <p:cNvPr id="164" name="Freihand 163">
                <a:extLst>
                  <a:ext uri="{FF2B5EF4-FFF2-40B4-BE49-F238E27FC236}">
                    <a16:creationId xmlns:a16="http://schemas.microsoft.com/office/drawing/2014/main" id="{598DFF32-E494-4CBF-8097-6B8978437749}"/>
                  </a:ext>
                </a:extLst>
              </p:cNvPr>
              <p:cNvPicPr/>
              <p:nvPr/>
            </p:nvPicPr>
            <p:blipFill>
              <a:blip r:embed="rId228"/>
              <a:stretch>
                <a:fillRect/>
              </a:stretch>
            </p:blipFill>
            <p:spPr>
              <a:xfrm>
                <a:off x="4195107" y="5367147"/>
                <a:ext cx="164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Freihand 164">
                <a:extLst>
                  <a:ext uri="{FF2B5EF4-FFF2-40B4-BE49-F238E27FC236}">
                    <a16:creationId xmlns:a16="http://schemas.microsoft.com/office/drawing/2014/main" id="{B948DE5D-0D6F-4D55-9720-D66AA9B77F59}"/>
                  </a:ext>
                </a:extLst>
              </p14:cNvPr>
              <p14:cNvContentPartPr/>
              <p14:nvPr/>
            </p14:nvContentPartPr>
            <p14:xfrm>
              <a:off x="4253067" y="5494227"/>
              <a:ext cx="76680" cy="17280"/>
            </p14:xfrm>
          </p:contentPart>
        </mc:Choice>
        <mc:Fallback xmlns="">
          <p:pic>
            <p:nvPicPr>
              <p:cNvPr id="165" name="Freihand 164">
                <a:extLst>
                  <a:ext uri="{FF2B5EF4-FFF2-40B4-BE49-F238E27FC236}">
                    <a16:creationId xmlns:a16="http://schemas.microsoft.com/office/drawing/2014/main" id="{B948DE5D-0D6F-4D55-9720-D66AA9B77F59}"/>
                  </a:ext>
                </a:extLst>
              </p:cNvPr>
              <p:cNvPicPr/>
              <p:nvPr/>
            </p:nvPicPr>
            <p:blipFill>
              <a:blip r:embed="rId230"/>
              <a:stretch>
                <a:fillRect/>
              </a:stretch>
            </p:blipFill>
            <p:spPr>
              <a:xfrm>
                <a:off x="4248747" y="5489907"/>
                <a:ext cx="85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9D6B17D8-FBB8-4B57-B9BD-7D193E5AA8A2}"/>
                  </a:ext>
                </a:extLst>
              </p14:cNvPr>
              <p14:cNvContentPartPr/>
              <p14:nvPr/>
            </p14:nvContentPartPr>
            <p14:xfrm>
              <a:off x="4417227" y="5379747"/>
              <a:ext cx="30240" cy="145080"/>
            </p14:xfrm>
          </p:contentPart>
        </mc:Choice>
        <mc:Fallback xmlns="">
          <p:pic>
            <p:nvPicPr>
              <p:cNvPr id="166" name="Freihand 165">
                <a:extLst>
                  <a:ext uri="{FF2B5EF4-FFF2-40B4-BE49-F238E27FC236}">
                    <a16:creationId xmlns:a16="http://schemas.microsoft.com/office/drawing/2014/main" id="{9D6B17D8-FBB8-4B57-B9BD-7D193E5AA8A2}"/>
                  </a:ext>
                </a:extLst>
              </p:cNvPr>
              <p:cNvPicPr/>
              <p:nvPr/>
            </p:nvPicPr>
            <p:blipFill>
              <a:blip r:embed="rId232"/>
              <a:stretch>
                <a:fillRect/>
              </a:stretch>
            </p:blipFill>
            <p:spPr>
              <a:xfrm>
                <a:off x="4412907" y="5375427"/>
                <a:ext cx="3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B5DC3216-FC87-4841-A10A-882F27F87C99}"/>
                  </a:ext>
                </a:extLst>
              </p14:cNvPr>
              <p14:cNvContentPartPr/>
              <p14:nvPr/>
            </p14:nvContentPartPr>
            <p14:xfrm>
              <a:off x="4336587" y="5366427"/>
              <a:ext cx="177120" cy="178560"/>
            </p14:xfrm>
          </p:contentPart>
        </mc:Choice>
        <mc:Fallback xmlns="">
          <p:pic>
            <p:nvPicPr>
              <p:cNvPr id="167" name="Freihand 166">
                <a:extLst>
                  <a:ext uri="{FF2B5EF4-FFF2-40B4-BE49-F238E27FC236}">
                    <a16:creationId xmlns:a16="http://schemas.microsoft.com/office/drawing/2014/main" id="{B5DC3216-FC87-4841-A10A-882F27F87C99}"/>
                  </a:ext>
                </a:extLst>
              </p:cNvPr>
              <p:cNvPicPr/>
              <p:nvPr/>
            </p:nvPicPr>
            <p:blipFill>
              <a:blip r:embed="rId234"/>
              <a:stretch>
                <a:fillRect/>
              </a:stretch>
            </p:blipFill>
            <p:spPr>
              <a:xfrm>
                <a:off x="4332267" y="5362107"/>
                <a:ext cx="185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CBDFB57C-5609-4E88-BFD1-F9A177178C0D}"/>
                  </a:ext>
                </a:extLst>
              </p14:cNvPr>
              <p14:cNvContentPartPr/>
              <p14:nvPr/>
            </p14:nvContentPartPr>
            <p14:xfrm>
              <a:off x="4510467" y="5314227"/>
              <a:ext cx="90360" cy="239040"/>
            </p14:xfrm>
          </p:contentPart>
        </mc:Choice>
        <mc:Fallback xmlns="">
          <p:pic>
            <p:nvPicPr>
              <p:cNvPr id="168" name="Freihand 167">
                <a:extLst>
                  <a:ext uri="{FF2B5EF4-FFF2-40B4-BE49-F238E27FC236}">
                    <a16:creationId xmlns:a16="http://schemas.microsoft.com/office/drawing/2014/main" id="{CBDFB57C-5609-4E88-BFD1-F9A177178C0D}"/>
                  </a:ext>
                </a:extLst>
              </p:cNvPr>
              <p:cNvPicPr/>
              <p:nvPr/>
            </p:nvPicPr>
            <p:blipFill>
              <a:blip r:embed="rId236"/>
              <a:stretch>
                <a:fillRect/>
              </a:stretch>
            </p:blipFill>
            <p:spPr>
              <a:xfrm>
                <a:off x="4506147" y="5309907"/>
                <a:ext cx="99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 name="Freihand 170">
                <a:extLst>
                  <a:ext uri="{FF2B5EF4-FFF2-40B4-BE49-F238E27FC236}">
                    <a16:creationId xmlns:a16="http://schemas.microsoft.com/office/drawing/2014/main" id="{9B4B77A7-B692-4C78-9C66-C6E2F214B355}"/>
                  </a:ext>
                </a:extLst>
              </p14:cNvPr>
              <p14:cNvContentPartPr/>
              <p14:nvPr/>
            </p14:nvContentPartPr>
            <p14:xfrm>
              <a:off x="4640067" y="5322867"/>
              <a:ext cx="137880" cy="193320"/>
            </p14:xfrm>
          </p:contentPart>
        </mc:Choice>
        <mc:Fallback xmlns="">
          <p:pic>
            <p:nvPicPr>
              <p:cNvPr id="171" name="Freihand 170">
                <a:extLst>
                  <a:ext uri="{FF2B5EF4-FFF2-40B4-BE49-F238E27FC236}">
                    <a16:creationId xmlns:a16="http://schemas.microsoft.com/office/drawing/2014/main" id="{9B4B77A7-B692-4C78-9C66-C6E2F214B355}"/>
                  </a:ext>
                </a:extLst>
              </p:cNvPr>
              <p:cNvPicPr/>
              <p:nvPr/>
            </p:nvPicPr>
            <p:blipFill>
              <a:blip r:embed="rId238"/>
              <a:stretch>
                <a:fillRect/>
              </a:stretch>
            </p:blipFill>
            <p:spPr>
              <a:xfrm>
                <a:off x="4635747" y="5318547"/>
                <a:ext cx="146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149035E4-E796-44B4-8458-D599E4BE9E92}"/>
                  </a:ext>
                </a:extLst>
              </p14:cNvPr>
              <p14:cNvContentPartPr/>
              <p14:nvPr/>
            </p14:nvContentPartPr>
            <p14:xfrm>
              <a:off x="4663467" y="5492787"/>
              <a:ext cx="103320" cy="9000"/>
            </p14:xfrm>
          </p:contentPart>
        </mc:Choice>
        <mc:Fallback xmlns="">
          <p:pic>
            <p:nvPicPr>
              <p:cNvPr id="172" name="Freihand 171">
                <a:extLst>
                  <a:ext uri="{FF2B5EF4-FFF2-40B4-BE49-F238E27FC236}">
                    <a16:creationId xmlns:a16="http://schemas.microsoft.com/office/drawing/2014/main" id="{149035E4-E796-44B4-8458-D599E4BE9E92}"/>
                  </a:ext>
                </a:extLst>
              </p:cNvPr>
              <p:cNvPicPr/>
              <p:nvPr/>
            </p:nvPicPr>
            <p:blipFill>
              <a:blip r:embed="rId240"/>
              <a:stretch>
                <a:fillRect/>
              </a:stretch>
            </p:blipFill>
            <p:spPr>
              <a:xfrm>
                <a:off x="4659147" y="5488467"/>
                <a:ext cx="11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445E8899-BA07-4E92-A8F5-ECA7CEA4E671}"/>
                  </a:ext>
                </a:extLst>
              </p14:cNvPr>
              <p14:cNvContentPartPr/>
              <p14:nvPr/>
            </p14:nvContentPartPr>
            <p14:xfrm>
              <a:off x="4805307" y="5352747"/>
              <a:ext cx="118080" cy="165600"/>
            </p14:xfrm>
          </p:contentPart>
        </mc:Choice>
        <mc:Fallback xmlns="">
          <p:pic>
            <p:nvPicPr>
              <p:cNvPr id="173" name="Freihand 172">
                <a:extLst>
                  <a:ext uri="{FF2B5EF4-FFF2-40B4-BE49-F238E27FC236}">
                    <a16:creationId xmlns:a16="http://schemas.microsoft.com/office/drawing/2014/main" id="{445E8899-BA07-4E92-A8F5-ECA7CEA4E671}"/>
                  </a:ext>
                </a:extLst>
              </p:cNvPr>
              <p:cNvPicPr/>
              <p:nvPr/>
            </p:nvPicPr>
            <p:blipFill>
              <a:blip r:embed="rId242"/>
              <a:stretch>
                <a:fillRect/>
              </a:stretch>
            </p:blipFill>
            <p:spPr>
              <a:xfrm>
                <a:off x="4800987" y="5348427"/>
                <a:ext cx="126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22B310C0-EBA8-48E3-BDC7-FA2BB2950917}"/>
                  </a:ext>
                </a:extLst>
              </p14:cNvPr>
              <p14:cNvContentPartPr/>
              <p14:nvPr/>
            </p14:nvContentPartPr>
            <p14:xfrm>
              <a:off x="4950387" y="5305947"/>
              <a:ext cx="74160" cy="331200"/>
            </p14:xfrm>
          </p:contentPart>
        </mc:Choice>
        <mc:Fallback xmlns="">
          <p:pic>
            <p:nvPicPr>
              <p:cNvPr id="174" name="Freihand 173">
                <a:extLst>
                  <a:ext uri="{FF2B5EF4-FFF2-40B4-BE49-F238E27FC236}">
                    <a16:creationId xmlns:a16="http://schemas.microsoft.com/office/drawing/2014/main" id="{22B310C0-EBA8-48E3-BDC7-FA2BB2950917}"/>
                  </a:ext>
                </a:extLst>
              </p:cNvPr>
              <p:cNvPicPr/>
              <p:nvPr/>
            </p:nvPicPr>
            <p:blipFill>
              <a:blip r:embed="rId244"/>
              <a:stretch>
                <a:fillRect/>
              </a:stretch>
            </p:blipFill>
            <p:spPr>
              <a:xfrm>
                <a:off x="4946067" y="5301627"/>
                <a:ext cx="828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2" name="Freihand 211">
                <a:extLst>
                  <a:ext uri="{FF2B5EF4-FFF2-40B4-BE49-F238E27FC236}">
                    <a16:creationId xmlns:a16="http://schemas.microsoft.com/office/drawing/2014/main" id="{E9AC7CFD-E28B-4032-972A-F817BDAB65A9}"/>
                  </a:ext>
                </a:extLst>
              </p14:cNvPr>
              <p14:cNvContentPartPr/>
              <p14:nvPr/>
            </p14:nvContentPartPr>
            <p14:xfrm>
              <a:off x="4231467" y="5616267"/>
              <a:ext cx="800280" cy="27360"/>
            </p14:xfrm>
          </p:contentPart>
        </mc:Choice>
        <mc:Fallback xmlns="">
          <p:pic>
            <p:nvPicPr>
              <p:cNvPr id="212" name="Freihand 211">
                <a:extLst>
                  <a:ext uri="{FF2B5EF4-FFF2-40B4-BE49-F238E27FC236}">
                    <a16:creationId xmlns:a16="http://schemas.microsoft.com/office/drawing/2014/main" id="{E9AC7CFD-E28B-4032-972A-F817BDAB65A9}"/>
                  </a:ext>
                </a:extLst>
              </p:cNvPr>
              <p:cNvPicPr/>
              <p:nvPr/>
            </p:nvPicPr>
            <p:blipFill>
              <a:blip r:embed="rId246"/>
              <a:stretch>
                <a:fillRect/>
              </a:stretch>
            </p:blipFill>
            <p:spPr>
              <a:xfrm>
                <a:off x="4227147" y="5611947"/>
                <a:ext cx="808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9F5E4F09-F8D8-4698-B07B-7F5D26EE3ACE}"/>
                  </a:ext>
                </a:extLst>
              </p14:cNvPr>
              <p14:cNvContentPartPr/>
              <p14:nvPr/>
            </p14:nvContentPartPr>
            <p14:xfrm>
              <a:off x="2881107" y="2690547"/>
              <a:ext cx="360" cy="21960"/>
            </p14:xfrm>
          </p:contentPart>
        </mc:Choice>
        <mc:Fallback xmlns="">
          <p:pic>
            <p:nvPicPr>
              <p:cNvPr id="117" name="Freihand 116">
                <a:extLst>
                  <a:ext uri="{FF2B5EF4-FFF2-40B4-BE49-F238E27FC236}">
                    <a16:creationId xmlns:a16="http://schemas.microsoft.com/office/drawing/2014/main" id="{9F5E4F09-F8D8-4698-B07B-7F5D26EE3ACE}"/>
                  </a:ext>
                </a:extLst>
              </p:cNvPr>
              <p:cNvPicPr/>
              <p:nvPr/>
            </p:nvPicPr>
            <p:blipFill>
              <a:blip r:embed="rId248"/>
              <a:stretch>
                <a:fillRect/>
              </a:stretch>
            </p:blipFill>
            <p:spPr>
              <a:xfrm>
                <a:off x="2876787" y="2686227"/>
                <a:ext cx="9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8" name="Freihand 117">
                <a:extLst>
                  <a:ext uri="{FF2B5EF4-FFF2-40B4-BE49-F238E27FC236}">
                    <a16:creationId xmlns:a16="http://schemas.microsoft.com/office/drawing/2014/main" id="{BE1B4FA8-74CC-45E9-97A2-C7CC0831B6E3}"/>
                  </a:ext>
                </a:extLst>
              </p14:cNvPr>
              <p14:cNvContentPartPr/>
              <p14:nvPr/>
            </p14:nvContentPartPr>
            <p14:xfrm>
              <a:off x="2882187" y="2860827"/>
              <a:ext cx="25560" cy="338400"/>
            </p14:xfrm>
          </p:contentPart>
        </mc:Choice>
        <mc:Fallback xmlns="">
          <p:pic>
            <p:nvPicPr>
              <p:cNvPr id="118" name="Freihand 117">
                <a:extLst>
                  <a:ext uri="{FF2B5EF4-FFF2-40B4-BE49-F238E27FC236}">
                    <a16:creationId xmlns:a16="http://schemas.microsoft.com/office/drawing/2014/main" id="{BE1B4FA8-74CC-45E9-97A2-C7CC0831B6E3}"/>
                  </a:ext>
                </a:extLst>
              </p:cNvPr>
              <p:cNvPicPr/>
              <p:nvPr/>
            </p:nvPicPr>
            <p:blipFill>
              <a:blip r:embed="rId250"/>
              <a:stretch>
                <a:fillRect/>
              </a:stretch>
            </p:blipFill>
            <p:spPr>
              <a:xfrm>
                <a:off x="2877867" y="2856507"/>
                <a:ext cx="342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81" name="Freihand 280">
                <a:extLst>
                  <a:ext uri="{FF2B5EF4-FFF2-40B4-BE49-F238E27FC236}">
                    <a16:creationId xmlns:a16="http://schemas.microsoft.com/office/drawing/2014/main" id="{36933602-9872-4979-9E2B-F736F3390B1F}"/>
                  </a:ext>
                </a:extLst>
              </p14:cNvPr>
              <p14:cNvContentPartPr/>
              <p14:nvPr/>
            </p14:nvContentPartPr>
            <p14:xfrm>
              <a:off x="2539467" y="3107787"/>
              <a:ext cx="17280" cy="138600"/>
            </p14:xfrm>
          </p:contentPart>
        </mc:Choice>
        <mc:Fallback xmlns="">
          <p:pic>
            <p:nvPicPr>
              <p:cNvPr id="281" name="Freihand 280">
                <a:extLst>
                  <a:ext uri="{FF2B5EF4-FFF2-40B4-BE49-F238E27FC236}">
                    <a16:creationId xmlns:a16="http://schemas.microsoft.com/office/drawing/2014/main" id="{36933602-9872-4979-9E2B-F736F3390B1F}"/>
                  </a:ext>
                </a:extLst>
              </p:cNvPr>
              <p:cNvPicPr/>
              <p:nvPr/>
            </p:nvPicPr>
            <p:blipFill>
              <a:blip r:embed="rId252"/>
              <a:stretch>
                <a:fillRect/>
              </a:stretch>
            </p:blipFill>
            <p:spPr>
              <a:xfrm>
                <a:off x="2535147" y="3103467"/>
                <a:ext cx="25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2" name="Freihand 281">
                <a:extLst>
                  <a:ext uri="{FF2B5EF4-FFF2-40B4-BE49-F238E27FC236}">
                    <a16:creationId xmlns:a16="http://schemas.microsoft.com/office/drawing/2014/main" id="{AF1859A6-C51A-4FA5-802D-4A27B7D14C6E}"/>
                  </a:ext>
                </a:extLst>
              </p14:cNvPr>
              <p14:cNvContentPartPr/>
              <p14:nvPr/>
            </p14:nvContentPartPr>
            <p14:xfrm>
              <a:off x="2550987" y="2761107"/>
              <a:ext cx="9000" cy="198360"/>
            </p14:xfrm>
          </p:contentPart>
        </mc:Choice>
        <mc:Fallback xmlns="">
          <p:pic>
            <p:nvPicPr>
              <p:cNvPr id="282" name="Freihand 281">
                <a:extLst>
                  <a:ext uri="{FF2B5EF4-FFF2-40B4-BE49-F238E27FC236}">
                    <a16:creationId xmlns:a16="http://schemas.microsoft.com/office/drawing/2014/main" id="{AF1859A6-C51A-4FA5-802D-4A27B7D14C6E}"/>
                  </a:ext>
                </a:extLst>
              </p:cNvPr>
              <p:cNvPicPr/>
              <p:nvPr/>
            </p:nvPicPr>
            <p:blipFill>
              <a:blip r:embed="rId254"/>
              <a:stretch>
                <a:fillRect/>
              </a:stretch>
            </p:blipFill>
            <p:spPr>
              <a:xfrm>
                <a:off x="2546667" y="2756787"/>
                <a:ext cx="17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5" name="Freihand 124">
                <a:extLst>
                  <a:ext uri="{FF2B5EF4-FFF2-40B4-BE49-F238E27FC236}">
                    <a16:creationId xmlns:a16="http://schemas.microsoft.com/office/drawing/2014/main" id="{34880495-622B-4BF8-8C26-27E349783142}"/>
                  </a:ext>
                </a:extLst>
              </p14:cNvPr>
              <p14:cNvContentPartPr/>
              <p14:nvPr/>
            </p14:nvContentPartPr>
            <p14:xfrm>
              <a:off x="2878947" y="5937027"/>
              <a:ext cx="50400" cy="536040"/>
            </p14:xfrm>
          </p:contentPart>
        </mc:Choice>
        <mc:Fallback xmlns="">
          <p:pic>
            <p:nvPicPr>
              <p:cNvPr id="125" name="Freihand 124">
                <a:extLst>
                  <a:ext uri="{FF2B5EF4-FFF2-40B4-BE49-F238E27FC236}">
                    <a16:creationId xmlns:a16="http://schemas.microsoft.com/office/drawing/2014/main" id="{34880495-622B-4BF8-8C26-27E349783142}"/>
                  </a:ext>
                </a:extLst>
              </p:cNvPr>
              <p:cNvPicPr/>
              <p:nvPr/>
            </p:nvPicPr>
            <p:blipFill>
              <a:blip r:embed="rId256"/>
              <a:stretch>
                <a:fillRect/>
              </a:stretch>
            </p:blipFill>
            <p:spPr>
              <a:xfrm>
                <a:off x="2874627" y="5932707"/>
                <a:ext cx="590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 name="Freihand 118">
                <a:extLst>
                  <a:ext uri="{FF2B5EF4-FFF2-40B4-BE49-F238E27FC236}">
                    <a16:creationId xmlns:a16="http://schemas.microsoft.com/office/drawing/2014/main" id="{F36F1E17-9AFB-432E-B936-3BC6A2BF10B9}"/>
                  </a:ext>
                </a:extLst>
              </p14:cNvPr>
              <p14:cNvContentPartPr/>
              <p14:nvPr/>
            </p14:nvContentPartPr>
            <p14:xfrm>
              <a:off x="2967507" y="3651387"/>
              <a:ext cx="21960" cy="189360"/>
            </p14:xfrm>
          </p:contentPart>
        </mc:Choice>
        <mc:Fallback xmlns="">
          <p:pic>
            <p:nvPicPr>
              <p:cNvPr id="119" name="Freihand 118">
                <a:extLst>
                  <a:ext uri="{FF2B5EF4-FFF2-40B4-BE49-F238E27FC236}">
                    <a16:creationId xmlns:a16="http://schemas.microsoft.com/office/drawing/2014/main" id="{F36F1E17-9AFB-432E-B936-3BC6A2BF10B9}"/>
                  </a:ext>
                </a:extLst>
              </p:cNvPr>
              <p:cNvPicPr/>
              <p:nvPr/>
            </p:nvPicPr>
            <p:blipFill>
              <a:blip r:embed="rId258"/>
              <a:stretch>
                <a:fillRect/>
              </a:stretch>
            </p:blipFill>
            <p:spPr>
              <a:xfrm>
                <a:off x="2963187" y="3647067"/>
                <a:ext cx="30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0" name="Freihand 119">
                <a:extLst>
                  <a:ext uri="{FF2B5EF4-FFF2-40B4-BE49-F238E27FC236}">
                    <a16:creationId xmlns:a16="http://schemas.microsoft.com/office/drawing/2014/main" id="{34F28500-209B-4C22-AA4B-191A194735A7}"/>
                  </a:ext>
                </a:extLst>
              </p14:cNvPr>
              <p14:cNvContentPartPr/>
              <p14:nvPr/>
            </p14:nvContentPartPr>
            <p14:xfrm>
              <a:off x="2968947" y="3928947"/>
              <a:ext cx="16200" cy="235080"/>
            </p14:xfrm>
          </p:contentPart>
        </mc:Choice>
        <mc:Fallback xmlns="">
          <p:pic>
            <p:nvPicPr>
              <p:cNvPr id="120" name="Freihand 119">
                <a:extLst>
                  <a:ext uri="{FF2B5EF4-FFF2-40B4-BE49-F238E27FC236}">
                    <a16:creationId xmlns:a16="http://schemas.microsoft.com/office/drawing/2014/main" id="{34F28500-209B-4C22-AA4B-191A194735A7}"/>
                  </a:ext>
                </a:extLst>
              </p:cNvPr>
              <p:cNvPicPr/>
              <p:nvPr/>
            </p:nvPicPr>
            <p:blipFill>
              <a:blip r:embed="rId260"/>
              <a:stretch>
                <a:fillRect/>
              </a:stretch>
            </p:blipFill>
            <p:spPr>
              <a:xfrm>
                <a:off x="2964627" y="3924627"/>
                <a:ext cx="24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1" name="Freihand 120">
                <a:extLst>
                  <a:ext uri="{FF2B5EF4-FFF2-40B4-BE49-F238E27FC236}">
                    <a16:creationId xmlns:a16="http://schemas.microsoft.com/office/drawing/2014/main" id="{84517AC8-1CF8-4CDF-8EBC-F3D4448E74C1}"/>
                  </a:ext>
                </a:extLst>
              </p14:cNvPr>
              <p14:cNvContentPartPr/>
              <p14:nvPr/>
            </p14:nvContentPartPr>
            <p14:xfrm>
              <a:off x="2929347" y="4188507"/>
              <a:ext cx="43920" cy="443160"/>
            </p14:xfrm>
          </p:contentPart>
        </mc:Choice>
        <mc:Fallback xmlns="">
          <p:pic>
            <p:nvPicPr>
              <p:cNvPr id="121" name="Freihand 120">
                <a:extLst>
                  <a:ext uri="{FF2B5EF4-FFF2-40B4-BE49-F238E27FC236}">
                    <a16:creationId xmlns:a16="http://schemas.microsoft.com/office/drawing/2014/main" id="{84517AC8-1CF8-4CDF-8EBC-F3D4448E74C1}"/>
                  </a:ext>
                </a:extLst>
              </p:cNvPr>
              <p:cNvPicPr/>
              <p:nvPr/>
            </p:nvPicPr>
            <p:blipFill>
              <a:blip r:embed="rId262"/>
              <a:stretch>
                <a:fillRect/>
              </a:stretch>
            </p:blipFill>
            <p:spPr>
              <a:xfrm>
                <a:off x="2925027" y="4184187"/>
                <a:ext cx="525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2" name="Freihand 121">
                <a:extLst>
                  <a:ext uri="{FF2B5EF4-FFF2-40B4-BE49-F238E27FC236}">
                    <a16:creationId xmlns:a16="http://schemas.microsoft.com/office/drawing/2014/main" id="{A91D4661-D9E9-4A84-A770-8C25C0A52255}"/>
                  </a:ext>
                </a:extLst>
              </p14:cNvPr>
              <p14:cNvContentPartPr/>
              <p14:nvPr/>
            </p14:nvContentPartPr>
            <p14:xfrm>
              <a:off x="2932227" y="5093187"/>
              <a:ext cx="23040" cy="122400"/>
            </p14:xfrm>
          </p:contentPart>
        </mc:Choice>
        <mc:Fallback xmlns="">
          <p:pic>
            <p:nvPicPr>
              <p:cNvPr id="122" name="Freihand 121">
                <a:extLst>
                  <a:ext uri="{FF2B5EF4-FFF2-40B4-BE49-F238E27FC236}">
                    <a16:creationId xmlns:a16="http://schemas.microsoft.com/office/drawing/2014/main" id="{A91D4661-D9E9-4A84-A770-8C25C0A52255}"/>
                  </a:ext>
                </a:extLst>
              </p:cNvPr>
              <p:cNvPicPr/>
              <p:nvPr/>
            </p:nvPicPr>
            <p:blipFill>
              <a:blip r:embed="rId264"/>
              <a:stretch>
                <a:fillRect/>
              </a:stretch>
            </p:blipFill>
            <p:spPr>
              <a:xfrm>
                <a:off x="2927907" y="5088867"/>
                <a:ext cx="31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3" name="Freihand 122">
                <a:extLst>
                  <a:ext uri="{FF2B5EF4-FFF2-40B4-BE49-F238E27FC236}">
                    <a16:creationId xmlns:a16="http://schemas.microsoft.com/office/drawing/2014/main" id="{0854CB9C-29B0-44DA-8CC7-481A6EA21828}"/>
                  </a:ext>
                </a:extLst>
              </p14:cNvPr>
              <p14:cNvContentPartPr/>
              <p14:nvPr/>
            </p14:nvContentPartPr>
            <p14:xfrm>
              <a:off x="2962107" y="5287947"/>
              <a:ext cx="20880" cy="351720"/>
            </p14:xfrm>
          </p:contentPart>
        </mc:Choice>
        <mc:Fallback xmlns="">
          <p:pic>
            <p:nvPicPr>
              <p:cNvPr id="123" name="Freihand 122">
                <a:extLst>
                  <a:ext uri="{FF2B5EF4-FFF2-40B4-BE49-F238E27FC236}">
                    <a16:creationId xmlns:a16="http://schemas.microsoft.com/office/drawing/2014/main" id="{0854CB9C-29B0-44DA-8CC7-481A6EA21828}"/>
                  </a:ext>
                </a:extLst>
              </p:cNvPr>
              <p:cNvPicPr/>
              <p:nvPr/>
            </p:nvPicPr>
            <p:blipFill>
              <a:blip r:embed="rId266"/>
              <a:stretch>
                <a:fillRect/>
              </a:stretch>
            </p:blipFill>
            <p:spPr>
              <a:xfrm>
                <a:off x="2957787" y="5283627"/>
                <a:ext cx="295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4" name="Freihand 123">
                <a:extLst>
                  <a:ext uri="{FF2B5EF4-FFF2-40B4-BE49-F238E27FC236}">
                    <a16:creationId xmlns:a16="http://schemas.microsoft.com/office/drawing/2014/main" id="{16BDE2CD-1D48-4D07-AFBE-779C93CECD0D}"/>
                  </a:ext>
                </a:extLst>
              </p14:cNvPr>
              <p14:cNvContentPartPr/>
              <p14:nvPr/>
            </p14:nvContentPartPr>
            <p14:xfrm>
              <a:off x="2942307" y="5711307"/>
              <a:ext cx="27720" cy="92880"/>
            </p14:xfrm>
          </p:contentPart>
        </mc:Choice>
        <mc:Fallback xmlns="">
          <p:pic>
            <p:nvPicPr>
              <p:cNvPr id="124" name="Freihand 123">
                <a:extLst>
                  <a:ext uri="{FF2B5EF4-FFF2-40B4-BE49-F238E27FC236}">
                    <a16:creationId xmlns:a16="http://schemas.microsoft.com/office/drawing/2014/main" id="{16BDE2CD-1D48-4D07-AFBE-779C93CECD0D}"/>
                  </a:ext>
                </a:extLst>
              </p:cNvPr>
              <p:cNvPicPr/>
              <p:nvPr/>
            </p:nvPicPr>
            <p:blipFill>
              <a:blip r:embed="rId268"/>
              <a:stretch>
                <a:fillRect/>
              </a:stretch>
            </p:blipFill>
            <p:spPr>
              <a:xfrm>
                <a:off x="2937987" y="5706987"/>
                <a:ext cx="36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298F9B74-EA83-4232-820A-11F6715F6432}"/>
                  </a:ext>
                </a:extLst>
              </p14:cNvPr>
              <p14:cNvContentPartPr/>
              <p14:nvPr/>
            </p14:nvContentPartPr>
            <p14:xfrm>
              <a:off x="1483947" y="4459227"/>
              <a:ext cx="488160" cy="26280"/>
            </p14:xfrm>
          </p:contentPart>
        </mc:Choice>
        <mc:Fallback xmlns="">
          <p:pic>
            <p:nvPicPr>
              <p:cNvPr id="161" name="Freihand 160">
                <a:extLst>
                  <a:ext uri="{FF2B5EF4-FFF2-40B4-BE49-F238E27FC236}">
                    <a16:creationId xmlns:a16="http://schemas.microsoft.com/office/drawing/2014/main" id="{298F9B74-EA83-4232-820A-11F6715F6432}"/>
                  </a:ext>
                </a:extLst>
              </p:cNvPr>
              <p:cNvPicPr/>
              <p:nvPr/>
            </p:nvPicPr>
            <p:blipFill>
              <a:blip r:embed="rId270"/>
              <a:stretch>
                <a:fillRect/>
              </a:stretch>
            </p:blipFill>
            <p:spPr>
              <a:xfrm>
                <a:off x="1479627" y="4454907"/>
                <a:ext cx="49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2" name="Freihand 161">
                <a:extLst>
                  <a:ext uri="{FF2B5EF4-FFF2-40B4-BE49-F238E27FC236}">
                    <a16:creationId xmlns:a16="http://schemas.microsoft.com/office/drawing/2014/main" id="{C6AE5074-4824-4810-86F0-3FDABFB39216}"/>
                  </a:ext>
                </a:extLst>
              </p14:cNvPr>
              <p14:cNvContentPartPr/>
              <p14:nvPr/>
            </p14:nvContentPartPr>
            <p14:xfrm>
              <a:off x="3267747" y="5487747"/>
              <a:ext cx="439920" cy="30960"/>
            </p14:xfrm>
          </p:contentPart>
        </mc:Choice>
        <mc:Fallback xmlns="">
          <p:pic>
            <p:nvPicPr>
              <p:cNvPr id="162" name="Freihand 161">
                <a:extLst>
                  <a:ext uri="{FF2B5EF4-FFF2-40B4-BE49-F238E27FC236}">
                    <a16:creationId xmlns:a16="http://schemas.microsoft.com/office/drawing/2014/main" id="{C6AE5074-4824-4810-86F0-3FDABFB39216}"/>
                  </a:ext>
                </a:extLst>
              </p:cNvPr>
              <p:cNvPicPr/>
              <p:nvPr/>
            </p:nvPicPr>
            <p:blipFill>
              <a:blip r:embed="rId272"/>
              <a:stretch>
                <a:fillRect/>
              </a:stretch>
            </p:blipFill>
            <p:spPr>
              <a:xfrm>
                <a:off x="3263427" y="5483427"/>
                <a:ext cx="448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7" name="Freihand 146">
                <a:extLst>
                  <a:ext uri="{FF2B5EF4-FFF2-40B4-BE49-F238E27FC236}">
                    <a16:creationId xmlns:a16="http://schemas.microsoft.com/office/drawing/2014/main" id="{3512844B-035D-4C2D-B4A8-C8146F094417}"/>
                  </a:ext>
                </a:extLst>
              </p14:cNvPr>
              <p14:cNvContentPartPr/>
              <p14:nvPr/>
            </p14:nvContentPartPr>
            <p14:xfrm>
              <a:off x="2365947" y="4957107"/>
              <a:ext cx="307440" cy="8280"/>
            </p14:xfrm>
          </p:contentPart>
        </mc:Choice>
        <mc:Fallback xmlns="">
          <p:pic>
            <p:nvPicPr>
              <p:cNvPr id="147" name="Freihand 146">
                <a:extLst>
                  <a:ext uri="{FF2B5EF4-FFF2-40B4-BE49-F238E27FC236}">
                    <a16:creationId xmlns:a16="http://schemas.microsoft.com/office/drawing/2014/main" id="{3512844B-035D-4C2D-B4A8-C8146F094417}"/>
                  </a:ext>
                </a:extLst>
              </p:cNvPr>
              <p:cNvPicPr/>
              <p:nvPr/>
            </p:nvPicPr>
            <p:blipFill>
              <a:blip r:embed="rId274"/>
              <a:stretch>
                <a:fillRect/>
              </a:stretch>
            </p:blipFill>
            <p:spPr>
              <a:xfrm>
                <a:off x="2361627" y="4952787"/>
                <a:ext cx="31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8" name="Freihand 147">
                <a:extLst>
                  <a:ext uri="{FF2B5EF4-FFF2-40B4-BE49-F238E27FC236}">
                    <a16:creationId xmlns:a16="http://schemas.microsoft.com/office/drawing/2014/main" id="{6490DD45-3E76-4778-B314-0E5594FF0EE9}"/>
                  </a:ext>
                </a:extLst>
              </p14:cNvPr>
              <p14:cNvContentPartPr/>
              <p14:nvPr/>
            </p14:nvContentPartPr>
            <p14:xfrm>
              <a:off x="2758347" y="4963947"/>
              <a:ext cx="149760" cy="9360"/>
            </p14:xfrm>
          </p:contentPart>
        </mc:Choice>
        <mc:Fallback xmlns="">
          <p:pic>
            <p:nvPicPr>
              <p:cNvPr id="148" name="Freihand 147">
                <a:extLst>
                  <a:ext uri="{FF2B5EF4-FFF2-40B4-BE49-F238E27FC236}">
                    <a16:creationId xmlns:a16="http://schemas.microsoft.com/office/drawing/2014/main" id="{6490DD45-3E76-4778-B314-0E5594FF0EE9}"/>
                  </a:ext>
                </a:extLst>
              </p:cNvPr>
              <p:cNvPicPr/>
              <p:nvPr/>
            </p:nvPicPr>
            <p:blipFill>
              <a:blip r:embed="rId276"/>
              <a:stretch>
                <a:fillRect/>
              </a:stretch>
            </p:blipFill>
            <p:spPr>
              <a:xfrm>
                <a:off x="2754027" y="4959627"/>
                <a:ext cx="158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9" name="Freihand 148">
                <a:extLst>
                  <a:ext uri="{FF2B5EF4-FFF2-40B4-BE49-F238E27FC236}">
                    <a16:creationId xmlns:a16="http://schemas.microsoft.com/office/drawing/2014/main" id="{7535C143-1F14-4206-BF8B-ADDD3C207560}"/>
                  </a:ext>
                </a:extLst>
              </p14:cNvPr>
              <p14:cNvContentPartPr/>
              <p14:nvPr/>
            </p14:nvContentPartPr>
            <p14:xfrm>
              <a:off x="2900907" y="4944147"/>
              <a:ext cx="63720" cy="54360"/>
            </p14:xfrm>
          </p:contentPart>
        </mc:Choice>
        <mc:Fallback xmlns="">
          <p:pic>
            <p:nvPicPr>
              <p:cNvPr id="149" name="Freihand 148">
                <a:extLst>
                  <a:ext uri="{FF2B5EF4-FFF2-40B4-BE49-F238E27FC236}">
                    <a16:creationId xmlns:a16="http://schemas.microsoft.com/office/drawing/2014/main" id="{7535C143-1F14-4206-BF8B-ADDD3C207560}"/>
                  </a:ext>
                </a:extLst>
              </p:cNvPr>
              <p:cNvPicPr/>
              <p:nvPr/>
            </p:nvPicPr>
            <p:blipFill>
              <a:blip r:embed="rId278"/>
              <a:stretch>
                <a:fillRect/>
              </a:stretch>
            </p:blipFill>
            <p:spPr>
              <a:xfrm>
                <a:off x="2896587" y="4939827"/>
                <a:ext cx="72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Freihand 144">
                <a:extLst>
                  <a:ext uri="{FF2B5EF4-FFF2-40B4-BE49-F238E27FC236}">
                    <a16:creationId xmlns:a16="http://schemas.microsoft.com/office/drawing/2014/main" id="{4B6DF27A-F71C-4969-86B5-4BC6656F3291}"/>
                  </a:ext>
                </a:extLst>
              </p14:cNvPr>
              <p14:cNvContentPartPr/>
              <p14:nvPr/>
            </p14:nvContentPartPr>
            <p14:xfrm>
              <a:off x="2082987" y="4912827"/>
              <a:ext cx="54000" cy="84600"/>
            </p14:xfrm>
          </p:contentPart>
        </mc:Choice>
        <mc:Fallback xmlns="">
          <p:pic>
            <p:nvPicPr>
              <p:cNvPr id="145" name="Freihand 144">
                <a:extLst>
                  <a:ext uri="{FF2B5EF4-FFF2-40B4-BE49-F238E27FC236}">
                    <a16:creationId xmlns:a16="http://schemas.microsoft.com/office/drawing/2014/main" id="{4B6DF27A-F71C-4969-86B5-4BC6656F3291}"/>
                  </a:ext>
                </a:extLst>
              </p:cNvPr>
              <p:cNvPicPr/>
              <p:nvPr/>
            </p:nvPicPr>
            <p:blipFill>
              <a:blip r:embed="rId280"/>
              <a:stretch>
                <a:fillRect/>
              </a:stretch>
            </p:blipFill>
            <p:spPr>
              <a:xfrm>
                <a:off x="2078667" y="4908507"/>
                <a:ext cx="62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6" name="Freihand 145">
                <a:extLst>
                  <a:ext uri="{FF2B5EF4-FFF2-40B4-BE49-F238E27FC236}">
                    <a16:creationId xmlns:a16="http://schemas.microsoft.com/office/drawing/2014/main" id="{3FB7626C-16D1-4684-8C57-F147E139B1C4}"/>
                  </a:ext>
                </a:extLst>
              </p14:cNvPr>
              <p14:cNvContentPartPr/>
              <p14:nvPr/>
            </p14:nvContentPartPr>
            <p14:xfrm>
              <a:off x="2161827" y="4958907"/>
              <a:ext cx="75960" cy="8280"/>
            </p14:xfrm>
          </p:contentPart>
        </mc:Choice>
        <mc:Fallback xmlns="">
          <p:pic>
            <p:nvPicPr>
              <p:cNvPr id="146" name="Freihand 145">
                <a:extLst>
                  <a:ext uri="{FF2B5EF4-FFF2-40B4-BE49-F238E27FC236}">
                    <a16:creationId xmlns:a16="http://schemas.microsoft.com/office/drawing/2014/main" id="{3FB7626C-16D1-4684-8C57-F147E139B1C4}"/>
                  </a:ext>
                </a:extLst>
              </p:cNvPr>
              <p:cNvPicPr/>
              <p:nvPr/>
            </p:nvPicPr>
            <p:blipFill>
              <a:blip r:embed="rId282"/>
              <a:stretch>
                <a:fillRect/>
              </a:stretch>
            </p:blipFill>
            <p:spPr>
              <a:xfrm>
                <a:off x="2157507" y="4954587"/>
                <a:ext cx="84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8" name="Freihand 157">
                <a:extLst>
                  <a:ext uri="{FF2B5EF4-FFF2-40B4-BE49-F238E27FC236}">
                    <a16:creationId xmlns:a16="http://schemas.microsoft.com/office/drawing/2014/main" id="{BD1EA572-50CB-4FF9-BC03-FC00A911FBF6}"/>
                  </a:ext>
                </a:extLst>
              </p14:cNvPr>
              <p14:cNvContentPartPr/>
              <p14:nvPr/>
            </p14:nvContentPartPr>
            <p14:xfrm>
              <a:off x="2093427" y="4894827"/>
              <a:ext cx="32400" cy="25200"/>
            </p14:xfrm>
          </p:contentPart>
        </mc:Choice>
        <mc:Fallback xmlns="">
          <p:pic>
            <p:nvPicPr>
              <p:cNvPr id="158" name="Freihand 157">
                <a:extLst>
                  <a:ext uri="{FF2B5EF4-FFF2-40B4-BE49-F238E27FC236}">
                    <a16:creationId xmlns:a16="http://schemas.microsoft.com/office/drawing/2014/main" id="{BD1EA572-50CB-4FF9-BC03-FC00A911FBF6}"/>
                  </a:ext>
                </a:extLst>
              </p:cNvPr>
              <p:cNvPicPr/>
              <p:nvPr/>
            </p:nvPicPr>
            <p:blipFill>
              <a:blip r:embed="rId284"/>
              <a:stretch>
                <a:fillRect/>
              </a:stretch>
            </p:blipFill>
            <p:spPr>
              <a:xfrm>
                <a:off x="2089107" y="4890507"/>
                <a:ext cx="41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9" name="Freihand 158">
                <a:extLst>
                  <a:ext uri="{FF2B5EF4-FFF2-40B4-BE49-F238E27FC236}">
                    <a16:creationId xmlns:a16="http://schemas.microsoft.com/office/drawing/2014/main" id="{39EAD30C-3CA4-4CB9-9489-E27BC540A3B6}"/>
                  </a:ext>
                </a:extLst>
              </p14:cNvPr>
              <p14:cNvContentPartPr/>
              <p14:nvPr/>
            </p14:nvContentPartPr>
            <p14:xfrm>
              <a:off x="2919267" y="4933707"/>
              <a:ext cx="1440" cy="11880"/>
            </p14:xfrm>
          </p:contentPart>
        </mc:Choice>
        <mc:Fallback xmlns="">
          <p:pic>
            <p:nvPicPr>
              <p:cNvPr id="159" name="Freihand 158">
                <a:extLst>
                  <a:ext uri="{FF2B5EF4-FFF2-40B4-BE49-F238E27FC236}">
                    <a16:creationId xmlns:a16="http://schemas.microsoft.com/office/drawing/2014/main" id="{39EAD30C-3CA4-4CB9-9489-E27BC540A3B6}"/>
                  </a:ext>
                </a:extLst>
              </p:cNvPr>
              <p:cNvPicPr/>
              <p:nvPr/>
            </p:nvPicPr>
            <p:blipFill>
              <a:blip r:embed="rId286"/>
              <a:stretch>
                <a:fillRect/>
              </a:stretch>
            </p:blipFill>
            <p:spPr>
              <a:xfrm>
                <a:off x="2914947" y="4929387"/>
                <a:ext cx="10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7" name="Freihand 206">
                <a:extLst>
                  <a:ext uri="{FF2B5EF4-FFF2-40B4-BE49-F238E27FC236}">
                    <a16:creationId xmlns:a16="http://schemas.microsoft.com/office/drawing/2014/main" id="{D3C65302-0FE3-474F-B9C6-774D5637AD46}"/>
                  </a:ext>
                </a:extLst>
              </p14:cNvPr>
              <p14:cNvContentPartPr/>
              <p14:nvPr/>
            </p14:nvContentPartPr>
            <p14:xfrm>
              <a:off x="2131587" y="4776027"/>
              <a:ext cx="352440" cy="142560"/>
            </p14:xfrm>
          </p:contentPart>
        </mc:Choice>
        <mc:Fallback xmlns="">
          <p:pic>
            <p:nvPicPr>
              <p:cNvPr id="207" name="Freihand 206">
                <a:extLst>
                  <a:ext uri="{FF2B5EF4-FFF2-40B4-BE49-F238E27FC236}">
                    <a16:creationId xmlns:a16="http://schemas.microsoft.com/office/drawing/2014/main" id="{D3C65302-0FE3-474F-B9C6-774D5637AD46}"/>
                  </a:ext>
                </a:extLst>
              </p:cNvPr>
              <p:cNvPicPr/>
              <p:nvPr/>
            </p:nvPicPr>
            <p:blipFill>
              <a:blip r:embed="rId288"/>
              <a:stretch>
                <a:fillRect/>
              </a:stretch>
            </p:blipFill>
            <p:spPr>
              <a:xfrm>
                <a:off x="2127267" y="4771707"/>
                <a:ext cx="361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8" name="Freihand 207">
                <a:extLst>
                  <a:ext uri="{FF2B5EF4-FFF2-40B4-BE49-F238E27FC236}">
                    <a16:creationId xmlns:a16="http://schemas.microsoft.com/office/drawing/2014/main" id="{27CE5080-1A71-4D57-8D7D-16EB9C731E02}"/>
                  </a:ext>
                </a:extLst>
              </p14:cNvPr>
              <p14:cNvContentPartPr/>
              <p14:nvPr/>
            </p14:nvContentPartPr>
            <p14:xfrm>
              <a:off x="2418507" y="4735707"/>
              <a:ext cx="102600" cy="135360"/>
            </p14:xfrm>
          </p:contentPart>
        </mc:Choice>
        <mc:Fallback xmlns="">
          <p:pic>
            <p:nvPicPr>
              <p:cNvPr id="208" name="Freihand 207">
                <a:extLst>
                  <a:ext uri="{FF2B5EF4-FFF2-40B4-BE49-F238E27FC236}">
                    <a16:creationId xmlns:a16="http://schemas.microsoft.com/office/drawing/2014/main" id="{27CE5080-1A71-4D57-8D7D-16EB9C731E02}"/>
                  </a:ext>
                </a:extLst>
              </p:cNvPr>
              <p:cNvPicPr/>
              <p:nvPr/>
            </p:nvPicPr>
            <p:blipFill>
              <a:blip r:embed="rId290"/>
              <a:stretch>
                <a:fillRect/>
              </a:stretch>
            </p:blipFill>
            <p:spPr>
              <a:xfrm>
                <a:off x="2414187" y="4731387"/>
                <a:ext cx="111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4" name="Freihand 213">
                <a:extLst>
                  <a:ext uri="{FF2B5EF4-FFF2-40B4-BE49-F238E27FC236}">
                    <a16:creationId xmlns:a16="http://schemas.microsoft.com/office/drawing/2014/main" id="{5CA43B82-828A-49B8-96CF-1E63EF72D325}"/>
                  </a:ext>
                </a:extLst>
              </p14:cNvPr>
              <p14:cNvContentPartPr/>
              <p14:nvPr/>
            </p14:nvContentPartPr>
            <p14:xfrm>
              <a:off x="2550267" y="4728507"/>
              <a:ext cx="63000" cy="18000"/>
            </p14:xfrm>
          </p:contentPart>
        </mc:Choice>
        <mc:Fallback xmlns="">
          <p:pic>
            <p:nvPicPr>
              <p:cNvPr id="214" name="Freihand 213">
                <a:extLst>
                  <a:ext uri="{FF2B5EF4-FFF2-40B4-BE49-F238E27FC236}">
                    <a16:creationId xmlns:a16="http://schemas.microsoft.com/office/drawing/2014/main" id="{5CA43B82-828A-49B8-96CF-1E63EF72D325}"/>
                  </a:ext>
                </a:extLst>
              </p:cNvPr>
              <p:cNvPicPr/>
              <p:nvPr/>
            </p:nvPicPr>
            <p:blipFill>
              <a:blip r:embed="rId292"/>
              <a:stretch>
                <a:fillRect/>
              </a:stretch>
            </p:blipFill>
            <p:spPr>
              <a:xfrm>
                <a:off x="2545947" y="4724187"/>
                <a:ext cx="71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6" name="Freihand 215">
                <a:extLst>
                  <a:ext uri="{FF2B5EF4-FFF2-40B4-BE49-F238E27FC236}">
                    <a16:creationId xmlns:a16="http://schemas.microsoft.com/office/drawing/2014/main" id="{33734A8B-5167-4369-B43B-19EB59D1F79A}"/>
                  </a:ext>
                </a:extLst>
              </p14:cNvPr>
              <p14:cNvContentPartPr/>
              <p14:nvPr/>
            </p14:nvContentPartPr>
            <p14:xfrm>
              <a:off x="786627" y="4755147"/>
              <a:ext cx="388800" cy="16920"/>
            </p14:xfrm>
          </p:contentPart>
        </mc:Choice>
        <mc:Fallback xmlns="">
          <p:pic>
            <p:nvPicPr>
              <p:cNvPr id="216" name="Freihand 215">
                <a:extLst>
                  <a:ext uri="{FF2B5EF4-FFF2-40B4-BE49-F238E27FC236}">
                    <a16:creationId xmlns:a16="http://schemas.microsoft.com/office/drawing/2014/main" id="{33734A8B-5167-4369-B43B-19EB59D1F79A}"/>
                  </a:ext>
                </a:extLst>
              </p:cNvPr>
              <p:cNvPicPr/>
              <p:nvPr/>
            </p:nvPicPr>
            <p:blipFill>
              <a:blip r:embed="rId294"/>
              <a:stretch>
                <a:fillRect/>
              </a:stretch>
            </p:blipFill>
            <p:spPr>
              <a:xfrm>
                <a:off x="782307" y="4750827"/>
                <a:ext cx="397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7" name="Freihand 216">
                <a:extLst>
                  <a:ext uri="{FF2B5EF4-FFF2-40B4-BE49-F238E27FC236}">
                    <a16:creationId xmlns:a16="http://schemas.microsoft.com/office/drawing/2014/main" id="{4D6C55D1-8BE8-4E00-B2FE-C860A34B14DE}"/>
                  </a:ext>
                </a:extLst>
              </p14:cNvPr>
              <p14:cNvContentPartPr/>
              <p14:nvPr/>
            </p14:nvContentPartPr>
            <p14:xfrm>
              <a:off x="1292427" y="4745787"/>
              <a:ext cx="417600" cy="12600"/>
            </p14:xfrm>
          </p:contentPart>
        </mc:Choice>
        <mc:Fallback xmlns="">
          <p:pic>
            <p:nvPicPr>
              <p:cNvPr id="217" name="Freihand 216">
                <a:extLst>
                  <a:ext uri="{FF2B5EF4-FFF2-40B4-BE49-F238E27FC236}">
                    <a16:creationId xmlns:a16="http://schemas.microsoft.com/office/drawing/2014/main" id="{4D6C55D1-8BE8-4E00-B2FE-C860A34B14DE}"/>
                  </a:ext>
                </a:extLst>
              </p:cNvPr>
              <p:cNvPicPr/>
              <p:nvPr/>
            </p:nvPicPr>
            <p:blipFill>
              <a:blip r:embed="rId296"/>
              <a:stretch>
                <a:fillRect/>
              </a:stretch>
            </p:blipFill>
            <p:spPr>
              <a:xfrm>
                <a:off x="1288107" y="4741467"/>
                <a:ext cx="426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8" name="Freihand 217">
                <a:extLst>
                  <a:ext uri="{FF2B5EF4-FFF2-40B4-BE49-F238E27FC236}">
                    <a16:creationId xmlns:a16="http://schemas.microsoft.com/office/drawing/2014/main" id="{57424E44-9124-4EAB-B7E5-F6DA97FED831}"/>
                  </a:ext>
                </a:extLst>
              </p14:cNvPr>
              <p14:cNvContentPartPr/>
              <p14:nvPr/>
            </p14:nvContentPartPr>
            <p14:xfrm>
              <a:off x="1880307" y="4726347"/>
              <a:ext cx="625320" cy="39960"/>
            </p14:xfrm>
          </p:contentPart>
        </mc:Choice>
        <mc:Fallback xmlns="">
          <p:pic>
            <p:nvPicPr>
              <p:cNvPr id="218" name="Freihand 217">
                <a:extLst>
                  <a:ext uri="{FF2B5EF4-FFF2-40B4-BE49-F238E27FC236}">
                    <a16:creationId xmlns:a16="http://schemas.microsoft.com/office/drawing/2014/main" id="{57424E44-9124-4EAB-B7E5-F6DA97FED831}"/>
                  </a:ext>
                </a:extLst>
              </p:cNvPr>
              <p:cNvPicPr/>
              <p:nvPr/>
            </p:nvPicPr>
            <p:blipFill>
              <a:blip r:embed="rId298"/>
              <a:stretch>
                <a:fillRect/>
              </a:stretch>
            </p:blipFill>
            <p:spPr>
              <a:xfrm>
                <a:off x="1875987" y="4722027"/>
                <a:ext cx="633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75" name="Freihand 274">
                <a:extLst>
                  <a:ext uri="{FF2B5EF4-FFF2-40B4-BE49-F238E27FC236}">
                    <a16:creationId xmlns:a16="http://schemas.microsoft.com/office/drawing/2014/main" id="{852D64F2-23EC-4DB7-B148-BE7E57E3ECDE}"/>
                  </a:ext>
                </a:extLst>
              </p14:cNvPr>
              <p14:cNvContentPartPr/>
              <p14:nvPr/>
            </p14:nvContentPartPr>
            <p14:xfrm>
              <a:off x="2515707" y="6376587"/>
              <a:ext cx="19080" cy="67680"/>
            </p14:xfrm>
          </p:contentPart>
        </mc:Choice>
        <mc:Fallback xmlns="">
          <p:pic>
            <p:nvPicPr>
              <p:cNvPr id="275" name="Freihand 274">
                <a:extLst>
                  <a:ext uri="{FF2B5EF4-FFF2-40B4-BE49-F238E27FC236}">
                    <a16:creationId xmlns:a16="http://schemas.microsoft.com/office/drawing/2014/main" id="{852D64F2-23EC-4DB7-B148-BE7E57E3ECDE}"/>
                  </a:ext>
                </a:extLst>
              </p:cNvPr>
              <p:cNvPicPr/>
              <p:nvPr/>
            </p:nvPicPr>
            <p:blipFill>
              <a:blip r:embed="rId300"/>
              <a:stretch>
                <a:fillRect/>
              </a:stretch>
            </p:blipFill>
            <p:spPr>
              <a:xfrm>
                <a:off x="2511387" y="6372267"/>
                <a:ext cx="27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76" name="Freihand 275">
                <a:extLst>
                  <a:ext uri="{FF2B5EF4-FFF2-40B4-BE49-F238E27FC236}">
                    <a16:creationId xmlns:a16="http://schemas.microsoft.com/office/drawing/2014/main" id="{1AC0198D-AE7B-407A-A412-04D5D30735E8}"/>
                  </a:ext>
                </a:extLst>
              </p14:cNvPr>
              <p14:cNvContentPartPr/>
              <p14:nvPr/>
            </p14:nvContentPartPr>
            <p14:xfrm>
              <a:off x="2538747" y="5802387"/>
              <a:ext cx="6840" cy="424440"/>
            </p14:xfrm>
          </p:contentPart>
        </mc:Choice>
        <mc:Fallback xmlns="">
          <p:pic>
            <p:nvPicPr>
              <p:cNvPr id="276" name="Freihand 275">
                <a:extLst>
                  <a:ext uri="{FF2B5EF4-FFF2-40B4-BE49-F238E27FC236}">
                    <a16:creationId xmlns:a16="http://schemas.microsoft.com/office/drawing/2014/main" id="{1AC0198D-AE7B-407A-A412-04D5D30735E8}"/>
                  </a:ext>
                </a:extLst>
              </p:cNvPr>
              <p:cNvPicPr/>
              <p:nvPr/>
            </p:nvPicPr>
            <p:blipFill>
              <a:blip r:embed="rId302"/>
              <a:stretch>
                <a:fillRect/>
              </a:stretch>
            </p:blipFill>
            <p:spPr>
              <a:xfrm>
                <a:off x="2534427" y="5798067"/>
                <a:ext cx="15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77" name="Freihand 276">
                <a:extLst>
                  <a:ext uri="{FF2B5EF4-FFF2-40B4-BE49-F238E27FC236}">
                    <a16:creationId xmlns:a16="http://schemas.microsoft.com/office/drawing/2014/main" id="{4391AABC-D6D0-498E-8E1A-1D65E8552C25}"/>
                  </a:ext>
                </a:extLst>
              </p14:cNvPr>
              <p14:cNvContentPartPr/>
              <p14:nvPr/>
            </p14:nvContentPartPr>
            <p14:xfrm>
              <a:off x="2534067" y="4884027"/>
              <a:ext cx="30960" cy="558360"/>
            </p14:xfrm>
          </p:contentPart>
        </mc:Choice>
        <mc:Fallback xmlns="">
          <p:pic>
            <p:nvPicPr>
              <p:cNvPr id="277" name="Freihand 276">
                <a:extLst>
                  <a:ext uri="{FF2B5EF4-FFF2-40B4-BE49-F238E27FC236}">
                    <a16:creationId xmlns:a16="http://schemas.microsoft.com/office/drawing/2014/main" id="{4391AABC-D6D0-498E-8E1A-1D65E8552C25}"/>
                  </a:ext>
                </a:extLst>
              </p:cNvPr>
              <p:cNvPicPr/>
              <p:nvPr/>
            </p:nvPicPr>
            <p:blipFill>
              <a:blip r:embed="rId304"/>
              <a:stretch>
                <a:fillRect/>
              </a:stretch>
            </p:blipFill>
            <p:spPr>
              <a:xfrm>
                <a:off x="2529747" y="4879707"/>
                <a:ext cx="396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8" name="Freihand 277">
                <a:extLst>
                  <a:ext uri="{FF2B5EF4-FFF2-40B4-BE49-F238E27FC236}">
                    <a16:creationId xmlns:a16="http://schemas.microsoft.com/office/drawing/2014/main" id="{D7AF2856-F50C-41B2-BC5E-7409A5EC1E36}"/>
                  </a:ext>
                </a:extLst>
              </p14:cNvPr>
              <p14:cNvContentPartPr/>
              <p14:nvPr/>
            </p14:nvContentPartPr>
            <p14:xfrm>
              <a:off x="2568627" y="4194267"/>
              <a:ext cx="17640" cy="531000"/>
            </p14:xfrm>
          </p:contentPart>
        </mc:Choice>
        <mc:Fallback xmlns="">
          <p:pic>
            <p:nvPicPr>
              <p:cNvPr id="278" name="Freihand 277">
                <a:extLst>
                  <a:ext uri="{FF2B5EF4-FFF2-40B4-BE49-F238E27FC236}">
                    <a16:creationId xmlns:a16="http://schemas.microsoft.com/office/drawing/2014/main" id="{D7AF2856-F50C-41B2-BC5E-7409A5EC1E36}"/>
                  </a:ext>
                </a:extLst>
              </p:cNvPr>
              <p:cNvPicPr/>
              <p:nvPr/>
            </p:nvPicPr>
            <p:blipFill>
              <a:blip r:embed="rId306"/>
              <a:stretch>
                <a:fillRect/>
              </a:stretch>
            </p:blipFill>
            <p:spPr>
              <a:xfrm>
                <a:off x="2564307" y="4189947"/>
                <a:ext cx="262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9" name="Freihand 278">
                <a:extLst>
                  <a:ext uri="{FF2B5EF4-FFF2-40B4-BE49-F238E27FC236}">
                    <a16:creationId xmlns:a16="http://schemas.microsoft.com/office/drawing/2014/main" id="{4A45FE61-E215-4DBB-B052-8E8CC122E409}"/>
                  </a:ext>
                </a:extLst>
              </p14:cNvPr>
              <p14:cNvContentPartPr/>
              <p14:nvPr/>
            </p14:nvContentPartPr>
            <p14:xfrm>
              <a:off x="2563947" y="3998787"/>
              <a:ext cx="9360" cy="66240"/>
            </p14:xfrm>
          </p:contentPart>
        </mc:Choice>
        <mc:Fallback xmlns="">
          <p:pic>
            <p:nvPicPr>
              <p:cNvPr id="279" name="Freihand 278">
                <a:extLst>
                  <a:ext uri="{FF2B5EF4-FFF2-40B4-BE49-F238E27FC236}">
                    <a16:creationId xmlns:a16="http://schemas.microsoft.com/office/drawing/2014/main" id="{4A45FE61-E215-4DBB-B052-8E8CC122E409}"/>
                  </a:ext>
                </a:extLst>
              </p:cNvPr>
              <p:cNvPicPr/>
              <p:nvPr/>
            </p:nvPicPr>
            <p:blipFill>
              <a:blip r:embed="rId308"/>
              <a:stretch>
                <a:fillRect/>
              </a:stretch>
            </p:blipFill>
            <p:spPr>
              <a:xfrm>
                <a:off x="2559627" y="3994467"/>
                <a:ext cx="1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80" name="Freihand 279">
                <a:extLst>
                  <a:ext uri="{FF2B5EF4-FFF2-40B4-BE49-F238E27FC236}">
                    <a16:creationId xmlns:a16="http://schemas.microsoft.com/office/drawing/2014/main" id="{0F43952B-6AF5-498D-9D7F-D587BC5FFB73}"/>
                  </a:ext>
                </a:extLst>
              </p14:cNvPr>
              <p14:cNvContentPartPr/>
              <p14:nvPr/>
            </p14:nvContentPartPr>
            <p14:xfrm>
              <a:off x="2551707" y="3526107"/>
              <a:ext cx="11880" cy="241560"/>
            </p14:xfrm>
          </p:contentPart>
        </mc:Choice>
        <mc:Fallback xmlns="">
          <p:pic>
            <p:nvPicPr>
              <p:cNvPr id="280" name="Freihand 279">
                <a:extLst>
                  <a:ext uri="{FF2B5EF4-FFF2-40B4-BE49-F238E27FC236}">
                    <a16:creationId xmlns:a16="http://schemas.microsoft.com/office/drawing/2014/main" id="{0F43952B-6AF5-498D-9D7F-D587BC5FFB73}"/>
                  </a:ext>
                </a:extLst>
              </p:cNvPr>
              <p:cNvPicPr/>
              <p:nvPr/>
            </p:nvPicPr>
            <p:blipFill>
              <a:blip r:embed="rId310"/>
              <a:stretch>
                <a:fillRect/>
              </a:stretch>
            </p:blipFill>
            <p:spPr>
              <a:xfrm>
                <a:off x="2547387" y="3521787"/>
                <a:ext cx="20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91" name="Freihand 290">
                <a:extLst>
                  <a:ext uri="{FF2B5EF4-FFF2-40B4-BE49-F238E27FC236}">
                    <a16:creationId xmlns:a16="http://schemas.microsoft.com/office/drawing/2014/main" id="{DB7F4273-9CDC-45E0-BD6D-B446BB025127}"/>
                  </a:ext>
                </a:extLst>
              </p14:cNvPr>
              <p14:cNvContentPartPr/>
              <p14:nvPr/>
            </p14:nvContentPartPr>
            <p14:xfrm>
              <a:off x="2362347" y="6618507"/>
              <a:ext cx="82800" cy="108360"/>
            </p14:xfrm>
          </p:contentPart>
        </mc:Choice>
        <mc:Fallback xmlns="">
          <p:pic>
            <p:nvPicPr>
              <p:cNvPr id="291" name="Freihand 290">
                <a:extLst>
                  <a:ext uri="{FF2B5EF4-FFF2-40B4-BE49-F238E27FC236}">
                    <a16:creationId xmlns:a16="http://schemas.microsoft.com/office/drawing/2014/main" id="{DB7F4273-9CDC-45E0-BD6D-B446BB025127}"/>
                  </a:ext>
                </a:extLst>
              </p:cNvPr>
              <p:cNvPicPr/>
              <p:nvPr/>
            </p:nvPicPr>
            <p:blipFill>
              <a:blip r:embed="rId312"/>
              <a:stretch>
                <a:fillRect/>
              </a:stretch>
            </p:blipFill>
            <p:spPr>
              <a:xfrm>
                <a:off x="2358027" y="6614187"/>
                <a:ext cx="91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92" name="Freihand 291">
                <a:extLst>
                  <a:ext uri="{FF2B5EF4-FFF2-40B4-BE49-F238E27FC236}">
                    <a16:creationId xmlns:a16="http://schemas.microsoft.com/office/drawing/2014/main" id="{157A65EE-F9DE-4ADF-804A-3610D4E2B6F0}"/>
                  </a:ext>
                </a:extLst>
              </p14:cNvPr>
              <p14:cNvContentPartPr/>
              <p14:nvPr/>
            </p14:nvContentPartPr>
            <p14:xfrm>
              <a:off x="2387547" y="6604467"/>
              <a:ext cx="103320" cy="215640"/>
            </p14:xfrm>
          </p:contentPart>
        </mc:Choice>
        <mc:Fallback xmlns="">
          <p:pic>
            <p:nvPicPr>
              <p:cNvPr id="292" name="Freihand 291">
                <a:extLst>
                  <a:ext uri="{FF2B5EF4-FFF2-40B4-BE49-F238E27FC236}">
                    <a16:creationId xmlns:a16="http://schemas.microsoft.com/office/drawing/2014/main" id="{157A65EE-F9DE-4ADF-804A-3610D4E2B6F0}"/>
                  </a:ext>
                </a:extLst>
              </p:cNvPr>
              <p:cNvPicPr/>
              <p:nvPr/>
            </p:nvPicPr>
            <p:blipFill>
              <a:blip r:embed="rId314"/>
              <a:stretch>
                <a:fillRect/>
              </a:stretch>
            </p:blipFill>
            <p:spPr>
              <a:xfrm>
                <a:off x="2383227" y="6600147"/>
                <a:ext cx="111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4" name="Freihand 293">
                <a:extLst>
                  <a:ext uri="{FF2B5EF4-FFF2-40B4-BE49-F238E27FC236}">
                    <a16:creationId xmlns:a16="http://schemas.microsoft.com/office/drawing/2014/main" id="{FFEF3D98-2F3E-4D2F-868C-7C621AA9A6BA}"/>
                  </a:ext>
                </a:extLst>
              </p14:cNvPr>
              <p14:cNvContentPartPr/>
              <p14:nvPr/>
            </p14:nvContentPartPr>
            <p14:xfrm>
              <a:off x="2482587" y="6533547"/>
              <a:ext cx="92520" cy="129240"/>
            </p14:xfrm>
          </p:contentPart>
        </mc:Choice>
        <mc:Fallback xmlns="">
          <p:pic>
            <p:nvPicPr>
              <p:cNvPr id="294" name="Freihand 293">
                <a:extLst>
                  <a:ext uri="{FF2B5EF4-FFF2-40B4-BE49-F238E27FC236}">
                    <a16:creationId xmlns:a16="http://schemas.microsoft.com/office/drawing/2014/main" id="{FFEF3D98-2F3E-4D2F-868C-7C621AA9A6BA}"/>
                  </a:ext>
                </a:extLst>
              </p:cNvPr>
              <p:cNvPicPr/>
              <p:nvPr/>
            </p:nvPicPr>
            <p:blipFill>
              <a:blip r:embed="rId316"/>
              <a:stretch>
                <a:fillRect/>
              </a:stretch>
            </p:blipFill>
            <p:spPr>
              <a:xfrm>
                <a:off x="2478267" y="6529227"/>
                <a:ext cx="10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96" name="Freihand 295">
                <a:extLst>
                  <a:ext uri="{FF2B5EF4-FFF2-40B4-BE49-F238E27FC236}">
                    <a16:creationId xmlns:a16="http://schemas.microsoft.com/office/drawing/2014/main" id="{A463DB2D-68CC-404D-AD46-C81D81DA6682}"/>
                  </a:ext>
                </a:extLst>
              </p14:cNvPr>
              <p14:cNvContentPartPr/>
              <p14:nvPr/>
            </p14:nvContentPartPr>
            <p14:xfrm>
              <a:off x="2536227" y="6548667"/>
              <a:ext cx="84960" cy="198000"/>
            </p14:xfrm>
          </p:contentPart>
        </mc:Choice>
        <mc:Fallback xmlns="">
          <p:pic>
            <p:nvPicPr>
              <p:cNvPr id="296" name="Freihand 295">
                <a:extLst>
                  <a:ext uri="{FF2B5EF4-FFF2-40B4-BE49-F238E27FC236}">
                    <a16:creationId xmlns:a16="http://schemas.microsoft.com/office/drawing/2014/main" id="{A463DB2D-68CC-404D-AD46-C81D81DA6682}"/>
                  </a:ext>
                </a:extLst>
              </p:cNvPr>
              <p:cNvPicPr/>
              <p:nvPr/>
            </p:nvPicPr>
            <p:blipFill>
              <a:blip r:embed="rId318"/>
              <a:stretch>
                <a:fillRect/>
              </a:stretch>
            </p:blipFill>
            <p:spPr>
              <a:xfrm>
                <a:off x="2531907" y="6544347"/>
                <a:ext cx="93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8" name="Freihand 297">
                <a:extLst>
                  <a:ext uri="{FF2B5EF4-FFF2-40B4-BE49-F238E27FC236}">
                    <a16:creationId xmlns:a16="http://schemas.microsoft.com/office/drawing/2014/main" id="{C9AA31A2-8217-4C66-AA55-70DD8A917334}"/>
                  </a:ext>
                </a:extLst>
              </p14:cNvPr>
              <p14:cNvContentPartPr/>
              <p14:nvPr/>
            </p14:nvContentPartPr>
            <p14:xfrm>
              <a:off x="2615427" y="6575307"/>
              <a:ext cx="83160" cy="118080"/>
            </p14:xfrm>
          </p:contentPart>
        </mc:Choice>
        <mc:Fallback xmlns="">
          <p:pic>
            <p:nvPicPr>
              <p:cNvPr id="298" name="Freihand 297">
                <a:extLst>
                  <a:ext uri="{FF2B5EF4-FFF2-40B4-BE49-F238E27FC236}">
                    <a16:creationId xmlns:a16="http://schemas.microsoft.com/office/drawing/2014/main" id="{C9AA31A2-8217-4C66-AA55-70DD8A917334}"/>
                  </a:ext>
                </a:extLst>
              </p:cNvPr>
              <p:cNvPicPr/>
              <p:nvPr/>
            </p:nvPicPr>
            <p:blipFill>
              <a:blip r:embed="rId320"/>
              <a:stretch>
                <a:fillRect/>
              </a:stretch>
            </p:blipFill>
            <p:spPr>
              <a:xfrm>
                <a:off x="2611107" y="6570987"/>
                <a:ext cx="9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99" name="Freihand 298">
                <a:extLst>
                  <a:ext uri="{FF2B5EF4-FFF2-40B4-BE49-F238E27FC236}">
                    <a16:creationId xmlns:a16="http://schemas.microsoft.com/office/drawing/2014/main" id="{D1C9F275-C1E9-4D8C-8785-C2F25308A058}"/>
                  </a:ext>
                </a:extLst>
              </p14:cNvPr>
              <p14:cNvContentPartPr/>
              <p14:nvPr/>
            </p14:nvContentPartPr>
            <p14:xfrm>
              <a:off x="2667627" y="6586107"/>
              <a:ext cx="20880" cy="108360"/>
            </p14:xfrm>
          </p:contentPart>
        </mc:Choice>
        <mc:Fallback xmlns="">
          <p:pic>
            <p:nvPicPr>
              <p:cNvPr id="299" name="Freihand 298">
                <a:extLst>
                  <a:ext uri="{FF2B5EF4-FFF2-40B4-BE49-F238E27FC236}">
                    <a16:creationId xmlns:a16="http://schemas.microsoft.com/office/drawing/2014/main" id="{D1C9F275-C1E9-4D8C-8785-C2F25308A058}"/>
                  </a:ext>
                </a:extLst>
              </p:cNvPr>
              <p:cNvPicPr/>
              <p:nvPr/>
            </p:nvPicPr>
            <p:blipFill>
              <a:blip r:embed="rId322"/>
              <a:stretch>
                <a:fillRect/>
              </a:stretch>
            </p:blipFill>
            <p:spPr>
              <a:xfrm>
                <a:off x="2663307" y="6581787"/>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0" name="Freihand 299">
                <a:extLst>
                  <a:ext uri="{FF2B5EF4-FFF2-40B4-BE49-F238E27FC236}">
                    <a16:creationId xmlns:a16="http://schemas.microsoft.com/office/drawing/2014/main" id="{25D0A919-C991-44FE-9CE1-DD8B9B3EB28E}"/>
                  </a:ext>
                </a:extLst>
              </p14:cNvPr>
              <p14:cNvContentPartPr/>
              <p14:nvPr/>
            </p14:nvContentPartPr>
            <p14:xfrm>
              <a:off x="2608227" y="6678267"/>
              <a:ext cx="96480" cy="16200"/>
            </p14:xfrm>
          </p:contentPart>
        </mc:Choice>
        <mc:Fallback xmlns="">
          <p:pic>
            <p:nvPicPr>
              <p:cNvPr id="300" name="Freihand 299">
                <a:extLst>
                  <a:ext uri="{FF2B5EF4-FFF2-40B4-BE49-F238E27FC236}">
                    <a16:creationId xmlns:a16="http://schemas.microsoft.com/office/drawing/2014/main" id="{25D0A919-C991-44FE-9CE1-DD8B9B3EB28E}"/>
                  </a:ext>
                </a:extLst>
              </p:cNvPr>
              <p:cNvPicPr/>
              <p:nvPr/>
            </p:nvPicPr>
            <p:blipFill>
              <a:blip r:embed="rId324"/>
              <a:stretch>
                <a:fillRect/>
              </a:stretch>
            </p:blipFill>
            <p:spPr>
              <a:xfrm>
                <a:off x="2603907" y="6673947"/>
                <a:ext cx="10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01" name="Freihand 300">
                <a:extLst>
                  <a:ext uri="{FF2B5EF4-FFF2-40B4-BE49-F238E27FC236}">
                    <a16:creationId xmlns:a16="http://schemas.microsoft.com/office/drawing/2014/main" id="{9FD29A80-C031-49FC-979C-E1A4C58ABDDD}"/>
                  </a:ext>
                </a:extLst>
              </p14:cNvPr>
              <p14:cNvContentPartPr/>
              <p14:nvPr/>
            </p14:nvContentPartPr>
            <p14:xfrm>
              <a:off x="2732067" y="6586467"/>
              <a:ext cx="94320" cy="144360"/>
            </p14:xfrm>
          </p:contentPart>
        </mc:Choice>
        <mc:Fallback xmlns="">
          <p:pic>
            <p:nvPicPr>
              <p:cNvPr id="301" name="Freihand 300">
                <a:extLst>
                  <a:ext uri="{FF2B5EF4-FFF2-40B4-BE49-F238E27FC236}">
                    <a16:creationId xmlns:a16="http://schemas.microsoft.com/office/drawing/2014/main" id="{9FD29A80-C031-49FC-979C-E1A4C58ABDDD}"/>
                  </a:ext>
                </a:extLst>
              </p:cNvPr>
              <p:cNvPicPr/>
              <p:nvPr/>
            </p:nvPicPr>
            <p:blipFill>
              <a:blip r:embed="rId326"/>
              <a:stretch>
                <a:fillRect/>
              </a:stretch>
            </p:blipFill>
            <p:spPr>
              <a:xfrm>
                <a:off x="2727747" y="6582147"/>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02" name="Freihand 301">
                <a:extLst>
                  <a:ext uri="{FF2B5EF4-FFF2-40B4-BE49-F238E27FC236}">
                    <a16:creationId xmlns:a16="http://schemas.microsoft.com/office/drawing/2014/main" id="{193B5BCA-F9CE-48C7-B399-BC7B19535C78}"/>
                  </a:ext>
                </a:extLst>
              </p14:cNvPr>
              <p14:cNvContentPartPr/>
              <p14:nvPr/>
            </p14:nvContentPartPr>
            <p14:xfrm>
              <a:off x="2834307" y="6707787"/>
              <a:ext cx="22320" cy="48960"/>
            </p14:xfrm>
          </p:contentPart>
        </mc:Choice>
        <mc:Fallback xmlns="">
          <p:pic>
            <p:nvPicPr>
              <p:cNvPr id="302" name="Freihand 301">
                <a:extLst>
                  <a:ext uri="{FF2B5EF4-FFF2-40B4-BE49-F238E27FC236}">
                    <a16:creationId xmlns:a16="http://schemas.microsoft.com/office/drawing/2014/main" id="{193B5BCA-F9CE-48C7-B399-BC7B19535C78}"/>
                  </a:ext>
                </a:extLst>
              </p:cNvPr>
              <p:cNvPicPr/>
              <p:nvPr/>
            </p:nvPicPr>
            <p:blipFill>
              <a:blip r:embed="rId328"/>
              <a:stretch>
                <a:fillRect/>
              </a:stretch>
            </p:blipFill>
            <p:spPr>
              <a:xfrm>
                <a:off x="2829987" y="6703467"/>
                <a:ext cx="30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3" name="Freihand 302">
                <a:extLst>
                  <a:ext uri="{FF2B5EF4-FFF2-40B4-BE49-F238E27FC236}">
                    <a16:creationId xmlns:a16="http://schemas.microsoft.com/office/drawing/2014/main" id="{95F28265-B011-4A8C-9E5F-1B6DCEC4B988}"/>
                  </a:ext>
                </a:extLst>
              </p14:cNvPr>
              <p14:cNvContentPartPr/>
              <p14:nvPr/>
            </p14:nvContentPartPr>
            <p14:xfrm>
              <a:off x="2876427" y="6624627"/>
              <a:ext cx="71280" cy="173160"/>
            </p14:xfrm>
          </p:contentPart>
        </mc:Choice>
        <mc:Fallback xmlns="">
          <p:pic>
            <p:nvPicPr>
              <p:cNvPr id="303" name="Freihand 302">
                <a:extLst>
                  <a:ext uri="{FF2B5EF4-FFF2-40B4-BE49-F238E27FC236}">
                    <a16:creationId xmlns:a16="http://schemas.microsoft.com/office/drawing/2014/main" id="{95F28265-B011-4A8C-9E5F-1B6DCEC4B988}"/>
                  </a:ext>
                </a:extLst>
              </p:cNvPr>
              <p:cNvPicPr/>
              <p:nvPr/>
            </p:nvPicPr>
            <p:blipFill>
              <a:blip r:embed="rId330"/>
              <a:stretch>
                <a:fillRect/>
              </a:stretch>
            </p:blipFill>
            <p:spPr>
              <a:xfrm>
                <a:off x="2872107" y="6620307"/>
                <a:ext cx="79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4" name="Freihand 303">
                <a:extLst>
                  <a:ext uri="{FF2B5EF4-FFF2-40B4-BE49-F238E27FC236}">
                    <a16:creationId xmlns:a16="http://schemas.microsoft.com/office/drawing/2014/main" id="{74C4785B-4C36-4239-B14A-62235E5CE84B}"/>
                  </a:ext>
                </a:extLst>
              </p14:cNvPr>
              <p14:cNvContentPartPr/>
              <p14:nvPr/>
            </p14:nvContentPartPr>
            <p14:xfrm>
              <a:off x="2965347" y="6669627"/>
              <a:ext cx="57600" cy="80640"/>
            </p14:xfrm>
          </p:contentPart>
        </mc:Choice>
        <mc:Fallback xmlns="">
          <p:pic>
            <p:nvPicPr>
              <p:cNvPr id="304" name="Freihand 303">
                <a:extLst>
                  <a:ext uri="{FF2B5EF4-FFF2-40B4-BE49-F238E27FC236}">
                    <a16:creationId xmlns:a16="http://schemas.microsoft.com/office/drawing/2014/main" id="{74C4785B-4C36-4239-B14A-62235E5CE84B}"/>
                  </a:ext>
                </a:extLst>
              </p:cNvPr>
              <p:cNvPicPr/>
              <p:nvPr/>
            </p:nvPicPr>
            <p:blipFill>
              <a:blip r:embed="rId332"/>
              <a:stretch>
                <a:fillRect/>
              </a:stretch>
            </p:blipFill>
            <p:spPr>
              <a:xfrm>
                <a:off x="2961027" y="6665307"/>
                <a:ext cx="6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05" name="Freihand 304">
                <a:extLst>
                  <a:ext uri="{FF2B5EF4-FFF2-40B4-BE49-F238E27FC236}">
                    <a16:creationId xmlns:a16="http://schemas.microsoft.com/office/drawing/2014/main" id="{749627DB-FCB0-48C2-A3B1-8015423BBB56}"/>
                  </a:ext>
                </a:extLst>
              </p14:cNvPr>
              <p14:cNvContentPartPr/>
              <p14:nvPr/>
            </p14:nvContentPartPr>
            <p14:xfrm>
              <a:off x="3037347" y="6577467"/>
              <a:ext cx="60840" cy="255240"/>
            </p14:xfrm>
          </p:contentPart>
        </mc:Choice>
        <mc:Fallback xmlns="">
          <p:pic>
            <p:nvPicPr>
              <p:cNvPr id="305" name="Freihand 304">
                <a:extLst>
                  <a:ext uri="{FF2B5EF4-FFF2-40B4-BE49-F238E27FC236}">
                    <a16:creationId xmlns:a16="http://schemas.microsoft.com/office/drawing/2014/main" id="{749627DB-FCB0-48C2-A3B1-8015423BBB56}"/>
                  </a:ext>
                </a:extLst>
              </p:cNvPr>
              <p:cNvPicPr/>
              <p:nvPr/>
            </p:nvPicPr>
            <p:blipFill>
              <a:blip r:embed="rId334"/>
              <a:stretch>
                <a:fillRect/>
              </a:stretch>
            </p:blipFill>
            <p:spPr>
              <a:xfrm>
                <a:off x="3033027" y="6573147"/>
                <a:ext cx="69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72" name="Freihand 371">
                <a:extLst>
                  <a:ext uri="{FF2B5EF4-FFF2-40B4-BE49-F238E27FC236}">
                    <a16:creationId xmlns:a16="http://schemas.microsoft.com/office/drawing/2014/main" id="{31AC0D7E-7DBA-474A-9889-F7F670474C08}"/>
                  </a:ext>
                </a:extLst>
              </p14:cNvPr>
              <p14:cNvContentPartPr/>
              <p14:nvPr/>
            </p14:nvContentPartPr>
            <p14:xfrm>
              <a:off x="2104947" y="6380187"/>
              <a:ext cx="47520" cy="202680"/>
            </p14:xfrm>
          </p:contentPart>
        </mc:Choice>
        <mc:Fallback xmlns="">
          <p:pic>
            <p:nvPicPr>
              <p:cNvPr id="372" name="Freihand 371">
                <a:extLst>
                  <a:ext uri="{FF2B5EF4-FFF2-40B4-BE49-F238E27FC236}">
                    <a16:creationId xmlns:a16="http://schemas.microsoft.com/office/drawing/2014/main" id="{31AC0D7E-7DBA-474A-9889-F7F670474C08}"/>
                  </a:ext>
                </a:extLst>
              </p:cNvPr>
              <p:cNvPicPr/>
              <p:nvPr/>
            </p:nvPicPr>
            <p:blipFill>
              <a:blip r:embed="rId336"/>
              <a:stretch>
                <a:fillRect/>
              </a:stretch>
            </p:blipFill>
            <p:spPr>
              <a:xfrm>
                <a:off x="2100627" y="6375867"/>
                <a:ext cx="56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73" name="Freihand 372">
                <a:extLst>
                  <a:ext uri="{FF2B5EF4-FFF2-40B4-BE49-F238E27FC236}">
                    <a16:creationId xmlns:a16="http://schemas.microsoft.com/office/drawing/2014/main" id="{1B765413-795E-4C12-A6E0-270B0430B2CA}"/>
                  </a:ext>
                </a:extLst>
              </p14:cNvPr>
              <p14:cNvContentPartPr/>
              <p14:nvPr/>
            </p14:nvContentPartPr>
            <p14:xfrm>
              <a:off x="2865627" y="6344907"/>
              <a:ext cx="47520" cy="246600"/>
            </p14:xfrm>
          </p:contentPart>
        </mc:Choice>
        <mc:Fallback xmlns="">
          <p:pic>
            <p:nvPicPr>
              <p:cNvPr id="373" name="Freihand 372">
                <a:extLst>
                  <a:ext uri="{FF2B5EF4-FFF2-40B4-BE49-F238E27FC236}">
                    <a16:creationId xmlns:a16="http://schemas.microsoft.com/office/drawing/2014/main" id="{1B765413-795E-4C12-A6E0-270B0430B2CA}"/>
                  </a:ext>
                </a:extLst>
              </p:cNvPr>
              <p:cNvPicPr/>
              <p:nvPr/>
            </p:nvPicPr>
            <p:blipFill>
              <a:blip r:embed="rId338"/>
              <a:stretch>
                <a:fillRect/>
              </a:stretch>
            </p:blipFill>
            <p:spPr>
              <a:xfrm>
                <a:off x="2861307" y="6340587"/>
                <a:ext cx="56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5" name="Freihand 374">
                <a:extLst>
                  <a:ext uri="{FF2B5EF4-FFF2-40B4-BE49-F238E27FC236}">
                    <a16:creationId xmlns:a16="http://schemas.microsoft.com/office/drawing/2014/main" id="{4AAEEAC2-81DD-406B-93E5-2C4D8FCEB590}"/>
                  </a:ext>
                </a:extLst>
              </p14:cNvPr>
              <p14:cNvContentPartPr/>
              <p14:nvPr/>
            </p14:nvContentPartPr>
            <p14:xfrm>
              <a:off x="2135187" y="3459147"/>
              <a:ext cx="36720" cy="215640"/>
            </p14:xfrm>
          </p:contentPart>
        </mc:Choice>
        <mc:Fallback xmlns="">
          <p:pic>
            <p:nvPicPr>
              <p:cNvPr id="375" name="Freihand 374">
                <a:extLst>
                  <a:ext uri="{FF2B5EF4-FFF2-40B4-BE49-F238E27FC236}">
                    <a16:creationId xmlns:a16="http://schemas.microsoft.com/office/drawing/2014/main" id="{4AAEEAC2-81DD-406B-93E5-2C4D8FCEB590}"/>
                  </a:ext>
                </a:extLst>
              </p:cNvPr>
              <p:cNvPicPr/>
              <p:nvPr/>
            </p:nvPicPr>
            <p:blipFill>
              <a:blip r:embed="rId340"/>
              <a:stretch>
                <a:fillRect/>
              </a:stretch>
            </p:blipFill>
            <p:spPr>
              <a:xfrm>
                <a:off x="2130867" y="3454827"/>
                <a:ext cx="4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1" name="Freihand 130">
                <a:extLst>
                  <a:ext uri="{FF2B5EF4-FFF2-40B4-BE49-F238E27FC236}">
                    <a16:creationId xmlns:a16="http://schemas.microsoft.com/office/drawing/2014/main" id="{5D209632-C4D2-48AB-A243-A01ACF4960FB}"/>
                  </a:ext>
                </a:extLst>
              </p14:cNvPr>
              <p14:cNvContentPartPr/>
              <p14:nvPr/>
            </p14:nvContentPartPr>
            <p14:xfrm>
              <a:off x="2709387" y="3618267"/>
              <a:ext cx="87480" cy="65880"/>
            </p14:xfrm>
          </p:contentPart>
        </mc:Choice>
        <mc:Fallback xmlns="">
          <p:pic>
            <p:nvPicPr>
              <p:cNvPr id="131" name="Freihand 130">
                <a:extLst>
                  <a:ext uri="{FF2B5EF4-FFF2-40B4-BE49-F238E27FC236}">
                    <a16:creationId xmlns:a16="http://schemas.microsoft.com/office/drawing/2014/main" id="{5D209632-C4D2-48AB-A243-A01ACF4960FB}"/>
                  </a:ext>
                </a:extLst>
              </p:cNvPr>
              <p:cNvPicPr/>
              <p:nvPr/>
            </p:nvPicPr>
            <p:blipFill>
              <a:blip r:embed="rId342"/>
              <a:stretch>
                <a:fillRect/>
              </a:stretch>
            </p:blipFill>
            <p:spPr>
              <a:xfrm>
                <a:off x="2705067" y="3613947"/>
                <a:ext cx="96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 name="Freihand 131">
                <a:extLst>
                  <a:ext uri="{FF2B5EF4-FFF2-40B4-BE49-F238E27FC236}">
                    <a16:creationId xmlns:a16="http://schemas.microsoft.com/office/drawing/2014/main" id="{594DD36F-2AC4-4752-AEB6-A8828613C96A}"/>
                  </a:ext>
                </a:extLst>
              </p14:cNvPr>
              <p14:cNvContentPartPr/>
              <p14:nvPr/>
            </p14:nvContentPartPr>
            <p14:xfrm>
              <a:off x="2755107" y="3634827"/>
              <a:ext cx="54000" cy="120240"/>
            </p14:xfrm>
          </p:contentPart>
        </mc:Choice>
        <mc:Fallback xmlns="">
          <p:pic>
            <p:nvPicPr>
              <p:cNvPr id="132" name="Freihand 131">
                <a:extLst>
                  <a:ext uri="{FF2B5EF4-FFF2-40B4-BE49-F238E27FC236}">
                    <a16:creationId xmlns:a16="http://schemas.microsoft.com/office/drawing/2014/main" id="{594DD36F-2AC4-4752-AEB6-A8828613C96A}"/>
                  </a:ext>
                </a:extLst>
              </p:cNvPr>
              <p:cNvPicPr/>
              <p:nvPr/>
            </p:nvPicPr>
            <p:blipFill>
              <a:blip r:embed="rId344"/>
              <a:stretch>
                <a:fillRect/>
              </a:stretch>
            </p:blipFill>
            <p:spPr>
              <a:xfrm>
                <a:off x="2750787" y="3630507"/>
                <a:ext cx="62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4" name="Freihand 133">
                <a:extLst>
                  <a:ext uri="{FF2B5EF4-FFF2-40B4-BE49-F238E27FC236}">
                    <a16:creationId xmlns:a16="http://schemas.microsoft.com/office/drawing/2014/main" id="{D179C506-35AB-455A-BD3D-1A74D43C7359}"/>
                  </a:ext>
                </a:extLst>
              </p14:cNvPr>
              <p14:cNvContentPartPr/>
              <p14:nvPr/>
            </p14:nvContentPartPr>
            <p14:xfrm>
              <a:off x="2791467" y="3581547"/>
              <a:ext cx="96840" cy="70560"/>
            </p14:xfrm>
          </p:contentPart>
        </mc:Choice>
        <mc:Fallback xmlns="">
          <p:pic>
            <p:nvPicPr>
              <p:cNvPr id="134" name="Freihand 133">
                <a:extLst>
                  <a:ext uri="{FF2B5EF4-FFF2-40B4-BE49-F238E27FC236}">
                    <a16:creationId xmlns:a16="http://schemas.microsoft.com/office/drawing/2014/main" id="{D179C506-35AB-455A-BD3D-1A74D43C7359}"/>
                  </a:ext>
                </a:extLst>
              </p:cNvPr>
              <p:cNvPicPr/>
              <p:nvPr/>
            </p:nvPicPr>
            <p:blipFill>
              <a:blip r:embed="rId346"/>
              <a:stretch>
                <a:fillRect/>
              </a:stretch>
            </p:blipFill>
            <p:spPr>
              <a:xfrm>
                <a:off x="2787147" y="3577227"/>
                <a:ext cx="105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5" name="Freihand 134">
                <a:extLst>
                  <a:ext uri="{FF2B5EF4-FFF2-40B4-BE49-F238E27FC236}">
                    <a16:creationId xmlns:a16="http://schemas.microsoft.com/office/drawing/2014/main" id="{6E4BFE1A-BD69-436A-867C-F02C2304A885}"/>
                  </a:ext>
                </a:extLst>
              </p14:cNvPr>
              <p14:cNvContentPartPr/>
              <p14:nvPr/>
            </p14:nvContentPartPr>
            <p14:xfrm>
              <a:off x="2862027" y="3570387"/>
              <a:ext cx="85680" cy="147240"/>
            </p14:xfrm>
          </p:contentPart>
        </mc:Choice>
        <mc:Fallback xmlns="">
          <p:pic>
            <p:nvPicPr>
              <p:cNvPr id="135" name="Freihand 134">
                <a:extLst>
                  <a:ext uri="{FF2B5EF4-FFF2-40B4-BE49-F238E27FC236}">
                    <a16:creationId xmlns:a16="http://schemas.microsoft.com/office/drawing/2014/main" id="{6E4BFE1A-BD69-436A-867C-F02C2304A885}"/>
                  </a:ext>
                </a:extLst>
              </p:cNvPr>
              <p:cNvPicPr/>
              <p:nvPr/>
            </p:nvPicPr>
            <p:blipFill>
              <a:blip r:embed="rId348"/>
              <a:stretch>
                <a:fillRect/>
              </a:stretch>
            </p:blipFill>
            <p:spPr>
              <a:xfrm>
                <a:off x="2857707" y="3566067"/>
                <a:ext cx="94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6" name="Freihand 135">
                <a:extLst>
                  <a:ext uri="{FF2B5EF4-FFF2-40B4-BE49-F238E27FC236}">
                    <a16:creationId xmlns:a16="http://schemas.microsoft.com/office/drawing/2014/main" id="{F16FF265-6A06-4C8D-9F0C-F1C60A95C8C3}"/>
                  </a:ext>
                </a:extLst>
              </p14:cNvPr>
              <p14:cNvContentPartPr/>
              <p14:nvPr/>
            </p14:nvContentPartPr>
            <p14:xfrm>
              <a:off x="2945187" y="3597747"/>
              <a:ext cx="79200" cy="105840"/>
            </p14:xfrm>
          </p:contentPart>
        </mc:Choice>
        <mc:Fallback xmlns="">
          <p:pic>
            <p:nvPicPr>
              <p:cNvPr id="136" name="Freihand 135">
                <a:extLst>
                  <a:ext uri="{FF2B5EF4-FFF2-40B4-BE49-F238E27FC236}">
                    <a16:creationId xmlns:a16="http://schemas.microsoft.com/office/drawing/2014/main" id="{F16FF265-6A06-4C8D-9F0C-F1C60A95C8C3}"/>
                  </a:ext>
                </a:extLst>
              </p:cNvPr>
              <p:cNvPicPr/>
              <p:nvPr/>
            </p:nvPicPr>
            <p:blipFill>
              <a:blip r:embed="rId350"/>
              <a:stretch>
                <a:fillRect/>
              </a:stretch>
            </p:blipFill>
            <p:spPr>
              <a:xfrm>
                <a:off x="2940867" y="3593427"/>
                <a:ext cx="87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7" name="Freihand 136">
                <a:extLst>
                  <a:ext uri="{FF2B5EF4-FFF2-40B4-BE49-F238E27FC236}">
                    <a16:creationId xmlns:a16="http://schemas.microsoft.com/office/drawing/2014/main" id="{D72EFA50-5140-4794-AB26-CA2D09905508}"/>
                  </a:ext>
                </a:extLst>
              </p14:cNvPr>
              <p14:cNvContentPartPr/>
              <p14:nvPr/>
            </p14:nvContentPartPr>
            <p14:xfrm>
              <a:off x="2937987" y="3694587"/>
              <a:ext cx="86760" cy="13320"/>
            </p14:xfrm>
          </p:contentPart>
        </mc:Choice>
        <mc:Fallback xmlns="">
          <p:pic>
            <p:nvPicPr>
              <p:cNvPr id="137" name="Freihand 136">
                <a:extLst>
                  <a:ext uri="{FF2B5EF4-FFF2-40B4-BE49-F238E27FC236}">
                    <a16:creationId xmlns:a16="http://schemas.microsoft.com/office/drawing/2014/main" id="{D72EFA50-5140-4794-AB26-CA2D09905508}"/>
                  </a:ext>
                </a:extLst>
              </p:cNvPr>
              <p:cNvPicPr/>
              <p:nvPr/>
            </p:nvPicPr>
            <p:blipFill>
              <a:blip r:embed="rId352"/>
              <a:stretch>
                <a:fillRect/>
              </a:stretch>
            </p:blipFill>
            <p:spPr>
              <a:xfrm>
                <a:off x="2933667" y="3690267"/>
                <a:ext cx="95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8" name="Freihand 137">
                <a:extLst>
                  <a:ext uri="{FF2B5EF4-FFF2-40B4-BE49-F238E27FC236}">
                    <a16:creationId xmlns:a16="http://schemas.microsoft.com/office/drawing/2014/main" id="{4A15C775-CBC7-4F88-9B95-FC9E5449C640}"/>
                  </a:ext>
                </a:extLst>
              </p14:cNvPr>
              <p14:cNvContentPartPr/>
              <p14:nvPr/>
            </p14:nvContentPartPr>
            <p14:xfrm>
              <a:off x="3035547" y="3594147"/>
              <a:ext cx="87120" cy="126360"/>
            </p14:xfrm>
          </p:contentPart>
        </mc:Choice>
        <mc:Fallback xmlns="">
          <p:pic>
            <p:nvPicPr>
              <p:cNvPr id="138" name="Freihand 137">
                <a:extLst>
                  <a:ext uri="{FF2B5EF4-FFF2-40B4-BE49-F238E27FC236}">
                    <a16:creationId xmlns:a16="http://schemas.microsoft.com/office/drawing/2014/main" id="{4A15C775-CBC7-4F88-9B95-FC9E5449C640}"/>
                  </a:ext>
                </a:extLst>
              </p:cNvPr>
              <p:cNvPicPr/>
              <p:nvPr/>
            </p:nvPicPr>
            <p:blipFill>
              <a:blip r:embed="rId354"/>
              <a:stretch>
                <a:fillRect/>
              </a:stretch>
            </p:blipFill>
            <p:spPr>
              <a:xfrm>
                <a:off x="3031227" y="3589827"/>
                <a:ext cx="95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9" name="Freihand 138">
                <a:extLst>
                  <a:ext uri="{FF2B5EF4-FFF2-40B4-BE49-F238E27FC236}">
                    <a16:creationId xmlns:a16="http://schemas.microsoft.com/office/drawing/2014/main" id="{3DFEDC0E-2EF2-4549-983A-89166CF03F0E}"/>
                  </a:ext>
                </a:extLst>
              </p14:cNvPr>
              <p14:cNvContentPartPr/>
              <p14:nvPr/>
            </p14:nvContentPartPr>
            <p14:xfrm>
              <a:off x="3148947" y="3672267"/>
              <a:ext cx="9000" cy="65160"/>
            </p14:xfrm>
          </p:contentPart>
        </mc:Choice>
        <mc:Fallback xmlns="">
          <p:pic>
            <p:nvPicPr>
              <p:cNvPr id="139" name="Freihand 138">
                <a:extLst>
                  <a:ext uri="{FF2B5EF4-FFF2-40B4-BE49-F238E27FC236}">
                    <a16:creationId xmlns:a16="http://schemas.microsoft.com/office/drawing/2014/main" id="{3DFEDC0E-2EF2-4549-983A-89166CF03F0E}"/>
                  </a:ext>
                </a:extLst>
              </p:cNvPr>
              <p:cNvPicPr/>
              <p:nvPr/>
            </p:nvPicPr>
            <p:blipFill>
              <a:blip r:embed="rId356"/>
              <a:stretch>
                <a:fillRect/>
              </a:stretch>
            </p:blipFill>
            <p:spPr>
              <a:xfrm>
                <a:off x="3144627" y="3667947"/>
                <a:ext cx="1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1" name="Freihand 140">
                <a:extLst>
                  <a:ext uri="{FF2B5EF4-FFF2-40B4-BE49-F238E27FC236}">
                    <a16:creationId xmlns:a16="http://schemas.microsoft.com/office/drawing/2014/main" id="{E140C456-D0BA-48D2-B904-F318AB743479}"/>
                  </a:ext>
                </a:extLst>
              </p14:cNvPr>
              <p14:cNvContentPartPr/>
              <p14:nvPr/>
            </p14:nvContentPartPr>
            <p14:xfrm>
              <a:off x="3178467" y="3623667"/>
              <a:ext cx="65880" cy="117000"/>
            </p14:xfrm>
          </p:contentPart>
        </mc:Choice>
        <mc:Fallback xmlns="">
          <p:pic>
            <p:nvPicPr>
              <p:cNvPr id="141" name="Freihand 140">
                <a:extLst>
                  <a:ext uri="{FF2B5EF4-FFF2-40B4-BE49-F238E27FC236}">
                    <a16:creationId xmlns:a16="http://schemas.microsoft.com/office/drawing/2014/main" id="{E140C456-D0BA-48D2-B904-F318AB743479}"/>
                  </a:ext>
                </a:extLst>
              </p:cNvPr>
              <p:cNvPicPr/>
              <p:nvPr/>
            </p:nvPicPr>
            <p:blipFill>
              <a:blip r:embed="rId358"/>
              <a:stretch>
                <a:fillRect/>
              </a:stretch>
            </p:blipFill>
            <p:spPr>
              <a:xfrm>
                <a:off x="3174147" y="3619347"/>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2" name="Freihand 141">
                <a:extLst>
                  <a:ext uri="{FF2B5EF4-FFF2-40B4-BE49-F238E27FC236}">
                    <a16:creationId xmlns:a16="http://schemas.microsoft.com/office/drawing/2014/main" id="{058A24FF-EA85-4F0C-806C-DA4B2865890F}"/>
                  </a:ext>
                </a:extLst>
              </p14:cNvPr>
              <p14:cNvContentPartPr/>
              <p14:nvPr/>
            </p14:nvContentPartPr>
            <p14:xfrm>
              <a:off x="3245427" y="3665067"/>
              <a:ext cx="39600" cy="28080"/>
            </p14:xfrm>
          </p:contentPart>
        </mc:Choice>
        <mc:Fallback xmlns="">
          <p:pic>
            <p:nvPicPr>
              <p:cNvPr id="142" name="Freihand 141">
                <a:extLst>
                  <a:ext uri="{FF2B5EF4-FFF2-40B4-BE49-F238E27FC236}">
                    <a16:creationId xmlns:a16="http://schemas.microsoft.com/office/drawing/2014/main" id="{058A24FF-EA85-4F0C-806C-DA4B2865890F}"/>
                  </a:ext>
                </a:extLst>
              </p:cNvPr>
              <p:cNvPicPr/>
              <p:nvPr/>
            </p:nvPicPr>
            <p:blipFill>
              <a:blip r:embed="rId360"/>
              <a:stretch>
                <a:fillRect/>
              </a:stretch>
            </p:blipFill>
            <p:spPr>
              <a:xfrm>
                <a:off x="3241107" y="3660747"/>
                <a:ext cx="48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3" name="Freihand 142">
                <a:extLst>
                  <a:ext uri="{FF2B5EF4-FFF2-40B4-BE49-F238E27FC236}">
                    <a16:creationId xmlns:a16="http://schemas.microsoft.com/office/drawing/2014/main" id="{14D79296-0537-458F-AB37-DBECF1857FCD}"/>
                  </a:ext>
                </a:extLst>
              </p14:cNvPr>
              <p14:cNvContentPartPr/>
              <p14:nvPr/>
            </p14:nvContentPartPr>
            <p14:xfrm>
              <a:off x="3283947" y="3580107"/>
              <a:ext cx="65160" cy="169200"/>
            </p14:xfrm>
          </p:contentPart>
        </mc:Choice>
        <mc:Fallback xmlns="">
          <p:pic>
            <p:nvPicPr>
              <p:cNvPr id="143" name="Freihand 142">
                <a:extLst>
                  <a:ext uri="{FF2B5EF4-FFF2-40B4-BE49-F238E27FC236}">
                    <a16:creationId xmlns:a16="http://schemas.microsoft.com/office/drawing/2014/main" id="{14D79296-0537-458F-AB37-DBECF1857FCD}"/>
                  </a:ext>
                </a:extLst>
              </p:cNvPr>
              <p:cNvPicPr/>
              <p:nvPr/>
            </p:nvPicPr>
            <p:blipFill>
              <a:blip r:embed="rId362"/>
              <a:stretch>
                <a:fillRect/>
              </a:stretch>
            </p:blipFill>
            <p:spPr>
              <a:xfrm>
                <a:off x="3279627" y="3575787"/>
                <a:ext cx="73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76" name="Freihand 375">
                <a:extLst>
                  <a:ext uri="{FF2B5EF4-FFF2-40B4-BE49-F238E27FC236}">
                    <a16:creationId xmlns:a16="http://schemas.microsoft.com/office/drawing/2014/main" id="{11753774-01E8-420B-801B-A049A1603D49}"/>
                  </a:ext>
                </a:extLst>
              </p14:cNvPr>
              <p14:cNvContentPartPr/>
              <p14:nvPr/>
            </p14:nvContentPartPr>
            <p14:xfrm>
              <a:off x="2927187" y="3402987"/>
              <a:ext cx="37440" cy="236880"/>
            </p14:xfrm>
          </p:contentPart>
        </mc:Choice>
        <mc:Fallback xmlns="">
          <p:pic>
            <p:nvPicPr>
              <p:cNvPr id="376" name="Freihand 375">
                <a:extLst>
                  <a:ext uri="{FF2B5EF4-FFF2-40B4-BE49-F238E27FC236}">
                    <a16:creationId xmlns:a16="http://schemas.microsoft.com/office/drawing/2014/main" id="{11753774-01E8-420B-801B-A049A1603D49}"/>
                  </a:ext>
                </a:extLst>
              </p:cNvPr>
              <p:cNvPicPr/>
              <p:nvPr/>
            </p:nvPicPr>
            <p:blipFill>
              <a:blip r:embed="rId364"/>
              <a:stretch>
                <a:fillRect/>
              </a:stretch>
            </p:blipFill>
            <p:spPr>
              <a:xfrm>
                <a:off x="2922867" y="3398667"/>
                <a:ext cx="46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78" name="Freihand 377">
                <a:extLst>
                  <a:ext uri="{FF2B5EF4-FFF2-40B4-BE49-F238E27FC236}">
                    <a16:creationId xmlns:a16="http://schemas.microsoft.com/office/drawing/2014/main" id="{7921E74C-108E-41C4-958B-788625E5C0EF}"/>
                  </a:ext>
                </a:extLst>
              </p14:cNvPr>
              <p14:cNvContentPartPr/>
              <p14:nvPr/>
            </p14:nvContentPartPr>
            <p14:xfrm>
              <a:off x="2185947" y="3404427"/>
              <a:ext cx="397440" cy="94680"/>
            </p14:xfrm>
          </p:contentPart>
        </mc:Choice>
        <mc:Fallback xmlns="">
          <p:pic>
            <p:nvPicPr>
              <p:cNvPr id="378" name="Freihand 377">
                <a:extLst>
                  <a:ext uri="{FF2B5EF4-FFF2-40B4-BE49-F238E27FC236}">
                    <a16:creationId xmlns:a16="http://schemas.microsoft.com/office/drawing/2014/main" id="{7921E74C-108E-41C4-958B-788625E5C0EF}"/>
                  </a:ext>
                </a:extLst>
              </p:cNvPr>
              <p:cNvPicPr/>
              <p:nvPr/>
            </p:nvPicPr>
            <p:blipFill>
              <a:blip r:embed="rId366"/>
              <a:stretch>
                <a:fillRect/>
              </a:stretch>
            </p:blipFill>
            <p:spPr>
              <a:xfrm>
                <a:off x="2181627" y="3400107"/>
                <a:ext cx="406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79" name="Freihand 378">
                <a:extLst>
                  <a:ext uri="{FF2B5EF4-FFF2-40B4-BE49-F238E27FC236}">
                    <a16:creationId xmlns:a16="http://schemas.microsoft.com/office/drawing/2014/main" id="{DFE28CC9-23BC-40F9-8014-2E0B248DC975}"/>
                  </a:ext>
                </a:extLst>
              </p14:cNvPr>
              <p14:cNvContentPartPr/>
              <p14:nvPr/>
            </p14:nvContentPartPr>
            <p14:xfrm>
              <a:off x="2569347" y="3397947"/>
              <a:ext cx="256320" cy="75960"/>
            </p14:xfrm>
          </p:contentPart>
        </mc:Choice>
        <mc:Fallback xmlns="">
          <p:pic>
            <p:nvPicPr>
              <p:cNvPr id="379" name="Freihand 378">
                <a:extLst>
                  <a:ext uri="{FF2B5EF4-FFF2-40B4-BE49-F238E27FC236}">
                    <a16:creationId xmlns:a16="http://schemas.microsoft.com/office/drawing/2014/main" id="{DFE28CC9-23BC-40F9-8014-2E0B248DC975}"/>
                  </a:ext>
                </a:extLst>
              </p:cNvPr>
              <p:cNvPicPr/>
              <p:nvPr/>
            </p:nvPicPr>
            <p:blipFill>
              <a:blip r:embed="rId368"/>
              <a:stretch>
                <a:fillRect/>
              </a:stretch>
            </p:blipFill>
            <p:spPr>
              <a:xfrm>
                <a:off x="2565027" y="3393627"/>
                <a:ext cx="264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80" name="Freihand 379">
                <a:extLst>
                  <a:ext uri="{FF2B5EF4-FFF2-40B4-BE49-F238E27FC236}">
                    <a16:creationId xmlns:a16="http://schemas.microsoft.com/office/drawing/2014/main" id="{2DC7B2B7-1331-4687-A27D-95B22B0D4F6F}"/>
                  </a:ext>
                </a:extLst>
              </p14:cNvPr>
              <p14:cNvContentPartPr/>
              <p14:nvPr/>
            </p14:nvContentPartPr>
            <p14:xfrm>
              <a:off x="2618307" y="3147747"/>
              <a:ext cx="986760" cy="208440"/>
            </p14:xfrm>
          </p:contentPart>
        </mc:Choice>
        <mc:Fallback xmlns="">
          <p:pic>
            <p:nvPicPr>
              <p:cNvPr id="380" name="Freihand 379">
                <a:extLst>
                  <a:ext uri="{FF2B5EF4-FFF2-40B4-BE49-F238E27FC236}">
                    <a16:creationId xmlns:a16="http://schemas.microsoft.com/office/drawing/2014/main" id="{2DC7B2B7-1331-4687-A27D-95B22B0D4F6F}"/>
                  </a:ext>
                </a:extLst>
              </p:cNvPr>
              <p:cNvPicPr/>
              <p:nvPr/>
            </p:nvPicPr>
            <p:blipFill>
              <a:blip r:embed="rId370"/>
              <a:stretch>
                <a:fillRect/>
              </a:stretch>
            </p:blipFill>
            <p:spPr>
              <a:xfrm>
                <a:off x="2613987" y="3143427"/>
                <a:ext cx="995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82" name="Freihand 381">
                <a:extLst>
                  <a:ext uri="{FF2B5EF4-FFF2-40B4-BE49-F238E27FC236}">
                    <a16:creationId xmlns:a16="http://schemas.microsoft.com/office/drawing/2014/main" id="{01889B36-1D83-4B67-8415-0A6D379BF401}"/>
                  </a:ext>
                </a:extLst>
              </p14:cNvPr>
              <p14:cNvContentPartPr/>
              <p14:nvPr/>
            </p14:nvContentPartPr>
            <p14:xfrm>
              <a:off x="3937707" y="3060987"/>
              <a:ext cx="360" cy="360"/>
            </p14:xfrm>
          </p:contentPart>
        </mc:Choice>
        <mc:Fallback xmlns="">
          <p:pic>
            <p:nvPicPr>
              <p:cNvPr id="382" name="Freihand 381">
                <a:extLst>
                  <a:ext uri="{FF2B5EF4-FFF2-40B4-BE49-F238E27FC236}">
                    <a16:creationId xmlns:a16="http://schemas.microsoft.com/office/drawing/2014/main" id="{01889B36-1D83-4B67-8415-0A6D379BF401}"/>
                  </a:ext>
                </a:extLst>
              </p:cNvPr>
              <p:cNvPicPr/>
              <p:nvPr/>
            </p:nvPicPr>
            <p:blipFill>
              <a:blip r:embed="rId139"/>
              <a:stretch>
                <a:fillRect/>
              </a:stretch>
            </p:blipFill>
            <p:spPr>
              <a:xfrm>
                <a:off x="3933387" y="3056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83" name="Freihand 382">
                <a:extLst>
                  <a:ext uri="{FF2B5EF4-FFF2-40B4-BE49-F238E27FC236}">
                    <a16:creationId xmlns:a16="http://schemas.microsoft.com/office/drawing/2014/main" id="{C427EBDB-1972-46CB-ABE3-8DEC4E371784}"/>
                  </a:ext>
                </a:extLst>
              </p14:cNvPr>
              <p14:cNvContentPartPr/>
              <p14:nvPr/>
            </p14:nvContentPartPr>
            <p14:xfrm>
              <a:off x="3922587" y="3037947"/>
              <a:ext cx="30600" cy="31320"/>
            </p14:xfrm>
          </p:contentPart>
        </mc:Choice>
        <mc:Fallback xmlns="">
          <p:pic>
            <p:nvPicPr>
              <p:cNvPr id="383" name="Freihand 382">
                <a:extLst>
                  <a:ext uri="{FF2B5EF4-FFF2-40B4-BE49-F238E27FC236}">
                    <a16:creationId xmlns:a16="http://schemas.microsoft.com/office/drawing/2014/main" id="{C427EBDB-1972-46CB-ABE3-8DEC4E371784}"/>
                  </a:ext>
                </a:extLst>
              </p:cNvPr>
              <p:cNvPicPr/>
              <p:nvPr/>
            </p:nvPicPr>
            <p:blipFill>
              <a:blip r:embed="rId373"/>
              <a:stretch>
                <a:fillRect/>
              </a:stretch>
            </p:blipFill>
            <p:spPr>
              <a:xfrm>
                <a:off x="3918267" y="3033627"/>
                <a:ext cx="39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84" name="Freihand 383">
                <a:extLst>
                  <a:ext uri="{FF2B5EF4-FFF2-40B4-BE49-F238E27FC236}">
                    <a16:creationId xmlns:a16="http://schemas.microsoft.com/office/drawing/2014/main" id="{F62E2014-D8DF-4639-BC73-E6AD073C0669}"/>
                  </a:ext>
                </a:extLst>
              </p14:cNvPr>
              <p14:cNvContentPartPr/>
              <p14:nvPr/>
            </p14:nvContentPartPr>
            <p14:xfrm>
              <a:off x="3821787" y="3089067"/>
              <a:ext cx="142920" cy="123120"/>
            </p14:xfrm>
          </p:contentPart>
        </mc:Choice>
        <mc:Fallback xmlns="">
          <p:pic>
            <p:nvPicPr>
              <p:cNvPr id="384" name="Freihand 383">
                <a:extLst>
                  <a:ext uri="{FF2B5EF4-FFF2-40B4-BE49-F238E27FC236}">
                    <a16:creationId xmlns:a16="http://schemas.microsoft.com/office/drawing/2014/main" id="{F62E2014-D8DF-4639-BC73-E6AD073C0669}"/>
                  </a:ext>
                </a:extLst>
              </p:cNvPr>
              <p:cNvPicPr/>
              <p:nvPr/>
            </p:nvPicPr>
            <p:blipFill>
              <a:blip r:embed="rId375"/>
              <a:stretch>
                <a:fillRect/>
              </a:stretch>
            </p:blipFill>
            <p:spPr>
              <a:xfrm>
                <a:off x="3817467" y="3084747"/>
                <a:ext cx="151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85" name="Freihand 384">
                <a:extLst>
                  <a:ext uri="{FF2B5EF4-FFF2-40B4-BE49-F238E27FC236}">
                    <a16:creationId xmlns:a16="http://schemas.microsoft.com/office/drawing/2014/main" id="{7D29A5E0-6A2C-46AD-B273-A2287EEE346F}"/>
                  </a:ext>
                </a:extLst>
              </p14:cNvPr>
              <p14:cNvContentPartPr/>
              <p14:nvPr/>
            </p14:nvContentPartPr>
            <p14:xfrm>
              <a:off x="3955347" y="3057387"/>
              <a:ext cx="118800" cy="166320"/>
            </p14:xfrm>
          </p:contentPart>
        </mc:Choice>
        <mc:Fallback xmlns="">
          <p:pic>
            <p:nvPicPr>
              <p:cNvPr id="385" name="Freihand 384">
                <a:extLst>
                  <a:ext uri="{FF2B5EF4-FFF2-40B4-BE49-F238E27FC236}">
                    <a16:creationId xmlns:a16="http://schemas.microsoft.com/office/drawing/2014/main" id="{7D29A5E0-6A2C-46AD-B273-A2287EEE346F}"/>
                  </a:ext>
                </a:extLst>
              </p:cNvPr>
              <p:cNvPicPr/>
              <p:nvPr/>
            </p:nvPicPr>
            <p:blipFill>
              <a:blip r:embed="rId377"/>
              <a:stretch>
                <a:fillRect/>
              </a:stretch>
            </p:blipFill>
            <p:spPr>
              <a:xfrm>
                <a:off x="3951027" y="3053067"/>
                <a:ext cx="127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86" name="Freihand 385">
                <a:extLst>
                  <a:ext uri="{FF2B5EF4-FFF2-40B4-BE49-F238E27FC236}">
                    <a16:creationId xmlns:a16="http://schemas.microsoft.com/office/drawing/2014/main" id="{DEF31A18-8E77-4F66-AD6A-F6F7C5DB7239}"/>
                  </a:ext>
                </a:extLst>
              </p14:cNvPr>
              <p14:cNvContentPartPr/>
              <p14:nvPr/>
            </p14:nvContentPartPr>
            <p14:xfrm>
              <a:off x="3984147" y="3094467"/>
              <a:ext cx="103320" cy="57960"/>
            </p14:xfrm>
          </p:contentPart>
        </mc:Choice>
        <mc:Fallback xmlns="">
          <p:pic>
            <p:nvPicPr>
              <p:cNvPr id="386" name="Freihand 385">
                <a:extLst>
                  <a:ext uri="{FF2B5EF4-FFF2-40B4-BE49-F238E27FC236}">
                    <a16:creationId xmlns:a16="http://schemas.microsoft.com/office/drawing/2014/main" id="{DEF31A18-8E77-4F66-AD6A-F6F7C5DB7239}"/>
                  </a:ext>
                </a:extLst>
              </p:cNvPr>
              <p:cNvPicPr/>
              <p:nvPr/>
            </p:nvPicPr>
            <p:blipFill>
              <a:blip r:embed="rId379"/>
              <a:stretch>
                <a:fillRect/>
              </a:stretch>
            </p:blipFill>
            <p:spPr>
              <a:xfrm>
                <a:off x="3979827" y="3090147"/>
                <a:ext cx="111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87" name="Freihand 386">
                <a:extLst>
                  <a:ext uri="{FF2B5EF4-FFF2-40B4-BE49-F238E27FC236}">
                    <a16:creationId xmlns:a16="http://schemas.microsoft.com/office/drawing/2014/main" id="{7CBFF9C7-4F59-4A6A-AECC-5373834F31E2}"/>
                  </a:ext>
                </a:extLst>
              </p14:cNvPr>
              <p14:cNvContentPartPr/>
              <p14:nvPr/>
            </p14:nvContentPartPr>
            <p14:xfrm>
              <a:off x="4091067" y="3084747"/>
              <a:ext cx="91080" cy="192240"/>
            </p14:xfrm>
          </p:contentPart>
        </mc:Choice>
        <mc:Fallback xmlns="">
          <p:pic>
            <p:nvPicPr>
              <p:cNvPr id="387" name="Freihand 386">
                <a:extLst>
                  <a:ext uri="{FF2B5EF4-FFF2-40B4-BE49-F238E27FC236}">
                    <a16:creationId xmlns:a16="http://schemas.microsoft.com/office/drawing/2014/main" id="{7CBFF9C7-4F59-4A6A-AECC-5373834F31E2}"/>
                  </a:ext>
                </a:extLst>
              </p:cNvPr>
              <p:cNvPicPr/>
              <p:nvPr/>
            </p:nvPicPr>
            <p:blipFill>
              <a:blip r:embed="rId381"/>
              <a:stretch>
                <a:fillRect/>
              </a:stretch>
            </p:blipFill>
            <p:spPr>
              <a:xfrm>
                <a:off x="4086747" y="3080427"/>
                <a:ext cx="99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88" name="Freihand 387">
                <a:extLst>
                  <a:ext uri="{FF2B5EF4-FFF2-40B4-BE49-F238E27FC236}">
                    <a16:creationId xmlns:a16="http://schemas.microsoft.com/office/drawing/2014/main" id="{743947A5-AAC0-462C-8113-46E7F7CC28EC}"/>
                  </a:ext>
                </a:extLst>
              </p14:cNvPr>
              <p14:cNvContentPartPr/>
              <p14:nvPr/>
            </p14:nvContentPartPr>
            <p14:xfrm>
              <a:off x="4201587" y="3083667"/>
              <a:ext cx="247680" cy="59760"/>
            </p14:xfrm>
          </p:contentPart>
        </mc:Choice>
        <mc:Fallback xmlns="">
          <p:pic>
            <p:nvPicPr>
              <p:cNvPr id="388" name="Freihand 387">
                <a:extLst>
                  <a:ext uri="{FF2B5EF4-FFF2-40B4-BE49-F238E27FC236}">
                    <a16:creationId xmlns:a16="http://schemas.microsoft.com/office/drawing/2014/main" id="{743947A5-AAC0-462C-8113-46E7F7CC28EC}"/>
                  </a:ext>
                </a:extLst>
              </p:cNvPr>
              <p:cNvPicPr/>
              <p:nvPr/>
            </p:nvPicPr>
            <p:blipFill>
              <a:blip r:embed="rId383"/>
              <a:stretch>
                <a:fillRect/>
              </a:stretch>
            </p:blipFill>
            <p:spPr>
              <a:xfrm>
                <a:off x="4197267" y="3079347"/>
                <a:ext cx="25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89" name="Freihand 388">
                <a:extLst>
                  <a:ext uri="{FF2B5EF4-FFF2-40B4-BE49-F238E27FC236}">
                    <a16:creationId xmlns:a16="http://schemas.microsoft.com/office/drawing/2014/main" id="{18C63692-06A6-4548-8529-BEBA270DA3B4}"/>
                  </a:ext>
                </a:extLst>
              </p14:cNvPr>
              <p14:cNvContentPartPr/>
              <p14:nvPr/>
            </p14:nvContentPartPr>
            <p14:xfrm>
              <a:off x="4458627" y="3049827"/>
              <a:ext cx="76320" cy="99720"/>
            </p14:xfrm>
          </p:contentPart>
        </mc:Choice>
        <mc:Fallback xmlns="">
          <p:pic>
            <p:nvPicPr>
              <p:cNvPr id="389" name="Freihand 388">
                <a:extLst>
                  <a:ext uri="{FF2B5EF4-FFF2-40B4-BE49-F238E27FC236}">
                    <a16:creationId xmlns:a16="http://schemas.microsoft.com/office/drawing/2014/main" id="{18C63692-06A6-4548-8529-BEBA270DA3B4}"/>
                  </a:ext>
                </a:extLst>
              </p:cNvPr>
              <p:cNvPicPr/>
              <p:nvPr/>
            </p:nvPicPr>
            <p:blipFill>
              <a:blip r:embed="rId385"/>
              <a:stretch>
                <a:fillRect/>
              </a:stretch>
            </p:blipFill>
            <p:spPr>
              <a:xfrm>
                <a:off x="4454307" y="3045507"/>
                <a:ext cx="84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0" name="Freihand 389">
                <a:extLst>
                  <a:ext uri="{FF2B5EF4-FFF2-40B4-BE49-F238E27FC236}">
                    <a16:creationId xmlns:a16="http://schemas.microsoft.com/office/drawing/2014/main" id="{DC1551E6-FD4E-47DE-9019-67A6745FA816}"/>
                  </a:ext>
                </a:extLst>
              </p14:cNvPr>
              <p14:cNvContentPartPr/>
              <p14:nvPr/>
            </p14:nvContentPartPr>
            <p14:xfrm>
              <a:off x="4566627" y="2992947"/>
              <a:ext cx="42840" cy="144720"/>
            </p14:xfrm>
          </p:contentPart>
        </mc:Choice>
        <mc:Fallback xmlns="">
          <p:pic>
            <p:nvPicPr>
              <p:cNvPr id="390" name="Freihand 389">
                <a:extLst>
                  <a:ext uri="{FF2B5EF4-FFF2-40B4-BE49-F238E27FC236}">
                    <a16:creationId xmlns:a16="http://schemas.microsoft.com/office/drawing/2014/main" id="{DC1551E6-FD4E-47DE-9019-67A6745FA816}"/>
                  </a:ext>
                </a:extLst>
              </p:cNvPr>
              <p:cNvPicPr/>
              <p:nvPr/>
            </p:nvPicPr>
            <p:blipFill>
              <a:blip r:embed="rId387"/>
              <a:stretch>
                <a:fillRect/>
              </a:stretch>
            </p:blipFill>
            <p:spPr>
              <a:xfrm>
                <a:off x="4562307" y="2988627"/>
                <a:ext cx="51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1" name="Freihand 390">
                <a:extLst>
                  <a:ext uri="{FF2B5EF4-FFF2-40B4-BE49-F238E27FC236}">
                    <a16:creationId xmlns:a16="http://schemas.microsoft.com/office/drawing/2014/main" id="{F8A1F97A-234E-47D6-83A2-DB5FDF2E4824}"/>
                  </a:ext>
                </a:extLst>
              </p14:cNvPr>
              <p14:cNvContentPartPr/>
              <p14:nvPr/>
            </p14:nvContentPartPr>
            <p14:xfrm>
              <a:off x="4648707" y="3028227"/>
              <a:ext cx="222480" cy="114840"/>
            </p14:xfrm>
          </p:contentPart>
        </mc:Choice>
        <mc:Fallback xmlns="">
          <p:pic>
            <p:nvPicPr>
              <p:cNvPr id="391" name="Freihand 390">
                <a:extLst>
                  <a:ext uri="{FF2B5EF4-FFF2-40B4-BE49-F238E27FC236}">
                    <a16:creationId xmlns:a16="http://schemas.microsoft.com/office/drawing/2014/main" id="{F8A1F97A-234E-47D6-83A2-DB5FDF2E4824}"/>
                  </a:ext>
                </a:extLst>
              </p:cNvPr>
              <p:cNvPicPr/>
              <p:nvPr/>
            </p:nvPicPr>
            <p:blipFill>
              <a:blip r:embed="rId389"/>
              <a:stretch>
                <a:fillRect/>
              </a:stretch>
            </p:blipFill>
            <p:spPr>
              <a:xfrm>
                <a:off x="4644387" y="3023907"/>
                <a:ext cx="231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3" name="Freihand 392">
                <a:extLst>
                  <a:ext uri="{FF2B5EF4-FFF2-40B4-BE49-F238E27FC236}">
                    <a16:creationId xmlns:a16="http://schemas.microsoft.com/office/drawing/2014/main" id="{B7C9FCD9-BC1B-4A71-A978-249A676A3910}"/>
                  </a:ext>
                </a:extLst>
              </p14:cNvPr>
              <p14:cNvContentPartPr/>
              <p14:nvPr/>
            </p14:nvContentPartPr>
            <p14:xfrm>
              <a:off x="4989987" y="2940027"/>
              <a:ext cx="230040" cy="142920"/>
            </p14:xfrm>
          </p:contentPart>
        </mc:Choice>
        <mc:Fallback xmlns="">
          <p:pic>
            <p:nvPicPr>
              <p:cNvPr id="393" name="Freihand 392">
                <a:extLst>
                  <a:ext uri="{FF2B5EF4-FFF2-40B4-BE49-F238E27FC236}">
                    <a16:creationId xmlns:a16="http://schemas.microsoft.com/office/drawing/2014/main" id="{B7C9FCD9-BC1B-4A71-A978-249A676A3910}"/>
                  </a:ext>
                </a:extLst>
              </p:cNvPr>
              <p:cNvPicPr/>
              <p:nvPr/>
            </p:nvPicPr>
            <p:blipFill>
              <a:blip r:embed="rId391"/>
              <a:stretch>
                <a:fillRect/>
              </a:stretch>
            </p:blipFill>
            <p:spPr>
              <a:xfrm>
                <a:off x="4985667" y="2935707"/>
                <a:ext cx="238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4" name="Freihand 393">
                <a:extLst>
                  <a:ext uri="{FF2B5EF4-FFF2-40B4-BE49-F238E27FC236}">
                    <a16:creationId xmlns:a16="http://schemas.microsoft.com/office/drawing/2014/main" id="{B52A711B-8451-4D7C-97BD-AF64FAAA4BE3}"/>
                  </a:ext>
                </a:extLst>
              </p14:cNvPr>
              <p14:cNvContentPartPr/>
              <p14:nvPr/>
            </p14:nvContentPartPr>
            <p14:xfrm>
              <a:off x="5223627" y="2855427"/>
              <a:ext cx="298800" cy="200160"/>
            </p14:xfrm>
          </p:contentPart>
        </mc:Choice>
        <mc:Fallback xmlns="">
          <p:pic>
            <p:nvPicPr>
              <p:cNvPr id="394" name="Freihand 393">
                <a:extLst>
                  <a:ext uri="{FF2B5EF4-FFF2-40B4-BE49-F238E27FC236}">
                    <a16:creationId xmlns:a16="http://schemas.microsoft.com/office/drawing/2014/main" id="{B52A711B-8451-4D7C-97BD-AF64FAAA4BE3}"/>
                  </a:ext>
                </a:extLst>
              </p:cNvPr>
              <p:cNvPicPr/>
              <p:nvPr/>
            </p:nvPicPr>
            <p:blipFill>
              <a:blip r:embed="rId393"/>
              <a:stretch>
                <a:fillRect/>
              </a:stretch>
            </p:blipFill>
            <p:spPr>
              <a:xfrm>
                <a:off x="5219307" y="2851107"/>
                <a:ext cx="3074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5" name="Freihand 394">
                <a:extLst>
                  <a:ext uri="{FF2B5EF4-FFF2-40B4-BE49-F238E27FC236}">
                    <a16:creationId xmlns:a16="http://schemas.microsoft.com/office/drawing/2014/main" id="{403D329A-AF71-4998-A336-9A30E0906EFC}"/>
                  </a:ext>
                </a:extLst>
              </p14:cNvPr>
              <p14:cNvContentPartPr/>
              <p14:nvPr/>
            </p14:nvContentPartPr>
            <p14:xfrm>
              <a:off x="5457267" y="2937867"/>
              <a:ext cx="274320" cy="246600"/>
            </p14:xfrm>
          </p:contentPart>
        </mc:Choice>
        <mc:Fallback xmlns="">
          <p:pic>
            <p:nvPicPr>
              <p:cNvPr id="395" name="Freihand 394">
                <a:extLst>
                  <a:ext uri="{FF2B5EF4-FFF2-40B4-BE49-F238E27FC236}">
                    <a16:creationId xmlns:a16="http://schemas.microsoft.com/office/drawing/2014/main" id="{403D329A-AF71-4998-A336-9A30E0906EFC}"/>
                  </a:ext>
                </a:extLst>
              </p:cNvPr>
              <p:cNvPicPr/>
              <p:nvPr/>
            </p:nvPicPr>
            <p:blipFill>
              <a:blip r:embed="rId395"/>
              <a:stretch>
                <a:fillRect/>
              </a:stretch>
            </p:blipFill>
            <p:spPr>
              <a:xfrm>
                <a:off x="5452947" y="2933547"/>
                <a:ext cx="282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7" name="Freihand 396">
                <a:extLst>
                  <a:ext uri="{FF2B5EF4-FFF2-40B4-BE49-F238E27FC236}">
                    <a16:creationId xmlns:a16="http://schemas.microsoft.com/office/drawing/2014/main" id="{61A95508-DEB7-4E2A-A142-AA615F17DC24}"/>
                  </a:ext>
                </a:extLst>
              </p14:cNvPr>
              <p14:cNvContentPartPr/>
              <p14:nvPr/>
            </p14:nvContentPartPr>
            <p14:xfrm>
              <a:off x="5782707" y="2914107"/>
              <a:ext cx="240840" cy="93600"/>
            </p14:xfrm>
          </p:contentPart>
        </mc:Choice>
        <mc:Fallback xmlns="">
          <p:pic>
            <p:nvPicPr>
              <p:cNvPr id="397" name="Freihand 396">
                <a:extLst>
                  <a:ext uri="{FF2B5EF4-FFF2-40B4-BE49-F238E27FC236}">
                    <a16:creationId xmlns:a16="http://schemas.microsoft.com/office/drawing/2014/main" id="{61A95508-DEB7-4E2A-A142-AA615F17DC24}"/>
                  </a:ext>
                </a:extLst>
              </p:cNvPr>
              <p:cNvPicPr/>
              <p:nvPr/>
            </p:nvPicPr>
            <p:blipFill>
              <a:blip r:embed="rId397"/>
              <a:stretch>
                <a:fillRect/>
              </a:stretch>
            </p:blipFill>
            <p:spPr>
              <a:xfrm>
                <a:off x="5778387" y="2909787"/>
                <a:ext cx="249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8" name="Freihand 397">
                <a:extLst>
                  <a:ext uri="{FF2B5EF4-FFF2-40B4-BE49-F238E27FC236}">
                    <a16:creationId xmlns:a16="http://schemas.microsoft.com/office/drawing/2014/main" id="{E3B37DD0-971E-4ECC-8FC8-7AE0B64B7216}"/>
                  </a:ext>
                </a:extLst>
              </p14:cNvPr>
              <p14:cNvContentPartPr/>
              <p14:nvPr/>
            </p14:nvContentPartPr>
            <p14:xfrm>
              <a:off x="6060627" y="2897907"/>
              <a:ext cx="90720" cy="105480"/>
            </p14:xfrm>
          </p:contentPart>
        </mc:Choice>
        <mc:Fallback xmlns="">
          <p:pic>
            <p:nvPicPr>
              <p:cNvPr id="398" name="Freihand 397">
                <a:extLst>
                  <a:ext uri="{FF2B5EF4-FFF2-40B4-BE49-F238E27FC236}">
                    <a16:creationId xmlns:a16="http://schemas.microsoft.com/office/drawing/2014/main" id="{E3B37DD0-971E-4ECC-8FC8-7AE0B64B7216}"/>
                  </a:ext>
                </a:extLst>
              </p:cNvPr>
              <p:cNvPicPr/>
              <p:nvPr/>
            </p:nvPicPr>
            <p:blipFill>
              <a:blip r:embed="rId399"/>
              <a:stretch>
                <a:fillRect/>
              </a:stretch>
            </p:blipFill>
            <p:spPr>
              <a:xfrm>
                <a:off x="6056307" y="2893587"/>
                <a:ext cx="9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9" name="Freihand 398">
                <a:extLst>
                  <a:ext uri="{FF2B5EF4-FFF2-40B4-BE49-F238E27FC236}">
                    <a16:creationId xmlns:a16="http://schemas.microsoft.com/office/drawing/2014/main" id="{A28E0EF0-0830-4817-AF22-6A092209BDC5}"/>
                  </a:ext>
                </a:extLst>
              </p14:cNvPr>
              <p14:cNvContentPartPr/>
              <p14:nvPr/>
            </p14:nvContentPartPr>
            <p14:xfrm>
              <a:off x="6330627" y="2845347"/>
              <a:ext cx="22680" cy="152640"/>
            </p14:xfrm>
          </p:contentPart>
        </mc:Choice>
        <mc:Fallback xmlns="">
          <p:pic>
            <p:nvPicPr>
              <p:cNvPr id="399" name="Freihand 398">
                <a:extLst>
                  <a:ext uri="{FF2B5EF4-FFF2-40B4-BE49-F238E27FC236}">
                    <a16:creationId xmlns:a16="http://schemas.microsoft.com/office/drawing/2014/main" id="{A28E0EF0-0830-4817-AF22-6A092209BDC5}"/>
                  </a:ext>
                </a:extLst>
              </p:cNvPr>
              <p:cNvPicPr/>
              <p:nvPr/>
            </p:nvPicPr>
            <p:blipFill>
              <a:blip r:embed="rId401"/>
              <a:stretch>
                <a:fillRect/>
              </a:stretch>
            </p:blipFill>
            <p:spPr>
              <a:xfrm>
                <a:off x="6326307" y="2841027"/>
                <a:ext cx="3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00" name="Freihand 399">
                <a:extLst>
                  <a:ext uri="{FF2B5EF4-FFF2-40B4-BE49-F238E27FC236}">
                    <a16:creationId xmlns:a16="http://schemas.microsoft.com/office/drawing/2014/main" id="{C8ABA479-97E5-4098-847A-F3CB28354961}"/>
                  </a:ext>
                </a:extLst>
              </p14:cNvPr>
              <p14:cNvContentPartPr/>
              <p14:nvPr/>
            </p14:nvContentPartPr>
            <p14:xfrm>
              <a:off x="6240627" y="2816187"/>
              <a:ext cx="179640" cy="174600"/>
            </p14:xfrm>
          </p:contentPart>
        </mc:Choice>
        <mc:Fallback xmlns="">
          <p:pic>
            <p:nvPicPr>
              <p:cNvPr id="400" name="Freihand 399">
                <a:extLst>
                  <a:ext uri="{FF2B5EF4-FFF2-40B4-BE49-F238E27FC236}">
                    <a16:creationId xmlns:a16="http://schemas.microsoft.com/office/drawing/2014/main" id="{C8ABA479-97E5-4098-847A-F3CB28354961}"/>
                  </a:ext>
                </a:extLst>
              </p:cNvPr>
              <p:cNvPicPr/>
              <p:nvPr/>
            </p:nvPicPr>
            <p:blipFill>
              <a:blip r:embed="rId403"/>
              <a:stretch>
                <a:fillRect/>
              </a:stretch>
            </p:blipFill>
            <p:spPr>
              <a:xfrm>
                <a:off x="6236307" y="2811867"/>
                <a:ext cx="188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01" name="Freihand 400">
                <a:extLst>
                  <a:ext uri="{FF2B5EF4-FFF2-40B4-BE49-F238E27FC236}">
                    <a16:creationId xmlns:a16="http://schemas.microsoft.com/office/drawing/2014/main" id="{5B4DFDD1-2E2B-4AB6-A14A-088EC21D75D8}"/>
                  </a:ext>
                </a:extLst>
              </p14:cNvPr>
              <p14:cNvContentPartPr/>
              <p14:nvPr/>
            </p14:nvContentPartPr>
            <p14:xfrm>
              <a:off x="6441867" y="2830587"/>
              <a:ext cx="91080" cy="129600"/>
            </p14:xfrm>
          </p:contentPart>
        </mc:Choice>
        <mc:Fallback xmlns="">
          <p:pic>
            <p:nvPicPr>
              <p:cNvPr id="401" name="Freihand 400">
                <a:extLst>
                  <a:ext uri="{FF2B5EF4-FFF2-40B4-BE49-F238E27FC236}">
                    <a16:creationId xmlns:a16="http://schemas.microsoft.com/office/drawing/2014/main" id="{5B4DFDD1-2E2B-4AB6-A14A-088EC21D75D8}"/>
                  </a:ext>
                </a:extLst>
              </p:cNvPr>
              <p:cNvPicPr/>
              <p:nvPr/>
            </p:nvPicPr>
            <p:blipFill>
              <a:blip r:embed="rId405"/>
              <a:stretch>
                <a:fillRect/>
              </a:stretch>
            </p:blipFill>
            <p:spPr>
              <a:xfrm>
                <a:off x="6437547" y="2826267"/>
                <a:ext cx="99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02" name="Freihand 401">
                <a:extLst>
                  <a:ext uri="{FF2B5EF4-FFF2-40B4-BE49-F238E27FC236}">
                    <a16:creationId xmlns:a16="http://schemas.microsoft.com/office/drawing/2014/main" id="{D8E80B9B-3D26-46AF-A9E4-BC84F9D07A82}"/>
                  </a:ext>
                </a:extLst>
              </p14:cNvPr>
              <p14:cNvContentPartPr/>
              <p14:nvPr/>
            </p14:nvContentPartPr>
            <p14:xfrm>
              <a:off x="6557427" y="2884227"/>
              <a:ext cx="90720" cy="16560"/>
            </p14:xfrm>
          </p:contentPart>
        </mc:Choice>
        <mc:Fallback xmlns="">
          <p:pic>
            <p:nvPicPr>
              <p:cNvPr id="402" name="Freihand 401">
                <a:extLst>
                  <a:ext uri="{FF2B5EF4-FFF2-40B4-BE49-F238E27FC236}">
                    <a16:creationId xmlns:a16="http://schemas.microsoft.com/office/drawing/2014/main" id="{D8E80B9B-3D26-46AF-A9E4-BC84F9D07A82}"/>
                  </a:ext>
                </a:extLst>
              </p:cNvPr>
              <p:cNvPicPr/>
              <p:nvPr/>
            </p:nvPicPr>
            <p:blipFill>
              <a:blip r:embed="rId407"/>
              <a:stretch>
                <a:fillRect/>
              </a:stretch>
            </p:blipFill>
            <p:spPr>
              <a:xfrm>
                <a:off x="6553107" y="2879907"/>
                <a:ext cx="99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03" name="Freihand 402">
                <a:extLst>
                  <a:ext uri="{FF2B5EF4-FFF2-40B4-BE49-F238E27FC236}">
                    <a16:creationId xmlns:a16="http://schemas.microsoft.com/office/drawing/2014/main" id="{C20B4750-E8CE-4A52-BEE2-2C8846B03796}"/>
                  </a:ext>
                </a:extLst>
              </p14:cNvPr>
              <p14:cNvContentPartPr/>
              <p14:nvPr/>
            </p14:nvContentPartPr>
            <p14:xfrm>
              <a:off x="6677667" y="2813667"/>
              <a:ext cx="138600" cy="123840"/>
            </p14:xfrm>
          </p:contentPart>
        </mc:Choice>
        <mc:Fallback xmlns="">
          <p:pic>
            <p:nvPicPr>
              <p:cNvPr id="403" name="Freihand 402">
                <a:extLst>
                  <a:ext uri="{FF2B5EF4-FFF2-40B4-BE49-F238E27FC236}">
                    <a16:creationId xmlns:a16="http://schemas.microsoft.com/office/drawing/2014/main" id="{C20B4750-E8CE-4A52-BEE2-2C8846B03796}"/>
                  </a:ext>
                </a:extLst>
              </p:cNvPr>
              <p:cNvPicPr/>
              <p:nvPr/>
            </p:nvPicPr>
            <p:blipFill>
              <a:blip r:embed="rId409"/>
              <a:stretch>
                <a:fillRect/>
              </a:stretch>
            </p:blipFill>
            <p:spPr>
              <a:xfrm>
                <a:off x="6673347" y="280934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04" name="Freihand 403">
                <a:extLst>
                  <a:ext uri="{FF2B5EF4-FFF2-40B4-BE49-F238E27FC236}">
                    <a16:creationId xmlns:a16="http://schemas.microsoft.com/office/drawing/2014/main" id="{58CE7ED6-16CE-4351-972B-44B4090E1478}"/>
                  </a:ext>
                </a:extLst>
              </p14:cNvPr>
              <p14:cNvContentPartPr/>
              <p14:nvPr/>
            </p14:nvContentPartPr>
            <p14:xfrm>
              <a:off x="6820947" y="2788107"/>
              <a:ext cx="115920" cy="151200"/>
            </p14:xfrm>
          </p:contentPart>
        </mc:Choice>
        <mc:Fallback xmlns="">
          <p:pic>
            <p:nvPicPr>
              <p:cNvPr id="404" name="Freihand 403">
                <a:extLst>
                  <a:ext uri="{FF2B5EF4-FFF2-40B4-BE49-F238E27FC236}">
                    <a16:creationId xmlns:a16="http://schemas.microsoft.com/office/drawing/2014/main" id="{58CE7ED6-16CE-4351-972B-44B4090E1478}"/>
                  </a:ext>
                </a:extLst>
              </p:cNvPr>
              <p:cNvPicPr/>
              <p:nvPr/>
            </p:nvPicPr>
            <p:blipFill>
              <a:blip r:embed="rId411"/>
              <a:stretch>
                <a:fillRect/>
              </a:stretch>
            </p:blipFill>
            <p:spPr>
              <a:xfrm>
                <a:off x="6816627" y="2783787"/>
                <a:ext cx="12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6" name="Freihand 405">
                <a:extLst>
                  <a:ext uri="{FF2B5EF4-FFF2-40B4-BE49-F238E27FC236}">
                    <a16:creationId xmlns:a16="http://schemas.microsoft.com/office/drawing/2014/main" id="{05D231E5-ACF4-4C09-AF60-ADF22D1CB778}"/>
                  </a:ext>
                </a:extLst>
              </p14:cNvPr>
              <p14:cNvContentPartPr/>
              <p14:nvPr/>
            </p14:nvContentPartPr>
            <p14:xfrm>
              <a:off x="2134827" y="6329787"/>
              <a:ext cx="180000" cy="145080"/>
            </p14:xfrm>
          </p:contentPart>
        </mc:Choice>
        <mc:Fallback xmlns="">
          <p:pic>
            <p:nvPicPr>
              <p:cNvPr id="406" name="Freihand 405">
                <a:extLst>
                  <a:ext uri="{FF2B5EF4-FFF2-40B4-BE49-F238E27FC236}">
                    <a16:creationId xmlns:a16="http://schemas.microsoft.com/office/drawing/2014/main" id="{05D231E5-ACF4-4C09-AF60-ADF22D1CB778}"/>
                  </a:ext>
                </a:extLst>
              </p:cNvPr>
              <p:cNvPicPr/>
              <p:nvPr/>
            </p:nvPicPr>
            <p:blipFill>
              <a:blip r:embed="rId413"/>
              <a:stretch>
                <a:fillRect/>
              </a:stretch>
            </p:blipFill>
            <p:spPr>
              <a:xfrm>
                <a:off x="2130507" y="6325467"/>
                <a:ext cx="18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07" name="Freihand 406">
                <a:extLst>
                  <a:ext uri="{FF2B5EF4-FFF2-40B4-BE49-F238E27FC236}">
                    <a16:creationId xmlns:a16="http://schemas.microsoft.com/office/drawing/2014/main" id="{C3E4D8C1-5A53-4966-8FD0-AC5B0ED1D80B}"/>
                  </a:ext>
                </a:extLst>
              </p14:cNvPr>
              <p14:cNvContentPartPr/>
              <p14:nvPr/>
            </p14:nvContentPartPr>
            <p14:xfrm>
              <a:off x="2307267" y="6325467"/>
              <a:ext cx="169560" cy="120240"/>
            </p14:xfrm>
          </p:contentPart>
        </mc:Choice>
        <mc:Fallback xmlns="">
          <p:pic>
            <p:nvPicPr>
              <p:cNvPr id="407" name="Freihand 406">
                <a:extLst>
                  <a:ext uri="{FF2B5EF4-FFF2-40B4-BE49-F238E27FC236}">
                    <a16:creationId xmlns:a16="http://schemas.microsoft.com/office/drawing/2014/main" id="{C3E4D8C1-5A53-4966-8FD0-AC5B0ED1D80B}"/>
                  </a:ext>
                </a:extLst>
              </p:cNvPr>
              <p:cNvPicPr/>
              <p:nvPr/>
            </p:nvPicPr>
            <p:blipFill>
              <a:blip r:embed="rId415"/>
              <a:stretch>
                <a:fillRect/>
              </a:stretch>
            </p:blipFill>
            <p:spPr>
              <a:xfrm>
                <a:off x="2302947" y="6321147"/>
                <a:ext cx="17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08" name="Freihand 407">
                <a:extLst>
                  <a:ext uri="{FF2B5EF4-FFF2-40B4-BE49-F238E27FC236}">
                    <a16:creationId xmlns:a16="http://schemas.microsoft.com/office/drawing/2014/main" id="{F409B315-659D-430D-8EFB-CA8ECD5DE3AC}"/>
                  </a:ext>
                </a:extLst>
              </p14:cNvPr>
              <p14:cNvContentPartPr/>
              <p14:nvPr/>
            </p14:nvContentPartPr>
            <p14:xfrm>
              <a:off x="2409507" y="5143227"/>
              <a:ext cx="1721880" cy="1105920"/>
            </p14:xfrm>
          </p:contentPart>
        </mc:Choice>
        <mc:Fallback xmlns="">
          <p:pic>
            <p:nvPicPr>
              <p:cNvPr id="408" name="Freihand 407">
                <a:extLst>
                  <a:ext uri="{FF2B5EF4-FFF2-40B4-BE49-F238E27FC236}">
                    <a16:creationId xmlns:a16="http://schemas.microsoft.com/office/drawing/2014/main" id="{F409B315-659D-430D-8EFB-CA8ECD5DE3AC}"/>
                  </a:ext>
                </a:extLst>
              </p:cNvPr>
              <p:cNvPicPr/>
              <p:nvPr/>
            </p:nvPicPr>
            <p:blipFill>
              <a:blip r:embed="rId417"/>
              <a:stretch>
                <a:fillRect/>
              </a:stretch>
            </p:blipFill>
            <p:spPr>
              <a:xfrm>
                <a:off x="2405187" y="5138907"/>
                <a:ext cx="173052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09" name="Freihand 408">
                <a:extLst>
                  <a:ext uri="{FF2B5EF4-FFF2-40B4-BE49-F238E27FC236}">
                    <a16:creationId xmlns:a16="http://schemas.microsoft.com/office/drawing/2014/main" id="{18459B90-A959-4138-BAA0-55499BDA5949}"/>
                  </a:ext>
                </a:extLst>
              </p14:cNvPr>
              <p14:cNvContentPartPr/>
              <p14:nvPr/>
            </p14:nvContentPartPr>
            <p14:xfrm>
              <a:off x="2383587" y="6071667"/>
              <a:ext cx="193320" cy="200520"/>
            </p14:xfrm>
          </p:contentPart>
        </mc:Choice>
        <mc:Fallback xmlns="">
          <p:pic>
            <p:nvPicPr>
              <p:cNvPr id="409" name="Freihand 408">
                <a:extLst>
                  <a:ext uri="{FF2B5EF4-FFF2-40B4-BE49-F238E27FC236}">
                    <a16:creationId xmlns:a16="http://schemas.microsoft.com/office/drawing/2014/main" id="{18459B90-A959-4138-BAA0-55499BDA5949}"/>
                  </a:ext>
                </a:extLst>
              </p:cNvPr>
              <p:cNvPicPr/>
              <p:nvPr/>
            </p:nvPicPr>
            <p:blipFill>
              <a:blip r:embed="rId419"/>
              <a:stretch>
                <a:fillRect/>
              </a:stretch>
            </p:blipFill>
            <p:spPr>
              <a:xfrm>
                <a:off x="2379267" y="6067347"/>
                <a:ext cx="201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11" name="Freihand 410">
                <a:extLst>
                  <a:ext uri="{FF2B5EF4-FFF2-40B4-BE49-F238E27FC236}">
                    <a16:creationId xmlns:a16="http://schemas.microsoft.com/office/drawing/2014/main" id="{FDD612F4-E59E-439C-AED2-97B2D1AFEF39}"/>
                  </a:ext>
                </a:extLst>
              </p14:cNvPr>
              <p14:cNvContentPartPr/>
              <p14:nvPr/>
            </p14:nvContentPartPr>
            <p14:xfrm>
              <a:off x="4103667" y="5051427"/>
              <a:ext cx="200160" cy="108360"/>
            </p14:xfrm>
          </p:contentPart>
        </mc:Choice>
        <mc:Fallback xmlns="">
          <p:pic>
            <p:nvPicPr>
              <p:cNvPr id="411" name="Freihand 410">
                <a:extLst>
                  <a:ext uri="{FF2B5EF4-FFF2-40B4-BE49-F238E27FC236}">
                    <a16:creationId xmlns:a16="http://schemas.microsoft.com/office/drawing/2014/main" id="{FDD612F4-E59E-439C-AED2-97B2D1AFEF39}"/>
                  </a:ext>
                </a:extLst>
              </p:cNvPr>
              <p:cNvPicPr/>
              <p:nvPr/>
            </p:nvPicPr>
            <p:blipFill>
              <a:blip r:embed="rId421"/>
              <a:stretch>
                <a:fillRect/>
              </a:stretch>
            </p:blipFill>
            <p:spPr>
              <a:xfrm>
                <a:off x="4099347" y="5047107"/>
                <a:ext cx="20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12" name="Freihand 411">
                <a:extLst>
                  <a:ext uri="{FF2B5EF4-FFF2-40B4-BE49-F238E27FC236}">
                    <a16:creationId xmlns:a16="http://schemas.microsoft.com/office/drawing/2014/main" id="{8873C957-891C-4554-AC46-04A77791AE48}"/>
                  </a:ext>
                </a:extLst>
              </p14:cNvPr>
              <p14:cNvContentPartPr/>
              <p14:nvPr/>
            </p14:nvContentPartPr>
            <p14:xfrm>
              <a:off x="4411827" y="4886547"/>
              <a:ext cx="117000" cy="162720"/>
            </p14:xfrm>
          </p:contentPart>
        </mc:Choice>
        <mc:Fallback xmlns="">
          <p:pic>
            <p:nvPicPr>
              <p:cNvPr id="412" name="Freihand 411">
                <a:extLst>
                  <a:ext uri="{FF2B5EF4-FFF2-40B4-BE49-F238E27FC236}">
                    <a16:creationId xmlns:a16="http://schemas.microsoft.com/office/drawing/2014/main" id="{8873C957-891C-4554-AC46-04A77791AE48}"/>
                  </a:ext>
                </a:extLst>
              </p:cNvPr>
              <p:cNvPicPr/>
              <p:nvPr/>
            </p:nvPicPr>
            <p:blipFill>
              <a:blip r:embed="rId423"/>
              <a:stretch>
                <a:fillRect/>
              </a:stretch>
            </p:blipFill>
            <p:spPr>
              <a:xfrm>
                <a:off x="4407507" y="4882227"/>
                <a:ext cx="12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13" name="Freihand 412">
                <a:extLst>
                  <a:ext uri="{FF2B5EF4-FFF2-40B4-BE49-F238E27FC236}">
                    <a16:creationId xmlns:a16="http://schemas.microsoft.com/office/drawing/2014/main" id="{D6F31397-2F65-4289-A219-4D288AB331D0}"/>
                  </a:ext>
                </a:extLst>
              </p14:cNvPr>
              <p14:cNvContentPartPr/>
              <p14:nvPr/>
            </p14:nvContentPartPr>
            <p14:xfrm>
              <a:off x="4531707" y="4847667"/>
              <a:ext cx="102600" cy="166680"/>
            </p14:xfrm>
          </p:contentPart>
        </mc:Choice>
        <mc:Fallback xmlns="">
          <p:pic>
            <p:nvPicPr>
              <p:cNvPr id="413" name="Freihand 412">
                <a:extLst>
                  <a:ext uri="{FF2B5EF4-FFF2-40B4-BE49-F238E27FC236}">
                    <a16:creationId xmlns:a16="http://schemas.microsoft.com/office/drawing/2014/main" id="{D6F31397-2F65-4289-A219-4D288AB331D0}"/>
                  </a:ext>
                </a:extLst>
              </p:cNvPr>
              <p:cNvPicPr/>
              <p:nvPr/>
            </p:nvPicPr>
            <p:blipFill>
              <a:blip r:embed="rId425"/>
              <a:stretch>
                <a:fillRect/>
              </a:stretch>
            </p:blipFill>
            <p:spPr>
              <a:xfrm>
                <a:off x="4527387" y="4843347"/>
                <a:ext cx="111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14" name="Freihand 413">
                <a:extLst>
                  <a:ext uri="{FF2B5EF4-FFF2-40B4-BE49-F238E27FC236}">
                    <a16:creationId xmlns:a16="http://schemas.microsoft.com/office/drawing/2014/main" id="{F3C27EC4-C867-466A-8FD9-06C41773E8B3}"/>
                  </a:ext>
                </a:extLst>
              </p14:cNvPr>
              <p14:cNvContentPartPr/>
              <p14:nvPr/>
            </p14:nvContentPartPr>
            <p14:xfrm>
              <a:off x="4675707" y="4820307"/>
              <a:ext cx="103680" cy="208800"/>
            </p14:xfrm>
          </p:contentPart>
        </mc:Choice>
        <mc:Fallback xmlns="">
          <p:pic>
            <p:nvPicPr>
              <p:cNvPr id="414" name="Freihand 413">
                <a:extLst>
                  <a:ext uri="{FF2B5EF4-FFF2-40B4-BE49-F238E27FC236}">
                    <a16:creationId xmlns:a16="http://schemas.microsoft.com/office/drawing/2014/main" id="{F3C27EC4-C867-466A-8FD9-06C41773E8B3}"/>
                  </a:ext>
                </a:extLst>
              </p:cNvPr>
              <p:cNvPicPr/>
              <p:nvPr/>
            </p:nvPicPr>
            <p:blipFill>
              <a:blip r:embed="rId427"/>
              <a:stretch>
                <a:fillRect/>
              </a:stretch>
            </p:blipFill>
            <p:spPr>
              <a:xfrm>
                <a:off x="4671387" y="4815987"/>
                <a:ext cx="112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15" name="Freihand 414">
                <a:extLst>
                  <a:ext uri="{FF2B5EF4-FFF2-40B4-BE49-F238E27FC236}">
                    <a16:creationId xmlns:a16="http://schemas.microsoft.com/office/drawing/2014/main" id="{510FBDC6-65E8-46F2-8D50-44BBF3F3B522}"/>
                  </a:ext>
                </a:extLst>
              </p14:cNvPr>
              <p14:cNvContentPartPr/>
              <p14:nvPr/>
            </p14:nvContentPartPr>
            <p14:xfrm>
              <a:off x="4795227" y="4757307"/>
              <a:ext cx="203760" cy="102960"/>
            </p14:xfrm>
          </p:contentPart>
        </mc:Choice>
        <mc:Fallback xmlns="">
          <p:pic>
            <p:nvPicPr>
              <p:cNvPr id="415" name="Freihand 414">
                <a:extLst>
                  <a:ext uri="{FF2B5EF4-FFF2-40B4-BE49-F238E27FC236}">
                    <a16:creationId xmlns:a16="http://schemas.microsoft.com/office/drawing/2014/main" id="{510FBDC6-65E8-46F2-8D50-44BBF3F3B522}"/>
                  </a:ext>
                </a:extLst>
              </p:cNvPr>
              <p:cNvPicPr/>
              <p:nvPr/>
            </p:nvPicPr>
            <p:blipFill>
              <a:blip r:embed="rId429"/>
              <a:stretch>
                <a:fillRect/>
              </a:stretch>
            </p:blipFill>
            <p:spPr>
              <a:xfrm>
                <a:off x="4790907" y="4752987"/>
                <a:ext cx="212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16" name="Freihand 415">
                <a:extLst>
                  <a:ext uri="{FF2B5EF4-FFF2-40B4-BE49-F238E27FC236}">
                    <a16:creationId xmlns:a16="http://schemas.microsoft.com/office/drawing/2014/main" id="{99DB58F2-87DB-4581-AD02-8C64F0F52F42}"/>
                  </a:ext>
                </a:extLst>
              </p14:cNvPr>
              <p14:cNvContentPartPr/>
              <p14:nvPr/>
            </p14:nvContentPartPr>
            <p14:xfrm>
              <a:off x="5002947" y="4704027"/>
              <a:ext cx="74520" cy="100440"/>
            </p14:xfrm>
          </p:contentPart>
        </mc:Choice>
        <mc:Fallback xmlns="">
          <p:pic>
            <p:nvPicPr>
              <p:cNvPr id="416" name="Freihand 415">
                <a:extLst>
                  <a:ext uri="{FF2B5EF4-FFF2-40B4-BE49-F238E27FC236}">
                    <a16:creationId xmlns:a16="http://schemas.microsoft.com/office/drawing/2014/main" id="{99DB58F2-87DB-4581-AD02-8C64F0F52F42}"/>
                  </a:ext>
                </a:extLst>
              </p:cNvPr>
              <p:cNvPicPr/>
              <p:nvPr/>
            </p:nvPicPr>
            <p:blipFill>
              <a:blip r:embed="rId431"/>
              <a:stretch>
                <a:fillRect/>
              </a:stretch>
            </p:blipFill>
            <p:spPr>
              <a:xfrm>
                <a:off x="4998627" y="4699707"/>
                <a:ext cx="8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17" name="Freihand 416">
                <a:extLst>
                  <a:ext uri="{FF2B5EF4-FFF2-40B4-BE49-F238E27FC236}">
                    <a16:creationId xmlns:a16="http://schemas.microsoft.com/office/drawing/2014/main" id="{9FDFF285-50FE-4264-AAA2-1F4E5CFBC538}"/>
                  </a:ext>
                </a:extLst>
              </p14:cNvPr>
              <p14:cNvContentPartPr/>
              <p14:nvPr/>
            </p14:nvContentPartPr>
            <p14:xfrm>
              <a:off x="5161707" y="4695747"/>
              <a:ext cx="17280" cy="83520"/>
            </p14:xfrm>
          </p:contentPart>
        </mc:Choice>
        <mc:Fallback xmlns="">
          <p:pic>
            <p:nvPicPr>
              <p:cNvPr id="417" name="Freihand 416">
                <a:extLst>
                  <a:ext uri="{FF2B5EF4-FFF2-40B4-BE49-F238E27FC236}">
                    <a16:creationId xmlns:a16="http://schemas.microsoft.com/office/drawing/2014/main" id="{9FDFF285-50FE-4264-AAA2-1F4E5CFBC538}"/>
                  </a:ext>
                </a:extLst>
              </p:cNvPr>
              <p:cNvPicPr/>
              <p:nvPr/>
            </p:nvPicPr>
            <p:blipFill>
              <a:blip r:embed="rId433"/>
              <a:stretch>
                <a:fillRect/>
              </a:stretch>
            </p:blipFill>
            <p:spPr>
              <a:xfrm>
                <a:off x="5157387" y="4691427"/>
                <a:ext cx="2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18" name="Freihand 417">
                <a:extLst>
                  <a:ext uri="{FF2B5EF4-FFF2-40B4-BE49-F238E27FC236}">
                    <a16:creationId xmlns:a16="http://schemas.microsoft.com/office/drawing/2014/main" id="{964666AB-5632-4425-B436-0B2DE25DEA27}"/>
                  </a:ext>
                </a:extLst>
              </p14:cNvPr>
              <p14:cNvContentPartPr/>
              <p14:nvPr/>
            </p14:nvContentPartPr>
            <p14:xfrm>
              <a:off x="5126067" y="4648587"/>
              <a:ext cx="23040" cy="2160"/>
            </p14:xfrm>
          </p:contentPart>
        </mc:Choice>
        <mc:Fallback xmlns="">
          <p:pic>
            <p:nvPicPr>
              <p:cNvPr id="418" name="Freihand 417">
                <a:extLst>
                  <a:ext uri="{FF2B5EF4-FFF2-40B4-BE49-F238E27FC236}">
                    <a16:creationId xmlns:a16="http://schemas.microsoft.com/office/drawing/2014/main" id="{964666AB-5632-4425-B436-0B2DE25DEA27}"/>
                  </a:ext>
                </a:extLst>
              </p:cNvPr>
              <p:cNvPicPr/>
              <p:nvPr/>
            </p:nvPicPr>
            <p:blipFill>
              <a:blip r:embed="rId435"/>
              <a:stretch>
                <a:fillRect/>
              </a:stretch>
            </p:blipFill>
            <p:spPr>
              <a:xfrm>
                <a:off x="5121747" y="4644267"/>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19" name="Freihand 418">
                <a:extLst>
                  <a:ext uri="{FF2B5EF4-FFF2-40B4-BE49-F238E27FC236}">
                    <a16:creationId xmlns:a16="http://schemas.microsoft.com/office/drawing/2014/main" id="{2DF3CF45-CF23-4469-9208-F60C1F9D48E8}"/>
                  </a:ext>
                </a:extLst>
              </p14:cNvPr>
              <p14:cNvContentPartPr/>
              <p14:nvPr/>
            </p14:nvContentPartPr>
            <p14:xfrm>
              <a:off x="5189427" y="4581627"/>
              <a:ext cx="215280" cy="145080"/>
            </p14:xfrm>
          </p:contentPart>
        </mc:Choice>
        <mc:Fallback xmlns="">
          <p:pic>
            <p:nvPicPr>
              <p:cNvPr id="419" name="Freihand 418">
                <a:extLst>
                  <a:ext uri="{FF2B5EF4-FFF2-40B4-BE49-F238E27FC236}">
                    <a16:creationId xmlns:a16="http://schemas.microsoft.com/office/drawing/2014/main" id="{2DF3CF45-CF23-4469-9208-F60C1F9D48E8}"/>
                  </a:ext>
                </a:extLst>
              </p:cNvPr>
              <p:cNvPicPr/>
              <p:nvPr/>
            </p:nvPicPr>
            <p:blipFill>
              <a:blip r:embed="rId437"/>
              <a:stretch>
                <a:fillRect/>
              </a:stretch>
            </p:blipFill>
            <p:spPr>
              <a:xfrm>
                <a:off x="5185107" y="4577307"/>
                <a:ext cx="22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20" name="Freihand 419">
                <a:extLst>
                  <a:ext uri="{FF2B5EF4-FFF2-40B4-BE49-F238E27FC236}">
                    <a16:creationId xmlns:a16="http://schemas.microsoft.com/office/drawing/2014/main" id="{E85AFB79-B2F6-4B6C-B82F-610C0ED272D4}"/>
                  </a:ext>
                </a:extLst>
              </p14:cNvPr>
              <p14:cNvContentPartPr/>
              <p14:nvPr/>
            </p14:nvContentPartPr>
            <p14:xfrm>
              <a:off x="5547987" y="4371747"/>
              <a:ext cx="176040" cy="214200"/>
            </p14:xfrm>
          </p:contentPart>
        </mc:Choice>
        <mc:Fallback xmlns="">
          <p:pic>
            <p:nvPicPr>
              <p:cNvPr id="420" name="Freihand 419">
                <a:extLst>
                  <a:ext uri="{FF2B5EF4-FFF2-40B4-BE49-F238E27FC236}">
                    <a16:creationId xmlns:a16="http://schemas.microsoft.com/office/drawing/2014/main" id="{E85AFB79-B2F6-4B6C-B82F-610C0ED272D4}"/>
                  </a:ext>
                </a:extLst>
              </p:cNvPr>
              <p:cNvPicPr/>
              <p:nvPr/>
            </p:nvPicPr>
            <p:blipFill>
              <a:blip r:embed="rId439"/>
              <a:stretch>
                <a:fillRect/>
              </a:stretch>
            </p:blipFill>
            <p:spPr>
              <a:xfrm>
                <a:off x="5543667" y="4367427"/>
                <a:ext cx="184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21" name="Freihand 420">
                <a:extLst>
                  <a:ext uri="{FF2B5EF4-FFF2-40B4-BE49-F238E27FC236}">
                    <a16:creationId xmlns:a16="http://schemas.microsoft.com/office/drawing/2014/main" id="{4071E955-8E70-441B-A8E9-8B72C08BFA46}"/>
                  </a:ext>
                </a:extLst>
              </p14:cNvPr>
              <p14:cNvContentPartPr/>
              <p14:nvPr/>
            </p14:nvContentPartPr>
            <p14:xfrm>
              <a:off x="5725827" y="4400547"/>
              <a:ext cx="104040" cy="105480"/>
            </p14:xfrm>
          </p:contentPart>
        </mc:Choice>
        <mc:Fallback xmlns="">
          <p:pic>
            <p:nvPicPr>
              <p:cNvPr id="421" name="Freihand 420">
                <a:extLst>
                  <a:ext uri="{FF2B5EF4-FFF2-40B4-BE49-F238E27FC236}">
                    <a16:creationId xmlns:a16="http://schemas.microsoft.com/office/drawing/2014/main" id="{4071E955-8E70-441B-A8E9-8B72C08BFA46}"/>
                  </a:ext>
                </a:extLst>
              </p:cNvPr>
              <p:cNvPicPr/>
              <p:nvPr/>
            </p:nvPicPr>
            <p:blipFill>
              <a:blip r:embed="rId441"/>
              <a:stretch>
                <a:fillRect/>
              </a:stretch>
            </p:blipFill>
            <p:spPr>
              <a:xfrm>
                <a:off x="5721507" y="4396227"/>
                <a:ext cx="112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23" name="Freihand 422">
                <a:extLst>
                  <a:ext uri="{FF2B5EF4-FFF2-40B4-BE49-F238E27FC236}">
                    <a16:creationId xmlns:a16="http://schemas.microsoft.com/office/drawing/2014/main" id="{7EB76986-5251-4B21-936A-C2FC55943A28}"/>
                  </a:ext>
                </a:extLst>
              </p14:cNvPr>
              <p14:cNvContentPartPr/>
              <p14:nvPr/>
            </p14:nvContentPartPr>
            <p14:xfrm>
              <a:off x="5809347" y="4405227"/>
              <a:ext cx="21600" cy="70200"/>
            </p14:xfrm>
          </p:contentPart>
        </mc:Choice>
        <mc:Fallback xmlns="">
          <p:pic>
            <p:nvPicPr>
              <p:cNvPr id="423" name="Freihand 422">
                <a:extLst>
                  <a:ext uri="{FF2B5EF4-FFF2-40B4-BE49-F238E27FC236}">
                    <a16:creationId xmlns:a16="http://schemas.microsoft.com/office/drawing/2014/main" id="{7EB76986-5251-4B21-936A-C2FC55943A28}"/>
                  </a:ext>
                </a:extLst>
              </p:cNvPr>
              <p:cNvPicPr/>
              <p:nvPr/>
            </p:nvPicPr>
            <p:blipFill>
              <a:blip r:embed="rId443"/>
              <a:stretch>
                <a:fillRect/>
              </a:stretch>
            </p:blipFill>
            <p:spPr>
              <a:xfrm>
                <a:off x="5805027" y="4400907"/>
                <a:ext cx="30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24" name="Freihand 423">
                <a:extLst>
                  <a:ext uri="{FF2B5EF4-FFF2-40B4-BE49-F238E27FC236}">
                    <a16:creationId xmlns:a16="http://schemas.microsoft.com/office/drawing/2014/main" id="{7E4A12BD-8B52-419B-A1FB-548E19D3FE7D}"/>
                  </a:ext>
                </a:extLst>
              </p14:cNvPr>
              <p14:cNvContentPartPr/>
              <p14:nvPr/>
            </p14:nvContentPartPr>
            <p14:xfrm>
              <a:off x="5820507" y="4287507"/>
              <a:ext cx="94320" cy="141120"/>
            </p14:xfrm>
          </p:contentPart>
        </mc:Choice>
        <mc:Fallback xmlns="">
          <p:pic>
            <p:nvPicPr>
              <p:cNvPr id="424" name="Freihand 423">
                <a:extLst>
                  <a:ext uri="{FF2B5EF4-FFF2-40B4-BE49-F238E27FC236}">
                    <a16:creationId xmlns:a16="http://schemas.microsoft.com/office/drawing/2014/main" id="{7E4A12BD-8B52-419B-A1FB-548E19D3FE7D}"/>
                  </a:ext>
                </a:extLst>
              </p:cNvPr>
              <p:cNvPicPr/>
              <p:nvPr/>
            </p:nvPicPr>
            <p:blipFill>
              <a:blip r:embed="rId445"/>
              <a:stretch>
                <a:fillRect/>
              </a:stretch>
            </p:blipFill>
            <p:spPr>
              <a:xfrm>
                <a:off x="5816187" y="4283187"/>
                <a:ext cx="102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25" name="Freihand 424">
                <a:extLst>
                  <a:ext uri="{FF2B5EF4-FFF2-40B4-BE49-F238E27FC236}">
                    <a16:creationId xmlns:a16="http://schemas.microsoft.com/office/drawing/2014/main" id="{4282FE13-791B-4D26-8466-C5D079B2559E}"/>
                  </a:ext>
                </a:extLst>
              </p14:cNvPr>
              <p14:cNvContentPartPr/>
              <p14:nvPr/>
            </p14:nvContentPartPr>
            <p14:xfrm>
              <a:off x="5913027" y="4334307"/>
              <a:ext cx="151560" cy="222120"/>
            </p14:xfrm>
          </p:contentPart>
        </mc:Choice>
        <mc:Fallback xmlns="">
          <p:pic>
            <p:nvPicPr>
              <p:cNvPr id="425" name="Freihand 424">
                <a:extLst>
                  <a:ext uri="{FF2B5EF4-FFF2-40B4-BE49-F238E27FC236}">
                    <a16:creationId xmlns:a16="http://schemas.microsoft.com/office/drawing/2014/main" id="{4282FE13-791B-4D26-8466-C5D079B2559E}"/>
                  </a:ext>
                </a:extLst>
              </p:cNvPr>
              <p:cNvPicPr/>
              <p:nvPr/>
            </p:nvPicPr>
            <p:blipFill>
              <a:blip r:embed="rId447"/>
              <a:stretch>
                <a:fillRect/>
              </a:stretch>
            </p:blipFill>
            <p:spPr>
              <a:xfrm>
                <a:off x="5908707" y="4329987"/>
                <a:ext cx="160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26" name="Freihand 425">
                <a:extLst>
                  <a:ext uri="{FF2B5EF4-FFF2-40B4-BE49-F238E27FC236}">
                    <a16:creationId xmlns:a16="http://schemas.microsoft.com/office/drawing/2014/main" id="{97DF4A53-377F-46BC-AD2C-B5D2A2220A83}"/>
                  </a:ext>
                </a:extLst>
              </p14:cNvPr>
              <p14:cNvContentPartPr/>
              <p14:nvPr/>
            </p14:nvContentPartPr>
            <p14:xfrm>
              <a:off x="6127227" y="4228827"/>
              <a:ext cx="186480" cy="122400"/>
            </p14:xfrm>
          </p:contentPart>
        </mc:Choice>
        <mc:Fallback xmlns="">
          <p:pic>
            <p:nvPicPr>
              <p:cNvPr id="426" name="Freihand 425">
                <a:extLst>
                  <a:ext uri="{FF2B5EF4-FFF2-40B4-BE49-F238E27FC236}">
                    <a16:creationId xmlns:a16="http://schemas.microsoft.com/office/drawing/2014/main" id="{97DF4A53-377F-46BC-AD2C-B5D2A2220A83}"/>
                  </a:ext>
                </a:extLst>
              </p:cNvPr>
              <p:cNvPicPr/>
              <p:nvPr/>
            </p:nvPicPr>
            <p:blipFill>
              <a:blip r:embed="rId449"/>
              <a:stretch>
                <a:fillRect/>
              </a:stretch>
            </p:blipFill>
            <p:spPr>
              <a:xfrm>
                <a:off x="6122907" y="4224507"/>
                <a:ext cx="19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27" name="Freihand 426">
                <a:extLst>
                  <a:ext uri="{FF2B5EF4-FFF2-40B4-BE49-F238E27FC236}">
                    <a16:creationId xmlns:a16="http://schemas.microsoft.com/office/drawing/2014/main" id="{EF73BE59-0739-48AC-9C66-4011B35AFAC4}"/>
                  </a:ext>
                </a:extLst>
              </p14:cNvPr>
              <p14:cNvContentPartPr/>
              <p14:nvPr/>
            </p14:nvContentPartPr>
            <p14:xfrm>
              <a:off x="6335667" y="4203267"/>
              <a:ext cx="90720" cy="70920"/>
            </p14:xfrm>
          </p:contentPart>
        </mc:Choice>
        <mc:Fallback xmlns="">
          <p:pic>
            <p:nvPicPr>
              <p:cNvPr id="427" name="Freihand 426">
                <a:extLst>
                  <a:ext uri="{FF2B5EF4-FFF2-40B4-BE49-F238E27FC236}">
                    <a16:creationId xmlns:a16="http://schemas.microsoft.com/office/drawing/2014/main" id="{EF73BE59-0739-48AC-9C66-4011B35AFAC4}"/>
                  </a:ext>
                </a:extLst>
              </p:cNvPr>
              <p:cNvPicPr/>
              <p:nvPr/>
            </p:nvPicPr>
            <p:blipFill>
              <a:blip r:embed="rId451"/>
              <a:stretch>
                <a:fillRect/>
              </a:stretch>
            </p:blipFill>
            <p:spPr>
              <a:xfrm>
                <a:off x="6331347" y="4198947"/>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29" name="Freihand 428">
                <a:extLst>
                  <a:ext uri="{FF2B5EF4-FFF2-40B4-BE49-F238E27FC236}">
                    <a16:creationId xmlns:a16="http://schemas.microsoft.com/office/drawing/2014/main" id="{7E66AB9E-AC4B-450A-B2EA-11176D196062}"/>
                  </a:ext>
                </a:extLst>
              </p14:cNvPr>
              <p14:cNvContentPartPr/>
              <p14:nvPr/>
            </p14:nvContentPartPr>
            <p14:xfrm>
              <a:off x="6560307" y="4019667"/>
              <a:ext cx="57240" cy="163440"/>
            </p14:xfrm>
          </p:contentPart>
        </mc:Choice>
        <mc:Fallback xmlns="">
          <p:pic>
            <p:nvPicPr>
              <p:cNvPr id="429" name="Freihand 428">
                <a:extLst>
                  <a:ext uri="{FF2B5EF4-FFF2-40B4-BE49-F238E27FC236}">
                    <a16:creationId xmlns:a16="http://schemas.microsoft.com/office/drawing/2014/main" id="{7E66AB9E-AC4B-450A-B2EA-11176D196062}"/>
                  </a:ext>
                </a:extLst>
              </p:cNvPr>
              <p:cNvPicPr/>
              <p:nvPr/>
            </p:nvPicPr>
            <p:blipFill>
              <a:blip r:embed="rId453"/>
              <a:stretch>
                <a:fillRect/>
              </a:stretch>
            </p:blipFill>
            <p:spPr>
              <a:xfrm>
                <a:off x="6555987" y="4015347"/>
                <a:ext cx="6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30" name="Freihand 429">
                <a:extLst>
                  <a:ext uri="{FF2B5EF4-FFF2-40B4-BE49-F238E27FC236}">
                    <a16:creationId xmlns:a16="http://schemas.microsoft.com/office/drawing/2014/main" id="{68B6DE00-E3A0-4939-AFAC-A066E295053D}"/>
                  </a:ext>
                </a:extLst>
              </p14:cNvPr>
              <p14:cNvContentPartPr/>
              <p14:nvPr/>
            </p14:nvContentPartPr>
            <p14:xfrm>
              <a:off x="6559587" y="4088067"/>
              <a:ext cx="78480" cy="39960"/>
            </p14:xfrm>
          </p:contentPart>
        </mc:Choice>
        <mc:Fallback xmlns="">
          <p:pic>
            <p:nvPicPr>
              <p:cNvPr id="430" name="Freihand 429">
                <a:extLst>
                  <a:ext uri="{FF2B5EF4-FFF2-40B4-BE49-F238E27FC236}">
                    <a16:creationId xmlns:a16="http://schemas.microsoft.com/office/drawing/2014/main" id="{68B6DE00-E3A0-4939-AFAC-A066E295053D}"/>
                  </a:ext>
                </a:extLst>
              </p:cNvPr>
              <p:cNvPicPr/>
              <p:nvPr/>
            </p:nvPicPr>
            <p:blipFill>
              <a:blip r:embed="rId455"/>
              <a:stretch>
                <a:fillRect/>
              </a:stretch>
            </p:blipFill>
            <p:spPr>
              <a:xfrm>
                <a:off x="6555267" y="4083747"/>
                <a:ext cx="87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31" name="Freihand 430">
                <a:extLst>
                  <a:ext uri="{FF2B5EF4-FFF2-40B4-BE49-F238E27FC236}">
                    <a16:creationId xmlns:a16="http://schemas.microsoft.com/office/drawing/2014/main" id="{B2E0FFF6-AD3A-430F-8663-DD7F49100534}"/>
                  </a:ext>
                </a:extLst>
              </p14:cNvPr>
              <p14:cNvContentPartPr/>
              <p14:nvPr/>
            </p14:nvContentPartPr>
            <p14:xfrm>
              <a:off x="6624387" y="3987267"/>
              <a:ext cx="142920" cy="156960"/>
            </p14:xfrm>
          </p:contentPart>
        </mc:Choice>
        <mc:Fallback xmlns="">
          <p:pic>
            <p:nvPicPr>
              <p:cNvPr id="431" name="Freihand 430">
                <a:extLst>
                  <a:ext uri="{FF2B5EF4-FFF2-40B4-BE49-F238E27FC236}">
                    <a16:creationId xmlns:a16="http://schemas.microsoft.com/office/drawing/2014/main" id="{B2E0FFF6-AD3A-430F-8663-DD7F49100534}"/>
                  </a:ext>
                </a:extLst>
              </p:cNvPr>
              <p:cNvPicPr/>
              <p:nvPr/>
            </p:nvPicPr>
            <p:blipFill>
              <a:blip r:embed="rId457"/>
              <a:stretch>
                <a:fillRect/>
              </a:stretch>
            </p:blipFill>
            <p:spPr>
              <a:xfrm>
                <a:off x="6620067" y="3982947"/>
                <a:ext cx="15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32" name="Freihand 431">
                <a:extLst>
                  <a:ext uri="{FF2B5EF4-FFF2-40B4-BE49-F238E27FC236}">
                    <a16:creationId xmlns:a16="http://schemas.microsoft.com/office/drawing/2014/main" id="{28666A28-525A-4631-BD56-F75B91D5C2F8}"/>
                  </a:ext>
                </a:extLst>
              </p14:cNvPr>
              <p14:cNvContentPartPr/>
              <p14:nvPr/>
            </p14:nvContentPartPr>
            <p14:xfrm>
              <a:off x="6761187" y="3976107"/>
              <a:ext cx="64800" cy="61200"/>
            </p14:xfrm>
          </p:contentPart>
        </mc:Choice>
        <mc:Fallback xmlns="">
          <p:pic>
            <p:nvPicPr>
              <p:cNvPr id="432" name="Freihand 431">
                <a:extLst>
                  <a:ext uri="{FF2B5EF4-FFF2-40B4-BE49-F238E27FC236}">
                    <a16:creationId xmlns:a16="http://schemas.microsoft.com/office/drawing/2014/main" id="{28666A28-525A-4631-BD56-F75B91D5C2F8}"/>
                  </a:ext>
                </a:extLst>
              </p:cNvPr>
              <p:cNvPicPr/>
              <p:nvPr/>
            </p:nvPicPr>
            <p:blipFill>
              <a:blip r:embed="rId459"/>
              <a:stretch>
                <a:fillRect/>
              </a:stretch>
            </p:blipFill>
            <p:spPr>
              <a:xfrm>
                <a:off x="6756867" y="3971787"/>
                <a:ext cx="73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33" name="Freihand 432">
                <a:extLst>
                  <a:ext uri="{FF2B5EF4-FFF2-40B4-BE49-F238E27FC236}">
                    <a16:creationId xmlns:a16="http://schemas.microsoft.com/office/drawing/2014/main" id="{1191DA32-915A-4967-913B-11C40658F02E}"/>
                  </a:ext>
                </a:extLst>
              </p14:cNvPr>
              <p14:cNvContentPartPr/>
              <p14:nvPr/>
            </p14:nvContentPartPr>
            <p14:xfrm>
              <a:off x="6851187" y="3888267"/>
              <a:ext cx="49680" cy="170280"/>
            </p14:xfrm>
          </p:contentPart>
        </mc:Choice>
        <mc:Fallback xmlns="">
          <p:pic>
            <p:nvPicPr>
              <p:cNvPr id="433" name="Freihand 432">
                <a:extLst>
                  <a:ext uri="{FF2B5EF4-FFF2-40B4-BE49-F238E27FC236}">
                    <a16:creationId xmlns:a16="http://schemas.microsoft.com/office/drawing/2014/main" id="{1191DA32-915A-4967-913B-11C40658F02E}"/>
                  </a:ext>
                </a:extLst>
              </p:cNvPr>
              <p:cNvPicPr/>
              <p:nvPr/>
            </p:nvPicPr>
            <p:blipFill>
              <a:blip r:embed="rId461"/>
              <a:stretch>
                <a:fillRect/>
              </a:stretch>
            </p:blipFill>
            <p:spPr>
              <a:xfrm>
                <a:off x="6846867" y="3883947"/>
                <a:ext cx="58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34" name="Freihand 433">
                <a:extLst>
                  <a:ext uri="{FF2B5EF4-FFF2-40B4-BE49-F238E27FC236}">
                    <a16:creationId xmlns:a16="http://schemas.microsoft.com/office/drawing/2014/main" id="{B7F7DAA0-FA49-466E-8666-75C28B0D76D8}"/>
                  </a:ext>
                </a:extLst>
              </p14:cNvPr>
              <p14:cNvContentPartPr/>
              <p14:nvPr/>
            </p14:nvContentPartPr>
            <p14:xfrm>
              <a:off x="6849387" y="3905187"/>
              <a:ext cx="92880" cy="108720"/>
            </p14:xfrm>
          </p:contentPart>
        </mc:Choice>
        <mc:Fallback xmlns="">
          <p:pic>
            <p:nvPicPr>
              <p:cNvPr id="434" name="Freihand 433">
                <a:extLst>
                  <a:ext uri="{FF2B5EF4-FFF2-40B4-BE49-F238E27FC236}">
                    <a16:creationId xmlns:a16="http://schemas.microsoft.com/office/drawing/2014/main" id="{B7F7DAA0-FA49-466E-8666-75C28B0D76D8}"/>
                  </a:ext>
                </a:extLst>
              </p:cNvPr>
              <p:cNvPicPr/>
              <p:nvPr/>
            </p:nvPicPr>
            <p:blipFill>
              <a:blip r:embed="rId463"/>
              <a:stretch>
                <a:fillRect/>
              </a:stretch>
            </p:blipFill>
            <p:spPr>
              <a:xfrm>
                <a:off x="6845067" y="3900867"/>
                <a:ext cx="101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35" name="Freihand 434">
                <a:extLst>
                  <a:ext uri="{FF2B5EF4-FFF2-40B4-BE49-F238E27FC236}">
                    <a16:creationId xmlns:a16="http://schemas.microsoft.com/office/drawing/2014/main" id="{AE73089E-CC17-40DF-A7C8-C152FC195DA9}"/>
                  </a:ext>
                </a:extLst>
              </p14:cNvPr>
              <p14:cNvContentPartPr/>
              <p14:nvPr/>
            </p14:nvContentPartPr>
            <p14:xfrm>
              <a:off x="6971067" y="3843627"/>
              <a:ext cx="52200" cy="129600"/>
            </p14:xfrm>
          </p:contentPart>
        </mc:Choice>
        <mc:Fallback xmlns="">
          <p:pic>
            <p:nvPicPr>
              <p:cNvPr id="435" name="Freihand 434">
                <a:extLst>
                  <a:ext uri="{FF2B5EF4-FFF2-40B4-BE49-F238E27FC236}">
                    <a16:creationId xmlns:a16="http://schemas.microsoft.com/office/drawing/2014/main" id="{AE73089E-CC17-40DF-A7C8-C152FC195DA9}"/>
                  </a:ext>
                </a:extLst>
              </p:cNvPr>
              <p:cNvPicPr/>
              <p:nvPr/>
            </p:nvPicPr>
            <p:blipFill>
              <a:blip r:embed="rId465"/>
              <a:stretch>
                <a:fillRect/>
              </a:stretch>
            </p:blipFill>
            <p:spPr>
              <a:xfrm>
                <a:off x="6966747" y="3839307"/>
                <a:ext cx="60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36" name="Freihand 435">
                <a:extLst>
                  <a:ext uri="{FF2B5EF4-FFF2-40B4-BE49-F238E27FC236}">
                    <a16:creationId xmlns:a16="http://schemas.microsoft.com/office/drawing/2014/main" id="{A377C17F-D234-43EA-82F8-76AAADDB6EF4}"/>
                  </a:ext>
                </a:extLst>
              </p14:cNvPr>
              <p14:cNvContentPartPr/>
              <p14:nvPr/>
            </p14:nvContentPartPr>
            <p14:xfrm>
              <a:off x="6894027" y="3816987"/>
              <a:ext cx="212040" cy="169560"/>
            </p14:xfrm>
          </p:contentPart>
        </mc:Choice>
        <mc:Fallback xmlns="">
          <p:pic>
            <p:nvPicPr>
              <p:cNvPr id="436" name="Freihand 435">
                <a:extLst>
                  <a:ext uri="{FF2B5EF4-FFF2-40B4-BE49-F238E27FC236}">
                    <a16:creationId xmlns:a16="http://schemas.microsoft.com/office/drawing/2014/main" id="{A377C17F-D234-43EA-82F8-76AAADDB6EF4}"/>
                  </a:ext>
                </a:extLst>
              </p:cNvPr>
              <p:cNvPicPr/>
              <p:nvPr/>
            </p:nvPicPr>
            <p:blipFill>
              <a:blip r:embed="rId467"/>
              <a:stretch>
                <a:fillRect/>
              </a:stretch>
            </p:blipFill>
            <p:spPr>
              <a:xfrm>
                <a:off x="6889707" y="3812667"/>
                <a:ext cx="220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38" name="Freihand 437">
                <a:extLst>
                  <a:ext uri="{FF2B5EF4-FFF2-40B4-BE49-F238E27FC236}">
                    <a16:creationId xmlns:a16="http://schemas.microsoft.com/office/drawing/2014/main" id="{B7FF300F-5CD5-45CF-B6A4-0F13CEEF3C82}"/>
                  </a:ext>
                </a:extLst>
              </p14:cNvPr>
              <p14:cNvContentPartPr/>
              <p14:nvPr/>
            </p14:nvContentPartPr>
            <p14:xfrm>
              <a:off x="5219307" y="4926147"/>
              <a:ext cx="86040" cy="165600"/>
            </p14:xfrm>
          </p:contentPart>
        </mc:Choice>
        <mc:Fallback xmlns="">
          <p:pic>
            <p:nvPicPr>
              <p:cNvPr id="438" name="Freihand 437">
                <a:extLst>
                  <a:ext uri="{FF2B5EF4-FFF2-40B4-BE49-F238E27FC236}">
                    <a16:creationId xmlns:a16="http://schemas.microsoft.com/office/drawing/2014/main" id="{B7FF300F-5CD5-45CF-B6A4-0F13CEEF3C82}"/>
                  </a:ext>
                </a:extLst>
              </p:cNvPr>
              <p:cNvPicPr/>
              <p:nvPr/>
            </p:nvPicPr>
            <p:blipFill>
              <a:blip r:embed="rId469"/>
              <a:stretch>
                <a:fillRect/>
              </a:stretch>
            </p:blipFill>
            <p:spPr>
              <a:xfrm>
                <a:off x="5214987" y="4921827"/>
                <a:ext cx="94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39" name="Freihand 438">
                <a:extLst>
                  <a:ext uri="{FF2B5EF4-FFF2-40B4-BE49-F238E27FC236}">
                    <a16:creationId xmlns:a16="http://schemas.microsoft.com/office/drawing/2014/main" id="{805BAE0D-FCAF-4F86-9141-3ACE93A89FC0}"/>
                  </a:ext>
                </a:extLst>
              </p14:cNvPr>
              <p14:cNvContentPartPr/>
              <p14:nvPr/>
            </p14:nvContentPartPr>
            <p14:xfrm>
              <a:off x="5200587" y="4973307"/>
              <a:ext cx="114840" cy="50760"/>
            </p14:xfrm>
          </p:contentPart>
        </mc:Choice>
        <mc:Fallback xmlns="">
          <p:pic>
            <p:nvPicPr>
              <p:cNvPr id="439" name="Freihand 438">
                <a:extLst>
                  <a:ext uri="{FF2B5EF4-FFF2-40B4-BE49-F238E27FC236}">
                    <a16:creationId xmlns:a16="http://schemas.microsoft.com/office/drawing/2014/main" id="{805BAE0D-FCAF-4F86-9141-3ACE93A89FC0}"/>
                  </a:ext>
                </a:extLst>
              </p:cNvPr>
              <p:cNvPicPr/>
              <p:nvPr/>
            </p:nvPicPr>
            <p:blipFill>
              <a:blip r:embed="rId471"/>
              <a:stretch>
                <a:fillRect/>
              </a:stretch>
            </p:blipFill>
            <p:spPr>
              <a:xfrm>
                <a:off x="5196267" y="4968987"/>
                <a:ext cx="123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40" name="Freihand 439">
                <a:extLst>
                  <a:ext uri="{FF2B5EF4-FFF2-40B4-BE49-F238E27FC236}">
                    <a16:creationId xmlns:a16="http://schemas.microsoft.com/office/drawing/2014/main" id="{22A7C3DD-399C-4CDB-A750-45335B9552B7}"/>
                  </a:ext>
                </a:extLst>
              </p14:cNvPr>
              <p14:cNvContentPartPr/>
              <p14:nvPr/>
            </p14:nvContentPartPr>
            <p14:xfrm>
              <a:off x="5338827" y="4909947"/>
              <a:ext cx="163800" cy="101160"/>
            </p14:xfrm>
          </p:contentPart>
        </mc:Choice>
        <mc:Fallback xmlns="">
          <p:pic>
            <p:nvPicPr>
              <p:cNvPr id="440" name="Freihand 439">
                <a:extLst>
                  <a:ext uri="{FF2B5EF4-FFF2-40B4-BE49-F238E27FC236}">
                    <a16:creationId xmlns:a16="http://schemas.microsoft.com/office/drawing/2014/main" id="{22A7C3DD-399C-4CDB-A750-45335B9552B7}"/>
                  </a:ext>
                </a:extLst>
              </p:cNvPr>
              <p:cNvPicPr/>
              <p:nvPr/>
            </p:nvPicPr>
            <p:blipFill>
              <a:blip r:embed="rId473"/>
              <a:stretch>
                <a:fillRect/>
              </a:stretch>
            </p:blipFill>
            <p:spPr>
              <a:xfrm>
                <a:off x="5334507" y="4905627"/>
                <a:ext cx="172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41" name="Freihand 440">
                <a:extLst>
                  <a:ext uri="{FF2B5EF4-FFF2-40B4-BE49-F238E27FC236}">
                    <a16:creationId xmlns:a16="http://schemas.microsoft.com/office/drawing/2014/main" id="{A3A44E24-4377-4906-A41F-876A7F9E7009}"/>
                  </a:ext>
                </a:extLst>
              </p14:cNvPr>
              <p14:cNvContentPartPr/>
              <p14:nvPr/>
            </p14:nvContentPartPr>
            <p14:xfrm>
              <a:off x="5407947" y="4806627"/>
              <a:ext cx="31680" cy="2880"/>
            </p14:xfrm>
          </p:contentPart>
        </mc:Choice>
        <mc:Fallback xmlns="">
          <p:pic>
            <p:nvPicPr>
              <p:cNvPr id="441" name="Freihand 440">
                <a:extLst>
                  <a:ext uri="{FF2B5EF4-FFF2-40B4-BE49-F238E27FC236}">
                    <a16:creationId xmlns:a16="http://schemas.microsoft.com/office/drawing/2014/main" id="{A3A44E24-4377-4906-A41F-876A7F9E7009}"/>
                  </a:ext>
                </a:extLst>
              </p:cNvPr>
              <p:cNvPicPr/>
              <p:nvPr/>
            </p:nvPicPr>
            <p:blipFill>
              <a:blip r:embed="rId475"/>
              <a:stretch>
                <a:fillRect/>
              </a:stretch>
            </p:blipFill>
            <p:spPr>
              <a:xfrm>
                <a:off x="5403627" y="4802307"/>
                <a:ext cx="40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42" name="Freihand 441">
                <a:extLst>
                  <a:ext uri="{FF2B5EF4-FFF2-40B4-BE49-F238E27FC236}">
                    <a16:creationId xmlns:a16="http://schemas.microsoft.com/office/drawing/2014/main" id="{6C1DA8D6-3144-43F6-9EFC-3E8618C32628}"/>
                  </a:ext>
                </a:extLst>
              </p14:cNvPr>
              <p14:cNvContentPartPr/>
              <p14:nvPr/>
            </p14:nvContentPartPr>
            <p14:xfrm>
              <a:off x="5459067" y="4767387"/>
              <a:ext cx="97920" cy="216000"/>
            </p14:xfrm>
          </p:contentPart>
        </mc:Choice>
        <mc:Fallback xmlns="">
          <p:pic>
            <p:nvPicPr>
              <p:cNvPr id="442" name="Freihand 441">
                <a:extLst>
                  <a:ext uri="{FF2B5EF4-FFF2-40B4-BE49-F238E27FC236}">
                    <a16:creationId xmlns:a16="http://schemas.microsoft.com/office/drawing/2014/main" id="{6C1DA8D6-3144-43F6-9EFC-3E8618C32628}"/>
                  </a:ext>
                </a:extLst>
              </p:cNvPr>
              <p:cNvPicPr/>
              <p:nvPr/>
            </p:nvPicPr>
            <p:blipFill>
              <a:blip r:embed="rId477"/>
              <a:stretch>
                <a:fillRect/>
              </a:stretch>
            </p:blipFill>
            <p:spPr>
              <a:xfrm>
                <a:off x="5454747" y="4763067"/>
                <a:ext cx="106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43" name="Freihand 442">
                <a:extLst>
                  <a:ext uri="{FF2B5EF4-FFF2-40B4-BE49-F238E27FC236}">
                    <a16:creationId xmlns:a16="http://schemas.microsoft.com/office/drawing/2014/main" id="{9F6DC56D-E97A-4234-8762-1F5A174E16FF}"/>
                  </a:ext>
                </a:extLst>
              </p14:cNvPr>
              <p14:cNvContentPartPr/>
              <p14:nvPr/>
            </p14:nvContentPartPr>
            <p14:xfrm>
              <a:off x="5566707" y="4769907"/>
              <a:ext cx="209160" cy="167400"/>
            </p14:xfrm>
          </p:contentPart>
        </mc:Choice>
        <mc:Fallback xmlns="">
          <p:pic>
            <p:nvPicPr>
              <p:cNvPr id="443" name="Freihand 442">
                <a:extLst>
                  <a:ext uri="{FF2B5EF4-FFF2-40B4-BE49-F238E27FC236}">
                    <a16:creationId xmlns:a16="http://schemas.microsoft.com/office/drawing/2014/main" id="{9F6DC56D-E97A-4234-8762-1F5A174E16FF}"/>
                  </a:ext>
                </a:extLst>
              </p:cNvPr>
              <p:cNvPicPr/>
              <p:nvPr/>
            </p:nvPicPr>
            <p:blipFill>
              <a:blip r:embed="rId479"/>
              <a:stretch>
                <a:fillRect/>
              </a:stretch>
            </p:blipFill>
            <p:spPr>
              <a:xfrm>
                <a:off x="5562387" y="4765587"/>
                <a:ext cx="217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45" name="Freihand 444">
                <a:extLst>
                  <a:ext uri="{FF2B5EF4-FFF2-40B4-BE49-F238E27FC236}">
                    <a16:creationId xmlns:a16="http://schemas.microsoft.com/office/drawing/2014/main" id="{AB590989-4C85-4D70-8709-8C7697F1FFDD}"/>
                  </a:ext>
                </a:extLst>
              </p14:cNvPr>
              <p14:cNvContentPartPr/>
              <p14:nvPr/>
            </p14:nvContentPartPr>
            <p14:xfrm>
              <a:off x="5819787" y="4701867"/>
              <a:ext cx="133920" cy="118080"/>
            </p14:xfrm>
          </p:contentPart>
        </mc:Choice>
        <mc:Fallback xmlns="">
          <p:pic>
            <p:nvPicPr>
              <p:cNvPr id="445" name="Freihand 444">
                <a:extLst>
                  <a:ext uri="{FF2B5EF4-FFF2-40B4-BE49-F238E27FC236}">
                    <a16:creationId xmlns:a16="http://schemas.microsoft.com/office/drawing/2014/main" id="{AB590989-4C85-4D70-8709-8C7697F1FFDD}"/>
                  </a:ext>
                </a:extLst>
              </p:cNvPr>
              <p:cNvPicPr/>
              <p:nvPr/>
            </p:nvPicPr>
            <p:blipFill>
              <a:blip r:embed="rId481"/>
              <a:stretch>
                <a:fillRect/>
              </a:stretch>
            </p:blipFill>
            <p:spPr>
              <a:xfrm>
                <a:off x="5815467" y="4697547"/>
                <a:ext cx="142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46" name="Freihand 445">
                <a:extLst>
                  <a:ext uri="{FF2B5EF4-FFF2-40B4-BE49-F238E27FC236}">
                    <a16:creationId xmlns:a16="http://schemas.microsoft.com/office/drawing/2014/main" id="{3A0CEDD1-592F-4CED-8F0A-75D9AD660F81}"/>
                  </a:ext>
                </a:extLst>
              </p14:cNvPr>
              <p14:cNvContentPartPr/>
              <p14:nvPr/>
            </p14:nvContentPartPr>
            <p14:xfrm>
              <a:off x="5906547" y="4635627"/>
              <a:ext cx="19800" cy="15120"/>
            </p14:xfrm>
          </p:contentPart>
        </mc:Choice>
        <mc:Fallback xmlns="">
          <p:pic>
            <p:nvPicPr>
              <p:cNvPr id="446" name="Freihand 445">
                <a:extLst>
                  <a:ext uri="{FF2B5EF4-FFF2-40B4-BE49-F238E27FC236}">
                    <a16:creationId xmlns:a16="http://schemas.microsoft.com/office/drawing/2014/main" id="{3A0CEDD1-592F-4CED-8F0A-75D9AD660F81}"/>
                  </a:ext>
                </a:extLst>
              </p:cNvPr>
              <p:cNvPicPr/>
              <p:nvPr/>
            </p:nvPicPr>
            <p:blipFill>
              <a:blip r:embed="rId483"/>
              <a:stretch>
                <a:fillRect/>
              </a:stretch>
            </p:blipFill>
            <p:spPr>
              <a:xfrm>
                <a:off x="5902227" y="4631307"/>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47" name="Freihand 446">
                <a:extLst>
                  <a:ext uri="{FF2B5EF4-FFF2-40B4-BE49-F238E27FC236}">
                    <a16:creationId xmlns:a16="http://schemas.microsoft.com/office/drawing/2014/main" id="{E9DCF75B-2A8F-403C-8435-DC189813E8FA}"/>
                  </a:ext>
                </a:extLst>
              </p14:cNvPr>
              <p14:cNvContentPartPr/>
              <p14:nvPr/>
            </p14:nvContentPartPr>
            <p14:xfrm>
              <a:off x="5952627" y="4642827"/>
              <a:ext cx="86760" cy="125640"/>
            </p14:xfrm>
          </p:contentPart>
        </mc:Choice>
        <mc:Fallback xmlns="">
          <p:pic>
            <p:nvPicPr>
              <p:cNvPr id="447" name="Freihand 446">
                <a:extLst>
                  <a:ext uri="{FF2B5EF4-FFF2-40B4-BE49-F238E27FC236}">
                    <a16:creationId xmlns:a16="http://schemas.microsoft.com/office/drawing/2014/main" id="{E9DCF75B-2A8F-403C-8435-DC189813E8FA}"/>
                  </a:ext>
                </a:extLst>
              </p:cNvPr>
              <p:cNvPicPr/>
              <p:nvPr/>
            </p:nvPicPr>
            <p:blipFill>
              <a:blip r:embed="rId485"/>
              <a:stretch>
                <a:fillRect/>
              </a:stretch>
            </p:blipFill>
            <p:spPr>
              <a:xfrm>
                <a:off x="5948307" y="4638507"/>
                <a:ext cx="95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48" name="Freihand 447">
                <a:extLst>
                  <a:ext uri="{FF2B5EF4-FFF2-40B4-BE49-F238E27FC236}">
                    <a16:creationId xmlns:a16="http://schemas.microsoft.com/office/drawing/2014/main" id="{72E41A76-BF97-41CC-84D9-C6079251B2C0}"/>
                  </a:ext>
                </a:extLst>
              </p14:cNvPr>
              <p14:cNvContentPartPr/>
              <p14:nvPr/>
            </p14:nvContentPartPr>
            <p14:xfrm>
              <a:off x="6044427" y="4590267"/>
              <a:ext cx="91440" cy="103320"/>
            </p14:xfrm>
          </p:contentPart>
        </mc:Choice>
        <mc:Fallback xmlns="">
          <p:pic>
            <p:nvPicPr>
              <p:cNvPr id="448" name="Freihand 447">
                <a:extLst>
                  <a:ext uri="{FF2B5EF4-FFF2-40B4-BE49-F238E27FC236}">
                    <a16:creationId xmlns:a16="http://schemas.microsoft.com/office/drawing/2014/main" id="{72E41A76-BF97-41CC-84D9-C6079251B2C0}"/>
                  </a:ext>
                </a:extLst>
              </p:cNvPr>
              <p:cNvPicPr/>
              <p:nvPr/>
            </p:nvPicPr>
            <p:blipFill>
              <a:blip r:embed="rId487"/>
              <a:stretch>
                <a:fillRect/>
              </a:stretch>
            </p:blipFill>
            <p:spPr>
              <a:xfrm>
                <a:off x="6040107" y="4585947"/>
                <a:ext cx="100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49" name="Freihand 448">
                <a:extLst>
                  <a:ext uri="{FF2B5EF4-FFF2-40B4-BE49-F238E27FC236}">
                    <a16:creationId xmlns:a16="http://schemas.microsoft.com/office/drawing/2014/main" id="{30A321BB-B6C8-4896-9B0D-55EF2AF30283}"/>
                  </a:ext>
                </a:extLst>
              </p14:cNvPr>
              <p14:cNvContentPartPr/>
              <p14:nvPr/>
            </p14:nvContentPartPr>
            <p14:xfrm>
              <a:off x="4987467" y="5084547"/>
              <a:ext cx="72360" cy="41760"/>
            </p14:xfrm>
          </p:contentPart>
        </mc:Choice>
        <mc:Fallback xmlns="">
          <p:pic>
            <p:nvPicPr>
              <p:cNvPr id="449" name="Freihand 448">
                <a:extLst>
                  <a:ext uri="{FF2B5EF4-FFF2-40B4-BE49-F238E27FC236}">
                    <a16:creationId xmlns:a16="http://schemas.microsoft.com/office/drawing/2014/main" id="{30A321BB-B6C8-4896-9B0D-55EF2AF30283}"/>
                  </a:ext>
                </a:extLst>
              </p:cNvPr>
              <p:cNvPicPr/>
              <p:nvPr/>
            </p:nvPicPr>
            <p:blipFill>
              <a:blip r:embed="rId489"/>
              <a:stretch>
                <a:fillRect/>
              </a:stretch>
            </p:blipFill>
            <p:spPr>
              <a:xfrm>
                <a:off x="4983147" y="5080227"/>
                <a:ext cx="81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50" name="Freihand 449">
                <a:extLst>
                  <a:ext uri="{FF2B5EF4-FFF2-40B4-BE49-F238E27FC236}">
                    <a16:creationId xmlns:a16="http://schemas.microsoft.com/office/drawing/2014/main" id="{B149C358-63F6-47FB-BE69-7C9E6ACC33F0}"/>
                  </a:ext>
                </a:extLst>
              </p14:cNvPr>
              <p14:cNvContentPartPr/>
              <p14:nvPr/>
            </p14:nvContentPartPr>
            <p14:xfrm>
              <a:off x="5029947" y="5022267"/>
              <a:ext cx="98640" cy="113040"/>
            </p14:xfrm>
          </p:contentPart>
        </mc:Choice>
        <mc:Fallback xmlns="">
          <p:pic>
            <p:nvPicPr>
              <p:cNvPr id="450" name="Freihand 449">
                <a:extLst>
                  <a:ext uri="{FF2B5EF4-FFF2-40B4-BE49-F238E27FC236}">
                    <a16:creationId xmlns:a16="http://schemas.microsoft.com/office/drawing/2014/main" id="{B149C358-63F6-47FB-BE69-7C9E6ACC33F0}"/>
                  </a:ext>
                </a:extLst>
              </p:cNvPr>
              <p:cNvPicPr/>
              <p:nvPr/>
            </p:nvPicPr>
            <p:blipFill>
              <a:blip r:embed="rId491"/>
              <a:stretch>
                <a:fillRect/>
              </a:stretch>
            </p:blipFill>
            <p:spPr>
              <a:xfrm>
                <a:off x="5025627" y="5017947"/>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51" name="Freihand 450">
                <a:extLst>
                  <a:ext uri="{FF2B5EF4-FFF2-40B4-BE49-F238E27FC236}">
                    <a16:creationId xmlns:a16="http://schemas.microsoft.com/office/drawing/2014/main" id="{718AD4C1-7310-4DD3-B530-914C6B3D63DD}"/>
                  </a:ext>
                </a:extLst>
              </p14:cNvPr>
              <p14:cNvContentPartPr/>
              <p14:nvPr/>
            </p14:nvContentPartPr>
            <p14:xfrm>
              <a:off x="6286707" y="4444827"/>
              <a:ext cx="215640" cy="178560"/>
            </p14:xfrm>
          </p:contentPart>
        </mc:Choice>
        <mc:Fallback xmlns="">
          <p:pic>
            <p:nvPicPr>
              <p:cNvPr id="451" name="Freihand 450">
                <a:extLst>
                  <a:ext uri="{FF2B5EF4-FFF2-40B4-BE49-F238E27FC236}">
                    <a16:creationId xmlns:a16="http://schemas.microsoft.com/office/drawing/2014/main" id="{718AD4C1-7310-4DD3-B530-914C6B3D63DD}"/>
                  </a:ext>
                </a:extLst>
              </p:cNvPr>
              <p:cNvPicPr/>
              <p:nvPr/>
            </p:nvPicPr>
            <p:blipFill>
              <a:blip r:embed="rId493"/>
              <a:stretch>
                <a:fillRect/>
              </a:stretch>
            </p:blipFill>
            <p:spPr>
              <a:xfrm>
                <a:off x="6282387" y="4440507"/>
                <a:ext cx="224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2" name="Freihand 451">
                <a:extLst>
                  <a:ext uri="{FF2B5EF4-FFF2-40B4-BE49-F238E27FC236}">
                    <a16:creationId xmlns:a16="http://schemas.microsoft.com/office/drawing/2014/main" id="{8C10372D-4D17-4809-B88E-E22B10FCC33D}"/>
                  </a:ext>
                </a:extLst>
              </p14:cNvPr>
              <p14:cNvContentPartPr/>
              <p14:nvPr/>
            </p14:nvContentPartPr>
            <p14:xfrm>
              <a:off x="6453747" y="4394427"/>
              <a:ext cx="6120" cy="12960"/>
            </p14:xfrm>
          </p:contentPart>
        </mc:Choice>
        <mc:Fallback xmlns="">
          <p:pic>
            <p:nvPicPr>
              <p:cNvPr id="452" name="Freihand 451">
                <a:extLst>
                  <a:ext uri="{FF2B5EF4-FFF2-40B4-BE49-F238E27FC236}">
                    <a16:creationId xmlns:a16="http://schemas.microsoft.com/office/drawing/2014/main" id="{8C10372D-4D17-4809-B88E-E22B10FCC33D}"/>
                  </a:ext>
                </a:extLst>
              </p:cNvPr>
              <p:cNvPicPr/>
              <p:nvPr/>
            </p:nvPicPr>
            <p:blipFill>
              <a:blip r:embed="rId495"/>
              <a:stretch>
                <a:fillRect/>
              </a:stretch>
            </p:blipFill>
            <p:spPr>
              <a:xfrm>
                <a:off x="6449427" y="4390107"/>
                <a:ext cx="14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53" name="Freihand 452">
                <a:extLst>
                  <a:ext uri="{FF2B5EF4-FFF2-40B4-BE49-F238E27FC236}">
                    <a16:creationId xmlns:a16="http://schemas.microsoft.com/office/drawing/2014/main" id="{33BF92E1-3D75-47C6-B553-E8241129227C}"/>
                  </a:ext>
                </a:extLst>
              </p14:cNvPr>
              <p14:cNvContentPartPr/>
              <p14:nvPr/>
            </p14:nvContentPartPr>
            <p14:xfrm>
              <a:off x="6535827" y="4298667"/>
              <a:ext cx="147960" cy="159480"/>
            </p14:xfrm>
          </p:contentPart>
        </mc:Choice>
        <mc:Fallback xmlns="">
          <p:pic>
            <p:nvPicPr>
              <p:cNvPr id="453" name="Freihand 452">
                <a:extLst>
                  <a:ext uri="{FF2B5EF4-FFF2-40B4-BE49-F238E27FC236}">
                    <a16:creationId xmlns:a16="http://schemas.microsoft.com/office/drawing/2014/main" id="{33BF92E1-3D75-47C6-B553-E8241129227C}"/>
                  </a:ext>
                </a:extLst>
              </p:cNvPr>
              <p:cNvPicPr/>
              <p:nvPr/>
            </p:nvPicPr>
            <p:blipFill>
              <a:blip r:embed="rId497"/>
              <a:stretch>
                <a:fillRect/>
              </a:stretch>
            </p:blipFill>
            <p:spPr>
              <a:xfrm>
                <a:off x="6531507" y="4294347"/>
                <a:ext cx="156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54" name="Freihand 453">
                <a:extLst>
                  <a:ext uri="{FF2B5EF4-FFF2-40B4-BE49-F238E27FC236}">
                    <a16:creationId xmlns:a16="http://schemas.microsoft.com/office/drawing/2014/main" id="{9E7549BA-D677-4C13-8EAC-DEFE28D87EB6}"/>
                  </a:ext>
                </a:extLst>
              </p14:cNvPr>
              <p14:cNvContentPartPr/>
              <p14:nvPr/>
            </p14:nvContentPartPr>
            <p14:xfrm>
              <a:off x="6714747" y="4199307"/>
              <a:ext cx="256680" cy="186480"/>
            </p14:xfrm>
          </p:contentPart>
        </mc:Choice>
        <mc:Fallback xmlns="">
          <p:pic>
            <p:nvPicPr>
              <p:cNvPr id="454" name="Freihand 453">
                <a:extLst>
                  <a:ext uri="{FF2B5EF4-FFF2-40B4-BE49-F238E27FC236}">
                    <a16:creationId xmlns:a16="http://schemas.microsoft.com/office/drawing/2014/main" id="{9E7549BA-D677-4C13-8EAC-DEFE28D87EB6}"/>
                  </a:ext>
                </a:extLst>
              </p:cNvPr>
              <p:cNvPicPr/>
              <p:nvPr/>
            </p:nvPicPr>
            <p:blipFill>
              <a:blip r:embed="rId499"/>
              <a:stretch>
                <a:fillRect/>
              </a:stretch>
            </p:blipFill>
            <p:spPr>
              <a:xfrm>
                <a:off x="6710427" y="4194987"/>
                <a:ext cx="265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55" name="Freihand 454">
                <a:extLst>
                  <a:ext uri="{FF2B5EF4-FFF2-40B4-BE49-F238E27FC236}">
                    <a16:creationId xmlns:a16="http://schemas.microsoft.com/office/drawing/2014/main" id="{D3BEE138-EB98-4C32-B0C3-979366214A26}"/>
                  </a:ext>
                </a:extLst>
              </p14:cNvPr>
              <p14:cNvContentPartPr/>
              <p14:nvPr/>
            </p14:nvContentPartPr>
            <p14:xfrm>
              <a:off x="5504067" y="5188587"/>
              <a:ext cx="69480" cy="147960"/>
            </p14:xfrm>
          </p:contentPart>
        </mc:Choice>
        <mc:Fallback xmlns="">
          <p:pic>
            <p:nvPicPr>
              <p:cNvPr id="455" name="Freihand 454">
                <a:extLst>
                  <a:ext uri="{FF2B5EF4-FFF2-40B4-BE49-F238E27FC236}">
                    <a16:creationId xmlns:a16="http://schemas.microsoft.com/office/drawing/2014/main" id="{D3BEE138-EB98-4C32-B0C3-979366214A26}"/>
                  </a:ext>
                </a:extLst>
              </p:cNvPr>
              <p:cNvPicPr/>
              <p:nvPr/>
            </p:nvPicPr>
            <p:blipFill>
              <a:blip r:embed="rId501"/>
              <a:stretch>
                <a:fillRect/>
              </a:stretch>
            </p:blipFill>
            <p:spPr>
              <a:xfrm>
                <a:off x="5499747" y="5184267"/>
                <a:ext cx="78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56" name="Freihand 455">
                <a:extLst>
                  <a:ext uri="{FF2B5EF4-FFF2-40B4-BE49-F238E27FC236}">
                    <a16:creationId xmlns:a16="http://schemas.microsoft.com/office/drawing/2014/main" id="{DD4D49EB-B646-4FC3-BDFE-E2A9CEFE2D40}"/>
                  </a:ext>
                </a:extLst>
              </p14:cNvPr>
              <p14:cNvContentPartPr/>
              <p14:nvPr/>
            </p14:nvContentPartPr>
            <p14:xfrm>
              <a:off x="5474907" y="5280027"/>
              <a:ext cx="167760" cy="109800"/>
            </p14:xfrm>
          </p:contentPart>
        </mc:Choice>
        <mc:Fallback xmlns="">
          <p:pic>
            <p:nvPicPr>
              <p:cNvPr id="456" name="Freihand 455">
                <a:extLst>
                  <a:ext uri="{FF2B5EF4-FFF2-40B4-BE49-F238E27FC236}">
                    <a16:creationId xmlns:a16="http://schemas.microsoft.com/office/drawing/2014/main" id="{DD4D49EB-B646-4FC3-BDFE-E2A9CEFE2D40}"/>
                  </a:ext>
                </a:extLst>
              </p:cNvPr>
              <p:cNvPicPr/>
              <p:nvPr/>
            </p:nvPicPr>
            <p:blipFill>
              <a:blip r:embed="rId503"/>
              <a:stretch>
                <a:fillRect/>
              </a:stretch>
            </p:blipFill>
            <p:spPr>
              <a:xfrm>
                <a:off x="5470587" y="5275707"/>
                <a:ext cx="17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57" name="Freihand 456">
                <a:extLst>
                  <a:ext uri="{FF2B5EF4-FFF2-40B4-BE49-F238E27FC236}">
                    <a16:creationId xmlns:a16="http://schemas.microsoft.com/office/drawing/2014/main" id="{8D1AC3A3-B3AF-4004-A4EF-72AB81C6C899}"/>
                  </a:ext>
                </a:extLst>
              </p14:cNvPr>
              <p14:cNvContentPartPr/>
              <p14:nvPr/>
            </p14:nvContentPartPr>
            <p14:xfrm>
              <a:off x="5389587" y="5101107"/>
              <a:ext cx="194760" cy="119160"/>
            </p14:xfrm>
          </p:contentPart>
        </mc:Choice>
        <mc:Fallback xmlns="">
          <p:pic>
            <p:nvPicPr>
              <p:cNvPr id="457" name="Freihand 456">
                <a:extLst>
                  <a:ext uri="{FF2B5EF4-FFF2-40B4-BE49-F238E27FC236}">
                    <a16:creationId xmlns:a16="http://schemas.microsoft.com/office/drawing/2014/main" id="{8D1AC3A3-B3AF-4004-A4EF-72AB81C6C899}"/>
                  </a:ext>
                </a:extLst>
              </p:cNvPr>
              <p:cNvPicPr/>
              <p:nvPr/>
            </p:nvPicPr>
            <p:blipFill>
              <a:blip r:embed="rId505"/>
              <a:stretch>
                <a:fillRect/>
              </a:stretch>
            </p:blipFill>
            <p:spPr>
              <a:xfrm>
                <a:off x="5385267" y="5096787"/>
                <a:ext cx="20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58" name="Freihand 457">
                <a:extLst>
                  <a:ext uri="{FF2B5EF4-FFF2-40B4-BE49-F238E27FC236}">
                    <a16:creationId xmlns:a16="http://schemas.microsoft.com/office/drawing/2014/main" id="{DFE4F7B6-22FD-41DB-91DF-E98E54E12D10}"/>
                  </a:ext>
                </a:extLst>
              </p14:cNvPr>
              <p14:cNvContentPartPr/>
              <p14:nvPr/>
            </p14:nvContentPartPr>
            <p14:xfrm>
              <a:off x="5629347" y="5124147"/>
              <a:ext cx="217440" cy="116640"/>
            </p14:xfrm>
          </p:contentPart>
        </mc:Choice>
        <mc:Fallback xmlns="">
          <p:pic>
            <p:nvPicPr>
              <p:cNvPr id="458" name="Freihand 457">
                <a:extLst>
                  <a:ext uri="{FF2B5EF4-FFF2-40B4-BE49-F238E27FC236}">
                    <a16:creationId xmlns:a16="http://schemas.microsoft.com/office/drawing/2014/main" id="{DFE4F7B6-22FD-41DB-91DF-E98E54E12D10}"/>
                  </a:ext>
                </a:extLst>
              </p:cNvPr>
              <p:cNvPicPr/>
              <p:nvPr/>
            </p:nvPicPr>
            <p:blipFill>
              <a:blip r:embed="rId507"/>
              <a:stretch>
                <a:fillRect/>
              </a:stretch>
            </p:blipFill>
            <p:spPr>
              <a:xfrm>
                <a:off x="5625027" y="5119827"/>
                <a:ext cx="226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59" name="Freihand 458">
                <a:extLst>
                  <a:ext uri="{FF2B5EF4-FFF2-40B4-BE49-F238E27FC236}">
                    <a16:creationId xmlns:a16="http://schemas.microsoft.com/office/drawing/2014/main" id="{8174AAE9-3A61-4130-9D8F-CE9889034E8C}"/>
                  </a:ext>
                </a:extLst>
              </p14:cNvPr>
              <p14:cNvContentPartPr/>
              <p14:nvPr/>
            </p14:nvContentPartPr>
            <p14:xfrm>
              <a:off x="5860107" y="5058267"/>
              <a:ext cx="71640" cy="219960"/>
            </p14:xfrm>
          </p:contentPart>
        </mc:Choice>
        <mc:Fallback xmlns="">
          <p:pic>
            <p:nvPicPr>
              <p:cNvPr id="459" name="Freihand 458">
                <a:extLst>
                  <a:ext uri="{FF2B5EF4-FFF2-40B4-BE49-F238E27FC236}">
                    <a16:creationId xmlns:a16="http://schemas.microsoft.com/office/drawing/2014/main" id="{8174AAE9-3A61-4130-9D8F-CE9889034E8C}"/>
                  </a:ext>
                </a:extLst>
              </p:cNvPr>
              <p:cNvPicPr/>
              <p:nvPr/>
            </p:nvPicPr>
            <p:blipFill>
              <a:blip r:embed="rId509"/>
              <a:stretch>
                <a:fillRect/>
              </a:stretch>
            </p:blipFill>
            <p:spPr>
              <a:xfrm>
                <a:off x="5855787" y="5053947"/>
                <a:ext cx="80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460" name="Freihand 459">
                <a:extLst>
                  <a:ext uri="{FF2B5EF4-FFF2-40B4-BE49-F238E27FC236}">
                    <a16:creationId xmlns:a16="http://schemas.microsoft.com/office/drawing/2014/main" id="{8E50BC21-F58C-4CE2-AFBC-4E8A101D6848}"/>
                  </a:ext>
                </a:extLst>
              </p14:cNvPr>
              <p14:cNvContentPartPr/>
              <p14:nvPr/>
            </p14:nvContentPartPr>
            <p14:xfrm>
              <a:off x="5953707" y="4896627"/>
              <a:ext cx="169200" cy="204840"/>
            </p14:xfrm>
          </p:contentPart>
        </mc:Choice>
        <mc:Fallback xmlns="">
          <p:pic>
            <p:nvPicPr>
              <p:cNvPr id="460" name="Freihand 459">
                <a:extLst>
                  <a:ext uri="{FF2B5EF4-FFF2-40B4-BE49-F238E27FC236}">
                    <a16:creationId xmlns:a16="http://schemas.microsoft.com/office/drawing/2014/main" id="{8E50BC21-F58C-4CE2-AFBC-4E8A101D6848}"/>
                  </a:ext>
                </a:extLst>
              </p:cNvPr>
              <p:cNvPicPr/>
              <p:nvPr/>
            </p:nvPicPr>
            <p:blipFill>
              <a:blip r:embed="rId511"/>
              <a:stretch>
                <a:fillRect/>
              </a:stretch>
            </p:blipFill>
            <p:spPr>
              <a:xfrm>
                <a:off x="5949387" y="4892307"/>
                <a:ext cx="177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461" name="Freihand 460">
                <a:extLst>
                  <a:ext uri="{FF2B5EF4-FFF2-40B4-BE49-F238E27FC236}">
                    <a16:creationId xmlns:a16="http://schemas.microsoft.com/office/drawing/2014/main" id="{F9BDD2F5-D743-44EB-B641-F3A89BCFE9F5}"/>
                  </a:ext>
                </a:extLst>
              </p14:cNvPr>
              <p14:cNvContentPartPr/>
              <p14:nvPr/>
            </p14:nvContentPartPr>
            <p14:xfrm>
              <a:off x="6110307" y="4935507"/>
              <a:ext cx="99720" cy="90720"/>
            </p14:xfrm>
          </p:contentPart>
        </mc:Choice>
        <mc:Fallback xmlns="">
          <p:pic>
            <p:nvPicPr>
              <p:cNvPr id="461" name="Freihand 460">
                <a:extLst>
                  <a:ext uri="{FF2B5EF4-FFF2-40B4-BE49-F238E27FC236}">
                    <a16:creationId xmlns:a16="http://schemas.microsoft.com/office/drawing/2014/main" id="{F9BDD2F5-D743-44EB-B641-F3A89BCFE9F5}"/>
                  </a:ext>
                </a:extLst>
              </p:cNvPr>
              <p:cNvPicPr/>
              <p:nvPr/>
            </p:nvPicPr>
            <p:blipFill>
              <a:blip r:embed="rId513"/>
              <a:stretch>
                <a:fillRect/>
              </a:stretch>
            </p:blipFill>
            <p:spPr>
              <a:xfrm>
                <a:off x="6105987" y="4931187"/>
                <a:ext cx="108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62" name="Freihand 461">
                <a:extLst>
                  <a:ext uri="{FF2B5EF4-FFF2-40B4-BE49-F238E27FC236}">
                    <a16:creationId xmlns:a16="http://schemas.microsoft.com/office/drawing/2014/main" id="{95F7688F-CCAD-4E64-BAC1-172552142795}"/>
                  </a:ext>
                </a:extLst>
              </p14:cNvPr>
              <p14:cNvContentPartPr/>
              <p14:nvPr/>
            </p14:nvContentPartPr>
            <p14:xfrm>
              <a:off x="6356547" y="4702587"/>
              <a:ext cx="297720" cy="197280"/>
            </p14:xfrm>
          </p:contentPart>
        </mc:Choice>
        <mc:Fallback xmlns="">
          <p:pic>
            <p:nvPicPr>
              <p:cNvPr id="462" name="Freihand 461">
                <a:extLst>
                  <a:ext uri="{FF2B5EF4-FFF2-40B4-BE49-F238E27FC236}">
                    <a16:creationId xmlns:a16="http://schemas.microsoft.com/office/drawing/2014/main" id="{95F7688F-CCAD-4E64-BAC1-172552142795}"/>
                  </a:ext>
                </a:extLst>
              </p:cNvPr>
              <p:cNvPicPr/>
              <p:nvPr/>
            </p:nvPicPr>
            <p:blipFill>
              <a:blip r:embed="rId515"/>
              <a:stretch>
                <a:fillRect/>
              </a:stretch>
            </p:blipFill>
            <p:spPr>
              <a:xfrm>
                <a:off x="6352227" y="4698267"/>
                <a:ext cx="306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63" name="Freihand 462">
                <a:extLst>
                  <a:ext uri="{FF2B5EF4-FFF2-40B4-BE49-F238E27FC236}">
                    <a16:creationId xmlns:a16="http://schemas.microsoft.com/office/drawing/2014/main" id="{7680652F-F8F4-495C-8EC7-5A6A0A1193F8}"/>
                  </a:ext>
                </a:extLst>
              </p14:cNvPr>
              <p14:cNvContentPartPr/>
              <p14:nvPr/>
            </p14:nvContentPartPr>
            <p14:xfrm>
              <a:off x="6684867" y="4524747"/>
              <a:ext cx="141120" cy="194760"/>
            </p14:xfrm>
          </p:contentPart>
        </mc:Choice>
        <mc:Fallback xmlns="">
          <p:pic>
            <p:nvPicPr>
              <p:cNvPr id="463" name="Freihand 462">
                <a:extLst>
                  <a:ext uri="{FF2B5EF4-FFF2-40B4-BE49-F238E27FC236}">
                    <a16:creationId xmlns:a16="http://schemas.microsoft.com/office/drawing/2014/main" id="{7680652F-F8F4-495C-8EC7-5A6A0A1193F8}"/>
                  </a:ext>
                </a:extLst>
              </p:cNvPr>
              <p:cNvPicPr/>
              <p:nvPr/>
            </p:nvPicPr>
            <p:blipFill>
              <a:blip r:embed="rId517"/>
              <a:stretch>
                <a:fillRect/>
              </a:stretch>
            </p:blipFill>
            <p:spPr>
              <a:xfrm>
                <a:off x="6680547" y="4520427"/>
                <a:ext cx="149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65" name="Freihand 464">
                <a:extLst>
                  <a:ext uri="{FF2B5EF4-FFF2-40B4-BE49-F238E27FC236}">
                    <a16:creationId xmlns:a16="http://schemas.microsoft.com/office/drawing/2014/main" id="{6CD2F23F-18EF-495A-88A7-4FA1E07E8F9E}"/>
                  </a:ext>
                </a:extLst>
              </p14:cNvPr>
              <p14:cNvContentPartPr/>
              <p14:nvPr/>
            </p14:nvContentPartPr>
            <p14:xfrm>
              <a:off x="5671467" y="5454987"/>
              <a:ext cx="83520" cy="272520"/>
            </p14:xfrm>
          </p:contentPart>
        </mc:Choice>
        <mc:Fallback xmlns="">
          <p:pic>
            <p:nvPicPr>
              <p:cNvPr id="465" name="Freihand 464">
                <a:extLst>
                  <a:ext uri="{FF2B5EF4-FFF2-40B4-BE49-F238E27FC236}">
                    <a16:creationId xmlns:a16="http://schemas.microsoft.com/office/drawing/2014/main" id="{6CD2F23F-18EF-495A-88A7-4FA1E07E8F9E}"/>
                  </a:ext>
                </a:extLst>
              </p:cNvPr>
              <p:cNvPicPr/>
              <p:nvPr/>
            </p:nvPicPr>
            <p:blipFill>
              <a:blip r:embed="rId519"/>
              <a:stretch>
                <a:fillRect/>
              </a:stretch>
            </p:blipFill>
            <p:spPr>
              <a:xfrm>
                <a:off x="5667147" y="5450667"/>
                <a:ext cx="92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66" name="Freihand 465">
                <a:extLst>
                  <a:ext uri="{FF2B5EF4-FFF2-40B4-BE49-F238E27FC236}">
                    <a16:creationId xmlns:a16="http://schemas.microsoft.com/office/drawing/2014/main" id="{D78FBE0A-C2F5-4E9B-BDDE-B690665FD0DA}"/>
                  </a:ext>
                </a:extLst>
              </p14:cNvPr>
              <p14:cNvContentPartPr/>
              <p14:nvPr/>
            </p14:nvContentPartPr>
            <p14:xfrm>
              <a:off x="5775507" y="5416827"/>
              <a:ext cx="171720" cy="210240"/>
            </p14:xfrm>
          </p:contentPart>
        </mc:Choice>
        <mc:Fallback xmlns="">
          <p:pic>
            <p:nvPicPr>
              <p:cNvPr id="466" name="Freihand 465">
                <a:extLst>
                  <a:ext uri="{FF2B5EF4-FFF2-40B4-BE49-F238E27FC236}">
                    <a16:creationId xmlns:a16="http://schemas.microsoft.com/office/drawing/2014/main" id="{D78FBE0A-C2F5-4E9B-BDDE-B690665FD0DA}"/>
                  </a:ext>
                </a:extLst>
              </p:cNvPr>
              <p:cNvPicPr/>
              <p:nvPr/>
            </p:nvPicPr>
            <p:blipFill>
              <a:blip r:embed="rId521"/>
              <a:stretch>
                <a:fillRect/>
              </a:stretch>
            </p:blipFill>
            <p:spPr>
              <a:xfrm>
                <a:off x="5771187" y="5412507"/>
                <a:ext cx="180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67" name="Freihand 466">
                <a:extLst>
                  <a:ext uri="{FF2B5EF4-FFF2-40B4-BE49-F238E27FC236}">
                    <a16:creationId xmlns:a16="http://schemas.microsoft.com/office/drawing/2014/main" id="{DB55C180-982A-47CF-A8C8-0B93535C4A8C}"/>
                  </a:ext>
                </a:extLst>
              </p14:cNvPr>
              <p14:cNvContentPartPr/>
              <p14:nvPr/>
            </p14:nvContentPartPr>
            <p14:xfrm>
              <a:off x="5916987" y="5332947"/>
              <a:ext cx="145080" cy="171000"/>
            </p14:xfrm>
          </p:contentPart>
        </mc:Choice>
        <mc:Fallback xmlns="">
          <p:pic>
            <p:nvPicPr>
              <p:cNvPr id="467" name="Freihand 466">
                <a:extLst>
                  <a:ext uri="{FF2B5EF4-FFF2-40B4-BE49-F238E27FC236}">
                    <a16:creationId xmlns:a16="http://schemas.microsoft.com/office/drawing/2014/main" id="{DB55C180-982A-47CF-A8C8-0B93535C4A8C}"/>
                  </a:ext>
                </a:extLst>
              </p:cNvPr>
              <p:cNvPicPr/>
              <p:nvPr/>
            </p:nvPicPr>
            <p:blipFill>
              <a:blip r:embed="rId523"/>
              <a:stretch>
                <a:fillRect/>
              </a:stretch>
            </p:blipFill>
            <p:spPr>
              <a:xfrm>
                <a:off x="5912667" y="5328627"/>
                <a:ext cx="153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68" name="Freihand 467">
                <a:extLst>
                  <a:ext uri="{FF2B5EF4-FFF2-40B4-BE49-F238E27FC236}">
                    <a16:creationId xmlns:a16="http://schemas.microsoft.com/office/drawing/2014/main" id="{FF30C5AA-568B-42D5-A19D-846212E8061B}"/>
                  </a:ext>
                </a:extLst>
              </p14:cNvPr>
              <p14:cNvContentPartPr/>
              <p14:nvPr/>
            </p14:nvContentPartPr>
            <p14:xfrm>
              <a:off x="6086547" y="5263467"/>
              <a:ext cx="123840" cy="147960"/>
            </p14:xfrm>
          </p:contentPart>
        </mc:Choice>
        <mc:Fallback xmlns="">
          <p:pic>
            <p:nvPicPr>
              <p:cNvPr id="468" name="Freihand 467">
                <a:extLst>
                  <a:ext uri="{FF2B5EF4-FFF2-40B4-BE49-F238E27FC236}">
                    <a16:creationId xmlns:a16="http://schemas.microsoft.com/office/drawing/2014/main" id="{FF30C5AA-568B-42D5-A19D-846212E8061B}"/>
                  </a:ext>
                </a:extLst>
              </p:cNvPr>
              <p:cNvPicPr/>
              <p:nvPr/>
            </p:nvPicPr>
            <p:blipFill>
              <a:blip r:embed="rId525"/>
              <a:stretch>
                <a:fillRect/>
              </a:stretch>
            </p:blipFill>
            <p:spPr>
              <a:xfrm>
                <a:off x="6082227" y="5259147"/>
                <a:ext cx="132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69" name="Freihand 468">
                <a:extLst>
                  <a:ext uri="{FF2B5EF4-FFF2-40B4-BE49-F238E27FC236}">
                    <a16:creationId xmlns:a16="http://schemas.microsoft.com/office/drawing/2014/main" id="{E0641D58-1FD6-4EA4-A250-8D9F8652F66E}"/>
                  </a:ext>
                </a:extLst>
              </p14:cNvPr>
              <p14:cNvContentPartPr/>
              <p14:nvPr/>
            </p14:nvContentPartPr>
            <p14:xfrm>
              <a:off x="6196707" y="5131707"/>
              <a:ext cx="127080" cy="199800"/>
            </p14:xfrm>
          </p:contentPart>
        </mc:Choice>
        <mc:Fallback xmlns="">
          <p:pic>
            <p:nvPicPr>
              <p:cNvPr id="469" name="Freihand 468">
                <a:extLst>
                  <a:ext uri="{FF2B5EF4-FFF2-40B4-BE49-F238E27FC236}">
                    <a16:creationId xmlns:a16="http://schemas.microsoft.com/office/drawing/2014/main" id="{E0641D58-1FD6-4EA4-A250-8D9F8652F66E}"/>
                  </a:ext>
                </a:extLst>
              </p:cNvPr>
              <p:cNvPicPr/>
              <p:nvPr/>
            </p:nvPicPr>
            <p:blipFill>
              <a:blip r:embed="rId527"/>
              <a:stretch>
                <a:fillRect/>
              </a:stretch>
            </p:blipFill>
            <p:spPr>
              <a:xfrm>
                <a:off x="6192387" y="5127387"/>
                <a:ext cx="135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70" name="Freihand 469">
                <a:extLst>
                  <a:ext uri="{FF2B5EF4-FFF2-40B4-BE49-F238E27FC236}">
                    <a16:creationId xmlns:a16="http://schemas.microsoft.com/office/drawing/2014/main" id="{D53CD902-8B0C-4962-A40A-E9542EFBCFC7}"/>
                  </a:ext>
                </a:extLst>
              </p14:cNvPr>
              <p14:cNvContentPartPr/>
              <p14:nvPr/>
            </p14:nvContentPartPr>
            <p14:xfrm>
              <a:off x="6326667" y="5155107"/>
              <a:ext cx="73080" cy="144360"/>
            </p14:xfrm>
          </p:contentPart>
        </mc:Choice>
        <mc:Fallback xmlns="">
          <p:pic>
            <p:nvPicPr>
              <p:cNvPr id="470" name="Freihand 469">
                <a:extLst>
                  <a:ext uri="{FF2B5EF4-FFF2-40B4-BE49-F238E27FC236}">
                    <a16:creationId xmlns:a16="http://schemas.microsoft.com/office/drawing/2014/main" id="{D53CD902-8B0C-4962-A40A-E9542EFBCFC7}"/>
                  </a:ext>
                </a:extLst>
              </p:cNvPr>
              <p:cNvPicPr/>
              <p:nvPr/>
            </p:nvPicPr>
            <p:blipFill>
              <a:blip r:embed="rId529"/>
              <a:stretch>
                <a:fillRect/>
              </a:stretch>
            </p:blipFill>
            <p:spPr>
              <a:xfrm>
                <a:off x="6322347" y="5150787"/>
                <a:ext cx="81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71" name="Freihand 470">
                <a:extLst>
                  <a:ext uri="{FF2B5EF4-FFF2-40B4-BE49-F238E27FC236}">
                    <a16:creationId xmlns:a16="http://schemas.microsoft.com/office/drawing/2014/main" id="{93616AC0-B144-4392-8EA0-79E6C687936B}"/>
                  </a:ext>
                </a:extLst>
              </p14:cNvPr>
              <p14:cNvContentPartPr/>
              <p14:nvPr/>
            </p14:nvContentPartPr>
            <p14:xfrm>
              <a:off x="6396147" y="5017227"/>
              <a:ext cx="347400" cy="285840"/>
            </p14:xfrm>
          </p:contentPart>
        </mc:Choice>
        <mc:Fallback xmlns="">
          <p:pic>
            <p:nvPicPr>
              <p:cNvPr id="471" name="Freihand 470">
                <a:extLst>
                  <a:ext uri="{FF2B5EF4-FFF2-40B4-BE49-F238E27FC236}">
                    <a16:creationId xmlns:a16="http://schemas.microsoft.com/office/drawing/2014/main" id="{93616AC0-B144-4392-8EA0-79E6C687936B}"/>
                  </a:ext>
                </a:extLst>
              </p:cNvPr>
              <p:cNvPicPr/>
              <p:nvPr/>
            </p:nvPicPr>
            <p:blipFill>
              <a:blip r:embed="rId531"/>
              <a:stretch>
                <a:fillRect/>
              </a:stretch>
            </p:blipFill>
            <p:spPr>
              <a:xfrm>
                <a:off x="6391827" y="5012907"/>
                <a:ext cx="3560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73" name="Freihand 472">
                <a:extLst>
                  <a:ext uri="{FF2B5EF4-FFF2-40B4-BE49-F238E27FC236}">
                    <a16:creationId xmlns:a16="http://schemas.microsoft.com/office/drawing/2014/main" id="{DDF9341F-EAFE-4E71-B3E1-4AACAFE62AF7}"/>
                  </a:ext>
                </a:extLst>
              </p14:cNvPr>
              <p14:cNvContentPartPr/>
              <p14:nvPr/>
            </p14:nvContentPartPr>
            <p14:xfrm>
              <a:off x="6832107" y="4815627"/>
              <a:ext cx="122040" cy="172440"/>
            </p14:xfrm>
          </p:contentPart>
        </mc:Choice>
        <mc:Fallback xmlns="">
          <p:pic>
            <p:nvPicPr>
              <p:cNvPr id="473" name="Freihand 472">
                <a:extLst>
                  <a:ext uri="{FF2B5EF4-FFF2-40B4-BE49-F238E27FC236}">
                    <a16:creationId xmlns:a16="http://schemas.microsoft.com/office/drawing/2014/main" id="{DDF9341F-EAFE-4E71-B3E1-4AACAFE62AF7}"/>
                  </a:ext>
                </a:extLst>
              </p:cNvPr>
              <p:cNvPicPr/>
              <p:nvPr/>
            </p:nvPicPr>
            <p:blipFill>
              <a:blip r:embed="rId533"/>
              <a:stretch>
                <a:fillRect/>
              </a:stretch>
            </p:blipFill>
            <p:spPr>
              <a:xfrm>
                <a:off x="6827787" y="4811307"/>
                <a:ext cx="130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74" name="Freihand 473">
                <a:extLst>
                  <a:ext uri="{FF2B5EF4-FFF2-40B4-BE49-F238E27FC236}">
                    <a16:creationId xmlns:a16="http://schemas.microsoft.com/office/drawing/2014/main" id="{0BA77918-5C33-4CDD-A929-1A8AE6EBC30D}"/>
                  </a:ext>
                </a:extLst>
              </p14:cNvPr>
              <p14:cNvContentPartPr/>
              <p14:nvPr/>
            </p14:nvContentPartPr>
            <p14:xfrm>
              <a:off x="6946227" y="4744707"/>
              <a:ext cx="79560" cy="167760"/>
            </p14:xfrm>
          </p:contentPart>
        </mc:Choice>
        <mc:Fallback xmlns="">
          <p:pic>
            <p:nvPicPr>
              <p:cNvPr id="474" name="Freihand 473">
                <a:extLst>
                  <a:ext uri="{FF2B5EF4-FFF2-40B4-BE49-F238E27FC236}">
                    <a16:creationId xmlns:a16="http://schemas.microsoft.com/office/drawing/2014/main" id="{0BA77918-5C33-4CDD-A929-1A8AE6EBC30D}"/>
                  </a:ext>
                </a:extLst>
              </p:cNvPr>
              <p:cNvPicPr/>
              <p:nvPr/>
            </p:nvPicPr>
            <p:blipFill>
              <a:blip r:embed="rId535"/>
              <a:stretch>
                <a:fillRect/>
              </a:stretch>
            </p:blipFill>
            <p:spPr>
              <a:xfrm>
                <a:off x="6941907" y="4740387"/>
                <a:ext cx="88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75" name="Freihand 474">
                <a:extLst>
                  <a:ext uri="{FF2B5EF4-FFF2-40B4-BE49-F238E27FC236}">
                    <a16:creationId xmlns:a16="http://schemas.microsoft.com/office/drawing/2014/main" id="{C3F6E535-01C6-4700-9FA8-4C77E3BB41E4}"/>
                  </a:ext>
                </a:extLst>
              </p14:cNvPr>
              <p14:cNvContentPartPr/>
              <p14:nvPr/>
            </p14:nvContentPartPr>
            <p14:xfrm>
              <a:off x="7022187" y="4741827"/>
              <a:ext cx="94320" cy="129240"/>
            </p14:xfrm>
          </p:contentPart>
        </mc:Choice>
        <mc:Fallback xmlns="">
          <p:pic>
            <p:nvPicPr>
              <p:cNvPr id="475" name="Freihand 474">
                <a:extLst>
                  <a:ext uri="{FF2B5EF4-FFF2-40B4-BE49-F238E27FC236}">
                    <a16:creationId xmlns:a16="http://schemas.microsoft.com/office/drawing/2014/main" id="{C3F6E535-01C6-4700-9FA8-4C77E3BB41E4}"/>
                  </a:ext>
                </a:extLst>
              </p:cNvPr>
              <p:cNvPicPr/>
              <p:nvPr/>
            </p:nvPicPr>
            <p:blipFill>
              <a:blip r:embed="rId537"/>
              <a:stretch>
                <a:fillRect/>
              </a:stretch>
            </p:blipFill>
            <p:spPr>
              <a:xfrm>
                <a:off x="7017867" y="4737507"/>
                <a:ext cx="102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76" name="Freihand 475">
                <a:extLst>
                  <a:ext uri="{FF2B5EF4-FFF2-40B4-BE49-F238E27FC236}">
                    <a16:creationId xmlns:a16="http://schemas.microsoft.com/office/drawing/2014/main" id="{A9AD0F7E-DCE9-4F3F-A1EC-2BEBDBB03E23}"/>
                  </a:ext>
                </a:extLst>
              </p14:cNvPr>
              <p14:cNvContentPartPr/>
              <p14:nvPr/>
            </p14:nvContentPartPr>
            <p14:xfrm>
              <a:off x="7093467" y="4512867"/>
              <a:ext cx="185040" cy="273240"/>
            </p14:xfrm>
          </p:contentPart>
        </mc:Choice>
        <mc:Fallback xmlns="">
          <p:pic>
            <p:nvPicPr>
              <p:cNvPr id="476" name="Freihand 475">
                <a:extLst>
                  <a:ext uri="{FF2B5EF4-FFF2-40B4-BE49-F238E27FC236}">
                    <a16:creationId xmlns:a16="http://schemas.microsoft.com/office/drawing/2014/main" id="{A9AD0F7E-DCE9-4F3F-A1EC-2BEBDBB03E23}"/>
                  </a:ext>
                </a:extLst>
              </p:cNvPr>
              <p:cNvPicPr/>
              <p:nvPr/>
            </p:nvPicPr>
            <p:blipFill>
              <a:blip r:embed="rId539"/>
              <a:stretch>
                <a:fillRect/>
              </a:stretch>
            </p:blipFill>
            <p:spPr>
              <a:xfrm>
                <a:off x="7089147" y="4508547"/>
                <a:ext cx="1936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77" name="Freihand 476">
                <a:extLst>
                  <a:ext uri="{FF2B5EF4-FFF2-40B4-BE49-F238E27FC236}">
                    <a16:creationId xmlns:a16="http://schemas.microsoft.com/office/drawing/2014/main" id="{653FCE13-9665-442B-888B-F2FDD5CFFE33}"/>
                  </a:ext>
                </a:extLst>
              </p14:cNvPr>
              <p14:cNvContentPartPr/>
              <p14:nvPr/>
            </p14:nvContentPartPr>
            <p14:xfrm>
              <a:off x="7281387" y="4391547"/>
              <a:ext cx="258840" cy="275400"/>
            </p14:xfrm>
          </p:contentPart>
        </mc:Choice>
        <mc:Fallback xmlns="">
          <p:pic>
            <p:nvPicPr>
              <p:cNvPr id="477" name="Freihand 476">
                <a:extLst>
                  <a:ext uri="{FF2B5EF4-FFF2-40B4-BE49-F238E27FC236}">
                    <a16:creationId xmlns:a16="http://schemas.microsoft.com/office/drawing/2014/main" id="{653FCE13-9665-442B-888B-F2FDD5CFFE33}"/>
                  </a:ext>
                </a:extLst>
              </p:cNvPr>
              <p:cNvPicPr/>
              <p:nvPr/>
            </p:nvPicPr>
            <p:blipFill>
              <a:blip r:embed="rId541"/>
              <a:stretch>
                <a:fillRect/>
              </a:stretch>
            </p:blipFill>
            <p:spPr>
              <a:xfrm>
                <a:off x="7277067" y="4387227"/>
                <a:ext cx="267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84" name="Freihand 483">
                <a:extLst>
                  <a:ext uri="{FF2B5EF4-FFF2-40B4-BE49-F238E27FC236}">
                    <a16:creationId xmlns:a16="http://schemas.microsoft.com/office/drawing/2014/main" id="{EE761415-2204-4F34-83F1-42ED26511B3B}"/>
                  </a:ext>
                </a:extLst>
              </p14:cNvPr>
              <p14:cNvContentPartPr/>
              <p14:nvPr/>
            </p14:nvContentPartPr>
            <p14:xfrm>
              <a:off x="2209347" y="4489107"/>
              <a:ext cx="277920" cy="161280"/>
            </p14:xfrm>
          </p:contentPart>
        </mc:Choice>
        <mc:Fallback xmlns="">
          <p:pic>
            <p:nvPicPr>
              <p:cNvPr id="484" name="Freihand 483">
                <a:extLst>
                  <a:ext uri="{FF2B5EF4-FFF2-40B4-BE49-F238E27FC236}">
                    <a16:creationId xmlns:a16="http://schemas.microsoft.com/office/drawing/2014/main" id="{EE761415-2204-4F34-83F1-42ED26511B3B}"/>
                  </a:ext>
                </a:extLst>
              </p:cNvPr>
              <p:cNvPicPr/>
              <p:nvPr/>
            </p:nvPicPr>
            <p:blipFill>
              <a:blip r:embed="rId543"/>
              <a:stretch>
                <a:fillRect/>
              </a:stretch>
            </p:blipFill>
            <p:spPr>
              <a:xfrm>
                <a:off x="2205027" y="4484787"/>
                <a:ext cx="286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85" name="Freihand 484">
                <a:extLst>
                  <a:ext uri="{FF2B5EF4-FFF2-40B4-BE49-F238E27FC236}">
                    <a16:creationId xmlns:a16="http://schemas.microsoft.com/office/drawing/2014/main" id="{130DF156-C617-4744-BFEB-05AF9FC1AF7F}"/>
                  </a:ext>
                </a:extLst>
              </p14:cNvPr>
              <p14:cNvContentPartPr/>
              <p14:nvPr/>
            </p14:nvContentPartPr>
            <p14:xfrm>
              <a:off x="2160747" y="4446987"/>
              <a:ext cx="185040" cy="184680"/>
            </p14:xfrm>
          </p:contentPart>
        </mc:Choice>
        <mc:Fallback xmlns="">
          <p:pic>
            <p:nvPicPr>
              <p:cNvPr id="485" name="Freihand 484">
                <a:extLst>
                  <a:ext uri="{FF2B5EF4-FFF2-40B4-BE49-F238E27FC236}">
                    <a16:creationId xmlns:a16="http://schemas.microsoft.com/office/drawing/2014/main" id="{130DF156-C617-4744-BFEB-05AF9FC1AF7F}"/>
                  </a:ext>
                </a:extLst>
              </p:cNvPr>
              <p:cNvPicPr/>
              <p:nvPr/>
            </p:nvPicPr>
            <p:blipFill>
              <a:blip r:embed="rId545"/>
              <a:stretch>
                <a:fillRect/>
              </a:stretch>
            </p:blipFill>
            <p:spPr>
              <a:xfrm>
                <a:off x="2156427" y="4442667"/>
                <a:ext cx="19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87" name="Freihand 486">
                <a:extLst>
                  <a:ext uri="{FF2B5EF4-FFF2-40B4-BE49-F238E27FC236}">
                    <a16:creationId xmlns:a16="http://schemas.microsoft.com/office/drawing/2014/main" id="{F708AD0A-7150-4E2B-B0BC-0AC2B1CB97B0}"/>
                  </a:ext>
                </a:extLst>
              </p14:cNvPr>
              <p14:cNvContentPartPr/>
              <p14:nvPr/>
            </p14:nvContentPartPr>
            <p14:xfrm>
              <a:off x="1014507" y="3975747"/>
              <a:ext cx="2019960" cy="1188000"/>
            </p14:xfrm>
          </p:contentPart>
        </mc:Choice>
        <mc:Fallback xmlns="">
          <p:pic>
            <p:nvPicPr>
              <p:cNvPr id="487" name="Freihand 486">
                <a:extLst>
                  <a:ext uri="{FF2B5EF4-FFF2-40B4-BE49-F238E27FC236}">
                    <a16:creationId xmlns:a16="http://schemas.microsoft.com/office/drawing/2014/main" id="{F708AD0A-7150-4E2B-B0BC-0AC2B1CB97B0}"/>
                  </a:ext>
                </a:extLst>
              </p:cNvPr>
              <p:cNvPicPr/>
              <p:nvPr/>
            </p:nvPicPr>
            <p:blipFill>
              <a:blip r:embed="rId547"/>
              <a:stretch>
                <a:fillRect/>
              </a:stretch>
            </p:blipFill>
            <p:spPr>
              <a:xfrm>
                <a:off x="1010187" y="3971427"/>
                <a:ext cx="2028600" cy="1196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8" name="Freihand 487">
                <a:extLst>
                  <a:ext uri="{FF2B5EF4-FFF2-40B4-BE49-F238E27FC236}">
                    <a16:creationId xmlns:a16="http://schemas.microsoft.com/office/drawing/2014/main" id="{2706B31D-6765-4470-B7D5-1230DD9B6DB9}"/>
                  </a:ext>
                </a:extLst>
              </p14:cNvPr>
              <p14:cNvContentPartPr/>
              <p14:nvPr/>
            </p14:nvContentPartPr>
            <p14:xfrm>
              <a:off x="3144267" y="3864867"/>
              <a:ext cx="72000" cy="154440"/>
            </p14:xfrm>
          </p:contentPart>
        </mc:Choice>
        <mc:Fallback xmlns="">
          <p:pic>
            <p:nvPicPr>
              <p:cNvPr id="488" name="Freihand 487">
                <a:extLst>
                  <a:ext uri="{FF2B5EF4-FFF2-40B4-BE49-F238E27FC236}">
                    <a16:creationId xmlns:a16="http://schemas.microsoft.com/office/drawing/2014/main" id="{2706B31D-6765-4470-B7D5-1230DD9B6DB9}"/>
                  </a:ext>
                </a:extLst>
              </p:cNvPr>
              <p:cNvPicPr/>
              <p:nvPr/>
            </p:nvPicPr>
            <p:blipFill>
              <a:blip r:embed="rId549"/>
              <a:stretch>
                <a:fillRect/>
              </a:stretch>
            </p:blipFill>
            <p:spPr>
              <a:xfrm>
                <a:off x="3139947" y="3860547"/>
                <a:ext cx="80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89" name="Freihand 488">
                <a:extLst>
                  <a:ext uri="{FF2B5EF4-FFF2-40B4-BE49-F238E27FC236}">
                    <a16:creationId xmlns:a16="http://schemas.microsoft.com/office/drawing/2014/main" id="{570220DD-CECC-42E1-A6BA-DBD0695ECE6E}"/>
                  </a:ext>
                </a:extLst>
              </p14:cNvPr>
              <p14:cNvContentPartPr/>
              <p14:nvPr/>
            </p14:nvContentPartPr>
            <p14:xfrm>
              <a:off x="3197907" y="3873507"/>
              <a:ext cx="43560" cy="117360"/>
            </p14:xfrm>
          </p:contentPart>
        </mc:Choice>
        <mc:Fallback xmlns="">
          <p:pic>
            <p:nvPicPr>
              <p:cNvPr id="489" name="Freihand 488">
                <a:extLst>
                  <a:ext uri="{FF2B5EF4-FFF2-40B4-BE49-F238E27FC236}">
                    <a16:creationId xmlns:a16="http://schemas.microsoft.com/office/drawing/2014/main" id="{570220DD-CECC-42E1-A6BA-DBD0695ECE6E}"/>
                  </a:ext>
                </a:extLst>
              </p:cNvPr>
              <p:cNvPicPr/>
              <p:nvPr/>
            </p:nvPicPr>
            <p:blipFill>
              <a:blip r:embed="rId551"/>
              <a:stretch>
                <a:fillRect/>
              </a:stretch>
            </p:blipFill>
            <p:spPr>
              <a:xfrm>
                <a:off x="3193587" y="3869187"/>
                <a:ext cx="5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90" name="Freihand 489">
                <a:extLst>
                  <a:ext uri="{FF2B5EF4-FFF2-40B4-BE49-F238E27FC236}">
                    <a16:creationId xmlns:a16="http://schemas.microsoft.com/office/drawing/2014/main" id="{BE8AC428-391A-4503-9502-940CCE319DB5}"/>
                  </a:ext>
                </a:extLst>
              </p14:cNvPr>
              <p14:cNvContentPartPr/>
              <p14:nvPr/>
            </p14:nvContentPartPr>
            <p14:xfrm>
              <a:off x="3153627" y="3926787"/>
              <a:ext cx="66960" cy="35640"/>
            </p14:xfrm>
          </p:contentPart>
        </mc:Choice>
        <mc:Fallback xmlns="">
          <p:pic>
            <p:nvPicPr>
              <p:cNvPr id="490" name="Freihand 489">
                <a:extLst>
                  <a:ext uri="{FF2B5EF4-FFF2-40B4-BE49-F238E27FC236}">
                    <a16:creationId xmlns:a16="http://schemas.microsoft.com/office/drawing/2014/main" id="{BE8AC428-391A-4503-9502-940CCE319DB5}"/>
                  </a:ext>
                </a:extLst>
              </p:cNvPr>
              <p:cNvPicPr/>
              <p:nvPr/>
            </p:nvPicPr>
            <p:blipFill>
              <a:blip r:embed="rId553"/>
              <a:stretch>
                <a:fillRect/>
              </a:stretch>
            </p:blipFill>
            <p:spPr>
              <a:xfrm>
                <a:off x="3149307" y="3922467"/>
                <a:ext cx="75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91" name="Freihand 490">
                <a:extLst>
                  <a:ext uri="{FF2B5EF4-FFF2-40B4-BE49-F238E27FC236}">
                    <a16:creationId xmlns:a16="http://schemas.microsoft.com/office/drawing/2014/main" id="{924A9CFD-AB59-49EC-9274-79869A9673C5}"/>
                  </a:ext>
                </a:extLst>
              </p14:cNvPr>
              <p14:cNvContentPartPr/>
              <p14:nvPr/>
            </p14:nvContentPartPr>
            <p14:xfrm>
              <a:off x="3251187" y="3839307"/>
              <a:ext cx="85680" cy="144360"/>
            </p14:xfrm>
          </p:contentPart>
        </mc:Choice>
        <mc:Fallback xmlns="">
          <p:pic>
            <p:nvPicPr>
              <p:cNvPr id="491" name="Freihand 490">
                <a:extLst>
                  <a:ext uri="{FF2B5EF4-FFF2-40B4-BE49-F238E27FC236}">
                    <a16:creationId xmlns:a16="http://schemas.microsoft.com/office/drawing/2014/main" id="{924A9CFD-AB59-49EC-9274-79869A9673C5}"/>
                  </a:ext>
                </a:extLst>
              </p:cNvPr>
              <p:cNvPicPr/>
              <p:nvPr/>
            </p:nvPicPr>
            <p:blipFill>
              <a:blip r:embed="rId555"/>
              <a:stretch>
                <a:fillRect/>
              </a:stretch>
            </p:blipFill>
            <p:spPr>
              <a:xfrm>
                <a:off x="3246867" y="3834987"/>
                <a:ext cx="94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93" name="Freihand 492">
                <a:extLst>
                  <a:ext uri="{FF2B5EF4-FFF2-40B4-BE49-F238E27FC236}">
                    <a16:creationId xmlns:a16="http://schemas.microsoft.com/office/drawing/2014/main" id="{9C829D7B-A04E-4279-8C29-D0D3D6A92E70}"/>
                  </a:ext>
                </a:extLst>
              </p14:cNvPr>
              <p14:cNvContentPartPr/>
              <p14:nvPr/>
            </p14:nvContentPartPr>
            <p14:xfrm>
              <a:off x="3381507" y="3751827"/>
              <a:ext cx="22320" cy="97920"/>
            </p14:xfrm>
          </p:contentPart>
        </mc:Choice>
        <mc:Fallback xmlns="">
          <p:pic>
            <p:nvPicPr>
              <p:cNvPr id="493" name="Freihand 492">
                <a:extLst>
                  <a:ext uri="{FF2B5EF4-FFF2-40B4-BE49-F238E27FC236}">
                    <a16:creationId xmlns:a16="http://schemas.microsoft.com/office/drawing/2014/main" id="{9C829D7B-A04E-4279-8C29-D0D3D6A92E70}"/>
                  </a:ext>
                </a:extLst>
              </p:cNvPr>
              <p:cNvPicPr/>
              <p:nvPr/>
            </p:nvPicPr>
            <p:blipFill>
              <a:blip r:embed="rId557"/>
              <a:stretch>
                <a:fillRect/>
              </a:stretch>
            </p:blipFill>
            <p:spPr>
              <a:xfrm>
                <a:off x="3377187" y="3747507"/>
                <a:ext cx="3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95" name="Freihand 494">
                <a:extLst>
                  <a:ext uri="{FF2B5EF4-FFF2-40B4-BE49-F238E27FC236}">
                    <a16:creationId xmlns:a16="http://schemas.microsoft.com/office/drawing/2014/main" id="{EDEA6C9F-2B99-4AF5-BEBC-EDF60FC182E2}"/>
                  </a:ext>
                </a:extLst>
              </p14:cNvPr>
              <p14:cNvContentPartPr/>
              <p14:nvPr/>
            </p14:nvContentPartPr>
            <p14:xfrm>
              <a:off x="2953467" y="4225587"/>
              <a:ext cx="95400" cy="194760"/>
            </p14:xfrm>
          </p:contentPart>
        </mc:Choice>
        <mc:Fallback xmlns="">
          <p:pic>
            <p:nvPicPr>
              <p:cNvPr id="495" name="Freihand 494">
                <a:extLst>
                  <a:ext uri="{FF2B5EF4-FFF2-40B4-BE49-F238E27FC236}">
                    <a16:creationId xmlns:a16="http://schemas.microsoft.com/office/drawing/2014/main" id="{EDEA6C9F-2B99-4AF5-BEBC-EDF60FC182E2}"/>
                  </a:ext>
                </a:extLst>
              </p:cNvPr>
              <p:cNvPicPr/>
              <p:nvPr/>
            </p:nvPicPr>
            <p:blipFill>
              <a:blip r:embed="rId559"/>
              <a:stretch>
                <a:fillRect/>
              </a:stretch>
            </p:blipFill>
            <p:spPr>
              <a:xfrm>
                <a:off x="2949147" y="4221267"/>
                <a:ext cx="104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96" name="Freihand 495">
                <a:extLst>
                  <a:ext uri="{FF2B5EF4-FFF2-40B4-BE49-F238E27FC236}">
                    <a16:creationId xmlns:a16="http://schemas.microsoft.com/office/drawing/2014/main" id="{5D7C018A-6962-4B68-9607-DA5FDBA7DA8A}"/>
                  </a:ext>
                </a:extLst>
              </p14:cNvPr>
              <p14:cNvContentPartPr/>
              <p14:nvPr/>
            </p14:nvContentPartPr>
            <p14:xfrm>
              <a:off x="2887947" y="4143147"/>
              <a:ext cx="166320" cy="196200"/>
            </p14:xfrm>
          </p:contentPart>
        </mc:Choice>
        <mc:Fallback xmlns="">
          <p:pic>
            <p:nvPicPr>
              <p:cNvPr id="496" name="Freihand 495">
                <a:extLst>
                  <a:ext uri="{FF2B5EF4-FFF2-40B4-BE49-F238E27FC236}">
                    <a16:creationId xmlns:a16="http://schemas.microsoft.com/office/drawing/2014/main" id="{5D7C018A-6962-4B68-9607-DA5FDBA7DA8A}"/>
                  </a:ext>
                </a:extLst>
              </p:cNvPr>
              <p:cNvPicPr/>
              <p:nvPr/>
            </p:nvPicPr>
            <p:blipFill>
              <a:blip r:embed="rId561"/>
              <a:stretch>
                <a:fillRect/>
              </a:stretch>
            </p:blipFill>
            <p:spPr>
              <a:xfrm>
                <a:off x="2883627" y="4138827"/>
                <a:ext cx="174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00" name="Freihand 499">
                <a:extLst>
                  <a:ext uri="{FF2B5EF4-FFF2-40B4-BE49-F238E27FC236}">
                    <a16:creationId xmlns:a16="http://schemas.microsoft.com/office/drawing/2014/main" id="{85C442E9-AB8E-4151-87E1-215C7083950E}"/>
                  </a:ext>
                </a:extLst>
              </p14:cNvPr>
              <p14:cNvContentPartPr/>
              <p14:nvPr/>
            </p14:nvContentPartPr>
            <p14:xfrm>
              <a:off x="1878867" y="4428627"/>
              <a:ext cx="167760" cy="11520"/>
            </p14:xfrm>
          </p:contentPart>
        </mc:Choice>
        <mc:Fallback xmlns="">
          <p:pic>
            <p:nvPicPr>
              <p:cNvPr id="500" name="Freihand 499">
                <a:extLst>
                  <a:ext uri="{FF2B5EF4-FFF2-40B4-BE49-F238E27FC236}">
                    <a16:creationId xmlns:a16="http://schemas.microsoft.com/office/drawing/2014/main" id="{85C442E9-AB8E-4151-87E1-215C7083950E}"/>
                  </a:ext>
                </a:extLst>
              </p:cNvPr>
              <p:cNvPicPr/>
              <p:nvPr/>
            </p:nvPicPr>
            <p:blipFill>
              <a:blip r:embed="rId563"/>
              <a:stretch>
                <a:fillRect/>
              </a:stretch>
            </p:blipFill>
            <p:spPr>
              <a:xfrm>
                <a:off x="1874547" y="4424307"/>
                <a:ext cx="176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98" name="Freihand 497">
                <a:extLst>
                  <a:ext uri="{FF2B5EF4-FFF2-40B4-BE49-F238E27FC236}">
                    <a16:creationId xmlns:a16="http://schemas.microsoft.com/office/drawing/2014/main" id="{818B024C-9CBB-427F-9EDF-7EFA19B8B12C}"/>
                  </a:ext>
                </a:extLst>
              </p14:cNvPr>
              <p14:cNvContentPartPr/>
              <p14:nvPr/>
            </p14:nvContentPartPr>
            <p14:xfrm>
              <a:off x="800307" y="4436547"/>
              <a:ext cx="204120" cy="24120"/>
            </p14:xfrm>
          </p:contentPart>
        </mc:Choice>
        <mc:Fallback xmlns="">
          <p:pic>
            <p:nvPicPr>
              <p:cNvPr id="498" name="Freihand 497">
                <a:extLst>
                  <a:ext uri="{FF2B5EF4-FFF2-40B4-BE49-F238E27FC236}">
                    <a16:creationId xmlns:a16="http://schemas.microsoft.com/office/drawing/2014/main" id="{818B024C-9CBB-427F-9EDF-7EFA19B8B12C}"/>
                  </a:ext>
                </a:extLst>
              </p:cNvPr>
              <p:cNvPicPr/>
              <p:nvPr/>
            </p:nvPicPr>
            <p:blipFill>
              <a:blip r:embed="rId565"/>
              <a:stretch>
                <a:fillRect/>
              </a:stretch>
            </p:blipFill>
            <p:spPr>
              <a:xfrm>
                <a:off x="795987" y="4432227"/>
                <a:ext cx="212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99" name="Freihand 498">
                <a:extLst>
                  <a:ext uri="{FF2B5EF4-FFF2-40B4-BE49-F238E27FC236}">
                    <a16:creationId xmlns:a16="http://schemas.microsoft.com/office/drawing/2014/main" id="{61030718-048C-49A0-A1BB-9ED97AF892D0}"/>
                  </a:ext>
                </a:extLst>
              </p14:cNvPr>
              <p14:cNvContentPartPr/>
              <p14:nvPr/>
            </p14:nvContentPartPr>
            <p14:xfrm>
              <a:off x="1134027" y="4441227"/>
              <a:ext cx="489960" cy="13680"/>
            </p14:xfrm>
          </p:contentPart>
        </mc:Choice>
        <mc:Fallback xmlns="">
          <p:pic>
            <p:nvPicPr>
              <p:cNvPr id="499" name="Freihand 498">
                <a:extLst>
                  <a:ext uri="{FF2B5EF4-FFF2-40B4-BE49-F238E27FC236}">
                    <a16:creationId xmlns:a16="http://schemas.microsoft.com/office/drawing/2014/main" id="{61030718-048C-49A0-A1BB-9ED97AF892D0}"/>
                  </a:ext>
                </a:extLst>
              </p:cNvPr>
              <p:cNvPicPr/>
              <p:nvPr/>
            </p:nvPicPr>
            <p:blipFill>
              <a:blip r:embed="rId567"/>
              <a:stretch>
                <a:fillRect/>
              </a:stretch>
            </p:blipFill>
            <p:spPr>
              <a:xfrm>
                <a:off x="1129707" y="4436907"/>
                <a:ext cx="498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01" name="Freihand 500">
                <a:extLst>
                  <a:ext uri="{FF2B5EF4-FFF2-40B4-BE49-F238E27FC236}">
                    <a16:creationId xmlns:a16="http://schemas.microsoft.com/office/drawing/2014/main" id="{FDFABB42-E47B-4FA8-83EC-93122FF0EAE2}"/>
                  </a:ext>
                </a:extLst>
              </p14:cNvPr>
              <p14:cNvContentPartPr/>
              <p14:nvPr/>
            </p14:nvContentPartPr>
            <p14:xfrm>
              <a:off x="376227" y="4334667"/>
              <a:ext cx="79200" cy="213480"/>
            </p14:xfrm>
          </p:contentPart>
        </mc:Choice>
        <mc:Fallback xmlns="">
          <p:pic>
            <p:nvPicPr>
              <p:cNvPr id="501" name="Freihand 500">
                <a:extLst>
                  <a:ext uri="{FF2B5EF4-FFF2-40B4-BE49-F238E27FC236}">
                    <a16:creationId xmlns:a16="http://schemas.microsoft.com/office/drawing/2014/main" id="{FDFABB42-E47B-4FA8-83EC-93122FF0EAE2}"/>
                  </a:ext>
                </a:extLst>
              </p:cNvPr>
              <p:cNvPicPr/>
              <p:nvPr/>
            </p:nvPicPr>
            <p:blipFill>
              <a:blip r:embed="rId569"/>
              <a:stretch>
                <a:fillRect/>
              </a:stretch>
            </p:blipFill>
            <p:spPr>
              <a:xfrm>
                <a:off x="371907" y="4330347"/>
                <a:ext cx="87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02" name="Freihand 501">
                <a:extLst>
                  <a:ext uri="{FF2B5EF4-FFF2-40B4-BE49-F238E27FC236}">
                    <a16:creationId xmlns:a16="http://schemas.microsoft.com/office/drawing/2014/main" id="{25B97EAE-C6B7-4641-91D4-3AF26C211BB8}"/>
                  </a:ext>
                </a:extLst>
              </p14:cNvPr>
              <p14:cNvContentPartPr/>
              <p14:nvPr/>
            </p14:nvContentPartPr>
            <p14:xfrm>
              <a:off x="480627" y="4416747"/>
              <a:ext cx="116280" cy="104400"/>
            </p14:xfrm>
          </p:contentPart>
        </mc:Choice>
        <mc:Fallback xmlns="">
          <p:pic>
            <p:nvPicPr>
              <p:cNvPr id="502" name="Freihand 501">
                <a:extLst>
                  <a:ext uri="{FF2B5EF4-FFF2-40B4-BE49-F238E27FC236}">
                    <a16:creationId xmlns:a16="http://schemas.microsoft.com/office/drawing/2014/main" id="{25B97EAE-C6B7-4641-91D4-3AF26C211BB8}"/>
                  </a:ext>
                </a:extLst>
              </p:cNvPr>
              <p:cNvPicPr/>
              <p:nvPr/>
            </p:nvPicPr>
            <p:blipFill>
              <a:blip r:embed="rId571"/>
              <a:stretch>
                <a:fillRect/>
              </a:stretch>
            </p:blipFill>
            <p:spPr>
              <a:xfrm>
                <a:off x="476307" y="4412427"/>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505" name="Freihand 504">
                <a:extLst>
                  <a:ext uri="{FF2B5EF4-FFF2-40B4-BE49-F238E27FC236}">
                    <a16:creationId xmlns:a16="http://schemas.microsoft.com/office/drawing/2014/main" id="{D747C612-03FD-4C1D-80C9-B6EF5DB4A940}"/>
                  </a:ext>
                </a:extLst>
              </p14:cNvPr>
              <p14:cNvContentPartPr/>
              <p14:nvPr/>
            </p14:nvContentPartPr>
            <p14:xfrm>
              <a:off x="1927467" y="6468027"/>
              <a:ext cx="445320" cy="412560"/>
            </p14:xfrm>
          </p:contentPart>
        </mc:Choice>
        <mc:Fallback xmlns="">
          <p:pic>
            <p:nvPicPr>
              <p:cNvPr id="505" name="Freihand 504">
                <a:extLst>
                  <a:ext uri="{FF2B5EF4-FFF2-40B4-BE49-F238E27FC236}">
                    <a16:creationId xmlns:a16="http://schemas.microsoft.com/office/drawing/2014/main" id="{D747C612-03FD-4C1D-80C9-B6EF5DB4A940}"/>
                  </a:ext>
                </a:extLst>
              </p:cNvPr>
              <p:cNvPicPr/>
              <p:nvPr/>
            </p:nvPicPr>
            <p:blipFill>
              <a:blip r:embed="rId573"/>
              <a:stretch>
                <a:fillRect/>
              </a:stretch>
            </p:blipFill>
            <p:spPr>
              <a:xfrm>
                <a:off x="1923147" y="6463707"/>
                <a:ext cx="453960" cy="421200"/>
              </a:xfrm>
              <a:prstGeom prst="rect">
                <a:avLst/>
              </a:prstGeom>
            </p:spPr>
          </p:pic>
        </mc:Fallback>
      </mc:AlternateContent>
      <p:grpSp>
        <p:nvGrpSpPr>
          <p:cNvPr id="624" name="Gruppieren 623">
            <a:extLst>
              <a:ext uri="{FF2B5EF4-FFF2-40B4-BE49-F238E27FC236}">
                <a16:creationId xmlns:a16="http://schemas.microsoft.com/office/drawing/2014/main" id="{BB3A859E-FD57-4815-BFB9-DAA8CF0A03C3}"/>
              </a:ext>
            </a:extLst>
          </p:cNvPr>
          <p:cNvGrpSpPr/>
          <p:nvPr/>
        </p:nvGrpSpPr>
        <p:grpSpPr>
          <a:xfrm>
            <a:off x="7486587" y="960387"/>
            <a:ext cx="4497480" cy="3711600"/>
            <a:chOff x="7486587" y="960387"/>
            <a:chExt cx="4497480" cy="3711600"/>
          </a:xfrm>
        </p:grpSpPr>
        <mc:AlternateContent xmlns:mc="http://schemas.openxmlformats.org/markup-compatibility/2006" xmlns:p14="http://schemas.microsoft.com/office/powerpoint/2010/main">
          <mc:Choice Requires="p14">
            <p:contentPart p14:bwMode="auto" r:id="rId574">
              <p14:nvContentPartPr>
                <p14:cNvPr id="176" name="Freihand 175">
                  <a:extLst>
                    <a:ext uri="{FF2B5EF4-FFF2-40B4-BE49-F238E27FC236}">
                      <a16:creationId xmlns:a16="http://schemas.microsoft.com/office/drawing/2014/main" id="{82BF66A6-4C6D-4862-8369-6B82F00E914F}"/>
                    </a:ext>
                  </a:extLst>
                </p14:cNvPr>
                <p14:cNvContentPartPr/>
                <p14:nvPr/>
              </p14:nvContentPartPr>
              <p14:xfrm>
                <a:off x="7486587" y="1173147"/>
                <a:ext cx="147960" cy="181800"/>
              </p14:xfrm>
            </p:contentPart>
          </mc:Choice>
          <mc:Fallback xmlns="">
            <p:pic>
              <p:nvPicPr>
                <p:cNvPr id="176" name="Freihand 175">
                  <a:extLst>
                    <a:ext uri="{FF2B5EF4-FFF2-40B4-BE49-F238E27FC236}">
                      <a16:creationId xmlns:a16="http://schemas.microsoft.com/office/drawing/2014/main" id="{82BF66A6-4C6D-4862-8369-6B82F00E914F}"/>
                    </a:ext>
                  </a:extLst>
                </p:cNvPr>
                <p:cNvPicPr/>
                <p:nvPr/>
              </p:nvPicPr>
              <p:blipFill>
                <a:blip r:embed="rId575"/>
                <a:stretch>
                  <a:fillRect/>
                </a:stretch>
              </p:blipFill>
              <p:spPr>
                <a:xfrm>
                  <a:off x="7482267" y="1168827"/>
                  <a:ext cx="156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7" name="Freihand 176">
                  <a:extLst>
                    <a:ext uri="{FF2B5EF4-FFF2-40B4-BE49-F238E27FC236}">
                      <a16:creationId xmlns:a16="http://schemas.microsoft.com/office/drawing/2014/main" id="{3E8E46FE-C710-45A7-B61C-E889C377D927}"/>
                    </a:ext>
                  </a:extLst>
                </p14:cNvPr>
                <p14:cNvContentPartPr/>
                <p14:nvPr/>
              </p14:nvContentPartPr>
              <p14:xfrm>
                <a:off x="7596027" y="1110507"/>
                <a:ext cx="150480" cy="342360"/>
              </p14:xfrm>
            </p:contentPart>
          </mc:Choice>
          <mc:Fallback xmlns="">
            <p:pic>
              <p:nvPicPr>
                <p:cNvPr id="177" name="Freihand 176">
                  <a:extLst>
                    <a:ext uri="{FF2B5EF4-FFF2-40B4-BE49-F238E27FC236}">
                      <a16:creationId xmlns:a16="http://schemas.microsoft.com/office/drawing/2014/main" id="{3E8E46FE-C710-45A7-B61C-E889C377D927}"/>
                    </a:ext>
                  </a:extLst>
                </p:cNvPr>
                <p:cNvPicPr/>
                <p:nvPr/>
              </p:nvPicPr>
              <p:blipFill>
                <a:blip r:embed="rId577"/>
                <a:stretch>
                  <a:fillRect/>
                </a:stretch>
              </p:blipFill>
              <p:spPr>
                <a:xfrm>
                  <a:off x="7591707" y="1106187"/>
                  <a:ext cx="1591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9" name="Freihand 178">
                  <a:extLst>
                    <a:ext uri="{FF2B5EF4-FFF2-40B4-BE49-F238E27FC236}">
                      <a16:creationId xmlns:a16="http://schemas.microsoft.com/office/drawing/2014/main" id="{CC9D6492-1B01-4E5C-99CD-8904860C121F}"/>
                    </a:ext>
                  </a:extLst>
                </p14:cNvPr>
                <p14:cNvContentPartPr/>
                <p14:nvPr/>
              </p14:nvContentPartPr>
              <p14:xfrm>
                <a:off x="7882227" y="1125987"/>
                <a:ext cx="121680" cy="167760"/>
              </p14:xfrm>
            </p:contentPart>
          </mc:Choice>
          <mc:Fallback xmlns="">
            <p:pic>
              <p:nvPicPr>
                <p:cNvPr id="179" name="Freihand 178">
                  <a:extLst>
                    <a:ext uri="{FF2B5EF4-FFF2-40B4-BE49-F238E27FC236}">
                      <a16:creationId xmlns:a16="http://schemas.microsoft.com/office/drawing/2014/main" id="{CC9D6492-1B01-4E5C-99CD-8904860C121F}"/>
                    </a:ext>
                  </a:extLst>
                </p:cNvPr>
                <p:cNvPicPr/>
                <p:nvPr/>
              </p:nvPicPr>
              <p:blipFill>
                <a:blip r:embed="rId579"/>
                <a:stretch>
                  <a:fillRect/>
                </a:stretch>
              </p:blipFill>
              <p:spPr>
                <a:xfrm>
                  <a:off x="7877907" y="1121667"/>
                  <a:ext cx="130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0" name="Freihand 179">
                  <a:extLst>
                    <a:ext uri="{FF2B5EF4-FFF2-40B4-BE49-F238E27FC236}">
                      <a16:creationId xmlns:a16="http://schemas.microsoft.com/office/drawing/2014/main" id="{27C38BD4-4B1F-43BE-AEE7-02BF3612A3E8}"/>
                    </a:ext>
                  </a:extLst>
                </p14:cNvPr>
                <p14:cNvContentPartPr/>
                <p14:nvPr/>
              </p14:nvContentPartPr>
              <p14:xfrm>
                <a:off x="7968267" y="1200867"/>
                <a:ext cx="144720" cy="97920"/>
              </p14:xfrm>
            </p:contentPart>
          </mc:Choice>
          <mc:Fallback xmlns="">
            <p:pic>
              <p:nvPicPr>
                <p:cNvPr id="180" name="Freihand 179">
                  <a:extLst>
                    <a:ext uri="{FF2B5EF4-FFF2-40B4-BE49-F238E27FC236}">
                      <a16:creationId xmlns:a16="http://schemas.microsoft.com/office/drawing/2014/main" id="{27C38BD4-4B1F-43BE-AEE7-02BF3612A3E8}"/>
                    </a:ext>
                  </a:extLst>
                </p:cNvPr>
                <p:cNvPicPr/>
                <p:nvPr/>
              </p:nvPicPr>
              <p:blipFill>
                <a:blip r:embed="rId581"/>
                <a:stretch>
                  <a:fillRect/>
                </a:stretch>
              </p:blipFill>
              <p:spPr>
                <a:xfrm>
                  <a:off x="7963947" y="1196547"/>
                  <a:ext cx="15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1" name="Freihand 180">
                  <a:extLst>
                    <a:ext uri="{FF2B5EF4-FFF2-40B4-BE49-F238E27FC236}">
                      <a16:creationId xmlns:a16="http://schemas.microsoft.com/office/drawing/2014/main" id="{E56FE9DC-7DEF-4ACF-B1E3-C5A4AFE61E5E}"/>
                    </a:ext>
                  </a:extLst>
                </p14:cNvPr>
                <p14:cNvContentPartPr/>
                <p14:nvPr/>
              </p14:nvContentPartPr>
              <p14:xfrm>
                <a:off x="8114067" y="1197267"/>
                <a:ext cx="86400" cy="96120"/>
              </p14:xfrm>
            </p:contentPart>
          </mc:Choice>
          <mc:Fallback xmlns="">
            <p:pic>
              <p:nvPicPr>
                <p:cNvPr id="181" name="Freihand 180">
                  <a:extLst>
                    <a:ext uri="{FF2B5EF4-FFF2-40B4-BE49-F238E27FC236}">
                      <a16:creationId xmlns:a16="http://schemas.microsoft.com/office/drawing/2014/main" id="{E56FE9DC-7DEF-4ACF-B1E3-C5A4AFE61E5E}"/>
                    </a:ext>
                  </a:extLst>
                </p:cNvPr>
                <p:cNvPicPr/>
                <p:nvPr/>
              </p:nvPicPr>
              <p:blipFill>
                <a:blip r:embed="rId583"/>
                <a:stretch>
                  <a:fillRect/>
                </a:stretch>
              </p:blipFill>
              <p:spPr>
                <a:xfrm>
                  <a:off x="8109747" y="1192947"/>
                  <a:ext cx="95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2" name="Freihand 181">
                  <a:extLst>
                    <a:ext uri="{FF2B5EF4-FFF2-40B4-BE49-F238E27FC236}">
                      <a16:creationId xmlns:a16="http://schemas.microsoft.com/office/drawing/2014/main" id="{09F58690-135B-4FEF-AD7D-B83CD0DBE25D}"/>
                    </a:ext>
                  </a:extLst>
                </p14:cNvPr>
                <p14:cNvContentPartPr/>
                <p14:nvPr/>
              </p14:nvContentPartPr>
              <p14:xfrm>
                <a:off x="8209467" y="1136787"/>
                <a:ext cx="119160" cy="163080"/>
              </p14:xfrm>
            </p:contentPart>
          </mc:Choice>
          <mc:Fallback xmlns="">
            <p:pic>
              <p:nvPicPr>
                <p:cNvPr id="182" name="Freihand 181">
                  <a:extLst>
                    <a:ext uri="{FF2B5EF4-FFF2-40B4-BE49-F238E27FC236}">
                      <a16:creationId xmlns:a16="http://schemas.microsoft.com/office/drawing/2014/main" id="{09F58690-135B-4FEF-AD7D-B83CD0DBE25D}"/>
                    </a:ext>
                  </a:extLst>
                </p:cNvPr>
                <p:cNvPicPr/>
                <p:nvPr/>
              </p:nvPicPr>
              <p:blipFill>
                <a:blip r:embed="rId585"/>
                <a:stretch>
                  <a:fillRect/>
                </a:stretch>
              </p:blipFill>
              <p:spPr>
                <a:xfrm>
                  <a:off x="8205147" y="1132467"/>
                  <a:ext cx="127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3" name="Freihand 182">
                  <a:extLst>
                    <a:ext uri="{FF2B5EF4-FFF2-40B4-BE49-F238E27FC236}">
                      <a16:creationId xmlns:a16="http://schemas.microsoft.com/office/drawing/2014/main" id="{F1A6BEC5-DC85-4E4A-B911-C3762E59B74F}"/>
                    </a:ext>
                  </a:extLst>
                </p14:cNvPr>
                <p14:cNvContentPartPr/>
                <p14:nvPr/>
              </p14:nvContentPartPr>
              <p14:xfrm>
                <a:off x="8360307" y="1203747"/>
                <a:ext cx="39960" cy="84600"/>
              </p14:xfrm>
            </p:contentPart>
          </mc:Choice>
          <mc:Fallback xmlns="">
            <p:pic>
              <p:nvPicPr>
                <p:cNvPr id="183" name="Freihand 182">
                  <a:extLst>
                    <a:ext uri="{FF2B5EF4-FFF2-40B4-BE49-F238E27FC236}">
                      <a16:creationId xmlns:a16="http://schemas.microsoft.com/office/drawing/2014/main" id="{F1A6BEC5-DC85-4E4A-B911-C3762E59B74F}"/>
                    </a:ext>
                  </a:extLst>
                </p:cNvPr>
                <p:cNvPicPr/>
                <p:nvPr/>
              </p:nvPicPr>
              <p:blipFill>
                <a:blip r:embed="rId587"/>
                <a:stretch>
                  <a:fillRect/>
                </a:stretch>
              </p:blipFill>
              <p:spPr>
                <a:xfrm>
                  <a:off x="8355987" y="1199427"/>
                  <a:ext cx="48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4" name="Freihand 183">
                  <a:extLst>
                    <a:ext uri="{FF2B5EF4-FFF2-40B4-BE49-F238E27FC236}">
                      <a16:creationId xmlns:a16="http://schemas.microsoft.com/office/drawing/2014/main" id="{91D99167-2708-4863-B76F-A2770D7B30F0}"/>
                    </a:ext>
                  </a:extLst>
                </p14:cNvPr>
                <p14:cNvContentPartPr/>
                <p14:nvPr/>
              </p14:nvContentPartPr>
              <p14:xfrm>
                <a:off x="8411067" y="1083147"/>
                <a:ext cx="91080" cy="192960"/>
              </p14:xfrm>
            </p:contentPart>
          </mc:Choice>
          <mc:Fallback xmlns="">
            <p:pic>
              <p:nvPicPr>
                <p:cNvPr id="184" name="Freihand 183">
                  <a:extLst>
                    <a:ext uri="{FF2B5EF4-FFF2-40B4-BE49-F238E27FC236}">
                      <a16:creationId xmlns:a16="http://schemas.microsoft.com/office/drawing/2014/main" id="{91D99167-2708-4863-B76F-A2770D7B30F0}"/>
                    </a:ext>
                  </a:extLst>
                </p:cNvPr>
                <p:cNvPicPr/>
                <p:nvPr/>
              </p:nvPicPr>
              <p:blipFill>
                <a:blip r:embed="rId589"/>
                <a:stretch>
                  <a:fillRect/>
                </a:stretch>
              </p:blipFill>
              <p:spPr>
                <a:xfrm>
                  <a:off x="8406747" y="1078827"/>
                  <a:ext cx="99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5" name="Freihand 184">
                  <a:extLst>
                    <a:ext uri="{FF2B5EF4-FFF2-40B4-BE49-F238E27FC236}">
                      <a16:creationId xmlns:a16="http://schemas.microsoft.com/office/drawing/2014/main" id="{3E0FB279-AF8A-4C53-A9E6-4C8FAE62948F}"/>
                    </a:ext>
                  </a:extLst>
                </p14:cNvPr>
                <p14:cNvContentPartPr/>
                <p14:nvPr/>
              </p14:nvContentPartPr>
              <p14:xfrm>
                <a:off x="8503227" y="1101507"/>
                <a:ext cx="84240" cy="164520"/>
              </p14:xfrm>
            </p:contentPart>
          </mc:Choice>
          <mc:Fallback xmlns="">
            <p:pic>
              <p:nvPicPr>
                <p:cNvPr id="185" name="Freihand 184">
                  <a:extLst>
                    <a:ext uri="{FF2B5EF4-FFF2-40B4-BE49-F238E27FC236}">
                      <a16:creationId xmlns:a16="http://schemas.microsoft.com/office/drawing/2014/main" id="{3E0FB279-AF8A-4C53-A9E6-4C8FAE62948F}"/>
                    </a:ext>
                  </a:extLst>
                </p:cNvPr>
                <p:cNvPicPr/>
                <p:nvPr/>
              </p:nvPicPr>
              <p:blipFill>
                <a:blip r:embed="rId591"/>
                <a:stretch>
                  <a:fillRect/>
                </a:stretch>
              </p:blipFill>
              <p:spPr>
                <a:xfrm>
                  <a:off x="8498907" y="1097187"/>
                  <a:ext cx="92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86" name="Freihand 185">
                  <a:extLst>
                    <a:ext uri="{FF2B5EF4-FFF2-40B4-BE49-F238E27FC236}">
                      <a16:creationId xmlns:a16="http://schemas.microsoft.com/office/drawing/2014/main" id="{F6440C6D-6104-4E00-9E15-B7F20F50EC1A}"/>
                    </a:ext>
                  </a:extLst>
                </p14:cNvPr>
                <p14:cNvContentPartPr/>
                <p14:nvPr/>
              </p14:nvContentPartPr>
              <p14:xfrm>
                <a:off x="8620227" y="1190427"/>
                <a:ext cx="219240" cy="266040"/>
              </p14:xfrm>
            </p:contentPart>
          </mc:Choice>
          <mc:Fallback xmlns="">
            <p:pic>
              <p:nvPicPr>
                <p:cNvPr id="186" name="Freihand 185">
                  <a:extLst>
                    <a:ext uri="{FF2B5EF4-FFF2-40B4-BE49-F238E27FC236}">
                      <a16:creationId xmlns:a16="http://schemas.microsoft.com/office/drawing/2014/main" id="{F6440C6D-6104-4E00-9E15-B7F20F50EC1A}"/>
                    </a:ext>
                  </a:extLst>
                </p:cNvPr>
                <p:cNvPicPr/>
                <p:nvPr/>
              </p:nvPicPr>
              <p:blipFill>
                <a:blip r:embed="rId593"/>
                <a:stretch>
                  <a:fillRect/>
                </a:stretch>
              </p:blipFill>
              <p:spPr>
                <a:xfrm>
                  <a:off x="8615907" y="1186107"/>
                  <a:ext cx="227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87" name="Freihand 186">
                  <a:extLst>
                    <a:ext uri="{FF2B5EF4-FFF2-40B4-BE49-F238E27FC236}">
                      <a16:creationId xmlns:a16="http://schemas.microsoft.com/office/drawing/2014/main" id="{AF365CCA-C4C5-4D74-8ECA-5953C3E60D73}"/>
                    </a:ext>
                  </a:extLst>
                </p14:cNvPr>
                <p14:cNvContentPartPr/>
                <p14:nvPr/>
              </p14:nvContentPartPr>
              <p14:xfrm>
                <a:off x="9009747" y="1121307"/>
                <a:ext cx="279360" cy="123480"/>
              </p14:xfrm>
            </p:contentPart>
          </mc:Choice>
          <mc:Fallback xmlns="">
            <p:pic>
              <p:nvPicPr>
                <p:cNvPr id="187" name="Freihand 186">
                  <a:extLst>
                    <a:ext uri="{FF2B5EF4-FFF2-40B4-BE49-F238E27FC236}">
                      <a16:creationId xmlns:a16="http://schemas.microsoft.com/office/drawing/2014/main" id="{AF365CCA-C4C5-4D74-8ECA-5953C3E60D73}"/>
                    </a:ext>
                  </a:extLst>
                </p:cNvPr>
                <p:cNvPicPr/>
                <p:nvPr/>
              </p:nvPicPr>
              <p:blipFill>
                <a:blip r:embed="rId595"/>
                <a:stretch>
                  <a:fillRect/>
                </a:stretch>
              </p:blipFill>
              <p:spPr>
                <a:xfrm>
                  <a:off x="9005427" y="1116987"/>
                  <a:ext cx="288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88" name="Freihand 187">
                  <a:extLst>
                    <a:ext uri="{FF2B5EF4-FFF2-40B4-BE49-F238E27FC236}">
                      <a16:creationId xmlns:a16="http://schemas.microsoft.com/office/drawing/2014/main" id="{45D98BC3-DD0B-4104-86D9-D30BEEF7CF45}"/>
                    </a:ext>
                  </a:extLst>
                </p14:cNvPr>
                <p14:cNvContentPartPr/>
                <p14:nvPr/>
              </p14:nvContentPartPr>
              <p14:xfrm>
                <a:off x="9434547" y="1050027"/>
                <a:ext cx="177480" cy="231480"/>
              </p14:xfrm>
            </p:contentPart>
          </mc:Choice>
          <mc:Fallback xmlns="">
            <p:pic>
              <p:nvPicPr>
                <p:cNvPr id="188" name="Freihand 187">
                  <a:extLst>
                    <a:ext uri="{FF2B5EF4-FFF2-40B4-BE49-F238E27FC236}">
                      <a16:creationId xmlns:a16="http://schemas.microsoft.com/office/drawing/2014/main" id="{45D98BC3-DD0B-4104-86D9-D30BEEF7CF45}"/>
                    </a:ext>
                  </a:extLst>
                </p:cNvPr>
                <p:cNvPicPr/>
                <p:nvPr/>
              </p:nvPicPr>
              <p:blipFill>
                <a:blip r:embed="rId597"/>
                <a:stretch>
                  <a:fillRect/>
                </a:stretch>
              </p:blipFill>
              <p:spPr>
                <a:xfrm>
                  <a:off x="9430227" y="1045707"/>
                  <a:ext cx="186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89" name="Freihand 188">
                  <a:extLst>
                    <a:ext uri="{FF2B5EF4-FFF2-40B4-BE49-F238E27FC236}">
                      <a16:creationId xmlns:a16="http://schemas.microsoft.com/office/drawing/2014/main" id="{36F6FBA9-482B-4769-9B78-FCDBEA8FE82D}"/>
                    </a:ext>
                  </a:extLst>
                </p14:cNvPr>
                <p14:cNvContentPartPr/>
                <p14:nvPr/>
              </p14:nvContentPartPr>
              <p14:xfrm>
                <a:off x="9507267" y="1069827"/>
                <a:ext cx="236520" cy="170640"/>
              </p14:xfrm>
            </p:contentPart>
          </mc:Choice>
          <mc:Fallback xmlns="">
            <p:pic>
              <p:nvPicPr>
                <p:cNvPr id="189" name="Freihand 188">
                  <a:extLst>
                    <a:ext uri="{FF2B5EF4-FFF2-40B4-BE49-F238E27FC236}">
                      <a16:creationId xmlns:a16="http://schemas.microsoft.com/office/drawing/2014/main" id="{36F6FBA9-482B-4769-9B78-FCDBEA8FE82D}"/>
                    </a:ext>
                  </a:extLst>
                </p:cNvPr>
                <p:cNvPicPr/>
                <p:nvPr/>
              </p:nvPicPr>
              <p:blipFill>
                <a:blip r:embed="rId599"/>
                <a:stretch>
                  <a:fillRect/>
                </a:stretch>
              </p:blipFill>
              <p:spPr>
                <a:xfrm>
                  <a:off x="9502947" y="1065507"/>
                  <a:ext cx="245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90" name="Freihand 189">
                  <a:extLst>
                    <a:ext uri="{FF2B5EF4-FFF2-40B4-BE49-F238E27FC236}">
                      <a16:creationId xmlns:a16="http://schemas.microsoft.com/office/drawing/2014/main" id="{C1CE87DF-4995-40F3-B90E-D11B62E236F8}"/>
                    </a:ext>
                  </a:extLst>
                </p14:cNvPr>
                <p14:cNvContentPartPr/>
                <p14:nvPr/>
              </p14:nvContentPartPr>
              <p14:xfrm>
                <a:off x="9632907" y="1081347"/>
                <a:ext cx="187200" cy="152640"/>
              </p14:xfrm>
            </p:contentPart>
          </mc:Choice>
          <mc:Fallback xmlns="">
            <p:pic>
              <p:nvPicPr>
                <p:cNvPr id="190" name="Freihand 189">
                  <a:extLst>
                    <a:ext uri="{FF2B5EF4-FFF2-40B4-BE49-F238E27FC236}">
                      <a16:creationId xmlns:a16="http://schemas.microsoft.com/office/drawing/2014/main" id="{C1CE87DF-4995-40F3-B90E-D11B62E236F8}"/>
                    </a:ext>
                  </a:extLst>
                </p:cNvPr>
                <p:cNvPicPr/>
                <p:nvPr/>
              </p:nvPicPr>
              <p:blipFill>
                <a:blip r:embed="rId601"/>
                <a:stretch>
                  <a:fillRect/>
                </a:stretch>
              </p:blipFill>
              <p:spPr>
                <a:xfrm>
                  <a:off x="9628587" y="1077027"/>
                  <a:ext cx="19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91" name="Freihand 190">
                  <a:extLst>
                    <a:ext uri="{FF2B5EF4-FFF2-40B4-BE49-F238E27FC236}">
                      <a16:creationId xmlns:a16="http://schemas.microsoft.com/office/drawing/2014/main" id="{ED637DBE-0378-4630-B0B4-3F11A7446488}"/>
                    </a:ext>
                  </a:extLst>
                </p14:cNvPr>
                <p14:cNvContentPartPr/>
                <p14:nvPr/>
              </p14:nvContentPartPr>
              <p14:xfrm>
                <a:off x="9855387" y="1154787"/>
                <a:ext cx="171000" cy="34560"/>
              </p14:xfrm>
            </p:contentPart>
          </mc:Choice>
          <mc:Fallback xmlns="">
            <p:pic>
              <p:nvPicPr>
                <p:cNvPr id="191" name="Freihand 190">
                  <a:extLst>
                    <a:ext uri="{FF2B5EF4-FFF2-40B4-BE49-F238E27FC236}">
                      <a16:creationId xmlns:a16="http://schemas.microsoft.com/office/drawing/2014/main" id="{ED637DBE-0378-4630-B0B4-3F11A7446488}"/>
                    </a:ext>
                  </a:extLst>
                </p:cNvPr>
                <p:cNvPicPr/>
                <p:nvPr/>
              </p:nvPicPr>
              <p:blipFill>
                <a:blip r:embed="rId603"/>
                <a:stretch>
                  <a:fillRect/>
                </a:stretch>
              </p:blipFill>
              <p:spPr>
                <a:xfrm>
                  <a:off x="9851067" y="1150467"/>
                  <a:ext cx="179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92" name="Freihand 191">
                  <a:extLst>
                    <a:ext uri="{FF2B5EF4-FFF2-40B4-BE49-F238E27FC236}">
                      <a16:creationId xmlns:a16="http://schemas.microsoft.com/office/drawing/2014/main" id="{482B4DEA-E026-4328-8DDD-880E425A3B09}"/>
                    </a:ext>
                  </a:extLst>
                </p14:cNvPr>
                <p14:cNvContentPartPr/>
                <p14:nvPr/>
              </p14:nvContentPartPr>
              <p14:xfrm>
                <a:off x="10090467" y="1046787"/>
                <a:ext cx="150480" cy="145080"/>
              </p14:xfrm>
            </p:contentPart>
          </mc:Choice>
          <mc:Fallback xmlns="">
            <p:pic>
              <p:nvPicPr>
                <p:cNvPr id="192" name="Freihand 191">
                  <a:extLst>
                    <a:ext uri="{FF2B5EF4-FFF2-40B4-BE49-F238E27FC236}">
                      <a16:creationId xmlns:a16="http://schemas.microsoft.com/office/drawing/2014/main" id="{482B4DEA-E026-4328-8DDD-880E425A3B09}"/>
                    </a:ext>
                  </a:extLst>
                </p:cNvPr>
                <p:cNvPicPr/>
                <p:nvPr/>
              </p:nvPicPr>
              <p:blipFill>
                <a:blip r:embed="rId605"/>
                <a:stretch>
                  <a:fillRect/>
                </a:stretch>
              </p:blipFill>
              <p:spPr>
                <a:xfrm>
                  <a:off x="10086147" y="1042467"/>
                  <a:ext cx="159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93" name="Freihand 192">
                  <a:extLst>
                    <a:ext uri="{FF2B5EF4-FFF2-40B4-BE49-F238E27FC236}">
                      <a16:creationId xmlns:a16="http://schemas.microsoft.com/office/drawing/2014/main" id="{DE63D826-D198-4D04-AF46-47272941C2E9}"/>
                    </a:ext>
                  </a:extLst>
                </p14:cNvPr>
                <p14:cNvContentPartPr/>
                <p14:nvPr/>
              </p14:nvContentPartPr>
              <p14:xfrm>
                <a:off x="10157427" y="1122747"/>
                <a:ext cx="308520" cy="79560"/>
              </p14:xfrm>
            </p:contentPart>
          </mc:Choice>
          <mc:Fallback xmlns="">
            <p:pic>
              <p:nvPicPr>
                <p:cNvPr id="193" name="Freihand 192">
                  <a:extLst>
                    <a:ext uri="{FF2B5EF4-FFF2-40B4-BE49-F238E27FC236}">
                      <a16:creationId xmlns:a16="http://schemas.microsoft.com/office/drawing/2014/main" id="{DE63D826-D198-4D04-AF46-47272941C2E9}"/>
                    </a:ext>
                  </a:extLst>
                </p:cNvPr>
                <p:cNvPicPr/>
                <p:nvPr/>
              </p:nvPicPr>
              <p:blipFill>
                <a:blip r:embed="rId607"/>
                <a:stretch>
                  <a:fillRect/>
                </a:stretch>
              </p:blipFill>
              <p:spPr>
                <a:xfrm>
                  <a:off x="10153107" y="1118427"/>
                  <a:ext cx="317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97" name="Freihand 196">
                  <a:extLst>
                    <a:ext uri="{FF2B5EF4-FFF2-40B4-BE49-F238E27FC236}">
                      <a16:creationId xmlns:a16="http://schemas.microsoft.com/office/drawing/2014/main" id="{AA8194A7-4FB6-4EDC-8FBE-F5A1A5C7FC53}"/>
                    </a:ext>
                  </a:extLst>
                </p14:cNvPr>
                <p14:cNvContentPartPr/>
                <p14:nvPr/>
              </p14:nvContentPartPr>
              <p14:xfrm>
                <a:off x="10483587" y="1071987"/>
                <a:ext cx="86040" cy="118800"/>
              </p14:xfrm>
            </p:contentPart>
          </mc:Choice>
          <mc:Fallback xmlns="">
            <p:pic>
              <p:nvPicPr>
                <p:cNvPr id="197" name="Freihand 196">
                  <a:extLst>
                    <a:ext uri="{FF2B5EF4-FFF2-40B4-BE49-F238E27FC236}">
                      <a16:creationId xmlns:a16="http://schemas.microsoft.com/office/drawing/2014/main" id="{AA8194A7-4FB6-4EDC-8FBE-F5A1A5C7FC53}"/>
                    </a:ext>
                  </a:extLst>
                </p:cNvPr>
                <p:cNvPicPr/>
                <p:nvPr/>
              </p:nvPicPr>
              <p:blipFill>
                <a:blip r:embed="rId609"/>
                <a:stretch>
                  <a:fillRect/>
                </a:stretch>
              </p:blipFill>
              <p:spPr>
                <a:xfrm>
                  <a:off x="10479267" y="1067667"/>
                  <a:ext cx="94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98" name="Freihand 197">
                  <a:extLst>
                    <a:ext uri="{FF2B5EF4-FFF2-40B4-BE49-F238E27FC236}">
                      <a16:creationId xmlns:a16="http://schemas.microsoft.com/office/drawing/2014/main" id="{A128D22C-6C80-48C2-8262-2104F3C6C4AE}"/>
                    </a:ext>
                  </a:extLst>
                </p14:cNvPr>
                <p14:cNvContentPartPr/>
                <p14:nvPr/>
              </p14:nvContentPartPr>
              <p14:xfrm>
                <a:off x="10599507" y="1076307"/>
                <a:ext cx="81720" cy="99360"/>
              </p14:xfrm>
            </p:contentPart>
          </mc:Choice>
          <mc:Fallback xmlns="">
            <p:pic>
              <p:nvPicPr>
                <p:cNvPr id="198" name="Freihand 197">
                  <a:extLst>
                    <a:ext uri="{FF2B5EF4-FFF2-40B4-BE49-F238E27FC236}">
                      <a16:creationId xmlns:a16="http://schemas.microsoft.com/office/drawing/2014/main" id="{A128D22C-6C80-48C2-8262-2104F3C6C4AE}"/>
                    </a:ext>
                  </a:extLst>
                </p:cNvPr>
                <p:cNvPicPr/>
                <p:nvPr/>
              </p:nvPicPr>
              <p:blipFill>
                <a:blip r:embed="rId611"/>
                <a:stretch>
                  <a:fillRect/>
                </a:stretch>
              </p:blipFill>
              <p:spPr>
                <a:xfrm>
                  <a:off x="10595187" y="1071987"/>
                  <a:ext cx="90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99" name="Freihand 198">
                  <a:extLst>
                    <a:ext uri="{FF2B5EF4-FFF2-40B4-BE49-F238E27FC236}">
                      <a16:creationId xmlns:a16="http://schemas.microsoft.com/office/drawing/2014/main" id="{48ECB896-9631-4708-876E-C135B578AD11}"/>
                    </a:ext>
                  </a:extLst>
                </p14:cNvPr>
                <p14:cNvContentPartPr/>
                <p14:nvPr/>
              </p14:nvContentPartPr>
              <p14:xfrm>
                <a:off x="10897947" y="1074147"/>
                <a:ext cx="111600" cy="92880"/>
              </p14:xfrm>
            </p:contentPart>
          </mc:Choice>
          <mc:Fallback xmlns="">
            <p:pic>
              <p:nvPicPr>
                <p:cNvPr id="199" name="Freihand 198">
                  <a:extLst>
                    <a:ext uri="{FF2B5EF4-FFF2-40B4-BE49-F238E27FC236}">
                      <a16:creationId xmlns:a16="http://schemas.microsoft.com/office/drawing/2014/main" id="{48ECB896-9631-4708-876E-C135B578AD11}"/>
                    </a:ext>
                  </a:extLst>
                </p:cNvPr>
                <p:cNvPicPr/>
                <p:nvPr/>
              </p:nvPicPr>
              <p:blipFill>
                <a:blip r:embed="rId613"/>
                <a:stretch>
                  <a:fillRect/>
                </a:stretch>
              </p:blipFill>
              <p:spPr>
                <a:xfrm>
                  <a:off x="10893627" y="1069827"/>
                  <a:ext cx="120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00" name="Freihand 199">
                  <a:extLst>
                    <a:ext uri="{FF2B5EF4-FFF2-40B4-BE49-F238E27FC236}">
                      <a16:creationId xmlns:a16="http://schemas.microsoft.com/office/drawing/2014/main" id="{DB4B237A-2BD2-49EC-8A9E-791EAD648A3E}"/>
                    </a:ext>
                  </a:extLst>
                </p14:cNvPr>
                <p14:cNvContentPartPr/>
                <p14:nvPr/>
              </p14:nvContentPartPr>
              <p14:xfrm>
                <a:off x="11037627" y="1076307"/>
                <a:ext cx="65160" cy="75960"/>
              </p14:xfrm>
            </p:contentPart>
          </mc:Choice>
          <mc:Fallback xmlns="">
            <p:pic>
              <p:nvPicPr>
                <p:cNvPr id="200" name="Freihand 199">
                  <a:extLst>
                    <a:ext uri="{FF2B5EF4-FFF2-40B4-BE49-F238E27FC236}">
                      <a16:creationId xmlns:a16="http://schemas.microsoft.com/office/drawing/2014/main" id="{DB4B237A-2BD2-49EC-8A9E-791EAD648A3E}"/>
                    </a:ext>
                  </a:extLst>
                </p:cNvPr>
                <p:cNvPicPr/>
                <p:nvPr/>
              </p:nvPicPr>
              <p:blipFill>
                <a:blip r:embed="rId615"/>
                <a:stretch>
                  <a:fillRect/>
                </a:stretch>
              </p:blipFill>
              <p:spPr>
                <a:xfrm>
                  <a:off x="11033307" y="1071987"/>
                  <a:ext cx="73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01" name="Freihand 200">
                  <a:extLst>
                    <a:ext uri="{FF2B5EF4-FFF2-40B4-BE49-F238E27FC236}">
                      <a16:creationId xmlns:a16="http://schemas.microsoft.com/office/drawing/2014/main" id="{36D03344-2CFC-4D32-889E-3C9E0A3AE9F2}"/>
                    </a:ext>
                  </a:extLst>
                </p14:cNvPr>
                <p14:cNvContentPartPr/>
                <p14:nvPr/>
              </p14:nvContentPartPr>
              <p14:xfrm>
                <a:off x="11127267" y="965067"/>
                <a:ext cx="141480" cy="190080"/>
              </p14:xfrm>
            </p:contentPart>
          </mc:Choice>
          <mc:Fallback xmlns="">
            <p:pic>
              <p:nvPicPr>
                <p:cNvPr id="201" name="Freihand 200">
                  <a:extLst>
                    <a:ext uri="{FF2B5EF4-FFF2-40B4-BE49-F238E27FC236}">
                      <a16:creationId xmlns:a16="http://schemas.microsoft.com/office/drawing/2014/main" id="{36D03344-2CFC-4D32-889E-3C9E0A3AE9F2}"/>
                    </a:ext>
                  </a:extLst>
                </p:cNvPr>
                <p:cNvPicPr/>
                <p:nvPr/>
              </p:nvPicPr>
              <p:blipFill>
                <a:blip r:embed="rId617"/>
                <a:stretch>
                  <a:fillRect/>
                </a:stretch>
              </p:blipFill>
              <p:spPr>
                <a:xfrm>
                  <a:off x="11122947" y="960747"/>
                  <a:ext cx="150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02" name="Freihand 201">
                  <a:extLst>
                    <a:ext uri="{FF2B5EF4-FFF2-40B4-BE49-F238E27FC236}">
                      <a16:creationId xmlns:a16="http://schemas.microsoft.com/office/drawing/2014/main" id="{EBD89887-F42F-46D5-8D76-1D0A9C6AC489}"/>
                    </a:ext>
                  </a:extLst>
                </p14:cNvPr>
                <p14:cNvContentPartPr/>
                <p14:nvPr/>
              </p14:nvContentPartPr>
              <p14:xfrm>
                <a:off x="11431827" y="1037427"/>
                <a:ext cx="201600" cy="114840"/>
              </p14:xfrm>
            </p:contentPart>
          </mc:Choice>
          <mc:Fallback xmlns="">
            <p:pic>
              <p:nvPicPr>
                <p:cNvPr id="202" name="Freihand 201">
                  <a:extLst>
                    <a:ext uri="{FF2B5EF4-FFF2-40B4-BE49-F238E27FC236}">
                      <a16:creationId xmlns:a16="http://schemas.microsoft.com/office/drawing/2014/main" id="{EBD89887-F42F-46D5-8D76-1D0A9C6AC489}"/>
                    </a:ext>
                  </a:extLst>
                </p:cNvPr>
                <p:cNvPicPr/>
                <p:nvPr/>
              </p:nvPicPr>
              <p:blipFill>
                <a:blip r:embed="rId619"/>
                <a:stretch>
                  <a:fillRect/>
                </a:stretch>
              </p:blipFill>
              <p:spPr>
                <a:xfrm>
                  <a:off x="11427507" y="1033107"/>
                  <a:ext cx="210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03" name="Freihand 202">
                  <a:extLst>
                    <a:ext uri="{FF2B5EF4-FFF2-40B4-BE49-F238E27FC236}">
                      <a16:creationId xmlns:a16="http://schemas.microsoft.com/office/drawing/2014/main" id="{111E3AE4-26B6-478D-823C-110B515A8FD3}"/>
                    </a:ext>
                  </a:extLst>
                </p14:cNvPr>
                <p14:cNvContentPartPr/>
                <p14:nvPr/>
              </p14:nvContentPartPr>
              <p14:xfrm>
                <a:off x="11592747" y="960387"/>
                <a:ext cx="219240" cy="293760"/>
              </p14:xfrm>
            </p:contentPart>
          </mc:Choice>
          <mc:Fallback xmlns="">
            <p:pic>
              <p:nvPicPr>
                <p:cNvPr id="203" name="Freihand 202">
                  <a:extLst>
                    <a:ext uri="{FF2B5EF4-FFF2-40B4-BE49-F238E27FC236}">
                      <a16:creationId xmlns:a16="http://schemas.microsoft.com/office/drawing/2014/main" id="{111E3AE4-26B6-478D-823C-110B515A8FD3}"/>
                    </a:ext>
                  </a:extLst>
                </p:cNvPr>
                <p:cNvPicPr/>
                <p:nvPr/>
              </p:nvPicPr>
              <p:blipFill>
                <a:blip r:embed="rId621"/>
                <a:stretch>
                  <a:fillRect/>
                </a:stretch>
              </p:blipFill>
              <p:spPr>
                <a:xfrm>
                  <a:off x="11588427" y="956067"/>
                  <a:ext cx="2278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04" name="Freihand 203">
                  <a:extLst>
                    <a:ext uri="{FF2B5EF4-FFF2-40B4-BE49-F238E27FC236}">
                      <a16:creationId xmlns:a16="http://schemas.microsoft.com/office/drawing/2014/main" id="{AEF3B128-BD0C-454C-B4D1-161EEFE427BF}"/>
                    </a:ext>
                  </a:extLst>
                </p14:cNvPr>
                <p14:cNvContentPartPr/>
                <p14:nvPr/>
              </p14:nvContentPartPr>
              <p14:xfrm>
                <a:off x="11809827" y="1021587"/>
                <a:ext cx="174240" cy="136800"/>
              </p14:xfrm>
            </p:contentPart>
          </mc:Choice>
          <mc:Fallback xmlns="">
            <p:pic>
              <p:nvPicPr>
                <p:cNvPr id="204" name="Freihand 203">
                  <a:extLst>
                    <a:ext uri="{FF2B5EF4-FFF2-40B4-BE49-F238E27FC236}">
                      <a16:creationId xmlns:a16="http://schemas.microsoft.com/office/drawing/2014/main" id="{AEF3B128-BD0C-454C-B4D1-161EEFE427BF}"/>
                    </a:ext>
                  </a:extLst>
                </p:cNvPr>
                <p:cNvPicPr/>
                <p:nvPr/>
              </p:nvPicPr>
              <p:blipFill>
                <a:blip r:embed="rId623"/>
                <a:stretch>
                  <a:fillRect/>
                </a:stretch>
              </p:blipFill>
              <p:spPr>
                <a:xfrm>
                  <a:off x="11805507" y="1017267"/>
                  <a:ext cx="182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25" name="Freihand 224">
                  <a:extLst>
                    <a:ext uri="{FF2B5EF4-FFF2-40B4-BE49-F238E27FC236}">
                      <a16:creationId xmlns:a16="http://schemas.microsoft.com/office/drawing/2014/main" id="{92AE2323-5A23-407E-A8CD-A456E26C5684}"/>
                    </a:ext>
                  </a:extLst>
                </p14:cNvPr>
                <p14:cNvContentPartPr/>
                <p14:nvPr/>
              </p14:nvContentPartPr>
              <p14:xfrm>
                <a:off x="7512147" y="1635027"/>
                <a:ext cx="115200" cy="176040"/>
              </p14:xfrm>
            </p:contentPart>
          </mc:Choice>
          <mc:Fallback xmlns="">
            <p:pic>
              <p:nvPicPr>
                <p:cNvPr id="225" name="Freihand 224">
                  <a:extLst>
                    <a:ext uri="{FF2B5EF4-FFF2-40B4-BE49-F238E27FC236}">
                      <a16:creationId xmlns:a16="http://schemas.microsoft.com/office/drawing/2014/main" id="{92AE2323-5A23-407E-A8CD-A456E26C5684}"/>
                    </a:ext>
                  </a:extLst>
                </p:cNvPr>
                <p:cNvPicPr/>
                <p:nvPr/>
              </p:nvPicPr>
              <p:blipFill>
                <a:blip r:embed="rId625"/>
                <a:stretch>
                  <a:fillRect/>
                </a:stretch>
              </p:blipFill>
              <p:spPr>
                <a:xfrm>
                  <a:off x="7507827" y="1630707"/>
                  <a:ext cx="123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26" name="Freihand 225">
                  <a:extLst>
                    <a:ext uri="{FF2B5EF4-FFF2-40B4-BE49-F238E27FC236}">
                      <a16:creationId xmlns:a16="http://schemas.microsoft.com/office/drawing/2014/main" id="{B15C10D9-6EBB-4FA4-AA66-A00E3017466B}"/>
                    </a:ext>
                  </a:extLst>
                </p14:cNvPr>
                <p14:cNvContentPartPr/>
                <p14:nvPr/>
              </p14:nvContentPartPr>
              <p14:xfrm>
                <a:off x="7615467" y="1594707"/>
                <a:ext cx="92520" cy="263880"/>
              </p14:xfrm>
            </p:contentPart>
          </mc:Choice>
          <mc:Fallback xmlns="">
            <p:pic>
              <p:nvPicPr>
                <p:cNvPr id="226" name="Freihand 225">
                  <a:extLst>
                    <a:ext uri="{FF2B5EF4-FFF2-40B4-BE49-F238E27FC236}">
                      <a16:creationId xmlns:a16="http://schemas.microsoft.com/office/drawing/2014/main" id="{B15C10D9-6EBB-4FA4-AA66-A00E3017466B}"/>
                    </a:ext>
                  </a:extLst>
                </p:cNvPr>
                <p:cNvPicPr/>
                <p:nvPr/>
              </p:nvPicPr>
              <p:blipFill>
                <a:blip r:embed="rId627"/>
                <a:stretch>
                  <a:fillRect/>
                </a:stretch>
              </p:blipFill>
              <p:spPr>
                <a:xfrm>
                  <a:off x="7611147" y="1590387"/>
                  <a:ext cx="101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28" name="Freihand 227">
                  <a:extLst>
                    <a:ext uri="{FF2B5EF4-FFF2-40B4-BE49-F238E27FC236}">
                      <a16:creationId xmlns:a16="http://schemas.microsoft.com/office/drawing/2014/main" id="{D4DB4646-6367-49CE-B588-F01A62CCF57D}"/>
                    </a:ext>
                  </a:extLst>
                </p14:cNvPr>
                <p14:cNvContentPartPr/>
                <p14:nvPr/>
              </p14:nvContentPartPr>
              <p14:xfrm>
                <a:off x="7881507" y="1673187"/>
                <a:ext cx="11880" cy="105840"/>
              </p14:xfrm>
            </p:contentPart>
          </mc:Choice>
          <mc:Fallback xmlns="">
            <p:pic>
              <p:nvPicPr>
                <p:cNvPr id="228" name="Freihand 227">
                  <a:extLst>
                    <a:ext uri="{FF2B5EF4-FFF2-40B4-BE49-F238E27FC236}">
                      <a16:creationId xmlns:a16="http://schemas.microsoft.com/office/drawing/2014/main" id="{D4DB4646-6367-49CE-B588-F01A62CCF57D}"/>
                    </a:ext>
                  </a:extLst>
                </p:cNvPr>
                <p:cNvPicPr/>
                <p:nvPr/>
              </p:nvPicPr>
              <p:blipFill>
                <a:blip r:embed="rId629"/>
                <a:stretch>
                  <a:fillRect/>
                </a:stretch>
              </p:blipFill>
              <p:spPr>
                <a:xfrm>
                  <a:off x="7877187" y="1668867"/>
                  <a:ext cx="20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29" name="Freihand 228">
                  <a:extLst>
                    <a:ext uri="{FF2B5EF4-FFF2-40B4-BE49-F238E27FC236}">
                      <a16:creationId xmlns:a16="http://schemas.microsoft.com/office/drawing/2014/main" id="{B84F90F8-D8B8-41AD-9AF1-1692D56C62D9}"/>
                    </a:ext>
                  </a:extLst>
                </p14:cNvPr>
                <p14:cNvContentPartPr/>
                <p14:nvPr/>
              </p14:nvContentPartPr>
              <p14:xfrm>
                <a:off x="7819587" y="1627107"/>
                <a:ext cx="147600" cy="141840"/>
              </p14:xfrm>
            </p:contentPart>
          </mc:Choice>
          <mc:Fallback xmlns="">
            <p:pic>
              <p:nvPicPr>
                <p:cNvPr id="229" name="Freihand 228">
                  <a:extLst>
                    <a:ext uri="{FF2B5EF4-FFF2-40B4-BE49-F238E27FC236}">
                      <a16:creationId xmlns:a16="http://schemas.microsoft.com/office/drawing/2014/main" id="{B84F90F8-D8B8-41AD-9AF1-1692D56C62D9}"/>
                    </a:ext>
                  </a:extLst>
                </p:cNvPr>
                <p:cNvPicPr/>
                <p:nvPr/>
              </p:nvPicPr>
              <p:blipFill>
                <a:blip r:embed="rId631"/>
                <a:stretch>
                  <a:fillRect/>
                </a:stretch>
              </p:blipFill>
              <p:spPr>
                <a:xfrm>
                  <a:off x="7815267" y="1622787"/>
                  <a:ext cx="156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30" name="Freihand 229">
                  <a:extLst>
                    <a:ext uri="{FF2B5EF4-FFF2-40B4-BE49-F238E27FC236}">
                      <a16:creationId xmlns:a16="http://schemas.microsoft.com/office/drawing/2014/main" id="{6650983F-3B89-426F-A29F-ACFEF68E4EFC}"/>
                    </a:ext>
                  </a:extLst>
                </p14:cNvPr>
                <p14:cNvContentPartPr/>
                <p14:nvPr/>
              </p14:nvContentPartPr>
              <p14:xfrm>
                <a:off x="7991667" y="1687587"/>
                <a:ext cx="284040" cy="82800"/>
              </p14:xfrm>
            </p:contentPart>
          </mc:Choice>
          <mc:Fallback xmlns="">
            <p:pic>
              <p:nvPicPr>
                <p:cNvPr id="230" name="Freihand 229">
                  <a:extLst>
                    <a:ext uri="{FF2B5EF4-FFF2-40B4-BE49-F238E27FC236}">
                      <a16:creationId xmlns:a16="http://schemas.microsoft.com/office/drawing/2014/main" id="{6650983F-3B89-426F-A29F-ACFEF68E4EFC}"/>
                    </a:ext>
                  </a:extLst>
                </p:cNvPr>
                <p:cNvPicPr/>
                <p:nvPr/>
              </p:nvPicPr>
              <p:blipFill>
                <a:blip r:embed="rId633"/>
                <a:stretch>
                  <a:fillRect/>
                </a:stretch>
              </p:blipFill>
              <p:spPr>
                <a:xfrm>
                  <a:off x="7987347" y="1683267"/>
                  <a:ext cx="292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31" name="Freihand 230">
                  <a:extLst>
                    <a:ext uri="{FF2B5EF4-FFF2-40B4-BE49-F238E27FC236}">
                      <a16:creationId xmlns:a16="http://schemas.microsoft.com/office/drawing/2014/main" id="{38B87A69-FDD7-4646-A926-7979E9000086}"/>
                    </a:ext>
                  </a:extLst>
                </p14:cNvPr>
                <p14:cNvContentPartPr/>
                <p14:nvPr/>
              </p14:nvContentPartPr>
              <p14:xfrm>
                <a:off x="8301987" y="1593267"/>
                <a:ext cx="143280" cy="178200"/>
              </p14:xfrm>
            </p:contentPart>
          </mc:Choice>
          <mc:Fallback xmlns="">
            <p:pic>
              <p:nvPicPr>
                <p:cNvPr id="231" name="Freihand 230">
                  <a:extLst>
                    <a:ext uri="{FF2B5EF4-FFF2-40B4-BE49-F238E27FC236}">
                      <a16:creationId xmlns:a16="http://schemas.microsoft.com/office/drawing/2014/main" id="{38B87A69-FDD7-4646-A926-7979E9000086}"/>
                    </a:ext>
                  </a:extLst>
                </p:cNvPr>
                <p:cNvPicPr/>
                <p:nvPr/>
              </p:nvPicPr>
              <p:blipFill>
                <a:blip r:embed="rId635"/>
                <a:stretch>
                  <a:fillRect/>
                </a:stretch>
              </p:blipFill>
              <p:spPr>
                <a:xfrm>
                  <a:off x="8297667" y="1588947"/>
                  <a:ext cx="15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32" name="Freihand 231">
                  <a:extLst>
                    <a:ext uri="{FF2B5EF4-FFF2-40B4-BE49-F238E27FC236}">
                      <a16:creationId xmlns:a16="http://schemas.microsoft.com/office/drawing/2014/main" id="{289FF779-BD53-43FB-8F57-17C7A1896532}"/>
                    </a:ext>
                  </a:extLst>
                </p14:cNvPr>
                <p14:cNvContentPartPr/>
                <p14:nvPr/>
              </p14:nvContentPartPr>
              <p14:xfrm>
                <a:off x="8314227" y="1581387"/>
                <a:ext cx="29880" cy="19440"/>
              </p14:xfrm>
            </p:contentPart>
          </mc:Choice>
          <mc:Fallback xmlns="">
            <p:pic>
              <p:nvPicPr>
                <p:cNvPr id="232" name="Freihand 231">
                  <a:extLst>
                    <a:ext uri="{FF2B5EF4-FFF2-40B4-BE49-F238E27FC236}">
                      <a16:creationId xmlns:a16="http://schemas.microsoft.com/office/drawing/2014/main" id="{289FF779-BD53-43FB-8F57-17C7A1896532}"/>
                    </a:ext>
                  </a:extLst>
                </p:cNvPr>
                <p:cNvPicPr/>
                <p:nvPr/>
              </p:nvPicPr>
              <p:blipFill>
                <a:blip r:embed="rId637"/>
                <a:stretch>
                  <a:fillRect/>
                </a:stretch>
              </p:blipFill>
              <p:spPr>
                <a:xfrm>
                  <a:off x="8309907" y="1577067"/>
                  <a:ext cx="3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33" name="Freihand 232">
                  <a:extLst>
                    <a:ext uri="{FF2B5EF4-FFF2-40B4-BE49-F238E27FC236}">
                      <a16:creationId xmlns:a16="http://schemas.microsoft.com/office/drawing/2014/main" id="{22BBD759-809D-44EC-B09F-DA59CF6D3004}"/>
                    </a:ext>
                  </a:extLst>
                </p14:cNvPr>
                <p14:cNvContentPartPr/>
                <p14:nvPr/>
              </p14:nvContentPartPr>
              <p14:xfrm>
                <a:off x="8511147" y="1624587"/>
                <a:ext cx="162360" cy="98280"/>
              </p14:xfrm>
            </p:contentPart>
          </mc:Choice>
          <mc:Fallback xmlns="">
            <p:pic>
              <p:nvPicPr>
                <p:cNvPr id="233" name="Freihand 232">
                  <a:extLst>
                    <a:ext uri="{FF2B5EF4-FFF2-40B4-BE49-F238E27FC236}">
                      <a16:creationId xmlns:a16="http://schemas.microsoft.com/office/drawing/2014/main" id="{22BBD759-809D-44EC-B09F-DA59CF6D3004}"/>
                    </a:ext>
                  </a:extLst>
                </p:cNvPr>
                <p:cNvPicPr/>
                <p:nvPr/>
              </p:nvPicPr>
              <p:blipFill>
                <a:blip r:embed="rId639"/>
                <a:stretch>
                  <a:fillRect/>
                </a:stretch>
              </p:blipFill>
              <p:spPr>
                <a:xfrm>
                  <a:off x="8506827" y="1620267"/>
                  <a:ext cx="17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34" name="Freihand 233">
                  <a:extLst>
                    <a:ext uri="{FF2B5EF4-FFF2-40B4-BE49-F238E27FC236}">
                      <a16:creationId xmlns:a16="http://schemas.microsoft.com/office/drawing/2014/main" id="{3A57D61A-0AA2-4F29-8525-E6D80D0C2906}"/>
                    </a:ext>
                  </a:extLst>
                </p14:cNvPr>
                <p14:cNvContentPartPr/>
                <p14:nvPr/>
              </p14:nvContentPartPr>
              <p14:xfrm>
                <a:off x="8698347" y="1628547"/>
                <a:ext cx="164880" cy="230760"/>
              </p14:xfrm>
            </p:contentPart>
          </mc:Choice>
          <mc:Fallback xmlns="">
            <p:pic>
              <p:nvPicPr>
                <p:cNvPr id="234" name="Freihand 233">
                  <a:extLst>
                    <a:ext uri="{FF2B5EF4-FFF2-40B4-BE49-F238E27FC236}">
                      <a16:creationId xmlns:a16="http://schemas.microsoft.com/office/drawing/2014/main" id="{3A57D61A-0AA2-4F29-8525-E6D80D0C2906}"/>
                    </a:ext>
                  </a:extLst>
                </p:cNvPr>
                <p:cNvPicPr/>
                <p:nvPr/>
              </p:nvPicPr>
              <p:blipFill>
                <a:blip r:embed="rId641"/>
                <a:stretch>
                  <a:fillRect/>
                </a:stretch>
              </p:blipFill>
              <p:spPr>
                <a:xfrm>
                  <a:off x="8694027" y="1624227"/>
                  <a:ext cx="173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35" name="Freihand 234">
                  <a:extLst>
                    <a:ext uri="{FF2B5EF4-FFF2-40B4-BE49-F238E27FC236}">
                      <a16:creationId xmlns:a16="http://schemas.microsoft.com/office/drawing/2014/main" id="{C434E8B6-1B25-46C2-BCD4-88796C3E9976}"/>
                    </a:ext>
                  </a:extLst>
                </p14:cNvPr>
                <p14:cNvContentPartPr/>
                <p14:nvPr/>
              </p14:nvContentPartPr>
              <p14:xfrm>
                <a:off x="8872587" y="1552587"/>
                <a:ext cx="67680" cy="164160"/>
              </p14:xfrm>
            </p:contentPart>
          </mc:Choice>
          <mc:Fallback xmlns="">
            <p:pic>
              <p:nvPicPr>
                <p:cNvPr id="235" name="Freihand 234">
                  <a:extLst>
                    <a:ext uri="{FF2B5EF4-FFF2-40B4-BE49-F238E27FC236}">
                      <a16:creationId xmlns:a16="http://schemas.microsoft.com/office/drawing/2014/main" id="{C434E8B6-1B25-46C2-BCD4-88796C3E9976}"/>
                    </a:ext>
                  </a:extLst>
                </p:cNvPr>
                <p:cNvPicPr/>
                <p:nvPr/>
              </p:nvPicPr>
              <p:blipFill>
                <a:blip r:embed="rId643"/>
                <a:stretch>
                  <a:fillRect/>
                </a:stretch>
              </p:blipFill>
              <p:spPr>
                <a:xfrm>
                  <a:off x="8868267" y="1548267"/>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36" name="Freihand 235">
                  <a:extLst>
                    <a:ext uri="{FF2B5EF4-FFF2-40B4-BE49-F238E27FC236}">
                      <a16:creationId xmlns:a16="http://schemas.microsoft.com/office/drawing/2014/main" id="{D7682158-5E7F-418D-AC17-2BE0F30097C8}"/>
                    </a:ext>
                  </a:extLst>
                </p14:cNvPr>
                <p14:cNvContentPartPr/>
                <p14:nvPr/>
              </p14:nvContentPartPr>
              <p14:xfrm>
                <a:off x="8939187" y="1528107"/>
                <a:ext cx="96120" cy="153360"/>
              </p14:xfrm>
            </p:contentPart>
          </mc:Choice>
          <mc:Fallback xmlns="">
            <p:pic>
              <p:nvPicPr>
                <p:cNvPr id="236" name="Freihand 235">
                  <a:extLst>
                    <a:ext uri="{FF2B5EF4-FFF2-40B4-BE49-F238E27FC236}">
                      <a16:creationId xmlns:a16="http://schemas.microsoft.com/office/drawing/2014/main" id="{D7682158-5E7F-418D-AC17-2BE0F30097C8}"/>
                    </a:ext>
                  </a:extLst>
                </p:cNvPr>
                <p:cNvPicPr/>
                <p:nvPr/>
              </p:nvPicPr>
              <p:blipFill>
                <a:blip r:embed="rId645"/>
                <a:stretch>
                  <a:fillRect/>
                </a:stretch>
              </p:blipFill>
              <p:spPr>
                <a:xfrm>
                  <a:off x="8934867" y="1523787"/>
                  <a:ext cx="104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37" name="Freihand 236">
                  <a:extLst>
                    <a:ext uri="{FF2B5EF4-FFF2-40B4-BE49-F238E27FC236}">
                      <a16:creationId xmlns:a16="http://schemas.microsoft.com/office/drawing/2014/main" id="{EE0834F4-C94A-499B-9A0E-76F6F5F1CE23}"/>
                    </a:ext>
                  </a:extLst>
                </p14:cNvPr>
                <p14:cNvContentPartPr/>
                <p14:nvPr/>
              </p14:nvContentPartPr>
              <p14:xfrm>
                <a:off x="8840187" y="1483827"/>
                <a:ext cx="39240" cy="7560"/>
              </p14:xfrm>
            </p:contentPart>
          </mc:Choice>
          <mc:Fallback xmlns="">
            <p:pic>
              <p:nvPicPr>
                <p:cNvPr id="237" name="Freihand 236">
                  <a:extLst>
                    <a:ext uri="{FF2B5EF4-FFF2-40B4-BE49-F238E27FC236}">
                      <a16:creationId xmlns:a16="http://schemas.microsoft.com/office/drawing/2014/main" id="{EE0834F4-C94A-499B-9A0E-76F6F5F1CE23}"/>
                    </a:ext>
                  </a:extLst>
                </p:cNvPr>
                <p:cNvPicPr/>
                <p:nvPr/>
              </p:nvPicPr>
              <p:blipFill>
                <a:blip r:embed="rId647"/>
                <a:stretch>
                  <a:fillRect/>
                </a:stretch>
              </p:blipFill>
              <p:spPr>
                <a:xfrm>
                  <a:off x="8835867" y="1479507"/>
                  <a:ext cx="47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38" name="Freihand 237">
                  <a:extLst>
                    <a:ext uri="{FF2B5EF4-FFF2-40B4-BE49-F238E27FC236}">
                      <a16:creationId xmlns:a16="http://schemas.microsoft.com/office/drawing/2014/main" id="{35458A35-753E-40B7-B0BF-9995E8DDC05A}"/>
                    </a:ext>
                  </a:extLst>
                </p14:cNvPr>
                <p14:cNvContentPartPr/>
                <p14:nvPr/>
              </p14:nvContentPartPr>
              <p14:xfrm>
                <a:off x="9199467" y="1589307"/>
                <a:ext cx="107640" cy="115920"/>
              </p14:xfrm>
            </p:contentPart>
          </mc:Choice>
          <mc:Fallback xmlns="">
            <p:pic>
              <p:nvPicPr>
                <p:cNvPr id="238" name="Freihand 237">
                  <a:extLst>
                    <a:ext uri="{FF2B5EF4-FFF2-40B4-BE49-F238E27FC236}">
                      <a16:creationId xmlns:a16="http://schemas.microsoft.com/office/drawing/2014/main" id="{35458A35-753E-40B7-B0BF-9995E8DDC05A}"/>
                    </a:ext>
                  </a:extLst>
                </p:cNvPr>
                <p:cNvPicPr/>
                <p:nvPr/>
              </p:nvPicPr>
              <p:blipFill>
                <a:blip r:embed="rId649"/>
                <a:stretch>
                  <a:fillRect/>
                </a:stretch>
              </p:blipFill>
              <p:spPr>
                <a:xfrm>
                  <a:off x="9195147" y="1584987"/>
                  <a:ext cx="116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39" name="Freihand 238">
                  <a:extLst>
                    <a:ext uri="{FF2B5EF4-FFF2-40B4-BE49-F238E27FC236}">
                      <a16:creationId xmlns:a16="http://schemas.microsoft.com/office/drawing/2014/main" id="{EAC88AAA-23EF-4CC3-8314-F4A7476D24BA}"/>
                    </a:ext>
                  </a:extLst>
                </p14:cNvPr>
                <p14:cNvContentPartPr/>
                <p14:nvPr/>
              </p14:nvContentPartPr>
              <p14:xfrm>
                <a:off x="9339507" y="1577787"/>
                <a:ext cx="37800" cy="79560"/>
              </p14:xfrm>
            </p:contentPart>
          </mc:Choice>
          <mc:Fallback xmlns="">
            <p:pic>
              <p:nvPicPr>
                <p:cNvPr id="239" name="Freihand 238">
                  <a:extLst>
                    <a:ext uri="{FF2B5EF4-FFF2-40B4-BE49-F238E27FC236}">
                      <a16:creationId xmlns:a16="http://schemas.microsoft.com/office/drawing/2014/main" id="{EAC88AAA-23EF-4CC3-8314-F4A7476D24BA}"/>
                    </a:ext>
                  </a:extLst>
                </p:cNvPr>
                <p:cNvPicPr/>
                <p:nvPr/>
              </p:nvPicPr>
              <p:blipFill>
                <a:blip r:embed="rId651"/>
                <a:stretch>
                  <a:fillRect/>
                </a:stretch>
              </p:blipFill>
              <p:spPr>
                <a:xfrm>
                  <a:off x="9335187" y="1573467"/>
                  <a:ext cx="46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40" name="Freihand 239">
                  <a:extLst>
                    <a:ext uri="{FF2B5EF4-FFF2-40B4-BE49-F238E27FC236}">
                      <a16:creationId xmlns:a16="http://schemas.microsoft.com/office/drawing/2014/main" id="{29F497BA-DED9-4345-95A7-DD7F9D0EF1F2}"/>
                    </a:ext>
                  </a:extLst>
                </p14:cNvPr>
                <p14:cNvContentPartPr/>
                <p14:nvPr/>
              </p14:nvContentPartPr>
              <p14:xfrm>
                <a:off x="9360747" y="1514427"/>
                <a:ext cx="38520" cy="33480"/>
              </p14:xfrm>
            </p:contentPart>
          </mc:Choice>
          <mc:Fallback xmlns="">
            <p:pic>
              <p:nvPicPr>
                <p:cNvPr id="240" name="Freihand 239">
                  <a:extLst>
                    <a:ext uri="{FF2B5EF4-FFF2-40B4-BE49-F238E27FC236}">
                      <a16:creationId xmlns:a16="http://schemas.microsoft.com/office/drawing/2014/main" id="{29F497BA-DED9-4345-95A7-DD7F9D0EF1F2}"/>
                    </a:ext>
                  </a:extLst>
                </p:cNvPr>
                <p:cNvPicPr/>
                <p:nvPr/>
              </p:nvPicPr>
              <p:blipFill>
                <a:blip r:embed="rId653"/>
                <a:stretch>
                  <a:fillRect/>
                </a:stretch>
              </p:blipFill>
              <p:spPr>
                <a:xfrm>
                  <a:off x="9356427" y="1510107"/>
                  <a:ext cx="47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41" name="Freihand 240">
                  <a:extLst>
                    <a:ext uri="{FF2B5EF4-FFF2-40B4-BE49-F238E27FC236}">
                      <a16:creationId xmlns:a16="http://schemas.microsoft.com/office/drawing/2014/main" id="{A8F368A0-9CA7-41A8-940B-4B64AE0FD5D1}"/>
                    </a:ext>
                  </a:extLst>
                </p14:cNvPr>
                <p14:cNvContentPartPr/>
                <p14:nvPr/>
              </p14:nvContentPartPr>
              <p14:xfrm>
                <a:off x="9428067" y="1492107"/>
                <a:ext cx="113760" cy="187560"/>
              </p14:xfrm>
            </p:contentPart>
          </mc:Choice>
          <mc:Fallback xmlns="">
            <p:pic>
              <p:nvPicPr>
                <p:cNvPr id="241" name="Freihand 240">
                  <a:extLst>
                    <a:ext uri="{FF2B5EF4-FFF2-40B4-BE49-F238E27FC236}">
                      <a16:creationId xmlns:a16="http://schemas.microsoft.com/office/drawing/2014/main" id="{A8F368A0-9CA7-41A8-940B-4B64AE0FD5D1}"/>
                    </a:ext>
                  </a:extLst>
                </p:cNvPr>
                <p:cNvPicPr/>
                <p:nvPr/>
              </p:nvPicPr>
              <p:blipFill>
                <a:blip r:embed="rId655"/>
                <a:stretch>
                  <a:fillRect/>
                </a:stretch>
              </p:blipFill>
              <p:spPr>
                <a:xfrm>
                  <a:off x="9423747" y="1487787"/>
                  <a:ext cx="122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42" name="Freihand 241">
                  <a:extLst>
                    <a:ext uri="{FF2B5EF4-FFF2-40B4-BE49-F238E27FC236}">
                      <a16:creationId xmlns:a16="http://schemas.microsoft.com/office/drawing/2014/main" id="{336F3552-7473-4DCD-9FC6-105CD7CF92BC}"/>
                    </a:ext>
                  </a:extLst>
                </p14:cNvPr>
                <p14:cNvContentPartPr/>
                <p14:nvPr/>
              </p14:nvContentPartPr>
              <p14:xfrm>
                <a:off x="9700227" y="1523787"/>
                <a:ext cx="280080" cy="131400"/>
              </p14:xfrm>
            </p:contentPart>
          </mc:Choice>
          <mc:Fallback xmlns="">
            <p:pic>
              <p:nvPicPr>
                <p:cNvPr id="242" name="Freihand 241">
                  <a:extLst>
                    <a:ext uri="{FF2B5EF4-FFF2-40B4-BE49-F238E27FC236}">
                      <a16:creationId xmlns:a16="http://schemas.microsoft.com/office/drawing/2014/main" id="{336F3552-7473-4DCD-9FC6-105CD7CF92BC}"/>
                    </a:ext>
                  </a:extLst>
                </p:cNvPr>
                <p:cNvPicPr/>
                <p:nvPr/>
              </p:nvPicPr>
              <p:blipFill>
                <a:blip r:embed="rId657"/>
                <a:stretch>
                  <a:fillRect/>
                </a:stretch>
              </p:blipFill>
              <p:spPr>
                <a:xfrm>
                  <a:off x="9695907" y="1519467"/>
                  <a:ext cx="28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43" name="Freihand 242">
                  <a:extLst>
                    <a:ext uri="{FF2B5EF4-FFF2-40B4-BE49-F238E27FC236}">
                      <a16:creationId xmlns:a16="http://schemas.microsoft.com/office/drawing/2014/main" id="{B6878B64-2477-4304-B3BD-8432E2BBEA24}"/>
                    </a:ext>
                  </a:extLst>
                </p14:cNvPr>
                <p14:cNvContentPartPr/>
                <p14:nvPr/>
              </p14:nvContentPartPr>
              <p14:xfrm>
                <a:off x="9974187" y="1458267"/>
                <a:ext cx="360" cy="360"/>
              </p14:xfrm>
            </p:contentPart>
          </mc:Choice>
          <mc:Fallback xmlns="">
            <p:pic>
              <p:nvPicPr>
                <p:cNvPr id="243" name="Freihand 242">
                  <a:extLst>
                    <a:ext uri="{FF2B5EF4-FFF2-40B4-BE49-F238E27FC236}">
                      <a16:creationId xmlns:a16="http://schemas.microsoft.com/office/drawing/2014/main" id="{B6878B64-2477-4304-B3BD-8432E2BBEA24}"/>
                    </a:ext>
                  </a:extLst>
                </p:cNvPr>
                <p:cNvPicPr/>
                <p:nvPr/>
              </p:nvPicPr>
              <p:blipFill>
                <a:blip r:embed="rId139"/>
                <a:stretch>
                  <a:fillRect/>
                </a:stretch>
              </p:blipFill>
              <p:spPr>
                <a:xfrm>
                  <a:off x="9969867" y="145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44" name="Freihand 243">
                  <a:extLst>
                    <a:ext uri="{FF2B5EF4-FFF2-40B4-BE49-F238E27FC236}">
                      <a16:creationId xmlns:a16="http://schemas.microsoft.com/office/drawing/2014/main" id="{BFD46C25-E729-4138-A928-D2BDEE0DDF25}"/>
                    </a:ext>
                  </a:extLst>
                </p14:cNvPr>
                <p14:cNvContentPartPr/>
                <p14:nvPr/>
              </p14:nvContentPartPr>
              <p14:xfrm>
                <a:off x="10249947" y="1477707"/>
                <a:ext cx="31680" cy="192960"/>
              </p14:xfrm>
            </p:contentPart>
          </mc:Choice>
          <mc:Fallback xmlns="">
            <p:pic>
              <p:nvPicPr>
                <p:cNvPr id="244" name="Freihand 243">
                  <a:extLst>
                    <a:ext uri="{FF2B5EF4-FFF2-40B4-BE49-F238E27FC236}">
                      <a16:creationId xmlns:a16="http://schemas.microsoft.com/office/drawing/2014/main" id="{BFD46C25-E729-4138-A928-D2BDEE0DDF25}"/>
                    </a:ext>
                  </a:extLst>
                </p:cNvPr>
                <p:cNvPicPr/>
                <p:nvPr/>
              </p:nvPicPr>
              <p:blipFill>
                <a:blip r:embed="rId660"/>
                <a:stretch>
                  <a:fillRect/>
                </a:stretch>
              </p:blipFill>
              <p:spPr>
                <a:xfrm>
                  <a:off x="10245627" y="1473387"/>
                  <a:ext cx="40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45" name="Freihand 244">
                  <a:extLst>
                    <a:ext uri="{FF2B5EF4-FFF2-40B4-BE49-F238E27FC236}">
                      <a16:creationId xmlns:a16="http://schemas.microsoft.com/office/drawing/2014/main" id="{99AA1787-5C7A-4586-8712-01106A2ED3B9}"/>
                    </a:ext>
                  </a:extLst>
                </p14:cNvPr>
                <p14:cNvContentPartPr/>
                <p14:nvPr/>
              </p14:nvContentPartPr>
              <p14:xfrm>
                <a:off x="10162107" y="1409307"/>
                <a:ext cx="171000" cy="109440"/>
              </p14:xfrm>
            </p:contentPart>
          </mc:Choice>
          <mc:Fallback xmlns="">
            <p:pic>
              <p:nvPicPr>
                <p:cNvPr id="245" name="Freihand 244">
                  <a:extLst>
                    <a:ext uri="{FF2B5EF4-FFF2-40B4-BE49-F238E27FC236}">
                      <a16:creationId xmlns:a16="http://schemas.microsoft.com/office/drawing/2014/main" id="{99AA1787-5C7A-4586-8712-01106A2ED3B9}"/>
                    </a:ext>
                  </a:extLst>
                </p:cNvPr>
                <p:cNvPicPr/>
                <p:nvPr/>
              </p:nvPicPr>
              <p:blipFill>
                <a:blip r:embed="rId662"/>
                <a:stretch>
                  <a:fillRect/>
                </a:stretch>
              </p:blipFill>
              <p:spPr>
                <a:xfrm>
                  <a:off x="10157787" y="1404987"/>
                  <a:ext cx="17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46" name="Freihand 245">
                  <a:extLst>
                    <a:ext uri="{FF2B5EF4-FFF2-40B4-BE49-F238E27FC236}">
                      <a16:creationId xmlns:a16="http://schemas.microsoft.com/office/drawing/2014/main" id="{1F7D7A94-BF2B-4585-8E69-C28E00360201}"/>
                    </a:ext>
                  </a:extLst>
                </p14:cNvPr>
                <p14:cNvContentPartPr/>
                <p14:nvPr/>
              </p14:nvContentPartPr>
              <p14:xfrm>
                <a:off x="10298187" y="1494987"/>
                <a:ext cx="169200" cy="127800"/>
              </p14:xfrm>
            </p:contentPart>
          </mc:Choice>
          <mc:Fallback xmlns="">
            <p:pic>
              <p:nvPicPr>
                <p:cNvPr id="246" name="Freihand 245">
                  <a:extLst>
                    <a:ext uri="{FF2B5EF4-FFF2-40B4-BE49-F238E27FC236}">
                      <a16:creationId xmlns:a16="http://schemas.microsoft.com/office/drawing/2014/main" id="{1F7D7A94-BF2B-4585-8E69-C28E00360201}"/>
                    </a:ext>
                  </a:extLst>
                </p:cNvPr>
                <p:cNvPicPr/>
                <p:nvPr/>
              </p:nvPicPr>
              <p:blipFill>
                <a:blip r:embed="rId664"/>
                <a:stretch>
                  <a:fillRect/>
                </a:stretch>
              </p:blipFill>
              <p:spPr>
                <a:xfrm>
                  <a:off x="10293867" y="1490667"/>
                  <a:ext cx="177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47" name="Freihand 246">
                  <a:extLst>
                    <a:ext uri="{FF2B5EF4-FFF2-40B4-BE49-F238E27FC236}">
                      <a16:creationId xmlns:a16="http://schemas.microsoft.com/office/drawing/2014/main" id="{7177225E-D5B1-41BA-8AEF-9A3697F0A609}"/>
                    </a:ext>
                  </a:extLst>
                </p14:cNvPr>
                <p14:cNvContentPartPr/>
                <p14:nvPr/>
              </p14:nvContentPartPr>
              <p14:xfrm>
                <a:off x="10454427" y="1467987"/>
                <a:ext cx="43560" cy="29520"/>
              </p14:xfrm>
            </p:contentPart>
          </mc:Choice>
          <mc:Fallback xmlns="">
            <p:pic>
              <p:nvPicPr>
                <p:cNvPr id="247" name="Freihand 246">
                  <a:extLst>
                    <a:ext uri="{FF2B5EF4-FFF2-40B4-BE49-F238E27FC236}">
                      <a16:creationId xmlns:a16="http://schemas.microsoft.com/office/drawing/2014/main" id="{7177225E-D5B1-41BA-8AEF-9A3697F0A609}"/>
                    </a:ext>
                  </a:extLst>
                </p:cNvPr>
                <p:cNvPicPr/>
                <p:nvPr/>
              </p:nvPicPr>
              <p:blipFill>
                <a:blip r:embed="rId666"/>
                <a:stretch>
                  <a:fillRect/>
                </a:stretch>
              </p:blipFill>
              <p:spPr>
                <a:xfrm>
                  <a:off x="10450107" y="1463667"/>
                  <a:ext cx="5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48" name="Freihand 247">
                  <a:extLst>
                    <a:ext uri="{FF2B5EF4-FFF2-40B4-BE49-F238E27FC236}">
                      <a16:creationId xmlns:a16="http://schemas.microsoft.com/office/drawing/2014/main" id="{3E6AF876-38B0-41E6-8F6E-CE83548DDBD5}"/>
                    </a:ext>
                  </a:extLst>
                </p14:cNvPr>
                <p14:cNvContentPartPr/>
                <p14:nvPr/>
              </p14:nvContentPartPr>
              <p14:xfrm>
                <a:off x="10469907" y="1498947"/>
                <a:ext cx="71280" cy="104040"/>
              </p14:xfrm>
            </p:contentPart>
          </mc:Choice>
          <mc:Fallback xmlns="">
            <p:pic>
              <p:nvPicPr>
                <p:cNvPr id="248" name="Freihand 247">
                  <a:extLst>
                    <a:ext uri="{FF2B5EF4-FFF2-40B4-BE49-F238E27FC236}">
                      <a16:creationId xmlns:a16="http://schemas.microsoft.com/office/drawing/2014/main" id="{3E6AF876-38B0-41E6-8F6E-CE83548DDBD5}"/>
                    </a:ext>
                  </a:extLst>
                </p:cNvPr>
                <p:cNvPicPr/>
                <p:nvPr/>
              </p:nvPicPr>
              <p:blipFill>
                <a:blip r:embed="rId668"/>
                <a:stretch>
                  <a:fillRect/>
                </a:stretch>
              </p:blipFill>
              <p:spPr>
                <a:xfrm>
                  <a:off x="10465587" y="1494627"/>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49" name="Freihand 248">
                  <a:extLst>
                    <a:ext uri="{FF2B5EF4-FFF2-40B4-BE49-F238E27FC236}">
                      <a16:creationId xmlns:a16="http://schemas.microsoft.com/office/drawing/2014/main" id="{92B5D61B-9F6D-4383-98EB-50EFA56F7F80}"/>
                    </a:ext>
                  </a:extLst>
                </p14:cNvPr>
                <p14:cNvContentPartPr/>
                <p14:nvPr/>
              </p14:nvContentPartPr>
              <p14:xfrm>
                <a:off x="10543707" y="1524867"/>
                <a:ext cx="205200" cy="73080"/>
              </p14:xfrm>
            </p:contentPart>
          </mc:Choice>
          <mc:Fallback xmlns="">
            <p:pic>
              <p:nvPicPr>
                <p:cNvPr id="249" name="Freihand 248">
                  <a:extLst>
                    <a:ext uri="{FF2B5EF4-FFF2-40B4-BE49-F238E27FC236}">
                      <a16:creationId xmlns:a16="http://schemas.microsoft.com/office/drawing/2014/main" id="{92B5D61B-9F6D-4383-98EB-50EFA56F7F80}"/>
                    </a:ext>
                  </a:extLst>
                </p:cNvPr>
                <p:cNvPicPr/>
                <p:nvPr/>
              </p:nvPicPr>
              <p:blipFill>
                <a:blip r:embed="rId670"/>
                <a:stretch>
                  <a:fillRect/>
                </a:stretch>
              </p:blipFill>
              <p:spPr>
                <a:xfrm>
                  <a:off x="10539387" y="1520547"/>
                  <a:ext cx="213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50" name="Freihand 249">
                  <a:extLst>
                    <a:ext uri="{FF2B5EF4-FFF2-40B4-BE49-F238E27FC236}">
                      <a16:creationId xmlns:a16="http://schemas.microsoft.com/office/drawing/2014/main" id="{987D2617-7483-44D4-B8FB-7277DD3E991B}"/>
                    </a:ext>
                  </a:extLst>
                </p14:cNvPr>
                <p14:cNvContentPartPr/>
                <p14:nvPr/>
              </p14:nvContentPartPr>
              <p14:xfrm>
                <a:off x="10728387" y="1460787"/>
                <a:ext cx="141840" cy="138960"/>
              </p14:xfrm>
            </p:contentPart>
          </mc:Choice>
          <mc:Fallback xmlns="">
            <p:pic>
              <p:nvPicPr>
                <p:cNvPr id="250" name="Freihand 249">
                  <a:extLst>
                    <a:ext uri="{FF2B5EF4-FFF2-40B4-BE49-F238E27FC236}">
                      <a16:creationId xmlns:a16="http://schemas.microsoft.com/office/drawing/2014/main" id="{987D2617-7483-44D4-B8FB-7277DD3E991B}"/>
                    </a:ext>
                  </a:extLst>
                </p:cNvPr>
                <p:cNvPicPr/>
                <p:nvPr/>
              </p:nvPicPr>
              <p:blipFill>
                <a:blip r:embed="rId672"/>
                <a:stretch>
                  <a:fillRect/>
                </a:stretch>
              </p:blipFill>
              <p:spPr>
                <a:xfrm>
                  <a:off x="10724067" y="1456467"/>
                  <a:ext cx="150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51" name="Freihand 250">
                  <a:extLst>
                    <a:ext uri="{FF2B5EF4-FFF2-40B4-BE49-F238E27FC236}">
                      <a16:creationId xmlns:a16="http://schemas.microsoft.com/office/drawing/2014/main" id="{AD52760B-F0B2-410E-B3B6-2828394EAB4C}"/>
                    </a:ext>
                  </a:extLst>
                </p14:cNvPr>
                <p14:cNvContentPartPr/>
                <p14:nvPr/>
              </p14:nvContentPartPr>
              <p14:xfrm>
                <a:off x="10850427" y="1413627"/>
                <a:ext cx="193680" cy="170640"/>
              </p14:xfrm>
            </p:contentPart>
          </mc:Choice>
          <mc:Fallback xmlns="">
            <p:pic>
              <p:nvPicPr>
                <p:cNvPr id="251" name="Freihand 250">
                  <a:extLst>
                    <a:ext uri="{FF2B5EF4-FFF2-40B4-BE49-F238E27FC236}">
                      <a16:creationId xmlns:a16="http://schemas.microsoft.com/office/drawing/2014/main" id="{AD52760B-F0B2-410E-B3B6-2828394EAB4C}"/>
                    </a:ext>
                  </a:extLst>
                </p:cNvPr>
                <p:cNvPicPr/>
                <p:nvPr/>
              </p:nvPicPr>
              <p:blipFill>
                <a:blip r:embed="rId674"/>
                <a:stretch>
                  <a:fillRect/>
                </a:stretch>
              </p:blipFill>
              <p:spPr>
                <a:xfrm>
                  <a:off x="10846107" y="1409307"/>
                  <a:ext cx="202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52" name="Freihand 251">
                  <a:extLst>
                    <a:ext uri="{FF2B5EF4-FFF2-40B4-BE49-F238E27FC236}">
                      <a16:creationId xmlns:a16="http://schemas.microsoft.com/office/drawing/2014/main" id="{2F6401D1-978F-4DFE-865E-FE5A0D036E28}"/>
                    </a:ext>
                  </a:extLst>
                </p14:cNvPr>
                <p14:cNvContentPartPr/>
                <p14:nvPr/>
              </p14:nvContentPartPr>
              <p14:xfrm>
                <a:off x="11037267" y="1440267"/>
                <a:ext cx="19080" cy="42120"/>
              </p14:xfrm>
            </p:contentPart>
          </mc:Choice>
          <mc:Fallback xmlns="">
            <p:pic>
              <p:nvPicPr>
                <p:cNvPr id="252" name="Freihand 251">
                  <a:extLst>
                    <a:ext uri="{FF2B5EF4-FFF2-40B4-BE49-F238E27FC236}">
                      <a16:creationId xmlns:a16="http://schemas.microsoft.com/office/drawing/2014/main" id="{2F6401D1-978F-4DFE-865E-FE5A0D036E28}"/>
                    </a:ext>
                  </a:extLst>
                </p:cNvPr>
                <p:cNvPicPr/>
                <p:nvPr/>
              </p:nvPicPr>
              <p:blipFill>
                <a:blip r:embed="rId676"/>
                <a:stretch>
                  <a:fillRect/>
                </a:stretch>
              </p:blipFill>
              <p:spPr>
                <a:xfrm>
                  <a:off x="11032947" y="1435947"/>
                  <a:ext cx="27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53" name="Freihand 252">
                  <a:extLst>
                    <a:ext uri="{FF2B5EF4-FFF2-40B4-BE49-F238E27FC236}">
                      <a16:creationId xmlns:a16="http://schemas.microsoft.com/office/drawing/2014/main" id="{12FDDF3C-B702-46A1-BEA6-C7E124D54652}"/>
                    </a:ext>
                  </a:extLst>
                </p14:cNvPr>
                <p14:cNvContentPartPr/>
                <p14:nvPr/>
              </p14:nvContentPartPr>
              <p14:xfrm>
                <a:off x="10996587" y="1493547"/>
                <a:ext cx="127800" cy="225720"/>
              </p14:xfrm>
            </p:contentPart>
          </mc:Choice>
          <mc:Fallback xmlns="">
            <p:pic>
              <p:nvPicPr>
                <p:cNvPr id="253" name="Freihand 252">
                  <a:extLst>
                    <a:ext uri="{FF2B5EF4-FFF2-40B4-BE49-F238E27FC236}">
                      <a16:creationId xmlns:a16="http://schemas.microsoft.com/office/drawing/2014/main" id="{12FDDF3C-B702-46A1-BEA6-C7E124D54652}"/>
                    </a:ext>
                  </a:extLst>
                </p:cNvPr>
                <p:cNvPicPr/>
                <p:nvPr/>
              </p:nvPicPr>
              <p:blipFill>
                <a:blip r:embed="rId678"/>
                <a:stretch>
                  <a:fillRect/>
                </a:stretch>
              </p:blipFill>
              <p:spPr>
                <a:xfrm>
                  <a:off x="10992267" y="1489227"/>
                  <a:ext cx="136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54" name="Freihand 253">
                  <a:extLst>
                    <a:ext uri="{FF2B5EF4-FFF2-40B4-BE49-F238E27FC236}">
                      <a16:creationId xmlns:a16="http://schemas.microsoft.com/office/drawing/2014/main" id="{D4872086-7896-49DF-972A-930F5F5F06DD}"/>
                    </a:ext>
                  </a:extLst>
                </p14:cNvPr>
                <p14:cNvContentPartPr/>
                <p14:nvPr/>
              </p14:nvContentPartPr>
              <p14:xfrm>
                <a:off x="11235627" y="1404267"/>
                <a:ext cx="302040" cy="288720"/>
              </p14:xfrm>
            </p:contentPart>
          </mc:Choice>
          <mc:Fallback xmlns="">
            <p:pic>
              <p:nvPicPr>
                <p:cNvPr id="254" name="Freihand 253">
                  <a:extLst>
                    <a:ext uri="{FF2B5EF4-FFF2-40B4-BE49-F238E27FC236}">
                      <a16:creationId xmlns:a16="http://schemas.microsoft.com/office/drawing/2014/main" id="{D4872086-7896-49DF-972A-930F5F5F06DD}"/>
                    </a:ext>
                  </a:extLst>
                </p:cNvPr>
                <p:cNvPicPr/>
                <p:nvPr/>
              </p:nvPicPr>
              <p:blipFill>
                <a:blip r:embed="rId680"/>
                <a:stretch>
                  <a:fillRect/>
                </a:stretch>
              </p:blipFill>
              <p:spPr>
                <a:xfrm>
                  <a:off x="11231307" y="1399947"/>
                  <a:ext cx="310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55" name="Freihand 254">
                  <a:extLst>
                    <a:ext uri="{FF2B5EF4-FFF2-40B4-BE49-F238E27FC236}">
                      <a16:creationId xmlns:a16="http://schemas.microsoft.com/office/drawing/2014/main" id="{91060A59-737F-4E68-A752-AB58DE139259}"/>
                    </a:ext>
                  </a:extLst>
                </p14:cNvPr>
                <p14:cNvContentPartPr/>
                <p14:nvPr/>
              </p14:nvContentPartPr>
              <p14:xfrm>
                <a:off x="11636667" y="1436667"/>
                <a:ext cx="146880" cy="218520"/>
              </p14:xfrm>
            </p:contentPart>
          </mc:Choice>
          <mc:Fallback xmlns="">
            <p:pic>
              <p:nvPicPr>
                <p:cNvPr id="255" name="Freihand 254">
                  <a:extLst>
                    <a:ext uri="{FF2B5EF4-FFF2-40B4-BE49-F238E27FC236}">
                      <a16:creationId xmlns:a16="http://schemas.microsoft.com/office/drawing/2014/main" id="{91060A59-737F-4E68-A752-AB58DE139259}"/>
                    </a:ext>
                  </a:extLst>
                </p:cNvPr>
                <p:cNvPicPr/>
                <p:nvPr/>
              </p:nvPicPr>
              <p:blipFill>
                <a:blip r:embed="rId682"/>
                <a:stretch>
                  <a:fillRect/>
                </a:stretch>
              </p:blipFill>
              <p:spPr>
                <a:xfrm>
                  <a:off x="11632347" y="1432347"/>
                  <a:ext cx="155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56" name="Freihand 255">
                  <a:extLst>
                    <a:ext uri="{FF2B5EF4-FFF2-40B4-BE49-F238E27FC236}">
                      <a16:creationId xmlns:a16="http://schemas.microsoft.com/office/drawing/2014/main" id="{208213A4-5575-4555-9B74-835FB8489214}"/>
                    </a:ext>
                  </a:extLst>
                </p14:cNvPr>
                <p14:cNvContentPartPr/>
                <p14:nvPr/>
              </p14:nvContentPartPr>
              <p14:xfrm>
                <a:off x="11784267" y="1489947"/>
                <a:ext cx="108360" cy="132480"/>
              </p14:xfrm>
            </p:contentPart>
          </mc:Choice>
          <mc:Fallback xmlns="">
            <p:pic>
              <p:nvPicPr>
                <p:cNvPr id="256" name="Freihand 255">
                  <a:extLst>
                    <a:ext uri="{FF2B5EF4-FFF2-40B4-BE49-F238E27FC236}">
                      <a16:creationId xmlns:a16="http://schemas.microsoft.com/office/drawing/2014/main" id="{208213A4-5575-4555-9B74-835FB8489214}"/>
                    </a:ext>
                  </a:extLst>
                </p:cNvPr>
                <p:cNvPicPr/>
                <p:nvPr/>
              </p:nvPicPr>
              <p:blipFill>
                <a:blip r:embed="rId684"/>
                <a:stretch>
                  <a:fillRect/>
                </a:stretch>
              </p:blipFill>
              <p:spPr>
                <a:xfrm>
                  <a:off x="11779947" y="1485627"/>
                  <a:ext cx="117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61" name="Freihand 260">
                  <a:extLst>
                    <a:ext uri="{FF2B5EF4-FFF2-40B4-BE49-F238E27FC236}">
                      <a16:creationId xmlns:a16="http://schemas.microsoft.com/office/drawing/2014/main" id="{9559C002-8834-4438-9715-23EED0B60309}"/>
                    </a:ext>
                  </a:extLst>
                </p14:cNvPr>
                <p14:cNvContentPartPr/>
                <p14:nvPr/>
              </p14:nvContentPartPr>
              <p14:xfrm>
                <a:off x="7848747" y="1884147"/>
                <a:ext cx="426960" cy="217080"/>
              </p14:xfrm>
            </p:contentPart>
          </mc:Choice>
          <mc:Fallback xmlns="">
            <p:pic>
              <p:nvPicPr>
                <p:cNvPr id="261" name="Freihand 260">
                  <a:extLst>
                    <a:ext uri="{FF2B5EF4-FFF2-40B4-BE49-F238E27FC236}">
                      <a16:creationId xmlns:a16="http://schemas.microsoft.com/office/drawing/2014/main" id="{9559C002-8834-4438-9715-23EED0B60309}"/>
                    </a:ext>
                  </a:extLst>
                </p:cNvPr>
                <p:cNvPicPr/>
                <p:nvPr/>
              </p:nvPicPr>
              <p:blipFill>
                <a:blip r:embed="rId686"/>
                <a:stretch>
                  <a:fillRect/>
                </a:stretch>
              </p:blipFill>
              <p:spPr>
                <a:xfrm>
                  <a:off x="7844427" y="1879827"/>
                  <a:ext cx="435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62" name="Freihand 261">
                  <a:extLst>
                    <a:ext uri="{FF2B5EF4-FFF2-40B4-BE49-F238E27FC236}">
                      <a16:creationId xmlns:a16="http://schemas.microsoft.com/office/drawing/2014/main" id="{DCFFFDC3-E0ED-4FA0-98F8-34E80D266EDD}"/>
                    </a:ext>
                  </a:extLst>
                </p14:cNvPr>
                <p14:cNvContentPartPr/>
                <p14:nvPr/>
              </p14:nvContentPartPr>
              <p14:xfrm>
                <a:off x="8245827" y="2000067"/>
                <a:ext cx="273600" cy="226080"/>
              </p14:xfrm>
            </p:contentPart>
          </mc:Choice>
          <mc:Fallback xmlns="">
            <p:pic>
              <p:nvPicPr>
                <p:cNvPr id="262" name="Freihand 261">
                  <a:extLst>
                    <a:ext uri="{FF2B5EF4-FFF2-40B4-BE49-F238E27FC236}">
                      <a16:creationId xmlns:a16="http://schemas.microsoft.com/office/drawing/2014/main" id="{DCFFFDC3-E0ED-4FA0-98F8-34E80D266EDD}"/>
                    </a:ext>
                  </a:extLst>
                </p:cNvPr>
                <p:cNvPicPr/>
                <p:nvPr/>
              </p:nvPicPr>
              <p:blipFill>
                <a:blip r:embed="rId688"/>
                <a:stretch>
                  <a:fillRect/>
                </a:stretch>
              </p:blipFill>
              <p:spPr>
                <a:xfrm>
                  <a:off x="8241507" y="1995747"/>
                  <a:ext cx="282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64" name="Freihand 263">
                  <a:extLst>
                    <a:ext uri="{FF2B5EF4-FFF2-40B4-BE49-F238E27FC236}">
                      <a16:creationId xmlns:a16="http://schemas.microsoft.com/office/drawing/2014/main" id="{0A2A79D4-3C3E-4CF1-9301-1232E1EBAB82}"/>
                    </a:ext>
                  </a:extLst>
                </p14:cNvPr>
                <p14:cNvContentPartPr/>
                <p14:nvPr/>
              </p14:nvContentPartPr>
              <p14:xfrm>
                <a:off x="8677107" y="1899627"/>
                <a:ext cx="287280" cy="145080"/>
              </p14:xfrm>
            </p:contentPart>
          </mc:Choice>
          <mc:Fallback xmlns="">
            <p:pic>
              <p:nvPicPr>
                <p:cNvPr id="264" name="Freihand 263">
                  <a:extLst>
                    <a:ext uri="{FF2B5EF4-FFF2-40B4-BE49-F238E27FC236}">
                      <a16:creationId xmlns:a16="http://schemas.microsoft.com/office/drawing/2014/main" id="{0A2A79D4-3C3E-4CF1-9301-1232E1EBAB82}"/>
                    </a:ext>
                  </a:extLst>
                </p:cNvPr>
                <p:cNvPicPr/>
                <p:nvPr/>
              </p:nvPicPr>
              <p:blipFill>
                <a:blip r:embed="rId690"/>
                <a:stretch>
                  <a:fillRect/>
                </a:stretch>
              </p:blipFill>
              <p:spPr>
                <a:xfrm>
                  <a:off x="8672787" y="1895307"/>
                  <a:ext cx="295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65" name="Freihand 264">
                  <a:extLst>
                    <a:ext uri="{FF2B5EF4-FFF2-40B4-BE49-F238E27FC236}">
                      <a16:creationId xmlns:a16="http://schemas.microsoft.com/office/drawing/2014/main" id="{F56BF313-4EB2-4F2F-AC17-A62A9DEE7026}"/>
                    </a:ext>
                  </a:extLst>
                </p14:cNvPr>
                <p14:cNvContentPartPr/>
                <p14:nvPr/>
              </p14:nvContentPartPr>
              <p14:xfrm>
                <a:off x="9084267" y="1848147"/>
                <a:ext cx="213840" cy="195840"/>
              </p14:xfrm>
            </p:contentPart>
          </mc:Choice>
          <mc:Fallback xmlns="">
            <p:pic>
              <p:nvPicPr>
                <p:cNvPr id="265" name="Freihand 264">
                  <a:extLst>
                    <a:ext uri="{FF2B5EF4-FFF2-40B4-BE49-F238E27FC236}">
                      <a16:creationId xmlns:a16="http://schemas.microsoft.com/office/drawing/2014/main" id="{F56BF313-4EB2-4F2F-AC17-A62A9DEE7026}"/>
                    </a:ext>
                  </a:extLst>
                </p:cNvPr>
                <p:cNvPicPr/>
                <p:nvPr/>
              </p:nvPicPr>
              <p:blipFill>
                <a:blip r:embed="rId692"/>
                <a:stretch>
                  <a:fillRect/>
                </a:stretch>
              </p:blipFill>
              <p:spPr>
                <a:xfrm>
                  <a:off x="9079947" y="1843827"/>
                  <a:ext cx="222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66" name="Freihand 265">
                  <a:extLst>
                    <a:ext uri="{FF2B5EF4-FFF2-40B4-BE49-F238E27FC236}">
                      <a16:creationId xmlns:a16="http://schemas.microsoft.com/office/drawing/2014/main" id="{64C52260-2C52-4762-AE1B-01358ED0BFAD}"/>
                    </a:ext>
                  </a:extLst>
                </p14:cNvPr>
                <p14:cNvContentPartPr/>
                <p14:nvPr/>
              </p14:nvContentPartPr>
              <p14:xfrm>
                <a:off x="9323667" y="1835907"/>
                <a:ext cx="129600" cy="187560"/>
              </p14:xfrm>
            </p:contentPart>
          </mc:Choice>
          <mc:Fallback xmlns="">
            <p:pic>
              <p:nvPicPr>
                <p:cNvPr id="266" name="Freihand 265">
                  <a:extLst>
                    <a:ext uri="{FF2B5EF4-FFF2-40B4-BE49-F238E27FC236}">
                      <a16:creationId xmlns:a16="http://schemas.microsoft.com/office/drawing/2014/main" id="{64C52260-2C52-4762-AE1B-01358ED0BFAD}"/>
                    </a:ext>
                  </a:extLst>
                </p:cNvPr>
                <p:cNvPicPr/>
                <p:nvPr/>
              </p:nvPicPr>
              <p:blipFill>
                <a:blip r:embed="rId694"/>
                <a:stretch>
                  <a:fillRect/>
                </a:stretch>
              </p:blipFill>
              <p:spPr>
                <a:xfrm>
                  <a:off x="9319347" y="1831587"/>
                  <a:ext cx="13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67" name="Freihand 266">
                  <a:extLst>
                    <a:ext uri="{FF2B5EF4-FFF2-40B4-BE49-F238E27FC236}">
                      <a16:creationId xmlns:a16="http://schemas.microsoft.com/office/drawing/2014/main" id="{439DA398-D8AB-40EF-993E-3C6C2BC984AE}"/>
                    </a:ext>
                  </a:extLst>
                </p14:cNvPr>
                <p14:cNvContentPartPr/>
                <p14:nvPr/>
              </p14:nvContentPartPr>
              <p14:xfrm>
                <a:off x="9466947" y="1934187"/>
                <a:ext cx="144360" cy="39960"/>
              </p14:xfrm>
            </p:contentPart>
          </mc:Choice>
          <mc:Fallback xmlns="">
            <p:pic>
              <p:nvPicPr>
                <p:cNvPr id="267" name="Freihand 266">
                  <a:extLst>
                    <a:ext uri="{FF2B5EF4-FFF2-40B4-BE49-F238E27FC236}">
                      <a16:creationId xmlns:a16="http://schemas.microsoft.com/office/drawing/2014/main" id="{439DA398-D8AB-40EF-993E-3C6C2BC984AE}"/>
                    </a:ext>
                  </a:extLst>
                </p:cNvPr>
                <p:cNvPicPr/>
                <p:nvPr/>
              </p:nvPicPr>
              <p:blipFill>
                <a:blip r:embed="rId696"/>
                <a:stretch>
                  <a:fillRect/>
                </a:stretch>
              </p:blipFill>
              <p:spPr>
                <a:xfrm>
                  <a:off x="9462627" y="1929867"/>
                  <a:ext cx="153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68" name="Freihand 267">
                  <a:extLst>
                    <a:ext uri="{FF2B5EF4-FFF2-40B4-BE49-F238E27FC236}">
                      <a16:creationId xmlns:a16="http://schemas.microsoft.com/office/drawing/2014/main" id="{DFA0052B-472F-4B86-AE5D-3D1C449D5C7A}"/>
                    </a:ext>
                  </a:extLst>
                </p14:cNvPr>
                <p14:cNvContentPartPr/>
                <p14:nvPr/>
              </p14:nvContentPartPr>
              <p14:xfrm>
                <a:off x="9693027" y="1824387"/>
                <a:ext cx="165960" cy="157680"/>
              </p14:xfrm>
            </p:contentPart>
          </mc:Choice>
          <mc:Fallback xmlns="">
            <p:pic>
              <p:nvPicPr>
                <p:cNvPr id="268" name="Freihand 267">
                  <a:extLst>
                    <a:ext uri="{FF2B5EF4-FFF2-40B4-BE49-F238E27FC236}">
                      <a16:creationId xmlns:a16="http://schemas.microsoft.com/office/drawing/2014/main" id="{DFA0052B-472F-4B86-AE5D-3D1C449D5C7A}"/>
                    </a:ext>
                  </a:extLst>
                </p:cNvPr>
                <p:cNvPicPr/>
                <p:nvPr/>
              </p:nvPicPr>
              <p:blipFill>
                <a:blip r:embed="rId698"/>
                <a:stretch>
                  <a:fillRect/>
                </a:stretch>
              </p:blipFill>
              <p:spPr>
                <a:xfrm>
                  <a:off x="9688707" y="1820067"/>
                  <a:ext cx="174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69" name="Freihand 268">
                  <a:extLst>
                    <a:ext uri="{FF2B5EF4-FFF2-40B4-BE49-F238E27FC236}">
                      <a16:creationId xmlns:a16="http://schemas.microsoft.com/office/drawing/2014/main" id="{9A06FC8E-7B6A-459A-9E57-5A63FDD7C432}"/>
                    </a:ext>
                  </a:extLst>
                </p14:cNvPr>
                <p14:cNvContentPartPr/>
                <p14:nvPr/>
              </p14:nvContentPartPr>
              <p14:xfrm>
                <a:off x="9743067" y="1860387"/>
                <a:ext cx="538200" cy="129960"/>
              </p14:xfrm>
            </p:contentPart>
          </mc:Choice>
          <mc:Fallback xmlns="">
            <p:pic>
              <p:nvPicPr>
                <p:cNvPr id="269" name="Freihand 268">
                  <a:extLst>
                    <a:ext uri="{FF2B5EF4-FFF2-40B4-BE49-F238E27FC236}">
                      <a16:creationId xmlns:a16="http://schemas.microsoft.com/office/drawing/2014/main" id="{9A06FC8E-7B6A-459A-9E57-5A63FDD7C432}"/>
                    </a:ext>
                  </a:extLst>
                </p:cNvPr>
                <p:cNvPicPr/>
                <p:nvPr/>
              </p:nvPicPr>
              <p:blipFill>
                <a:blip r:embed="rId700"/>
                <a:stretch>
                  <a:fillRect/>
                </a:stretch>
              </p:blipFill>
              <p:spPr>
                <a:xfrm>
                  <a:off x="9738747" y="1856067"/>
                  <a:ext cx="546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28" name="Freihand 327">
                  <a:extLst>
                    <a:ext uri="{FF2B5EF4-FFF2-40B4-BE49-F238E27FC236}">
                      <a16:creationId xmlns:a16="http://schemas.microsoft.com/office/drawing/2014/main" id="{E3685D14-A64E-45AD-A6DB-B712BF20620F}"/>
                    </a:ext>
                  </a:extLst>
                </p14:cNvPr>
                <p14:cNvContentPartPr/>
                <p14:nvPr/>
              </p14:nvContentPartPr>
              <p14:xfrm>
                <a:off x="7538427" y="2326587"/>
                <a:ext cx="149040" cy="143280"/>
              </p14:xfrm>
            </p:contentPart>
          </mc:Choice>
          <mc:Fallback xmlns="">
            <p:pic>
              <p:nvPicPr>
                <p:cNvPr id="328" name="Freihand 327">
                  <a:extLst>
                    <a:ext uri="{FF2B5EF4-FFF2-40B4-BE49-F238E27FC236}">
                      <a16:creationId xmlns:a16="http://schemas.microsoft.com/office/drawing/2014/main" id="{E3685D14-A64E-45AD-A6DB-B712BF20620F}"/>
                    </a:ext>
                  </a:extLst>
                </p:cNvPr>
                <p:cNvPicPr/>
                <p:nvPr/>
              </p:nvPicPr>
              <p:blipFill>
                <a:blip r:embed="rId702"/>
                <a:stretch>
                  <a:fillRect/>
                </a:stretch>
              </p:blipFill>
              <p:spPr>
                <a:xfrm>
                  <a:off x="7534107" y="2322267"/>
                  <a:ext cx="157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29" name="Freihand 328">
                  <a:extLst>
                    <a:ext uri="{FF2B5EF4-FFF2-40B4-BE49-F238E27FC236}">
                      <a16:creationId xmlns:a16="http://schemas.microsoft.com/office/drawing/2014/main" id="{22FADFD5-6B35-48F3-9567-24DA3B675DAE}"/>
                    </a:ext>
                  </a:extLst>
                </p14:cNvPr>
                <p14:cNvContentPartPr/>
                <p14:nvPr/>
              </p14:nvContentPartPr>
              <p14:xfrm>
                <a:off x="7625547" y="2393907"/>
                <a:ext cx="25200" cy="171360"/>
              </p14:xfrm>
            </p:contentPart>
          </mc:Choice>
          <mc:Fallback xmlns="">
            <p:pic>
              <p:nvPicPr>
                <p:cNvPr id="329" name="Freihand 328">
                  <a:extLst>
                    <a:ext uri="{FF2B5EF4-FFF2-40B4-BE49-F238E27FC236}">
                      <a16:creationId xmlns:a16="http://schemas.microsoft.com/office/drawing/2014/main" id="{22FADFD5-6B35-48F3-9567-24DA3B675DAE}"/>
                    </a:ext>
                  </a:extLst>
                </p:cNvPr>
                <p:cNvPicPr/>
                <p:nvPr/>
              </p:nvPicPr>
              <p:blipFill>
                <a:blip r:embed="rId704"/>
                <a:stretch>
                  <a:fillRect/>
                </a:stretch>
              </p:blipFill>
              <p:spPr>
                <a:xfrm>
                  <a:off x="7621227" y="2389587"/>
                  <a:ext cx="33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31" name="Freihand 330">
                  <a:extLst>
                    <a:ext uri="{FF2B5EF4-FFF2-40B4-BE49-F238E27FC236}">
                      <a16:creationId xmlns:a16="http://schemas.microsoft.com/office/drawing/2014/main" id="{B3C9DB7C-E423-4BF4-B5F9-D1B54C5E9229}"/>
                    </a:ext>
                  </a:extLst>
                </p14:cNvPr>
                <p14:cNvContentPartPr/>
                <p14:nvPr/>
              </p14:nvContentPartPr>
              <p14:xfrm>
                <a:off x="7676307" y="2306067"/>
                <a:ext cx="128520" cy="340200"/>
              </p14:xfrm>
            </p:contentPart>
          </mc:Choice>
          <mc:Fallback xmlns="">
            <p:pic>
              <p:nvPicPr>
                <p:cNvPr id="331" name="Freihand 330">
                  <a:extLst>
                    <a:ext uri="{FF2B5EF4-FFF2-40B4-BE49-F238E27FC236}">
                      <a16:creationId xmlns:a16="http://schemas.microsoft.com/office/drawing/2014/main" id="{B3C9DB7C-E423-4BF4-B5F9-D1B54C5E9229}"/>
                    </a:ext>
                  </a:extLst>
                </p:cNvPr>
                <p:cNvPicPr/>
                <p:nvPr/>
              </p:nvPicPr>
              <p:blipFill>
                <a:blip r:embed="rId706"/>
                <a:stretch>
                  <a:fillRect/>
                </a:stretch>
              </p:blipFill>
              <p:spPr>
                <a:xfrm>
                  <a:off x="7671987" y="2301747"/>
                  <a:ext cx="1371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33" name="Freihand 332">
                  <a:extLst>
                    <a:ext uri="{FF2B5EF4-FFF2-40B4-BE49-F238E27FC236}">
                      <a16:creationId xmlns:a16="http://schemas.microsoft.com/office/drawing/2014/main" id="{46A18F23-224A-4A39-A39F-0788A10C5BE2}"/>
                    </a:ext>
                  </a:extLst>
                </p14:cNvPr>
                <p14:cNvContentPartPr/>
                <p14:nvPr/>
              </p14:nvContentPartPr>
              <p14:xfrm>
                <a:off x="7971147" y="2403987"/>
                <a:ext cx="24120" cy="110520"/>
              </p14:xfrm>
            </p:contentPart>
          </mc:Choice>
          <mc:Fallback xmlns="">
            <p:pic>
              <p:nvPicPr>
                <p:cNvPr id="333" name="Freihand 332">
                  <a:extLst>
                    <a:ext uri="{FF2B5EF4-FFF2-40B4-BE49-F238E27FC236}">
                      <a16:creationId xmlns:a16="http://schemas.microsoft.com/office/drawing/2014/main" id="{46A18F23-224A-4A39-A39F-0788A10C5BE2}"/>
                    </a:ext>
                  </a:extLst>
                </p:cNvPr>
                <p:cNvPicPr/>
                <p:nvPr/>
              </p:nvPicPr>
              <p:blipFill>
                <a:blip r:embed="rId708"/>
                <a:stretch>
                  <a:fillRect/>
                </a:stretch>
              </p:blipFill>
              <p:spPr>
                <a:xfrm>
                  <a:off x="7966827" y="2399667"/>
                  <a:ext cx="32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34" name="Freihand 333">
                  <a:extLst>
                    <a:ext uri="{FF2B5EF4-FFF2-40B4-BE49-F238E27FC236}">
                      <a16:creationId xmlns:a16="http://schemas.microsoft.com/office/drawing/2014/main" id="{30528725-D775-4D18-979C-4C2BD4C1BFF7}"/>
                    </a:ext>
                  </a:extLst>
                </p14:cNvPr>
                <p14:cNvContentPartPr/>
                <p14:nvPr/>
              </p14:nvContentPartPr>
              <p14:xfrm>
                <a:off x="7859547" y="2367627"/>
                <a:ext cx="200880" cy="148320"/>
              </p14:xfrm>
            </p:contentPart>
          </mc:Choice>
          <mc:Fallback xmlns="">
            <p:pic>
              <p:nvPicPr>
                <p:cNvPr id="334" name="Freihand 333">
                  <a:extLst>
                    <a:ext uri="{FF2B5EF4-FFF2-40B4-BE49-F238E27FC236}">
                      <a16:creationId xmlns:a16="http://schemas.microsoft.com/office/drawing/2014/main" id="{30528725-D775-4D18-979C-4C2BD4C1BFF7}"/>
                    </a:ext>
                  </a:extLst>
                </p:cNvPr>
                <p:cNvPicPr/>
                <p:nvPr/>
              </p:nvPicPr>
              <p:blipFill>
                <a:blip r:embed="rId710"/>
                <a:stretch>
                  <a:fillRect/>
                </a:stretch>
              </p:blipFill>
              <p:spPr>
                <a:xfrm>
                  <a:off x="7855227" y="2363307"/>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35" name="Freihand 334">
                  <a:extLst>
                    <a:ext uri="{FF2B5EF4-FFF2-40B4-BE49-F238E27FC236}">
                      <a16:creationId xmlns:a16="http://schemas.microsoft.com/office/drawing/2014/main" id="{4C3DDF76-40E5-45FE-985A-9AE4BE0E7817}"/>
                    </a:ext>
                  </a:extLst>
                </p14:cNvPr>
                <p14:cNvContentPartPr/>
                <p14:nvPr/>
              </p14:nvContentPartPr>
              <p14:xfrm>
                <a:off x="8094627" y="2408667"/>
                <a:ext cx="297360" cy="95400"/>
              </p14:xfrm>
            </p:contentPart>
          </mc:Choice>
          <mc:Fallback xmlns="">
            <p:pic>
              <p:nvPicPr>
                <p:cNvPr id="335" name="Freihand 334">
                  <a:extLst>
                    <a:ext uri="{FF2B5EF4-FFF2-40B4-BE49-F238E27FC236}">
                      <a16:creationId xmlns:a16="http://schemas.microsoft.com/office/drawing/2014/main" id="{4C3DDF76-40E5-45FE-985A-9AE4BE0E7817}"/>
                    </a:ext>
                  </a:extLst>
                </p:cNvPr>
                <p:cNvPicPr/>
                <p:nvPr/>
              </p:nvPicPr>
              <p:blipFill>
                <a:blip r:embed="rId712"/>
                <a:stretch>
                  <a:fillRect/>
                </a:stretch>
              </p:blipFill>
              <p:spPr>
                <a:xfrm>
                  <a:off x="8090307" y="2404347"/>
                  <a:ext cx="306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36" name="Freihand 335">
                  <a:extLst>
                    <a:ext uri="{FF2B5EF4-FFF2-40B4-BE49-F238E27FC236}">
                      <a16:creationId xmlns:a16="http://schemas.microsoft.com/office/drawing/2014/main" id="{4227B601-655B-47B5-9F86-89C8629AD04C}"/>
                    </a:ext>
                  </a:extLst>
                </p14:cNvPr>
                <p14:cNvContentPartPr/>
                <p14:nvPr/>
              </p14:nvContentPartPr>
              <p14:xfrm>
                <a:off x="8426907" y="2341347"/>
                <a:ext cx="32760" cy="105480"/>
              </p14:xfrm>
            </p:contentPart>
          </mc:Choice>
          <mc:Fallback xmlns="">
            <p:pic>
              <p:nvPicPr>
                <p:cNvPr id="336" name="Freihand 335">
                  <a:extLst>
                    <a:ext uri="{FF2B5EF4-FFF2-40B4-BE49-F238E27FC236}">
                      <a16:creationId xmlns:a16="http://schemas.microsoft.com/office/drawing/2014/main" id="{4227B601-655B-47B5-9F86-89C8629AD04C}"/>
                    </a:ext>
                  </a:extLst>
                </p:cNvPr>
                <p:cNvPicPr/>
                <p:nvPr/>
              </p:nvPicPr>
              <p:blipFill>
                <a:blip r:embed="rId714"/>
                <a:stretch>
                  <a:fillRect/>
                </a:stretch>
              </p:blipFill>
              <p:spPr>
                <a:xfrm>
                  <a:off x="8422587" y="2337027"/>
                  <a:ext cx="4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37" name="Freihand 336">
                  <a:extLst>
                    <a:ext uri="{FF2B5EF4-FFF2-40B4-BE49-F238E27FC236}">
                      <a16:creationId xmlns:a16="http://schemas.microsoft.com/office/drawing/2014/main" id="{52C8CD32-4CA0-4549-A380-AE49ED9EF664}"/>
                    </a:ext>
                  </a:extLst>
                </p14:cNvPr>
                <p14:cNvContentPartPr/>
                <p14:nvPr/>
              </p14:nvContentPartPr>
              <p14:xfrm>
                <a:off x="8403867" y="2272227"/>
                <a:ext cx="161280" cy="213840"/>
              </p14:xfrm>
            </p:contentPart>
          </mc:Choice>
          <mc:Fallback xmlns="">
            <p:pic>
              <p:nvPicPr>
                <p:cNvPr id="337" name="Freihand 336">
                  <a:extLst>
                    <a:ext uri="{FF2B5EF4-FFF2-40B4-BE49-F238E27FC236}">
                      <a16:creationId xmlns:a16="http://schemas.microsoft.com/office/drawing/2014/main" id="{52C8CD32-4CA0-4549-A380-AE49ED9EF664}"/>
                    </a:ext>
                  </a:extLst>
                </p:cNvPr>
                <p:cNvPicPr/>
                <p:nvPr/>
              </p:nvPicPr>
              <p:blipFill>
                <a:blip r:embed="rId716"/>
                <a:stretch>
                  <a:fillRect/>
                </a:stretch>
              </p:blipFill>
              <p:spPr>
                <a:xfrm>
                  <a:off x="8399547" y="2267907"/>
                  <a:ext cx="169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38" name="Freihand 337">
                  <a:extLst>
                    <a:ext uri="{FF2B5EF4-FFF2-40B4-BE49-F238E27FC236}">
                      <a16:creationId xmlns:a16="http://schemas.microsoft.com/office/drawing/2014/main" id="{E4A7A0A6-8CD4-41DB-99F8-94594A5C28D6}"/>
                    </a:ext>
                  </a:extLst>
                </p14:cNvPr>
                <p14:cNvContentPartPr/>
                <p14:nvPr/>
              </p14:nvContentPartPr>
              <p14:xfrm>
                <a:off x="8468307" y="2220747"/>
                <a:ext cx="20880" cy="18720"/>
              </p14:xfrm>
            </p:contentPart>
          </mc:Choice>
          <mc:Fallback xmlns="">
            <p:pic>
              <p:nvPicPr>
                <p:cNvPr id="338" name="Freihand 337">
                  <a:extLst>
                    <a:ext uri="{FF2B5EF4-FFF2-40B4-BE49-F238E27FC236}">
                      <a16:creationId xmlns:a16="http://schemas.microsoft.com/office/drawing/2014/main" id="{E4A7A0A6-8CD4-41DB-99F8-94594A5C28D6}"/>
                    </a:ext>
                  </a:extLst>
                </p:cNvPr>
                <p:cNvPicPr/>
                <p:nvPr/>
              </p:nvPicPr>
              <p:blipFill>
                <a:blip r:embed="rId718"/>
                <a:stretch>
                  <a:fillRect/>
                </a:stretch>
              </p:blipFill>
              <p:spPr>
                <a:xfrm>
                  <a:off x="8463987" y="2216427"/>
                  <a:ext cx="2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39" name="Freihand 338">
                  <a:extLst>
                    <a:ext uri="{FF2B5EF4-FFF2-40B4-BE49-F238E27FC236}">
                      <a16:creationId xmlns:a16="http://schemas.microsoft.com/office/drawing/2014/main" id="{DA5DBC7E-4F45-4D45-AC47-2947823B9BB0}"/>
                    </a:ext>
                  </a:extLst>
                </p14:cNvPr>
                <p14:cNvContentPartPr/>
                <p14:nvPr/>
              </p14:nvContentPartPr>
              <p14:xfrm>
                <a:off x="8710947" y="2333427"/>
                <a:ext cx="282600" cy="122400"/>
              </p14:xfrm>
            </p:contentPart>
          </mc:Choice>
          <mc:Fallback xmlns="">
            <p:pic>
              <p:nvPicPr>
                <p:cNvPr id="339" name="Freihand 338">
                  <a:extLst>
                    <a:ext uri="{FF2B5EF4-FFF2-40B4-BE49-F238E27FC236}">
                      <a16:creationId xmlns:a16="http://schemas.microsoft.com/office/drawing/2014/main" id="{DA5DBC7E-4F45-4D45-AC47-2947823B9BB0}"/>
                    </a:ext>
                  </a:extLst>
                </p:cNvPr>
                <p:cNvPicPr/>
                <p:nvPr/>
              </p:nvPicPr>
              <p:blipFill>
                <a:blip r:embed="rId720"/>
                <a:stretch>
                  <a:fillRect/>
                </a:stretch>
              </p:blipFill>
              <p:spPr>
                <a:xfrm>
                  <a:off x="8706627" y="2329107"/>
                  <a:ext cx="29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40" name="Freihand 339">
                  <a:extLst>
                    <a:ext uri="{FF2B5EF4-FFF2-40B4-BE49-F238E27FC236}">
                      <a16:creationId xmlns:a16="http://schemas.microsoft.com/office/drawing/2014/main" id="{6B0C2207-58B9-46CB-AEEA-D669767E9B29}"/>
                    </a:ext>
                  </a:extLst>
                </p14:cNvPr>
                <p14:cNvContentPartPr/>
                <p14:nvPr/>
              </p14:nvContentPartPr>
              <p14:xfrm>
                <a:off x="8999307" y="2331267"/>
                <a:ext cx="91440" cy="105480"/>
              </p14:xfrm>
            </p:contentPart>
          </mc:Choice>
          <mc:Fallback xmlns="">
            <p:pic>
              <p:nvPicPr>
                <p:cNvPr id="340" name="Freihand 339">
                  <a:extLst>
                    <a:ext uri="{FF2B5EF4-FFF2-40B4-BE49-F238E27FC236}">
                      <a16:creationId xmlns:a16="http://schemas.microsoft.com/office/drawing/2014/main" id="{6B0C2207-58B9-46CB-AEEA-D669767E9B29}"/>
                    </a:ext>
                  </a:extLst>
                </p:cNvPr>
                <p:cNvPicPr/>
                <p:nvPr/>
              </p:nvPicPr>
              <p:blipFill>
                <a:blip r:embed="rId722"/>
                <a:stretch>
                  <a:fillRect/>
                </a:stretch>
              </p:blipFill>
              <p:spPr>
                <a:xfrm>
                  <a:off x="8994987" y="2326947"/>
                  <a:ext cx="100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41" name="Freihand 340">
                  <a:extLst>
                    <a:ext uri="{FF2B5EF4-FFF2-40B4-BE49-F238E27FC236}">
                      <a16:creationId xmlns:a16="http://schemas.microsoft.com/office/drawing/2014/main" id="{DDC3D39C-826F-466D-AB55-23C667975CC0}"/>
                    </a:ext>
                  </a:extLst>
                </p14:cNvPr>
                <p14:cNvContentPartPr/>
                <p14:nvPr/>
              </p14:nvContentPartPr>
              <p14:xfrm>
                <a:off x="9094707" y="2253147"/>
                <a:ext cx="151920" cy="179640"/>
              </p14:xfrm>
            </p:contentPart>
          </mc:Choice>
          <mc:Fallback xmlns="">
            <p:pic>
              <p:nvPicPr>
                <p:cNvPr id="341" name="Freihand 340">
                  <a:extLst>
                    <a:ext uri="{FF2B5EF4-FFF2-40B4-BE49-F238E27FC236}">
                      <a16:creationId xmlns:a16="http://schemas.microsoft.com/office/drawing/2014/main" id="{DDC3D39C-826F-466D-AB55-23C667975CC0}"/>
                    </a:ext>
                  </a:extLst>
                </p:cNvPr>
                <p:cNvPicPr/>
                <p:nvPr/>
              </p:nvPicPr>
              <p:blipFill>
                <a:blip r:embed="rId724"/>
                <a:stretch>
                  <a:fillRect/>
                </a:stretch>
              </p:blipFill>
              <p:spPr>
                <a:xfrm>
                  <a:off x="9090387" y="2248827"/>
                  <a:ext cx="160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42" name="Freihand 341">
                  <a:extLst>
                    <a:ext uri="{FF2B5EF4-FFF2-40B4-BE49-F238E27FC236}">
                      <a16:creationId xmlns:a16="http://schemas.microsoft.com/office/drawing/2014/main" id="{A8DCC762-938F-4DB0-B39A-3D0DE52E6B42}"/>
                    </a:ext>
                  </a:extLst>
                </p14:cNvPr>
                <p14:cNvContentPartPr/>
                <p14:nvPr/>
              </p14:nvContentPartPr>
              <p14:xfrm>
                <a:off x="9284427" y="2341347"/>
                <a:ext cx="26640" cy="77040"/>
              </p14:xfrm>
            </p:contentPart>
          </mc:Choice>
          <mc:Fallback xmlns="">
            <p:pic>
              <p:nvPicPr>
                <p:cNvPr id="342" name="Freihand 341">
                  <a:extLst>
                    <a:ext uri="{FF2B5EF4-FFF2-40B4-BE49-F238E27FC236}">
                      <a16:creationId xmlns:a16="http://schemas.microsoft.com/office/drawing/2014/main" id="{A8DCC762-938F-4DB0-B39A-3D0DE52E6B42}"/>
                    </a:ext>
                  </a:extLst>
                </p:cNvPr>
                <p:cNvPicPr/>
                <p:nvPr/>
              </p:nvPicPr>
              <p:blipFill>
                <a:blip r:embed="rId726"/>
                <a:stretch>
                  <a:fillRect/>
                </a:stretch>
              </p:blipFill>
              <p:spPr>
                <a:xfrm>
                  <a:off x="9280107" y="2337027"/>
                  <a:ext cx="35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43" name="Freihand 342">
                  <a:extLst>
                    <a:ext uri="{FF2B5EF4-FFF2-40B4-BE49-F238E27FC236}">
                      <a16:creationId xmlns:a16="http://schemas.microsoft.com/office/drawing/2014/main" id="{FE817635-777B-4F6E-AAD6-D3F56040F977}"/>
                    </a:ext>
                  </a:extLst>
                </p14:cNvPr>
                <p14:cNvContentPartPr/>
                <p14:nvPr/>
              </p14:nvContentPartPr>
              <p14:xfrm>
                <a:off x="9327267" y="2229027"/>
                <a:ext cx="92880" cy="187920"/>
              </p14:xfrm>
            </p:contentPart>
          </mc:Choice>
          <mc:Fallback xmlns="">
            <p:pic>
              <p:nvPicPr>
                <p:cNvPr id="343" name="Freihand 342">
                  <a:extLst>
                    <a:ext uri="{FF2B5EF4-FFF2-40B4-BE49-F238E27FC236}">
                      <a16:creationId xmlns:a16="http://schemas.microsoft.com/office/drawing/2014/main" id="{FE817635-777B-4F6E-AAD6-D3F56040F977}"/>
                    </a:ext>
                  </a:extLst>
                </p:cNvPr>
                <p:cNvPicPr/>
                <p:nvPr/>
              </p:nvPicPr>
              <p:blipFill>
                <a:blip r:embed="rId728"/>
                <a:stretch>
                  <a:fillRect/>
                </a:stretch>
              </p:blipFill>
              <p:spPr>
                <a:xfrm>
                  <a:off x="9322947" y="2224707"/>
                  <a:ext cx="101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44" name="Freihand 343">
                  <a:extLst>
                    <a:ext uri="{FF2B5EF4-FFF2-40B4-BE49-F238E27FC236}">
                      <a16:creationId xmlns:a16="http://schemas.microsoft.com/office/drawing/2014/main" id="{C1A17DDC-6A49-49DE-82D4-5241E1465255}"/>
                    </a:ext>
                  </a:extLst>
                </p14:cNvPr>
                <p14:cNvContentPartPr/>
                <p14:nvPr/>
              </p14:nvContentPartPr>
              <p14:xfrm>
                <a:off x="9410067" y="2261067"/>
                <a:ext cx="91440" cy="138240"/>
              </p14:xfrm>
            </p:contentPart>
          </mc:Choice>
          <mc:Fallback xmlns="">
            <p:pic>
              <p:nvPicPr>
                <p:cNvPr id="344" name="Freihand 343">
                  <a:extLst>
                    <a:ext uri="{FF2B5EF4-FFF2-40B4-BE49-F238E27FC236}">
                      <a16:creationId xmlns:a16="http://schemas.microsoft.com/office/drawing/2014/main" id="{C1A17DDC-6A49-49DE-82D4-5241E1465255}"/>
                    </a:ext>
                  </a:extLst>
                </p:cNvPr>
                <p:cNvPicPr/>
                <p:nvPr/>
              </p:nvPicPr>
              <p:blipFill>
                <a:blip r:embed="rId730"/>
                <a:stretch>
                  <a:fillRect/>
                </a:stretch>
              </p:blipFill>
              <p:spPr>
                <a:xfrm>
                  <a:off x="9405747" y="2256747"/>
                  <a:ext cx="100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45" name="Freihand 344">
                  <a:extLst>
                    <a:ext uri="{FF2B5EF4-FFF2-40B4-BE49-F238E27FC236}">
                      <a16:creationId xmlns:a16="http://schemas.microsoft.com/office/drawing/2014/main" id="{55BC5D17-2453-4575-A20B-3B1B87D77174}"/>
                    </a:ext>
                  </a:extLst>
                </p14:cNvPr>
                <p14:cNvContentPartPr/>
                <p14:nvPr/>
              </p14:nvContentPartPr>
              <p14:xfrm>
                <a:off x="9492507" y="2227947"/>
                <a:ext cx="87480" cy="177120"/>
              </p14:xfrm>
            </p:contentPart>
          </mc:Choice>
          <mc:Fallback xmlns="">
            <p:pic>
              <p:nvPicPr>
                <p:cNvPr id="345" name="Freihand 344">
                  <a:extLst>
                    <a:ext uri="{FF2B5EF4-FFF2-40B4-BE49-F238E27FC236}">
                      <a16:creationId xmlns:a16="http://schemas.microsoft.com/office/drawing/2014/main" id="{55BC5D17-2453-4575-A20B-3B1B87D77174}"/>
                    </a:ext>
                  </a:extLst>
                </p:cNvPr>
                <p:cNvPicPr/>
                <p:nvPr/>
              </p:nvPicPr>
              <p:blipFill>
                <a:blip r:embed="rId732"/>
                <a:stretch>
                  <a:fillRect/>
                </a:stretch>
              </p:blipFill>
              <p:spPr>
                <a:xfrm>
                  <a:off x="9488187" y="2223627"/>
                  <a:ext cx="9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46" name="Freihand 345">
                  <a:extLst>
                    <a:ext uri="{FF2B5EF4-FFF2-40B4-BE49-F238E27FC236}">
                      <a16:creationId xmlns:a16="http://schemas.microsoft.com/office/drawing/2014/main" id="{3FDF4E9E-56C7-4B4F-B22F-75361C8D066C}"/>
                    </a:ext>
                  </a:extLst>
                </p14:cNvPr>
                <p14:cNvContentPartPr/>
                <p14:nvPr/>
              </p14:nvContentPartPr>
              <p14:xfrm>
                <a:off x="9757107" y="2291307"/>
                <a:ext cx="200520" cy="108000"/>
              </p14:xfrm>
            </p:contentPart>
          </mc:Choice>
          <mc:Fallback xmlns="">
            <p:pic>
              <p:nvPicPr>
                <p:cNvPr id="346" name="Freihand 345">
                  <a:extLst>
                    <a:ext uri="{FF2B5EF4-FFF2-40B4-BE49-F238E27FC236}">
                      <a16:creationId xmlns:a16="http://schemas.microsoft.com/office/drawing/2014/main" id="{3FDF4E9E-56C7-4B4F-B22F-75361C8D066C}"/>
                    </a:ext>
                  </a:extLst>
                </p:cNvPr>
                <p:cNvPicPr/>
                <p:nvPr/>
              </p:nvPicPr>
              <p:blipFill>
                <a:blip r:embed="rId734"/>
                <a:stretch>
                  <a:fillRect/>
                </a:stretch>
              </p:blipFill>
              <p:spPr>
                <a:xfrm>
                  <a:off x="9752787" y="2286987"/>
                  <a:ext cx="209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47" name="Freihand 346">
                  <a:extLst>
                    <a:ext uri="{FF2B5EF4-FFF2-40B4-BE49-F238E27FC236}">
                      <a16:creationId xmlns:a16="http://schemas.microsoft.com/office/drawing/2014/main" id="{06A05EC1-ED9B-4A99-97DB-31CAC2D2569B}"/>
                    </a:ext>
                  </a:extLst>
                </p14:cNvPr>
                <p14:cNvContentPartPr/>
                <p14:nvPr/>
              </p14:nvContentPartPr>
              <p14:xfrm>
                <a:off x="9945387" y="2218947"/>
                <a:ext cx="13320" cy="31320"/>
              </p14:xfrm>
            </p:contentPart>
          </mc:Choice>
          <mc:Fallback xmlns="">
            <p:pic>
              <p:nvPicPr>
                <p:cNvPr id="347" name="Freihand 346">
                  <a:extLst>
                    <a:ext uri="{FF2B5EF4-FFF2-40B4-BE49-F238E27FC236}">
                      <a16:creationId xmlns:a16="http://schemas.microsoft.com/office/drawing/2014/main" id="{06A05EC1-ED9B-4A99-97DB-31CAC2D2569B}"/>
                    </a:ext>
                  </a:extLst>
                </p:cNvPr>
                <p:cNvPicPr/>
                <p:nvPr/>
              </p:nvPicPr>
              <p:blipFill>
                <a:blip r:embed="rId736"/>
                <a:stretch>
                  <a:fillRect/>
                </a:stretch>
              </p:blipFill>
              <p:spPr>
                <a:xfrm>
                  <a:off x="9941067" y="2214627"/>
                  <a:ext cx="21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48" name="Freihand 347">
                  <a:extLst>
                    <a:ext uri="{FF2B5EF4-FFF2-40B4-BE49-F238E27FC236}">
                      <a16:creationId xmlns:a16="http://schemas.microsoft.com/office/drawing/2014/main" id="{A05E26FA-BB78-4F9C-A628-65A652CA8056}"/>
                    </a:ext>
                  </a:extLst>
                </p14:cNvPr>
                <p14:cNvContentPartPr/>
                <p14:nvPr/>
              </p14:nvContentPartPr>
              <p14:xfrm>
                <a:off x="9991107" y="2177187"/>
                <a:ext cx="166320" cy="214920"/>
              </p14:xfrm>
            </p:contentPart>
          </mc:Choice>
          <mc:Fallback xmlns="">
            <p:pic>
              <p:nvPicPr>
                <p:cNvPr id="348" name="Freihand 347">
                  <a:extLst>
                    <a:ext uri="{FF2B5EF4-FFF2-40B4-BE49-F238E27FC236}">
                      <a16:creationId xmlns:a16="http://schemas.microsoft.com/office/drawing/2014/main" id="{A05E26FA-BB78-4F9C-A628-65A652CA8056}"/>
                    </a:ext>
                  </a:extLst>
                </p:cNvPr>
                <p:cNvPicPr/>
                <p:nvPr/>
              </p:nvPicPr>
              <p:blipFill>
                <a:blip r:embed="rId738"/>
                <a:stretch>
                  <a:fillRect/>
                </a:stretch>
              </p:blipFill>
              <p:spPr>
                <a:xfrm>
                  <a:off x="9986787" y="2172867"/>
                  <a:ext cx="174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49" name="Freihand 348">
                  <a:extLst>
                    <a:ext uri="{FF2B5EF4-FFF2-40B4-BE49-F238E27FC236}">
                      <a16:creationId xmlns:a16="http://schemas.microsoft.com/office/drawing/2014/main" id="{3DDD91CC-885B-46B6-BBB0-71A76492E894}"/>
                    </a:ext>
                  </a:extLst>
                </p14:cNvPr>
                <p14:cNvContentPartPr/>
                <p14:nvPr/>
              </p14:nvContentPartPr>
              <p14:xfrm>
                <a:off x="10318347" y="2266467"/>
                <a:ext cx="117360" cy="108360"/>
              </p14:xfrm>
            </p:contentPart>
          </mc:Choice>
          <mc:Fallback xmlns="">
            <p:pic>
              <p:nvPicPr>
                <p:cNvPr id="349" name="Freihand 348">
                  <a:extLst>
                    <a:ext uri="{FF2B5EF4-FFF2-40B4-BE49-F238E27FC236}">
                      <a16:creationId xmlns:a16="http://schemas.microsoft.com/office/drawing/2014/main" id="{3DDD91CC-885B-46B6-BBB0-71A76492E894}"/>
                    </a:ext>
                  </a:extLst>
                </p:cNvPr>
                <p:cNvPicPr/>
                <p:nvPr/>
              </p:nvPicPr>
              <p:blipFill>
                <a:blip r:embed="rId740"/>
                <a:stretch>
                  <a:fillRect/>
                </a:stretch>
              </p:blipFill>
              <p:spPr>
                <a:xfrm>
                  <a:off x="10314027" y="2262147"/>
                  <a:ext cx="126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50" name="Freihand 349">
                  <a:extLst>
                    <a:ext uri="{FF2B5EF4-FFF2-40B4-BE49-F238E27FC236}">
                      <a16:creationId xmlns:a16="http://schemas.microsoft.com/office/drawing/2014/main" id="{B2D272FB-ADE8-471E-8247-59A9EE783A9A}"/>
                    </a:ext>
                  </a:extLst>
                </p14:cNvPr>
                <p14:cNvContentPartPr/>
                <p14:nvPr/>
              </p14:nvContentPartPr>
              <p14:xfrm>
                <a:off x="10444347" y="2172147"/>
                <a:ext cx="112680" cy="191160"/>
              </p14:xfrm>
            </p:contentPart>
          </mc:Choice>
          <mc:Fallback xmlns="">
            <p:pic>
              <p:nvPicPr>
                <p:cNvPr id="350" name="Freihand 349">
                  <a:extLst>
                    <a:ext uri="{FF2B5EF4-FFF2-40B4-BE49-F238E27FC236}">
                      <a16:creationId xmlns:a16="http://schemas.microsoft.com/office/drawing/2014/main" id="{B2D272FB-ADE8-471E-8247-59A9EE783A9A}"/>
                    </a:ext>
                  </a:extLst>
                </p:cNvPr>
                <p:cNvPicPr/>
                <p:nvPr/>
              </p:nvPicPr>
              <p:blipFill>
                <a:blip r:embed="rId742"/>
                <a:stretch>
                  <a:fillRect/>
                </a:stretch>
              </p:blipFill>
              <p:spPr>
                <a:xfrm>
                  <a:off x="10440027" y="2167827"/>
                  <a:ext cx="121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51" name="Freihand 350">
                  <a:extLst>
                    <a:ext uri="{FF2B5EF4-FFF2-40B4-BE49-F238E27FC236}">
                      <a16:creationId xmlns:a16="http://schemas.microsoft.com/office/drawing/2014/main" id="{F26F7D9B-7FE8-4566-8FAD-5E3AE4214AF7}"/>
                    </a:ext>
                  </a:extLst>
                </p14:cNvPr>
                <p14:cNvContentPartPr/>
                <p14:nvPr/>
              </p14:nvContentPartPr>
              <p14:xfrm>
                <a:off x="10561347" y="2237667"/>
                <a:ext cx="138600" cy="83880"/>
              </p14:xfrm>
            </p:contentPart>
          </mc:Choice>
          <mc:Fallback xmlns="">
            <p:pic>
              <p:nvPicPr>
                <p:cNvPr id="351" name="Freihand 350">
                  <a:extLst>
                    <a:ext uri="{FF2B5EF4-FFF2-40B4-BE49-F238E27FC236}">
                      <a16:creationId xmlns:a16="http://schemas.microsoft.com/office/drawing/2014/main" id="{F26F7D9B-7FE8-4566-8FAD-5E3AE4214AF7}"/>
                    </a:ext>
                  </a:extLst>
                </p:cNvPr>
                <p:cNvPicPr/>
                <p:nvPr/>
              </p:nvPicPr>
              <p:blipFill>
                <a:blip r:embed="rId744"/>
                <a:stretch>
                  <a:fillRect/>
                </a:stretch>
              </p:blipFill>
              <p:spPr>
                <a:xfrm>
                  <a:off x="10557027" y="2233347"/>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52" name="Freihand 351">
                  <a:extLst>
                    <a:ext uri="{FF2B5EF4-FFF2-40B4-BE49-F238E27FC236}">
                      <a16:creationId xmlns:a16="http://schemas.microsoft.com/office/drawing/2014/main" id="{5BB86ADA-1065-4892-81A6-B7147E9387A5}"/>
                    </a:ext>
                  </a:extLst>
                </p14:cNvPr>
                <p14:cNvContentPartPr/>
                <p14:nvPr/>
              </p14:nvContentPartPr>
              <p14:xfrm>
                <a:off x="10884987" y="2223987"/>
                <a:ext cx="296640" cy="108360"/>
              </p14:xfrm>
            </p:contentPart>
          </mc:Choice>
          <mc:Fallback xmlns="">
            <p:pic>
              <p:nvPicPr>
                <p:cNvPr id="352" name="Freihand 351">
                  <a:extLst>
                    <a:ext uri="{FF2B5EF4-FFF2-40B4-BE49-F238E27FC236}">
                      <a16:creationId xmlns:a16="http://schemas.microsoft.com/office/drawing/2014/main" id="{5BB86ADA-1065-4892-81A6-B7147E9387A5}"/>
                    </a:ext>
                  </a:extLst>
                </p:cNvPr>
                <p:cNvPicPr/>
                <p:nvPr/>
              </p:nvPicPr>
              <p:blipFill>
                <a:blip r:embed="rId746"/>
                <a:stretch>
                  <a:fillRect/>
                </a:stretch>
              </p:blipFill>
              <p:spPr>
                <a:xfrm>
                  <a:off x="10880667" y="2219667"/>
                  <a:ext cx="305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53" name="Freihand 352">
                  <a:extLst>
                    <a:ext uri="{FF2B5EF4-FFF2-40B4-BE49-F238E27FC236}">
                      <a16:creationId xmlns:a16="http://schemas.microsoft.com/office/drawing/2014/main" id="{3D364385-E08B-4FF3-9BE3-18EFE00DB5CC}"/>
                    </a:ext>
                  </a:extLst>
                </p14:cNvPr>
                <p14:cNvContentPartPr/>
                <p14:nvPr/>
              </p14:nvContentPartPr>
              <p14:xfrm>
                <a:off x="11186667" y="2104107"/>
                <a:ext cx="172800" cy="208800"/>
              </p14:xfrm>
            </p:contentPart>
          </mc:Choice>
          <mc:Fallback xmlns="">
            <p:pic>
              <p:nvPicPr>
                <p:cNvPr id="353" name="Freihand 352">
                  <a:extLst>
                    <a:ext uri="{FF2B5EF4-FFF2-40B4-BE49-F238E27FC236}">
                      <a16:creationId xmlns:a16="http://schemas.microsoft.com/office/drawing/2014/main" id="{3D364385-E08B-4FF3-9BE3-18EFE00DB5CC}"/>
                    </a:ext>
                  </a:extLst>
                </p:cNvPr>
                <p:cNvPicPr/>
                <p:nvPr/>
              </p:nvPicPr>
              <p:blipFill>
                <a:blip r:embed="rId748"/>
                <a:stretch>
                  <a:fillRect/>
                </a:stretch>
              </p:blipFill>
              <p:spPr>
                <a:xfrm>
                  <a:off x="11182347" y="2099787"/>
                  <a:ext cx="181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57" name="Freihand 356">
                  <a:extLst>
                    <a:ext uri="{FF2B5EF4-FFF2-40B4-BE49-F238E27FC236}">
                      <a16:creationId xmlns:a16="http://schemas.microsoft.com/office/drawing/2014/main" id="{443028D7-55C5-4FB6-9431-7AF3EC2C4C37}"/>
                    </a:ext>
                  </a:extLst>
                </p14:cNvPr>
                <p14:cNvContentPartPr/>
                <p14:nvPr/>
              </p14:nvContentPartPr>
              <p14:xfrm>
                <a:off x="7950267" y="2678307"/>
                <a:ext cx="154800" cy="178920"/>
              </p14:xfrm>
            </p:contentPart>
          </mc:Choice>
          <mc:Fallback xmlns="">
            <p:pic>
              <p:nvPicPr>
                <p:cNvPr id="357" name="Freihand 356">
                  <a:extLst>
                    <a:ext uri="{FF2B5EF4-FFF2-40B4-BE49-F238E27FC236}">
                      <a16:creationId xmlns:a16="http://schemas.microsoft.com/office/drawing/2014/main" id="{443028D7-55C5-4FB6-9431-7AF3EC2C4C37}"/>
                    </a:ext>
                  </a:extLst>
                </p:cNvPr>
                <p:cNvPicPr/>
                <p:nvPr/>
              </p:nvPicPr>
              <p:blipFill>
                <a:blip r:embed="rId750"/>
                <a:stretch>
                  <a:fillRect/>
                </a:stretch>
              </p:blipFill>
              <p:spPr>
                <a:xfrm>
                  <a:off x="7945947" y="2673987"/>
                  <a:ext cx="163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58" name="Freihand 357">
                  <a:extLst>
                    <a:ext uri="{FF2B5EF4-FFF2-40B4-BE49-F238E27FC236}">
                      <a16:creationId xmlns:a16="http://schemas.microsoft.com/office/drawing/2014/main" id="{D1E9A1EF-6F13-4CE3-A5D7-E5A9B3F2AC5B}"/>
                    </a:ext>
                  </a:extLst>
                </p14:cNvPr>
                <p14:cNvContentPartPr/>
                <p14:nvPr/>
              </p14:nvContentPartPr>
              <p14:xfrm>
                <a:off x="8131347" y="2694147"/>
                <a:ext cx="138240" cy="142920"/>
              </p14:xfrm>
            </p:contentPart>
          </mc:Choice>
          <mc:Fallback xmlns="">
            <p:pic>
              <p:nvPicPr>
                <p:cNvPr id="358" name="Freihand 357">
                  <a:extLst>
                    <a:ext uri="{FF2B5EF4-FFF2-40B4-BE49-F238E27FC236}">
                      <a16:creationId xmlns:a16="http://schemas.microsoft.com/office/drawing/2014/main" id="{D1E9A1EF-6F13-4CE3-A5D7-E5A9B3F2AC5B}"/>
                    </a:ext>
                  </a:extLst>
                </p:cNvPr>
                <p:cNvPicPr/>
                <p:nvPr/>
              </p:nvPicPr>
              <p:blipFill>
                <a:blip r:embed="rId752"/>
                <a:stretch>
                  <a:fillRect/>
                </a:stretch>
              </p:blipFill>
              <p:spPr>
                <a:xfrm>
                  <a:off x="8127027" y="2689827"/>
                  <a:ext cx="14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59" name="Freihand 358">
                  <a:extLst>
                    <a:ext uri="{FF2B5EF4-FFF2-40B4-BE49-F238E27FC236}">
                      <a16:creationId xmlns:a16="http://schemas.microsoft.com/office/drawing/2014/main" id="{AB0B0FE1-0300-4DB8-B215-A1B433A766B4}"/>
                    </a:ext>
                  </a:extLst>
                </p14:cNvPr>
                <p14:cNvContentPartPr/>
                <p14:nvPr/>
              </p14:nvContentPartPr>
              <p14:xfrm>
                <a:off x="8463627" y="2730867"/>
                <a:ext cx="168840" cy="91080"/>
              </p14:xfrm>
            </p:contentPart>
          </mc:Choice>
          <mc:Fallback xmlns="">
            <p:pic>
              <p:nvPicPr>
                <p:cNvPr id="359" name="Freihand 358">
                  <a:extLst>
                    <a:ext uri="{FF2B5EF4-FFF2-40B4-BE49-F238E27FC236}">
                      <a16:creationId xmlns:a16="http://schemas.microsoft.com/office/drawing/2014/main" id="{AB0B0FE1-0300-4DB8-B215-A1B433A766B4}"/>
                    </a:ext>
                  </a:extLst>
                </p:cNvPr>
                <p:cNvPicPr/>
                <p:nvPr/>
              </p:nvPicPr>
              <p:blipFill>
                <a:blip r:embed="rId754"/>
                <a:stretch>
                  <a:fillRect/>
                </a:stretch>
              </p:blipFill>
              <p:spPr>
                <a:xfrm>
                  <a:off x="8459307" y="2726547"/>
                  <a:ext cx="177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60" name="Freihand 359">
                  <a:extLst>
                    <a:ext uri="{FF2B5EF4-FFF2-40B4-BE49-F238E27FC236}">
                      <a16:creationId xmlns:a16="http://schemas.microsoft.com/office/drawing/2014/main" id="{0B751739-542E-43F1-9336-1A428297B61D}"/>
                    </a:ext>
                  </a:extLst>
                </p14:cNvPr>
                <p14:cNvContentPartPr/>
                <p14:nvPr/>
              </p14:nvContentPartPr>
              <p14:xfrm>
                <a:off x="8634267" y="2719347"/>
                <a:ext cx="124920" cy="100440"/>
              </p14:xfrm>
            </p:contentPart>
          </mc:Choice>
          <mc:Fallback xmlns="">
            <p:pic>
              <p:nvPicPr>
                <p:cNvPr id="360" name="Freihand 359">
                  <a:extLst>
                    <a:ext uri="{FF2B5EF4-FFF2-40B4-BE49-F238E27FC236}">
                      <a16:creationId xmlns:a16="http://schemas.microsoft.com/office/drawing/2014/main" id="{0B751739-542E-43F1-9336-1A428297B61D}"/>
                    </a:ext>
                  </a:extLst>
                </p:cNvPr>
                <p:cNvPicPr/>
                <p:nvPr/>
              </p:nvPicPr>
              <p:blipFill>
                <a:blip r:embed="rId756"/>
                <a:stretch>
                  <a:fillRect/>
                </a:stretch>
              </p:blipFill>
              <p:spPr>
                <a:xfrm>
                  <a:off x="8629947" y="2715027"/>
                  <a:ext cx="133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61" name="Freihand 360">
                  <a:extLst>
                    <a:ext uri="{FF2B5EF4-FFF2-40B4-BE49-F238E27FC236}">
                      <a16:creationId xmlns:a16="http://schemas.microsoft.com/office/drawing/2014/main" id="{837710AE-C945-4974-BAAF-DC66BB2C4E39}"/>
                    </a:ext>
                  </a:extLst>
                </p14:cNvPr>
                <p14:cNvContentPartPr/>
                <p14:nvPr/>
              </p14:nvContentPartPr>
              <p14:xfrm>
                <a:off x="8773947" y="2608467"/>
                <a:ext cx="137520" cy="186120"/>
              </p14:xfrm>
            </p:contentPart>
          </mc:Choice>
          <mc:Fallback xmlns="">
            <p:pic>
              <p:nvPicPr>
                <p:cNvPr id="361" name="Freihand 360">
                  <a:extLst>
                    <a:ext uri="{FF2B5EF4-FFF2-40B4-BE49-F238E27FC236}">
                      <a16:creationId xmlns:a16="http://schemas.microsoft.com/office/drawing/2014/main" id="{837710AE-C945-4974-BAAF-DC66BB2C4E39}"/>
                    </a:ext>
                  </a:extLst>
                </p:cNvPr>
                <p:cNvPicPr/>
                <p:nvPr/>
              </p:nvPicPr>
              <p:blipFill>
                <a:blip r:embed="rId758"/>
                <a:stretch>
                  <a:fillRect/>
                </a:stretch>
              </p:blipFill>
              <p:spPr>
                <a:xfrm>
                  <a:off x="8769627" y="2604147"/>
                  <a:ext cx="146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62" name="Freihand 361">
                  <a:extLst>
                    <a:ext uri="{FF2B5EF4-FFF2-40B4-BE49-F238E27FC236}">
                      <a16:creationId xmlns:a16="http://schemas.microsoft.com/office/drawing/2014/main" id="{E0BC78DC-DBE9-4B08-B222-07EA554BC7EC}"/>
                    </a:ext>
                  </a:extLst>
                </p14:cNvPr>
                <p14:cNvContentPartPr/>
                <p14:nvPr/>
              </p14:nvContentPartPr>
              <p14:xfrm>
                <a:off x="9078507" y="2648787"/>
                <a:ext cx="272520" cy="138600"/>
              </p14:xfrm>
            </p:contentPart>
          </mc:Choice>
          <mc:Fallback xmlns="">
            <p:pic>
              <p:nvPicPr>
                <p:cNvPr id="362" name="Freihand 361">
                  <a:extLst>
                    <a:ext uri="{FF2B5EF4-FFF2-40B4-BE49-F238E27FC236}">
                      <a16:creationId xmlns:a16="http://schemas.microsoft.com/office/drawing/2014/main" id="{E0BC78DC-DBE9-4B08-B222-07EA554BC7EC}"/>
                    </a:ext>
                  </a:extLst>
                </p:cNvPr>
                <p:cNvPicPr/>
                <p:nvPr/>
              </p:nvPicPr>
              <p:blipFill>
                <a:blip r:embed="rId760"/>
                <a:stretch>
                  <a:fillRect/>
                </a:stretch>
              </p:blipFill>
              <p:spPr>
                <a:xfrm>
                  <a:off x="9074187" y="2644467"/>
                  <a:ext cx="281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63" name="Freihand 362">
                  <a:extLst>
                    <a:ext uri="{FF2B5EF4-FFF2-40B4-BE49-F238E27FC236}">
                      <a16:creationId xmlns:a16="http://schemas.microsoft.com/office/drawing/2014/main" id="{96DC32DD-26A3-4A2E-9D5E-3413E30ABFF0}"/>
                    </a:ext>
                  </a:extLst>
                </p14:cNvPr>
                <p14:cNvContentPartPr/>
                <p14:nvPr/>
              </p14:nvContentPartPr>
              <p14:xfrm>
                <a:off x="9356427" y="2645907"/>
                <a:ext cx="17640" cy="4680"/>
              </p14:xfrm>
            </p:contentPart>
          </mc:Choice>
          <mc:Fallback xmlns="">
            <p:pic>
              <p:nvPicPr>
                <p:cNvPr id="363" name="Freihand 362">
                  <a:extLst>
                    <a:ext uri="{FF2B5EF4-FFF2-40B4-BE49-F238E27FC236}">
                      <a16:creationId xmlns:a16="http://schemas.microsoft.com/office/drawing/2014/main" id="{96DC32DD-26A3-4A2E-9D5E-3413E30ABFF0}"/>
                    </a:ext>
                  </a:extLst>
                </p:cNvPr>
                <p:cNvPicPr/>
                <p:nvPr/>
              </p:nvPicPr>
              <p:blipFill>
                <a:blip r:embed="rId762"/>
                <a:stretch>
                  <a:fillRect/>
                </a:stretch>
              </p:blipFill>
              <p:spPr>
                <a:xfrm>
                  <a:off x="9352107" y="2641587"/>
                  <a:ext cx="26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64" name="Freihand 363">
                  <a:extLst>
                    <a:ext uri="{FF2B5EF4-FFF2-40B4-BE49-F238E27FC236}">
                      <a16:creationId xmlns:a16="http://schemas.microsoft.com/office/drawing/2014/main" id="{3A55EAA0-B26C-4A77-8FB8-CD1CB60B36DF}"/>
                    </a:ext>
                  </a:extLst>
                </p14:cNvPr>
                <p14:cNvContentPartPr/>
                <p14:nvPr/>
              </p14:nvContentPartPr>
              <p14:xfrm>
                <a:off x="9372987" y="2635467"/>
                <a:ext cx="135720" cy="146160"/>
              </p14:xfrm>
            </p:contentPart>
          </mc:Choice>
          <mc:Fallback xmlns="">
            <p:pic>
              <p:nvPicPr>
                <p:cNvPr id="364" name="Freihand 363">
                  <a:extLst>
                    <a:ext uri="{FF2B5EF4-FFF2-40B4-BE49-F238E27FC236}">
                      <a16:creationId xmlns:a16="http://schemas.microsoft.com/office/drawing/2014/main" id="{3A55EAA0-B26C-4A77-8FB8-CD1CB60B36DF}"/>
                    </a:ext>
                  </a:extLst>
                </p:cNvPr>
                <p:cNvPicPr/>
                <p:nvPr/>
              </p:nvPicPr>
              <p:blipFill>
                <a:blip r:embed="rId764"/>
                <a:stretch>
                  <a:fillRect/>
                </a:stretch>
              </p:blipFill>
              <p:spPr>
                <a:xfrm>
                  <a:off x="9368667" y="2631147"/>
                  <a:ext cx="14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65" name="Freihand 364">
                  <a:extLst>
                    <a:ext uri="{FF2B5EF4-FFF2-40B4-BE49-F238E27FC236}">
                      <a16:creationId xmlns:a16="http://schemas.microsoft.com/office/drawing/2014/main" id="{41953939-9BBA-47E9-ACEF-55A3E8DCE0C8}"/>
                    </a:ext>
                  </a:extLst>
                </p14:cNvPr>
                <p14:cNvContentPartPr/>
                <p14:nvPr/>
              </p14:nvContentPartPr>
              <p14:xfrm>
                <a:off x="9524907" y="2694147"/>
                <a:ext cx="81360" cy="86400"/>
              </p14:xfrm>
            </p:contentPart>
          </mc:Choice>
          <mc:Fallback xmlns="">
            <p:pic>
              <p:nvPicPr>
                <p:cNvPr id="365" name="Freihand 364">
                  <a:extLst>
                    <a:ext uri="{FF2B5EF4-FFF2-40B4-BE49-F238E27FC236}">
                      <a16:creationId xmlns:a16="http://schemas.microsoft.com/office/drawing/2014/main" id="{41953939-9BBA-47E9-ACEF-55A3E8DCE0C8}"/>
                    </a:ext>
                  </a:extLst>
                </p:cNvPr>
                <p:cNvPicPr/>
                <p:nvPr/>
              </p:nvPicPr>
              <p:blipFill>
                <a:blip r:embed="rId766"/>
                <a:stretch>
                  <a:fillRect/>
                </a:stretch>
              </p:blipFill>
              <p:spPr>
                <a:xfrm>
                  <a:off x="9520587" y="2689827"/>
                  <a:ext cx="90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66" name="Freihand 365">
                  <a:extLst>
                    <a:ext uri="{FF2B5EF4-FFF2-40B4-BE49-F238E27FC236}">
                      <a16:creationId xmlns:a16="http://schemas.microsoft.com/office/drawing/2014/main" id="{0AD6D589-4E1A-4FC1-8B4D-7548A01D8D7A}"/>
                    </a:ext>
                  </a:extLst>
                </p14:cNvPr>
                <p14:cNvContentPartPr/>
                <p14:nvPr/>
              </p14:nvContentPartPr>
              <p14:xfrm>
                <a:off x="9761787" y="2670027"/>
                <a:ext cx="106560" cy="109080"/>
              </p14:xfrm>
            </p:contentPart>
          </mc:Choice>
          <mc:Fallback xmlns="">
            <p:pic>
              <p:nvPicPr>
                <p:cNvPr id="366" name="Freihand 365">
                  <a:extLst>
                    <a:ext uri="{FF2B5EF4-FFF2-40B4-BE49-F238E27FC236}">
                      <a16:creationId xmlns:a16="http://schemas.microsoft.com/office/drawing/2014/main" id="{0AD6D589-4E1A-4FC1-8B4D-7548A01D8D7A}"/>
                    </a:ext>
                  </a:extLst>
                </p:cNvPr>
                <p:cNvPicPr/>
                <p:nvPr/>
              </p:nvPicPr>
              <p:blipFill>
                <a:blip r:embed="rId768"/>
                <a:stretch>
                  <a:fillRect/>
                </a:stretch>
              </p:blipFill>
              <p:spPr>
                <a:xfrm>
                  <a:off x="9757467" y="2665707"/>
                  <a:ext cx="11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67" name="Freihand 366">
                  <a:extLst>
                    <a:ext uri="{FF2B5EF4-FFF2-40B4-BE49-F238E27FC236}">
                      <a16:creationId xmlns:a16="http://schemas.microsoft.com/office/drawing/2014/main" id="{F0310C27-DEAA-465D-A2B1-F8EDE006255A}"/>
                    </a:ext>
                  </a:extLst>
                </p14:cNvPr>
                <p14:cNvContentPartPr/>
                <p14:nvPr/>
              </p14:nvContentPartPr>
              <p14:xfrm>
                <a:off x="9870507" y="2596947"/>
                <a:ext cx="125640" cy="190080"/>
              </p14:xfrm>
            </p:contentPart>
          </mc:Choice>
          <mc:Fallback xmlns="">
            <p:pic>
              <p:nvPicPr>
                <p:cNvPr id="367" name="Freihand 366">
                  <a:extLst>
                    <a:ext uri="{FF2B5EF4-FFF2-40B4-BE49-F238E27FC236}">
                      <a16:creationId xmlns:a16="http://schemas.microsoft.com/office/drawing/2014/main" id="{F0310C27-DEAA-465D-A2B1-F8EDE006255A}"/>
                    </a:ext>
                  </a:extLst>
                </p:cNvPr>
                <p:cNvPicPr/>
                <p:nvPr/>
              </p:nvPicPr>
              <p:blipFill>
                <a:blip r:embed="rId770"/>
                <a:stretch>
                  <a:fillRect/>
                </a:stretch>
              </p:blipFill>
              <p:spPr>
                <a:xfrm>
                  <a:off x="9866187" y="2592627"/>
                  <a:ext cx="134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68" name="Freihand 367">
                  <a:extLst>
                    <a:ext uri="{FF2B5EF4-FFF2-40B4-BE49-F238E27FC236}">
                      <a16:creationId xmlns:a16="http://schemas.microsoft.com/office/drawing/2014/main" id="{D6DBF362-7BB2-4CEC-A085-362E9C5DA2B3}"/>
                    </a:ext>
                  </a:extLst>
                </p14:cNvPr>
                <p14:cNvContentPartPr/>
                <p14:nvPr/>
              </p14:nvContentPartPr>
              <p14:xfrm>
                <a:off x="10029627" y="2653467"/>
                <a:ext cx="244080" cy="121680"/>
              </p14:xfrm>
            </p:contentPart>
          </mc:Choice>
          <mc:Fallback xmlns="">
            <p:pic>
              <p:nvPicPr>
                <p:cNvPr id="368" name="Freihand 367">
                  <a:extLst>
                    <a:ext uri="{FF2B5EF4-FFF2-40B4-BE49-F238E27FC236}">
                      <a16:creationId xmlns:a16="http://schemas.microsoft.com/office/drawing/2014/main" id="{D6DBF362-7BB2-4CEC-A085-362E9C5DA2B3}"/>
                    </a:ext>
                  </a:extLst>
                </p:cNvPr>
                <p:cNvPicPr/>
                <p:nvPr/>
              </p:nvPicPr>
              <p:blipFill>
                <a:blip r:embed="rId772"/>
                <a:stretch>
                  <a:fillRect/>
                </a:stretch>
              </p:blipFill>
              <p:spPr>
                <a:xfrm>
                  <a:off x="10025307" y="2649147"/>
                  <a:ext cx="252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24" name="Freihand 523">
                  <a:extLst>
                    <a:ext uri="{FF2B5EF4-FFF2-40B4-BE49-F238E27FC236}">
                      <a16:creationId xmlns:a16="http://schemas.microsoft.com/office/drawing/2014/main" id="{10D22FEC-3143-47AF-A3D3-600060D884BE}"/>
                    </a:ext>
                  </a:extLst>
                </p14:cNvPr>
                <p14:cNvContentPartPr/>
                <p14:nvPr/>
              </p14:nvContentPartPr>
              <p14:xfrm>
                <a:off x="10719387" y="2958387"/>
                <a:ext cx="314640" cy="157680"/>
              </p14:xfrm>
            </p:contentPart>
          </mc:Choice>
          <mc:Fallback xmlns="">
            <p:pic>
              <p:nvPicPr>
                <p:cNvPr id="524" name="Freihand 523">
                  <a:extLst>
                    <a:ext uri="{FF2B5EF4-FFF2-40B4-BE49-F238E27FC236}">
                      <a16:creationId xmlns:a16="http://schemas.microsoft.com/office/drawing/2014/main" id="{10D22FEC-3143-47AF-A3D3-600060D884BE}"/>
                    </a:ext>
                  </a:extLst>
                </p:cNvPr>
                <p:cNvPicPr/>
                <p:nvPr/>
              </p:nvPicPr>
              <p:blipFill>
                <a:blip r:embed="rId774"/>
                <a:stretch>
                  <a:fillRect/>
                </a:stretch>
              </p:blipFill>
              <p:spPr>
                <a:xfrm>
                  <a:off x="10715067" y="2954067"/>
                  <a:ext cx="323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25" name="Freihand 524">
                  <a:extLst>
                    <a:ext uri="{FF2B5EF4-FFF2-40B4-BE49-F238E27FC236}">
                      <a16:creationId xmlns:a16="http://schemas.microsoft.com/office/drawing/2014/main" id="{7C0EF840-8643-4651-B867-F3634E68E71F}"/>
                    </a:ext>
                  </a:extLst>
                </p14:cNvPr>
                <p14:cNvContentPartPr/>
                <p14:nvPr/>
              </p14:nvContentPartPr>
              <p14:xfrm>
                <a:off x="10973187" y="2921307"/>
                <a:ext cx="29880" cy="3600"/>
              </p14:xfrm>
            </p:contentPart>
          </mc:Choice>
          <mc:Fallback xmlns="">
            <p:pic>
              <p:nvPicPr>
                <p:cNvPr id="525" name="Freihand 524">
                  <a:extLst>
                    <a:ext uri="{FF2B5EF4-FFF2-40B4-BE49-F238E27FC236}">
                      <a16:creationId xmlns:a16="http://schemas.microsoft.com/office/drawing/2014/main" id="{7C0EF840-8643-4651-B867-F3634E68E71F}"/>
                    </a:ext>
                  </a:extLst>
                </p:cNvPr>
                <p:cNvPicPr/>
                <p:nvPr/>
              </p:nvPicPr>
              <p:blipFill>
                <a:blip r:embed="rId776"/>
                <a:stretch>
                  <a:fillRect/>
                </a:stretch>
              </p:blipFill>
              <p:spPr>
                <a:xfrm>
                  <a:off x="10968867" y="2916987"/>
                  <a:ext cx="38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26" name="Freihand 525">
                  <a:extLst>
                    <a:ext uri="{FF2B5EF4-FFF2-40B4-BE49-F238E27FC236}">
                      <a16:creationId xmlns:a16="http://schemas.microsoft.com/office/drawing/2014/main" id="{D3FC84A7-30E7-4B49-8C67-4107C5A292F3}"/>
                    </a:ext>
                  </a:extLst>
                </p14:cNvPr>
                <p14:cNvContentPartPr/>
                <p14:nvPr/>
              </p14:nvContentPartPr>
              <p14:xfrm>
                <a:off x="11214747" y="2914827"/>
                <a:ext cx="10440" cy="154080"/>
              </p14:xfrm>
            </p:contentPart>
          </mc:Choice>
          <mc:Fallback xmlns="">
            <p:pic>
              <p:nvPicPr>
                <p:cNvPr id="526" name="Freihand 525">
                  <a:extLst>
                    <a:ext uri="{FF2B5EF4-FFF2-40B4-BE49-F238E27FC236}">
                      <a16:creationId xmlns:a16="http://schemas.microsoft.com/office/drawing/2014/main" id="{D3FC84A7-30E7-4B49-8C67-4107C5A292F3}"/>
                    </a:ext>
                  </a:extLst>
                </p:cNvPr>
                <p:cNvPicPr/>
                <p:nvPr/>
              </p:nvPicPr>
              <p:blipFill>
                <a:blip r:embed="rId778"/>
                <a:stretch>
                  <a:fillRect/>
                </a:stretch>
              </p:blipFill>
              <p:spPr>
                <a:xfrm>
                  <a:off x="11210427" y="2910507"/>
                  <a:ext cx="19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27" name="Freihand 526">
                  <a:extLst>
                    <a:ext uri="{FF2B5EF4-FFF2-40B4-BE49-F238E27FC236}">
                      <a16:creationId xmlns:a16="http://schemas.microsoft.com/office/drawing/2014/main" id="{A5C94884-EC5D-49C8-9210-6CA8B25F8E35}"/>
                    </a:ext>
                  </a:extLst>
                </p14:cNvPr>
                <p14:cNvContentPartPr/>
                <p14:nvPr/>
              </p14:nvContentPartPr>
              <p14:xfrm>
                <a:off x="11131947" y="2859387"/>
                <a:ext cx="170280" cy="142560"/>
              </p14:xfrm>
            </p:contentPart>
          </mc:Choice>
          <mc:Fallback xmlns="">
            <p:pic>
              <p:nvPicPr>
                <p:cNvPr id="527" name="Freihand 526">
                  <a:extLst>
                    <a:ext uri="{FF2B5EF4-FFF2-40B4-BE49-F238E27FC236}">
                      <a16:creationId xmlns:a16="http://schemas.microsoft.com/office/drawing/2014/main" id="{A5C94884-EC5D-49C8-9210-6CA8B25F8E35}"/>
                    </a:ext>
                  </a:extLst>
                </p:cNvPr>
                <p:cNvPicPr/>
                <p:nvPr/>
              </p:nvPicPr>
              <p:blipFill>
                <a:blip r:embed="rId780"/>
                <a:stretch>
                  <a:fillRect/>
                </a:stretch>
              </p:blipFill>
              <p:spPr>
                <a:xfrm>
                  <a:off x="11127627" y="2855067"/>
                  <a:ext cx="178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8" name="Freihand 527">
                  <a:extLst>
                    <a:ext uri="{FF2B5EF4-FFF2-40B4-BE49-F238E27FC236}">
                      <a16:creationId xmlns:a16="http://schemas.microsoft.com/office/drawing/2014/main" id="{477D1F7A-6832-40E1-BB3E-4D230D460CD0}"/>
                    </a:ext>
                  </a:extLst>
                </p14:cNvPr>
                <p14:cNvContentPartPr/>
                <p14:nvPr/>
              </p14:nvContentPartPr>
              <p14:xfrm>
                <a:off x="11266227" y="2907627"/>
                <a:ext cx="222480" cy="126000"/>
              </p14:xfrm>
            </p:contentPart>
          </mc:Choice>
          <mc:Fallback xmlns="">
            <p:pic>
              <p:nvPicPr>
                <p:cNvPr id="528" name="Freihand 527">
                  <a:extLst>
                    <a:ext uri="{FF2B5EF4-FFF2-40B4-BE49-F238E27FC236}">
                      <a16:creationId xmlns:a16="http://schemas.microsoft.com/office/drawing/2014/main" id="{477D1F7A-6832-40E1-BB3E-4D230D460CD0}"/>
                    </a:ext>
                  </a:extLst>
                </p:cNvPr>
                <p:cNvPicPr/>
                <p:nvPr/>
              </p:nvPicPr>
              <p:blipFill>
                <a:blip r:embed="rId782"/>
                <a:stretch>
                  <a:fillRect/>
                </a:stretch>
              </p:blipFill>
              <p:spPr>
                <a:xfrm>
                  <a:off x="11261907" y="2903307"/>
                  <a:ext cx="23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29" name="Freihand 528">
                  <a:extLst>
                    <a:ext uri="{FF2B5EF4-FFF2-40B4-BE49-F238E27FC236}">
                      <a16:creationId xmlns:a16="http://schemas.microsoft.com/office/drawing/2014/main" id="{ED93EC1F-4B0B-49E7-AC8E-9AC8E619116E}"/>
                    </a:ext>
                  </a:extLst>
                </p14:cNvPr>
                <p14:cNvContentPartPr/>
                <p14:nvPr/>
              </p14:nvContentPartPr>
              <p14:xfrm>
                <a:off x="11491947" y="2832027"/>
                <a:ext cx="63360" cy="182160"/>
              </p14:xfrm>
            </p:contentPart>
          </mc:Choice>
          <mc:Fallback xmlns="">
            <p:pic>
              <p:nvPicPr>
                <p:cNvPr id="529" name="Freihand 528">
                  <a:extLst>
                    <a:ext uri="{FF2B5EF4-FFF2-40B4-BE49-F238E27FC236}">
                      <a16:creationId xmlns:a16="http://schemas.microsoft.com/office/drawing/2014/main" id="{ED93EC1F-4B0B-49E7-AC8E-9AC8E619116E}"/>
                    </a:ext>
                  </a:extLst>
                </p:cNvPr>
                <p:cNvPicPr/>
                <p:nvPr/>
              </p:nvPicPr>
              <p:blipFill>
                <a:blip r:embed="rId784"/>
                <a:stretch>
                  <a:fillRect/>
                </a:stretch>
              </p:blipFill>
              <p:spPr>
                <a:xfrm>
                  <a:off x="11487627" y="2827707"/>
                  <a:ext cx="72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79" name="Freihand 478">
                  <a:extLst>
                    <a:ext uri="{FF2B5EF4-FFF2-40B4-BE49-F238E27FC236}">
                      <a16:creationId xmlns:a16="http://schemas.microsoft.com/office/drawing/2014/main" id="{EB18648E-3FFD-47F8-9F50-EA1A4BD693A6}"/>
                    </a:ext>
                  </a:extLst>
                </p14:cNvPr>
                <p14:cNvContentPartPr/>
                <p14:nvPr/>
              </p14:nvContentPartPr>
              <p14:xfrm>
                <a:off x="7550307" y="3105987"/>
                <a:ext cx="171000" cy="296640"/>
              </p14:xfrm>
            </p:contentPart>
          </mc:Choice>
          <mc:Fallback xmlns="">
            <p:pic>
              <p:nvPicPr>
                <p:cNvPr id="479" name="Freihand 478">
                  <a:extLst>
                    <a:ext uri="{FF2B5EF4-FFF2-40B4-BE49-F238E27FC236}">
                      <a16:creationId xmlns:a16="http://schemas.microsoft.com/office/drawing/2014/main" id="{EB18648E-3FFD-47F8-9F50-EA1A4BD693A6}"/>
                    </a:ext>
                  </a:extLst>
                </p:cNvPr>
                <p:cNvPicPr/>
                <p:nvPr/>
              </p:nvPicPr>
              <p:blipFill>
                <a:blip r:embed="rId786"/>
                <a:stretch>
                  <a:fillRect/>
                </a:stretch>
              </p:blipFill>
              <p:spPr>
                <a:xfrm>
                  <a:off x="7545987" y="3101667"/>
                  <a:ext cx="1796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0" name="Freihand 479">
                  <a:extLst>
                    <a:ext uri="{FF2B5EF4-FFF2-40B4-BE49-F238E27FC236}">
                      <a16:creationId xmlns:a16="http://schemas.microsoft.com/office/drawing/2014/main" id="{E01D5595-BD32-4EDC-A42C-737E5ECFF02C}"/>
                    </a:ext>
                  </a:extLst>
                </p14:cNvPr>
                <p14:cNvContentPartPr/>
                <p14:nvPr/>
              </p14:nvContentPartPr>
              <p14:xfrm>
                <a:off x="7605747" y="3057387"/>
                <a:ext cx="195120" cy="54000"/>
              </p14:xfrm>
            </p:contentPart>
          </mc:Choice>
          <mc:Fallback xmlns="">
            <p:pic>
              <p:nvPicPr>
                <p:cNvPr id="480" name="Freihand 479">
                  <a:extLst>
                    <a:ext uri="{FF2B5EF4-FFF2-40B4-BE49-F238E27FC236}">
                      <a16:creationId xmlns:a16="http://schemas.microsoft.com/office/drawing/2014/main" id="{E01D5595-BD32-4EDC-A42C-737E5ECFF02C}"/>
                    </a:ext>
                  </a:extLst>
                </p:cNvPr>
                <p:cNvPicPr/>
                <p:nvPr/>
              </p:nvPicPr>
              <p:blipFill>
                <a:blip r:embed="rId788"/>
                <a:stretch>
                  <a:fillRect/>
                </a:stretch>
              </p:blipFill>
              <p:spPr>
                <a:xfrm>
                  <a:off x="7601427" y="3053067"/>
                  <a:ext cx="203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7" name="Freihand 506">
                  <a:extLst>
                    <a:ext uri="{FF2B5EF4-FFF2-40B4-BE49-F238E27FC236}">
                      <a16:creationId xmlns:a16="http://schemas.microsoft.com/office/drawing/2014/main" id="{CB1BB4D0-1F60-4525-BB3B-9E8926635553}"/>
                    </a:ext>
                  </a:extLst>
                </p14:cNvPr>
                <p14:cNvContentPartPr/>
                <p14:nvPr/>
              </p14:nvContentPartPr>
              <p14:xfrm>
                <a:off x="7722747" y="2999427"/>
                <a:ext cx="173520" cy="482040"/>
              </p14:xfrm>
            </p:contentPart>
          </mc:Choice>
          <mc:Fallback xmlns="">
            <p:pic>
              <p:nvPicPr>
                <p:cNvPr id="507" name="Freihand 506">
                  <a:extLst>
                    <a:ext uri="{FF2B5EF4-FFF2-40B4-BE49-F238E27FC236}">
                      <a16:creationId xmlns:a16="http://schemas.microsoft.com/office/drawing/2014/main" id="{CB1BB4D0-1F60-4525-BB3B-9E8926635553}"/>
                    </a:ext>
                  </a:extLst>
                </p:cNvPr>
                <p:cNvPicPr/>
                <p:nvPr/>
              </p:nvPicPr>
              <p:blipFill>
                <a:blip r:embed="rId790"/>
                <a:stretch>
                  <a:fillRect/>
                </a:stretch>
              </p:blipFill>
              <p:spPr>
                <a:xfrm>
                  <a:off x="7718427" y="2995107"/>
                  <a:ext cx="18216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9" name="Freihand 508">
                  <a:extLst>
                    <a:ext uri="{FF2B5EF4-FFF2-40B4-BE49-F238E27FC236}">
                      <a16:creationId xmlns:a16="http://schemas.microsoft.com/office/drawing/2014/main" id="{CF026BA6-7E83-4439-90D4-333E5A089B84}"/>
                    </a:ext>
                  </a:extLst>
                </p14:cNvPr>
                <p14:cNvContentPartPr/>
                <p14:nvPr/>
              </p14:nvContentPartPr>
              <p14:xfrm>
                <a:off x="8136027" y="3138747"/>
                <a:ext cx="10440" cy="172080"/>
              </p14:xfrm>
            </p:contentPart>
          </mc:Choice>
          <mc:Fallback xmlns="">
            <p:pic>
              <p:nvPicPr>
                <p:cNvPr id="509" name="Freihand 508">
                  <a:extLst>
                    <a:ext uri="{FF2B5EF4-FFF2-40B4-BE49-F238E27FC236}">
                      <a16:creationId xmlns:a16="http://schemas.microsoft.com/office/drawing/2014/main" id="{CF026BA6-7E83-4439-90D4-333E5A089B84}"/>
                    </a:ext>
                  </a:extLst>
                </p:cNvPr>
                <p:cNvPicPr/>
                <p:nvPr/>
              </p:nvPicPr>
              <p:blipFill>
                <a:blip r:embed="rId792"/>
                <a:stretch>
                  <a:fillRect/>
                </a:stretch>
              </p:blipFill>
              <p:spPr>
                <a:xfrm>
                  <a:off x="8131707" y="3134427"/>
                  <a:ext cx="19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0" name="Freihand 509">
                  <a:extLst>
                    <a:ext uri="{FF2B5EF4-FFF2-40B4-BE49-F238E27FC236}">
                      <a16:creationId xmlns:a16="http://schemas.microsoft.com/office/drawing/2014/main" id="{715EDBB7-A54B-4A19-813A-870862AA2955}"/>
                    </a:ext>
                  </a:extLst>
                </p14:cNvPr>
                <p14:cNvContentPartPr/>
                <p14:nvPr/>
              </p14:nvContentPartPr>
              <p14:xfrm>
                <a:off x="8031627" y="3275187"/>
                <a:ext cx="185760" cy="45000"/>
              </p14:xfrm>
            </p:contentPart>
          </mc:Choice>
          <mc:Fallback xmlns="">
            <p:pic>
              <p:nvPicPr>
                <p:cNvPr id="510" name="Freihand 509">
                  <a:extLst>
                    <a:ext uri="{FF2B5EF4-FFF2-40B4-BE49-F238E27FC236}">
                      <a16:creationId xmlns:a16="http://schemas.microsoft.com/office/drawing/2014/main" id="{715EDBB7-A54B-4A19-813A-870862AA2955}"/>
                    </a:ext>
                  </a:extLst>
                </p:cNvPr>
                <p:cNvPicPr/>
                <p:nvPr/>
              </p:nvPicPr>
              <p:blipFill>
                <a:blip r:embed="rId794"/>
                <a:stretch>
                  <a:fillRect/>
                </a:stretch>
              </p:blipFill>
              <p:spPr>
                <a:xfrm>
                  <a:off x="8027307" y="3270867"/>
                  <a:ext cx="194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1" name="Freihand 510">
                  <a:extLst>
                    <a:ext uri="{FF2B5EF4-FFF2-40B4-BE49-F238E27FC236}">
                      <a16:creationId xmlns:a16="http://schemas.microsoft.com/office/drawing/2014/main" id="{F076DC41-608D-4BC2-9C92-F74A96F50486}"/>
                    </a:ext>
                  </a:extLst>
                </p14:cNvPr>
                <p14:cNvContentPartPr/>
                <p14:nvPr/>
              </p14:nvContentPartPr>
              <p14:xfrm>
                <a:off x="8034867" y="3121827"/>
                <a:ext cx="156600" cy="37800"/>
              </p14:xfrm>
            </p:contentPart>
          </mc:Choice>
          <mc:Fallback xmlns="">
            <p:pic>
              <p:nvPicPr>
                <p:cNvPr id="511" name="Freihand 510">
                  <a:extLst>
                    <a:ext uri="{FF2B5EF4-FFF2-40B4-BE49-F238E27FC236}">
                      <a16:creationId xmlns:a16="http://schemas.microsoft.com/office/drawing/2014/main" id="{F076DC41-608D-4BC2-9C92-F74A96F50486}"/>
                    </a:ext>
                  </a:extLst>
                </p:cNvPr>
                <p:cNvPicPr/>
                <p:nvPr/>
              </p:nvPicPr>
              <p:blipFill>
                <a:blip r:embed="rId796"/>
                <a:stretch>
                  <a:fillRect/>
                </a:stretch>
              </p:blipFill>
              <p:spPr>
                <a:xfrm>
                  <a:off x="8030547" y="3117507"/>
                  <a:ext cx="165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2" name="Freihand 511">
                  <a:extLst>
                    <a:ext uri="{FF2B5EF4-FFF2-40B4-BE49-F238E27FC236}">
                      <a16:creationId xmlns:a16="http://schemas.microsoft.com/office/drawing/2014/main" id="{EA5C5A1C-63CC-45B3-A946-84CD4931B5B0}"/>
                    </a:ext>
                  </a:extLst>
                </p14:cNvPr>
                <p14:cNvContentPartPr/>
                <p14:nvPr/>
              </p14:nvContentPartPr>
              <p14:xfrm>
                <a:off x="8197227" y="3192027"/>
                <a:ext cx="130680" cy="89640"/>
              </p14:xfrm>
            </p:contentPart>
          </mc:Choice>
          <mc:Fallback xmlns="">
            <p:pic>
              <p:nvPicPr>
                <p:cNvPr id="512" name="Freihand 511">
                  <a:extLst>
                    <a:ext uri="{FF2B5EF4-FFF2-40B4-BE49-F238E27FC236}">
                      <a16:creationId xmlns:a16="http://schemas.microsoft.com/office/drawing/2014/main" id="{EA5C5A1C-63CC-45B3-A946-84CD4931B5B0}"/>
                    </a:ext>
                  </a:extLst>
                </p:cNvPr>
                <p:cNvPicPr/>
                <p:nvPr/>
              </p:nvPicPr>
              <p:blipFill>
                <a:blip r:embed="rId798"/>
                <a:stretch>
                  <a:fillRect/>
                </a:stretch>
              </p:blipFill>
              <p:spPr>
                <a:xfrm>
                  <a:off x="8192907" y="3187707"/>
                  <a:ext cx="139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3" name="Freihand 512">
                  <a:extLst>
                    <a:ext uri="{FF2B5EF4-FFF2-40B4-BE49-F238E27FC236}">
                      <a16:creationId xmlns:a16="http://schemas.microsoft.com/office/drawing/2014/main" id="{60B145FB-EA1F-4D76-B055-159012FB043D}"/>
                    </a:ext>
                  </a:extLst>
                </p14:cNvPr>
                <p14:cNvContentPartPr/>
                <p14:nvPr/>
              </p14:nvContentPartPr>
              <p14:xfrm>
                <a:off x="8512587" y="3105987"/>
                <a:ext cx="277200" cy="166320"/>
              </p14:xfrm>
            </p:contentPart>
          </mc:Choice>
          <mc:Fallback xmlns="">
            <p:pic>
              <p:nvPicPr>
                <p:cNvPr id="513" name="Freihand 512">
                  <a:extLst>
                    <a:ext uri="{FF2B5EF4-FFF2-40B4-BE49-F238E27FC236}">
                      <a16:creationId xmlns:a16="http://schemas.microsoft.com/office/drawing/2014/main" id="{60B145FB-EA1F-4D76-B055-159012FB043D}"/>
                    </a:ext>
                  </a:extLst>
                </p:cNvPr>
                <p:cNvPicPr/>
                <p:nvPr/>
              </p:nvPicPr>
              <p:blipFill>
                <a:blip r:embed="rId800"/>
                <a:stretch>
                  <a:fillRect/>
                </a:stretch>
              </p:blipFill>
              <p:spPr>
                <a:xfrm>
                  <a:off x="8508267" y="3101667"/>
                  <a:ext cx="285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4" name="Freihand 513">
                  <a:extLst>
                    <a:ext uri="{FF2B5EF4-FFF2-40B4-BE49-F238E27FC236}">
                      <a16:creationId xmlns:a16="http://schemas.microsoft.com/office/drawing/2014/main" id="{523D2395-9A79-4E7B-8C54-41A8877CDD02}"/>
                    </a:ext>
                  </a:extLst>
                </p14:cNvPr>
                <p14:cNvContentPartPr/>
                <p14:nvPr/>
              </p14:nvContentPartPr>
              <p14:xfrm>
                <a:off x="8944947" y="3079707"/>
                <a:ext cx="77040" cy="145800"/>
              </p14:xfrm>
            </p:contentPart>
          </mc:Choice>
          <mc:Fallback xmlns="">
            <p:pic>
              <p:nvPicPr>
                <p:cNvPr id="514" name="Freihand 513">
                  <a:extLst>
                    <a:ext uri="{FF2B5EF4-FFF2-40B4-BE49-F238E27FC236}">
                      <a16:creationId xmlns:a16="http://schemas.microsoft.com/office/drawing/2014/main" id="{523D2395-9A79-4E7B-8C54-41A8877CDD02}"/>
                    </a:ext>
                  </a:extLst>
                </p:cNvPr>
                <p:cNvPicPr/>
                <p:nvPr/>
              </p:nvPicPr>
              <p:blipFill>
                <a:blip r:embed="rId802"/>
                <a:stretch>
                  <a:fillRect/>
                </a:stretch>
              </p:blipFill>
              <p:spPr>
                <a:xfrm>
                  <a:off x="8940627" y="3075387"/>
                  <a:ext cx="85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5" name="Freihand 514">
                  <a:extLst>
                    <a:ext uri="{FF2B5EF4-FFF2-40B4-BE49-F238E27FC236}">
                      <a16:creationId xmlns:a16="http://schemas.microsoft.com/office/drawing/2014/main" id="{4AFD8372-AF67-4A9F-9C31-792DA44708F0}"/>
                    </a:ext>
                  </a:extLst>
                </p14:cNvPr>
                <p14:cNvContentPartPr/>
                <p14:nvPr/>
              </p14:nvContentPartPr>
              <p14:xfrm>
                <a:off x="8986347" y="3147387"/>
                <a:ext cx="403200" cy="206640"/>
              </p14:xfrm>
            </p:contentPart>
          </mc:Choice>
          <mc:Fallback xmlns="">
            <p:pic>
              <p:nvPicPr>
                <p:cNvPr id="515" name="Freihand 514">
                  <a:extLst>
                    <a:ext uri="{FF2B5EF4-FFF2-40B4-BE49-F238E27FC236}">
                      <a16:creationId xmlns:a16="http://schemas.microsoft.com/office/drawing/2014/main" id="{4AFD8372-AF67-4A9F-9C31-792DA44708F0}"/>
                    </a:ext>
                  </a:extLst>
                </p:cNvPr>
                <p:cNvPicPr/>
                <p:nvPr/>
              </p:nvPicPr>
              <p:blipFill>
                <a:blip r:embed="rId804"/>
                <a:stretch>
                  <a:fillRect/>
                </a:stretch>
              </p:blipFill>
              <p:spPr>
                <a:xfrm>
                  <a:off x="8982027" y="3143067"/>
                  <a:ext cx="411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6" name="Freihand 515">
                  <a:extLst>
                    <a:ext uri="{FF2B5EF4-FFF2-40B4-BE49-F238E27FC236}">
                      <a16:creationId xmlns:a16="http://schemas.microsoft.com/office/drawing/2014/main" id="{3E1BD5B9-B2E0-4CFC-926B-45F468CEACE1}"/>
                    </a:ext>
                  </a:extLst>
                </p14:cNvPr>
                <p14:cNvContentPartPr/>
                <p14:nvPr/>
              </p14:nvContentPartPr>
              <p14:xfrm>
                <a:off x="9537147" y="3052707"/>
                <a:ext cx="185400" cy="217080"/>
              </p14:xfrm>
            </p:contentPart>
          </mc:Choice>
          <mc:Fallback xmlns="">
            <p:pic>
              <p:nvPicPr>
                <p:cNvPr id="516" name="Freihand 515">
                  <a:extLst>
                    <a:ext uri="{FF2B5EF4-FFF2-40B4-BE49-F238E27FC236}">
                      <a16:creationId xmlns:a16="http://schemas.microsoft.com/office/drawing/2014/main" id="{3E1BD5B9-B2E0-4CFC-926B-45F468CEACE1}"/>
                    </a:ext>
                  </a:extLst>
                </p:cNvPr>
                <p:cNvPicPr/>
                <p:nvPr/>
              </p:nvPicPr>
              <p:blipFill>
                <a:blip r:embed="rId806"/>
                <a:stretch>
                  <a:fillRect/>
                </a:stretch>
              </p:blipFill>
              <p:spPr>
                <a:xfrm>
                  <a:off x="9532827" y="3048387"/>
                  <a:ext cx="194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7" name="Freihand 516">
                  <a:extLst>
                    <a:ext uri="{FF2B5EF4-FFF2-40B4-BE49-F238E27FC236}">
                      <a16:creationId xmlns:a16="http://schemas.microsoft.com/office/drawing/2014/main" id="{8566C9E8-2EF6-4304-AB3B-C8DB18C9CC76}"/>
                    </a:ext>
                  </a:extLst>
                </p14:cNvPr>
                <p14:cNvContentPartPr/>
                <p14:nvPr/>
              </p14:nvContentPartPr>
              <p14:xfrm>
                <a:off x="9700587" y="3072507"/>
                <a:ext cx="45360" cy="12960"/>
              </p14:xfrm>
            </p:contentPart>
          </mc:Choice>
          <mc:Fallback xmlns="">
            <p:pic>
              <p:nvPicPr>
                <p:cNvPr id="517" name="Freihand 516">
                  <a:extLst>
                    <a:ext uri="{FF2B5EF4-FFF2-40B4-BE49-F238E27FC236}">
                      <a16:creationId xmlns:a16="http://schemas.microsoft.com/office/drawing/2014/main" id="{8566C9E8-2EF6-4304-AB3B-C8DB18C9CC76}"/>
                    </a:ext>
                  </a:extLst>
                </p:cNvPr>
                <p:cNvPicPr/>
                <p:nvPr/>
              </p:nvPicPr>
              <p:blipFill>
                <a:blip r:embed="rId808"/>
                <a:stretch>
                  <a:fillRect/>
                </a:stretch>
              </p:blipFill>
              <p:spPr>
                <a:xfrm>
                  <a:off x="9696267" y="3068187"/>
                  <a:ext cx="5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8" name="Freihand 517">
                  <a:extLst>
                    <a:ext uri="{FF2B5EF4-FFF2-40B4-BE49-F238E27FC236}">
                      <a16:creationId xmlns:a16="http://schemas.microsoft.com/office/drawing/2014/main" id="{14F6CF7F-51F3-43DF-8C78-AC84A442D2AB}"/>
                    </a:ext>
                  </a:extLst>
                </p14:cNvPr>
                <p14:cNvContentPartPr/>
                <p14:nvPr/>
              </p14:nvContentPartPr>
              <p14:xfrm>
                <a:off x="9735147" y="3097347"/>
                <a:ext cx="87840" cy="109800"/>
              </p14:xfrm>
            </p:contentPart>
          </mc:Choice>
          <mc:Fallback xmlns="">
            <p:pic>
              <p:nvPicPr>
                <p:cNvPr id="518" name="Freihand 517">
                  <a:extLst>
                    <a:ext uri="{FF2B5EF4-FFF2-40B4-BE49-F238E27FC236}">
                      <a16:creationId xmlns:a16="http://schemas.microsoft.com/office/drawing/2014/main" id="{14F6CF7F-51F3-43DF-8C78-AC84A442D2AB}"/>
                    </a:ext>
                  </a:extLst>
                </p:cNvPr>
                <p:cNvPicPr/>
                <p:nvPr/>
              </p:nvPicPr>
              <p:blipFill>
                <a:blip r:embed="rId810"/>
                <a:stretch>
                  <a:fillRect/>
                </a:stretch>
              </p:blipFill>
              <p:spPr>
                <a:xfrm>
                  <a:off x="9730827" y="3093027"/>
                  <a:ext cx="96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9" name="Freihand 518">
                  <a:extLst>
                    <a:ext uri="{FF2B5EF4-FFF2-40B4-BE49-F238E27FC236}">
                      <a16:creationId xmlns:a16="http://schemas.microsoft.com/office/drawing/2014/main" id="{BA725855-7E87-4739-B4D6-91EC406A13A5}"/>
                    </a:ext>
                  </a:extLst>
                </p14:cNvPr>
                <p14:cNvContentPartPr/>
                <p14:nvPr/>
              </p14:nvContentPartPr>
              <p14:xfrm>
                <a:off x="9796347" y="3029667"/>
                <a:ext cx="61560" cy="134640"/>
              </p14:xfrm>
            </p:contentPart>
          </mc:Choice>
          <mc:Fallback xmlns="">
            <p:pic>
              <p:nvPicPr>
                <p:cNvPr id="519" name="Freihand 518">
                  <a:extLst>
                    <a:ext uri="{FF2B5EF4-FFF2-40B4-BE49-F238E27FC236}">
                      <a16:creationId xmlns:a16="http://schemas.microsoft.com/office/drawing/2014/main" id="{BA725855-7E87-4739-B4D6-91EC406A13A5}"/>
                    </a:ext>
                  </a:extLst>
                </p:cNvPr>
                <p:cNvPicPr/>
                <p:nvPr/>
              </p:nvPicPr>
              <p:blipFill>
                <a:blip r:embed="rId812"/>
                <a:stretch>
                  <a:fillRect/>
                </a:stretch>
              </p:blipFill>
              <p:spPr>
                <a:xfrm>
                  <a:off x="9792027" y="3025347"/>
                  <a:ext cx="70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0" name="Freihand 519">
                  <a:extLst>
                    <a:ext uri="{FF2B5EF4-FFF2-40B4-BE49-F238E27FC236}">
                      <a16:creationId xmlns:a16="http://schemas.microsoft.com/office/drawing/2014/main" id="{C0A910CD-8FF9-4151-AAB1-4380A266B354}"/>
                    </a:ext>
                  </a:extLst>
                </p14:cNvPr>
                <p14:cNvContentPartPr/>
                <p14:nvPr/>
              </p14:nvContentPartPr>
              <p14:xfrm>
                <a:off x="9408627" y="3022827"/>
                <a:ext cx="237960" cy="135720"/>
              </p14:xfrm>
            </p:contentPart>
          </mc:Choice>
          <mc:Fallback xmlns="">
            <p:pic>
              <p:nvPicPr>
                <p:cNvPr id="520" name="Freihand 519">
                  <a:extLst>
                    <a:ext uri="{FF2B5EF4-FFF2-40B4-BE49-F238E27FC236}">
                      <a16:creationId xmlns:a16="http://schemas.microsoft.com/office/drawing/2014/main" id="{C0A910CD-8FF9-4151-AAB1-4380A266B354}"/>
                    </a:ext>
                  </a:extLst>
                </p:cNvPr>
                <p:cNvPicPr/>
                <p:nvPr/>
              </p:nvPicPr>
              <p:blipFill>
                <a:blip r:embed="rId814"/>
                <a:stretch>
                  <a:fillRect/>
                </a:stretch>
              </p:blipFill>
              <p:spPr>
                <a:xfrm>
                  <a:off x="9404307" y="3018507"/>
                  <a:ext cx="246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1" name="Freihand 520">
                  <a:extLst>
                    <a:ext uri="{FF2B5EF4-FFF2-40B4-BE49-F238E27FC236}">
                      <a16:creationId xmlns:a16="http://schemas.microsoft.com/office/drawing/2014/main" id="{3359A24C-4515-4DB5-8965-425F120220EF}"/>
                    </a:ext>
                  </a:extLst>
                </p14:cNvPr>
                <p14:cNvContentPartPr/>
                <p14:nvPr/>
              </p14:nvContentPartPr>
              <p14:xfrm>
                <a:off x="10018107" y="3066027"/>
                <a:ext cx="131040" cy="142560"/>
              </p14:xfrm>
            </p:contentPart>
          </mc:Choice>
          <mc:Fallback xmlns="">
            <p:pic>
              <p:nvPicPr>
                <p:cNvPr id="521" name="Freihand 520">
                  <a:extLst>
                    <a:ext uri="{FF2B5EF4-FFF2-40B4-BE49-F238E27FC236}">
                      <a16:creationId xmlns:a16="http://schemas.microsoft.com/office/drawing/2014/main" id="{3359A24C-4515-4DB5-8965-425F120220EF}"/>
                    </a:ext>
                  </a:extLst>
                </p:cNvPr>
                <p:cNvPicPr/>
                <p:nvPr/>
              </p:nvPicPr>
              <p:blipFill>
                <a:blip r:embed="rId816"/>
                <a:stretch>
                  <a:fillRect/>
                </a:stretch>
              </p:blipFill>
              <p:spPr>
                <a:xfrm>
                  <a:off x="10013787" y="3061707"/>
                  <a:ext cx="139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2" name="Freihand 521">
                  <a:extLst>
                    <a:ext uri="{FF2B5EF4-FFF2-40B4-BE49-F238E27FC236}">
                      <a16:creationId xmlns:a16="http://schemas.microsoft.com/office/drawing/2014/main" id="{E9218FF9-387F-4C71-9E32-F23B8EFDD589}"/>
                    </a:ext>
                  </a:extLst>
                </p14:cNvPr>
                <p14:cNvContentPartPr/>
                <p14:nvPr/>
              </p14:nvContentPartPr>
              <p14:xfrm>
                <a:off x="10148067" y="3095187"/>
                <a:ext cx="157320" cy="83880"/>
              </p14:xfrm>
            </p:contentPart>
          </mc:Choice>
          <mc:Fallback xmlns="">
            <p:pic>
              <p:nvPicPr>
                <p:cNvPr id="522" name="Freihand 521">
                  <a:extLst>
                    <a:ext uri="{FF2B5EF4-FFF2-40B4-BE49-F238E27FC236}">
                      <a16:creationId xmlns:a16="http://schemas.microsoft.com/office/drawing/2014/main" id="{E9218FF9-387F-4C71-9E32-F23B8EFDD589}"/>
                    </a:ext>
                  </a:extLst>
                </p:cNvPr>
                <p:cNvPicPr/>
                <p:nvPr/>
              </p:nvPicPr>
              <p:blipFill>
                <a:blip r:embed="rId818"/>
                <a:stretch>
                  <a:fillRect/>
                </a:stretch>
              </p:blipFill>
              <p:spPr>
                <a:xfrm>
                  <a:off x="10143747" y="3090867"/>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23" name="Freihand 522">
                  <a:extLst>
                    <a:ext uri="{FF2B5EF4-FFF2-40B4-BE49-F238E27FC236}">
                      <a16:creationId xmlns:a16="http://schemas.microsoft.com/office/drawing/2014/main" id="{B3E64869-092F-4E69-B43A-D3A52986F1DD}"/>
                    </a:ext>
                  </a:extLst>
                </p14:cNvPr>
                <p14:cNvContentPartPr/>
                <p14:nvPr/>
              </p14:nvContentPartPr>
              <p14:xfrm>
                <a:off x="10292067" y="2995107"/>
                <a:ext cx="162720" cy="155520"/>
              </p14:xfrm>
            </p:contentPart>
          </mc:Choice>
          <mc:Fallback xmlns="">
            <p:pic>
              <p:nvPicPr>
                <p:cNvPr id="523" name="Freihand 522">
                  <a:extLst>
                    <a:ext uri="{FF2B5EF4-FFF2-40B4-BE49-F238E27FC236}">
                      <a16:creationId xmlns:a16="http://schemas.microsoft.com/office/drawing/2014/main" id="{B3E64869-092F-4E69-B43A-D3A52986F1DD}"/>
                    </a:ext>
                  </a:extLst>
                </p:cNvPr>
                <p:cNvPicPr/>
                <p:nvPr/>
              </p:nvPicPr>
              <p:blipFill>
                <a:blip r:embed="rId820"/>
                <a:stretch>
                  <a:fillRect/>
                </a:stretch>
              </p:blipFill>
              <p:spPr>
                <a:xfrm>
                  <a:off x="10287747" y="2990787"/>
                  <a:ext cx="171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33" name="Freihand 532">
                  <a:extLst>
                    <a:ext uri="{FF2B5EF4-FFF2-40B4-BE49-F238E27FC236}">
                      <a16:creationId xmlns:a16="http://schemas.microsoft.com/office/drawing/2014/main" id="{2B9DED09-EBAD-4F3D-B558-92BDCAD683F3}"/>
                    </a:ext>
                  </a:extLst>
                </p14:cNvPr>
                <p14:cNvContentPartPr/>
                <p14:nvPr/>
              </p14:nvContentPartPr>
              <p14:xfrm>
                <a:off x="8123787" y="3522867"/>
                <a:ext cx="360" cy="360"/>
              </p14:xfrm>
            </p:contentPart>
          </mc:Choice>
          <mc:Fallback xmlns="">
            <p:pic>
              <p:nvPicPr>
                <p:cNvPr id="533" name="Freihand 532">
                  <a:extLst>
                    <a:ext uri="{FF2B5EF4-FFF2-40B4-BE49-F238E27FC236}">
                      <a16:creationId xmlns:a16="http://schemas.microsoft.com/office/drawing/2014/main" id="{2B9DED09-EBAD-4F3D-B558-92BDCAD683F3}"/>
                    </a:ext>
                  </a:extLst>
                </p:cNvPr>
                <p:cNvPicPr/>
                <p:nvPr/>
              </p:nvPicPr>
              <p:blipFill>
                <a:blip r:embed="rId139"/>
                <a:stretch>
                  <a:fillRect/>
                </a:stretch>
              </p:blipFill>
              <p:spPr>
                <a:xfrm>
                  <a:off x="8119467" y="3518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4" name="Freihand 533">
                  <a:extLst>
                    <a:ext uri="{FF2B5EF4-FFF2-40B4-BE49-F238E27FC236}">
                      <a16:creationId xmlns:a16="http://schemas.microsoft.com/office/drawing/2014/main" id="{00ACFEB2-E88A-4BDD-AEFC-29E17C07B31E}"/>
                    </a:ext>
                  </a:extLst>
                </p14:cNvPr>
                <p14:cNvContentPartPr/>
                <p14:nvPr/>
              </p14:nvContentPartPr>
              <p14:xfrm>
                <a:off x="8073027" y="3475707"/>
                <a:ext cx="227160" cy="164880"/>
              </p14:xfrm>
            </p:contentPart>
          </mc:Choice>
          <mc:Fallback xmlns="">
            <p:pic>
              <p:nvPicPr>
                <p:cNvPr id="534" name="Freihand 533">
                  <a:extLst>
                    <a:ext uri="{FF2B5EF4-FFF2-40B4-BE49-F238E27FC236}">
                      <a16:creationId xmlns:a16="http://schemas.microsoft.com/office/drawing/2014/main" id="{00ACFEB2-E88A-4BDD-AEFC-29E17C07B31E}"/>
                    </a:ext>
                  </a:extLst>
                </p:cNvPr>
                <p:cNvPicPr/>
                <p:nvPr/>
              </p:nvPicPr>
              <p:blipFill>
                <a:blip r:embed="rId823"/>
                <a:stretch>
                  <a:fillRect/>
                </a:stretch>
              </p:blipFill>
              <p:spPr>
                <a:xfrm>
                  <a:off x="8068707" y="3471387"/>
                  <a:ext cx="235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35" name="Freihand 534">
                  <a:extLst>
                    <a:ext uri="{FF2B5EF4-FFF2-40B4-BE49-F238E27FC236}">
                      <a16:creationId xmlns:a16="http://schemas.microsoft.com/office/drawing/2014/main" id="{AD8271B7-EF39-4E3E-A112-A91923318535}"/>
                    </a:ext>
                  </a:extLst>
                </p14:cNvPr>
                <p14:cNvContentPartPr/>
                <p14:nvPr/>
              </p14:nvContentPartPr>
              <p14:xfrm>
                <a:off x="8300547" y="3478227"/>
                <a:ext cx="99360" cy="120600"/>
              </p14:xfrm>
            </p:contentPart>
          </mc:Choice>
          <mc:Fallback xmlns="">
            <p:pic>
              <p:nvPicPr>
                <p:cNvPr id="535" name="Freihand 534">
                  <a:extLst>
                    <a:ext uri="{FF2B5EF4-FFF2-40B4-BE49-F238E27FC236}">
                      <a16:creationId xmlns:a16="http://schemas.microsoft.com/office/drawing/2014/main" id="{AD8271B7-EF39-4E3E-A112-A91923318535}"/>
                    </a:ext>
                  </a:extLst>
                </p:cNvPr>
                <p:cNvPicPr/>
                <p:nvPr/>
              </p:nvPicPr>
              <p:blipFill>
                <a:blip r:embed="rId825"/>
                <a:stretch>
                  <a:fillRect/>
                </a:stretch>
              </p:blipFill>
              <p:spPr>
                <a:xfrm>
                  <a:off x="8296227" y="3473907"/>
                  <a:ext cx="108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36" name="Freihand 535">
                  <a:extLst>
                    <a:ext uri="{FF2B5EF4-FFF2-40B4-BE49-F238E27FC236}">
                      <a16:creationId xmlns:a16="http://schemas.microsoft.com/office/drawing/2014/main" id="{57139F8E-B750-4989-BFD0-5DCD1F1E3E87}"/>
                    </a:ext>
                  </a:extLst>
                </p14:cNvPr>
                <p14:cNvContentPartPr/>
                <p14:nvPr/>
              </p14:nvContentPartPr>
              <p14:xfrm>
                <a:off x="8458227" y="3398667"/>
                <a:ext cx="148320" cy="162000"/>
              </p14:xfrm>
            </p:contentPart>
          </mc:Choice>
          <mc:Fallback xmlns="">
            <p:pic>
              <p:nvPicPr>
                <p:cNvPr id="536" name="Freihand 535">
                  <a:extLst>
                    <a:ext uri="{FF2B5EF4-FFF2-40B4-BE49-F238E27FC236}">
                      <a16:creationId xmlns:a16="http://schemas.microsoft.com/office/drawing/2014/main" id="{57139F8E-B750-4989-BFD0-5DCD1F1E3E87}"/>
                    </a:ext>
                  </a:extLst>
                </p:cNvPr>
                <p:cNvPicPr/>
                <p:nvPr/>
              </p:nvPicPr>
              <p:blipFill>
                <a:blip r:embed="rId827"/>
                <a:stretch>
                  <a:fillRect/>
                </a:stretch>
              </p:blipFill>
              <p:spPr>
                <a:xfrm>
                  <a:off x="8453907" y="3394347"/>
                  <a:ext cx="156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37" name="Freihand 536">
                  <a:extLst>
                    <a:ext uri="{FF2B5EF4-FFF2-40B4-BE49-F238E27FC236}">
                      <a16:creationId xmlns:a16="http://schemas.microsoft.com/office/drawing/2014/main" id="{49275F6D-A037-49CC-9F42-1AB21BB0F088}"/>
                    </a:ext>
                  </a:extLst>
                </p14:cNvPr>
                <p14:cNvContentPartPr/>
                <p14:nvPr/>
              </p14:nvContentPartPr>
              <p14:xfrm>
                <a:off x="8616267" y="3379227"/>
                <a:ext cx="126360" cy="194400"/>
              </p14:xfrm>
            </p:contentPart>
          </mc:Choice>
          <mc:Fallback xmlns="">
            <p:pic>
              <p:nvPicPr>
                <p:cNvPr id="537" name="Freihand 536">
                  <a:extLst>
                    <a:ext uri="{FF2B5EF4-FFF2-40B4-BE49-F238E27FC236}">
                      <a16:creationId xmlns:a16="http://schemas.microsoft.com/office/drawing/2014/main" id="{49275F6D-A037-49CC-9F42-1AB21BB0F088}"/>
                    </a:ext>
                  </a:extLst>
                </p:cNvPr>
                <p:cNvPicPr/>
                <p:nvPr/>
              </p:nvPicPr>
              <p:blipFill>
                <a:blip r:embed="rId829"/>
                <a:stretch>
                  <a:fillRect/>
                </a:stretch>
              </p:blipFill>
              <p:spPr>
                <a:xfrm>
                  <a:off x="8611947" y="3374907"/>
                  <a:ext cx="135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8" name="Freihand 537">
                  <a:extLst>
                    <a:ext uri="{FF2B5EF4-FFF2-40B4-BE49-F238E27FC236}">
                      <a16:creationId xmlns:a16="http://schemas.microsoft.com/office/drawing/2014/main" id="{6F8FA382-D30A-4F93-BEAF-415F98C0AA3E}"/>
                    </a:ext>
                  </a:extLst>
                </p14:cNvPr>
                <p14:cNvContentPartPr/>
                <p14:nvPr/>
              </p14:nvContentPartPr>
              <p14:xfrm>
                <a:off x="8696187" y="3492267"/>
                <a:ext cx="50400" cy="61560"/>
              </p14:xfrm>
            </p:contentPart>
          </mc:Choice>
          <mc:Fallback xmlns="">
            <p:pic>
              <p:nvPicPr>
                <p:cNvPr id="538" name="Freihand 537">
                  <a:extLst>
                    <a:ext uri="{FF2B5EF4-FFF2-40B4-BE49-F238E27FC236}">
                      <a16:creationId xmlns:a16="http://schemas.microsoft.com/office/drawing/2014/main" id="{6F8FA382-D30A-4F93-BEAF-415F98C0AA3E}"/>
                    </a:ext>
                  </a:extLst>
                </p:cNvPr>
                <p:cNvPicPr/>
                <p:nvPr/>
              </p:nvPicPr>
              <p:blipFill>
                <a:blip r:embed="rId831"/>
                <a:stretch>
                  <a:fillRect/>
                </a:stretch>
              </p:blipFill>
              <p:spPr>
                <a:xfrm>
                  <a:off x="8691867" y="3487947"/>
                  <a:ext cx="59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39" name="Freihand 538">
                  <a:extLst>
                    <a:ext uri="{FF2B5EF4-FFF2-40B4-BE49-F238E27FC236}">
                      <a16:creationId xmlns:a16="http://schemas.microsoft.com/office/drawing/2014/main" id="{5A4D1512-9E72-4BCA-8DCF-9866302DAAD8}"/>
                    </a:ext>
                  </a:extLst>
                </p14:cNvPr>
                <p14:cNvContentPartPr/>
                <p14:nvPr/>
              </p14:nvContentPartPr>
              <p14:xfrm>
                <a:off x="8857467" y="3552387"/>
                <a:ext cx="3600" cy="18360"/>
              </p14:xfrm>
            </p:contentPart>
          </mc:Choice>
          <mc:Fallback xmlns="">
            <p:pic>
              <p:nvPicPr>
                <p:cNvPr id="539" name="Freihand 538">
                  <a:extLst>
                    <a:ext uri="{FF2B5EF4-FFF2-40B4-BE49-F238E27FC236}">
                      <a16:creationId xmlns:a16="http://schemas.microsoft.com/office/drawing/2014/main" id="{5A4D1512-9E72-4BCA-8DCF-9866302DAAD8}"/>
                    </a:ext>
                  </a:extLst>
                </p:cNvPr>
                <p:cNvPicPr/>
                <p:nvPr/>
              </p:nvPicPr>
              <p:blipFill>
                <a:blip r:embed="rId833"/>
                <a:stretch>
                  <a:fillRect/>
                </a:stretch>
              </p:blipFill>
              <p:spPr>
                <a:xfrm>
                  <a:off x="8853147" y="3548067"/>
                  <a:ext cx="12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0" name="Freihand 539">
                  <a:extLst>
                    <a:ext uri="{FF2B5EF4-FFF2-40B4-BE49-F238E27FC236}">
                      <a16:creationId xmlns:a16="http://schemas.microsoft.com/office/drawing/2014/main" id="{F177D205-22EC-401C-ABF4-48B306640B63}"/>
                    </a:ext>
                  </a:extLst>
                </p14:cNvPr>
                <p14:cNvContentPartPr/>
                <p14:nvPr/>
              </p14:nvContentPartPr>
              <p14:xfrm>
                <a:off x="9054027" y="3353307"/>
                <a:ext cx="275400" cy="293040"/>
              </p14:xfrm>
            </p:contentPart>
          </mc:Choice>
          <mc:Fallback xmlns="">
            <p:pic>
              <p:nvPicPr>
                <p:cNvPr id="540" name="Freihand 539">
                  <a:extLst>
                    <a:ext uri="{FF2B5EF4-FFF2-40B4-BE49-F238E27FC236}">
                      <a16:creationId xmlns:a16="http://schemas.microsoft.com/office/drawing/2014/main" id="{F177D205-22EC-401C-ABF4-48B306640B63}"/>
                    </a:ext>
                  </a:extLst>
                </p:cNvPr>
                <p:cNvPicPr/>
                <p:nvPr/>
              </p:nvPicPr>
              <p:blipFill>
                <a:blip r:embed="rId835"/>
                <a:stretch>
                  <a:fillRect/>
                </a:stretch>
              </p:blipFill>
              <p:spPr>
                <a:xfrm>
                  <a:off x="9049707" y="3348987"/>
                  <a:ext cx="2840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1" name="Freihand 540">
                  <a:extLst>
                    <a:ext uri="{FF2B5EF4-FFF2-40B4-BE49-F238E27FC236}">
                      <a16:creationId xmlns:a16="http://schemas.microsoft.com/office/drawing/2014/main" id="{536D901D-4F1B-457D-A3E5-0FA92C2037CC}"/>
                    </a:ext>
                  </a:extLst>
                </p14:cNvPr>
                <p14:cNvContentPartPr/>
                <p14:nvPr/>
              </p14:nvContentPartPr>
              <p14:xfrm>
                <a:off x="9349947" y="3443667"/>
                <a:ext cx="94320" cy="98640"/>
              </p14:xfrm>
            </p:contentPart>
          </mc:Choice>
          <mc:Fallback xmlns="">
            <p:pic>
              <p:nvPicPr>
                <p:cNvPr id="541" name="Freihand 540">
                  <a:extLst>
                    <a:ext uri="{FF2B5EF4-FFF2-40B4-BE49-F238E27FC236}">
                      <a16:creationId xmlns:a16="http://schemas.microsoft.com/office/drawing/2014/main" id="{536D901D-4F1B-457D-A3E5-0FA92C2037CC}"/>
                    </a:ext>
                  </a:extLst>
                </p:cNvPr>
                <p:cNvPicPr/>
                <p:nvPr/>
              </p:nvPicPr>
              <p:blipFill>
                <a:blip r:embed="rId837"/>
                <a:stretch>
                  <a:fillRect/>
                </a:stretch>
              </p:blipFill>
              <p:spPr>
                <a:xfrm>
                  <a:off x="9345627" y="3439347"/>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42" name="Freihand 541">
                  <a:extLst>
                    <a:ext uri="{FF2B5EF4-FFF2-40B4-BE49-F238E27FC236}">
                      <a16:creationId xmlns:a16="http://schemas.microsoft.com/office/drawing/2014/main" id="{19ED1A0D-6164-4FC7-8889-832E5D107B92}"/>
                    </a:ext>
                  </a:extLst>
                </p14:cNvPr>
                <p14:cNvContentPartPr/>
                <p14:nvPr/>
              </p14:nvContentPartPr>
              <p14:xfrm>
                <a:off x="9367947" y="3355467"/>
                <a:ext cx="155880" cy="165600"/>
              </p14:xfrm>
            </p:contentPart>
          </mc:Choice>
          <mc:Fallback xmlns="">
            <p:pic>
              <p:nvPicPr>
                <p:cNvPr id="542" name="Freihand 541">
                  <a:extLst>
                    <a:ext uri="{FF2B5EF4-FFF2-40B4-BE49-F238E27FC236}">
                      <a16:creationId xmlns:a16="http://schemas.microsoft.com/office/drawing/2014/main" id="{19ED1A0D-6164-4FC7-8889-832E5D107B92}"/>
                    </a:ext>
                  </a:extLst>
                </p:cNvPr>
                <p:cNvPicPr/>
                <p:nvPr/>
              </p:nvPicPr>
              <p:blipFill>
                <a:blip r:embed="rId839"/>
                <a:stretch>
                  <a:fillRect/>
                </a:stretch>
              </p:blipFill>
              <p:spPr>
                <a:xfrm>
                  <a:off x="9363627" y="3351147"/>
                  <a:ext cx="164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43" name="Freihand 542">
                  <a:extLst>
                    <a:ext uri="{FF2B5EF4-FFF2-40B4-BE49-F238E27FC236}">
                      <a16:creationId xmlns:a16="http://schemas.microsoft.com/office/drawing/2014/main" id="{D4C14BF7-1DB4-48BF-B092-215A26040DB5}"/>
                    </a:ext>
                  </a:extLst>
                </p14:cNvPr>
                <p14:cNvContentPartPr/>
                <p14:nvPr/>
              </p14:nvContentPartPr>
              <p14:xfrm>
                <a:off x="9526707" y="3344667"/>
                <a:ext cx="74520" cy="171360"/>
              </p14:xfrm>
            </p:contentPart>
          </mc:Choice>
          <mc:Fallback xmlns="">
            <p:pic>
              <p:nvPicPr>
                <p:cNvPr id="543" name="Freihand 542">
                  <a:extLst>
                    <a:ext uri="{FF2B5EF4-FFF2-40B4-BE49-F238E27FC236}">
                      <a16:creationId xmlns:a16="http://schemas.microsoft.com/office/drawing/2014/main" id="{D4C14BF7-1DB4-48BF-B092-215A26040DB5}"/>
                    </a:ext>
                  </a:extLst>
                </p:cNvPr>
                <p:cNvPicPr/>
                <p:nvPr/>
              </p:nvPicPr>
              <p:blipFill>
                <a:blip r:embed="rId841"/>
                <a:stretch>
                  <a:fillRect/>
                </a:stretch>
              </p:blipFill>
              <p:spPr>
                <a:xfrm>
                  <a:off x="9522387" y="3340347"/>
                  <a:ext cx="83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44" name="Freihand 543">
                  <a:extLst>
                    <a:ext uri="{FF2B5EF4-FFF2-40B4-BE49-F238E27FC236}">
                      <a16:creationId xmlns:a16="http://schemas.microsoft.com/office/drawing/2014/main" id="{EF371F66-34A8-4F16-B780-113C105A792D}"/>
                    </a:ext>
                  </a:extLst>
                </p14:cNvPr>
                <p14:cNvContentPartPr/>
                <p14:nvPr/>
              </p14:nvContentPartPr>
              <p14:xfrm>
                <a:off x="9650547" y="3330987"/>
                <a:ext cx="248760" cy="176760"/>
              </p14:xfrm>
            </p:contentPart>
          </mc:Choice>
          <mc:Fallback xmlns="">
            <p:pic>
              <p:nvPicPr>
                <p:cNvPr id="544" name="Freihand 543">
                  <a:extLst>
                    <a:ext uri="{FF2B5EF4-FFF2-40B4-BE49-F238E27FC236}">
                      <a16:creationId xmlns:a16="http://schemas.microsoft.com/office/drawing/2014/main" id="{EF371F66-34A8-4F16-B780-113C105A792D}"/>
                    </a:ext>
                  </a:extLst>
                </p:cNvPr>
                <p:cNvPicPr/>
                <p:nvPr/>
              </p:nvPicPr>
              <p:blipFill>
                <a:blip r:embed="rId843"/>
                <a:stretch>
                  <a:fillRect/>
                </a:stretch>
              </p:blipFill>
              <p:spPr>
                <a:xfrm>
                  <a:off x="9646227" y="3326667"/>
                  <a:ext cx="257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46" name="Freihand 545">
                  <a:extLst>
                    <a:ext uri="{FF2B5EF4-FFF2-40B4-BE49-F238E27FC236}">
                      <a16:creationId xmlns:a16="http://schemas.microsoft.com/office/drawing/2014/main" id="{7BDC3AA6-8F0D-4738-9801-21A8925DA9A2}"/>
                    </a:ext>
                  </a:extLst>
                </p14:cNvPr>
                <p14:cNvContentPartPr/>
                <p14:nvPr/>
              </p14:nvContentPartPr>
              <p14:xfrm>
                <a:off x="10013067" y="3417747"/>
                <a:ext cx="155880" cy="34200"/>
              </p14:xfrm>
            </p:contentPart>
          </mc:Choice>
          <mc:Fallback xmlns="">
            <p:pic>
              <p:nvPicPr>
                <p:cNvPr id="546" name="Freihand 545">
                  <a:extLst>
                    <a:ext uri="{FF2B5EF4-FFF2-40B4-BE49-F238E27FC236}">
                      <a16:creationId xmlns:a16="http://schemas.microsoft.com/office/drawing/2014/main" id="{7BDC3AA6-8F0D-4738-9801-21A8925DA9A2}"/>
                    </a:ext>
                  </a:extLst>
                </p:cNvPr>
                <p:cNvPicPr/>
                <p:nvPr/>
              </p:nvPicPr>
              <p:blipFill>
                <a:blip r:embed="rId845"/>
                <a:stretch>
                  <a:fillRect/>
                </a:stretch>
              </p:blipFill>
              <p:spPr>
                <a:xfrm>
                  <a:off x="10008747" y="3413427"/>
                  <a:ext cx="164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7" name="Freihand 546">
                  <a:extLst>
                    <a:ext uri="{FF2B5EF4-FFF2-40B4-BE49-F238E27FC236}">
                      <a16:creationId xmlns:a16="http://schemas.microsoft.com/office/drawing/2014/main" id="{A0188C18-98AD-4443-A35E-97269F7A38FD}"/>
                    </a:ext>
                  </a:extLst>
                </p14:cNvPr>
                <p14:cNvContentPartPr/>
                <p14:nvPr/>
              </p14:nvContentPartPr>
              <p14:xfrm>
                <a:off x="10122147" y="3368787"/>
                <a:ext cx="108360" cy="105840"/>
              </p14:xfrm>
            </p:contentPart>
          </mc:Choice>
          <mc:Fallback xmlns="">
            <p:pic>
              <p:nvPicPr>
                <p:cNvPr id="547" name="Freihand 546">
                  <a:extLst>
                    <a:ext uri="{FF2B5EF4-FFF2-40B4-BE49-F238E27FC236}">
                      <a16:creationId xmlns:a16="http://schemas.microsoft.com/office/drawing/2014/main" id="{A0188C18-98AD-4443-A35E-97269F7A38FD}"/>
                    </a:ext>
                  </a:extLst>
                </p:cNvPr>
                <p:cNvPicPr/>
                <p:nvPr/>
              </p:nvPicPr>
              <p:blipFill>
                <a:blip r:embed="rId847"/>
                <a:stretch>
                  <a:fillRect/>
                </a:stretch>
              </p:blipFill>
              <p:spPr>
                <a:xfrm>
                  <a:off x="10117827" y="3364467"/>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48" name="Freihand 547">
                  <a:extLst>
                    <a:ext uri="{FF2B5EF4-FFF2-40B4-BE49-F238E27FC236}">
                      <a16:creationId xmlns:a16="http://schemas.microsoft.com/office/drawing/2014/main" id="{A041082F-3450-49E7-8083-C88AD289D9E2}"/>
                    </a:ext>
                  </a:extLst>
                </p14:cNvPr>
                <p14:cNvContentPartPr/>
                <p14:nvPr/>
              </p14:nvContentPartPr>
              <p14:xfrm>
                <a:off x="10402587" y="3236307"/>
                <a:ext cx="336240" cy="345600"/>
              </p14:xfrm>
            </p:contentPart>
          </mc:Choice>
          <mc:Fallback xmlns="">
            <p:pic>
              <p:nvPicPr>
                <p:cNvPr id="548" name="Freihand 547">
                  <a:extLst>
                    <a:ext uri="{FF2B5EF4-FFF2-40B4-BE49-F238E27FC236}">
                      <a16:creationId xmlns:a16="http://schemas.microsoft.com/office/drawing/2014/main" id="{A041082F-3450-49E7-8083-C88AD289D9E2}"/>
                    </a:ext>
                  </a:extLst>
                </p:cNvPr>
                <p:cNvPicPr/>
                <p:nvPr/>
              </p:nvPicPr>
              <p:blipFill>
                <a:blip r:embed="rId849"/>
                <a:stretch>
                  <a:fillRect/>
                </a:stretch>
              </p:blipFill>
              <p:spPr>
                <a:xfrm>
                  <a:off x="10398267" y="3231987"/>
                  <a:ext cx="3448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9" name="Freihand 548">
                  <a:extLst>
                    <a:ext uri="{FF2B5EF4-FFF2-40B4-BE49-F238E27FC236}">
                      <a16:creationId xmlns:a16="http://schemas.microsoft.com/office/drawing/2014/main" id="{27B7D49F-E285-4DDD-AE5E-B8293391E66E}"/>
                    </a:ext>
                  </a:extLst>
                </p14:cNvPr>
                <p14:cNvContentPartPr/>
                <p14:nvPr/>
              </p14:nvContentPartPr>
              <p14:xfrm>
                <a:off x="10554867" y="3222267"/>
                <a:ext cx="33480" cy="5400"/>
              </p14:xfrm>
            </p:contentPart>
          </mc:Choice>
          <mc:Fallback xmlns="">
            <p:pic>
              <p:nvPicPr>
                <p:cNvPr id="549" name="Freihand 548">
                  <a:extLst>
                    <a:ext uri="{FF2B5EF4-FFF2-40B4-BE49-F238E27FC236}">
                      <a16:creationId xmlns:a16="http://schemas.microsoft.com/office/drawing/2014/main" id="{27B7D49F-E285-4DDD-AE5E-B8293391E66E}"/>
                    </a:ext>
                  </a:extLst>
                </p:cNvPr>
                <p:cNvPicPr/>
                <p:nvPr/>
              </p:nvPicPr>
              <p:blipFill>
                <a:blip r:embed="rId851"/>
                <a:stretch>
                  <a:fillRect/>
                </a:stretch>
              </p:blipFill>
              <p:spPr>
                <a:xfrm>
                  <a:off x="10550547" y="3217947"/>
                  <a:ext cx="42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1" name="Freihand 550">
                  <a:extLst>
                    <a:ext uri="{FF2B5EF4-FFF2-40B4-BE49-F238E27FC236}">
                      <a16:creationId xmlns:a16="http://schemas.microsoft.com/office/drawing/2014/main" id="{772E016E-4B6F-46C5-808E-0183A4B77702}"/>
                    </a:ext>
                  </a:extLst>
                </p14:cNvPr>
                <p14:cNvContentPartPr/>
                <p14:nvPr/>
              </p14:nvContentPartPr>
              <p14:xfrm>
                <a:off x="10938267" y="3244587"/>
                <a:ext cx="113400" cy="173520"/>
              </p14:xfrm>
            </p:contentPart>
          </mc:Choice>
          <mc:Fallback xmlns="">
            <p:pic>
              <p:nvPicPr>
                <p:cNvPr id="551" name="Freihand 550">
                  <a:extLst>
                    <a:ext uri="{FF2B5EF4-FFF2-40B4-BE49-F238E27FC236}">
                      <a16:creationId xmlns:a16="http://schemas.microsoft.com/office/drawing/2014/main" id="{772E016E-4B6F-46C5-808E-0183A4B77702}"/>
                    </a:ext>
                  </a:extLst>
                </p:cNvPr>
                <p:cNvPicPr/>
                <p:nvPr/>
              </p:nvPicPr>
              <p:blipFill>
                <a:blip r:embed="rId853"/>
                <a:stretch>
                  <a:fillRect/>
                </a:stretch>
              </p:blipFill>
              <p:spPr>
                <a:xfrm>
                  <a:off x="10933947" y="3240267"/>
                  <a:ext cx="122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2" name="Freihand 551">
                  <a:extLst>
                    <a:ext uri="{FF2B5EF4-FFF2-40B4-BE49-F238E27FC236}">
                      <a16:creationId xmlns:a16="http://schemas.microsoft.com/office/drawing/2014/main" id="{3977769F-F351-4D4B-871F-1B78816448C0}"/>
                    </a:ext>
                  </a:extLst>
                </p14:cNvPr>
                <p14:cNvContentPartPr/>
                <p14:nvPr/>
              </p14:nvContentPartPr>
              <p14:xfrm>
                <a:off x="10962027" y="3321627"/>
                <a:ext cx="135000" cy="23040"/>
              </p14:xfrm>
            </p:contentPart>
          </mc:Choice>
          <mc:Fallback xmlns="">
            <p:pic>
              <p:nvPicPr>
                <p:cNvPr id="552" name="Freihand 551">
                  <a:extLst>
                    <a:ext uri="{FF2B5EF4-FFF2-40B4-BE49-F238E27FC236}">
                      <a16:creationId xmlns:a16="http://schemas.microsoft.com/office/drawing/2014/main" id="{3977769F-F351-4D4B-871F-1B78816448C0}"/>
                    </a:ext>
                  </a:extLst>
                </p:cNvPr>
                <p:cNvPicPr/>
                <p:nvPr/>
              </p:nvPicPr>
              <p:blipFill>
                <a:blip r:embed="rId855"/>
                <a:stretch>
                  <a:fillRect/>
                </a:stretch>
              </p:blipFill>
              <p:spPr>
                <a:xfrm>
                  <a:off x="10957707" y="3317307"/>
                  <a:ext cx="143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3" name="Freihand 552">
                  <a:extLst>
                    <a:ext uri="{FF2B5EF4-FFF2-40B4-BE49-F238E27FC236}">
                      <a16:creationId xmlns:a16="http://schemas.microsoft.com/office/drawing/2014/main" id="{BA717FC0-3EB4-4B22-AB23-4309B8139C59}"/>
                    </a:ext>
                  </a:extLst>
                </p14:cNvPr>
                <p14:cNvContentPartPr/>
                <p14:nvPr/>
              </p14:nvContentPartPr>
              <p14:xfrm>
                <a:off x="11078667" y="3249987"/>
                <a:ext cx="104760" cy="154800"/>
              </p14:xfrm>
            </p:contentPart>
          </mc:Choice>
          <mc:Fallback xmlns="">
            <p:pic>
              <p:nvPicPr>
                <p:cNvPr id="553" name="Freihand 552">
                  <a:extLst>
                    <a:ext uri="{FF2B5EF4-FFF2-40B4-BE49-F238E27FC236}">
                      <a16:creationId xmlns:a16="http://schemas.microsoft.com/office/drawing/2014/main" id="{BA717FC0-3EB4-4B22-AB23-4309B8139C59}"/>
                    </a:ext>
                  </a:extLst>
                </p:cNvPr>
                <p:cNvPicPr/>
                <p:nvPr/>
              </p:nvPicPr>
              <p:blipFill>
                <a:blip r:embed="rId857"/>
                <a:stretch>
                  <a:fillRect/>
                </a:stretch>
              </p:blipFill>
              <p:spPr>
                <a:xfrm>
                  <a:off x="11074347" y="3245667"/>
                  <a:ext cx="113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54" name="Freihand 553">
                  <a:extLst>
                    <a:ext uri="{FF2B5EF4-FFF2-40B4-BE49-F238E27FC236}">
                      <a16:creationId xmlns:a16="http://schemas.microsoft.com/office/drawing/2014/main" id="{CE6152A3-F79C-4E55-87F6-256CBD557B09}"/>
                    </a:ext>
                  </a:extLst>
                </p14:cNvPr>
                <p14:cNvContentPartPr/>
                <p14:nvPr/>
              </p14:nvContentPartPr>
              <p14:xfrm>
                <a:off x="11191707" y="3340707"/>
                <a:ext cx="104400" cy="107640"/>
              </p14:xfrm>
            </p:contentPart>
          </mc:Choice>
          <mc:Fallback xmlns="">
            <p:pic>
              <p:nvPicPr>
                <p:cNvPr id="554" name="Freihand 553">
                  <a:extLst>
                    <a:ext uri="{FF2B5EF4-FFF2-40B4-BE49-F238E27FC236}">
                      <a16:creationId xmlns:a16="http://schemas.microsoft.com/office/drawing/2014/main" id="{CE6152A3-F79C-4E55-87F6-256CBD557B09}"/>
                    </a:ext>
                  </a:extLst>
                </p:cNvPr>
                <p:cNvPicPr/>
                <p:nvPr/>
              </p:nvPicPr>
              <p:blipFill>
                <a:blip r:embed="rId859"/>
                <a:stretch>
                  <a:fillRect/>
                </a:stretch>
              </p:blipFill>
              <p:spPr>
                <a:xfrm>
                  <a:off x="11187387" y="3336387"/>
                  <a:ext cx="113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5" name="Freihand 554">
                  <a:extLst>
                    <a:ext uri="{FF2B5EF4-FFF2-40B4-BE49-F238E27FC236}">
                      <a16:creationId xmlns:a16="http://schemas.microsoft.com/office/drawing/2014/main" id="{940D7E65-2AD8-45AC-BBFD-F8200626310A}"/>
                    </a:ext>
                  </a:extLst>
                </p14:cNvPr>
                <p14:cNvContentPartPr/>
                <p14:nvPr/>
              </p14:nvContentPartPr>
              <p14:xfrm>
                <a:off x="11286027" y="3392547"/>
                <a:ext cx="169200" cy="58680"/>
              </p14:xfrm>
            </p:contentPart>
          </mc:Choice>
          <mc:Fallback xmlns="">
            <p:pic>
              <p:nvPicPr>
                <p:cNvPr id="555" name="Freihand 554">
                  <a:extLst>
                    <a:ext uri="{FF2B5EF4-FFF2-40B4-BE49-F238E27FC236}">
                      <a16:creationId xmlns:a16="http://schemas.microsoft.com/office/drawing/2014/main" id="{940D7E65-2AD8-45AC-BBFD-F8200626310A}"/>
                    </a:ext>
                  </a:extLst>
                </p:cNvPr>
                <p:cNvPicPr/>
                <p:nvPr/>
              </p:nvPicPr>
              <p:blipFill>
                <a:blip r:embed="rId861"/>
                <a:stretch>
                  <a:fillRect/>
                </a:stretch>
              </p:blipFill>
              <p:spPr>
                <a:xfrm>
                  <a:off x="11281707" y="3388227"/>
                  <a:ext cx="177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6" name="Freihand 555">
                  <a:extLst>
                    <a:ext uri="{FF2B5EF4-FFF2-40B4-BE49-F238E27FC236}">
                      <a16:creationId xmlns:a16="http://schemas.microsoft.com/office/drawing/2014/main" id="{9BA64D73-6F9C-4997-8E33-29345CF8B673}"/>
                    </a:ext>
                  </a:extLst>
                </p14:cNvPr>
                <p14:cNvContentPartPr/>
                <p14:nvPr/>
              </p14:nvContentPartPr>
              <p14:xfrm>
                <a:off x="11455227" y="3384627"/>
                <a:ext cx="149040" cy="203400"/>
              </p14:xfrm>
            </p:contentPart>
          </mc:Choice>
          <mc:Fallback xmlns="">
            <p:pic>
              <p:nvPicPr>
                <p:cNvPr id="556" name="Freihand 555">
                  <a:extLst>
                    <a:ext uri="{FF2B5EF4-FFF2-40B4-BE49-F238E27FC236}">
                      <a16:creationId xmlns:a16="http://schemas.microsoft.com/office/drawing/2014/main" id="{9BA64D73-6F9C-4997-8E33-29345CF8B673}"/>
                    </a:ext>
                  </a:extLst>
                </p:cNvPr>
                <p:cNvPicPr/>
                <p:nvPr/>
              </p:nvPicPr>
              <p:blipFill>
                <a:blip r:embed="rId863"/>
                <a:stretch>
                  <a:fillRect/>
                </a:stretch>
              </p:blipFill>
              <p:spPr>
                <a:xfrm>
                  <a:off x="11450907" y="3380307"/>
                  <a:ext cx="157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8" name="Freihand 557">
                  <a:extLst>
                    <a:ext uri="{FF2B5EF4-FFF2-40B4-BE49-F238E27FC236}">
                      <a16:creationId xmlns:a16="http://schemas.microsoft.com/office/drawing/2014/main" id="{B2F19D0D-467F-4869-8483-8B25AC81E1B2}"/>
                    </a:ext>
                  </a:extLst>
                </p14:cNvPr>
                <p14:cNvContentPartPr/>
                <p14:nvPr/>
              </p14:nvContentPartPr>
              <p14:xfrm>
                <a:off x="8219547" y="3824907"/>
                <a:ext cx="207360" cy="76320"/>
              </p14:xfrm>
            </p:contentPart>
          </mc:Choice>
          <mc:Fallback xmlns="">
            <p:pic>
              <p:nvPicPr>
                <p:cNvPr id="558" name="Freihand 557">
                  <a:extLst>
                    <a:ext uri="{FF2B5EF4-FFF2-40B4-BE49-F238E27FC236}">
                      <a16:creationId xmlns:a16="http://schemas.microsoft.com/office/drawing/2014/main" id="{B2F19D0D-467F-4869-8483-8B25AC81E1B2}"/>
                    </a:ext>
                  </a:extLst>
                </p:cNvPr>
                <p:cNvPicPr/>
                <p:nvPr/>
              </p:nvPicPr>
              <p:blipFill>
                <a:blip r:embed="rId865"/>
                <a:stretch>
                  <a:fillRect/>
                </a:stretch>
              </p:blipFill>
              <p:spPr>
                <a:xfrm>
                  <a:off x="8215227" y="3820587"/>
                  <a:ext cx="21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59" name="Freihand 558">
                  <a:extLst>
                    <a:ext uri="{FF2B5EF4-FFF2-40B4-BE49-F238E27FC236}">
                      <a16:creationId xmlns:a16="http://schemas.microsoft.com/office/drawing/2014/main" id="{BE0D93CC-504C-435C-814D-15789CC19DDB}"/>
                    </a:ext>
                  </a:extLst>
                </p14:cNvPr>
                <p14:cNvContentPartPr/>
                <p14:nvPr/>
              </p14:nvContentPartPr>
              <p14:xfrm>
                <a:off x="8447067" y="3787107"/>
                <a:ext cx="135000" cy="127800"/>
              </p14:xfrm>
            </p:contentPart>
          </mc:Choice>
          <mc:Fallback xmlns="">
            <p:pic>
              <p:nvPicPr>
                <p:cNvPr id="559" name="Freihand 558">
                  <a:extLst>
                    <a:ext uri="{FF2B5EF4-FFF2-40B4-BE49-F238E27FC236}">
                      <a16:creationId xmlns:a16="http://schemas.microsoft.com/office/drawing/2014/main" id="{BE0D93CC-504C-435C-814D-15789CC19DDB}"/>
                    </a:ext>
                  </a:extLst>
                </p:cNvPr>
                <p:cNvPicPr/>
                <p:nvPr/>
              </p:nvPicPr>
              <p:blipFill>
                <a:blip r:embed="rId867"/>
                <a:stretch>
                  <a:fillRect/>
                </a:stretch>
              </p:blipFill>
              <p:spPr>
                <a:xfrm>
                  <a:off x="8442747" y="3782787"/>
                  <a:ext cx="14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1" name="Freihand 560">
                  <a:extLst>
                    <a:ext uri="{FF2B5EF4-FFF2-40B4-BE49-F238E27FC236}">
                      <a16:creationId xmlns:a16="http://schemas.microsoft.com/office/drawing/2014/main" id="{A554BD44-01FF-4F66-A8AF-15A1625F2400}"/>
                    </a:ext>
                  </a:extLst>
                </p14:cNvPr>
                <p14:cNvContentPartPr/>
                <p14:nvPr/>
              </p14:nvContentPartPr>
              <p14:xfrm>
                <a:off x="8751267" y="3791787"/>
                <a:ext cx="268560" cy="124200"/>
              </p14:xfrm>
            </p:contentPart>
          </mc:Choice>
          <mc:Fallback xmlns="">
            <p:pic>
              <p:nvPicPr>
                <p:cNvPr id="561" name="Freihand 560">
                  <a:extLst>
                    <a:ext uri="{FF2B5EF4-FFF2-40B4-BE49-F238E27FC236}">
                      <a16:creationId xmlns:a16="http://schemas.microsoft.com/office/drawing/2014/main" id="{A554BD44-01FF-4F66-A8AF-15A1625F2400}"/>
                    </a:ext>
                  </a:extLst>
                </p:cNvPr>
                <p:cNvPicPr/>
                <p:nvPr/>
              </p:nvPicPr>
              <p:blipFill>
                <a:blip r:embed="rId869"/>
                <a:stretch>
                  <a:fillRect/>
                </a:stretch>
              </p:blipFill>
              <p:spPr>
                <a:xfrm>
                  <a:off x="8746947" y="3787467"/>
                  <a:ext cx="27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2" name="Freihand 561">
                  <a:extLst>
                    <a:ext uri="{FF2B5EF4-FFF2-40B4-BE49-F238E27FC236}">
                      <a16:creationId xmlns:a16="http://schemas.microsoft.com/office/drawing/2014/main" id="{8E6B511B-994B-4E05-966E-AC85F3A25177}"/>
                    </a:ext>
                  </a:extLst>
                </p14:cNvPr>
                <p14:cNvContentPartPr/>
                <p14:nvPr/>
              </p14:nvContentPartPr>
              <p14:xfrm>
                <a:off x="8985987" y="3712947"/>
                <a:ext cx="19080" cy="7200"/>
              </p14:xfrm>
            </p:contentPart>
          </mc:Choice>
          <mc:Fallback xmlns="">
            <p:pic>
              <p:nvPicPr>
                <p:cNvPr id="562" name="Freihand 561">
                  <a:extLst>
                    <a:ext uri="{FF2B5EF4-FFF2-40B4-BE49-F238E27FC236}">
                      <a16:creationId xmlns:a16="http://schemas.microsoft.com/office/drawing/2014/main" id="{8E6B511B-994B-4E05-966E-AC85F3A25177}"/>
                    </a:ext>
                  </a:extLst>
                </p:cNvPr>
                <p:cNvPicPr/>
                <p:nvPr/>
              </p:nvPicPr>
              <p:blipFill>
                <a:blip r:embed="rId871"/>
                <a:stretch>
                  <a:fillRect/>
                </a:stretch>
              </p:blipFill>
              <p:spPr>
                <a:xfrm>
                  <a:off x="8981667" y="3708627"/>
                  <a:ext cx="2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63" name="Freihand 562">
                  <a:extLst>
                    <a:ext uri="{FF2B5EF4-FFF2-40B4-BE49-F238E27FC236}">
                      <a16:creationId xmlns:a16="http://schemas.microsoft.com/office/drawing/2014/main" id="{1FF779E4-8DFA-4140-ACF5-4B434D2F0EC4}"/>
                    </a:ext>
                  </a:extLst>
                </p14:cNvPr>
                <p14:cNvContentPartPr/>
                <p14:nvPr/>
              </p14:nvContentPartPr>
              <p14:xfrm>
                <a:off x="9263187" y="3752907"/>
                <a:ext cx="13320" cy="168840"/>
              </p14:xfrm>
            </p:contentPart>
          </mc:Choice>
          <mc:Fallback xmlns="">
            <p:pic>
              <p:nvPicPr>
                <p:cNvPr id="563" name="Freihand 562">
                  <a:extLst>
                    <a:ext uri="{FF2B5EF4-FFF2-40B4-BE49-F238E27FC236}">
                      <a16:creationId xmlns:a16="http://schemas.microsoft.com/office/drawing/2014/main" id="{1FF779E4-8DFA-4140-ACF5-4B434D2F0EC4}"/>
                    </a:ext>
                  </a:extLst>
                </p:cNvPr>
                <p:cNvPicPr/>
                <p:nvPr/>
              </p:nvPicPr>
              <p:blipFill>
                <a:blip r:embed="rId873"/>
                <a:stretch>
                  <a:fillRect/>
                </a:stretch>
              </p:blipFill>
              <p:spPr>
                <a:xfrm>
                  <a:off x="9258867" y="3748587"/>
                  <a:ext cx="21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64" name="Freihand 563">
                  <a:extLst>
                    <a:ext uri="{FF2B5EF4-FFF2-40B4-BE49-F238E27FC236}">
                      <a16:creationId xmlns:a16="http://schemas.microsoft.com/office/drawing/2014/main" id="{13717DDC-1CF1-4812-A5FF-270B5A1FF802}"/>
                    </a:ext>
                  </a:extLst>
                </p14:cNvPr>
                <p14:cNvContentPartPr/>
                <p14:nvPr/>
              </p14:nvContentPartPr>
              <p14:xfrm>
                <a:off x="9194067" y="3701787"/>
                <a:ext cx="150120" cy="100080"/>
              </p14:xfrm>
            </p:contentPart>
          </mc:Choice>
          <mc:Fallback xmlns="">
            <p:pic>
              <p:nvPicPr>
                <p:cNvPr id="564" name="Freihand 563">
                  <a:extLst>
                    <a:ext uri="{FF2B5EF4-FFF2-40B4-BE49-F238E27FC236}">
                      <a16:creationId xmlns:a16="http://schemas.microsoft.com/office/drawing/2014/main" id="{13717DDC-1CF1-4812-A5FF-270B5A1FF802}"/>
                    </a:ext>
                  </a:extLst>
                </p:cNvPr>
                <p:cNvPicPr/>
                <p:nvPr/>
              </p:nvPicPr>
              <p:blipFill>
                <a:blip r:embed="rId875"/>
                <a:stretch>
                  <a:fillRect/>
                </a:stretch>
              </p:blipFill>
              <p:spPr>
                <a:xfrm>
                  <a:off x="9189747" y="3697467"/>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65" name="Freihand 564">
                  <a:extLst>
                    <a:ext uri="{FF2B5EF4-FFF2-40B4-BE49-F238E27FC236}">
                      <a16:creationId xmlns:a16="http://schemas.microsoft.com/office/drawing/2014/main" id="{EAD4F0B1-B76B-4543-B278-61C08210D085}"/>
                    </a:ext>
                  </a:extLst>
                </p14:cNvPr>
                <p14:cNvContentPartPr/>
                <p14:nvPr/>
              </p14:nvContentPartPr>
              <p14:xfrm>
                <a:off x="9355707" y="3741027"/>
                <a:ext cx="181440" cy="106920"/>
              </p14:xfrm>
            </p:contentPart>
          </mc:Choice>
          <mc:Fallback xmlns="">
            <p:pic>
              <p:nvPicPr>
                <p:cNvPr id="565" name="Freihand 564">
                  <a:extLst>
                    <a:ext uri="{FF2B5EF4-FFF2-40B4-BE49-F238E27FC236}">
                      <a16:creationId xmlns:a16="http://schemas.microsoft.com/office/drawing/2014/main" id="{EAD4F0B1-B76B-4543-B278-61C08210D085}"/>
                    </a:ext>
                  </a:extLst>
                </p:cNvPr>
                <p:cNvPicPr/>
                <p:nvPr/>
              </p:nvPicPr>
              <p:blipFill>
                <a:blip r:embed="rId877"/>
                <a:stretch>
                  <a:fillRect/>
                </a:stretch>
              </p:blipFill>
              <p:spPr>
                <a:xfrm>
                  <a:off x="9351387" y="3736707"/>
                  <a:ext cx="190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66" name="Freihand 565">
                  <a:extLst>
                    <a:ext uri="{FF2B5EF4-FFF2-40B4-BE49-F238E27FC236}">
                      <a16:creationId xmlns:a16="http://schemas.microsoft.com/office/drawing/2014/main" id="{73A6996C-12C4-4A95-B2F5-9C97B82D0215}"/>
                    </a:ext>
                  </a:extLst>
                </p14:cNvPr>
                <p14:cNvContentPartPr/>
                <p14:nvPr/>
              </p14:nvContentPartPr>
              <p14:xfrm>
                <a:off x="9557307" y="3720147"/>
                <a:ext cx="84240" cy="132480"/>
              </p14:xfrm>
            </p:contentPart>
          </mc:Choice>
          <mc:Fallback xmlns="">
            <p:pic>
              <p:nvPicPr>
                <p:cNvPr id="566" name="Freihand 565">
                  <a:extLst>
                    <a:ext uri="{FF2B5EF4-FFF2-40B4-BE49-F238E27FC236}">
                      <a16:creationId xmlns:a16="http://schemas.microsoft.com/office/drawing/2014/main" id="{73A6996C-12C4-4A95-B2F5-9C97B82D0215}"/>
                    </a:ext>
                  </a:extLst>
                </p:cNvPr>
                <p:cNvPicPr/>
                <p:nvPr/>
              </p:nvPicPr>
              <p:blipFill>
                <a:blip r:embed="rId879"/>
                <a:stretch>
                  <a:fillRect/>
                </a:stretch>
              </p:blipFill>
              <p:spPr>
                <a:xfrm>
                  <a:off x="9552987" y="3715827"/>
                  <a:ext cx="9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67" name="Freihand 566">
                  <a:extLst>
                    <a:ext uri="{FF2B5EF4-FFF2-40B4-BE49-F238E27FC236}">
                      <a16:creationId xmlns:a16="http://schemas.microsoft.com/office/drawing/2014/main" id="{9D0D4B1A-F8F0-412E-8E8C-A6A6CBF96576}"/>
                    </a:ext>
                  </a:extLst>
                </p14:cNvPr>
                <p14:cNvContentPartPr/>
                <p14:nvPr/>
              </p14:nvContentPartPr>
              <p14:xfrm>
                <a:off x="9671067" y="3731667"/>
                <a:ext cx="74160" cy="91080"/>
              </p14:xfrm>
            </p:contentPart>
          </mc:Choice>
          <mc:Fallback xmlns="">
            <p:pic>
              <p:nvPicPr>
                <p:cNvPr id="567" name="Freihand 566">
                  <a:extLst>
                    <a:ext uri="{FF2B5EF4-FFF2-40B4-BE49-F238E27FC236}">
                      <a16:creationId xmlns:a16="http://schemas.microsoft.com/office/drawing/2014/main" id="{9D0D4B1A-F8F0-412E-8E8C-A6A6CBF96576}"/>
                    </a:ext>
                  </a:extLst>
                </p:cNvPr>
                <p:cNvPicPr/>
                <p:nvPr/>
              </p:nvPicPr>
              <p:blipFill>
                <a:blip r:embed="rId881"/>
                <a:stretch>
                  <a:fillRect/>
                </a:stretch>
              </p:blipFill>
              <p:spPr>
                <a:xfrm>
                  <a:off x="9666747" y="3727347"/>
                  <a:ext cx="82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68" name="Freihand 567">
                  <a:extLst>
                    <a:ext uri="{FF2B5EF4-FFF2-40B4-BE49-F238E27FC236}">
                      <a16:creationId xmlns:a16="http://schemas.microsoft.com/office/drawing/2014/main" id="{CF9223B7-6EE6-4DD1-B98B-60FF6A0FBC88}"/>
                    </a:ext>
                  </a:extLst>
                </p14:cNvPr>
                <p14:cNvContentPartPr/>
                <p14:nvPr/>
              </p14:nvContentPartPr>
              <p14:xfrm>
                <a:off x="9870147" y="3704307"/>
                <a:ext cx="138600" cy="153000"/>
              </p14:xfrm>
            </p:contentPart>
          </mc:Choice>
          <mc:Fallback xmlns="">
            <p:pic>
              <p:nvPicPr>
                <p:cNvPr id="568" name="Freihand 567">
                  <a:extLst>
                    <a:ext uri="{FF2B5EF4-FFF2-40B4-BE49-F238E27FC236}">
                      <a16:creationId xmlns:a16="http://schemas.microsoft.com/office/drawing/2014/main" id="{CF9223B7-6EE6-4DD1-B98B-60FF6A0FBC88}"/>
                    </a:ext>
                  </a:extLst>
                </p:cNvPr>
                <p:cNvPicPr/>
                <p:nvPr/>
              </p:nvPicPr>
              <p:blipFill>
                <a:blip r:embed="rId883"/>
                <a:stretch>
                  <a:fillRect/>
                </a:stretch>
              </p:blipFill>
              <p:spPr>
                <a:xfrm>
                  <a:off x="9865827" y="3699987"/>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9" name="Freihand 568">
                  <a:extLst>
                    <a:ext uri="{FF2B5EF4-FFF2-40B4-BE49-F238E27FC236}">
                      <a16:creationId xmlns:a16="http://schemas.microsoft.com/office/drawing/2014/main" id="{44EFBB77-74DC-4B38-91A8-A460B6CCA2A1}"/>
                    </a:ext>
                  </a:extLst>
                </p14:cNvPr>
                <p14:cNvContentPartPr/>
                <p14:nvPr/>
              </p14:nvContentPartPr>
              <p14:xfrm>
                <a:off x="10014507" y="3631587"/>
                <a:ext cx="239760" cy="181800"/>
              </p14:xfrm>
            </p:contentPart>
          </mc:Choice>
          <mc:Fallback xmlns="">
            <p:pic>
              <p:nvPicPr>
                <p:cNvPr id="569" name="Freihand 568">
                  <a:extLst>
                    <a:ext uri="{FF2B5EF4-FFF2-40B4-BE49-F238E27FC236}">
                      <a16:creationId xmlns:a16="http://schemas.microsoft.com/office/drawing/2014/main" id="{44EFBB77-74DC-4B38-91A8-A460B6CCA2A1}"/>
                    </a:ext>
                  </a:extLst>
                </p:cNvPr>
                <p:cNvPicPr/>
                <p:nvPr/>
              </p:nvPicPr>
              <p:blipFill>
                <a:blip r:embed="rId885"/>
                <a:stretch>
                  <a:fillRect/>
                </a:stretch>
              </p:blipFill>
              <p:spPr>
                <a:xfrm>
                  <a:off x="10010187" y="3627267"/>
                  <a:ext cx="248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70" name="Freihand 569">
                  <a:extLst>
                    <a:ext uri="{FF2B5EF4-FFF2-40B4-BE49-F238E27FC236}">
                      <a16:creationId xmlns:a16="http://schemas.microsoft.com/office/drawing/2014/main" id="{A9F11331-3BC9-4FA1-9295-152BB29B4043}"/>
                    </a:ext>
                  </a:extLst>
                </p14:cNvPr>
                <p14:cNvContentPartPr/>
                <p14:nvPr/>
              </p14:nvContentPartPr>
              <p14:xfrm>
                <a:off x="10216107" y="3643467"/>
                <a:ext cx="5040" cy="24480"/>
              </p14:xfrm>
            </p:contentPart>
          </mc:Choice>
          <mc:Fallback xmlns="">
            <p:pic>
              <p:nvPicPr>
                <p:cNvPr id="570" name="Freihand 569">
                  <a:extLst>
                    <a:ext uri="{FF2B5EF4-FFF2-40B4-BE49-F238E27FC236}">
                      <a16:creationId xmlns:a16="http://schemas.microsoft.com/office/drawing/2014/main" id="{A9F11331-3BC9-4FA1-9295-152BB29B4043}"/>
                    </a:ext>
                  </a:extLst>
                </p:cNvPr>
                <p:cNvPicPr/>
                <p:nvPr/>
              </p:nvPicPr>
              <p:blipFill>
                <a:blip r:embed="rId887"/>
                <a:stretch>
                  <a:fillRect/>
                </a:stretch>
              </p:blipFill>
              <p:spPr>
                <a:xfrm>
                  <a:off x="10211787" y="3639147"/>
                  <a:ext cx="1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71" name="Freihand 570">
                  <a:extLst>
                    <a:ext uri="{FF2B5EF4-FFF2-40B4-BE49-F238E27FC236}">
                      <a16:creationId xmlns:a16="http://schemas.microsoft.com/office/drawing/2014/main" id="{CD3618D6-87DC-46C9-83CE-F3926860AA35}"/>
                    </a:ext>
                  </a:extLst>
                </p14:cNvPr>
                <p14:cNvContentPartPr/>
                <p14:nvPr/>
              </p14:nvContentPartPr>
              <p14:xfrm>
                <a:off x="10234467" y="3711507"/>
                <a:ext cx="228240" cy="186480"/>
              </p14:xfrm>
            </p:contentPart>
          </mc:Choice>
          <mc:Fallback xmlns="">
            <p:pic>
              <p:nvPicPr>
                <p:cNvPr id="571" name="Freihand 570">
                  <a:extLst>
                    <a:ext uri="{FF2B5EF4-FFF2-40B4-BE49-F238E27FC236}">
                      <a16:creationId xmlns:a16="http://schemas.microsoft.com/office/drawing/2014/main" id="{CD3618D6-87DC-46C9-83CE-F3926860AA35}"/>
                    </a:ext>
                  </a:extLst>
                </p:cNvPr>
                <p:cNvPicPr/>
                <p:nvPr/>
              </p:nvPicPr>
              <p:blipFill>
                <a:blip r:embed="rId889"/>
                <a:stretch>
                  <a:fillRect/>
                </a:stretch>
              </p:blipFill>
              <p:spPr>
                <a:xfrm>
                  <a:off x="10230147" y="3707187"/>
                  <a:ext cx="236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74" name="Freihand 573">
                  <a:extLst>
                    <a:ext uri="{FF2B5EF4-FFF2-40B4-BE49-F238E27FC236}">
                      <a16:creationId xmlns:a16="http://schemas.microsoft.com/office/drawing/2014/main" id="{10F20108-9EA5-4741-9601-7BD1AD3C0AFD}"/>
                    </a:ext>
                  </a:extLst>
                </p14:cNvPr>
                <p14:cNvContentPartPr/>
                <p14:nvPr/>
              </p14:nvContentPartPr>
              <p14:xfrm>
                <a:off x="10609947" y="3667587"/>
                <a:ext cx="228600" cy="125640"/>
              </p14:xfrm>
            </p:contentPart>
          </mc:Choice>
          <mc:Fallback xmlns="">
            <p:pic>
              <p:nvPicPr>
                <p:cNvPr id="574" name="Freihand 573">
                  <a:extLst>
                    <a:ext uri="{FF2B5EF4-FFF2-40B4-BE49-F238E27FC236}">
                      <a16:creationId xmlns:a16="http://schemas.microsoft.com/office/drawing/2014/main" id="{10F20108-9EA5-4741-9601-7BD1AD3C0AFD}"/>
                    </a:ext>
                  </a:extLst>
                </p:cNvPr>
                <p:cNvPicPr/>
                <p:nvPr/>
              </p:nvPicPr>
              <p:blipFill>
                <a:blip r:embed="rId891"/>
                <a:stretch>
                  <a:fillRect/>
                </a:stretch>
              </p:blipFill>
              <p:spPr>
                <a:xfrm>
                  <a:off x="10605627" y="3663267"/>
                  <a:ext cx="237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75" name="Freihand 574">
                  <a:extLst>
                    <a:ext uri="{FF2B5EF4-FFF2-40B4-BE49-F238E27FC236}">
                      <a16:creationId xmlns:a16="http://schemas.microsoft.com/office/drawing/2014/main" id="{BFA0B4CC-95C2-4FE6-88A5-384850ABF8D5}"/>
                    </a:ext>
                  </a:extLst>
                </p14:cNvPr>
                <p14:cNvContentPartPr/>
                <p14:nvPr/>
              </p14:nvContentPartPr>
              <p14:xfrm>
                <a:off x="10812627" y="3582267"/>
                <a:ext cx="124200" cy="273600"/>
              </p14:xfrm>
            </p:contentPart>
          </mc:Choice>
          <mc:Fallback xmlns="">
            <p:pic>
              <p:nvPicPr>
                <p:cNvPr id="575" name="Freihand 574">
                  <a:extLst>
                    <a:ext uri="{FF2B5EF4-FFF2-40B4-BE49-F238E27FC236}">
                      <a16:creationId xmlns:a16="http://schemas.microsoft.com/office/drawing/2014/main" id="{BFA0B4CC-95C2-4FE6-88A5-384850ABF8D5}"/>
                    </a:ext>
                  </a:extLst>
                </p:cNvPr>
                <p:cNvPicPr/>
                <p:nvPr/>
              </p:nvPicPr>
              <p:blipFill>
                <a:blip r:embed="rId893"/>
                <a:stretch>
                  <a:fillRect/>
                </a:stretch>
              </p:blipFill>
              <p:spPr>
                <a:xfrm>
                  <a:off x="10808307" y="3577947"/>
                  <a:ext cx="132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76" name="Freihand 575">
                  <a:extLst>
                    <a:ext uri="{FF2B5EF4-FFF2-40B4-BE49-F238E27FC236}">
                      <a16:creationId xmlns:a16="http://schemas.microsoft.com/office/drawing/2014/main" id="{12DDA28B-2C36-476E-8C5E-4E07F00C206A}"/>
                    </a:ext>
                  </a:extLst>
                </p14:cNvPr>
                <p14:cNvContentPartPr/>
                <p14:nvPr/>
              </p14:nvContentPartPr>
              <p14:xfrm>
                <a:off x="11108907" y="3628347"/>
                <a:ext cx="144720" cy="214560"/>
              </p14:xfrm>
            </p:contentPart>
          </mc:Choice>
          <mc:Fallback xmlns="">
            <p:pic>
              <p:nvPicPr>
                <p:cNvPr id="576" name="Freihand 575">
                  <a:extLst>
                    <a:ext uri="{FF2B5EF4-FFF2-40B4-BE49-F238E27FC236}">
                      <a16:creationId xmlns:a16="http://schemas.microsoft.com/office/drawing/2014/main" id="{12DDA28B-2C36-476E-8C5E-4E07F00C206A}"/>
                    </a:ext>
                  </a:extLst>
                </p:cNvPr>
                <p:cNvPicPr/>
                <p:nvPr/>
              </p:nvPicPr>
              <p:blipFill>
                <a:blip r:embed="rId895"/>
                <a:stretch>
                  <a:fillRect/>
                </a:stretch>
              </p:blipFill>
              <p:spPr>
                <a:xfrm>
                  <a:off x="11104587" y="3624027"/>
                  <a:ext cx="153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77" name="Freihand 576">
                  <a:extLst>
                    <a:ext uri="{FF2B5EF4-FFF2-40B4-BE49-F238E27FC236}">
                      <a16:creationId xmlns:a16="http://schemas.microsoft.com/office/drawing/2014/main" id="{6608E85E-9ACE-4AFB-9A4E-1E0A87534E8B}"/>
                    </a:ext>
                  </a:extLst>
                </p14:cNvPr>
                <p14:cNvContentPartPr/>
                <p14:nvPr/>
              </p14:nvContentPartPr>
              <p14:xfrm>
                <a:off x="11269107" y="3728427"/>
                <a:ext cx="130320" cy="77040"/>
              </p14:xfrm>
            </p:contentPart>
          </mc:Choice>
          <mc:Fallback xmlns="">
            <p:pic>
              <p:nvPicPr>
                <p:cNvPr id="577" name="Freihand 576">
                  <a:extLst>
                    <a:ext uri="{FF2B5EF4-FFF2-40B4-BE49-F238E27FC236}">
                      <a16:creationId xmlns:a16="http://schemas.microsoft.com/office/drawing/2014/main" id="{6608E85E-9ACE-4AFB-9A4E-1E0A87534E8B}"/>
                    </a:ext>
                  </a:extLst>
                </p:cNvPr>
                <p:cNvPicPr/>
                <p:nvPr/>
              </p:nvPicPr>
              <p:blipFill>
                <a:blip r:embed="rId897"/>
                <a:stretch>
                  <a:fillRect/>
                </a:stretch>
              </p:blipFill>
              <p:spPr>
                <a:xfrm>
                  <a:off x="11264787" y="3724107"/>
                  <a:ext cx="138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0" name="Freihand 579">
                  <a:extLst>
                    <a:ext uri="{FF2B5EF4-FFF2-40B4-BE49-F238E27FC236}">
                      <a16:creationId xmlns:a16="http://schemas.microsoft.com/office/drawing/2014/main" id="{AD8E9DB6-3264-41B9-BE6F-9419AA845750}"/>
                    </a:ext>
                  </a:extLst>
                </p14:cNvPr>
                <p14:cNvContentPartPr/>
                <p14:nvPr/>
              </p14:nvContentPartPr>
              <p14:xfrm>
                <a:off x="11541987" y="3644907"/>
                <a:ext cx="192600" cy="92160"/>
              </p14:xfrm>
            </p:contentPart>
          </mc:Choice>
          <mc:Fallback xmlns="">
            <p:pic>
              <p:nvPicPr>
                <p:cNvPr id="580" name="Freihand 579">
                  <a:extLst>
                    <a:ext uri="{FF2B5EF4-FFF2-40B4-BE49-F238E27FC236}">
                      <a16:creationId xmlns:a16="http://schemas.microsoft.com/office/drawing/2014/main" id="{AD8E9DB6-3264-41B9-BE6F-9419AA845750}"/>
                    </a:ext>
                  </a:extLst>
                </p:cNvPr>
                <p:cNvPicPr/>
                <p:nvPr/>
              </p:nvPicPr>
              <p:blipFill>
                <a:blip r:embed="rId899"/>
                <a:stretch>
                  <a:fillRect/>
                </a:stretch>
              </p:blipFill>
              <p:spPr>
                <a:xfrm>
                  <a:off x="11537667" y="3640587"/>
                  <a:ext cx="201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81" name="Freihand 580">
                  <a:extLst>
                    <a:ext uri="{FF2B5EF4-FFF2-40B4-BE49-F238E27FC236}">
                      <a16:creationId xmlns:a16="http://schemas.microsoft.com/office/drawing/2014/main" id="{68155637-068B-4C2B-B61C-FC8DD3ADFB3C}"/>
                    </a:ext>
                  </a:extLst>
                </p14:cNvPr>
                <p14:cNvContentPartPr/>
                <p14:nvPr/>
              </p14:nvContentPartPr>
              <p14:xfrm>
                <a:off x="11780667" y="3587307"/>
                <a:ext cx="150480" cy="141480"/>
              </p14:xfrm>
            </p:contentPart>
          </mc:Choice>
          <mc:Fallback xmlns="">
            <p:pic>
              <p:nvPicPr>
                <p:cNvPr id="581" name="Freihand 580">
                  <a:extLst>
                    <a:ext uri="{FF2B5EF4-FFF2-40B4-BE49-F238E27FC236}">
                      <a16:creationId xmlns:a16="http://schemas.microsoft.com/office/drawing/2014/main" id="{68155637-068B-4C2B-B61C-FC8DD3ADFB3C}"/>
                    </a:ext>
                  </a:extLst>
                </p:cNvPr>
                <p:cNvPicPr/>
                <p:nvPr/>
              </p:nvPicPr>
              <p:blipFill>
                <a:blip r:embed="rId901"/>
                <a:stretch>
                  <a:fillRect/>
                </a:stretch>
              </p:blipFill>
              <p:spPr>
                <a:xfrm>
                  <a:off x="11776347" y="3582987"/>
                  <a:ext cx="159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83" name="Freihand 582">
                  <a:extLst>
                    <a:ext uri="{FF2B5EF4-FFF2-40B4-BE49-F238E27FC236}">
                      <a16:creationId xmlns:a16="http://schemas.microsoft.com/office/drawing/2014/main" id="{F32B5A7B-A138-4F45-AD1C-7EA5E1E77B93}"/>
                    </a:ext>
                  </a:extLst>
                </p14:cNvPr>
                <p14:cNvContentPartPr/>
                <p14:nvPr/>
              </p14:nvContentPartPr>
              <p14:xfrm>
                <a:off x="8307747" y="4022907"/>
                <a:ext cx="288000" cy="168840"/>
              </p14:xfrm>
            </p:contentPart>
          </mc:Choice>
          <mc:Fallback xmlns="">
            <p:pic>
              <p:nvPicPr>
                <p:cNvPr id="583" name="Freihand 582">
                  <a:extLst>
                    <a:ext uri="{FF2B5EF4-FFF2-40B4-BE49-F238E27FC236}">
                      <a16:creationId xmlns:a16="http://schemas.microsoft.com/office/drawing/2014/main" id="{F32B5A7B-A138-4F45-AD1C-7EA5E1E77B93}"/>
                    </a:ext>
                  </a:extLst>
                </p:cNvPr>
                <p:cNvPicPr/>
                <p:nvPr/>
              </p:nvPicPr>
              <p:blipFill>
                <a:blip r:embed="rId903"/>
                <a:stretch>
                  <a:fillRect/>
                </a:stretch>
              </p:blipFill>
              <p:spPr>
                <a:xfrm>
                  <a:off x="8303427" y="4018587"/>
                  <a:ext cx="296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84" name="Freihand 583">
                  <a:extLst>
                    <a:ext uri="{FF2B5EF4-FFF2-40B4-BE49-F238E27FC236}">
                      <a16:creationId xmlns:a16="http://schemas.microsoft.com/office/drawing/2014/main" id="{FF7BF9B3-136C-408A-8AF9-E3CC165F5248}"/>
                    </a:ext>
                  </a:extLst>
                </p14:cNvPr>
                <p14:cNvContentPartPr/>
                <p14:nvPr/>
              </p14:nvContentPartPr>
              <p14:xfrm>
                <a:off x="8573427" y="4017867"/>
                <a:ext cx="158400" cy="169200"/>
              </p14:xfrm>
            </p:contentPart>
          </mc:Choice>
          <mc:Fallback xmlns="">
            <p:pic>
              <p:nvPicPr>
                <p:cNvPr id="584" name="Freihand 583">
                  <a:extLst>
                    <a:ext uri="{FF2B5EF4-FFF2-40B4-BE49-F238E27FC236}">
                      <a16:creationId xmlns:a16="http://schemas.microsoft.com/office/drawing/2014/main" id="{FF7BF9B3-136C-408A-8AF9-E3CC165F5248}"/>
                    </a:ext>
                  </a:extLst>
                </p:cNvPr>
                <p:cNvPicPr/>
                <p:nvPr/>
              </p:nvPicPr>
              <p:blipFill>
                <a:blip r:embed="rId905"/>
                <a:stretch>
                  <a:fillRect/>
                </a:stretch>
              </p:blipFill>
              <p:spPr>
                <a:xfrm>
                  <a:off x="8569107" y="4013547"/>
                  <a:ext cx="167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5" name="Freihand 584">
                  <a:extLst>
                    <a:ext uri="{FF2B5EF4-FFF2-40B4-BE49-F238E27FC236}">
                      <a16:creationId xmlns:a16="http://schemas.microsoft.com/office/drawing/2014/main" id="{0BB740C1-BAA4-4FF9-A119-543029AF8682}"/>
                    </a:ext>
                  </a:extLst>
                </p14:cNvPr>
                <p14:cNvContentPartPr/>
                <p14:nvPr/>
              </p14:nvContentPartPr>
              <p14:xfrm>
                <a:off x="8630667" y="4024707"/>
                <a:ext cx="120960" cy="95400"/>
              </p14:xfrm>
            </p:contentPart>
          </mc:Choice>
          <mc:Fallback xmlns="">
            <p:pic>
              <p:nvPicPr>
                <p:cNvPr id="585" name="Freihand 584">
                  <a:extLst>
                    <a:ext uri="{FF2B5EF4-FFF2-40B4-BE49-F238E27FC236}">
                      <a16:creationId xmlns:a16="http://schemas.microsoft.com/office/drawing/2014/main" id="{0BB740C1-BAA4-4FF9-A119-543029AF8682}"/>
                    </a:ext>
                  </a:extLst>
                </p:cNvPr>
                <p:cNvPicPr/>
                <p:nvPr/>
              </p:nvPicPr>
              <p:blipFill>
                <a:blip r:embed="rId907"/>
                <a:stretch>
                  <a:fillRect/>
                </a:stretch>
              </p:blipFill>
              <p:spPr>
                <a:xfrm>
                  <a:off x="8626347" y="4020387"/>
                  <a:ext cx="129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6" name="Freihand 585">
                  <a:extLst>
                    <a:ext uri="{FF2B5EF4-FFF2-40B4-BE49-F238E27FC236}">
                      <a16:creationId xmlns:a16="http://schemas.microsoft.com/office/drawing/2014/main" id="{92D61818-8B5F-41DE-A21C-D622281EB02E}"/>
                    </a:ext>
                  </a:extLst>
                </p14:cNvPr>
                <p14:cNvContentPartPr/>
                <p14:nvPr/>
              </p14:nvContentPartPr>
              <p14:xfrm>
                <a:off x="8745147" y="4099587"/>
                <a:ext cx="92520" cy="98640"/>
              </p14:xfrm>
            </p:contentPart>
          </mc:Choice>
          <mc:Fallback xmlns="">
            <p:pic>
              <p:nvPicPr>
                <p:cNvPr id="586" name="Freihand 585">
                  <a:extLst>
                    <a:ext uri="{FF2B5EF4-FFF2-40B4-BE49-F238E27FC236}">
                      <a16:creationId xmlns:a16="http://schemas.microsoft.com/office/drawing/2014/main" id="{92D61818-8B5F-41DE-A21C-D622281EB02E}"/>
                    </a:ext>
                  </a:extLst>
                </p:cNvPr>
                <p:cNvPicPr/>
                <p:nvPr/>
              </p:nvPicPr>
              <p:blipFill>
                <a:blip r:embed="rId909"/>
                <a:stretch>
                  <a:fillRect/>
                </a:stretch>
              </p:blipFill>
              <p:spPr>
                <a:xfrm>
                  <a:off x="8740827" y="4095267"/>
                  <a:ext cx="101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87" name="Freihand 586">
                  <a:extLst>
                    <a:ext uri="{FF2B5EF4-FFF2-40B4-BE49-F238E27FC236}">
                      <a16:creationId xmlns:a16="http://schemas.microsoft.com/office/drawing/2014/main" id="{0B02B43B-EA3C-470C-A49E-5BC2A9E28E78}"/>
                    </a:ext>
                  </a:extLst>
                </p14:cNvPr>
                <p14:cNvContentPartPr/>
                <p14:nvPr/>
              </p14:nvContentPartPr>
              <p14:xfrm>
                <a:off x="8823267" y="4109307"/>
                <a:ext cx="113040" cy="75960"/>
              </p14:xfrm>
            </p:contentPart>
          </mc:Choice>
          <mc:Fallback xmlns="">
            <p:pic>
              <p:nvPicPr>
                <p:cNvPr id="587" name="Freihand 586">
                  <a:extLst>
                    <a:ext uri="{FF2B5EF4-FFF2-40B4-BE49-F238E27FC236}">
                      <a16:creationId xmlns:a16="http://schemas.microsoft.com/office/drawing/2014/main" id="{0B02B43B-EA3C-470C-A49E-5BC2A9E28E78}"/>
                    </a:ext>
                  </a:extLst>
                </p:cNvPr>
                <p:cNvPicPr/>
                <p:nvPr/>
              </p:nvPicPr>
              <p:blipFill>
                <a:blip r:embed="rId911"/>
                <a:stretch>
                  <a:fillRect/>
                </a:stretch>
              </p:blipFill>
              <p:spPr>
                <a:xfrm>
                  <a:off x="8818947" y="4104987"/>
                  <a:ext cx="121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88" name="Freihand 587">
                  <a:extLst>
                    <a:ext uri="{FF2B5EF4-FFF2-40B4-BE49-F238E27FC236}">
                      <a16:creationId xmlns:a16="http://schemas.microsoft.com/office/drawing/2014/main" id="{5D2371C7-0F91-43B7-9E71-A1963AEBD969}"/>
                    </a:ext>
                  </a:extLst>
                </p14:cNvPr>
                <p14:cNvContentPartPr/>
                <p14:nvPr/>
              </p14:nvContentPartPr>
              <p14:xfrm>
                <a:off x="8935947" y="4052427"/>
                <a:ext cx="279360" cy="138240"/>
              </p14:xfrm>
            </p:contentPart>
          </mc:Choice>
          <mc:Fallback xmlns="">
            <p:pic>
              <p:nvPicPr>
                <p:cNvPr id="588" name="Freihand 587">
                  <a:extLst>
                    <a:ext uri="{FF2B5EF4-FFF2-40B4-BE49-F238E27FC236}">
                      <a16:creationId xmlns:a16="http://schemas.microsoft.com/office/drawing/2014/main" id="{5D2371C7-0F91-43B7-9E71-A1963AEBD969}"/>
                    </a:ext>
                  </a:extLst>
                </p:cNvPr>
                <p:cNvPicPr/>
                <p:nvPr/>
              </p:nvPicPr>
              <p:blipFill>
                <a:blip r:embed="rId913"/>
                <a:stretch>
                  <a:fillRect/>
                </a:stretch>
              </p:blipFill>
              <p:spPr>
                <a:xfrm>
                  <a:off x="8931627" y="4048107"/>
                  <a:ext cx="288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89" name="Freihand 588">
                  <a:extLst>
                    <a:ext uri="{FF2B5EF4-FFF2-40B4-BE49-F238E27FC236}">
                      <a16:creationId xmlns:a16="http://schemas.microsoft.com/office/drawing/2014/main" id="{B24CB539-2EE2-4653-91B6-8C36855353DA}"/>
                    </a:ext>
                  </a:extLst>
                </p14:cNvPr>
                <p14:cNvContentPartPr/>
                <p14:nvPr/>
              </p14:nvContentPartPr>
              <p14:xfrm>
                <a:off x="9251307" y="4005267"/>
                <a:ext cx="116280" cy="175680"/>
              </p14:xfrm>
            </p:contentPart>
          </mc:Choice>
          <mc:Fallback xmlns="">
            <p:pic>
              <p:nvPicPr>
                <p:cNvPr id="589" name="Freihand 588">
                  <a:extLst>
                    <a:ext uri="{FF2B5EF4-FFF2-40B4-BE49-F238E27FC236}">
                      <a16:creationId xmlns:a16="http://schemas.microsoft.com/office/drawing/2014/main" id="{B24CB539-2EE2-4653-91B6-8C36855353DA}"/>
                    </a:ext>
                  </a:extLst>
                </p:cNvPr>
                <p:cNvPicPr/>
                <p:nvPr/>
              </p:nvPicPr>
              <p:blipFill>
                <a:blip r:embed="rId915"/>
                <a:stretch>
                  <a:fillRect/>
                </a:stretch>
              </p:blipFill>
              <p:spPr>
                <a:xfrm>
                  <a:off x="9246987" y="4000947"/>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90" name="Freihand 589">
                  <a:extLst>
                    <a:ext uri="{FF2B5EF4-FFF2-40B4-BE49-F238E27FC236}">
                      <a16:creationId xmlns:a16="http://schemas.microsoft.com/office/drawing/2014/main" id="{10ECDE45-2552-4FD2-A179-66EAF698215F}"/>
                    </a:ext>
                  </a:extLst>
                </p14:cNvPr>
                <p14:cNvContentPartPr/>
                <p14:nvPr/>
              </p14:nvContentPartPr>
              <p14:xfrm>
                <a:off x="9317547" y="4095267"/>
                <a:ext cx="73080" cy="84240"/>
              </p14:xfrm>
            </p:contentPart>
          </mc:Choice>
          <mc:Fallback xmlns="">
            <p:pic>
              <p:nvPicPr>
                <p:cNvPr id="590" name="Freihand 589">
                  <a:extLst>
                    <a:ext uri="{FF2B5EF4-FFF2-40B4-BE49-F238E27FC236}">
                      <a16:creationId xmlns:a16="http://schemas.microsoft.com/office/drawing/2014/main" id="{10ECDE45-2552-4FD2-A179-66EAF698215F}"/>
                    </a:ext>
                  </a:extLst>
                </p:cNvPr>
                <p:cNvPicPr/>
                <p:nvPr/>
              </p:nvPicPr>
              <p:blipFill>
                <a:blip r:embed="rId917"/>
                <a:stretch>
                  <a:fillRect/>
                </a:stretch>
              </p:blipFill>
              <p:spPr>
                <a:xfrm>
                  <a:off x="9313227" y="4090947"/>
                  <a:ext cx="81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91" name="Freihand 590">
                  <a:extLst>
                    <a:ext uri="{FF2B5EF4-FFF2-40B4-BE49-F238E27FC236}">
                      <a16:creationId xmlns:a16="http://schemas.microsoft.com/office/drawing/2014/main" id="{A88E5BC6-97C7-4973-B468-1C609E722147}"/>
                    </a:ext>
                  </a:extLst>
                </p14:cNvPr>
                <p14:cNvContentPartPr/>
                <p14:nvPr/>
              </p14:nvContentPartPr>
              <p14:xfrm>
                <a:off x="9402507" y="4027947"/>
                <a:ext cx="151560" cy="158040"/>
              </p14:xfrm>
            </p:contentPart>
          </mc:Choice>
          <mc:Fallback xmlns="">
            <p:pic>
              <p:nvPicPr>
                <p:cNvPr id="591" name="Freihand 590">
                  <a:extLst>
                    <a:ext uri="{FF2B5EF4-FFF2-40B4-BE49-F238E27FC236}">
                      <a16:creationId xmlns:a16="http://schemas.microsoft.com/office/drawing/2014/main" id="{A88E5BC6-97C7-4973-B468-1C609E722147}"/>
                    </a:ext>
                  </a:extLst>
                </p:cNvPr>
                <p:cNvPicPr/>
                <p:nvPr/>
              </p:nvPicPr>
              <p:blipFill>
                <a:blip r:embed="rId919"/>
                <a:stretch>
                  <a:fillRect/>
                </a:stretch>
              </p:blipFill>
              <p:spPr>
                <a:xfrm>
                  <a:off x="9398187" y="4023627"/>
                  <a:ext cx="160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92" name="Freihand 591">
                  <a:extLst>
                    <a:ext uri="{FF2B5EF4-FFF2-40B4-BE49-F238E27FC236}">
                      <a16:creationId xmlns:a16="http://schemas.microsoft.com/office/drawing/2014/main" id="{5AEB4A05-0D7D-4275-8A18-868E429021F0}"/>
                    </a:ext>
                  </a:extLst>
                </p14:cNvPr>
                <p14:cNvContentPartPr/>
                <p14:nvPr/>
              </p14:nvContentPartPr>
              <p14:xfrm>
                <a:off x="9542547" y="4000227"/>
                <a:ext cx="27360" cy="51480"/>
              </p14:xfrm>
            </p:contentPart>
          </mc:Choice>
          <mc:Fallback xmlns="">
            <p:pic>
              <p:nvPicPr>
                <p:cNvPr id="592" name="Freihand 591">
                  <a:extLst>
                    <a:ext uri="{FF2B5EF4-FFF2-40B4-BE49-F238E27FC236}">
                      <a16:creationId xmlns:a16="http://schemas.microsoft.com/office/drawing/2014/main" id="{5AEB4A05-0D7D-4275-8A18-868E429021F0}"/>
                    </a:ext>
                  </a:extLst>
                </p:cNvPr>
                <p:cNvPicPr/>
                <p:nvPr/>
              </p:nvPicPr>
              <p:blipFill>
                <a:blip r:embed="rId921"/>
                <a:stretch>
                  <a:fillRect/>
                </a:stretch>
              </p:blipFill>
              <p:spPr>
                <a:xfrm>
                  <a:off x="9538227" y="3995907"/>
                  <a:ext cx="36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93" name="Freihand 592">
                  <a:extLst>
                    <a:ext uri="{FF2B5EF4-FFF2-40B4-BE49-F238E27FC236}">
                      <a16:creationId xmlns:a16="http://schemas.microsoft.com/office/drawing/2014/main" id="{C1688865-2A3B-4562-A211-75074451732E}"/>
                    </a:ext>
                  </a:extLst>
                </p14:cNvPr>
                <p14:cNvContentPartPr/>
                <p14:nvPr/>
              </p14:nvContentPartPr>
              <p14:xfrm>
                <a:off x="9591507" y="4057467"/>
                <a:ext cx="178200" cy="107280"/>
              </p14:xfrm>
            </p:contentPart>
          </mc:Choice>
          <mc:Fallback xmlns="">
            <p:pic>
              <p:nvPicPr>
                <p:cNvPr id="593" name="Freihand 592">
                  <a:extLst>
                    <a:ext uri="{FF2B5EF4-FFF2-40B4-BE49-F238E27FC236}">
                      <a16:creationId xmlns:a16="http://schemas.microsoft.com/office/drawing/2014/main" id="{C1688865-2A3B-4562-A211-75074451732E}"/>
                    </a:ext>
                  </a:extLst>
                </p:cNvPr>
                <p:cNvPicPr/>
                <p:nvPr/>
              </p:nvPicPr>
              <p:blipFill>
                <a:blip r:embed="rId923"/>
                <a:stretch>
                  <a:fillRect/>
                </a:stretch>
              </p:blipFill>
              <p:spPr>
                <a:xfrm>
                  <a:off x="9587187" y="4053147"/>
                  <a:ext cx="186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95" name="Freihand 594">
                  <a:extLst>
                    <a:ext uri="{FF2B5EF4-FFF2-40B4-BE49-F238E27FC236}">
                      <a16:creationId xmlns:a16="http://schemas.microsoft.com/office/drawing/2014/main" id="{4C49FD85-859B-4963-B845-485DA86CB02B}"/>
                    </a:ext>
                  </a:extLst>
                </p14:cNvPr>
                <p14:cNvContentPartPr/>
                <p14:nvPr/>
              </p14:nvContentPartPr>
              <p14:xfrm>
                <a:off x="9913707" y="4073667"/>
                <a:ext cx="104760" cy="209520"/>
              </p14:xfrm>
            </p:contentPart>
          </mc:Choice>
          <mc:Fallback xmlns="">
            <p:pic>
              <p:nvPicPr>
                <p:cNvPr id="595" name="Freihand 594">
                  <a:extLst>
                    <a:ext uri="{FF2B5EF4-FFF2-40B4-BE49-F238E27FC236}">
                      <a16:creationId xmlns:a16="http://schemas.microsoft.com/office/drawing/2014/main" id="{4C49FD85-859B-4963-B845-485DA86CB02B}"/>
                    </a:ext>
                  </a:extLst>
                </p:cNvPr>
                <p:cNvPicPr/>
                <p:nvPr/>
              </p:nvPicPr>
              <p:blipFill>
                <a:blip r:embed="rId925"/>
                <a:stretch>
                  <a:fillRect/>
                </a:stretch>
              </p:blipFill>
              <p:spPr>
                <a:xfrm>
                  <a:off x="9909387" y="4069347"/>
                  <a:ext cx="113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96" name="Freihand 595">
                  <a:extLst>
                    <a:ext uri="{FF2B5EF4-FFF2-40B4-BE49-F238E27FC236}">
                      <a16:creationId xmlns:a16="http://schemas.microsoft.com/office/drawing/2014/main" id="{5825F370-7ADC-4FE8-BCEB-78D19804F6D7}"/>
                    </a:ext>
                  </a:extLst>
                </p14:cNvPr>
                <p14:cNvContentPartPr/>
                <p14:nvPr/>
              </p14:nvContentPartPr>
              <p14:xfrm>
                <a:off x="10017747" y="4052427"/>
                <a:ext cx="163800" cy="118440"/>
              </p14:xfrm>
            </p:contentPart>
          </mc:Choice>
          <mc:Fallback xmlns="">
            <p:pic>
              <p:nvPicPr>
                <p:cNvPr id="596" name="Freihand 595">
                  <a:extLst>
                    <a:ext uri="{FF2B5EF4-FFF2-40B4-BE49-F238E27FC236}">
                      <a16:creationId xmlns:a16="http://schemas.microsoft.com/office/drawing/2014/main" id="{5825F370-7ADC-4FE8-BCEB-78D19804F6D7}"/>
                    </a:ext>
                  </a:extLst>
                </p:cNvPr>
                <p:cNvPicPr/>
                <p:nvPr/>
              </p:nvPicPr>
              <p:blipFill>
                <a:blip r:embed="rId927"/>
                <a:stretch>
                  <a:fillRect/>
                </a:stretch>
              </p:blipFill>
              <p:spPr>
                <a:xfrm>
                  <a:off x="10013427" y="4048107"/>
                  <a:ext cx="172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97" name="Freihand 596">
                  <a:extLst>
                    <a:ext uri="{FF2B5EF4-FFF2-40B4-BE49-F238E27FC236}">
                      <a16:creationId xmlns:a16="http://schemas.microsoft.com/office/drawing/2014/main" id="{11AC868F-F0FD-4DD0-87B7-9AB9DC2F2711}"/>
                    </a:ext>
                  </a:extLst>
                </p14:cNvPr>
                <p14:cNvContentPartPr/>
                <p14:nvPr/>
              </p14:nvContentPartPr>
              <p14:xfrm>
                <a:off x="10140147" y="3970347"/>
                <a:ext cx="190440" cy="199800"/>
              </p14:xfrm>
            </p:contentPart>
          </mc:Choice>
          <mc:Fallback xmlns="">
            <p:pic>
              <p:nvPicPr>
                <p:cNvPr id="597" name="Freihand 596">
                  <a:extLst>
                    <a:ext uri="{FF2B5EF4-FFF2-40B4-BE49-F238E27FC236}">
                      <a16:creationId xmlns:a16="http://schemas.microsoft.com/office/drawing/2014/main" id="{11AC868F-F0FD-4DD0-87B7-9AB9DC2F2711}"/>
                    </a:ext>
                  </a:extLst>
                </p:cNvPr>
                <p:cNvPicPr/>
                <p:nvPr/>
              </p:nvPicPr>
              <p:blipFill>
                <a:blip r:embed="rId929"/>
                <a:stretch>
                  <a:fillRect/>
                </a:stretch>
              </p:blipFill>
              <p:spPr>
                <a:xfrm>
                  <a:off x="10135827" y="3966027"/>
                  <a:ext cx="199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98" name="Freihand 597">
                  <a:extLst>
                    <a:ext uri="{FF2B5EF4-FFF2-40B4-BE49-F238E27FC236}">
                      <a16:creationId xmlns:a16="http://schemas.microsoft.com/office/drawing/2014/main" id="{B11B8AD7-A6E8-4C1C-8F93-6857E852AE4D}"/>
                    </a:ext>
                  </a:extLst>
                </p14:cNvPr>
                <p14:cNvContentPartPr/>
                <p14:nvPr/>
              </p14:nvContentPartPr>
              <p14:xfrm>
                <a:off x="10394307" y="3995187"/>
                <a:ext cx="306720" cy="297720"/>
              </p14:xfrm>
            </p:contentPart>
          </mc:Choice>
          <mc:Fallback xmlns="">
            <p:pic>
              <p:nvPicPr>
                <p:cNvPr id="598" name="Freihand 597">
                  <a:extLst>
                    <a:ext uri="{FF2B5EF4-FFF2-40B4-BE49-F238E27FC236}">
                      <a16:creationId xmlns:a16="http://schemas.microsoft.com/office/drawing/2014/main" id="{B11B8AD7-A6E8-4C1C-8F93-6857E852AE4D}"/>
                    </a:ext>
                  </a:extLst>
                </p:cNvPr>
                <p:cNvPicPr/>
                <p:nvPr/>
              </p:nvPicPr>
              <p:blipFill>
                <a:blip r:embed="rId931"/>
                <a:stretch>
                  <a:fillRect/>
                </a:stretch>
              </p:blipFill>
              <p:spPr>
                <a:xfrm>
                  <a:off x="10389987" y="3990867"/>
                  <a:ext cx="3153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9" name="Freihand 598">
                  <a:extLst>
                    <a:ext uri="{FF2B5EF4-FFF2-40B4-BE49-F238E27FC236}">
                      <a16:creationId xmlns:a16="http://schemas.microsoft.com/office/drawing/2014/main" id="{BCE40533-CDC6-40D5-9F7E-D3008B40D17A}"/>
                    </a:ext>
                  </a:extLst>
                </p14:cNvPr>
                <p14:cNvContentPartPr/>
                <p14:nvPr/>
              </p14:nvContentPartPr>
              <p14:xfrm>
                <a:off x="10830267" y="3994107"/>
                <a:ext cx="127080" cy="154440"/>
              </p14:xfrm>
            </p:contentPart>
          </mc:Choice>
          <mc:Fallback xmlns="">
            <p:pic>
              <p:nvPicPr>
                <p:cNvPr id="599" name="Freihand 598">
                  <a:extLst>
                    <a:ext uri="{FF2B5EF4-FFF2-40B4-BE49-F238E27FC236}">
                      <a16:creationId xmlns:a16="http://schemas.microsoft.com/office/drawing/2014/main" id="{BCE40533-CDC6-40D5-9F7E-D3008B40D17A}"/>
                    </a:ext>
                  </a:extLst>
                </p:cNvPr>
                <p:cNvPicPr/>
                <p:nvPr/>
              </p:nvPicPr>
              <p:blipFill>
                <a:blip r:embed="rId933"/>
                <a:stretch>
                  <a:fillRect/>
                </a:stretch>
              </p:blipFill>
              <p:spPr>
                <a:xfrm>
                  <a:off x="10825947" y="3989787"/>
                  <a:ext cx="13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00" name="Freihand 599">
                  <a:extLst>
                    <a:ext uri="{FF2B5EF4-FFF2-40B4-BE49-F238E27FC236}">
                      <a16:creationId xmlns:a16="http://schemas.microsoft.com/office/drawing/2014/main" id="{147EB14D-5323-452A-938D-8183109B236A}"/>
                    </a:ext>
                  </a:extLst>
                </p14:cNvPr>
                <p14:cNvContentPartPr/>
                <p14:nvPr/>
              </p14:nvContentPartPr>
              <p14:xfrm>
                <a:off x="10962747" y="4066827"/>
                <a:ext cx="56160" cy="97560"/>
              </p14:xfrm>
            </p:contentPart>
          </mc:Choice>
          <mc:Fallback xmlns="">
            <p:pic>
              <p:nvPicPr>
                <p:cNvPr id="600" name="Freihand 599">
                  <a:extLst>
                    <a:ext uri="{FF2B5EF4-FFF2-40B4-BE49-F238E27FC236}">
                      <a16:creationId xmlns:a16="http://schemas.microsoft.com/office/drawing/2014/main" id="{147EB14D-5323-452A-938D-8183109B236A}"/>
                    </a:ext>
                  </a:extLst>
                </p:cNvPr>
                <p:cNvPicPr/>
                <p:nvPr/>
              </p:nvPicPr>
              <p:blipFill>
                <a:blip r:embed="rId935"/>
                <a:stretch>
                  <a:fillRect/>
                </a:stretch>
              </p:blipFill>
              <p:spPr>
                <a:xfrm>
                  <a:off x="10958427" y="4062507"/>
                  <a:ext cx="64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01" name="Freihand 600">
                  <a:extLst>
                    <a:ext uri="{FF2B5EF4-FFF2-40B4-BE49-F238E27FC236}">
                      <a16:creationId xmlns:a16="http://schemas.microsoft.com/office/drawing/2014/main" id="{C6B85C8C-DADF-455F-A3A5-932988647322}"/>
                    </a:ext>
                  </a:extLst>
                </p14:cNvPr>
                <p14:cNvContentPartPr/>
                <p14:nvPr/>
              </p14:nvContentPartPr>
              <p14:xfrm>
                <a:off x="11058147" y="4054587"/>
                <a:ext cx="69480" cy="113760"/>
              </p14:xfrm>
            </p:contentPart>
          </mc:Choice>
          <mc:Fallback xmlns="">
            <p:pic>
              <p:nvPicPr>
                <p:cNvPr id="601" name="Freihand 600">
                  <a:extLst>
                    <a:ext uri="{FF2B5EF4-FFF2-40B4-BE49-F238E27FC236}">
                      <a16:creationId xmlns:a16="http://schemas.microsoft.com/office/drawing/2014/main" id="{C6B85C8C-DADF-455F-A3A5-932988647322}"/>
                    </a:ext>
                  </a:extLst>
                </p:cNvPr>
                <p:cNvPicPr/>
                <p:nvPr/>
              </p:nvPicPr>
              <p:blipFill>
                <a:blip r:embed="rId937"/>
                <a:stretch>
                  <a:fillRect/>
                </a:stretch>
              </p:blipFill>
              <p:spPr>
                <a:xfrm>
                  <a:off x="11053827" y="4050267"/>
                  <a:ext cx="78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02" name="Freihand 601">
                  <a:extLst>
                    <a:ext uri="{FF2B5EF4-FFF2-40B4-BE49-F238E27FC236}">
                      <a16:creationId xmlns:a16="http://schemas.microsoft.com/office/drawing/2014/main" id="{A589FD67-6FC6-4882-B107-1564F0BEE8B2}"/>
                    </a:ext>
                  </a:extLst>
                </p14:cNvPr>
                <p14:cNvContentPartPr/>
                <p14:nvPr/>
              </p14:nvContentPartPr>
              <p14:xfrm>
                <a:off x="8483067" y="4397667"/>
                <a:ext cx="131040" cy="140400"/>
              </p14:xfrm>
            </p:contentPart>
          </mc:Choice>
          <mc:Fallback xmlns="">
            <p:pic>
              <p:nvPicPr>
                <p:cNvPr id="602" name="Freihand 601">
                  <a:extLst>
                    <a:ext uri="{FF2B5EF4-FFF2-40B4-BE49-F238E27FC236}">
                      <a16:creationId xmlns:a16="http://schemas.microsoft.com/office/drawing/2014/main" id="{A589FD67-6FC6-4882-B107-1564F0BEE8B2}"/>
                    </a:ext>
                  </a:extLst>
                </p:cNvPr>
                <p:cNvPicPr/>
                <p:nvPr/>
              </p:nvPicPr>
              <p:blipFill>
                <a:blip r:embed="rId939"/>
                <a:stretch>
                  <a:fillRect/>
                </a:stretch>
              </p:blipFill>
              <p:spPr>
                <a:xfrm>
                  <a:off x="8478747" y="4393347"/>
                  <a:ext cx="139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03" name="Freihand 602">
                  <a:extLst>
                    <a:ext uri="{FF2B5EF4-FFF2-40B4-BE49-F238E27FC236}">
                      <a16:creationId xmlns:a16="http://schemas.microsoft.com/office/drawing/2014/main" id="{47453A37-6F37-4713-8880-2B4A5D8656FD}"/>
                    </a:ext>
                  </a:extLst>
                </p14:cNvPr>
                <p14:cNvContentPartPr/>
                <p14:nvPr/>
              </p14:nvContentPartPr>
              <p14:xfrm>
                <a:off x="8636067" y="4335387"/>
                <a:ext cx="367920" cy="201240"/>
              </p14:xfrm>
            </p:contentPart>
          </mc:Choice>
          <mc:Fallback xmlns="">
            <p:pic>
              <p:nvPicPr>
                <p:cNvPr id="603" name="Freihand 602">
                  <a:extLst>
                    <a:ext uri="{FF2B5EF4-FFF2-40B4-BE49-F238E27FC236}">
                      <a16:creationId xmlns:a16="http://schemas.microsoft.com/office/drawing/2014/main" id="{47453A37-6F37-4713-8880-2B4A5D8656FD}"/>
                    </a:ext>
                  </a:extLst>
                </p:cNvPr>
                <p:cNvPicPr/>
                <p:nvPr/>
              </p:nvPicPr>
              <p:blipFill>
                <a:blip r:embed="rId941"/>
                <a:stretch>
                  <a:fillRect/>
                </a:stretch>
              </p:blipFill>
              <p:spPr>
                <a:xfrm>
                  <a:off x="8631747" y="4331067"/>
                  <a:ext cx="376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4" name="Freihand 603">
                  <a:extLst>
                    <a:ext uri="{FF2B5EF4-FFF2-40B4-BE49-F238E27FC236}">
                      <a16:creationId xmlns:a16="http://schemas.microsoft.com/office/drawing/2014/main" id="{21A928EF-BC72-48A7-A860-1EBC1B46A258}"/>
                    </a:ext>
                  </a:extLst>
                </p14:cNvPr>
                <p14:cNvContentPartPr/>
                <p14:nvPr/>
              </p14:nvContentPartPr>
              <p14:xfrm>
                <a:off x="8909667" y="4331067"/>
                <a:ext cx="62640" cy="2520"/>
              </p14:xfrm>
            </p:contentPart>
          </mc:Choice>
          <mc:Fallback xmlns="">
            <p:pic>
              <p:nvPicPr>
                <p:cNvPr id="604" name="Freihand 603">
                  <a:extLst>
                    <a:ext uri="{FF2B5EF4-FFF2-40B4-BE49-F238E27FC236}">
                      <a16:creationId xmlns:a16="http://schemas.microsoft.com/office/drawing/2014/main" id="{21A928EF-BC72-48A7-A860-1EBC1B46A258}"/>
                    </a:ext>
                  </a:extLst>
                </p:cNvPr>
                <p:cNvPicPr/>
                <p:nvPr/>
              </p:nvPicPr>
              <p:blipFill>
                <a:blip r:embed="rId943"/>
                <a:stretch>
                  <a:fillRect/>
                </a:stretch>
              </p:blipFill>
              <p:spPr>
                <a:xfrm>
                  <a:off x="8905347" y="4326747"/>
                  <a:ext cx="712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5" name="Freihand 604">
                  <a:extLst>
                    <a:ext uri="{FF2B5EF4-FFF2-40B4-BE49-F238E27FC236}">
                      <a16:creationId xmlns:a16="http://schemas.microsoft.com/office/drawing/2014/main" id="{72DA867A-BFA1-4256-8311-1BF7E6A1672A}"/>
                    </a:ext>
                  </a:extLst>
                </p14:cNvPr>
                <p14:cNvContentPartPr/>
                <p14:nvPr/>
              </p14:nvContentPartPr>
              <p14:xfrm>
                <a:off x="9055107" y="4372467"/>
                <a:ext cx="155880" cy="151920"/>
              </p14:xfrm>
            </p:contentPart>
          </mc:Choice>
          <mc:Fallback xmlns="">
            <p:pic>
              <p:nvPicPr>
                <p:cNvPr id="605" name="Freihand 604">
                  <a:extLst>
                    <a:ext uri="{FF2B5EF4-FFF2-40B4-BE49-F238E27FC236}">
                      <a16:creationId xmlns:a16="http://schemas.microsoft.com/office/drawing/2014/main" id="{72DA867A-BFA1-4256-8311-1BF7E6A1672A}"/>
                    </a:ext>
                  </a:extLst>
                </p:cNvPr>
                <p:cNvPicPr/>
                <p:nvPr/>
              </p:nvPicPr>
              <p:blipFill>
                <a:blip r:embed="rId945"/>
                <a:stretch>
                  <a:fillRect/>
                </a:stretch>
              </p:blipFill>
              <p:spPr>
                <a:xfrm>
                  <a:off x="9050787" y="4368147"/>
                  <a:ext cx="164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6" name="Freihand 605">
                  <a:extLst>
                    <a:ext uri="{FF2B5EF4-FFF2-40B4-BE49-F238E27FC236}">
                      <a16:creationId xmlns:a16="http://schemas.microsoft.com/office/drawing/2014/main" id="{FF2CD959-3152-474E-880D-B9B1B019E466}"/>
                    </a:ext>
                  </a:extLst>
                </p14:cNvPr>
                <p14:cNvContentPartPr/>
                <p14:nvPr/>
              </p14:nvContentPartPr>
              <p14:xfrm>
                <a:off x="9145827" y="4332147"/>
                <a:ext cx="57240" cy="39240"/>
              </p14:xfrm>
            </p:contentPart>
          </mc:Choice>
          <mc:Fallback xmlns="">
            <p:pic>
              <p:nvPicPr>
                <p:cNvPr id="606" name="Freihand 605">
                  <a:extLst>
                    <a:ext uri="{FF2B5EF4-FFF2-40B4-BE49-F238E27FC236}">
                      <a16:creationId xmlns:a16="http://schemas.microsoft.com/office/drawing/2014/main" id="{FF2CD959-3152-474E-880D-B9B1B019E466}"/>
                    </a:ext>
                  </a:extLst>
                </p:cNvPr>
                <p:cNvPicPr/>
                <p:nvPr/>
              </p:nvPicPr>
              <p:blipFill>
                <a:blip r:embed="rId947"/>
                <a:stretch>
                  <a:fillRect/>
                </a:stretch>
              </p:blipFill>
              <p:spPr>
                <a:xfrm>
                  <a:off x="9141507" y="4327827"/>
                  <a:ext cx="65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7" name="Freihand 606">
                  <a:extLst>
                    <a:ext uri="{FF2B5EF4-FFF2-40B4-BE49-F238E27FC236}">
                      <a16:creationId xmlns:a16="http://schemas.microsoft.com/office/drawing/2014/main" id="{4D40EF84-B3F8-419D-B446-40E27D778E2B}"/>
                    </a:ext>
                  </a:extLst>
                </p14:cNvPr>
                <p14:cNvContentPartPr/>
                <p14:nvPr/>
              </p14:nvContentPartPr>
              <p14:xfrm>
                <a:off x="9243387" y="4351947"/>
                <a:ext cx="216000" cy="150120"/>
              </p14:xfrm>
            </p:contentPart>
          </mc:Choice>
          <mc:Fallback xmlns="">
            <p:pic>
              <p:nvPicPr>
                <p:cNvPr id="607" name="Freihand 606">
                  <a:extLst>
                    <a:ext uri="{FF2B5EF4-FFF2-40B4-BE49-F238E27FC236}">
                      <a16:creationId xmlns:a16="http://schemas.microsoft.com/office/drawing/2014/main" id="{4D40EF84-B3F8-419D-B446-40E27D778E2B}"/>
                    </a:ext>
                  </a:extLst>
                </p:cNvPr>
                <p:cNvPicPr/>
                <p:nvPr/>
              </p:nvPicPr>
              <p:blipFill>
                <a:blip r:embed="rId949"/>
                <a:stretch>
                  <a:fillRect/>
                </a:stretch>
              </p:blipFill>
              <p:spPr>
                <a:xfrm>
                  <a:off x="9239067" y="4347627"/>
                  <a:ext cx="224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10" name="Freihand 609">
                  <a:extLst>
                    <a:ext uri="{FF2B5EF4-FFF2-40B4-BE49-F238E27FC236}">
                      <a16:creationId xmlns:a16="http://schemas.microsoft.com/office/drawing/2014/main" id="{58FA8B47-47D0-4347-A228-1105BA659114}"/>
                    </a:ext>
                  </a:extLst>
                </p14:cNvPr>
                <p14:cNvContentPartPr/>
                <p14:nvPr/>
              </p14:nvContentPartPr>
              <p14:xfrm>
                <a:off x="9622107" y="4353387"/>
                <a:ext cx="386640" cy="180720"/>
              </p14:xfrm>
            </p:contentPart>
          </mc:Choice>
          <mc:Fallback xmlns="">
            <p:pic>
              <p:nvPicPr>
                <p:cNvPr id="610" name="Freihand 609">
                  <a:extLst>
                    <a:ext uri="{FF2B5EF4-FFF2-40B4-BE49-F238E27FC236}">
                      <a16:creationId xmlns:a16="http://schemas.microsoft.com/office/drawing/2014/main" id="{58FA8B47-47D0-4347-A228-1105BA659114}"/>
                    </a:ext>
                  </a:extLst>
                </p:cNvPr>
                <p:cNvPicPr/>
                <p:nvPr/>
              </p:nvPicPr>
              <p:blipFill>
                <a:blip r:embed="rId951"/>
                <a:stretch>
                  <a:fillRect/>
                </a:stretch>
              </p:blipFill>
              <p:spPr>
                <a:xfrm>
                  <a:off x="9617787" y="4349067"/>
                  <a:ext cx="395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11" name="Freihand 610">
                  <a:extLst>
                    <a:ext uri="{FF2B5EF4-FFF2-40B4-BE49-F238E27FC236}">
                      <a16:creationId xmlns:a16="http://schemas.microsoft.com/office/drawing/2014/main" id="{E7B16953-5630-4AF0-A75C-9041C0AED84A}"/>
                    </a:ext>
                  </a:extLst>
                </p14:cNvPr>
                <p14:cNvContentPartPr/>
                <p14:nvPr/>
              </p14:nvContentPartPr>
              <p14:xfrm>
                <a:off x="9993987" y="4423227"/>
                <a:ext cx="159480" cy="248760"/>
              </p14:xfrm>
            </p:contentPart>
          </mc:Choice>
          <mc:Fallback xmlns="">
            <p:pic>
              <p:nvPicPr>
                <p:cNvPr id="611" name="Freihand 610">
                  <a:extLst>
                    <a:ext uri="{FF2B5EF4-FFF2-40B4-BE49-F238E27FC236}">
                      <a16:creationId xmlns:a16="http://schemas.microsoft.com/office/drawing/2014/main" id="{E7B16953-5630-4AF0-A75C-9041C0AED84A}"/>
                    </a:ext>
                  </a:extLst>
                </p:cNvPr>
                <p:cNvPicPr/>
                <p:nvPr/>
              </p:nvPicPr>
              <p:blipFill>
                <a:blip r:embed="rId953"/>
                <a:stretch>
                  <a:fillRect/>
                </a:stretch>
              </p:blipFill>
              <p:spPr>
                <a:xfrm>
                  <a:off x="9989667" y="4418907"/>
                  <a:ext cx="168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12" name="Freihand 611">
                  <a:extLst>
                    <a:ext uri="{FF2B5EF4-FFF2-40B4-BE49-F238E27FC236}">
                      <a16:creationId xmlns:a16="http://schemas.microsoft.com/office/drawing/2014/main" id="{B36C060B-DA93-4E97-BFC2-94B34526DF6D}"/>
                    </a:ext>
                  </a:extLst>
                </p14:cNvPr>
                <p14:cNvContentPartPr/>
                <p14:nvPr/>
              </p14:nvContentPartPr>
              <p14:xfrm>
                <a:off x="10140507" y="4440507"/>
                <a:ext cx="246960" cy="215640"/>
              </p14:xfrm>
            </p:contentPart>
          </mc:Choice>
          <mc:Fallback xmlns="">
            <p:pic>
              <p:nvPicPr>
                <p:cNvPr id="612" name="Freihand 611">
                  <a:extLst>
                    <a:ext uri="{FF2B5EF4-FFF2-40B4-BE49-F238E27FC236}">
                      <a16:creationId xmlns:a16="http://schemas.microsoft.com/office/drawing/2014/main" id="{B36C060B-DA93-4E97-BFC2-94B34526DF6D}"/>
                    </a:ext>
                  </a:extLst>
                </p:cNvPr>
                <p:cNvPicPr/>
                <p:nvPr/>
              </p:nvPicPr>
              <p:blipFill>
                <a:blip r:embed="rId955"/>
                <a:stretch>
                  <a:fillRect/>
                </a:stretch>
              </p:blipFill>
              <p:spPr>
                <a:xfrm>
                  <a:off x="10136187" y="4436187"/>
                  <a:ext cx="255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3" name="Freihand 612">
                  <a:extLst>
                    <a:ext uri="{FF2B5EF4-FFF2-40B4-BE49-F238E27FC236}">
                      <a16:creationId xmlns:a16="http://schemas.microsoft.com/office/drawing/2014/main" id="{3A0DF0FF-D5FB-4587-BEE0-5C6C79A1AEBC}"/>
                    </a:ext>
                  </a:extLst>
                </p14:cNvPr>
                <p14:cNvContentPartPr/>
                <p14:nvPr/>
              </p14:nvContentPartPr>
              <p14:xfrm>
                <a:off x="10402227" y="4415667"/>
                <a:ext cx="83160" cy="108000"/>
              </p14:xfrm>
            </p:contentPart>
          </mc:Choice>
          <mc:Fallback xmlns="">
            <p:pic>
              <p:nvPicPr>
                <p:cNvPr id="613" name="Freihand 612">
                  <a:extLst>
                    <a:ext uri="{FF2B5EF4-FFF2-40B4-BE49-F238E27FC236}">
                      <a16:creationId xmlns:a16="http://schemas.microsoft.com/office/drawing/2014/main" id="{3A0DF0FF-D5FB-4587-BEE0-5C6C79A1AEBC}"/>
                    </a:ext>
                  </a:extLst>
                </p:cNvPr>
                <p:cNvPicPr/>
                <p:nvPr/>
              </p:nvPicPr>
              <p:blipFill>
                <a:blip r:embed="rId957"/>
                <a:stretch>
                  <a:fillRect/>
                </a:stretch>
              </p:blipFill>
              <p:spPr>
                <a:xfrm>
                  <a:off x="10397907" y="4411347"/>
                  <a:ext cx="91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4" name="Freihand 613">
                  <a:extLst>
                    <a:ext uri="{FF2B5EF4-FFF2-40B4-BE49-F238E27FC236}">
                      <a16:creationId xmlns:a16="http://schemas.microsoft.com/office/drawing/2014/main" id="{F7A25B07-B78F-4274-AC40-1875CDDD8C3D}"/>
                    </a:ext>
                  </a:extLst>
                </p14:cNvPr>
                <p14:cNvContentPartPr/>
                <p14:nvPr/>
              </p14:nvContentPartPr>
              <p14:xfrm>
                <a:off x="10515987" y="4420707"/>
                <a:ext cx="138240" cy="117360"/>
              </p14:xfrm>
            </p:contentPart>
          </mc:Choice>
          <mc:Fallback xmlns="">
            <p:pic>
              <p:nvPicPr>
                <p:cNvPr id="614" name="Freihand 613">
                  <a:extLst>
                    <a:ext uri="{FF2B5EF4-FFF2-40B4-BE49-F238E27FC236}">
                      <a16:creationId xmlns:a16="http://schemas.microsoft.com/office/drawing/2014/main" id="{F7A25B07-B78F-4274-AC40-1875CDDD8C3D}"/>
                    </a:ext>
                  </a:extLst>
                </p:cNvPr>
                <p:cNvPicPr/>
                <p:nvPr/>
              </p:nvPicPr>
              <p:blipFill>
                <a:blip r:embed="rId959"/>
                <a:stretch>
                  <a:fillRect/>
                </a:stretch>
              </p:blipFill>
              <p:spPr>
                <a:xfrm>
                  <a:off x="10511667" y="4416387"/>
                  <a:ext cx="146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6" name="Freihand 615">
                  <a:extLst>
                    <a:ext uri="{FF2B5EF4-FFF2-40B4-BE49-F238E27FC236}">
                      <a16:creationId xmlns:a16="http://schemas.microsoft.com/office/drawing/2014/main" id="{790CD385-EFEF-45F5-B32A-8C4B53CDD936}"/>
                    </a:ext>
                  </a:extLst>
                </p14:cNvPr>
                <p14:cNvContentPartPr/>
                <p14:nvPr/>
              </p14:nvContentPartPr>
              <p14:xfrm>
                <a:off x="10679427" y="4409187"/>
                <a:ext cx="189000" cy="110880"/>
              </p14:xfrm>
            </p:contentPart>
          </mc:Choice>
          <mc:Fallback xmlns="">
            <p:pic>
              <p:nvPicPr>
                <p:cNvPr id="616" name="Freihand 615">
                  <a:extLst>
                    <a:ext uri="{FF2B5EF4-FFF2-40B4-BE49-F238E27FC236}">
                      <a16:creationId xmlns:a16="http://schemas.microsoft.com/office/drawing/2014/main" id="{790CD385-EFEF-45F5-B32A-8C4B53CDD936}"/>
                    </a:ext>
                  </a:extLst>
                </p:cNvPr>
                <p:cNvPicPr/>
                <p:nvPr/>
              </p:nvPicPr>
              <p:blipFill>
                <a:blip r:embed="rId961"/>
                <a:stretch>
                  <a:fillRect/>
                </a:stretch>
              </p:blipFill>
              <p:spPr>
                <a:xfrm>
                  <a:off x="10675107" y="4404867"/>
                  <a:ext cx="197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7" name="Freihand 616">
                  <a:extLst>
                    <a:ext uri="{FF2B5EF4-FFF2-40B4-BE49-F238E27FC236}">
                      <a16:creationId xmlns:a16="http://schemas.microsoft.com/office/drawing/2014/main" id="{103A48EB-6899-42F7-82BF-8D718CBED419}"/>
                    </a:ext>
                  </a:extLst>
                </p14:cNvPr>
                <p14:cNvContentPartPr/>
                <p14:nvPr/>
              </p14:nvContentPartPr>
              <p14:xfrm>
                <a:off x="10856187" y="4426827"/>
                <a:ext cx="187920" cy="104760"/>
              </p14:xfrm>
            </p:contentPart>
          </mc:Choice>
          <mc:Fallback xmlns="">
            <p:pic>
              <p:nvPicPr>
                <p:cNvPr id="617" name="Freihand 616">
                  <a:extLst>
                    <a:ext uri="{FF2B5EF4-FFF2-40B4-BE49-F238E27FC236}">
                      <a16:creationId xmlns:a16="http://schemas.microsoft.com/office/drawing/2014/main" id="{103A48EB-6899-42F7-82BF-8D718CBED419}"/>
                    </a:ext>
                  </a:extLst>
                </p:cNvPr>
                <p:cNvPicPr/>
                <p:nvPr/>
              </p:nvPicPr>
              <p:blipFill>
                <a:blip r:embed="rId963"/>
                <a:stretch>
                  <a:fillRect/>
                </a:stretch>
              </p:blipFill>
              <p:spPr>
                <a:xfrm>
                  <a:off x="10851867" y="4422507"/>
                  <a:ext cx="196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18" name="Freihand 617">
                  <a:extLst>
                    <a:ext uri="{FF2B5EF4-FFF2-40B4-BE49-F238E27FC236}">
                      <a16:creationId xmlns:a16="http://schemas.microsoft.com/office/drawing/2014/main" id="{27281E06-E7D4-47A6-89E6-B307FC1A3E87}"/>
                    </a:ext>
                  </a:extLst>
                </p14:cNvPr>
                <p14:cNvContentPartPr/>
                <p14:nvPr/>
              </p14:nvContentPartPr>
              <p14:xfrm>
                <a:off x="10989747" y="4410627"/>
                <a:ext cx="54720" cy="124920"/>
              </p14:xfrm>
            </p:contentPart>
          </mc:Choice>
          <mc:Fallback xmlns="">
            <p:pic>
              <p:nvPicPr>
                <p:cNvPr id="618" name="Freihand 617">
                  <a:extLst>
                    <a:ext uri="{FF2B5EF4-FFF2-40B4-BE49-F238E27FC236}">
                      <a16:creationId xmlns:a16="http://schemas.microsoft.com/office/drawing/2014/main" id="{27281E06-E7D4-47A6-89E6-B307FC1A3E87}"/>
                    </a:ext>
                  </a:extLst>
                </p:cNvPr>
                <p:cNvPicPr/>
                <p:nvPr/>
              </p:nvPicPr>
              <p:blipFill>
                <a:blip r:embed="rId965"/>
                <a:stretch>
                  <a:fillRect/>
                </a:stretch>
              </p:blipFill>
              <p:spPr>
                <a:xfrm>
                  <a:off x="10985427" y="4406307"/>
                  <a:ext cx="63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19" name="Freihand 618">
                  <a:extLst>
                    <a:ext uri="{FF2B5EF4-FFF2-40B4-BE49-F238E27FC236}">
                      <a16:creationId xmlns:a16="http://schemas.microsoft.com/office/drawing/2014/main" id="{35B5066E-13BA-4E5F-8680-BC17122292F1}"/>
                    </a:ext>
                  </a:extLst>
                </p14:cNvPr>
                <p14:cNvContentPartPr/>
                <p14:nvPr/>
              </p14:nvContentPartPr>
              <p14:xfrm>
                <a:off x="10691667" y="4340427"/>
                <a:ext cx="360" cy="360"/>
              </p14:xfrm>
            </p:contentPart>
          </mc:Choice>
          <mc:Fallback xmlns="">
            <p:pic>
              <p:nvPicPr>
                <p:cNvPr id="619" name="Freihand 618">
                  <a:extLst>
                    <a:ext uri="{FF2B5EF4-FFF2-40B4-BE49-F238E27FC236}">
                      <a16:creationId xmlns:a16="http://schemas.microsoft.com/office/drawing/2014/main" id="{35B5066E-13BA-4E5F-8680-BC17122292F1}"/>
                    </a:ext>
                  </a:extLst>
                </p:cNvPr>
                <p:cNvPicPr/>
                <p:nvPr/>
              </p:nvPicPr>
              <p:blipFill>
                <a:blip r:embed="rId139"/>
                <a:stretch>
                  <a:fillRect/>
                </a:stretch>
              </p:blipFill>
              <p:spPr>
                <a:xfrm>
                  <a:off x="10687347" y="433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20" name="Freihand 619">
                  <a:extLst>
                    <a:ext uri="{FF2B5EF4-FFF2-40B4-BE49-F238E27FC236}">
                      <a16:creationId xmlns:a16="http://schemas.microsoft.com/office/drawing/2014/main" id="{3FE7EC56-02DE-4CF4-8D29-41B6105C58AD}"/>
                    </a:ext>
                  </a:extLst>
                </p14:cNvPr>
                <p14:cNvContentPartPr/>
                <p14:nvPr/>
              </p14:nvContentPartPr>
              <p14:xfrm>
                <a:off x="11159307" y="4400547"/>
                <a:ext cx="452160" cy="127080"/>
              </p14:xfrm>
            </p:contentPart>
          </mc:Choice>
          <mc:Fallback xmlns="">
            <p:pic>
              <p:nvPicPr>
                <p:cNvPr id="620" name="Freihand 619">
                  <a:extLst>
                    <a:ext uri="{FF2B5EF4-FFF2-40B4-BE49-F238E27FC236}">
                      <a16:creationId xmlns:a16="http://schemas.microsoft.com/office/drawing/2014/main" id="{3FE7EC56-02DE-4CF4-8D29-41B6105C58AD}"/>
                    </a:ext>
                  </a:extLst>
                </p:cNvPr>
                <p:cNvPicPr/>
                <p:nvPr/>
              </p:nvPicPr>
              <p:blipFill>
                <a:blip r:embed="rId968"/>
                <a:stretch>
                  <a:fillRect/>
                </a:stretch>
              </p:blipFill>
              <p:spPr>
                <a:xfrm>
                  <a:off x="11154987" y="4396227"/>
                  <a:ext cx="460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21" name="Freihand 620">
                  <a:extLst>
                    <a:ext uri="{FF2B5EF4-FFF2-40B4-BE49-F238E27FC236}">
                      <a16:creationId xmlns:a16="http://schemas.microsoft.com/office/drawing/2014/main" id="{D3987183-8040-48BC-AA9B-4CE4A1CE7FDF}"/>
                    </a:ext>
                  </a:extLst>
                </p14:cNvPr>
                <p14:cNvContentPartPr/>
                <p14:nvPr/>
              </p14:nvContentPartPr>
              <p14:xfrm>
                <a:off x="11656107" y="4318827"/>
                <a:ext cx="149400" cy="186840"/>
              </p14:xfrm>
            </p:contentPart>
          </mc:Choice>
          <mc:Fallback xmlns="">
            <p:pic>
              <p:nvPicPr>
                <p:cNvPr id="621" name="Freihand 620">
                  <a:extLst>
                    <a:ext uri="{FF2B5EF4-FFF2-40B4-BE49-F238E27FC236}">
                      <a16:creationId xmlns:a16="http://schemas.microsoft.com/office/drawing/2014/main" id="{D3987183-8040-48BC-AA9B-4CE4A1CE7FDF}"/>
                    </a:ext>
                  </a:extLst>
                </p:cNvPr>
                <p:cNvPicPr/>
                <p:nvPr/>
              </p:nvPicPr>
              <p:blipFill>
                <a:blip r:embed="rId970"/>
                <a:stretch>
                  <a:fillRect/>
                </a:stretch>
              </p:blipFill>
              <p:spPr>
                <a:xfrm>
                  <a:off x="11651787" y="4314507"/>
                  <a:ext cx="158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22" name="Freihand 621">
                  <a:extLst>
                    <a:ext uri="{FF2B5EF4-FFF2-40B4-BE49-F238E27FC236}">
                      <a16:creationId xmlns:a16="http://schemas.microsoft.com/office/drawing/2014/main" id="{13DE9DEB-E5CD-490F-A16D-E9657FEAFCDB}"/>
                    </a:ext>
                  </a:extLst>
                </p14:cNvPr>
                <p14:cNvContentPartPr/>
                <p14:nvPr/>
              </p14:nvContentPartPr>
              <p14:xfrm>
                <a:off x="11532267" y="4288587"/>
                <a:ext cx="193320" cy="16920"/>
              </p14:xfrm>
            </p:contentPart>
          </mc:Choice>
          <mc:Fallback xmlns="">
            <p:pic>
              <p:nvPicPr>
                <p:cNvPr id="622" name="Freihand 621">
                  <a:extLst>
                    <a:ext uri="{FF2B5EF4-FFF2-40B4-BE49-F238E27FC236}">
                      <a16:creationId xmlns:a16="http://schemas.microsoft.com/office/drawing/2014/main" id="{13DE9DEB-E5CD-490F-A16D-E9657FEAFCDB}"/>
                    </a:ext>
                  </a:extLst>
                </p:cNvPr>
                <p:cNvPicPr/>
                <p:nvPr/>
              </p:nvPicPr>
              <p:blipFill>
                <a:blip r:embed="rId972"/>
                <a:stretch>
                  <a:fillRect/>
                </a:stretch>
              </p:blipFill>
              <p:spPr>
                <a:xfrm>
                  <a:off x="11527947" y="4284267"/>
                  <a:ext cx="201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23" name="Freihand 622">
                  <a:extLst>
                    <a:ext uri="{FF2B5EF4-FFF2-40B4-BE49-F238E27FC236}">
                      <a16:creationId xmlns:a16="http://schemas.microsoft.com/office/drawing/2014/main" id="{B3573C76-5E24-4C63-A7FB-2A30F9A8FB73}"/>
                    </a:ext>
                  </a:extLst>
                </p14:cNvPr>
                <p14:cNvContentPartPr/>
                <p14:nvPr/>
              </p14:nvContentPartPr>
              <p14:xfrm>
                <a:off x="11895507" y="4201467"/>
                <a:ext cx="32400" cy="290520"/>
              </p14:xfrm>
            </p:contentPart>
          </mc:Choice>
          <mc:Fallback xmlns="">
            <p:pic>
              <p:nvPicPr>
                <p:cNvPr id="623" name="Freihand 622">
                  <a:extLst>
                    <a:ext uri="{FF2B5EF4-FFF2-40B4-BE49-F238E27FC236}">
                      <a16:creationId xmlns:a16="http://schemas.microsoft.com/office/drawing/2014/main" id="{B3573C76-5E24-4C63-A7FB-2A30F9A8FB73}"/>
                    </a:ext>
                  </a:extLst>
                </p:cNvPr>
                <p:cNvPicPr/>
                <p:nvPr/>
              </p:nvPicPr>
              <p:blipFill>
                <a:blip r:embed="rId974"/>
                <a:stretch>
                  <a:fillRect/>
                </a:stretch>
              </p:blipFill>
              <p:spPr>
                <a:xfrm>
                  <a:off x="11891187" y="4197147"/>
                  <a:ext cx="41040" cy="29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5">
            <p14:nvContentPartPr>
              <p14:cNvPr id="54" name="Freihand 53">
                <a:extLst>
                  <a:ext uri="{FF2B5EF4-FFF2-40B4-BE49-F238E27FC236}">
                    <a16:creationId xmlns:a16="http://schemas.microsoft.com/office/drawing/2014/main" id="{DCB0EF07-3F28-D717-11D1-22BCC0094CA6}"/>
                  </a:ext>
                </a:extLst>
              </p14:cNvPr>
              <p14:cNvContentPartPr/>
              <p14:nvPr/>
            </p14:nvContentPartPr>
            <p14:xfrm>
              <a:off x="2151400" y="1732320"/>
              <a:ext cx="1493280" cy="173160"/>
            </p14:xfrm>
          </p:contentPart>
        </mc:Choice>
        <mc:Fallback xmlns="">
          <p:pic>
            <p:nvPicPr>
              <p:cNvPr id="54" name="Freihand 53">
                <a:extLst>
                  <a:ext uri="{FF2B5EF4-FFF2-40B4-BE49-F238E27FC236}">
                    <a16:creationId xmlns:a16="http://schemas.microsoft.com/office/drawing/2014/main" id="{DCB0EF07-3F28-D717-11D1-22BCC0094CA6}"/>
                  </a:ext>
                </a:extLst>
              </p:cNvPr>
              <p:cNvPicPr/>
              <p:nvPr/>
            </p:nvPicPr>
            <p:blipFill>
              <a:blip r:embed="rId976"/>
              <a:stretch>
                <a:fillRect/>
              </a:stretch>
            </p:blipFill>
            <p:spPr>
              <a:xfrm>
                <a:off x="2147080" y="1728000"/>
                <a:ext cx="1501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5" name="Freihand 54">
                <a:extLst>
                  <a:ext uri="{FF2B5EF4-FFF2-40B4-BE49-F238E27FC236}">
                    <a16:creationId xmlns:a16="http://schemas.microsoft.com/office/drawing/2014/main" id="{5784FEA6-7987-4FE1-29F0-2871B35FEC08}"/>
                  </a:ext>
                </a:extLst>
              </p14:cNvPr>
              <p14:cNvContentPartPr/>
              <p14:nvPr/>
            </p14:nvContentPartPr>
            <p14:xfrm>
              <a:off x="2107840" y="1769040"/>
              <a:ext cx="59040" cy="398160"/>
            </p14:xfrm>
          </p:contentPart>
        </mc:Choice>
        <mc:Fallback xmlns="">
          <p:pic>
            <p:nvPicPr>
              <p:cNvPr id="55" name="Freihand 54">
                <a:extLst>
                  <a:ext uri="{FF2B5EF4-FFF2-40B4-BE49-F238E27FC236}">
                    <a16:creationId xmlns:a16="http://schemas.microsoft.com/office/drawing/2014/main" id="{5784FEA6-7987-4FE1-29F0-2871B35FEC08}"/>
                  </a:ext>
                </a:extLst>
              </p:cNvPr>
              <p:cNvPicPr/>
              <p:nvPr/>
            </p:nvPicPr>
            <p:blipFill>
              <a:blip r:embed="rId978"/>
              <a:stretch>
                <a:fillRect/>
              </a:stretch>
            </p:blipFill>
            <p:spPr>
              <a:xfrm>
                <a:off x="2099200" y="1760040"/>
                <a:ext cx="76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6" name="Freihand 55">
                <a:extLst>
                  <a:ext uri="{FF2B5EF4-FFF2-40B4-BE49-F238E27FC236}">
                    <a16:creationId xmlns:a16="http://schemas.microsoft.com/office/drawing/2014/main" id="{DDB9516B-2B2C-A469-D90C-2F9BBC5B0435}"/>
                  </a:ext>
                </a:extLst>
              </p14:cNvPr>
              <p14:cNvContentPartPr/>
              <p14:nvPr/>
            </p14:nvContentPartPr>
            <p14:xfrm>
              <a:off x="3608680" y="1504080"/>
              <a:ext cx="42120" cy="438480"/>
            </p14:xfrm>
          </p:contentPart>
        </mc:Choice>
        <mc:Fallback xmlns="">
          <p:pic>
            <p:nvPicPr>
              <p:cNvPr id="56" name="Freihand 55">
                <a:extLst>
                  <a:ext uri="{FF2B5EF4-FFF2-40B4-BE49-F238E27FC236}">
                    <a16:creationId xmlns:a16="http://schemas.microsoft.com/office/drawing/2014/main" id="{DDB9516B-2B2C-A469-D90C-2F9BBC5B0435}"/>
                  </a:ext>
                </a:extLst>
              </p:cNvPr>
              <p:cNvPicPr/>
              <p:nvPr/>
            </p:nvPicPr>
            <p:blipFill>
              <a:blip r:embed="rId980"/>
              <a:stretch>
                <a:fillRect/>
              </a:stretch>
            </p:blipFill>
            <p:spPr>
              <a:xfrm>
                <a:off x="3600040" y="1495080"/>
                <a:ext cx="5976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3" name="Freihand 62">
                <a:extLst>
                  <a:ext uri="{FF2B5EF4-FFF2-40B4-BE49-F238E27FC236}">
                    <a16:creationId xmlns:a16="http://schemas.microsoft.com/office/drawing/2014/main" id="{10AE7944-A330-22FB-C617-9B59C75DEA41}"/>
                  </a:ext>
                </a:extLst>
              </p14:cNvPr>
              <p14:cNvContentPartPr/>
              <p14:nvPr/>
            </p14:nvContentPartPr>
            <p14:xfrm>
              <a:off x="3307360" y="1360440"/>
              <a:ext cx="700920" cy="281520"/>
            </p14:xfrm>
          </p:contentPart>
        </mc:Choice>
        <mc:Fallback xmlns="">
          <p:pic>
            <p:nvPicPr>
              <p:cNvPr id="63" name="Freihand 62">
                <a:extLst>
                  <a:ext uri="{FF2B5EF4-FFF2-40B4-BE49-F238E27FC236}">
                    <a16:creationId xmlns:a16="http://schemas.microsoft.com/office/drawing/2014/main" id="{10AE7944-A330-22FB-C617-9B59C75DEA41}"/>
                  </a:ext>
                </a:extLst>
              </p:cNvPr>
              <p:cNvPicPr/>
              <p:nvPr/>
            </p:nvPicPr>
            <p:blipFill>
              <a:blip r:embed="rId982"/>
              <a:stretch>
                <a:fillRect/>
              </a:stretch>
            </p:blipFill>
            <p:spPr>
              <a:xfrm>
                <a:off x="3298360" y="1351440"/>
                <a:ext cx="718560" cy="299160"/>
              </a:xfrm>
              <a:prstGeom prst="rect">
                <a:avLst/>
              </a:prstGeom>
            </p:spPr>
          </p:pic>
        </mc:Fallback>
      </mc:AlternateContent>
      <p:grpSp>
        <p:nvGrpSpPr>
          <p:cNvPr id="550" name="Gruppieren 549">
            <a:extLst>
              <a:ext uri="{FF2B5EF4-FFF2-40B4-BE49-F238E27FC236}">
                <a16:creationId xmlns:a16="http://schemas.microsoft.com/office/drawing/2014/main" id="{E9E913AC-8744-2BD0-988A-7C7E603712D5}"/>
              </a:ext>
            </a:extLst>
          </p:cNvPr>
          <p:cNvGrpSpPr/>
          <p:nvPr/>
        </p:nvGrpSpPr>
        <p:grpSpPr>
          <a:xfrm>
            <a:off x="4281520" y="644400"/>
            <a:ext cx="2551680" cy="810720"/>
            <a:chOff x="4281520" y="644400"/>
            <a:chExt cx="2551680" cy="810720"/>
          </a:xfrm>
        </p:grpSpPr>
        <mc:AlternateContent xmlns:mc="http://schemas.openxmlformats.org/markup-compatibility/2006" xmlns:p14="http://schemas.microsoft.com/office/powerpoint/2010/main">
          <mc:Choice Requires="p14">
            <p:contentPart p14:bwMode="auto" r:id="rId983">
              <p14:nvContentPartPr>
                <p14:cNvPr id="464" name="Freihand 463">
                  <a:extLst>
                    <a:ext uri="{FF2B5EF4-FFF2-40B4-BE49-F238E27FC236}">
                      <a16:creationId xmlns:a16="http://schemas.microsoft.com/office/drawing/2014/main" id="{85B63B17-4D31-7439-D755-067D513D4CBE}"/>
                    </a:ext>
                  </a:extLst>
                </p14:cNvPr>
                <p14:cNvContentPartPr/>
                <p14:nvPr/>
              </p14:nvContentPartPr>
              <p14:xfrm>
                <a:off x="4281520" y="1110600"/>
                <a:ext cx="156960" cy="211320"/>
              </p14:xfrm>
            </p:contentPart>
          </mc:Choice>
          <mc:Fallback xmlns="">
            <p:pic>
              <p:nvPicPr>
                <p:cNvPr id="464" name="Freihand 463">
                  <a:extLst>
                    <a:ext uri="{FF2B5EF4-FFF2-40B4-BE49-F238E27FC236}">
                      <a16:creationId xmlns:a16="http://schemas.microsoft.com/office/drawing/2014/main" id="{85B63B17-4D31-7439-D755-067D513D4CBE}"/>
                    </a:ext>
                  </a:extLst>
                </p:cNvPr>
                <p:cNvPicPr/>
                <p:nvPr/>
              </p:nvPicPr>
              <p:blipFill>
                <a:blip r:embed="rId984"/>
                <a:stretch>
                  <a:fillRect/>
                </a:stretch>
              </p:blipFill>
              <p:spPr>
                <a:xfrm>
                  <a:off x="4272520" y="1101600"/>
                  <a:ext cx="174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472" name="Freihand 471">
                  <a:extLst>
                    <a:ext uri="{FF2B5EF4-FFF2-40B4-BE49-F238E27FC236}">
                      <a16:creationId xmlns:a16="http://schemas.microsoft.com/office/drawing/2014/main" id="{9841ED47-A5F0-C1A2-4ADD-8F6BC78E259B}"/>
                    </a:ext>
                  </a:extLst>
                </p14:cNvPr>
                <p14:cNvContentPartPr/>
                <p14:nvPr/>
              </p14:nvContentPartPr>
              <p14:xfrm>
                <a:off x="4403200" y="1243080"/>
                <a:ext cx="63360" cy="75960"/>
              </p14:xfrm>
            </p:contentPart>
          </mc:Choice>
          <mc:Fallback xmlns="">
            <p:pic>
              <p:nvPicPr>
                <p:cNvPr id="472" name="Freihand 471">
                  <a:extLst>
                    <a:ext uri="{FF2B5EF4-FFF2-40B4-BE49-F238E27FC236}">
                      <a16:creationId xmlns:a16="http://schemas.microsoft.com/office/drawing/2014/main" id="{9841ED47-A5F0-C1A2-4ADD-8F6BC78E259B}"/>
                    </a:ext>
                  </a:extLst>
                </p:cNvPr>
                <p:cNvPicPr/>
                <p:nvPr/>
              </p:nvPicPr>
              <p:blipFill>
                <a:blip r:embed="rId986"/>
                <a:stretch>
                  <a:fillRect/>
                </a:stretch>
              </p:blipFill>
              <p:spPr>
                <a:xfrm>
                  <a:off x="4394560" y="1234080"/>
                  <a:ext cx="81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478" name="Freihand 477">
                  <a:extLst>
                    <a:ext uri="{FF2B5EF4-FFF2-40B4-BE49-F238E27FC236}">
                      <a16:creationId xmlns:a16="http://schemas.microsoft.com/office/drawing/2014/main" id="{E656AA09-ADCD-55F3-BA46-529DDF86408B}"/>
                    </a:ext>
                  </a:extLst>
                </p14:cNvPr>
                <p14:cNvContentPartPr/>
                <p14:nvPr/>
              </p14:nvContentPartPr>
              <p14:xfrm>
                <a:off x="4523440" y="1169280"/>
                <a:ext cx="241560" cy="238680"/>
              </p14:xfrm>
            </p:contentPart>
          </mc:Choice>
          <mc:Fallback xmlns="">
            <p:pic>
              <p:nvPicPr>
                <p:cNvPr id="478" name="Freihand 477">
                  <a:extLst>
                    <a:ext uri="{FF2B5EF4-FFF2-40B4-BE49-F238E27FC236}">
                      <a16:creationId xmlns:a16="http://schemas.microsoft.com/office/drawing/2014/main" id="{E656AA09-ADCD-55F3-BA46-529DDF86408B}"/>
                    </a:ext>
                  </a:extLst>
                </p:cNvPr>
                <p:cNvPicPr/>
                <p:nvPr/>
              </p:nvPicPr>
              <p:blipFill>
                <a:blip r:embed="rId988"/>
                <a:stretch>
                  <a:fillRect/>
                </a:stretch>
              </p:blipFill>
              <p:spPr>
                <a:xfrm>
                  <a:off x="4514440" y="1160640"/>
                  <a:ext cx="259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483" name="Freihand 482">
                  <a:extLst>
                    <a:ext uri="{FF2B5EF4-FFF2-40B4-BE49-F238E27FC236}">
                      <a16:creationId xmlns:a16="http://schemas.microsoft.com/office/drawing/2014/main" id="{2640C2A1-F7BA-18D5-C022-F36288E13548}"/>
                    </a:ext>
                  </a:extLst>
                </p14:cNvPr>
                <p14:cNvContentPartPr/>
                <p14:nvPr/>
              </p14:nvContentPartPr>
              <p14:xfrm>
                <a:off x="4805680" y="1159200"/>
                <a:ext cx="360" cy="360"/>
              </p14:xfrm>
            </p:contentPart>
          </mc:Choice>
          <mc:Fallback xmlns="">
            <p:pic>
              <p:nvPicPr>
                <p:cNvPr id="483" name="Freihand 482">
                  <a:extLst>
                    <a:ext uri="{FF2B5EF4-FFF2-40B4-BE49-F238E27FC236}">
                      <a16:creationId xmlns:a16="http://schemas.microsoft.com/office/drawing/2014/main" id="{2640C2A1-F7BA-18D5-C022-F36288E13548}"/>
                    </a:ext>
                  </a:extLst>
                </p:cNvPr>
                <p:cNvPicPr/>
                <p:nvPr/>
              </p:nvPicPr>
              <p:blipFill>
                <a:blip r:embed="rId990"/>
                <a:stretch>
                  <a:fillRect/>
                </a:stretch>
              </p:blipFill>
              <p:spPr>
                <a:xfrm>
                  <a:off x="4797040" y="1150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86" name="Freihand 485">
                  <a:extLst>
                    <a:ext uri="{FF2B5EF4-FFF2-40B4-BE49-F238E27FC236}">
                      <a16:creationId xmlns:a16="http://schemas.microsoft.com/office/drawing/2014/main" id="{4DD7CC65-16F7-FBCB-FB71-9822B4DCBE8D}"/>
                    </a:ext>
                  </a:extLst>
                </p14:cNvPr>
                <p14:cNvContentPartPr/>
                <p14:nvPr/>
              </p14:nvContentPartPr>
              <p14:xfrm>
                <a:off x="4657000" y="1137600"/>
                <a:ext cx="120240" cy="190800"/>
              </p14:xfrm>
            </p:contentPart>
          </mc:Choice>
          <mc:Fallback xmlns="">
            <p:pic>
              <p:nvPicPr>
                <p:cNvPr id="486" name="Freihand 485">
                  <a:extLst>
                    <a:ext uri="{FF2B5EF4-FFF2-40B4-BE49-F238E27FC236}">
                      <a16:creationId xmlns:a16="http://schemas.microsoft.com/office/drawing/2014/main" id="{4DD7CC65-16F7-FBCB-FB71-9822B4DCBE8D}"/>
                    </a:ext>
                  </a:extLst>
                </p:cNvPr>
                <p:cNvPicPr/>
                <p:nvPr/>
              </p:nvPicPr>
              <p:blipFill>
                <a:blip r:embed="rId992"/>
                <a:stretch>
                  <a:fillRect/>
                </a:stretch>
              </p:blipFill>
              <p:spPr>
                <a:xfrm>
                  <a:off x="4648000" y="1128960"/>
                  <a:ext cx="137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94" name="Freihand 493">
                  <a:extLst>
                    <a:ext uri="{FF2B5EF4-FFF2-40B4-BE49-F238E27FC236}">
                      <a16:creationId xmlns:a16="http://schemas.microsoft.com/office/drawing/2014/main" id="{BFEE8C8C-0742-07DC-15D3-BF0416163E0E}"/>
                    </a:ext>
                  </a:extLst>
                </p14:cNvPr>
                <p14:cNvContentPartPr/>
                <p14:nvPr/>
              </p14:nvContentPartPr>
              <p14:xfrm>
                <a:off x="4683280" y="1140840"/>
                <a:ext cx="122400" cy="314280"/>
              </p14:xfrm>
            </p:contentPart>
          </mc:Choice>
          <mc:Fallback xmlns="">
            <p:pic>
              <p:nvPicPr>
                <p:cNvPr id="494" name="Freihand 493">
                  <a:extLst>
                    <a:ext uri="{FF2B5EF4-FFF2-40B4-BE49-F238E27FC236}">
                      <a16:creationId xmlns:a16="http://schemas.microsoft.com/office/drawing/2014/main" id="{BFEE8C8C-0742-07DC-15D3-BF0416163E0E}"/>
                    </a:ext>
                  </a:extLst>
                </p:cNvPr>
                <p:cNvPicPr/>
                <p:nvPr/>
              </p:nvPicPr>
              <p:blipFill>
                <a:blip r:embed="rId994"/>
                <a:stretch>
                  <a:fillRect/>
                </a:stretch>
              </p:blipFill>
              <p:spPr>
                <a:xfrm>
                  <a:off x="4674640" y="1132200"/>
                  <a:ext cx="140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97" name="Freihand 496">
                  <a:extLst>
                    <a:ext uri="{FF2B5EF4-FFF2-40B4-BE49-F238E27FC236}">
                      <a16:creationId xmlns:a16="http://schemas.microsoft.com/office/drawing/2014/main" id="{48C3360C-DA53-83DD-D048-4E859B3D0601}"/>
                    </a:ext>
                  </a:extLst>
                </p14:cNvPr>
                <p14:cNvContentPartPr/>
                <p14:nvPr/>
              </p14:nvContentPartPr>
              <p14:xfrm>
                <a:off x="4883800" y="1128960"/>
                <a:ext cx="83160" cy="128520"/>
              </p14:xfrm>
            </p:contentPart>
          </mc:Choice>
          <mc:Fallback xmlns="">
            <p:pic>
              <p:nvPicPr>
                <p:cNvPr id="497" name="Freihand 496">
                  <a:extLst>
                    <a:ext uri="{FF2B5EF4-FFF2-40B4-BE49-F238E27FC236}">
                      <a16:creationId xmlns:a16="http://schemas.microsoft.com/office/drawing/2014/main" id="{48C3360C-DA53-83DD-D048-4E859B3D0601}"/>
                    </a:ext>
                  </a:extLst>
                </p:cNvPr>
                <p:cNvPicPr/>
                <p:nvPr/>
              </p:nvPicPr>
              <p:blipFill>
                <a:blip r:embed="rId996"/>
                <a:stretch>
                  <a:fillRect/>
                </a:stretch>
              </p:blipFill>
              <p:spPr>
                <a:xfrm>
                  <a:off x="4874800" y="1119960"/>
                  <a:ext cx="100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03" name="Freihand 502">
                  <a:extLst>
                    <a:ext uri="{FF2B5EF4-FFF2-40B4-BE49-F238E27FC236}">
                      <a16:creationId xmlns:a16="http://schemas.microsoft.com/office/drawing/2014/main" id="{D9238E7D-C331-100F-FA84-81FF789D2AD6}"/>
                    </a:ext>
                  </a:extLst>
                </p14:cNvPr>
                <p14:cNvContentPartPr/>
                <p14:nvPr/>
              </p14:nvContentPartPr>
              <p14:xfrm>
                <a:off x="5007640" y="1080720"/>
                <a:ext cx="90000" cy="131760"/>
              </p14:xfrm>
            </p:contentPart>
          </mc:Choice>
          <mc:Fallback xmlns="">
            <p:pic>
              <p:nvPicPr>
                <p:cNvPr id="503" name="Freihand 502">
                  <a:extLst>
                    <a:ext uri="{FF2B5EF4-FFF2-40B4-BE49-F238E27FC236}">
                      <a16:creationId xmlns:a16="http://schemas.microsoft.com/office/drawing/2014/main" id="{D9238E7D-C331-100F-FA84-81FF789D2AD6}"/>
                    </a:ext>
                  </a:extLst>
                </p:cNvPr>
                <p:cNvPicPr/>
                <p:nvPr/>
              </p:nvPicPr>
              <p:blipFill>
                <a:blip r:embed="rId998"/>
                <a:stretch>
                  <a:fillRect/>
                </a:stretch>
              </p:blipFill>
              <p:spPr>
                <a:xfrm>
                  <a:off x="4998640" y="1072080"/>
                  <a:ext cx="107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04" name="Freihand 503">
                  <a:extLst>
                    <a:ext uri="{FF2B5EF4-FFF2-40B4-BE49-F238E27FC236}">
                      <a16:creationId xmlns:a16="http://schemas.microsoft.com/office/drawing/2014/main" id="{85EDEAD5-2CAE-1AFA-8B5B-1A2504AFFA28}"/>
                    </a:ext>
                  </a:extLst>
                </p14:cNvPr>
                <p14:cNvContentPartPr/>
                <p14:nvPr/>
              </p14:nvContentPartPr>
              <p14:xfrm>
                <a:off x="5152000" y="1101600"/>
                <a:ext cx="65160" cy="139680"/>
              </p14:xfrm>
            </p:contentPart>
          </mc:Choice>
          <mc:Fallback xmlns="">
            <p:pic>
              <p:nvPicPr>
                <p:cNvPr id="504" name="Freihand 503">
                  <a:extLst>
                    <a:ext uri="{FF2B5EF4-FFF2-40B4-BE49-F238E27FC236}">
                      <a16:creationId xmlns:a16="http://schemas.microsoft.com/office/drawing/2014/main" id="{85EDEAD5-2CAE-1AFA-8B5B-1A2504AFFA28}"/>
                    </a:ext>
                  </a:extLst>
                </p:cNvPr>
                <p:cNvPicPr/>
                <p:nvPr/>
              </p:nvPicPr>
              <p:blipFill>
                <a:blip r:embed="rId1000"/>
                <a:stretch>
                  <a:fillRect/>
                </a:stretch>
              </p:blipFill>
              <p:spPr>
                <a:xfrm>
                  <a:off x="5143000" y="1092960"/>
                  <a:ext cx="82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08" name="Freihand 507">
                  <a:extLst>
                    <a:ext uri="{FF2B5EF4-FFF2-40B4-BE49-F238E27FC236}">
                      <a16:creationId xmlns:a16="http://schemas.microsoft.com/office/drawing/2014/main" id="{6756D3D3-D9A7-6689-D5D0-B3997E0D2607}"/>
                    </a:ext>
                  </a:extLst>
                </p14:cNvPr>
                <p14:cNvContentPartPr/>
                <p14:nvPr/>
              </p14:nvContentPartPr>
              <p14:xfrm>
                <a:off x="5343160" y="1163880"/>
                <a:ext cx="24480" cy="70200"/>
              </p14:xfrm>
            </p:contentPart>
          </mc:Choice>
          <mc:Fallback xmlns="">
            <p:pic>
              <p:nvPicPr>
                <p:cNvPr id="508" name="Freihand 507">
                  <a:extLst>
                    <a:ext uri="{FF2B5EF4-FFF2-40B4-BE49-F238E27FC236}">
                      <a16:creationId xmlns:a16="http://schemas.microsoft.com/office/drawing/2014/main" id="{6756D3D3-D9A7-6689-D5D0-B3997E0D2607}"/>
                    </a:ext>
                  </a:extLst>
                </p:cNvPr>
                <p:cNvPicPr/>
                <p:nvPr/>
              </p:nvPicPr>
              <p:blipFill>
                <a:blip r:embed="rId1002"/>
                <a:stretch>
                  <a:fillRect/>
                </a:stretch>
              </p:blipFill>
              <p:spPr>
                <a:xfrm>
                  <a:off x="5334160" y="1155240"/>
                  <a:ext cx="42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03" name="Freihand 102">
                  <a:extLst>
                    <a:ext uri="{FF2B5EF4-FFF2-40B4-BE49-F238E27FC236}">
                      <a16:creationId xmlns:a16="http://schemas.microsoft.com/office/drawing/2014/main" id="{D57AE89B-B503-C64A-0B49-F987FEFFD114}"/>
                    </a:ext>
                  </a:extLst>
                </p14:cNvPr>
                <p14:cNvContentPartPr/>
                <p14:nvPr/>
              </p14:nvContentPartPr>
              <p14:xfrm>
                <a:off x="5570680" y="915840"/>
                <a:ext cx="170640" cy="215640"/>
              </p14:xfrm>
            </p:contentPart>
          </mc:Choice>
          <mc:Fallback xmlns="">
            <p:pic>
              <p:nvPicPr>
                <p:cNvPr id="103" name="Freihand 102">
                  <a:extLst>
                    <a:ext uri="{FF2B5EF4-FFF2-40B4-BE49-F238E27FC236}">
                      <a16:creationId xmlns:a16="http://schemas.microsoft.com/office/drawing/2014/main" id="{D57AE89B-B503-C64A-0B49-F987FEFFD114}"/>
                    </a:ext>
                  </a:extLst>
                </p:cNvPr>
                <p:cNvPicPr/>
                <p:nvPr/>
              </p:nvPicPr>
              <p:blipFill>
                <a:blip r:embed="rId1004"/>
                <a:stretch>
                  <a:fillRect/>
                </a:stretch>
              </p:blipFill>
              <p:spPr>
                <a:xfrm>
                  <a:off x="5561680" y="906840"/>
                  <a:ext cx="1882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06" name="Freihand 105">
                  <a:extLst>
                    <a:ext uri="{FF2B5EF4-FFF2-40B4-BE49-F238E27FC236}">
                      <a16:creationId xmlns:a16="http://schemas.microsoft.com/office/drawing/2014/main" id="{757E08BA-77B5-8646-164E-531867836CB8}"/>
                    </a:ext>
                  </a:extLst>
                </p14:cNvPr>
                <p14:cNvContentPartPr/>
                <p14:nvPr/>
              </p14:nvContentPartPr>
              <p14:xfrm>
                <a:off x="5763280" y="836640"/>
                <a:ext cx="372240" cy="258480"/>
              </p14:xfrm>
            </p:contentPart>
          </mc:Choice>
          <mc:Fallback xmlns="">
            <p:pic>
              <p:nvPicPr>
                <p:cNvPr id="106" name="Freihand 105">
                  <a:extLst>
                    <a:ext uri="{FF2B5EF4-FFF2-40B4-BE49-F238E27FC236}">
                      <a16:creationId xmlns:a16="http://schemas.microsoft.com/office/drawing/2014/main" id="{757E08BA-77B5-8646-164E-531867836CB8}"/>
                    </a:ext>
                  </a:extLst>
                </p:cNvPr>
                <p:cNvPicPr/>
                <p:nvPr/>
              </p:nvPicPr>
              <p:blipFill>
                <a:blip r:embed="rId1006"/>
                <a:stretch>
                  <a:fillRect/>
                </a:stretch>
              </p:blipFill>
              <p:spPr>
                <a:xfrm>
                  <a:off x="5754640" y="827640"/>
                  <a:ext cx="389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10" name="Freihand 109">
                  <a:extLst>
                    <a:ext uri="{FF2B5EF4-FFF2-40B4-BE49-F238E27FC236}">
                      <a16:creationId xmlns:a16="http://schemas.microsoft.com/office/drawing/2014/main" id="{3146B819-33BB-0233-C8E6-5697822C3E82}"/>
                    </a:ext>
                  </a:extLst>
                </p14:cNvPr>
                <p14:cNvContentPartPr/>
                <p14:nvPr/>
              </p14:nvContentPartPr>
              <p14:xfrm>
                <a:off x="5743480" y="827280"/>
                <a:ext cx="61560" cy="11160"/>
              </p14:xfrm>
            </p:contentPart>
          </mc:Choice>
          <mc:Fallback xmlns="">
            <p:pic>
              <p:nvPicPr>
                <p:cNvPr id="110" name="Freihand 109">
                  <a:extLst>
                    <a:ext uri="{FF2B5EF4-FFF2-40B4-BE49-F238E27FC236}">
                      <a16:creationId xmlns:a16="http://schemas.microsoft.com/office/drawing/2014/main" id="{3146B819-33BB-0233-C8E6-5697822C3E82}"/>
                    </a:ext>
                  </a:extLst>
                </p:cNvPr>
                <p:cNvPicPr/>
                <p:nvPr/>
              </p:nvPicPr>
              <p:blipFill>
                <a:blip r:embed="rId1008"/>
                <a:stretch>
                  <a:fillRect/>
                </a:stretch>
              </p:blipFill>
              <p:spPr>
                <a:xfrm>
                  <a:off x="5734840" y="818640"/>
                  <a:ext cx="79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26" name="Freihand 125">
                  <a:extLst>
                    <a:ext uri="{FF2B5EF4-FFF2-40B4-BE49-F238E27FC236}">
                      <a16:creationId xmlns:a16="http://schemas.microsoft.com/office/drawing/2014/main" id="{92EF7723-9B38-D236-53F2-F35BA93E3EBE}"/>
                    </a:ext>
                  </a:extLst>
                </p14:cNvPr>
                <p14:cNvContentPartPr/>
                <p14:nvPr/>
              </p14:nvContentPartPr>
              <p14:xfrm>
                <a:off x="6188440" y="895320"/>
                <a:ext cx="203040" cy="136080"/>
              </p14:xfrm>
            </p:contentPart>
          </mc:Choice>
          <mc:Fallback xmlns="">
            <p:pic>
              <p:nvPicPr>
                <p:cNvPr id="126" name="Freihand 125">
                  <a:extLst>
                    <a:ext uri="{FF2B5EF4-FFF2-40B4-BE49-F238E27FC236}">
                      <a16:creationId xmlns:a16="http://schemas.microsoft.com/office/drawing/2014/main" id="{92EF7723-9B38-D236-53F2-F35BA93E3EBE}"/>
                    </a:ext>
                  </a:extLst>
                </p:cNvPr>
                <p:cNvPicPr/>
                <p:nvPr/>
              </p:nvPicPr>
              <p:blipFill>
                <a:blip r:embed="rId1010"/>
                <a:stretch>
                  <a:fillRect/>
                </a:stretch>
              </p:blipFill>
              <p:spPr>
                <a:xfrm>
                  <a:off x="6179800" y="886680"/>
                  <a:ext cx="220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27" name="Freihand 126">
                  <a:extLst>
                    <a:ext uri="{FF2B5EF4-FFF2-40B4-BE49-F238E27FC236}">
                      <a16:creationId xmlns:a16="http://schemas.microsoft.com/office/drawing/2014/main" id="{B1D43ED0-6A03-19EE-7EE4-FCF4475F9CEC}"/>
                    </a:ext>
                  </a:extLst>
                </p14:cNvPr>
                <p14:cNvContentPartPr/>
                <p14:nvPr/>
              </p14:nvContentPartPr>
              <p14:xfrm>
                <a:off x="6454480" y="829800"/>
                <a:ext cx="134280" cy="128160"/>
              </p14:xfrm>
            </p:contentPart>
          </mc:Choice>
          <mc:Fallback xmlns="">
            <p:pic>
              <p:nvPicPr>
                <p:cNvPr id="127" name="Freihand 126">
                  <a:extLst>
                    <a:ext uri="{FF2B5EF4-FFF2-40B4-BE49-F238E27FC236}">
                      <a16:creationId xmlns:a16="http://schemas.microsoft.com/office/drawing/2014/main" id="{B1D43ED0-6A03-19EE-7EE4-FCF4475F9CEC}"/>
                    </a:ext>
                  </a:extLst>
                </p:cNvPr>
                <p:cNvPicPr/>
                <p:nvPr/>
              </p:nvPicPr>
              <p:blipFill>
                <a:blip r:embed="rId1012"/>
                <a:stretch>
                  <a:fillRect/>
                </a:stretch>
              </p:blipFill>
              <p:spPr>
                <a:xfrm>
                  <a:off x="6445840" y="821160"/>
                  <a:ext cx="151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30" name="Freihand 529">
                  <a:extLst>
                    <a:ext uri="{FF2B5EF4-FFF2-40B4-BE49-F238E27FC236}">
                      <a16:creationId xmlns:a16="http://schemas.microsoft.com/office/drawing/2014/main" id="{56011701-3404-B57F-6B0A-50EC40A4C7E0}"/>
                    </a:ext>
                  </a:extLst>
                </p14:cNvPr>
                <p14:cNvContentPartPr/>
                <p14:nvPr/>
              </p14:nvContentPartPr>
              <p14:xfrm>
                <a:off x="6617560" y="647640"/>
                <a:ext cx="109440" cy="285480"/>
              </p14:xfrm>
            </p:contentPart>
          </mc:Choice>
          <mc:Fallback xmlns="">
            <p:pic>
              <p:nvPicPr>
                <p:cNvPr id="530" name="Freihand 529">
                  <a:extLst>
                    <a:ext uri="{FF2B5EF4-FFF2-40B4-BE49-F238E27FC236}">
                      <a16:creationId xmlns:a16="http://schemas.microsoft.com/office/drawing/2014/main" id="{56011701-3404-B57F-6B0A-50EC40A4C7E0}"/>
                    </a:ext>
                  </a:extLst>
                </p:cNvPr>
                <p:cNvPicPr/>
                <p:nvPr/>
              </p:nvPicPr>
              <p:blipFill>
                <a:blip r:embed="rId1014"/>
                <a:stretch>
                  <a:fillRect/>
                </a:stretch>
              </p:blipFill>
              <p:spPr>
                <a:xfrm>
                  <a:off x="6608560" y="639000"/>
                  <a:ext cx="127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31" name="Freihand 530">
                  <a:extLst>
                    <a:ext uri="{FF2B5EF4-FFF2-40B4-BE49-F238E27FC236}">
                      <a16:creationId xmlns:a16="http://schemas.microsoft.com/office/drawing/2014/main" id="{E2587EA4-DEAF-B2E3-3EC5-3F3C11234107}"/>
                    </a:ext>
                  </a:extLst>
                </p14:cNvPr>
                <p14:cNvContentPartPr/>
                <p14:nvPr/>
              </p14:nvContentPartPr>
              <p14:xfrm>
                <a:off x="6784600" y="644400"/>
                <a:ext cx="43920" cy="250200"/>
              </p14:xfrm>
            </p:contentPart>
          </mc:Choice>
          <mc:Fallback xmlns="">
            <p:pic>
              <p:nvPicPr>
                <p:cNvPr id="531" name="Freihand 530">
                  <a:extLst>
                    <a:ext uri="{FF2B5EF4-FFF2-40B4-BE49-F238E27FC236}">
                      <a16:creationId xmlns:a16="http://schemas.microsoft.com/office/drawing/2014/main" id="{E2587EA4-DEAF-B2E3-3EC5-3F3C11234107}"/>
                    </a:ext>
                  </a:extLst>
                </p:cNvPr>
                <p:cNvPicPr/>
                <p:nvPr/>
              </p:nvPicPr>
              <p:blipFill>
                <a:blip r:embed="rId1016"/>
                <a:stretch>
                  <a:fillRect/>
                </a:stretch>
              </p:blipFill>
              <p:spPr>
                <a:xfrm>
                  <a:off x="6775960" y="635760"/>
                  <a:ext cx="615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32" name="Freihand 531">
                  <a:extLst>
                    <a:ext uri="{FF2B5EF4-FFF2-40B4-BE49-F238E27FC236}">
                      <a16:creationId xmlns:a16="http://schemas.microsoft.com/office/drawing/2014/main" id="{604EDD78-CB2B-8562-9DF7-D8EA9665D22B}"/>
                    </a:ext>
                  </a:extLst>
                </p14:cNvPr>
                <p14:cNvContentPartPr/>
                <p14:nvPr/>
              </p14:nvContentPartPr>
              <p14:xfrm>
                <a:off x="6774160" y="810360"/>
                <a:ext cx="59040" cy="20520"/>
              </p14:xfrm>
            </p:contentPart>
          </mc:Choice>
          <mc:Fallback xmlns="">
            <p:pic>
              <p:nvPicPr>
                <p:cNvPr id="532" name="Freihand 531">
                  <a:extLst>
                    <a:ext uri="{FF2B5EF4-FFF2-40B4-BE49-F238E27FC236}">
                      <a16:creationId xmlns:a16="http://schemas.microsoft.com/office/drawing/2014/main" id="{604EDD78-CB2B-8562-9DF7-D8EA9665D22B}"/>
                    </a:ext>
                  </a:extLst>
                </p:cNvPr>
                <p:cNvPicPr/>
                <p:nvPr/>
              </p:nvPicPr>
              <p:blipFill>
                <a:blip r:embed="rId1018"/>
                <a:stretch>
                  <a:fillRect/>
                </a:stretch>
              </p:blipFill>
              <p:spPr>
                <a:xfrm>
                  <a:off x="6765160" y="801720"/>
                  <a:ext cx="7668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9">
            <p14:nvContentPartPr>
              <p14:cNvPr id="557" name="Freihand 556">
                <a:extLst>
                  <a:ext uri="{FF2B5EF4-FFF2-40B4-BE49-F238E27FC236}">
                    <a16:creationId xmlns:a16="http://schemas.microsoft.com/office/drawing/2014/main" id="{5B91C8C0-FB23-E7A3-1AC9-40E268041EF8}"/>
                  </a:ext>
                </a:extLst>
              </p14:cNvPr>
              <p14:cNvContentPartPr/>
              <p14:nvPr/>
            </p14:nvContentPartPr>
            <p14:xfrm>
              <a:off x="6178360" y="3042000"/>
              <a:ext cx="871560" cy="140040"/>
            </p14:xfrm>
          </p:contentPart>
        </mc:Choice>
        <mc:Fallback xmlns="">
          <p:pic>
            <p:nvPicPr>
              <p:cNvPr id="557" name="Freihand 556">
                <a:extLst>
                  <a:ext uri="{FF2B5EF4-FFF2-40B4-BE49-F238E27FC236}">
                    <a16:creationId xmlns:a16="http://schemas.microsoft.com/office/drawing/2014/main" id="{5B91C8C0-FB23-E7A3-1AC9-40E268041EF8}"/>
                  </a:ext>
                </a:extLst>
              </p:cNvPr>
              <p:cNvPicPr/>
              <p:nvPr/>
            </p:nvPicPr>
            <p:blipFill>
              <a:blip r:embed="rId1020"/>
              <a:stretch>
                <a:fillRect/>
              </a:stretch>
            </p:blipFill>
            <p:spPr>
              <a:xfrm>
                <a:off x="6169360" y="3033360"/>
                <a:ext cx="889200" cy="157680"/>
              </a:xfrm>
              <a:prstGeom prst="rect">
                <a:avLst/>
              </a:prstGeom>
            </p:spPr>
          </p:pic>
        </mc:Fallback>
      </mc:AlternateContent>
      <p:grpSp>
        <p:nvGrpSpPr>
          <p:cNvPr id="573" name="Gruppieren 572">
            <a:extLst>
              <a:ext uri="{FF2B5EF4-FFF2-40B4-BE49-F238E27FC236}">
                <a16:creationId xmlns:a16="http://schemas.microsoft.com/office/drawing/2014/main" id="{AF0B5617-AAA4-223C-F1E9-5EA43C3BABA3}"/>
              </a:ext>
            </a:extLst>
          </p:cNvPr>
          <p:cNvGrpSpPr/>
          <p:nvPr/>
        </p:nvGrpSpPr>
        <p:grpSpPr>
          <a:xfrm>
            <a:off x="2223760" y="4730400"/>
            <a:ext cx="316800" cy="177840"/>
            <a:chOff x="2223760" y="4730400"/>
            <a:chExt cx="316800" cy="177840"/>
          </a:xfrm>
        </p:grpSpPr>
        <mc:AlternateContent xmlns:mc="http://schemas.openxmlformats.org/markup-compatibility/2006" xmlns:p14="http://schemas.microsoft.com/office/powerpoint/2010/main">
          <mc:Choice Requires="p14">
            <p:contentPart p14:bwMode="auto" r:id="rId1021">
              <p14:nvContentPartPr>
                <p14:cNvPr id="560" name="Freihand 559">
                  <a:extLst>
                    <a:ext uri="{FF2B5EF4-FFF2-40B4-BE49-F238E27FC236}">
                      <a16:creationId xmlns:a16="http://schemas.microsoft.com/office/drawing/2014/main" id="{69157040-FAD1-100B-E94A-0A543D6E2E78}"/>
                    </a:ext>
                  </a:extLst>
                </p14:cNvPr>
                <p14:cNvContentPartPr/>
                <p14:nvPr/>
              </p14:nvContentPartPr>
              <p14:xfrm>
                <a:off x="2223760" y="4755600"/>
                <a:ext cx="268920" cy="152640"/>
              </p14:xfrm>
            </p:contentPart>
          </mc:Choice>
          <mc:Fallback xmlns="">
            <p:pic>
              <p:nvPicPr>
                <p:cNvPr id="560" name="Freihand 559">
                  <a:extLst>
                    <a:ext uri="{FF2B5EF4-FFF2-40B4-BE49-F238E27FC236}">
                      <a16:creationId xmlns:a16="http://schemas.microsoft.com/office/drawing/2014/main" id="{69157040-FAD1-100B-E94A-0A543D6E2E78}"/>
                    </a:ext>
                  </a:extLst>
                </p:cNvPr>
                <p:cNvPicPr/>
                <p:nvPr/>
              </p:nvPicPr>
              <p:blipFill>
                <a:blip r:embed="rId1022"/>
                <a:stretch>
                  <a:fillRect/>
                </a:stretch>
              </p:blipFill>
              <p:spPr>
                <a:xfrm>
                  <a:off x="2215120" y="4746600"/>
                  <a:ext cx="28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72" name="Freihand 571">
                  <a:extLst>
                    <a:ext uri="{FF2B5EF4-FFF2-40B4-BE49-F238E27FC236}">
                      <a16:creationId xmlns:a16="http://schemas.microsoft.com/office/drawing/2014/main" id="{39440CBB-E547-FAD4-27F9-2ECAE25C7F7B}"/>
                    </a:ext>
                  </a:extLst>
                </p14:cNvPr>
                <p14:cNvContentPartPr/>
                <p14:nvPr/>
              </p14:nvContentPartPr>
              <p14:xfrm>
                <a:off x="2416360" y="4730400"/>
                <a:ext cx="124200" cy="169560"/>
              </p14:xfrm>
            </p:contentPart>
          </mc:Choice>
          <mc:Fallback xmlns="">
            <p:pic>
              <p:nvPicPr>
                <p:cNvPr id="572" name="Freihand 571">
                  <a:extLst>
                    <a:ext uri="{FF2B5EF4-FFF2-40B4-BE49-F238E27FC236}">
                      <a16:creationId xmlns:a16="http://schemas.microsoft.com/office/drawing/2014/main" id="{39440CBB-E547-FAD4-27F9-2ECAE25C7F7B}"/>
                    </a:ext>
                  </a:extLst>
                </p:cNvPr>
                <p:cNvPicPr/>
                <p:nvPr/>
              </p:nvPicPr>
              <p:blipFill>
                <a:blip r:embed="rId1024"/>
                <a:stretch>
                  <a:fillRect/>
                </a:stretch>
              </p:blipFill>
              <p:spPr>
                <a:xfrm>
                  <a:off x="2407360" y="4721400"/>
                  <a:ext cx="14184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5">
            <p14:nvContentPartPr>
              <p14:cNvPr id="128" name="Freihand 127">
                <a:extLst>
                  <a:ext uri="{FF2B5EF4-FFF2-40B4-BE49-F238E27FC236}">
                    <a16:creationId xmlns:a16="http://schemas.microsoft.com/office/drawing/2014/main" id="{4B1788D0-834D-09C3-1AA8-7F43870A0249}"/>
                  </a:ext>
                </a:extLst>
              </p14:cNvPr>
              <p14:cNvContentPartPr/>
              <p14:nvPr/>
            </p14:nvContentPartPr>
            <p14:xfrm>
              <a:off x="6522880" y="3945600"/>
              <a:ext cx="797040" cy="351720"/>
            </p14:xfrm>
          </p:contentPart>
        </mc:Choice>
        <mc:Fallback xmlns="">
          <p:pic>
            <p:nvPicPr>
              <p:cNvPr id="128" name="Freihand 127">
                <a:extLst>
                  <a:ext uri="{FF2B5EF4-FFF2-40B4-BE49-F238E27FC236}">
                    <a16:creationId xmlns:a16="http://schemas.microsoft.com/office/drawing/2014/main" id="{4B1788D0-834D-09C3-1AA8-7F43870A0249}"/>
                  </a:ext>
                </a:extLst>
              </p:cNvPr>
              <p:cNvPicPr/>
              <p:nvPr/>
            </p:nvPicPr>
            <p:blipFill>
              <a:blip r:embed="rId1026"/>
              <a:stretch>
                <a:fillRect/>
              </a:stretch>
            </p:blipFill>
            <p:spPr>
              <a:xfrm>
                <a:off x="6513880" y="3936600"/>
                <a:ext cx="8146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33" name="Freihand 132">
                <a:extLst>
                  <a:ext uri="{FF2B5EF4-FFF2-40B4-BE49-F238E27FC236}">
                    <a16:creationId xmlns:a16="http://schemas.microsoft.com/office/drawing/2014/main" id="{4B1E8A7D-D696-771D-EBCB-0AAEB1673F3C}"/>
                  </a:ext>
                </a:extLst>
              </p14:cNvPr>
              <p14:cNvContentPartPr/>
              <p14:nvPr/>
            </p14:nvContentPartPr>
            <p14:xfrm>
              <a:off x="2526880" y="6226920"/>
              <a:ext cx="64800" cy="362160"/>
            </p14:xfrm>
          </p:contentPart>
        </mc:Choice>
        <mc:Fallback xmlns="">
          <p:pic>
            <p:nvPicPr>
              <p:cNvPr id="133" name="Freihand 132">
                <a:extLst>
                  <a:ext uri="{FF2B5EF4-FFF2-40B4-BE49-F238E27FC236}">
                    <a16:creationId xmlns:a16="http://schemas.microsoft.com/office/drawing/2014/main" id="{4B1E8A7D-D696-771D-EBCB-0AAEB1673F3C}"/>
                  </a:ext>
                </a:extLst>
              </p:cNvPr>
              <p:cNvPicPr/>
              <p:nvPr/>
            </p:nvPicPr>
            <p:blipFill>
              <a:blip r:embed="rId1028"/>
              <a:stretch>
                <a:fillRect/>
              </a:stretch>
            </p:blipFill>
            <p:spPr>
              <a:xfrm>
                <a:off x="2518240" y="6217920"/>
                <a:ext cx="824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40" name="Freihand 139">
                <a:extLst>
                  <a:ext uri="{FF2B5EF4-FFF2-40B4-BE49-F238E27FC236}">
                    <a16:creationId xmlns:a16="http://schemas.microsoft.com/office/drawing/2014/main" id="{6D8E28C4-190B-C7CB-93F9-CE1E03042070}"/>
                  </a:ext>
                </a:extLst>
              </p14:cNvPr>
              <p14:cNvContentPartPr/>
              <p14:nvPr/>
            </p14:nvContentPartPr>
            <p14:xfrm>
              <a:off x="2118640" y="6209640"/>
              <a:ext cx="91440" cy="411480"/>
            </p14:xfrm>
          </p:contentPart>
        </mc:Choice>
        <mc:Fallback xmlns="">
          <p:pic>
            <p:nvPicPr>
              <p:cNvPr id="140" name="Freihand 139">
                <a:extLst>
                  <a:ext uri="{FF2B5EF4-FFF2-40B4-BE49-F238E27FC236}">
                    <a16:creationId xmlns:a16="http://schemas.microsoft.com/office/drawing/2014/main" id="{6D8E28C4-190B-C7CB-93F9-CE1E03042070}"/>
                  </a:ext>
                </a:extLst>
              </p:cNvPr>
              <p:cNvPicPr/>
              <p:nvPr/>
            </p:nvPicPr>
            <p:blipFill>
              <a:blip r:embed="rId1030"/>
              <a:stretch>
                <a:fillRect/>
              </a:stretch>
            </p:blipFill>
            <p:spPr>
              <a:xfrm>
                <a:off x="2110000" y="6201000"/>
                <a:ext cx="109080" cy="429120"/>
              </a:xfrm>
              <a:prstGeom prst="rect">
                <a:avLst/>
              </a:prstGeom>
            </p:spPr>
          </p:pic>
        </mc:Fallback>
      </mc:AlternateContent>
    </p:spTree>
    <p:extLst>
      <p:ext uri="{BB962C8B-B14F-4D97-AF65-F5344CB8AC3E}">
        <p14:creationId xmlns:p14="http://schemas.microsoft.com/office/powerpoint/2010/main" val="25143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1" name="Freihand 30">
                <a:extLst>
                  <a:ext uri="{FF2B5EF4-FFF2-40B4-BE49-F238E27FC236}">
                    <a16:creationId xmlns:a16="http://schemas.microsoft.com/office/drawing/2014/main" id="{70A16D7D-E76A-AA97-9F2E-9EA9A81DEF14}"/>
                  </a:ext>
                </a:extLst>
              </p14:cNvPr>
              <p14:cNvContentPartPr/>
              <p14:nvPr/>
            </p14:nvContentPartPr>
            <p14:xfrm>
              <a:off x="1800760" y="1251000"/>
              <a:ext cx="2623320" cy="2102040"/>
            </p14:xfrm>
          </p:contentPart>
        </mc:Choice>
        <mc:Fallback xmlns="">
          <p:pic>
            <p:nvPicPr>
              <p:cNvPr id="31" name="Freihand 30">
                <a:extLst>
                  <a:ext uri="{FF2B5EF4-FFF2-40B4-BE49-F238E27FC236}">
                    <a16:creationId xmlns:a16="http://schemas.microsoft.com/office/drawing/2014/main" id="{70A16D7D-E76A-AA97-9F2E-9EA9A81DEF14}"/>
                  </a:ext>
                </a:extLst>
              </p:cNvPr>
              <p:cNvPicPr/>
              <p:nvPr/>
            </p:nvPicPr>
            <p:blipFill>
              <a:blip r:embed="rId3"/>
              <a:stretch>
                <a:fillRect/>
              </a:stretch>
            </p:blipFill>
            <p:spPr>
              <a:xfrm>
                <a:off x="1792120" y="1242360"/>
                <a:ext cx="2640960" cy="211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4" name="Freihand 93">
                <a:extLst>
                  <a:ext uri="{FF2B5EF4-FFF2-40B4-BE49-F238E27FC236}">
                    <a16:creationId xmlns:a16="http://schemas.microsoft.com/office/drawing/2014/main" id="{CA57FCC1-ED7E-AE73-0ED6-DA288A924088}"/>
                  </a:ext>
                </a:extLst>
              </p14:cNvPr>
              <p14:cNvContentPartPr/>
              <p14:nvPr/>
            </p14:nvContentPartPr>
            <p14:xfrm>
              <a:off x="2111080" y="4951800"/>
              <a:ext cx="36360" cy="103680"/>
            </p14:xfrm>
          </p:contentPart>
        </mc:Choice>
        <mc:Fallback xmlns="">
          <p:pic>
            <p:nvPicPr>
              <p:cNvPr id="94" name="Freihand 93">
                <a:extLst>
                  <a:ext uri="{FF2B5EF4-FFF2-40B4-BE49-F238E27FC236}">
                    <a16:creationId xmlns:a16="http://schemas.microsoft.com/office/drawing/2014/main" id="{CA57FCC1-ED7E-AE73-0ED6-DA288A924088}"/>
                  </a:ext>
                </a:extLst>
              </p:cNvPr>
              <p:cNvPicPr/>
              <p:nvPr/>
            </p:nvPicPr>
            <p:blipFill>
              <a:blip r:embed="rId5"/>
              <a:stretch>
                <a:fillRect/>
              </a:stretch>
            </p:blipFill>
            <p:spPr>
              <a:xfrm>
                <a:off x="2102080" y="4942800"/>
                <a:ext cx="54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 name="Freihand 94">
                <a:extLst>
                  <a:ext uri="{FF2B5EF4-FFF2-40B4-BE49-F238E27FC236}">
                    <a16:creationId xmlns:a16="http://schemas.microsoft.com/office/drawing/2014/main" id="{422CD1DD-5CC7-18C5-C216-794801DFF5AD}"/>
                  </a:ext>
                </a:extLst>
              </p14:cNvPr>
              <p14:cNvContentPartPr/>
              <p14:nvPr/>
            </p14:nvContentPartPr>
            <p14:xfrm>
              <a:off x="3183880" y="4904640"/>
              <a:ext cx="37080" cy="89280"/>
            </p14:xfrm>
          </p:contentPart>
        </mc:Choice>
        <mc:Fallback xmlns="">
          <p:pic>
            <p:nvPicPr>
              <p:cNvPr id="95" name="Freihand 94">
                <a:extLst>
                  <a:ext uri="{FF2B5EF4-FFF2-40B4-BE49-F238E27FC236}">
                    <a16:creationId xmlns:a16="http://schemas.microsoft.com/office/drawing/2014/main" id="{422CD1DD-5CC7-18C5-C216-794801DFF5AD}"/>
                  </a:ext>
                </a:extLst>
              </p:cNvPr>
              <p:cNvPicPr/>
              <p:nvPr/>
            </p:nvPicPr>
            <p:blipFill>
              <a:blip r:embed="rId7"/>
              <a:stretch>
                <a:fillRect/>
              </a:stretch>
            </p:blipFill>
            <p:spPr>
              <a:xfrm>
                <a:off x="3174880" y="4895640"/>
                <a:ext cx="54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8" name="Freihand 107">
                <a:extLst>
                  <a:ext uri="{FF2B5EF4-FFF2-40B4-BE49-F238E27FC236}">
                    <a16:creationId xmlns:a16="http://schemas.microsoft.com/office/drawing/2014/main" id="{BBE04400-1E49-2CC6-2865-E7AEBCE896EA}"/>
                  </a:ext>
                </a:extLst>
              </p14:cNvPr>
              <p14:cNvContentPartPr/>
              <p14:nvPr/>
            </p14:nvContentPartPr>
            <p14:xfrm>
              <a:off x="1438960" y="3991320"/>
              <a:ext cx="2716920" cy="1451880"/>
            </p14:xfrm>
          </p:contentPart>
        </mc:Choice>
        <mc:Fallback xmlns="">
          <p:pic>
            <p:nvPicPr>
              <p:cNvPr id="108" name="Freihand 107">
                <a:extLst>
                  <a:ext uri="{FF2B5EF4-FFF2-40B4-BE49-F238E27FC236}">
                    <a16:creationId xmlns:a16="http://schemas.microsoft.com/office/drawing/2014/main" id="{BBE04400-1E49-2CC6-2865-E7AEBCE896EA}"/>
                  </a:ext>
                </a:extLst>
              </p:cNvPr>
              <p:cNvPicPr/>
              <p:nvPr/>
            </p:nvPicPr>
            <p:blipFill>
              <a:blip r:embed="rId9"/>
              <a:stretch>
                <a:fillRect/>
              </a:stretch>
            </p:blipFill>
            <p:spPr>
              <a:xfrm>
                <a:off x="1430320" y="3982680"/>
                <a:ext cx="2734560" cy="1469520"/>
              </a:xfrm>
              <a:prstGeom prst="rect">
                <a:avLst/>
              </a:prstGeom>
            </p:spPr>
          </p:pic>
        </mc:Fallback>
      </mc:AlternateContent>
      <p:grpSp>
        <p:nvGrpSpPr>
          <p:cNvPr id="446" name="Gruppieren 445">
            <a:extLst>
              <a:ext uri="{FF2B5EF4-FFF2-40B4-BE49-F238E27FC236}">
                <a16:creationId xmlns:a16="http://schemas.microsoft.com/office/drawing/2014/main" id="{B2FE1B93-2D47-C1C5-80C6-E9B6F8B8E682}"/>
              </a:ext>
            </a:extLst>
          </p:cNvPr>
          <p:cNvGrpSpPr/>
          <p:nvPr/>
        </p:nvGrpSpPr>
        <p:grpSpPr>
          <a:xfrm>
            <a:off x="473800" y="119880"/>
            <a:ext cx="11666520" cy="6766920"/>
            <a:chOff x="473800" y="119880"/>
            <a:chExt cx="11666520" cy="6766920"/>
          </a:xfrm>
        </p:grpSpPr>
        <mc:AlternateContent xmlns:mc="http://schemas.openxmlformats.org/markup-compatibility/2006" xmlns:p14="http://schemas.microsoft.com/office/powerpoint/2010/main">
          <mc:Choice Requires="p14">
            <p:contentPart p14:bwMode="auto" r:id="rId10">
              <p14:nvContentPartPr>
                <p14:cNvPr id="151" name="Freihand 150">
                  <a:extLst>
                    <a:ext uri="{FF2B5EF4-FFF2-40B4-BE49-F238E27FC236}">
                      <a16:creationId xmlns:a16="http://schemas.microsoft.com/office/drawing/2014/main" id="{B0D42ACD-3047-48D6-D09A-606F0AE46F68}"/>
                    </a:ext>
                  </a:extLst>
                </p14:cNvPr>
                <p14:cNvContentPartPr/>
                <p14:nvPr/>
              </p14:nvContentPartPr>
              <p14:xfrm>
                <a:off x="778360" y="4723920"/>
                <a:ext cx="351720" cy="41040"/>
              </p14:xfrm>
            </p:contentPart>
          </mc:Choice>
          <mc:Fallback xmlns="">
            <p:pic>
              <p:nvPicPr>
                <p:cNvPr id="151" name="Freihand 150">
                  <a:extLst>
                    <a:ext uri="{FF2B5EF4-FFF2-40B4-BE49-F238E27FC236}">
                      <a16:creationId xmlns:a16="http://schemas.microsoft.com/office/drawing/2014/main" id="{B0D42ACD-3047-48D6-D09A-606F0AE46F68}"/>
                    </a:ext>
                  </a:extLst>
                </p:cNvPr>
                <p:cNvPicPr/>
                <p:nvPr/>
              </p:nvPicPr>
              <p:blipFill>
                <a:blip r:embed="rId11"/>
                <a:stretch>
                  <a:fillRect/>
                </a:stretch>
              </p:blipFill>
              <p:spPr>
                <a:xfrm>
                  <a:off x="769720" y="4715280"/>
                  <a:ext cx="369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 name="Freihand 152">
                  <a:extLst>
                    <a:ext uri="{FF2B5EF4-FFF2-40B4-BE49-F238E27FC236}">
                      <a16:creationId xmlns:a16="http://schemas.microsoft.com/office/drawing/2014/main" id="{25864B5B-A204-37B6-F7AF-DE2040FCF253}"/>
                    </a:ext>
                  </a:extLst>
                </p14:cNvPr>
                <p14:cNvContentPartPr/>
                <p14:nvPr/>
              </p14:nvContentPartPr>
              <p14:xfrm>
                <a:off x="490360" y="4657680"/>
                <a:ext cx="110160" cy="280440"/>
              </p14:xfrm>
            </p:contentPart>
          </mc:Choice>
          <mc:Fallback xmlns="">
            <p:pic>
              <p:nvPicPr>
                <p:cNvPr id="153" name="Freihand 152">
                  <a:extLst>
                    <a:ext uri="{FF2B5EF4-FFF2-40B4-BE49-F238E27FC236}">
                      <a16:creationId xmlns:a16="http://schemas.microsoft.com/office/drawing/2014/main" id="{25864B5B-A204-37B6-F7AF-DE2040FCF253}"/>
                    </a:ext>
                  </a:extLst>
                </p:cNvPr>
                <p:cNvPicPr/>
                <p:nvPr/>
              </p:nvPicPr>
              <p:blipFill>
                <a:blip r:embed="rId13"/>
                <a:stretch>
                  <a:fillRect/>
                </a:stretch>
              </p:blipFill>
              <p:spPr>
                <a:xfrm>
                  <a:off x="481360" y="4649040"/>
                  <a:ext cx="127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4" name="Freihand 153">
                  <a:extLst>
                    <a:ext uri="{FF2B5EF4-FFF2-40B4-BE49-F238E27FC236}">
                      <a16:creationId xmlns:a16="http://schemas.microsoft.com/office/drawing/2014/main" id="{E2A6BCA6-F64D-4204-1A2D-C3F435C21681}"/>
                    </a:ext>
                  </a:extLst>
                </p14:cNvPr>
                <p14:cNvContentPartPr/>
                <p14:nvPr/>
              </p14:nvContentPartPr>
              <p14:xfrm>
                <a:off x="638320" y="4751280"/>
                <a:ext cx="65880" cy="180000"/>
              </p14:xfrm>
            </p:contentPart>
          </mc:Choice>
          <mc:Fallback xmlns="">
            <p:pic>
              <p:nvPicPr>
                <p:cNvPr id="154" name="Freihand 153">
                  <a:extLst>
                    <a:ext uri="{FF2B5EF4-FFF2-40B4-BE49-F238E27FC236}">
                      <a16:creationId xmlns:a16="http://schemas.microsoft.com/office/drawing/2014/main" id="{E2A6BCA6-F64D-4204-1A2D-C3F435C21681}"/>
                    </a:ext>
                  </a:extLst>
                </p:cNvPr>
                <p:cNvPicPr/>
                <p:nvPr/>
              </p:nvPicPr>
              <p:blipFill>
                <a:blip r:embed="rId15"/>
                <a:stretch>
                  <a:fillRect/>
                </a:stretch>
              </p:blipFill>
              <p:spPr>
                <a:xfrm>
                  <a:off x="629680" y="4742280"/>
                  <a:ext cx="83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 name="Freihand 88">
                  <a:extLst>
                    <a:ext uri="{FF2B5EF4-FFF2-40B4-BE49-F238E27FC236}">
                      <a16:creationId xmlns:a16="http://schemas.microsoft.com/office/drawing/2014/main" id="{D0186909-F3A0-9FF0-CC96-C6E10F89C6B3}"/>
                    </a:ext>
                  </a:extLst>
                </p14:cNvPr>
                <p14:cNvContentPartPr/>
                <p14:nvPr/>
              </p14:nvContentPartPr>
              <p14:xfrm>
                <a:off x="3125560" y="4053600"/>
                <a:ext cx="360" cy="360"/>
              </p14:xfrm>
            </p:contentPart>
          </mc:Choice>
          <mc:Fallback xmlns="">
            <p:pic>
              <p:nvPicPr>
                <p:cNvPr id="89" name="Freihand 88">
                  <a:extLst>
                    <a:ext uri="{FF2B5EF4-FFF2-40B4-BE49-F238E27FC236}">
                      <a16:creationId xmlns:a16="http://schemas.microsoft.com/office/drawing/2014/main" id="{D0186909-F3A0-9FF0-CC96-C6E10F89C6B3}"/>
                    </a:ext>
                  </a:extLst>
                </p:cNvPr>
                <p:cNvPicPr/>
                <p:nvPr/>
              </p:nvPicPr>
              <p:blipFill>
                <a:blip r:embed="rId17"/>
                <a:stretch>
                  <a:fillRect/>
                </a:stretch>
              </p:blipFill>
              <p:spPr>
                <a:xfrm>
                  <a:off x="3116920" y="4044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6" name="Freihand 265">
                  <a:extLst>
                    <a:ext uri="{FF2B5EF4-FFF2-40B4-BE49-F238E27FC236}">
                      <a16:creationId xmlns:a16="http://schemas.microsoft.com/office/drawing/2014/main" id="{1397F018-7C66-D651-1D23-A4A5E83970FA}"/>
                    </a:ext>
                  </a:extLst>
                </p14:cNvPr>
                <p14:cNvContentPartPr/>
                <p14:nvPr/>
              </p14:nvContentPartPr>
              <p14:xfrm>
                <a:off x="2706160" y="3974760"/>
                <a:ext cx="2160" cy="105840"/>
              </p14:xfrm>
            </p:contentPart>
          </mc:Choice>
          <mc:Fallback xmlns="">
            <p:pic>
              <p:nvPicPr>
                <p:cNvPr id="266" name="Freihand 265">
                  <a:extLst>
                    <a:ext uri="{FF2B5EF4-FFF2-40B4-BE49-F238E27FC236}">
                      <a16:creationId xmlns:a16="http://schemas.microsoft.com/office/drawing/2014/main" id="{1397F018-7C66-D651-1D23-A4A5E83970FA}"/>
                    </a:ext>
                  </a:extLst>
                </p:cNvPr>
                <p:cNvPicPr/>
                <p:nvPr/>
              </p:nvPicPr>
              <p:blipFill>
                <a:blip r:embed="rId19"/>
                <a:stretch>
                  <a:fillRect/>
                </a:stretch>
              </p:blipFill>
              <p:spPr>
                <a:xfrm>
                  <a:off x="2697520" y="3966120"/>
                  <a:ext cx="1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9C244DE7-5810-6F1D-EC9D-F8799902244D}"/>
                    </a:ext>
                  </a:extLst>
                </p14:cNvPr>
                <p14:cNvContentPartPr/>
                <p14:nvPr/>
              </p14:nvContentPartPr>
              <p14:xfrm>
                <a:off x="5334880" y="201960"/>
                <a:ext cx="21240" cy="194040"/>
              </p14:xfrm>
            </p:contentPart>
          </mc:Choice>
          <mc:Fallback xmlns="">
            <p:pic>
              <p:nvPicPr>
                <p:cNvPr id="9" name="Freihand 8">
                  <a:extLst>
                    <a:ext uri="{FF2B5EF4-FFF2-40B4-BE49-F238E27FC236}">
                      <a16:creationId xmlns:a16="http://schemas.microsoft.com/office/drawing/2014/main" id="{9C244DE7-5810-6F1D-EC9D-F8799902244D}"/>
                    </a:ext>
                  </a:extLst>
                </p:cNvPr>
                <p:cNvPicPr/>
                <p:nvPr/>
              </p:nvPicPr>
              <p:blipFill>
                <a:blip r:embed="rId21"/>
                <a:stretch>
                  <a:fillRect/>
                </a:stretch>
              </p:blipFill>
              <p:spPr>
                <a:xfrm>
                  <a:off x="5325880" y="192960"/>
                  <a:ext cx="38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CA758B35-E244-2CA9-0835-C9EA880BAC95}"/>
                    </a:ext>
                  </a:extLst>
                </p14:cNvPr>
                <p14:cNvContentPartPr/>
                <p14:nvPr/>
              </p14:nvContentPartPr>
              <p14:xfrm>
                <a:off x="5255320" y="266040"/>
                <a:ext cx="149760" cy="38880"/>
              </p14:xfrm>
            </p:contentPart>
          </mc:Choice>
          <mc:Fallback xmlns="">
            <p:pic>
              <p:nvPicPr>
                <p:cNvPr id="10" name="Freihand 9">
                  <a:extLst>
                    <a:ext uri="{FF2B5EF4-FFF2-40B4-BE49-F238E27FC236}">
                      <a16:creationId xmlns:a16="http://schemas.microsoft.com/office/drawing/2014/main" id="{CA758B35-E244-2CA9-0835-C9EA880BAC95}"/>
                    </a:ext>
                  </a:extLst>
                </p:cNvPr>
                <p:cNvPicPr/>
                <p:nvPr/>
              </p:nvPicPr>
              <p:blipFill>
                <a:blip r:embed="rId23"/>
                <a:stretch>
                  <a:fillRect/>
                </a:stretch>
              </p:blipFill>
              <p:spPr>
                <a:xfrm>
                  <a:off x="5246680" y="257400"/>
                  <a:ext cx="167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8DA5DB85-9AD0-F01A-36FC-525B656D4B44}"/>
                    </a:ext>
                  </a:extLst>
                </p14:cNvPr>
                <p14:cNvContentPartPr/>
                <p14:nvPr/>
              </p14:nvContentPartPr>
              <p14:xfrm>
                <a:off x="5670400" y="119880"/>
                <a:ext cx="143640" cy="225720"/>
              </p14:xfrm>
            </p:contentPart>
          </mc:Choice>
          <mc:Fallback xmlns="">
            <p:pic>
              <p:nvPicPr>
                <p:cNvPr id="11" name="Freihand 10">
                  <a:extLst>
                    <a:ext uri="{FF2B5EF4-FFF2-40B4-BE49-F238E27FC236}">
                      <a16:creationId xmlns:a16="http://schemas.microsoft.com/office/drawing/2014/main" id="{8DA5DB85-9AD0-F01A-36FC-525B656D4B44}"/>
                    </a:ext>
                  </a:extLst>
                </p:cNvPr>
                <p:cNvPicPr/>
                <p:nvPr/>
              </p:nvPicPr>
              <p:blipFill>
                <a:blip r:embed="rId25"/>
                <a:stretch>
                  <a:fillRect/>
                </a:stretch>
              </p:blipFill>
              <p:spPr>
                <a:xfrm>
                  <a:off x="5661400" y="111240"/>
                  <a:ext cx="161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F0D37522-1DA3-98BF-B31B-B2F55A4F669D}"/>
                    </a:ext>
                  </a:extLst>
                </p14:cNvPr>
                <p14:cNvContentPartPr/>
                <p14:nvPr/>
              </p14:nvContentPartPr>
              <p14:xfrm>
                <a:off x="5801440" y="136800"/>
                <a:ext cx="59400" cy="180720"/>
              </p14:xfrm>
            </p:contentPart>
          </mc:Choice>
          <mc:Fallback xmlns="">
            <p:pic>
              <p:nvPicPr>
                <p:cNvPr id="21" name="Freihand 20">
                  <a:extLst>
                    <a:ext uri="{FF2B5EF4-FFF2-40B4-BE49-F238E27FC236}">
                      <a16:creationId xmlns:a16="http://schemas.microsoft.com/office/drawing/2014/main" id="{F0D37522-1DA3-98BF-B31B-B2F55A4F669D}"/>
                    </a:ext>
                  </a:extLst>
                </p:cNvPr>
                <p:cNvPicPr/>
                <p:nvPr/>
              </p:nvPicPr>
              <p:blipFill>
                <a:blip r:embed="rId27"/>
                <a:stretch>
                  <a:fillRect/>
                </a:stretch>
              </p:blipFill>
              <p:spPr>
                <a:xfrm>
                  <a:off x="5792800" y="127800"/>
                  <a:ext cx="77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B0BAF0FA-D665-9F3B-A5D1-3932930D4120}"/>
                    </a:ext>
                  </a:extLst>
                </p14:cNvPr>
                <p14:cNvContentPartPr/>
                <p14:nvPr/>
              </p14:nvContentPartPr>
              <p14:xfrm>
                <a:off x="5705680" y="379080"/>
                <a:ext cx="149040" cy="16920"/>
              </p14:xfrm>
            </p:contentPart>
          </mc:Choice>
          <mc:Fallback xmlns="">
            <p:pic>
              <p:nvPicPr>
                <p:cNvPr id="22" name="Freihand 21">
                  <a:extLst>
                    <a:ext uri="{FF2B5EF4-FFF2-40B4-BE49-F238E27FC236}">
                      <a16:creationId xmlns:a16="http://schemas.microsoft.com/office/drawing/2014/main" id="{B0BAF0FA-D665-9F3B-A5D1-3932930D4120}"/>
                    </a:ext>
                  </a:extLst>
                </p:cNvPr>
                <p:cNvPicPr/>
                <p:nvPr/>
              </p:nvPicPr>
              <p:blipFill>
                <a:blip r:embed="rId29"/>
                <a:stretch>
                  <a:fillRect/>
                </a:stretch>
              </p:blipFill>
              <p:spPr>
                <a:xfrm>
                  <a:off x="5696680" y="370080"/>
                  <a:ext cx="166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2E0C38FB-8970-45A0-6AB5-07DBF97A1168}"/>
                    </a:ext>
                  </a:extLst>
                </p14:cNvPr>
                <p14:cNvContentPartPr/>
                <p14:nvPr/>
              </p14:nvContentPartPr>
              <p14:xfrm>
                <a:off x="5991520" y="191880"/>
                <a:ext cx="137520" cy="171720"/>
              </p14:xfrm>
            </p:contentPart>
          </mc:Choice>
          <mc:Fallback xmlns="">
            <p:pic>
              <p:nvPicPr>
                <p:cNvPr id="23" name="Freihand 22">
                  <a:extLst>
                    <a:ext uri="{FF2B5EF4-FFF2-40B4-BE49-F238E27FC236}">
                      <a16:creationId xmlns:a16="http://schemas.microsoft.com/office/drawing/2014/main" id="{2E0C38FB-8970-45A0-6AB5-07DBF97A1168}"/>
                    </a:ext>
                  </a:extLst>
                </p:cNvPr>
                <p:cNvPicPr/>
                <p:nvPr/>
              </p:nvPicPr>
              <p:blipFill>
                <a:blip r:embed="rId31"/>
                <a:stretch>
                  <a:fillRect/>
                </a:stretch>
              </p:blipFill>
              <p:spPr>
                <a:xfrm>
                  <a:off x="5982880" y="182880"/>
                  <a:ext cx="155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0A91526D-553A-3C55-33EB-C71E03B2C758}"/>
                    </a:ext>
                  </a:extLst>
                </p14:cNvPr>
                <p14:cNvContentPartPr/>
                <p14:nvPr/>
              </p14:nvContentPartPr>
              <p14:xfrm>
                <a:off x="4662400" y="1146960"/>
                <a:ext cx="243360" cy="212040"/>
              </p14:xfrm>
            </p:contentPart>
          </mc:Choice>
          <mc:Fallback xmlns="">
            <p:pic>
              <p:nvPicPr>
                <p:cNvPr id="33" name="Freihand 32">
                  <a:extLst>
                    <a:ext uri="{FF2B5EF4-FFF2-40B4-BE49-F238E27FC236}">
                      <a16:creationId xmlns:a16="http://schemas.microsoft.com/office/drawing/2014/main" id="{0A91526D-553A-3C55-33EB-C71E03B2C758}"/>
                    </a:ext>
                  </a:extLst>
                </p:cNvPr>
                <p:cNvPicPr/>
                <p:nvPr/>
              </p:nvPicPr>
              <p:blipFill>
                <a:blip r:embed="rId33"/>
                <a:stretch>
                  <a:fillRect/>
                </a:stretch>
              </p:blipFill>
              <p:spPr>
                <a:xfrm>
                  <a:off x="4653760" y="1138320"/>
                  <a:ext cx="261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DDD1E1A4-455B-ACBD-4336-FDC305BF6593}"/>
                    </a:ext>
                  </a:extLst>
                </p14:cNvPr>
                <p14:cNvContentPartPr/>
                <p14:nvPr/>
              </p14:nvContentPartPr>
              <p14:xfrm>
                <a:off x="5047240" y="1065600"/>
                <a:ext cx="180000" cy="225360"/>
              </p14:xfrm>
            </p:contentPart>
          </mc:Choice>
          <mc:Fallback xmlns="">
            <p:pic>
              <p:nvPicPr>
                <p:cNvPr id="34" name="Freihand 33">
                  <a:extLst>
                    <a:ext uri="{FF2B5EF4-FFF2-40B4-BE49-F238E27FC236}">
                      <a16:creationId xmlns:a16="http://schemas.microsoft.com/office/drawing/2014/main" id="{DDD1E1A4-455B-ACBD-4336-FDC305BF6593}"/>
                    </a:ext>
                  </a:extLst>
                </p:cNvPr>
                <p:cNvPicPr/>
                <p:nvPr/>
              </p:nvPicPr>
              <p:blipFill>
                <a:blip r:embed="rId35"/>
                <a:stretch>
                  <a:fillRect/>
                </a:stretch>
              </p:blipFill>
              <p:spPr>
                <a:xfrm>
                  <a:off x="5038600" y="1056960"/>
                  <a:ext cx="197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A3DEF2BF-BF6A-38FA-FE2E-53F79789816B}"/>
                    </a:ext>
                  </a:extLst>
                </p14:cNvPr>
                <p14:cNvContentPartPr/>
                <p14:nvPr/>
              </p14:nvContentPartPr>
              <p14:xfrm>
                <a:off x="5384560" y="894240"/>
                <a:ext cx="29520" cy="207720"/>
              </p14:xfrm>
            </p:contentPart>
          </mc:Choice>
          <mc:Fallback xmlns="">
            <p:pic>
              <p:nvPicPr>
                <p:cNvPr id="35" name="Freihand 34">
                  <a:extLst>
                    <a:ext uri="{FF2B5EF4-FFF2-40B4-BE49-F238E27FC236}">
                      <a16:creationId xmlns:a16="http://schemas.microsoft.com/office/drawing/2014/main" id="{A3DEF2BF-BF6A-38FA-FE2E-53F79789816B}"/>
                    </a:ext>
                  </a:extLst>
                </p:cNvPr>
                <p:cNvPicPr/>
                <p:nvPr/>
              </p:nvPicPr>
              <p:blipFill>
                <a:blip r:embed="rId37"/>
                <a:stretch>
                  <a:fillRect/>
                </a:stretch>
              </p:blipFill>
              <p:spPr>
                <a:xfrm>
                  <a:off x="5375920" y="885600"/>
                  <a:ext cx="47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3" name="Freihand 272">
                  <a:extLst>
                    <a:ext uri="{FF2B5EF4-FFF2-40B4-BE49-F238E27FC236}">
                      <a16:creationId xmlns:a16="http://schemas.microsoft.com/office/drawing/2014/main" id="{AF9D7A42-BA06-BBE7-57D8-EDDB642D57D7}"/>
                    </a:ext>
                  </a:extLst>
                </p14:cNvPr>
                <p14:cNvContentPartPr/>
                <p14:nvPr/>
              </p14:nvContentPartPr>
              <p14:xfrm>
                <a:off x="1570360" y="1040400"/>
                <a:ext cx="2419560" cy="2120400"/>
              </p14:xfrm>
            </p:contentPart>
          </mc:Choice>
          <mc:Fallback xmlns="">
            <p:pic>
              <p:nvPicPr>
                <p:cNvPr id="273" name="Freihand 272">
                  <a:extLst>
                    <a:ext uri="{FF2B5EF4-FFF2-40B4-BE49-F238E27FC236}">
                      <a16:creationId xmlns:a16="http://schemas.microsoft.com/office/drawing/2014/main" id="{AF9D7A42-BA06-BBE7-57D8-EDDB642D57D7}"/>
                    </a:ext>
                  </a:extLst>
                </p:cNvPr>
                <p:cNvPicPr/>
                <p:nvPr/>
              </p:nvPicPr>
              <p:blipFill>
                <a:blip r:embed="rId39"/>
                <a:stretch>
                  <a:fillRect/>
                </a:stretch>
              </p:blipFill>
              <p:spPr>
                <a:xfrm>
                  <a:off x="1561720" y="1031760"/>
                  <a:ext cx="2437200" cy="213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4" name="Freihand 273">
                  <a:extLst>
                    <a:ext uri="{FF2B5EF4-FFF2-40B4-BE49-F238E27FC236}">
                      <a16:creationId xmlns:a16="http://schemas.microsoft.com/office/drawing/2014/main" id="{81582C8C-99AC-6D64-BB7E-5E829DD66057}"/>
                    </a:ext>
                  </a:extLst>
                </p14:cNvPr>
                <p14:cNvContentPartPr/>
                <p14:nvPr/>
              </p14:nvContentPartPr>
              <p14:xfrm>
                <a:off x="4224640" y="736560"/>
                <a:ext cx="179640" cy="271080"/>
              </p14:xfrm>
            </p:contentPart>
          </mc:Choice>
          <mc:Fallback xmlns="">
            <p:pic>
              <p:nvPicPr>
                <p:cNvPr id="274" name="Freihand 273">
                  <a:extLst>
                    <a:ext uri="{FF2B5EF4-FFF2-40B4-BE49-F238E27FC236}">
                      <a16:creationId xmlns:a16="http://schemas.microsoft.com/office/drawing/2014/main" id="{81582C8C-99AC-6D64-BB7E-5E829DD66057}"/>
                    </a:ext>
                  </a:extLst>
                </p:cNvPr>
                <p:cNvPicPr/>
                <p:nvPr/>
              </p:nvPicPr>
              <p:blipFill>
                <a:blip r:embed="rId41"/>
                <a:stretch>
                  <a:fillRect/>
                </a:stretch>
              </p:blipFill>
              <p:spPr>
                <a:xfrm>
                  <a:off x="4216000" y="727920"/>
                  <a:ext cx="1972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5" name="Freihand 274">
                  <a:extLst>
                    <a:ext uri="{FF2B5EF4-FFF2-40B4-BE49-F238E27FC236}">
                      <a16:creationId xmlns:a16="http://schemas.microsoft.com/office/drawing/2014/main" id="{C94EA371-87A2-A822-BC31-7014F5545909}"/>
                    </a:ext>
                  </a:extLst>
                </p14:cNvPr>
                <p14:cNvContentPartPr/>
                <p14:nvPr/>
              </p14:nvContentPartPr>
              <p14:xfrm>
                <a:off x="4512640" y="634320"/>
                <a:ext cx="179640" cy="277920"/>
              </p14:xfrm>
            </p:contentPart>
          </mc:Choice>
          <mc:Fallback xmlns="">
            <p:pic>
              <p:nvPicPr>
                <p:cNvPr id="275" name="Freihand 274">
                  <a:extLst>
                    <a:ext uri="{FF2B5EF4-FFF2-40B4-BE49-F238E27FC236}">
                      <a16:creationId xmlns:a16="http://schemas.microsoft.com/office/drawing/2014/main" id="{C94EA371-87A2-A822-BC31-7014F5545909}"/>
                    </a:ext>
                  </a:extLst>
                </p:cNvPr>
                <p:cNvPicPr/>
                <p:nvPr/>
              </p:nvPicPr>
              <p:blipFill>
                <a:blip r:embed="rId43"/>
                <a:stretch>
                  <a:fillRect/>
                </a:stretch>
              </p:blipFill>
              <p:spPr>
                <a:xfrm>
                  <a:off x="4504000" y="625320"/>
                  <a:ext cx="1972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6" name="Freihand 275">
                  <a:extLst>
                    <a:ext uri="{FF2B5EF4-FFF2-40B4-BE49-F238E27FC236}">
                      <a16:creationId xmlns:a16="http://schemas.microsoft.com/office/drawing/2014/main" id="{6082849A-BB3C-FEED-7C4E-6C9CFC39A6A0}"/>
                    </a:ext>
                  </a:extLst>
                </p14:cNvPr>
                <p14:cNvContentPartPr/>
                <p14:nvPr/>
              </p14:nvContentPartPr>
              <p14:xfrm>
                <a:off x="4804600" y="458640"/>
                <a:ext cx="50040" cy="194760"/>
              </p14:xfrm>
            </p:contentPart>
          </mc:Choice>
          <mc:Fallback xmlns="">
            <p:pic>
              <p:nvPicPr>
                <p:cNvPr id="276" name="Freihand 275">
                  <a:extLst>
                    <a:ext uri="{FF2B5EF4-FFF2-40B4-BE49-F238E27FC236}">
                      <a16:creationId xmlns:a16="http://schemas.microsoft.com/office/drawing/2014/main" id="{6082849A-BB3C-FEED-7C4E-6C9CFC39A6A0}"/>
                    </a:ext>
                  </a:extLst>
                </p:cNvPr>
                <p:cNvPicPr/>
                <p:nvPr/>
              </p:nvPicPr>
              <p:blipFill>
                <a:blip r:embed="rId45"/>
                <a:stretch>
                  <a:fillRect/>
                </a:stretch>
              </p:blipFill>
              <p:spPr>
                <a:xfrm>
                  <a:off x="4795600" y="449640"/>
                  <a:ext cx="67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7" name="Freihand 276">
                  <a:extLst>
                    <a:ext uri="{FF2B5EF4-FFF2-40B4-BE49-F238E27FC236}">
                      <a16:creationId xmlns:a16="http://schemas.microsoft.com/office/drawing/2014/main" id="{B2D9F1E0-AC1A-C0DF-321C-B969B9377AC0}"/>
                    </a:ext>
                  </a:extLst>
                </p14:cNvPr>
                <p14:cNvContentPartPr/>
                <p14:nvPr/>
              </p14:nvContentPartPr>
              <p14:xfrm>
                <a:off x="4871920" y="510840"/>
                <a:ext cx="18000" cy="106200"/>
              </p14:xfrm>
            </p:contentPart>
          </mc:Choice>
          <mc:Fallback xmlns="">
            <p:pic>
              <p:nvPicPr>
                <p:cNvPr id="277" name="Freihand 276">
                  <a:extLst>
                    <a:ext uri="{FF2B5EF4-FFF2-40B4-BE49-F238E27FC236}">
                      <a16:creationId xmlns:a16="http://schemas.microsoft.com/office/drawing/2014/main" id="{B2D9F1E0-AC1A-C0DF-321C-B969B9377AC0}"/>
                    </a:ext>
                  </a:extLst>
                </p:cNvPr>
                <p:cNvPicPr/>
                <p:nvPr/>
              </p:nvPicPr>
              <p:blipFill>
                <a:blip r:embed="rId47"/>
                <a:stretch>
                  <a:fillRect/>
                </a:stretch>
              </p:blipFill>
              <p:spPr>
                <a:xfrm>
                  <a:off x="4863280" y="501840"/>
                  <a:ext cx="3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0" name="Freihand 279">
                  <a:extLst>
                    <a:ext uri="{FF2B5EF4-FFF2-40B4-BE49-F238E27FC236}">
                      <a16:creationId xmlns:a16="http://schemas.microsoft.com/office/drawing/2014/main" id="{79403E5E-2B62-0B71-2A31-B013FF97A41F}"/>
                    </a:ext>
                  </a:extLst>
                </p14:cNvPr>
                <p14:cNvContentPartPr/>
                <p14:nvPr/>
              </p14:nvContentPartPr>
              <p14:xfrm>
                <a:off x="4889560" y="440280"/>
                <a:ext cx="25560" cy="180720"/>
              </p14:xfrm>
            </p:contentPart>
          </mc:Choice>
          <mc:Fallback xmlns="">
            <p:pic>
              <p:nvPicPr>
                <p:cNvPr id="280" name="Freihand 279">
                  <a:extLst>
                    <a:ext uri="{FF2B5EF4-FFF2-40B4-BE49-F238E27FC236}">
                      <a16:creationId xmlns:a16="http://schemas.microsoft.com/office/drawing/2014/main" id="{79403E5E-2B62-0B71-2A31-B013FF97A41F}"/>
                    </a:ext>
                  </a:extLst>
                </p:cNvPr>
                <p:cNvPicPr/>
                <p:nvPr/>
              </p:nvPicPr>
              <p:blipFill>
                <a:blip r:embed="rId49"/>
                <a:stretch>
                  <a:fillRect/>
                </a:stretch>
              </p:blipFill>
              <p:spPr>
                <a:xfrm>
                  <a:off x="4880920" y="431280"/>
                  <a:ext cx="43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9" name="Freihand 288">
                  <a:extLst>
                    <a:ext uri="{FF2B5EF4-FFF2-40B4-BE49-F238E27FC236}">
                      <a16:creationId xmlns:a16="http://schemas.microsoft.com/office/drawing/2014/main" id="{D7902FB3-2CAD-1BDC-516F-BD2F3069A8AA}"/>
                    </a:ext>
                  </a:extLst>
                </p14:cNvPr>
                <p14:cNvContentPartPr/>
                <p14:nvPr/>
              </p14:nvContentPartPr>
              <p14:xfrm>
                <a:off x="2133400" y="3390120"/>
                <a:ext cx="28440" cy="385920"/>
              </p14:xfrm>
            </p:contentPart>
          </mc:Choice>
          <mc:Fallback xmlns="">
            <p:pic>
              <p:nvPicPr>
                <p:cNvPr id="289" name="Freihand 288">
                  <a:extLst>
                    <a:ext uri="{FF2B5EF4-FFF2-40B4-BE49-F238E27FC236}">
                      <a16:creationId xmlns:a16="http://schemas.microsoft.com/office/drawing/2014/main" id="{D7902FB3-2CAD-1BDC-516F-BD2F3069A8AA}"/>
                    </a:ext>
                  </a:extLst>
                </p:cNvPr>
                <p:cNvPicPr/>
                <p:nvPr/>
              </p:nvPicPr>
              <p:blipFill>
                <a:blip r:embed="rId51"/>
                <a:stretch>
                  <a:fillRect/>
                </a:stretch>
              </p:blipFill>
              <p:spPr>
                <a:xfrm>
                  <a:off x="2124400" y="3381120"/>
                  <a:ext cx="460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8" name="Freihand 297">
                  <a:extLst>
                    <a:ext uri="{FF2B5EF4-FFF2-40B4-BE49-F238E27FC236}">
                      <a16:creationId xmlns:a16="http://schemas.microsoft.com/office/drawing/2014/main" id="{3B7AB78D-CD6C-5BDA-B401-5DE1127E9EBD}"/>
                    </a:ext>
                  </a:extLst>
                </p14:cNvPr>
                <p14:cNvContentPartPr/>
                <p14:nvPr/>
              </p14:nvContentPartPr>
              <p14:xfrm>
                <a:off x="6141280" y="2338200"/>
                <a:ext cx="281520" cy="199440"/>
              </p14:xfrm>
            </p:contentPart>
          </mc:Choice>
          <mc:Fallback xmlns="">
            <p:pic>
              <p:nvPicPr>
                <p:cNvPr id="298" name="Freihand 297">
                  <a:extLst>
                    <a:ext uri="{FF2B5EF4-FFF2-40B4-BE49-F238E27FC236}">
                      <a16:creationId xmlns:a16="http://schemas.microsoft.com/office/drawing/2014/main" id="{3B7AB78D-CD6C-5BDA-B401-5DE1127E9EBD}"/>
                    </a:ext>
                  </a:extLst>
                </p:cNvPr>
                <p:cNvPicPr/>
                <p:nvPr/>
              </p:nvPicPr>
              <p:blipFill>
                <a:blip r:embed="rId53"/>
                <a:stretch>
                  <a:fillRect/>
                </a:stretch>
              </p:blipFill>
              <p:spPr>
                <a:xfrm>
                  <a:off x="6132640" y="2329200"/>
                  <a:ext cx="299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9" name="Freihand 298">
                  <a:extLst>
                    <a:ext uri="{FF2B5EF4-FFF2-40B4-BE49-F238E27FC236}">
                      <a16:creationId xmlns:a16="http://schemas.microsoft.com/office/drawing/2014/main" id="{8FA59AA0-228C-4E8B-D97F-400D564C5C69}"/>
                    </a:ext>
                  </a:extLst>
                </p14:cNvPr>
                <p14:cNvContentPartPr/>
                <p14:nvPr/>
              </p14:nvContentPartPr>
              <p14:xfrm>
                <a:off x="6470680" y="2291040"/>
                <a:ext cx="117000" cy="204480"/>
              </p14:xfrm>
            </p:contentPart>
          </mc:Choice>
          <mc:Fallback xmlns="">
            <p:pic>
              <p:nvPicPr>
                <p:cNvPr id="299" name="Freihand 298">
                  <a:extLst>
                    <a:ext uri="{FF2B5EF4-FFF2-40B4-BE49-F238E27FC236}">
                      <a16:creationId xmlns:a16="http://schemas.microsoft.com/office/drawing/2014/main" id="{8FA59AA0-228C-4E8B-D97F-400D564C5C69}"/>
                    </a:ext>
                  </a:extLst>
                </p:cNvPr>
                <p:cNvPicPr/>
                <p:nvPr/>
              </p:nvPicPr>
              <p:blipFill>
                <a:blip r:embed="rId55"/>
                <a:stretch>
                  <a:fillRect/>
                </a:stretch>
              </p:blipFill>
              <p:spPr>
                <a:xfrm>
                  <a:off x="6461680" y="2282400"/>
                  <a:ext cx="13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7" name="Freihand 266">
                  <a:extLst>
                    <a:ext uri="{FF2B5EF4-FFF2-40B4-BE49-F238E27FC236}">
                      <a16:creationId xmlns:a16="http://schemas.microsoft.com/office/drawing/2014/main" id="{9D8A0CC9-8379-B19C-41E1-DE8C36B06D74}"/>
                    </a:ext>
                  </a:extLst>
                </p14:cNvPr>
                <p14:cNvContentPartPr/>
                <p14:nvPr/>
              </p14:nvContentPartPr>
              <p14:xfrm>
                <a:off x="2716240" y="3582000"/>
                <a:ext cx="10440" cy="80280"/>
              </p14:xfrm>
            </p:contentPart>
          </mc:Choice>
          <mc:Fallback xmlns="">
            <p:pic>
              <p:nvPicPr>
                <p:cNvPr id="267" name="Freihand 266">
                  <a:extLst>
                    <a:ext uri="{FF2B5EF4-FFF2-40B4-BE49-F238E27FC236}">
                      <a16:creationId xmlns:a16="http://schemas.microsoft.com/office/drawing/2014/main" id="{9D8A0CC9-8379-B19C-41E1-DE8C36B06D74}"/>
                    </a:ext>
                  </a:extLst>
                </p:cNvPr>
                <p:cNvPicPr/>
                <p:nvPr/>
              </p:nvPicPr>
              <p:blipFill>
                <a:blip r:embed="rId57"/>
                <a:stretch>
                  <a:fillRect/>
                </a:stretch>
              </p:blipFill>
              <p:spPr>
                <a:xfrm>
                  <a:off x="2707600" y="3573000"/>
                  <a:ext cx="28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4" name="Freihand 83">
                  <a:extLst>
                    <a:ext uri="{FF2B5EF4-FFF2-40B4-BE49-F238E27FC236}">
                      <a16:creationId xmlns:a16="http://schemas.microsoft.com/office/drawing/2014/main" id="{20494256-E94B-780E-78D1-DC7032EDE0E3}"/>
                    </a:ext>
                  </a:extLst>
                </p14:cNvPr>
                <p14:cNvContentPartPr/>
                <p14:nvPr/>
              </p14:nvContentPartPr>
              <p14:xfrm>
                <a:off x="3064360" y="2359800"/>
                <a:ext cx="7200" cy="60840"/>
              </p14:xfrm>
            </p:contentPart>
          </mc:Choice>
          <mc:Fallback xmlns="">
            <p:pic>
              <p:nvPicPr>
                <p:cNvPr id="84" name="Freihand 83">
                  <a:extLst>
                    <a:ext uri="{FF2B5EF4-FFF2-40B4-BE49-F238E27FC236}">
                      <a16:creationId xmlns:a16="http://schemas.microsoft.com/office/drawing/2014/main" id="{20494256-E94B-780E-78D1-DC7032EDE0E3}"/>
                    </a:ext>
                  </a:extLst>
                </p:cNvPr>
                <p:cNvPicPr/>
                <p:nvPr/>
              </p:nvPicPr>
              <p:blipFill>
                <a:blip r:embed="rId59"/>
                <a:stretch>
                  <a:fillRect/>
                </a:stretch>
              </p:blipFill>
              <p:spPr>
                <a:xfrm>
                  <a:off x="3055720" y="2351160"/>
                  <a:ext cx="24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5" name="Freihand 84">
                  <a:extLst>
                    <a:ext uri="{FF2B5EF4-FFF2-40B4-BE49-F238E27FC236}">
                      <a16:creationId xmlns:a16="http://schemas.microsoft.com/office/drawing/2014/main" id="{57FA785E-6EE8-131C-18F6-491D39356E41}"/>
                    </a:ext>
                  </a:extLst>
                </p14:cNvPr>
                <p14:cNvContentPartPr/>
                <p14:nvPr/>
              </p14:nvContentPartPr>
              <p14:xfrm>
                <a:off x="3079120" y="2555280"/>
                <a:ext cx="9720" cy="118440"/>
              </p14:xfrm>
            </p:contentPart>
          </mc:Choice>
          <mc:Fallback xmlns="">
            <p:pic>
              <p:nvPicPr>
                <p:cNvPr id="85" name="Freihand 84">
                  <a:extLst>
                    <a:ext uri="{FF2B5EF4-FFF2-40B4-BE49-F238E27FC236}">
                      <a16:creationId xmlns:a16="http://schemas.microsoft.com/office/drawing/2014/main" id="{57FA785E-6EE8-131C-18F6-491D39356E41}"/>
                    </a:ext>
                  </a:extLst>
                </p:cNvPr>
                <p:cNvPicPr/>
                <p:nvPr/>
              </p:nvPicPr>
              <p:blipFill>
                <a:blip r:embed="rId61"/>
                <a:stretch>
                  <a:fillRect/>
                </a:stretch>
              </p:blipFill>
              <p:spPr>
                <a:xfrm>
                  <a:off x="3070120" y="2546640"/>
                  <a:ext cx="27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7" name="Freihand 86">
                  <a:extLst>
                    <a:ext uri="{FF2B5EF4-FFF2-40B4-BE49-F238E27FC236}">
                      <a16:creationId xmlns:a16="http://schemas.microsoft.com/office/drawing/2014/main" id="{1AE8F224-C84A-4242-70C2-C62381FD1097}"/>
                    </a:ext>
                  </a:extLst>
                </p14:cNvPr>
                <p14:cNvContentPartPr/>
                <p14:nvPr/>
              </p14:nvContentPartPr>
              <p14:xfrm>
                <a:off x="3097840" y="2835360"/>
                <a:ext cx="7200" cy="66600"/>
              </p14:xfrm>
            </p:contentPart>
          </mc:Choice>
          <mc:Fallback xmlns="">
            <p:pic>
              <p:nvPicPr>
                <p:cNvPr id="87" name="Freihand 86">
                  <a:extLst>
                    <a:ext uri="{FF2B5EF4-FFF2-40B4-BE49-F238E27FC236}">
                      <a16:creationId xmlns:a16="http://schemas.microsoft.com/office/drawing/2014/main" id="{1AE8F224-C84A-4242-70C2-C62381FD1097}"/>
                    </a:ext>
                  </a:extLst>
                </p:cNvPr>
                <p:cNvPicPr/>
                <p:nvPr/>
              </p:nvPicPr>
              <p:blipFill>
                <a:blip r:embed="rId63"/>
                <a:stretch>
                  <a:fillRect/>
                </a:stretch>
              </p:blipFill>
              <p:spPr>
                <a:xfrm>
                  <a:off x="3089200" y="2826360"/>
                  <a:ext cx="24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8" name="Freihand 87">
                  <a:extLst>
                    <a:ext uri="{FF2B5EF4-FFF2-40B4-BE49-F238E27FC236}">
                      <a16:creationId xmlns:a16="http://schemas.microsoft.com/office/drawing/2014/main" id="{F9E1D92C-F499-4948-F856-C645E07474A9}"/>
                    </a:ext>
                  </a:extLst>
                </p14:cNvPr>
                <p14:cNvContentPartPr/>
                <p14:nvPr/>
              </p14:nvContentPartPr>
              <p14:xfrm>
                <a:off x="3100000" y="3258360"/>
                <a:ext cx="2880" cy="94320"/>
              </p14:xfrm>
            </p:contentPart>
          </mc:Choice>
          <mc:Fallback xmlns="">
            <p:pic>
              <p:nvPicPr>
                <p:cNvPr id="88" name="Freihand 87">
                  <a:extLst>
                    <a:ext uri="{FF2B5EF4-FFF2-40B4-BE49-F238E27FC236}">
                      <a16:creationId xmlns:a16="http://schemas.microsoft.com/office/drawing/2014/main" id="{F9E1D92C-F499-4948-F856-C645E07474A9}"/>
                    </a:ext>
                  </a:extLst>
                </p:cNvPr>
                <p:cNvPicPr/>
                <p:nvPr/>
              </p:nvPicPr>
              <p:blipFill>
                <a:blip r:embed="rId65"/>
                <a:stretch>
                  <a:fillRect/>
                </a:stretch>
              </p:blipFill>
              <p:spPr>
                <a:xfrm>
                  <a:off x="3091000" y="3249720"/>
                  <a:ext cx="20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8" name="Freihand 267">
                  <a:extLst>
                    <a:ext uri="{FF2B5EF4-FFF2-40B4-BE49-F238E27FC236}">
                      <a16:creationId xmlns:a16="http://schemas.microsoft.com/office/drawing/2014/main" id="{A071BB08-28CA-D3E0-5CA7-0E5F2DC5E9FA}"/>
                    </a:ext>
                  </a:extLst>
                </p14:cNvPr>
                <p14:cNvContentPartPr/>
                <p14:nvPr/>
              </p14:nvContentPartPr>
              <p14:xfrm>
                <a:off x="2701840" y="3150000"/>
                <a:ext cx="7920" cy="144720"/>
              </p14:xfrm>
            </p:contentPart>
          </mc:Choice>
          <mc:Fallback xmlns="">
            <p:pic>
              <p:nvPicPr>
                <p:cNvPr id="268" name="Freihand 267">
                  <a:extLst>
                    <a:ext uri="{FF2B5EF4-FFF2-40B4-BE49-F238E27FC236}">
                      <a16:creationId xmlns:a16="http://schemas.microsoft.com/office/drawing/2014/main" id="{A071BB08-28CA-D3E0-5CA7-0E5F2DC5E9FA}"/>
                    </a:ext>
                  </a:extLst>
                </p:cNvPr>
                <p:cNvPicPr/>
                <p:nvPr/>
              </p:nvPicPr>
              <p:blipFill>
                <a:blip r:embed="rId67"/>
                <a:stretch>
                  <a:fillRect/>
                </a:stretch>
              </p:blipFill>
              <p:spPr>
                <a:xfrm>
                  <a:off x="2693200" y="3141000"/>
                  <a:ext cx="25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9" name="Freihand 268">
                  <a:extLst>
                    <a:ext uri="{FF2B5EF4-FFF2-40B4-BE49-F238E27FC236}">
                      <a16:creationId xmlns:a16="http://schemas.microsoft.com/office/drawing/2014/main" id="{249B97FF-618B-DCD9-77B6-1B68DAA6F09B}"/>
                    </a:ext>
                  </a:extLst>
                </p14:cNvPr>
                <p14:cNvContentPartPr/>
                <p14:nvPr/>
              </p14:nvContentPartPr>
              <p14:xfrm>
                <a:off x="2688520" y="2840400"/>
                <a:ext cx="12240" cy="115200"/>
              </p14:xfrm>
            </p:contentPart>
          </mc:Choice>
          <mc:Fallback xmlns="">
            <p:pic>
              <p:nvPicPr>
                <p:cNvPr id="269" name="Freihand 268">
                  <a:extLst>
                    <a:ext uri="{FF2B5EF4-FFF2-40B4-BE49-F238E27FC236}">
                      <a16:creationId xmlns:a16="http://schemas.microsoft.com/office/drawing/2014/main" id="{249B97FF-618B-DCD9-77B6-1B68DAA6F09B}"/>
                    </a:ext>
                  </a:extLst>
                </p:cNvPr>
                <p:cNvPicPr/>
                <p:nvPr/>
              </p:nvPicPr>
              <p:blipFill>
                <a:blip r:embed="rId69"/>
                <a:stretch>
                  <a:fillRect/>
                </a:stretch>
              </p:blipFill>
              <p:spPr>
                <a:xfrm>
                  <a:off x="2679880" y="2831400"/>
                  <a:ext cx="29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0" name="Freihand 269">
                  <a:extLst>
                    <a:ext uri="{FF2B5EF4-FFF2-40B4-BE49-F238E27FC236}">
                      <a16:creationId xmlns:a16="http://schemas.microsoft.com/office/drawing/2014/main" id="{AABA125C-C5F2-539E-C237-547E8B8F57D7}"/>
                    </a:ext>
                  </a:extLst>
                </p14:cNvPr>
                <p14:cNvContentPartPr/>
                <p14:nvPr/>
              </p14:nvContentPartPr>
              <p14:xfrm>
                <a:off x="2701120" y="2496600"/>
                <a:ext cx="4320" cy="139680"/>
              </p14:xfrm>
            </p:contentPart>
          </mc:Choice>
          <mc:Fallback xmlns="">
            <p:pic>
              <p:nvPicPr>
                <p:cNvPr id="270" name="Freihand 269">
                  <a:extLst>
                    <a:ext uri="{FF2B5EF4-FFF2-40B4-BE49-F238E27FC236}">
                      <a16:creationId xmlns:a16="http://schemas.microsoft.com/office/drawing/2014/main" id="{AABA125C-C5F2-539E-C237-547E8B8F57D7}"/>
                    </a:ext>
                  </a:extLst>
                </p:cNvPr>
                <p:cNvPicPr/>
                <p:nvPr/>
              </p:nvPicPr>
              <p:blipFill>
                <a:blip r:embed="rId71"/>
                <a:stretch>
                  <a:fillRect/>
                </a:stretch>
              </p:blipFill>
              <p:spPr>
                <a:xfrm>
                  <a:off x="2692480" y="2487960"/>
                  <a:ext cx="21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1" name="Freihand 270">
                  <a:extLst>
                    <a:ext uri="{FF2B5EF4-FFF2-40B4-BE49-F238E27FC236}">
                      <a16:creationId xmlns:a16="http://schemas.microsoft.com/office/drawing/2014/main" id="{EA98F3E8-833E-D3D3-D6FC-EE093A1DFD1E}"/>
                    </a:ext>
                  </a:extLst>
                </p14:cNvPr>
                <p14:cNvContentPartPr/>
                <p14:nvPr/>
              </p14:nvContentPartPr>
              <p14:xfrm>
                <a:off x="2692120" y="2178720"/>
                <a:ext cx="26640" cy="165600"/>
              </p14:xfrm>
            </p:contentPart>
          </mc:Choice>
          <mc:Fallback xmlns="">
            <p:pic>
              <p:nvPicPr>
                <p:cNvPr id="271" name="Freihand 270">
                  <a:extLst>
                    <a:ext uri="{FF2B5EF4-FFF2-40B4-BE49-F238E27FC236}">
                      <a16:creationId xmlns:a16="http://schemas.microsoft.com/office/drawing/2014/main" id="{EA98F3E8-833E-D3D3-D6FC-EE093A1DFD1E}"/>
                    </a:ext>
                  </a:extLst>
                </p:cNvPr>
                <p:cNvPicPr/>
                <p:nvPr/>
              </p:nvPicPr>
              <p:blipFill>
                <a:blip r:embed="rId73"/>
                <a:stretch>
                  <a:fillRect/>
                </a:stretch>
              </p:blipFill>
              <p:spPr>
                <a:xfrm>
                  <a:off x="2683120" y="2170080"/>
                  <a:ext cx="44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8" name="Freihand 287">
                  <a:extLst>
                    <a:ext uri="{FF2B5EF4-FFF2-40B4-BE49-F238E27FC236}">
                      <a16:creationId xmlns:a16="http://schemas.microsoft.com/office/drawing/2014/main" id="{1D18C134-F6DA-E5B2-7753-0D11BC8679B3}"/>
                    </a:ext>
                  </a:extLst>
                </p14:cNvPr>
                <p14:cNvContentPartPr/>
                <p14:nvPr/>
              </p14:nvContentPartPr>
              <p14:xfrm>
                <a:off x="3076960" y="3466800"/>
                <a:ext cx="41760" cy="258840"/>
              </p14:xfrm>
            </p:contentPart>
          </mc:Choice>
          <mc:Fallback xmlns="">
            <p:pic>
              <p:nvPicPr>
                <p:cNvPr id="288" name="Freihand 287">
                  <a:extLst>
                    <a:ext uri="{FF2B5EF4-FFF2-40B4-BE49-F238E27FC236}">
                      <a16:creationId xmlns:a16="http://schemas.microsoft.com/office/drawing/2014/main" id="{1D18C134-F6DA-E5B2-7753-0D11BC8679B3}"/>
                    </a:ext>
                  </a:extLst>
                </p:cNvPr>
                <p:cNvPicPr/>
                <p:nvPr/>
              </p:nvPicPr>
              <p:blipFill>
                <a:blip r:embed="rId75"/>
                <a:stretch>
                  <a:fillRect/>
                </a:stretch>
              </p:blipFill>
              <p:spPr>
                <a:xfrm>
                  <a:off x="3068320" y="3457800"/>
                  <a:ext cx="594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0" name="Freihand 289">
                  <a:extLst>
                    <a:ext uri="{FF2B5EF4-FFF2-40B4-BE49-F238E27FC236}">
                      <a16:creationId xmlns:a16="http://schemas.microsoft.com/office/drawing/2014/main" id="{12EF6EF5-0C39-E4E7-FE82-8E86030BFDE6}"/>
                    </a:ext>
                  </a:extLst>
                </p14:cNvPr>
                <p14:cNvContentPartPr/>
                <p14:nvPr/>
              </p14:nvContentPartPr>
              <p14:xfrm>
                <a:off x="2471080" y="3243960"/>
                <a:ext cx="108360" cy="203400"/>
              </p14:xfrm>
            </p:contentPart>
          </mc:Choice>
          <mc:Fallback xmlns="">
            <p:pic>
              <p:nvPicPr>
                <p:cNvPr id="290" name="Freihand 289">
                  <a:extLst>
                    <a:ext uri="{FF2B5EF4-FFF2-40B4-BE49-F238E27FC236}">
                      <a16:creationId xmlns:a16="http://schemas.microsoft.com/office/drawing/2014/main" id="{12EF6EF5-0C39-E4E7-FE82-8E86030BFDE6}"/>
                    </a:ext>
                  </a:extLst>
                </p:cNvPr>
                <p:cNvPicPr/>
                <p:nvPr/>
              </p:nvPicPr>
              <p:blipFill>
                <a:blip r:embed="rId77"/>
                <a:stretch>
                  <a:fillRect/>
                </a:stretch>
              </p:blipFill>
              <p:spPr>
                <a:xfrm>
                  <a:off x="2462080" y="3234960"/>
                  <a:ext cx="126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1" name="Freihand 290">
                  <a:extLst>
                    <a:ext uri="{FF2B5EF4-FFF2-40B4-BE49-F238E27FC236}">
                      <a16:creationId xmlns:a16="http://schemas.microsoft.com/office/drawing/2014/main" id="{52521864-ED3B-3572-B5C7-F87F5E98BF86}"/>
                    </a:ext>
                  </a:extLst>
                </p14:cNvPr>
                <p14:cNvContentPartPr/>
                <p14:nvPr/>
              </p14:nvContentPartPr>
              <p14:xfrm>
                <a:off x="2570080" y="3235680"/>
                <a:ext cx="13680" cy="35640"/>
              </p14:xfrm>
            </p:contentPart>
          </mc:Choice>
          <mc:Fallback xmlns="">
            <p:pic>
              <p:nvPicPr>
                <p:cNvPr id="291" name="Freihand 290">
                  <a:extLst>
                    <a:ext uri="{FF2B5EF4-FFF2-40B4-BE49-F238E27FC236}">
                      <a16:creationId xmlns:a16="http://schemas.microsoft.com/office/drawing/2014/main" id="{52521864-ED3B-3572-B5C7-F87F5E98BF86}"/>
                    </a:ext>
                  </a:extLst>
                </p:cNvPr>
                <p:cNvPicPr/>
                <p:nvPr/>
              </p:nvPicPr>
              <p:blipFill>
                <a:blip r:embed="rId79"/>
                <a:stretch>
                  <a:fillRect/>
                </a:stretch>
              </p:blipFill>
              <p:spPr>
                <a:xfrm>
                  <a:off x="2561440" y="3227040"/>
                  <a:ext cx="31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2" name="Freihand 291">
                  <a:extLst>
                    <a:ext uri="{FF2B5EF4-FFF2-40B4-BE49-F238E27FC236}">
                      <a16:creationId xmlns:a16="http://schemas.microsoft.com/office/drawing/2014/main" id="{FBDCB086-21A6-3751-4F42-473841294D27}"/>
                    </a:ext>
                  </a:extLst>
                </p14:cNvPr>
                <p14:cNvContentPartPr/>
                <p14:nvPr/>
              </p14:nvContentPartPr>
              <p14:xfrm>
                <a:off x="2493760" y="2567880"/>
                <a:ext cx="3082320" cy="896400"/>
              </p14:xfrm>
            </p:contentPart>
          </mc:Choice>
          <mc:Fallback xmlns="">
            <p:pic>
              <p:nvPicPr>
                <p:cNvPr id="292" name="Freihand 291">
                  <a:extLst>
                    <a:ext uri="{FF2B5EF4-FFF2-40B4-BE49-F238E27FC236}">
                      <a16:creationId xmlns:a16="http://schemas.microsoft.com/office/drawing/2014/main" id="{FBDCB086-21A6-3751-4F42-473841294D27}"/>
                    </a:ext>
                  </a:extLst>
                </p:cNvPr>
                <p:cNvPicPr/>
                <p:nvPr/>
              </p:nvPicPr>
              <p:blipFill>
                <a:blip r:embed="rId81"/>
                <a:stretch>
                  <a:fillRect/>
                </a:stretch>
              </p:blipFill>
              <p:spPr>
                <a:xfrm>
                  <a:off x="2485120" y="2559240"/>
                  <a:ext cx="3099960" cy="91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93" name="Freihand 292">
                  <a:extLst>
                    <a:ext uri="{FF2B5EF4-FFF2-40B4-BE49-F238E27FC236}">
                      <a16:creationId xmlns:a16="http://schemas.microsoft.com/office/drawing/2014/main" id="{0274F730-67B8-2570-4D59-1B73321D4D8C}"/>
                    </a:ext>
                  </a:extLst>
                </p14:cNvPr>
                <p14:cNvContentPartPr/>
                <p14:nvPr/>
              </p14:nvContentPartPr>
              <p14:xfrm>
                <a:off x="2339680" y="3111480"/>
                <a:ext cx="228600" cy="397800"/>
              </p14:xfrm>
            </p:contentPart>
          </mc:Choice>
          <mc:Fallback xmlns="">
            <p:pic>
              <p:nvPicPr>
                <p:cNvPr id="293" name="Freihand 292">
                  <a:extLst>
                    <a:ext uri="{FF2B5EF4-FFF2-40B4-BE49-F238E27FC236}">
                      <a16:creationId xmlns:a16="http://schemas.microsoft.com/office/drawing/2014/main" id="{0274F730-67B8-2570-4D59-1B73321D4D8C}"/>
                    </a:ext>
                  </a:extLst>
                </p:cNvPr>
                <p:cNvPicPr/>
                <p:nvPr/>
              </p:nvPicPr>
              <p:blipFill>
                <a:blip r:embed="rId83"/>
                <a:stretch>
                  <a:fillRect/>
                </a:stretch>
              </p:blipFill>
              <p:spPr>
                <a:xfrm>
                  <a:off x="2331040" y="3102480"/>
                  <a:ext cx="2462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4" name="Freihand 293">
                  <a:extLst>
                    <a:ext uri="{FF2B5EF4-FFF2-40B4-BE49-F238E27FC236}">
                      <a16:creationId xmlns:a16="http://schemas.microsoft.com/office/drawing/2014/main" id="{6F735D34-C505-E914-5224-F8CA1A97C75B}"/>
                    </a:ext>
                  </a:extLst>
                </p14:cNvPr>
                <p14:cNvContentPartPr/>
                <p14:nvPr/>
              </p14:nvContentPartPr>
              <p14:xfrm>
                <a:off x="5554840" y="2419560"/>
                <a:ext cx="149760" cy="261360"/>
              </p14:xfrm>
            </p:contentPart>
          </mc:Choice>
          <mc:Fallback xmlns="">
            <p:pic>
              <p:nvPicPr>
                <p:cNvPr id="294" name="Freihand 293">
                  <a:extLst>
                    <a:ext uri="{FF2B5EF4-FFF2-40B4-BE49-F238E27FC236}">
                      <a16:creationId xmlns:a16="http://schemas.microsoft.com/office/drawing/2014/main" id="{6F735D34-C505-E914-5224-F8CA1A97C75B}"/>
                    </a:ext>
                  </a:extLst>
                </p:cNvPr>
                <p:cNvPicPr/>
                <p:nvPr/>
              </p:nvPicPr>
              <p:blipFill>
                <a:blip r:embed="rId85"/>
                <a:stretch>
                  <a:fillRect/>
                </a:stretch>
              </p:blipFill>
              <p:spPr>
                <a:xfrm>
                  <a:off x="5546200" y="2410920"/>
                  <a:ext cx="167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95" name="Freihand 294">
                  <a:extLst>
                    <a:ext uri="{FF2B5EF4-FFF2-40B4-BE49-F238E27FC236}">
                      <a16:creationId xmlns:a16="http://schemas.microsoft.com/office/drawing/2014/main" id="{40B9BDB9-7F00-7F0A-0C2F-9F9492803243}"/>
                    </a:ext>
                  </a:extLst>
                </p14:cNvPr>
                <p14:cNvContentPartPr/>
                <p14:nvPr/>
              </p14:nvContentPartPr>
              <p14:xfrm>
                <a:off x="5716840" y="2368080"/>
                <a:ext cx="45000" cy="275400"/>
              </p14:xfrm>
            </p:contentPart>
          </mc:Choice>
          <mc:Fallback xmlns="">
            <p:pic>
              <p:nvPicPr>
                <p:cNvPr id="295" name="Freihand 294">
                  <a:extLst>
                    <a:ext uri="{FF2B5EF4-FFF2-40B4-BE49-F238E27FC236}">
                      <a16:creationId xmlns:a16="http://schemas.microsoft.com/office/drawing/2014/main" id="{40B9BDB9-7F00-7F0A-0C2F-9F9492803243}"/>
                    </a:ext>
                  </a:extLst>
                </p:cNvPr>
                <p:cNvPicPr/>
                <p:nvPr/>
              </p:nvPicPr>
              <p:blipFill>
                <a:blip r:embed="rId87"/>
                <a:stretch>
                  <a:fillRect/>
                </a:stretch>
              </p:blipFill>
              <p:spPr>
                <a:xfrm>
                  <a:off x="5708200" y="2359080"/>
                  <a:ext cx="62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96" name="Freihand 295">
                  <a:extLst>
                    <a:ext uri="{FF2B5EF4-FFF2-40B4-BE49-F238E27FC236}">
                      <a16:creationId xmlns:a16="http://schemas.microsoft.com/office/drawing/2014/main" id="{2C53A10A-7CE8-8A21-10AB-9EC1C7B1D9EC}"/>
                    </a:ext>
                  </a:extLst>
                </p14:cNvPr>
                <p14:cNvContentPartPr/>
                <p14:nvPr/>
              </p14:nvContentPartPr>
              <p14:xfrm>
                <a:off x="5617480" y="2608920"/>
                <a:ext cx="147960" cy="32040"/>
              </p14:xfrm>
            </p:contentPart>
          </mc:Choice>
          <mc:Fallback xmlns="">
            <p:pic>
              <p:nvPicPr>
                <p:cNvPr id="296" name="Freihand 295">
                  <a:extLst>
                    <a:ext uri="{FF2B5EF4-FFF2-40B4-BE49-F238E27FC236}">
                      <a16:creationId xmlns:a16="http://schemas.microsoft.com/office/drawing/2014/main" id="{2C53A10A-7CE8-8A21-10AB-9EC1C7B1D9EC}"/>
                    </a:ext>
                  </a:extLst>
                </p:cNvPr>
                <p:cNvPicPr/>
                <p:nvPr/>
              </p:nvPicPr>
              <p:blipFill>
                <a:blip r:embed="rId89"/>
                <a:stretch>
                  <a:fillRect/>
                </a:stretch>
              </p:blipFill>
              <p:spPr>
                <a:xfrm>
                  <a:off x="5608480" y="2599920"/>
                  <a:ext cx="165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7" name="Freihand 296">
                  <a:extLst>
                    <a:ext uri="{FF2B5EF4-FFF2-40B4-BE49-F238E27FC236}">
                      <a16:creationId xmlns:a16="http://schemas.microsoft.com/office/drawing/2014/main" id="{15DA43C2-7A90-7817-3DCF-680E132BA7DE}"/>
                    </a:ext>
                  </a:extLst>
                </p14:cNvPr>
                <p14:cNvContentPartPr/>
                <p14:nvPr/>
              </p14:nvContentPartPr>
              <p14:xfrm>
                <a:off x="5830600" y="2419920"/>
                <a:ext cx="124200" cy="304200"/>
              </p14:xfrm>
            </p:contentPart>
          </mc:Choice>
          <mc:Fallback xmlns="">
            <p:pic>
              <p:nvPicPr>
                <p:cNvPr id="297" name="Freihand 296">
                  <a:extLst>
                    <a:ext uri="{FF2B5EF4-FFF2-40B4-BE49-F238E27FC236}">
                      <a16:creationId xmlns:a16="http://schemas.microsoft.com/office/drawing/2014/main" id="{15DA43C2-7A90-7817-3DCF-680E132BA7DE}"/>
                    </a:ext>
                  </a:extLst>
                </p:cNvPr>
                <p:cNvPicPr/>
                <p:nvPr/>
              </p:nvPicPr>
              <p:blipFill>
                <a:blip r:embed="rId91"/>
                <a:stretch>
                  <a:fillRect/>
                </a:stretch>
              </p:blipFill>
              <p:spPr>
                <a:xfrm>
                  <a:off x="5821960" y="2410920"/>
                  <a:ext cx="141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00" name="Freihand 299">
                  <a:extLst>
                    <a:ext uri="{FF2B5EF4-FFF2-40B4-BE49-F238E27FC236}">
                      <a16:creationId xmlns:a16="http://schemas.microsoft.com/office/drawing/2014/main" id="{04E824CE-79CC-B34E-8A98-361FEF6C3416}"/>
                    </a:ext>
                  </a:extLst>
                </p14:cNvPr>
                <p14:cNvContentPartPr/>
                <p14:nvPr/>
              </p14:nvContentPartPr>
              <p14:xfrm>
                <a:off x="5533600" y="2960640"/>
                <a:ext cx="20520" cy="211680"/>
              </p14:xfrm>
            </p:contentPart>
          </mc:Choice>
          <mc:Fallback xmlns="">
            <p:pic>
              <p:nvPicPr>
                <p:cNvPr id="300" name="Freihand 299">
                  <a:extLst>
                    <a:ext uri="{FF2B5EF4-FFF2-40B4-BE49-F238E27FC236}">
                      <a16:creationId xmlns:a16="http://schemas.microsoft.com/office/drawing/2014/main" id="{04E824CE-79CC-B34E-8A98-361FEF6C3416}"/>
                    </a:ext>
                  </a:extLst>
                </p:cNvPr>
                <p:cNvPicPr/>
                <p:nvPr/>
              </p:nvPicPr>
              <p:blipFill>
                <a:blip r:embed="rId93"/>
                <a:stretch>
                  <a:fillRect/>
                </a:stretch>
              </p:blipFill>
              <p:spPr>
                <a:xfrm>
                  <a:off x="5524600" y="2952000"/>
                  <a:ext cx="38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1" name="Freihand 300">
                  <a:extLst>
                    <a:ext uri="{FF2B5EF4-FFF2-40B4-BE49-F238E27FC236}">
                      <a16:creationId xmlns:a16="http://schemas.microsoft.com/office/drawing/2014/main" id="{8B7569C9-2EEA-15FE-3FB9-0B62A3B5D042}"/>
                    </a:ext>
                  </a:extLst>
                </p14:cNvPr>
                <p14:cNvContentPartPr/>
                <p14:nvPr/>
              </p14:nvContentPartPr>
              <p14:xfrm>
                <a:off x="5421280" y="3115440"/>
                <a:ext cx="217440" cy="117720"/>
              </p14:xfrm>
            </p:contentPart>
          </mc:Choice>
          <mc:Fallback xmlns="">
            <p:pic>
              <p:nvPicPr>
                <p:cNvPr id="301" name="Freihand 300">
                  <a:extLst>
                    <a:ext uri="{FF2B5EF4-FFF2-40B4-BE49-F238E27FC236}">
                      <a16:creationId xmlns:a16="http://schemas.microsoft.com/office/drawing/2014/main" id="{8B7569C9-2EEA-15FE-3FB9-0B62A3B5D042}"/>
                    </a:ext>
                  </a:extLst>
                </p:cNvPr>
                <p:cNvPicPr/>
                <p:nvPr/>
              </p:nvPicPr>
              <p:blipFill>
                <a:blip r:embed="rId95"/>
                <a:stretch>
                  <a:fillRect/>
                </a:stretch>
              </p:blipFill>
              <p:spPr>
                <a:xfrm>
                  <a:off x="5412280" y="3106440"/>
                  <a:ext cx="235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02" name="Freihand 301">
                  <a:extLst>
                    <a:ext uri="{FF2B5EF4-FFF2-40B4-BE49-F238E27FC236}">
                      <a16:creationId xmlns:a16="http://schemas.microsoft.com/office/drawing/2014/main" id="{D327EAD7-A0C8-4A57-ADFE-2D248C0EBD0F}"/>
                    </a:ext>
                  </a:extLst>
                </p14:cNvPr>
                <p14:cNvContentPartPr/>
                <p14:nvPr/>
              </p14:nvContentPartPr>
              <p14:xfrm>
                <a:off x="5457280" y="2863080"/>
                <a:ext cx="173160" cy="32040"/>
              </p14:xfrm>
            </p:contentPart>
          </mc:Choice>
          <mc:Fallback xmlns="">
            <p:pic>
              <p:nvPicPr>
                <p:cNvPr id="302" name="Freihand 301">
                  <a:extLst>
                    <a:ext uri="{FF2B5EF4-FFF2-40B4-BE49-F238E27FC236}">
                      <a16:creationId xmlns:a16="http://schemas.microsoft.com/office/drawing/2014/main" id="{D327EAD7-A0C8-4A57-ADFE-2D248C0EBD0F}"/>
                    </a:ext>
                  </a:extLst>
                </p:cNvPr>
                <p:cNvPicPr/>
                <p:nvPr/>
              </p:nvPicPr>
              <p:blipFill>
                <a:blip r:embed="rId97"/>
                <a:stretch>
                  <a:fillRect/>
                </a:stretch>
              </p:blipFill>
              <p:spPr>
                <a:xfrm>
                  <a:off x="5448280" y="2854080"/>
                  <a:ext cx="19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03" name="Freihand 302">
                  <a:extLst>
                    <a:ext uri="{FF2B5EF4-FFF2-40B4-BE49-F238E27FC236}">
                      <a16:creationId xmlns:a16="http://schemas.microsoft.com/office/drawing/2014/main" id="{A092CBB5-5602-D577-36AB-EF7A29A5D093}"/>
                    </a:ext>
                  </a:extLst>
                </p14:cNvPr>
                <p14:cNvContentPartPr/>
                <p14:nvPr/>
              </p14:nvContentPartPr>
              <p14:xfrm>
                <a:off x="5649880" y="2820960"/>
                <a:ext cx="168840" cy="306360"/>
              </p14:xfrm>
            </p:contentPart>
          </mc:Choice>
          <mc:Fallback xmlns="">
            <p:pic>
              <p:nvPicPr>
                <p:cNvPr id="303" name="Freihand 302">
                  <a:extLst>
                    <a:ext uri="{FF2B5EF4-FFF2-40B4-BE49-F238E27FC236}">
                      <a16:creationId xmlns:a16="http://schemas.microsoft.com/office/drawing/2014/main" id="{A092CBB5-5602-D577-36AB-EF7A29A5D093}"/>
                    </a:ext>
                  </a:extLst>
                </p:cNvPr>
                <p:cNvPicPr/>
                <p:nvPr/>
              </p:nvPicPr>
              <p:blipFill>
                <a:blip r:embed="rId99"/>
                <a:stretch>
                  <a:fillRect/>
                </a:stretch>
              </p:blipFill>
              <p:spPr>
                <a:xfrm>
                  <a:off x="5640880" y="2811960"/>
                  <a:ext cx="1864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06" name="Freihand 305">
                  <a:extLst>
                    <a:ext uri="{FF2B5EF4-FFF2-40B4-BE49-F238E27FC236}">
                      <a16:creationId xmlns:a16="http://schemas.microsoft.com/office/drawing/2014/main" id="{8EB965EB-2AAC-5EDB-1B43-771517C6019D}"/>
                    </a:ext>
                  </a:extLst>
                </p14:cNvPr>
                <p14:cNvContentPartPr/>
                <p14:nvPr/>
              </p14:nvContentPartPr>
              <p14:xfrm>
                <a:off x="5927080" y="2904840"/>
                <a:ext cx="101160" cy="38880"/>
              </p14:xfrm>
            </p:contentPart>
          </mc:Choice>
          <mc:Fallback xmlns="">
            <p:pic>
              <p:nvPicPr>
                <p:cNvPr id="306" name="Freihand 305">
                  <a:extLst>
                    <a:ext uri="{FF2B5EF4-FFF2-40B4-BE49-F238E27FC236}">
                      <a16:creationId xmlns:a16="http://schemas.microsoft.com/office/drawing/2014/main" id="{8EB965EB-2AAC-5EDB-1B43-771517C6019D}"/>
                    </a:ext>
                  </a:extLst>
                </p:cNvPr>
                <p:cNvPicPr/>
                <p:nvPr/>
              </p:nvPicPr>
              <p:blipFill>
                <a:blip r:embed="rId101"/>
                <a:stretch>
                  <a:fillRect/>
                </a:stretch>
              </p:blipFill>
              <p:spPr>
                <a:xfrm>
                  <a:off x="5918080" y="2895840"/>
                  <a:ext cx="118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07" name="Freihand 306">
                  <a:extLst>
                    <a:ext uri="{FF2B5EF4-FFF2-40B4-BE49-F238E27FC236}">
                      <a16:creationId xmlns:a16="http://schemas.microsoft.com/office/drawing/2014/main" id="{70CCF3F1-2AC5-668C-DCED-8D3AE084ADEB}"/>
                    </a:ext>
                  </a:extLst>
                </p14:cNvPr>
                <p14:cNvContentPartPr/>
                <p14:nvPr/>
              </p14:nvContentPartPr>
              <p14:xfrm>
                <a:off x="6042640" y="2740320"/>
                <a:ext cx="159120" cy="246600"/>
              </p14:xfrm>
            </p:contentPart>
          </mc:Choice>
          <mc:Fallback xmlns="">
            <p:pic>
              <p:nvPicPr>
                <p:cNvPr id="307" name="Freihand 306">
                  <a:extLst>
                    <a:ext uri="{FF2B5EF4-FFF2-40B4-BE49-F238E27FC236}">
                      <a16:creationId xmlns:a16="http://schemas.microsoft.com/office/drawing/2014/main" id="{70CCF3F1-2AC5-668C-DCED-8D3AE084ADEB}"/>
                    </a:ext>
                  </a:extLst>
                </p:cNvPr>
                <p:cNvPicPr/>
                <p:nvPr/>
              </p:nvPicPr>
              <p:blipFill>
                <a:blip r:embed="rId103"/>
                <a:stretch>
                  <a:fillRect/>
                </a:stretch>
              </p:blipFill>
              <p:spPr>
                <a:xfrm>
                  <a:off x="6033640" y="2731680"/>
                  <a:ext cx="1767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08" name="Freihand 307">
                  <a:extLst>
                    <a:ext uri="{FF2B5EF4-FFF2-40B4-BE49-F238E27FC236}">
                      <a16:creationId xmlns:a16="http://schemas.microsoft.com/office/drawing/2014/main" id="{8A893F70-70D9-3B76-BDD4-8A130000C1F5}"/>
                    </a:ext>
                  </a:extLst>
                </p14:cNvPr>
                <p14:cNvContentPartPr/>
                <p14:nvPr/>
              </p14:nvContentPartPr>
              <p14:xfrm>
                <a:off x="6262600" y="2641680"/>
                <a:ext cx="147240" cy="279720"/>
              </p14:xfrm>
            </p:contentPart>
          </mc:Choice>
          <mc:Fallback xmlns="">
            <p:pic>
              <p:nvPicPr>
                <p:cNvPr id="308" name="Freihand 307">
                  <a:extLst>
                    <a:ext uri="{FF2B5EF4-FFF2-40B4-BE49-F238E27FC236}">
                      <a16:creationId xmlns:a16="http://schemas.microsoft.com/office/drawing/2014/main" id="{8A893F70-70D9-3B76-BDD4-8A130000C1F5}"/>
                    </a:ext>
                  </a:extLst>
                </p:cNvPr>
                <p:cNvPicPr/>
                <p:nvPr/>
              </p:nvPicPr>
              <p:blipFill>
                <a:blip r:embed="rId105"/>
                <a:stretch>
                  <a:fillRect/>
                </a:stretch>
              </p:blipFill>
              <p:spPr>
                <a:xfrm>
                  <a:off x="6253600" y="2632680"/>
                  <a:ext cx="164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Freihand 104">
                  <a:extLst>
                    <a:ext uri="{FF2B5EF4-FFF2-40B4-BE49-F238E27FC236}">
                      <a16:creationId xmlns:a16="http://schemas.microsoft.com/office/drawing/2014/main" id="{F2B4FF52-8637-FE1E-71AE-A333D4131F07}"/>
                    </a:ext>
                  </a:extLst>
                </p14:cNvPr>
                <p14:cNvContentPartPr/>
                <p14:nvPr/>
              </p14:nvContentPartPr>
              <p14:xfrm>
                <a:off x="3602560" y="5545080"/>
                <a:ext cx="251640" cy="74520"/>
              </p14:xfrm>
            </p:contentPart>
          </mc:Choice>
          <mc:Fallback xmlns="">
            <p:pic>
              <p:nvPicPr>
                <p:cNvPr id="105" name="Freihand 104">
                  <a:extLst>
                    <a:ext uri="{FF2B5EF4-FFF2-40B4-BE49-F238E27FC236}">
                      <a16:creationId xmlns:a16="http://schemas.microsoft.com/office/drawing/2014/main" id="{F2B4FF52-8637-FE1E-71AE-A333D4131F07}"/>
                    </a:ext>
                  </a:extLst>
                </p:cNvPr>
                <p:cNvPicPr/>
                <p:nvPr/>
              </p:nvPicPr>
              <p:blipFill>
                <a:blip r:embed="rId107"/>
                <a:stretch>
                  <a:fillRect/>
                </a:stretch>
              </p:blipFill>
              <p:spPr>
                <a:xfrm>
                  <a:off x="3593560" y="5536440"/>
                  <a:ext cx="269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Freihand 105">
                  <a:extLst>
                    <a:ext uri="{FF2B5EF4-FFF2-40B4-BE49-F238E27FC236}">
                      <a16:creationId xmlns:a16="http://schemas.microsoft.com/office/drawing/2014/main" id="{CE5D4A30-48D8-13E0-E1EA-793D66625D4E}"/>
                    </a:ext>
                  </a:extLst>
                </p14:cNvPr>
                <p14:cNvContentPartPr/>
                <p14:nvPr/>
              </p14:nvContentPartPr>
              <p14:xfrm>
                <a:off x="3838720" y="5451480"/>
                <a:ext cx="110520" cy="119880"/>
              </p14:xfrm>
            </p:contentPart>
          </mc:Choice>
          <mc:Fallback xmlns="">
            <p:pic>
              <p:nvPicPr>
                <p:cNvPr id="106" name="Freihand 105">
                  <a:extLst>
                    <a:ext uri="{FF2B5EF4-FFF2-40B4-BE49-F238E27FC236}">
                      <a16:creationId xmlns:a16="http://schemas.microsoft.com/office/drawing/2014/main" id="{CE5D4A30-48D8-13E0-E1EA-793D66625D4E}"/>
                    </a:ext>
                  </a:extLst>
                </p:cNvPr>
                <p:cNvPicPr/>
                <p:nvPr/>
              </p:nvPicPr>
              <p:blipFill>
                <a:blip r:embed="rId109"/>
                <a:stretch>
                  <a:fillRect/>
                </a:stretch>
              </p:blipFill>
              <p:spPr>
                <a:xfrm>
                  <a:off x="3830080" y="5442840"/>
                  <a:ext cx="128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0" name="Freihand 109">
                  <a:extLst>
                    <a:ext uri="{FF2B5EF4-FFF2-40B4-BE49-F238E27FC236}">
                      <a16:creationId xmlns:a16="http://schemas.microsoft.com/office/drawing/2014/main" id="{F949C60E-A51A-AC73-5236-5B56AD3ADA71}"/>
                    </a:ext>
                  </a:extLst>
                </p14:cNvPr>
                <p14:cNvContentPartPr/>
                <p14:nvPr/>
              </p14:nvContentPartPr>
              <p14:xfrm>
                <a:off x="4420480" y="5227200"/>
                <a:ext cx="236880" cy="307080"/>
              </p14:xfrm>
            </p:contentPart>
          </mc:Choice>
          <mc:Fallback xmlns="">
            <p:pic>
              <p:nvPicPr>
                <p:cNvPr id="110" name="Freihand 109">
                  <a:extLst>
                    <a:ext uri="{FF2B5EF4-FFF2-40B4-BE49-F238E27FC236}">
                      <a16:creationId xmlns:a16="http://schemas.microsoft.com/office/drawing/2014/main" id="{F949C60E-A51A-AC73-5236-5B56AD3ADA71}"/>
                    </a:ext>
                  </a:extLst>
                </p:cNvPr>
                <p:cNvPicPr/>
                <p:nvPr/>
              </p:nvPicPr>
              <p:blipFill>
                <a:blip r:embed="rId111"/>
                <a:stretch>
                  <a:fillRect/>
                </a:stretch>
              </p:blipFill>
              <p:spPr>
                <a:xfrm>
                  <a:off x="4411480" y="5218560"/>
                  <a:ext cx="2545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1" name="Freihand 110">
                  <a:extLst>
                    <a:ext uri="{FF2B5EF4-FFF2-40B4-BE49-F238E27FC236}">
                      <a16:creationId xmlns:a16="http://schemas.microsoft.com/office/drawing/2014/main" id="{FEDB676B-5B72-1F6F-D600-54548D49D0A3}"/>
                    </a:ext>
                  </a:extLst>
                </p14:cNvPr>
                <p14:cNvContentPartPr/>
                <p14:nvPr/>
              </p14:nvContentPartPr>
              <p14:xfrm>
                <a:off x="4555480" y="5330160"/>
                <a:ext cx="113400" cy="55080"/>
              </p14:xfrm>
            </p:contentPart>
          </mc:Choice>
          <mc:Fallback xmlns="">
            <p:pic>
              <p:nvPicPr>
                <p:cNvPr id="111" name="Freihand 110">
                  <a:extLst>
                    <a:ext uri="{FF2B5EF4-FFF2-40B4-BE49-F238E27FC236}">
                      <a16:creationId xmlns:a16="http://schemas.microsoft.com/office/drawing/2014/main" id="{FEDB676B-5B72-1F6F-D600-54548D49D0A3}"/>
                    </a:ext>
                  </a:extLst>
                </p:cNvPr>
                <p:cNvPicPr/>
                <p:nvPr/>
              </p:nvPicPr>
              <p:blipFill>
                <a:blip r:embed="rId113"/>
                <a:stretch>
                  <a:fillRect/>
                </a:stretch>
              </p:blipFill>
              <p:spPr>
                <a:xfrm>
                  <a:off x="4546480" y="5321160"/>
                  <a:ext cx="131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2" name="Freihand 111">
                  <a:extLst>
                    <a:ext uri="{FF2B5EF4-FFF2-40B4-BE49-F238E27FC236}">
                      <a16:creationId xmlns:a16="http://schemas.microsoft.com/office/drawing/2014/main" id="{2618A2A0-61ED-50D6-C661-6F35642F1985}"/>
                    </a:ext>
                  </a:extLst>
                </p14:cNvPr>
                <p14:cNvContentPartPr/>
                <p14:nvPr/>
              </p14:nvContentPartPr>
              <p14:xfrm>
                <a:off x="4851040" y="5205960"/>
                <a:ext cx="8640" cy="190800"/>
              </p14:xfrm>
            </p:contentPart>
          </mc:Choice>
          <mc:Fallback xmlns="">
            <p:pic>
              <p:nvPicPr>
                <p:cNvPr id="112" name="Freihand 111">
                  <a:extLst>
                    <a:ext uri="{FF2B5EF4-FFF2-40B4-BE49-F238E27FC236}">
                      <a16:creationId xmlns:a16="http://schemas.microsoft.com/office/drawing/2014/main" id="{2618A2A0-61ED-50D6-C661-6F35642F1985}"/>
                    </a:ext>
                  </a:extLst>
                </p:cNvPr>
                <p:cNvPicPr/>
                <p:nvPr/>
              </p:nvPicPr>
              <p:blipFill>
                <a:blip r:embed="rId115"/>
                <a:stretch>
                  <a:fillRect/>
                </a:stretch>
              </p:blipFill>
              <p:spPr>
                <a:xfrm>
                  <a:off x="4842400" y="5196960"/>
                  <a:ext cx="26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3" name="Freihand 112">
                  <a:extLst>
                    <a:ext uri="{FF2B5EF4-FFF2-40B4-BE49-F238E27FC236}">
                      <a16:creationId xmlns:a16="http://schemas.microsoft.com/office/drawing/2014/main" id="{9DA68380-556B-A2E4-6180-641C9E3ABD63}"/>
                    </a:ext>
                  </a:extLst>
                </p14:cNvPr>
                <p14:cNvContentPartPr/>
                <p14:nvPr/>
              </p14:nvContentPartPr>
              <p14:xfrm>
                <a:off x="4779400" y="5176800"/>
                <a:ext cx="231480" cy="288720"/>
              </p14:xfrm>
            </p:contentPart>
          </mc:Choice>
          <mc:Fallback xmlns="">
            <p:pic>
              <p:nvPicPr>
                <p:cNvPr id="113" name="Freihand 112">
                  <a:extLst>
                    <a:ext uri="{FF2B5EF4-FFF2-40B4-BE49-F238E27FC236}">
                      <a16:creationId xmlns:a16="http://schemas.microsoft.com/office/drawing/2014/main" id="{9DA68380-556B-A2E4-6180-641C9E3ABD63}"/>
                    </a:ext>
                  </a:extLst>
                </p:cNvPr>
                <p:cNvPicPr/>
                <p:nvPr/>
              </p:nvPicPr>
              <p:blipFill>
                <a:blip r:embed="rId117"/>
                <a:stretch>
                  <a:fillRect/>
                </a:stretch>
              </p:blipFill>
              <p:spPr>
                <a:xfrm>
                  <a:off x="4770400" y="5168160"/>
                  <a:ext cx="2491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5" name="Freihand 114">
                  <a:extLst>
                    <a:ext uri="{FF2B5EF4-FFF2-40B4-BE49-F238E27FC236}">
                      <a16:creationId xmlns:a16="http://schemas.microsoft.com/office/drawing/2014/main" id="{94A211F5-64C0-A9BB-B781-5BC7A6A5BDB0}"/>
                    </a:ext>
                  </a:extLst>
                </p14:cNvPr>
                <p14:cNvContentPartPr/>
                <p14:nvPr/>
              </p14:nvContentPartPr>
              <p14:xfrm>
                <a:off x="5081800" y="5010840"/>
                <a:ext cx="19800" cy="148680"/>
              </p14:xfrm>
            </p:contentPart>
          </mc:Choice>
          <mc:Fallback xmlns="">
            <p:pic>
              <p:nvPicPr>
                <p:cNvPr id="115" name="Freihand 114">
                  <a:extLst>
                    <a:ext uri="{FF2B5EF4-FFF2-40B4-BE49-F238E27FC236}">
                      <a16:creationId xmlns:a16="http://schemas.microsoft.com/office/drawing/2014/main" id="{94A211F5-64C0-A9BB-B781-5BC7A6A5BDB0}"/>
                    </a:ext>
                  </a:extLst>
                </p:cNvPr>
                <p:cNvPicPr/>
                <p:nvPr/>
              </p:nvPicPr>
              <p:blipFill>
                <a:blip r:embed="rId119"/>
                <a:stretch>
                  <a:fillRect/>
                </a:stretch>
              </p:blipFill>
              <p:spPr>
                <a:xfrm>
                  <a:off x="5073160" y="5002200"/>
                  <a:ext cx="37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Freihand 91">
                  <a:extLst>
                    <a:ext uri="{FF2B5EF4-FFF2-40B4-BE49-F238E27FC236}">
                      <a16:creationId xmlns:a16="http://schemas.microsoft.com/office/drawing/2014/main" id="{F3A3D95E-F153-761B-7325-794D292DCB60}"/>
                    </a:ext>
                  </a:extLst>
                </p14:cNvPr>
                <p14:cNvContentPartPr/>
                <p14:nvPr/>
              </p14:nvContentPartPr>
              <p14:xfrm>
                <a:off x="3220600" y="5347800"/>
                <a:ext cx="82080" cy="1243440"/>
              </p14:xfrm>
            </p:contentPart>
          </mc:Choice>
          <mc:Fallback xmlns="">
            <p:pic>
              <p:nvPicPr>
                <p:cNvPr id="92" name="Freihand 91">
                  <a:extLst>
                    <a:ext uri="{FF2B5EF4-FFF2-40B4-BE49-F238E27FC236}">
                      <a16:creationId xmlns:a16="http://schemas.microsoft.com/office/drawing/2014/main" id="{F3A3D95E-F153-761B-7325-794D292DCB60}"/>
                    </a:ext>
                  </a:extLst>
                </p:cNvPr>
                <p:cNvPicPr/>
                <p:nvPr/>
              </p:nvPicPr>
              <p:blipFill>
                <a:blip r:embed="rId121"/>
                <a:stretch>
                  <a:fillRect/>
                </a:stretch>
              </p:blipFill>
              <p:spPr>
                <a:xfrm>
                  <a:off x="3211600" y="5338800"/>
                  <a:ext cx="99720" cy="1261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Freihand 89">
                  <a:extLst>
                    <a:ext uri="{FF2B5EF4-FFF2-40B4-BE49-F238E27FC236}">
                      <a16:creationId xmlns:a16="http://schemas.microsoft.com/office/drawing/2014/main" id="{3D0EE919-4086-5D04-6FB1-2572FB616C8C}"/>
                    </a:ext>
                  </a:extLst>
                </p14:cNvPr>
                <p14:cNvContentPartPr/>
                <p14:nvPr/>
              </p14:nvContentPartPr>
              <p14:xfrm>
                <a:off x="3125200" y="4297680"/>
                <a:ext cx="16920" cy="259560"/>
              </p14:xfrm>
            </p:contentPart>
          </mc:Choice>
          <mc:Fallback xmlns="">
            <p:pic>
              <p:nvPicPr>
                <p:cNvPr id="90" name="Freihand 89">
                  <a:extLst>
                    <a:ext uri="{FF2B5EF4-FFF2-40B4-BE49-F238E27FC236}">
                      <a16:creationId xmlns:a16="http://schemas.microsoft.com/office/drawing/2014/main" id="{3D0EE919-4086-5D04-6FB1-2572FB616C8C}"/>
                    </a:ext>
                  </a:extLst>
                </p:cNvPr>
                <p:cNvPicPr/>
                <p:nvPr/>
              </p:nvPicPr>
              <p:blipFill>
                <a:blip r:embed="rId123"/>
                <a:stretch>
                  <a:fillRect/>
                </a:stretch>
              </p:blipFill>
              <p:spPr>
                <a:xfrm>
                  <a:off x="3116200" y="4289040"/>
                  <a:ext cx="34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Freihand 90">
                  <a:extLst>
                    <a:ext uri="{FF2B5EF4-FFF2-40B4-BE49-F238E27FC236}">
                      <a16:creationId xmlns:a16="http://schemas.microsoft.com/office/drawing/2014/main" id="{D7BD8627-49BD-4006-DFC1-E9E18BD16156}"/>
                    </a:ext>
                  </a:extLst>
                </p14:cNvPr>
                <p14:cNvContentPartPr/>
                <p14:nvPr/>
              </p14:nvContentPartPr>
              <p14:xfrm>
                <a:off x="3169840" y="4884840"/>
                <a:ext cx="20520" cy="207360"/>
              </p14:xfrm>
            </p:contentPart>
          </mc:Choice>
          <mc:Fallback xmlns="">
            <p:pic>
              <p:nvPicPr>
                <p:cNvPr id="91" name="Freihand 90">
                  <a:extLst>
                    <a:ext uri="{FF2B5EF4-FFF2-40B4-BE49-F238E27FC236}">
                      <a16:creationId xmlns:a16="http://schemas.microsoft.com/office/drawing/2014/main" id="{D7BD8627-49BD-4006-DFC1-E9E18BD16156}"/>
                    </a:ext>
                  </a:extLst>
                </p:cNvPr>
                <p:cNvPicPr/>
                <p:nvPr/>
              </p:nvPicPr>
              <p:blipFill>
                <a:blip r:embed="rId125"/>
                <a:stretch>
                  <a:fillRect/>
                </a:stretch>
              </p:blipFill>
              <p:spPr>
                <a:xfrm>
                  <a:off x="3160840" y="4875840"/>
                  <a:ext cx="38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Freihand 98">
                  <a:extLst>
                    <a:ext uri="{FF2B5EF4-FFF2-40B4-BE49-F238E27FC236}">
                      <a16:creationId xmlns:a16="http://schemas.microsoft.com/office/drawing/2014/main" id="{D10BF9F6-EBEB-8C50-B472-FE96995BD1FD}"/>
                    </a:ext>
                  </a:extLst>
                </p14:cNvPr>
                <p14:cNvContentPartPr/>
                <p14:nvPr/>
              </p14:nvContentPartPr>
              <p14:xfrm>
                <a:off x="2382880" y="4935240"/>
                <a:ext cx="559800" cy="48960"/>
              </p14:xfrm>
            </p:contentPart>
          </mc:Choice>
          <mc:Fallback xmlns="">
            <p:pic>
              <p:nvPicPr>
                <p:cNvPr id="99" name="Freihand 98">
                  <a:extLst>
                    <a:ext uri="{FF2B5EF4-FFF2-40B4-BE49-F238E27FC236}">
                      <a16:creationId xmlns:a16="http://schemas.microsoft.com/office/drawing/2014/main" id="{D10BF9F6-EBEB-8C50-B472-FE96995BD1FD}"/>
                    </a:ext>
                  </a:extLst>
                </p:cNvPr>
                <p:cNvPicPr/>
                <p:nvPr/>
              </p:nvPicPr>
              <p:blipFill>
                <a:blip r:embed="rId127"/>
                <a:stretch>
                  <a:fillRect/>
                </a:stretch>
              </p:blipFill>
              <p:spPr>
                <a:xfrm>
                  <a:off x="2373880" y="4926240"/>
                  <a:ext cx="577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Freihand 99">
                  <a:extLst>
                    <a:ext uri="{FF2B5EF4-FFF2-40B4-BE49-F238E27FC236}">
                      <a16:creationId xmlns:a16="http://schemas.microsoft.com/office/drawing/2014/main" id="{64997EE3-70EE-3434-49BD-3F6EC58712B6}"/>
                    </a:ext>
                  </a:extLst>
                </p14:cNvPr>
                <p14:cNvContentPartPr/>
                <p14:nvPr/>
              </p14:nvContentPartPr>
              <p14:xfrm>
                <a:off x="2984440" y="4903560"/>
                <a:ext cx="72720" cy="113400"/>
              </p14:xfrm>
            </p:contentPart>
          </mc:Choice>
          <mc:Fallback xmlns="">
            <p:pic>
              <p:nvPicPr>
                <p:cNvPr id="100" name="Freihand 99">
                  <a:extLst>
                    <a:ext uri="{FF2B5EF4-FFF2-40B4-BE49-F238E27FC236}">
                      <a16:creationId xmlns:a16="http://schemas.microsoft.com/office/drawing/2014/main" id="{64997EE3-70EE-3434-49BD-3F6EC58712B6}"/>
                    </a:ext>
                  </a:extLst>
                </p:cNvPr>
                <p:cNvPicPr/>
                <p:nvPr/>
              </p:nvPicPr>
              <p:blipFill>
                <a:blip r:embed="rId129"/>
                <a:stretch>
                  <a:fillRect/>
                </a:stretch>
              </p:blipFill>
              <p:spPr>
                <a:xfrm>
                  <a:off x="2975440" y="4894560"/>
                  <a:ext cx="90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BA80806D-4AF6-50E7-DE02-F38C35F1400F}"/>
                    </a:ext>
                  </a:extLst>
                </p14:cNvPr>
                <p14:cNvContentPartPr/>
                <p14:nvPr/>
              </p14:nvContentPartPr>
              <p14:xfrm>
                <a:off x="1535800" y="4520160"/>
                <a:ext cx="360000" cy="30600"/>
              </p14:xfrm>
            </p:contentPart>
          </mc:Choice>
          <mc:Fallback xmlns="">
            <p:pic>
              <p:nvPicPr>
                <p:cNvPr id="102" name="Freihand 101">
                  <a:extLst>
                    <a:ext uri="{FF2B5EF4-FFF2-40B4-BE49-F238E27FC236}">
                      <a16:creationId xmlns:a16="http://schemas.microsoft.com/office/drawing/2014/main" id="{BA80806D-4AF6-50E7-DE02-F38C35F1400F}"/>
                    </a:ext>
                  </a:extLst>
                </p:cNvPr>
                <p:cNvPicPr/>
                <p:nvPr/>
              </p:nvPicPr>
              <p:blipFill>
                <a:blip r:embed="rId131"/>
                <a:stretch>
                  <a:fillRect/>
                </a:stretch>
              </p:blipFill>
              <p:spPr>
                <a:xfrm>
                  <a:off x="1527160" y="4511160"/>
                  <a:ext cx="377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Freihand 102">
                  <a:extLst>
                    <a:ext uri="{FF2B5EF4-FFF2-40B4-BE49-F238E27FC236}">
                      <a16:creationId xmlns:a16="http://schemas.microsoft.com/office/drawing/2014/main" id="{4D99533B-7519-61AF-F2A4-D8F3F6DB82F4}"/>
                    </a:ext>
                  </a:extLst>
                </p14:cNvPr>
                <p14:cNvContentPartPr/>
                <p14:nvPr/>
              </p14:nvContentPartPr>
              <p14:xfrm>
                <a:off x="1948360" y="4423320"/>
                <a:ext cx="90360" cy="161280"/>
              </p14:xfrm>
            </p:contentPart>
          </mc:Choice>
          <mc:Fallback xmlns="">
            <p:pic>
              <p:nvPicPr>
                <p:cNvPr id="103" name="Freihand 102">
                  <a:extLst>
                    <a:ext uri="{FF2B5EF4-FFF2-40B4-BE49-F238E27FC236}">
                      <a16:creationId xmlns:a16="http://schemas.microsoft.com/office/drawing/2014/main" id="{4D99533B-7519-61AF-F2A4-D8F3F6DB82F4}"/>
                    </a:ext>
                  </a:extLst>
                </p:cNvPr>
                <p:cNvPicPr/>
                <p:nvPr/>
              </p:nvPicPr>
              <p:blipFill>
                <a:blip r:embed="rId133"/>
                <a:stretch>
                  <a:fillRect/>
                </a:stretch>
              </p:blipFill>
              <p:spPr>
                <a:xfrm>
                  <a:off x="1939360" y="4414680"/>
                  <a:ext cx="108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4" name="Freihand 143">
                  <a:extLst>
                    <a:ext uri="{FF2B5EF4-FFF2-40B4-BE49-F238E27FC236}">
                      <a16:creationId xmlns:a16="http://schemas.microsoft.com/office/drawing/2014/main" id="{F947B5B0-98B4-033A-764C-7712F1B0DF3F}"/>
                    </a:ext>
                  </a:extLst>
                </p14:cNvPr>
                <p14:cNvContentPartPr/>
                <p14:nvPr/>
              </p14:nvContentPartPr>
              <p14:xfrm>
                <a:off x="2168320" y="4739760"/>
                <a:ext cx="467640" cy="236880"/>
              </p14:xfrm>
            </p:contentPart>
          </mc:Choice>
          <mc:Fallback xmlns="">
            <p:pic>
              <p:nvPicPr>
                <p:cNvPr id="144" name="Freihand 143">
                  <a:extLst>
                    <a:ext uri="{FF2B5EF4-FFF2-40B4-BE49-F238E27FC236}">
                      <a16:creationId xmlns:a16="http://schemas.microsoft.com/office/drawing/2014/main" id="{F947B5B0-98B4-033A-764C-7712F1B0DF3F}"/>
                    </a:ext>
                  </a:extLst>
                </p:cNvPr>
                <p:cNvPicPr/>
                <p:nvPr/>
              </p:nvPicPr>
              <p:blipFill>
                <a:blip r:embed="rId135"/>
                <a:stretch>
                  <a:fillRect/>
                </a:stretch>
              </p:blipFill>
              <p:spPr>
                <a:xfrm>
                  <a:off x="2159680" y="4731120"/>
                  <a:ext cx="485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5" name="Freihand 144">
                  <a:extLst>
                    <a:ext uri="{FF2B5EF4-FFF2-40B4-BE49-F238E27FC236}">
                      <a16:creationId xmlns:a16="http://schemas.microsoft.com/office/drawing/2014/main" id="{B0076177-05D8-9D1D-F048-738204D28C70}"/>
                    </a:ext>
                  </a:extLst>
                </p14:cNvPr>
                <p14:cNvContentPartPr/>
                <p14:nvPr/>
              </p14:nvContentPartPr>
              <p14:xfrm>
                <a:off x="2590960" y="4712040"/>
                <a:ext cx="104400" cy="160920"/>
              </p14:xfrm>
            </p:contentPart>
          </mc:Choice>
          <mc:Fallback xmlns="">
            <p:pic>
              <p:nvPicPr>
                <p:cNvPr id="145" name="Freihand 144">
                  <a:extLst>
                    <a:ext uri="{FF2B5EF4-FFF2-40B4-BE49-F238E27FC236}">
                      <a16:creationId xmlns:a16="http://schemas.microsoft.com/office/drawing/2014/main" id="{B0076177-05D8-9D1D-F048-738204D28C70}"/>
                    </a:ext>
                  </a:extLst>
                </p:cNvPr>
                <p:cNvPicPr/>
                <p:nvPr/>
              </p:nvPicPr>
              <p:blipFill>
                <a:blip r:embed="rId137"/>
                <a:stretch>
                  <a:fillRect/>
                </a:stretch>
              </p:blipFill>
              <p:spPr>
                <a:xfrm>
                  <a:off x="2581960" y="4703400"/>
                  <a:ext cx="122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7" name="Freihand 146">
                  <a:extLst>
                    <a:ext uri="{FF2B5EF4-FFF2-40B4-BE49-F238E27FC236}">
                      <a16:creationId xmlns:a16="http://schemas.microsoft.com/office/drawing/2014/main" id="{E3A6787B-2A3B-F90C-8661-27701227BE6A}"/>
                    </a:ext>
                  </a:extLst>
                </p14:cNvPr>
                <p14:cNvContentPartPr/>
                <p14:nvPr/>
              </p14:nvContentPartPr>
              <p14:xfrm>
                <a:off x="2535880" y="4683600"/>
                <a:ext cx="75240" cy="16200"/>
              </p14:xfrm>
            </p:contentPart>
          </mc:Choice>
          <mc:Fallback xmlns="">
            <p:pic>
              <p:nvPicPr>
                <p:cNvPr id="147" name="Freihand 146">
                  <a:extLst>
                    <a:ext uri="{FF2B5EF4-FFF2-40B4-BE49-F238E27FC236}">
                      <a16:creationId xmlns:a16="http://schemas.microsoft.com/office/drawing/2014/main" id="{E3A6787B-2A3B-F90C-8661-27701227BE6A}"/>
                    </a:ext>
                  </a:extLst>
                </p:cNvPr>
                <p:cNvPicPr/>
                <p:nvPr/>
              </p:nvPicPr>
              <p:blipFill>
                <a:blip r:embed="rId139"/>
                <a:stretch>
                  <a:fillRect/>
                </a:stretch>
              </p:blipFill>
              <p:spPr>
                <a:xfrm>
                  <a:off x="2527240" y="4674960"/>
                  <a:ext cx="92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8" name="Freihand 147">
                  <a:extLst>
                    <a:ext uri="{FF2B5EF4-FFF2-40B4-BE49-F238E27FC236}">
                      <a16:creationId xmlns:a16="http://schemas.microsoft.com/office/drawing/2014/main" id="{79B25E4B-FBCA-B02A-0520-F46FC18BF3D2}"/>
                    </a:ext>
                  </a:extLst>
                </p14:cNvPr>
                <p14:cNvContentPartPr/>
                <p14:nvPr/>
              </p14:nvContentPartPr>
              <p14:xfrm>
                <a:off x="2159680" y="4728600"/>
                <a:ext cx="188280" cy="6840"/>
              </p14:xfrm>
            </p:contentPart>
          </mc:Choice>
          <mc:Fallback xmlns="">
            <p:pic>
              <p:nvPicPr>
                <p:cNvPr id="148" name="Freihand 147">
                  <a:extLst>
                    <a:ext uri="{FF2B5EF4-FFF2-40B4-BE49-F238E27FC236}">
                      <a16:creationId xmlns:a16="http://schemas.microsoft.com/office/drawing/2014/main" id="{79B25E4B-FBCA-B02A-0520-F46FC18BF3D2}"/>
                    </a:ext>
                  </a:extLst>
                </p:cNvPr>
                <p:cNvPicPr/>
                <p:nvPr/>
              </p:nvPicPr>
              <p:blipFill>
                <a:blip r:embed="rId141"/>
                <a:stretch>
                  <a:fillRect/>
                </a:stretch>
              </p:blipFill>
              <p:spPr>
                <a:xfrm>
                  <a:off x="2150680" y="4719600"/>
                  <a:ext cx="205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9" name="Freihand 148">
                  <a:extLst>
                    <a:ext uri="{FF2B5EF4-FFF2-40B4-BE49-F238E27FC236}">
                      <a16:creationId xmlns:a16="http://schemas.microsoft.com/office/drawing/2014/main" id="{111EF8B6-F7D2-996F-FE7F-E10DC551349D}"/>
                    </a:ext>
                  </a:extLst>
                </p14:cNvPr>
                <p14:cNvContentPartPr/>
                <p14:nvPr/>
              </p14:nvContentPartPr>
              <p14:xfrm>
                <a:off x="1795720" y="4692600"/>
                <a:ext cx="150480" cy="29880"/>
              </p14:xfrm>
            </p:contentPart>
          </mc:Choice>
          <mc:Fallback xmlns="">
            <p:pic>
              <p:nvPicPr>
                <p:cNvPr id="149" name="Freihand 148">
                  <a:extLst>
                    <a:ext uri="{FF2B5EF4-FFF2-40B4-BE49-F238E27FC236}">
                      <a16:creationId xmlns:a16="http://schemas.microsoft.com/office/drawing/2014/main" id="{111EF8B6-F7D2-996F-FE7F-E10DC551349D}"/>
                    </a:ext>
                  </a:extLst>
                </p:cNvPr>
                <p:cNvPicPr/>
                <p:nvPr/>
              </p:nvPicPr>
              <p:blipFill>
                <a:blip r:embed="rId143"/>
                <a:stretch>
                  <a:fillRect/>
                </a:stretch>
              </p:blipFill>
              <p:spPr>
                <a:xfrm>
                  <a:off x="1786720" y="4683600"/>
                  <a:ext cx="168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0" name="Freihand 149">
                  <a:extLst>
                    <a:ext uri="{FF2B5EF4-FFF2-40B4-BE49-F238E27FC236}">
                      <a16:creationId xmlns:a16="http://schemas.microsoft.com/office/drawing/2014/main" id="{47F98EC3-86AD-7482-3772-B3F413FB3CCC}"/>
                    </a:ext>
                  </a:extLst>
                </p14:cNvPr>
                <p14:cNvContentPartPr/>
                <p14:nvPr/>
              </p14:nvContentPartPr>
              <p14:xfrm>
                <a:off x="1393240" y="4707000"/>
                <a:ext cx="288000" cy="14760"/>
              </p14:xfrm>
            </p:contentPart>
          </mc:Choice>
          <mc:Fallback xmlns="">
            <p:pic>
              <p:nvPicPr>
                <p:cNvPr id="150" name="Freihand 149">
                  <a:extLst>
                    <a:ext uri="{FF2B5EF4-FFF2-40B4-BE49-F238E27FC236}">
                      <a16:creationId xmlns:a16="http://schemas.microsoft.com/office/drawing/2014/main" id="{47F98EC3-86AD-7482-3772-B3F413FB3CCC}"/>
                    </a:ext>
                  </a:extLst>
                </p:cNvPr>
                <p:cNvPicPr/>
                <p:nvPr/>
              </p:nvPicPr>
              <p:blipFill>
                <a:blip r:embed="rId145"/>
                <a:stretch>
                  <a:fillRect/>
                </a:stretch>
              </p:blipFill>
              <p:spPr>
                <a:xfrm>
                  <a:off x="1384600" y="4698000"/>
                  <a:ext cx="305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3" name="Freihand 262">
                  <a:extLst>
                    <a:ext uri="{FF2B5EF4-FFF2-40B4-BE49-F238E27FC236}">
                      <a16:creationId xmlns:a16="http://schemas.microsoft.com/office/drawing/2014/main" id="{64F08E78-C8EE-917B-4842-F7382AAA293B}"/>
                    </a:ext>
                  </a:extLst>
                </p14:cNvPr>
                <p14:cNvContentPartPr/>
                <p14:nvPr/>
              </p14:nvContentPartPr>
              <p14:xfrm>
                <a:off x="2708680" y="4618800"/>
                <a:ext cx="10440" cy="56520"/>
              </p14:xfrm>
            </p:contentPart>
          </mc:Choice>
          <mc:Fallback xmlns="">
            <p:pic>
              <p:nvPicPr>
                <p:cNvPr id="263" name="Freihand 262">
                  <a:extLst>
                    <a:ext uri="{FF2B5EF4-FFF2-40B4-BE49-F238E27FC236}">
                      <a16:creationId xmlns:a16="http://schemas.microsoft.com/office/drawing/2014/main" id="{64F08E78-C8EE-917B-4842-F7382AAA293B}"/>
                    </a:ext>
                  </a:extLst>
                </p:cNvPr>
                <p:cNvPicPr/>
                <p:nvPr/>
              </p:nvPicPr>
              <p:blipFill>
                <a:blip r:embed="rId147"/>
                <a:stretch>
                  <a:fillRect/>
                </a:stretch>
              </p:blipFill>
              <p:spPr>
                <a:xfrm>
                  <a:off x="2700040" y="4609800"/>
                  <a:ext cx="28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4" name="Freihand 263">
                  <a:extLst>
                    <a:ext uri="{FF2B5EF4-FFF2-40B4-BE49-F238E27FC236}">
                      <a16:creationId xmlns:a16="http://schemas.microsoft.com/office/drawing/2014/main" id="{D4CD3ED4-EB25-A7B0-CEF5-DA2CD023EF46}"/>
                    </a:ext>
                  </a:extLst>
                </p14:cNvPr>
                <p14:cNvContentPartPr/>
                <p14:nvPr/>
              </p14:nvContentPartPr>
              <p14:xfrm>
                <a:off x="2705080" y="4448520"/>
                <a:ext cx="4680" cy="75240"/>
              </p14:xfrm>
            </p:contentPart>
          </mc:Choice>
          <mc:Fallback xmlns="">
            <p:pic>
              <p:nvPicPr>
                <p:cNvPr id="264" name="Freihand 263">
                  <a:extLst>
                    <a:ext uri="{FF2B5EF4-FFF2-40B4-BE49-F238E27FC236}">
                      <a16:creationId xmlns:a16="http://schemas.microsoft.com/office/drawing/2014/main" id="{D4CD3ED4-EB25-A7B0-CEF5-DA2CD023EF46}"/>
                    </a:ext>
                  </a:extLst>
                </p:cNvPr>
                <p:cNvPicPr/>
                <p:nvPr/>
              </p:nvPicPr>
              <p:blipFill>
                <a:blip r:embed="rId149"/>
                <a:stretch>
                  <a:fillRect/>
                </a:stretch>
              </p:blipFill>
              <p:spPr>
                <a:xfrm>
                  <a:off x="2696080" y="4439520"/>
                  <a:ext cx="22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5" name="Freihand 264">
                  <a:extLst>
                    <a:ext uri="{FF2B5EF4-FFF2-40B4-BE49-F238E27FC236}">
                      <a16:creationId xmlns:a16="http://schemas.microsoft.com/office/drawing/2014/main" id="{101C5484-3512-4E89-9A21-CD1709460ED0}"/>
                    </a:ext>
                  </a:extLst>
                </p14:cNvPr>
                <p14:cNvContentPartPr/>
                <p14:nvPr/>
              </p14:nvContentPartPr>
              <p14:xfrm>
                <a:off x="2703640" y="4290120"/>
                <a:ext cx="3600" cy="30600"/>
              </p14:xfrm>
            </p:contentPart>
          </mc:Choice>
          <mc:Fallback xmlns="">
            <p:pic>
              <p:nvPicPr>
                <p:cNvPr id="265" name="Freihand 264">
                  <a:extLst>
                    <a:ext uri="{FF2B5EF4-FFF2-40B4-BE49-F238E27FC236}">
                      <a16:creationId xmlns:a16="http://schemas.microsoft.com/office/drawing/2014/main" id="{101C5484-3512-4E89-9A21-CD1709460ED0}"/>
                    </a:ext>
                  </a:extLst>
                </p:cNvPr>
                <p:cNvPicPr/>
                <p:nvPr/>
              </p:nvPicPr>
              <p:blipFill>
                <a:blip r:embed="rId151"/>
                <a:stretch>
                  <a:fillRect/>
                </a:stretch>
              </p:blipFill>
              <p:spPr>
                <a:xfrm>
                  <a:off x="2695000" y="4281480"/>
                  <a:ext cx="21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82" name="Freihand 281">
                  <a:extLst>
                    <a:ext uri="{FF2B5EF4-FFF2-40B4-BE49-F238E27FC236}">
                      <a16:creationId xmlns:a16="http://schemas.microsoft.com/office/drawing/2014/main" id="{408C133F-BC67-9A2A-B54D-FAF1C180BDFD}"/>
                    </a:ext>
                  </a:extLst>
                </p14:cNvPr>
                <p14:cNvContentPartPr/>
                <p14:nvPr/>
              </p14:nvContentPartPr>
              <p14:xfrm>
                <a:off x="2692480" y="4766400"/>
                <a:ext cx="24840" cy="205200"/>
              </p14:xfrm>
            </p:contentPart>
          </mc:Choice>
          <mc:Fallback xmlns="">
            <p:pic>
              <p:nvPicPr>
                <p:cNvPr id="282" name="Freihand 281">
                  <a:extLst>
                    <a:ext uri="{FF2B5EF4-FFF2-40B4-BE49-F238E27FC236}">
                      <a16:creationId xmlns:a16="http://schemas.microsoft.com/office/drawing/2014/main" id="{408C133F-BC67-9A2A-B54D-FAF1C180BDFD}"/>
                    </a:ext>
                  </a:extLst>
                </p:cNvPr>
                <p:cNvPicPr/>
                <p:nvPr/>
              </p:nvPicPr>
              <p:blipFill>
                <a:blip r:embed="rId153"/>
                <a:stretch>
                  <a:fillRect/>
                </a:stretch>
              </p:blipFill>
              <p:spPr>
                <a:xfrm>
                  <a:off x="2683480" y="4757400"/>
                  <a:ext cx="42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3" name="Freihand 282">
                  <a:extLst>
                    <a:ext uri="{FF2B5EF4-FFF2-40B4-BE49-F238E27FC236}">
                      <a16:creationId xmlns:a16="http://schemas.microsoft.com/office/drawing/2014/main" id="{075977B4-006B-0D8F-92AA-0C46D8B96409}"/>
                    </a:ext>
                  </a:extLst>
                </p14:cNvPr>
                <p14:cNvContentPartPr/>
                <p14:nvPr/>
              </p14:nvContentPartPr>
              <p14:xfrm>
                <a:off x="2705440" y="5173560"/>
                <a:ext cx="30240" cy="717840"/>
              </p14:xfrm>
            </p:contentPart>
          </mc:Choice>
          <mc:Fallback xmlns="">
            <p:pic>
              <p:nvPicPr>
                <p:cNvPr id="283" name="Freihand 282">
                  <a:extLst>
                    <a:ext uri="{FF2B5EF4-FFF2-40B4-BE49-F238E27FC236}">
                      <a16:creationId xmlns:a16="http://schemas.microsoft.com/office/drawing/2014/main" id="{075977B4-006B-0D8F-92AA-0C46D8B96409}"/>
                    </a:ext>
                  </a:extLst>
                </p:cNvPr>
                <p:cNvPicPr/>
                <p:nvPr/>
              </p:nvPicPr>
              <p:blipFill>
                <a:blip r:embed="rId155"/>
                <a:stretch>
                  <a:fillRect/>
                </a:stretch>
              </p:blipFill>
              <p:spPr>
                <a:xfrm>
                  <a:off x="2696800" y="5164920"/>
                  <a:ext cx="478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4" name="Freihand 283">
                  <a:extLst>
                    <a:ext uri="{FF2B5EF4-FFF2-40B4-BE49-F238E27FC236}">
                      <a16:creationId xmlns:a16="http://schemas.microsoft.com/office/drawing/2014/main" id="{109C50B2-348D-BD85-5C2D-A4AE0BC0D6F3}"/>
                    </a:ext>
                  </a:extLst>
                </p14:cNvPr>
                <p14:cNvContentPartPr/>
                <p14:nvPr/>
              </p14:nvContentPartPr>
              <p14:xfrm>
                <a:off x="2747920" y="6065280"/>
                <a:ext cx="5400" cy="141120"/>
              </p14:xfrm>
            </p:contentPart>
          </mc:Choice>
          <mc:Fallback xmlns="">
            <p:pic>
              <p:nvPicPr>
                <p:cNvPr id="284" name="Freihand 283">
                  <a:extLst>
                    <a:ext uri="{FF2B5EF4-FFF2-40B4-BE49-F238E27FC236}">
                      <a16:creationId xmlns:a16="http://schemas.microsoft.com/office/drawing/2014/main" id="{109C50B2-348D-BD85-5C2D-A4AE0BC0D6F3}"/>
                    </a:ext>
                  </a:extLst>
                </p:cNvPr>
                <p:cNvPicPr/>
                <p:nvPr/>
              </p:nvPicPr>
              <p:blipFill>
                <a:blip r:embed="rId157"/>
                <a:stretch>
                  <a:fillRect/>
                </a:stretch>
              </p:blipFill>
              <p:spPr>
                <a:xfrm>
                  <a:off x="2739280" y="6056640"/>
                  <a:ext cx="23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85" name="Freihand 284">
                  <a:extLst>
                    <a:ext uri="{FF2B5EF4-FFF2-40B4-BE49-F238E27FC236}">
                      <a16:creationId xmlns:a16="http://schemas.microsoft.com/office/drawing/2014/main" id="{65604355-CD26-ADB9-8751-A6AB53DD5BF1}"/>
                    </a:ext>
                  </a:extLst>
                </p14:cNvPr>
                <p14:cNvContentPartPr/>
                <p14:nvPr/>
              </p14:nvContentPartPr>
              <p14:xfrm>
                <a:off x="2750800" y="6259680"/>
                <a:ext cx="8280" cy="235440"/>
              </p14:xfrm>
            </p:contentPart>
          </mc:Choice>
          <mc:Fallback xmlns="">
            <p:pic>
              <p:nvPicPr>
                <p:cNvPr id="285" name="Freihand 284">
                  <a:extLst>
                    <a:ext uri="{FF2B5EF4-FFF2-40B4-BE49-F238E27FC236}">
                      <a16:creationId xmlns:a16="http://schemas.microsoft.com/office/drawing/2014/main" id="{65604355-CD26-ADB9-8751-A6AB53DD5BF1}"/>
                    </a:ext>
                  </a:extLst>
                </p:cNvPr>
                <p:cNvPicPr/>
                <p:nvPr/>
              </p:nvPicPr>
              <p:blipFill>
                <a:blip r:embed="rId159"/>
                <a:stretch>
                  <a:fillRect/>
                </a:stretch>
              </p:blipFill>
              <p:spPr>
                <a:xfrm>
                  <a:off x="2742160" y="6250680"/>
                  <a:ext cx="25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10" name="Freihand 309">
                  <a:extLst>
                    <a:ext uri="{FF2B5EF4-FFF2-40B4-BE49-F238E27FC236}">
                      <a16:creationId xmlns:a16="http://schemas.microsoft.com/office/drawing/2014/main" id="{B6413014-E360-597E-F178-F2B6DBB1D379}"/>
                    </a:ext>
                  </a:extLst>
                </p14:cNvPr>
                <p14:cNvContentPartPr/>
                <p14:nvPr/>
              </p14:nvContentPartPr>
              <p14:xfrm>
                <a:off x="3237880" y="6671880"/>
                <a:ext cx="131760" cy="68040"/>
              </p14:xfrm>
            </p:contentPart>
          </mc:Choice>
          <mc:Fallback xmlns="">
            <p:pic>
              <p:nvPicPr>
                <p:cNvPr id="310" name="Freihand 309">
                  <a:extLst>
                    <a:ext uri="{FF2B5EF4-FFF2-40B4-BE49-F238E27FC236}">
                      <a16:creationId xmlns:a16="http://schemas.microsoft.com/office/drawing/2014/main" id="{B6413014-E360-597E-F178-F2B6DBB1D379}"/>
                    </a:ext>
                  </a:extLst>
                </p:cNvPr>
                <p:cNvPicPr/>
                <p:nvPr/>
              </p:nvPicPr>
              <p:blipFill>
                <a:blip r:embed="rId161"/>
                <a:stretch>
                  <a:fillRect/>
                </a:stretch>
              </p:blipFill>
              <p:spPr>
                <a:xfrm>
                  <a:off x="3229240" y="6663240"/>
                  <a:ext cx="149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11" name="Freihand 310">
                  <a:extLst>
                    <a:ext uri="{FF2B5EF4-FFF2-40B4-BE49-F238E27FC236}">
                      <a16:creationId xmlns:a16="http://schemas.microsoft.com/office/drawing/2014/main" id="{D492C8ED-4965-6148-A43C-ED643B8D097D}"/>
                    </a:ext>
                  </a:extLst>
                </p14:cNvPr>
                <p14:cNvContentPartPr/>
                <p14:nvPr/>
              </p14:nvContentPartPr>
              <p14:xfrm>
                <a:off x="3376120" y="6644880"/>
                <a:ext cx="12960" cy="200880"/>
              </p14:xfrm>
            </p:contentPart>
          </mc:Choice>
          <mc:Fallback xmlns="">
            <p:pic>
              <p:nvPicPr>
                <p:cNvPr id="311" name="Freihand 310">
                  <a:extLst>
                    <a:ext uri="{FF2B5EF4-FFF2-40B4-BE49-F238E27FC236}">
                      <a16:creationId xmlns:a16="http://schemas.microsoft.com/office/drawing/2014/main" id="{D492C8ED-4965-6148-A43C-ED643B8D097D}"/>
                    </a:ext>
                  </a:extLst>
                </p:cNvPr>
                <p:cNvPicPr/>
                <p:nvPr/>
              </p:nvPicPr>
              <p:blipFill>
                <a:blip r:embed="rId163"/>
                <a:stretch>
                  <a:fillRect/>
                </a:stretch>
              </p:blipFill>
              <p:spPr>
                <a:xfrm>
                  <a:off x="3367120" y="6636240"/>
                  <a:ext cx="30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13" name="Freihand 312">
                  <a:extLst>
                    <a:ext uri="{FF2B5EF4-FFF2-40B4-BE49-F238E27FC236}">
                      <a16:creationId xmlns:a16="http://schemas.microsoft.com/office/drawing/2014/main" id="{76276813-2E54-B0B1-6711-5A983808617F}"/>
                    </a:ext>
                  </a:extLst>
                </p14:cNvPr>
                <p14:cNvContentPartPr/>
                <p14:nvPr/>
              </p14:nvContentPartPr>
              <p14:xfrm>
                <a:off x="3468640" y="6690960"/>
                <a:ext cx="63360" cy="124560"/>
              </p14:xfrm>
            </p:contentPart>
          </mc:Choice>
          <mc:Fallback xmlns="">
            <p:pic>
              <p:nvPicPr>
                <p:cNvPr id="313" name="Freihand 312">
                  <a:extLst>
                    <a:ext uri="{FF2B5EF4-FFF2-40B4-BE49-F238E27FC236}">
                      <a16:creationId xmlns:a16="http://schemas.microsoft.com/office/drawing/2014/main" id="{76276813-2E54-B0B1-6711-5A983808617F}"/>
                    </a:ext>
                  </a:extLst>
                </p:cNvPr>
                <p:cNvPicPr/>
                <p:nvPr/>
              </p:nvPicPr>
              <p:blipFill>
                <a:blip r:embed="rId165"/>
                <a:stretch>
                  <a:fillRect/>
                </a:stretch>
              </p:blipFill>
              <p:spPr>
                <a:xfrm>
                  <a:off x="3460000" y="6681960"/>
                  <a:ext cx="81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14" name="Freihand 313">
                  <a:extLst>
                    <a:ext uri="{FF2B5EF4-FFF2-40B4-BE49-F238E27FC236}">
                      <a16:creationId xmlns:a16="http://schemas.microsoft.com/office/drawing/2014/main" id="{B22AA566-4AB3-1353-BA73-3D2215EB2D4B}"/>
                    </a:ext>
                  </a:extLst>
                </p14:cNvPr>
                <p14:cNvContentPartPr/>
                <p14:nvPr/>
              </p14:nvContentPartPr>
              <p14:xfrm>
                <a:off x="2668360" y="6651720"/>
                <a:ext cx="115200" cy="111240"/>
              </p14:xfrm>
            </p:contentPart>
          </mc:Choice>
          <mc:Fallback xmlns="">
            <p:pic>
              <p:nvPicPr>
                <p:cNvPr id="314" name="Freihand 313">
                  <a:extLst>
                    <a:ext uri="{FF2B5EF4-FFF2-40B4-BE49-F238E27FC236}">
                      <a16:creationId xmlns:a16="http://schemas.microsoft.com/office/drawing/2014/main" id="{B22AA566-4AB3-1353-BA73-3D2215EB2D4B}"/>
                    </a:ext>
                  </a:extLst>
                </p:cNvPr>
                <p:cNvPicPr/>
                <p:nvPr/>
              </p:nvPicPr>
              <p:blipFill>
                <a:blip r:embed="rId167"/>
                <a:stretch>
                  <a:fillRect/>
                </a:stretch>
              </p:blipFill>
              <p:spPr>
                <a:xfrm>
                  <a:off x="2659360" y="6643080"/>
                  <a:ext cx="132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15" name="Freihand 314">
                  <a:extLst>
                    <a:ext uri="{FF2B5EF4-FFF2-40B4-BE49-F238E27FC236}">
                      <a16:creationId xmlns:a16="http://schemas.microsoft.com/office/drawing/2014/main" id="{00931271-067A-0115-6711-54A1A1E61B56}"/>
                    </a:ext>
                  </a:extLst>
                </p14:cNvPr>
                <p14:cNvContentPartPr/>
                <p14:nvPr/>
              </p14:nvContentPartPr>
              <p14:xfrm>
                <a:off x="2819920" y="6617160"/>
                <a:ext cx="14400" cy="180000"/>
              </p14:xfrm>
            </p:contentPart>
          </mc:Choice>
          <mc:Fallback xmlns="">
            <p:pic>
              <p:nvPicPr>
                <p:cNvPr id="315" name="Freihand 314">
                  <a:extLst>
                    <a:ext uri="{FF2B5EF4-FFF2-40B4-BE49-F238E27FC236}">
                      <a16:creationId xmlns:a16="http://schemas.microsoft.com/office/drawing/2014/main" id="{00931271-067A-0115-6711-54A1A1E61B56}"/>
                    </a:ext>
                  </a:extLst>
                </p:cNvPr>
                <p:cNvPicPr/>
                <p:nvPr/>
              </p:nvPicPr>
              <p:blipFill>
                <a:blip r:embed="rId169"/>
                <a:stretch>
                  <a:fillRect/>
                </a:stretch>
              </p:blipFill>
              <p:spPr>
                <a:xfrm>
                  <a:off x="2810920" y="6608160"/>
                  <a:ext cx="32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16" name="Freihand 315">
                  <a:extLst>
                    <a:ext uri="{FF2B5EF4-FFF2-40B4-BE49-F238E27FC236}">
                      <a16:creationId xmlns:a16="http://schemas.microsoft.com/office/drawing/2014/main" id="{63B0CC42-EAC4-EBD2-1A71-AE57143051A0}"/>
                    </a:ext>
                  </a:extLst>
                </p14:cNvPr>
                <p14:cNvContentPartPr/>
                <p14:nvPr/>
              </p14:nvContentPartPr>
              <p14:xfrm>
                <a:off x="2868880" y="6699960"/>
                <a:ext cx="103680" cy="186840"/>
              </p14:xfrm>
            </p:contentPart>
          </mc:Choice>
          <mc:Fallback xmlns="">
            <p:pic>
              <p:nvPicPr>
                <p:cNvPr id="316" name="Freihand 315">
                  <a:extLst>
                    <a:ext uri="{FF2B5EF4-FFF2-40B4-BE49-F238E27FC236}">
                      <a16:creationId xmlns:a16="http://schemas.microsoft.com/office/drawing/2014/main" id="{63B0CC42-EAC4-EBD2-1A71-AE57143051A0}"/>
                    </a:ext>
                  </a:extLst>
                </p:cNvPr>
                <p:cNvPicPr/>
                <p:nvPr/>
              </p:nvPicPr>
              <p:blipFill>
                <a:blip r:embed="rId171"/>
                <a:stretch>
                  <a:fillRect/>
                </a:stretch>
              </p:blipFill>
              <p:spPr>
                <a:xfrm>
                  <a:off x="2860240" y="6691320"/>
                  <a:ext cx="121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19" name="Freihand 318">
                  <a:extLst>
                    <a:ext uri="{FF2B5EF4-FFF2-40B4-BE49-F238E27FC236}">
                      <a16:creationId xmlns:a16="http://schemas.microsoft.com/office/drawing/2014/main" id="{9068BD59-6863-09B2-0059-1BE9A312D5EB}"/>
                    </a:ext>
                  </a:extLst>
                </p14:cNvPr>
                <p14:cNvContentPartPr/>
                <p14:nvPr/>
              </p14:nvContentPartPr>
              <p14:xfrm>
                <a:off x="2135560" y="6288120"/>
                <a:ext cx="458280" cy="180720"/>
              </p14:xfrm>
            </p:contentPart>
          </mc:Choice>
          <mc:Fallback xmlns="">
            <p:pic>
              <p:nvPicPr>
                <p:cNvPr id="319" name="Freihand 318">
                  <a:extLst>
                    <a:ext uri="{FF2B5EF4-FFF2-40B4-BE49-F238E27FC236}">
                      <a16:creationId xmlns:a16="http://schemas.microsoft.com/office/drawing/2014/main" id="{9068BD59-6863-09B2-0059-1BE9A312D5EB}"/>
                    </a:ext>
                  </a:extLst>
                </p:cNvPr>
                <p:cNvPicPr/>
                <p:nvPr/>
              </p:nvPicPr>
              <p:blipFill>
                <a:blip r:embed="rId173"/>
                <a:stretch>
                  <a:fillRect/>
                </a:stretch>
              </p:blipFill>
              <p:spPr>
                <a:xfrm>
                  <a:off x="2126920" y="6279120"/>
                  <a:ext cx="475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20" name="Freihand 319">
                  <a:extLst>
                    <a:ext uri="{FF2B5EF4-FFF2-40B4-BE49-F238E27FC236}">
                      <a16:creationId xmlns:a16="http://schemas.microsoft.com/office/drawing/2014/main" id="{60F92B95-8A38-8B8E-CB60-5B2DF948CC00}"/>
                    </a:ext>
                  </a:extLst>
                </p14:cNvPr>
                <p14:cNvContentPartPr/>
                <p14:nvPr/>
              </p14:nvContentPartPr>
              <p14:xfrm>
                <a:off x="2424280" y="5835600"/>
                <a:ext cx="2987280" cy="371880"/>
              </p14:xfrm>
            </p:contentPart>
          </mc:Choice>
          <mc:Fallback xmlns="">
            <p:pic>
              <p:nvPicPr>
                <p:cNvPr id="320" name="Freihand 319">
                  <a:extLst>
                    <a:ext uri="{FF2B5EF4-FFF2-40B4-BE49-F238E27FC236}">
                      <a16:creationId xmlns:a16="http://schemas.microsoft.com/office/drawing/2014/main" id="{60F92B95-8A38-8B8E-CB60-5B2DF948CC00}"/>
                    </a:ext>
                  </a:extLst>
                </p:cNvPr>
                <p:cNvPicPr/>
                <p:nvPr/>
              </p:nvPicPr>
              <p:blipFill>
                <a:blip r:embed="rId175"/>
                <a:stretch>
                  <a:fillRect/>
                </a:stretch>
              </p:blipFill>
              <p:spPr>
                <a:xfrm>
                  <a:off x="2415640" y="5826960"/>
                  <a:ext cx="3004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22" name="Freihand 321">
                  <a:extLst>
                    <a:ext uri="{FF2B5EF4-FFF2-40B4-BE49-F238E27FC236}">
                      <a16:creationId xmlns:a16="http://schemas.microsoft.com/office/drawing/2014/main" id="{D121E126-6603-E0E0-FA4F-21912E7D896A}"/>
                    </a:ext>
                  </a:extLst>
                </p14:cNvPr>
                <p14:cNvContentPartPr/>
                <p14:nvPr/>
              </p14:nvContentPartPr>
              <p14:xfrm>
                <a:off x="5548720" y="5419800"/>
                <a:ext cx="194760" cy="420480"/>
              </p14:xfrm>
            </p:contentPart>
          </mc:Choice>
          <mc:Fallback xmlns="">
            <p:pic>
              <p:nvPicPr>
                <p:cNvPr id="322" name="Freihand 321">
                  <a:extLst>
                    <a:ext uri="{FF2B5EF4-FFF2-40B4-BE49-F238E27FC236}">
                      <a16:creationId xmlns:a16="http://schemas.microsoft.com/office/drawing/2014/main" id="{D121E126-6603-E0E0-FA4F-21912E7D896A}"/>
                    </a:ext>
                  </a:extLst>
                </p:cNvPr>
                <p:cNvPicPr/>
                <p:nvPr/>
              </p:nvPicPr>
              <p:blipFill>
                <a:blip r:embed="rId177"/>
                <a:stretch>
                  <a:fillRect/>
                </a:stretch>
              </p:blipFill>
              <p:spPr>
                <a:xfrm>
                  <a:off x="5539720" y="5410800"/>
                  <a:ext cx="2124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23" name="Freihand 322">
                  <a:extLst>
                    <a:ext uri="{FF2B5EF4-FFF2-40B4-BE49-F238E27FC236}">
                      <a16:creationId xmlns:a16="http://schemas.microsoft.com/office/drawing/2014/main" id="{E73EC4D5-1257-FC53-54B3-C3893D1D16B0}"/>
                    </a:ext>
                  </a:extLst>
                </p14:cNvPr>
                <p14:cNvContentPartPr/>
                <p14:nvPr/>
              </p14:nvContentPartPr>
              <p14:xfrm>
                <a:off x="5603440" y="5628240"/>
                <a:ext cx="58320" cy="27360"/>
              </p14:xfrm>
            </p:contentPart>
          </mc:Choice>
          <mc:Fallback xmlns="">
            <p:pic>
              <p:nvPicPr>
                <p:cNvPr id="323" name="Freihand 322">
                  <a:extLst>
                    <a:ext uri="{FF2B5EF4-FFF2-40B4-BE49-F238E27FC236}">
                      <a16:creationId xmlns:a16="http://schemas.microsoft.com/office/drawing/2014/main" id="{E73EC4D5-1257-FC53-54B3-C3893D1D16B0}"/>
                    </a:ext>
                  </a:extLst>
                </p:cNvPr>
                <p:cNvPicPr/>
                <p:nvPr/>
              </p:nvPicPr>
              <p:blipFill>
                <a:blip r:embed="rId179"/>
                <a:stretch>
                  <a:fillRect/>
                </a:stretch>
              </p:blipFill>
              <p:spPr>
                <a:xfrm>
                  <a:off x="5594800" y="5619600"/>
                  <a:ext cx="75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24" name="Freihand 323">
                  <a:extLst>
                    <a:ext uri="{FF2B5EF4-FFF2-40B4-BE49-F238E27FC236}">
                      <a16:creationId xmlns:a16="http://schemas.microsoft.com/office/drawing/2014/main" id="{9C56435F-DB52-5DC4-3545-F8C49A68234E}"/>
                    </a:ext>
                  </a:extLst>
                </p14:cNvPr>
                <p14:cNvContentPartPr/>
                <p14:nvPr/>
              </p14:nvContentPartPr>
              <p14:xfrm>
                <a:off x="5545480" y="5672520"/>
                <a:ext cx="268560" cy="171720"/>
              </p14:xfrm>
            </p:contentPart>
          </mc:Choice>
          <mc:Fallback xmlns="">
            <p:pic>
              <p:nvPicPr>
                <p:cNvPr id="324" name="Freihand 323">
                  <a:extLst>
                    <a:ext uri="{FF2B5EF4-FFF2-40B4-BE49-F238E27FC236}">
                      <a16:creationId xmlns:a16="http://schemas.microsoft.com/office/drawing/2014/main" id="{9C56435F-DB52-5DC4-3545-F8C49A68234E}"/>
                    </a:ext>
                  </a:extLst>
                </p:cNvPr>
                <p:cNvPicPr/>
                <p:nvPr/>
              </p:nvPicPr>
              <p:blipFill>
                <a:blip r:embed="rId181"/>
                <a:stretch>
                  <a:fillRect/>
                </a:stretch>
              </p:blipFill>
              <p:spPr>
                <a:xfrm>
                  <a:off x="5536480" y="5663520"/>
                  <a:ext cx="28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25" name="Freihand 324">
                  <a:extLst>
                    <a:ext uri="{FF2B5EF4-FFF2-40B4-BE49-F238E27FC236}">
                      <a16:creationId xmlns:a16="http://schemas.microsoft.com/office/drawing/2014/main" id="{73B3E0D9-B22A-BFF2-B32A-EA167B68DE27}"/>
                    </a:ext>
                  </a:extLst>
                </p14:cNvPr>
                <p14:cNvContentPartPr/>
                <p14:nvPr/>
              </p14:nvContentPartPr>
              <p14:xfrm>
                <a:off x="5837440" y="5492880"/>
                <a:ext cx="81000" cy="163800"/>
              </p14:xfrm>
            </p:contentPart>
          </mc:Choice>
          <mc:Fallback xmlns="">
            <p:pic>
              <p:nvPicPr>
                <p:cNvPr id="325" name="Freihand 324">
                  <a:extLst>
                    <a:ext uri="{FF2B5EF4-FFF2-40B4-BE49-F238E27FC236}">
                      <a16:creationId xmlns:a16="http://schemas.microsoft.com/office/drawing/2014/main" id="{73B3E0D9-B22A-BFF2-B32A-EA167B68DE27}"/>
                    </a:ext>
                  </a:extLst>
                </p:cNvPr>
                <p:cNvPicPr/>
                <p:nvPr/>
              </p:nvPicPr>
              <p:blipFill>
                <a:blip r:embed="rId183"/>
                <a:stretch>
                  <a:fillRect/>
                </a:stretch>
              </p:blipFill>
              <p:spPr>
                <a:xfrm>
                  <a:off x="5828800" y="5483880"/>
                  <a:ext cx="98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26" name="Freihand 325">
                  <a:extLst>
                    <a:ext uri="{FF2B5EF4-FFF2-40B4-BE49-F238E27FC236}">
                      <a16:creationId xmlns:a16="http://schemas.microsoft.com/office/drawing/2014/main" id="{38706AB5-23B6-08CA-F581-35CA9382194C}"/>
                    </a:ext>
                  </a:extLst>
                </p14:cNvPr>
                <p14:cNvContentPartPr/>
                <p14:nvPr/>
              </p14:nvContentPartPr>
              <p14:xfrm>
                <a:off x="5938240" y="5477040"/>
                <a:ext cx="21240" cy="320760"/>
              </p14:xfrm>
            </p:contentPart>
          </mc:Choice>
          <mc:Fallback xmlns="">
            <p:pic>
              <p:nvPicPr>
                <p:cNvPr id="326" name="Freihand 325">
                  <a:extLst>
                    <a:ext uri="{FF2B5EF4-FFF2-40B4-BE49-F238E27FC236}">
                      <a16:creationId xmlns:a16="http://schemas.microsoft.com/office/drawing/2014/main" id="{38706AB5-23B6-08CA-F581-35CA9382194C}"/>
                    </a:ext>
                  </a:extLst>
                </p:cNvPr>
                <p:cNvPicPr/>
                <p:nvPr/>
              </p:nvPicPr>
              <p:blipFill>
                <a:blip r:embed="rId185"/>
                <a:stretch>
                  <a:fillRect/>
                </a:stretch>
              </p:blipFill>
              <p:spPr>
                <a:xfrm>
                  <a:off x="5929600" y="5468040"/>
                  <a:ext cx="388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27" name="Freihand 326">
                  <a:extLst>
                    <a:ext uri="{FF2B5EF4-FFF2-40B4-BE49-F238E27FC236}">
                      <a16:creationId xmlns:a16="http://schemas.microsoft.com/office/drawing/2014/main" id="{AF0E1CE2-9E7A-3584-B51A-96DE70DCCABB}"/>
                    </a:ext>
                  </a:extLst>
                </p14:cNvPr>
                <p14:cNvContentPartPr/>
                <p14:nvPr/>
              </p14:nvContentPartPr>
              <p14:xfrm>
                <a:off x="6050200" y="5425200"/>
                <a:ext cx="192240" cy="170640"/>
              </p14:xfrm>
            </p:contentPart>
          </mc:Choice>
          <mc:Fallback xmlns="">
            <p:pic>
              <p:nvPicPr>
                <p:cNvPr id="327" name="Freihand 326">
                  <a:extLst>
                    <a:ext uri="{FF2B5EF4-FFF2-40B4-BE49-F238E27FC236}">
                      <a16:creationId xmlns:a16="http://schemas.microsoft.com/office/drawing/2014/main" id="{AF0E1CE2-9E7A-3584-B51A-96DE70DCCABB}"/>
                    </a:ext>
                  </a:extLst>
                </p:cNvPr>
                <p:cNvPicPr/>
                <p:nvPr/>
              </p:nvPicPr>
              <p:blipFill>
                <a:blip r:embed="rId187"/>
                <a:stretch>
                  <a:fillRect/>
                </a:stretch>
              </p:blipFill>
              <p:spPr>
                <a:xfrm>
                  <a:off x="6041560" y="5416200"/>
                  <a:ext cx="209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28" name="Freihand 327">
                  <a:extLst>
                    <a:ext uri="{FF2B5EF4-FFF2-40B4-BE49-F238E27FC236}">
                      <a16:creationId xmlns:a16="http://schemas.microsoft.com/office/drawing/2014/main" id="{42F7CBEB-EB00-5A06-1C32-0CCF032D2F6B}"/>
                    </a:ext>
                  </a:extLst>
                </p14:cNvPr>
                <p14:cNvContentPartPr/>
                <p14:nvPr/>
              </p14:nvContentPartPr>
              <p14:xfrm>
                <a:off x="6274480" y="5373720"/>
                <a:ext cx="81360" cy="190800"/>
              </p14:xfrm>
            </p:contentPart>
          </mc:Choice>
          <mc:Fallback xmlns="">
            <p:pic>
              <p:nvPicPr>
                <p:cNvPr id="328" name="Freihand 327">
                  <a:extLst>
                    <a:ext uri="{FF2B5EF4-FFF2-40B4-BE49-F238E27FC236}">
                      <a16:creationId xmlns:a16="http://schemas.microsoft.com/office/drawing/2014/main" id="{42F7CBEB-EB00-5A06-1C32-0CCF032D2F6B}"/>
                    </a:ext>
                  </a:extLst>
                </p:cNvPr>
                <p:cNvPicPr/>
                <p:nvPr/>
              </p:nvPicPr>
              <p:blipFill>
                <a:blip r:embed="rId189"/>
                <a:stretch>
                  <a:fillRect/>
                </a:stretch>
              </p:blipFill>
              <p:spPr>
                <a:xfrm>
                  <a:off x="6265840" y="5364720"/>
                  <a:ext cx="99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29" name="Freihand 328">
                  <a:extLst>
                    <a:ext uri="{FF2B5EF4-FFF2-40B4-BE49-F238E27FC236}">
                      <a16:creationId xmlns:a16="http://schemas.microsoft.com/office/drawing/2014/main" id="{0E03714B-B8F7-1B42-88D1-2A5776F74C71}"/>
                    </a:ext>
                  </a:extLst>
                </p14:cNvPr>
                <p14:cNvContentPartPr/>
                <p14:nvPr/>
              </p14:nvContentPartPr>
              <p14:xfrm>
                <a:off x="6465640" y="5208840"/>
                <a:ext cx="152640" cy="376200"/>
              </p14:xfrm>
            </p:contentPart>
          </mc:Choice>
          <mc:Fallback xmlns="">
            <p:pic>
              <p:nvPicPr>
                <p:cNvPr id="329" name="Freihand 328">
                  <a:extLst>
                    <a:ext uri="{FF2B5EF4-FFF2-40B4-BE49-F238E27FC236}">
                      <a16:creationId xmlns:a16="http://schemas.microsoft.com/office/drawing/2014/main" id="{0E03714B-B8F7-1B42-88D1-2A5776F74C71}"/>
                    </a:ext>
                  </a:extLst>
                </p:cNvPr>
                <p:cNvPicPr/>
                <p:nvPr/>
              </p:nvPicPr>
              <p:blipFill>
                <a:blip r:embed="rId191"/>
                <a:stretch>
                  <a:fillRect/>
                </a:stretch>
              </p:blipFill>
              <p:spPr>
                <a:xfrm>
                  <a:off x="6456640" y="5200200"/>
                  <a:ext cx="1702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30" name="Freihand 329">
                  <a:extLst>
                    <a:ext uri="{FF2B5EF4-FFF2-40B4-BE49-F238E27FC236}">
                      <a16:creationId xmlns:a16="http://schemas.microsoft.com/office/drawing/2014/main" id="{D9E8D8AF-FB50-510B-A5B2-C3D6508E88FC}"/>
                    </a:ext>
                  </a:extLst>
                </p14:cNvPr>
                <p14:cNvContentPartPr/>
                <p14:nvPr/>
              </p14:nvContentPartPr>
              <p14:xfrm>
                <a:off x="6525040" y="5381280"/>
                <a:ext cx="73440" cy="18720"/>
              </p14:xfrm>
            </p:contentPart>
          </mc:Choice>
          <mc:Fallback xmlns="">
            <p:pic>
              <p:nvPicPr>
                <p:cNvPr id="330" name="Freihand 329">
                  <a:extLst>
                    <a:ext uri="{FF2B5EF4-FFF2-40B4-BE49-F238E27FC236}">
                      <a16:creationId xmlns:a16="http://schemas.microsoft.com/office/drawing/2014/main" id="{D9E8D8AF-FB50-510B-A5B2-C3D6508E88FC}"/>
                    </a:ext>
                  </a:extLst>
                </p:cNvPr>
                <p:cNvPicPr/>
                <p:nvPr/>
              </p:nvPicPr>
              <p:blipFill>
                <a:blip r:embed="rId193"/>
                <a:stretch>
                  <a:fillRect/>
                </a:stretch>
              </p:blipFill>
              <p:spPr>
                <a:xfrm>
                  <a:off x="6516040" y="5372280"/>
                  <a:ext cx="91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31" name="Freihand 330">
                  <a:extLst>
                    <a:ext uri="{FF2B5EF4-FFF2-40B4-BE49-F238E27FC236}">
                      <a16:creationId xmlns:a16="http://schemas.microsoft.com/office/drawing/2014/main" id="{40FCA4E4-7C33-A506-7DDE-6FB4081463A4}"/>
                    </a:ext>
                  </a:extLst>
                </p14:cNvPr>
                <p14:cNvContentPartPr/>
                <p14:nvPr/>
              </p14:nvContentPartPr>
              <p14:xfrm>
                <a:off x="6629800" y="5178600"/>
                <a:ext cx="119160" cy="305640"/>
              </p14:xfrm>
            </p:contentPart>
          </mc:Choice>
          <mc:Fallback xmlns="">
            <p:pic>
              <p:nvPicPr>
                <p:cNvPr id="331" name="Freihand 330">
                  <a:extLst>
                    <a:ext uri="{FF2B5EF4-FFF2-40B4-BE49-F238E27FC236}">
                      <a16:creationId xmlns:a16="http://schemas.microsoft.com/office/drawing/2014/main" id="{40FCA4E4-7C33-A506-7DDE-6FB4081463A4}"/>
                    </a:ext>
                  </a:extLst>
                </p:cNvPr>
                <p:cNvPicPr/>
                <p:nvPr/>
              </p:nvPicPr>
              <p:blipFill>
                <a:blip r:embed="rId195"/>
                <a:stretch>
                  <a:fillRect/>
                </a:stretch>
              </p:blipFill>
              <p:spPr>
                <a:xfrm>
                  <a:off x="6621160" y="5169960"/>
                  <a:ext cx="1368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32" name="Freihand 331">
                  <a:extLst>
                    <a:ext uri="{FF2B5EF4-FFF2-40B4-BE49-F238E27FC236}">
                      <a16:creationId xmlns:a16="http://schemas.microsoft.com/office/drawing/2014/main" id="{F310C07D-43C5-9CB0-762C-C9A93AA9E632}"/>
                    </a:ext>
                  </a:extLst>
                </p14:cNvPr>
                <p14:cNvContentPartPr/>
                <p14:nvPr/>
              </p14:nvContentPartPr>
              <p14:xfrm>
                <a:off x="6827080" y="5264280"/>
                <a:ext cx="74160" cy="69120"/>
              </p14:xfrm>
            </p:contentPart>
          </mc:Choice>
          <mc:Fallback xmlns="">
            <p:pic>
              <p:nvPicPr>
                <p:cNvPr id="332" name="Freihand 331">
                  <a:extLst>
                    <a:ext uri="{FF2B5EF4-FFF2-40B4-BE49-F238E27FC236}">
                      <a16:creationId xmlns:a16="http://schemas.microsoft.com/office/drawing/2014/main" id="{F310C07D-43C5-9CB0-762C-C9A93AA9E632}"/>
                    </a:ext>
                  </a:extLst>
                </p:cNvPr>
                <p:cNvPicPr/>
                <p:nvPr/>
              </p:nvPicPr>
              <p:blipFill>
                <a:blip r:embed="rId197"/>
                <a:stretch>
                  <a:fillRect/>
                </a:stretch>
              </p:blipFill>
              <p:spPr>
                <a:xfrm>
                  <a:off x="6818080" y="5255640"/>
                  <a:ext cx="91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33" name="Freihand 332">
                  <a:extLst>
                    <a:ext uri="{FF2B5EF4-FFF2-40B4-BE49-F238E27FC236}">
                      <a16:creationId xmlns:a16="http://schemas.microsoft.com/office/drawing/2014/main" id="{E5AC5AAE-05E8-0D9A-34CA-48F1C21ED26B}"/>
                    </a:ext>
                  </a:extLst>
                </p14:cNvPr>
                <p14:cNvContentPartPr/>
                <p14:nvPr/>
              </p14:nvContentPartPr>
              <p14:xfrm>
                <a:off x="6972160" y="5133960"/>
                <a:ext cx="21240" cy="81720"/>
              </p14:xfrm>
            </p:contentPart>
          </mc:Choice>
          <mc:Fallback xmlns="">
            <p:pic>
              <p:nvPicPr>
                <p:cNvPr id="333" name="Freihand 332">
                  <a:extLst>
                    <a:ext uri="{FF2B5EF4-FFF2-40B4-BE49-F238E27FC236}">
                      <a16:creationId xmlns:a16="http://schemas.microsoft.com/office/drawing/2014/main" id="{E5AC5AAE-05E8-0D9A-34CA-48F1C21ED26B}"/>
                    </a:ext>
                  </a:extLst>
                </p:cNvPr>
                <p:cNvPicPr/>
                <p:nvPr/>
              </p:nvPicPr>
              <p:blipFill>
                <a:blip r:embed="rId199"/>
                <a:stretch>
                  <a:fillRect/>
                </a:stretch>
              </p:blipFill>
              <p:spPr>
                <a:xfrm>
                  <a:off x="6963160" y="5124960"/>
                  <a:ext cx="38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34" name="Freihand 333">
                  <a:extLst>
                    <a:ext uri="{FF2B5EF4-FFF2-40B4-BE49-F238E27FC236}">
                      <a16:creationId xmlns:a16="http://schemas.microsoft.com/office/drawing/2014/main" id="{860AE33E-B9B5-A569-8297-296F816E2087}"/>
                    </a:ext>
                  </a:extLst>
                </p14:cNvPr>
                <p14:cNvContentPartPr/>
                <p14:nvPr/>
              </p14:nvContentPartPr>
              <p14:xfrm>
                <a:off x="6943720" y="5083560"/>
                <a:ext cx="50040" cy="324000"/>
              </p14:xfrm>
            </p:contentPart>
          </mc:Choice>
          <mc:Fallback xmlns="">
            <p:pic>
              <p:nvPicPr>
                <p:cNvPr id="334" name="Freihand 333">
                  <a:extLst>
                    <a:ext uri="{FF2B5EF4-FFF2-40B4-BE49-F238E27FC236}">
                      <a16:creationId xmlns:a16="http://schemas.microsoft.com/office/drawing/2014/main" id="{860AE33E-B9B5-A569-8297-296F816E2087}"/>
                    </a:ext>
                  </a:extLst>
                </p:cNvPr>
                <p:cNvPicPr/>
                <p:nvPr/>
              </p:nvPicPr>
              <p:blipFill>
                <a:blip r:embed="rId201"/>
                <a:stretch>
                  <a:fillRect/>
                </a:stretch>
              </p:blipFill>
              <p:spPr>
                <a:xfrm>
                  <a:off x="6935080" y="5074560"/>
                  <a:ext cx="676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35" name="Freihand 334">
                  <a:extLst>
                    <a:ext uri="{FF2B5EF4-FFF2-40B4-BE49-F238E27FC236}">
                      <a16:creationId xmlns:a16="http://schemas.microsoft.com/office/drawing/2014/main" id="{F1233ABB-F42E-1642-9782-CF434319EA15}"/>
                    </a:ext>
                  </a:extLst>
                </p14:cNvPr>
                <p14:cNvContentPartPr/>
                <p14:nvPr/>
              </p14:nvContentPartPr>
              <p14:xfrm>
                <a:off x="7013560" y="5049360"/>
                <a:ext cx="42480" cy="312480"/>
              </p14:xfrm>
            </p:contentPart>
          </mc:Choice>
          <mc:Fallback xmlns="">
            <p:pic>
              <p:nvPicPr>
                <p:cNvPr id="335" name="Freihand 334">
                  <a:extLst>
                    <a:ext uri="{FF2B5EF4-FFF2-40B4-BE49-F238E27FC236}">
                      <a16:creationId xmlns:a16="http://schemas.microsoft.com/office/drawing/2014/main" id="{F1233ABB-F42E-1642-9782-CF434319EA15}"/>
                    </a:ext>
                  </a:extLst>
                </p:cNvPr>
                <p:cNvPicPr/>
                <p:nvPr/>
              </p:nvPicPr>
              <p:blipFill>
                <a:blip r:embed="rId203"/>
                <a:stretch>
                  <a:fillRect/>
                </a:stretch>
              </p:blipFill>
              <p:spPr>
                <a:xfrm>
                  <a:off x="7004920" y="5040720"/>
                  <a:ext cx="601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36" name="Freihand 335">
                  <a:extLst>
                    <a:ext uri="{FF2B5EF4-FFF2-40B4-BE49-F238E27FC236}">
                      <a16:creationId xmlns:a16="http://schemas.microsoft.com/office/drawing/2014/main" id="{E0E91F1A-8ED1-7D98-3F7A-FBE6B8876E12}"/>
                    </a:ext>
                  </a:extLst>
                </p14:cNvPr>
                <p14:cNvContentPartPr/>
                <p14:nvPr/>
              </p14:nvContentPartPr>
              <p14:xfrm>
                <a:off x="6938680" y="5206320"/>
                <a:ext cx="100080" cy="69120"/>
              </p14:xfrm>
            </p:contentPart>
          </mc:Choice>
          <mc:Fallback xmlns="">
            <p:pic>
              <p:nvPicPr>
                <p:cNvPr id="336" name="Freihand 335">
                  <a:extLst>
                    <a:ext uri="{FF2B5EF4-FFF2-40B4-BE49-F238E27FC236}">
                      <a16:creationId xmlns:a16="http://schemas.microsoft.com/office/drawing/2014/main" id="{E0E91F1A-8ED1-7D98-3F7A-FBE6B8876E12}"/>
                    </a:ext>
                  </a:extLst>
                </p:cNvPr>
                <p:cNvPicPr/>
                <p:nvPr/>
              </p:nvPicPr>
              <p:blipFill>
                <a:blip r:embed="rId205"/>
                <a:stretch>
                  <a:fillRect/>
                </a:stretch>
              </p:blipFill>
              <p:spPr>
                <a:xfrm>
                  <a:off x="6929680" y="5197680"/>
                  <a:ext cx="117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37" name="Freihand 336">
                  <a:extLst>
                    <a:ext uri="{FF2B5EF4-FFF2-40B4-BE49-F238E27FC236}">
                      <a16:creationId xmlns:a16="http://schemas.microsoft.com/office/drawing/2014/main" id="{5DA97A4A-B104-47BE-30A5-B9C54C849EDD}"/>
                    </a:ext>
                  </a:extLst>
                </p14:cNvPr>
                <p14:cNvContentPartPr/>
                <p14:nvPr/>
              </p14:nvContentPartPr>
              <p14:xfrm>
                <a:off x="7159360" y="5045760"/>
                <a:ext cx="55800" cy="285480"/>
              </p14:xfrm>
            </p:contentPart>
          </mc:Choice>
          <mc:Fallback xmlns="">
            <p:pic>
              <p:nvPicPr>
                <p:cNvPr id="337" name="Freihand 336">
                  <a:extLst>
                    <a:ext uri="{FF2B5EF4-FFF2-40B4-BE49-F238E27FC236}">
                      <a16:creationId xmlns:a16="http://schemas.microsoft.com/office/drawing/2014/main" id="{5DA97A4A-B104-47BE-30A5-B9C54C849EDD}"/>
                    </a:ext>
                  </a:extLst>
                </p:cNvPr>
                <p:cNvPicPr/>
                <p:nvPr/>
              </p:nvPicPr>
              <p:blipFill>
                <a:blip r:embed="rId207"/>
                <a:stretch>
                  <a:fillRect/>
                </a:stretch>
              </p:blipFill>
              <p:spPr>
                <a:xfrm>
                  <a:off x="7150360" y="5036760"/>
                  <a:ext cx="734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38" name="Freihand 337">
                  <a:extLst>
                    <a:ext uri="{FF2B5EF4-FFF2-40B4-BE49-F238E27FC236}">
                      <a16:creationId xmlns:a16="http://schemas.microsoft.com/office/drawing/2014/main" id="{D5201C2E-8B41-93FC-8F0B-D87D19ACD849}"/>
                    </a:ext>
                  </a:extLst>
                </p14:cNvPr>
                <p14:cNvContentPartPr/>
                <p14:nvPr/>
              </p14:nvContentPartPr>
              <p14:xfrm>
                <a:off x="7050280" y="5079240"/>
                <a:ext cx="255600" cy="298080"/>
              </p14:xfrm>
            </p:contentPart>
          </mc:Choice>
          <mc:Fallback xmlns="">
            <p:pic>
              <p:nvPicPr>
                <p:cNvPr id="338" name="Freihand 337">
                  <a:extLst>
                    <a:ext uri="{FF2B5EF4-FFF2-40B4-BE49-F238E27FC236}">
                      <a16:creationId xmlns:a16="http://schemas.microsoft.com/office/drawing/2014/main" id="{D5201C2E-8B41-93FC-8F0B-D87D19ACD849}"/>
                    </a:ext>
                  </a:extLst>
                </p:cNvPr>
                <p:cNvPicPr/>
                <p:nvPr/>
              </p:nvPicPr>
              <p:blipFill>
                <a:blip r:embed="rId209"/>
                <a:stretch>
                  <a:fillRect/>
                </a:stretch>
              </p:blipFill>
              <p:spPr>
                <a:xfrm>
                  <a:off x="7041280" y="5070240"/>
                  <a:ext cx="273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0" name="Freihand 49">
                  <a:extLst>
                    <a:ext uri="{FF2B5EF4-FFF2-40B4-BE49-F238E27FC236}">
                      <a16:creationId xmlns:a16="http://schemas.microsoft.com/office/drawing/2014/main" id="{61497A07-185C-B6C6-D08A-F11719236A3E}"/>
                    </a:ext>
                  </a:extLst>
                </p14:cNvPr>
                <p14:cNvContentPartPr/>
                <p14:nvPr/>
              </p14:nvContentPartPr>
              <p14:xfrm>
                <a:off x="7012840" y="891720"/>
                <a:ext cx="189000" cy="136080"/>
              </p14:xfrm>
            </p:contentPart>
          </mc:Choice>
          <mc:Fallback xmlns="">
            <p:pic>
              <p:nvPicPr>
                <p:cNvPr id="50" name="Freihand 49">
                  <a:extLst>
                    <a:ext uri="{FF2B5EF4-FFF2-40B4-BE49-F238E27FC236}">
                      <a16:creationId xmlns:a16="http://schemas.microsoft.com/office/drawing/2014/main" id="{61497A07-185C-B6C6-D08A-F11719236A3E}"/>
                    </a:ext>
                  </a:extLst>
                </p:cNvPr>
                <p:cNvPicPr/>
                <p:nvPr/>
              </p:nvPicPr>
              <p:blipFill>
                <a:blip r:embed="rId211"/>
                <a:stretch>
                  <a:fillRect/>
                </a:stretch>
              </p:blipFill>
              <p:spPr>
                <a:xfrm>
                  <a:off x="7004200" y="883080"/>
                  <a:ext cx="206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1" name="Freihand 50">
                  <a:extLst>
                    <a:ext uri="{FF2B5EF4-FFF2-40B4-BE49-F238E27FC236}">
                      <a16:creationId xmlns:a16="http://schemas.microsoft.com/office/drawing/2014/main" id="{7F25F9B8-3D77-D8EF-2EC5-9F69D23CFFAE}"/>
                    </a:ext>
                  </a:extLst>
                </p14:cNvPr>
                <p14:cNvContentPartPr/>
                <p14:nvPr/>
              </p14:nvContentPartPr>
              <p14:xfrm>
                <a:off x="7293640" y="767520"/>
                <a:ext cx="60120" cy="214200"/>
              </p14:xfrm>
            </p:contentPart>
          </mc:Choice>
          <mc:Fallback xmlns="">
            <p:pic>
              <p:nvPicPr>
                <p:cNvPr id="51" name="Freihand 50">
                  <a:extLst>
                    <a:ext uri="{FF2B5EF4-FFF2-40B4-BE49-F238E27FC236}">
                      <a16:creationId xmlns:a16="http://schemas.microsoft.com/office/drawing/2014/main" id="{7F25F9B8-3D77-D8EF-2EC5-9F69D23CFFAE}"/>
                    </a:ext>
                  </a:extLst>
                </p:cNvPr>
                <p:cNvPicPr/>
                <p:nvPr/>
              </p:nvPicPr>
              <p:blipFill>
                <a:blip r:embed="rId213"/>
                <a:stretch>
                  <a:fillRect/>
                </a:stretch>
              </p:blipFill>
              <p:spPr>
                <a:xfrm>
                  <a:off x="7285000" y="758520"/>
                  <a:ext cx="77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2" name="Freihand 51">
                  <a:extLst>
                    <a:ext uri="{FF2B5EF4-FFF2-40B4-BE49-F238E27FC236}">
                      <a16:creationId xmlns:a16="http://schemas.microsoft.com/office/drawing/2014/main" id="{4AEB2EFD-4F01-35D9-4B80-B19A22A9701C}"/>
                    </a:ext>
                  </a:extLst>
                </p14:cNvPr>
                <p14:cNvContentPartPr/>
                <p14:nvPr/>
              </p14:nvContentPartPr>
              <p14:xfrm>
                <a:off x="7432600" y="713880"/>
                <a:ext cx="451800" cy="477360"/>
              </p14:xfrm>
            </p:contentPart>
          </mc:Choice>
          <mc:Fallback xmlns="">
            <p:pic>
              <p:nvPicPr>
                <p:cNvPr id="52" name="Freihand 51">
                  <a:extLst>
                    <a:ext uri="{FF2B5EF4-FFF2-40B4-BE49-F238E27FC236}">
                      <a16:creationId xmlns:a16="http://schemas.microsoft.com/office/drawing/2014/main" id="{4AEB2EFD-4F01-35D9-4B80-B19A22A9701C}"/>
                    </a:ext>
                  </a:extLst>
                </p:cNvPr>
                <p:cNvPicPr/>
                <p:nvPr/>
              </p:nvPicPr>
              <p:blipFill>
                <a:blip r:embed="rId215"/>
                <a:stretch>
                  <a:fillRect/>
                </a:stretch>
              </p:blipFill>
              <p:spPr>
                <a:xfrm>
                  <a:off x="7423960" y="705240"/>
                  <a:ext cx="46944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0" name="Freihand 39">
                  <a:extLst>
                    <a:ext uri="{FF2B5EF4-FFF2-40B4-BE49-F238E27FC236}">
                      <a16:creationId xmlns:a16="http://schemas.microsoft.com/office/drawing/2014/main" id="{7A1DC907-1DC0-19AB-4DE9-4366E224B9EA}"/>
                    </a:ext>
                  </a:extLst>
                </p14:cNvPr>
                <p14:cNvContentPartPr/>
                <p14:nvPr/>
              </p14:nvContentPartPr>
              <p14:xfrm>
                <a:off x="10244200" y="300600"/>
                <a:ext cx="336960" cy="194400"/>
              </p14:xfrm>
            </p:contentPart>
          </mc:Choice>
          <mc:Fallback xmlns="">
            <p:pic>
              <p:nvPicPr>
                <p:cNvPr id="40" name="Freihand 39">
                  <a:extLst>
                    <a:ext uri="{FF2B5EF4-FFF2-40B4-BE49-F238E27FC236}">
                      <a16:creationId xmlns:a16="http://schemas.microsoft.com/office/drawing/2014/main" id="{7A1DC907-1DC0-19AB-4DE9-4366E224B9EA}"/>
                    </a:ext>
                  </a:extLst>
                </p:cNvPr>
                <p:cNvPicPr/>
                <p:nvPr/>
              </p:nvPicPr>
              <p:blipFill>
                <a:blip r:embed="rId217"/>
                <a:stretch>
                  <a:fillRect/>
                </a:stretch>
              </p:blipFill>
              <p:spPr>
                <a:xfrm>
                  <a:off x="10235560" y="291960"/>
                  <a:ext cx="3546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1" name="Freihand 40">
                  <a:extLst>
                    <a:ext uri="{FF2B5EF4-FFF2-40B4-BE49-F238E27FC236}">
                      <a16:creationId xmlns:a16="http://schemas.microsoft.com/office/drawing/2014/main" id="{D0EAEDC5-39F1-6A9C-C2C1-4F3850A9AE67}"/>
                    </a:ext>
                  </a:extLst>
                </p14:cNvPr>
                <p14:cNvContentPartPr/>
                <p14:nvPr/>
              </p14:nvContentPartPr>
              <p14:xfrm>
                <a:off x="10752880" y="266760"/>
                <a:ext cx="171000" cy="254520"/>
              </p14:xfrm>
            </p:contentPart>
          </mc:Choice>
          <mc:Fallback xmlns="">
            <p:pic>
              <p:nvPicPr>
                <p:cNvPr id="41" name="Freihand 40">
                  <a:extLst>
                    <a:ext uri="{FF2B5EF4-FFF2-40B4-BE49-F238E27FC236}">
                      <a16:creationId xmlns:a16="http://schemas.microsoft.com/office/drawing/2014/main" id="{D0EAEDC5-39F1-6A9C-C2C1-4F3850A9AE67}"/>
                    </a:ext>
                  </a:extLst>
                </p:cNvPr>
                <p:cNvPicPr/>
                <p:nvPr/>
              </p:nvPicPr>
              <p:blipFill>
                <a:blip r:embed="rId219"/>
                <a:stretch>
                  <a:fillRect/>
                </a:stretch>
              </p:blipFill>
              <p:spPr>
                <a:xfrm>
                  <a:off x="10743880" y="258120"/>
                  <a:ext cx="188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2" name="Freihand 41">
                  <a:extLst>
                    <a:ext uri="{FF2B5EF4-FFF2-40B4-BE49-F238E27FC236}">
                      <a16:creationId xmlns:a16="http://schemas.microsoft.com/office/drawing/2014/main" id="{62AAAE55-0E70-C62A-06EE-B8E500D07A56}"/>
                    </a:ext>
                  </a:extLst>
                </p14:cNvPr>
                <p14:cNvContentPartPr/>
                <p14:nvPr/>
              </p14:nvContentPartPr>
              <p14:xfrm>
                <a:off x="10990480" y="274320"/>
                <a:ext cx="213840" cy="236880"/>
              </p14:xfrm>
            </p:contentPart>
          </mc:Choice>
          <mc:Fallback xmlns="">
            <p:pic>
              <p:nvPicPr>
                <p:cNvPr id="42" name="Freihand 41">
                  <a:extLst>
                    <a:ext uri="{FF2B5EF4-FFF2-40B4-BE49-F238E27FC236}">
                      <a16:creationId xmlns:a16="http://schemas.microsoft.com/office/drawing/2014/main" id="{62AAAE55-0E70-C62A-06EE-B8E500D07A56}"/>
                    </a:ext>
                  </a:extLst>
                </p:cNvPr>
                <p:cNvPicPr/>
                <p:nvPr/>
              </p:nvPicPr>
              <p:blipFill>
                <a:blip r:embed="rId221"/>
                <a:stretch>
                  <a:fillRect/>
                </a:stretch>
              </p:blipFill>
              <p:spPr>
                <a:xfrm>
                  <a:off x="10981840" y="265320"/>
                  <a:ext cx="231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 name="Freihand 42">
                  <a:extLst>
                    <a:ext uri="{FF2B5EF4-FFF2-40B4-BE49-F238E27FC236}">
                      <a16:creationId xmlns:a16="http://schemas.microsoft.com/office/drawing/2014/main" id="{1A5BCE57-0707-6105-17C2-36722A593C19}"/>
                    </a:ext>
                  </a:extLst>
                </p14:cNvPr>
                <p14:cNvContentPartPr/>
                <p14:nvPr/>
              </p14:nvContentPartPr>
              <p14:xfrm>
                <a:off x="11200720" y="275400"/>
                <a:ext cx="172800" cy="235080"/>
              </p14:xfrm>
            </p:contentPart>
          </mc:Choice>
          <mc:Fallback xmlns="">
            <p:pic>
              <p:nvPicPr>
                <p:cNvPr id="43" name="Freihand 42">
                  <a:extLst>
                    <a:ext uri="{FF2B5EF4-FFF2-40B4-BE49-F238E27FC236}">
                      <a16:creationId xmlns:a16="http://schemas.microsoft.com/office/drawing/2014/main" id="{1A5BCE57-0707-6105-17C2-36722A593C19}"/>
                    </a:ext>
                  </a:extLst>
                </p:cNvPr>
                <p:cNvPicPr/>
                <p:nvPr/>
              </p:nvPicPr>
              <p:blipFill>
                <a:blip r:embed="rId223"/>
                <a:stretch>
                  <a:fillRect/>
                </a:stretch>
              </p:blipFill>
              <p:spPr>
                <a:xfrm>
                  <a:off x="11191720" y="266760"/>
                  <a:ext cx="190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4" name="Freihand 43">
                  <a:extLst>
                    <a:ext uri="{FF2B5EF4-FFF2-40B4-BE49-F238E27FC236}">
                      <a16:creationId xmlns:a16="http://schemas.microsoft.com/office/drawing/2014/main" id="{C123F6CA-CBDF-8A7F-7EEF-49BE3AED669F}"/>
                    </a:ext>
                  </a:extLst>
                </p14:cNvPr>
                <p14:cNvContentPartPr/>
                <p14:nvPr/>
              </p14:nvContentPartPr>
              <p14:xfrm>
                <a:off x="11433280" y="350640"/>
                <a:ext cx="173520" cy="134640"/>
              </p14:xfrm>
            </p:contentPart>
          </mc:Choice>
          <mc:Fallback xmlns="">
            <p:pic>
              <p:nvPicPr>
                <p:cNvPr id="44" name="Freihand 43">
                  <a:extLst>
                    <a:ext uri="{FF2B5EF4-FFF2-40B4-BE49-F238E27FC236}">
                      <a16:creationId xmlns:a16="http://schemas.microsoft.com/office/drawing/2014/main" id="{C123F6CA-CBDF-8A7F-7EEF-49BE3AED669F}"/>
                    </a:ext>
                  </a:extLst>
                </p:cNvPr>
                <p:cNvPicPr/>
                <p:nvPr/>
              </p:nvPicPr>
              <p:blipFill>
                <a:blip r:embed="rId225"/>
                <a:stretch>
                  <a:fillRect/>
                </a:stretch>
              </p:blipFill>
              <p:spPr>
                <a:xfrm>
                  <a:off x="11424640" y="342000"/>
                  <a:ext cx="19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5" name="Freihand 44">
                  <a:extLst>
                    <a:ext uri="{FF2B5EF4-FFF2-40B4-BE49-F238E27FC236}">
                      <a16:creationId xmlns:a16="http://schemas.microsoft.com/office/drawing/2014/main" id="{E7346FE0-8D4F-7790-73B3-52570D873ACD}"/>
                    </a:ext>
                  </a:extLst>
                </p14:cNvPr>
                <p14:cNvContentPartPr/>
                <p14:nvPr/>
              </p14:nvContentPartPr>
              <p14:xfrm>
                <a:off x="11633800" y="360720"/>
                <a:ext cx="203040" cy="120600"/>
              </p14:xfrm>
            </p:contentPart>
          </mc:Choice>
          <mc:Fallback xmlns="">
            <p:pic>
              <p:nvPicPr>
                <p:cNvPr id="45" name="Freihand 44">
                  <a:extLst>
                    <a:ext uri="{FF2B5EF4-FFF2-40B4-BE49-F238E27FC236}">
                      <a16:creationId xmlns:a16="http://schemas.microsoft.com/office/drawing/2014/main" id="{E7346FE0-8D4F-7790-73B3-52570D873ACD}"/>
                    </a:ext>
                  </a:extLst>
                </p:cNvPr>
                <p:cNvPicPr/>
                <p:nvPr/>
              </p:nvPicPr>
              <p:blipFill>
                <a:blip r:embed="rId227"/>
                <a:stretch>
                  <a:fillRect/>
                </a:stretch>
              </p:blipFill>
              <p:spPr>
                <a:xfrm>
                  <a:off x="11624800" y="352080"/>
                  <a:ext cx="220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 name="Freihand 45">
                  <a:extLst>
                    <a:ext uri="{FF2B5EF4-FFF2-40B4-BE49-F238E27FC236}">
                      <a16:creationId xmlns:a16="http://schemas.microsoft.com/office/drawing/2014/main" id="{61D44E69-EFF4-C910-019F-857B942A9EE3}"/>
                    </a:ext>
                  </a:extLst>
                </p14:cNvPr>
                <p14:cNvContentPartPr/>
                <p14:nvPr/>
              </p14:nvContentPartPr>
              <p14:xfrm>
                <a:off x="11783560" y="369720"/>
                <a:ext cx="275040" cy="343080"/>
              </p14:xfrm>
            </p:contentPart>
          </mc:Choice>
          <mc:Fallback xmlns="">
            <p:pic>
              <p:nvPicPr>
                <p:cNvPr id="46" name="Freihand 45">
                  <a:extLst>
                    <a:ext uri="{FF2B5EF4-FFF2-40B4-BE49-F238E27FC236}">
                      <a16:creationId xmlns:a16="http://schemas.microsoft.com/office/drawing/2014/main" id="{61D44E69-EFF4-C910-019F-857B942A9EE3}"/>
                    </a:ext>
                  </a:extLst>
                </p:cNvPr>
                <p:cNvPicPr/>
                <p:nvPr/>
              </p:nvPicPr>
              <p:blipFill>
                <a:blip r:embed="rId229"/>
                <a:stretch>
                  <a:fillRect/>
                </a:stretch>
              </p:blipFill>
              <p:spPr>
                <a:xfrm>
                  <a:off x="11774560" y="361080"/>
                  <a:ext cx="2926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 name="Freihand 46">
                  <a:extLst>
                    <a:ext uri="{FF2B5EF4-FFF2-40B4-BE49-F238E27FC236}">
                      <a16:creationId xmlns:a16="http://schemas.microsoft.com/office/drawing/2014/main" id="{51F74F10-FAD4-8216-660D-3D0BDF251C79}"/>
                    </a:ext>
                  </a:extLst>
                </p14:cNvPr>
                <p14:cNvContentPartPr/>
                <p14:nvPr/>
              </p14:nvContentPartPr>
              <p14:xfrm>
                <a:off x="12076960" y="394920"/>
                <a:ext cx="63360" cy="34560"/>
              </p14:xfrm>
            </p:contentPart>
          </mc:Choice>
          <mc:Fallback xmlns="">
            <p:pic>
              <p:nvPicPr>
                <p:cNvPr id="47" name="Freihand 46">
                  <a:extLst>
                    <a:ext uri="{FF2B5EF4-FFF2-40B4-BE49-F238E27FC236}">
                      <a16:creationId xmlns:a16="http://schemas.microsoft.com/office/drawing/2014/main" id="{51F74F10-FAD4-8216-660D-3D0BDF251C79}"/>
                    </a:ext>
                  </a:extLst>
                </p:cNvPr>
                <p:cNvPicPr/>
                <p:nvPr/>
              </p:nvPicPr>
              <p:blipFill>
                <a:blip r:embed="rId231"/>
                <a:stretch>
                  <a:fillRect/>
                </a:stretch>
              </p:blipFill>
              <p:spPr>
                <a:xfrm>
                  <a:off x="12068320" y="385920"/>
                  <a:ext cx="81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 name="Freihand 36">
                  <a:extLst>
                    <a:ext uri="{FF2B5EF4-FFF2-40B4-BE49-F238E27FC236}">
                      <a16:creationId xmlns:a16="http://schemas.microsoft.com/office/drawing/2014/main" id="{B9C28DC5-3A2A-E54E-3085-3DCAE5C2B8BC}"/>
                    </a:ext>
                  </a:extLst>
                </p14:cNvPr>
                <p14:cNvContentPartPr/>
                <p14:nvPr/>
              </p14:nvContentPartPr>
              <p14:xfrm>
                <a:off x="9097960" y="430920"/>
                <a:ext cx="282960" cy="217440"/>
              </p14:xfrm>
            </p:contentPart>
          </mc:Choice>
          <mc:Fallback xmlns="">
            <p:pic>
              <p:nvPicPr>
                <p:cNvPr id="37" name="Freihand 36">
                  <a:extLst>
                    <a:ext uri="{FF2B5EF4-FFF2-40B4-BE49-F238E27FC236}">
                      <a16:creationId xmlns:a16="http://schemas.microsoft.com/office/drawing/2014/main" id="{B9C28DC5-3A2A-E54E-3085-3DCAE5C2B8BC}"/>
                    </a:ext>
                  </a:extLst>
                </p:cNvPr>
                <p:cNvPicPr/>
                <p:nvPr/>
              </p:nvPicPr>
              <p:blipFill>
                <a:blip r:embed="rId233"/>
                <a:stretch>
                  <a:fillRect/>
                </a:stretch>
              </p:blipFill>
              <p:spPr>
                <a:xfrm>
                  <a:off x="9088960" y="421920"/>
                  <a:ext cx="300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8" name="Freihand 37">
                  <a:extLst>
                    <a:ext uri="{FF2B5EF4-FFF2-40B4-BE49-F238E27FC236}">
                      <a16:creationId xmlns:a16="http://schemas.microsoft.com/office/drawing/2014/main" id="{CBCC81D5-9446-2DBB-F7C3-EC8E5E7F494B}"/>
                    </a:ext>
                  </a:extLst>
                </p14:cNvPr>
                <p14:cNvContentPartPr/>
                <p14:nvPr/>
              </p14:nvContentPartPr>
              <p14:xfrm>
                <a:off x="9418000" y="382680"/>
                <a:ext cx="364680" cy="354960"/>
              </p14:xfrm>
            </p:contentPart>
          </mc:Choice>
          <mc:Fallback xmlns="">
            <p:pic>
              <p:nvPicPr>
                <p:cNvPr id="38" name="Freihand 37">
                  <a:extLst>
                    <a:ext uri="{FF2B5EF4-FFF2-40B4-BE49-F238E27FC236}">
                      <a16:creationId xmlns:a16="http://schemas.microsoft.com/office/drawing/2014/main" id="{CBCC81D5-9446-2DBB-F7C3-EC8E5E7F494B}"/>
                    </a:ext>
                  </a:extLst>
                </p:cNvPr>
                <p:cNvPicPr/>
                <p:nvPr/>
              </p:nvPicPr>
              <p:blipFill>
                <a:blip r:embed="rId235"/>
                <a:stretch>
                  <a:fillRect/>
                </a:stretch>
              </p:blipFill>
              <p:spPr>
                <a:xfrm>
                  <a:off x="9409000" y="374040"/>
                  <a:ext cx="382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 name="Freihand 38">
                  <a:extLst>
                    <a:ext uri="{FF2B5EF4-FFF2-40B4-BE49-F238E27FC236}">
                      <a16:creationId xmlns:a16="http://schemas.microsoft.com/office/drawing/2014/main" id="{F7C71336-DE9E-DCE1-C268-2ABD7BB0EFCB}"/>
                    </a:ext>
                  </a:extLst>
                </p14:cNvPr>
                <p14:cNvContentPartPr/>
                <p14:nvPr/>
              </p14:nvContentPartPr>
              <p14:xfrm>
                <a:off x="9840280" y="369360"/>
                <a:ext cx="140040" cy="169920"/>
              </p14:xfrm>
            </p:contentPart>
          </mc:Choice>
          <mc:Fallback xmlns="">
            <p:pic>
              <p:nvPicPr>
                <p:cNvPr id="39" name="Freihand 38">
                  <a:extLst>
                    <a:ext uri="{FF2B5EF4-FFF2-40B4-BE49-F238E27FC236}">
                      <a16:creationId xmlns:a16="http://schemas.microsoft.com/office/drawing/2014/main" id="{F7C71336-DE9E-DCE1-C268-2ABD7BB0EFCB}"/>
                    </a:ext>
                  </a:extLst>
                </p:cNvPr>
                <p:cNvPicPr/>
                <p:nvPr/>
              </p:nvPicPr>
              <p:blipFill>
                <a:blip r:embed="rId237"/>
                <a:stretch>
                  <a:fillRect/>
                </a:stretch>
              </p:blipFill>
              <p:spPr>
                <a:xfrm>
                  <a:off x="9831640" y="360360"/>
                  <a:ext cx="157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 name="Freihand 26">
                  <a:extLst>
                    <a:ext uri="{FF2B5EF4-FFF2-40B4-BE49-F238E27FC236}">
                      <a16:creationId xmlns:a16="http://schemas.microsoft.com/office/drawing/2014/main" id="{C391030F-3F62-FDFB-A6DC-117DC387F631}"/>
                    </a:ext>
                  </a:extLst>
                </p14:cNvPr>
                <p14:cNvContentPartPr/>
                <p14:nvPr/>
              </p14:nvContentPartPr>
              <p14:xfrm>
                <a:off x="8720680" y="398880"/>
                <a:ext cx="139320" cy="231480"/>
              </p14:xfrm>
            </p:contentPart>
          </mc:Choice>
          <mc:Fallback xmlns="">
            <p:pic>
              <p:nvPicPr>
                <p:cNvPr id="27" name="Freihand 26">
                  <a:extLst>
                    <a:ext uri="{FF2B5EF4-FFF2-40B4-BE49-F238E27FC236}">
                      <a16:creationId xmlns:a16="http://schemas.microsoft.com/office/drawing/2014/main" id="{C391030F-3F62-FDFB-A6DC-117DC387F631}"/>
                    </a:ext>
                  </a:extLst>
                </p:cNvPr>
                <p:cNvPicPr/>
                <p:nvPr/>
              </p:nvPicPr>
              <p:blipFill>
                <a:blip r:embed="rId239"/>
                <a:stretch>
                  <a:fillRect/>
                </a:stretch>
              </p:blipFill>
              <p:spPr>
                <a:xfrm>
                  <a:off x="8712040" y="390240"/>
                  <a:ext cx="156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8" name="Freihand 27">
                  <a:extLst>
                    <a:ext uri="{FF2B5EF4-FFF2-40B4-BE49-F238E27FC236}">
                      <a16:creationId xmlns:a16="http://schemas.microsoft.com/office/drawing/2014/main" id="{BD9031E2-350E-1322-B48B-ADF77581213C}"/>
                    </a:ext>
                  </a:extLst>
                </p14:cNvPr>
                <p14:cNvContentPartPr/>
                <p14:nvPr/>
              </p14:nvContentPartPr>
              <p14:xfrm>
                <a:off x="8863240" y="293760"/>
                <a:ext cx="138600" cy="376200"/>
              </p14:xfrm>
            </p:contentPart>
          </mc:Choice>
          <mc:Fallback xmlns="">
            <p:pic>
              <p:nvPicPr>
                <p:cNvPr id="28" name="Freihand 27">
                  <a:extLst>
                    <a:ext uri="{FF2B5EF4-FFF2-40B4-BE49-F238E27FC236}">
                      <a16:creationId xmlns:a16="http://schemas.microsoft.com/office/drawing/2014/main" id="{BD9031E2-350E-1322-B48B-ADF77581213C}"/>
                    </a:ext>
                  </a:extLst>
                </p:cNvPr>
                <p:cNvPicPr/>
                <p:nvPr/>
              </p:nvPicPr>
              <p:blipFill>
                <a:blip r:embed="rId241"/>
                <a:stretch>
                  <a:fillRect/>
                </a:stretch>
              </p:blipFill>
              <p:spPr>
                <a:xfrm>
                  <a:off x="8854600" y="285120"/>
                  <a:ext cx="1562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 name="Freihand 53">
                  <a:extLst>
                    <a:ext uri="{FF2B5EF4-FFF2-40B4-BE49-F238E27FC236}">
                      <a16:creationId xmlns:a16="http://schemas.microsoft.com/office/drawing/2014/main" id="{1AB5ED39-7648-F921-32E0-D962C637D989}"/>
                    </a:ext>
                  </a:extLst>
                </p14:cNvPr>
                <p14:cNvContentPartPr/>
                <p14:nvPr/>
              </p14:nvContentPartPr>
              <p14:xfrm>
                <a:off x="8118400" y="844920"/>
                <a:ext cx="238680" cy="136800"/>
              </p14:xfrm>
            </p:contentPart>
          </mc:Choice>
          <mc:Fallback xmlns="">
            <p:pic>
              <p:nvPicPr>
                <p:cNvPr id="54" name="Freihand 53">
                  <a:extLst>
                    <a:ext uri="{FF2B5EF4-FFF2-40B4-BE49-F238E27FC236}">
                      <a16:creationId xmlns:a16="http://schemas.microsoft.com/office/drawing/2014/main" id="{1AB5ED39-7648-F921-32E0-D962C637D989}"/>
                    </a:ext>
                  </a:extLst>
                </p:cNvPr>
                <p:cNvPicPr/>
                <p:nvPr/>
              </p:nvPicPr>
              <p:blipFill>
                <a:blip r:embed="rId243"/>
                <a:stretch>
                  <a:fillRect/>
                </a:stretch>
              </p:blipFill>
              <p:spPr>
                <a:xfrm>
                  <a:off x="8109760" y="835920"/>
                  <a:ext cx="256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 name="Freihand 54">
                  <a:extLst>
                    <a:ext uri="{FF2B5EF4-FFF2-40B4-BE49-F238E27FC236}">
                      <a16:creationId xmlns:a16="http://schemas.microsoft.com/office/drawing/2014/main" id="{751E04A0-45FC-D737-3DA2-6140C28990C8}"/>
                    </a:ext>
                  </a:extLst>
                </p14:cNvPr>
                <p14:cNvContentPartPr/>
                <p14:nvPr/>
              </p14:nvContentPartPr>
              <p14:xfrm>
                <a:off x="8435200" y="814320"/>
                <a:ext cx="89280" cy="167760"/>
              </p14:xfrm>
            </p:contentPart>
          </mc:Choice>
          <mc:Fallback xmlns="">
            <p:pic>
              <p:nvPicPr>
                <p:cNvPr id="55" name="Freihand 54">
                  <a:extLst>
                    <a:ext uri="{FF2B5EF4-FFF2-40B4-BE49-F238E27FC236}">
                      <a16:creationId xmlns:a16="http://schemas.microsoft.com/office/drawing/2014/main" id="{751E04A0-45FC-D737-3DA2-6140C28990C8}"/>
                    </a:ext>
                  </a:extLst>
                </p:cNvPr>
                <p:cNvPicPr/>
                <p:nvPr/>
              </p:nvPicPr>
              <p:blipFill>
                <a:blip r:embed="rId245"/>
                <a:stretch>
                  <a:fillRect/>
                </a:stretch>
              </p:blipFill>
              <p:spPr>
                <a:xfrm>
                  <a:off x="8426560" y="805320"/>
                  <a:ext cx="106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6" name="Freihand 55">
                  <a:extLst>
                    <a:ext uri="{FF2B5EF4-FFF2-40B4-BE49-F238E27FC236}">
                      <a16:creationId xmlns:a16="http://schemas.microsoft.com/office/drawing/2014/main" id="{005F846A-278C-B524-89BA-AF5265EF68F7}"/>
                    </a:ext>
                  </a:extLst>
                </p14:cNvPr>
                <p14:cNvContentPartPr/>
                <p14:nvPr/>
              </p14:nvContentPartPr>
              <p14:xfrm>
                <a:off x="8604760" y="775080"/>
                <a:ext cx="109800" cy="212760"/>
              </p14:xfrm>
            </p:contentPart>
          </mc:Choice>
          <mc:Fallback xmlns="">
            <p:pic>
              <p:nvPicPr>
                <p:cNvPr id="56" name="Freihand 55">
                  <a:extLst>
                    <a:ext uri="{FF2B5EF4-FFF2-40B4-BE49-F238E27FC236}">
                      <a16:creationId xmlns:a16="http://schemas.microsoft.com/office/drawing/2014/main" id="{005F846A-278C-B524-89BA-AF5265EF68F7}"/>
                    </a:ext>
                  </a:extLst>
                </p:cNvPr>
                <p:cNvPicPr/>
                <p:nvPr/>
              </p:nvPicPr>
              <p:blipFill>
                <a:blip r:embed="rId247"/>
                <a:stretch>
                  <a:fillRect/>
                </a:stretch>
              </p:blipFill>
              <p:spPr>
                <a:xfrm>
                  <a:off x="8596120" y="766080"/>
                  <a:ext cx="127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7" name="Freihand 56">
                  <a:extLst>
                    <a:ext uri="{FF2B5EF4-FFF2-40B4-BE49-F238E27FC236}">
                      <a16:creationId xmlns:a16="http://schemas.microsoft.com/office/drawing/2014/main" id="{E42B52F9-982B-72CD-CCBF-3E9B263D2087}"/>
                    </a:ext>
                  </a:extLst>
                </p14:cNvPr>
                <p14:cNvContentPartPr/>
                <p14:nvPr/>
              </p14:nvContentPartPr>
              <p14:xfrm>
                <a:off x="8794120" y="834840"/>
                <a:ext cx="25560" cy="111240"/>
              </p14:xfrm>
            </p:contentPart>
          </mc:Choice>
          <mc:Fallback xmlns="">
            <p:pic>
              <p:nvPicPr>
                <p:cNvPr id="57" name="Freihand 56">
                  <a:extLst>
                    <a:ext uri="{FF2B5EF4-FFF2-40B4-BE49-F238E27FC236}">
                      <a16:creationId xmlns:a16="http://schemas.microsoft.com/office/drawing/2014/main" id="{E42B52F9-982B-72CD-CCBF-3E9B263D2087}"/>
                    </a:ext>
                  </a:extLst>
                </p:cNvPr>
                <p:cNvPicPr/>
                <p:nvPr/>
              </p:nvPicPr>
              <p:blipFill>
                <a:blip r:embed="rId249"/>
                <a:stretch>
                  <a:fillRect/>
                </a:stretch>
              </p:blipFill>
              <p:spPr>
                <a:xfrm>
                  <a:off x="8785120" y="826200"/>
                  <a:ext cx="43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8" name="Freihand 57">
                  <a:extLst>
                    <a:ext uri="{FF2B5EF4-FFF2-40B4-BE49-F238E27FC236}">
                      <a16:creationId xmlns:a16="http://schemas.microsoft.com/office/drawing/2014/main" id="{4F94E480-D6F4-B5F1-DB50-A115D0B660C3}"/>
                    </a:ext>
                  </a:extLst>
                </p14:cNvPr>
                <p14:cNvContentPartPr/>
                <p14:nvPr/>
              </p14:nvContentPartPr>
              <p14:xfrm>
                <a:off x="8857480" y="810360"/>
                <a:ext cx="94320" cy="153000"/>
              </p14:xfrm>
            </p:contentPart>
          </mc:Choice>
          <mc:Fallback xmlns="">
            <p:pic>
              <p:nvPicPr>
                <p:cNvPr id="58" name="Freihand 57">
                  <a:extLst>
                    <a:ext uri="{FF2B5EF4-FFF2-40B4-BE49-F238E27FC236}">
                      <a16:creationId xmlns:a16="http://schemas.microsoft.com/office/drawing/2014/main" id="{4F94E480-D6F4-B5F1-DB50-A115D0B660C3}"/>
                    </a:ext>
                  </a:extLst>
                </p:cNvPr>
                <p:cNvPicPr/>
                <p:nvPr/>
              </p:nvPicPr>
              <p:blipFill>
                <a:blip r:embed="rId251"/>
                <a:stretch>
                  <a:fillRect/>
                </a:stretch>
              </p:blipFill>
              <p:spPr>
                <a:xfrm>
                  <a:off x="8848840" y="801360"/>
                  <a:ext cx="11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9" name="Freihand 58">
                  <a:extLst>
                    <a:ext uri="{FF2B5EF4-FFF2-40B4-BE49-F238E27FC236}">
                      <a16:creationId xmlns:a16="http://schemas.microsoft.com/office/drawing/2014/main" id="{9F759D38-565C-0B8F-55F9-C63474EDAC8D}"/>
                    </a:ext>
                  </a:extLst>
                </p14:cNvPr>
                <p14:cNvContentPartPr/>
                <p14:nvPr/>
              </p14:nvContentPartPr>
              <p14:xfrm>
                <a:off x="8880880" y="766080"/>
                <a:ext cx="14760" cy="12960"/>
              </p14:xfrm>
            </p:contentPart>
          </mc:Choice>
          <mc:Fallback xmlns="">
            <p:pic>
              <p:nvPicPr>
                <p:cNvPr id="59" name="Freihand 58">
                  <a:extLst>
                    <a:ext uri="{FF2B5EF4-FFF2-40B4-BE49-F238E27FC236}">
                      <a16:creationId xmlns:a16="http://schemas.microsoft.com/office/drawing/2014/main" id="{9F759D38-565C-0B8F-55F9-C63474EDAC8D}"/>
                    </a:ext>
                  </a:extLst>
                </p:cNvPr>
                <p:cNvPicPr/>
                <p:nvPr/>
              </p:nvPicPr>
              <p:blipFill>
                <a:blip r:embed="rId253"/>
                <a:stretch>
                  <a:fillRect/>
                </a:stretch>
              </p:blipFill>
              <p:spPr>
                <a:xfrm>
                  <a:off x="8872240" y="757440"/>
                  <a:ext cx="3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0" name="Freihand 59">
                  <a:extLst>
                    <a:ext uri="{FF2B5EF4-FFF2-40B4-BE49-F238E27FC236}">
                      <a16:creationId xmlns:a16="http://schemas.microsoft.com/office/drawing/2014/main" id="{E1B4E4B7-F8DA-312D-F224-B9A7831D78FF}"/>
                    </a:ext>
                  </a:extLst>
                </p14:cNvPr>
                <p14:cNvContentPartPr/>
                <p14:nvPr/>
              </p14:nvContentPartPr>
              <p14:xfrm>
                <a:off x="8966560" y="715680"/>
                <a:ext cx="104760" cy="227520"/>
              </p14:xfrm>
            </p:contentPart>
          </mc:Choice>
          <mc:Fallback xmlns="">
            <p:pic>
              <p:nvPicPr>
                <p:cNvPr id="60" name="Freihand 59">
                  <a:extLst>
                    <a:ext uri="{FF2B5EF4-FFF2-40B4-BE49-F238E27FC236}">
                      <a16:creationId xmlns:a16="http://schemas.microsoft.com/office/drawing/2014/main" id="{E1B4E4B7-F8DA-312D-F224-B9A7831D78FF}"/>
                    </a:ext>
                  </a:extLst>
                </p:cNvPr>
                <p:cNvPicPr/>
                <p:nvPr/>
              </p:nvPicPr>
              <p:blipFill>
                <a:blip r:embed="rId255"/>
                <a:stretch>
                  <a:fillRect/>
                </a:stretch>
              </p:blipFill>
              <p:spPr>
                <a:xfrm>
                  <a:off x="8957920" y="707040"/>
                  <a:ext cx="122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1" name="Freihand 60">
                  <a:extLst>
                    <a:ext uri="{FF2B5EF4-FFF2-40B4-BE49-F238E27FC236}">
                      <a16:creationId xmlns:a16="http://schemas.microsoft.com/office/drawing/2014/main" id="{EF0A7116-3883-588D-2FD9-CF912E0ED603}"/>
                    </a:ext>
                  </a:extLst>
                </p14:cNvPr>
                <p14:cNvContentPartPr/>
                <p14:nvPr/>
              </p14:nvContentPartPr>
              <p14:xfrm>
                <a:off x="9113440" y="667080"/>
                <a:ext cx="104760" cy="267840"/>
              </p14:xfrm>
            </p:contentPart>
          </mc:Choice>
          <mc:Fallback xmlns="">
            <p:pic>
              <p:nvPicPr>
                <p:cNvPr id="61" name="Freihand 60">
                  <a:extLst>
                    <a:ext uri="{FF2B5EF4-FFF2-40B4-BE49-F238E27FC236}">
                      <a16:creationId xmlns:a16="http://schemas.microsoft.com/office/drawing/2014/main" id="{EF0A7116-3883-588D-2FD9-CF912E0ED603}"/>
                    </a:ext>
                  </a:extLst>
                </p:cNvPr>
                <p:cNvPicPr/>
                <p:nvPr/>
              </p:nvPicPr>
              <p:blipFill>
                <a:blip r:embed="rId257"/>
                <a:stretch>
                  <a:fillRect/>
                </a:stretch>
              </p:blipFill>
              <p:spPr>
                <a:xfrm>
                  <a:off x="9104440" y="658440"/>
                  <a:ext cx="122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4" name="Freihand 63">
                  <a:extLst>
                    <a:ext uri="{FF2B5EF4-FFF2-40B4-BE49-F238E27FC236}">
                      <a16:creationId xmlns:a16="http://schemas.microsoft.com/office/drawing/2014/main" id="{6A6800CC-201B-8BAD-0DB1-270408F08D34}"/>
                    </a:ext>
                  </a:extLst>
                </p14:cNvPr>
                <p14:cNvContentPartPr/>
                <p14:nvPr/>
              </p14:nvContentPartPr>
              <p14:xfrm>
                <a:off x="9401440" y="788040"/>
                <a:ext cx="96840" cy="144360"/>
              </p14:xfrm>
            </p:contentPart>
          </mc:Choice>
          <mc:Fallback xmlns="">
            <p:pic>
              <p:nvPicPr>
                <p:cNvPr id="64" name="Freihand 63">
                  <a:extLst>
                    <a:ext uri="{FF2B5EF4-FFF2-40B4-BE49-F238E27FC236}">
                      <a16:creationId xmlns:a16="http://schemas.microsoft.com/office/drawing/2014/main" id="{6A6800CC-201B-8BAD-0DB1-270408F08D34}"/>
                    </a:ext>
                  </a:extLst>
                </p:cNvPr>
                <p:cNvPicPr/>
                <p:nvPr/>
              </p:nvPicPr>
              <p:blipFill>
                <a:blip r:embed="rId259"/>
                <a:stretch>
                  <a:fillRect/>
                </a:stretch>
              </p:blipFill>
              <p:spPr>
                <a:xfrm>
                  <a:off x="9392440" y="779400"/>
                  <a:ext cx="11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5" name="Freihand 64">
                  <a:extLst>
                    <a:ext uri="{FF2B5EF4-FFF2-40B4-BE49-F238E27FC236}">
                      <a16:creationId xmlns:a16="http://schemas.microsoft.com/office/drawing/2014/main" id="{45D0267B-4C8E-6ED6-C2C2-62F71CFE54E0}"/>
                    </a:ext>
                  </a:extLst>
                </p14:cNvPr>
                <p14:cNvContentPartPr/>
                <p14:nvPr/>
              </p14:nvContentPartPr>
              <p14:xfrm>
                <a:off x="9602320" y="759240"/>
                <a:ext cx="49680" cy="106200"/>
              </p14:xfrm>
            </p:contentPart>
          </mc:Choice>
          <mc:Fallback xmlns="">
            <p:pic>
              <p:nvPicPr>
                <p:cNvPr id="65" name="Freihand 64">
                  <a:extLst>
                    <a:ext uri="{FF2B5EF4-FFF2-40B4-BE49-F238E27FC236}">
                      <a16:creationId xmlns:a16="http://schemas.microsoft.com/office/drawing/2014/main" id="{45D0267B-4C8E-6ED6-C2C2-62F71CFE54E0}"/>
                    </a:ext>
                  </a:extLst>
                </p:cNvPr>
                <p:cNvPicPr/>
                <p:nvPr/>
              </p:nvPicPr>
              <p:blipFill>
                <a:blip r:embed="rId261"/>
                <a:stretch>
                  <a:fillRect/>
                </a:stretch>
              </p:blipFill>
              <p:spPr>
                <a:xfrm>
                  <a:off x="9593680" y="750600"/>
                  <a:ext cx="67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6" name="Freihand 65">
                  <a:extLst>
                    <a:ext uri="{FF2B5EF4-FFF2-40B4-BE49-F238E27FC236}">
                      <a16:creationId xmlns:a16="http://schemas.microsoft.com/office/drawing/2014/main" id="{020BBDAB-07E6-30C7-79BE-1FEC647C4DCC}"/>
                    </a:ext>
                  </a:extLst>
                </p14:cNvPr>
                <p14:cNvContentPartPr/>
                <p14:nvPr/>
              </p14:nvContentPartPr>
              <p14:xfrm>
                <a:off x="9608800" y="666720"/>
                <a:ext cx="16200" cy="34560"/>
              </p14:xfrm>
            </p:contentPart>
          </mc:Choice>
          <mc:Fallback xmlns="">
            <p:pic>
              <p:nvPicPr>
                <p:cNvPr id="66" name="Freihand 65">
                  <a:extLst>
                    <a:ext uri="{FF2B5EF4-FFF2-40B4-BE49-F238E27FC236}">
                      <a16:creationId xmlns:a16="http://schemas.microsoft.com/office/drawing/2014/main" id="{020BBDAB-07E6-30C7-79BE-1FEC647C4DCC}"/>
                    </a:ext>
                  </a:extLst>
                </p:cNvPr>
                <p:cNvPicPr/>
                <p:nvPr/>
              </p:nvPicPr>
              <p:blipFill>
                <a:blip r:embed="rId263"/>
                <a:stretch>
                  <a:fillRect/>
                </a:stretch>
              </p:blipFill>
              <p:spPr>
                <a:xfrm>
                  <a:off x="9599800" y="657720"/>
                  <a:ext cx="33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7" name="Freihand 66">
                  <a:extLst>
                    <a:ext uri="{FF2B5EF4-FFF2-40B4-BE49-F238E27FC236}">
                      <a16:creationId xmlns:a16="http://schemas.microsoft.com/office/drawing/2014/main" id="{570BC8FE-2986-31C0-AED1-D59FF6E006A7}"/>
                    </a:ext>
                  </a:extLst>
                </p14:cNvPr>
                <p14:cNvContentPartPr/>
                <p14:nvPr/>
              </p14:nvContentPartPr>
              <p14:xfrm>
                <a:off x="9692680" y="635760"/>
                <a:ext cx="154800" cy="250560"/>
              </p14:xfrm>
            </p:contentPart>
          </mc:Choice>
          <mc:Fallback xmlns="">
            <p:pic>
              <p:nvPicPr>
                <p:cNvPr id="67" name="Freihand 66">
                  <a:extLst>
                    <a:ext uri="{FF2B5EF4-FFF2-40B4-BE49-F238E27FC236}">
                      <a16:creationId xmlns:a16="http://schemas.microsoft.com/office/drawing/2014/main" id="{570BC8FE-2986-31C0-AED1-D59FF6E006A7}"/>
                    </a:ext>
                  </a:extLst>
                </p:cNvPr>
                <p:cNvPicPr/>
                <p:nvPr/>
              </p:nvPicPr>
              <p:blipFill>
                <a:blip r:embed="rId265"/>
                <a:stretch>
                  <a:fillRect/>
                </a:stretch>
              </p:blipFill>
              <p:spPr>
                <a:xfrm>
                  <a:off x="9684040" y="627120"/>
                  <a:ext cx="172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3" name="Freihand 72">
                  <a:extLst>
                    <a:ext uri="{FF2B5EF4-FFF2-40B4-BE49-F238E27FC236}">
                      <a16:creationId xmlns:a16="http://schemas.microsoft.com/office/drawing/2014/main" id="{A0154FE5-D4F9-7D23-E8D7-19A8528270DB}"/>
                    </a:ext>
                  </a:extLst>
                </p14:cNvPr>
                <p14:cNvContentPartPr/>
                <p14:nvPr/>
              </p14:nvContentPartPr>
              <p14:xfrm>
                <a:off x="10017040" y="621360"/>
                <a:ext cx="122400" cy="282600"/>
              </p14:xfrm>
            </p:contentPart>
          </mc:Choice>
          <mc:Fallback xmlns="">
            <p:pic>
              <p:nvPicPr>
                <p:cNvPr id="73" name="Freihand 72">
                  <a:extLst>
                    <a:ext uri="{FF2B5EF4-FFF2-40B4-BE49-F238E27FC236}">
                      <a16:creationId xmlns:a16="http://schemas.microsoft.com/office/drawing/2014/main" id="{A0154FE5-D4F9-7D23-E8D7-19A8528270DB}"/>
                    </a:ext>
                  </a:extLst>
                </p:cNvPr>
                <p:cNvPicPr/>
                <p:nvPr/>
              </p:nvPicPr>
              <p:blipFill>
                <a:blip r:embed="rId267"/>
                <a:stretch>
                  <a:fillRect/>
                </a:stretch>
              </p:blipFill>
              <p:spPr>
                <a:xfrm>
                  <a:off x="10008040" y="612360"/>
                  <a:ext cx="140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4" name="Freihand 73">
                  <a:extLst>
                    <a:ext uri="{FF2B5EF4-FFF2-40B4-BE49-F238E27FC236}">
                      <a16:creationId xmlns:a16="http://schemas.microsoft.com/office/drawing/2014/main" id="{178BAE94-48FB-1EEE-EDC6-85FB24AE1B2D}"/>
                    </a:ext>
                  </a:extLst>
                </p14:cNvPr>
                <p14:cNvContentPartPr/>
                <p14:nvPr/>
              </p14:nvContentPartPr>
              <p14:xfrm>
                <a:off x="10234480" y="592200"/>
                <a:ext cx="188640" cy="262800"/>
              </p14:xfrm>
            </p:contentPart>
          </mc:Choice>
          <mc:Fallback xmlns="">
            <p:pic>
              <p:nvPicPr>
                <p:cNvPr id="74" name="Freihand 73">
                  <a:extLst>
                    <a:ext uri="{FF2B5EF4-FFF2-40B4-BE49-F238E27FC236}">
                      <a16:creationId xmlns:a16="http://schemas.microsoft.com/office/drawing/2014/main" id="{178BAE94-48FB-1EEE-EDC6-85FB24AE1B2D}"/>
                    </a:ext>
                  </a:extLst>
                </p:cNvPr>
                <p:cNvPicPr/>
                <p:nvPr/>
              </p:nvPicPr>
              <p:blipFill>
                <a:blip r:embed="rId269"/>
                <a:stretch>
                  <a:fillRect/>
                </a:stretch>
              </p:blipFill>
              <p:spPr>
                <a:xfrm>
                  <a:off x="10225480" y="583200"/>
                  <a:ext cx="2062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5" name="Freihand 74">
                  <a:extLst>
                    <a:ext uri="{FF2B5EF4-FFF2-40B4-BE49-F238E27FC236}">
                      <a16:creationId xmlns:a16="http://schemas.microsoft.com/office/drawing/2014/main" id="{9C831E8A-680D-E0A0-A886-D1F6166FC7AE}"/>
                    </a:ext>
                  </a:extLst>
                </p14:cNvPr>
                <p14:cNvContentPartPr/>
                <p14:nvPr/>
              </p14:nvContentPartPr>
              <p14:xfrm>
                <a:off x="10483600" y="693720"/>
                <a:ext cx="112320" cy="145800"/>
              </p14:xfrm>
            </p:contentPart>
          </mc:Choice>
          <mc:Fallback xmlns="">
            <p:pic>
              <p:nvPicPr>
                <p:cNvPr id="75" name="Freihand 74">
                  <a:extLst>
                    <a:ext uri="{FF2B5EF4-FFF2-40B4-BE49-F238E27FC236}">
                      <a16:creationId xmlns:a16="http://schemas.microsoft.com/office/drawing/2014/main" id="{9C831E8A-680D-E0A0-A886-D1F6166FC7AE}"/>
                    </a:ext>
                  </a:extLst>
                </p:cNvPr>
                <p:cNvPicPr/>
                <p:nvPr/>
              </p:nvPicPr>
              <p:blipFill>
                <a:blip r:embed="rId271"/>
                <a:stretch>
                  <a:fillRect/>
                </a:stretch>
              </p:blipFill>
              <p:spPr>
                <a:xfrm>
                  <a:off x="10474960" y="684720"/>
                  <a:ext cx="129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6" name="Freihand 75">
                  <a:extLst>
                    <a:ext uri="{FF2B5EF4-FFF2-40B4-BE49-F238E27FC236}">
                      <a16:creationId xmlns:a16="http://schemas.microsoft.com/office/drawing/2014/main" id="{69A0626B-5DF0-41CE-00AC-D96789FBBFF4}"/>
                    </a:ext>
                  </a:extLst>
                </p14:cNvPr>
                <p14:cNvContentPartPr/>
                <p14:nvPr/>
              </p14:nvContentPartPr>
              <p14:xfrm>
                <a:off x="10646320" y="681480"/>
                <a:ext cx="138600" cy="157320"/>
              </p14:xfrm>
            </p:contentPart>
          </mc:Choice>
          <mc:Fallback xmlns="">
            <p:pic>
              <p:nvPicPr>
                <p:cNvPr id="76" name="Freihand 75">
                  <a:extLst>
                    <a:ext uri="{FF2B5EF4-FFF2-40B4-BE49-F238E27FC236}">
                      <a16:creationId xmlns:a16="http://schemas.microsoft.com/office/drawing/2014/main" id="{69A0626B-5DF0-41CE-00AC-D96789FBBFF4}"/>
                    </a:ext>
                  </a:extLst>
                </p:cNvPr>
                <p:cNvPicPr/>
                <p:nvPr/>
              </p:nvPicPr>
              <p:blipFill>
                <a:blip r:embed="rId273"/>
                <a:stretch>
                  <a:fillRect/>
                </a:stretch>
              </p:blipFill>
              <p:spPr>
                <a:xfrm>
                  <a:off x="10637320" y="672480"/>
                  <a:ext cx="156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7" name="Freihand 76">
                  <a:extLst>
                    <a:ext uri="{FF2B5EF4-FFF2-40B4-BE49-F238E27FC236}">
                      <a16:creationId xmlns:a16="http://schemas.microsoft.com/office/drawing/2014/main" id="{F7AFCC16-E1FA-D146-4E86-E47F06F93F58}"/>
                    </a:ext>
                  </a:extLst>
                </p14:cNvPr>
                <p14:cNvContentPartPr/>
                <p14:nvPr/>
              </p14:nvContentPartPr>
              <p14:xfrm>
                <a:off x="10871320" y="702360"/>
                <a:ext cx="80280" cy="116640"/>
              </p14:xfrm>
            </p:contentPart>
          </mc:Choice>
          <mc:Fallback xmlns="">
            <p:pic>
              <p:nvPicPr>
                <p:cNvPr id="77" name="Freihand 76">
                  <a:extLst>
                    <a:ext uri="{FF2B5EF4-FFF2-40B4-BE49-F238E27FC236}">
                      <a16:creationId xmlns:a16="http://schemas.microsoft.com/office/drawing/2014/main" id="{F7AFCC16-E1FA-D146-4E86-E47F06F93F58}"/>
                    </a:ext>
                  </a:extLst>
                </p:cNvPr>
                <p:cNvPicPr/>
                <p:nvPr/>
              </p:nvPicPr>
              <p:blipFill>
                <a:blip r:embed="rId275"/>
                <a:stretch>
                  <a:fillRect/>
                </a:stretch>
              </p:blipFill>
              <p:spPr>
                <a:xfrm>
                  <a:off x="10862680" y="693360"/>
                  <a:ext cx="97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8" name="Freihand 77">
                  <a:extLst>
                    <a:ext uri="{FF2B5EF4-FFF2-40B4-BE49-F238E27FC236}">
                      <a16:creationId xmlns:a16="http://schemas.microsoft.com/office/drawing/2014/main" id="{4783D0D1-E62D-2FF7-707C-3A13EFB1A92A}"/>
                    </a:ext>
                  </a:extLst>
                </p14:cNvPr>
                <p14:cNvContentPartPr/>
                <p14:nvPr/>
              </p14:nvContentPartPr>
              <p14:xfrm>
                <a:off x="10944760" y="547560"/>
                <a:ext cx="142200" cy="235080"/>
              </p14:xfrm>
            </p:contentPart>
          </mc:Choice>
          <mc:Fallback xmlns="">
            <p:pic>
              <p:nvPicPr>
                <p:cNvPr id="78" name="Freihand 77">
                  <a:extLst>
                    <a:ext uri="{FF2B5EF4-FFF2-40B4-BE49-F238E27FC236}">
                      <a16:creationId xmlns:a16="http://schemas.microsoft.com/office/drawing/2014/main" id="{4783D0D1-E62D-2FF7-707C-3A13EFB1A92A}"/>
                    </a:ext>
                  </a:extLst>
                </p:cNvPr>
                <p:cNvPicPr/>
                <p:nvPr/>
              </p:nvPicPr>
              <p:blipFill>
                <a:blip r:embed="rId277"/>
                <a:stretch>
                  <a:fillRect/>
                </a:stretch>
              </p:blipFill>
              <p:spPr>
                <a:xfrm>
                  <a:off x="10936120" y="538560"/>
                  <a:ext cx="159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9" name="Freihand 78">
                  <a:extLst>
                    <a:ext uri="{FF2B5EF4-FFF2-40B4-BE49-F238E27FC236}">
                      <a16:creationId xmlns:a16="http://schemas.microsoft.com/office/drawing/2014/main" id="{345B3509-E61F-5933-B144-F93356DEC3BA}"/>
                    </a:ext>
                  </a:extLst>
                </p14:cNvPr>
                <p14:cNvContentPartPr/>
                <p14:nvPr/>
              </p14:nvContentPartPr>
              <p14:xfrm>
                <a:off x="11190640" y="656640"/>
                <a:ext cx="161640" cy="147240"/>
              </p14:xfrm>
            </p:contentPart>
          </mc:Choice>
          <mc:Fallback xmlns="">
            <p:pic>
              <p:nvPicPr>
                <p:cNvPr id="79" name="Freihand 78">
                  <a:extLst>
                    <a:ext uri="{FF2B5EF4-FFF2-40B4-BE49-F238E27FC236}">
                      <a16:creationId xmlns:a16="http://schemas.microsoft.com/office/drawing/2014/main" id="{345B3509-E61F-5933-B144-F93356DEC3BA}"/>
                    </a:ext>
                  </a:extLst>
                </p:cNvPr>
                <p:cNvPicPr/>
                <p:nvPr/>
              </p:nvPicPr>
              <p:blipFill>
                <a:blip r:embed="rId279"/>
                <a:stretch>
                  <a:fillRect/>
                </a:stretch>
              </p:blipFill>
              <p:spPr>
                <a:xfrm>
                  <a:off x="11181640" y="648000"/>
                  <a:ext cx="179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80" name="Freihand 79">
                  <a:extLst>
                    <a:ext uri="{FF2B5EF4-FFF2-40B4-BE49-F238E27FC236}">
                      <a16:creationId xmlns:a16="http://schemas.microsoft.com/office/drawing/2014/main" id="{24303B0C-A9AC-93F8-B739-D8E9044246E3}"/>
                    </a:ext>
                  </a:extLst>
                </p14:cNvPr>
                <p14:cNvContentPartPr/>
                <p14:nvPr/>
              </p14:nvContentPartPr>
              <p14:xfrm>
                <a:off x="11379640" y="669240"/>
                <a:ext cx="48960" cy="34560"/>
              </p14:xfrm>
            </p:contentPart>
          </mc:Choice>
          <mc:Fallback xmlns="">
            <p:pic>
              <p:nvPicPr>
                <p:cNvPr id="80" name="Freihand 79">
                  <a:extLst>
                    <a:ext uri="{FF2B5EF4-FFF2-40B4-BE49-F238E27FC236}">
                      <a16:creationId xmlns:a16="http://schemas.microsoft.com/office/drawing/2014/main" id="{24303B0C-A9AC-93F8-B739-D8E9044246E3}"/>
                    </a:ext>
                  </a:extLst>
                </p:cNvPr>
                <p:cNvPicPr/>
                <p:nvPr/>
              </p:nvPicPr>
              <p:blipFill>
                <a:blip r:embed="rId281"/>
                <a:stretch>
                  <a:fillRect/>
                </a:stretch>
              </p:blipFill>
              <p:spPr>
                <a:xfrm>
                  <a:off x="11370640" y="660240"/>
                  <a:ext cx="66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1" name="Freihand 80">
                  <a:extLst>
                    <a:ext uri="{FF2B5EF4-FFF2-40B4-BE49-F238E27FC236}">
                      <a16:creationId xmlns:a16="http://schemas.microsoft.com/office/drawing/2014/main" id="{B695B2B1-FBB7-2B46-939B-58C57DC84668}"/>
                    </a:ext>
                  </a:extLst>
                </p14:cNvPr>
                <p14:cNvContentPartPr/>
                <p14:nvPr/>
              </p14:nvContentPartPr>
              <p14:xfrm>
                <a:off x="11354800" y="556560"/>
                <a:ext cx="252720" cy="270720"/>
              </p14:xfrm>
            </p:contentPart>
          </mc:Choice>
          <mc:Fallback xmlns="">
            <p:pic>
              <p:nvPicPr>
                <p:cNvPr id="81" name="Freihand 80">
                  <a:extLst>
                    <a:ext uri="{FF2B5EF4-FFF2-40B4-BE49-F238E27FC236}">
                      <a16:creationId xmlns:a16="http://schemas.microsoft.com/office/drawing/2014/main" id="{B695B2B1-FBB7-2B46-939B-58C57DC84668}"/>
                    </a:ext>
                  </a:extLst>
                </p:cNvPr>
                <p:cNvPicPr/>
                <p:nvPr/>
              </p:nvPicPr>
              <p:blipFill>
                <a:blip r:embed="rId283"/>
                <a:stretch>
                  <a:fillRect/>
                </a:stretch>
              </p:blipFill>
              <p:spPr>
                <a:xfrm>
                  <a:off x="11346160" y="547560"/>
                  <a:ext cx="270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2" name="Freihand 81">
                  <a:extLst>
                    <a:ext uri="{FF2B5EF4-FFF2-40B4-BE49-F238E27FC236}">
                      <a16:creationId xmlns:a16="http://schemas.microsoft.com/office/drawing/2014/main" id="{5A811FD7-4D54-CEA6-0564-4F248D69805E}"/>
                    </a:ext>
                  </a:extLst>
                </p14:cNvPr>
                <p14:cNvContentPartPr/>
                <p14:nvPr/>
              </p14:nvContentPartPr>
              <p14:xfrm>
                <a:off x="11630200" y="675360"/>
                <a:ext cx="96840" cy="134640"/>
              </p14:xfrm>
            </p:contentPart>
          </mc:Choice>
          <mc:Fallback xmlns="">
            <p:pic>
              <p:nvPicPr>
                <p:cNvPr id="82" name="Freihand 81">
                  <a:extLst>
                    <a:ext uri="{FF2B5EF4-FFF2-40B4-BE49-F238E27FC236}">
                      <a16:creationId xmlns:a16="http://schemas.microsoft.com/office/drawing/2014/main" id="{5A811FD7-4D54-CEA6-0564-4F248D69805E}"/>
                    </a:ext>
                  </a:extLst>
                </p:cNvPr>
                <p:cNvPicPr/>
                <p:nvPr/>
              </p:nvPicPr>
              <p:blipFill>
                <a:blip r:embed="rId285"/>
                <a:stretch>
                  <a:fillRect/>
                </a:stretch>
              </p:blipFill>
              <p:spPr>
                <a:xfrm>
                  <a:off x="11621560" y="666720"/>
                  <a:ext cx="114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96" name="Freihand 95">
                  <a:extLst>
                    <a:ext uri="{FF2B5EF4-FFF2-40B4-BE49-F238E27FC236}">
                      <a16:creationId xmlns:a16="http://schemas.microsoft.com/office/drawing/2014/main" id="{A28490B3-B130-8FB9-276E-65F9CEB99650}"/>
                    </a:ext>
                  </a:extLst>
                </p14:cNvPr>
                <p14:cNvContentPartPr/>
                <p14:nvPr/>
              </p14:nvContentPartPr>
              <p14:xfrm>
                <a:off x="6973240" y="1362240"/>
                <a:ext cx="102240" cy="200160"/>
              </p14:xfrm>
            </p:contentPart>
          </mc:Choice>
          <mc:Fallback xmlns="">
            <p:pic>
              <p:nvPicPr>
                <p:cNvPr id="96" name="Freihand 95">
                  <a:extLst>
                    <a:ext uri="{FF2B5EF4-FFF2-40B4-BE49-F238E27FC236}">
                      <a16:creationId xmlns:a16="http://schemas.microsoft.com/office/drawing/2014/main" id="{A28490B3-B130-8FB9-276E-65F9CEB99650}"/>
                    </a:ext>
                  </a:extLst>
                </p:cNvPr>
                <p:cNvPicPr/>
                <p:nvPr/>
              </p:nvPicPr>
              <p:blipFill>
                <a:blip r:embed="rId287"/>
                <a:stretch>
                  <a:fillRect/>
                </a:stretch>
              </p:blipFill>
              <p:spPr>
                <a:xfrm>
                  <a:off x="6964600" y="1353240"/>
                  <a:ext cx="119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7" name="Freihand 96">
                  <a:extLst>
                    <a:ext uri="{FF2B5EF4-FFF2-40B4-BE49-F238E27FC236}">
                      <a16:creationId xmlns:a16="http://schemas.microsoft.com/office/drawing/2014/main" id="{0762B0D5-7BA1-F5BF-F9FF-2B92E700893A}"/>
                    </a:ext>
                  </a:extLst>
                </p14:cNvPr>
                <p14:cNvContentPartPr/>
                <p14:nvPr/>
              </p14:nvContentPartPr>
              <p14:xfrm>
                <a:off x="7188880" y="1258920"/>
                <a:ext cx="111240" cy="388080"/>
              </p14:xfrm>
            </p:contentPart>
          </mc:Choice>
          <mc:Fallback xmlns="">
            <p:pic>
              <p:nvPicPr>
                <p:cNvPr id="97" name="Freihand 96">
                  <a:extLst>
                    <a:ext uri="{FF2B5EF4-FFF2-40B4-BE49-F238E27FC236}">
                      <a16:creationId xmlns:a16="http://schemas.microsoft.com/office/drawing/2014/main" id="{0762B0D5-7BA1-F5BF-F9FF-2B92E700893A}"/>
                    </a:ext>
                  </a:extLst>
                </p:cNvPr>
                <p:cNvPicPr/>
                <p:nvPr/>
              </p:nvPicPr>
              <p:blipFill>
                <a:blip r:embed="rId289"/>
                <a:stretch>
                  <a:fillRect/>
                </a:stretch>
              </p:blipFill>
              <p:spPr>
                <a:xfrm>
                  <a:off x="7180240" y="1249920"/>
                  <a:ext cx="1288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7" name="Freihand 116">
                  <a:extLst>
                    <a:ext uri="{FF2B5EF4-FFF2-40B4-BE49-F238E27FC236}">
                      <a16:creationId xmlns:a16="http://schemas.microsoft.com/office/drawing/2014/main" id="{8E56DA25-615E-1E81-2041-1D0BB9E80D75}"/>
                    </a:ext>
                  </a:extLst>
                </p14:cNvPr>
                <p14:cNvContentPartPr/>
                <p14:nvPr/>
              </p14:nvContentPartPr>
              <p14:xfrm>
                <a:off x="7501720" y="1269360"/>
                <a:ext cx="198000" cy="299160"/>
              </p14:xfrm>
            </p:contentPart>
          </mc:Choice>
          <mc:Fallback xmlns="">
            <p:pic>
              <p:nvPicPr>
                <p:cNvPr id="117" name="Freihand 116">
                  <a:extLst>
                    <a:ext uri="{FF2B5EF4-FFF2-40B4-BE49-F238E27FC236}">
                      <a16:creationId xmlns:a16="http://schemas.microsoft.com/office/drawing/2014/main" id="{8E56DA25-615E-1E81-2041-1D0BB9E80D75}"/>
                    </a:ext>
                  </a:extLst>
                </p:cNvPr>
                <p:cNvPicPr/>
                <p:nvPr/>
              </p:nvPicPr>
              <p:blipFill>
                <a:blip r:embed="rId291"/>
                <a:stretch>
                  <a:fillRect/>
                </a:stretch>
              </p:blipFill>
              <p:spPr>
                <a:xfrm>
                  <a:off x="7493080" y="1260720"/>
                  <a:ext cx="2156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8" name="Freihand 117">
                  <a:extLst>
                    <a:ext uri="{FF2B5EF4-FFF2-40B4-BE49-F238E27FC236}">
                      <a16:creationId xmlns:a16="http://schemas.microsoft.com/office/drawing/2014/main" id="{9890A8F5-22C4-FDB2-025A-2EF5F050BD60}"/>
                    </a:ext>
                  </a:extLst>
                </p14:cNvPr>
                <p14:cNvContentPartPr/>
                <p14:nvPr/>
              </p14:nvContentPartPr>
              <p14:xfrm>
                <a:off x="7602160" y="1432080"/>
                <a:ext cx="100080" cy="32040"/>
              </p14:xfrm>
            </p:contentPart>
          </mc:Choice>
          <mc:Fallback xmlns="">
            <p:pic>
              <p:nvPicPr>
                <p:cNvPr id="118" name="Freihand 117">
                  <a:extLst>
                    <a:ext uri="{FF2B5EF4-FFF2-40B4-BE49-F238E27FC236}">
                      <a16:creationId xmlns:a16="http://schemas.microsoft.com/office/drawing/2014/main" id="{9890A8F5-22C4-FDB2-025A-2EF5F050BD60}"/>
                    </a:ext>
                  </a:extLst>
                </p:cNvPr>
                <p:cNvPicPr/>
                <p:nvPr/>
              </p:nvPicPr>
              <p:blipFill>
                <a:blip r:embed="rId293"/>
                <a:stretch>
                  <a:fillRect/>
                </a:stretch>
              </p:blipFill>
              <p:spPr>
                <a:xfrm>
                  <a:off x="7593160" y="1423440"/>
                  <a:ext cx="117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9" name="Freihand 118">
                  <a:extLst>
                    <a:ext uri="{FF2B5EF4-FFF2-40B4-BE49-F238E27FC236}">
                      <a16:creationId xmlns:a16="http://schemas.microsoft.com/office/drawing/2014/main" id="{0493161C-0E47-FE16-008F-DF794E1AF78C}"/>
                    </a:ext>
                  </a:extLst>
                </p14:cNvPr>
                <p14:cNvContentPartPr/>
                <p14:nvPr/>
              </p14:nvContentPartPr>
              <p14:xfrm>
                <a:off x="7864960" y="1316160"/>
                <a:ext cx="7920" cy="147960"/>
              </p14:xfrm>
            </p:contentPart>
          </mc:Choice>
          <mc:Fallback xmlns="">
            <p:pic>
              <p:nvPicPr>
                <p:cNvPr id="119" name="Freihand 118">
                  <a:extLst>
                    <a:ext uri="{FF2B5EF4-FFF2-40B4-BE49-F238E27FC236}">
                      <a16:creationId xmlns:a16="http://schemas.microsoft.com/office/drawing/2014/main" id="{0493161C-0E47-FE16-008F-DF794E1AF78C}"/>
                    </a:ext>
                  </a:extLst>
                </p:cNvPr>
                <p:cNvPicPr/>
                <p:nvPr/>
              </p:nvPicPr>
              <p:blipFill>
                <a:blip r:embed="rId295"/>
                <a:stretch>
                  <a:fillRect/>
                </a:stretch>
              </p:blipFill>
              <p:spPr>
                <a:xfrm>
                  <a:off x="7856320" y="1307160"/>
                  <a:ext cx="25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0" name="Freihand 119">
                  <a:extLst>
                    <a:ext uri="{FF2B5EF4-FFF2-40B4-BE49-F238E27FC236}">
                      <a16:creationId xmlns:a16="http://schemas.microsoft.com/office/drawing/2014/main" id="{46D759FE-A233-460B-86EA-0C0E43098E71}"/>
                    </a:ext>
                  </a:extLst>
                </p14:cNvPr>
                <p14:cNvContentPartPr/>
                <p14:nvPr/>
              </p14:nvContentPartPr>
              <p14:xfrm>
                <a:off x="7769200" y="1295280"/>
                <a:ext cx="233280" cy="218520"/>
              </p14:xfrm>
            </p:contentPart>
          </mc:Choice>
          <mc:Fallback xmlns="">
            <p:pic>
              <p:nvPicPr>
                <p:cNvPr id="120" name="Freihand 119">
                  <a:extLst>
                    <a:ext uri="{FF2B5EF4-FFF2-40B4-BE49-F238E27FC236}">
                      <a16:creationId xmlns:a16="http://schemas.microsoft.com/office/drawing/2014/main" id="{46D759FE-A233-460B-86EA-0C0E43098E71}"/>
                    </a:ext>
                  </a:extLst>
                </p:cNvPr>
                <p:cNvPicPr/>
                <p:nvPr/>
              </p:nvPicPr>
              <p:blipFill>
                <a:blip r:embed="rId297"/>
                <a:stretch>
                  <a:fillRect/>
                </a:stretch>
              </p:blipFill>
              <p:spPr>
                <a:xfrm>
                  <a:off x="7760200" y="1286280"/>
                  <a:ext cx="250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21" name="Freihand 120">
                  <a:extLst>
                    <a:ext uri="{FF2B5EF4-FFF2-40B4-BE49-F238E27FC236}">
                      <a16:creationId xmlns:a16="http://schemas.microsoft.com/office/drawing/2014/main" id="{365FEF8E-9517-46C9-EBDC-B4043BBA4827}"/>
                    </a:ext>
                  </a:extLst>
                </p14:cNvPr>
                <p14:cNvContentPartPr/>
                <p14:nvPr/>
              </p14:nvContentPartPr>
              <p14:xfrm>
                <a:off x="8176720" y="1308960"/>
                <a:ext cx="316800" cy="190800"/>
              </p14:xfrm>
            </p:contentPart>
          </mc:Choice>
          <mc:Fallback xmlns="">
            <p:pic>
              <p:nvPicPr>
                <p:cNvPr id="121" name="Freihand 120">
                  <a:extLst>
                    <a:ext uri="{FF2B5EF4-FFF2-40B4-BE49-F238E27FC236}">
                      <a16:creationId xmlns:a16="http://schemas.microsoft.com/office/drawing/2014/main" id="{365FEF8E-9517-46C9-EBDC-B4043BBA4827}"/>
                    </a:ext>
                  </a:extLst>
                </p:cNvPr>
                <p:cNvPicPr/>
                <p:nvPr/>
              </p:nvPicPr>
              <p:blipFill>
                <a:blip r:embed="rId299"/>
                <a:stretch>
                  <a:fillRect/>
                </a:stretch>
              </p:blipFill>
              <p:spPr>
                <a:xfrm>
                  <a:off x="8167720" y="1299960"/>
                  <a:ext cx="334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22" name="Freihand 121">
                  <a:extLst>
                    <a:ext uri="{FF2B5EF4-FFF2-40B4-BE49-F238E27FC236}">
                      <a16:creationId xmlns:a16="http://schemas.microsoft.com/office/drawing/2014/main" id="{53764099-32F4-F9FF-AF90-F5FF10F3B8C7}"/>
                    </a:ext>
                  </a:extLst>
                </p14:cNvPr>
                <p14:cNvContentPartPr/>
                <p14:nvPr/>
              </p14:nvContentPartPr>
              <p14:xfrm>
                <a:off x="8591080" y="1269000"/>
                <a:ext cx="106560" cy="130320"/>
              </p14:xfrm>
            </p:contentPart>
          </mc:Choice>
          <mc:Fallback xmlns="">
            <p:pic>
              <p:nvPicPr>
                <p:cNvPr id="122" name="Freihand 121">
                  <a:extLst>
                    <a:ext uri="{FF2B5EF4-FFF2-40B4-BE49-F238E27FC236}">
                      <a16:creationId xmlns:a16="http://schemas.microsoft.com/office/drawing/2014/main" id="{53764099-32F4-F9FF-AF90-F5FF10F3B8C7}"/>
                    </a:ext>
                  </a:extLst>
                </p:cNvPr>
                <p:cNvPicPr/>
                <p:nvPr/>
              </p:nvPicPr>
              <p:blipFill>
                <a:blip r:embed="rId301"/>
                <a:stretch>
                  <a:fillRect/>
                </a:stretch>
              </p:blipFill>
              <p:spPr>
                <a:xfrm>
                  <a:off x="8582440" y="1260000"/>
                  <a:ext cx="124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23" name="Freihand 122">
                  <a:extLst>
                    <a:ext uri="{FF2B5EF4-FFF2-40B4-BE49-F238E27FC236}">
                      <a16:creationId xmlns:a16="http://schemas.microsoft.com/office/drawing/2014/main" id="{6DF85698-33CD-E39D-DAF9-3428F7C1C0E7}"/>
                    </a:ext>
                  </a:extLst>
                </p14:cNvPr>
                <p14:cNvContentPartPr/>
                <p14:nvPr/>
              </p14:nvContentPartPr>
              <p14:xfrm>
                <a:off x="8807440" y="1130040"/>
                <a:ext cx="127800" cy="280440"/>
              </p14:xfrm>
            </p:contentPart>
          </mc:Choice>
          <mc:Fallback xmlns="">
            <p:pic>
              <p:nvPicPr>
                <p:cNvPr id="123" name="Freihand 122">
                  <a:extLst>
                    <a:ext uri="{FF2B5EF4-FFF2-40B4-BE49-F238E27FC236}">
                      <a16:creationId xmlns:a16="http://schemas.microsoft.com/office/drawing/2014/main" id="{6DF85698-33CD-E39D-DAF9-3428F7C1C0E7}"/>
                    </a:ext>
                  </a:extLst>
                </p:cNvPr>
                <p:cNvPicPr/>
                <p:nvPr/>
              </p:nvPicPr>
              <p:blipFill>
                <a:blip r:embed="rId303"/>
                <a:stretch>
                  <a:fillRect/>
                </a:stretch>
              </p:blipFill>
              <p:spPr>
                <a:xfrm>
                  <a:off x="8798440" y="1121040"/>
                  <a:ext cx="145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24" name="Freihand 123">
                  <a:extLst>
                    <a:ext uri="{FF2B5EF4-FFF2-40B4-BE49-F238E27FC236}">
                      <a16:creationId xmlns:a16="http://schemas.microsoft.com/office/drawing/2014/main" id="{1F4AF55E-C32C-D72A-9969-BB48B8843388}"/>
                    </a:ext>
                  </a:extLst>
                </p14:cNvPr>
                <p14:cNvContentPartPr/>
                <p14:nvPr/>
              </p14:nvContentPartPr>
              <p14:xfrm>
                <a:off x="9037840" y="1266840"/>
                <a:ext cx="18000" cy="118440"/>
              </p14:xfrm>
            </p:contentPart>
          </mc:Choice>
          <mc:Fallback xmlns="">
            <p:pic>
              <p:nvPicPr>
                <p:cNvPr id="124" name="Freihand 123">
                  <a:extLst>
                    <a:ext uri="{FF2B5EF4-FFF2-40B4-BE49-F238E27FC236}">
                      <a16:creationId xmlns:a16="http://schemas.microsoft.com/office/drawing/2014/main" id="{1F4AF55E-C32C-D72A-9969-BB48B8843388}"/>
                    </a:ext>
                  </a:extLst>
                </p:cNvPr>
                <p:cNvPicPr/>
                <p:nvPr/>
              </p:nvPicPr>
              <p:blipFill>
                <a:blip r:embed="rId305"/>
                <a:stretch>
                  <a:fillRect/>
                </a:stretch>
              </p:blipFill>
              <p:spPr>
                <a:xfrm>
                  <a:off x="9029200" y="1258200"/>
                  <a:ext cx="3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25" name="Freihand 124">
                  <a:extLst>
                    <a:ext uri="{FF2B5EF4-FFF2-40B4-BE49-F238E27FC236}">
                      <a16:creationId xmlns:a16="http://schemas.microsoft.com/office/drawing/2014/main" id="{356B6F99-622B-B5EA-23FC-84A003638133}"/>
                    </a:ext>
                  </a:extLst>
                </p14:cNvPr>
                <p14:cNvContentPartPr/>
                <p14:nvPr/>
              </p14:nvContentPartPr>
              <p14:xfrm>
                <a:off x="9113800" y="1242000"/>
                <a:ext cx="102600" cy="142920"/>
              </p14:xfrm>
            </p:contentPart>
          </mc:Choice>
          <mc:Fallback xmlns="">
            <p:pic>
              <p:nvPicPr>
                <p:cNvPr id="125" name="Freihand 124">
                  <a:extLst>
                    <a:ext uri="{FF2B5EF4-FFF2-40B4-BE49-F238E27FC236}">
                      <a16:creationId xmlns:a16="http://schemas.microsoft.com/office/drawing/2014/main" id="{356B6F99-622B-B5EA-23FC-84A003638133}"/>
                    </a:ext>
                  </a:extLst>
                </p:cNvPr>
                <p:cNvPicPr/>
                <p:nvPr/>
              </p:nvPicPr>
              <p:blipFill>
                <a:blip r:embed="rId307"/>
                <a:stretch>
                  <a:fillRect/>
                </a:stretch>
              </p:blipFill>
              <p:spPr>
                <a:xfrm>
                  <a:off x="9104800" y="1233360"/>
                  <a:ext cx="120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26" name="Freihand 125">
                  <a:extLst>
                    <a:ext uri="{FF2B5EF4-FFF2-40B4-BE49-F238E27FC236}">
                      <a16:creationId xmlns:a16="http://schemas.microsoft.com/office/drawing/2014/main" id="{4A4463F5-3A74-0765-00C8-B0996843FEBD}"/>
                    </a:ext>
                  </a:extLst>
                </p14:cNvPr>
                <p14:cNvContentPartPr/>
                <p14:nvPr/>
              </p14:nvContentPartPr>
              <p14:xfrm>
                <a:off x="9142240" y="1089720"/>
                <a:ext cx="37440" cy="44640"/>
              </p14:xfrm>
            </p:contentPart>
          </mc:Choice>
          <mc:Fallback xmlns="">
            <p:pic>
              <p:nvPicPr>
                <p:cNvPr id="126" name="Freihand 125">
                  <a:extLst>
                    <a:ext uri="{FF2B5EF4-FFF2-40B4-BE49-F238E27FC236}">
                      <a16:creationId xmlns:a16="http://schemas.microsoft.com/office/drawing/2014/main" id="{4A4463F5-3A74-0765-00C8-B0996843FEBD}"/>
                    </a:ext>
                  </a:extLst>
                </p:cNvPr>
                <p:cNvPicPr/>
                <p:nvPr/>
              </p:nvPicPr>
              <p:blipFill>
                <a:blip r:embed="rId309"/>
                <a:stretch>
                  <a:fillRect/>
                </a:stretch>
              </p:blipFill>
              <p:spPr>
                <a:xfrm>
                  <a:off x="9133240" y="1081080"/>
                  <a:ext cx="55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7" name="Freihand 126">
                  <a:extLst>
                    <a:ext uri="{FF2B5EF4-FFF2-40B4-BE49-F238E27FC236}">
                      <a16:creationId xmlns:a16="http://schemas.microsoft.com/office/drawing/2014/main" id="{19F4E703-6A41-E7CD-C0C7-3730E737D185}"/>
                    </a:ext>
                  </a:extLst>
                </p14:cNvPr>
                <p14:cNvContentPartPr/>
                <p14:nvPr/>
              </p14:nvContentPartPr>
              <p14:xfrm>
                <a:off x="9280120" y="1058040"/>
                <a:ext cx="138240" cy="320400"/>
              </p14:xfrm>
            </p:contentPart>
          </mc:Choice>
          <mc:Fallback xmlns="">
            <p:pic>
              <p:nvPicPr>
                <p:cNvPr id="127" name="Freihand 126">
                  <a:extLst>
                    <a:ext uri="{FF2B5EF4-FFF2-40B4-BE49-F238E27FC236}">
                      <a16:creationId xmlns:a16="http://schemas.microsoft.com/office/drawing/2014/main" id="{19F4E703-6A41-E7CD-C0C7-3730E737D185}"/>
                    </a:ext>
                  </a:extLst>
                </p:cNvPr>
                <p:cNvPicPr/>
                <p:nvPr/>
              </p:nvPicPr>
              <p:blipFill>
                <a:blip r:embed="rId311"/>
                <a:stretch>
                  <a:fillRect/>
                </a:stretch>
              </p:blipFill>
              <p:spPr>
                <a:xfrm>
                  <a:off x="9271120" y="1049400"/>
                  <a:ext cx="1558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8" name="Freihand 127">
                  <a:extLst>
                    <a:ext uri="{FF2B5EF4-FFF2-40B4-BE49-F238E27FC236}">
                      <a16:creationId xmlns:a16="http://schemas.microsoft.com/office/drawing/2014/main" id="{FD99AFA4-6F66-A4EC-54AC-44ACC903892B}"/>
                    </a:ext>
                  </a:extLst>
                </p14:cNvPr>
                <p14:cNvContentPartPr/>
                <p14:nvPr/>
              </p14:nvContentPartPr>
              <p14:xfrm>
                <a:off x="9497200" y="1069560"/>
                <a:ext cx="37080" cy="275400"/>
              </p14:xfrm>
            </p:contentPart>
          </mc:Choice>
          <mc:Fallback xmlns="">
            <p:pic>
              <p:nvPicPr>
                <p:cNvPr id="128" name="Freihand 127">
                  <a:extLst>
                    <a:ext uri="{FF2B5EF4-FFF2-40B4-BE49-F238E27FC236}">
                      <a16:creationId xmlns:a16="http://schemas.microsoft.com/office/drawing/2014/main" id="{FD99AFA4-6F66-A4EC-54AC-44ACC903892B}"/>
                    </a:ext>
                  </a:extLst>
                </p:cNvPr>
                <p:cNvPicPr/>
                <p:nvPr/>
              </p:nvPicPr>
              <p:blipFill>
                <a:blip r:embed="rId313"/>
                <a:stretch>
                  <a:fillRect/>
                </a:stretch>
              </p:blipFill>
              <p:spPr>
                <a:xfrm>
                  <a:off x="9488200" y="1060920"/>
                  <a:ext cx="547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9" name="Freihand 128">
                  <a:extLst>
                    <a:ext uri="{FF2B5EF4-FFF2-40B4-BE49-F238E27FC236}">
                      <a16:creationId xmlns:a16="http://schemas.microsoft.com/office/drawing/2014/main" id="{B4B8F4D5-2CD5-DB20-D1B0-BA5A4E429C86}"/>
                    </a:ext>
                  </a:extLst>
                </p14:cNvPr>
                <p14:cNvContentPartPr/>
                <p14:nvPr/>
              </p14:nvContentPartPr>
              <p14:xfrm>
                <a:off x="9462280" y="1193040"/>
                <a:ext cx="92520" cy="4320"/>
              </p14:xfrm>
            </p:contentPart>
          </mc:Choice>
          <mc:Fallback xmlns="">
            <p:pic>
              <p:nvPicPr>
                <p:cNvPr id="129" name="Freihand 128">
                  <a:extLst>
                    <a:ext uri="{FF2B5EF4-FFF2-40B4-BE49-F238E27FC236}">
                      <a16:creationId xmlns:a16="http://schemas.microsoft.com/office/drawing/2014/main" id="{B4B8F4D5-2CD5-DB20-D1B0-BA5A4E429C86}"/>
                    </a:ext>
                  </a:extLst>
                </p:cNvPr>
                <p:cNvPicPr/>
                <p:nvPr/>
              </p:nvPicPr>
              <p:blipFill>
                <a:blip r:embed="rId315"/>
                <a:stretch>
                  <a:fillRect/>
                </a:stretch>
              </p:blipFill>
              <p:spPr>
                <a:xfrm>
                  <a:off x="9453640" y="1184400"/>
                  <a:ext cx="11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0" name="Freihand 129">
                  <a:extLst>
                    <a:ext uri="{FF2B5EF4-FFF2-40B4-BE49-F238E27FC236}">
                      <a16:creationId xmlns:a16="http://schemas.microsoft.com/office/drawing/2014/main" id="{6D28CAC8-8926-0F52-2BC7-6F18C2A07639}"/>
                    </a:ext>
                  </a:extLst>
                </p14:cNvPr>
                <p14:cNvContentPartPr/>
                <p14:nvPr/>
              </p14:nvContentPartPr>
              <p14:xfrm>
                <a:off x="9717160" y="1163520"/>
                <a:ext cx="110880" cy="209880"/>
              </p14:xfrm>
            </p:contentPart>
          </mc:Choice>
          <mc:Fallback xmlns="">
            <p:pic>
              <p:nvPicPr>
                <p:cNvPr id="130" name="Freihand 129">
                  <a:extLst>
                    <a:ext uri="{FF2B5EF4-FFF2-40B4-BE49-F238E27FC236}">
                      <a16:creationId xmlns:a16="http://schemas.microsoft.com/office/drawing/2014/main" id="{6D28CAC8-8926-0F52-2BC7-6F18C2A07639}"/>
                    </a:ext>
                  </a:extLst>
                </p:cNvPr>
                <p:cNvPicPr/>
                <p:nvPr/>
              </p:nvPicPr>
              <p:blipFill>
                <a:blip r:embed="rId317"/>
                <a:stretch>
                  <a:fillRect/>
                </a:stretch>
              </p:blipFill>
              <p:spPr>
                <a:xfrm>
                  <a:off x="9708520" y="1154520"/>
                  <a:ext cx="128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1" name="Freihand 130">
                  <a:extLst>
                    <a:ext uri="{FF2B5EF4-FFF2-40B4-BE49-F238E27FC236}">
                      <a16:creationId xmlns:a16="http://schemas.microsoft.com/office/drawing/2014/main" id="{DA656055-1E5D-A965-1E1E-B1146E07D0CB}"/>
                    </a:ext>
                  </a:extLst>
                </p14:cNvPr>
                <p14:cNvContentPartPr/>
                <p14:nvPr/>
              </p14:nvContentPartPr>
              <p14:xfrm>
                <a:off x="9908320" y="1222200"/>
                <a:ext cx="11880" cy="101880"/>
              </p14:xfrm>
            </p:contentPart>
          </mc:Choice>
          <mc:Fallback xmlns="">
            <p:pic>
              <p:nvPicPr>
                <p:cNvPr id="131" name="Freihand 130">
                  <a:extLst>
                    <a:ext uri="{FF2B5EF4-FFF2-40B4-BE49-F238E27FC236}">
                      <a16:creationId xmlns:a16="http://schemas.microsoft.com/office/drawing/2014/main" id="{DA656055-1E5D-A965-1E1E-B1146E07D0CB}"/>
                    </a:ext>
                  </a:extLst>
                </p:cNvPr>
                <p:cNvPicPr/>
                <p:nvPr/>
              </p:nvPicPr>
              <p:blipFill>
                <a:blip r:embed="rId319"/>
                <a:stretch>
                  <a:fillRect/>
                </a:stretch>
              </p:blipFill>
              <p:spPr>
                <a:xfrm>
                  <a:off x="9899320" y="1213200"/>
                  <a:ext cx="2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2" name="Freihand 131">
                  <a:extLst>
                    <a:ext uri="{FF2B5EF4-FFF2-40B4-BE49-F238E27FC236}">
                      <a16:creationId xmlns:a16="http://schemas.microsoft.com/office/drawing/2014/main" id="{F267AD65-D5FB-E1EC-614B-BCBD912E5221}"/>
                    </a:ext>
                  </a:extLst>
                </p14:cNvPr>
                <p14:cNvContentPartPr/>
                <p14:nvPr/>
              </p14:nvContentPartPr>
              <p14:xfrm>
                <a:off x="9924520" y="1105560"/>
                <a:ext cx="10440" cy="95040"/>
              </p14:xfrm>
            </p:contentPart>
          </mc:Choice>
          <mc:Fallback xmlns="">
            <p:pic>
              <p:nvPicPr>
                <p:cNvPr id="132" name="Freihand 131">
                  <a:extLst>
                    <a:ext uri="{FF2B5EF4-FFF2-40B4-BE49-F238E27FC236}">
                      <a16:creationId xmlns:a16="http://schemas.microsoft.com/office/drawing/2014/main" id="{F267AD65-D5FB-E1EC-614B-BCBD912E5221}"/>
                    </a:ext>
                  </a:extLst>
                </p:cNvPr>
                <p:cNvPicPr/>
                <p:nvPr/>
              </p:nvPicPr>
              <p:blipFill>
                <a:blip r:embed="rId321"/>
                <a:stretch>
                  <a:fillRect/>
                </a:stretch>
              </p:blipFill>
              <p:spPr>
                <a:xfrm>
                  <a:off x="9915880" y="1096560"/>
                  <a:ext cx="28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3" name="Freihand 132">
                  <a:extLst>
                    <a:ext uri="{FF2B5EF4-FFF2-40B4-BE49-F238E27FC236}">
                      <a16:creationId xmlns:a16="http://schemas.microsoft.com/office/drawing/2014/main" id="{5FBC1C9A-30DA-F7A2-A436-62FE24D9F42D}"/>
                    </a:ext>
                  </a:extLst>
                </p14:cNvPr>
                <p14:cNvContentPartPr/>
                <p14:nvPr/>
              </p14:nvContentPartPr>
              <p14:xfrm>
                <a:off x="10014880" y="1001880"/>
                <a:ext cx="152280" cy="295560"/>
              </p14:xfrm>
            </p:contentPart>
          </mc:Choice>
          <mc:Fallback xmlns="">
            <p:pic>
              <p:nvPicPr>
                <p:cNvPr id="133" name="Freihand 132">
                  <a:extLst>
                    <a:ext uri="{FF2B5EF4-FFF2-40B4-BE49-F238E27FC236}">
                      <a16:creationId xmlns:a16="http://schemas.microsoft.com/office/drawing/2014/main" id="{5FBC1C9A-30DA-F7A2-A436-62FE24D9F42D}"/>
                    </a:ext>
                  </a:extLst>
                </p:cNvPr>
                <p:cNvPicPr/>
                <p:nvPr/>
              </p:nvPicPr>
              <p:blipFill>
                <a:blip r:embed="rId323"/>
                <a:stretch>
                  <a:fillRect/>
                </a:stretch>
              </p:blipFill>
              <p:spPr>
                <a:xfrm>
                  <a:off x="10005880" y="993240"/>
                  <a:ext cx="169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4" name="Freihand 133">
                  <a:extLst>
                    <a:ext uri="{FF2B5EF4-FFF2-40B4-BE49-F238E27FC236}">
                      <a16:creationId xmlns:a16="http://schemas.microsoft.com/office/drawing/2014/main" id="{51AE1E0C-5E93-B668-1A5E-7C9D97ED80A3}"/>
                    </a:ext>
                  </a:extLst>
                </p14:cNvPr>
                <p14:cNvContentPartPr/>
                <p14:nvPr/>
              </p14:nvContentPartPr>
              <p14:xfrm>
                <a:off x="10394320" y="1097280"/>
                <a:ext cx="170280" cy="172800"/>
              </p14:xfrm>
            </p:contentPart>
          </mc:Choice>
          <mc:Fallback xmlns="">
            <p:pic>
              <p:nvPicPr>
                <p:cNvPr id="134" name="Freihand 133">
                  <a:extLst>
                    <a:ext uri="{FF2B5EF4-FFF2-40B4-BE49-F238E27FC236}">
                      <a16:creationId xmlns:a16="http://schemas.microsoft.com/office/drawing/2014/main" id="{51AE1E0C-5E93-B668-1A5E-7C9D97ED80A3}"/>
                    </a:ext>
                  </a:extLst>
                </p:cNvPr>
                <p:cNvPicPr/>
                <p:nvPr/>
              </p:nvPicPr>
              <p:blipFill>
                <a:blip r:embed="rId325"/>
                <a:stretch>
                  <a:fillRect/>
                </a:stretch>
              </p:blipFill>
              <p:spPr>
                <a:xfrm>
                  <a:off x="10385320" y="1088640"/>
                  <a:ext cx="187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5" name="Freihand 134">
                  <a:extLst>
                    <a:ext uri="{FF2B5EF4-FFF2-40B4-BE49-F238E27FC236}">
                      <a16:creationId xmlns:a16="http://schemas.microsoft.com/office/drawing/2014/main" id="{80734B66-7B79-D3B9-60A1-A2ED1BD600F1}"/>
                    </a:ext>
                  </a:extLst>
                </p14:cNvPr>
                <p14:cNvContentPartPr/>
                <p14:nvPr/>
              </p14:nvContentPartPr>
              <p14:xfrm>
                <a:off x="10642720" y="1108080"/>
                <a:ext cx="88920" cy="167400"/>
              </p14:xfrm>
            </p:contentPart>
          </mc:Choice>
          <mc:Fallback xmlns="">
            <p:pic>
              <p:nvPicPr>
                <p:cNvPr id="135" name="Freihand 134">
                  <a:extLst>
                    <a:ext uri="{FF2B5EF4-FFF2-40B4-BE49-F238E27FC236}">
                      <a16:creationId xmlns:a16="http://schemas.microsoft.com/office/drawing/2014/main" id="{80734B66-7B79-D3B9-60A1-A2ED1BD600F1}"/>
                    </a:ext>
                  </a:extLst>
                </p:cNvPr>
                <p:cNvPicPr/>
                <p:nvPr/>
              </p:nvPicPr>
              <p:blipFill>
                <a:blip r:embed="rId327"/>
                <a:stretch>
                  <a:fillRect/>
                </a:stretch>
              </p:blipFill>
              <p:spPr>
                <a:xfrm>
                  <a:off x="10633720" y="1099080"/>
                  <a:ext cx="106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6" name="Freihand 135">
                  <a:extLst>
                    <a:ext uri="{FF2B5EF4-FFF2-40B4-BE49-F238E27FC236}">
                      <a16:creationId xmlns:a16="http://schemas.microsoft.com/office/drawing/2014/main" id="{6FFD62C8-1910-6C63-0CDC-971B8E654A59}"/>
                    </a:ext>
                  </a:extLst>
                </p14:cNvPr>
                <p14:cNvContentPartPr/>
                <p14:nvPr/>
              </p14:nvContentPartPr>
              <p14:xfrm>
                <a:off x="10780960" y="983520"/>
                <a:ext cx="225000" cy="302760"/>
              </p14:xfrm>
            </p:contentPart>
          </mc:Choice>
          <mc:Fallback xmlns="">
            <p:pic>
              <p:nvPicPr>
                <p:cNvPr id="136" name="Freihand 135">
                  <a:extLst>
                    <a:ext uri="{FF2B5EF4-FFF2-40B4-BE49-F238E27FC236}">
                      <a16:creationId xmlns:a16="http://schemas.microsoft.com/office/drawing/2014/main" id="{6FFD62C8-1910-6C63-0CDC-971B8E654A59}"/>
                    </a:ext>
                  </a:extLst>
                </p:cNvPr>
                <p:cNvPicPr/>
                <p:nvPr/>
              </p:nvPicPr>
              <p:blipFill>
                <a:blip r:embed="rId329"/>
                <a:stretch>
                  <a:fillRect/>
                </a:stretch>
              </p:blipFill>
              <p:spPr>
                <a:xfrm>
                  <a:off x="10772320" y="974520"/>
                  <a:ext cx="2426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9" name="Freihand 138">
                  <a:extLst>
                    <a:ext uri="{FF2B5EF4-FFF2-40B4-BE49-F238E27FC236}">
                      <a16:creationId xmlns:a16="http://schemas.microsoft.com/office/drawing/2014/main" id="{3B8438B4-5514-C0BC-5A4E-8E07721939E4}"/>
                    </a:ext>
                  </a:extLst>
                </p14:cNvPr>
                <p14:cNvContentPartPr/>
                <p14:nvPr/>
              </p14:nvContentPartPr>
              <p14:xfrm>
                <a:off x="11175160" y="1091160"/>
                <a:ext cx="133560" cy="202320"/>
              </p14:xfrm>
            </p:contentPart>
          </mc:Choice>
          <mc:Fallback xmlns="">
            <p:pic>
              <p:nvPicPr>
                <p:cNvPr id="139" name="Freihand 138">
                  <a:extLst>
                    <a:ext uri="{FF2B5EF4-FFF2-40B4-BE49-F238E27FC236}">
                      <a16:creationId xmlns:a16="http://schemas.microsoft.com/office/drawing/2014/main" id="{3B8438B4-5514-C0BC-5A4E-8E07721939E4}"/>
                    </a:ext>
                  </a:extLst>
                </p:cNvPr>
                <p:cNvPicPr/>
                <p:nvPr/>
              </p:nvPicPr>
              <p:blipFill>
                <a:blip r:embed="rId331"/>
                <a:stretch>
                  <a:fillRect/>
                </a:stretch>
              </p:blipFill>
              <p:spPr>
                <a:xfrm>
                  <a:off x="11166520" y="1082160"/>
                  <a:ext cx="151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0" name="Freihand 139">
                  <a:extLst>
                    <a:ext uri="{FF2B5EF4-FFF2-40B4-BE49-F238E27FC236}">
                      <a16:creationId xmlns:a16="http://schemas.microsoft.com/office/drawing/2014/main" id="{767D377E-A780-A27C-5982-D6756BF28A7F}"/>
                    </a:ext>
                  </a:extLst>
                </p14:cNvPr>
                <p14:cNvContentPartPr/>
                <p14:nvPr/>
              </p14:nvContentPartPr>
              <p14:xfrm>
                <a:off x="11355880" y="1009440"/>
                <a:ext cx="188640" cy="280440"/>
              </p14:xfrm>
            </p:contentPart>
          </mc:Choice>
          <mc:Fallback xmlns="">
            <p:pic>
              <p:nvPicPr>
                <p:cNvPr id="140" name="Freihand 139">
                  <a:extLst>
                    <a:ext uri="{FF2B5EF4-FFF2-40B4-BE49-F238E27FC236}">
                      <a16:creationId xmlns:a16="http://schemas.microsoft.com/office/drawing/2014/main" id="{767D377E-A780-A27C-5982-D6756BF28A7F}"/>
                    </a:ext>
                  </a:extLst>
                </p:cNvPr>
                <p:cNvPicPr/>
                <p:nvPr/>
              </p:nvPicPr>
              <p:blipFill>
                <a:blip r:embed="rId333"/>
                <a:stretch>
                  <a:fillRect/>
                </a:stretch>
              </p:blipFill>
              <p:spPr>
                <a:xfrm>
                  <a:off x="11347240" y="1000440"/>
                  <a:ext cx="2062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1" name="Freihand 140">
                  <a:extLst>
                    <a:ext uri="{FF2B5EF4-FFF2-40B4-BE49-F238E27FC236}">
                      <a16:creationId xmlns:a16="http://schemas.microsoft.com/office/drawing/2014/main" id="{B15579BF-2216-51D5-1258-9B5E10683DBF}"/>
                    </a:ext>
                  </a:extLst>
                </p14:cNvPr>
                <p14:cNvContentPartPr/>
                <p14:nvPr/>
              </p14:nvContentPartPr>
              <p14:xfrm>
                <a:off x="11578360" y="979920"/>
                <a:ext cx="78480" cy="261000"/>
              </p14:xfrm>
            </p:contentPart>
          </mc:Choice>
          <mc:Fallback xmlns="">
            <p:pic>
              <p:nvPicPr>
                <p:cNvPr id="141" name="Freihand 140">
                  <a:extLst>
                    <a:ext uri="{FF2B5EF4-FFF2-40B4-BE49-F238E27FC236}">
                      <a16:creationId xmlns:a16="http://schemas.microsoft.com/office/drawing/2014/main" id="{B15579BF-2216-51D5-1258-9B5E10683DBF}"/>
                    </a:ext>
                  </a:extLst>
                </p:cNvPr>
                <p:cNvPicPr/>
                <p:nvPr/>
              </p:nvPicPr>
              <p:blipFill>
                <a:blip r:embed="rId335"/>
                <a:stretch>
                  <a:fillRect/>
                </a:stretch>
              </p:blipFill>
              <p:spPr>
                <a:xfrm>
                  <a:off x="11569360" y="971280"/>
                  <a:ext cx="96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2" name="Freihand 141">
                  <a:extLst>
                    <a:ext uri="{FF2B5EF4-FFF2-40B4-BE49-F238E27FC236}">
                      <a16:creationId xmlns:a16="http://schemas.microsoft.com/office/drawing/2014/main" id="{18B9CDB8-27A3-608E-DBEA-77D9FD1C5933}"/>
                    </a:ext>
                  </a:extLst>
                </p14:cNvPr>
                <p14:cNvContentPartPr/>
                <p14:nvPr/>
              </p14:nvContentPartPr>
              <p14:xfrm>
                <a:off x="11691040" y="1077840"/>
                <a:ext cx="154440" cy="227520"/>
              </p14:xfrm>
            </p:contentPart>
          </mc:Choice>
          <mc:Fallback xmlns="">
            <p:pic>
              <p:nvPicPr>
                <p:cNvPr id="142" name="Freihand 141">
                  <a:extLst>
                    <a:ext uri="{FF2B5EF4-FFF2-40B4-BE49-F238E27FC236}">
                      <a16:creationId xmlns:a16="http://schemas.microsoft.com/office/drawing/2014/main" id="{18B9CDB8-27A3-608E-DBEA-77D9FD1C5933}"/>
                    </a:ext>
                  </a:extLst>
                </p:cNvPr>
                <p:cNvPicPr/>
                <p:nvPr/>
              </p:nvPicPr>
              <p:blipFill>
                <a:blip r:embed="rId337"/>
                <a:stretch>
                  <a:fillRect/>
                </a:stretch>
              </p:blipFill>
              <p:spPr>
                <a:xfrm>
                  <a:off x="11682400" y="1068840"/>
                  <a:ext cx="172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6" name="Freihand 155">
                  <a:extLst>
                    <a:ext uri="{FF2B5EF4-FFF2-40B4-BE49-F238E27FC236}">
                      <a16:creationId xmlns:a16="http://schemas.microsoft.com/office/drawing/2014/main" id="{3E396968-E113-94A5-6341-BFD588C90F70}"/>
                    </a:ext>
                  </a:extLst>
                </p14:cNvPr>
                <p14:cNvContentPartPr/>
                <p14:nvPr/>
              </p14:nvContentPartPr>
              <p14:xfrm>
                <a:off x="6976840" y="1940040"/>
                <a:ext cx="171000" cy="267120"/>
              </p14:xfrm>
            </p:contentPart>
          </mc:Choice>
          <mc:Fallback xmlns="">
            <p:pic>
              <p:nvPicPr>
                <p:cNvPr id="156" name="Freihand 155">
                  <a:extLst>
                    <a:ext uri="{FF2B5EF4-FFF2-40B4-BE49-F238E27FC236}">
                      <a16:creationId xmlns:a16="http://schemas.microsoft.com/office/drawing/2014/main" id="{3E396968-E113-94A5-6341-BFD588C90F70}"/>
                    </a:ext>
                  </a:extLst>
                </p:cNvPr>
                <p:cNvPicPr/>
                <p:nvPr/>
              </p:nvPicPr>
              <p:blipFill>
                <a:blip r:embed="rId339"/>
                <a:stretch>
                  <a:fillRect/>
                </a:stretch>
              </p:blipFill>
              <p:spPr>
                <a:xfrm>
                  <a:off x="6967840" y="1931040"/>
                  <a:ext cx="1886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7" name="Freihand 156">
                  <a:extLst>
                    <a:ext uri="{FF2B5EF4-FFF2-40B4-BE49-F238E27FC236}">
                      <a16:creationId xmlns:a16="http://schemas.microsoft.com/office/drawing/2014/main" id="{13E179E5-79C4-6068-8F28-57B9CF273F97}"/>
                    </a:ext>
                  </a:extLst>
                </p14:cNvPr>
                <p14:cNvContentPartPr/>
                <p14:nvPr/>
              </p14:nvContentPartPr>
              <p14:xfrm>
                <a:off x="7218760" y="1893960"/>
                <a:ext cx="78480" cy="329040"/>
              </p14:xfrm>
            </p:contentPart>
          </mc:Choice>
          <mc:Fallback xmlns="">
            <p:pic>
              <p:nvPicPr>
                <p:cNvPr id="157" name="Freihand 156">
                  <a:extLst>
                    <a:ext uri="{FF2B5EF4-FFF2-40B4-BE49-F238E27FC236}">
                      <a16:creationId xmlns:a16="http://schemas.microsoft.com/office/drawing/2014/main" id="{13E179E5-79C4-6068-8F28-57B9CF273F97}"/>
                    </a:ext>
                  </a:extLst>
                </p:cNvPr>
                <p:cNvPicPr/>
                <p:nvPr/>
              </p:nvPicPr>
              <p:blipFill>
                <a:blip r:embed="rId341"/>
                <a:stretch>
                  <a:fillRect/>
                </a:stretch>
              </p:blipFill>
              <p:spPr>
                <a:xfrm>
                  <a:off x="7209760" y="1884960"/>
                  <a:ext cx="96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9" name="Freihand 158">
                  <a:extLst>
                    <a:ext uri="{FF2B5EF4-FFF2-40B4-BE49-F238E27FC236}">
                      <a16:creationId xmlns:a16="http://schemas.microsoft.com/office/drawing/2014/main" id="{DCF8D87E-32CC-B867-C7F8-59F53B9151A3}"/>
                    </a:ext>
                  </a:extLst>
                </p14:cNvPr>
                <p14:cNvContentPartPr/>
                <p14:nvPr/>
              </p14:nvContentPartPr>
              <p14:xfrm>
                <a:off x="7601440" y="1906560"/>
                <a:ext cx="27000" cy="184680"/>
              </p14:xfrm>
            </p:contentPart>
          </mc:Choice>
          <mc:Fallback xmlns="">
            <p:pic>
              <p:nvPicPr>
                <p:cNvPr id="159" name="Freihand 158">
                  <a:extLst>
                    <a:ext uri="{FF2B5EF4-FFF2-40B4-BE49-F238E27FC236}">
                      <a16:creationId xmlns:a16="http://schemas.microsoft.com/office/drawing/2014/main" id="{DCF8D87E-32CC-B867-C7F8-59F53B9151A3}"/>
                    </a:ext>
                  </a:extLst>
                </p:cNvPr>
                <p:cNvPicPr/>
                <p:nvPr/>
              </p:nvPicPr>
              <p:blipFill>
                <a:blip r:embed="rId343"/>
                <a:stretch>
                  <a:fillRect/>
                </a:stretch>
              </p:blipFill>
              <p:spPr>
                <a:xfrm>
                  <a:off x="7592440" y="1897560"/>
                  <a:ext cx="44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0" name="Freihand 159">
                  <a:extLst>
                    <a:ext uri="{FF2B5EF4-FFF2-40B4-BE49-F238E27FC236}">
                      <a16:creationId xmlns:a16="http://schemas.microsoft.com/office/drawing/2014/main" id="{E1FDB507-93B4-C0AF-CA75-1F5B39BCD14B}"/>
                    </a:ext>
                  </a:extLst>
                </p14:cNvPr>
                <p14:cNvContentPartPr/>
                <p14:nvPr/>
              </p14:nvContentPartPr>
              <p14:xfrm>
                <a:off x="7497400" y="1855080"/>
                <a:ext cx="188640" cy="238320"/>
              </p14:xfrm>
            </p:contentPart>
          </mc:Choice>
          <mc:Fallback xmlns="">
            <p:pic>
              <p:nvPicPr>
                <p:cNvPr id="160" name="Freihand 159">
                  <a:extLst>
                    <a:ext uri="{FF2B5EF4-FFF2-40B4-BE49-F238E27FC236}">
                      <a16:creationId xmlns:a16="http://schemas.microsoft.com/office/drawing/2014/main" id="{E1FDB507-93B4-C0AF-CA75-1F5B39BCD14B}"/>
                    </a:ext>
                  </a:extLst>
                </p:cNvPr>
                <p:cNvPicPr/>
                <p:nvPr/>
              </p:nvPicPr>
              <p:blipFill>
                <a:blip r:embed="rId345"/>
                <a:stretch>
                  <a:fillRect/>
                </a:stretch>
              </p:blipFill>
              <p:spPr>
                <a:xfrm>
                  <a:off x="7488400" y="1846440"/>
                  <a:ext cx="2062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1" name="Freihand 160">
                  <a:extLst>
                    <a:ext uri="{FF2B5EF4-FFF2-40B4-BE49-F238E27FC236}">
                      <a16:creationId xmlns:a16="http://schemas.microsoft.com/office/drawing/2014/main" id="{8EAB81E7-54AD-17E3-473D-F44C0D612660}"/>
                    </a:ext>
                  </a:extLst>
                </p14:cNvPr>
                <p14:cNvContentPartPr/>
                <p14:nvPr/>
              </p14:nvContentPartPr>
              <p14:xfrm>
                <a:off x="7794400" y="1945440"/>
                <a:ext cx="32400" cy="194040"/>
              </p14:xfrm>
            </p:contentPart>
          </mc:Choice>
          <mc:Fallback xmlns="">
            <p:pic>
              <p:nvPicPr>
                <p:cNvPr id="161" name="Freihand 160">
                  <a:extLst>
                    <a:ext uri="{FF2B5EF4-FFF2-40B4-BE49-F238E27FC236}">
                      <a16:creationId xmlns:a16="http://schemas.microsoft.com/office/drawing/2014/main" id="{8EAB81E7-54AD-17E3-473D-F44C0D612660}"/>
                    </a:ext>
                  </a:extLst>
                </p:cNvPr>
                <p:cNvPicPr/>
                <p:nvPr/>
              </p:nvPicPr>
              <p:blipFill>
                <a:blip r:embed="rId347"/>
                <a:stretch>
                  <a:fillRect/>
                </a:stretch>
              </p:blipFill>
              <p:spPr>
                <a:xfrm>
                  <a:off x="7785400" y="1936800"/>
                  <a:ext cx="50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2" name="Freihand 161">
                  <a:extLst>
                    <a:ext uri="{FF2B5EF4-FFF2-40B4-BE49-F238E27FC236}">
                      <a16:creationId xmlns:a16="http://schemas.microsoft.com/office/drawing/2014/main" id="{928F2913-54A3-5BB8-E249-AE04E314DB40}"/>
                    </a:ext>
                  </a:extLst>
                </p14:cNvPr>
                <p14:cNvContentPartPr/>
                <p14:nvPr/>
              </p14:nvContentPartPr>
              <p14:xfrm>
                <a:off x="7853080" y="1946520"/>
                <a:ext cx="122760" cy="155880"/>
              </p14:xfrm>
            </p:contentPart>
          </mc:Choice>
          <mc:Fallback xmlns="">
            <p:pic>
              <p:nvPicPr>
                <p:cNvPr id="162" name="Freihand 161">
                  <a:extLst>
                    <a:ext uri="{FF2B5EF4-FFF2-40B4-BE49-F238E27FC236}">
                      <a16:creationId xmlns:a16="http://schemas.microsoft.com/office/drawing/2014/main" id="{928F2913-54A3-5BB8-E249-AE04E314DB40}"/>
                    </a:ext>
                  </a:extLst>
                </p:cNvPr>
                <p:cNvPicPr/>
                <p:nvPr/>
              </p:nvPicPr>
              <p:blipFill>
                <a:blip r:embed="rId349"/>
                <a:stretch>
                  <a:fillRect/>
                </a:stretch>
              </p:blipFill>
              <p:spPr>
                <a:xfrm>
                  <a:off x="7844080" y="1937880"/>
                  <a:ext cx="140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3" name="Freihand 162">
                  <a:extLst>
                    <a:ext uri="{FF2B5EF4-FFF2-40B4-BE49-F238E27FC236}">
                      <a16:creationId xmlns:a16="http://schemas.microsoft.com/office/drawing/2014/main" id="{C2015180-DD2A-6082-7495-D858DCD2753F}"/>
                    </a:ext>
                  </a:extLst>
                </p14:cNvPr>
                <p14:cNvContentPartPr/>
                <p14:nvPr/>
              </p14:nvContentPartPr>
              <p14:xfrm>
                <a:off x="7953160" y="1787760"/>
                <a:ext cx="11160" cy="34920"/>
              </p14:xfrm>
            </p:contentPart>
          </mc:Choice>
          <mc:Fallback xmlns="">
            <p:pic>
              <p:nvPicPr>
                <p:cNvPr id="163" name="Freihand 162">
                  <a:extLst>
                    <a:ext uri="{FF2B5EF4-FFF2-40B4-BE49-F238E27FC236}">
                      <a16:creationId xmlns:a16="http://schemas.microsoft.com/office/drawing/2014/main" id="{C2015180-DD2A-6082-7495-D858DCD2753F}"/>
                    </a:ext>
                  </a:extLst>
                </p:cNvPr>
                <p:cNvPicPr/>
                <p:nvPr/>
              </p:nvPicPr>
              <p:blipFill>
                <a:blip r:embed="rId351"/>
                <a:stretch>
                  <a:fillRect/>
                </a:stretch>
              </p:blipFill>
              <p:spPr>
                <a:xfrm>
                  <a:off x="7944520" y="1779120"/>
                  <a:ext cx="28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4" name="Freihand 163">
                  <a:extLst>
                    <a:ext uri="{FF2B5EF4-FFF2-40B4-BE49-F238E27FC236}">
                      <a16:creationId xmlns:a16="http://schemas.microsoft.com/office/drawing/2014/main" id="{8C3B3749-7E71-DEB5-1CCC-5FCFCE355F01}"/>
                    </a:ext>
                  </a:extLst>
                </p14:cNvPr>
                <p14:cNvContentPartPr/>
                <p14:nvPr/>
              </p14:nvContentPartPr>
              <p14:xfrm>
                <a:off x="8057560" y="1854000"/>
                <a:ext cx="136080" cy="216000"/>
              </p14:xfrm>
            </p:contentPart>
          </mc:Choice>
          <mc:Fallback xmlns="">
            <p:pic>
              <p:nvPicPr>
                <p:cNvPr id="164" name="Freihand 163">
                  <a:extLst>
                    <a:ext uri="{FF2B5EF4-FFF2-40B4-BE49-F238E27FC236}">
                      <a16:creationId xmlns:a16="http://schemas.microsoft.com/office/drawing/2014/main" id="{8C3B3749-7E71-DEB5-1CCC-5FCFCE355F01}"/>
                    </a:ext>
                  </a:extLst>
                </p:cNvPr>
                <p:cNvPicPr/>
                <p:nvPr/>
              </p:nvPicPr>
              <p:blipFill>
                <a:blip r:embed="rId353"/>
                <a:stretch>
                  <a:fillRect/>
                </a:stretch>
              </p:blipFill>
              <p:spPr>
                <a:xfrm>
                  <a:off x="8048560" y="1845360"/>
                  <a:ext cx="153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5" name="Freihand 164">
                  <a:extLst>
                    <a:ext uri="{FF2B5EF4-FFF2-40B4-BE49-F238E27FC236}">
                      <a16:creationId xmlns:a16="http://schemas.microsoft.com/office/drawing/2014/main" id="{1995965C-FF6C-DF5A-BF04-322DCC0DDE23}"/>
                    </a:ext>
                  </a:extLst>
                </p14:cNvPr>
                <p14:cNvContentPartPr/>
                <p14:nvPr/>
              </p14:nvContentPartPr>
              <p14:xfrm>
                <a:off x="8443480" y="1690560"/>
                <a:ext cx="56520" cy="330120"/>
              </p14:xfrm>
            </p:contentPart>
          </mc:Choice>
          <mc:Fallback xmlns="">
            <p:pic>
              <p:nvPicPr>
                <p:cNvPr id="165" name="Freihand 164">
                  <a:extLst>
                    <a:ext uri="{FF2B5EF4-FFF2-40B4-BE49-F238E27FC236}">
                      <a16:creationId xmlns:a16="http://schemas.microsoft.com/office/drawing/2014/main" id="{1995965C-FF6C-DF5A-BF04-322DCC0DDE23}"/>
                    </a:ext>
                  </a:extLst>
                </p:cNvPr>
                <p:cNvPicPr/>
                <p:nvPr/>
              </p:nvPicPr>
              <p:blipFill>
                <a:blip r:embed="rId355"/>
                <a:stretch>
                  <a:fillRect/>
                </a:stretch>
              </p:blipFill>
              <p:spPr>
                <a:xfrm>
                  <a:off x="8434480" y="1681920"/>
                  <a:ext cx="74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6" name="Freihand 165">
                  <a:extLst>
                    <a:ext uri="{FF2B5EF4-FFF2-40B4-BE49-F238E27FC236}">
                      <a16:creationId xmlns:a16="http://schemas.microsoft.com/office/drawing/2014/main" id="{3EE569B3-F8C0-8B1B-FC0E-CB9CB1ECF453}"/>
                    </a:ext>
                  </a:extLst>
                </p14:cNvPr>
                <p14:cNvContentPartPr/>
                <p14:nvPr/>
              </p14:nvContentPartPr>
              <p14:xfrm>
                <a:off x="8560120" y="1849680"/>
                <a:ext cx="120960" cy="122760"/>
              </p14:xfrm>
            </p:contentPart>
          </mc:Choice>
          <mc:Fallback xmlns="">
            <p:pic>
              <p:nvPicPr>
                <p:cNvPr id="166" name="Freihand 165">
                  <a:extLst>
                    <a:ext uri="{FF2B5EF4-FFF2-40B4-BE49-F238E27FC236}">
                      <a16:creationId xmlns:a16="http://schemas.microsoft.com/office/drawing/2014/main" id="{3EE569B3-F8C0-8B1B-FC0E-CB9CB1ECF453}"/>
                    </a:ext>
                  </a:extLst>
                </p:cNvPr>
                <p:cNvPicPr/>
                <p:nvPr/>
              </p:nvPicPr>
              <p:blipFill>
                <a:blip r:embed="rId357"/>
                <a:stretch>
                  <a:fillRect/>
                </a:stretch>
              </p:blipFill>
              <p:spPr>
                <a:xfrm>
                  <a:off x="8551120" y="1840680"/>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 name="Freihand 166">
                  <a:extLst>
                    <a:ext uri="{FF2B5EF4-FFF2-40B4-BE49-F238E27FC236}">
                      <a16:creationId xmlns:a16="http://schemas.microsoft.com/office/drawing/2014/main" id="{F07C72FF-1C0B-7948-2975-72D0B52A6429}"/>
                    </a:ext>
                  </a:extLst>
                </p14:cNvPr>
                <p14:cNvContentPartPr/>
                <p14:nvPr/>
              </p14:nvContentPartPr>
              <p14:xfrm>
                <a:off x="8762440" y="1811160"/>
                <a:ext cx="118440" cy="170280"/>
              </p14:xfrm>
            </p:contentPart>
          </mc:Choice>
          <mc:Fallback xmlns="">
            <p:pic>
              <p:nvPicPr>
                <p:cNvPr id="167" name="Freihand 166">
                  <a:extLst>
                    <a:ext uri="{FF2B5EF4-FFF2-40B4-BE49-F238E27FC236}">
                      <a16:creationId xmlns:a16="http://schemas.microsoft.com/office/drawing/2014/main" id="{F07C72FF-1C0B-7948-2975-72D0B52A6429}"/>
                    </a:ext>
                  </a:extLst>
                </p:cNvPr>
                <p:cNvPicPr/>
                <p:nvPr/>
              </p:nvPicPr>
              <p:blipFill>
                <a:blip r:embed="rId359"/>
                <a:stretch>
                  <a:fillRect/>
                </a:stretch>
              </p:blipFill>
              <p:spPr>
                <a:xfrm>
                  <a:off x="8753440" y="1802520"/>
                  <a:ext cx="136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8" name="Freihand 167">
                  <a:extLst>
                    <a:ext uri="{FF2B5EF4-FFF2-40B4-BE49-F238E27FC236}">
                      <a16:creationId xmlns:a16="http://schemas.microsoft.com/office/drawing/2014/main" id="{3BFBAE7C-EB46-78A7-A118-16AEFA1E5687}"/>
                    </a:ext>
                  </a:extLst>
                </p14:cNvPr>
                <p14:cNvContentPartPr/>
                <p14:nvPr/>
              </p14:nvContentPartPr>
              <p14:xfrm>
                <a:off x="8918680" y="1643400"/>
                <a:ext cx="105840" cy="318240"/>
              </p14:xfrm>
            </p:contentPart>
          </mc:Choice>
          <mc:Fallback xmlns="">
            <p:pic>
              <p:nvPicPr>
                <p:cNvPr id="168" name="Freihand 167">
                  <a:extLst>
                    <a:ext uri="{FF2B5EF4-FFF2-40B4-BE49-F238E27FC236}">
                      <a16:creationId xmlns:a16="http://schemas.microsoft.com/office/drawing/2014/main" id="{3BFBAE7C-EB46-78A7-A118-16AEFA1E5687}"/>
                    </a:ext>
                  </a:extLst>
                </p:cNvPr>
                <p:cNvPicPr/>
                <p:nvPr/>
              </p:nvPicPr>
              <p:blipFill>
                <a:blip r:embed="rId361"/>
                <a:stretch>
                  <a:fillRect/>
                </a:stretch>
              </p:blipFill>
              <p:spPr>
                <a:xfrm>
                  <a:off x="8910040" y="1634760"/>
                  <a:ext cx="123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9" name="Freihand 168">
                  <a:extLst>
                    <a:ext uri="{FF2B5EF4-FFF2-40B4-BE49-F238E27FC236}">
                      <a16:creationId xmlns:a16="http://schemas.microsoft.com/office/drawing/2014/main" id="{29058CA3-9B4C-E5D6-2AC0-C45AF0A180E1}"/>
                    </a:ext>
                  </a:extLst>
                </p14:cNvPr>
                <p14:cNvContentPartPr/>
                <p14:nvPr/>
              </p14:nvContentPartPr>
              <p14:xfrm>
                <a:off x="8676760" y="1686240"/>
                <a:ext cx="87480" cy="15480"/>
              </p14:xfrm>
            </p:contentPart>
          </mc:Choice>
          <mc:Fallback xmlns="">
            <p:pic>
              <p:nvPicPr>
                <p:cNvPr id="169" name="Freihand 168">
                  <a:extLst>
                    <a:ext uri="{FF2B5EF4-FFF2-40B4-BE49-F238E27FC236}">
                      <a16:creationId xmlns:a16="http://schemas.microsoft.com/office/drawing/2014/main" id="{29058CA3-9B4C-E5D6-2AC0-C45AF0A180E1}"/>
                    </a:ext>
                  </a:extLst>
                </p:cNvPr>
                <p:cNvPicPr/>
                <p:nvPr/>
              </p:nvPicPr>
              <p:blipFill>
                <a:blip r:embed="rId363"/>
                <a:stretch>
                  <a:fillRect/>
                </a:stretch>
              </p:blipFill>
              <p:spPr>
                <a:xfrm>
                  <a:off x="8667760" y="1677600"/>
                  <a:ext cx="105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0" name="Freihand 169">
                  <a:extLst>
                    <a:ext uri="{FF2B5EF4-FFF2-40B4-BE49-F238E27FC236}">
                      <a16:creationId xmlns:a16="http://schemas.microsoft.com/office/drawing/2014/main" id="{F6CAE6B2-A2AC-6849-B9BC-09C77ECE8FED}"/>
                    </a:ext>
                  </a:extLst>
                </p14:cNvPr>
                <p14:cNvContentPartPr/>
                <p14:nvPr/>
              </p14:nvContentPartPr>
              <p14:xfrm>
                <a:off x="9262480" y="1792440"/>
                <a:ext cx="138600" cy="355680"/>
              </p14:xfrm>
            </p:contentPart>
          </mc:Choice>
          <mc:Fallback xmlns="">
            <p:pic>
              <p:nvPicPr>
                <p:cNvPr id="170" name="Freihand 169">
                  <a:extLst>
                    <a:ext uri="{FF2B5EF4-FFF2-40B4-BE49-F238E27FC236}">
                      <a16:creationId xmlns:a16="http://schemas.microsoft.com/office/drawing/2014/main" id="{F6CAE6B2-A2AC-6849-B9BC-09C77ECE8FED}"/>
                    </a:ext>
                  </a:extLst>
                </p:cNvPr>
                <p:cNvPicPr/>
                <p:nvPr/>
              </p:nvPicPr>
              <p:blipFill>
                <a:blip r:embed="rId365"/>
                <a:stretch>
                  <a:fillRect/>
                </a:stretch>
              </p:blipFill>
              <p:spPr>
                <a:xfrm>
                  <a:off x="9253840" y="1783440"/>
                  <a:ext cx="1562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1" name="Freihand 170">
                  <a:extLst>
                    <a:ext uri="{FF2B5EF4-FFF2-40B4-BE49-F238E27FC236}">
                      <a16:creationId xmlns:a16="http://schemas.microsoft.com/office/drawing/2014/main" id="{950DB9E1-90FE-41A1-D9FE-27CCD69560B8}"/>
                    </a:ext>
                  </a:extLst>
                </p14:cNvPr>
                <p14:cNvContentPartPr/>
                <p14:nvPr/>
              </p14:nvContentPartPr>
              <p14:xfrm>
                <a:off x="9452200" y="1746000"/>
                <a:ext cx="368280" cy="181080"/>
              </p14:xfrm>
            </p:contentPart>
          </mc:Choice>
          <mc:Fallback xmlns="">
            <p:pic>
              <p:nvPicPr>
                <p:cNvPr id="171" name="Freihand 170">
                  <a:extLst>
                    <a:ext uri="{FF2B5EF4-FFF2-40B4-BE49-F238E27FC236}">
                      <a16:creationId xmlns:a16="http://schemas.microsoft.com/office/drawing/2014/main" id="{950DB9E1-90FE-41A1-D9FE-27CCD69560B8}"/>
                    </a:ext>
                  </a:extLst>
                </p:cNvPr>
                <p:cNvPicPr/>
                <p:nvPr/>
              </p:nvPicPr>
              <p:blipFill>
                <a:blip r:embed="rId367"/>
                <a:stretch>
                  <a:fillRect/>
                </a:stretch>
              </p:blipFill>
              <p:spPr>
                <a:xfrm>
                  <a:off x="9443200" y="1737360"/>
                  <a:ext cx="385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2" name="Freihand 171">
                  <a:extLst>
                    <a:ext uri="{FF2B5EF4-FFF2-40B4-BE49-F238E27FC236}">
                      <a16:creationId xmlns:a16="http://schemas.microsoft.com/office/drawing/2014/main" id="{7F02A1F9-DE55-ED20-A423-70EB486B3A22}"/>
                    </a:ext>
                  </a:extLst>
                </p14:cNvPr>
                <p14:cNvContentPartPr/>
                <p14:nvPr/>
              </p14:nvContentPartPr>
              <p14:xfrm>
                <a:off x="9889960" y="1739520"/>
                <a:ext cx="95040" cy="147600"/>
              </p14:xfrm>
            </p:contentPart>
          </mc:Choice>
          <mc:Fallback xmlns="">
            <p:pic>
              <p:nvPicPr>
                <p:cNvPr id="172" name="Freihand 171">
                  <a:extLst>
                    <a:ext uri="{FF2B5EF4-FFF2-40B4-BE49-F238E27FC236}">
                      <a16:creationId xmlns:a16="http://schemas.microsoft.com/office/drawing/2014/main" id="{7F02A1F9-DE55-ED20-A423-70EB486B3A22}"/>
                    </a:ext>
                  </a:extLst>
                </p:cNvPr>
                <p:cNvPicPr/>
                <p:nvPr/>
              </p:nvPicPr>
              <p:blipFill>
                <a:blip r:embed="rId369"/>
                <a:stretch>
                  <a:fillRect/>
                </a:stretch>
              </p:blipFill>
              <p:spPr>
                <a:xfrm>
                  <a:off x="9881320" y="1730880"/>
                  <a:ext cx="11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3" name="Freihand 172">
                  <a:extLst>
                    <a:ext uri="{FF2B5EF4-FFF2-40B4-BE49-F238E27FC236}">
                      <a16:creationId xmlns:a16="http://schemas.microsoft.com/office/drawing/2014/main" id="{28286B3B-64C5-7ABA-10F3-B7F155F8865D}"/>
                    </a:ext>
                  </a:extLst>
                </p14:cNvPr>
                <p14:cNvContentPartPr/>
                <p14:nvPr/>
              </p14:nvContentPartPr>
              <p14:xfrm>
                <a:off x="9970240" y="1602360"/>
                <a:ext cx="231120" cy="477720"/>
              </p14:xfrm>
            </p:contentPart>
          </mc:Choice>
          <mc:Fallback xmlns="">
            <p:pic>
              <p:nvPicPr>
                <p:cNvPr id="173" name="Freihand 172">
                  <a:extLst>
                    <a:ext uri="{FF2B5EF4-FFF2-40B4-BE49-F238E27FC236}">
                      <a16:creationId xmlns:a16="http://schemas.microsoft.com/office/drawing/2014/main" id="{28286B3B-64C5-7ABA-10F3-B7F155F8865D}"/>
                    </a:ext>
                  </a:extLst>
                </p:cNvPr>
                <p:cNvPicPr/>
                <p:nvPr/>
              </p:nvPicPr>
              <p:blipFill>
                <a:blip r:embed="rId371"/>
                <a:stretch>
                  <a:fillRect/>
                </a:stretch>
              </p:blipFill>
              <p:spPr>
                <a:xfrm>
                  <a:off x="9961240" y="1593720"/>
                  <a:ext cx="24876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 name="Freihand 173">
                  <a:extLst>
                    <a:ext uri="{FF2B5EF4-FFF2-40B4-BE49-F238E27FC236}">
                      <a16:creationId xmlns:a16="http://schemas.microsoft.com/office/drawing/2014/main" id="{F4B7A482-6784-628C-D4AE-BA8D6E4072BD}"/>
                    </a:ext>
                  </a:extLst>
                </p14:cNvPr>
                <p14:cNvContentPartPr/>
                <p14:nvPr/>
              </p14:nvContentPartPr>
              <p14:xfrm>
                <a:off x="9885640" y="1588680"/>
                <a:ext cx="87480" cy="9360"/>
              </p14:xfrm>
            </p:contentPart>
          </mc:Choice>
          <mc:Fallback xmlns="">
            <p:pic>
              <p:nvPicPr>
                <p:cNvPr id="174" name="Freihand 173">
                  <a:extLst>
                    <a:ext uri="{FF2B5EF4-FFF2-40B4-BE49-F238E27FC236}">
                      <a16:creationId xmlns:a16="http://schemas.microsoft.com/office/drawing/2014/main" id="{F4B7A482-6784-628C-D4AE-BA8D6E4072BD}"/>
                    </a:ext>
                  </a:extLst>
                </p:cNvPr>
                <p:cNvPicPr/>
                <p:nvPr/>
              </p:nvPicPr>
              <p:blipFill>
                <a:blip r:embed="rId373"/>
                <a:stretch>
                  <a:fillRect/>
                </a:stretch>
              </p:blipFill>
              <p:spPr>
                <a:xfrm>
                  <a:off x="9876640" y="1579680"/>
                  <a:ext cx="105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5" name="Freihand 174">
                  <a:extLst>
                    <a:ext uri="{FF2B5EF4-FFF2-40B4-BE49-F238E27FC236}">
                      <a16:creationId xmlns:a16="http://schemas.microsoft.com/office/drawing/2014/main" id="{E5AA6203-E357-026C-F4C7-BD7087A59346}"/>
                    </a:ext>
                  </a:extLst>
                </p14:cNvPr>
                <p14:cNvContentPartPr/>
                <p14:nvPr/>
              </p14:nvContentPartPr>
              <p14:xfrm>
                <a:off x="10415920" y="1566000"/>
                <a:ext cx="222480" cy="280080"/>
              </p14:xfrm>
            </p:contentPart>
          </mc:Choice>
          <mc:Fallback xmlns="">
            <p:pic>
              <p:nvPicPr>
                <p:cNvPr id="175" name="Freihand 174">
                  <a:extLst>
                    <a:ext uri="{FF2B5EF4-FFF2-40B4-BE49-F238E27FC236}">
                      <a16:creationId xmlns:a16="http://schemas.microsoft.com/office/drawing/2014/main" id="{E5AA6203-E357-026C-F4C7-BD7087A59346}"/>
                    </a:ext>
                  </a:extLst>
                </p:cNvPr>
                <p:cNvPicPr/>
                <p:nvPr/>
              </p:nvPicPr>
              <p:blipFill>
                <a:blip r:embed="rId375"/>
                <a:stretch>
                  <a:fillRect/>
                </a:stretch>
              </p:blipFill>
              <p:spPr>
                <a:xfrm>
                  <a:off x="10407280" y="1557360"/>
                  <a:ext cx="240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6" name="Freihand 175">
                  <a:extLst>
                    <a:ext uri="{FF2B5EF4-FFF2-40B4-BE49-F238E27FC236}">
                      <a16:creationId xmlns:a16="http://schemas.microsoft.com/office/drawing/2014/main" id="{F0A8C00F-01EB-219F-1EA7-47EFC5A975BA}"/>
                    </a:ext>
                  </a:extLst>
                </p14:cNvPr>
                <p14:cNvContentPartPr/>
                <p14:nvPr/>
              </p14:nvContentPartPr>
              <p14:xfrm>
                <a:off x="10490440" y="1726200"/>
                <a:ext cx="124560" cy="30600"/>
              </p14:xfrm>
            </p:contentPart>
          </mc:Choice>
          <mc:Fallback xmlns="">
            <p:pic>
              <p:nvPicPr>
                <p:cNvPr id="176" name="Freihand 175">
                  <a:extLst>
                    <a:ext uri="{FF2B5EF4-FFF2-40B4-BE49-F238E27FC236}">
                      <a16:creationId xmlns:a16="http://schemas.microsoft.com/office/drawing/2014/main" id="{F0A8C00F-01EB-219F-1EA7-47EFC5A975BA}"/>
                    </a:ext>
                  </a:extLst>
                </p:cNvPr>
                <p:cNvPicPr/>
                <p:nvPr/>
              </p:nvPicPr>
              <p:blipFill>
                <a:blip r:embed="rId377"/>
                <a:stretch>
                  <a:fillRect/>
                </a:stretch>
              </p:blipFill>
              <p:spPr>
                <a:xfrm>
                  <a:off x="10481440" y="1717200"/>
                  <a:ext cx="142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7" name="Freihand 176">
                  <a:extLst>
                    <a:ext uri="{FF2B5EF4-FFF2-40B4-BE49-F238E27FC236}">
                      <a16:creationId xmlns:a16="http://schemas.microsoft.com/office/drawing/2014/main" id="{5D731F78-B089-6950-1496-BCBD5BE7837B}"/>
                    </a:ext>
                  </a:extLst>
                </p14:cNvPr>
                <p14:cNvContentPartPr/>
                <p14:nvPr/>
              </p14:nvContentPartPr>
              <p14:xfrm>
                <a:off x="10723360" y="1586160"/>
                <a:ext cx="181440" cy="237240"/>
              </p14:xfrm>
            </p:contentPart>
          </mc:Choice>
          <mc:Fallback xmlns="">
            <p:pic>
              <p:nvPicPr>
                <p:cNvPr id="177" name="Freihand 176">
                  <a:extLst>
                    <a:ext uri="{FF2B5EF4-FFF2-40B4-BE49-F238E27FC236}">
                      <a16:creationId xmlns:a16="http://schemas.microsoft.com/office/drawing/2014/main" id="{5D731F78-B089-6950-1496-BCBD5BE7837B}"/>
                    </a:ext>
                  </a:extLst>
                </p:cNvPr>
                <p:cNvPicPr/>
                <p:nvPr/>
              </p:nvPicPr>
              <p:blipFill>
                <a:blip r:embed="rId379"/>
                <a:stretch>
                  <a:fillRect/>
                </a:stretch>
              </p:blipFill>
              <p:spPr>
                <a:xfrm>
                  <a:off x="10714360" y="1577160"/>
                  <a:ext cx="199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8" name="Freihand 177">
                  <a:extLst>
                    <a:ext uri="{FF2B5EF4-FFF2-40B4-BE49-F238E27FC236}">
                      <a16:creationId xmlns:a16="http://schemas.microsoft.com/office/drawing/2014/main" id="{21E1DCF7-C160-9284-523B-C30660A122A0}"/>
                    </a:ext>
                  </a:extLst>
                </p14:cNvPr>
                <p14:cNvContentPartPr/>
                <p14:nvPr/>
              </p14:nvContentPartPr>
              <p14:xfrm>
                <a:off x="11029360" y="1603800"/>
                <a:ext cx="460800" cy="210960"/>
              </p14:xfrm>
            </p:contentPart>
          </mc:Choice>
          <mc:Fallback xmlns="">
            <p:pic>
              <p:nvPicPr>
                <p:cNvPr id="178" name="Freihand 177">
                  <a:extLst>
                    <a:ext uri="{FF2B5EF4-FFF2-40B4-BE49-F238E27FC236}">
                      <a16:creationId xmlns:a16="http://schemas.microsoft.com/office/drawing/2014/main" id="{21E1DCF7-C160-9284-523B-C30660A122A0}"/>
                    </a:ext>
                  </a:extLst>
                </p:cNvPr>
                <p:cNvPicPr/>
                <p:nvPr/>
              </p:nvPicPr>
              <p:blipFill>
                <a:blip r:embed="rId381"/>
                <a:stretch>
                  <a:fillRect/>
                </a:stretch>
              </p:blipFill>
              <p:spPr>
                <a:xfrm>
                  <a:off x="11020360" y="1595160"/>
                  <a:ext cx="47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9" name="Freihand 178">
                  <a:extLst>
                    <a:ext uri="{FF2B5EF4-FFF2-40B4-BE49-F238E27FC236}">
                      <a16:creationId xmlns:a16="http://schemas.microsoft.com/office/drawing/2014/main" id="{4595524D-FD89-36B3-6CD2-E70E1559D523}"/>
                    </a:ext>
                  </a:extLst>
                </p14:cNvPr>
                <p14:cNvContentPartPr/>
                <p14:nvPr/>
              </p14:nvContentPartPr>
              <p14:xfrm>
                <a:off x="11413480" y="1580400"/>
                <a:ext cx="12960" cy="34560"/>
              </p14:xfrm>
            </p:contentPart>
          </mc:Choice>
          <mc:Fallback xmlns="">
            <p:pic>
              <p:nvPicPr>
                <p:cNvPr id="179" name="Freihand 178">
                  <a:extLst>
                    <a:ext uri="{FF2B5EF4-FFF2-40B4-BE49-F238E27FC236}">
                      <a16:creationId xmlns:a16="http://schemas.microsoft.com/office/drawing/2014/main" id="{4595524D-FD89-36B3-6CD2-E70E1559D523}"/>
                    </a:ext>
                  </a:extLst>
                </p:cNvPr>
                <p:cNvPicPr/>
                <p:nvPr/>
              </p:nvPicPr>
              <p:blipFill>
                <a:blip r:embed="rId383"/>
                <a:stretch>
                  <a:fillRect/>
                </a:stretch>
              </p:blipFill>
              <p:spPr>
                <a:xfrm>
                  <a:off x="11404840" y="1571400"/>
                  <a:ext cx="30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4" name="Freihand 183">
                  <a:extLst>
                    <a:ext uri="{FF2B5EF4-FFF2-40B4-BE49-F238E27FC236}">
                      <a16:creationId xmlns:a16="http://schemas.microsoft.com/office/drawing/2014/main" id="{F032B130-8317-9223-1CFD-25DC8AA3A2EC}"/>
                    </a:ext>
                  </a:extLst>
                </p14:cNvPr>
                <p14:cNvContentPartPr/>
                <p14:nvPr/>
              </p14:nvContentPartPr>
              <p14:xfrm>
                <a:off x="11553880" y="1642320"/>
                <a:ext cx="325080" cy="147240"/>
              </p14:xfrm>
            </p:contentPart>
          </mc:Choice>
          <mc:Fallback xmlns="">
            <p:pic>
              <p:nvPicPr>
                <p:cNvPr id="184" name="Freihand 183">
                  <a:extLst>
                    <a:ext uri="{FF2B5EF4-FFF2-40B4-BE49-F238E27FC236}">
                      <a16:creationId xmlns:a16="http://schemas.microsoft.com/office/drawing/2014/main" id="{F032B130-8317-9223-1CFD-25DC8AA3A2EC}"/>
                    </a:ext>
                  </a:extLst>
                </p:cNvPr>
                <p:cNvPicPr/>
                <p:nvPr/>
              </p:nvPicPr>
              <p:blipFill>
                <a:blip r:embed="rId385"/>
                <a:stretch>
                  <a:fillRect/>
                </a:stretch>
              </p:blipFill>
              <p:spPr>
                <a:xfrm>
                  <a:off x="11545240" y="1633680"/>
                  <a:ext cx="342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5" name="Freihand 184">
                  <a:extLst>
                    <a:ext uri="{FF2B5EF4-FFF2-40B4-BE49-F238E27FC236}">
                      <a16:creationId xmlns:a16="http://schemas.microsoft.com/office/drawing/2014/main" id="{C0CECFD4-C72B-92CE-F11B-B64C6BBFFC4E}"/>
                    </a:ext>
                  </a:extLst>
                </p14:cNvPr>
                <p14:cNvContentPartPr/>
                <p14:nvPr/>
              </p14:nvContentPartPr>
              <p14:xfrm>
                <a:off x="7323880" y="2347200"/>
                <a:ext cx="11880" cy="204840"/>
              </p14:xfrm>
            </p:contentPart>
          </mc:Choice>
          <mc:Fallback xmlns="">
            <p:pic>
              <p:nvPicPr>
                <p:cNvPr id="185" name="Freihand 184">
                  <a:extLst>
                    <a:ext uri="{FF2B5EF4-FFF2-40B4-BE49-F238E27FC236}">
                      <a16:creationId xmlns:a16="http://schemas.microsoft.com/office/drawing/2014/main" id="{C0CECFD4-C72B-92CE-F11B-B64C6BBFFC4E}"/>
                    </a:ext>
                  </a:extLst>
                </p:cNvPr>
                <p:cNvPicPr/>
                <p:nvPr/>
              </p:nvPicPr>
              <p:blipFill>
                <a:blip r:embed="rId387"/>
                <a:stretch>
                  <a:fillRect/>
                </a:stretch>
              </p:blipFill>
              <p:spPr>
                <a:xfrm>
                  <a:off x="7315240" y="2338560"/>
                  <a:ext cx="29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6" name="Freihand 185">
                  <a:extLst>
                    <a:ext uri="{FF2B5EF4-FFF2-40B4-BE49-F238E27FC236}">
                      <a16:creationId xmlns:a16="http://schemas.microsoft.com/office/drawing/2014/main" id="{9A7F55EB-994A-CA57-A580-34AC0D799C2A}"/>
                    </a:ext>
                  </a:extLst>
                </p14:cNvPr>
                <p14:cNvContentPartPr/>
                <p14:nvPr/>
              </p14:nvContentPartPr>
              <p14:xfrm>
                <a:off x="7226320" y="2270520"/>
                <a:ext cx="207000" cy="136800"/>
              </p14:xfrm>
            </p:contentPart>
          </mc:Choice>
          <mc:Fallback xmlns="">
            <p:pic>
              <p:nvPicPr>
                <p:cNvPr id="186" name="Freihand 185">
                  <a:extLst>
                    <a:ext uri="{FF2B5EF4-FFF2-40B4-BE49-F238E27FC236}">
                      <a16:creationId xmlns:a16="http://schemas.microsoft.com/office/drawing/2014/main" id="{9A7F55EB-994A-CA57-A580-34AC0D799C2A}"/>
                    </a:ext>
                  </a:extLst>
                </p:cNvPr>
                <p:cNvPicPr/>
                <p:nvPr/>
              </p:nvPicPr>
              <p:blipFill>
                <a:blip r:embed="rId389"/>
                <a:stretch>
                  <a:fillRect/>
                </a:stretch>
              </p:blipFill>
              <p:spPr>
                <a:xfrm>
                  <a:off x="7217320" y="2261880"/>
                  <a:ext cx="224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7" name="Freihand 186">
                  <a:extLst>
                    <a:ext uri="{FF2B5EF4-FFF2-40B4-BE49-F238E27FC236}">
                      <a16:creationId xmlns:a16="http://schemas.microsoft.com/office/drawing/2014/main" id="{2F9ECB28-A919-A1B2-482B-02130D951FDF}"/>
                    </a:ext>
                  </a:extLst>
                </p14:cNvPr>
                <p14:cNvContentPartPr/>
                <p14:nvPr/>
              </p14:nvContentPartPr>
              <p14:xfrm>
                <a:off x="7473280" y="2357280"/>
                <a:ext cx="313200" cy="178920"/>
              </p14:xfrm>
            </p:contentPart>
          </mc:Choice>
          <mc:Fallback xmlns="">
            <p:pic>
              <p:nvPicPr>
                <p:cNvPr id="187" name="Freihand 186">
                  <a:extLst>
                    <a:ext uri="{FF2B5EF4-FFF2-40B4-BE49-F238E27FC236}">
                      <a16:creationId xmlns:a16="http://schemas.microsoft.com/office/drawing/2014/main" id="{2F9ECB28-A919-A1B2-482B-02130D951FDF}"/>
                    </a:ext>
                  </a:extLst>
                </p:cNvPr>
                <p:cNvPicPr/>
                <p:nvPr/>
              </p:nvPicPr>
              <p:blipFill>
                <a:blip r:embed="rId391"/>
                <a:stretch>
                  <a:fillRect/>
                </a:stretch>
              </p:blipFill>
              <p:spPr>
                <a:xfrm>
                  <a:off x="7464640" y="2348280"/>
                  <a:ext cx="330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8" name="Freihand 187">
                  <a:extLst>
                    <a:ext uri="{FF2B5EF4-FFF2-40B4-BE49-F238E27FC236}">
                      <a16:creationId xmlns:a16="http://schemas.microsoft.com/office/drawing/2014/main" id="{2788A914-6DEB-B164-7E07-6B8C54C95C31}"/>
                    </a:ext>
                  </a:extLst>
                </p14:cNvPr>
                <p14:cNvContentPartPr/>
                <p14:nvPr/>
              </p14:nvContentPartPr>
              <p14:xfrm>
                <a:off x="7745080" y="2259720"/>
                <a:ext cx="29880" cy="42120"/>
              </p14:xfrm>
            </p:contentPart>
          </mc:Choice>
          <mc:Fallback xmlns="">
            <p:pic>
              <p:nvPicPr>
                <p:cNvPr id="188" name="Freihand 187">
                  <a:extLst>
                    <a:ext uri="{FF2B5EF4-FFF2-40B4-BE49-F238E27FC236}">
                      <a16:creationId xmlns:a16="http://schemas.microsoft.com/office/drawing/2014/main" id="{2788A914-6DEB-B164-7E07-6B8C54C95C31}"/>
                    </a:ext>
                  </a:extLst>
                </p:cNvPr>
                <p:cNvPicPr/>
                <p:nvPr/>
              </p:nvPicPr>
              <p:blipFill>
                <a:blip r:embed="rId393"/>
                <a:stretch>
                  <a:fillRect/>
                </a:stretch>
              </p:blipFill>
              <p:spPr>
                <a:xfrm>
                  <a:off x="7736440" y="2250720"/>
                  <a:ext cx="47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9" name="Freihand 188">
                  <a:extLst>
                    <a:ext uri="{FF2B5EF4-FFF2-40B4-BE49-F238E27FC236}">
                      <a16:creationId xmlns:a16="http://schemas.microsoft.com/office/drawing/2014/main" id="{022A35EC-8D93-8BF5-7F3E-541A5715AED9}"/>
                    </a:ext>
                  </a:extLst>
                </p14:cNvPr>
                <p14:cNvContentPartPr/>
                <p14:nvPr/>
              </p14:nvContentPartPr>
              <p14:xfrm>
                <a:off x="7864960" y="2319480"/>
                <a:ext cx="119520" cy="159480"/>
              </p14:xfrm>
            </p:contentPart>
          </mc:Choice>
          <mc:Fallback xmlns="">
            <p:pic>
              <p:nvPicPr>
                <p:cNvPr id="189" name="Freihand 188">
                  <a:extLst>
                    <a:ext uri="{FF2B5EF4-FFF2-40B4-BE49-F238E27FC236}">
                      <a16:creationId xmlns:a16="http://schemas.microsoft.com/office/drawing/2014/main" id="{022A35EC-8D93-8BF5-7F3E-541A5715AED9}"/>
                    </a:ext>
                  </a:extLst>
                </p:cNvPr>
                <p:cNvPicPr/>
                <p:nvPr/>
              </p:nvPicPr>
              <p:blipFill>
                <a:blip r:embed="rId395"/>
                <a:stretch>
                  <a:fillRect/>
                </a:stretch>
              </p:blipFill>
              <p:spPr>
                <a:xfrm>
                  <a:off x="7856320" y="2310480"/>
                  <a:ext cx="137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0" name="Freihand 189">
                  <a:extLst>
                    <a:ext uri="{FF2B5EF4-FFF2-40B4-BE49-F238E27FC236}">
                      <a16:creationId xmlns:a16="http://schemas.microsoft.com/office/drawing/2014/main" id="{C505D628-D1E1-94C9-F80F-3DB2E810C066}"/>
                    </a:ext>
                  </a:extLst>
                </p14:cNvPr>
                <p14:cNvContentPartPr/>
                <p14:nvPr/>
              </p14:nvContentPartPr>
              <p14:xfrm>
                <a:off x="8059000" y="2365200"/>
                <a:ext cx="298800" cy="149040"/>
              </p14:xfrm>
            </p:contentPart>
          </mc:Choice>
          <mc:Fallback xmlns="">
            <p:pic>
              <p:nvPicPr>
                <p:cNvPr id="190" name="Freihand 189">
                  <a:extLst>
                    <a:ext uri="{FF2B5EF4-FFF2-40B4-BE49-F238E27FC236}">
                      <a16:creationId xmlns:a16="http://schemas.microsoft.com/office/drawing/2014/main" id="{C505D628-D1E1-94C9-F80F-3DB2E810C066}"/>
                    </a:ext>
                  </a:extLst>
                </p:cNvPr>
                <p:cNvPicPr/>
                <p:nvPr/>
              </p:nvPicPr>
              <p:blipFill>
                <a:blip r:embed="rId397"/>
                <a:stretch>
                  <a:fillRect/>
                </a:stretch>
              </p:blipFill>
              <p:spPr>
                <a:xfrm>
                  <a:off x="8050000" y="2356560"/>
                  <a:ext cx="316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1" name="Freihand 190">
                  <a:extLst>
                    <a:ext uri="{FF2B5EF4-FFF2-40B4-BE49-F238E27FC236}">
                      <a16:creationId xmlns:a16="http://schemas.microsoft.com/office/drawing/2014/main" id="{D76D9F11-FB50-B1F6-6335-52C6CEB9BA4A}"/>
                    </a:ext>
                  </a:extLst>
                </p14:cNvPr>
                <p14:cNvContentPartPr/>
                <p14:nvPr/>
              </p14:nvContentPartPr>
              <p14:xfrm>
                <a:off x="8407480" y="2347200"/>
                <a:ext cx="110520" cy="166680"/>
              </p14:xfrm>
            </p:contentPart>
          </mc:Choice>
          <mc:Fallback xmlns="">
            <p:pic>
              <p:nvPicPr>
                <p:cNvPr id="191" name="Freihand 190">
                  <a:extLst>
                    <a:ext uri="{FF2B5EF4-FFF2-40B4-BE49-F238E27FC236}">
                      <a16:creationId xmlns:a16="http://schemas.microsoft.com/office/drawing/2014/main" id="{D76D9F11-FB50-B1F6-6335-52C6CEB9BA4A}"/>
                    </a:ext>
                  </a:extLst>
                </p:cNvPr>
                <p:cNvPicPr/>
                <p:nvPr/>
              </p:nvPicPr>
              <p:blipFill>
                <a:blip r:embed="rId399"/>
                <a:stretch>
                  <a:fillRect/>
                </a:stretch>
              </p:blipFill>
              <p:spPr>
                <a:xfrm>
                  <a:off x="8398480" y="2338560"/>
                  <a:ext cx="128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92" name="Freihand 191">
                  <a:extLst>
                    <a:ext uri="{FF2B5EF4-FFF2-40B4-BE49-F238E27FC236}">
                      <a16:creationId xmlns:a16="http://schemas.microsoft.com/office/drawing/2014/main" id="{DEE0FB8D-89EE-D697-C2E8-DD75556E9194}"/>
                    </a:ext>
                  </a:extLst>
                </p14:cNvPr>
                <p14:cNvContentPartPr/>
                <p14:nvPr/>
              </p14:nvContentPartPr>
              <p14:xfrm>
                <a:off x="8604400" y="2178360"/>
                <a:ext cx="339120" cy="271440"/>
              </p14:xfrm>
            </p:contentPart>
          </mc:Choice>
          <mc:Fallback xmlns="">
            <p:pic>
              <p:nvPicPr>
                <p:cNvPr id="192" name="Freihand 191">
                  <a:extLst>
                    <a:ext uri="{FF2B5EF4-FFF2-40B4-BE49-F238E27FC236}">
                      <a16:creationId xmlns:a16="http://schemas.microsoft.com/office/drawing/2014/main" id="{DEE0FB8D-89EE-D697-C2E8-DD75556E9194}"/>
                    </a:ext>
                  </a:extLst>
                </p:cNvPr>
                <p:cNvPicPr/>
                <p:nvPr/>
              </p:nvPicPr>
              <p:blipFill>
                <a:blip r:embed="rId401"/>
                <a:stretch>
                  <a:fillRect/>
                </a:stretch>
              </p:blipFill>
              <p:spPr>
                <a:xfrm>
                  <a:off x="8595760" y="2169360"/>
                  <a:ext cx="3567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93" name="Freihand 192">
                  <a:extLst>
                    <a:ext uri="{FF2B5EF4-FFF2-40B4-BE49-F238E27FC236}">
                      <a16:creationId xmlns:a16="http://schemas.microsoft.com/office/drawing/2014/main" id="{02D2D159-36D5-3683-D543-0F1FD5E06DCA}"/>
                    </a:ext>
                  </a:extLst>
                </p14:cNvPr>
                <p14:cNvContentPartPr/>
                <p14:nvPr/>
              </p14:nvContentPartPr>
              <p14:xfrm>
                <a:off x="8865760" y="2198880"/>
                <a:ext cx="19800" cy="67680"/>
              </p14:xfrm>
            </p:contentPart>
          </mc:Choice>
          <mc:Fallback xmlns="">
            <p:pic>
              <p:nvPicPr>
                <p:cNvPr id="193" name="Freihand 192">
                  <a:extLst>
                    <a:ext uri="{FF2B5EF4-FFF2-40B4-BE49-F238E27FC236}">
                      <a16:creationId xmlns:a16="http://schemas.microsoft.com/office/drawing/2014/main" id="{02D2D159-36D5-3683-D543-0F1FD5E06DCA}"/>
                    </a:ext>
                  </a:extLst>
                </p:cNvPr>
                <p:cNvPicPr/>
                <p:nvPr/>
              </p:nvPicPr>
              <p:blipFill>
                <a:blip r:embed="rId403"/>
                <a:stretch>
                  <a:fillRect/>
                </a:stretch>
              </p:blipFill>
              <p:spPr>
                <a:xfrm>
                  <a:off x="8857120" y="2190240"/>
                  <a:ext cx="3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4" name="Freihand 193">
                  <a:extLst>
                    <a:ext uri="{FF2B5EF4-FFF2-40B4-BE49-F238E27FC236}">
                      <a16:creationId xmlns:a16="http://schemas.microsoft.com/office/drawing/2014/main" id="{DB157627-1C79-CF3F-E0A9-B4EA2C97145A}"/>
                    </a:ext>
                  </a:extLst>
                </p14:cNvPr>
                <p14:cNvContentPartPr/>
                <p14:nvPr/>
              </p14:nvContentPartPr>
              <p14:xfrm>
                <a:off x="8938840" y="2286720"/>
                <a:ext cx="125640" cy="312120"/>
              </p14:xfrm>
            </p:contentPart>
          </mc:Choice>
          <mc:Fallback xmlns="">
            <p:pic>
              <p:nvPicPr>
                <p:cNvPr id="194" name="Freihand 193">
                  <a:extLst>
                    <a:ext uri="{FF2B5EF4-FFF2-40B4-BE49-F238E27FC236}">
                      <a16:creationId xmlns:a16="http://schemas.microsoft.com/office/drawing/2014/main" id="{DB157627-1C79-CF3F-E0A9-B4EA2C97145A}"/>
                    </a:ext>
                  </a:extLst>
                </p:cNvPr>
                <p:cNvPicPr/>
                <p:nvPr/>
              </p:nvPicPr>
              <p:blipFill>
                <a:blip r:embed="rId405"/>
                <a:stretch>
                  <a:fillRect/>
                </a:stretch>
              </p:blipFill>
              <p:spPr>
                <a:xfrm>
                  <a:off x="8930200" y="2277720"/>
                  <a:ext cx="1432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5" name="Freihand 194">
                  <a:extLst>
                    <a:ext uri="{FF2B5EF4-FFF2-40B4-BE49-F238E27FC236}">
                      <a16:creationId xmlns:a16="http://schemas.microsoft.com/office/drawing/2014/main" id="{2143E2A4-5939-0BEB-91D7-AD5888E27B58}"/>
                    </a:ext>
                  </a:extLst>
                </p14:cNvPr>
                <p14:cNvContentPartPr/>
                <p14:nvPr/>
              </p14:nvContentPartPr>
              <p14:xfrm>
                <a:off x="9330880" y="2127600"/>
                <a:ext cx="391320" cy="570240"/>
              </p14:xfrm>
            </p:contentPart>
          </mc:Choice>
          <mc:Fallback xmlns="">
            <p:pic>
              <p:nvPicPr>
                <p:cNvPr id="195" name="Freihand 194">
                  <a:extLst>
                    <a:ext uri="{FF2B5EF4-FFF2-40B4-BE49-F238E27FC236}">
                      <a16:creationId xmlns:a16="http://schemas.microsoft.com/office/drawing/2014/main" id="{2143E2A4-5939-0BEB-91D7-AD5888E27B58}"/>
                    </a:ext>
                  </a:extLst>
                </p:cNvPr>
                <p:cNvPicPr/>
                <p:nvPr/>
              </p:nvPicPr>
              <p:blipFill>
                <a:blip r:embed="rId407"/>
                <a:stretch>
                  <a:fillRect/>
                </a:stretch>
              </p:blipFill>
              <p:spPr>
                <a:xfrm>
                  <a:off x="9321880" y="2118960"/>
                  <a:ext cx="4089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6" name="Freihand 195">
                  <a:extLst>
                    <a:ext uri="{FF2B5EF4-FFF2-40B4-BE49-F238E27FC236}">
                      <a16:creationId xmlns:a16="http://schemas.microsoft.com/office/drawing/2014/main" id="{C9F95B0E-CC7E-8FDB-337F-C23285CE6A2A}"/>
                    </a:ext>
                  </a:extLst>
                </p14:cNvPr>
                <p14:cNvContentPartPr/>
                <p14:nvPr/>
              </p14:nvContentPartPr>
              <p14:xfrm>
                <a:off x="9997600" y="2153880"/>
                <a:ext cx="216000" cy="312840"/>
              </p14:xfrm>
            </p:contentPart>
          </mc:Choice>
          <mc:Fallback xmlns="">
            <p:pic>
              <p:nvPicPr>
                <p:cNvPr id="196" name="Freihand 195">
                  <a:extLst>
                    <a:ext uri="{FF2B5EF4-FFF2-40B4-BE49-F238E27FC236}">
                      <a16:creationId xmlns:a16="http://schemas.microsoft.com/office/drawing/2014/main" id="{C9F95B0E-CC7E-8FDB-337F-C23285CE6A2A}"/>
                    </a:ext>
                  </a:extLst>
                </p:cNvPr>
                <p:cNvPicPr/>
                <p:nvPr/>
              </p:nvPicPr>
              <p:blipFill>
                <a:blip r:embed="rId409"/>
                <a:stretch>
                  <a:fillRect/>
                </a:stretch>
              </p:blipFill>
              <p:spPr>
                <a:xfrm>
                  <a:off x="9988960" y="2144880"/>
                  <a:ext cx="2336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7" name="Freihand 196">
                  <a:extLst>
                    <a:ext uri="{FF2B5EF4-FFF2-40B4-BE49-F238E27FC236}">
                      <a16:creationId xmlns:a16="http://schemas.microsoft.com/office/drawing/2014/main" id="{4C963777-997F-D2CC-C5C7-A7F115D828E4}"/>
                    </a:ext>
                  </a:extLst>
                </p14:cNvPr>
                <p14:cNvContentPartPr/>
                <p14:nvPr/>
              </p14:nvContentPartPr>
              <p14:xfrm>
                <a:off x="10217920" y="2207880"/>
                <a:ext cx="124560" cy="159120"/>
              </p14:xfrm>
            </p:contentPart>
          </mc:Choice>
          <mc:Fallback xmlns="">
            <p:pic>
              <p:nvPicPr>
                <p:cNvPr id="197" name="Freihand 196">
                  <a:extLst>
                    <a:ext uri="{FF2B5EF4-FFF2-40B4-BE49-F238E27FC236}">
                      <a16:creationId xmlns:a16="http://schemas.microsoft.com/office/drawing/2014/main" id="{4C963777-997F-D2CC-C5C7-A7F115D828E4}"/>
                    </a:ext>
                  </a:extLst>
                </p:cNvPr>
                <p:cNvPicPr/>
                <p:nvPr/>
              </p:nvPicPr>
              <p:blipFill>
                <a:blip r:embed="rId411"/>
                <a:stretch>
                  <a:fillRect/>
                </a:stretch>
              </p:blipFill>
              <p:spPr>
                <a:xfrm>
                  <a:off x="10209280" y="2198880"/>
                  <a:ext cx="142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8" name="Freihand 197">
                  <a:extLst>
                    <a:ext uri="{FF2B5EF4-FFF2-40B4-BE49-F238E27FC236}">
                      <a16:creationId xmlns:a16="http://schemas.microsoft.com/office/drawing/2014/main" id="{753397FF-4D44-087E-CAEF-5C36165EF2AD}"/>
                    </a:ext>
                  </a:extLst>
                </p14:cNvPr>
                <p14:cNvContentPartPr/>
                <p14:nvPr/>
              </p14:nvContentPartPr>
              <p14:xfrm>
                <a:off x="10657120" y="2099520"/>
                <a:ext cx="250920" cy="198360"/>
              </p14:xfrm>
            </p:contentPart>
          </mc:Choice>
          <mc:Fallback xmlns="">
            <p:pic>
              <p:nvPicPr>
                <p:cNvPr id="198" name="Freihand 197">
                  <a:extLst>
                    <a:ext uri="{FF2B5EF4-FFF2-40B4-BE49-F238E27FC236}">
                      <a16:creationId xmlns:a16="http://schemas.microsoft.com/office/drawing/2014/main" id="{753397FF-4D44-087E-CAEF-5C36165EF2AD}"/>
                    </a:ext>
                  </a:extLst>
                </p:cNvPr>
                <p:cNvPicPr/>
                <p:nvPr/>
              </p:nvPicPr>
              <p:blipFill>
                <a:blip r:embed="rId413"/>
                <a:stretch>
                  <a:fillRect/>
                </a:stretch>
              </p:blipFill>
              <p:spPr>
                <a:xfrm>
                  <a:off x="10648480" y="2090880"/>
                  <a:ext cx="268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9" name="Freihand 198">
                  <a:extLst>
                    <a:ext uri="{FF2B5EF4-FFF2-40B4-BE49-F238E27FC236}">
                      <a16:creationId xmlns:a16="http://schemas.microsoft.com/office/drawing/2014/main" id="{ECCA20F5-4182-C637-74CA-5C2354C5AE42}"/>
                    </a:ext>
                  </a:extLst>
                </p14:cNvPr>
                <p14:cNvContentPartPr/>
                <p14:nvPr/>
              </p14:nvContentPartPr>
              <p14:xfrm>
                <a:off x="10995160" y="2069640"/>
                <a:ext cx="146880" cy="203400"/>
              </p14:xfrm>
            </p:contentPart>
          </mc:Choice>
          <mc:Fallback xmlns="">
            <p:pic>
              <p:nvPicPr>
                <p:cNvPr id="199" name="Freihand 198">
                  <a:extLst>
                    <a:ext uri="{FF2B5EF4-FFF2-40B4-BE49-F238E27FC236}">
                      <a16:creationId xmlns:a16="http://schemas.microsoft.com/office/drawing/2014/main" id="{ECCA20F5-4182-C637-74CA-5C2354C5AE42}"/>
                    </a:ext>
                  </a:extLst>
                </p:cNvPr>
                <p:cNvPicPr/>
                <p:nvPr/>
              </p:nvPicPr>
              <p:blipFill>
                <a:blip r:embed="rId415"/>
                <a:stretch>
                  <a:fillRect/>
                </a:stretch>
              </p:blipFill>
              <p:spPr>
                <a:xfrm>
                  <a:off x="10986520" y="2060640"/>
                  <a:ext cx="164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3" name="Freihand 202">
                  <a:extLst>
                    <a:ext uri="{FF2B5EF4-FFF2-40B4-BE49-F238E27FC236}">
                      <a16:creationId xmlns:a16="http://schemas.microsoft.com/office/drawing/2014/main" id="{ACFB2292-D5F1-2D92-9E8C-1541F716BCA9}"/>
                    </a:ext>
                  </a:extLst>
                </p14:cNvPr>
                <p14:cNvContentPartPr/>
                <p14:nvPr/>
              </p14:nvContentPartPr>
              <p14:xfrm>
                <a:off x="7007440" y="2793600"/>
                <a:ext cx="125640" cy="169560"/>
              </p14:xfrm>
            </p:contentPart>
          </mc:Choice>
          <mc:Fallback xmlns="">
            <p:pic>
              <p:nvPicPr>
                <p:cNvPr id="203" name="Freihand 202">
                  <a:extLst>
                    <a:ext uri="{FF2B5EF4-FFF2-40B4-BE49-F238E27FC236}">
                      <a16:creationId xmlns:a16="http://schemas.microsoft.com/office/drawing/2014/main" id="{ACFB2292-D5F1-2D92-9E8C-1541F716BCA9}"/>
                    </a:ext>
                  </a:extLst>
                </p:cNvPr>
                <p:cNvPicPr/>
                <p:nvPr/>
              </p:nvPicPr>
              <p:blipFill>
                <a:blip r:embed="rId417"/>
                <a:stretch>
                  <a:fillRect/>
                </a:stretch>
              </p:blipFill>
              <p:spPr>
                <a:xfrm>
                  <a:off x="6998800" y="2784960"/>
                  <a:ext cx="143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04" name="Freihand 203">
                  <a:extLst>
                    <a:ext uri="{FF2B5EF4-FFF2-40B4-BE49-F238E27FC236}">
                      <a16:creationId xmlns:a16="http://schemas.microsoft.com/office/drawing/2014/main" id="{C33E059B-D739-33C8-38EA-9E59F9CC43C5}"/>
                    </a:ext>
                  </a:extLst>
                </p14:cNvPr>
                <p14:cNvContentPartPr/>
                <p14:nvPr/>
              </p14:nvContentPartPr>
              <p14:xfrm>
                <a:off x="7099960" y="2869920"/>
                <a:ext cx="21240" cy="195120"/>
              </p14:xfrm>
            </p:contentPart>
          </mc:Choice>
          <mc:Fallback xmlns="">
            <p:pic>
              <p:nvPicPr>
                <p:cNvPr id="204" name="Freihand 203">
                  <a:extLst>
                    <a:ext uri="{FF2B5EF4-FFF2-40B4-BE49-F238E27FC236}">
                      <a16:creationId xmlns:a16="http://schemas.microsoft.com/office/drawing/2014/main" id="{C33E059B-D739-33C8-38EA-9E59F9CC43C5}"/>
                    </a:ext>
                  </a:extLst>
                </p:cNvPr>
                <p:cNvPicPr/>
                <p:nvPr/>
              </p:nvPicPr>
              <p:blipFill>
                <a:blip r:embed="rId419"/>
                <a:stretch>
                  <a:fillRect/>
                </a:stretch>
              </p:blipFill>
              <p:spPr>
                <a:xfrm>
                  <a:off x="7091320" y="2861280"/>
                  <a:ext cx="38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05" name="Freihand 204">
                  <a:extLst>
                    <a:ext uri="{FF2B5EF4-FFF2-40B4-BE49-F238E27FC236}">
                      <a16:creationId xmlns:a16="http://schemas.microsoft.com/office/drawing/2014/main" id="{1F4759A4-44AB-27D2-71E1-97E4E307CB91}"/>
                    </a:ext>
                  </a:extLst>
                </p14:cNvPr>
                <p14:cNvContentPartPr/>
                <p14:nvPr/>
              </p14:nvContentPartPr>
              <p14:xfrm>
                <a:off x="7207240" y="2693880"/>
                <a:ext cx="50040" cy="381960"/>
              </p14:xfrm>
            </p:contentPart>
          </mc:Choice>
          <mc:Fallback xmlns="">
            <p:pic>
              <p:nvPicPr>
                <p:cNvPr id="205" name="Freihand 204">
                  <a:extLst>
                    <a:ext uri="{FF2B5EF4-FFF2-40B4-BE49-F238E27FC236}">
                      <a16:creationId xmlns:a16="http://schemas.microsoft.com/office/drawing/2014/main" id="{1F4759A4-44AB-27D2-71E1-97E4E307CB91}"/>
                    </a:ext>
                  </a:extLst>
                </p:cNvPr>
                <p:cNvPicPr/>
                <p:nvPr/>
              </p:nvPicPr>
              <p:blipFill>
                <a:blip r:embed="rId421"/>
                <a:stretch>
                  <a:fillRect/>
                </a:stretch>
              </p:blipFill>
              <p:spPr>
                <a:xfrm>
                  <a:off x="7198240" y="2685240"/>
                  <a:ext cx="6768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07" name="Freihand 206">
                  <a:extLst>
                    <a:ext uri="{FF2B5EF4-FFF2-40B4-BE49-F238E27FC236}">
                      <a16:creationId xmlns:a16="http://schemas.microsoft.com/office/drawing/2014/main" id="{24BA49ED-994E-4FF9-7B2B-22607BD6BD58}"/>
                    </a:ext>
                  </a:extLst>
                </p14:cNvPr>
                <p14:cNvContentPartPr/>
                <p14:nvPr/>
              </p14:nvContentPartPr>
              <p14:xfrm>
                <a:off x="7503160" y="2748240"/>
                <a:ext cx="55080" cy="226080"/>
              </p14:xfrm>
            </p:contentPart>
          </mc:Choice>
          <mc:Fallback xmlns="">
            <p:pic>
              <p:nvPicPr>
                <p:cNvPr id="207" name="Freihand 206">
                  <a:extLst>
                    <a:ext uri="{FF2B5EF4-FFF2-40B4-BE49-F238E27FC236}">
                      <a16:creationId xmlns:a16="http://schemas.microsoft.com/office/drawing/2014/main" id="{24BA49ED-994E-4FF9-7B2B-22607BD6BD58}"/>
                    </a:ext>
                  </a:extLst>
                </p:cNvPr>
                <p:cNvPicPr/>
                <p:nvPr/>
              </p:nvPicPr>
              <p:blipFill>
                <a:blip r:embed="rId423"/>
                <a:stretch>
                  <a:fillRect/>
                </a:stretch>
              </p:blipFill>
              <p:spPr>
                <a:xfrm>
                  <a:off x="7494160" y="2739600"/>
                  <a:ext cx="72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08" name="Freihand 207">
                  <a:extLst>
                    <a:ext uri="{FF2B5EF4-FFF2-40B4-BE49-F238E27FC236}">
                      <a16:creationId xmlns:a16="http://schemas.microsoft.com/office/drawing/2014/main" id="{F1C74B21-7431-F56A-DDC5-74C78A8CB19A}"/>
                    </a:ext>
                  </a:extLst>
                </p14:cNvPr>
                <p14:cNvContentPartPr/>
                <p14:nvPr/>
              </p14:nvContentPartPr>
              <p14:xfrm>
                <a:off x="7424680" y="2717280"/>
                <a:ext cx="212760" cy="190800"/>
              </p14:xfrm>
            </p:contentPart>
          </mc:Choice>
          <mc:Fallback xmlns="">
            <p:pic>
              <p:nvPicPr>
                <p:cNvPr id="208" name="Freihand 207">
                  <a:extLst>
                    <a:ext uri="{FF2B5EF4-FFF2-40B4-BE49-F238E27FC236}">
                      <a16:creationId xmlns:a16="http://schemas.microsoft.com/office/drawing/2014/main" id="{F1C74B21-7431-F56A-DDC5-74C78A8CB19A}"/>
                    </a:ext>
                  </a:extLst>
                </p:cNvPr>
                <p:cNvPicPr/>
                <p:nvPr/>
              </p:nvPicPr>
              <p:blipFill>
                <a:blip r:embed="rId425"/>
                <a:stretch>
                  <a:fillRect/>
                </a:stretch>
              </p:blipFill>
              <p:spPr>
                <a:xfrm>
                  <a:off x="7415680" y="2708640"/>
                  <a:ext cx="230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09" name="Freihand 208">
                  <a:extLst>
                    <a:ext uri="{FF2B5EF4-FFF2-40B4-BE49-F238E27FC236}">
                      <a16:creationId xmlns:a16="http://schemas.microsoft.com/office/drawing/2014/main" id="{5C2CF6D4-4450-973B-9F6C-D08DB638E3F2}"/>
                    </a:ext>
                  </a:extLst>
                </p14:cNvPr>
                <p14:cNvContentPartPr/>
                <p14:nvPr/>
              </p14:nvContentPartPr>
              <p14:xfrm>
                <a:off x="7713400" y="2761200"/>
                <a:ext cx="476280" cy="147960"/>
              </p14:xfrm>
            </p:contentPart>
          </mc:Choice>
          <mc:Fallback xmlns="">
            <p:pic>
              <p:nvPicPr>
                <p:cNvPr id="209" name="Freihand 208">
                  <a:extLst>
                    <a:ext uri="{FF2B5EF4-FFF2-40B4-BE49-F238E27FC236}">
                      <a16:creationId xmlns:a16="http://schemas.microsoft.com/office/drawing/2014/main" id="{5C2CF6D4-4450-973B-9F6C-D08DB638E3F2}"/>
                    </a:ext>
                  </a:extLst>
                </p:cNvPr>
                <p:cNvPicPr/>
                <p:nvPr/>
              </p:nvPicPr>
              <p:blipFill>
                <a:blip r:embed="rId427"/>
                <a:stretch>
                  <a:fillRect/>
                </a:stretch>
              </p:blipFill>
              <p:spPr>
                <a:xfrm>
                  <a:off x="7704400" y="2752560"/>
                  <a:ext cx="493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0" name="Freihand 209">
                  <a:extLst>
                    <a:ext uri="{FF2B5EF4-FFF2-40B4-BE49-F238E27FC236}">
                      <a16:creationId xmlns:a16="http://schemas.microsoft.com/office/drawing/2014/main" id="{E4F1B61C-4409-7AC1-322D-FA431BC9A228}"/>
                    </a:ext>
                  </a:extLst>
                </p14:cNvPr>
                <p14:cNvContentPartPr/>
                <p14:nvPr/>
              </p14:nvContentPartPr>
              <p14:xfrm>
                <a:off x="8223880" y="2595600"/>
                <a:ext cx="111600" cy="279720"/>
              </p14:xfrm>
            </p:contentPart>
          </mc:Choice>
          <mc:Fallback xmlns="">
            <p:pic>
              <p:nvPicPr>
                <p:cNvPr id="210" name="Freihand 209">
                  <a:extLst>
                    <a:ext uri="{FF2B5EF4-FFF2-40B4-BE49-F238E27FC236}">
                      <a16:creationId xmlns:a16="http://schemas.microsoft.com/office/drawing/2014/main" id="{E4F1B61C-4409-7AC1-322D-FA431BC9A228}"/>
                    </a:ext>
                  </a:extLst>
                </p:cNvPr>
                <p:cNvPicPr/>
                <p:nvPr/>
              </p:nvPicPr>
              <p:blipFill>
                <a:blip r:embed="rId429"/>
                <a:stretch>
                  <a:fillRect/>
                </a:stretch>
              </p:blipFill>
              <p:spPr>
                <a:xfrm>
                  <a:off x="8215240" y="2586960"/>
                  <a:ext cx="1292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1" name="Freihand 210">
                  <a:extLst>
                    <a:ext uri="{FF2B5EF4-FFF2-40B4-BE49-F238E27FC236}">
                      <a16:creationId xmlns:a16="http://schemas.microsoft.com/office/drawing/2014/main" id="{D7184934-A9B1-B688-67A0-4F35F0768911}"/>
                    </a:ext>
                  </a:extLst>
                </p14:cNvPr>
                <p14:cNvContentPartPr/>
                <p14:nvPr/>
              </p14:nvContentPartPr>
              <p14:xfrm>
                <a:off x="8182840" y="2577960"/>
                <a:ext cx="11880" cy="24480"/>
              </p14:xfrm>
            </p:contentPart>
          </mc:Choice>
          <mc:Fallback xmlns="">
            <p:pic>
              <p:nvPicPr>
                <p:cNvPr id="211" name="Freihand 210">
                  <a:extLst>
                    <a:ext uri="{FF2B5EF4-FFF2-40B4-BE49-F238E27FC236}">
                      <a16:creationId xmlns:a16="http://schemas.microsoft.com/office/drawing/2014/main" id="{D7184934-A9B1-B688-67A0-4F35F0768911}"/>
                    </a:ext>
                  </a:extLst>
                </p:cNvPr>
                <p:cNvPicPr/>
                <p:nvPr/>
              </p:nvPicPr>
              <p:blipFill>
                <a:blip r:embed="rId431"/>
                <a:stretch>
                  <a:fillRect/>
                </a:stretch>
              </p:blipFill>
              <p:spPr>
                <a:xfrm>
                  <a:off x="8174200" y="2569320"/>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2" name="Freihand 211">
                  <a:extLst>
                    <a:ext uri="{FF2B5EF4-FFF2-40B4-BE49-F238E27FC236}">
                      <a16:creationId xmlns:a16="http://schemas.microsoft.com/office/drawing/2014/main" id="{C3DF60C0-12E1-FD50-AB53-A2778398ACBC}"/>
                    </a:ext>
                  </a:extLst>
                </p14:cNvPr>
                <p14:cNvContentPartPr/>
                <p14:nvPr/>
              </p14:nvContentPartPr>
              <p14:xfrm>
                <a:off x="8485960" y="2693880"/>
                <a:ext cx="113400" cy="157680"/>
              </p14:xfrm>
            </p:contentPart>
          </mc:Choice>
          <mc:Fallback xmlns="">
            <p:pic>
              <p:nvPicPr>
                <p:cNvPr id="212" name="Freihand 211">
                  <a:extLst>
                    <a:ext uri="{FF2B5EF4-FFF2-40B4-BE49-F238E27FC236}">
                      <a16:creationId xmlns:a16="http://schemas.microsoft.com/office/drawing/2014/main" id="{C3DF60C0-12E1-FD50-AB53-A2778398ACBC}"/>
                    </a:ext>
                  </a:extLst>
                </p:cNvPr>
                <p:cNvPicPr/>
                <p:nvPr/>
              </p:nvPicPr>
              <p:blipFill>
                <a:blip r:embed="rId433"/>
                <a:stretch>
                  <a:fillRect/>
                </a:stretch>
              </p:blipFill>
              <p:spPr>
                <a:xfrm>
                  <a:off x="8476960" y="2685240"/>
                  <a:ext cx="131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3" name="Freihand 212">
                  <a:extLst>
                    <a:ext uri="{FF2B5EF4-FFF2-40B4-BE49-F238E27FC236}">
                      <a16:creationId xmlns:a16="http://schemas.microsoft.com/office/drawing/2014/main" id="{F21D0E54-1873-3A7C-15F5-FE259AE749D9}"/>
                    </a:ext>
                  </a:extLst>
                </p14:cNvPr>
                <p14:cNvContentPartPr/>
                <p14:nvPr/>
              </p14:nvContentPartPr>
              <p14:xfrm>
                <a:off x="8704480" y="2703240"/>
                <a:ext cx="213480" cy="144720"/>
              </p14:xfrm>
            </p:contentPart>
          </mc:Choice>
          <mc:Fallback xmlns="">
            <p:pic>
              <p:nvPicPr>
                <p:cNvPr id="213" name="Freihand 212">
                  <a:extLst>
                    <a:ext uri="{FF2B5EF4-FFF2-40B4-BE49-F238E27FC236}">
                      <a16:creationId xmlns:a16="http://schemas.microsoft.com/office/drawing/2014/main" id="{F21D0E54-1873-3A7C-15F5-FE259AE749D9}"/>
                    </a:ext>
                  </a:extLst>
                </p:cNvPr>
                <p:cNvPicPr/>
                <p:nvPr/>
              </p:nvPicPr>
              <p:blipFill>
                <a:blip r:embed="rId435"/>
                <a:stretch>
                  <a:fillRect/>
                </a:stretch>
              </p:blipFill>
              <p:spPr>
                <a:xfrm>
                  <a:off x="8695840" y="2694240"/>
                  <a:ext cx="23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4" name="Freihand 213">
                  <a:extLst>
                    <a:ext uri="{FF2B5EF4-FFF2-40B4-BE49-F238E27FC236}">
                      <a16:creationId xmlns:a16="http://schemas.microsoft.com/office/drawing/2014/main" id="{4F4DD43A-9029-34B1-17A0-3C38A0BAFD75}"/>
                    </a:ext>
                  </a:extLst>
                </p14:cNvPr>
                <p14:cNvContentPartPr/>
                <p14:nvPr/>
              </p14:nvContentPartPr>
              <p14:xfrm>
                <a:off x="8883040" y="2524320"/>
                <a:ext cx="5400" cy="56520"/>
              </p14:xfrm>
            </p:contentPart>
          </mc:Choice>
          <mc:Fallback xmlns="">
            <p:pic>
              <p:nvPicPr>
                <p:cNvPr id="214" name="Freihand 213">
                  <a:extLst>
                    <a:ext uri="{FF2B5EF4-FFF2-40B4-BE49-F238E27FC236}">
                      <a16:creationId xmlns:a16="http://schemas.microsoft.com/office/drawing/2014/main" id="{4F4DD43A-9029-34B1-17A0-3C38A0BAFD75}"/>
                    </a:ext>
                  </a:extLst>
                </p:cNvPr>
                <p:cNvPicPr/>
                <p:nvPr/>
              </p:nvPicPr>
              <p:blipFill>
                <a:blip r:embed="rId437"/>
                <a:stretch>
                  <a:fillRect/>
                </a:stretch>
              </p:blipFill>
              <p:spPr>
                <a:xfrm>
                  <a:off x="8874040" y="2515680"/>
                  <a:ext cx="23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5" name="Freihand 214">
                  <a:extLst>
                    <a:ext uri="{FF2B5EF4-FFF2-40B4-BE49-F238E27FC236}">
                      <a16:creationId xmlns:a16="http://schemas.microsoft.com/office/drawing/2014/main" id="{A5642867-D1C8-CADA-A706-CB8B362AE39D}"/>
                    </a:ext>
                  </a:extLst>
                </p14:cNvPr>
                <p14:cNvContentPartPr/>
                <p14:nvPr/>
              </p14:nvContentPartPr>
              <p14:xfrm>
                <a:off x="9022720" y="2581920"/>
                <a:ext cx="114120" cy="213480"/>
              </p14:xfrm>
            </p:contentPart>
          </mc:Choice>
          <mc:Fallback xmlns="">
            <p:pic>
              <p:nvPicPr>
                <p:cNvPr id="215" name="Freihand 214">
                  <a:extLst>
                    <a:ext uri="{FF2B5EF4-FFF2-40B4-BE49-F238E27FC236}">
                      <a16:creationId xmlns:a16="http://schemas.microsoft.com/office/drawing/2014/main" id="{A5642867-D1C8-CADA-A706-CB8B362AE39D}"/>
                    </a:ext>
                  </a:extLst>
                </p:cNvPr>
                <p:cNvPicPr/>
                <p:nvPr/>
              </p:nvPicPr>
              <p:blipFill>
                <a:blip r:embed="rId439"/>
                <a:stretch>
                  <a:fillRect/>
                </a:stretch>
              </p:blipFill>
              <p:spPr>
                <a:xfrm>
                  <a:off x="9013720" y="2572920"/>
                  <a:ext cx="131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16" name="Freihand 215">
                  <a:extLst>
                    <a:ext uri="{FF2B5EF4-FFF2-40B4-BE49-F238E27FC236}">
                      <a16:creationId xmlns:a16="http://schemas.microsoft.com/office/drawing/2014/main" id="{A6A327C9-361F-F0DE-B603-F369C2951575}"/>
                    </a:ext>
                  </a:extLst>
                </p14:cNvPr>
                <p14:cNvContentPartPr/>
                <p14:nvPr/>
              </p14:nvContentPartPr>
              <p14:xfrm>
                <a:off x="9092920" y="2674440"/>
                <a:ext cx="38160" cy="133920"/>
              </p14:xfrm>
            </p:contentPart>
          </mc:Choice>
          <mc:Fallback xmlns="">
            <p:pic>
              <p:nvPicPr>
                <p:cNvPr id="216" name="Freihand 215">
                  <a:extLst>
                    <a:ext uri="{FF2B5EF4-FFF2-40B4-BE49-F238E27FC236}">
                      <a16:creationId xmlns:a16="http://schemas.microsoft.com/office/drawing/2014/main" id="{A6A327C9-361F-F0DE-B603-F369C2951575}"/>
                    </a:ext>
                  </a:extLst>
                </p:cNvPr>
                <p:cNvPicPr/>
                <p:nvPr/>
              </p:nvPicPr>
              <p:blipFill>
                <a:blip r:embed="rId441"/>
                <a:stretch>
                  <a:fillRect/>
                </a:stretch>
              </p:blipFill>
              <p:spPr>
                <a:xfrm>
                  <a:off x="9083920" y="2665800"/>
                  <a:ext cx="55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17" name="Freihand 216">
                  <a:extLst>
                    <a:ext uri="{FF2B5EF4-FFF2-40B4-BE49-F238E27FC236}">
                      <a16:creationId xmlns:a16="http://schemas.microsoft.com/office/drawing/2014/main" id="{54C824AA-05A5-182A-A77C-9BD90F851217}"/>
                    </a:ext>
                  </a:extLst>
                </p14:cNvPr>
                <p14:cNvContentPartPr/>
                <p14:nvPr/>
              </p14:nvContentPartPr>
              <p14:xfrm>
                <a:off x="9219640" y="2527560"/>
                <a:ext cx="114480" cy="284760"/>
              </p14:xfrm>
            </p:contentPart>
          </mc:Choice>
          <mc:Fallback xmlns="">
            <p:pic>
              <p:nvPicPr>
                <p:cNvPr id="217" name="Freihand 216">
                  <a:extLst>
                    <a:ext uri="{FF2B5EF4-FFF2-40B4-BE49-F238E27FC236}">
                      <a16:creationId xmlns:a16="http://schemas.microsoft.com/office/drawing/2014/main" id="{54C824AA-05A5-182A-A77C-9BD90F851217}"/>
                    </a:ext>
                  </a:extLst>
                </p:cNvPr>
                <p:cNvPicPr/>
                <p:nvPr/>
              </p:nvPicPr>
              <p:blipFill>
                <a:blip r:embed="rId443"/>
                <a:stretch>
                  <a:fillRect/>
                </a:stretch>
              </p:blipFill>
              <p:spPr>
                <a:xfrm>
                  <a:off x="9210640" y="2518560"/>
                  <a:ext cx="132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18" name="Freihand 217">
                  <a:extLst>
                    <a:ext uri="{FF2B5EF4-FFF2-40B4-BE49-F238E27FC236}">
                      <a16:creationId xmlns:a16="http://schemas.microsoft.com/office/drawing/2014/main" id="{00E15610-043F-276D-DC2A-39678A1A1F31}"/>
                    </a:ext>
                  </a:extLst>
                </p14:cNvPr>
                <p14:cNvContentPartPr/>
                <p14:nvPr/>
              </p14:nvContentPartPr>
              <p14:xfrm>
                <a:off x="9428080" y="2658960"/>
                <a:ext cx="118440" cy="169920"/>
              </p14:xfrm>
            </p:contentPart>
          </mc:Choice>
          <mc:Fallback xmlns="">
            <p:pic>
              <p:nvPicPr>
                <p:cNvPr id="218" name="Freihand 217">
                  <a:extLst>
                    <a:ext uri="{FF2B5EF4-FFF2-40B4-BE49-F238E27FC236}">
                      <a16:creationId xmlns:a16="http://schemas.microsoft.com/office/drawing/2014/main" id="{00E15610-043F-276D-DC2A-39678A1A1F31}"/>
                    </a:ext>
                  </a:extLst>
                </p:cNvPr>
                <p:cNvPicPr/>
                <p:nvPr/>
              </p:nvPicPr>
              <p:blipFill>
                <a:blip r:embed="rId445"/>
                <a:stretch>
                  <a:fillRect/>
                </a:stretch>
              </p:blipFill>
              <p:spPr>
                <a:xfrm>
                  <a:off x="9419440" y="2650320"/>
                  <a:ext cx="136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19" name="Freihand 218">
                  <a:extLst>
                    <a:ext uri="{FF2B5EF4-FFF2-40B4-BE49-F238E27FC236}">
                      <a16:creationId xmlns:a16="http://schemas.microsoft.com/office/drawing/2014/main" id="{77712A66-3F93-1DBD-4437-EB55480E1D42}"/>
                    </a:ext>
                  </a:extLst>
                </p14:cNvPr>
                <p14:cNvContentPartPr/>
                <p14:nvPr/>
              </p14:nvContentPartPr>
              <p14:xfrm>
                <a:off x="9519160" y="2509920"/>
                <a:ext cx="138240" cy="308160"/>
              </p14:xfrm>
            </p:contentPart>
          </mc:Choice>
          <mc:Fallback xmlns="">
            <p:pic>
              <p:nvPicPr>
                <p:cNvPr id="219" name="Freihand 218">
                  <a:extLst>
                    <a:ext uri="{FF2B5EF4-FFF2-40B4-BE49-F238E27FC236}">
                      <a16:creationId xmlns:a16="http://schemas.microsoft.com/office/drawing/2014/main" id="{77712A66-3F93-1DBD-4437-EB55480E1D42}"/>
                    </a:ext>
                  </a:extLst>
                </p:cNvPr>
                <p:cNvPicPr/>
                <p:nvPr/>
              </p:nvPicPr>
              <p:blipFill>
                <a:blip r:embed="rId447"/>
                <a:stretch>
                  <a:fillRect/>
                </a:stretch>
              </p:blipFill>
              <p:spPr>
                <a:xfrm>
                  <a:off x="9510520" y="2500920"/>
                  <a:ext cx="1558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1" name="Freihand 220">
                  <a:extLst>
                    <a:ext uri="{FF2B5EF4-FFF2-40B4-BE49-F238E27FC236}">
                      <a16:creationId xmlns:a16="http://schemas.microsoft.com/office/drawing/2014/main" id="{108C1050-A790-B9F1-DE3A-7DABA0B464BE}"/>
                    </a:ext>
                  </a:extLst>
                </p14:cNvPr>
                <p14:cNvContentPartPr/>
                <p14:nvPr/>
              </p14:nvContentPartPr>
              <p14:xfrm>
                <a:off x="9755680" y="2613600"/>
                <a:ext cx="216000" cy="172440"/>
              </p14:xfrm>
            </p:contentPart>
          </mc:Choice>
          <mc:Fallback xmlns="">
            <p:pic>
              <p:nvPicPr>
                <p:cNvPr id="221" name="Freihand 220">
                  <a:extLst>
                    <a:ext uri="{FF2B5EF4-FFF2-40B4-BE49-F238E27FC236}">
                      <a16:creationId xmlns:a16="http://schemas.microsoft.com/office/drawing/2014/main" id="{108C1050-A790-B9F1-DE3A-7DABA0B464BE}"/>
                    </a:ext>
                  </a:extLst>
                </p:cNvPr>
                <p:cNvPicPr/>
                <p:nvPr/>
              </p:nvPicPr>
              <p:blipFill>
                <a:blip r:embed="rId449"/>
                <a:stretch>
                  <a:fillRect/>
                </a:stretch>
              </p:blipFill>
              <p:spPr>
                <a:xfrm>
                  <a:off x="9747040" y="2604600"/>
                  <a:ext cx="233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2" name="Freihand 221">
                  <a:extLst>
                    <a:ext uri="{FF2B5EF4-FFF2-40B4-BE49-F238E27FC236}">
                      <a16:creationId xmlns:a16="http://schemas.microsoft.com/office/drawing/2014/main" id="{242846A2-8E59-4215-2D43-378EF5D55FCB}"/>
                    </a:ext>
                  </a:extLst>
                </p14:cNvPr>
                <p14:cNvContentPartPr/>
                <p14:nvPr/>
              </p14:nvContentPartPr>
              <p14:xfrm>
                <a:off x="10219000" y="2550960"/>
                <a:ext cx="390960" cy="201960"/>
              </p14:xfrm>
            </p:contentPart>
          </mc:Choice>
          <mc:Fallback xmlns="">
            <p:pic>
              <p:nvPicPr>
                <p:cNvPr id="222" name="Freihand 221">
                  <a:extLst>
                    <a:ext uri="{FF2B5EF4-FFF2-40B4-BE49-F238E27FC236}">
                      <a16:creationId xmlns:a16="http://schemas.microsoft.com/office/drawing/2014/main" id="{242846A2-8E59-4215-2D43-378EF5D55FCB}"/>
                    </a:ext>
                  </a:extLst>
                </p:cNvPr>
                <p:cNvPicPr/>
                <p:nvPr/>
              </p:nvPicPr>
              <p:blipFill>
                <a:blip r:embed="rId451"/>
                <a:stretch>
                  <a:fillRect/>
                </a:stretch>
              </p:blipFill>
              <p:spPr>
                <a:xfrm>
                  <a:off x="10210000" y="2542320"/>
                  <a:ext cx="408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3" name="Freihand 222">
                  <a:extLst>
                    <a:ext uri="{FF2B5EF4-FFF2-40B4-BE49-F238E27FC236}">
                      <a16:creationId xmlns:a16="http://schemas.microsoft.com/office/drawing/2014/main" id="{56992811-7D30-3384-5638-058B2A776FAC}"/>
                    </a:ext>
                  </a:extLst>
                </p14:cNvPr>
                <p14:cNvContentPartPr/>
                <p14:nvPr/>
              </p14:nvContentPartPr>
              <p14:xfrm>
                <a:off x="10525000" y="2427840"/>
                <a:ext cx="12240" cy="26280"/>
              </p14:xfrm>
            </p:contentPart>
          </mc:Choice>
          <mc:Fallback xmlns="">
            <p:pic>
              <p:nvPicPr>
                <p:cNvPr id="223" name="Freihand 222">
                  <a:extLst>
                    <a:ext uri="{FF2B5EF4-FFF2-40B4-BE49-F238E27FC236}">
                      <a16:creationId xmlns:a16="http://schemas.microsoft.com/office/drawing/2014/main" id="{56992811-7D30-3384-5638-058B2A776FAC}"/>
                    </a:ext>
                  </a:extLst>
                </p:cNvPr>
                <p:cNvPicPr/>
                <p:nvPr/>
              </p:nvPicPr>
              <p:blipFill>
                <a:blip r:embed="rId453"/>
                <a:stretch>
                  <a:fillRect/>
                </a:stretch>
              </p:blipFill>
              <p:spPr>
                <a:xfrm>
                  <a:off x="10516360" y="2419200"/>
                  <a:ext cx="2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5" name="Freihand 224">
                  <a:extLst>
                    <a:ext uri="{FF2B5EF4-FFF2-40B4-BE49-F238E27FC236}">
                      <a16:creationId xmlns:a16="http://schemas.microsoft.com/office/drawing/2014/main" id="{E721A9C9-DA19-8751-8602-2FA8DCD70774}"/>
                    </a:ext>
                  </a:extLst>
                </p14:cNvPr>
                <p14:cNvContentPartPr/>
                <p14:nvPr/>
              </p14:nvContentPartPr>
              <p14:xfrm>
                <a:off x="7511440" y="3092040"/>
                <a:ext cx="171360" cy="191880"/>
              </p14:xfrm>
            </p:contentPart>
          </mc:Choice>
          <mc:Fallback xmlns="">
            <p:pic>
              <p:nvPicPr>
                <p:cNvPr id="225" name="Freihand 224">
                  <a:extLst>
                    <a:ext uri="{FF2B5EF4-FFF2-40B4-BE49-F238E27FC236}">
                      <a16:creationId xmlns:a16="http://schemas.microsoft.com/office/drawing/2014/main" id="{E721A9C9-DA19-8751-8602-2FA8DCD70774}"/>
                    </a:ext>
                  </a:extLst>
                </p:cNvPr>
                <p:cNvPicPr/>
                <p:nvPr/>
              </p:nvPicPr>
              <p:blipFill>
                <a:blip r:embed="rId455"/>
                <a:stretch>
                  <a:fillRect/>
                </a:stretch>
              </p:blipFill>
              <p:spPr>
                <a:xfrm>
                  <a:off x="7502800" y="3083040"/>
                  <a:ext cx="189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6" name="Freihand 225">
                  <a:extLst>
                    <a:ext uri="{FF2B5EF4-FFF2-40B4-BE49-F238E27FC236}">
                      <a16:creationId xmlns:a16="http://schemas.microsoft.com/office/drawing/2014/main" id="{CBCD58BF-23E4-82CE-AB93-493EBCD45CF1}"/>
                    </a:ext>
                  </a:extLst>
                </p14:cNvPr>
                <p14:cNvContentPartPr/>
                <p14:nvPr/>
              </p14:nvContentPartPr>
              <p14:xfrm>
                <a:off x="7646440" y="3024360"/>
                <a:ext cx="106200" cy="229680"/>
              </p14:xfrm>
            </p:contentPart>
          </mc:Choice>
          <mc:Fallback xmlns="">
            <p:pic>
              <p:nvPicPr>
                <p:cNvPr id="226" name="Freihand 225">
                  <a:extLst>
                    <a:ext uri="{FF2B5EF4-FFF2-40B4-BE49-F238E27FC236}">
                      <a16:creationId xmlns:a16="http://schemas.microsoft.com/office/drawing/2014/main" id="{CBCD58BF-23E4-82CE-AB93-493EBCD45CF1}"/>
                    </a:ext>
                  </a:extLst>
                </p:cNvPr>
                <p:cNvPicPr/>
                <p:nvPr/>
              </p:nvPicPr>
              <p:blipFill>
                <a:blip r:embed="rId457"/>
                <a:stretch>
                  <a:fillRect/>
                </a:stretch>
              </p:blipFill>
              <p:spPr>
                <a:xfrm>
                  <a:off x="7637440" y="3015720"/>
                  <a:ext cx="123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7" name="Freihand 226">
                  <a:extLst>
                    <a:ext uri="{FF2B5EF4-FFF2-40B4-BE49-F238E27FC236}">
                      <a16:creationId xmlns:a16="http://schemas.microsoft.com/office/drawing/2014/main" id="{429B8CD6-5603-5423-EAA5-DB1F1BE1F385}"/>
                    </a:ext>
                  </a:extLst>
                </p14:cNvPr>
                <p14:cNvContentPartPr/>
                <p14:nvPr/>
              </p14:nvContentPartPr>
              <p14:xfrm>
                <a:off x="7794400" y="3018240"/>
                <a:ext cx="117000" cy="222480"/>
              </p14:xfrm>
            </p:contentPart>
          </mc:Choice>
          <mc:Fallback xmlns="">
            <p:pic>
              <p:nvPicPr>
                <p:cNvPr id="227" name="Freihand 226">
                  <a:extLst>
                    <a:ext uri="{FF2B5EF4-FFF2-40B4-BE49-F238E27FC236}">
                      <a16:creationId xmlns:a16="http://schemas.microsoft.com/office/drawing/2014/main" id="{429B8CD6-5603-5423-EAA5-DB1F1BE1F385}"/>
                    </a:ext>
                  </a:extLst>
                </p:cNvPr>
                <p:cNvPicPr/>
                <p:nvPr/>
              </p:nvPicPr>
              <p:blipFill>
                <a:blip r:embed="rId459"/>
                <a:stretch>
                  <a:fillRect/>
                </a:stretch>
              </p:blipFill>
              <p:spPr>
                <a:xfrm>
                  <a:off x="7785760" y="3009240"/>
                  <a:ext cx="134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28" name="Freihand 227">
                  <a:extLst>
                    <a:ext uri="{FF2B5EF4-FFF2-40B4-BE49-F238E27FC236}">
                      <a16:creationId xmlns:a16="http://schemas.microsoft.com/office/drawing/2014/main" id="{8F5E1312-3217-FED3-9513-8B776A21096D}"/>
                    </a:ext>
                  </a:extLst>
                </p14:cNvPr>
                <p14:cNvContentPartPr/>
                <p14:nvPr/>
              </p14:nvContentPartPr>
              <p14:xfrm>
                <a:off x="7980880" y="2899080"/>
                <a:ext cx="55800" cy="331200"/>
              </p14:xfrm>
            </p:contentPart>
          </mc:Choice>
          <mc:Fallback xmlns="">
            <p:pic>
              <p:nvPicPr>
                <p:cNvPr id="228" name="Freihand 227">
                  <a:extLst>
                    <a:ext uri="{FF2B5EF4-FFF2-40B4-BE49-F238E27FC236}">
                      <a16:creationId xmlns:a16="http://schemas.microsoft.com/office/drawing/2014/main" id="{8F5E1312-3217-FED3-9513-8B776A21096D}"/>
                    </a:ext>
                  </a:extLst>
                </p:cNvPr>
                <p:cNvPicPr/>
                <p:nvPr/>
              </p:nvPicPr>
              <p:blipFill>
                <a:blip r:embed="rId461"/>
                <a:stretch>
                  <a:fillRect/>
                </a:stretch>
              </p:blipFill>
              <p:spPr>
                <a:xfrm>
                  <a:off x="7972240" y="2890080"/>
                  <a:ext cx="73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29" name="Freihand 228">
                  <a:extLst>
                    <a:ext uri="{FF2B5EF4-FFF2-40B4-BE49-F238E27FC236}">
                      <a16:creationId xmlns:a16="http://schemas.microsoft.com/office/drawing/2014/main" id="{819EE419-2C34-BE1B-B0B2-1789467F205C}"/>
                    </a:ext>
                  </a:extLst>
                </p14:cNvPr>
                <p14:cNvContentPartPr/>
                <p14:nvPr/>
              </p14:nvContentPartPr>
              <p14:xfrm>
                <a:off x="8054680" y="3000600"/>
                <a:ext cx="113400" cy="189000"/>
              </p14:xfrm>
            </p:contentPart>
          </mc:Choice>
          <mc:Fallback xmlns="">
            <p:pic>
              <p:nvPicPr>
                <p:cNvPr id="229" name="Freihand 228">
                  <a:extLst>
                    <a:ext uri="{FF2B5EF4-FFF2-40B4-BE49-F238E27FC236}">
                      <a16:creationId xmlns:a16="http://schemas.microsoft.com/office/drawing/2014/main" id="{819EE419-2C34-BE1B-B0B2-1789467F205C}"/>
                    </a:ext>
                  </a:extLst>
                </p:cNvPr>
                <p:cNvPicPr/>
                <p:nvPr/>
              </p:nvPicPr>
              <p:blipFill>
                <a:blip r:embed="rId463"/>
                <a:stretch>
                  <a:fillRect/>
                </a:stretch>
              </p:blipFill>
              <p:spPr>
                <a:xfrm>
                  <a:off x="8046040" y="2991600"/>
                  <a:ext cx="131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0" name="Freihand 229">
                  <a:extLst>
                    <a:ext uri="{FF2B5EF4-FFF2-40B4-BE49-F238E27FC236}">
                      <a16:creationId xmlns:a16="http://schemas.microsoft.com/office/drawing/2014/main" id="{E9BF8CED-36CE-E84B-C55A-F4E75A8FCBAF}"/>
                    </a:ext>
                  </a:extLst>
                </p14:cNvPr>
                <p14:cNvContentPartPr/>
                <p14:nvPr/>
              </p14:nvContentPartPr>
              <p14:xfrm>
                <a:off x="8376160" y="2980440"/>
                <a:ext cx="185040" cy="276120"/>
              </p14:xfrm>
            </p:contentPart>
          </mc:Choice>
          <mc:Fallback xmlns="">
            <p:pic>
              <p:nvPicPr>
                <p:cNvPr id="230" name="Freihand 229">
                  <a:extLst>
                    <a:ext uri="{FF2B5EF4-FFF2-40B4-BE49-F238E27FC236}">
                      <a16:creationId xmlns:a16="http://schemas.microsoft.com/office/drawing/2014/main" id="{E9BF8CED-36CE-E84B-C55A-F4E75A8FCBAF}"/>
                    </a:ext>
                  </a:extLst>
                </p:cNvPr>
                <p:cNvPicPr/>
                <p:nvPr/>
              </p:nvPicPr>
              <p:blipFill>
                <a:blip r:embed="rId465"/>
                <a:stretch>
                  <a:fillRect/>
                </a:stretch>
              </p:blipFill>
              <p:spPr>
                <a:xfrm>
                  <a:off x="8367520" y="2971440"/>
                  <a:ext cx="2026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1" name="Freihand 230">
                  <a:extLst>
                    <a:ext uri="{FF2B5EF4-FFF2-40B4-BE49-F238E27FC236}">
                      <a16:creationId xmlns:a16="http://schemas.microsoft.com/office/drawing/2014/main" id="{14423659-094B-E252-4D1F-3F5B60396C3F}"/>
                    </a:ext>
                  </a:extLst>
                </p14:cNvPr>
                <p14:cNvContentPartPr/>
                <p14:nvPr/>
              </p14:nvContentPartPr>
              <p14:xfrm>
                <a:off x="8616640" y="2906280"/>
                <a:ext cx="209880" cy="306720"/>
              </p14:xfrm>
            </p:contentPart>
          </mc:Choice>
          <mc:Fallback xmlns="">
            <p:pic>
              <p:nvPicPr>
                <p:cNvPr id="231" name="Freihand 230">
                  <a:extLst>
                    <a:ext uri="{FF2B5EF4-FFF2-40B4-BE49-F238E27FC236}">
                      <a16:creationId xmlns:a16="http://schemas.microsoft.com/office/drawing/2014/main" id="{14423659-094B-E252-4D1F-3F5B60396C3F}"/>
                    </a:ext>
                  </a:extLst>
                </p:cNvPr>
                <p:cNvPicPr/>
                <p:nvPr/>
              </p:nvPicPr>
              <p:blipFill>
                <a:blip r:embed="rId467"/>
                <a:stretch>
                  <a:fillRect/>
                </a:stretch>
              </p:blipFill>
              <p:spPr>
                <a:xfrm>
                  <a:off x="8608000" y="2897640"/>
                  <a:ext cx="2275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2" name="Freihand 231">
                  <a:extLst>
                    <a:ext uri="{FF2B5EF4-FFF2-40B4-BE49-F238E27FC236}">
                      <a16:creationId xmlns:a16="http://schemas.microsoft.com/office/drawing/2014/main" id="{E8D6242E-3B84-6A4F-70C4-0434000EF25E}"/>
                    </a:ext>
                  </a:extLst>
                </p14:cNvPr>
                <p14:cNvContentPartPr/>
                <p14:nvPr/>
              </p14:nvContentPartPr>
              <p14:xfrm>
                <a:off x="8901040" y="2888640"/>
                <a:ext cx="180000" cy="295920"/>
              </p14:xfrm>
            </p:contentPart>
          </mc:Choice>
          <mc:Fallback xmlns="">
            <p:pic>
              <p:nvPicPr>
                <p:cNvPr id="232" name="Freihand 231">
                  <a:extLst>
                    <a:ext uri="{FF2B5EF4-FFF2-40B4-BE49-F238E27FC236}">
                      <a16:creationId xmlns:a16="http://schemas.microsoft.com/office/drawing/2014/main" id="{E8D6242E-3B84-6A4F-70C4-0434000EF25E}"/>
                    </a:ext>
                  </a:extLst>
                </p:cNvPr>
                <p:cNvPicPr/>
                <p:nvPr/>
              </p:nvPicPr>
              <p:blipFill>
                <a:blip r:embed="rId469"/>
                <a:stretch>
                  <a:fillRect/>
                </a:stretch>
              </p:blipFill>
              <p:spPr>
                <a:xfrm>
                  <a:off x="8892400" y="2879640"/>
                  <a:ext cx="197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33" name="Freihand 232">
                  <a:extLst>
                    <a:ext uri="{FF2B5EF4-FFF2-40B4-BE49-F238E27FC236}">
                      <a16:creationId xmlns:a16="http://schemas.microsoft.com/office/drawing/2014/main" id="{9E888A45-9292-4AB2-AD72-0D86D6FB1DE3}"/>
                    </a:ext>
                  </a:extLst>
                </p14:cNvPr>
                <p14:cNvContentPartPr/>
                <p14:nvPr/>
              </p14:nvContentPartPr>
              <p14:xfrm>
                <a:off x="9104800" y="3009960"/>
                <a:ext cx="299520" cy="142200"/>
              </p14:xfrm>
            </p:contentPart>
          </mc:Choice>
          <mc:Fallback xmlns="">
            <p:pic>
              <p:nvPicPr>
                <p:cNvPr id="233" name="Freihand 232">
                  <a:extLst>
                    <a:ext uri="{FF2B5EF4-FFF2-40B4-BE49-F238E27FC236}">
                      <a16:creationId xmlns:a16="http://schemas.microsoft.com/office/drawing/2014/main" id="{9E888A45-9292-4AB2-AD72-0D86D6FB1DE3}"/>
                    </a:ext>
                  </a:extLst>
                </p:cNvPr>
                <p:cNvPicPr/>
                <p:nvPr/>
              </p:nvPicPr>
              <p:blipFill>
                <a:blip r:embed="rId471"/>
                <a:stretch>
                  <a:fillRect/>
                </a:stretch>
              </p:blipFill>
              <p:spPr>
                <a:xfrm>
                  <a:off x="9095800" y="3000960"/>
                  <a:ext cx="317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34" name="Freihand 233">
                  <a:extLst>
                    <a:ext uri="{FF2B5EF4-FFF2-40B4-BE49-F238E27FC236}">
                      <a16:creationId xmlns:a16="http://schemas.microsoft.com/office/drawing/2014/main" id="{42236997-E716-4331-6065-869E28DF19B2}"/>
                    </a:ext>
                  </a:extLst>
                </p14:cNvPr>
                <p14:cNvContentPartPr/>
                <p14:nvPr/>
              </p14:nvContentPartPr>
              <p14:xfrm>
                <a:off x="9426640" y="2985840"/>
                <a:ext cx="259920" cy="161280"/>
              </p14:xfrm>
            </p:contentPart>
          </mc:Choice>
          <mc:Fallback xmlns="">
            <p:pic>
              <p:nvPicPr>
                <p:cNvPr id="234" name="Freihand 233">
                  <a:extLst>
                    <a:ext uri="{FF2B5EF4-FFF2-40B4-BE49-F238E27FC236}">
                      <a16:creationId xmlns:a16="http://schemas.microsoft.com/office/drawing/2014/main" id="{42236997-E716-4331-6065-869E28DF19B2}"/>
                    </a:ext>
                  </a:extLst>
                </p:cNvPr>
                <p:cNvPicPr/>
                <p:nvPr/>
              </p:nvPicPr>
              <p:blipFill>
                <a:blip r:embed="rId473"/>
                <a:stretch>
                  <a:fillRect/>
                </a:stretch>
              </p:blipFill>
              <p:spPr>
                <a:xfrm>
                  <a:off x="9418000" y="2976840"/>
                  <a:ext cx="277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35" name="Freihand 234">
                  <a:extLst>
                    <a:ext uri="{FF2B5EF4-FFF2-40B4-BE49-F238E27FC236}">
                      <a16:creationId xmlns:a16="http://schemas.microsoft.com/office/drawing/2014/main" id="{841C34DD-1C75-1105-23ED-AD3BCFA06306}"/>
                    </a:ext>
                  </a:extLst>
                </p14:cNvPr>
                <p14:cNvContentPartPr/>
                <p14:nvPr/>
              </p14:nvContentPartPr>
              <p14:xfrm>
                <a:off x="9679360" y="2997000"/>
                <a:ext cx="155880" cy="291960"/>
              </p14:xfrm>
            </p:contentPart>
          </mc:Choice>
          <mc:Fallback xmlns="">
            <p:pic>
              <p:nvPicPr>
                <p:cNvPr id="235" name="Freihand 234">
                  <a:extLst>
                    <a:ext uri="{FF2B5EF4-FFF2-40B4-BE49-F238E27FC236}">
                      <a16:creationId xmlns:a16="http://schemas.microsoft.com/office/drawing/2014/main" id="{841C34DD-1C75-1105-23ED-AD3BCFA06306}"/>
                    </a:ext>
                  </a:extLst>
                </p:cNvPr>
                <p:cNvPicPr/>
                <p:nvPr/>
              </p:nvPicPr>
              <p:blipFill>
                <a:blip r:embed="rId475"/>
                <a:stretch>
                  <a:fillRect/>
                </a:stretch>
              </p:blipFill>
              <p:spPr>
                <a:xfrm>
                  <a:off x="9670720" y="2988000"/>
                  <a:ext cx="173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36" name="Freihand 235">
                  <a:extLst>
                    <a:ext uri="{FF2B5EF4-FFF2-40B4-BE49-F238E27FC236}">
                      <a16:creationId xmlns:a16="http://schemas.microsoft.com/office/drawing/2014/main" id="{5F275A71-2710-1179-9294-A88002F9D22B}"/>
                    </a:ext>
                  </a:extLst>
                </p14:cNvPr>
                <p14:cNvContentPartPr/>
                <p14:nvPr/>
              </p14:nvContentPartPr>
              <p14:xfrm>
                <a:off x="10083280" y="2978280"/>
                <a:ext cx="336240" cy="155880"/>
              </p14:xfrm>
            </p:contentPart>
          </mc:Choice>
          <mc:Fallback xmlns="">
            <p:pic>
              <p:nvPicPr>
                <p:cNvPr id="236" name="Freihand 235">
                  <a:extLst>
                    <a:ext uri="{FF2B5EF4-FFF2-40B4-BE49-F238E27FC236}">
                      <a16:creationId xmlns:a16="http://schemas.microsoft.com/office/drawing/2014/main" id="{5F275A71-2710-1179-9294-A88002F9D22B}"/>
                    </a:ext>
                  </a:extLst>
                </p:cNvPr>
                <p:cNvPicPr/>
                <p:nvPr/>
              </p:nvPicPr>
              <p:blipFill>
                <a:blip r:embed="rId477"/>
                <a:stretch>
                  <a:fillRect/>
                </a:stretch>
              </p:blipFill>
              <p:spPr>
                <a:xfrm>
                  <a:off x="10074640" y="2969640"/>
                  <a:ext cx="35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38" name="Freihand 237">
                  <a:extLst>
                    <a:ext uri="{FF2B5EF4-FFF2-40B4-BE49-F238E27FC236}">
                      <a16:creationId xmlns:a16="http://schemas.microsoft.com/office/drawing/2014/main" id="{11C65BC3-0333-84CF-78A5-220893063C26}"/>
                    </a:ext>
                  </a:extLst>
                </p14:cNvPr>
                <p14:cNvContentPartPr/>
                <p14:nvPr/>
              </p14:nvContentPartPr>
              <p14:xfrm>
                <a:off x="10488280" y="2871000"/>
                <a:ext cx="186120" cy="223200"/>
              </p14:xfrm>
            </p:contentPart>
          </mc:Choice>
          <mc:Fallback xmlns="">
            <p:pic>
              <p:nvPicPr>
                <p:cNvPr id="238" name="Freihand 237">
                  <a:extLst>
                    <a:ext uri="{FF2B5EF4-FFF2-40B4-BE49-F238E27FC236}">
                      <a16:creationId xmlns:a16="http://schemas.microsoft.com/office/drawing/2014/main" id="{11C65BC3-0333-84CF-78A5-220893063C26}"/>
                    </a:ext>
                  </a:extLst>
                </p:cNvPr>
                <p:cNvPicPr/>
                <p:nvPr/>
              </p:nvPicPr>
              <p:blipFill>
                <a:blip r:embed="rId479"/>
                <a:stretch>
                  <a:fillRect/>
                </a:stretch>
              </p:blipFill>
              <p:spPr>
                <a:xfrm>
                  <a:off x="10479280" y="2862000"/>
                  <a:ext cx="203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39" name="Freihand 238">
                  <a:extLst>
                    <a:ext uri="{FF2B5EF4-FFF2-40B4-BE49-F238E27FC236}">
                      <a16:creationId xmlns:a16="http://schemas.microsoft.com/office/drawing/2014/main" id="{00E06B8A-A048-2BA8-0A98-1451E8DBCF0E}"/>
                    </a:ext>
                  </a:extLst>
                </p14:cNvPr>
                <p14:cNvContentPartPr/>
                <p14:nvPr/>
              </p14:nvContentPartPr>
              <p14:xfrm>
                <a:off x="10777360" y="2785680"/>
                <a:ext cx="116280" cy="263520"/>
              </p14:xfrm>
            </p:contentPart>
          </mc:Choice>
          <mc:Fallback xmlns="">
            <p:pic>
              <p:nvPicPr>
                <p:cNvPr id="239" name="Freihand 238">
                  <a:extLst>
                    <a:ext uri="{FF2B5EF4-FFF2-40B4-BE49-F238E27FC236}">
                      <a16:creationId xmlns:a16="http://schemas.microsoft.com/office/drawing/2014/main" id="{00E06B8A-A048-2BA8-0A98-1451E8DBCF0E}"/>
                    </a:ext>
                  </a:extLst>
                </p:cNvPr>
                <p:cNvPicPr/>
                <p:nvPr/>
              </p:nvPicPr>
              <p:blipFill>
                <a:blip r:embed="rId481"/>
                <a:stretch>
                  <a:fillRect/>
                </a:stretch>
              </p:blipFill>
              <p:spPr>
                <a:xfrm>
                  <a:off x="10768360" y="2777040"/>
                  <a:ext cx="13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0" name="Freihand 239">
                  <a:extLst>
                    <a:ext uri="{FF2B5EF4-FFF2-40B4-BE49-F238E27FC236}">
                      <a16:creationId xmlns:a16="http://schemas.microsoft.com/office/drawing/2014/main" id="{342AF633-0179-4B50-713A-421D8B627AE9}"/>
                    </a:ext>
                  </a:extLst>
                </p14:cNvPr>
                <p14:cNvContentPartPr/>
                <p14:nvPr/>
              </p14:nvContentPartPr>
              <p14:xfrm>
                <a:off x="11049880" y="2763360"/>
                <a:ext cx="217800" cy="290880"/>
              </p14:xfrm>
            </p:contentPart>
          </mc:Choice>
          <mc:Fallback xmlns="">
            <p:pic>
              <p:nvPicPr>
                <p:cNvPr id="240" name="Freihand 239">
                  <a:extLst>
                    <a:ext uri="{FF2B5EF4-FFF2-40B4-BE49-F238E27FC236}">
                      <a16:creationId xmlns:a16="http://schemas.microsoft.com/office/drawing/2014/main" id="{342AF633-0179-4B50-713A-421D8B627AE9}"/>
                    </a:ext>
                  </a:extLst>
                </p:cNvPr>
                <p:cNvPicPr/>
                <p:nvPr/>
              </p:nvPicPr>
              <p:blipFill>
                <a:blip r:embed="rId483"/>
                <a:stretch>
                  <a:fillRect/>
                </a:stretch>
              </p:blipFill>
              <p:spPr>
                <a:xfrm>
                  <a:off x="11040880" y="2754360"/>
                  <a:ext cx="2354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41" name="Freihand 240">
                  <a:extLst>
                    <a:ext uri="{FF2B5EF4-FFF2-40B4-BE49-F238E27FC236}">
                      <a16:creationId xmlns:a16="http://schemas.microsoft.com/office/drawing/2014/main" id="{838AF7D3-4432-3FC7-6DF5-9A1848BCD556}"/>
                    </a:ext>
                  </a:extLst>
                </p14:cNvPr>
                <p14:cNvContentPartPr/>
                <p14:nvPr/>
              </p14:nvContentPartPr>
              <p14:xfrm>
                <a:off x="11337520" y="2594520"/>
                <a:ext cx="45000" cy="222480"/>
              </p14:xfrm>
            </p:contentPart>
          </mc:Choice>
          <mc:Fallback xmlns="">
            <p:pic>
              <p:nvPicPr>
                <p:cNvPr id="241" name="Freihand 240">
                  <a:extLst>
                    <a:ext uri="{FF2B5EF4-FFF2-40B4-BE49-F238E27FC236}">
                      <a16:creationId xmlns:a16="http://schemas.microsoft.com/office/drawing/2014/main" id="{838AF7D3-4432-3FC7-6DF5-9A1848BCD556}"/>
                    </a:ext>
                  </a:extLst>
                </p:cNvPr>
                <p:cNvPicPr/>
                <p:nvPr/>
              </p:nvPicPr>
              <p:blipFill>
                <a:blip r:embed="rId485"/>
                <a:stretch>
                  <a:fillRect/>
                </a:stretch>
              </p:blipFill>
              <p:spPr>
                <a:xfrm>
                  <a:off x="11328520" y="2585520"/>
                  <a:ext cx="62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43" name="Freihand 242">
                  <a:extLst>
                    <a:ext uri="{FF2B5EF4-FFF2-40B4-BE49-F238E27FC236}">
                      <a16:creationId xmlns:a16="http://schemas.microsoft.com/office/drawing/2014/main" id="{F93BE15F-D5D6-B05E-DCF5-3A6356CABC9F}"/>
                    </a:ext>
                  </a:extLst>
                </p14:cNvPr>
                <p14:cNvContentPartPr/>
                <p14:nvPr/>
              </p14:nvContentPartPr>
              <p14:xfrm>
                <a:off x="7534840" y="3432600"/>
                <a:ext cx="423000" cy="181800"/>
              </p14:xfrm>
            </p:contentPart>
          </mc:Choice>
          <mc:Fallback xmlns="">
            <p:pic>
              <p:nvPicPr>
                <p:cNvPr id="243" name="Freihand 242">
                  <a:extLst>
                    <a:ext uri="{FF2B5EF4-FFF2-40B4-BE49-F238E27FC236}">
                      <a16:creationId xmlns:a16="http://schemas.microsoft.com/office/drawing/2014/main" id="{F93BE15F-D5D6-B05E-DCF5-3A6356CABC9F}"/>
                    </a:ext>
                  </a:extLst>
                </p:cNvPr>
                <p:cNvPicPr/>
                <p:nvPr/>
              </p:nvPicPr>
              <p:blipFill>
                <a:blip r:embed="rId487"/>
                <a:stretch>
                  <a:fillRect/>
                </a:stretch>
              </p:blipFill>
              <p:spPr>
                <a:xfrm>
                  <a:off x="7526200" y="3423600"/>
                  <a:ext cx="440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44" name="Freihand 243">
                  <a:extLst>
                    <a:ext uri="{FF2B5EF4-FFF2-40B4-BE49-F238E27FC236}">
                      <a16:creationId xmlns:a16="http://schemas.microsoft.com/office/drawing/2014/main" id="{72136EDD-0D13-CC7F-D22C-86BD47D6F36C}"/>
                    </a:ext>
                  </a:extLst>
                </p14:cNvPr>
                <p14:cNvContentPartPr/>
                <p14:nvPr/>
              </p14:nvContentPartPr>
              <p14:xfrm>
                <a:off x="7873960" y="3313440"/>
                <a:ext cx="23040" cy="18720"/>
              </p14:xfrm>
            </p:contentPart>
          </mc:Choice>
          <mc:Fallback xmlns="">
            <p:pic>
              <p:nvPicPr>
                <p:cNvPr id="244" name="Freihand 243">
                  <a:extLst>
                    <a:ext uri="{FF2B5EF4-FFF2-40B4-BE49-F238E27FC236}">
                      <a16:creationId xmlns:a16="http://schemas.microsoft.com/office/drawing/2014/main" id="{72136EDD-0D13-CC7F-D22C-86BD47D6F36C}"/>
                    </a:ext>
                  </a:extLst>
                </p:cNvPr>
                <p:cNvPicPr/>
                <p:nvPr/>
              </p:nvPicPr>
              <p:blipFill>
                <a:blip r:embed="rId489"/>
                <a:stretch>
                  <a:fillRect/>
                </a:stretch>
              </p:blipFill>
              <p:spPr>
                <a:xfrm>
                  <a:off x="7864960" y="3304440"/>
                  <a:ext cx="40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45" name="Freihand 244">
                  <a:extLst>
                    <a:ext uri="{FF2B5EF4-FFF2-40B4-BE49-F238E27FC236}">
                      <a16:creationId xmlns:a16="http://schemas.microsoft.com/office/drawing/2014/main" id="{5AED37B2-FFAF-59EF-D1CD-1B7696BA6977}"/>
                    </a:ext>
                  </a:extLst>
                </p14:cNvPr>
                <p14:cNvContentPartPr/>
                <p14:nvPr/>
              </p14:nvContentPartPr>
              <p14:xfrm>
                <a:off x="8020480" y="3328560"/>
                <a:ext cx="344520" cy="200520"/>
              </p14:xfrm>
            </p:contentPart>
          </mc:Choice>
          <mc:Fallback xmlns="">
            <p:pic>
              <p:nvPicPr>
                <p:cNvPr id="245" name="Freihand 244">
                  <a:extLst>
                    <a:ext uri="{FF2B5EF4-FFF2-40B4-BE49-F238E27FC236}">
                      <a16:creationId xmlns:a16="http://schemas.microsoft.com/office/drawing/2014/main" id="{5AED37B2-FFAF-59EF-D1CD-1B7696BA6977}"/>
                    </a:ext>
                  </a:extLst>
                </p:cNvPr>
                <p:cNvPicPr/>
                <p:nvPr/>
              </p:nvPicPr>
              <p:blipFill>
                <a:blip r:embed="rId491"/>
                <a:stretch>
                  <a:fillRect/>
                </a:stretch>
              </p:blipFill>
              <p:spPr>
                <a:xfrm>
                  <a:off x="8011480" y="3319560"/>
                  <a:ext cx="362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46" name="Freihand 245">
                  <a:extLst>
                    <a:ext uri="{FF2B5EF4-FFF2-40B4-BE49-F238E27FC236}">
                      <a16:creationId xmlns:a16="http://schemas.microsoft.com/office/drawing/2014/main" id="{CDA76041-C7D7-F7DE-B9CA-2288F48B7C9A}"/>
                    </a:ext>
                  </a:extLst>
                </p14:cNvPr>
                <p14:cNvContentPartPr/>
                <p14:nvPr/>
              </p14:nvContentPartPr>
              <p14:xfrm>
                <a:off x="8550760" y="3263040"/>
                <a:ext cx="216000" cy="304920"/>
              </p14:xfrm>
            </p:contentPart>
          </mc:Choice>
          <mc:Fallback xmlns="">
            <p:pic>
              <p:nvPicPr>
                <p:cNvPr id="246" name="Freihand 245">
                  <a:extLst>
                    <a:ext uri="{FF2B5EF4-FFF2-40B4-BE49-F238E27FC236}">
                      <a16:creationId xmlns:a16="http://schemas.microsoft.com/office/drawing/2014/main" id="{CDA76041-C7D7-F7DE-B9CA-2288F48B7C9A}"/>
                    </a:ext>
                  </a:extLst>
                </p:cNvPr>
                <p:cNvPicPr/>
                <p:nvPr/>
              </p:nvPicPr>
              <p:blipFill>
                <a:blip r:embed="rId493"/>
                <a:stretch>
                  <a:fillRect/>
                </a:stretch>
              </p:blipFill>
              <p:spPr>
                <a:xfrm>
                  <a:off x="8541760" y="3254040"/>
                  <a:ext cx="2336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47" name="Freihand 246">
                  <a:extLst>
                    <a:ext uri="{FF2B5EF4-FFF2-40B4-BE49-F238E27FC236}">
                      <a16:creationId xmlns:a16="http://schemas.microsoft.com/office/drawing/2014/main" id="{1D33CEA8-FC95-BC4F-7F53-BB8990E86A6D}"/>
                    </a:ext>
                  </a:extLst>
                </p14:cNvPr>
                <p14:cNvContentPartPr/>
                <p14:nvPr/>
              </p14:nvContentPartPr>
              <p14:xfrm>
                <a:off x="8733640" y="3246480"/>
                <a:ext cx="304560" cy="291240"/>
              </p14:xfrm>
            </p:contentPart>
          </mc:Choice>
          <mc:Fallback xmlns="">
            <p:pic>
              <p:nvPicPr>
                <p:cNvPr id="247" name="Freihand 246">
                  <a:extLst>
                    <a:ext uri="{FF2B5EF4-FFF2-40B4-BE49-F238E27FC236}">
                      <a16:creationId xmlns:a16="http://schemas.microsoft.com/office/drawing/2014/main" id="{1D33CEA8-FC95-BC4F-7F53-BB8990E86A6D}"/>
                    </a:ext>
                  </a:extLst>
                </p:cNvPr>
                <p:cNvPicPr/>
                <p:nvPr/>
              </p:nvPicPr>
              <p:blipFill>
                <a:blip r:embed="rId495"/>
                <a:stretch>
                  <a:fillRect/>
                </a:stretch>
              </p:blipFill>
              <p:spPr>
                <a:xfrm>
                  <a:off x="8725000" y="3237840"/>
                  <a:ext cx="3222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48" name="Freihand 247">
                  <a:extLst>
                    <a:ext uri="{FF2B5EF4-FFF2-40B4-BE49-F238E27FC236}">
                      <a16:creationId xmlns:a16="http://schemas.microsoft.com/office/drawing/2014/main" id="{9C091DDE-18D3-C5E4-5354-C060D78C62CB}"/>
                    </a:ext>
                  </a:extLst>
                </p14:cNvPr>
                <p14:cNvContentPartPr/>
                <p14:nvPr/>
              </p14:nvContentPartPr>
              <p14:xfrm>
                <a:off x="9103360" y="3363840"/>
                <a:ext cx="119880" cy="179640"/>
              </p14:xfrm>
            </p:contentPart>
          </mc:Choice>
          <mc:Fallback xmlns="">
            <p:pic>
              <p:nvPicPr>
                <p:cNvPr id="248" name="Freihand 247">
                  <a:extLst>
                    <a:ext uri="{FF2B5EF4-FFF2-40B4-BE49-F238E27FC236}">
                      <a16:creationId xmlns:a16="http://schemas.microsoft.com/office/drawing/2014/main" id="{9C091DDE-18D3-C5E4-5354-C060D78C62CB}"/>
                    </a:ext>
                  </a:extLst>
                </p:cNvPr>
                <p:cNvPicPr/>
                <p:nvPr/>
              </p:nvPicPr>
              <p:blipFill>
                <a:blip r:embed="rId497"/>
                <a:stretch>
                  <a:fillRect/>
                </a:stretch>
              </p:blipFill>
              <p:spPr>
                <a:xfrm>
                  <a:off x="9094360" y="3355200"/>
                  <a:ext cx="137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49" name="Freihand 248">
                  <a:extLst>
                    <a:ext uri="{FF2B5EF4-FFF2-40B4-BE49-F238E27FC236}">
                      <a16:creationId xmlns:a16="http://schemas.microsoft.com/office/drawing/2014/main" id="{7C8008A4-2AFE-3545-609C-757F8EFDBD99}"/>
                    </a:ext>
                  </a:extLst>
                </p14:cNvPr>
                <p14:cNvContentPartPr/>
                <p14:nvPr/>
              </p14:nvContentPartPr>
              <p14:xfrm>
                <a:off x="9271840" y="3350520"/>
                <a:ext cx="89280" cy="156240"/>
              </p14:xfrm>
            </p:contentPart>
          </mc:Choice>
          <mc:Fallback xmlns="">
            <p:pic>
              <p:nvPicPr>
                <p:cNvPr id="249" name="Freihand 248">
                  <a:extLst>
                    <a:ext uri="{FF2B5EF4-FFF2-40B4-BE49-F238E27FC236}">
                      <a16:creationId xmlns:a16="http://schemas.microsoft.com/office/drawing/2014/main" id="{7C8008A4-2AFE-3545-609C-757F8EFDBD99}"/>
                    </a:ext>
                  </a:extLst>
                </p:cNvPr>
                <p:cNvPicPr/>
                <p:nvPr/>
              </p:nvPicPr>
              <p:blipFill>
                <a:blip r:embed="rId499"/>
                <a:stretch>
                  <a:fillRect/>
                </a:stretch>
              </p:blipFill>
              <p:spPr>
                <a:xfrm>
                  <a:off x="9263200" y="3341520"/>
                  <a:ext cx="106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1" name="Freihand 250">
                  <a:extLst>
                    <a:ext uri="{FF2B5EF4-FFF2-40B4-BE49-F238E27FC236}">
                      <a16:creationId xmlns:a16="http://schemas.microsoft.com/office/drawing/2014/main" id="{DB5B097A-8E14-B2D0-CDA6-7FED917784BF}"/>
                    </a:ext>
                  </a:extLst>
                </p14:cNvPr>
                <p14:cNvContentPartPr/>
                <p14:nvPr/>
              </p14:nvContentPartPr>
              <p14:xfrm>
                <a:off x="9540400" y="3357000"/>
                <a:ext cx="247680" cy="150480"/>
              </p14:xfrm>
            </p:contentPart>
          </mc:Choice>
          <mc:Fallback xmlns="">
            <p:pic>
              <p:nvPicPr>
                <p:cNvPr id="251" name="Freihand 250">
                  <a:extLst>
                    <a:ext uri="{FF2B5EF4-FFF2-40B4-BE49-F238E27FC236}">
                      <a16:creationId xmlns:a16="http://schemas.microsoft.com/office/drawing/2014/main" id="{DB5B097A-8E14-B2D0-CDA6-7FED917784BF}"/>
                    </a:ext>
                  </a:extLst>
                </p:cNvPr>
                <p:cNvPicPr/>
                <p:nvPr/>
              </p:nvPicPr>
              <p:blipFill>
                <a:blip r:embed="rId501"/>
                <a:stretch>
                  <a:fillRect/>
                </a:stretch>
              </p:blipFill>
              <p:spPr>
                <a:xfrm>
                  <a:off x="9531400" y="3348000"/>
                  <a:ext cx="265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3" name="Freihand 252">
                  <a:extLst>
                    <a:ext uri="{FF2B5EF4-FFF2-40B4-BE49-F238E27FC236}">
                      <a16:creationId xmlns:a16="http://schemas.microsoft.com/office/drawing/2014/main" id="{6367A490-8840-D758-D034-16C2A26D14A1}"/>
                    </a:ext>
                  </a:extLst>
                </p14:cNvPr>
                <p14:cNvContentPartPr/>
                <p14:nvPr/>
              </p14:nvContentPartPr>
              <p14:xfrm>
                <a:off x="9538600" y="3331440"/>
                <a:ext cx="566640" cy="184320"/>
              </p14:xfrm>
            </p:contentPart>
          </mc:Choice>
          <mc:Fallback xmlns="">
            <p:pic>
              <p:nvPicPr>
                <p:cNvPr id="253" name="Freihand 252">
                  <a:extLst>
                    <a:ext uri="{FF2B5EF4-FFF2-40B4-BE49-F238E27FC236}">
                      <a16:creationId xmlns:a16="http://schemas.microsoft.com/office/drawing/2014/main" id="{6367A490-8840-D758-D034-16C2A26D14A1}"/>
                    </a:ext>
                  </a:extLst>
                </p:cNvPr>
                <p:cNvPicPr/>
                <p:nvPr/>
              </p:nvPicPr>
              <p:blipFill>
                <a:blip r:embed="rId503"/>
                <a:stretch>
                  <a:fillRect/>
                </a:stretch>
              </p:blipFill>
              <p:spPr>
                <a:xfrm>
                  <a:off x="9529960" y="3322800"/>
                  <a:ext cx="58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4" name="Freihand 253">
                  <a:extLst>
                    <a:ext uri="{FF2B5EF4-FFF2-40B4-BE49-F238E27FC236}">
                      <a16:creationId xmlns:a16="http://schemas.microsoft.com/office/drawing/2014/main" id="{D99EF9F0-CFA8-90AB-DC74-EDADB9E9BD56}"/>
                    </a:ext>
                  </a:extLst>
                </p14:cNvPr>
                <p14:cNvContentPartPr/>
                <p14:nvPr/>
              </p14:nvContentPartPr>
              <p14:xfrm>
                <a:off x="10198840" y="3207960"/>
                <a:ext cx="137880" cy="271440"/>
              </p14:xfrm>
            </p:contentPart>
          </mc:Choice>
          <mc:Fallback xmlns="">
            <p:pic>
              <p:nvPicPr>
                <p:cNvPr id="254" name="Freihand 253">
                  <a:extLst>
                    <a:ext uri="{FF2B5EF4-FFF2-40B4-BE49-F238E27FC236}">
                      <a16:creationId xmlns:a16="http://schemas.microsoft.com/office/drawing/2014/main" id="{D99EF9F0-CFA8-90AB-DC74-EDADB9E9BD56}"/>
                    </a:ext>
                  </a:extLst>
                </p:cNvPr>
                <p:cNvPicPr/>
                <p:nvPr/>
              </p:nvPicPr>
              <p:blipFill>
                <a:blip r:embed="rId505"/>
                <a:stretch>
                  <a:fillRect/>
                </a:stretch>
              </p:blipFill>
              <p:spPr>
                <a:xfrm>
                  <a:off x="10189840" y="3199320"/>
                  <a:ext cx="155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55" name="Freihand 254">
                  <a:extLst>
                    <a:ext uri="{FF2B5EF4-FFF2-40B4-BE49-F238E27FC236}">
                      <a16:creationId xmlns:a16="http://schemas.microsoft.com/office/drawing/2014/main" id="{EA367CEE-5C6E-B8C5-AE4C-63E1D00B8A3F}"/>
                    </a:ext>
                  </a:extLst>
                </p14:cNvPr>
                <p14:cNvContentPartPr/>
                <p14:nvPr/>
              </p14:nvContentPartPr>
              <p14:xfrm>
                <a:off x="10077880" y="3183480"/>
                <a:ext cx="67320" cy="7920"/>
              </p14:xfrm>
            </p:contentPart>
          </mc:Choice>
          <mc:Fallback xmlns="">
            <p:pic>
              <p:nvPicPr>
                <p:cNvPr id="255" name="Freihand 254">
                  <a:extLst>
                    <a:ext uri="{FF2B5EF4-FFF2-40B4-BE49-F238E27FC236}">
                      <a16:creationId xmlns:a16="http://schemas.microsoft.com/office/drawing/2014/main" id="{EA367CEE-5C6E-B8C5-AE4C-63E1D00B8A3F}"/>
                    </a:ext>
                  </a:extLst>
                </p:cNvPr>
                <p:cNvPicPr/>
                <p:nvPr/>
              </p:nvPicPr>
              <p:blipFill>
                <a:blip r:embed="rId507"/>
                <a:stretch>
                  <a:fillRect/>
                </a:stretch>
              </p:blipFill>
              <p:spPr>
                <a:xfrm>
                  <a:off x="10069240" y="3174480"/>
                  <a:ext cx="84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56" name="Freihand 255">
                  <a:extLst>
                    <a:ext uri="{FF2B5EF4-FFF2-40B4-BE49-F238E27FC236}">
                      <a16:creationId xmlns:a16="http://schemas.microsoft.com/office/drawing/2014/main" id="{F8506001-51AC-2F46-1571-D0390049E8A0}"/>
                    </a:ext>
                  </a:extLst>
                </p14:cNvPr>
                <p14:cNvContentPartPr/>
                <p14:nvPr/>
              </p14:nvContentPartPr>
              <p14:xfrm>
                <a:off x="10470280" y="3277440"/>
                <a:ext cx="228600" cy="165960"/>
              </p14:xfrm>
            </p:contentPart>
          </mc:Choice>
          <mc:Fallback xmlns="">
            <p:pic>
              <p:nvPicPr>
                <p:cNvPr id="256" name="Freihand 255">
                  <a:extLst>
                    <a:ext uri="{FF2B5EF4-FFF2-40B4-BE49-F238E27FC236}">
                      <a16:creationId xmlns:a16="http://schemas.microsoft.com/office/drawing/2014/main" id="{F8506001-51AC-2F46-1571-D0390049E8A0}"/>
                    </a:ext>
                  </a:extLst>
                </p:cNvPr>
                <p:cNvPicPr/>
                <p:nvPr/>
              </p:nvPicPr>
              <p:blipFill>
                <a:blip r:embed="rId509"/>
                <a:stretch>
                  <a:fillRect/>
                </a:stretch>
              </p:blipFill>
              <p:spPr>
                <a:xfrm>
                  <a:off x="10461640" y="3268440"/>
                  <a:ext cx="246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57" name="Freihand 256">
                  <a:extLst>
                    <a:ext uri="{FF2B5EF4-FFF2-40B4-BE49-F238E27FC236}">
                      <a16:creationId xmlns:a16="http://schemas.microsoft.com/office/drawing/2014/main" id="{FF78AB03-0DBE-4B3C-209D-CD3569758254}"/>
                    </a:ext>
                  </a:extLst>
                </p14:cNvPr>
                <p14:cNvContentPartPr/>
                <p14:nvPr/>
              </p14:nvContentPartPr>
              <p14:xfrm>
                <a:off x="10723000" y="3274200"/>
                <a:ext cx="100440" cy="131040"/>
              </p14:xfrm>
            </p:contentPart>
          </mc:Choice>
          <mc:Fallback xmlns="">
            <p:pic>
              <p:nvPicPr>
                <p:cNvPr id="257" name="Freihand 256">
                  <a:extLst>
                    <a:ext uri="{FF2B5EF4-FFF2-40B4-BE49-F238E27FC236}">
                      <a16:creationId xmlns:a16="http://schemas.microsoft.com/office/drawing/2014/main" id="{FF78AB03-0DBE-4B3C-209D-CD3569758254}"/>
                    </a:ext>
                  </a:extLst>
                </p:cNvPr>
                <p:cNvPicPr/>
                <p:nvPr/>
              </p:nvPicPr>
              <p:blipFill>
                <a:blip r:embed="rId511"/>
                <a:stretch>
                  <a:fillRect/>
                </a:stretch>
              </p:blipFill>
              <p:spPr>
                <a:xfrm>
                  <a:off x="10714360" y="3265560"/>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58" name="Freihand 257">
                  <a:extLst>
                    <a:ext uri="{FF2B5EF4-FFF2-40B4-BE49-F238E27FC236}">
                      <a16:creationId xmlns:a16="http://schemas.microsoft.com/office/drawing/2014/main" id="{A1875529-53FD-AF63-29DE-103B1463502F}"/>
                    </a:ext>
                  </a:extLst>
                </p14:cNvPr>
                <p14:cNvContentPartPr/>
                <p14:nvPr/>
              </p14:nvContentPartPr>
              <p14:xfrm>
                <a:off x="10882840" y="3125880"/>
                <a:ext cx="122040" cy="288720"/>
              </p14:xfrm>
            </p:contentPart>
          </mc:Choice>
          <mc:Fallback xmlns="">
            <p:pic>
              <p:nvPicPr>
                <p:cNvPr id="258" name="Freihand 257">
                  <a:extLst>
                    <a:ext uri="{FF2B5EF4-FFF2-40B4-BE49-F238E27FC236}">
                      <a16:creationId xmlns:a16="http://schemas.microsoft.com/office/drawing/2014/main" id="{A1875529-53FD-AF63-29DE-103B1463502F}"/>
                    </a:ext>
                  </a:extLst>
                </p:cNvPr>
                <p:cNvPicPr/>
                <p:nvPr/>
              </p:nvPicPr>
              <p:blipFill>
                <a:blip r:embed="rId513"/>
                <a:stretch>
                  <a:fillRect/>
                </a:stretch>
              </p:blipFill>
              <p:spPr>
                <a:xfrm>
                  <a:off x="10873840" y="3117240"/>
                  <a:ext cx="1396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59" name="Freihand 258">
                  <a:extLst>
                    <a:ext uri="{FF2B5EF4-FFF2-40B4-BE49-F238E27FC236}">
                      <a16:creationId xmlns:a16="http://schemas.microsoft.com/office/drawing/2014/main" id="{4F4905FC-490A-D155-6507-88790A870B33}"/>
                    </a:ext>
                  </a:extLst>
                </p14:cNvPr>
                <p14:cNvContentPartPr/>
                <p14:nvPr/>
              </p14:nvContentPartPr>
              <p14:xfrm>
                <a:off x="11027560" y="3250440"/>
                <a:ext cx="107640" cy="126360"/>
              </p14:xfrm>
            </p:contentPart>
          </mc:Choice>
          <mc:Fallback xmlns="">
            <p:pic>
              <p:nvPicPr>
                <p:cNvPr id="259" name="Freihand 258">
                  <a:extLst>
                    <a:ext uri="{FF2B5EF4-FFF2-40B4-BE49-F238E27FC236}">
                      <a16:creationId xmlns:a16="http://schemas.microsoft.com/office/drawing/2014/main" id="{4F4905FC-490A-D155-6507-88790A870B33}"/>
                    </a:ext>
                  </a:extLst>
                </p:cNvPr>
                <p:cNvPicPr/>
                <p:nvPr/>
              </p:nvPicPr>
              <p:blipFill>
                <a:blip r:embed="rId515"/>
                <a:stretch>
                  <a:fillRect/>
                </a:stretch>
              </p:blipFill>
              <p:spPr>
                <a:xfrm>
                  <a:off x="11018560" y="3241440"/>
                  <a:ext cx="125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0" name="Freihand 259">
                  <a:extLst>
                    <a:ext uri="{FF2B5EF4-FFF2-40B4-BE49-F238E27FC236}">
                      <a16:creationId xmlns:a16="http://schemas.microsoft.com/office/drawing/2014/main" id="{C0CA0D11-1FBC-8FAA-BFB2-3A4FD14CC555}"/>
                    </a:ext>
                  </a:extLst>
                </p14:cNvPr>
                <p14:cNvContentPartPr/>
                <p14:nvPr/>
              </p14:nvContentPartPr>
              <p14:xfrm>
                <a:off x="11153200" y="3113280"/>
                <a:ext cx="123120" cy="259920"/>
              </p14:xfrm>
            </p:contentPart>
          </mc:Choice>
          <mc:Fallback xmlns="">
            <p:pic>
              <p:nvPicPr>
                <p:cNvPr id="260" name="Freihand 259">
                  <a:extLst>
                    <a:ext uri="{FF2B5EF4-FFF2-40B4-BE49-F238E27FC236}">
                      <a16:creationId xmlns:a16="http://schemas.microsoft.com/office/drawing/2014/main" id="{C0CA0D11-1FBC-8FAA-BFB2-3A4FD14CC555}"/>
                    </a:ext>
                  </a:extLst>
                </p:cNvPr>
                <p:cNvPicPr/>
                <p:nvPr/>
              </p:nvPicPr>
              <p:blipFill>
                <a:blip r:embed="rId517"/>
                <a:stretch>
                  <a:fillRect/>
                </a:stretch>
              </p:blipFill>
              <p:spPr>
                <a:xfrm>
                  <a:off x="11144560" y="3104640"/>
                  <a:ext cx="140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1" name="Freihand 260">
                  <a:extLst>
                    <a:ext uri="{FF2B5EF4-FFF2-40B4-BE49-F238E27FC236}">
                      <a16:creationId xmlns:a16="http://schemas.microsoft.com/office/drawing/2014/main" id="{64A55FBA-3FB3-F6E7-BD13-406494B8EA99}"/>
                    </a:ext>
                  </a:extLst>
                </p14:cNvPr>
                <p14:cNvContentPartPr/>
                <p14:nvPr/>
              </p14:nvContentPartPr>
              <p14:xfrm>
                <a:off x="11296120" y="3204360"/>
                <a:ext cx="249840" cy="151560"/>
              </p14:xfrm>
            </p:contentPart>
          </mc:Choice>
          <mc:Fallback xmlns="">
            <p:pic>
              <p:nvPicPr>
                <p:cNvPr id="261" name="Freihand 260">
                  <a:extLst>
                    <a:ext uri="{FF2B5EF4-FFF2-40B4-BE49-F238E27FC236}">
                      <a16:creationId xmlns:a16="http://schemas.microsoft.com/office/drawing/2014/main" id="{64A55FBA-3FB3-F6E7-BD13-406494B8EA99}"/>
                    </a:ext>
                  </a:extLst>
                </p:cNvPr>
                <p:cNvPicPr/>
                <p:nvPr/>
              </p:nvPicPr>
              <p:blipFill>
                <a:blip r:embed="rId519"/>
                <a:stretch>
                  <a:fillRect/>
                </a:stretch>
              </p:blipFill>
              <p:spPr>
                <a:xfrm>
                  <a:off x="11287120" y="3195720"/>
                  <a:ext cx="267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3" name="Freihand 352">
                  <a:extLst>
                    <a:ext uri="{FF2B5EF4-FFF2-40B4-BE49-F238E27FC236}">
                      <a16:creationId xmlns:a16="http://schemas.microsoft.com/office/drawing/2014/main" id="{E4325D84-04E4-3F89-659B-F149EF75098E}"/>
                    </a:ext>
                  </a:extLst>
                </p14:cNvPr>
                <p14:cNvContentPartPr/>
                <p14:nvPr/>
              </p14:nvContentPartPr>
              <p14:xfrm>
                <a:off x="8226400" y="3688920"/>
                <a:ext cx="419760" cy="482760"/>
              </p14:xfrm>
            </p:contentPart>
          </mc:Choice>
          <mc:Fallback xmlns="">
            <p:pic>
              <p:nvPicPr>
                <p:cNvPr id="353" name="Freihand 352">
                  <a:extLst>
                    <a:ext uri="{FF2B5EF4-FFF2-40B4-BE49-F238E27FC236}">
                      <a16:creationId xmlns:a16="http://schemas.microsoft.com/office/drawing/2014/main" id="{E4325D84-04E4-3F89-659B-F149EF75098E}"/>
                    </a:ext>
                  </a:extLst>
                </p:cNvPr>
                <p:cNvPicPr/>
                <p:nvPr/>
              </p:nvPicPr>
              <p:blipFill>
                <a:blip r:embed="rId521"/>
                <a:stretch>
                  <a:fillRect/>
                </a:stretch>
              </p:blipFill>
              <p:spPr>
                <a:xfrm>
                  <a:off x="8217760" y="3680280"/>
                  <a:ext cx="4374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4" name="Freihand 353">
                  <a:extLst>
                    <a:ext uri="{FF2B5EF4-FFF2-40B4-BE49-F238E27FC236}">
                      <a16:creationId xmlns:a16="http://schemas.microsoft.com/office/drawing/2014/main" id="{FF738FBE-BDA5-F231-45D7-7A743F420725}"/>
                    </a:ext>
                  </a:extLst>
                </p14:cNvPr>
                <p14:cNvContentPartPr/>
                <p14:nvPr/>
              </p14:nvContentPartPr>
              <p14:xfrm>
                <a:off x="8385160" y="3606480"/>
                <a:ext cx="14760" cy="18000"/>
              </p14:xfrm>
            </p:contentPart>
          </mc:Choice>
          <mc:Fallback xmlns="">
            <p:pic>
              <p:nvPicPr>
                <p:cNvPr id="354" name="Freihand 353">
                  <a:extLst>
                    <a:ext uri="{FF2B5EF4-FFF2-40B4-BE49-F238E27FC236}">
                      <a16:creationId xmlns:a16="http://schemas.microsoft.com/office/drawing/2014/main" id="{FF738FBE-BDA5-F231-45D7-7A743F420725}"/>
                    </a:ext>
                  </a:extLst>
                </p:cNvPr>
                <p:cNvPicPr/>
                <p:nvPr/>
              </p:nvPicPr>
              <p:blipFill>
                <a:blip r:embed="rId523"/>
                <a:stretch>
                  <a:fillRect/>
                </a:stretch>
              </p:blipFill>
              <p:spPr>
                <a:xfrm>
                  <a:off x="8376520" y="3597840"/>
                  <a:ext cx="32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5" name="Freihand 354">
                  <a:extLst>
                    <a:ext uri="{FF2B5EF4-FFF2-40B4-BE49-F238E27FC236}">
                      <a16:creationId xmlns:a16="http://schemas.microsoft.com/office/drawing/2014/main" id="{CB46B537-42DD-B506-7EFF-8C5FEB3BC7DB}"/>
                    </a:ext>
                  </a:extLst>
                </p14:cNvPr>
                <p14:cNvContentPartPr/>
                <p14:nvPr/>
              </p14:nvContentPartPr>
              <p14:xfrm>
                <a:off x="8997160" y="3782520"/>
                <a:ext cx="138960" cy="194760"/>
              </p14:xfrm>
            </p:contentPart>
          </mc:Choice>
          <mc:Fallback xmlns="">
            <p:pic>
              <p:nvPicPr>
                <p:cNvPr id="355" name="Freihand 354">
                  <a:extLst>
                    <a:ext uri="{FF2B5EF4-FFF2-40B4-BE49-F238E27FC236}">
                      <a16:creationId xmlns:a16="http://schemas.microsoft.com/office/drawing/2014/main" id="{CB46B537-42DD-B506-7EFF-8C5FEB3BC7DB}"/>
                    </a:ext>
                  </a:extLst>
                </p:cNvPr>
                <p:cNvPicPr/>
                <p:nvPr/>
              </p:nvPicPr>
              <p:blipFill>
                <a:blip r:embed="rId525"/>
                <a:stretch>
                  <a:fillRect/>
                </a:stretch>
              </p:blipFill>
              <p:spPr>
                <a:xfrm>
                  <a:off x="8988520" y="3773880"/>
                  <a:ext cx="156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6" name="Freihand 355">
                  <a:extLst>
                    <a:ext uri="{FF2B5EF4-FFF2-40B4-BE49-F238E27FC236}">
                      <a16:creationId xmlns:a16="http://schemas.microsoft.com/office/drawing/2014/main" id="{E18993FA-0386-0E66-C9EC-023E4732CEE4}"/>
                    </a:ext>
                  </a:extLst>
                </p14:cNvPr>
                <p14:cNvContentPartPr/>
                <p14:nvPr/>
              </p14:nvContentPartPr>
              <p14:xfrm>
                <a:off x="9144760" y="3675600"/>
                <a:ext cx="138600" cy="252360"/>
              </p14:xfrm>
            </p:contentPart>
          </mc:Choice>
          <mc:Fallback xmlns="">
            <p:pic>
              <p:nvPicPr>
                <p:cNvPr id="356" name="Freihand 355">
                  <a:extLst>
                    <a:ext uri="{FF2B5EF4-FFF2-40B4-BE49-F238E27FC236}">
                      <a16:creationId xmlns:a16="http://schemas.microsoft.com/office/drawing/2014/main" id="{E18993FA-0386-0E66-C9EC-023E4732CEE4}"/>
                    </a:ext>
                  </a:extLst>
                </p:cNvPr>
                <p:cNvPicPr/>
                <p:nvPr/>
              </p:nvPicPr>
              <p:blipFill>
                <a:blip r:embed="rId527"/>
                <a:stretch>
                  <a:fillRect/>
                </a:stretch>
              </p:blipFill>
              <p:spPr>
                <a:xfrm>
                  <a:off x="9135760" y="3666960"/>
                  <a:ext cx="156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7" name="Freihand 356">
                  <a:extLst>
                    <a:ext uri="{FF2B5EF4-FFF2-40B4-BE49-F238E27FC236}">
                      <a16:creationId xmlns:a16="http://schemas.microsoft.com/office/drawing/2014/main" id="{9E3CB34A-0127-D8AE-8296-A95233D4E191}"/>
                    </a:ext>
                  </a:extLst>
                </p14:cNvPr>
                <p14:cNvContentPartPr/>
                <p14:nvPr/>
              </p14:nvContentPartPr>
              <p14:xfrm>
                <a:off x="9328720" y="3762720"/>
                <a:ext cx="223560" cy="193320"/>
              </p14:xfrm>
            </p:contentPart>
          </mc:Choice>
          <mc:Fallback xmlns="">
            <p:pic>
              <p:nvPicPr>
                <p:cNvPr id="357" name="Freihand 356">
                  <a:extLst>
                    <a:ext uri="{FF2B5EF4-FFF2-40B4-BE49-F238E27FC236}">
                      <a16:creationId xmlns:a16="http://schemas.microsoft.com/office/drawing/2014/main" id="{9E3CB34A-0127-D8AE-8296-A95233D4E191}"/>
                    </a:ext>
                  </a:extLst>
                </p:cNvPr>
                <p:cNvPicPr/>
                <p:nvPr/>
              </p:nvPicPr>
              <p:blipFill>
                <a:blip r:embed="rId529"/>
                <a:stretch>
                  <a:fillRect/>
                </a:stretch>
              </p:blipFill>
              <p:spPr>
                <a:xfrm>
                  <a:off x="9319720" y="3754080"/>
                  <a:ext cx="241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8" name="Freihand 357">
                  <a:extLst>
                    <a:ext uri="{FF2B5EF4-FFF2-40B4-BE49-F238E27FC236}">
                      <a16:creationId xmlns:a16="http://schemas.microsoft.com/office/drawing/2014/main" id="{64F10817-7D68-3E5E-B76F-67A7E83908C6}"/>
                    </a:ext>
                  </a:extLst>
                </p14:cNvPr>
                <p14:cNvContentPartPr/>
                <p14:nvPr/>
              </p14:nvContentPartPr>
              <p14:xfrm>
                <a:off x="9834880" y="3699360"/>
                <a:ext cx="191160" cy="315000"/>
              </p14:xfrm>
            </p:contentPart>
          </mc:Choice>
          <mc:Fallback xmlns="">
            <p:pic>
              <p:nvPicPr>
                <p:cNvPr id="358" name="Freihand 357">
                  <a:extLst>
                    <a:ext uri="{FF2B5EF4-FFF2-40B4-BE49-F238E27FC236}">
                      <a16:creationId xmlns:a16="http://schemas.microsoft.com/office/drawing/2014/main" id="{64F10817-7D68-3E5E-B76F-67A7E83908C6}"/>
                    </a:ext>
                  </a:extLst>
                </p:cNvPr>
                <p:cNvPicPr/>
                <p:nvPr/>
              </p:nvPicPr>
              <p:blipFill>
                <a:blip r:embed="rId531"/>
                <a:stretch>
                  <a:fillRect/>
                </a:stretch>
              </p:blipFill>
              <p:spPr>
                <a:xfrm>
                  <a:off x="9825880" y="3690360"/>
                  <a:ext cx="208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9" name="Freihand 358">
                  <a:extLst>
                    <a:ext uri="{FF2B5EF4-FFF2-40B4-BE49-F238E27FC236}">
                      <a16:creationId xmlns:a16="http://schemas.microsoft.com/office/drawing/2014/main" id="{E1ADCFF9-CC89-A2B2-CA13-47A3474814C1}"/>
                    </a:ext>
                  </a:extLst>
                </p14:cNvPr>
                <p14:cNvContentPartPr/>
                <p14:nvPr/>
              </p14:nvContentPartPr>
              <p14:xfrm>
                <a:off x="9934240" y="3858120"/>
                <a:ext cx="87480" cy="38880"/>
              </p14:xfrm>
            </p:contentPart>
          </mc:Choice>
          <mc:Fallback xmlns="">
            <p:pic>
              <p:nvPicPr>
                <p:cNvPr id="359" name="Freihand 358">
                  <a:extLst>
                    <a:ext uri="{FF2B5EF4-FFF2-40B4-BE49-F238E27FC236}">
                      <a16:creationId xmlns:a16="http://schemas.microsoft.com/office/drawing/2014/main" id="{E1ADCFF9-CC89-A2B2-CA13-47A3474814C1}"/>
                    </a:ext>
                  </a:extLst>
                </p:cNvPr>
                <p:cNvPicPr/>
                <p:nvPr/>
              </p:nvPicPr>
              <p:blipFill>
                <a:blip r:embed="rId533"/>
                <a:stretch>
                  <a:fillRect/>
                </a:stretch>
              </p:blipFill>
              <p:spPr>
                <a:xfrm>
                  <a:off x="9925240" y="3849480"/>
                  <a:ext cx="105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0" name="Freihand 359">
                  <a:extLst>
                    <a:ext uri="{FF2B5EF4-FFF2-40B4-BE49-F238E27FC236}">
                      <a16:creationId xmlns:a16="http://schemas.microsoft.com/office/drawing/2014/main" id="{3DDA69FD-E99C-C8EE-F419-57282E7B49CF}"/>
                    </a:ext>
                  </a:extLst>
                </p14:cNvPr>
                <p14:cNvContentPartPr/>
                <p14:nvPr/>
              </p14:nvContentPartPr>
              <p14:xfrm>
                <a:off x="10109560" y="3675960"/>
                <a:ext cx="140400" cy="273600"/>
              </p14:xfrm>
            </p:contentPart>
          </mc:Choice>
          <mc:Fallback xmlns="">
            <p:pic>
              <p:nvPicPr>
                <p:cNvPr id="360" name="Freihand 359">
                  <a:extLst>
                    <a:ext uri="{FF2B5EF4-FFF2-40B4-BE49-F238E27FC236}">
                      <a16:creationId xmlns:a16="http://schemas.microsoft.com/office/drawing/2014/main" id="{3DDA69FD-E99C-C8EE-F419-57282E7B49CF}"/>
                    </a:ext>
                  </a:extLst>
                </p:cNvPr>
                <p:cNvPicPr/>
                <p:nvPr/>
              </p:nvPicPr>
              <p:blipFill>
                <a:blip r:embed="rId535"/>
                <a:stretch>
                  <a:fillRect/>
                </a:stretch>
              </p:blipFill>
              <p:spPr>
                <a:xfrm>
                  <a:off x="10100920" y="3666960"/>
                  <a:ext cx="158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4" name="Freihand 363">
                  <a:extLst>
                    <a:ext uri="{FF2B5EF4-FFF2-40B4-BE49-F238E27FC236}">
                      <a16:creationId xmlns:a16="http://schemas.microsoft.com/office/drawing/2014/main" id="{B7A2A04C-1DB1-8814-5D78-3E72ED9E6DEF}"/>
                    </a:ext>
                  </a:extLst>
                </p14:cNvPr>
                <p14:cNvContentPartPr/>
                <p14:nvPr/>
              </p14:nvContentPartPr>
              <p14:xfrm>
                <a:off x="10285600" y="3837240"/>
                <a:ext cx="111240" cy="213840"/>
              </p14:xfrm>
            </p:contentPart>
          </mc:Choice>
          <mc:Fallback xmlns="">
            <p:pic>
              <p:nvPicPr>
                <p:cNvPr id="364" name="Freihand 363">
                  <a:extLst>
                    <a:ext uri="{FF2B5EF4-FFF2-40B4-BE49-F238E27FC236}">
                      <a16:creationId xmlns:a16="http://schemas.microsoft.com/office/drawing/2014/main" id="{B7A2A04C-1DB1-8814-5D78-3E72ED9E6DEF}"/>
                    </a:ext>
                  </a:extLst>
                </p:cNvPr>
                <p:cNvPicPr/>
                <p:nvPr/>
              </p:nvPicPr>
              <p:blipFill>
                <a:blip r:embed="rId537"/>
                <a:stretch>
                  <a:fillRect/>
                </a:stretch>
              </p:blipFill>
              <p:spPr>
                <a:xfrm>
                  <a:off x="10276600" y="3828600"/>
                  <a:ext cx="128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5" name="Freihand 364">
                  <a:extLst>
                    <a:ext uri="{FF2B5EF4-FFF2-40B4-BE49-F238E27FC236}">
                      <a16:creationId xmlns:a16="http://schemas.microsoft.com/office/drawing/2014/main" id="{55A8EED5-1369-8833-A4DB-4FF985B57726}"/>
                    </a:ext>
                  </a:extLst>
                </p14:cNvPr>
                <p14:cNvContentPartPr/>
                <p14:nvPr/>
              </p14:nvContentPartPr>
              <p14:xfrm>
                <a:off x="10462360" y="3928680"/>
                <a:ext cx="185400" cy="120240"/>
              </p14:xfrm>
            </p:contentPart>
          </mc:Choice>
          <mc:Fallback xmlns="">
            <p:pic>
              <p:nvPicPr>
                <p:cNvPr id="365" name="Freihand 364">
                  <a:extLst>
                    <a:ext uri="{FF2B5EF4-FFF2-40B4-BE49-F238E27FC236}">
                      <a16:creationId xmlns:a16="http://schemas.microsoft.com/office/drawing/2014/main" id="{55A8EED5-1369-8833-A4DB-4FF985B57726}"/>
                    </a:ext>
                  </a:extLst>
                </p:cNvPr>
                <p:cNvPicPr/>
                <p:nvPr/>
              </p:nvPicPr>
              <p:blipFill>
                <a:blip r:embed="rId539"/>
                <a:stretch>
                  <a:fillRect/>
                </a:stretch>
              </p:blipFill>
              <p:spPr>
                <a:xfrm>
                  <a:off x="10453720" y="3919680"/>
                  <a:ext cx="203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6" name="Freihand 365">
                  <a:extLst>
                    <a:ext uri="{FF2B5EF4-FFF2-40B4-BE49-F238E27FC236}">
                      <a16:creationId xmlns:a16="http://schemas.microsoft.com/office/drawing/2014/main" id="{52B2A47A-8652-5185-B89B-6E3B44738EF3}"/>
                    </a:ext>
                  </a:extLst>
                </p14:cNvPr>
                <p14:cNvContentPartPr/>
                <p14:nvPr/>
              </p14:nvContentPartPr>
              <p14:xfrm>
                <a:off x="10642000" y="3951000"/>
                <a:ext cx="95760" cy="268200"/>
              </p14:xfrm>
            </p:contentPart>
          </mc:Choice>
          <mc:Fallback xmlns="">
            <p:pic>
              <p:nvPicPr>
                <p:cNvPr id="366" name="Freihand 365">
                  <a:extLst>
                    <a:ext uri="{FF2B5EF4-FFF2-40B4-BE49-F238E27FC236}">
                      <a16:creationId xmlns:a16="http://schemas.microsoft.com/office/drawing/2014/main" id="{52B2A47A-8652-5185-B89B-6E3B44738EF3}"/>
                    </a:ext>
                  </a:extLst>
                </p:cNvPr>
                <p:cNvPicPr/>
                <p:nvPr/>
              </p:nvPicPr>
              <p:blipFill>
                <a:blip r:embed="rId541"/>
                <a:stretch>
                  <a:fillRect/>
                </a:stretch>
              </p:blipFill>
              <p:spPr>
                <a:xfrm>
                  <a:off x="10633360" y="3942000"/>
                  <a:ext cx="1134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7" name="Freihand 366">
                  <a:extLst>
                    <a:ext uri="{FF2B5EF4-FFF2-40B4-BE49-F238E27FC236}">
                      <a16:creationId xmlns:a16="http://schemas.microsoft.com/office/drawing/2014/main" id="{6FE85025-2791-D876-151B-0B8244FFA624}"/>
                    </a:ext>
                  </a:extLst>
                </p14:cNvPr>
                <p14:cNvContentPartPr/>
                <p14:nvPr/>
              </p14:nvContentPartPr>
              <p14:xfrm>
                <a:off x="10801120" y="3788640"/>
                <a:ext cx="136080" cy="29880"/>
              </p14:xfrm>
            </p:contentPart>
          </mc:Choice>
          <mc:Fallback xmlns="">
            <p:pic>
              <p:nvPicPr>
                <p:cNvPr id="367" name="Freihand 366">
                  <a:extLst>
                    <a:ext uri="{FF2B5EF4-FFF2-40B4-BE49-F238E27FC236}">
                      <a16:creationId xmlns:a16="http://schemas.microsoft.com/office/drawing/2014/main" id="{6FE85025-2791-D876-151B-0B8244FFA624}"/>
                    </a:ext>
                  </a:extLst>
                </p:cNvPr>
                <p:cNvPicPr/>
                <p:nvPr/>
              </p:nvPicPr>
              <p:blipFill>
                <a:blip r:embed="rId543"/>
                <a:stretch>
                  <a:fillRect/>
                </a:stretch>
              </p:blipFill>
              <p:spPr>
                <a:xfrm>
                  <a:off x="10792480" y="3780000"/>
                  <a:ext cx="153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8" name="Freihand 367">
                  <a:extLst>
                    <a:ext uri="{FF2B5EF4-FFF2-40B4-BE49-F238E27FC236}">
                      <a16:creationId xmlns:a16="http://schemas.microsoft.com/office/drawing/2014/main" id="{12BFD150-5DE1-C2C9-B541-2FDC7B0A1D8D}"/>
                    </a:ext>
                  </a:extLst>
                </p14:cNvPr>
                <p14:cNvContentPartPr/>
                <p14:nvPr/>
              </p14:nvContentPartPr>
              <p14:xfrm>
                <a:off x="10800760" y="3862080"/>
                <a:ext cx="137880" cy="23760"/>
              </p14:xfrm>
            </p:contentPart>
          </mc:Choice>
          <mc:Fallback xmlns="">
            <p:pic>
              <p:nvPicPr>
                <p:cNvPr id="368" name="Freihand 367">
                  <a:extLst>
                    <a:ext uri="{FF2B5EF4-FFF2-40B4-BE49-F238E27FC236}">
                      <a16:creationId xmlns:a16="http://schemas.microsoft.com/office/drawing/2014/main" id="{12BFD150-5DE1-C2C9-B541-2FDC7B0A1D8D}"/>
                    </a:ext>
                  </a:extLst>
                </p:cNvPr>
                <p:cNvPicPr/>
                <p:nvPr/>
              </p:nvPicPr>
              <p:blipFill>
                <a:blip r:embed="rId545"/>
                <a:stretch>
                  <a:fillRect/>
                </a:stretch>
              </p:blipFill>
              <p:spPr>
                <a:xfrm>
                  <a:off x="10791760" y="3853080"/>
                  <a:ext cx="155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9" name="Freihand 368">
                  <a:extLst>
                    <a:ext uri="{FF2B5EF4-FFF2-40B4-BE49-F238E27FC236}">
                      <a16:creationId xmlns:a16="http://schemas.microsoft.com/office/drawing/2014/main" id="{3853778A-B50A-47ED-EF90-9DBCBE819F0C}"/>
                    </a:ext>
                  </a:extLst>
                </p14:cNvPr>
                <p14:cNvContentPartPr/>
                <p14:nvPr/>
              </p14:nvContentPartPr>
              <p14:xfrm>
                <a:off x="11142400" y="3668400"/>
                <a:ext cx="116280" cy="80280"/>
              </p14:xfrm>
            </p:contentPart>
          </mc:Choice>
          <mc:Fallback xmlns="">
            <p:pic>
              <p:nvPicPr>
                <p:cNvPr id="369" name="Freihand 368">
                  <a:extLst>
                    <a:ext uri="{FF2B5EF4-FFF2-40B4-BE49-F238E27FC236}">
                      <a16:creationId xmlns:a16="http://schemas.microsoft.com/office/drawing/2014/main" id="{3853778A-B50A-47ED-EF90-9DBCBE819F0C}"/>
                    </a:ext>
                  </a:extLst>
                </p:cNvPr>
                <p:cNvPicPr/>
                <p:nvPr/>
              </p:nvPicPr>
              <p:blipFill>
                <a:blip r:embed="rId547"/>
                <a:stretch>
                  <a:fillRect/>
                </a:stretch>
              </p:blipFill>
              <p:spPr>
                <a:xfrm>
                  <a:off x="11133760" y="3659400"/>
                  <a:ext cx="133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0" name="Freihand 369">
                  <a:extLst>
                    <a:ext uri="{FF2B5EF4-FFF2-40B4-BE49-F238E27FC236}">
                      <a16:creationId xmlns:a16="http://schemas.microsoft.com/office/drawing/2014/main" id="{C356C1B4-441C-CB10-BFDD-9475A3F9D9BE}"/>
                    </a:ext>
                  </a:extLst>
                </p14:cNvPr>
                <p14:cNvContentPartPr/>
                <p14:nvPr/>
              </p14:nvContentPartPr>
              <p14:xfrm>
                <a:off x="11215120" y="3625920"/>
                <a:ext cx="90720" cy="291600"/>
              </p14:xfrm>
            </p:contentPart>
          </mc:Choice>
          <mc:Fallback xmlns="">
            <p:pic>
              <p:nvPicPr>
                <p:cNvPr id="370" name="Freihand 369">
                  <a:extLst>
                    <a:ext uri="{FF2B5EF4-FFF2-40B4-BE49-F238E27FC236}">
                      <a16:creationId xmlns:a16="http://schemas.microsoft.com/office/drawing/2014/main" id="{C356C1B4-441C-CB10-BFDD-9475A3F9D9BE}"/>
                    </a:ext>
                  </a:extLst>
                </p:cNvPr>
                <p:cNvPicPr/>
                <p:nvPr/>
              </p:nvPicPr>
              <p:blipFill>
                <a:blip r:embed="rId549"/>
                <a:stretch>
                  <a:fillRect/>
                </a:stretch>
              </p:blipFill>
              <p:spPr>
                <a:xfrm>
                  <a:off x="11206120" y="3617280"/>
                  <a:ext cx="1083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1" name="Freihand 370">
                  <a:extLst>
                    <a:ext uri="{FF2B5EF4-FFF2-40B4-BE49-F238E27FC236}">
                      <a16:creationId xmlns:a16="http://schemas.microsoft.com/office/drawing/2014/main" id="{3FB84D5D-C4D6-C6A6-141A-8879D5A14888}"/>
                    </a:ext>
                  </a:extLst>
                </p14:cNvPr>
                <p14:cNvContentPartPr/>
                <p14:nvPr/>
              </p14:nvContentPartPr>
              <p14:xfrm>
                <a:off x="11315560" y="3756600"/>
                <a:ext cx="106200" cy="182520"/>
              </p14:xfrm>
            </p:contentPart>
          </mc:Choice>
          <mc:Fallback xmlns="">
            <p:pic>
              <p:nvPicPr>
                <p:cNvPr id="371" name="Freihand 370">
                  <a:extLst>
                    <a:ext uri="{FF2B5EF4-FFF2-40B4-BE49-F238E27FC236}">
                      <a16:creationId xmlns:a16="http://schemas.microsoft.com/office/drawing/2014/main" id="{3FB84D5D-C4D6-C6A6-141A-8879D5A14888}"/>
                    </a:ext>
                  </a:extLst>
                </p:cNvPr>
                <p:cNvPicPr/>
                <p:nvPr/>
              </p:nvPicPr>
              <p:blipFill>
                <a:blip r:embed="rId551"/>
                <a:stretch>
                  <a:fillRect/>
                </a:stretch>
              </p:blipFill>
              <p:spPr>
                <a:xfrm>
                  <a:off x="11306560" y="3747960"/>
                  <a:ext cx="123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0" name="Freihand 339">
                  <a:extLst>
                    <a:ext uri="{FF2B5EF4-FFF2-40B4-BE49-F238E27FC236}">
                      <a16:creationId xmlns:a16="http://schemas.microsoft.com/office/drawing/2014/main" id="{8F84068F-1A3D-346B-C90D-3B959C8DEE76}"/>
                    </a:ext>
                  </a:extLst>
                </p14:cNvPr>
                <p14:cNvContentPartPr/>
                <p14:nvPr/>
              </p14:nvContentPartPr>
              <p14:xfrm>
                <a:off x="6266920" y="3908160"/>
                <a:ext cx="121320" cy="245520"/>
              </p14:xfrm>
            </p:contentPart>
          </mc:Choice>
          <mc:Fallback xmlns="">
            <p:pic>
              <p:nvPicPr>
                <p:cNvPr id="340" name="Freihand 339">
                  <a:extLst>
                    <a:ext uri="{FF2B5EF4-FFF2-40B4-BE49-F238E27FC236}">
                      <a16:creationId xmlns:a16="http://schemas.microsoft.com/office/drawing/2014/main" id="{8F84068F-1A3D-346B-C90D-3B959C8DEE76}"/>
                    </a:ext>
                  </a:extLst>
                </p:cNvPr>
                <p:cNvPicPr/>
                <p:nvPr/>
              </p:nvPicPr>
              <p:blipFill>
                <a:blip r:embed="rId553"/>
                <a:stretch>
                  <a:fillRect/>
                </a:stretch>
              </p:blipFill>
              <p:spPr>
                <a:xfrm>
                  <a:off x="6258280" y="3899160"/>
                  <a:ext cx="138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1" name="Freihand 340">
                  <a:extLst>
                    <a:ext uri="{FF2B5EF4-FFF2-40B4-BE49-F238E27FC236}">
                      <a16:creationId xmlns:a16="http://schemas.microsoft.com/office/drawing/2014/main" id="{6FC70E5A-0D1E-CEFD-0AE4-FA6FA71804DC}"/>
                    </a:ext>
                  </a:extLst>
                </p14:cNvPr>
                <p14:cNvContentPartPr/>
                <p14:nvPr/>
              </p14:nvContentPartPr>
              <p14:xfrm>
                <a:off x="6312280" y="3877560"/>
                <a:ext cx="84960" cy="11160"/>
              </p14:xfrm>
            </p:contentPart>
          </mc:Choice>
          <mc:Fallback xmlns="">
            <p:pic>
              <p:nvPicPr>
                <p:cNvPr id="341" name="Freihand 340">
                  <a:extLst>
                    <a:ext uri="{FF2B5EF4-FFF2-40B4-BE49-F238E27FC236}">
                      <a16:creationId xmlns:a16="http://schemas.microsoft.com/office/drawing/2014/main" id="{6FC70E5A-0D1E-CEFD-0AE4-FA6FA71804DC}"/>
                    </a:ext>
                  </a:extLst>
                </p:cNvPr>
                <p:cNvPicPr/>
                <p:nvPr/>
              </p:nvPicPr>
              <p:blipFill>
                <a:blip r:embed="rId555"/>
                <a:stretch>
                  <a:fillRect/>
                </a:stretch>
              </p:blipFill>
              <p:spPr>
                <a:xfrm>
                  <a:off x="6303640" y="3868920"/>
                  <a:ext cx="102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2" name="Freihand 341">
                  <a:extLst>
                    <a:ext uri="{FF2B5EF4-FFF2-40B4-BE49-F238E27FC236}">
                      <a16:creationId xmlns:a16="http://schemas.microsoft.com/office/drawing/2014/main" id="{CB9BA098-CE7F-DEA2-F956-94F9B48BC160}"/>
                    </a:ext>
                  </a:extLst>
                </p14:cNvPr>
                <p14:cNvContentPartPr/>
                <p14:nvPr/>
              </p14:nvContentPartPr>
              <p14:xfrm>
                <a:off x="6495160" y="3732840"/>
                <a:ext cx="77760" cy="430920"/>
              </p14:xfrm>
            </p:contentPart>
          </mc:Choice>
          <mc:Fallback xmlns="">
            <p:pic>
              <p:nvPicPr>
                <p:cNvPr id="342" name="Freihand 341">
                  <a:extLst>
                    <a:ext uri="{FF2B5EF4-FFF2-40B4-BE49-F238E27FC236}">
                      <a16:creationId xmlns:a16="http://schemas.microsoft.com/office/drawing/2014/main" id="{CB9BA098-CE7F-DEA2-F956-94F9B48BC160}"/>
                    </a:ext>
                  </a:extLst>
                </p:cNvPr>
                <p:cNvPicPr/>
                <p:nvPr/>
              </p:nvPicPr>
              <p:blipFill>
                <a:blip r:embed="rId557"/>
                <a:stretch>
                  <a:fillRect/>
                </a:stretch>
              </p:blipFill>
              <p:spPr>
                <a:xfrm>
                  <a:off x="6486520" y="3724200"/>
                  <a:ext cx="954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C520EBA3-0AA3-7D1F-74C7-1D17E53D59AA}"/>
                    </a:ext>
                  </a:extLst>
                </p14:cNvPr>
                <p14:cNvContentPartPr/>
                <p14:nvPr/>
              </p14:nvContentPartPr>
              <p14:xfrm>
                <a:off x="6778480" y="3745440"/>
                <a:ext cx="100800" cy="339480"/>
              </p14:xfrm>
            </p:contentPart>
          </mc:Choice>
          <mc:Fallback xmlns="">
            <p:pic>
              <p:nvPicPr>
                <p:cNvPr id="344" name="Freihand 343">
                  <a:extLst>
                    <a:ext uri="{FF2B5EF4-FFF2-40B4-BE49-F238E27FC236}">
                      <a16:creationId xmlns:a16="http://schemas.microsoft.com/office/drawing/2014/main" id="{C520EBA3-0AA3-7D1F-74C7-1D17E53D59AA}"/>
                    </a:ext>
                  </a:extLst>
                </p:cNvPr>
                <p:cNvPicPr/>
                <p:nvPr/>
              </p:nvPicPr>
              <p:blipFill>
                <a:blip r:embed="rId559"/>
                <a:stretch>
                  <a:fillRect/>
                </a:stretch>
              </p:blipFill>
              <p:spPr>
                <a:xfrm>
                  <a:off x="6769480" y="3736440"/>
                  <a:ext cx="1184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5" name="Freihand 344">
                  <a:extLst>
                    <a:ext uri="{FF2B5EF4-FFF2-40B4-BE49-F238E27FC236}">
                      <a16:creationId xmlns:a16="http://schemas.microsoft.com/office/drawing/2014/main" id="{AAFAA30F-7D0C-FE65-7759-1366EB85357D}"/>
                    </a:ext>
                  </a:extLst>
                </p14:cNvPr>
                <p14:cNvContentPartPr/>
                <p14:nvPr/>
              </p14:nvContentPartPr>
              <p14:xfrm>
                <a:off x="6890080" y="3895200"/>
                <a:ext cx="207720" cy="169560"/>
              </p14:xfrm>
            </p:contentPart>
          </mc:Choice>
          <mc:Fallback xmlns="">
            <p:pic>
              <p:nvPicPr>
                <p:cNvPr id="345" name="Freihand 344">
                  <a:extLst>
                    <a:ext uri="{FF2B5EF4-FFF2-40B4-BE49-F238E27FC236}">
                      <a16:creationId xmlns:a16="http://schemas.microsoft.com/office/drawing/2014/main" id="{AAFAA30F-7D0C-FE65-7759-1366EB85357D}"/>
                    </a:ext>
                  </a:extLst>
                </p:cNvPr>
                <p:cNvPicPr/>
                <p:nvPr/>
              </p:nvPicPr>
              <p:blipFill>
                <a:blip r:embed="rId561"/>
                <a:stretch>
                  <a:fillRect/>
                </a:stretch>
              </p:blipFill>
              <p:spPr>
                <a:xfrm>
                  <a:off x="6881080" y="3886560"/>
                  <a:ext cx="225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6" name="Freihand 345">
                  <a:extLst>
                    <a:ext uri="{FF2B5EF4-FFF2-40B4-BE49-F238E27FC236}">
                      <a16:creationId xmlns:a16="http://schemas.microsoft.com/office/drawing/2014/main" id="{C5F31765-230A-7412-C5C0-AABF947D5873}"/>
                    </a:ext>
                  </a:extLst>
                </p14:cNvPr>
                <p14:cNvContentPartPr/>
                <p14:nvPr/>
              </p14:nvContentPartPr>
              <p14:xfrm>
                <a:off x="7137760" y="3937680"/>
                <a:ext cx="96120" cy="360000"/>
              </p14:xfrm>
            </p:contentPart>
          </mc:Choice>
          <mc:Fallback xmlns="">
            <p:pic>
              <p:nvPicPr>
                <p:cNvPr id="346" name="Freihand 345">
                  <a:extLst>
                    <a:ext uri="{FF2B5EF4-FFF2-40B4-BE49-F238E27FC236}">
                      <a16:creationId xmlns:a16="http://schemas.microsoft.com/office/drawing/2014/main" id="{C5F31765-230A-7412-C5C0-AABF947D5873}"/>
                    </a:ext>
                  </a:extLst>
                </p:cNvPr>
                <p:cNvPicPr/>
                <p:nvPr/>
              </p:nvPicPr>
              <p:blipFill>
                <a:blip r:embed="rId563"/>
                <a:stretch>
                  <a:fillRect/>
                </a:stretch>
              </p:blipFill>
              <p:spPr>
                <a:xfrm>
                  <a:off x="7128760" y="3928680"/>
                  <a:ext cx="1137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7" name="Freihand 346">
                  <a:extLst>
                    <a:ext uri="{FF2B5EF4-FFF2-40B4-BE49-F238E27FC236}">
                      <a16:creationId xmlns:a16="http://schemas.microsoft.com/office/drawing/2014/main" id="{939C9ACE-8F3C-A146-A164-24E85FE9FB29}"/>
                    </a:ext>
                  </a:extLst>
                </p14:cNvPr>
                <p14:cNvContentPartPr/>
                <p14:nvPr/>
              </p14:nvContentPartPr>
              <p14:xfrm>
                <a:off x="7249000" y="3788280"/>
                <a:ext cx="234720" cy="453600"/>
              </p14:xfrm>
            </p:contentPart>
          </mc:Choice>
          <mc:Fallback xmlns="">
            <p:pic>
              <p:nvPicPr>
                <p:cNvPr id="347" name="Freihand 346">
                  <a:extLst>
                    <a:ext uri="{FF2B5EF4-FFF2-40B4-BE49-F238E27FC236}">
                      <a16:creationId xmlns:a16="http://schemas.microsoft.com/office/drawing/2014/main" id="{939C9ACE-8F3C-A146-A164-24E85FE9FB29}"/>
                    </a:ext>
                  </a:extLst>
                </p:cNvPr>
                <p:cNvPicPr/>
                <p:nvPr/>
              </p:nvPicPr>
              <p:blipFill>
                <a:blip r:embed="rId565"/>
                <a:stretch>
                  <a:fillRect/>
                </a:stretch>
              </p:blipFill>
              <p:spPr>
                <a:xfrm>
                  <a:off x="7240360" y="3779640"/>
                  <a:ext cx="2523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8" name="Freihand 347">
                  <a:extLst>
                    <a:ext uri="{FF2B5EF4-FFF2-40B4-BE49-F238E27FC236}">
                      <a16:creationId xmlns:a16="http://schemas.microsoft.com/office/drawing/2014/main" id="{328E73D6-7DCE-1A6D-4DE1-1F3BE10A4A4E}"/>
                    </a:ext>
                  </a:extLst>
                </p14:cNvPr>
                <p14:cNvContentPartPr/>
                <p14:nvPr/>
              </p14:nvContentPartPr>
              <p14:xfrm>
                <a:off x="7465720" y="3844800"/>
                <a:ext cx="11880" cy="60840"/>
              </p14:xfrm>
            </p:contentPart>
          </mc:Choice>
          <mc:Fallback xmlns="">
            <p:pic>
              <p:nvPicPr>
                <p:cNvPr id="348" name="Freihand 347">
                  <a:extLst>
                    <a:ext uri="{FF2B5EF4-FFF2-40B4-BE49-F238E27FC236}">
                      <a16:creationId xmlns:a16="http://schemas.microsoft.com/office/drawing/2014/main" id="{328E73D6-7DCE-1A6D-4DE1-1F3BE10A4A4E}"/>
                    </a:ext>
                  </a:extLst>
                </p:cNvPr>
                <p:cNvPicPr/>
                <p:nvPr/>
              </p:nvPicPr>
              <p:blipFill>
                <a:blip r:embed="rId567"/>
                <a:stretch>
                  <a:fillRect/>
                </a:stretch>
              </p:blipFill>
              <p:spPr>
                <a:xfrm>
                  <a:off x="7457080" y="3836160"/>
                  <a:ext cx="29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9" name="Freihand 348">
                  <a:extLst>
                    <a:ext uri="{FF2B5EF4-FFF2-40B4-BE49-F238E27FC236}">
                      <a16:creationId xmlns:a16="http://schemas.microsoft.com/office/drawing/2014/main" id="{4F7CF740-7B20-69E0-202F-A2E11E7A1937}"/>
                    </a:ext>
                  </a:extLst>
                </p14:cNvPr>
                <p14:cNvContentPartPr/>
                <p14:nvPr/>
              </p14:nvContentPartPr>
              <p14:xfrm>
                <a:off x="7541320" y="3908520"/>
                <a:ext cx="70920" cy="145080"/>
              </p14:xfrm>
            </p:contentPart>
          </mc:Choice>
          <mc:Fallback xmlns="">
            <p:pic>
              <p:nvPicPr>
                <p:cNvPr id="349" name="Freihand 348">
                  <a:extLst>
                    <a:ext uri="{FF2B5EF4-FFF2-40B4-BE49-F238E27FC236}">
                      <a16:creationId xmlns:a16="http://schemas.microsoft.com/office/drawing/2014/main" id="{4F7CF740-7B20-69E0-202F-A2E11E7A1937}"/>
                    </a:ext>
                  </a:extLst>
                </p:cNvPr>
                <p:cNvPicPr/>
                <p:nvPr/>
              </p:nvPicPr>
              <p:blipFill>
                <a:blip r:embed="rId569"/>
                <a:stretch>
                  <a:fillRect/>
                </a:stretch>
              </p:blipFill>
              <p:spPr>
                <a:xfrm>
                  <a:off x="7532680" y="3899880"/>
                  <a:ext cx="88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0" name="Freihand 349">
                  <a:extLst>
                    <a:ext uri="{FF2B5EF4-FFF2-40B4-BE49-F238E27FC236}">
                      <a16:creationId xmlns:a16="http://schemas.microsoft.com/office/drawing/2014/main" id="{0EDFECF6-A72C-B1A3-A083-EC5FB62A60F2}"/>
                    </a:ext>
                  </a:extLst>
                </p14:cNvPr>
                <p14:cNvContentPartPr/>
                <p14:nvPr/>
              </p14:nvContentPartPr>
              <p14:xfrm>
                <a:off x="7653640" y="3792600"/>
                <a:ext cx="163800" cy="243000"/>
              </p14:xfrm>
            </p:contentPart>
          </mc:Choice>
          <mc:Fallback xmlns="">
            <p:pic>
              <p:nvPicPr>
                <p:cNvPr id="350" name="Freihand 349">
                  <a:extLst>
                    <a:ext uri="{FF2B5EF4-FFF2-40B4-BE49-F238E27FC236}">
                      <a16:creationId xmlns:a16="http://schemas.microsoft.com/office/drawing/2014/main" id="{0EDFECF6-A72C-B1A3-A083-EC5FB62A60F2}"/>
                    </a:ext>
                  </a:extLst>
                </p:cNvPr>
                <p:cNvPicPr/>
                <p:nvPr/>
              </p:nvPicPr>
              <p:blipFill>
                <a:blip r:embed="rId571"/>
                <a:stretch>
                  <a:fillRect/>
                </a:stretch>
              </p:blipFill>
              <p:spPr>
                <a:xfrm>
                  <a:off x="7644640" y="3783600"/>
                  <a:ext cx="181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1" name="Freihand 350">
                  <a:extLst>
                    <a:ext uri="{FF2B5EF4-FFF2-40B4-BE49-F238E27FC236}">
                      <a16:creationId xmlns:a16="http://schemas.microsoft.com/office/drawing/2014/main" id="{96190F95-683F-4BC5-295D-86682429D2EB}"/>
                    </a:ext>
                  </a:extLst>
                </p14:cNvPr>
                <p14:cNvContentPartPr/>
                <p14:nvPr/>
              </p14:nvContentPartPr>
              <p14:xfrm>
                <a:off x="7804480" y="3804480"/>
                <a:ext cx="22320" cy="43200"/>
              </p14:xfrm>
            </p:contentPart>
          </mc:Choice>
          <mc:Fallback xmlns="">
            <p:pic>
              <p:nvPicPr>
                <p:cNvPr id="351" name="Freihand 350">
                  <a:extLst>
                    <a:ext uri="{FF2B5EF4-FFF2-40B4-BE49-F238E27FC236}">
                      <a16:creationId xmlns:a16="http://schemas.microsoft.com/office/drawing/2014/main" id="{96190F95-683F-4BC5-295D-86682429D2EB}"/>
                    </a:ext>
                  </a:extLst>
                </p:cNvPr>
                <p:cNvPicPr/>
                <p:nvPr/>
              </p:nvPicPr>
              <p:blipFill>
                <a:blip r:embed="rId573"/>
                <a:stretch>
                  <a:fillRect/>
                </a:stretch>
              </p:blipFill>
              <p:spPr>
                <a:xfrm>
                  <a:off x="7795480" y="3795840"/>
                  <a:ext cx="39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2" name="Freihand 351">
                  <a:extLst>
                    <a:ext uri="{FF2B5EF4-FFF2-40B4-BE49-F238E27FC236}">
                      <a16:creationId xmlns:a16="http://schemas.microsoft.com/office/drawing/2014/main" id="{E6611872-4FB3-4D4B-D9BB-8D1EA077C143}"/>
                    </a:ext>
                  </a:extLst>
                </p14:cNvPr>
                <p14:cNvContentPartPr/>
                <p14:nvPr/>
              </p14:nvContentPartPr>
              <p14:xfrm>
                <a:off x="7888720" y="3840480"/>
                <a:ext cx="113760" cy="330120"/>
              </p14:xfrm>
            </p:contentPart>
          </mc:Choice>
          <mc:Fallback xmlns="">
            <p:pic>
              <p:nvPicPr>
                <p:cNvPr id="352" name="Freihand 351">
                  <a:extLst>
                    <a:ext uri="{FF2B5EF4-FFF2-40B4-BE49-F238E27FC236}">
                      <a16:creationId xmlns:a16="http://schemas.microsoft.com/office/drawing/2014/main" id="{E6611872-4FB3-4D4B-D9BB-8D1EA077C143}"/>
                    </a:ext>
                  </a:extLst>
                </p:cNvPr>
                <p:cNvPicPr/>
                <p:nvPr/>
              </p:nvPicPr>
              <p:blipFill>
                <a:blip r:embed="rId575"/>
                <a:stretch>
                  <a:fillRect/>
                </a:stretch>
              </p:blipFill>
              <p:spPr>
                <a:xfrm>
                  <a:off x="7880080" y="3831840"/>
                  <a:ext cx="1314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4" name="Freihand 373">
                  <a:extLst>
                    <a:ext uri="{FF2B5EF4-FFF2-40B4-BE49-F238E27FC236}">
                      <a16:creationId xmlns:a16="http://schemas.microsoft.com/office/drawing/2014/main" id="{A0AFE96D-7D13-4CE6-0ACB-31BBC6516E20}"/>
                    </a:ext>
                  </a:extLst>
                </p14:cNvPr>
                <p14:cNvContentPartPr/>
                <p14:nvPr/>
              </p14:nvContentPartPr>
              <p14:xfrm>
                <a:off x="6678760" y="4398120"/>
                <a:ext cx="205200" cy="161280"/>
              </p14:xfrm>
            </p:contentPart>
          </mc:Choice>
          <mc:Fallback xmlns="">
            <p:pic>
              <p:nvPicPr>
                <p:cNvPr id="374" name="Freihand 373">
                  <a:extLst>
                    <a:ext uri="{FF2B5EF4-FFF2-40B4-BE49-F238E27FC236}">
                      <a16:creationId xmlns:a16="http://schemas.microsoft.com/office/drawing/2014/main" id="{A0AFE96D-7D13-4CE6-0ACB-31BBC6516E20}"/>
                    </a:ext>
                  </a:extLst>
                </p:cNvPr>
                <p:cNvPicPr/>
                <p:nvPr/>
              </p:nvPicPr>
              <p:blipFill>
                <a:blip r:embed="rId577"/>
                <a:stretch>
                  <a:fillRect/>
                </a:stretch>
              </p:blipFill>
              <p:spPr>
                <a:xfrm>
                  <a:off x="6670120" y="4389120"/>
                  <a:ext cx="222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5" name="Freihand 374">
                  <a:extLst>
                    <a:ext uri="{FF2B5EF4-FFF2-40B4-BE49-F238E27FC236}">
                      <a16:creationId xmlns:a16="http://schemas.microsoft.com/office/drawing/2014/main" id="{544950E8-21EA-78A5-5D2F-EABB30013559}"/>
                    </a:ext>
                  </a:extLst>
                </p14:cNvPr>
                <p14:cNvContentPartPr/>
                <p14:nvPr/>
              </p14:nvContentPartPr>
              <p14:xfrm>
                <a:off x="6968920" y="4270680"/>
                <a:ext cx="124560" cy="266400"/>
              </p14:xfrm>
            </p:contentPart>
          </mc:Choice>
          <mc:Fallback xmlns="">
            <p:pic>
              <p:nvPicPr>
                <p:cNvPr id="375" name="Freihand 374">
                  <a:extLst>
                    <a:ext uri="{FF2B5EF4-FFF2-40B4-BE49-F238E27FC236}">
                      <a16:creationId xmlns:a16="http://schemas.microsoft.com/office/drawing/2014/main" id="{544950E8-21EA-78A5-5D2F-EABB30013559}"/>
                    </a:ext>
                  </a:extLst>
                </p:cNvPr>
                <p:cNvPicPr/>
                <p:nvPr/>
              </p:nvPicPr>
              <p:blipFill>
                <a:blip r:embed="rId579"/>
                <a:stretch>
                  <a:fillRect/>
                </a:stretch>
              </p:blipFill>
              <p:spPr>
                <a:xfrm>
                  <a:off x="6960280" y="4262040"/>
                  <a:ext cx="1422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7" name="Freihand 376">
                  <a:extLst>
                    <a:ext uri="{FF2B5EF4-FFF2-40B4-BE49-F238E27FC236}">
                      <a16:creationId xmlns:a16="http://schemas.microsoft.com/office/drawing/2014/main" id="{A24F7935-3AE8-82D8-BF7B-DABF363DC5D8}"/>
                    </a:ext>
                  </a:extLst>
                </p14:cNvPr>
                <p14:cNvContentPartPr/>
                <p14:nvPr/>
              </p14:nvContentPartPr>
              <p14:xfrm>
                <a:off x="7355560" y="4259520"/>
                <a:ext cx="305640" cy="201960"/>
              </p14:xfrm>
            </p:contentPart>
          </mc:Choice>
          <mc:Fallback xmlns="">
            <p:pic>
              <p:nvPicPr>
                <p:cNvPr id="377" name="Freihand 376">
                  <a:extLst>
                    <a:ext uri="{FF2B5EF4-FFF2-40B4-BE49-F238E27FC236}">
                      <a16:creationId xmlns:a16="http://schemas.microsoft.com/office/drawing/2014/main" id="{A24F7935-3AE8-82D8-BF7B-DABF363DC5D8}"/>
                    </a:ext>
                  </a:extLst>
                </p:cNvPr>
                <p:cNvPicPr/>
                <p:nvPr/>
              </p:nvPicPr>
              <p:blipFill>
                <a:blip r:embed="rId581"/>
                <a:stretch>
                  <a:fillRect/>
                </a:stretch>
              </p:blipFill>
              <p:spPr>
                <a:xfrm>
                  <a:off x="7346560" y="4250880"/>
                  <a:ext cx="323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8" name="Freihand 377">
                  <a:extLst>
                    <a:ext uri="{FF2B5EF4-FFF2-40B4-BE49-F238E27FC236}">
                      <a16:creationId xmlns:a16="http://schemas.microsoft.com/office/drawing/2014/main" id="{45225566-8544-7533-E2FA-3FF5E52673C0}"/>
                    </a:ext>
                  </a:extLst>
                </p14:cNvPr>
                <p14:cNvContentPartPr/>
                <p14:nvPr/>
              </p14:nvContentPartPr>
              <p14:xfrm>
                <a:off x="7551040" y="4186800"/>
                <a:ext cx="6840" cy="23040"/>
              </p14:xfrm>
            </p:contentPart>
          </mc:Choice>
          <mc:Fallback xmlns="">
            <p:pic>
              <p:nvPicPr>
                <p:cNvPr id="378" name="Freihand 377">
                  <a:extLst>
                    <a:ext uri="{FF2B5EF4-FFF2-40B4-BE49-F238E27FC236}">
                      <a16:creationId xmlns:a16="http://schemas.microsoft.com/office/drawing/2014/main" id="{45225566-8544-7533-E2FA-3FF5E52673C0}"/>
                    </a:ext>
                  </a:extLst>
                </p:cNvPr>
                <p:cNvPicPr/>
                <p:nvPr/>
              </p:nvPicPr>
              <p:blipFill>
                <a:blip r:embed="rId583"/>
                <a:stretch>
                  <a:fillRect/>
                </a:stretch>
              </p:blipFill>
              <p:spPr>
                <a:xfrm>
                  <a:off x="7542040" y="4177800"/>
                  <a:ext cx="24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9" name="Freihand 378">
                  <a:extLst>
                    <a:ext uri="{FF2B5EF4-FFF2-40B4-BE49-F238E27FC236}">
                      <a16:creationId xmlns:a16="http://schemas.microsoft.com/office/drawing/2014/main" id="{82A87D50-8CD7-9F7A-317B-2149AE310847}"/>
                    </a:ext>
                  </a:extLst>
                </p14:cNvPr>
                <p14:cNvContentPartPr/>
                <p14:nvPr/>
              </p14:nvContentPartPr>
              <p14:xfrm>
                <a:off x="7892680" y="4278960"/>
                <a:ext cx="55080" cy="242640"/>
              </p14:xfrm>
            </p:contentPart>
          </mc:Choice>
          <mc:Fallback xmlns="">
            <p:pic>
              <p:nvPicPr>
                <p:cNvPr id="379" name="Freihand 378">
                  <a:extLst>
                    <a:ext uri="{FF2B5EF4-FFF2-40B4-BE49-F238E27FC236}">
                      <a16:creationId xmlns:a16="http://schemas.microsoft.com/office/drawing/2014/main" id="{82A87D50-8CD7-9F7A-317B-2149AE310847}"/>
                    </a:ext>
                  </a:extLst>
                </p:cNvPr>
                <p:cNvPicPr/>
                <p:nvPr/>
              </p:nvPicPr>
              <p:blipFill>
                <a:blip r:embed="rId585"/>
                <a:stretch>
                  <a:fillRect/>
                </a:stretch>
              </p:blipFill>
              <p:spPr>
                <a:xfrm>
                  <a:off x="7884040" y="4269960"/>
                  <a:ext cx="727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0" name="Freihand 379">
                  <a:extLst>
                    <a:ext uri="{FF2B5EF4-FFF2-40B4-BE49-F238E27FC236}">
                      <a16:creationId xmlns:a16="http://schemas.microsoft.com/office/drawing/2014/main" id="{07085A80-0F0A-2E36-44F1-FDD041FE828E}"/>
                    </a:ext>
                  </a:extLst>
                </p14:cNvPr>
                <p14:cNvContentPartPr/>
                <p14:nvPr/>
              </p14:nvContentPartPr>
              <p14:xfrm>
                <a:off x="7832200" y="4200120"/>
                <a:ext cx="169200" cy="137520"/>
              </p14:xfrm>
            </p:contentPart>
          </mc:Choice>
          <mc:Fallback xmlns="">
            <p:pic>
              <p:nvPicPr>
                <p:cNvPr id="380" name="Freihand 379">
                  <a:extLst>
                    <a:ext uri="{FF2B5EF4-FFF2-40B4-BE49-F238E27FC236}">
                      <a16:creationId xmlns:a16="http://schemas.microsoft.com/office/drawing/2014/main" id="{07085A80-0F0A-2E36-44F1-FDD041FE828E}"/>
                    </a:ext>
                  </a:extLst>
                </p:cNvPr>
                <p:cNvPicPr/>
                <p:nvPr/>
              </p:nvPicPr>
              <p:blipFill>
                <a:blip r:embed="rId587"/>
                <a:stretch>
                  <a:fillRect/>
                </a:stretch>
              </p:blipFill>
              <p:spPr>
                <a:xfrm>
                  <a:off x="7823560" y="4191480"/>
                  <a:ext cx="186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1" name="Freihand 380">
                  <a:extLst>
                    <a:ext uri="{FF2B5EF4-FFF2-40B4-BE49-F238E27FC236}">
                      <a16:creationId xmlns:a16="http://schemas.microsoft.com/office/drawing/2014/main" id="{07568FC8-DD4E-731C-3269-B33AA46FBA47}"/>
                    </a:ext>
                  </a:extLst>
                </p14:cNvPr>
                <p14:cNvContentPartPr/>
                <p14:nvPr/>
              </p14:nvContentPartPr>
              <p14:xfrm>
                <a:off x="8073760" y="4269600"/>
                <a:ext cx="200880" cy="169200"/>
              </p14:xfrm>
            </p:contentPart>
          </mc:Choice>
          <mc:Fallback xmlns="">
            <p:pic>
              <p:nvPicPr>
                <p:cNvPr id="381" name="Freihand 380">
                  <a:extLst>
                    <a:ext uri="{FF2B5EF4-FFF2-40B4-BE49-F238E27FC236}">
                      <a16:creationId xmlns:a16="http://schemas.microsoft.com/office/drawing/2014/main" id="{07568FC8-DD4E-731C-3269-B33AA46FBA47}"/>
                    </a:ext>
                  </a:extLst>
                </p:cNvPr>
                <p:cNvPicPr/>
                <p:nvPr/>
              </p:nvPicPr>
              <p:blipFill>
                <a:blip r:embed="rId589"/>
                <a:stretch>
                  <a:fillRect/>
                </a:stretch>
              </p:blipFill>
              <p:spPr>
                <a:xfrm>
                  <a:off x="8064760" y="4260960"/>
                  <a:ext cx="218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2" name="Freihand 381">
                  <a:extLst>
                    <a:ext uri="{FF2B5EF4-FFF2-40B4-BE49-F238E27FC236}">
                      <a16:creationId xmlns:a16="http://schemas.microsoft.com/office/drawing/2014/main" id="{0F135B6E-3F8D-2F70-9930-CF58D2F434C5}"/>
                    </a:ext>
                  </a:extLst>
                </p14:cNvPr>
                <p14:cNvContentPartPr/>
                <p14:nvPr/>
              </p14:nvContentPartPr>
              <p14:xfrm>
                <a:off x="8223880" y="4197600"/>
                <a:ext cx="6120" cy="5400"/>
              </p14:xfrm>
            </p:contentPart>
          </mc:Choice>
          <mc:Fallback xmlns="">
            <p:pic>
              <p:nvPicPr>
                <p:cNvPr id="382" name="Freihand 381">
                  <a:extLst>
                    <a:ext uri="{FF2B5EF4-FFF2-40B4-BE49-F238E27FC236}">
                      <a16:creationId xmlns:a16="http://schemas.microsoft.com/office/drawing/2014/main" id="{0F135B6E-3F8D-2F70-9930-CF58D2F434C5}"/>
                    </a:ext>
                  </a:extLst>
                </p:cNvPr>
                <p:cNvPicPr/>
                <p:nvPr/>
              </p:nvPicPr>
              <p:blipFill>
                <a:blip r:embed="rId17"/>
                <a:stretch>
                  <a:fillRect/>
                </a:stretch>
              </p:blipFill>
              <p:spPr>
                <a:xfrm>
                  <a:off x="8214880" y="4188600"/>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3" name="Freihand 382">
                  <a:extLst>
                    <a:ext uri="{FF2B5EF4-FFF2-40B4-BE49-F238E27FC236}">
                      <a16:creationId xmlns:a16="http://schemas.microsoft.com/office/drawing/2014/main" id="{1CECB145-0A3C-626C-BF44-0A0806B3D197}"/>
                    </a:ext>
                  </a:extLst>
                </p14:cNvPr>
                <p14:cNvContentPartPr/>
                <p14:nvPr/>
              </p14:nvContentPartPr>
              <p14:xfrm>
                <a:off x="8323600" y="4247640"/>
                <a:ext cx="140400" cy="190440"/>
              </p14:xfrm>
            </p:contentPart>
          </mc:Choice>
          <mc:Fallback xmlns="">
            <p:pic>
              <p:nvPicPr>
                <p:cNvPr id="383" name="Freihand 382">
                  <a:extLst>
                    <a:ext uri="{FF2B5EF4-FFF2-40B4-BE49-F238E27FC236}">
                      <a16:creationId xmlns:a16="http://schemas.microsoft.com/office/drawing/2014/main" id="{1CECB145-0A3C-626C-BF44-0A0806B3D197}"/>
                    </a:ext>
                  </a:extLst>
                </p:cNvPr>
                <p:cNvPicPr/>
                <p:nvPr/>
              </p:nvPicPr>
              <p:blipFill>
                <a:blip r:embed="rId592"/>
                <a:stretch>
                  <a:fillRect/>
                </a:stretch>
              </p:blipFill>
              <p:spPr>
                <a:xfrm>
                  <a:off x="8314960" y="4238640"/>
                  <a:ext cx="158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4" name="Freihand 383">
                  <a:extLst>
                    <a:ext uri="{FF2B5EF4-FFF2-40B4-BE49-F238E27FC236}">
                      <a16:creationId xmlns:a16="http://schemas.microsoft.com/office/drawing/2014/main" id="{6DD21B0F-4537-63AE-3F58-DA4B6156CC53}"/>
                    </a:ext>
                  </a:extLst>
                </p14:cNvPr>
                <p14:cNvContentPartPr/>
                <p14:nvPr/>
              </p14:nvContentPartPr>
              <p14:xfrm>
                <a:off x="8530240" y="4234680"/>
                <a:ext cx="56520" cy="203400"/>
              </p14:xfrm>
            </p:contentPart>
          </mc:Choice>
          <mc:Fallback xmlns="">
            <p:pic>
              <p:nvPicPr>
                <p:cNvPr id="384" name="Freihand 383">
                  <a:extLst>
                    <a:ext uri="{FF2B5EF4-FFF2-40B4-BE49-F238E27FC236}">
                      <a16:creationId xmlns:a16="http://schemas.microsoft.com/office/drawing/2014/main" id="{6DD21B0F-4537-63AE-3F58-DA4B6156CC53}"/>
                    </a:ext>
                  </a:extLst>
                </p:cNvPr>
                <p:cNvPicPr/>
                <p:nvPr/>
              </p:nvPicPr>
              <p:blipFill>
                <a:blip r:embed="rId594"/>
                <a:stretch>
                  <a:fillRect/>
                </a:stretch>
              </p:blipFill>
              <p:spPr>
                <a:xfrm>
                  <a:off x="8521240" y="4225680"/>
                  <a:ext cx="74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5" name="Freihand 384">
                  <a:extLst>
                    <a:ext uri="{FF2B5EF4-FFF2-40B4-BE49-F238E27FC236}">
                      <a16:creationId xmlns:a16="http://schemas.microsoft.com/office/drawing/2014/main" id="{535712CD-E856-FE56-6C79-F3C1EBA0B268}"/>
                    </a:ext>
                  </a:extLst>
                </p14:cNvPr>
                <p14:cNvContentPartPr/>
                <p14:nvPr/>
              </p14:nvContentPartPr>
              <p14:xfrm>
                <a:off x="8833000" y="4245120"/>
                <a:ext cx="127080" cy="216000"/>
              </p14:xfrm>
            </p:contentPart>
          </mc:Choice>
          <mc:Fallback xmlns="">
            <p:pic>
              <p:nvPicPr>
                <p:cNvPr id="385" name="Freihand 384">
                  <a:extLst>
                    <a:ext uri="{FF2B5EF4-FFF2-40B4-BE49-F238E27FC236}">
                      <a16:creationId xmlns:a16="http://schemas.microsoft.com/office/drawing/2014/main" id="{535712CD-E856-FE56-6C79-F3C1EBA0B268}"/>
                    </a:ext>
                  </a:extLst>
                </p:cNvPr>
                <p:cNvPicPr/>
                <p:nvPr/>
              </p:nvPicPr>
              <p:blipFill>
                <a:blip r:embed="rId596"/>
                <a:stretch>
                  <a:fillRect/>
                </a:stretch>
              </p:blipFill>
              <p:spPr>
                <a:xfrm>
                  <a:off x="8824000" y="4236480"/>
                  <a:ext cx="144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6" name="Freihand 385">
                  <a:extLst>
                    <a:ext uri="{FF2B5EF4-FFF2-40B4-BE49-F238E27FC236}">
                      <a16:creationId xmlns:a16="http://schemas.microsoft.com/office/drawing/2014/main" id="{4DBBE563-A2D6-6D4E-977D-9A62A8247036}"/>
                    </a:ext>
                  </a:extLst>
                </p14:cNvPr>
                <p14:cNvContentPartPr/>
                <p14:nvPr/>
              </p14:nvContentPartPr>
              <p14:xfrm>
                <a:off x="9030640" y="4111200"/>
                <a:ext cx="259920" cy="313920"/>
              </p14:xfrm>
            </p:contentPart>
          </mc:Choice>
          <mc:Fallback xmlns="">
            <p:pic>
              <p:nvPicPr>
                <p:cNvPr id="386" name="Freihand 385">
                  <a:extLst>
                    <a:ext uri="{FF2B5EF4-FFF2-40B4-BE49-F238E27FC236}">
                      <a16:creationId xmlns:a16="http://schemas.microsoft.com/office/drawing/2014/main" id="{4DBBE563-A2D6-6D4E-977D-9A62A8247036}"/>
                    </a:ext>
                  </a:extLst>
                </p:cNvPr>
                <p:cNvPicPr/>
                <p:nvPr/>
              </p:nvPicPr>
              <p:blipFill>
                <a:blip r:embed="rId598"/>
                <a:stretch>
                  <a:fillRect/>
                </a:stretch>
              </p:blipFill>
              <p:spPr>
                <a:xfrm>
                  <a:off x="9021640" y="4102200"/>
                  <a:ext cx="2775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7" name="Freihand 386">
                  <a:extLst>
                    <a:ext uri="{FF2B5EF4-FFF2-40B4-BE49-F238E27FC236}">
                      <a16:creationId xmlns:a16="http://schemas.microsoft.com/office/drawing/2014/main" id="{BB1D3689-D5DA-08DC-1D39-1100E5030F34}"/>
                    </a:ext>
                  </a:extLst>
                </p14:cNvPr>
                <p14:cNvContentPartPr/>
                <p14:nvPr/>
              </p14:nvContentPartPr>
              <p14:xfrm>
                <a:off x="9222880" y="4148280"/>
                <a:ext cx="20520" cy="55080"/>
              </p14:xfrm>
            </p:contentPart>
          </mc:Choice>
          <mc:Fallback xmlns="">
            <p:pic>
              <p:nvPicPr>
                <p:cNvPr id="387" name="Freihand 386">
                  <a:extLst>
                    <a:ext uri="{FF2B5EF4-FFF2-40B4-BE49-F238E27FC236}">
                      <a16:creationId xmlns:a16="http://schemas.microsoft.com/office/drawing/2014/main" id="{BB1D3689-D5DA-08DC-1D39-1100E5030F34}"/>
                    </a:ext>
                  </a:extLst>
                </p:cNvPr>
                <p:cNvPicPr/>
                <p:nvPr/>
              </p:nvPicPr>
              <p:blipFill>
                <a:blip r:embed="rId600"/>
                <a:stretch>
                  <a:fillRect/>
                </a:stretch>
              </p:blipFill>
              <p:spPr>
                <a:xfrm>
                  <a:off x="9213880" y="4139280"/>
                  <a:ext cx="38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8" name="Freihand 387">
                  <a:extLst>
                    <a:ext uri="{FF2B5EF4-FFF2-40B4-BE49-F238E27FC236}">
                      <a16:creationId xmlns:a16="http://schemas.microsoft.com/office/drawing/2014/main" id="{56A73BAA-5D59-FC26-092A-12685FD17F0E}"/>
                    </a:ext>
                  </a:extLst>
                </p14:cNvPr>
                <p14:cNvContentPartPr/>
                <p14:nvPr/>
              </p14:nvContentPartPr>
              <p14:xfrm>
                <a:off x="9336280" y="4271760"/>
                <a:ext cx="139320" cy="324720"/>
              </p14:xfrm>
            </p:contentPart>
          </mc:Choice>
          <mc:Fallback xmlns="">
            <p:pic>
              <p:nvPicPr>
                <p:cNvPr id="388" name="Freihand 387">
                  <a:extLst>
                    <a:ext uri="{FF2B5EF4-FFF2-40B4-BE49-F238E27FC236}">
                      <a16:creationId xmlns:a16="http://schemas.microsoft.com/office/drawing/2014/main" id="{56A73BAA-5D59-FC26-092A-12685FD17F0E}"/>
                    </a:ext>
                  </a:extLst>
                </p:cNvPr>
                <p:cNvPicPr/>
                <p:nvPr/>
              </p:nvPicPr>
              <p:blipFill>
                <a:blip r:embed="rId602"/>
                <a:stretch>
                  <a:fillRect/>
                </a:stretch>
              </p:blipFill>
              <p:spPr>
                <a:xfrm>
                  <a:off x="9327280" y="4263120"/>
                  <a:ext cx="1569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9" name="Freihand 388">
                  <a:extLst>
                    <a:ext uri="{FF2B5EF4-FFF2-40B4-BE49-F238E27FC236}">
                      <a16:creationId xmlns:a16="http://schemas.microsoft.com/office/drawing/2014/main" id="{36376F5A-2E59-EF0F-69D4-D84F9ACD12B4}"/>
                    </a:ext>
                  </a:extLst>
                </p14:cNvPr>
                <p14:cNvContentPartPr/>
                <p14:nvPr/>
              </p14:nvContentPartPr>
              <p14:xfrm>
                <a:off x="9568840" y="4271400"/>
                <a:ext cx="230040" cy="173520"/>
              </p14:xfrm>
            </p:contentPart>
          </mc:Choice>
          <mc:Fallback xmlns="">
            <p:pic>
              <p:nvPicPr>
                <p:cNvPr id="389" name="Freihand 388">
                  <a:extLst>
                    <a:ext uri="{FF2B5EF4-FFF2-40B4-BE49-F238E27FC236}">
                      <a16:creationId xmlns:a16="http://schemas.microsoft.com/office/drawing/2014/main" id="{36376F5A-2E59-EF0F-69D4-D84F9ACD12B4}"/>
                    </a:ext>
                  </a:extLst>
                </p:cNvPr>
                <p:cNvPicPr/>
                <p:nvPr/>
              </p:nvPicPr>
              <p:blipFill>
                <a:blip r:embed="rId604"/>
                <a:stretch>
                  <a:fillRect/>
                </a:stretch>
              </p:blipFill>
              <p:spPr>
                <a:xfrm>
                  <a:off x="9559840" y="4262760"/>
                  <a:ext cx="247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0" name="Freihand 389">
                  <a:extLst>
                    <a:ext uri="{FF2B5EF4-FFF2-40B4-BE49-F238E27FC236}">
                      <a16:creationId xmlns:a16="http://schemas.microsoft.com/office/drawing/2014/main" id="{BC5EA65B-4462-AE42-CEE8-77712C383B02}"/>
                    </a:ext>
                  </a:extLst>
                </p14:cNvPr>
                <p14:cNvContentPartPr/>
                <p14:nvPr/>
              </p14:nvContentPartPr>
              <p14:xfrm>
                <a:off x="10028920" y="4275360"/>
                <a:ext cx="268560" cy="180720"/>
              </p14:xfrm>
            </p:contentPart>
          </mc:Choice>
          <mc:Fallback xmlns="">
            <p:pic>
              <p:nvPicPr>
                <p:cNvPr id="390" name="Freihand 389">
                  <a:extLst>
                    <a:ext uri="{FF2B5EF4-FFF2-40B4-BE49-F238E27FC236}">
                      <a16:creationId xmlns:a16="http://schemas.microsoft.com/office/drawing/2014/main" id="{BC5EA65B-4462-AE42-CEE8-77712C383B02}"/>
                    </a:ext>
                  </a:extLst>
                </p:cNvPr>
                <p:cNvPicPr/>
                <p:nvPr/>
              </p:nvPicPr>
              <p:blipFill>
                <a:blip r:embed="rId606"/>
                <a:stretch>
                  <a:fillRect/>
                </a:stretch>
              </p:blipFill>
              <p:spPr>
                <a:xfrm>
                  <a:off x="10019920" y="4266720"/>
                  <a:ext cx="286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1" name="Freihand 390">
                  <a:extLst>
                    <a:ext uri="{FF2B5EF4-FFF2-40B4-BE49-F238E27FC236}">
                      <a16:creationId xmlns:a16="http://schemas.microsoft.com/office/drawing/2014/main" id="{3AA3E44D-24B3-5D95-209B-9D311EA819A4}"/>
                    </a:ext>
                  </a:extLst>
                </p14:cNvPr>
                <p14:cNvContentPartPr/>
                <p14:nvPr/>
              </p14:nvContentPartPr>
              <p14:xfrm>
                <a:off x="10386760" y="4180680"/>
                <a:ext cx="110160" cy="298440"/>
              </p14:xfrm>
            </p:contentPart>
          </mc:Choice>
          <mc:Fallback xmlns="">
            <p:pic>
              <p:nvPicPr>
                <p:cNvPr id="391" name="Freihand 390">
                  <a:extLst>
                    <a:ext uri="{FF2B5EF4-FFF2-40B4-BE49-F238E27FC236}">
                      <a16:creationId xmlns:a16="http://schemas.microsoft.com/office/drawing/2014/main" id="{3AA3E44D-24B3-5D95-209B-9D311EA819A4}"/>
                    </a:ext>
                  </a:extLst>
                </p:cNvPr>
                <p:cNvPicPr/>
                <p:nvPr/>
              </p:nvPicPr>
              <p:blipFill>
                <a:blip r:embed="rId608"/>
                <a:stretch>
                  <a:fillRect/>
                </a:stretch>
              </p:blipFill>
              <p:spPr>
                <a:xfrm>
                  <a:off x="10378120" y="4171680"/>
                  <a:ext cx="1278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2" name="Freihand 391">
                  <a:extLst>
                    <a:ext uri="{FF2B5EF4-FFF2-40B4-BE49-F238E27FC236}">
                      <a16:creationId xmlns:a16="http://schemas.microsoft.com/office/drawing/2014/main" id="{1BA83F8F-2F54-6F7D-2672-841A2C8532B3}"/>
                    </a:ext>
                  </a:extLst>
                </p14:cNvPr>
                <p14:cNvContentPartPr/>
                <p14:nvPr/>
              </p14:nvContentPartPr>
              <p14:xfrm>
                <a:off x="10856920" y="4236120"/>
                <a:ext cx="157320" cy="286560"/>
              </p14:xfrm>
            </p:contentPart>
          </mc:Choice>
          <mc:Fallback xmlns="">
            <p:pic>
              <p:nvPicPr>
                <p:cNvPr id="392" name="Freihand 391">
                  <a:extLst>
                    <a:ext uri="{FF2B5EF4-FFF2-40B4-BE49-F238E27FC236}">
                      <a16:creationId xmlns:a16="http://schemas.microsoft.com/office/drawing/2014/main" id="{1BA83F8F-2F54-6F7D-2672-841A2C8532B3}"/>
                    </a:ext>
                  </a:extLst>
                </p:cNvPr>
                <p:cNvPicPr/>
                <p:nvPr/>
              </p:nvPicPr>
              <p:blipFill>
                <a:blip r:embed="rId610"/>
                <a:stretch>
                  <a:fillRect/>
                </a:stretch>
              </p:blipFill>
              <p:spPr>
                <a:xfrm>
                  <a:off x="10847920" y="4227120"/>
                  <a:ext cx="1749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 name="Freihand 392">
                  <a:extLst>
                    <a:ext uri="{FF2B5EF4-FFF2-40B4-BE49-F238E27FC236}">
                      <a16:creationId xmlns:a16="http://schemas.microsoft.com/office/drawing/2014/main" id="{1F44556F-8490-6934-58B2-B5FCF3D5F631}"/>
                    </a:ext>
                  </a:extLst>
                </p14:cNvPr>
                <p14:cNvContentPartPr/>
                <p14:nvPr/>
              </p14:nvContentPartPr>
              <p14:xfrm>
                <a:off x="11036560" y="4381920"/>
                <a:ext cx="117360" cy="152640"/>
              </p14:xfrm>
            </p:contentPart>
          </mc:Choice>
          <mc:Fallback xmlns="">
            <p:pic>
              <p:nvPicPr>
                <p:cNvPr id="393" name="Freihand 392">
                  <a:extLst>
                    <a:ext uri="{FF2B5EF4-FFF2-40B4-BE49-F238E27FC236}">
                      <a16:creationId xmlns:a16="http://schemas.microsoft.com/office/drawing/2014/main" id="{1F44556F-8490-6934-58B2-B5FCF3D5F631}"/>
                    </a:ext>
                  </a:extLst>
                </p:cNvPr>
                <p:cNvPicPr/>
                <p:nvPr/>
              </p:nvPicPr>
              <p:blipFill>
                <a:blip r:embed="rId612"/>
                <a:stretch>
                  <a:fillRect/>
                </a:stretch>
              </p:blipFill>
              <p:spPr>
                <a:xfrm>
                  <a:off x="11027920" y="4372920"/>
                  <a:ext cx="13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8" name="Freihand 397">
                  <a:extLst>
                    <a:ext uri="{FF2B5EF4-FFF2-40B4-BE49-F238E27FC236}">
                      <a16:creationId xmlns:a16="http://schemas.microsoft.com/office/drawing/2014/main" id="{E709FCBD-1D8B-6968-B875-329E0E4376B0}"/>
                    </a:ext>
                  </a:extLst>
                </p14:cNvPr>
                <p14:cNvContentPartPr/>
                <p14:nvPr/>
              </p14:nvContentPartPr>
              <p14:xfrm>
                <a:off x="2070760" y="4338000"/>
                <a:ext cx="76680" cy="10440"/>
              </p14:xfrm>
            </p:contentPart>
          </mc:Choice>
          <mc:Fallback xmlns="">
            <p:pic>
              <p:nvPicPr>
                <p:cNvPr id="398" name="Freihand 397">
                  <a:extLst>
                    <a:ext uri="{FF2B5EF4-FFF2-40B4-BE49-F238E27FC236}">
                      <a16:creationId xmlns:a16="http://schemas.microsoft.com/office/drawing/2014/main" id="{E709FCBD-1D8B-6968-B875-329E0E4376B0}"/>
                    </a:ext>
                  </a:extLst>
                </p:cNvPr>
                <p:cNvPicPr/>
                <p:nvPr/>
              </p:nvPicPr>
              <p:blipFill>
                <a:blip r:embed="rId614"/>
                <a:stretch>
                  <a:fillRect/>
                </a:stretch>
              </p:blipFill>
              <p:spPr>
                <a:xfrm>
                  <a:off x="2061760" y="4329360"/>
                  <a:ext cx="94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9" name="Freihand 398">
                  <a:extLst>
                    <a:ext uri="{FF2B5EF4-FFF2-40B4-BE49-F238E27FC236}">
                      <a16:creationId xmlns:a16="http://schemas.microsoft.com/office/drawing/2014/main" id="{5577E1DD-28F2-F9FD-41AD-558A4C228EF8}"/>
                    </a:ext>
                  </a:extLst>
                </p14:cNvPr>
                <p14:cNvContentPartPr/>
                <p14:nvPr/>
              </p14:nvContentPartPr>
              <p14:xfrm>
                <a:off x="1791760" y="4347000"/>
                <a:ext cx="113760" cy="7200"/>
              </p14:xfrm>
            </p:contentPart>
          </mc:Choice>
          <mc:Fallback xmlns="">
            <p:pic>
              <p:nvPicPr>
                <p:cNvPr id="399" name="Freihand 398">
                  <a:extLst>
                    <a:ext uri="{FF2B5EF4-FFF2-40B4-BE49-F238E27FC236}">
                      <a16:creationId xmlns:a16="http://schemas.microsoft.com/office/drawing/2014/main" id="{5577E1DD-28F2-F9FD-41AD-558A4C228EF8}"/>
                    </a:ext>
                  </a:extLst>
                </p:cNvPr>
                <p:cNvPicPr/>
                <p:nvPr/>
              </p:nvPicPr>
              <p:blipFill>
                <a:blip r:embed="rId616"/>
                <a:stretch>
                  <a:fillRect/>
                </a:stretch>
              </p:blipFill>
              <p:spPr>
                <a:xfrm>
                  <a:off x="1783120" y="4338000"/>
                  <a:ext cx="131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0" name="Freihand 399">
                  <a:extLst>
                    <a:ext uri="{FF2B5EF4-FFF2-40B4-BE49-F238E27FC236}">
                      <a16:creationId xmlns:a16="http://schemas.microsoft.com/office/drawing/2014/main" id="{52DA822D-C676-99A7-D3AA-A59F7C05EC2B}"/>
                    </a:ext>
                  </a:extLst>
                </p14:cNvPr>
                <p14:cNvContentPartPr/>
                <p14:nvPr/>
              </p14:nvContentPartPr>
              <p14:xfrm>
                <a:off x="1451200" y="4325400"/>
                <a:ext cx="161640" cy="24840"/>
              </p14:xfrm>
            </p:contentPart>
          </mc:Choice>
          <mc:Fallback xmlns="">
            <p:pic>
              <p:nvPicPr>
                <p:cNvPr id="400" name="Freihand 399">
                  <a:extLst>
                    <a:ext uri="{FF2B5EF4-FFF2-40B4-BE49-F238E27FC236}">
                      <a16:creationId xmlns:a16="http://schemas.microsoft.com/office/drawing/2014/main" id="{52DA822D-C676-99A7-D3AA-A59F7C05EC2B}"/>
                    </a:ext>
                  </a:extLst>
                </p:cNvPr>
                <p:cNvPicPr/>
                <p:nvPr/>
              </p:nvPicPr>
              <p:blipFill>
                <a:blip r:embed="rId618"/>
                <a:stretch>
                  <a:fillRect/>
                </a:stretch>
              </p:blipFill>
              <p:spPr>
                <a:xfrm>
                  <a:off x="1442560" y="4316760"/>
                  <a:ext cx="1792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1" name="Freihand 400">
                  <a:extLst>
                    <a:ext uri="{FF2B5EF4-FFF2-40B4-BE49-F238E27FC236}">
                      <a16:creationId xmlns:a16="http://schemas.microsoft.com/office/drawing/2014/main" id="{C879F948-8BFF-F970-1ABD-423E612525EB}"/>
                    </a:ext>
                  </a:extLst>
                </p14:cNvPr>
                <p14:cNvContentPartPr/>
                <p14:nvPr/>
              </p14:nvContentPartPr>
              <p14:xfrm>
                <a:off x="1063480" y="4295880"/>
                <a:ext cx="215280" cy="21240"/>
              </p14:xfrm>
            </p:contentPart>
          </mc:Choice>
          <mc:Fallback xmlns="">
            <p:pic>
              <p:nvPicPr>
                <p:cNvPr id="401" name="Freihand 400">
                  <a:extLst>
                    <a:ext uri="{FF2B5EF4-FFF2-40B4-BE49-F238E27FC236}">
                      <a16:creationId xmlns:a16="http://schemas.microsoft.com/office/drawing/2014/main" id="{C879F948-8BFF-F970-1ABD-423E612525EB}"/>
                    </a:ext>
                  </a:extLst>
                </p:cNvPr>
                <p:cNvPicPr/>
                <p:nvPr/>
              </p:nvPicPr>
              <p:blipFill>
                <a:blip r:embed="rId620"/>
                <a:stretch>
                  <a:fillRect/>
                </a:stretch>
              </p:blipFill>
              <p:spPr>
                <a:xfrm>
                  <a:off x="1054480" y="4286880"/>
                  <a:ext cx="232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02" name="Freihand 401">
                  <a:extLst>
                    <a:ext uri="{FF2B5EF4-FFF2-40B4-BE49-F238E27FC236}">
                      <a16:creationId xmlns:a16="http://schemas.microsoft.com/office/drawing/2014/main" id="{2EBC937B-DF13-57A6-CBC5-BCF5E2AE083D}"/>
                    </a:ext>
                  </a:extLst>
                </p14:cNvPr>
                <p14:cNvContentPartPr/>
                <p14:nvPr/>
              </p14:nvContentPartPr>
              <p14:xfrm>
                <a:off x="668200" y="4352040"/>
                <a:ext cx="98640" cy="18720"/>
              </p14:xfrm>
            </p:contentPart>
          </mc:Choice>
          <mc:Fallback xmlns="">
            <p:pic>
              <p:nvPicPr>
                <p:cNvPr id="402" name="Freihand 401">
                  <a:extLst>
                    <a:ext uri="{FF2B5EF4-FFF2-40B4-BE49-F238E27FC236}">
                      <a16:creationId xmlns:a16="http://schemas.microsoft.com/office/drawing/2014/main" id="{2EBC937B-DF13-57A6-CBC5-BCF5E2AE083D}"/>
                    </a:ext>
                  </a:extLst>
                </p:cNvPr>
                <p:cNvPicPr/>
                <p:nvPr/>
              </p:nvPicPr>
              <p:blipFill>
                <a:blip r:embed="rId622"/>
                <a:stretch>
                  <a:fillRect/>
                </a:stretch>
              </p:blipFill>
              <p:spPr>
                <a:xfrm>
                  <a:off x="659200" y="4343040"/>
                  <a:ext cx="11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3" name="Freihand 402">
                  <a:extLst>
                    <a:ext uri="{FF2B5EF4-FFF2-40B4-BE49-F238E27FC236}">
                      <a16:creationId xmlns:a16="http://schemas.microsoft.com/office/drawing/2014/main" id="{DC6103B5-539F-C00F-6A7A-B4DE4881052B}"/>
                    </a:ext>
                  </a:extLst>
                </p14:cNvPr>
                <p14:cNvContentPartPr/>
                <p14:nvPr/>
              </p14:nvContentPartPr>
              <p14:xfrm>
                <a:off x="473800" y="4273200"/>
                <a:ext cx="115560" cy="253080"/>
              </p14:xfrm>
            </p:contentPart>
          </mc:Choice>
          <mc:Fallback xmlns="">
            <p:pic>
              <p:nvPicPr>
                <p:cNvPr id="403" name="Freihand 402">
                  <a:extLst>
                    <a:ext uri="{FF2B5EF4-FFF2-40B4-BE49-F238E27FC236}">
                      <a16:creationId xmlns:a16="http://schemas.microsoft.com/office/drawing/2014/main" id="{DC6103B5-539F-C00F-6A7A-B4DE4881052B}"/>
                    </a:ext>
                  </a:extLst>
                </p:cNvPr>
                <p:cNvPicPr/>
                <p:nvPr/>
              </p:nvPicPr>
              <p:blipFill>
                <a:blip r:embed="rId624"/>
                <a:stretch>
                  <a:fillRect/>
                </a:stretch>
              </p:blipFill>
              <p:spPr>
                <a:xfrm>
                  <a:off x="465160" y="4264200"/>
                  <a:ext cx="133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4" name="Freihand 403">
                  <a:extLst>
                    <a:ext uri="{FF2B5EF4-FFF2-40B4-BE49-F238E27FC236}">
                      <a16:creationId xmlns:a16="http://schemas.microsoft.com/office/drawing/2014/main" id="{CEC32AD6-6D58-24C9-9390-BFA8CABD56C7}"/>
                    </a:ext>
                  </a:extLst>
                </p14:cNvPr>
                <p14:cNvContentPartPr/>
                <p14:nvPr/>
              </p14:nvContentPartPr>
              <p14:xfrm>
                <a:off x="632200" y="4336200"/>
                <a:ext cx="73800" cy="195120"/>
              </p14:xfrm>
            </p:contentPart>
          </mc:Choice>
          <mc:Fallback xmlns="">
            <p:pic>
              <p:nvPicPr>
                <p:cNvPr id="404" name="Freihand 403">
                  <a:extLst>
                    <a:ext uri="{FF2B5EF4-FFF2-40B4-BE49-F238E27FC236}">
                      <a16:creationId xmlns:a16="http://schemas.microsoft.com/office/drawing/2014/main" id="{CEC32AD6-6D58-24C9-9390-BFA8CABD56C7}"/>
                    </a:ext>
                  </a:extLst>
                </p:cNvPr>
                <p:cNvPicPr/>
                <p:nvPr/>
              </p:nvPicPr>
              <p:blipFill>
                <a:blip r:embed="rId626"/>
                <a:stretch>
                  <a:fillRect/>
                </a:stretch>
              </p:blipFill>
              <p:spPr>
                <a:xfrm>
                  <a:off x="623200" y="4327200"/>
                  <a:ext cx="91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7" name="Freihand 406">
                  <a:extLst>
                    <a:ext uri="{FF2B5EF4-FFF2-40B4-BE49-F238E27FC236}">
                      <a16:creationId xmlns:a16="http://schemas.microsoft.com/office/drawing/2014/main" id="{BB0D983E-35FB-E6FE-ABE6-92816638C216}"/>
                    </a:ext>
                  </a:extLst>
                </p14:cNvPr>
                <p14:cNvContentPartPr/>
                <p14:nvPr/>
              </p14:nvContentPartPr>
              <p14:xfrm>
                <a:off x="7300120" y="4611600"/>
                <a:ext cx="200520" cy="240480"/>
              </p14:xfrm>
            </p:contentPart>
          </mc:Choice>
          <mc:Fallback xmlns="">
            <p:pic>
              <p:nvPicPr>
                <p:cNvPr id="407" name="Freihand 406">
                  <a:extLst>
                    <a:ext uri="{FF2B5EF4-FFF2-40B4-BE49-F238E27FC236}">
                      <a16:creationId xmlns:a16="http://schemas.microsoft.com/office/drawing/2014/main" id="{BB0D983E-35FB-E6FE-ABE6-92816638C216}"/>
                    </a:ext>
                  </a:extLst>
                </p:cNvPr>
                <p:cNvPicPr/>
                <p:nvPr/>
              </p:nvPicPr>
              <p:blipFill>
                <a:blip r:embed="rId628"/>
                <a:stretch>
                  <a:fillRect/>
                </a:stretch>
              </p:blipFill>
              <p:spPr>
                <a:xfrm>
                  <a:off x="7291120" y="4602600"/>
                  <a:ext cx="2181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8" name="Freihand 407">
                  <a:extLst>
                    <a:ext uri="{FF2B5EF4-FFF2-40B4-BE49-F238E27FC236}">
                      <a16:creationId xmlns:a16="http://schemas.microsoft.com/office/drawing/2014/main" id="{7025C352-B8FB-9E6E-23E3-A1D469E0883C}"/>
                    </a:ext>
                  </a:extLst>
                </p14:cNvPr>
                <p14:cNvContentPartPr/>
                <p14:nvPr/>
              </p14:nvContentPartPr>
              <p14:xfrm>
                <a:off x="7582360" y="4700520"/>
                <a:ext cx="203040" cy="132120"/>
              </p14:xfrm>
            </p:contentPart>
          </mc:Choice>
          <mc:Fallback xmlns="">
            <p:pic>
              <p:nvPicPr>
                <p:cNvPr id="408" name="Freihand 407">
                  <a:extLst>
                    <a:ext uri="{FF2B5EF4-FFF2-40B4-BE49-F238E27FC236}">
                      <a16:creationId xmlns:a16="http://schemas.microsoft.com/office/drawing/2014/main" id="{7025C352-B8FB-9E6E-23E3-A1D469E0883C}"/>
                    </a:ext>
                  </a:extLst>
                </p:cNvPr>
                <p:cNvPicPr/>
                <p:nvPr/>
              </p:nvPicPr>
              <p:blipFill>
                <a:blip r:embed="rId630"/>
                <a:stretch>
                  <a:fillRect/>
                </a:stretch>
              </p:blipFill>
              <p:spPr>
                <a:xfrm>
                  <a:off x="7573360" y="4691520"/>
                  <a:ext cx="220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9" name="Freihand 408">
                  <a:extLst>
                    <a:ext uri="{FF2B5EF4-FFF2-40B4-BE49-F238E27FC236}">
                      <a16:creationId xmlns:a16="http://schemas.microsoft.com/office/drawing/2014/main" id="{189515A7-EB94-73DE-2727-2198A147A6E1}"/>
                    </a:ext>
                  </a:extLst>
                </p14:cNvPr>
                <p14:cNvContentPartPr/>
                <p14:nvPr/>
              </p14:nvContentPartPr>
              <p14:xfrm>
                <a:off x="7715560" y="4572000"/>
                <a:ext cx="3600" cy="1080"/>
              </p14:xfrm>
            </p:contentPart>
          </mc:Choice>
          <mc:Fallback xmlns="">
            <p:pic>
              <p:nvPicPr>
                <p:cNvPr id="409" name="Freihand 408">
                  <a:extLst>
                    <a:ext uri="{FF2B5EF4-FFF2-40B4-BE49-F238E27FC236}">
                      <a16:creationId xmlns:a16="http://schemas.microsoft.com/office/drawing/2014/main" id="{189515A7-EB94-73DE-2727-2198A147A6E1}"/>
                    </a:ext>
                  </a:extLst>
                </p:cNvPr>
                <p:cNvPicPr/>
                <p:nvPr/>
              </p:nvPicPr>
              <p:blipFill>
                <a:blip r:embed="rId17"/>
                <a:stretch>
                  <a:fillRect/>
                </a:stretch>
              </p:blipFill>
              <p:spPr>
                <a:xfrm>
                  <a:off x="7706560" y="4563360"/>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0" name="Freihand 409">
                  <a:extLst>
                    <a:ext uri="{FF2B5EF4-FFF2-40B4-BE49-F238E27FC236}">
                      <a16:creationId xmlns:a16="http://schemas.microsoft.com/office/drawing/2014/main" id="{CBFE0E4E-C127-49B0-0DF3-E1F246F60A04}"/>
                    </a:ext>
                  </a:extLst>
                </p14:cNvPr>
                <p14:cNvContentPartPr/>
                <p14:nvPr/>
              </p14:nvContentPartPr>
              <p14:xfrm>
                <a:off x="7984480" y="4538520"/>
                <a:ext cx="118440" cy="273240"/>
              </p14:xfrm>
            </p:contentPart>
          </mc:Choice>
          <mc:Fallback xmlns="">
            <p:pic>
              <p:nvPicPr>
                <p:cNvPr id="410" name="Freihand 409">
                  <a:extLst>
                    <a:ext uri="{FF2B5EF4-FFF2-40B4-BE49-F238E27FC236}">
                      <a16:creationId xmlns:a16="http://schemas.microsoft.com/office/drawing/2014/main" id="{CBFE0E4E-C127-49B0-0DF3-E1F246F60A04}"/>
                    </a:ext>
                  </a:extLst>
                </p:cNvPr>
                <p:cNvPicPr/>
                <p:nvPr/>
              </p:nvPicPr>
              <p:blipFill>
                <a:blip r:embed="rId633"/>
                <a:stretch>
                  <a:fillRect/>
                </a:stretch>
              </p:blipFill>
              <p:spPr>
                <a:xfrm>
                  <a:off x="7975840" y="4529880"/>
                  <a:ext cx="1360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1" name="Freihand 410">
                  <a:extLst>
                    <a:ext uri="{FF2B5EF4-FFF2-40B4-BE49-F238E27FC236}">
                      <a16:creationId xmlns:a16="http://schemas.microsoft.com/office/drawing/2014/main" id="{DECC9795-DCE0-1B1E-9136-26ACD8F31179}"/>
                    </a:ext>
                  </a:extLst>
                </p14:cNvPr>
                <p14:cNvContentPartPr/>
                <p14:nvPr/>
              </p14:nvContentPartPr>
              <p14:xfrm>
                <a:off x="8143600" y="4574880"/>
                <a:ext cx="321480" cy="237240"/>
              </p14:xfrm>
            </p:contentPart>
          </mc:Choice>
          <mc:Fallback xmlns="">
            <p:pic>
              <p:nvPicPr>
                <p:cNvPr id="411" name="Freihand 410">
                  <a:extLst>
                    <a:ext uri="{FF2B5EF4-FFF2-40B4-BE49-F238E27FC236}">
                      <a16:creationId xmlns:a16="http://schemas.microsoft.com/office/drawing/2014/main" id="{DECC9795-DCE0-1B1E-9136-26ACD8F31179}"/>
                    </a:ext>
                  </a:extLst>
                </p:cNvPr>
                <p:cNvPicPr/>
                <p:nvPr/>
              </p:nvPicPr>
              <p:blipFill>
                <a:blip r:embed="rId635"/>
                <a:stretch>
                  <a:fillRect/>
                </a:stretch>
              </p:blipFill>
              <p:spPr>
                <a:xfrm>
                  <a:off x="8134960" y="4565880"/>
                  <a:ext cx="339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3" name="Freihand 412">
                  <a:extLst>
                    <a:ext uri="{FF2B5EF4-FFF2-40B4-BE49-F238E27FC236}">
                      <a16:creationId xmlns:a16="http://schemas.microsoft.com/office/drawing/2014/main" id="{EF5796D0-8C09-FA87-E00D-C75AB6BBEFA1}"/>
                    </a:ext>
                  </a:extLst>
                </p14:cNvPr>
                <p14:cNvContentPartPr/>
                <p14:nvPr/>
              </p14:nvContentPartPr>
              <p14:xfrm>
                <a:off x="8627440" y="4641120"/>
                <a:ext cx="142560" cy="159480"/>
              </p14:xfrm>
            </p:contentPart>
          </mc:Choice>
          <mc:Fallback xmlns="">
            <p:pic>
              <p:nvPicPr>
                <p:cNvPr id="413" name="Freihand 412">
                  <a:extLst>
                    <a:ext uri="{FF2B5EF4-FFF2-40B4-BE49-F238E27FC236}">
                      <a16:creationId xmlns:a16="http://schemas.microsoft.com/office/drawing/2014/main" id="{EF5796D0-8C09-FA87-E00D-C75AB6BBEFA1}"/>
                    </a:ext>
                  </a:extLst>
                </p:cNvPr>
                <p:cNvPicPr/>
                <p:nvPr/>
              </p:nvPicPr>
              <p:blipFill>
                <a:blip r:embed="rId637"/>
                <a:stretch>
                  <a:fillRect/>
                </a:stretch>
              </p:blipFill>
              <p:spPr>
                <a:xfrm>
                  <a:off x="8618440" y="4632120"/>
                  <a:ext cx="160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4" name="Freihand 413">
                  <a:extLst>
                    <a:ext uri="{FF2B5EF4-FFF2-40B4-BE49-F238E27FC236}">
                      <a16:creationId xmlns:a16="http://schemas.microsoft.com/office/drawing/2014/main" id="{454EA15E-70B2-227C-BC22-5E93E8805603}"/>
                    </a:ext>
                  </a:extLst>
                </p14:cNvPr>
                <p14:cNvContentPartPr/>
                <p14:nvPr/>
              </p14:nvContentPartPr>
              <p14:xfrm>
                <a:off x="8890600" y="4623120"/>
                <a:ext cx="221760" cy="174240"/>
              </p14:xfrm>
            </p:contentPart>
          </mc:Choice>
          <mc:Fallback xmlns="">
            <p:pic>
              <p:nvPicPr>
                <p:cNvPr id="414" name="Freihand 413">
                  <a:extLst>
                    <a:ext uri="{FF2B5EF4-FFF2-40B4-BE49-F238E27FC236}">
                      <a16:creationId xmlns:a16="http://schemas.microsoft.com/office/drawing/2014/main" id="{454EA15E-70B2-227C-BC22-5E93E8805603}"/>
                    </a:ext>
                  </a:extLst>
                </p:cNvPr>
                <p:cNvPicPr/>
                <p:nvPr/>
              </p:nvPicPr>
              <p:blipFill>
                <a:blip r:embed="rId639"/>
                <a:stretch>
                  <a:fillRect/>
                </a:stretch>
              </p:blipFill>
              <p:spPr>
                <a:xfrm>
                  <a:off x="8881600" y="4614120"/>
                  <a:ext cx="239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5" name="Freihand 414">
                  <a:extLst>
                    <a:ext uri="{FF2B5EF4-FFF2-40B4-BE49-F238E27FC236}">
                      <a16:creationId xmlns:a16="http://schemas.microsoft.com/office/drawing/2014/main" id="{373D6A1F-4728-C669-3203-958517C4E5DB}"/>
                    </a:ext>
                  </a:extLst>
                </p14:cNvPr>
                <p14:cNvContentPartPr/>
                <p14:nvPr/>
              </p14:nvContentPartPr>
              <p14:xfrm>
                <a:off x="9046120" y="4486320"/>
                <a:ext cx="255240" cy="316800"/>
              </p14:xfrm>
            </p:contentPart>
          </mc:Choice>
          <mc:Fallback xmlns="">
            <p:pic>
              <p:nvPicPr>
                <p:cNvPr id="415" name="Freihand 414">
                  <a:extLst>
                    <a:ext uri="{FF2B5EF4-FFF2-40B4-BE49-F238E27FC236}">
                      <a16:creationId xmlns:a16="http://schemas.microsoft.com/office/drawing/2014/main" id="{373D6A1F-4728-C669-3203-958517C4E5DB}"/>
                    </a:ext>
                  </a:extLst>
                </p:cNvPr>
                <p:cNvPicPr/>
                <p:nvPr/>
              </p:nvPicPr>
              <p:blipFill>
                <a:blip r:embed="rId641"/>
                <a:stretch>
                  <a:fillRect/>
                </a:stretch>
              </p:blipFill>
              <p:spPr>
                <a:xfrm>
                  <a:off x="9037480" y="4477320"/>
                  <a:ext cx="2728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6" name="Freihand 415">
                  <a:extLst>
                    <a:ext uri="{FF2B5EF4-FFF2-40B4-BE49-F238E27FC236}">
                      <a16:creationId xmlns:a16="http://schemas.microsoft.com/office/drawing/2014/main" id="{95FFF57A-C858-94D7-A1E6-76C993127BDE}"/>
                    </a:ext>
                  </a:extLst>
                </p14:cNvPr>
                <p14:cNvContentPartPr/>
                <p14:nvPr/>
              </p14:nvContentPartPr>
              <p14:xfrm>
                <a:off x="9147640" y="4539960"/>
                <a:ext cx="41400" cy="12240"/>
              </p14:xfrm>
            </p:contentPart>
          </mc:Choice>
          <mc:Fallback xmlns="">
            <p:pic>
              <p:nvPicPr>
                <p:cNvPr id="416" name="Freihand 415">
                  <a:extLst>
                    <a:ext uri="{FF2B5EF4-FFF2-40B4-BE49-F238E27FC236}">
                      <a16:creationId xmlns:a16="http://schemas.microsoft.com/office/drawing/2014/main" id="{95FFF57A-C858-94D7-A1E6-76C993127BDE}"/>
                    </a:ext>
                  </a:extLst>
                </p:cNvPr>
                <p:cNvPicPr/>
                <p:nvPr/>
              </p:nvPicPr>
              <p:blipFill>
                <a:blip r:embed="rId643"/>
                <a:stretch>
                  <a:fillRect/>
                </a:stretch>
              </p:blipFill>
              <p:spPr>
                <a:xfrm>
                  <a:off x="9139000" y="4530960"/>
                  <a:ext cx="5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8" name="Freihand 417">
                  <a:extLst>
                    <a:ext uri="{FF2B5EF4-FFF2-40B4-BE49-F238E27FC236}">
                      <a16:creationId xmlns:a16="http://schemas.microsoft.com/office/drawing/2014/main" id="{B68EF24F-BD76-C842-5BAD-D60CDF0D9F58}"/>
                    </a:ext>
                  </a:extLst>
                </p14:cNvPr>
                <p14:cNvContentPartPr/>
                <p14:nvPr/>
              </p14:nvContentPartPr>
              <p14:xfrm>
                <a:off x="9379120" y="4564800"/>
                <a:ext cx="192600" cy="205200"/>
              </p14:xfrm>
            </p:contentPart>
          </mc:Choice>
          <mc:Fallback xmlns="">
            <p:pic>
              <p:nvPicPr>
                <p:cNvPr id="418" name="Freihand 417">
                  <a:extLst>
                    <a:ext uri="{FF2B5EF4-FFF2-40B4-BE49-F238E27FC236}">
                      <a16:creationId xmlns:a16="http://schemas.microsoft.com/office/drawing/2014/main" id="{B68EF24F-BD76-C842-5BAD-D60CDF0D9F58}"/>
                    </a:ext>
                  </a:extLst>
                </p:cNvPr>
                <p:cNvPicPr/>
                <p:nvPr/>
              </p:nvPicPr>
              <p:blipFill>
                <a:blip r:embed="rId645"/>
                <a:stretch>
                  <a:fillRect/>
                </a:stretch>
              </p:blipFill>
              <p:spPr>
                <a:xfrm>
                  <a:off x="9370480" y="4556160"/>
                  <a:ext cx="210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9" name="Freihand 418">
                  <a:extLst>
                    <a:ext uri="{FF2B5EF4-FFF2-40B4-BE49-F238E27FC236}">
                      <a16:creationId xmlns:a16="http://schemas.microsoft.com/office/drawing/2014/main" id="{76D5FB59-B7E1-3355-8608-E9C71ADED78B}"/>
                    </a:ext>
                  </a:extLst>
                </p14:cNvPr>
                <p14:cNvContentPartPr/>
                <p14:nvPr/>
              </p14:nvContentPartPr>
              <p14:xfrm>
                <a:off x="9551200" y="4535280"/>
                <a:ext cx="12240" cy="40680"/>
              </p14:xfrm>
            </p:contentPart>
          </mc:Choice>
          <mc:Fallback xmlns="">
            <p:pic>
              <p:nvPicPr>
                <p:cNvPr id="419" name="Freihand 418">
                  <a:extLst>
                    <a:ext uri="{FF2B5EF4-FFF2-40B4-BE49-F238E27FC236}">
                      <a16:creationId xmlns:a16="http://schemas.microsoft.com/office/drawing/2014/main" id="{76D5FB59-B7E1-3355-8608-E9C71ADED78B}"/>
                    </a:ext>
                  </a:extLst>
                </p:cNvPr>
                <p:cNvPicPr/>
                <p:nvPr/>
              </p:nvPicPr>
              <p:blipFill>
                <a:blip r:embed="rId647"/>
                <a:stretch>
                  <a:fillRect/>
                </a:stretch>
              </p:blipFill>
              <p:spPr>
                <a:xfrm>
                  <a:off x="9542560" y="4526640"/>
                  <a:ext cx="29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0" name="Freihand 419">
                  <a:extLst>
                    <a:ext uri="{FF2B5EF4-FFF2-40B4-BE49-F238E27FC236}">
                      <a16:creationId xmlns:a16="http://schemas.microsoft.com/office/drawing/2014/main" id="{13512AC9-A220-2DEA-33D5-6042BC2BDD20}"/>
                    </a:ext>
                  </a:extLst>
                </p14:cNvPr>
                <p14:cNvContentPartPr/>
                <p14:nvPr/>
              </p14:nvContentPartPr>
              <p14:xfrm>
                <a:off x="9653440" y="4472640"/>
                <a:ext cx="120240" cy="264240"/>
              </p14:xfrm>
            </p:contentPart>
          </mc:Choice>
          <mc:Fallback xmlns="">
            <p:pic>
              <p:nvPicPr>
                <p:cNvPr id="420" name="Freihand 419">
                  <a:extLst>
                    <a:ext uri="{FF2B5EF4-FFF2-40B4-BE49-F238E27FC236}">
                      <a16:creationId xmlns:a16="http://schemas.microsoft.com/office/drawing/2014/main" id="{13512AC9-A220-2DEA-33D5-6042BC2BDD20}"/>
                    </a:ext>
                  </a:extLst>
                </p:cNvPr>
                <p:cNvPicPr/>
                <p:nvPr/>
              </p:nvPicPr>
              <p:blipFill>
                <a:blip r:embed="rId649"/>
                <a:stretch>
                  <a:fillRect/>
                </a:stretch>
              </p:blipFill>
              <p:spPr>
                <a:xfrm>
                  <a:off x="9644800" y="4464000"/>
                  <a:ext cx="1378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1" name="Freihand 420">
                  <a:extLst>
                    <a:ext uri="{FF2B5EF4-FFF2-40B4-BE49-F238E27FC236}">
                      <a16:creationId xmlns:a16="http://schemas.microsoft.com/office/drawing/2014/main" id="{3827E71A-4644-F853-3DF9-CBBEB39694A0}"/>
                    </a:ext>
                  </a:extLst>
                </p14:cNvPr>
                <p14:cNvContentPartPr/>
                <p14:nvPr/>
              </p14:nvContentPartPr>
              <p14:xfrm>
                <a:off x="9864760" y="4597200"/>
                <a:ext cx="191520" cy="189360"/>
              </p14:xfrm>
            </p:contentPart>
          </mc:Choice>
          <mc:Fallback xmlns="">
            <p:pic>
              <p:nvPicPr>
                <p:cNvPr id="421" name="Freihand 420">
                  <a:extLst>
                    <a:ext uri="{FF2B5EF4-FFF2-40B4-BE49-F238E27FC236}">
                      <a16:creationId xmlns:a16="http://schemas.microsoft.com/office/drawing/2014/main" id="{3827E71A-4644-F853-3DF9-CBBEB39694A0}"/>
                    </a:ext>
                  </a:extLst>
                </p:cNvPr>
                <p:cNvPicPr/>
                <p:nvPr/>
              </p:nvPicPr>
              <p:blipFill>
                <a:blip r:embed="rId651"/>
                <a:stretch>
                  <a:fillRect/>
                </a:stretch>
              </p:blipFill>
              <p:spPr>
                <a:xfrm>
                  <a:off x="9856120" y="4588560"/>
                  <a:ext cx="209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2" name="Freihand 421">
                  <a:extLst>
                    <a:ext uri="{FF2B5EF4-FFF2-40B4-BE49-F238E27FC236}">
                      <a16:creationId xmlns:a16="http://schemas.microsoft.com/office/drawing/2014/main" id="{0225D7F7-5957-412C-9CD1-1A880DC0260E}"/>
                    </a:ext>
                  </a:extLst>
                </p14:cNvPr>
                <p14:cNvContentPartPr/>
                <p14:nvPr/>
              </p14:nvContentPartPr>
              <p14:xfrm>
                <a:off x="10239160" y="4560480"/>
                <a:ext cx="123480" cy="229320"/>
              </p14:xfrm>
            </p:contentPart>
          </mc:Choice>
          <mc:Fallback xmlns="">
            <p:pic>
              <p:nvPicPr>
                <p:cNvPr id="422" name="Freihand 421">
                  <a:extLst>
                    <a:ext uri="{FF2B5EF4-FFF2-40B4-BE49-F238E27FC236}">
                      <a16:creationId xmlns:a16="http://schemas.microsoft.com/office/drawing/2014/main" id="{0225D7F7-5957-412C-9CD1-1A880DC0260E}"/>
                    </a:ext>
                  </a:extLst>
                </p:cNvPr>
                <p:cNvPicPr/>
                <p:nvPr/>
              </p:nvPicPr>
              <p:blipFill>
                <a:blip r:embed="rId653"/>
                <a:stretch>
                  <a:fillRect/>
                </a:stretch>
              </p:blipFill>
              <p:spPr>
                <a:xfrm>
                  <a:off x="10230160" y="4551840"/>
                  <a:ext cx="1411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4" name="Freihand 423">
                  <a:extLst>
                    <a:ext uri="{FF2B5EF4-FFF2-40B4-BE49-F238E27FC236}">
                      <a16:creationId xmlns:a16="http://schemas.microsoft.com/office/drawing/2014/main" id="{92686F24-7A0E-BC69-BD82-DA3823A126AE}"/>
                    </a:ext>
                  </a:extLst>
                </p14:cNvPr>
                <p14:cNvContentPartPr/>
                <p14:nvPr/>
              </p14:nvContentPartPr>
              <p14:xfrm>
                <a:off x="10347880" y="4500000"/>
                <a:ext cx="293760" cy="302760"/>
              </p14:xfrm>
            </p:contentPart>
          </mc:Choice>
          <mc:Fallback xmlns="">
            <p:pic>
              <p:nvPicPr>
                <p:cNvPr id="424" name="Freihand 423">
                  <a:extLst>
                    <a:ext uri="{FF2B5EF4-FFF2-40B4-BE49-F238E27FC236}">
                      <a16:creationId xmlns:a16="http://schemas.microsoft.com/office/drawing/2014/main" id="{92686F24-7A0E-BC69-BD82-DA3823A126AE}"/>
                    </a:ext>
                  </a:extLst>
                </p:cNvPr>
                <p:cNvPicPr/>
                <p:nvPr/>
              </p:nvPicPr>
              <p:blipFill>
                <a:blip r:embed="rId655"/>
                <a:stretch>
                  <a:fillRect/>
                </a:stretch>
              </p:blipFill>
              <p:spPr>
                <a:xfrm>
                  <a:off x="10338880" y="4491000"/>
                  <a:ext cx="311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5" name="Freihand 424">
                  <a:extLst>
                    <a:ext uri="{FF2B5EF4-FFF2-40B4-BE49-F238E27FC236}">
                      <a16:creationId xmlns:a16="http://schemas.microsoft.com/office/drawing/2014/main" id="{8C0FB3AC-84F6-064E-9731-82FDCF84B717}"/>
                    </a:ext>
                  </a:extLst>
                </p14:cNvPr>
                <p14:cNvContentPartPr/>
                <p14:nvPr/>
              </p14:nvContentPartPr>
              <p14:xfrm>
                <a:off x="10695640" y="4614840"/>
                <a:ext cx="123120" cy="224280"/>
              </p14:xfrm>
            </p:contentPart>
          </mc:Choice>
          <mc:Fallback xmlns="">
            <p:pic>
              <p:nvPicPr>
                <p:cNvPr id="425" name="Freihand 424">
                  <a:extLst>
                    <a:ext uri="{FF2B5EF4-FFF2-40B4-BE49-F238E27FC236}">
                      <a16:creationId xmlns:a16="http://schemas.microsoft.com/office/drawing/2014/main" id="{8C0FB3AC-84F6-064E-9731-82FDCF84B717}"/>
                    </a:ext>
                  </a:extLst>
                </p:cNvPr>
                <p:cNvPicPr/>
                <p:nvPr/>
              </p:nvPicPr>
              <p:blipFill>
                <a:blip r:embed="rId657"/>
                <a:stretch>
                  <a:fillRect/>
                </a:stretch>
              </p:blipFill>
              <p:spPr>
                <a:xfrm>
                  <a:off x="10686640" y="4605840"/>
                  <a:ext cx="140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6" name="Freihand 425">
                  <a:extLst>
                    <a:ext uri="{FF2B5EF4-FFF2-40B4-BE49-F238E27FC236}">
                      <a16:creationId xmlns:a16="http://schemas.microsoft.com/office/drawing/2014/main" id="{D6B86199-838F-8128-9795-C11F30AE4B7A}"/>
                    </a:ext>
                  </a:extLst>
                </p14:cNvPr>
                <p14:cNvContentPartPr/>
                <p14:nvPr/>
              </p14:nvContentPartPr>
              <p14:xfrm>
                <a:off x="10871680" y="4495320"/>
                <a:ext cx="199440" cy="291240"/>
              </p14:xfrm>
            </p:contentPart>
          </mc:Choice>
          <mc:Fallback xmlns="">
            <p:pic>
              <p:nvPicPr>
                <p:cNvPr id="426" name="Freihand 425">
                  <a:extLst>
                    <a:ext uri="{FF2B5EF4-FFF2-40B4-BE49-F238E27FC236}">
                      <a16:creationId xmlns:a16="http://schemas.microsoft.com/office/drawing/2014/main" id="{D6B86199-838F-8128-9795-C11F30AE4B7A}"/>
                    </a:ext>
                  </a:extLst>
                </p:cNvPr>
                <p:cNvPicPr/>
                <p:nvPr/>
              </p:nvPicPr>
              <p:blipFill>
                <a:blip r:embed="rId659"/>
                <a:stretch>
                  <a:fillRect/>
                </a:stretch>
              </p:blipFill>
              <p:spPr>
                <a:xfrm>
                  <a:off x="10862680" y="4486680"/>
                  <a:ext cx="2170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7" name="Freihand 426">
                  <a:extLst>
                    <a:ext uri="{FF2B5EF4-FFF2-40B4-BE49-F238E27FC236}">
                      <a16:creationId xmlns:a16="http://schemas.microsoft.com/office/drawing/2014/main" id="{25E3E765-3D50-85F9-EE1A-92CFF0EA4ED1}"/>
                    </a:ext>
                  </a:extLst>
                </p14:cNvPr>
                <p14:cNvContentPartPr/>
                <p14:nvPr/>
              </p14:nvContentPartPr>
              <p14:xfrm>
                <a:off x="11094160" y="4610520"/>
                <a:ext cx="108000" cy="164160"/>
              </p14:xfrm>
            </p:contentPart>
          </mc:Choice>
          <mc:Fallback xmlns="">
            <p:pic>
              <p:nvPicPr>
                <p:cNvPr id="427" name="Freihand 426">
                  <a:extLst>
                    <a:ext uri="{FF2B5EF4-FFF2-40B4-BE49-F238E27FC236}">
                      <a16:creationId xmlns:a16="http://schemas.microsoft.com/office/drawing/2014/main" id="{25E3E765-3D50-85F9-EE1A-92CFF0EA4ED1}"/>
                    </a:ext>
                  </a:extLst>
                </p:cNvPr>
                <p:cNvPicPr/>
                <p:nvPr/>
              </p:nvPicPr>
              <p:blipFill>
                <a:blip r:embed="rId661"/>
                <a:stretch>
                  <a:fillRect/>
                </a:stretch>
              </p:blipFill>
              <p:spPr>
                <a:xfrm>
                  <a:off x="11085160" y="4601520"/>
                  <a:ext cx="12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8" name="Freihand 427">
                  <a:extLst>
                    <a:ext uri="{FF2B5EF4-FFF2-40B4-BE49-F238E27FC236}">
                      <a16:creationId xmlns:a16="http://schemas.microsoft.com/office/drawing/2014/main" id="{EF1846CA-2E16-3B70-E410-F061A1FEF347}"/>
                    </a:ext>
                  </a:extLst>
                </p14:cNvPr>
                <p14:cNvContentPartPr/>
                <p14:nvPr/>
              </p14:nvContentPartPr>
              <p14:xfrm>
                <a:off x="11252200" y="4606560"/>
                <a:ext cx="18000" cy="92520"/>
              </p14:xfrm>
            </p:contentPart>
          </mc:Choice>
          <mc:Fallback xmlns="">
            <p:pic>
              <p:nvPicPr>
                <p:cNvPr id="428" name="Freihand 427">
                  <a:extLst>
                    <a:ext uri="{FF2B5EF4-FFF2-40B4-BE49-F238E27FC236}">
                      <a16:creationId xmlns:a16="http://schemas.microsoft.com/office/drawing/2014/main" id="{EF1846CA-2E16-3B70-E410-F061A1FEF347}"/>
                    </a:ext>
                  </a:extLst>
                </p:cNvPr>
                <p:cNvPicPr/>
                <p:nvPr/>
              </p:nvPicPr>
              <p:blipFill>
                <a:blip r:embed="rId663"/>
                <a:stretch>
                  <a:fillRect/>
                </a:stretch>
              </p:blipFill>
              <p:spPr>
                <a:xfrm>
                  <a:off x="11243560" y="4597920"/>
                  <a:ext cx="35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9" name="Freihand 428">
                  <a:extLst>
                    <a:ext uri="{FF2B5EF4-FFF2-40B4-BE49-F238E27FC236}">
                      <a16:creationId xmlns:a16="http://schemas.microsoft.com/office/drawing/2014/main" id="{1982604F-C73D-9A81-99F2-B3632922E241}"/>
                    </a:ext>
                  </a:extLst>
                </p14:cNvPr>
                <p14:cNvContentPartPr/>
                <p14:nvPr/>
              </p14:nvContentPartPr>
              <p14:xfrm>
                <a:off x="11317000" y="4513680"/>
                <a:ext cx="177480" cy="250200"/>
              </p14:xfrm>
            </p:contentPart>
          </mc:Choice>
          <mc:Fallback xmlns="">
            <p:pic>
              <p:nvPicPr>
                <p:cNvPr id="429" name="Freihand 428">
                  <a:extLst>
                    <a:ext uri="{FF2B5EF4-FFF2-40B4-BE49-F238E27FC236}">
                      <a16:creationId xmlns:a16="http://schemas.microsoft.com/office/drawing/2014/main" id="{1982604F-C73D-9A81-99F2-B3632922E241}"/>
                    </a:ext>
                  </a:extLst>
                </p:cNvPr>
                <p:cNvPicPr/>
                <p:nvPr/>
              </p:nvPicPr>
              <p:blipFill>
                <a:blip r:embed="rId665"/>
                <a:stretch>
                  <a:fillRect/>
                </a:stretch>
              </p:blipFill>
              <p:spPr>
                <a:xfrm>
                  <a:off x="11308360" y="4505040"/>
                  <a:ext cx="195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0" name="Freihand 429">
                  <a:extLst>
                    <a:ext uri="{FF2B5EF4-FFF2-40B4-BE49-F238E27FC236}">
                      <a16:creationId xmlns:a16="http://schemas.microsoft.com/office/drawing/2014/main" id="{C4C0018D-5A23-3865-6872-1689C0137803}"/>
                    </a:ext>
                  </a:extLst>
                </p14:cNvPr>
                <p14:cNvContentPartPr/>
                <p14:nvPr/>
              </p14:nvContentPartPr>
              <p14:xfrm>
                <a:off x="11531560" y="4506480"/>
                <a:ext cx="176760" cy="187200"/>
              </p14:xfrm>
            </p:contentPart>
          </mc:Choice>
          <mc:Fallback xmlns="">
            <p:pic>
              <p:nvPicPr>
                <p:cNvPr id="430" name="Freihand 429">
                  <a:extLst>
                    <a:ext uri="{FF2B5EF4-FFF2-40B4-BE49-F238E27FC236}">
                      <a16:creationId xmlns:a16="http://schemas.microsoft.com/office/drawing/2014/main" id="{C4C0018D-5A23-3865-6872-1689C0137803}"/>
                    </a:ext>
                  </a:extLst>
                </p:cNvPr>
                <p:cNvPicPr/>
                <p:nvPr/>
              </p:nvPicPr>
              <p:blipFill>
                <a:blip r:embed="rId667"/>
                <a:stretch>
                  <a:fillRect/>
                </a:stretch>
              </p:blipFill>
              <p:spPr>
                <a:xfrm>
                  <a:off x="11522920" y="4497480"/>
                  <a:ext cx="194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1" name="Freihand 430">
                  <a:extLst>
                    <a:ext uri="{FF2B5EF4-FFF2-40B4-BE49-F238E27FC236}">
                      <a16:creationId xmlns:a16="http://schemas.microsoft.com/office/drawing/2014/main" id="{F081E6E6-1940-E722-E8BE-8A003D88301D}"/>
                    </a:ext>
                  </a:extLst>
                </p14:cNvPr>
                <p14:cNvContentPartPr/>
                <p14:nvPr/>
              </p14:nvContentPartPr>
              <p14:xfrm>
                <a:off x="11772400" y="4447080"/>
                <a:ext cx="131040" cy="106920"/>
              </p14:xfrm>
            </p:contentPart>
          </mc:Choice>
          <mc:Fallback xmlns="">
            <p:pic>
              <p:nvPicPr>
                <p:cNvPr id="431" name="Freihand 430">
                  <a:extLst>
                    <a:ext uri="{FF2B5EF4-FFF2-40B4-BE49-F238E27FC236}">
                      <a16:creationId xmlns:a16="http://schemas.microsoft.com/office/drawing/2014/main" id="{F081E6E6-1940-E722-E8BE-8A003D88301D}"/>
                    </a:ext>
                  </a:extLst>
                </p:cNvPr>
                <p:cNvPicPr/>
                <p:nvPr/>
              </p:nvPicPr>
              <p:blipFill>
                <a:blip r:embed="rId669"/>
                <a:stretch>
                  <a:fillRect/>
                </a:stretch>
              </p:blipFill>
              <p:spPr>
                <a:xfrm>
                  <a:off x="11763760" y="4438440"/>
                  <a:ext cx="148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2" name="Freihand 431">
                  <a:extLst>
                    <a:ext uri="{FF2B5EF4-FFF2-40B4-BE49-F238E27FC236}">
                      <a16:creationId xmlns:a16="http://schemas.microsoft.com/office/drawing/2014/main" id="{79B3CAC4-C5DC-AAD7-8D37-94EF06CBFA49}"/>
                    </a:ext>
                  </a:extLst>
                </p14:cNvPr>
                <p14:cNvContentPartPr/>
                <p14:nvPr/>
              </p14:nvContentPartPr>
              <p14:xfrm>
                <a:off x="11872840" y="4390560"/>
                <a:ext cx="48960" cy="359280"/>
              </p14:xfrm>
            </p:contentPart>
          </mc:Choice>
          <mc:Fallback xmlns="">
            <p:pic>
              <p:nvPicPr>
                <p:cNvPr id="432" name="Freihand 431">
                  <a:extLst>
                    <a:ext uri="{FF2B5EF4-FFF2-40B4-BE49-F238E27FC236}">
                      <a16:creationId xmlns:a16="http://schemas.microsoft.com/office/drawing/2014/main" id="{79B3CAC4-C5DC-AAD7-8D37-94EF06CBFA49}"/>
                    </a:ext>
                  </a:extLst>
                </p:cNvPr>
                <p:cNvPicPr/>
                <p:nvPr/>
              </p:nvPicPr>
              <p:blipFill>
                <a:blip r:embed="rId671"/>
                <a:stretch>
                  <a:fillRect/>
                </a:stretch>
              </p:blipFill>
              <p:spPr>
                <a:xfrm>
                  <a:off x="11863840" y="4381560"/>
                  <a:ext cx="666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3" name="Freihand 432">
                  <a:extLst>
                    <a:ext uri="{FF2B5EF4-FFF2-40B4-BE49-F238E27FC236}">
                      <a16:creationId xmlns:a16="http://schemas.microsoft.com/office/drawing/2014/main" id="{9C3AB288-6D33-81B5-2882-279C86EB4DFC}"/>
                    </a:ext>
                  </a:extLst>
                </p14:cNvPr>
                <p14:cNvContentPartPr/>
                <p14:nvPr/>
              </p14:nvContentPartPr>
              <p14:xfrm>
                <a:off x="11974000" y="4508280"/>
                <a:ext cx="83160" cy="192600"/>
              </p14:xfrm>
            </p:contentPart>
          </mc:Choice>
          <mc:Fallback xmlns="">
            <p:pic>
              <p:nvPicPr>
                <p:cNvPr id="433" name="Freihand 432">
                  <a:extLst>
                    <a:ext uri="{FF2B5EF4-FFF2-40B4-BE49-F238E27FC236}">
                      <a16:creationId xmlns:a16="http://schemas.microsoft.com/office/drawing/2014/main" id="{9C3AB288-6D33-81B5-2882-279C86EB4DFC}"/>
                    </a:ext>
                  </a:extLst>
                </p:cNvPr>
                <p:cNvPicPr/>
                <p:nvPr/>
              </p:nvPicPr>
              <p:blipFill>
                <a:blip r:embed="rId673"/>
                <a:stretch>
                  <a:fillRect/>
                </a:stretch>
              </p:blipFill>
              <p:spPr>
                <a:xfrm>
                  <a:off x="11965000" y="4499640"/>
                  <a:ext cx="100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34949229-0919-D5E7-858D-C3E62059A982}"/>
                    </a:ext>
                  </a:extLst>
                </p14:cNvPr>
                <p14:cNvContentPartPr/>
                <p14:nvPr/>
              </p14:nvContentPartPr>
              <p14:xfrm>
                <a:off x="2182360" y="4378320"/>
                <a:ext cx="497160" cy="280440"/>
              </p14:xfrm>
            </p:contentPart>
          </mc:Choice>
          <mc:Fallback xmlns="">
            <p:pic>
              <p:nvPicPr>
                <p:cNvPr id="435" name="Freihand 434">
                  <a:extLst>
                    <a:ext uri="{FF2B5EF4-FFF2-40B4-BE49-F238E27FC236}">
                      <a16:creationId xmlns:a16="http://schemas.microsoft.com/office/drawing/2014/main" id="{34949229-0919-D5E7-858D-C3E62059A982}"/>
                    </a:ext>
                  </a:extLst>
                </p:cNvPr>
                <p:cNvPicPr/>
                <p:nvPr/>
              </p:nvPicPr>
              <p:blipFill>
                <a:blip r:embed="rId675"/>
                <a:stretch>
                  <a:fillRect/>
                </a:stretch>
              </p:blipFill>
              <p:spPr>
                <a:xfrm>
                  <a:off x="2173360" y="4369680"/>
                  <a:ext cx="514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6" name="Freihand 435">
                  <a:extLst>
                    <a:ext uri="{FF2B5EF4-FFF2-40B4-BE49-F238E27FC236}">
                      <a16:creationId xmlns:a16="http://schemas.microsoft.com/office/drawing/2014/main" id="{D8D9E32F-2BC2-8C51-85BC-6639BB394A0F}"/>
                    </a:ext>
                  </a:extLst>
                </p14:cNvPr>
                <p14:cNvContentPartPr/>
                <p14:nvPr/>
              </p14:nvContentPartPr>
              <p14:xfrm>
                <a:off x="2158240" y="4337280"/>
                <a:ext cx="141480" cy="200160"/>
              </p14:xfrm>
            </p:contentPart>
          </mc:Choice>
          <mc:Fallback xmlns="">
            <p:pic>
              <p:nvPicPr>
                <p:cNvPr id="436" name="Freihand 435">
                  <a:extLst>
                    <a:ext uri="{FF2B5EF4-FFF2-40B4-BE49-F238E27FC236}">
                      <a16:creationId xmlns:a16="http://schemas.microsoft.com/office/drawing/2014/main" id="{D8D9E32F-2BC2-8C51-85BC-6639BB394A0F}"/>
                    </a:ext>
                  </a:extLst>
                </p:cNvPr>
                <p:cNvPicPr/>
                <p:nvPr/>
              </p:nvPicPr>
              <p:blipFill>
                <a:blip r:embed="rId677"/>
                <a:stretch>
                  <a:fillRect/>
                </a:stretch>
              </p:blipFill>
              <p:spPr>
                <a:xfrm>
                  <a:off x="2149600" y="4328640"/>
                  <a:ext cx="159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8" name="Freihand 437">
                  <a:extLst>
                    <a:ext uri="{FF2B5EF4-FFF2-40B4-BE49-F238E27FC236}">
                      <a16:creationId xmlns:a16="http://schemas.microsoft.com/office/drawing/2014/main" id="{6B7C5C62-C976-DBE4-5865-E35673C9EC74}"/>
                    </a:ext>
                  </a:extLst>
                </p14:cNvPr>
                <p14:cNvContentPartPr/>
                <p14:nvPr/>
              </p14:nvContentPartPr>
              <p14:xfrm>
                <a:off x="911200" y="3814200"/>
                <a:ext cx="2216160" cy="1322640"/>
              </p14:xfrm>
            </p:contentPart>
          </mc:Choice>
          <mc:Fallback xmlns="">
            <p:pic>
              <p:nvPicPr>
                <p:cNvPr id="438" name="Freihand 437">
                  <a:extLst>
                    <a:ext uri="{FF2B5EF4-FFF2-40B4-BE49-F238E27FC236}">
                      <a16:creationId xmlns:a16="http://schemas.microsoft.com/office/drawing/2014/main" id="{6B7C5C62-C976-DBE4-5865-E35673C9EC74}"/>
                    </a:ext>
                  </a:extLst>
                </p:cNvPr>
                <p:cNvPicPr/>
                <p:nvPr/>
              </p:nvPicPr>
              <p:blipFill>
                <a:blip r:embed="rId679"/>
                <a:stretch>
                  <a:fillRect/>
                </a:stretch>
              </p:blipFill>
              <p:spPr>
                <a:xfrm>
                  <a:off x="902200" y="3805200"/>
                  <a:ext cx="2233800" cy="13402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9" name="Freihand 438">
                  <a:extLst>
                    <a:ext uri="{FF2B5EF4-FFF2-40B4-BE49-F238E27FC236}">
                      <a16:creationId xmlns:a16="http://schemas.microsoft.com/office/drawing/2014/main" id="{751762ED-2933-7891-78D5-CD7710023357}"/>
                    </a:ext>
                  </a:extLst>
                </p14:cNvPr>
                <p14:cNvContentPartPr/>
                <p14:nvPr/>
              </p14:nvContentPartPr>
              <p14:xfrm>
                <a:off x="3321760" y="3698640"/>
                <a:ext cx="63360" cy="241200"/>
              </p14:xfrm>
            </p:contentPart>
          </mc:Choice>
          <mc:Fallback xmlns="">
            <p:pic>
              <p:nvPicPr>
                <p:cNvPr id="439" name="Freihand 438">
                  <a:extLst>
                    <a:ext uri="{FF2B5EF4-FFF2-40B4-BE49-F238E27FC236}">
                      <a16:creationId xmlns:a16="http://schemas.microsoft.com/office/drawing/2014/main" id="{751762ED-2933-7891-78D5-CD7710023357}"/>
                    </a:ext>
                  </a:extLst>
                </p:cNvPr>
                <p:cNvPicPr/>
                <p:nvPr/>
              </p:nvPicPr>
              <p:blipFill>
                <a:blip r:embed="rId681"/>
                <a:stretch>
                  <a:fillRect/>
                </a:stretch>
              </p:blipFill>
              <p:spPr>
                <a:xfrm>
                  <a:off x="3313120" y="3689640"/>
                  <a:ext cx="81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0" name="Freihand 439">
                  <a:extLst>
                    <a:ext uri="{FF2B5EF4-FFF2-40B4-BE49-F238E27FC236}">
                      <a16:creationId xmlns:a16="http://schemas.microsoft.com/office/drawing/2014/main" id="{DABFD4DD-AE91-961C-2E22-7A07CD88ABB3}"/>
                    </a:ext>
                  </a:extLst>
                </p14:cNvPr>
                <p14:cNvContentPartPr/>
                <p14:nvPr/>
              </p14:nvContentPartPr>
              <p14:xfrm>
                <a:off x="3392320" y="3727800"/>
                <a:ext cx="57600" cy="171720"/>
              </p14:xfrm>
            </p:contentPart>
          </mc:Choice>
          <mc:Fallback xmlns="">
            <p:pic>
              <p:nvPicPr>
                <p:cNvPr id="440" name="Freihand 439">
                  <a:extLst>
                    <a:ext uri="{FF2B5EF4-FFF2-40B4-BE49-F238E27FC236}">
                      <a16:creationId xmlns:a16="http://schemas.microsoft.com/office/drawing/2014/main" id="{DABFD4DD-AE91-961C-2E22-7A07CD88ABB3}"/>
                    </a:ext>
                  </a:extLst>
                </p:cNvPr>
                <p:cNvPicPr/>
                <p:nvPr/>
              </p:nvPicPr>
              <p:blipFill>
                <a:blip r:embed="rId683"/>
                <a:stretch>
                  <a:fillRect/>
                </a:stretch>
              </p:blipFill>
              <p:spPr>
                <a:xfrm>
                  <a:off x="3383680" y="3718800"/>
                  <a:ext cx="75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1" name="Freihand 440">
                  <a:extLst>
                    <a:ext uri="{FF2B5EF4-FFF2-40B4-BE49-F238E27FC236}">
                      <a16:creationId xmlns:a16="http://schemas.microsoft.com/office/drawing/2014/main" id="{FB6E5621-FEEE-A5EF-62D1-52D2E6AC0FB6}"/>
                    </a:ext>
                  </a:extLst>
                </p14:cNvPr>
                <p14:cNvContentPartPr/>
                <p14:nvPr/>
              </p14:nvContentPartPr>
              <p14:xfrm>
                <a:off x="3350200" y="3833640"/>
                <a:ext cx="103320" cy="54000"/>
              </p14:xfrm>
            </p:contentPart>
          </mc:Choice>
          <mc:Fallback xmlns="">
            <p:pic>
              <p:nvPicPr>
                <p:cNvPr id="441" name="Freihand 440">
                  <a:extLst>
                    <a:ext uri="{FF2B5EF4-FFF2-40B4-BE49-F238E27FC236}">
                      <a16:creationId xmlns:a16="http://schemas.microsoft.com/office/drawing/2014/main" id="{FB6E5621-FEEE-A5EF-62D1-52D2E6AC0FB6}"/>
                    </a:ext>
                  </a:extLst>
                </p:cNvPr>
                <p:cNvPicPr/>
                <p:nvPr/>
              </p:nvPicPr>
              <p:blipFill>
                <a:blip r:embed="rId685"/>
                <a:stretch>
                  <a:fillRect/>
                </a:stretch>
              </p:blipFill>
              <p:spPr>
                <a:xfrm>
                  <a:off x="3341200" y="3824640"/>
                  <a:ext cx="120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2" name="Freihand 441">
                  <a:extLst>
                    <a:ext uri="{FF2B5EF4-FFF2-40B4-BE49-F238E27FC236}">
                      <a16:creationId xmlns:a16="http://schemas.microsoft.com/office/drawing/2014/main" id="{62DAA1A1-7B53-6CEB-4EF0-1A0BEE44694D}"/>
                    </a:ext>
                  </a:extLst>
                </p14:cNvPr>
                <p14:cNvContentPartPr/>
                <p14:nvPr/>
              </p14:nvContentPartPr>
              <p14:xfrm>
                <a:off x="3515800" y="3655080"/>
                <a:ext cx="123480" cy="264600"/>
              </p14:xfrm>
            </p:contentPart>
          </mc:Choice>
          <mc:Fallback xmlns="">
            <p:pic>
              <p:nvPicPr>
                <p:cNvPr id="442" name="Freihand 441">
                  <a:extLst>
                    <a:ext uri="{FF2B5EF4-FFF2-40B4-BE49-F238E27FC236}">
                      <a16:creationId xmlns:a16="http://schemas.microsoft.com/office/drawing/2014/main" id="{62DAA1A1-7B53-6CEB-4EF0-1A0BEE44694D}"/>
                    </a:ext>
                  </a:extLst>
                </p:cNvPr>
                <p:cNvPicPr/>
                <p:nvPr/>
              </p:nvPicPr>
              <p:blipFill>
                <a:blip r:embed="rId687"/>
                <a:stretch>
                  <a:fillRect/>
                </a:stretch>
              </p:blipFill>
              <p:spPr>
                <a:xfrm>
                  <a:off x="3507160" y="3646440"/>
                  <a:ext cx="1411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3" name="Freihand 442">
                  <a:extLst>
                    <a:ext uri="{FF2B5EF4-FFF2-40B4-BE49-F238E27FC236}">
                      <a16:creationId xmlns:a16="http://schemas.microsoft.com/office/drawing/2014/main" id="{A6305878-D946-BB5F-DBD6-C944624D2F02}"/>
                    </a:ext>
                  </a:extLst>
                </p14:cNvPr>
                <p14:cNvContentPartPr/>
                <p14:nvPr/>
              </p14:nvContentPartPr>
              <p14:xfrm>
                <a:off x="3682480" y="3550680"/>
                <a:ext cx="73800" cy="184680"/>
              </p14:xfrm>
            </p:contentPart>
          </mc:Choice>
          <mc:Fallback xmlns="">
            <p:pic>
              <p:nvPicPr>
                <p:cNvPr id="443" name="Freihand 442">
                  <a:extLst>
                    <a:ext uri="{FF2B5EF4-FFF2-40B4-BE49-F238E27FC236}">
                      <a16:creationId xmlns:a16="http://schemas.microsoft.com/office/drawing/2014/main" id="{A6305878-D946-BB5F-DBD6-C944624D2F02}"/>
                    </a:ext>
                  </a:extLst>
                </p:cNvPr>
                <p:cNvPicPr/>
                <p:nvPr/>
              </p:nvPicPr>
              <p:blipFill>
                <a:blip r:embed="rId689"/>
                <a:stretch>
                  <a:fillRect/>
                </a:stretch>
              </p:blipFill>
              <p:spPr>
                <a:xfrm>
                  <a:off x="3673480" y="3542040"/>
                  <a:ext cx="91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5" name="Freihand 444">
                  <a:extLst>
                    <a:ext uri="{FF2B5EF4-FFF2-40B4-BE49-F238E27FC236}">
                      <a16:creationId xmlns:a16="http://schemas.microsoft.com/office/drawing/2014/main" id="{B0AFBC80-B91C-5C62-AA46-3C17E9A7ACC6}"/>
                    </a:ext>
                  </a:extLst>
                </p14:cNvPr>
                <p14:cNvContentPartPr/>
                <p14:nvPr/>
              </p14:nvContentPartPr>
              <p14:xfrm>
                <a:off x="2120800" y="4311360"/>
                <a:ext cx="64080" cy="113040"/>
              </p14:xfrm>
            </p:contentPart>
          </mc:Choice>
          <mc:Fallback xmlns="">
            <p:pic>
              <p:nvPicPr>
                <p:cNvPr id="445" name="Freihand 444">
                  <a:extLst>
                    <a:ext uri="{FF2B5EF4-FFF2-40B4-BE49-F238E27FC236}">
                      <a16:creationId xmlns:a16="http://schemas.microsoft.com/office/drawing/2014/main" id="{B0AFBC80-B91C-5C62-AA46-3C17E9A7ACC6}"/>
                    </a:ext>
                  </a:extLst>
                </p:cNvPr>
                <p:cNvPicPr/>
                <p:nvPr/>
              </p:nvPicPr>
              <p:blipFill>
                <a:blip r:embed="rId691"/>
                <a:stretch>
                  <a:fillRect/>
                </a:stretch>
              </p:blipFill>
              <p:spPr>
                <a:xfrm>
                  <a:off x="2111800" y="4302360"/>
                  <a:ext cx="81720" cy="13068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EBEF888-8D1A-D3A7-F09B-5A7A5F9061B3}"/>
                  </a:ext>
                </a:extLst>
              </p14:cNvPr>
              <p14:cNvContentPartPr/>
              <p14:nvPr/>
            </p14:nvContentPartPr>
            <p14:xfrm>
              <a:off x="9644080" y="3260480"/>
              <a:ext cx="1932120" cy="71640"/>
            </p14:xfrm>
          </p:contentPart>
        </mc:Choice>
        <mc:Fallback xmlns="">
          <p:pic>
            <p:nvPicPr>
              <p:cNvPr id="2" name="Freihand 1">
                <a:extLst>
                  <a:ext uri="{FF2B5EF4-FFF2-40B4-BE49-F238E27FC236}">
                    <a16:creationId xmlns:a16="http://schemas.microsoft.com/office/drawing/2014/main" id="{DEBEF888-8D1A-D3A7-F09B-5A7A5F9061B3}"/>
                  </a:ext>
                </a:extLst>
              </p:cNvPr>
              <p:cNvPicPr/>
              <p:nvPr/>
            </p:nvPicPr>
            <p:blipFill>
              <a:blip r:embed="rId4"/>
              <a:stretch>
                <a:fillRect/>
              </a:stretch>
            </p:blipFill>
            <p:spPr>
              <a:xfrm>
                <a:off x="9635080" y="3251840"/>
                <a:ext cx="1949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0344381-5B59-0D41-71D1-8285DCABD32C}"/>
                  </a:ext>
                </a:extLst>
              </p14:cNvPr>
              <p14:cNvContentPartPr/>
              <p14:nvPr/>
            </p14:nvContentPartPr>
            <p14:xfrm>
              <a:off x="2584120" y="1942880"/>
              <a:ext cx="1905840" cy="122040"/>
            </p14:xfrm>
          </p:contentPart>
        </mc:Choice>
        <mc:Fallback xmlns="">
          <p:pic>
            <p:nvPicPr>
              <p:cNvPr id="4" name="Freihand 3">
                <a:extLst>
                  <a:ext uri="{FF2B5EF4-FFF2-40B4-BE49-F238E27FC236}">
                    <a16:creationId xmlns:a16="http://schemas.microsoft.com/office/drawing/2014/main" id="{50344381-5B59-0D41-71D1-8285DCABD32C}"/>
                  </a:ext>
                </a:extLst>
              </p:cNvPr>
              <p:cNvPicPr/>
              <p:nvPr/>
            </p:nvPicPr>
            <p:blipFill>
              <a:blip r:embed="rId6"/>
              <a:stretch>
                <a:fillRect/>
              </a:stretch>
            </p:blipFill>
            <p:spPr>
              <a:xfrm>
                <a:off x="2575480" y="1934240"/>
                <a:ext cx="1923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34FF56E-E6D9-A703-7F00-4B887AAA2AA2}"/>
                  </a:ext>
                </a:extLst>
              </p14:cNvPr>
              <p14:cNvContentPartPr/>
              <p14:nvPr/>
            </p14:nvContentPartPr>
            <p14:xfrm>
              <a:off x="10879960" y="1999400"/>
              <a:ext cx="452520" cy="31680"/>
            </p14:xfrm>
          </p:contentPart>
        </mc:Choice>
        <mc:Fallback xmlns="">
          <p:pic>
            <p:nvPicPr>
              <p:cNvPr id="6" name="Freihand 5">
                <a:extLst>
                  <a:ext uri="{FF2B5EF4-FFF2-40B4-BE49-F238E27FC236}">
                    <a16:creationId xmlns:a16="http://schemas.microsoft.com/office/drawing/2014/main" id="{234FF56E-E6D9-A703-7F00-4B887AAA2AA2}"/>
                  </a:ext>
                </a:extLst>
              </p:cNvPr>
              <p:cNvPicPr/>
              <p:nvPr/>
            </p:nvPicPr>
            <p:blipFill>
              <a:blip r:embed="rId8"/>
              <a:stretch>
                <a:fillRect/>
              </a:stretch>
            </p:blipFill>
            <p:spPr>
              <a:xfrm>
                <a:off x="10871320" y="1990400"/>
                <a:ext cx="470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BFEA45E-B158-38C2-90B6-EB15C32E962F}"/>
                  </a:ext>
                </a:extLst>
              </p14:cNvPr>
              <p14:cNvContentPartPr/>
              <p14:nvPr/>
            </p14:nvContentPartPr>
            <p14:xfrm>
              <a:off x="599080" y="2289560"/>
              <a:ext cx="3418560" cy="58680"/>
            </p14:xfrm>
          </p:contentPart>
        </mc:Choice>
        <mc:Fallback xmlns="">
          <p:pic>
            <p:nvPicPr>
              <p:cNvPr id="8" name="Freihand 7">
                <a:extLst>
                  <a:ext uri="{FF2B5EF4-FFF2-40B4-BE49-F238E27FC236}">
                    <a16:creationId xmlns:a16="http://schemas.microsoft.com/office/drawing/2014/main" id="{8BFEA45E-B158-38C2-90B6-EB15C32E962F}"/>
                  </a:ext>
                </a:extLst>
              </p:cNvPr>
              <p:cNvPicPr/>
              <p:nvPr/>
            </p:nvPicPr>
            <p:blipFill>
              <a:blip r:embed="rId10"/>
              <a:stretch>
                <a:fillRect/>
              </a:stretch>
            </p:blipFill>
            <p:spPr>
              <a:xfrm>
                <a:off x="590080" y="2280560"/>
                <a:ext cx="3436200" cy="7632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97EEE9B-14C6-6083-FFD4-F0833A0FA138}"/>
                  </a:ext>
                </a:extLst>
              </p14:cNvPr>
              <p14:cNvContentPartPr/>
              <p14:nvPr/>
            </p14:nvContentPartPr>
            <p14:xfrm>
              <a:off x="1063480" y="722880"/>
              <a:ext cx="1239480" cy="89280"/>
            </p14:xfrm>
          </p:contentPart>
        </mc:Choice>
        <mc:Fallback xmlns="">
          <p:pic>
            <p:nvPicPr>
              <p:cNvPr id="2" name="Freihand 1">
                <a:extLst>
                  <a:ext uri="{FF2B5EF4-FFF2-40B4-BE49-F238E27FC236}">
                    <a16:creationId xmlns:a16="http://schemas.microsoft.com/office/drawing/2014/main" id="{297EEE9B-14C6-6083-FFD4-F0833A0FA138}"/>
                  </a:ext>
                </a:extLst>
              </p:cNvPr>
              <p:cNvPicPr/>
              <p:nvPr/>
            </p:nvPicPr>
            <p:blipFill>
              <a:blip r:embed="rId5"/>
              <a:stretch>
                <a:fillRect/>
              </a:stretch>
            </p:blipFill>
            <p:spPr>
              <a:xfrm>
                <a:off x="1054480" y="713880"/>
                <a:ext cx="1257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73C8B7F-4EA0-9FE9-B88C-0F1F51740928}"/>
                  </a:ext>
                </a:extLst>
              </p14:cNvPr>
              <p14:cNvContentPartPr/>
              <p14:nvPr/>
            </p14:nvContentPartPr>
            <p14:xfrm>
              <a:off x="1105600" y="1535760"/>
              <a:ext cx="3069000" cy="90360"/>
            </p14:xfrm>
          </p:contentPart>
        </mc:Choice>
        <mc:Fallback xmlns="">
          <p:pic>
            <p:nvPicPr>
              <p:cNvPr id="3" name="Freihand 2">
                <a:extLst>
                  <a:ext uri="{FF2B5EF4-FFF2-40B4-BE49-F238E27FC236}">
                    <a16:creationId xmlns:a16="http://schemas.microsoft.com/office/drawing/2014/main" id="{573C8B7F-4EA0-9FE9-B88C-0F1F51740928}"/>
                  </a:ext>
                </a:extLst>
              </p:cNvPr>
              <p:cNvPicPr/>
              <p:nvPr/>
            </p:nvPicPr>
            <p:blipFill>
              <a:blip r:embed="rId7"/>
              <a:stretch>
                <a:fillRect/>
              </a:stretch>
            </p:blipFill>
            <p:spPr>
              <a:xfrm>
                <a:off x="1096960" y="1527120"/>
                <a:ext cx="3086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E0D51EB-B3F3-CA2C-5664-D423FE850343}"/>
                  </a:ext>
                </a:extLst>
              </p14:cNvPr>
              <p14:cNvContentPartPr/>
              <p14:nvPr/>
            </p14:nvContentPartPr>
            <p14:xfrm>
              <a:off x="6031840" y="1670760"/>
              <a:ext cx="2044440" cy="78840"/>
            </p14:xfrm>
          </p:contentPart>
        </mc:Choice>
        <mc:Fallback xmlns="">
          <p:pic>
            <p:nvPicPr>
              <p:cNvPr id="4" name="Freihand 3">
                <a:extLst>
                  <a:ext uri="{FF2B5EF4-FFF2-40B4-BE49-F238E27FC236}">
                    <a16:creationId xmlns:a16="http://schemas.microsoft.com/office/drawing/2014/main" id="{BE0D51EB-B3F3-CA2C-5664-D423FE850343}"/>
                  </a:ext>
                </a:extLst>
              </p:cNvPr>
              <p:cNvPicPr/>
              <p:nvPr/>
            </p:nvPicPr>
            <p:blipFill>
              <a:blip r:embed="rId9"/>
              <a:stretch>
                <a:fillRect/>
              </a:stretch>
            </p:blipFill>
            <p:spPr>
              <a:xfrm>
                <a:off x="6022840" y="1662120"/>
                <a:ext cx="2062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39FC7134-AC87-9D86-4439-2BB607D10CC1}"/>
                  </a:ext>
                </a:extLst>
              </p14:cNvPr>
              <p14:cNvContentPartPr/>
              <p14:nvPr/>
            </p14:nvContentPartPr>
            <p14:xfrm>
              <a:off x="1492240" y="2800800"/>
              <a:ext cx="2936520" cy="75960"/>
            </p14:xfrm>
          </p:contentPart>
        </mc:Choice>
        <mc:Fallback xmlns="">
          <p:pic>
            <p:nvPicPr>
              <p:cNvPr id="5" name="Freihand 4">
                <a:extLst>
                  <a:ext uri="{FF2B5EF4-FFF2-40B4-BE49-F238E27FC236}">
                    <a16:creationId xmlns:a16="http://schemas.microsoft.com/office/drawing/2014/main" id="{39FC7134-AC87-9D86-4439-2BB607D10CC1}"/>
                  </a:ext>
                </a:extLst>
              </p:cNvPr>
              <p:cNvPicPr/>
              <p:nvPr/>
            </p:nvPicPr>
            <p:blipFill>
              <a:blip r:embed="rId11"/>
              <a:stretch>
                <a:fillRect/>
              </a:stretch>
            </p:blipFill>
            <p:spPr>
              <a:xfrm>
                <a:off x="1483600" y="2791800"/>
                <a:ext cx="2954160" cy="93600"/>
              </a:xfrm>
              <a:prstGeom prst="rect">
                <a:avLst/>
              </a:prstGeom>
            </p:spPr>
          </p:pic>
        </mc:Fallback>
      </mc:AlternateContent>
      <p:grpSp>
        <p:nvGrpSpPr>
          <p:cNvPr id="10" name="Gruppieren 9">
            <a:extLst>
              <a:ext uri="{FF2B5EF4-FFF2-40B4-BE49-F238E27FC236}">
                <a16:creationId xmlns:a16="http://schemas.microsoft.com/office/drawing/2014/main" id="{C42B05FF-919F-8564-6512-321E5553E1DA}"/>
              </a:ext>
            </a:extLst>
          </p:cNvPr>
          <p:cNvGrpSpPr/>
          <p:nvPr/>
        </p:nvGrpSpPr>
        <p:grpSpPr>
          <a:xfrm>
            <a:off x="8388040" y="305280"/>
            <a:ext cx="1471320" cy="2374920"/>
            <a:chOff x="8388040" y="305280"/>
            <a:chExt cx="1471320" cy="237492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44BE9C4D-E743-9D45-0474-80D2426165D5}"/>
                    </a:ext>
                  </a:extLst>
                </p14:cNvPr>
                <p14:cNvContentPartPr/>
                <p14:nvPr/>
              </p14:nvContentPartPr>
              <p14:xfrm>
                <a:off x="8520160" y="466560"/>
                <a:ext cx="1339200" cy="2213640"/>
              </p14:xfrm>
            </p:contentPart>
          </mc:Choice>
          <mc:Fallback xmlns="">
            <p:pic>
              <p:nvPicPr>
                <p:cNvPr id="8" name="Freihand 7">
                  <a:extLst>
                    <a:ext uri="{FF2B5EF4-FFF2-40B4-BE49-F238E27FC236}">
                      <a16:creationId xmlns:a16="http://schemas.microsoft.com/office/drawing/2014/main" id="{44BE9C4D-E743-9D45-0474-80D2426165D5}"/>
                    </a:ext>
                  </a:extLst>
                </p:cNvPr>
                <p:cNvPicPr/>
                <p:nvPr/>
              </p:nvPicPr>
              <p:blipFill>
                <a:blip r:embed="rId13"/>
                <a:stretch>
                  <a:fillRect/>
                </a:stretch>
              </p:blipFill>
              <p:spPr>
                <a:xfrm>
                  <a:off x="8511520" y="457920"/>
                  <a:ext cx="1356840" cy="223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38B334C5-FDF3-EC1B-A547-C778EB42902D}"/>
                    </a:ext>
                  </a:extLst>
                </p14:cNvPr>
                <p14:cNvContentPartPr/>
                <p14:nvPr/>
              </p14:nvContentPartPr>
              <p14:xfrm>
                <a:off x="8388040" y="305280"/>
                <a:ext cx="443520" cy="223560"/>
              </p14:xfrm>
            </p:contentPart>
          </mc:Choice>
          <mc:Fallback xmlns="">
            <p:pic>
              <p:nvPicPr>
                <p:cNvPr id="9" name="Freihand 8">
                  <a:extLst>
                    <a:ext uri="{FF2B5EF4-FFF2-40B4-BE49-F238E27FC236}">
                      <a16:creationId xmlns:a16="http://schemas.microsoft.com/office/drawing/2014/main" id="{38B334C5-FDF3-EC1B-A547-C778EB42902D}"/>
                    </a:ext>
                  </a:extLst>
                </p:cNvPr>
                <p:cNvPicPr/>
                <p:nvPr/>
              </p:nvPicPr>
              <p:blipFill>
                <a:blip r:embed="rId15"/>
                <a:stretch>
                  <a:fillRect/>
                </a:stretch>
              </p:blipFill>
              <p:spPr>
                <a:xfrm>
                  <a:off x="8379040" y="296640"/>
                  <a:ext cx="46116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49BB4E91-9ED2-06E5-61CA-BE8DA9AB10EC}"/>
                  </a:ext>
                </a:extLst>
              </p14:cNvPr>
              <p14:cNvContentPartPr/>
              <p14:nvPr/>
            </p14:nvContentPartPr>
            <p14:xfrm>
              <a:off x="1051960" y="6230880"/>
              <a:ext cx="2442240" cy="115920"/>
            </p14:xfrm>
          </p:contentPart>
        </mc:Choice>
        <mc:Fallback xmlns="">
          <p:pic>
            <p:nvPicPr>
              <p:cNvPr id="17" name="Freihand 16">
                <a:extLst>
                  <a:ext uri="{FF2B5EF4-FFF2-40B4-BE49-F238E27FC236}">
                    <a16:creationId xmlns:a16="http://schemas.microsoft.com/office/drawing/2014/main" id="{49BB4E91-9ED2-06E5-61CA-BE8DA9AB10EC}"/>
                  </a:ext>
                </a:extLst>
              </p:cNvPr>
              <p:cNvPicPr/>
              <p:nvPr/>
            </p:nvPicPr>
            <p:blipFill>
              <a:blip r:embed="rId17"/>
              <a:stretch>
                <a:fillRect/>
              </a:stretch>
            </p:blipFill>
            <p:spPr>
              <a:xfrm>
                <a:off x="1043320" y="6221880"/>
                <a:ext cx="245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BE3F57D2-9496-9652-9E39-11827D717CD6}"/>
                  </a:ext>
                </a:extLst>
              </p14:cNvPr>
              <p14:cNvContentPartPr/>
              <p14:nvPr/>
            </p14:nvContentPartPr>
            <p14:xfrm>
              <a:off x="3904600" y="1437120"/>
              <a:ext cx="5731200" cy="4846680"/>
            </p14:xfrm>
          </p:contentPart>
        </mc:Choice>
        <mc:Fallback xmlns="">
          <p:pic>
            <p:nvPicPr>
              <p:cNvPr id="18" name="Freihand 17">
                <a:extLst>
                  <a:ext uri="{FF2B5EF4-FFF2-40B4-BE49-F238E27FC236}">
                    <a16:creationId xmlns:a16="http://schemas.microsoft.com/office/drawing/2014/main" id="{BE3F57D2-9496-9652-9E39-11827D717CD6}"/>
                  </a:ext>
                </a:extLst>
              </p:cNvPr>
              <p:cNvPicPr/>
              <p:nvPr/>
            </p:nvPicPr>
            <p:blipFill>
              <a:blip r:embed="rId19"/>
              <a:stretch>
                <a:fillRect/>
              </a:stretch>
            </p:blipFill>
            <p:spPr>
              <a:xfrm>
                <a:off x="3895600" y="1428480"/>
                <a:ext cx="5748840" cy="486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65149375-AB47-E508-6733-F9CB1F604883}"/>
                  </a:ext>
                </a:extLst>
              </p14:cNvPr>
              <p14:cNvContentPartPr/>
              <p14:nvPr/>
            </p14:nvContentPartPr>
            <p14:xfrm>
              <a:off x="8586400" y="1396080"/>
              <a:ext cx="293760" cy="314640"/>
            </p14:xfrm>
          </p:contentPart>
        </mc:Choice>
        <mc:Fallback xmlns="">
          <p:pic>
            <p:nvPicPr>
              <p:cNvPr id="19" name="Freihand 18">
                <a:extLst>
                  <a:ext uri="{FF2B5EF4-FFF2-40B4-BE49-F238E27FC236}">
                    <a16:creationId xmlns:a16="http://schemas.microsoft.com/office/drawing/2014/main" id="{65149375-AB47-E508-6733-F9CB1F604883}"/>
                  </a:ext>
                </a:extLst>
              </p:cNvPr>
              <p:cNvPicPr/>
              <p:nvPr/>
            </p:nvPicPr>
            <p:blipFill>
              <a:blip r:embed="rId21"/>
              <a:stretch>
                <a:fillRect/>
              </a:stretch>
            </p:blipFill>
            <p:spPr>
              <a:xfrm>
                <a:off x="8577760" y="1387440"/>
                <a:ext cx="3114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a:extLst>
                  <a:ext uri="{FF2B5EF4-FFF2-40B4-BE49-F238E27FC236}">
                    <a16:creationId xmlns:a16="http://schemas.microsoft.com/office/drawing/2014/main" id="{1EF64614-1F45-0A63-E36B-D57260421009}"/>
                  </a:ext>
                </a:extLst>
              </p14:cNvPr>
              <p14:cNvContentPartPr/>
              <p14:nvPr/>
            </p14:nvContentPartPr>
            <p14:xfrm>
              <a:off x="2823520" y="5200560"/>
              <a:ext cx="2929320" cy="1065240"/>
            </p14:xfrm>
          </p:contentPart>
        </mc:Choice>
        <mc:Fallback xmlns="">
          <p:pic>
            <p:nvPicPr>
              <p:cNvPr id="44" name="Freihand 43">
                <a:extLst>
                  <a:ext uri="{FF2B5EF4-FFF2-40B4-BE49-F238E27FC236}">
                    <a16:creationId xmlns:a16="http://schemas.microsoft.com/office/drawing/2014/main" id="{1EF64614-1F45-0A63-E36B-D57260421009}"/>
                  </a:ext>
                </a:extLst>
              </p:cNvPr>
              <p:cNvPicPr/>
              <p:nvPr/>
            </p:nvPicPr>
            <p:blipFill>
              <a:blip r:embed="rId23"/>
              <a:stretch>
                <a:fillRect/>
              </a:stretch>
            </p:blipFill>
            <p:spPr>
              <a:xfrm>
                <a:off x="2814520" y="5191560"/>
                <a:ext cx="2946960" cy="1082880"/>
              </a:xfrm>
              <a:prstGeom prst="rect">
                <a:avLst/>
              </a:prstGeom>
            </p:spPr>
          </p:pic>
        </mc:Fallback>
      </mc:AlternateContent>
      <p:grpSp>
        <p:nvGrpSpPr>
          <p:cNvPr id="47" name="Gruppieren 46">
            <a:extLst>
              <a:ext uri="{FF2B5EF4-FFF2-40B4-BE49-F238E27FC236}">
                <a16:creationId xmlns:a16="http://schemas.microsoft.com/office/drawing/2014/main" id="{04600221-DA32-BB12-63B9-2C2BCD68D708}"/>
              </a:ext>
            </a:extLst>
          </p:cNvPr>
          <p:cNvGrpSpPr/>
          <p:nvPr/>
        </p:nvGrpSpPr>
        <p:grpSpPr>
          <a:xfrm>
            <a:off x="357520" y="2748600"/>
            <a:ext cx="9068760" cy="3667680"/>
            <a:chOff x="357520" y="2748600"/>
            <a:chExt cx="9068760" cy="3667680"/>
          </a:xfrm>
        </p:grpSpPr>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073810DB-2144-A196-53F7-31851928AE5A}"/>
                    </a:ext>
                  </a:extLst>
                </p14:cNvPr>
                <p14:cNvContentPartPr/>
                <p14:nvPr/>
              </p14:nvContentPartPr>
              <p14:xfrm>
                <a:off x="835600" y="3990600"/>
                <a:ext cx="3077280" cy="111600"/>
              </p14:xfrm>
            </p:contentPart>
          </mc:Choice>
          <mc:Fallback xmlns="">
            <p:pic>
              <p:nvPicPr>
                <p:cNvPr id="11" name="Freihand 10">
                  <a:extLst>
                    <a:ext uri="{FF2B5EF4-FFF2-40B4-BE49-F238E27FC236}">
                      <a16:creationId xmlns:a16="http://schemas.microsoft.com/office/drawing/2014/main" id="{073810DB-2144-A196-53F7-31851928AE5A}"/>
                    </a:ext>
                  </a:extLst>
                </p:cNvPr>
                <p:cNvPicPr/>
                <p:nvPr/>
              </p:nvPicPr>
              <p:blipFill>
                <a:blip r:embed="rId25"/>
                <a:stretch>
                  <a:fillRect/>
                </a:stretch>
              </p:blipFill>
              <p:spPr>
                <a:xfrm>
                  <a:off x="826960" y="3981960"/>
                  <a:ext cx="309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27E88810-5ED7-F0BA-8ACF-4517BB500989}"/>
                    </a:ext>
                  </a:extLst>
                </p14:cNvPr>
                <p14:cNvContentPartPr/>
                <p14:nvPr/>
              </p14:nvContentPartPr>
              <p14:xfrm>
                <a:off x="832000" y="4914360"/>
                <a:ext cx="3678120" cy="140400"/>
              </p14:xfrm>
            </p:contentPart>
          </mc:Choice>
          <mc:Fallback xmlns="">
            <p:pic>
              <p:nvPicPr>
                <p:cNvPr id="12" name="Freihand 11">
                  <a:extLst>
                    <a:ext uri="{FF2B5EF4-FFF2-40B4-BE49-F238E27FC236}">
                      <a16:creationId xmlns:a16="http://schemas.microsoft.com/office/drawing/2014/main" id="{27E88810-5ED7-F0BA-8ACF-4517BB500989}"/>
                    </a:ext>
                  </a:extLst>
                </p:cNvPr>
                <p:cNvPicPr/>
                <p:nvPr/>
              </p:nvPicPr>
              <p:blipFill>
                <a:blip r:embed="rId27"/>
                <a:stretch>
                  <a:fillRect/>
                </a:stretch>
              </p:blipFill>
              <p:spPr>
                <a:xfrm>
                  <a:off x="823360" y="4905720"/>
                  <a:ext cx="3695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F38FBBFD-2C46-ABF4-4C83-AFA25226DB2D}"/>
                    </a:ext>
                  </a:extLst>
                </p14:cNvPr>
                <p14:cNvContentPartPr/>
                <p14:nvPr/>
              </p14:nvContentPartPr>
              <p14:xfrm>
                <a:off x="5470600" y="3344760"/>
                <a:ext cx="40680" cy="276120"/>
              </p14:xfrm>
            </p:contentPart>
          </mc:Choice>
          <mc:Fallback xmlns="">
            <p:pic>
              <p:nvPicPr>
                <p:cNvPr id="21" name="Freihand 20">
                  <a:extLst>
                    <a:ext uri="{FF2B5EF4-FFF2-40B4-BE49-F238E27FC236}">
                      <a16:creationId xmlns:a16="http://schemas.microsoft.com/office/drawing/2014/main" id="{F38FBBFD-2C46-ABF4-4C83-AFA25226DB2D}"/>
                    </a:ext>
                  </a:extLst>
                </p:cNvPr>
                <p:cNvPicPr/>
                <p:nvPr/>
              </p:nvPicPr>
              <p:blipFill>
                <a:blip r:embed="rId29"/>
                <a:stretch>
                  <a:fillRect/>
                </a:stretch>
              </p:blipFill>
              <p:spPr>
                <a:xfrm>
                  <a:off x="5461600" y="3336120"/>
                  <a:ext cx="583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112AE75-CE43-5A0C-97DD-37C7E740E963}"/>
                    </a:ext>
                  </a:extLst>
                </p14:cNvPr>
                <p14:cNvContentPartPr/>
                <p14:nvPr/>
              </p14:nvContentPartPr>
              <p14:xfrm>
                <a:off x="555160" y="3026880"/>
                <a:ext cx="7615080" cy="3389400"/>
              </p14:xfrm>
            </p:contentPart>
          </mc:Choice>
          <mc:Fallback xmlns="">
            <p:pic>
              <p:nvPicPr>
                <p:cNvPr id="22" name="Freihand 21">
                  <a:extLst>
                    <a:ext uri="{FF2B5EF4-FFF2-40B4-BE49-F238E27FC236}">
                      <a16:creationId xmlns:a16="http://schemas.microsoft.com/office/drawing/2014/main" id="{2112AE75-CE43-5A0C-97DD-37C7E740E963}"/>
                    </a:ext>
                  </a:extLst>
                </p:cNvPr>
                <p:cNvPicPr/>
                <p:nvPr/>
              </p:nvPicPr>
              <p:blipFill>
                <a:blip r:embed="rId31"/>
                <a:stretch>
                  <a:fillRect/>
                </a:stretch>
              </p:blipFill>
              <p:spPr>
                <a:xfrm>
                  <a:off x="546520" y="3018240"/>
                  <a:ext cx="7632720" cy="3407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06A12247-E908-99EB-DCEC-1697A5216265}"/>
                    </a:ext>
                  </a:extLst>
                </p14:cNvPr>
                <p14:cNvContentPartPr/>
                <p14:nvPr/>
              </p14:nvContentPartPr>
              <p14:xfrm>
                <a:off x="5632600" y="3879360"/>
                <a:ext cx="140400" cy="250560"/>
              </p14:xfrm>
            </p:contentPart>
          </mc:Choice>
          <mc:Fallback xmlns="">
            <p:pic>
              <p:nvPicPr>
                <p:cNvPr id="23" name="Freihand 22">
                  <a:extLst>
                    <a:ext uri="{FF2B5EF4-FFF2-40B4-BE49-F238E27FC236}">
                      <a16:creationId xmlns:a16="http://schemas.microsoft.com/office/drawing/2014/main" id="{06A12247-E908-99EB-DCEC-1697A5216265}"/>
                    </a:ext>
                  </a:extLst>
                </p:cNvPr>
                <p:cNvPicPr/>
                <p:nvPr/>
              </p:nvPicPr>
              <p:blipFill>
                <a:blip r:embed="rId33"/>
                <a:stretch>
                  <a:fillRect/>
                </a:stretch>
              </p:blipFill>
              <p:spPr>
                <a:xfrm>
                  <a:off x="5623960" y="3870720"/>
                  <a:ext cx="158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488C48B7-CBFC-A9D0-5892-4760E39E104C}"/>
                    </a:ext>
                  </a:extLst>
                </p14:cNvPr>
                <p14:cNvContentPartPr/>
                <p14:nvPr/>
              </p14:nvContentPartPr>
              <p14:xfrm>
                <a:off x="5876320" y="3810960"/>
                <a:ext cx="104040" cy="218520"/>
              </p14:xfrm>
            </p:contentPart>
          </mc:Choice>
          <mc:Fallback xmlns="">
            <p:pic>
              <p:nvPicPr>
                <p:cNvPr id="24" name="Freihand 23">
                  <a:extLst>
                    <a:ext uri="{FF2B5EF4-FFF2-40B4-BE49-F238E27FC236}">
                      <a16:creationId xmlns:a16="http://schemas.microsoft.com/office/drawing/2014/main" id="{488C48B7-CBFC-A9D0-5892-4760E39E104C}"/>
                    </a:ext>
                  </a:extLst>
                </p:cNvPr>
                <p:cNvPicPr/>
                <p:nvPr/>
              </p:nvPicPr>
              <p:blipFill>
                <a:blip r:embed="rId35"/>
                <a:stretch>
                  <a:fillRect/>
                </a:stretch>
              </p:blipFill>
              <p:spPr>
                <a:xfrm>
                  <a:off x="5867320" y="3802320"/>
                  <a:ext cx="121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5C6ACE0C-E914-3073-36BE-C9C3CF41F5B5}"/>
                    </a:ext>
                  </a:extLst>
                </p14:cNvPr>
                <p14:cNvContentPartPr/>
                <p14:nvPr/>
              </p14:nvContentPartPr>
              <p14:xfrm>
                <a:off x="6029680" y="3696840"/>
                <a:ext cx="133920" cy="319320"/>
              </p14:xfrm>
            </p:contentPart>
          </mc:Choice>
          <mc:Fallback xmlns="">
            <p:pic>
              <p:nvPicPr>
                <p:cNvPr id="25" name="Freihand 24">
                  <a:extLst>
                    <a:ext uri="{FF2B5EF4-FFF2-40B4-BE49-F238E27FC236}">
                      <a16:creationId xmlns:a16="http://schemas.microsoft.com/office/drawing/2014/main" id="{5C6ACE0C-E914-3073-36BE-C9C3CF41F5B5}"/>
                    </a:ext>
                  </a:extLst>
                </p:cNvPr>
                <p:cNvPicPr/>
                <p:nvPr/>
              </p:nvPicPr>
              <p:blipFill>
                <a:blip r:embed="rId37"/>
                <a:stretch>
                  <a:fillRect/>
                </a:stretch>
              </p:blipFill>
              <p:spPr>
                <a:xfrm>
                  <a:off x="6021040" y="3687840"/>
                  <a:ext cx="1515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7430E573-A174-F2EB-E0DB-A24683A60FF0}"/>
                    </a:ext>
                  </a:extLst>
                </p14:cNvPr>
                <p14:cNvContentPartPr/>
                <p14:nvPr/>
              </p14:nvContentPartPr>
              <p14:xfrm>
                <a:off x="6310840" y="3612240"/>
                <a:ext cx="126720" cy="320760"/>
              </p14:xfrm>
            </p:contentPart>
          </mc:Choice>
          <mc:Fallback xmlns="">
            <p:pic>
              <p:nvPicPr>
                <p:cNvPr id="26" name="Freihand 25">
                  <a:extLst>
                    <a:ext uri="{FF2B5EF4-FFF2-40B4-BE49-F238E27FC236}">
                      <a16:creationId xmlns:a16="http://schemas.microsoft.com/office/drawing/2014/main" id="{7430E573-A174-F2EB-E0DB-A24683A60FF0}"/>
                    </a:ext>
                  </a:extLst>
                </p:cNvPr>
                <p:cNvPicPr/>
                <p:nvPr/>
              </p:nvPicPr>
              <p:blipFill>
                <a:blip r:embed="rId39"/>
                <a:stretch>
                  <a:fillRect/>
                </a:stretch>
              </p:blipFill>
              <p:spPr>
                <a:xfrm>
                  <a:off x="6301840" y="3603240"/>
                  <a:ext cx="1443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19F6FEF4-3F5A-6D41-346B-A72653A6BD1C}"/>
                    </a:ext>
                  </a:extLst>
                </p14:cNvPr>
                <p14:cNvContentPartPr/>
                <p14:nvPr/>
              </p14:nvContentPartPr>
              <p14:xfrm>
                <a:off x="6387520" y="3795840"/>
                <a:ext cx="95040" cy="105120"/>
              </p14:xfrm>
            </p:contentPart>
          </mc:Choice>
          <mc:Fallback xmlns="">
            <p:pic>
              <p:nvPicPr>
                <p:cNvPr id="27" name="Freihand 26">
                  <a:extLst>
                    <a:ext uri="{FF2B5EF4-FFF2-40B4-BE49-F238E27FC236}">
                      <a16:creationId xmlns:a16="http://schemas.microsoft.com/office/drawing/2014/main" id="{19F6FEF4-3F5A-6D41-346B-A72653A6BD1C}"/>
                    </a:ext>
                  </a:extLst>
                </p:cNvPr>
                <p:cNvPicPr/>
                <p:nvPr/>
              </p:nvPicPr>
              <p:blipFill>
                <a:blip r:embed="rId41"/>
                <a:stretch>
                  <a:fillRect/>
                </a:stretch>
              </p:blipFill>
              <p:spPr>
                <a:xfrm>
                  <a:off x="6378520" y="3786840"/>
                  <a:ext cx="11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09E8252C-231E-1A42-80D7-1DEF74207982}"/>
                    </a:ext>
                  </a:extLst>
                </p14:cNvPr>
                <p14:cNvContentPartPr/>
                <p14:nvPr/>
              </p14:nvContentPartPr>
              <p14:xfrm>
                <a:off x="6503080" y="3776040"/>
                <a:ext cx="290160" cy="99360"/>
              </p14:xfrm>
            </p:contentPart>
          </mc:Choice>
          <mc:Fallback xmlns="">
            <p:pic>
              <p:nvPicPr>
                <p:cNvPr id="28" name="Freihand 27">
                  <a:extLst>
                    <a:ext uri="{FF2B5EF4-FFF2-40B4-BE49-F238E27FC236}">
                      <a16:creationId xmlns:a16="http://schemas.microsoft.com/office/drawing/2014/main" id="{09E8252C-231E-1A42-80D7-1DEF74207982}"/>
                    </a:ext>
                  </a:extLst>
                </p:cNvPr>
                <p:cNvPicPr/>
                <p:nvPr/>
              </p:nvPicPr>
              <p:blipFill>
                <a:blip r:embed="rId43"/>
                <a:stretch>
                  <a:fillRect/>
                </a:stretch>
              </p:blipFill>
              <p:spPr>
                <a:xfrm>
                  <a:off x="6494440" y="3767040"/>
                  <a:ext cx="307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21A53EF6-9705-C271-5948-009AB79A2B73}"/>
                    </a:ext>
                  </a:extLst>
                </p14:cNvPr>
                <p14:cNvContentPartPr/>
                <p14:nvPr/>
              </p14:nvContentPartPr>
              <p14:xfrm>
                <a:off x="6868480" y="3716280"/>
                <a:ext cx="231120" cy="141480"/>
              </p14:xfrm>
            </p:contentPart>
          </mc:Choice>
          <mc:Fallback xmlns="">
            <p:pic>
              <p:nvPicPr>
                <p:cNvPr id="29" name="Freihand 28">
                  <a:extLst>
                    <a:ext uri="{FF2B5EF4-FFF2-40B4-BE49-F238E27FC236}">
                      <a16:creationId xmlns:a16="http://schemas.microsoft.com/office/drawing/2014/main" id="{21A53EF6-9705-C271-5948-009AB79A2B73}"/>
                    </a:ext>
                  </a:extLst>
                </p:cNvPr>
                <p:cNvPicPr/>
                <p:nvPr/>
              </p:nvPicPr>
              <p:blipFill>
                <a:blip r:embed="rId45"/>
                <a:stretch>
                  <a:fillRect/>
                </a:stretch>
              </p:blipFill>
              <p:spPr>
                <a:xfrm>
                  <a:off x="6859840" y="3707280"/>
                  <a:ext cx="248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AE75944C-A4EB-43C9-02BF-9BD57077CE5B}"/>
                    </a:ext>
                  </a:extLst>
                </p14:cNvPr>
                <p14:cNvContentPartPr/>
                <p14:nvPr/>
              </p14:nvContentPartPr>
              <p14:xfrm>
                <a:off x="7212640" y="3683880"/>
                <a:ext cx="318960" cy="175680"/>
              </p14:xfrm>
            </p:contentPart>
          </mc:Choice>
          <mc:Fallback xmlns="">
            <p:pic>
              <p:nvPicPr>
                <p:cNvPr id="30" name="Freihand 29">
                  <a:extLst>
                    <a:ext uri="{FF2B5EF4-FFF2-40B4-BE49-F238E27FC236}">
                      <a16:creationId xmlns:a16="http://schemas.microsoft.com/office/drawing/2014/main" id="{AE75944C-A4EB-43C9-02BF-9BD57077CE5B}"/>
                    </a:ext>
                  </a:extLst>
                </p:cNvPr>
                <p:cNvPicPr/>
                <p:nvPr/>
              </p:nvPicPr>
              <p:blipFill>
                <a:blip r:embed="rId47"/>
                <a:stretch>
                  <a:fillRect/>
                </a:stretch>
              </p:blipFill>
              <p:spPr>
                <a:xfrm>
                  <a:off x="7204000" y="3675240"/>
                  <a:ext cx="33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DB098DED-CD9E-8915-D61C-2555613699F7}"/>
                    </a:ext>
                  </a:extLst>
                </p14:cNvPr>
                <p14:cNvContentPartPr/>
                <p14:nvPr/>
              </p14:nvContentPartPr>
              <p14:xfrm>
                <a:off x="7704040" y="3457080"/>
                <a:ext cx="130680" cy="505800"/>
              </p14:xfrm>
            </p:contentPart>
          </mc:Choice>
          <mc:Fallback xmlns="">
            <p:pic>
              <p:nvPicPr>
                <p:cNvPr id="31" name="Freihand 30">
                  <a:extLst>
                    <a:ext uri="{FF2B5EF4-FFF2-40B4-BE49-F238E27FC236}">
                      <a16:creationId xmlns:a16="http://schemas.microsoft.com/office/drawing/2014/main" id="{DB098DED-CD9E-8915-D61C-2555613699F7}"/>
                    </a:ext>
                  </a:extLst>
                </p:cNvPr>
                <p:cNvPicPr/>
                <p:nvPr/>
              </p:nvPicPr>
              <p:blipFill>
                <a:blip r:embed="rId49"/>
                <a:stretch>
                  <a:fillRect/>
                </a:stretch>
              </p:blipFill>
              <p:spPr>
                <a:xfrm>
                  <a:off x="7695040" y="3448440"/>
                  <a:ext cx="14832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A94F551B-66F0-2C2C-85DC-010EF7A4FDE2}"/>
                    </a:ext>
                  </a:extLst>
                </p14:cNvPr>
                <p14:cNvContentPartPr/>
                <p14:nvPr/>
              </p14:nvContentPartPr>
              <p14:xfrm>
                <a:off x="7927600" y="3377520"/>
                <a:ext cx="70200" cy="348480"/>
              </p14:xfrm>
            </p:contentPart>
          </mc:Choice>
          <mc:Fallback xmlns="">
            <p:pic>
              <p:nvPicPr>
                <p:cNvPr id="32" name="Freihand 31">
                  <a:extLst>
                    <a:ext uri="{FF2B5EF4-FFF2-40B4-BE49-F238E27FC236}">
                      <a16:creationId xmlns:a16="http://schemas.microsoft.com/office/drawing/2014/main" id="{A94F551B-66F0-2C2C-85DC-010EF7A4FDE2}"/>
                    </a:ext>
                  </a:extLst>
                </p:cNvPr>
                <p:cNvPicPr/>
                <p:nvPr/>
              </p:nvPicPr>
              <p:blipFill>
                <a:blip r:embed="rId51"/>
                <a:stretch>
                  <a:fillRect/>
                </a:stretch>
              </p:blipFill>
              <p:spPr>
                <a:xfrm>
                  <a:off x="7918600" y="3368880"/>
                  <a:ext cx="878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07297DAF-3C29-E88A-3822-3A7A81B429AC}"/>
                    </a:ext>
                  </a:extLst>
                </p14:cNvPr>
                <p14:cNvContentPartPr/>
                <p14:nvPr/>
              </p14:nvContentPartPr>
              <p14:xfrm>
                <a:off x="8005720" y="3475080"/>
                <a:ext cx="124560" cy="250560"/>
              </p14:xfrm>
            </p:contentPart>
          </mc:Choice>
          <mc:Fallback xmlns="">
            <p:pic>
              <p:nvPicPr>
                <p:cNvPr id="33" name="Freihand 32">
                  <a:extLst>
                    <a:ext uri="{FF2B5EF4-FFF2-40B4-BE49-F238E27FC236}">
                      <a16:creationId xmlns:a16="http://schemas.microsoft.com/office/drawing/2014/main" id="{07297DAF-3C29-E88A-3822-3A7A81B429AC}"/>
                    </a:ext>
                  </a:extLst>
                </p:cNvPr>
                <p:cNvPicPr/>
                <p:nvPr/>
              </p:nvPicPr>
              <p:blipFill>
                <a:blip r:embed="rId53"/>
                <a:stretch>
                  <a:fillRect/>
                </a:stretch>
              </p:blipFill>
              <p:spPr>
                <a:xfrm>
                  <a:off x="7996720" y="3466440"/>
                  <a:ext cx="142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674776B-3E91-F4B7-1531-C8082544B797}"/>
                    </a:ext>
                  </a:extLst>
                </p14:cNvPr>
                <p14:cNvContentPartPr/>
                <p14:nvPr/>
              </p14:nvContentPartPr>
              <p14:xfrm>
                <a:off x="8203000" y="3438720"/>
                <a:ext cx="75960" cy="255600"/>
              </p14:xfrm>
            </p:contentPart>
          </mc:Choice>
          <mc:Fallback xmlns="">
            <p:pic>
              <p:nvPicPr>
                <p:cNvPr id="34" name="Freihand 33">
                  <a:extLst>
                    <a:ext uri="{FF2B5EF4-FFF2-40B4-BE49-F238E27FC236}">
                      <a16:creationId xmlns:a16="http://schemas.microsoft.com/office/drawing/2014/main" id="{4674776B-3E91-F4B7-1531-C8082544B797}"/>
                    </a:ext>
                  </a:extLst>
                </p:cNvPr>
                <p:cNvPicPr/>
                <p:nvPr/>
              </p:nvPicPr>
              <p:blipFill>
                <a:blip r:embed="rId55"/>
                <a:stretch>
                  <a:fillRect/>
                </a:stretch>
              </p:blipFill>
              <p:spPr>
                <a:xfrm>
                  <a:off x="8194360" y="3430080"/>
                  <a:ext cx="936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9E8FB28B-5054-19B2-4BE8-5480D7FF6DCC}"/>
                    </a:ext>
                  </a:extLst>
                </p14:cNvPr>
                <p14:cNvContentPartPr/>
                <p14:nvPr/>
              </p14:nvContentPartPr>
              <p14:xfrm>
                <a:off x="8176000" y="3498120"/>
                <a:ext cx="162360" cy="96120"/>
              </p14:xfrm>
            </p:contentPart>
          </mc:Choice>
          <mc:Fallback xmlns="">
            <p:pic>
              <p:nvPicPr>
                <p:cNvPr id="35" name="Freihand 34">
                  <a:extLst>
                    <a:ext uri="{FF2B5EF4-FFF2-40B4-BE49-F238E27FC236}">
                      <a16:creationId xmlns:a16="http://schemas.microsoft.com/office/drawing/2014/main" id="{9E8FB28B-5054-19B2-4BE8-5480D7FF6DCC}"/>
                    </a:ext>
                  </a:extLst>
                </p:cNvPr>
                <p:cNvPicPr/>
                <p:nvPr/>
              </p:nvPicPr>
              <p:blipFill>
                <a:blip r:embed="rId57"/>
                <a:stretch>
                  <a:fillRect/>
                </a:stretch>
              </p:blipFill>
              <p:spPr>
                <a:xfrm>
                  <a:off x="8167000" y="3489120"/>
                  <a:ext cx="180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262BDF4-B3D3-88F4-449E-5EEB990BC826}"/>
                    </a:ext>
                  </a:extLst>
                </p14:cNvPr>
                <p14:cNvContentPartPr/>
                <p14:nvPr/>
              </p14:nvContentPartPr>
              <p14:xfrm>
                <a:off x="8425480" y="3426840"/>
                <a:ext cx="21960" cy="144000"/>
              </p14:xfrm>
            </p:contentPart>
          </mc:Choice>
          <mc:Fallback xmlns="">
            <p:pic>
              <p:nvPicPr>
                <p:cNvPr id="36" name="Freihand 35">
                  <a:extLst>
                    <a:ext uri="{FF2B5EF4-FFF2-40B4-BE49-F238E27FC236}">
                      <a16:creationId xmlns:a16="http://schemas.microsoft.com/office/drawing/2014/main" id="{B262BDF4-B3D3-88F4-449E-5EEB990BC826}"/>
                    </a:ext>
                  </a:extLst>
                </p:cNvPr>
                <p:cNvPicPr/>
                <p:nvPr/>
              </p:nvPicPr>
              <p:blipFill>
                <a:blip r:embed="rId59"/>
                <a:stretch>
                  <a:fillRect/>
                </a:stretch>
              </p:blipFill>
              <p:spPr>
                <a:xfrm>
                  <a:off x="8416840" y="3417840"/>
                  <a:ext cx="39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B6B60CD-103F-D62F-C740-83BB5099391C}"/>
                    </a:ext>
                  </a:extLst>
                </p14:cNvPr>
                <p14:cNvContentPartPr/>
                <p14:nvPr/>
              </p14:nvContentPartPr>
              <p14:xfrm>
                <a:off x="8370760" y="3179160"/>
                <a:ext cx="9360" cy="32400"/>
              </p14:xfrm>
            </p:contentPart>
          </mc:Choice>
          <mc:Fallback xmlns="">
            <p:pic>
              <p:nvPicPr>
                <p:cNvPr id="37" name="Freihand 36">
                  <a:extLst>
                    <a:ext uri="{FF2B5EF4-FFF2-40B4-BE49-F238E27FC236}">
                      <a16:creationId xmlns:a16="http://schemas.microsoft.com/office/drawing/2014/main" id="{5B6B60CD-103F-D62F-C740-83BB5099391C}"/>
                    </a:ext>
                  </a:extLst>
                </p:cNvPr>
                <p:cNvPicPr/>
                <p:nvPr/>
              </p:nvPicPr>
              <p:blipFill>
                <a:blip r:embed="rId61"/>
                <a:stretch>
                  <a:fillRect/>
                </a:stretch>
              </p:blipFill>
              <p:spPr>
                <a:xfrm>
                  <a:off x="8362120" y="3170160"/>
                  <a:ext cx="2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742BF42D-C692-D8F4-9E30-A231C4970FD5}"/>
                    </a:ext>
                  </a:extLst>
                </p14:cNvPr>
                <p14:cNvContentPartPr/>
                <p14:nvPr/>
              </p14:nvContentPartPr>
              <p14:xfrm>
                <a:off x="8498920" y="3029040"/>
                <a:ext cx="249120" cy="456840"/>
              </p14:xfrm>
            </p:contentPart>
          </mc:Choice>
          <mc:Fallback xmlns="">
            <p:pic>
              <p:nvPicPr>
                <p:cNvPr id="38" name="Freihand 37">
                  <a:extLst>
                    <a:ext uri="{FF2B5EF4-FFF2-40B4-BE49-F238E27FC236}">
                      <a16:creationId xmlns:a16="http://schemas.microsoft.com/office/drawing/2014/main" id="{742BF42D-C692-D8F4-9E30-A231C4970FD5}"/>
                    </a:ext>
                  </a:extLst>
                </p:cNvPr>
                <p:cNvPicPr/>
                <p:nvPr/>
              </p:nvPicPr>
              <p:blipFill>
                <a:blip r:embed="rId63"/>
                <a:stretch>
                  <a:fillRect/>
                </a:stretch>
              </p:blipFill>
              <p:spPr>
                <a:xfrm>
                  <a:off x="8489920" y="3020040"/>
                  <a:ext cx="2667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B0CFB59B-E949-1186-A7AD-CDD6878AF7AD}"/>
                    </a:ext>
                  </a:extLst>
                </p14:cNvPr>
                <p14:cNvContentPartPr/>
                <p14:nvPr/>
              </p14:nvContentPartPr>
              <p14:xfrm>
                <a:off x="8788360" y="3182040"/>
                <a:ext cx="142560" cy="234000"/>
              </p14:xfrm>
            </p:contentPart>
          </mc:Choice>
          <mc:Fallback xmlns="">
            <p:pic>
              <p:nvPicPr>
                <p:cNvPr id="39" name="Freihand 38">
                  <a:extLst>
                    <a:ext uri="{FF2B5EF4-FFF2-40B4-BE49-F238E27FC236}">
                      <a16:creationId xmlns:a16="http://schemas.microsoft.com/office/drawing/2014/main" id="{B0CFB59B-E949-1186-A7AD-CDD6878AF7AD}"/>
                    </a:ext>
                  </a:extLst>
                </p:cNvPr>
                <p:cNvPicPr/>
                <p:nvPr/>
              </p:nvPicPr>
              <p:blipFill>
                <a:blip r:embed="rId65"/>
                <a:stretch>
                  <a:fillRect/>
                </a:stretch>
              </p:blipFill>
              <p:spPr>
                <a:xfrm>
                  <a:off x="8779720" y="3173400"/>
                  <a:ext cx="1602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2A7DA34E-C030-846D-413F-CF82F87AB325}"/>
                    </a:ext>
                  </a:extLst>
                </p14:cNvPr>
                <p14:cNvContentPartPr/>
                <p14:nvPr/>
              </p14:nvContentPartPr>
              <p14:xfrm>
                <a:off x="8979880" y="2932920"/>
                <a:ext cx="70920" cy="481680"/>
              </p14:xfrm>
            </p:contentPart>
          </mc:Choice>
          <mc:Fallback xmlns="">
            <p:pic>
              <p:nvPicPr>
                <p:cNvPr id="40" name="Freihand 39">
                  <a:extLst>
                    <a:ext uri="{FF2B5EF4-FFF2-40B4-BE49-F238E27FC236}">
                      <a16:creationId xmlns:a16="http://schemas.microsoft.com/office/drawing/2014/main" id="{2A7DA34E-C030-846D-413F-CF82F87AB325}"/>
                    </a:ext>
                  </a:extLst>
                </p:cNvPr>
                <p:cNvPicPr/>
                <p:nvPr/>
              </p:nvPicPr>
              <p:blipFill>
                <a:blip r:embed="rId67"/>
                <a:stretch>
                  <a:fillRect/>
                </a:stretch>
              </p:blipFill>
              <p:spPr>
                <a:xfrm>
                  <a:off x="8971240" y="2924280"/>
                  <a:ext cx="8856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4F9B8130-978A-6267-DA5F-91D150BEBB50}"/>
                    </a:ext>
                  </a:extLst>
                </p14:cNvPr>
                <p14:cNvContentPartPr/>
                <p14:nvPr/>
              </p14:nvContentPartPr>
              <p14:xfrm>
                <a:off x="4959040" y="2748600"/>
                <a:ext cx="4467240" cy="1729080"/>
              </p14:xfrm>
            </p:contentPart>
          </mc:Choice>
          <mc:Fallback xmlns="">
            <p:pic>
              <p:nvPicPr>
                <p:cNvPr id="42" name="Freihand 41">
                  <a:extLst>
                    <a:ext uri="{FF2B5EF4-FFF2-40B4-BE49-F238E27FC236}">
                      <a16:creationId xmlns:a16="http://schemas.microsoft.com/office/drawing/2014/main" id="{4F9B8130-978A-6267-DA5F-91D150BEBB50}"/>
                    </a:ext>
                  </a:extLst>
                </p:cNvPr>
                <p:cNvPicPr/>
                <p:nvPr/>
              </p:nvPicPr>
              <p:blipFill>
                <a:blip r:embed="rId69"/>
                <a:stretch>
                  <a:fillRect/>
                </a:stretch>
              </p:blipFill>
              <p:spPr>
                <a:xfrm>
                  <a:off x="4950040" y="2739600"/>
                  <a:ext cx="448488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 name="Freihand 13">
                  <a:extLst>
                    <a:ext uri="{FF2B5EF4-FFF2-40B4-BE49-F238E27FC236}">
                      <a16:creationId xmlns:a16="http://schemas.microsoft.com/office/drawing/2014/main" id="{630490D1-AC75-9656-A080-D5DD6933CCD9}"/>
                    </a:ext>
                  </a:extLst>
                </p14:cNvPr>
                <p14:cNvContentPartPr/>
                <p14:nvPr/>
              </p14:nvContentPartPr>
              <p14:xfrm>
                <a:off x="1469560" y="5837760"/>
                <a:ext cx="4482360" cy="99360"/>
              </p14:xfrm>
            </p:contentPart>
          </mc:Choice>
          <mc:Fallback xmlns="">
            <p:pic>
              <p:nvPicPr>
                <p:cNvPr id="14" name="Freihand 13">
                  <a:extLst>
                    <a:ext uri="{FF2B5EF4-FFF2-40B4-BE49-F238E27FC236}">
                      <a16:creationId xmlns:a16="http://schemas.microsoft.com/office/drawing/2014/main" id="{630490D1-AC75-9656-A080-D5DD6933CCD9}"/>
                    </a:ext>
                  </a:extLst>
                </p:cNvPr>
                <p:cNvPicPr/>
                <p:nvPr/>
              </p:nvPicPr>
              <p:blipFill>
                <a:blip r:embed="rId71"/>
                <a:stretch>
                  <a:fillRect/>
                </a:stretch>
              </p:blipFill>
              <p:spPr>
                <a:xfrm>
                  <a:off x="1460920" y="5828760"/>
                  <a:ext cx="4500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 name="Freihand 14">
                  <a:extLst>
                    <a:ext uri="{FF2B5EF4-FFF2-40B4-BE49-F238E27FC236}">
                      <a16:creationId xmlns:a16="http://schemas.microsoft.com/office/drawing/2014/main" id="{D444B039-3C8C-FA25-774B-C7768D18F57E}"/>
                    </a:ext>
                  </a:extLst>
                </p14:cNvPr>
                <p14:cNvContentPartPr/>
                <p14:nvPr/>
              </p14:nvContentPartPr>
              <p14:xfrm>
                <a:off x="6040120" y="5856480"/>
                <a:ext cx="1829160" cy="87120"/>
              </p14:xfrm>
            </p:contentPart>
          </mc:Choice>
          <mc:Fallback xmlns="">
            <p:pic>
              <p:nvPicPr>
                <p:cNvPr id="15" name="Freihand 14">
                  <a:extLst>
                    <a:ext uri="{FF2B5EF4-FFF2-40B4-BE49-F238E27FC236}">
                      <a16:creationId xmlns:a16="http://schemas.microsoft.com/office/drawing/2014/main" id="{D444B039-3C8C-FA25-774B-C7768D18F57E}"/>
                    </a:ext>
                  </a:extLst>
                </p:cNvPr>
                <p:cNvPicPr/>
                <p:nvPr/>
              </p:nvPicPr>
              <p:blipFill>
                <a:blip r:embed="rId73"/>
                <a:stretch>
                  <a:fillRect/>
                </a:stretch>
              </p:blipFill>
              <p:spPr>
                <a:xfrm>
                  <a:off x="6031120" y="5847840"/>
                  <a:ext cx="1846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88DA58B1-5239-4EBE-6E35-84E3D199A7A4}"/>
                    </a:ext>
                  </a:extLst>
                </p14:cNvPr>
                <p14:cNvContentPartPr/>
                <p14:nvPr/>
              </p14:nvContentPartPr>
              <p14:xfrm>
                <a:off x="357520" y="3385440"/>
                <a:ext cx="3752640" cy="1103760"/>
              </p14:xfrm>
            </p:contentPart>
          </mc:Choice>
          <mc:Fallback xmlns="">
            <p:pic>
              <p:nvPicPr>
                <p:cNvPr id="46" name="Freihand 45">
                  <a:extLst>
                    <a:ext uri="{FF2B5EF4-FFF2-40B4-BE49-F238E27FC236}">
                      <a16:creationId xmlns:a16="http://schemas.microsoft.com/office/drawing/2014/main" id="{88DA58B1-5239-4EBE-6E35-84E3D199A7A4}"/>
                    </a:ext>
                  </a:extLst>
                </p:cNvPr>
                <p:cNvPicPr/>
                <p:nvPr/>
              </p:nvPicPr>
              <p:blipFill>
                <a:blip r:embed="rId75"/>
                <a:stretch>
                  <a:fillRect/>
                </a:stretch>
              </p:blipFill>
              <p:spPr>
                <a:xfrm>
                  <a:off x="348880" y="3376440"/>
                  <a:ext cx="3770280" cy="112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16" name="Freihand 15">
                <a:extLst>
                  <a:ext uri="{FF2B5EF4-FFF2-40B4-BE49-F238E27FC236}">
                    <a16:creationId xmlns:a16="http://schemas.microsoft.com/office/drawing/2014/main" id="{35B8389A-F5A9-4644-80F1-9E796003A8DC}"/>
                  </a:ext>
                </a:extLst>
              </p14:cNvPr>
              <p14:cNvContentPartPr/>
              <p14:nvPr/>
            </p14:nvContentPartPr>
            <p14:xfrm>
              <a:off x="462987" y="5321040"/>
              <a:ext cx="7761600" cy="1161360"/>
            </p14:xfrm>
          </p:contentPart>
        </mc:Choice>
        <mc:Fallback>
          <p:pic>
            <p:nvPicPr>
              <p:cNvPr id="16" name="Freihand 15">
                <a:extLst>
                  <a:ext uri="{FF2B5EF4-FFF2-40B4-BE49-F238E27FC236}">
                    <a16:creationId xmlns:a16="http://schemas.microsoft.com/office/drawing/2014/main" id="{35B8389A-F5A9-4644-80F1-9E796003A8DC}"/>
                  </a:ext>
                </a:extLst>
              </p:cNvPr>
              <p:cNvPicPr/>
              <p:nvPr/>
            </p:nvPicPr>
            <p:blipFill>
              <a:blip r:embed="rId77"/>
              <a:stretch>
                <a:fillRect/>
              </a:stretch>
            </p:blipFill>
            <p:spPr>
              <a:xfrm>
                <a:off x="458667" y="5316720"/>
                <a:ext cx="7770240" cy="117000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1D359FB-FC3C-6D12-42D7-62B2F7C9AA07}"/>
                  </a:ext>
                </a:extLst>
              </p14:cNvPr>
              <p14:cNvContentPartPr/>
              <p14:nvPr/>
            </p14:nvContentPartPr>
            <p14:xfrm>
              <a:off x="5300320" y="771080"/>
              <a:ext cx="896400" cy="66600"/>
            </p14:xfrm>
          </p:contentPart>
        </mc:Choice>
        <mc:Fallback xmlns="">
          <p:pic>
            <p:nvPicPr>
              <p:cNvPr id="2" name="Freihand 1">
                <a:extLst>
                  <a:ext uri="{FF2B5EF4-FFF2-40B4-BE49-F238E27FC236}">
                    <a16:creationId xmlns:a16="http://schemas.microsoft.com/office/drawing/2014/main" id="{D1D359FB-FC3C-6D12-42D7-62B2F7C9AA07}"/>
                  </a:ext>
                </a:extLst>
              </p:cNvPr>
              <p:cNvPicPr/>
              <p:nvPr/>
            </p:nvPicPr>
            <p:blipFill>
              <a:blip r:embed="rId5"/>
              <a:stretch>
                <a:fillRect/>
              </a:stretch>
            </p:blipFill>
            <p:spPr>
              <a:xfrm>
                <a:off x="5291320" y="762080"/>
                <a:ext cx="914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3BE941A-1364-2AEC-A93E-8CCF50DDD269}"/>
                  </a:ext>
                </a:extLst>
              </p14:cNvPr>
              <p14:cNvContentPartPr/>
              <p14:nvPr/>
            </p14:nvContentPartPr>
            <p14:xfrm>
              <a:off x="5104480" y="384080"/>
              <a:ext cx="303120" cy="525600"/>
            </p14:xfrm>
          </p:contentPart>
        </mc:Choice>
        <mc:Fallback xmlns="">
          <p:pic>
            <p:nvPicPr>
              <p:cNvPr id="4" name="Freihand 3">
                <a:extLst>
                  <a:ext uri="{FF2B5EF4-FFF2-40B4-BE49-F238E27FC236}">
                    <a16:creationId xmlns:a16="http://schemas.microsoft.com/office/drawing/2014/main" id="{53BE941A-1364-2AEC-A93E-8CCF50DDD269}"/>
                  </a:ext>
                </a:extLst>
              </p:cNvPr>
              <p:cNvPicPr/>
              <p:nvPr/>
            </p:nvPicPr>
            <p:blipFill>
              <a:blip r:embed="rId7"/>
              <a:stretch>
                <a:fillRect/>
              </a:stretch>
            </p:blipFill>
            <p:spPr>
              <a:xfrm>
                <a:off x="5095840" y="375080"/>
                <a:ext cx="32076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499D239D-892B-8702-3D6D-C31FDEB5E117}"/>
                  </a:ext>
                </a:extLst>
              </p14:cNvPr>
              <p14:cNvContentPartPr/>
              <p14:nvPr/>
            </p14:nvContentPartPr>
            <p14:xfrm>
              <a:off x="2553880" y="2766920"/>
              <a:ext cx="920520" cy="56880"/>
            </p14:xfrm>
          </p:contentPart>
        </mc:Choice>
        <mc:Fallback xmlns="">
          <p:pic>
            <p:nvPicPr>
              <p:cNvPr id="10" name="Freihand 9">
                <a:extLst>
                  <a:ext uri="{FF2B5EF4-FFF2-40B4-BE49-F238E27FC236}">
                    <a16:creationId xmlns:a16="http://schemas.microsoft.com/office/drawing/2014/main" id="{499D239D-892B-8702-3D6D-C31FDEB5E117}"/>
                  </a:ext>
                </a:extLst>
              </p:cNvPr>
              <p:cNvPicPr/>
              <p:nvPr/>
            </p:nvPicPr>
            <p:blipFill>
              <a:blip r:embed="rId9"/>
              <a:stretch>
                <a:fillRect/>
              </a:stretch>
            </p:blipFill>
            <p:spPr>
              <a:xfrm>
                <a:off x="2544880" y="2758280"/>
                <a:ext cx="938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27AF1F29-387D-12F8-ACC4-96AE2C5B6936}"/>
                  </a:ext>
                </a:extLst>
              </p14:cNvPr>
              <p14:cNvContentPartPr/>
              <p14:nvPr/>
            </p14:nvContentPartPr>
            <p14:xfrm>
              <a:off x="3871480" y="2772680"/>
              <a:ext cx="780120" cy="64440"/>
            </p14:xfrm>
          </p:contentPart>
        </mc:Choice>
        <mc:Fallback xmlns="">
          <p:pic>
            <p:nvPicPr>
              <p:cNvPr id="11" name="Freihand 10">
                <a:extLst>
                  <a:ext uri="{FF2B5EF4-FFF2-40B4-BE49-F238E27FC236}">
                    <a16:creationId xmlns:a16="http://schemas.microsoft.com/office/drawing/2014/main" id="{27AF1F29-387D-12F8-ACC4-96AE2C5B6936}"/>
                  </a:ext>
                </a:extLst>
              </p:cNvPr>
              <p:cNvPicPr/>
              <p:nvPr/>
            </p:nvPicPr>
            <p:blipFill>
              <a:blip r:embed="rId11"/>
              <a:stretch>
                <a:fillRect/>
              </a:stretch>
            </p:blipFill>
            <p:spPr>
              <a:xfrm>
                <a:off x="3862840" y="2763680"/>
                <a:ext cx="797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3" name="Freihand 292">
                <a:extLst>
                  <a:ext uri="{FF2B5EF4-FFF2-40B4-BE49-F238E27FC236}">
                    <a16:creationId xmlns:a16="http://schemas.microsoft.com/office/drawing/2014/main" id="{82A024E4-8A1F-4B23-E159-406735274304}"/>
                  </a:ext>
                </a:extLst>
              </p14:cNvPr>
              <p14:cNvContentPartPr/>
              <p14:nvPr/>
            </p14:nvContentPartPr>
            <p14:xfrm>
              <a:off x="1184440" y="5822240"/>
              <a:ext cx="1243440" cy="48600"/>
            </p14:xfrm>
          </p:contentPart>
        </mc:Choice>
        <mc:Fallback xmlns="">
          <p:pic>
            <p:nvPicPr>
              <p:cNvPr id="293" name="Freihand 292">
                <a:extLst>
                  <a:ext uri="{FF2B5EF4-FFF2-40B4-BE49-F238E27FC236}">
                    <a16:creationId xmlns:a16="http://schemas.microsoft.com/office/drawing/2014/main" id="{82A024E4-8A1F-4B23-E159-406735274304}"/>
                  </a:ext>
                </a:extLst>
              </p:cNvPr>
              <p:cNvPicPr/>
              <p:nvPr/>
            </p:nvPicPr>
            <p:blipFill>
              <a:blip r:embed="rId13"/>
              <a:stretch>
                <a:fillRect/>
              </a:stretch>
            </p:blipFill>
            <p:spPr>
              <a:xfrm>
                <a:off x="1175440" y="5813240"/>
                <a:ext cx="1261080" cy="66240"/>
              </a:xfrm>
              <a:prstGeom prst="rect">
                <a:avLst/>
              </a:prstGeom>
            </p:spPr>
          </p:pic>
        </mc:Fallback>
      </mc:AlternateContent>
      <p:grpSp>
        <p:nvGrpSpPr>
          <p:cNvPr id="311" name="Gruppieren 310">
            <a:extLst>
              <a:ext uri="{FF2B5EF4-FFF2-40B4-BE49-F238E27FC236}">
                <a16:creationId xmlns:a16="http://schemas.microsoft.com/office/drawing/2014/main" id="{09D2348D-CFF6-0B1A-A8F1-A2F9C3D9D0FF}"/>
              </a:ext>
            </a:extLst>
          </p:cNvPr>
          <p:cNvGrpSpPr/>
          <p:nvPr/>
        </p:nvGrpSpPr>
        <p:grpSpPr>
          <a:xfrm>
            <a:off x="678280" y="4844120"/>
            <a:ext cx="7918200" cy="1874520"/>
            <a:chOff x="678280" y="4844120"/>
            <a:chExt cx="7918200" cy="1874520"/>
          </a:xfrm>
        </p:grpSpPr>
        <mc:AlternateContent xmlns:mc="http://schemas.openxmlformats.org/markup-compatibility/2006" xmlns:p14="http://schemas.microsoft.com/office/powerpoint/2010/main">
          <mc:Choice Requires="p14">
            <p:contentPart p14:bwMode="auto" r:id="rId14">
              <p14:nvContentPartPr>
                <p14:cNvPr id="186" name="Freihand 185">
                  <a:extLst>
                    <a:ext uri="{FF2B5EF4-FFF2-40B4-BE49-F238E27FC236}">
                      <a16:creationId xmlns:a16="http://schemas.microsoft.com/office/drawing/2014/main" id="{889BA5FB-ECA9-21BC-3471-26A91BEAFC97}"/>
                    </a:ext>
                  </a:extLst>
                </p14:cNvPr>
                <p14:cNvContentPartPr/>
                <p14:nvPr/>
              </p14:nvContentPartPr>
              <p14:xfrm>
                <a:off x="4930600" y="5291240"/>
                <a:ext cx="112680" cy="238680"/>
              </p14:xfrm>
            </p:contentPart>
          </mc:Choice>
          <mc:Fallback xmlns="">
            <p:pic>
              <p:nvPicPr>
                <p:cNvPr id="186" name="Freihand 185">
                  <a:extLst>
                    <a:ext uri="{FF2B5EF4-FFF2-40B4-BE49-F238E27FC236}">
                      <a16:creationId xmlns:a16="http://schemas.microsoft.com/office/drawing/2014/main" id="{889BA5FB-ECA9-21BC-3471-26A91BEAFC97}"/>
                    </a:ext>
                  </a:extLst>
                </p:cNvPr>
                <p:cNvPicPr/>
                <p:nvPr/>
              </p:nvPicPr>
              <p:blipFill>
                <a:blip r:embed="rId15"/>
                <a:stretch>
                  <a:fillRect/>
                </a:stretch>
              </p:blipFill>
              <p:spPr>
                <a:xfrm>
                  <a:off x="4921600" y="5282240"/>
                  <a:ext cx="130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Freihand 186">
                  <a:extLst>
                    <a:ext uri="{FF2B5EF4-FFF2-40B4-BE49-F238E27FC236}">
                      <a16:creationId xmlns:a16="http://schemas.microsoft.com/office/drawing/2014/main" id="{6B57E9C4-7759-7414-E3B5-D269166BA5A4}"/>
                    </a:ext>
                  </a:extLst>
                </p14:cNvPr>
                <p14:cNvContentPartPr/>
                <p14:nvPr/>
              </p14:nvContentPartPr>
              <p14:xfrm>
                <a:off x="5046160" y="5142920"/>
                <a:ext cx="286200" cy="303120"/>
              </p14:xfrm>
            </p:contentPart>
          </mc:Choice>
          <mc:Fallback xmlns="">
            <p:pic>
              <p:nvPicPr>
                <p:cNvPr id="187" name="Freihand 186">
                  <a:extLst>
                    <a:ext uri="{FF2B5EF4-FFF2-40B4-BE49-F238E27FC236}">
                      <a16:creationId xmlns:a16="http://schemas.microsoft.com/office/drawing/2014/main" id="{6B57E9C4-7759-7414-E3B5-D269166BA5A4}"/>
                    </a:ext>
                  </a:extLst>
                </p:cNvPr>
                <p:cNvPicPr/>
                <p:nvPr/>
              </p:nvPicPr>
              <p:blipFill>
                <a:blip r:embed="rId17"/>
                <a:stretch>
                  <a:fillRect/>
                </a:stretch>
              </p:blipFill>
              <p:spPr>
                <a:xfrm>
                  <a:off x="5037160" y="5134280"/>
                  <a:ext cx="3038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8" name="Freihand 187">
                  <a:extLst>
                    <a:ext uri="{FF2B5EF4-FFF2-40B4-BE49-F238E27FC236}">
                      <a16:creationId xmlns:a16="http://schemas.microsoft.com/office/drawing/2014/main" id="{4A962A92-4C39-CF2A-720B-E6852516A281}"/>
                    </a:ext>
                  </a:extLst>
                </p14:cNvPr>
                <p14:cNvContentPartPr/>
                <p14:nvPr/>
              </p14:nvContentPartPr>
              <p14:xfrm>
                <a:off x="5337400" y="5079920"/>
                <a:ext cx="378000" cy="289080"/>
              </p14:xfrm>
            </p:contentPart>
          </mc:Choice>
          <mc:Fallback xmlns="">
            <p:pic>
              <p:nvPicPr>
                <p:cNvPr id="188" name="Freihand 187">
                  <a:extLst>
                    <a:ext uri="{FF2B5EF4-FFF2-40B4-BE49-F238E27FC236}">
                      <a16:creationId xmlns:a16="http://schemas.microsoft.com/office/drawing/2014/main" id="{4A962A92-4C39-CF2A-720B-E6852516A281}"/>
                    </a:ext>
                  </a:extLst>
                </p:cNvPr>
                <p:cNvPicPr/>
                <p:nvPr/>
              </p:nvPicPr>
              <p:blipFill>
                <a:blip r:embed="rId19"/>
                <a:stretch>
                  <a:fillRect/>
                </a:stretch>
              </p:blipFill>
              <p:spPr>
                <a:xfrm>
                  <a:off x="5328400" y="5071280"/>
                  <a:ext cx="3956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0" name="Freihand 189">
                  <a:extLst>
                    <a:ext uri="{FF2B5EF4-FFF2-40B4-BE49-F238E27FC236}">
                      <a16:creationId xmlns:a16="http://schemas.microsoft.com/office/drawing/2014/main" id="{C996CAB8-C9E9-BC1D-4D88-D569175838C1}"/>
                    </a:ext>
                  </a:extLst>
                </p14:cNvPr>
                <p14:cNvContentPartPr/>
                <p14:nvPr/>
              </p14:nvContentPartPr>
              <p14:xfrm>
                <a:off x="5782000" y="4998560"/>
                <a:ext cx="149040" cy="240840"/>
              </p14:xfrm>
            </p:contentPart>
          </mc:Choice>
          <mc:Fallback xmlns="">
            <p:pic>
              <p:nvPicPr>
                <p:cNvPr id="190" name="Freihand 189">
                  <a:extLst>
                    <a:ext uri="{FF2B5EF4-FFF2-40B4-BE49-F238E27FC236}">
                      <a16:creationId xmlns:a16="http://schemas.microsoft.com/office/drawing/2014/main" id="{C996CAB8-C9E9-BC1D-4D88-D569175838C1}"/>
                    </a:ext>
                  </a:extLst>
                </p:cNvPr>
                <p:cNvPicPr/>
                <p:nvPr/>
              </p:nvPicPr>
              <p:blipFill>
                <a:blip r:embed="rId21"/>
                <a:stretch>
                  <a:fillRect/>
                </a:stretch>
              </p:blipFill>
              <p:spPr>
                <a:xfrm>
                  <a:off x="5773000" y="4989560"/>
                  <a:ext cx="166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1" name="Freihand 190">
                  <a:extLst>
                    <a:ext uri="{FF2B5EF4-FFF2-40B4-BE49-F238E27FC236}">
                      <a16:creationId xmlns:a16="http://schemas.microsoft.com/office/drawing/2014/main" id="{F4D6F2B1-E503-6D25-CD45-5880F9212002}"/>
                    </a:ext>
                  </a:extLst>
                </p14:cNvPr>
                <p14:cNvContentPartPr/>
                <p14:nvPr/>
              </p14:nvContentPartPr>
              <p14:xfrm>
                <a:off x="5855800" y="5178200"/>
                <a:ext cx="94320" cy="103320"/>
              </p14:xfrm>
            </p:contentPart>
          </mc:Choice>
          <mc:Fallback xmlns="">
            <p:pic>
              <p:nvPicPr>
                <p:cNvPr id="191" name="Freihand 190">
                  <a:extLst>
                    <a:ext uri="{FF2B5EF4-FFF2-40B4-BE49-F238E27FC236}">
                      <a16:creationId xmlns:a16="http://schemas.microsoft.com/office/drawing/2014/main" id="{F4D6F2B1-E503-6D25-CD45-5880F9212002}"/>
                    </a:ext>
                  </a:extLst>
                </p:cNvPr>
                <p:cNvPicPr/>
                <p:nvPr/>
              </p:nvPicPr>
              <p:blipFill>
                <a:blip r:embed="rId23"/>
                <a:stretch>
                  <a:fillRect/>
                </a:stretch>
              </p:blipFill>
              <p:spPr>
                <a:xfrm>
                  <a:off x="5846800" y="5169560"/>
                  <a:ext cx="111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2" name="Freihand 191">
                  <a:extLst>
                    <a:ext uri="{FF2B5EF4-FFF2-40B4-BE49-F238E27FC236}">
                      <a16:creationId xmlns:a16="http://schemas.microsoft.com/office/drawing/2014/main" id="{06B93D61-A027-27CA-F96E-ABF4F4AA05C1}"/>
                    </a:ext>
                  </a:extLst>
                </p14:cNvPr>
                <p14:cNvContentPartPr/>
                <p14:nvPr/>
              </p14:nvContentPartPr>
              <p14:xfrm>
                <a:off x="5983600" y="5098640"/>
                <a:ext cx="288000" cy="120960"/>
              </p14:xfrm>
            </p:contentPart>
          </mc:Choice>
          <mc:Fallback xmlns="">
            <p:pic>
              <p:nvPicPr>
                <p:cNvPr id="192" name="Freihand 191">
                  <a:extLst>
                    <a:ext uri="{FF2B5EF4-FFF2-40B4-BE49-F238E27FC236}">
                      <a16:creationId xmlns:a16="http://schemas.microsoft.com/office/drawing/2014/main" id="{06B93D61-A027-27CA-F96E-ABF4F4AA05C1}"/>
                    </a:ext>
                  </a:extLst>
                </p:cNvPr>
                <p:cNvPicPr/>
                <p:nvPr/>
              </p:nvPicPr>
              <p:blipFill>
                <a:blip r:embed="rId25"/>
                <a:stretch>
                  <a:fillRect/>
                </a:stretch>
              </p:blipFill>
              <p:spPr>
                <a:xfrm>
                  <a:off x="5974960" y="5090000"/>
                  <a:ext cx="305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3" name="Freihand 192">
                  <a:extLst>
                    <a:ext uri="{FF2B5EF4-FFF2-40B4-BE49-F238E27FC236}">
                      <a16:creationId xmlns:a16="http://schemas.microsoft.com/office/drawing/2014/main" id="{68295733-E272-28CC-1C24-46544C04D3D0}"/>
                    </a:ext>
                  </a:extLst>
                </p14:cNvPr>
                <p14:cNvContentPartPr/>
                <p14:nvPr/>
              </p14:nvContentPartPr>
              <p14:xfrm>
                <a:off x="6271960" y="5051480"/>
                <a:ext cx="129960" cy="235080"/>
              </p14:xfrm>
            </p:contentPart>
          </mc:Choice>
          <mc:Fallback xmlns="">
            <p:pic>
              <p:nvPicPr>
                <p:cNvPr id="193" name="Freihand 192">
                  <a:extLst>
                    <a:ext uri="{FF2B5EF4-FFF2-40B4-BE49-F238E27FC236}">
                      <a16:creationId xmlns:a16="http://schemas.microsoft.com/office/drawing/2014/main" id="{68295733-E272-28CC-1C24-46544C04D3D0}"/>
                    </a:ext>
                  </a:extLst>
                </p:cNvPr>
                <p:cNvPicPr/>
                <p:nvPr/>
              </p:nvPicPr>
              <p:blipFill>
                <a:blip r:embed="rId27"/>
                <a:stretch>
                  <a:fillRect/>
                </a:stretch>
              </p:blipFill>
              <p:spPr>
                <a:xfrm>
                  <a:off x="6263320" y="5042480"/>
                  <a:ext cx="147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 name="Freihand 193">
                  <a:extLst>
                    <a:ext uri="{FF2B5EF4-FFF2-40B4-BE49-F238E27FC236}">
                      <a16:creationId xmlns:a16="http://schemas.microsoft.com/office/drawing/2014/main" id="{08E846EA-60BA-EC00-6814-BF3520DD7144}"/>
                    </a:ext>
                  </a:extLst>
                </p14:cNvPr>
                <p14:cNvContentPartPr/>
                <p14:nvPr/>
              </p14:nvContentPartPr>
              <p14:xfrm>
                <a:off x="6402640" y="4933040"/>
                <a:ext cx="486000" cy="202680"/>
              </p14:xfrm>
            </p:contentPart>
          </mc:Choice>
          <mc:Fallback xmlns="">
            <p:pic>
              <p:nvPicPr>
                <p:cNvPr id="194" name="Freihand 193">
                  <a:extLst>
                    <a:ext uri="{FF2B5EF4-FFF2-40B4-BE49-F238E27FC236}">
                      <a16:creationId xmlns:a16="http://schemas.microsoft.com/office/drawing/2014/main" id="{08E846EA-60BA-EC00-6814-BF3520DD7144}"/>
                    </a:ext>
                  </a:extLst>
                </p:cNvPr>
                <p:cNvPicPr/>
                <p:nvPr/>
              </p:nvPicPr>
              <p:blipFill>
                <a:blip r:embed="rId29"/>
                <a:stretch>
                  <a:fillRect/>
                </a:stretch>
              </p:blipFill>
              <p:spPr>
                <a:xfrm>
                  <a:off x="6393640" y="4924040"/>
                  <a:ext cx="503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5" name="Freihand 194">
                  <a:extLst>
                    <a:ext uri="{FF2B5EF4-FFF2-40B4-BE49-F238E27FC236}">
                      <a16:creationId xmlns:a16="http://schemas.microsoft.com/office/drawing/2014/main" id="{688F35C0-AC4F-A0F3-76DF-0F87224DA367}"/>
                    </a:ext>
                  </a:extLst>
                </p14:cNvPr>
                <p14:cNvContentPartPr/>
                <p14:nvPr/>
              </p14:nvContentPartPr>
              <p14:xfrm>
                <a:off x="6906640" y="4844120"/>
                <a:ext cx="240840" cy="251640"/>
              </p14:xfrm>
            </p:contentPart>
          </mc:Choice>
          <mc:Fallback xmlns="">
            <p:pic>
              <p:nvPicPr>
                <p:cNvPr id="195" name="Freihand 194">
                  <a:extLst>
                    <a:ext uri="{FF2B5EF4-FFF2-40B4-BE49-F238E27FC236}">
                      <a16:creationId xmlns:a16="http://schemas.microsoft.com/office/drawing/2014/main" id="{688F35C0-AC4F-A0F3-76DF-0F87224DA367}"/>
                    </a:ext>
                  </a:extLst>
                </p:cNvPr>
                <p:cNvPicPr/>
                <p:nvPr/>
              </p:nvPicPr>
              <p:blipFill>
                <a:blip r:embed="rId31"/>
                <a:stretch>
                  <a:fillRect/>
                </a:stretch>
              </p:blipFill>
              <p:spPr>
                <a:xfrm>
                  <a:off x="6898000" y="4835120"/>
                  <a:ext cx="258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7" name="Freihand 196">
                  <a:extLst>
                    <a:ext uri="{FF2B5EF4-FFF2-40B4-BE49-F238E27FC236}">
                      <a16:creationId xmlns:a16="http://schemas.microsoft.com/office/drawing/2014/main" id="{7B9CA95C-4863-0E07-3026-04DCF2B3650B}"/>
                    </a:ext>
                  </a:extLst>
                </p14:cNvPr>
                <p14:cNvContentPartPr/>
                <p14:nvPr/>
              </p14:nvContentPartPr>
              <p14:xfrm>
                <a:off x="2675560" y="6127520"/>
                <a:ext cx="1543680" cy="64440"/>
              </p14:xfrm>
            </p:contentPart>
          </mc:Choice>
          <mc:Fallback xmlns="">
            <p:pic>
              <p:nvPicPr>
                <p:cNvPr id="197" name="Freihand 196">
                  <a:extLst>
                    <a:ext uri="{FF2B5EF4-FFF2-40B4-BE49-F238E27FC236}">
                      <a16:creationId xmlns:a16="http://schemas.microsoft.com/office/drawing/2014/main" id="{7B9CA95C-4863-0E07-3026-04DCF2B3650B}"/>
                    </a:ext>
                  </a:extLst>
                </p:cNvPr>
                <p:cNvPicPr/>
                <p:nvPr/>
              </p:nvPicPr>
              <p:blipFill>
                <a:blip r:embed="rId33"/>
                <a:stretch>
                  <a:fillRect/>
                </a:stretch>
              </p:blipFill>
              <p:spPr>
                <a:xfrm>
                  <a:off x="2666560" y="6118880"/>
                  <a:ext cx="156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8" name="Freihand 197">
                  <a:extLst>
                    <a:ext uri="{FF2B5EF4-FFF2-40B4-BE49-F238E27FC236}">
                      <a16:creationId xmlns:a16="http://schemas.microsoft.com/office/drawing/2014/main" id="{C35CCAC5-89CD-B0BA-7D21-493EF4749537}"/>
                    </a:ext>
                  </a:extLst>
                </p14:cNvPr>
                <p14:cNvContentPartPr/>
                <p14:nvPr/>
              </p14:nvContentPartPr>
              <p14:xfrm>
                <a:off x="2984440" y="5161640"/>
                <a:ext cx="181800" cy="93240"/>
              </p14:xfrm>
            </p:contentPart>
          </mc:Choice>
          <mc:Fallback xmlns="">
            <p:pic>
              <p:nvPicPr>
                <p:cNvPr id="198" name="Freihand 197">
                  <a:extLst>
                    <a:ext uri="{FF2B5EF4-FFF2-40B4-BE49-F238E27FC236}">
                      <a16:creationId xmlns:a16="http://schemas.microsoft.com/office/drawing/2014/main" id="{C35CCAC5-89CD-B0BA-7D21-493EF4749537}"/>
                    </a:ext>
                  </a:extLst>
                </p:cNvPr>
                <p:cNvPicPr/>
                <p:nvPr/>
              </p:nvPicPr>
              <p:blipFill>
                <a:blip r:embed="rId35"/>
                <a:stretch>
                  <a:fillRect/>
                </a:stretch>
              </p:blipFill>
              <p:spPr>
                <a:xfrm>
                  <a:off x="2975800" y="5153000"/>
                  <a:ext cx="19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6" name="Freihand 175">
                  <a:extLst>
                    <a:ext uri="{FF2B5EF4-FFF2-40B4-BE49-F238E27FC236}">
                      <a16:creationId xmlns:a16="http://schemas.microsoft.com/office/drawing/2014/main" id="{2980AEEE-A071-DD68-019B-5350901CC37B}"/>
                    </a:ext>
                  </a:extLst>
                </p14:cNvPr>
                <p14:cNvContentPartPr/>
                <p14:nvPr/>
              </p14:nvContentPartPr>
              <p14:xfrm>
                <a:off x="678280" y="5311040"/>
                <a:ext cx="94680" cy="297720"/>
              </p14:xfrm>
            </p:contentPart>
          </mc:Choice>
          <mc:Fallback xmlns="">
            <p:pic>
              <p:nvPicPr>
                <p:cNvPr id="176" name="Freihand 175">
                  <a:extLst>
                    <a:ext uri="{FF2B5EF4-FFF2-40B4-BE49-F238E27FC236}">
                      <a16:creationId xmlns:a16="http://schemas.microsoft.com/office/drawing/2014/main" id="{2980AEEE-A071-DD68-019B-5350901CC37B}"/>
                    </a:ext>
                  </a:extLst>
                </p:cNvPr>
                <p:cNvPicPr/>
                <p:nvPr/>
              </p:nvPicPr>
              <p:blipFill>
                <a:blip r:embed="rId37"/>
                <a:stretch>
                  <a:fillRect/>
                </a:stretch>
              </p:blipFill>
              <p:spPr>
                <a:xfrm>
                  <a:off x="669280" y="5302040"/>
                  <a:ext cx="1123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7" name="Freihand 176">
                  <a:extLst>
                    <a:ext uri="{FF2B5EF4-FFF2-40B4-BE49-F238E27FC236}">
                      <a16:creationId xmlns:a16="http://schemas.microsoft.com/office/drawing/2014/main" id="{0BAC72CF-AA10-6B1D-9350-CB29409066D5}"/>
                    </a:ext>
                  </a:extLst>
                </p14:cNvPr>
                <p14:cNvContentPartPr/>
                <p14:nvPr/>
              </p14:nvContentPartPr>
              <p14:xfrm>
                <a:off x="830200" y="5140400"/>
                <a:ext cx="367920" cy="298800"/>
              </p14:xfrm>
            </p:contentPart>
          </mc:Choice>
          <mc:Fallback xmlns="">
            <p:pic>
              <p:nvPicPr>
                <p:cNvPr id="177" name="Freihand 176">
                  <a:extLst>
                    <a:ext uri="{FF2B5EF4-FFF2-40B4-BE49-F238E27FC236}">
                      <a16:creationId xmlns:a16="http://schemas.microsoft.com/office/drawing/2014/main" id="{0BAC72CF-AA10-6B1D-9350-CB29409066D5}"/>
                    </a:ext>
                  </a:extLst>
                </p:cNvPr>
                <p:cNvPicPr/>
                <p:nvPr/>
              </p:nvPicPr>
              <p:blipFill>
                <a:blip r:embed="rId39"/>
                <a:stretch>
                  <a:fillRect/>
                </a:stretch>
              </p:blipFill>
              <p:spPr>
                <a:xfrm>
                  <a:off x="821200" y="5131400"/>
                  <a:ext cx="3855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8" name="Freihand 177">
                  <a:extLst>
                    <a:ext uri="{FF2B5EF4-FFF2-40B4-BE49-F238E27FC236}">
                      <a16:creationId xmlns:a16="http://schemas.microsoft.com/office/drawing/2014/main" id="{A8D65A2C-0458-7A52-A3E8-3F8F583939C7}"/>
                    </a:ext>
                  </a:extLst>
                </p14:cNvPr>
                <p14:cNvContentPartPr/>
                <p14:nvPr/>
              </p14:nvContentPartPr>
              <p14:xfrm>
                <a:off x="1165000" y="5090000"/>
                <a:ext cx="247680" cy="256320"/>
              </p14:xfrm>
            </p:contentPart>
          </mc:Choice>
          <mc:Fallback xmlns="">
            <p:pic>
              <p:nvPicPr>
                <p:cNvPr id="178" name="Freihand 177">
                  <a:extLst>
                    <a:ext uri="{FF2B5EF4-FFF2-40B4-BE49-F238E27FC236}">
                      <a16:creationId xmlns:a16="http://schemas.microsoft.com/office/drawing/2014/main" id="{A8D65A2C-0458-7A52-A3E8-3F8F583939C7}"/>
                    </a:ext>
                  </a:extLst>
                </p:cNvPr>
                <p:cNvPicPr/>
                <p:nvPr/>
              </p:nvPicPr>
              <p:blipFill>
                <a:blip r:embed="rId41"/>
                <a:stretch>
                  <a:fillRect/>
                </a:stretch>
              </p:blipFill>
              <p:spPr>
                <a:xfrm>
                  <a:off x="1156000" y="5081360"/>
                  <a:ext cx="265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9" name="Freihand 178">
                  <a:extLst>
                    <a:ext uri="{FF2B5EF4-FFF2-40B4-BE49-F238E27FC236}">
                      <a16:creationId xmlns:a16="http://schemas.microsoft.com/office/drawing/2014/main" id="{47492BEA-1E1E-5AD4-1811-88B4B00421EE}"/>
                    </a:ext>
                  </a:extLst>
                </p14:cNvPr>
                <p14:cNvContentPartPr/>
                <p14:nvPr/>
              </p14:nvContentPartPr>
              <p14:xfrm>
                <a:off x="1550920" y="5116640"/>
                <a:ext cx="105120" cy="165240"/>
              </p14:xfrm>
            </p:contentPart>
          </mc:Choice>
          <mc:Fallback xmlns="">
            <p:pic>
              <p:nvPicPr>
                <p:cNvPr id="179" name="Freihand 178">
                  <a:extLst>
                    <a:ext uri="{FF2B5EF4-FFF2-40B4-BE49-F238E27FC236}">
                      <a16:creationId xmlns:a16="http://schemas.microsoft.com/office/drawing/2014/main" id="{47492BEA-1E1E-5AD4-1811-88B4B00421EE}"/>
                    </a:ext>
                  </a:extLst>
                </p:cNvPr>
                <p:cNvPicPr/>
                <p:nvPr/>
              </p:nvPicPr>
              <p:blipFill>
                <a:blip r:embed="rId43"/>
                <a:stretch>
                  <a:fillRect/>
                </a:stretch>
              </p:blipFill>
              <p:spPr>
                <a:xfrm>
                  <a:off x="1541920" y="5107640"/>
                  <a:ext cx="122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0" name="Freihand 179">
                  <a:extLst>
                    <a:ext uri="{FF2B5EF4-FFF2-40B4-BE49-F238E27FC236}">
                      <a16:creationId xmlns:a16="http://schemas.microsoft.com/office/drawing/2014/main" id="{FCAE1792-A481-1B8B-4AC1-26E9C094ED7E}"/>
                    </a:ext>
                  </a:extLst>
                </p14:cNvPr>
                <p14:cNvContentPartPr/>
                <p14:nvPr/>
              </p14:nvContentPartPr>
              <p14:xfrm>
                <a:off x="1699240" y="5043920"/>
                <a:ext cx="214200" cy="272520"/>
              </p14:xfrm>
            </p:contentPart>
          </mc:Choice>
          <mc:Fallback xmlns="">
            <p:pic>
              <p:nvPicPr>
                <p:cNvPr id="180" name="Freihand 179">
                  <a:extLst>
                    <a:ext uri="{FF2B5EF4-FFF2-40B4-BE49-F238E27FC236}">
                      <a16:creationId xmlns:a16="http://schemas.microsoft.com/office/drawing/2014/main" id="{FCAE1792-A481-1B8B-4AC1-26E9C094ED7E}"/>
                    </a:ext>
                  </a:extLst>
                </p:cNvPr>
                <p:cNvPicPr/>
                <p:nvPr/>
              </p:nvPicPr>
              <p:blipFill>
                <a:blip r:embed="rId45"/>
                <a:stretch>
                  <a:fillRect/>
                </a:stretch>
              </p:blipFill>
              <p:spPr>
                <a:xfrm>
                  <a:off x="1690240" y="5034920"/>
                  <a:ext cx="231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1" name="Freihand 180">
                  <a:extLst>
                    <a:ext uri="{FF2B5EF4-FFF2-40B4-BE49-F238E27FC236}">
                      <a16:creationId xmlns:a16="http://schemas.microsoft.com/office/drawing/2014/main" id="{154CCFCC-12E4-01A4-A4FB-4FA193ED3267}"/>
                    </a:ext>
                  </a:extLst>
                </p14:cNvPr>
                <p14:cNvContentPartPr/>
                <p14:nvPr/>
              </p14:nvContentPartPr>
              <p14:xfrm>
                <a:off x="1934320" y="5114480"/>
                <a:ext cx="103320" cy="182880"/>
              </p14:xfrm>
            </p:contentPart>
          </mc:Choice>
          <mc:Fallback xmlns="">
            <p:pic>
              <p:nvPicPr>
                <p:cNvPr id="181" name="Freihand 180">
                  <a:extLst>
                    <a:ext uri="{FF2B5EF4-FFF2-40B4-BE49-F238E27FC236}">
                      <a16:creationId xmlns:a16="http://schemas.microsoft.com/office/drawing/2014/main" id="{154CCFCC-12E4-01A4-A4FB-4FA193ED3267}"/>
                    </a:ext>
                  </a:extLst>
                </p:cNvPr>
                <p:cNvPicPr/>
                <p:nvPr/>
              </p:nvPicPr>
              <p:blipFill>
                <a:blip r:embed="rId47"/>
                <a:stretch>
                  <a:fillRect/>
                </a:stretch>
              </p:blipFill>
              <p:spPr>
                <a:xfrm>
                  <a:off x="1925320" y="5105840"/>
                  <a:ext cx="120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2" name="Freihand 181">
                  <a:extLst>
                    <a:ext uri="{FF2B5EF4-FFF2-40B4-BE49-F238E27FC236}">
                      <a16:creationId xmlns:a16="http://schemas.microsoft.com/office/drawing/2014/main" id="{9FB7EE11-612E-7B03-4798-ADD1418A6D4B}"/>
                    </a:ext>
                  </a:extLst>
                </p14:cNvPr>
                <p14:cNvContentPartPr/>
                <p14:nvPr/>
              </p14:nvContentPartPr>
              <p14:xfrm>
                <a:off x="2015320" y="4958960"/>
                <a:ext cx="320400" cy="342000"/>
              </p14:xfrm>
            </p:contentPart>
          </mc:Choice>
          <mc:Fallback xmlns="">
            <p:pic>
              <p:nvPicPr>
                <p:cNvPr id="182" name="Freihand 181">
                  <a:extLst>
                    <a:ext uri="{FF2B5EF4-FFF2-40B4-BE49-F238E27FC236}">
                      <a16:creationId xmlns:a16="http://schemas.microsoft.com/office/drawing/2014/main" id="{9FB7EE11-612E-7B03-4798-ADD1418A6D4B}"/>
                    </a:ext>
                  </a:extLst>
                </p:cNvPr>
                <p:cNvPicPr/>
                <p:nvPr/>
              </p:nvPicPr>
              <p:blipFill>
                <a:blip r:embed="rId49"/>
                <a:stretch>
                  <a:fillRect/>
                </a:stretch>
              </p:blipFill>
              <p:spPr>
                <a:xfrm>
                  <a:off x="2006680" y="4950320"/>
                  <a:ext cx="3380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3" name="Freihand 182">
                  <a:extLst>
                    <a:ext uri="{FF2B5EF4-FFF2-40B4-BE49-F238E27FC236}">
                      <a16:creationId xmlns:a16="http://schemas.microsoft.com/office/drawing/2014/main" id="{A9C21A44-55AE-9AC5-BEBF-564E9A30F9DC}"/>
                    </a:ext>
                  </a:extLst>
                </p14:cNvPr>
                <p14:cNvContentPartPr/>
                <p14:nvPr/>
              </p14:nvContentPartPr>
              <p14:xfrm>
                <a:off x="2303320" y="4932320"/>
                <a:ext cx="190080" cy="277920"/>
              </p14:xfrm>
            </p:contentPart>
          </mc:Choice>
          <mc:Fallback xmlns="">
            <p:pic>
              <p:nvPicPr>
                <p:cNvPr id="183" name="Freihand 182">
                  <a:extLst>
                    <a:ext uri="{FF2B5EF4-FFF2-40B4-BE49-F238E27FC236}">
                      <a16:creationId xmlns:a16="http://schemas.microsoft.com/office/drawing/2014/main" id="{A9C21A44-55AE-9AC5-BEBF-564E9A30F9DC}"/>
                    </a:ext>
                  </a:extLst>
                </p:cNvPr>
                <p:cNvPicPr/>
                <p:nvPr/>
              </p:nvPicPr>
              <p:blipFill>
                <a:blip r:embed="rId51"/>
                <a:stretch>
                  <a:fillRect/>
                </a:stretch>
              </p:blipFill>
              <p:spPr>
                <a:xfrm>
                  <a:off x="2294320" y="4923680"/>
                  <a:ext cx="2077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4" name="Freihand 183">
                  <a:extLst>
                    <a:ext uri="{FF2B5EF4-FFF2-40B4-BE49-F238E27FC236}">
                      <a16:creationId xmlns:a16="http://schemas.microsoft.com/office/drawing/2014/main" id="{1D8BAF38-423D-9FF8-8CAE-09A1AF80F1D3}"/>
                    </a:ext>
                  </a:extLst>
                </p14:cNvPr>
                <p14:cNvContentPartPr/>
                <p14:nvPr/>
              </p14:nvContentPartPr>
              <p14:xfrm>
                <a:off x="2082640" y="4852760"/>
                <a:ext cx="6120" cy="5400"/>
              </p14:xfrm>
            </p:contentPart>
          </mc:Choice>
          <mc:Fallback xmlns="">
            <p:pic>
              <p:nvPicPr>
                <p:cNvPr id="184" name="Freihand 183">
                  <a:extLst>
                    <a:ext uri="{FF2B5EF4-FFF2-40B4-BE49-F238E27FC236}">
                      <a16:creationId xmlns:a16="http://schemas.microsoft.com/office/drawing/2014/main" id="{1D8BAF38-423D-9FF8-8CAE-09A1AF80F1D3}"/>
                    </a:ext>
                  </a:extLst>
                </p:cNvPr>
                <p:cNvPicPr/>
                <p:nvPr/>
              </p:nvPicPr>
              <p:blipFill>
                <a:blip r:embed="rId53"/>
                <a:stretch>
                  <a:fillRect/>
                </a:stretch>
              </p:blipFill>
              <p:spPr>
                <a:xfrm>
                  <a:off x="2073640" y="4844120"/>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9" name="Freihand 198">
                  <a:extLst>
                    <a:ext uri="{FF2B5EF4-FFF2-40B4-BE49-F238E27FC236}">
                      <a16:creationId xmlns:a16="http://schemas.microsoft.com/office/drawing/2014/main" id="{5996B911-0C35-C488-6F34-DD7584847628}"/>
                    </a:ext>
                  </a:extLst>
                </p14:cNvPr>
                <p14:cNvContentPartPr/>
                <p14:nvPr/>
              </p14:nvContentPartPr>
              <p14:xfrm>
                <a:off x="2667640" y="5175320"/>
                <a:ext cx="111960" cy="141120"/>
              </p14:xfrm>
            </p:contentPart>
          </mc:Choice>
          <mc:Fallback xmlns="">
            <p:pic>
              <p:nvPicPr>
                <p:cNvPr id="199" name="Freihand 198">
                  <a:extLst>
                    <a:ext uri="{FF2B5EF4-FFF2-40B4-BE49-F238E27FC236}">
                      <a16:creationId xmlns:a16="http://schemas.microsoft.com/office/drawing/2014/main" id="{5996B911-0C35-C488-6F34-DD7584847628}"/>
                    </a:ext>
                  </a:extLst>
                </p:cNvPr>
                <p:cNvPicPr/>
                <p:nvPr/>
              </p:nvPicPr>
              <p:blipFill>
                <a:blip r:embed="rId55"/>
                <a:stretch>
                  <a:fillRect/>
                </a:stretch>
              </p:blipFill>
              <p:spPr>
                <a:xfrm>
                  <a:off x="2659000" y="5166320"/>
                  <a:ext cx="129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0" name="Freihand 199">
                  <a:extLst>
                    <a:ext uri="{FF2B5EF4-FFF2-40B4-BE49-F238E27FC236}">
                      <a16:creationId xmlns:a16="http://schemas.microsoft.com/office/drawing/2014/main" id="{1D54D836-B927-7CAC-39B8-957497F8BAA4}"/>
                    </a:ext>
                  </a:extLst>
                </p14:cNvPr>
                <p14:cNvContentPartPr/>
                <p14:nvPr/>
              </p14:nvContentPartPr>
              <p14:xfrm>
                <a:off x="2836120" y="5120960"/>
                <a:ext cx="95760" cy="164880"/>
              </p14:xfrm>
            </p:contentPart>
          </mc:Choice>
          <mc:Fallback xmlns="">
            <p:pic>
              <p:nvPicPr>
                <p:cNvPr id="200" name="Freihand 199">
                  <a:extLst>
                    <a:ext uri="{FF2B5EF4-FFF2-40B4-BE49-F238E27FC236}">
                      <a16:creationId xmlns:a16="http://schemas.microsoft.com/office/drawing/2014/main" id="{1D54D836-B927-7CAC-39B8-957497F8BAA4}"/>
                    </a:ext>
                  </a:extLst>
                </p:cNvPr>
                <p:cNvPicPr/>
                <p:nvPr/>
              </p:nvPicPr>
              <p:blipFill>
                <a:blip r:embed="rId57"/>
                <a:stretch>
                  <a:fillRect/>
                </a:stretch>
              </p:blipFill>
              <p:spPr>
                <a:xfrm>
                  <a:off x="2827120" y="5111960"/>
                  <a:ext cx="113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1" name="Freihand 200">
                  <a:extLst>
                    <a:ext uri="{FF2B5EF4-FFF2-40B4-BE49-F238E27FC236}">
                      <a16:creationId xmlns:a16="http://schemas.microsoft.com/office/drawing/2014/main" id="{CB484BF8-DC63-01F5-BB8B-458DFA132C63}"/>
                    </a:ext>
                  </a:extLst>
                </p14:cNvPr>
                <p14:cNvContentPartPr/>
                <p14:nvPr/>
              </p14:nvContentPartPr>
              <p14:xfrm>
                <a:off x="3200440" y="5030960"/>
                <a:ext cx="134280" cy="156960"/>
              </p14:xfrm>
            </p:contentPart>
          </mc:Choice>
          <mc:Fallback xmlns="">
            <p:pic>
              <p:nvPicPr>
                <p:cNvPr id="201" name="Freihand 200">
                  <a:extLst>
                    <a:ext uri="{FF2B5EF4-FFF2-40B4-BE49-F238E27FC236}">
                      <a16:creationId xmlns:a16="http://schemas.microsoft.com/office/drawing/2014/main" id="{CB484BF8-DC63-01F5-BB8B-458DFA132C63}"/>
                    </a:ext>
                  </a:extLst>
                </p:cNvPr>
                <p:cNvPicPr/>
                <p:nvPr/>
              </p:nvPicPr>
              <p:blipFill>
                <a:blip r:embed="rId59"/>
                <a:stretch>
                  <a:fillRect/>
                </a:stretch>
              </p:blipFill>
              <p:spPr>
                <a:xfrm>
                  <a:off x="3191800" y="5021960"/>
                  <a:ext cx="151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2" name="Freihand 201">
                  <a:extLst>
                    <a:ext uri="{FF2B5EF4-FFF2-40B4-BE49-F238E27FC236}">
                      <a16:creationId xmlns:a16="http://schemas.microsoft.com/office/drawing/2014/main" id="{F1958785-222B-9295-55F6-9AF27736A616}"/>
                    </a:ext>
                  </a:extLst>
                </p14:cNvPr>
                <p14:cNvContentPartPr/>
                <p14:nvPr/>
              </p14:nvContentPartPr>
              <p14:xfrm>
                <a:off x="3472600" y="4985240"/>
                <a:ext cx="93240" cy="234360"/>
              </p14:xfrm>
            </p:contentPart>
          </mc:Choice>
          <mc:Fallback xmlns="">
            <p:pic>
              <p:nvPicPr>
                <p:cNvPr id="202" name="Freihand 201">
                  <a:extLst>
                    <a:ext uri="{FF2B5EF4-FFF2-40B4-BE49-F238E27FC236}">
                      <a16:creationId xmlns:a16="http://schemas.microsoft.com/office/drawing/2014/main" id="{F1958785-222B-9295-55F6-9AF27736A616}"/>
                    </a:ext>
                  </a:extLst>
                </p:cNvPr>
                <p:cNvPicPr/>
                <p:nvPr/>
              </p:nvPicPr>
              <p:blipFill>
                <a:blip r:embed="rId61"/>
                <a:stretch>
                  <a:fillRect/>
                </a:stretch>
              </p:blipFill>
              <p:spPr>
                <a:xfrm>
                  <a:off x="3463600" y="4976600"/>
                  <a:ext cx="110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4" name="Freihand 203">
                  <a:extLst>
                    <a:ext uri="{FF2B5EF4-FFF2-40B4-BE49-F238E27FC236}">
                      <a16:creationId xmlns:a16="http://schemas.microsoft.com/office/drawing/2014/main" id="{CD61D6F5-1F9E-225E-55DA-1167EAB20922}"/>
                    </a:ext>
                  </a:extLst>
                </p14:cNvPr>
                <p14:cNvContentPartPr/>
                <p14:nvPr/>
              </p14:nvContentPartPr>
              <p14:xfrm>
                <a:off x="3815680" y="5147960"/>
                <a:ext cx="124560" cy="174960"/>
              </p14:xfrm>
            </p:contentPart>
          </mc:Choice>
          <mc:Fallback xmlns="">
            <p:pic>
              <p:nvPicPr>
                <p:cNvPr id="204" name="Freihand 203">
                  <a:extLst>
                    <a:ext uri="{FF2B5EF4-FFF2-40B4-BE49-F238E27FC236}">
                      <a16:creationId xmlns:a16="http://schemas.microsoft.com/office/drawing/2014/main" id="{CD61D6F5-1F9E-225E-55DA-1167EAB20922}"/>
                    </a:ext>
                  </a:extLst>
                </p:cNvPr>
                <p:cNvPicPr/>
                <p:nvPr/>
              </p:nvPicPr>
              <p:blipFill>
                <a:blip r:embed="rId63"/>
                <a:stretch>
                  <a:fillRect/>
                </a:stretch>
              </p:blipFill>
              <p:spPr>
                <a:xfrm>
                  <a:off x="3806680" y="5139320"/>
                  <a:ext cx="142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5" name="Freihand 204">
                  <a:extLst>
                    <a:ext uri="{FF2B5EF4-FFF2-40B4-BE49-F238E27FC236}">
                      <a16:creationId xmlns:a16="http://schemas.microsoft.com/office/drawing/2014/main" id="{1EC76D94-BE20-CCC3-C3DD-EA98AF5578E6}"/>
                    </a:ext>
                  </a:extLst>
                </p14:cNvPr>
                <p14:cNvContentPartPr/>
                <p14:nvPr/>
              </p14:nvContentPartPr>
              <p14:xfrm>
                <a:off x="3766360" y="5203400"/>
                <a:ext cx="113400" cy="226080"/>
              </p14:xfrm>
            </p:contentPart>
          </mc:Choice>
          <mc:Fallback xmlns="">
            <p:pic>
              <p:nvPicPr>
                <p:cNvPr id="205" name="Freihand 204">
                  <a:extLst>
                    <a:ext uri="{FF2B5EF4-FFF2-40B4-BE49-F238E27FC236}">
                      <a16:creationId xmlns:a16="http://schemas.microsoft.com/office/drawing/2014/main" id="{1EC76D94-BE20-CCC3-C3DD-EA98AF5578E6}"/>
                    </a:ext>
                  </a:extLst>
                </p:cNvPr>
                <p:cNvPicPr/>
                <p:nvPr/>
              </p:nvPicPr>
              <p:blipFill>
                <a:blip r:embed="rId65"/>
                <a:stretch>
                  <a:fillRect/>
                </a:stretch>
              </p:blipFill>
              <p:spPr>
                <a:xfrm>
                  <a:off x="3757720" y="5194760"/>
                  <a:ext cx="131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6" name="Freihand 205">
                  <a:extLst>
                    <a:ext uri="{FF2B5EF4-FFF2-40B4-BE49-F238E27FC236}">
                      <a16:creationId xmlns:a16="http://schemas.microsoft.com/office/drawing/2014/main" id="{4744CE70-426D-BBCB-7C46-8417013613EB}"/>
                    </a:ext>
                  </a:extLst>
                </p14:cNvPr>
                <p14:cNvContentPartPr/>
                <p14:nvPr/>
              </p14:nvContentPartPr>
              <p14:xfrm>
                <a:off x="3834400" y="5244080"/>
                <a:ext cx="75960" cy="79920"/>
              </p14:xfrm>
            </p:contentPart>
          </mc:Choice>
          <mc:Fallback xmlns="">
            <p:pic>
              <p:nvPicPr>
                <p:cNvPr id="206" name="Freihand 205">
                  <a:extLst>
                    <a:ext uri="{FF2B5EF4-FFF2-40B4-BE49-F238E27FC236}">
                      <a16:creationId xmlns:a16="http://schemas.microsoft.com/office/drawing/2014/main" id="{4744CE70-426D-BBCB-7C46-8417013613EB}"/>
                    </a:ext>
                  </a:extLst>
                </p:cNvPr>
                <p:cNvPicPr/>
                <p:nvPr/>
              </p:nvPicPr>
              <p:blipFill>
                <a:blip r:embed="rId67"/>
                <a:stretch>
                  <a:fillRect/>
                </a:stretch>
              </p:blipFill>
              <p:spPr>
                <a:xfrm>
                  <a:off x="3825760" y="5235080"/>
                  <a:ext cx="93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7" name="Freihand 206">
                  <a:extLst>
                    <a:ext uri="{FF2B5EF4-FFF2-40B4-BE49-F238E27FC236}">
                      <a16:creationId xmlns:a16="http://schemas.microsoft.com/office/drawing/2014/main" id="{C164EF4C-6CE0-B82E-2712-358C4B309036}"/>
                    </a:ext>
                  </a:extLst>
                </p14:cNvPr>
                <p14:cNvContentPartPr/>
                <p14:nvPr/>
              </p14:nvContentPartPr>
              <p14:xfrm>
                <a:off x="3773200" y="5254520"/>
                <a:ext cx="144720" cy="6840"/>
              </p14:xfrm>
            </p:contentPart>
          </mc:Choice>
          <mc:Fallback xmlns="">
            <p:pic>
              <p:nvPicPr>
                <p:cNvPr id="207" name="Freihand 206">
                  <a:extLst>
                    <a:ext uri="{FF2B5EF4-FFF2-40B4-BE49-F238E27FC236}">
                      <a16:creationId xmlns:a16="http://schemas.microsoft.com/office/drawing/2014/main" id="{C164EF4C-6CE0-B82E-2712-358C4B309036}"/>
                    </a:ext>
                  </a:extLst>
                </p:cNvPr>
                <p:cNvPicPr/>
                <p:nvPr/>
              </p:nvPicPr>
              <p:blipFill>
                <a:blip r:embed="rId69"/>
                <a:stretch>
                  <a:fillRect/>
                </a:stretch>
              </p:blipFill>
              <p:spPr>
                <a:xfrm>
                  <a:off x="3764560" y="5245880"/>
                  <a:ext cx="16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8" name="Freihand 207">
                  <a:extLst>
                    <a:ext uri="{FF2B5EF4-FFF2-40B4-BE49-F238E27FC236}">
                      <a16:creationId xmlns:a16="http://schemas.microsoft.com/office/drawing/2014/main" id="{02CB7AF4-ECAE-A18F-B807-76C98E026F6F}"/>
                    </a:ext>
                  </a:extLst>
                </p14:cNvPr>
                <p14:cNvContentPartPr/>
                <p14:nvPr/>
              </p14:nvContentPartPr>
              <p14:xfrm>
                <a:off x="3711280" y="5068040"/>
                <a:ext cx="351720" cy="442440"/>
              </p14:xfrm>
            </p:contentPart>
          </mc:Choice>
          <mc:Fallback xmlns="">
            <p:pic>
              <p:nvPicPr>
                <p:cNvPr id="208" name="Freihand 207">
                  <a:extLst>
                    <a:ext uri="{FF2B5EF4-FFF2-40B4-BE49-F238E27FC236}">
                      <a16:creationId xmlns:a16="http://schemas.microsoft.com/office/drawing/2014/main" id="{02CB7AF4-ECAE-A18F-B807-76C98E026F6F}"/>
                    </a:ext>
                  </a:extLst>
                </p:cNvPr>
                <p:cNvPicPr/>
                <p:nvPr/>
              </p:nvPicPr>
              <p:blipFill>
                <a:blip r:embed="rId71"/>
                <a:stretch>
                  <a:fillRect/>
                </a:stretch>
              </p:blipFill>
              <p:spPr>
                <a:xfrm>
                  <a:off x="3702640" y="5059040"/>
                  <a:ext cx="369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94" name="Freihand 293">
                  <a:extLst>
                    <a:ext uri="{FF2B5EF4-FFF2-40B4-BE49-F238E27FC236}">
                      <a16:creationId xmlns:a16="http://schemas.microsoft.com/office/drawing/2014/main" id="{0B074CB5-936B-A8E8-E0A7-AC666B08AE77}"/>
                    </a:ext>
                  </a:extLst>
                </p14:cNvPr>
                <p14:cNvContentPartPr/>
                <p14:nvPr/>
              </p14:nvContentPartPr>
              <p14:xfrm>
                <a:off x="2103160" y="6459440"/>
                <a:ext cx="433800" cy="259200"/>
              </p14:xfrm>
            </p:contentPart>
          </mc:Choice>
          <mc:Fallback xmlns="">
            <p:pic>
              <p:nvPicPr>
                <p:cNvPr id="294" name="Freihand 293">
                  <a:extLst>
                    <a:ext uri="{FF2B5EF4-FFF2-40B4-BE49-F238E27FC236}">
                      <a16:creationId xmlns:a16="http://schemas.microsoft.com/office/drawing/2014/main" id="{0B074CB5-936B-A8E8-E0A7-AC666B08AE77}"/>
                    </a:ext>
                  </a:extLst>
                </p:cNvPr>
                <p:cNvPicPr/>
                <p:nvPr/>
              </p:nvPicPr>
              <p:blipFill>
                <a:blip r:embed="rId73"/>
                <a:stretch>
                  <a:fillRect/>
                </a:stretch>
              </p:blipFill>
              <p:spPr>
                <a:xfrm>
                  <a:off x="2094520" y="6450800"/>
                  <a:ext cx="4514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5" name="Freihand 294">
                  <a:extLst>
                    <a:ext uri="{FF2B5EF4-FFF2-40B4-BE49-F238E27FC236}">
                      <a16:creationId xmlns:a16="http://schemas.microsoft.com/office/drawing/2014/main" id="{A2544257-E8F3-0A91-2038-BDD623F3FA48}"/>
                    </a:ext>
                  </a:extLst>
                </p14:cNvPr>
                <p14:cNvContentPartPr/>
                <p14:nvPr/>
              </p14:nvContentPartPr>
              <p14:xfrm>
                <a:off x="2439400" y="6375920"/>
                <a:ext cx="4320" cy="4680"/>
              </p14:xfrm>
            </p:contentPart>
          </mc:Choice>
          <mc:Fallback xmlns="">
            <p:pic>
              <p:nvPicPr>
                <p:cNvPr id="295" name="Freihand 294">
                  <a:extLst>
                    <a:ext uri="{FF2B5EF4-FFF2-40B4-BE49-F238E27FC236}">
                      <a16:creationId xmlns:a16="http://schemas.microsoft.com/office/drawing/2014/main" id="{A2544257-E8F3-0A91-2038-BDD623F3FA48}"/>
                    </a:ext>
                  </a:extLst>
                </p:cNvPr>
                <p:cNvPicPr/>
                <p:nvPr/>
              </p:nvPicPr>
              <p:blipFill>
                <a:blip r:embed="rId53"/>
                <a:stretch>
                  <a:fillRect/>
                </a:stretch>
              </p:blipFill>
              <p:spPr>
                <a:xfrm>
                  <a:off x="2430760" y="6366920"/>
                  <a:ext cx="21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96" name="Freihand 295">
                  <a:extLst>
                    <a:ext uri="{FF2B5EF4-FFF2-40B4-BE49-F238E27FC236}">
                      <a16:creationId xmlns:a16="http://schemas.microsoft.com/office/drawing/2014/main" id="{8AB5D210-2D2E-B746-26B1-9BE22DC7CF13}"/>
                    </a:ext>
                  </a:extLst>
                </p14:cNvPr>
                <p14:cNvContentPartPr/>
                <p14:nvPr/>
              </p14:nvContentPartPr>
              <p14:xfrm>
                <a:off x="2549560" y="6287720"/>
                <a:ext cx="416880" cy="347400"/>
              </p14:xfrm>
            </p:contentPart>
          </mc:Choice>
          <mc:Fallback xmlns="">
            <p:pic>
              <p:nvPicPr>
                <p:cNvPr id="296" name="Freihand 295">
                  <a:extLst>
                    <a:ext uri="{FF2B5EF4-FFF2-40B4-BE49-F238E27FC236}">
                      <a16:creationId xmlns:a16="http://schemas.microsoft.com/office/drawing/2014/main" id="{8AB5D210-2D2E-B746-26B1-9BE22DC7CF13}"/>
                    </a:ext>
                  </a:extLst>
                </p:cNvPr>
                <p:cNvPicPr/>
                <p:nvPr/>
              </p:nvPicPr>
              <p:blipFill>
                <a:blip r:embed="rId76"/>
                <a:stretch>
                  <a:fillRect/>
                </a:stretch>
              </p:blipFill>
              <p:spPr>
                <a:xfrm>
                  <a:off x="2540920" y="6278720"/>
                  <a:ext cx="4345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7" name="Freihand 296">
                  <a:extLst>
                    <a:ext uri="{FF2B5EF4-FFF2-40B4-BE49-F238E27FC236}">
                      <a16:creationId xmlns:a16="http://schemas.microsoft.com/office/drawing/2014/main" id="{C346406C-464B-5F2F-C750-39D401025CB7}"/>
                    </a:ext>
                  </a:extLst>
                </p14:cNvPr>
                <p14:cNvContentPartPr/>
                <p14:nvPr/>
              </p14:nvContentPartPr>
              <p14:xfrm>
                <a:off x="2936560" y="6327320"/>
                <a:ext cx="279720" cy="218520"/>
              </p14:xfrm>
            </p:contentPart>
          </mc:Choice>
          <mc:Fallback xmlns="">
            <p:pic>
              <p:nvPicPr>
                <p:cNvPr id="297" name="Freihand 296">
                  <a:extLst>
                    <a:ext uri="{FF2B5EF4-FFF2-40B4-BE49-F238E27FC236}">
                      <a16:creationId xmlns:a16="http://schemas.microsoft.com/office/drawing/2014/main" id="{C346406C-464B-5F2F-C750-39D401025CB7}"/>
                    </a:ext>
                  </a:extLst>
                </p:cNvPr>
                <p:cNvPicPr/>
                <p:nvPr/>
              </p:nvPicPr>
              <p:blipFill>
                <a:blip r:embed="rId78"/>
                <a:stretch>
                  <a:fillRect/>
                </a:stretch>
              </p:blipFill>
              <p:spPr>
                <a:xfrm>
                  <a:off x="2927560" y="6318680"/>
                  <a:ext cx="297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98" name="Freihand 297">
                  <a:extLst>
                    <a:ext uri="{FF2B5EF4-FFF2-40B4-BE49-F238E27FC236}">
                      <a16:creationId xmlns:a16="http://schemas.microsoft.com/office/drawing/2014/main" id="{D9901B61-360E-57DC-8D3A-9FE68AC428D4}"/>
                    </a:ext>
                  </a:extLst>
                </p14:cNvPr>
                <p14:cNvContentPartPr/>
                <p14:nvPr/>
              </p14:nvContentPartPr>
              <p14:xfrm>
                <a:off x="3338680" y="6411920"/>
                <a:ext cx="163440" cy="296640"/>
              </p14:xfrm>
            </p:contentPart>
          </mc:Choice>
          <mc:Fallback xmlns="">
            <p:pic>
              <p:nvPicPr>
                <p:cNvPr id="298" name="Freihand 297">
                  <a:extLst>
                    <a:ext uri="{FF2B5EF4-FFF2-40B4-BE49-F238E27FC236}">
                      <a16:creationId xmlns:a16="http://schemas.microsoft.com/office/drawing/2014/main" id="{D9901B61-360E-57DC-8D3A-9FE68AC428D4}"/>
                    </a:ext>
                  </a:extLst>
                </p:cNvPr>
                <p:cNvPicPr/>
                <p:nvPr/>
              </p:nvPicPr>
              <p:blipFill>
                <a:blip r:embed="rId80"/>
                <a:stretch>
                  <a:fillRect/>
                </a:stretch>
              </p:blipFill>
              <p:spPr>
                <a:xfrm>
                  <a:off x="3330040" y="6403280"/>
                  <a:ext cx="181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9" name="Freihand 298">
                  <a:extLst>
                    <a:ext uri="{FF2B5EF4-FFF2-40B4-BE49-F238E27FC236}">
                      <a16:creationId xmlns:a16="http://schemas.microsoft.com/office/drawing/2014/main" id="{D97FCA92-4EF9-45EA-F617-7F9FAA7D729E}"/>
                    </a:ext>
                  </a:extLst>
                </p14:cNvPr>
                <p14:cNvContentPartPr/>
                <p14:nvPr/>
              </p14:nvContentPartPr>
              <p14:xfrm>
                <a:off x="3491680" y="6405800"/>
                <a:ext cx="65160" cy="114120"/>
              </p14:xfrm>
            </p:contentPart>
          </mc:Choice>
          <mc:Fallback xmlns="">
            <p:pic>
              <p:nvPicPr>
                <p:cNvPr id="299" name="Freihand 298">
                  <a:extLst>
                    <a:ext uri="{FF2B5EF4-FFF2-40B4-BE49-F238E27FC236}">
                      <a16:creationId xmlns:a16="http://schemas.microsoft.com/office/drawing/2014/main" id="{D97FCA92-4EF9-45EA-F617-7F9FAA7D729E}"/>
                    </a:ext>
                  </a:extLst>
                </p:cNvPr>
                <p:cNvPicPr/>
                <p:nvPr/>
              </p:nvPicPr>
              <p:blipFill>
                <a:blip r:embed="rId82"/>
                <a:stretch>
                  <a:fillRect/>
                </a:stretch>
              </p:blipFill>
              <p:spPr>
                <a:xfrm>
                  <a:off x="3483040" y="6396800"/>
                  <a:ext cx="82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0" name="Freihand 299">
                  <a:extLst>
                    <a:ext uri="{FF2B5EF4-FFF2-40B4-BE49-F238E27FC236}">
                      <a16:creationId xmlns:a16="http://schemas.microsoft.com/office/drawing/2014/main" id="{4355FF7F-7A6F-97A1-E344-9E2853135BAF}"/>
                    </a:ext>
                  </a:extLst>
                </p14:cNvPr>
                <p14:cNvContentPartPr/>
                <p14:nvPr/>
              </p14:nvContentPartPr>
              <p14:xfrm>
                <a:off x="3645040" y="6419120"/>
                <a:ext cx="302040" cy="114480"/>
              </p14:xfrm>
            </p:contentPart>
          </mc:Choice>
          <mc:Fallback xmlns="">
            <p:pic>
              <p:nvPicPr>
                <p:cNvPr id="300" name="Freihand 299">
                  <a:extLst>
                    <a:ext uri="{FF2B5EF4-FFF2-40B4-BE49-F238E27FC236}">
                      <a16:creationId xmlns:a16="http://schemas.microsoft.com/office/drawing/2014/main" id="{4355FF7F-7A6F-97A1-E344-9E2853135BAF}"/>
                    </a:ext>
                  </a:extLst>
                </p:cNvPr>
                <p:cNvPicPr/>
                <p:nvPr/>
              </p:nvPicPr>
              <p:blipFill>
                <a:blip r:embed="rId84"/>
                <a:stretch>
                  <a:fillRect/>
                </a:stretch>
              </p:blipFill>
              <p:spPr>
                <a:xfrm>
                  <a:off x="3636400" y="6410120"/>
                  <a:ext cx="319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1" name="Freihand 300">
                  <a:extLst>
                    <a:ext uri="{FF2B5EF4-FFF2-40B4-BE49-F238E27FC236}">
                      <a16:creationId xmlns:a16="http://schemas.microsoft.com/office/drawing/2014/main" id="{36FEAA54-188A-8725-7EA6-62CBA4D80580}"/>
                    </a:ext>
                  </a:extLst>
                </p14:cNvPr>
                <p14:cNvContentPartPr/>
                <p14:nvPr/>
              </p14:nvContentPartPr>
              <p14:xfrm>
                <a:off x="3984880" y="6340640"/>
                <a:ext cx="75240" cy="194400"/>
              </p14:xfrm>
            </p:contentPart>
          </mc:Choice>
          <mc:Fallback xmlns="">
            <p:pic>
              <p:nvPicPr>
                <p:cNvPr id="301" name="Freihand 300">
                  <a:extLst>
                    <a:ext uri="{FF2B5EF4-FFF2-40B4-BE49-F238E27FC236}">
                      <a16:creationId xmlns:a16="http://schemas.microsoft.com/office/drawing/2014/main" id="{36FEAA54-188A-8725-7EA6-62CBA4D80580}"/>
                    </a:ext>
                  </a:extLst>
                </p:cNvPr>
                <p:cNvPicPr/>
                <p:nvPr/>
              </p:nvPicPr>
              <p:blipFill>
                <a:blip r:embed="rId86"/>
                <a:stretch>
                  <a:fillRect/>
                </a:stretch>
              </p:blipFill>
              <p:spPr>
                <a:xfrm>
                  <a:off x="3976240" y="6332000"/>
                  <a:ext cx="92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2" name="Freihand 301">
                  <a:extLst>
                    <a:ext uri="{FF2B5EF4-FFF2-40B4-BE49-F238E27FC236}">
                      <a16:creationId xmlns:a16="http://schemas.microsoft.com/office/drawing/2014/main" id="{16F93069-9312-7615-27E3-E58CC9A9B99C}"/>
                    </a:ext>
                  </a:extLst>
                </p14:cNvPr>
                <p14:cNvContentPartPr/>
                <p14:nvPr/>
              </p14:nvContentPartPr>
              <p14:xfrm>
                <a:off x="4044640" y="6323000"/>
                <a:ext cx="291240" cy="175320"/>
              </p14:xfrm>
            </p:contentPart>
          </mc:Choice>
          <mc:Fallback xmlns="">
            <p:pic>
              <p:nvPicPr>
                <p:cNvPr id="302" name="Freihand 301">
                  <a:extLst>
                    <a:ext uri="{FF2B5EF4-FFF2-40B4-BE49-F238E27FC236}">
                      <a16:creationId xmlns:a16="http://schemas.microsoft.com/office/drawing/2014/main" id="{16F93069-9312-7615-27E3-E58CC9A9B99C}"/>
                    </a:ext>
                  </a:extLst>
                </p:cNvPr>
                <p:cNvPicPr/>
                <p:nvPr/>
              </p:nvPicPr>
              <p:blipFill>
                <a:blip r:embed="rId88"/>
                <a:stretch>
                  <a:fillRect/>
                </a:stretch>
              </p:blipFill>
              <p:spPr>
                <a:xfrm>
                  <a:off x="4035640" y="6314000"/>
                  <a:ext cx="308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3" name="Freihand 302">
                  <a:extLst>
                    <a:ext uri="{FF2B5EF4-FFF2-40B4-BE49-F238E27FC236}">
                      <a16:creationId xmlns:a16="http://schemas.microsoft.com/office/drawing/2014/main" id="{3ED3144B-F967-8615-29AF-B5564A3B5D6B}"/>
                    </a:ext>
                  </a:extLst>
                </p14:cNvPr>
                <p14:cNvContentPartPr/>
                <p14:nvPr/>
              </p14:nvContentPartPr>
              <p14:xfrm>
                <a:off x="4237600" y="6280520"/>
                <a:ext cx="1800" cy="12960"/>
              </p14:xfrm>
            </p:contentPart>
          </mc:Choice>
          <mc:Fallback xmlns="">
            <p:pic>
              <p:nvPicPr>
                <p:cNvPr id="303" name="Freihand 302">
                  <a:extLst>
                    <a:ext uri="{FF2B5EF4-FFF2-40B4-BE49-F238E27FC236}">
                      <a16:creationId xmlns:a16="http://schemas.microsoft.com/office/drawing/2014/main" id="{3ED3144B-F967-8615-29AF-B5564A3B5D6B}"/>
                    </a:ext>
                  </a:extLst>
                </p:cNvPr>
                <p:cNvPicPr/>
                <p:nvPr/>
              </p:nvPicPr>
              <p:blipFill>
                <a:blip r:embed="rId90"/>
                <a:stretch>
                  <a:fillRect/>
                </a:stretch>
              </p:blipFill>
              <p:spPr>
                <a:xfrm>
                  <a:off x="4228600" y="6271880"/>
                  <a:ext cx="19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4" name="Freihand 303">
                  <a:extLst>
                    <a:ext uri="{FF2B5EF4-FFF2-40B4-BE49-F238E27FC236}">
                      <a16:creationId xmlns:a16="http://schemas.microsoft.com/office/drawing/2014/main" id="{C589159A-2E0F-BDEA-071A-786F396545CF}"/>
                    </a:ext>
                  </a:extLst>
                </p14:cNvPr>
                <p14:cNvContentPartPr/>
                <p14:nvPr/>
              </p14:nvContentPartPr>
              <p14:xfrm>
                <a:off x="4344160" y="6356480"/>
                <a:ext cx="72720" cy="159840"/>
              </p14:xfrm>
            </p:contentPart>
          </mc:Choice>
          <mc:Fallback xmlns="">
            <p:pic>
              <p:nvPicPr>
                <p:cNvPr id="304" name="Freihand 303">
                  <a:extLst>
                    <a:ext uri="{FF2B5EF4-FFF2-40B4-BE49-F238E27FC236}">
                      <a16:creationId xmlns:a16="http://schemas.microsoft.com/office/drawing/2014/main" id="{C589159A-2E0F-BDEA-071A-786F396545CF}"/>
                    </a:ext>
                  </a:extLst>
                </p:cNvPr>
                <p:cNvPicPr/>
                <p:nvPr/>
              </p:nvPicPr>
              <p:blipFill>
                <a:blip r:embed="rId92"/>
                <a:stretch>
                  <a:fillRect/>
                </a:stretch>
              </p:blipFill>
              <p:spPr>
                <a:xfrm>
                  <a:off x="4335160" y="6347480"/>
                  <a:ext cx="90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5" name="Freihand 304">
                  <a:extLst>
                    <a:ext uri="{FF2B5EF4-FFF2-40B4-BE49-F238E27FC236}">
                      <a16:creationId xmlns:a16="http://schemas.microsoft.com/office/drawing/2014/main" id="{3E42430D-461F-6D0F-D9CD-17CD480896B9}"/>
                    </a:ext>
                  </a:extLst>
                </p14:cNvPr>
                <p14:cNvContentPartPr/>
                <p14:nvPr/>
              </p14:nvContentPartPr>
              <p14:xfrm>
                <a:off x="4443160" y="6197360"/>
                <a:ext cx="244440" cy="311760"/>
              </p14:xfrm>
            </p:contentPart>
          </mc:Choice>
          <mc:Fallback xmlns="">
            <p:pic>
              <p:nvPicPr>
                <p:cNvPr id="305" name="Freihand 304">
                  <a:extLst>
                    <a:ext uri="{FF2B5EF4-FFF2-40B4-BE49-F238E27FC236}">
                      <a16:creationId xmlns:a16="http://schemas.microsoft.com/office/drawing/2014/main" id="{3E42430D-461F-6D0F-D9CD-17CD480896B9}"/>
                    </a:ext>
                  </a:extLst>
                </p:cNvPr>
                <p:cNvPicPr/>
                <p:nvPr/>
              </p:nvPicPr>
              <p:blipFill>
                <a:blip r:embed="rId94"/>
                <a:stretch>
                  <a:fillRect/>
                </a:stretch>
              </p:blipFill>
              <p:spPr>
                <a:xfrm>
                  <a:off x="4434160" y="6188720"/>
                  <a:ext cx="2620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6" name="Freihand 305">
                  <a:extLst>
                    <a:ext uri="{FF2B5EF4-FFF2-40B4-BE49-F238E27FC236}">
                      <a16:creationId xmlns:a16="http://schemas.microsoft.com/office/drawing/2014/main" id="{FF3A9F50-42F4-D146-A5F7-377B038E40FB}"/>
                    </a:ext>
                  </a:extLst>
                </p14:cNvPr>
                <p14:cNvContentPartPr/>
                <p14:nvPr/>
              </p14:nvContentPartPr>
              <p14:xfrm>
                <a:off x="4798840" y="6232280"/>
                <a:ext cx="282960" cy="283680"/>
              </p14:xfrm>
            </p:contentPart>
          </mc:Choice>
          <mc:Fallback xmlns="">
            <p:pic>
              <p:nvPicPr>
                <p:cNvPr id="306" name="Freihand 305">
                  <a:extLst>
                    <a:ext uri="{FF2B5EF4-FFF2-40B4-BE49-F238E27FC236}">
                      <a16:creationId xmlns:a16="http://schemas.microsoft.com/office/drawing/2014/main" id="{FF3A9F50-42F4-D146-A5F7-377B038E40FB}"/>
                    </a:ext>
                  </a:extLst>
                </p:cNvPr>
                <p:cNvPicPr/>
                <p:nvPr/>
              </p:nvPicPr>
              <p:blipFill>
                <a:blip r:embed="rId96"/>
                <a:stretch>
                  <a:fillRect/>
                </a:stretch>
              </p:blipFill>
              <p:spPr>
                <a:xfrm>
                  <a:off x="4789840" y="6223280"/>
                  <a:ext cx="300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07" name="Freihand 306">
                  <a:extLst>
                    <a:ext uri="{FF2B5EF4-FFF2-40B4-BE49-F238E27FC236}">
                      <a16:creationId xmlns:a16="http://schemas.microsoft.com/office/drawing/2014/main" id="{39BED562-2C01-6E04-1CCC-D59952C47BD6}"/>
                    </a:ext>
                  </a:extLst>
                </p14:cNvPr>
                <p14:cNvContentPartPr/>
                <p14:nvPr/>
              </p14:nvContentPartPr>
              <p14:xfrm>
                <a:off x="5058400" y="6196640"/>
                <a:ext cx="407880" cy="340920"/>
              </p14:xfrm>
            </p:contentPart>
          </mc:Choice>
          <mc:Fallback xmlns="">
            <p:pic>
              <p:nvPicPr>
                <p:cNvPr id="307" name="Freihand 306">
                  <a:extLst>
                    <a:ext uri="{FF2B5EF4-FFF2-40B4-BE49-F238E27FC236}">
                      <a16:creationId xmlns:a16="http://schemas.microsoft.com/office/drawing/2014/main" id="{39BED562-2C01-6E04-1CCC-D59952C47BD6}"/>
                    </a:ext>
                  </a:extLst>
                </p:cNvPr>
                <p:cNvPicPr/>
                <p:nvPr/>
              </p:nvPicPr>
              <p:blipFill>
                <a:blip r:embed="rId98"/>
                <a:stretch>
                  <a:fillRect/>
                </a:stretch>
              </p:blipFill>
              <p:spPr>
                <a:xfrm>
                  <a:off x="5049760" y="6188000"/>
                  <a:ext cx="4255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8" name="Freihand 307">
                  <a:extLst>
                    <a:ext uri="{FF2B5EF4-FFF2-40B4-BE49-F238E27FC236}">
                      <a16:creationId xmlns:a16="http://schemas.microsoft.com/office/drawing/2014/main" id="{5F0882E9-5832-F114-B746-798ECA8BFF56}"/>
                    </a:ext>
                  </a:extLst>
                </p14:cNvPr>
                <p14:cNvContentPartPr/>
                <p14:nvPr/>
              </p14:nvContentPartPr>
              <p14:xfrm>
                <a:off x="4972720" y="6204200"/>
                <a:ext cx="1800" cy="9720"/>
              </p14:xfrm>
            </p:contentPart>
          </mc:Choice>
          <mc:Fallback xmlns="">
            <p:pic>
              <p:nvPicPr>
                <p:cNvPr id="308" name="Freihand 307">
                  <a:extLst>
                    <a:ext uri="{FF2B5EF4-FFF2-40B4-BE49-F238E27FC236}">
                      <a16:creationId xmlns:a16="http://schemas.microsoft.com/office/drawing/2014/main" id="{5F0882E9-5832-F114-B746-798ECA8BFF56}"/>
                    </a:ext>
                  </a:extLst>
                </p:cNvPr>
                <p:cNvPicPr/>
                <p:nvPr/>
              </p:nvPicPr>
              <p:blipFill>
                <a:blip r:embed="rId90"/>
                <a:stretch>
                  <a:fillRect/>
                </a:stretch>
              </p:blipFill>
              <p:spPr>
                <a:xfrm>
                  <a:off x="4964080" y="6195560"/>
                  <a:ext cx="19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10" name="Freihand 309">
                  <a:extLst>
                    <a:ext uri="{FF2B5EF4-FFF2-40B4-BE49-F238E27FC236}">
                      <a16:creationId xmlns:a16="http://schemas.microsoft.com/office/drawing/2014/main" id="{483F57A6-BCA0-84D0-28CB-962809328F09}"/>
                    </a:ext>
                  </a:extLst>
                </p14:cNvPr>
                <p14:cNvContentPartPr/>
                <p14:nvPr/>
              </p14:nvContentPartPr>
              <p14:xfrm>
                <a:off x="6266200" y="5172080"/>
                <a:ext cx="2330280" cy="1063800"/>
              </p14:xfrm>
            </p:contentPart>
          </mc:Choice>
          <mc:Fallback xmlns="">
            <p:pic>
              <p:nvPicPr>
                <p:cNvPr id="310" name="Freihand 309">
                  <a:extLst>
                    <a:ext uri="{FF2B5EF4-FFF2-40B4-BE49-F238E27FC236}">
                      <a16:creationId xmlns:a16="http://schemas.microsoft.com/office/drawing/2014/main" id="{483F57A6-BCA0-84D0-28CB-962809328F09}"/>
                    </a:ext>
                  </a:extLst>
                </p:cNvPr>
                <p:cNvPicPr/>
                <p:nvPr/>
              </p:nvPicPr>
              <p:blipFill>
                <a:blip r:embed="rId101"/>
                <a:stretch>
                  <a:fillRect/>
                </a:stretch>
              </p:blipFill>
              <p:spPr>
                <a:xfrm>
                  <a:off x="6257200" y="5163080"/>
                  <a:ext cx="2347920" cy="1081440"/>
                </a:xfrm>
                <a:prstGeom prst="rect">
                  <a:avLst/>
                </a:prstGeom>
              </p:spPr>
            </p:pic>
          </mc:Fallback>
        </mc:AlternateContent>
      </p:grpSp>
      <p:grpSp>
        <p:nvGrpSpPr>
          <p:cNvPr id="324" name="Gruppieren 323">
            <a:extLst>
              <a:ext uri="{FF2B5EF4-FFF2-40B4-BE49-F238E27FC236}">
                <a16:creationId xmlns:a16="http://schemas.microsoft.com/office/drawing/2014/main" id="{3780AF1C-45A2-BFEC-C4B3-1C140F8C2E0B}"/>
              </a:ext>
            </a:extLst>
          </p:cNvPr>
          <p:cNvGrpSpPr/>
          <p:nvPr/>
        </p:nvGrpSpPr>
        <p:grpSpPr>
          <a:xfrm>
            <a:off x="6216160" y="6130040"/>
            <a:ext cx="2221200" cy="613440"/>
            <a:chOff x="6216160" y="6130040"/>
            <a:chExt cx="2221200" cy="613440"/>
          </a:xfrm>
        </p:grpSpPr>
        <mc:AlternateContent xmlns:mc="http://schemas.openxmlformats.org/markup-compatibility/2006" xmlns:p14="http://schemas.microsoft.com/office/powerpoint/2010/main">
          <mc:Choice Requires="p14">
            <p:contentPart p14:bwMode="auto" r:id="rId102">
              <p14:nvContentPartPr>
                <p14:cNvPr id="312" name="Freihand 311">
                  <a:extLst>
                    <a:ext uri="{FF2B5EF4-FFF2-40B4-BE49-F238E27FC236}">
                      <a16:creationId xmlns:a16="http://schemas.microsoft.com/office/drawing/2014/main" id="{9E98F6A8-F118-7CFE-4491-4E228B250399}"/>
                    </a:ext>
                  </a:extLst>
                </p14:cNvPr>
                <p14:cNvContentPartPr/>
                <p14:nvPr/>
              </p14:nvContentPartPr>
              <p14:xfrm>
                <a:off x="6216160" y="6228320"/>
                <a:ext cx="144720" cy="230400"/>
              </p14:xfrm>
            </p:contentPart>
          </mc:Choice>
          <mc:Fallback xmlns="">
            <p:pic>
              <p:nvPicPr>
                <p:cNvPr id="312" name="Freihand 311">
                  <a:extLst>
                    <a:ext uri="{FF2B5EF4-FFF2-40B4-BE49-F238E27FC236}">
                      <a16:creationId xmlns:a16="http://schemas.microsoft.com/office/drawing/2014/main" id="{9E98F6A8-F118-7CFE-4491-4E228B250399}"/>
                    </a:ext>
                  </a:extLst>
                </p:cNvPr>
                <p:cNvPicPr/>
                <p:nvPr/>
              </p:nvPicPr>
              <p:blipFill>
                <a:blip r:embed="rId103"/>
                <a:stretch>
                  <a:fillRect/>
                </a:stretch>
              </p:blipFill>
              <p:spPr>
                <a:xfrm>
                  <a:off x="6207520" y="6219680"/>
                  <a:ext cx="162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13" name="Freihand 312">
                  <a:extLst>
                    <a:ext uri="{FF2B5EF4-FFF2-40B4-BE49-F238E27FC236}">
                      <a16:creationId xmlns:a16="http://schemas.microsoft.com/office/drawing/2014/main" id="{5412A651-D2FA-E47A-DECD-31D48B4F3FB3}"/>
                    </a:ext>
                  </a:extLst>
                </p14:cNvPr>
                <p14:cNvContentPartPr/>
                <p14:nvPr/>
              </p14:nvContentPartPr>
              <p14:xfrm>
                <a:off x="6394360" y="6268640"/>
                <a:ext cx="195840" cy="135360"/>
              </p14:xfrm>
            </p:contentPart>
          </mc:Choice>
          <mc:Fallback xmlns="">
            <p:pic>
              <p:nvPicPr>
                <p:cNvPr id="313" name="Freihand 312">
                  <a:extLst>
                    <a:ext uri="{FF2B5EF4-FFF2-40B4-BE49-F238E27FC236}">
                      <a16:creationId xmlns:a16="http://schemas.microsoft.com/office/drawing/2014/main" id="{5412A651-D2FA-E47A-DECD-31D48B4F3FB3}"/>
                    </a:ext>
                  </a:extLst>
                </p:cNvPr>
                <p:cNvPicPr/>
                <p:nvPr/>
              </p:nvPicPr>
              <p:blipFill>
                <a:blip r:embed="rId105"/>
                <a:stretch>
                  <a:fillRect/>
                </a:stretch>
              </p:blipFill>
              <p:spPr>
                <a:xfrm>
                  <a:off x="6385360" y="6260000"/>
                  <a:ext cx="213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14" name="Freihand 313">
                  <a:extLst>
                    <a:ext uri="{FF2B5EF4-FFF2-40B4-BE49-F238E27FC236}">
                      <a16:creationId xmlns:a16="http://schemas.microsoft.com/office/drawing/2014/main" id="{35AD6480-A286-DEFB-43DF-B43AD58E9128}"/>
                    </a:ext>
                  </a:extLst>
                </p14:cNvPr>
                <p14:cNvContentPartPr/>
                <p14:nvPr/>
              </p14:nvContentPartPr>
              <p14:xfrm>
                <a:off x="6631960" y="6289880"/>
                <a:ext cx="111600" cy="140400"/>
              </p14:xfrm>
            </p:contentPart>
          </mc:Choice>
          <mc:Fallback xmlns="">
            <p:pic>
              <p:nvPicPr>
                <p:cNvPr id="314" name="Freihand 313">
                  <a:extLst>
                    <a:ext uri="{FF2B5EF4-FFF2-40B4-BE49-F238E27FC236}">
                      <a16:creationId xmlns:a16="http://schemas.microsoft.com/office/drawing/2014/main" id="{35AD6480-A286-DEFB-43DF-B43AD58E9128}"/>
                    </a:ext>
                  </a:extLst>
                </p:cNvPr>
                <p:cNvPicPr/>
                <p:nvPr/>
              </p:nvPicPr>
              <p:blipFill>
                <a:blip r:embed="rId107"/>
                <a:stretch>
                  <a:fillRect/>
                </a:stretch>
              </p:blipFill>
              <p:spPr>
                <a:xfrm>
                  <a:off x="6623320" y="6281240"/>
                  <a:ext cx="129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5" name="Freihand 314">
                  <a:extLst>
                    <a:ext uri="{FF2B5EF4-FFF2-40B4-BE49-F238E27FC236}">
                      <a16:creationId xmlns:a16="http://schemas.microsoft.com/office/drawing/2014/main" id="{3B6517B6-5178-58F8-246D-8A1131EE1C0B}"/>
                    </a:ext>
                  </a:extLst>
                </p14:cNvPr>
                <p14:cNvContentPartPr/>
                <p14:nvPr/>
              </p14:nvContentPartPr>
              <p14:xfrm>
                <a:off x="6768760" y="6174680"/>
                <a:ext cx="123480" cy="210600"/>
              </p14:xfrm>
            </p:contentPart>
          </mc:Choice>
          <mc:Fallback xmlns="">
            <p:pic>
              <p:nvPicPr>
                <p:cNvPr id="315" name="Freihand 314">
                  <a:extLst>
                    <a:ext uri="{FF2B5EF4-FFF2-40B4-BE49-F238E27FC236}">
                      <a16:creationId xmlns:a16="http://schemas.microsoft.com/office/drawing/2014/main" id="{3B6517B6-5178-58F8-246D-8A1131EE1C0B}"/>
                    </a:ext>
                  </a:extLst>
                </p:cNvPr>
                <p:cNvPicPr/>
                <p:nvPr/>
              </p:nvPicPr>
              <p:blipFill>
                <a:blip r:embed="rId109"/>
                <a:stretch>
                  <a:fillRect/>
                </a:stretch>
              </p:blipFill>
              <p:spPr>
                <a:xfrm>
                  <a:off x="6759760" y="6166040"/>
                  <a:ext cx="1411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16" name="Freihand 315">
                  <a:extLst>
                    <a:ext uri="{FF2B5EF4-FFF2-40B4-BE49-F238E27FC236}">
                      <a16:creationId xmlns:a16="http://schemas.microsoft.com/office/drawing/2014/main" id="{A1BBAD4F-ECC2-6D7B-BBB5-AC6063071CC0}"/>
                    </a:ext>
                  </a:extLst>
                </p14:cNvPr>
                <p14:cNvContentPartPr/>
                <p14:nvPr/>
              </p14:nvContentPartPr>
              <p14:xfrm>
                <a:off x="6953080" y="6206360"/>
                <a:ext cx="360360" cy="308520"/>
              </p14:xfrm>
            </p:contentPart>
          </mc:Choice>
          <mc:Fallback xmlns="">
            <p:pic>
              <p:nvPicPr>
                <p:cNvPr id="316" name="Freihand 315">
                  <a:extLst>
                    <a:ext uri="{FF2B5EF4-FFF2-40B4-BE49-F238E27FC236}">
                      <a16:creationId xmlns:a16="http://schemas.microsoft.com/office/drawing/2014/main" id="{A1BBAD4F-ECC2-6D7B-BBB5-AC6063071CC0}"/>
                    </a:ext>
                  </a:extLst>
                </p:cNvPr>
                <p:cNvPicPr/>
                <p:nvPr/>
              </p:nvPicPr>
              <p:blipFill>
                <a:blip r:embed="rId111"/>
                <a:stretch>
                  <a:fillRect/>
                </a:stretch>
              </p:blipFill>
              <p:spPr>
                <a:xfrm>
                  <a:off x="6944440" y="6197720"/>
                  <a:ext cx="3780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7" name="Freihand 316">
                  <a:extLst>
                    <a:ext uri="{FF2B5EF4-FFF2-40B4-BE49-F238E27FC236}">
                      <a16:creationId xmlns:a16="http://schemas.microsoft.com/office/drawing/2014/main" id="{79A8C1D0-D267-97E2-9ED0-06D5AC89CF04}"/>
                    </a:ext>
                  </a:extLst>
                </p14:cNvPr>
                <p14:cNvContentPartPr/>
                <p14:nvPr/>
              </p14:nvContentPartPr>
              <p14:xfrm>
                <a:off x="7404520" y="6239480"/>
                <a:ext cx="316800" cy="150840"/>
              </p14:xfrm>
            </p:contentPart>
          </mc:Choice>
          <mc:Fallback xmlns="">
            <p:pic>
              <p:nvPicPr>
                <p:cNvPr id="317" name="Freihand 316">
                  <a:extLst>
                    <a:ext uri="{FF2B5EF4-FFF2-40B4-BE49-F238E27FC236}">
                      <a16:creationId xmlns:a16="http://schemas.microsoft.com/office/drawing/2014/main" id="{79A8C1D0-D267-97E2-9ED0-06D5AC89CF04}"/>
                    </a:ext>
                  </a:extLst>
                </p:cNvPr>
                <p:cNvPicPr/>
                <p:nvPr/>
              </p:nvPicPr>
              <p:blipFill>
                <a:blip r:embed="rId113"/>
                <a:stretch>
                  <a:fillRect/>
                </a:stretch>
              </p:blipFill>
              <p:spPr>
                <a:xfrm>
                  <a:off x="7395880" y="6230840"/>
                  <a:ext cx="334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18" name="Freihand 317">
                  <a:extLst>
                    <a:ext uri="{FF2B5EF4-FFF2-40B4-BE49-F238E27FC236}">
                      <a16:creationId xmlns:a16="http://schemas.microsoft.com/office/drawing/2014/main" id="{E67A9811-462D-9E75-0806-6ED7377943DE}"/>
                    </a:ext>
                  </a:extLst>
                </p14:cNvPr>
                <p14:cNvContentPartPr/>
                <p14:nvPr/>
              </p14:nvContentPartPr>
              <p14:xfrm>
                <a:off x="7646080" y="6204920"/>
                <a:ext cx="11160" cy="6120"/>
              </p14:xfrm>
            </p:contentPart>
          </mc:Choice>
          <mc:Fallback xmlns="">
            <p:pic>
              <p:nvPicPr>
                <p:cNvPr id="318" name="Freihand 317">
                  <a:extLst>
                    <a:ext uri="{FF2B5EF4-FFF2-40B4-BE49-F238E27FC236}">
                      <a16:creationId xmlns:a16="http://schemas.microsoft.com/office/drawing/2014/main" id="{E67A9811-462D-9E75-0806-6ED7377943DE}"/>
                    </a:ext>
                  </a:extLst>
                </p:cNvPr>
                <p:cNvPicPr/>
                <p:nvPr/>
              </p:nvPicPr>
              <p:blipFill>
                <a:blip r:embed="rId115"/>
                <a:stretch>
                  <a:fillRect/>
                </a:stretch>
              </p:blipFill>
              <p:spPr>
                <a:xfrm>
                  <a:off x="7637440" y="6196280"/>
                  <a:ext cx="28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19" name="Freihand 318">
                  <a:extLst>
                    <a:ext uri="{FF2B5EF4-FFF2-40B4-BE49-F238E27FC236}">
                      <a16:creationId xmlns:a16="http://schemas.microsoft.com/office/drawing/2014/main" id="{F87DE7A9-332D-8C8F-1BCD-E4500DF35975}"/>
                    </a:ext>
                  </a:extLst>
                </p14:cNvPr>
                <p14:cNvContentPartPr/>
                <p14:nvPr/>
              </p14:nvContentPartPr>
              <p14:xfrm>
                <a:off x="7772800" y="6130040"/>
                <a:ext cx="388800" cy="252720"/>
              </p14:xfrm>
            </p:contentPart>
          </mc:Choice>
          <mc:Fallback xmlns="">
            <p:pic>
              <p:nvPicPr>
                <p:cNvPr id="319" name="Freihand 318">
                  <a:extLst>
                    <a:ext uri="{FF2B5EF4-FFF2-40B4-BE49-F238E27FC236}">
                      <a16:creationId xmlns:a16="http://schemas.microsoft.com/office/drawing/2014/main" id="{F87DE7A9-332D-8C8F-1BCD-E4500DF35975}"/>
                    </a:ext>
                  </a:extLst>
                </p:cNvPr>
                <p:cNvPicPr/>
                <p:nvPr/>
              </p:nvPicPr>
              <p:blipFill>
                <a:blip r:embed="rId117"/>
                <a:stretch>
                  <a:fillRect/>
                </a:stretch>
              </p:blipFill>
              <p:spPr>
                <a:xfrm>
                  <a:off x="7763800" y="6121040"/>
                  <a:ext cx="4064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20" name="Freihand 319">
                  <a:extLst>
                    <a:ext uri="{FF2B5EF4-FFF2-40B4-BE49-F238E27FC236}">
                      <a16:creationId xmlns:a16="http://schemas.microsoft.com/office/drawing/2014/main" id="{14E33E85-9006-4AC4-8025-286F3E70D9E9}"/>
                    </a:ext>
                  </a:extLst>
                </p14:cNvPr>
                <p14:cNvContentPartPr/>
                <p14:nvPr/>
              </p14:nvContentPartPr>
              <p14:xfrm>
                <a:off x="7403440" y="6498320"/>
                <a:ext cx="269280" cy="245160"/>
              </p14:xfrm>
            </p:contentPart>
          </mc:Choice>
          <mc:Fallback xmlns="">
            <p:pic>
              <p:nvPicPr>
                <p:cNvPr id="320" name="Freihand 319">
                  <a:extLst>
                    <a:ext uri="{FF2B5EF4-FFF2-40B4-BE49-F238E27FC236}">
                      <a16:creationId xmlns:a16="http://schemas.microsoft.com/office/drawing/2014/main" id="{14E33E85-9006-4AC4-8025-286F3E70D9E9}"/>
                    </a:ext>
                  </a:extLst>
                </p:cNvPr>
                <p:cNvPicPr/>
                <p:nvPr/>
              </p:nvPicPr>
              <p:blipFill>
                <a:blip r:embed="rId119"/>
                <a:stretch>
                  <a:fillRect/>
                </a:stretch>
              </p:blipFill>
              <p:spPr>
                <a:xfrm>
                  <a:off x="7394440" y="6489320"/>
                  <a:ext cx="286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21" name="Freihand 320">
                  <a:extLst>
                    <a:ext uri="{FF2B5EF4-FFF2-40B4-BE49-F238E27FC236}">
                      <a16:creationId xmlns:a16="http://schemas.microsoft.com/office/drawing/2014/main" id="{E3A61C91-223A-CE60-046B-56D9C440987B}"/>
                    </a:ext>
                  </a:extLst>
                </p14:cNvPr>
                <p14:cNvContentPartPr/>
                <p14:nvPr/>
              </p14:nvContentPartPr>
              <p14:xfrm>
                <a:off x="7684600" y="6383840"/>
                <a:ext cx="380520" cy="356760"/>
              </p14:xfrm>
            </p:contentPart>
          </mc:Choice>
          <mc:Fallback xmlns="">
            <p:pic>
              <p:nvPicPr>
                <p:cNvPr id="321" name="Freihand 320">
                  <a:extLst>
                    <a:ext uri="{FF2B5EF4-FFF2-40B4-BE49-F238E27FC236}">
                      <a16:creationId xmlns:a16="http://schemas.microsoft.com/office/drawing/2014/main" id="{E3A61C91-223A-CE60-046B-56D9C440987B}"/>
                    </a:ext>
                  </a:extLst>
                </p:cNvPr>
                <p:cNvPicPr/>
                <p:nvPr/>
              </p:nvPicPr>
              <p:blipFill>
                <a:blip r:embed="rId121"/>
                <a:stretch>
                  <a:fillRect/>
                </a:stretch>
              </p:blipFill>
              <p:spPr>
                <a:xfrm>
                  <a:off x="7675960" y="6374840"/>
                  <a:ext cx="3981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22" name="Freihand 321">
                  <a:extLst>
                    <a:ext uri="{FF2B5EF4-FFF2-40B4-BE49-F238E27FC236}">
                      <a16:creationId xmlns:a16="http://schemas.microsoft.com/office/drawing/2014/main" id="{4F27A549-A780-5C82-2CB1-E223D954E9F6}"/>
                    </a:ext>
                  </a:extLst>
                </p14:cNvPr>
                <p14:cNvContentPartPr/>
                <p14:nvPr/>
              </p14:nvContentPartPr>
              <p14:xfrm>
                <a:off x="7602160" y="6361880"/>
                <a:ext cx="28800" cy="16200"/>
              </p14:xfrm>
            </p:contentPart>
          </mc:Choice>
          <mc:Fallback xmlns="">
            <p:pic>
              <p:nvPicPr>
                <p:cNvPr id="322" name="Freihand 321">
                  <a:extLst>
                    <a:ext uri="{FF2B5EF4-FFF2-40B4-BE49-F238E27FC236}">
                      <a16:creationId xmlns:a16="http://schemas.microsoft.com/office/drawing/2014/main" id="{4F27A549-A780-5C82-2CB1-E223D954E9F6}"/>
                    </a:ext>
                  </a:extLst>
                </p:cNvPr>
                <p:cNvPicPr/>
                <p:nvPr/>
              </p:nvPicPr>
              <p:blipFill>
                <a:blip r:embed="rId123"/>
                <a:stretch>
                  <a:fillRect/>
                </a:stretch>
              </p:blipFill>
              <p:spPr>
                <a:xfrm>
                  <a:off x="7593160" y="6353240"/>
                  <a:ext cx="4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23" name="Freihand 322">
                  <a:extLst>
                    <a:ext uri="{FF2B5EF4-FFF2-40B4-BE49-F238E27FC236}">
                      <a16:creationId xmlns:a16="http://schemas.microsoft.com/office/drawing/2014/main" id="{DEABBE89-9CE0-7E1E-E7E2-AE5722D36B1C}"/>
                    </a:ext>
                  </a:extLst>
                </p14:cNvPr>
                <p14:cNvContentPartPr/>
                <p14:nvPr/>
              </p14:nvContentPartPr>
              <p14:xfrm>
                <a:off x="8125960" y="6373760"/>
                <a:ext cx="311400" cy="288360"/>
              </p14:xfrm>
            </p:contentPart>
          </mc:Choice>
          <mc:Fallback xmlns="">
            <p:pic>
              <p:nvPicPr>
                <p:cNvPr id="323" name="Freihand 322">
                  <a:extLst>
                    <a:ext uri="{FF2B5EF4-FFF2-40B4-BE49-F238E27FC236}">
                      <a16:creationId xmlns:a16="http://schemas.microsoft.com/office/drawing/2014/main" id="{DEABBE89-9CE0-7E1E-E7E2-AE5722D36B1C}"/>
                    </a:ext>
                  </a:extLst>
                </p:cNvPr>
                <p:cNvPicPr/>
                <p:nvPr/>
              </p:nvPicPr>
              <p:blipFill>
                <a:blip r:embed="rId125"/>
                <a:stretch>
                  <a:fillRect/>
                </a:stretch>
              </p:blipFill>
              <p:spPr>
                <a:xfrm>
                  <a:off x="8116960" y="6364760"/>
                  <a:ext cx="329040" cy="30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325" name="Freihand 324">
                <a:extLst>
                  <a:ext uri="{FF2B5EF4-FFF2-40B4-BE49-F238E27FC236}">
                    <a16:creationId xmlns:a16="http://schemas.microsoft.com/office/drawing/2014/main" id="{0C6EB0C9-719A-EA3D-89EB-CC4B080995BA}"/>
                  </a:ext>
                </a:extLst>
              </p14:cNvPr>
              <p14:cNvContentPartPr/>
              <p14:nvPr/>
            </p14:nvContentPartPr>
            <p14:xfrm>
              <a:off x="1389640" y="5841320"/>
              <a:ext cx="902880" cy="109080"/>
            </p14:xfrm>
          </p:contentPart>
        </mc:Choice>
        <mc:Fallback xmlns="">
          <p:pic>
            <p:nvPicPr>
              <p:cNvPr id="325" name="Freihand 324">
                <a:extLst>
                  <a:ext uri="{FF2B5EF4-FFF2-40B4-BE49-F238E27FC236}">
                    <a16:creationId xmlns:a16="http://schemas.microsoft.com/office/drawing/2014/main" id="{0C6EB0C9-719A-EA3D-89EB-CC4B080995BA}"/>
                  </a:ext>
                </a:extLst>
              </p:cNvPr>
              <p:cNvPicPr/>
              <p:nvPr/>
            </p:nvPicPr>
            <p:blipFill>
              <a:blip r:embed="rId127"/>
              <a:stretch>
                <a:fillRect/>
              </a:stretch>
            </p:blipFill>
            <p:spPr>
              <a:xfrm>
                <a:off x="1380640" y="5832320"/>
                <a:ext cx="920520" cy="126720"/>
              </a:xfrm>
              <a:prstGeom prst="rect">
                <a:avLst/>
              </a:prstGeom>
            </p:spPr>
          </p:pic>
        </mc:Fallback>
      </mc:AlternateContent>
      <p:grpSp>
        <p:nvGrpSpPr>
          <p:cNvPr id="327" name="Gruppieren 326">
            <a:extLst>
              <a:ext uri="{FF2B5EF4-FFF2-40B4-BE49-F238E27FC236}">
                <a16:creationId xmlns:a16="http://schemas.microsoft.com/office/drawing/2014/main" id="{A6FBA861-1279-4598-BC02-19B157A0EDF6}"/>
              </a:ext>
            </a:extLst>
          </p:cNvPr>
          <p:cNvGrpSpPr/>
          <p:nvPr/>
        </p:nvGrpSpPr>
        <p:grpSpPr>
          <a:xfrm>
            <a:off x="145840" y="71600"/>
            <a:ext cx="11741040" cy="4646880"/>
            <a:chOff x="145840" y="71600"/>
            <a:chExt cx="11741040" cy="4646880"/>
          </a:xfrm>
        </p:grpSpPr>
        <mc:AlternateContent xmlns:mc="http://schemas.openxmlformats.org/markup-compatibility/2006" xmlns:p14="http://schemas.microsoft.com/office/powerpoint/2010/main">
          <mc:Choice Requires="p14">
            <p:contentPart p14:bwMode="auto" r:id="rId128">
              <p14:nvContentPartPr>
                <p14:cNvPr id="5" name="Freihand 4">
                  <a:extLst>
                    <a:ext uri="{FF2B5EF4-FFF2-40B4-BE49-F238E27FC236}">
                      <a16:creationId xmlns:a16="http://schemas.microsoft.com/office/drawing/2014/main" id="{2ACA6DB6-6DB1-2E60-8779-B9834437D870}"/>
                    </a:ext>
                  </a:extLst>
                </p14:cNvPr>
                <p14:cNvContentPartPr/>
                <p14:nvPr/>
              </p14:nvContentPartPr>
              <p14:xfrm>
                <a:off x="7017520" y="419720"/>
                <a:ext cx="162360" cy="271440"/>
              </p14:xfrm>
            </p:contentPart>
          </mc:Choice>
          <mc:Fallback xmlns="">
            <p:pic>
              <p:nvPicPr>
                <p:cNvPr id="5" name="Freihand 4">
                  <a:extLst>
                    <a:ext uri="{FF2B5EF4-FFF2-40B4-BE49-F238E27FC236}">
                      <a16:creationId xmlns:a16="http://schemas.microsoft.com/office/drawing/2014/main" id="{2ACA6DB6-6DB1-2E60-8779-B9834437D870}"/>
                    </a:ext>
                  </a:extLst>
                </p:cNvPr>
                <p:cNvPicPr/>
                <p:nvPr/>
              </p:nvPicPr>
              <p:blipFill>
                <a:blip r:embed="rId129"/>
                <a:stretch>
                  <a:fillRect/>
                </a:stretch>
              </p:blipFill>
              <p:spPr>
                <a:xfrm>
                  <a:off x="7008520" y="410720"/>
                  <a:ext cx="180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 name="Freihand 6">
                  <a:extLst>
                    <a:ext uri="{FF2B5EF4-FFF2-40B4-BE49-F238E27FC236}">
                      <a16:creationId xmlns:a16="http://schemas.microsoft.com/office/drawing/2014/main" id="{18784C3F-525C-6C15-5128-B823C1BB020D}"/>
                    </a:ext>
                  </a:extLst>
                </p14:cNvPr>
                <p14:cNvContentPartPr/>
                <p14:nvPr/>
              </p14:nvContentPartPr>
              <p14:xfrm>
                <a:off x="7366000" y="469400"/>
                <a:ext cx="229680" cy="174240"/>
              </p14:xfrm>
            </p:contentPart>
          </mc:Choice>
          <mc:Fallback xmlns="">
            <p:pic>
              <p:nvPicPr>
                <p:cNvPr id="7" name="Freihand 6">
                  <a:extLst>
                    <a:ext uri="{FF2B5EF4-FFF2-40B4-BE49-F238E27FC236}">
                      <a16:creationId xmlns:a16="http://schemas.microsoft.com/office/drawing/2014/main" id="{18784C3F-525C-6C15-5128-B823C1BB020D}"/>
                    </a:ext>
                  </a:extLst>
                </p:cNvPr>
                <p:cNvPicPr/>
                <p:nvPr/>
              </p:nvPicPr>
              <p:blipFill>
                <a:blip r:embed="rId131"/>
                <a:stretch>
                  <a:fillRect/>
                </a:stretch>
              </p:blipFill>
              <p:spPr>
                <a:xfrm>
                  <a:off x="7357000" y="460760"/>
                  <a:ext cx="247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 name="Freihand 7">
                  <a:extLst>
                    <a:ext uri="{FF2B5EF4-FFF2-40B4-BE49-F238E27FC236}">
                      <a16:creationId xmlns:a16="http://schemas.microsoft.com/office/drawing/2014/main" id="{79F4EB39-5F08-0814-1D22-EB9A5DBF2516}"/>
                    </a:ext>
                  </a:extLst>
                </p14:cNvPr>
                <p14:cNvContentPartPr/>
                <p14:nvPr/>
              </p14:nvContentPartPr>
              <p14:xfrm>
                <a:off x="7886920" y="449600"/>
                <a:ext cx="240840" cy="264960"/>
              </p14:xfrm>
            </p:contentPart>
          </mc:Choice>
          <mc:Fallback xmlns="">
            <p:pic>
              <p:nvPicPr>
                <p:cNvPr id="8" name="Freihand 7">
                  <a:extLst>
                    <a:ext uri="{FF2B5EF4-FFF2-40B4-BE49-F238E27FC236}">
                      <a16:creationId xmlns:a16="http://schemas.microsoft.com/office/drawing/2014/main" id="{79F4EB39-5F08-0814-1D22-EB9A5DBF2516}"/>
                    </a:ext>
                  </a:extLst>
                </p:cNvPr>
                <p:cNvPicPr/>
                <p:nvPr/>
              </p:nvPicPr>
              <p:blipFill>
                <a:blip r:embed="rId133"/>
                <a:stretch>
                  <a:fillRect/>
                </a:stretch>
              </p:blipFill>
              <p:spPr>
                <a:xfrm>
                  <a:off x="7878280" y="440960"/>
                  <a:ext cx="258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 name="Freihand 20">
                  <a:extLst>
                    <a:ext uri="{FF2B5EF4-FFF2-40B4-BE49-F238E27FC236}">
                      <a16:creationId xmlns:a16="http://schemas.microsoft.com/office/drawing/2014/main" id="{8C9289E7-7374-D472-065D-A444B94CB277}"/>
                    </a:ext>
                  </a:extLst>
                </p14:cNvPr>
                <p14:cNvContentPartPr/>
                <p14:nvPr/>
              </p14:nvContentPartPr>
              <p14:xfrm>
                <a:off x="5951560" y="1180400"/>
                <a:ext cx="214200" cy="174600"/>
              </p14:xfrm>
            </p:contentPart>
          </mc:Choice>
          <mc:Fallback xmlns="">
            <p:pic>
              <p:nvPicPr>
                <p:cNvPr id="21" name="Freihand 20">
                  <a:extLst>
                    <a:ext uri="{FF2B5EF4-FFF2-40B4-BE49-F238E27FC236}">
                      <a16:creationId xmlns:a16="http://schemas.microsoft.com/office/drawing/2014/main" id="{8C9289E7-7374-D472-065D-A444B94CB277}"/>
                    </a:ext>
                  </a:extLst>
                </p:cNvPr>
                <p:cNvPicPr/>
                <p:nvPr/>
              </p:nvPicPr>
              <p:blipFill>
                <a:blip r:embed="rId135"/>
                <a:stretch>
                  <a:fillRect/>
                </a:stretch>
              </p:blipFill>
              <p:spPr>
                <a:xfrm>
                  <a:off x="5942560" y="1171760"/>
                  <a:ext cx="231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 name="Freihand 11">
                  <a:extLst>
                    <a:ext uri="{FF2B5EF4-FFF2-40B4-BE49-F238E27FC236}">
                      <a16:creationId xmlns:a16="http://schemas.microsoft.com/office/drawing/2014/main" id="{2B0020EE-D838-AFA1-B12B-B0FE77D970EB}"/>
                    </a:ext>
                  </a:extLst>
                </p14:cNvPr>
                <p14:cNvContentPartPr/>
                <p14:nvPr/>
              </p14:nvContentPartPr>
              <p14:xfrm>
                <a:off x="2592040" y="1965200"/>
                <a:ext cx="2124360" cy="166320"/>
              </p14:xfrm>
            </p:contentPart>
          </mc:Choice>
          <mc:Fallback xmlns="">
            <p:pic>
              <p:nvPicPr>
                <p:cNvPr id="12" name="Freihand 11">
                  <a:extLst>
                    <a:ext uri="{FF2B5EF4-FFF2-40B4-BE49-F238E27FC236}">
                      <a16:creationId xmlns:a16="http://schemas.microsoft.com/office/drawing/2014/main" id="{2B0020EE-D838-AFA1-B12B-B0FE77D970EB}"/>
                    </a:ext>
                  </a:extLst>
                </p:cNvPr>
                <p:cNvPicPr/>
                <p:nvPr/>
              </p:nvPicPr>
              <p:blipFill>
                <a:blip r:embed="rId137"/>
                <a:stretch>
                  <a:fillRect/>
                </a:stretch>
              </p:blipFill>
              <p:spPr>
                <a:xfrm>
                  <a:off x="2583400" y="1956560"/>
                  <a:ext cx="2142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 name="Freihand 12">
                  <a:extLst>
                    <a:ext uri="{FF2B5EF4-FFF2-40B4-BE49-F238E27FC236}">
                      <a16:creationId xmlns:a16="http://schemas.microsoft.com/office/drawing/2014/main" id="{DC17A9AC-1AE2-51D3-DD13-1116D92267FB}"/>
                    </a:ext>
                  </a:extLst>
                </p14:cNvPr>
                <p14:cNvContentPartPr/>
                <p14:nvPr/>
              </p14:nvContentPartPr>
              <p14:xfrm>
                <a:off x="3709120" y="1299560"/>
                <a:ext cx="1280520" cy="786600"/>
              </p14:xfrm>
            </p:contentPart>
          </mc:Choice>
          <mc:Fallback xmlns="">
            <p:pic>
              <p:nvPicPr>
                <p:cNvPr id="13" name="Freihand 12">
                  <a:extLst>
                    <a:ext uri="{FF2B5EF4-FFF2-40B4-BE49-F238E27FC236}">
                      <a16:creationId xmlns:a16="http://schemas.microsoft.com/office/drawing/2014/main" id="{DC17A9AC-1AE2-51D3-DD13-1116D92267FB}"/>
                    </a:ext>
                  </a:extLst>
                </p:cNvPr>
                <p:cNvPicPr/>
                <p:nvPr/>
              </p:nvPicPr>
              <p:blipFill>
                <a:blip r:embed="rId139"/>
                <a:stretch>
                  <a:fillRect/>
                </a:stretch>
              </p:blipFill>
              <p:spPr>
                <a:xfrm>
                  <a:off x="3700480" y="1290920"/>
                  <a:ext cx="1298160" cy="804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 name="Freihand 14">
                  <a:extLst>
                    <a:ext uri="{FF2B5EF4-FFF2-40B4-BE49-F238E27FC236}">
                      <a16:creationId xmlns:a16="http://schemas.microsoft.com/office/drawing/2014/main" id="{28014A81-72A0-E64B-3195-6054EEC5D39C}"/>
                    </a:ext>
                  </a:extLst>
                </p14:cNvPr>
                <p14:cNvContentPartPr/>
                <p14:nvPr/>
              </p14:nvContentPartPr>
              <p14:xfrm>
                <a:off x="5196640" y="1255280"/>
                <a:ext cx="141120" cy="319320"/>
              </p14:xfrm>
            </p:contentPart>
          </mc:Choice>
          <mc:Fallback xmlns="">
            <p:pic>
              <p:nvPicPr>
                <p:cNvPr id="15" name="Freihand 14">
                  <a:extLst>
                    <a:ext uri="{FF2B5EF4-FFF2-40B4-BE49-F238E27FC236}">
                      <a16:creationId xmlns:a16="http://schemas.microsoft.com/office/drawing/2014/main" id="{28014A81-72A0-E64B-3195-6054EEC5D39C}"/>
                    </a:ext>
                  </a:extLst>
                </p:cNvPr>
                <p:cNvPicPr/>
                <p:nvPr/>
              </p:nvPicPr>
              <p:blipFill>
                <a:blip r:embed="rId141"/>
                <a:stretch>
                  <a:fillRect/>
                </a:stretch>
              </p:blipFill>
              <p:spPr>
                <a:xfrm>
                  <a:off x="5187640" y="1246280"/>
                  <a:ext cx="1587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 name="Freihand 15">
                  <a:extLst>
                    <a:ext uri="{FF2B5EF4-FFF2-40B4-BE49-F238E27FC236}">
                      <a16:creationId xmlns:a16="http://schemas.microsoft.com/office/drawing/2014/main" id="{65985AD7-B641-35C5-1CFF-F93AB34587DA}"/>
                    </a:ext>
                  </a:extLst>
                </p14:cNvPr>
                <p14:cNvContentPartPr/>
                <p14:nvPr/>
              </p14:nvContentPartPr>
              <p14:xfrm>
                <a:off x="5373400" y="1300640"/>
                <a:ext cx="360" cy="360"/>
              </p14:xfrm>
            </p:contentPart>
          </mc:Choice>
          <mc:Fallback xmlns="">
            <p:pic>
              <p:nvPicPr>
                <p:cNvPr id="16" name="Freihand 15">
                  <a:extLst>
                    <a:ext uri="{FF2B5EF4-FFF2-40B4-BE49-F238E27FC236}">
                      <a16:creationId xmlns:a16="http://schemas.microsoft.com/office/drawing/2014/main" id="{65985AD7-B641-35C5-1CFF-F93AB34587DA}"/>
                    </a:ext>
                  </a:extLst>
                </p:cNvPr>
                <p:cNvPicPr/>
                <p:nvPr/>
              </p:nvPicPr>
              <p:blipFill>
                <a:blip r:embed="rId53"/>
                <a:stretch>
                  <a:fillRect/>
                </a:stretch>
              </p:blipFill>
              <p:spPr>
                <a:xfrm>
                  <a:off x="5364400" y="1292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 name="Freihand 16">
                  <a:extLst>
                    <a:ext uri="{FF2B5EF4-FFF2-40B4-BE49-F238E27FC236}">
                      <a16:creationId xmlns:a16="http://schemas.microsoft.com/office/drawing/2014/main" id="{65F76FB9-33A0-D2D9-D1C1-1008E341351A}"/>
                    </a:ext>
                  </a:extLst>
                </p14:cNvPr>
                <p14:cNvContentPartPr/>
                <p14:nvPr/>
              </p14:nvContentPartPr>
              <p14:xfrm>
                <a:off x="5325880" y="1154480"/>
                <a:ext cx="31320" cy="11880"/>
              </p14:xfrm>
            </p:contentPart>
          </mc:Choice>
          <mc:Fallback xmlns="">
            <p:pic>
              <p:nvPicPr>
                <p:cNvPr id="17" name="Freihand 16">
                  <a:extLst>
                    <a:ext uri="{FF2B5EF4-FFF2-40B4-BE49-F238E27FC236}">
                      <a16:creationId xmlns:a16="http://schemas.microsoft.com/office/drawing/2014/main" id="{65F76FB9-33A0-D2D9-D1C1-1008E341351A}"/>
                    </a:ext>
                  </a:extLst>
                </p:cNvPr>
                <p:cNvPicPr/>
                <p:nvPr/>
              </p:nvPicPr>
              <p:blipFill>
                <a:blip r:embed="rId144"/>
                <a:stretch>
                  <a:fillRect/>
                </a:stretch>
              </p:blipFill>
              <p:spPr>
                <a:xfrm>
                  <a:off x="5317240" y="1145480"/>
                  <a:ext cx="4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5" name="Freihand 24">
                  <a:extLst>
                    <a:ext uri="{FF2B5EF4-FFF2-40B4-BE49-F238E27FC236}">
                      <a16:creationId xmlns:a16="http://schemas.microsoft.com/office/drawing/2014/main" id="{CE9EC370-BE57-5AB2-C98B-CAD68380F438}"/>
                    </a:ext>
                  </a:extLst>
                </p14:cNvPr>
                <p14:cNvContentPartPr/>
                <p14:nvPr/>
              </p14:nvContentPartPr>
              <p14:xfrm>
                <a:off x="5429200" y="1185080"/>
                <a:ext cx="111960" cy="199080"/>
              </p14:xfrm>
            </p:contentPart>
          </mc:Choice>
          <mc:Fallback xmlns="">
            <p:pic>
              <p:nvPicPr>
                <p:cNvPr id="25" name="Freihand 24">
                  <a:extLst>
                    <a:ext uri="{FF2B5EF4-FFF2-40B4-BE49-F238E27FC236}">
                      <a16:creationId xmlns:a16="http://schemas.microsoft.com/office/drawing/2014/main" id="{CE9EC370-BE57-5AB2-C98B-CAD68380F438}"/>
                    </a:ext>
                  </a:extLst>
                </p:cNvPr>
                <p:cNvPicPr/>
                <p:nvPr/>
              </p:nvPicPr>
              <p:blipFill>
                <a:blip r:embed="rId146"/>
                <a:stretch>
                  <a:fillRect/>
                </a:stretch>
              </p:blipFill>
              <p:spPr>
                <a:xfrm>
                  <a:off x="5420200" y="1176440"/>
                  <a:ext cx="129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 name="Freihand 25">
                  <a:extLst>
                    <a:ext uri="{FF2B5EF4-FFF2-40B4-BE49-F238E27FC236}">
                      <a16:creationId xmlns:a16="http://schemas.microsoft.com/office/drawing/2014/main" id="{EE9B58F2-03FA-9C06-3251-507A27B8615C}"/>
                    </a:ext>
                  </a:extLst>
                </p14:cNvPr>
                <p14:cNvContentPartPr/>
                <p14:nvPr/>
              </p14:nvContentPartPr>
              <p14:xfrm>
                <a:off x="6360880" y="1163120"/>
                <a:ext cx="102960" cy="171720"/>
              </p14:xfrm>
            </p:contentPart>
          </mc:Choice>
          <mc:Fallback xmlns="">
            <p:pic>
              <p:nvPicPr>
                <p:cNvPr id="26" name="Freihand 25">
                  <a:extLst>
                    <a:ext uri="{FF2B5EF4-FFF2-40B4-BE49-F238E27FC236}">
                      <a16:creationId xmlns:a16="http://schemas.microsoft.com/office/drawing/2014/main" id="{EE9B58F2-03FA-9C06-3251-507A27B8615C}"/>
                    </a:ext>
                  </a:extLst>
                </p:cNvPr>
                <p:cNvPicPr/>
                <p:nvPr/>
              </p:nvPicPr>
              <p:blipFill>
                <a:blip r:embed="rId148"/>
                <a:stretch>
                  <a:fillRect/>
                </a:stretch>
              </p:blipFill>
              <p:spPr>
                <a:xfrm>
                  <a:off x="6352240" y="1154480"/>
                  <a:ext cx="120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7" name="Freihand 26">
                  <a:extLst>
                    <a:ext uri="{FF2B5EF4-FFF2-40B4-BE49-F238E27FC236}">
                      <a16:creationId xmlns:a16="http://schemas.microsoft.com/office/drawing/2014/main" id="{ADDD4BFB-A97D-D3D7-81FF-E8A4DED531FE}"/>
                    </a:ext>
                  </a:extLst>
                </p14:cNvPr>
                <p14:cNvContentPartPr/>
                <p14:nvPr/>
              </p14:nvContentPartPr>
              <p14:xfrm>
                <a:off x="6514600" y="1043240"/>
                <a:ext cx="88560" cy="294840"/>
              </p14:xfrm>
            </p:contentPart>
          </mc:Choice>
          <mc:Fallback xmlns="">
            <p:pic>
              <p:nvPicPr>
                <p:cNvPr id="27" name="Freihand 26">
                  <a:extLst>
                    <a:ext uri="{FF2B5EF4-FFF2-40B4-BE49-F238E27FC236}">
                      <a16:creationId xmlns:a16="http://schemas.microsoft.com/office/drawing/2014/main" id="{ADDD4BFB-A97D-D3D7-81FF-E8A4DED531FE}"/>
                    </a:ext>
                  </a:extLst>
                </p:cNvPr>
                <p:cNvPicPr/>
                <p:nvPr/>
              </p:nvPicPr>
              <p:blipFill>
                <a:blip r:embed="rId150"/>
                <a:stretch>
                  <a:fillRect/>
                </a:stretch>
              </p:blipFill>
              <p:spPr>
                <a:xfrm>
                  <a:off x="6505960" y="1034600"/>
                  <a:ext cx="106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8" name="Freihand 27">
                  <a:extLst>
                    <a:ext uri="{FF2B5EF4-FFF2-40B4-BE49-F238E27FC236}">
                      <a16:creationId xmlns:a16="http://schemas.microsoft.com/office/drawing/2014/main" id="{7CB24DED-911E-76AC-4B6F-7824B97CEEAF}"/>
                    </a:ext>
                  </a:extLst>
                </p14:cNvPr>
                <p14:cNvContentPartPr/>
                <p14:nvPr/>
              </p14:nvContentPartPr>
              <p14:xfrm>
                <a:off x="6693520" y="1211720"/>
                <a:ext cx="99720" cy="133920"/>
              </p14:xfrm>
            </p:contentPart>
          </mc:Choice>
          <mc:Fallback xmlns="">
            <p:pic>
              <p:nvPicPr>
                <p:cNvPr id="28" name="Freihand 27">
                  <a:extLst>
                    <a:ext uri="{FF2B5EF4-FFF2-40B4-BE49-F238E27FC236}">
                      <a16:creationId xmlns:a16="http://schemas.microsoft.com/office/drawing/2014/main" id="{7CB24DED-911E-76AC-4B6F-7824B97CEEAF}"/>
                    </a:ext>
                  </a:extLst>
                </p:cNvPr>
                <p:cNvPicPr/>
                <p:nvPr/>
              </p:nvPicPr>
              <p:blipFill>
                <a:blip r:embed="rId152"/>
                <a:stretch>
                  <a:fillRect/>
                </a:stretch>
              </p:blipFill>
              <p:spPr>
                <a:xfrm>
                  <a:off x="6684880" y="1203080"/>
                  <a:ext cx="117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9" name="Freihand 28">
                  <a:extLst>
                    <a:ext uri="{FF2B5EF4-FFF2-40B4-BE49-F238E27FC236}">
                      <a16:creationId xmlns:a16="http://schemas.microsoft.com/office/drawing/2014/main" id="{993FC53C-753F-AB31-527F-F6CFDF1EB872}"/>
                    </a:ext>
                  </a:extLst>
                </p14:cNvPr>
                <p14:cNvContentPartPr/>
                <p14:nvPr/>
              </p14:nvContentPartPr>
              <p14:xfrm>
                <a:off x="7094200" y="1071680"/>
                <a:ext cx="19800" cy="253800"/>
              </p14:xfrm>
            </p:contentPart>
          </mc:Choice>
          <mc:Fallback xmlns="">
            <p:pic>
              <p:nvPicPr>
                <p:cNvPr id="29" name="Freihand 28">
                  <a:extLst>
                    <a:ext uri="{FF2B5EF4-FFF2-40B4-BE49-F238E27FC236}">
                      <a16:creationId xmlns:a16="http://schemas.microsoft.com/office/drawing/2014/main" id="{993FC53C-753F-AB31-527F-F6CFDF1EB872}"/>
                    </a:ext>
                  </a:extLst>
                </p:cNvPr>
                <p:cNvPicPr/>
                <p:nvPr/>
              </p:nvPicPr>
              <p:blipFill>
                <a:blip r:embed="rId154"/>
                <a:stretch>
                  <a:fillRect/>
                </a:stretch>
              </p:blipFill>
              <p:spPr>
                <a:xfrm>
                  <a:off x="7085560" y="1063040"/>
                  <a:ext cx="37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 name="Freihand 29">
                  <a:extLst>
                    <a:ext uri="{FF2B5EF4-FFF2-40B4-BE49-F238E27FC236}">
                      <a16:creationId xmlns:a16="http://schemas.microsoft.com/office/drawing/2014/main" id="{5C3BE05D-1294-9634-F55C-66595FDE18FE}"/>
                    </a:ext>
                  </a:extLst>
                </p14:cNvPr>
                <p14:cNvContentPartPr/>
                <p14:nvPr/>
              </p14:nvContentPartPr>
              <p14:xfrm>
                <a:off x="7022920" y="1252040"/>
                <a:ext cx="209160" cy="72720"/>
              </p14:xfrm>
            </p:contentPart>
          </mc:Choice>
          <mc:Fallback xmlns="">
            <p:pic>
              <p:nvPicPr>
                <p:cNvPr id="30" name="Freihand 29">
                  <a:extLst>
                    <a:ext uri="{FF2B5EF4-FFF2-40B4-BE49-F238E27FC236}">
                      <a16:creationId xmlns:a16="http://schemas.microsoft.com/office/drawing/2014/main" id="{5C3BE05D-1294-9634-F55C-66595FDE18FE}"/>
                    </a:ext>
                  </a:extLst>
                </p:cNvPr>
                <p:cNvPicPr/>
                <p:nvPr/>
              </p:nvPicPr>
              <p:blipFill>
                <a:blip r:embed="rId156"/>
                <a:stretch>
                  <a:fillRect/>
                </a:stretch>
              </p:blipFill>
              <p:spPr>
                <a:xfrm>
                  <a:off x="7014280" y="1243400"/>
                  <a:ext cx="226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 name="Freihand 30">
                  <a:extLst>
                    <a:ext uri="{FF2B5EF4-FFF2-40B4-BE49-F238E27FC236}">
                      <a16:creationId xmlns:a16="http://schemas.microsoft.com/office/drawing/2014/main" id="{E4914D6A-FC54-4875-FCB1-9CDE085C2BB7}"/>
                    </a:ext>
                  </a:extLst>
                </p14:cNvPr>
                <p14:cNvContentPartPr/>
                <p14:nvPr/>
              </p14:nvContentPartPr>
              <p14:xfrm>
                <a:off x="7021840" y="1083560"/>
                <a:ext cx="166680" cy="18720"/>
              </p14:xfrm>
            </p:contentPart>
          </mc:Choice>
          <mc:Fallback xmlns="">
            <p:pic>
              <p:nvPicPr>
                <p:cNvPr id="31" name="Freihand 30">
                  <a:extLst>
                    <a:ext uri="{FF2B5EF4-FFF2-40B4-BE49-F238E27FC236}">
                      <a16:creationId xmlns:a16="http://schemas.microsoft.com/office/drawing/2014/main" id="{E4914D6A-FC54-4875-FCB1-9CDE085C2BB7}"/>
                    </a:ext>
                  </a:extLst>
                </p:cNvPr>
                <p:cNvPicPr/>
                <p:nvPr/>
              </p:nvPicPr>
              <p:blipFill>
                <a:blip r:embed="rId158"/>
                <a:stretch>
                  <a:fillRect/>
                </a:stretch>
              </p:blipFill>
              <p:spPr>
                <a:xfrm>
                  <a:off x="7012840" y="1074920"/>
                  <a:ext cx="184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2" name="Freihand 31">
                  <a:extLst>
                    <a:ext uri="{FF2B5EF4-FFF2-40B4-BE49-F238E27FC236}">
                      <a16:creationId xmlns:a16="http://schemas.microsoft.com/office/drawing/2014/main" id="{1652F412-F698-5B3A-DA12-36A2357A64EB}"/>
                    </a:ext>
                  </a:extLst>
                </p14:cNvPr>
                <p14:cNvContentPartPr/>
                <p14:nvPr/>
              </p14:nvContentPartPr>
              <p14:xfrm>
                <a:off x="7263040" y="1163120"/>
                <a:ext cx="114480" cy="133920"/>
              </p14:xfrm>
            </p:contentPart>
          </mc:Choice>
          <mc:Fallback xmlns="">
            <p:pic>
              <p:nvPicPr>
                <p:cNvPr id="32" name="Freihand 31">
                  <a:extLst>
                    <a:ext uri="{FF2B5EF4-FFF2-40B4-BE49-F238E27FC236}">
                      <a16:creationId xmlns:a16="http://schemas.microsoft.com/office/drawing/2014/main" id="{1652F412-F698-5B3A-DA12-36A2357A64EB}"/>
                    </a:ext>
                  </a:extLst>
                </p:cNvPr>
                <p:cNvPicPr/>
                <p:nvPr/>
              </p:nvPicPr>
              <p:blipFill>
                <a:blip r:embed="rId160"/>
                <a:stretch>
                  <a:fillRect/>
                </a:stretch>
              </p:blipFill>
              <p:spPr>
                <a:xfrm>
                  <a:off x="7254040" y="1154480"/>
                  <a:ext cx="132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3" name="Freihand 32">
                  <a:extLst>
                    <a:ext uri="{FF2B5EF4-FFF2-40B4-BE49-F238E27FC236}">
                      <a16:creationId xmlns:a16="http://schemas.microsoft.com/office/drawing/2014/main" id="{DEA20556-922F-8485-A8C7-89C8C32892E8}"/>
                    </a:ext>
                  </a:extLst>
                </p14:cNvPr>
                <p14:cNvContentPartPr/>
                <p14:nvPr/>
              </p14:nvContentPartPr>
              <p14:xfrm>
                <a:off x="7435120" y="1130000"/>
                <a:ext cx="153000" cy="336960"/>
              </p14:xfrm>
            </p:contentPart>
          </mc:Choice>
          <mc:Fallback xmlns="">
            <p:pic>
              <p:nvPicPr>
                <p:cNvPr id="33" name="Freihand 32">
                  <a:extLst>
                    <a:ext uri="{FF2B5EF4-FFF2-40B4-BE49-F238E27FC236}">
                      <a16:creationId xmlns:a16="http://schemas.microsoft.com/office/drawing/2014/main" id="{DEA20556-922F-8485-A8C7-89C8C32892E8}"/>
                    </a:ext>
                  </a:extLst>
                </p:cNvPr>
                <p:cNvPicPr/>
                <p:nvPr/>
              </p:nvPicPr>
              <p:blipFill>
                <a:blip r:embed="rId162"/>
                <a:stretch>
                  <a:fillRect/>
                </a:stretch>
              </p:blipFill>
              <p:spPr>
                <a:xfrm>
                  <a:off x="7426120" y="1121360"/>
                  <a:ext cx="1706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 name="Freihand 33">
                  <a:extLst>
                    <a:ext uri="{FF2B5EF4-FFF2-40B4-BE49-F238E27FC236}">
                      <a16:creationId xmlns:a16="http://schemas.microsoft.com/office/drawing/2014/main" id="{E05F1149-83DB-7F7A-1039-57D7F37D0329}"/>
                    </a:ext>
                  </a:extLst>
                </p14:cNvPr>
                <p14:cNvContentPartPr/>
                <p14:nvPr/>
              </p14:nvContentPartPr>
              <p14:xfrm>
                <a:off x="7623400" y="976640"/>
                <a:ext cx="273600" cy="304560"/>
              </p14:xfrm>
            </p:contentPart>
          </mc:Choice>
          <mc:Fallback xmlns="">
            <p:pic>
              <p:nvPicPr>
                <p:cNvPr id="34" name="Freihand 33">
                  <a:extLst>
                    <a:ext uri="{FF2B5EF4-FFF2-40B4-BE49-F238E27FC236}">
                      <a16:creationId xmlns:a16="http://schemas.microsoft.com/office/drawing/2014/main" id="{E05F1149-83DB-7F7A-1039-57D7F37D0329}"/>
                    </a:ext>
                  </a:extLst>
                </p:cNvPr>
                <p:cNvPicPr/>
                <p:nvPr/>
              </p:nvPicPr>
              <p:blipFill>
                <a:blip r:embed="rId164"/>
                <a:stretch>
                  <a:fillRect/>
                </a:stretch>
              </p:blipFill>
              <p:spPr>
                <a:xfrm>
                  <a:off x="7614400" y="968000"/>
                  <a:ext cx="2912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 name="Freihand 34">
                  <a:extLst>
                    <a:ext uri="{FF2B5EF4-FFF2-40B4-BE49-F238E27FC236}">
                      <a16:creationId xmlns:a16="http://schemas.microsoft.com/office/drawing/2014/main" id="{446EADF0-FB82-915A-1F31-AFCCFA7F6D54}"/>
                    </a:ext>
                  </a:extLst>
                </p14:cNvPr>
                <p14:cNvContentPartPr/>
                <p14:nvPr/>
              </p14:nvContentPartPr>
              <p14:xfrm>
                <a:off x="8206240" y="968720"/>
                <a:ext cx="239400" cy="267480"/>
              </p14:xfrm>
            </p:contentPart>
          </mc:Choice>
          <mc:Fallback xmlns="">
            <p:pic>
              <p:nvPicPr>
                <p:cNvPr id="35" name="Freihand 34">
                  <a:extLst>
                    <a:ext uri="{FF2B5EF4-FFF2-40B4-BE49-F238E27FC236}">
                      <a16:creationId xmlns:a16="http://schemas.microsoft.com/office/drawing/2014/main" id="{446EADF0-FB82-915A-1F31-AFCCFA7F6D54}"/>
                    </a:ext>
                  </a:extLst>
                </p:cNvPr>
                <p:cNvPicPr/>
                <p:nvPr/>
              </p:nvPicPr>
              <p:blipFill>
                <a:blip r:embed="rId166"/>
                <a:stretch>
                  <a:fillRect/>
                </a:stretch>
              </p:blipFill>
              <p:spPr>
                <a:xfrm>
                  <a:off x="8197600" y="959720"/>
                  <a:ext cx="2570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 name="Freihand 35">
                  <a:extLst>
                    <a:ext uri="{FF2B5EF4-FFF2-40B4-BE49-F238E27FC236}">
                      <a16:creationId xmlns:a16="http://schemas.microsoft.com/office/drawing/2014/main" id="{8691BF1F-B19A-7C7B-34BB-7FB74DEE872D}"/>
                    </a:ext>
                  </a:extLst>
                </p14:cNvPr>
                <p14:cNvContentPartPr/>
                <p14:nvPr/>
              </p14:nvContentPartPr>
              <p14:xfrm>
                <a:off x="8518720" y="1057280"/>
                <a:ext cx="133920" cy="191160"/>
              </p14:xfrm>
            </p:contentPart>
          </mc:Choice>
          <mc:Fallback xmlns="">
            <p:pic>
              <p:nvPicPr>
                <p:cNvPr id="36" name="Freihand 35">
                  <a:extLst>
                    <a:ext uri="{FF2B5EF4-FFF2-40B4-BE49-F238E27FC236}">
                      <a16:creationId xmlns:a16="http://schemas.microsoft.com/office/drawing/2014/main" id="{8691BF1F-B19A-7C7B-34BB-7FB74DEE872D}"/>
                    </a:ext>
                  </a:extLst>
                </p:cNvPr>
                <p:cNvPicPr/>
                <p:nvPr/>
              </p:nvPicPr>
              <p:blipFill>
                <a:blip r:embed="rId168"/>
                <a:stretch>
                  <a:fillRect/>
                </a:stretch>
              </p:blipFill>
              <p:spPr>
                <a:xfrm>
                  <a:off x="8509720" y="1048280"/>
                  <a:ext cx="151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 name="Freihand 36">
                  <a:extLst>
                    <a:ext uri="{FF2B5EF4-FFF2-40B4-BE49-F238E27FC236}">
                      <a16:creationId xmlns:a16="http://schemas.microsoft.com/office/drawing/2014/main" id="{FC19A311-05A7-B8E9-8462-042C639EBFF9}"/>
                    </a:ext>
                  </a:extLst>
                </p14:cNvPr>
                <p14:cNvContentPartPr/>
                <p14:nvPr/>
              </p14:nvContentPartPr>
              <p14:xfrm>
                <a:off x="8658400" y="910400"/>
                <a:ext cx="123480" cy="313920"/>
              </p14:xfrm>
            </p:contentPart>
          </mc:Choice>
          <mc:Fallback xmlns="">
            <p:pic>
              <p:nvPicPr>
                <p:cNvPr id="37" name="Freihand 36">
                  <a:extLst>
                    <a:ext uri="{FF2B5EF4-FFF2-40B4-BE49-F238E27FC236}">
                      <a16:creationId xmlns:a16="http://schemas.microsoft.com/office/drawing/2014/main" id="{FC19A311-05A7-B8E9-8462-042C639EBFF9}"/>
                    </a:ext>
                  </a:extLst>
                </p:cNvPr>
                <p:cNvPicPr/>
                <p:nvPr/>
              </p:nvPicPr>
              <p:blipFill>
                <a:blip r:embed="rId170"/>
                <a:stretch>
                  <a:fillRect/>
                </a:stretch>
              </p:blipFill>
              <p:spPr>
                <a:xfrm>
                  <a:off x="8649400" y="901400"/>
                  <a:ext cx="1411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 name="Freihand 37">
                  <a:extLst>
                    <a:ext uri="{FF2B5EF4-FFF2-40B4-BE49-F238E27FC236}">
                      <a16:creationId xmlns:a16="http://schemas.microsoft.com/office/drawing/2014/main" id="{F6DE7AA8-E14C-4638-C2C9-A881F2607E09}"/>
                    </a:ext>
                  </a:extLst>
                </p14:cNvPr>
                <p14:cNvContentPartPr/>
                <p14:nvPr/>
              </p14:nvContentPartPr>
              <p14:xfrm>
                <a:off x="8846680" y="1064840"/>
                <a:ext cx="86760" cy="157680"/>
              </p14:xfrm>
            </p:contentPart>
          </mc:Choice>
          <mc:Fallback xmlns="">
            <p:pic>
              <p:nvPicPr>
                <p:cNvPr id="38" name="Freihand 37">
                  <a:extLst>
                    <a:ext uri="{FF2B5EF4-FFF2-40B4-BE49-F238E27FC236}">
                      <a16:creationId xmlns:a16="http://schemas.microsoft.com/office/drawing/2014/main" id="{F6DE7AA8-E14C-4638-C2C9-A881F2607E09}"/>
                    </a:ext>
                  </a:extLst>
                </p:cNvPr>
                <p:cNvPicPr/>
                <p:nvPr/>
              </p:nvPicPr>
              <p:blipFill>
                <a:blip r:embed="rId172"/>
                <a:stretch>
                  <a:fillRect/>
                </a:stretch>
              </p:blipFill>
              <p:spPr>
                <a:xfrm>
                  <a:off x="8838040" y="1055840"/>
                  <a:ext cx="104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 name="Freihand 38">
                  <a:extLst>
                    <a:ext uri="{FF2B5EF4-FFF2-40B4-BE49-F238E27FC236}">
                      <a16:creationId xmlns:a16="http://schemas.microsoft.com/office/drawing/2014/main" id="{CB86FD0B-5B10-A396-0F74-4A7F9247FAE3}"/>
                    </a:ext>
                  </a:extLst>
                </p14:cNvPr>
                <p14:cNvContentPartPr/>
                <p14:nvPr/>
              </p14:nvContentPartPr>
              <p14:xfrm>
                <a:off x="9184360" y="1050800"/>
                <a:ext cx="242280" cy="162000"/>
              </p14:xfrm>
            </p:contentPart>
          </mc:Choice>
          <mc:Fallback xmlns="">
            <p:pic>
              <p:nvPicPr>
                <p:cNvPr id="39" name="Freihand 38">
                  <a:extLst>
                    <a:ext uri="{FF2B5EF4-FFF2-40B4-BE49-F238E27FC236}">
                      <a16:creationId xmlns:a16="http://schemas.microsoft.com/office/drawing/2014/main" id="{CB86FD0B-5B10-A396-0F74-4A7F9247FAE3}"/>
                    </a:ext>
                  </a:extLst>
                </p:cNvPr>
                <p:cNvPicPr/>
                <p:nvPr/>
              </p:nvPicPr>
              <p:blipFill>
                <a:blip r:embed="rId174"/>
                <a:stretch>
                  <a:fillRect/>
                </a:stretch>
              </p:blipFill>
              <p:spPr>
                <a:xfrm>
                  <a:off x="9175360" y="1041800"/>
                  <a:ext cx="259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 name="Freihand 39">
                  <a:extLst>
                    <a:ext uri="{FF2B5EF4-FFF2-40B4-BE49-F238E27FC236}">
                      <a16:creationId xmlns:a16="http://schemas.microsoft.com/office/drawing/2014/main" id="{B05D4CE8-BFD2-9040-A80A-8492F5FC01A2}"/>
                    </a:ext>
                  </a:extLst>
                </p14:cNvPr>
                <p14:cNvContentPartPr/>
                <p14:nvPr/>
              </p14:nvContentPartPr>
              <p14:xfrm>
                <a:off x="9548320" y="1025960"/>
                <a:ext cx="138960" cy="208800"/>
              </p14:xfrm>
            </p:contentPart>
          </mc:Choice>
          <mc:Fallback xmlns="">
            <p:pic>
              <p:nvPicPr>
                <p:cNvPr id="40" name="Freihand 39">
                  <a:extLst>
                    <a:ext uri="{FF2B5EF4-FFF2-40B4-BE49-F238E27FC236}">
                      <a16:creationId xmlns:a16="http://schemas.microsoft.com/office/drawing/2014/main" id="{B05D4CE8-BFD2-9040-A80A-8492F5FC01A2}"/>
                    </a:ext>
                  </a:extLst>
                </p:cNvPr>
                <p:cNvPicPr/>
                <p:nvPr/>
              </p:nvPicPr>
              <p:blipFill>
                <a:blip r:embed="rId176"/>
                <a:stretch>
                  <a:fillRect/>
                </a:stretch>
              </p:blipFill>
              <p:spPr>
                <a:xfrm>
                  <a:off x="9539320" y="1016960"/>
                  <a:ext cx="156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1" name="Freihand 40">
                  <a:extLst>
                    <a:ext uri="{FF2B5EF4-FFF2-40B4-BE49-F238E27FC236}">
                      <a16:creationId xmlns:a16="http://schemas.microsoft.com/office/drawing/2014/main" id="{A67F5A76-571E-7568-1642-D93EA62D25CC}"/>
                    </a:ext>
                  </a:extLst>
                </p14:cNvPr>
                <p14:cNvContentPartPr/>
                <p14:nvPr/>
              </p14:nvContentPartPr>
              <p14:xfrm>
                <a:off x="9720040" y="889520"/>
                <a:ext cx="203040" cy="338040"/>
              </p14:xfrm>
            </p:contentPart>
          </mc:Choice>
          <mc:Fallback xmlns="">
            <p:pic>
              <p:nvPicPr>
                <p:cNvPr id="41" name="Freihand 40">
                  <a:extLst>
                    <a:ext uri="{FF2B5EF4-FFF2-40B4-BE49-F238E27FC236}">
                      <a16:creationId xmlns:a16="http://schemas.microsoft.com/office/drawing/2014/main" id="{A67F5A76-571E-7568-1642-D93EA62D25CC}"/>
                    </a:ext>
                  </a:extLst>
                </p:cNvPr>
                <p:cNvPicPr/>
                <p:nvPr/>
              </p:nvPicPr>
              <p:blipFill>
                <a:blip r:embed="rId178"/>
                <a:stretch>
                  <a:fillRect/>
                </a:stretch>
              </p:blipFill>
              <p:spPr>
                <a:xfrm>
                  <a:off x="9711400" y="880520"/>
                  <a:ext cx="2206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 name="Freihand 46">
                  <a:extLst>
                    <a:ext uri="{FF2B5EF4-FFF2-40B4-BE49-F238E27FC236}">
                      <a16:creationId xmlns:a16="http://schemas.microsoft.com/office/drawing/2014/main" id="{6EE893F4-EC31-515A-0B58-3B24AA17399A}"/>
                    </a:ext>
                  </a:extLst>
                </p14:cNvPr>
                <p14:cNvContentPartPr/>
                <p14:nvPr/>
              </p14:nvContentPartPr>
              <p14:xfrm>
                <a:off x="10239880" y="905000"/>
                <a:ext cx="183600" cy="266040"/>
              </p14:xfrm>
            </p:contentPart>
          </mc:Choice>
          <mc:Fallback xmlns="">
            <p:pic>
              <p:nvPicPr>
                <p:cNvPr id="47" name="Freihand 46">
                  <a:extLst>
                    <a:ext uri="{FF2B5EF4-FFF2-40B4-BE49-F238E27FC236}">
                      <a16:creationId xmlns:a16="http://schemas.microsoft.com/office/drawing/2014/main" id="{6EE893F4-EC31-515A-0B58-3B24AA17399A}"/>
                    </a:ext>
                  </a:extLst>
                </p:cNvPr>
                <p:cNvPicPr/>
                <p:nvPr/>
              </p:nvPicPr>
              <p:blipFill>
                <a:blip r:embed="rId180"/>
                <a:stretch>
                  <a:fillRect/>
                </a:stretch>
              </p:blipFill>
              <p:spPr>
                <a:xfrm>
                  <a:off x="10231240" y="896000"/>
                  <a:ext cx="2012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CFE04291-94BF-FDF1-2450-9FE2AEBD3E89}"/>
                    </a:ext>
                  </a:extLst>
                </p14:cNvPr>
                <p14:cNvContentPartPr/>
                <p14:nvPr/>
              </p14:nvContentPartPr>
              <p14:xfrm>
                <a:off x="10432480" y="817520"/>
                <a:ext cx="286560" cy="339480"/>
              </p14:xfrm>
            </p:contentPart>
          </mc:Choice>
          <mc:Fallback xmlns="">
            <p:pic>
              <p:nvPicPr>
                <p:cNvPr id="48" name="Freihand 47">
                  <a:extLst>
                    <a:ext uri="{FF2B5EF4-FFF2-40B4-BE49-F238E27FC236}">
                      <a16:creationId xmlns:a16="http://schemas.microsoft.com/office/drawing/2014/main" id="{CFE04291-94BF-FDF1-2450-9FE2AEBD3E89}"/>
                    </a:ext>
                  </a:extLst>
                </p:cNvPr>
                <p:cNvPicPr/>
                <p:nvPr/>
              </p:nvPicPr>
              <p:blipFill>
                <a:blip r:embed="rId182"/>
                <a:stretch>
                  <a:fillRect/>
                </a:stretch>
              </p:blipFill>
              <p:spPr>
                <a:xfrm>
                  <a:off x="10423480" y="808520"/>
                  <a:ext cx="3042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33E29A16-FDCB-095C-BC59-6F6C8267BA83}"/>
                    </a:ext>
                  </a:extLst>
                </p14:cNvPr>
                <p14:cNvContentPartPr/>
                <p14:nvPr/>
              </p14:nvContentPartPr>
              <p14:xfrm>
                <a:off x="10705720" y="950000"/>
                <a:ext cx="159480" cy="316800"/>
              </p14:xfrm>
            </p:contentPart>
          </mc:Choice>
          <mc:Fallback xmlns="">
            <p:pic>
              <p:nvPicPr>
                <p:cNvPr id="49" name="Freihand 48">
                  <a:extLst>
                    <a:ext uri="{FF2B5EF4-FFF2-40B4-BE49-F238E27FC236}">
                      <a16:creationId xmlns:a16="http://schemas.microsoft.com/office/drawing/2014/main" id="{33E29A16-FDCB-095C-BC59-6F6C8267BA83}"/>
                    </a:ext>
                  </a:extLst>
                </p:cNvPr>
                <p:cNvPicPr/>
                <p:nvPr/>
              </p:nvPicPr>
              <p:blipFill>
                <a:blip r:embed="rId184"/>
                <a:stretch>
                  <a:fillRect/>
                </a:stretch>
              </p:blipFill>
              <p:spPr>
                <a:xfrm>
                  <a:off x="10697080" y="941360"/>
                  <a:ext cx="1771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89A5912D-50DB-6B53-FAFF-A27C420364A1}"/>
                    </a:ext>
                  </a:extLst>
                </p14:cNvPr>
                <p14:cNvContentPartPr/>
                <p14:nvPr/>
              </p14:nvContentPartPr>
              <p14:xfrm>
                <a:off x="10863040" y="748760"/>
                <a:ext cx="340920" cy="371520"/>
              </p14:xfrm>
            </p:contentPart>
          </mc:Choice>
          <mc:Fallback xmlns="">
            <p:pic>
              <p:nvPicPr>
                <p:cNvPr id="50" name="Freihand 49">
                  <a:extLst>
                    <a:ext uri="{FF2B5EF4-FFF2-40B4-BE49-F238E27FC236}">
                      <a16:creationId xmlns:a16="http://schemas.microsoft.com/office/drawing/2014/main" id="{89A5912D-50DB-6B53-FAFF-A27C420364A1}"/>
                    </a:ext>
                  </a:extLst>
                </p:cNvPr>
                <p:cNvPicPr/>
                <p:nvPr/>
              </p:nvPicPr>
              <p:blipFill>
                <a:blip r:embed="rId186"/>
                <a:stretch>
                  <a:fillRect/>
                </a:stretch>
              </p:blipFill>
              <p:spPr>
                <a:xfrm>
                  <a:off x="10854040" y="739760"/>
                  <a:ext cx="35856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2" name="Freihand 51">
                  <a:extLst>
                    <a:ext uri="{FF2B5EF4-FFF2-40B4-BE49-F238E27FC236}">
                      <a16:creationId xmlns:a16="http://schemas.microsoft.com/office/drawing/2014/main" id="{68C9D437-3D9F-3942-8E0D-AE52A848EBE9}"/>
                    </a:ext>
                  </a:extLst>
                </p14:cNvPr>
                <p14:cNvContentPartPr/>
                <p14:nvPr/>
              </p14:nvContentPartPr>
              <p14:xfrm>
                <a:off x="5085400" y="2040440"/>
                <a:ext cx="1871280" cy="178200"/>
              </p14:xfrm>
            </p:contentPart>
          </mc:Choice>
          <mc:Fallback xmlns="">
            <p:pic>
              <p:nvPicPr>
                <p:cNvPr id="52" name="Freihand 51">
                  <a:extLst>
                    <a:ext uri="{FF2B5EF4-FFF2-40B4-BE49-F238E27FC236}">
                      <a16:creationId xmlns:a16="http://schemas.microsoft.com/office/drawing/2014/main" id="{68C9D437-3D9F-3942-8E0D-AE52A848EBE9}"/>
                    </a:ext>
                  </a:extLst>
                </p:cNvPr>
                <p:cNvPicPr/>
                <p:nvPr/>
              </p:nvPicPr>
              <p:blipFill>
                <a:blip r:embed="rId188"/>
                <a:stretch>
                  <a:fillRect/>
                </a:stretch>
              </p:blipFill>
              <p:spPr>
                <a:xfrm>
                  <a:off x="5076760" y="2031440"/>
                  <a:ext cx="18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3" name="Freihand 52">
                  <a:extLst>
                    <a:ext uri="{FF2B5EF4-FFF2-40B4-BE49-F238E27FC236}">
                      <a16:creationId xmlns:a16="http://schemas.microsoft.com/office/drawing/2014/main" id="{9424365A-48CE-0813-2C3A-81D52759DAF5}"/>
                    </a:ext>
                  </a:extLst>
                </p14:cNvPr>
                <p14:cNvContentPartPr/>
                <p14:nvPr/>
              </p14:nvContentPartPr>
              <p14:xfrm>
                <a:off x="6313720" y="1812560"/>
                <a:ext cx="252720" cy="120960"/>
              </p14:xfrm>
            </p:contentPart>
          </mc:Choice>
          <mc:Fallback xmlns="">
            <p:pic>
              <p:nvPicPr>
                <p:cNvPr id="53" name="Freihand 52">
                  <a:extLst>
                    <a:ext uri="{FF2B5EF4-FFF2-40B4-BE49-F238E27FC236}">
                      <a16:creationId xmlns:a16="http://schemas.microsoft.com/office/drawing/2014/main" id="{9424365A-48CE-0813-2C3A-81D52759DAF5}"/>
                    </a:ext>
                  </a:extLst>
                </p:cNvPr>
                <p:cNvPicPr/>
                <p:nvPr/>
              </p:nvPicPr>
              <p:blipFill>
                <a:blip r:embed="rId190"/>
                <a:stretch>
                  <a:fillRect/>
                </a:stretch>
              </p:blipFill>
              <p:spPr>
                <a:xfrm>
                  <a:off x="6304720" y="1803920"/>
                  <a:ext cx="270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F00EB643-0777-C639-77C6-486D8D5C74C7}"/>
                    </a:ext>
                  </a:extLst>
                </p14:cNvPr>
                <p14:cNvContentPartPr/>
                <p14:nvPr/>
              </p14:nvContentPartPr>
              <p14:xfrm>
                <a:off x="6189880" y="1829840"/>
                <a:ext cx="169920" cy="222120"/>
              </p14:xfrm>
            </p:contentPart>
          </mc:Choice>
          <mc:Fallback xmlns="">
            <p:pic>
              <p:nvPicPr>
                <p:cNvPr id="54" name="Freihand 53">
                  <a:extLst>
                    <a:ext uri="{FF2B5EF4-FFF2-40B4-BE49-F238E27FC236}">
                      <a16:creationId xmlns:a16="http://schemas.microsoft.com/office/drawing/2014/main" id="{F00EB643-0777-C639-77C6-486D8D5C74C7}"/>
                    </a:ext>
                  </a:extLst>
                </p:cNvPr>
                <p:cNvPicPr/>
                <p:nvPr/>
              </p:nvPicPr>
              <p:blipFill>
                <a:blip r:embed="rId192"/>
                <a:stretch>
                  <a:fillRect/>
                </a:stretch>
              </p:blipFill>
              <p:spPr>
                <a:xfrm>
                  <a:off x="6181240" y="1820840"/>
                  <a:ext cx="187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F1785D44-DA06-032F-6D4A-1ABB020EC809}"/>
                    </a:ext>
                  </a:extLst>
                </p14:cNvPr>
                <p14:cNvContentPartPr/>
                <p14:nvPr/>
              </p14:nvContentPartPr>
              <p14:xfrm>
                <a:off x="6862720" y="1649480"/>
                <a:ext cx="338760" cy="211680"/>
              </p14:xfrm>
            </p:contentPart>
          </mc:Choice>
          <mc:Fallback xmlns="">
            <p:pic>
              <p:nvPicPr>
                <p:cNvPr id="56" name="Freihand 55">
                  <a:extLst>
                    <a:ext uri="{FF2B5EF4-FFF2-40B4-BE49-F238E27FC236}">
                      <a16:creationId xmlns:a16="http://schemas.microsoft.com/office/drawing/2014/main" id="{F1785D44-DA06-032F-6D4A-1ABB020EC809}"/>
                    </a:ext>
                  </a:extLst>
                </p:cNvPr>
                <p:cNvPicPr/>
                <p:nvPr/>
              </p:nvPicPr>
              <p:blipFill>
                <a:blip r:embed="rId194"/>
                <a:stretch>
                  <a:fillRect/>
                </a:stretch>
              </p:blipFill>
              <p:spPr>
                <a:xfrm>
                  <a:off x="6853720" y="1640480"/>
                  <a:ext cx="3564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7" name="Freihand 56">
                  <a:extLst>
                    <a:ext uri="{FF2B5EF4-FFF2-40B4-BE49-F238E27FC236}">
                      <a16:creationId xmlns:a16="http://schemas.microsoft.com/office/drawing/2014/main" id="{0F500E09-1EC5-9E76-180A-A79BEE4C24D5}"/>
                    </a:ext>
                  </a:extLst>
                </p14:cNvPr>
                <p14:cNvContentPartPr/>
                <p14:nvPr/>
              </p14:nvContentPartPr>
              <p14:xfrm>
                <a:off x="7216600" y="1675760"/>
                <a:ext cx="249840" cy="152280"/>
              </p14:xfrm>
            </p:contentPart>
          </mc:Choice>
          <mc:Fallback xmlns="">
            <p:pic>
              <p:nvPicPr>
                <p:cNvPr id="57" name="Freihand 56">
                  <a:extLst>
                    <a:ext uri="{FF2B5EF4-FFF2-40B4-BE49-F238E27FC236}">
                      <a16:creationId xmlns:a16="http://schemas.microsoft.com/office/drawing/2014/main" id="{0F500E09-1EC5-9E76-180A-A79BEE4C24D5}"/>
                    </a:ext>
                  </a:extLst>
                </p:cNvPr>
                <p:cNvPicPr/>
                <p:nvPr/>
              </p:nvPicPr>
              <p:blipFill>
                <a:blip r:embed="rId196"/>
                <a:stretch>
                  <a:fillRect/>
                </a:stretch>
              </p:blipFill>
              <p:spPr>
                <a:xfrm>
                  <a:off x="7207600" y="1666760"/>
                  <a:ext cx="267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8" name="Freihand 57">
                  <a:extLst>
                    <a:ext uri="{FF2B5EF4-FFF2-40B4-BE49-F238E27FC236}">
                      <a16:creationId xmlns:a16="http://schemas.microsoft.com/office/drawing/2014/main" id="{21C4C144-0930-8CD2-6B3B-0AC51695AB95}"/>
                    </a:ext>
                  </a:extLst>
                </p14:cNvPr>
                <p14:cNvContentPartPr/>
                <p14:nvPr/>
              </p14:nvContentPartPr>
              <p14:xfrm>
                <a:off x="7529080" y="1681880"/>
                <a:ext cx="129240" cy="126720"/>
              </p14:xfrm>
            </p:contentPart>
          </mc:Choice>
          <mc:Fallback xmlns="">
            <p:pic>
              <p:nvPicPr>
                <p:cNvPr id="58" name="Freihand 57">
                  <a:extLst>
                    <a:ext uri="{FF2B5EF4-FFF2-40B4-BE49-F238E27FC236}">
                      <a16:creationId xmlns:a16="http://schemas.microsoft.com/office/drawing/2014/main" id="{21C4C144-0930-8CD2-6B3B-0AC51695AB95}"/>
                    </a:ext>
                  </a:extLst>
                </p:cNvPr>
                <p:cNvPicPr/>
                <p:nvPr/>
              </p:nvPicPr>
              <p:blipFill>
                <a:blip r:embed="rId198"/>
                <a:stretch>
                  <a:fillRect/>
                </a:stretch>
              </p:blipFill>
              <p:spPr>
                <a:xfrm>
                  <a:off x="7520440" y="1673240"/>
                  <a:ext cx="146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0" name="Freihand 59">
                  <a:extLst>
                    <a:ext uri="{FF2B5EF4-FFF2-40B4-BE49-F238E27FC236}">
                      <a16:creationId xmlns:a16="http://schemas.microsoft.com/office/drawing/2014/main" id="{210C5D5A-D51F-D78F-2E5F-95406B6E379B}"/>
                    </a:ext>
                  </a:extLst>
                </p14:cNvPr>
                <p14:cNvContentPartPr/>
                <p14:nvPr/>
              </p14:nvContentPartPr>
              <p14:xfrm>
                <a:off x="7676680" y="1546880"/>
                <a:ext cx="224640" cy="291960"/>
              </p14:xfrm>
            </p:contentPart>
          </mc:Choice>
          <mc:Fallback xmlns="">
            <p:pic>
              <p:nvPicPr>
                <p:cNvPr id="60" name="Freihand 59">
                  <a:extLst>
                    <a:ext uri="{FF2B5EF4-FFF2-40B4-BE49-F238E27FC236}">
                      <a16:creationId xmlns:a16="http://schemas.microsoft.com/office/drawing/2014/main" id="{210C5D5A-D51F-D78F-2E5F-95406B6E379B}"/>
                    </a:ext>
                  </a:extLst>
                </p:cNvPr>
                <p:cNvPicPr/>
                <p:nvPr/>
              </p:nvPicPr>
              <p:blipFill>
                <a:blip r:embed="rId200"/>
                <a:stretch>
                  <a:fillRect/>
                </a:stretch>
              </p:blipFill>
              <p:spPr>
                <a:xfrm>
                  <a:off x="7667680" y="1538240"/>
                  <a:ext cx="2422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1" name="Freihand 60">
                  <a:extLst>
                    <a:ext uri="{FF2B5EF4-FFF2-40B4-BE49-F238E27FC236}">
                      <a16:creationId xmlns:a16="http://schemas.microsoft.com/office/drawing/2014/main" id="{769C6A40-8158-229A-ED05-231CF5E7DEB7}"/>
                    </a:ext>
                  </a:extLst>
                </p14:cNvPr>
                <p14:cNvContentPartPr/>
                <p14:nvPr/>
              </p14:nvContentPartPr>
              <p14:xfrm>
                <a:off x="7969360" y="1616720"/>
                <a:ext cx="157680" cy="180360"/>
              </p14:xfrm>
            </p:contentPart>
          </mc:Choice>
          <mc:Fallback xmlns="">
            <p:pic>
              <p:nvPicPr>
                <p:cNvPr id="61" name="Freihand 60">
                  <a:extLst>
                    <a:ext uri="{FF2B5EF4-FFF2-40B4-BE49-F238E27FC236}">
                      <a16:creationId xmlns:a16="http://schemas.microsoft.com/office/drawing/2014/main" id="{769C6A40-8158-229A-ED05-231CF5E7DEB7}"/>
                    </a:ext>
                  </a:extLst>
                </p:cNvPr>
                <p:cNvPicPr/>
                <p:nvPr/>
              </p:nvPicPr>
              <p:blipFill>
                <a:blip r:embed="rId202"/>
                <a:stretch>
                  <a:fillRect/>
                </a:stretch>
              </p:blipFill>
              <p:spPr>
                <a:xfrm>
                  <a:off x="7960360" y="1607720"/>
                  <a:ext cx="175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2" name="Freihand 61">
                  <a:extLst>
                    <a:ext uri="{FF2B5EF4-FFF2-40B4-BE49-F238E27FC236}">
                      <a16:creationId xmlns:a16="http://schemas.microsoft.com/office/drawing/2014/main" id="{5F827348-400B-9286-58C7-95EDF87EA146}"/>
                    </a:ext>
                  </a:extLst>
                </p14:cNvPr>
                <p14:cNvContentPartPr/>
                <p14:nvPr/>
              </p14:nvContentPartPr>
              <p14:xfrm>
                <a:off x="8276800" y="1616720"/>
                <a:ext cx="533160" cy="185040"/>
              </p14:xfrm>
            </p:contentPart>
          </mc:Choice>
          <mc:Fallback xmlns="">
            <p:pic>
              <p:nvPicPr>
                <p:cNvPr id="62" name="Freihand 61">
                  <a:extLst>
                    <a:ext uri="{FF2B5EF4-FFF2-40B4-BE49-F238E27FC236}">
                      <a16:creationId xmlns:a16="http://schemas.microsoft.com/office/drawing/2014/main" id="{5F827348-400B-9286-58C7-95EDF87EA146}"/>
                    </a:ext>
                  </a:extLst>
                </p:cNvPr>
                <p:cNvPicPr/>
                <p:nvPr/>
              </p:nvPicPr>
              <p:blipFill>
                <a:blip r:embed="rId204"/>
                <a:stretch>
                  <a:fillRect/>
                </a:stretch>
              </p:blipFill>
              <p:spPr>
                <a:xfrm>
                  <a:off x="8268160" y="1607720"/>
                  <a:ext cx="550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3" name="Freihand 62">
                  <a:extLst>
                    <a:ext uri="{FF2B5EF4-FFF2-40B4-BE49-F238E27FC236}">
                      <a16:creationId xmlns:a16="http://schemas.microsoft.com/office/drawing/2014/main" id="{D0F0954D-713D-82C5-7409-9866472D8ED0}"/>
                    </a:ext>
                  </a:extLst>
                </p14:cNvPr>
                <p14:cNvContentPartPr/>
                <p14:nvPr/>
              </p14:nvContentPartPr>
              <p14:xfrm>
                <a:off x="8713840" y="1501880"/>
                <a:ext cx="16200" cy="21960"/>
              </p14:xfrm>
            </p:contentPart>
          </mc:Choice>
          <mc:Fallback xmlns="">
            <p:pic>
              <p:nvPicPr>
                <p:cNvPr id="63" name="Freihand 62">
                  <a:extLst>
                    <a:ext uri="{FF2B5EF4-FFF2-40B4-BE49-F238E27FC236}">
                      <a16:creationId xmlns:a16="http://schemas.microsoft.com/office/drawing/2014/main" id="{D0F0954D-713D-82C5-7409-9866472D8ED0}"/>
                    </a:ext>
                  </a:extLst>
                </p:cNvPr>
                <p:cNvPicPr/>
                <p:nvPr/>
              </p:nvPicPr>
              <p:blipFill>
                <a:blip r:embed="rId206"/>
                <a:stretch>
                  <a:fillRect/>
                </a:stretch>
              </p:blipFill>
              <p:spPr>
                <a:xfrm>
                  <a:off x="8705200" y="1492880"/>
                  <a:ext cx="33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4" name="Freihand 63">
                  <a:extLst>
                    <a:ext uri="{FF2B5EF4-FFF2-40B4-BE49-F238E27FC236}">
                      <a16:creationId xmlns:a16="http://schemas.microsoft.com/office/drawing/2014/main" id="{082CDD8D-5800-F2F4-17A3-913D0814D42A}"/>
                    </a:ext>
                  </a:extLst>
                </p14:cNvPr>
                <p14:cNvContentPartPr/>
                <p14:nvPr/>
              </p14:nvContentPartPr>
              <p14:xfrm>
                <a:off x="8845600" y="1458320"/>
                <a:ext cx="233280" cy="266400"/>
              </p14:xfrm>
            </p:contentPart>
          </mc:Choice>
          <mc:Fallback xmlns="">
            <p:pic>
              <p:nvPicPr>
                <p:cNvPr id="64" name="Freihand 63">
                  <a:extLst>
                    <a:ext uri="{FF2B5EF4-FFF2-40B4-BE49-F238E27FC236}">
                      <a16:creationId xmlns:a16="http://schemas.microsoft.com/office/drawing/2014/main" id="{082CDD8D-5800-F2F4-17A3-913D0814D42A}"/>
                    </a:ext>
                  </a:extLst>
                </p:cNvPr>
                <p:cNvPicPr/>
                <p:nvPr/>
              </p:nvPicPr>
              <p:blipFill>
                <a:blip r:embed="rId208"/>
                <a:stretch>
                  <a:fillRect/>
                </a:stretch>
              </p:blipFill>
              <p:spPr>
                <a:xfrm>
                  <a:off x="8836600" y="1449680"/>
                  <a:ext cx="250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5" name="Freihand 64">
                  <a:extLst>
                    <a:ext uri="{FF2B5EF4-FFF2-40B4-BE49-F238E27FC236}">
                      <a16:creationId xmlns:a16="http://schemas.microsoft.com/office/drawing/2014/main" id="{953E715E-5CED-5306-4EC0-8152288554E3}"/>
                    </a:ext>
                  </a:extLst>
                </p14:cNvPr>
                <p14:cNvContentPartPr/>
                <p14:nvPr/>
              </p14:nvContentPartPr>
              <p14:xfrm>
                <a:off x="9310720" y="1621760"/>
                <a:ext cx="391320" cy="131040"/>
              </p14:xfrm>
            </p:contentPart>
          </mc:Choice>
          <mc:Fallback xmlns="">
            <p:pic>
              <p:nvPicPr>
                <p:cNvPr id="65" name="Freihand 64">
                  <a:extLst>
                    <a:ext uri="{FF2B5EF4-FFF2-40B4-BE49-F238E27FC236}">
                      <a16:creationId xmlns:a16="http://schemas.microsoft.com/office/drawing/2014/main" id="{953E715E-5CED-5306-4EC0-8152288554E3}"/>
                    </a:ext>
                  </a:extLst>
                </p:cNvPr>
                <p:cNvPicPr/>
                <p:nvPr/>
              </p:nvPicPr>
              <p:blipFill>
                <a:blip r:embed="rId210"/>
                <a:stretch>
                  <a:fillRect/>
                </a:stretch>
              </p:blipFill>
              <p:spPr>
                <a:xfrm>
                  <a:off x="9301720" y="1612760"/>
                  <a:ext cx="408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6" name="Freihand 65">
                  <a:extLst>
                    <a:ext uri="{FF2B5EF4-FFF2-40B4-BE49-F238E27FC236}">
                      <a16:creationId xmlns:a16="http://schemas.microsoft.com/office/drawing/2014/main" id="{0BFAC56B-40ED-AACF-8DCD-20A4F2CBD8C1}"/>
                    </a:ext>
                  </a:extLst>
                </p14:cNvPr>
                <p14:cNvContentPartPr/>
                <p14:nvPr/>
              </p14:nvContentPartPr>
              <p14:xfrm>
                <a:off x="9771520" y="1590440"/>
                <a:ext cx="228600" cy="149400"/>
              </p14:xfrm>
            </p:contentPart>
          </mc:Choice>
          <mc:Fallback xmlns="">
            <p:pic>
              <p:nvPicPr>
                <p:cNvPr id="66" name="Freihand 65">
                  <a:extLst>
                    <a:ext uri="{FF2B5EF4-FFF2-40B4-BE49-F238E27FC236}">
                      <a16:creationId xmlns:a16="http://schemas.microsoft.com/office/drawing/2014/main" id="{0BFAC56B-40ED-AACF-8DCD-20A4F2CBD8C1}"/>
                    </a:ext>
                  </a:extLst>
                </p:cNvPr>
                <p:cNvPicPr/>
                <p:nvPr/>
              </p:nvPicPr>
              <p:blipFill>
                <a:blip r:embed="rId212"/>
                <a:stretch>
                  <a:fillRect/>
                </a:stretch>
              </p:blipFill>
              <p:spPr>
                <a:xfrm>
                  <a:off x="9762880" y="1581440"/>
                  <a:ext cx="246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7" name="Freihand 66">
                  <a:extLst>
                    <a:ext uri="{FF2B5EF4-FFF2-40B4-BE49-F238E27FC236}">
                      <a16:creationId xmlns:a16="http://schemas.microsoft.com/office/drawing/2014/main" id="{370803CE-940A-B877-BFA5-F333FD5B41A7}"/>
                    </a:ext>
                  </a:extLst>
                </p14:cNvPr>
                <p14:cNvContentPartPr/>
                <p14:nvPr/>
              </p14:nvContentPartPr>
              <p14:xfrm>
                <a:off x="10008760" y="1603400"/>
                <a:ext cx="254160" cy="113760"/>
              </p14:xfrm>
            </p:contentPart>
          </mc:Choice>
          <mc:Fallback xmlns="">
            <p:pic>
              <p:nvPicPr>
                <p:cNvPr id="67" name="Freihand 66">
                  <a:extLst>
                    <a:ext uri="{FF2B5EF4-FFF2-40B4-BE49-F238E27FC236}">
                      <a16:creationId xmlns:a16="http://schemas.microsoft.com/office/drawing/2014/main" id="{370803CE-940A-B877-BFA5-F333FD5B41A7}"/>
                    </a:ext>
                  </a:extLst>
                </p:cNvPr>
                <p:cNvPicPr/>
                <p:nvPr/>
              </p:nvPicPr>
              <p:blipFill>
                <a:blip r:embed="rId214"/>
                <a:stretch>
                  <a:fillRect/>
                </a:stretch>
              </p:blipFill>
              <p:spPr>
                <a:xfrm>
                  <a:off x="10000120" y="1594400"/>
                  <a:ext cx="271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8" name="Freihand 67">
                  <a:extLst>
                    <a:ext uri="{FF2B5EF4-FFF2-40B4-BE49-F238E27FC236}">
                      <a16:creationId xmlns:a16="http://schemas.microsoft.com/office/drawing/2014/main" id="{BC5AC23A-5C15-5955-5F1D-AD43FB1E6BF2}"/>
                    </a:ext>
                  </a:extLst>
                </p14:cNvPr>
                <p14:cNvContentPartPr/>
                <p14:nvPr/>
              </p14:nvContentPartPr>
              <p14:xfrm>
                <a:off x="10456960" y="1440680"/>
                <a:ext cx="250560" cy="268200"/>
              </p14:xfrm>
            </p:contentPart>
          </mc:Choice>
          <mc:Fallback xmlns="">
            <p:pic>
              <p:nvPicPr>
                <p:cNvPr id="68" name="Freihand 67">
                  <a:extLst>
                    <a:ext uri="{FF2B5EF4-FFF2-40B4-BE49-F238E27FC236}">
                      <a16:creationId xmlns:a16="http://schemas.microsoft.com/office/drawing/2014/main" id="{BC5AC23A-5C15-5955-5F1D-AD43FB1E6BF2}"/>
                    </a:ext>
                  </a:extLst>
                </p:cNvPr>
                <p:cNvPicPr/>
                <p:nvPr/>
              </p:nvPicPr>
              <p:blipFill>
                <a:blip r:embed="rId216"/>
                <a:stretch>
                  <a:fillRect/>
                </a:stretch>
              </p:blipFill>
              <p:spPr>
                <a:xfrm>
                  <a:off x="10448320" y="1432040"/>
                  <a:ext cx="268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9" name="Freihand 68">
                  <a:extLst>
                    <a:ext uri="{FF2B5EF4-FFF2-40B4-BE49-F238E27FC236}">
                      <a16:creationId xmlns:a16="http://schemas.microsoft.com/office/drawing/2014/main" id="{0FD39055-F863-C8FD-E411-B439C3C8A769}"/>
                    </a:ext>
                  </a:extLst>
                </p14:cNvPr>
                <p14:cNvContentPartPr/>
                <p14:nvPr/>
              </p14:nvContentPartPr>
              <p14:xfrm>
                <a:off x="10582960" y="1596920"/>
                <a:ext cx="12960" cy="168120"/>
              </p14:xfrm>
            </p:contentPart>
          </mc:Choice>
          <mc:Fallback xmlns="">
            <p:pic>
              <p:nvPicPr>
                <p:cNvPr id="69" name="Freihand 68">
                  <a:extLst>
                    <a:ext uri="{FF2B5EF4-FFF2-40B4-BE49-F238E27FC236}">
                      <a16:creationId xmlns:a16="http://schemas.microsoft.com/office/drawing/2014/main" id="{0FD39055-F863-C8FD-E411-B439C3C8A769}"/>
                    </a:ext>
                  </a:extLst>
                </p:cNvPr>
                <p:cNvPicPr/>
                <p:nvPr/>
              </p:nvPicPr>
              <p:blipFill>
                <a:blip r:embed="rId218"/>
                <a:stretch>
                  <a:fillRect/>
                </a:stretch>
              </p:blipFill>
              <p:spPr>
                <a:xfrm>
                  <a:off x="10574320" y="1588280"/>
                  <a:ext cx="30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0" name="Freihand 69">
                  <a:extLst>
                    <a:ext uri="{FF2B5EF4-FFF2-40B4-BE49-F238E27FC236}">
                      <a16:creationId xmlns:a16="http://schemas.microsoft.com/office/drawing/2014/main" id="{094D69C6-4435-1347-674C-6F6C4CC3BA5A}"/>
                    </a:ext>
                  </a:extLst>
                </p14:cNvPr>
                <p14:cNvContentPartPr/>
                <p14:nvPr/>
              </p14:nvContentPartPr>
              <p14:xfrm>
                <a:off x="10737760" y="1453280"/>
                <a:ext cx="56520" cy="255240"/>
              </p14:xfrm>
            </p:contentPart>
          </mc:Choice>
          <mc:Fallback xmlns="">
            <p:pic>
              <p:nvPicPr>
                <p:cNvPr id="70" name="Freihand 69">
                  <a:extLst>
                    <a:ext uri="{FF2B5EF4-FFF2-40B4-BE49-F238E27FC236}">
                      <a16:creationId xmlns:a16="http://schemas.microsoft.com/office/drawing/2014/main" id="{094D69C6-4435-1347-674C-6F6C4CC3BA5A}"/>
                    </a:ext>
                  </a:extLst>
                </p:cNvPr>
                <p:cNvPicPr/>
                <p:nvPr/>
              </p:nvPicPr>
              <p:blipFill>
                <a:blip r:embed="rId220"/>
                <a:stretch>
                  <a:fillRect/>
                </a:stretch>
              </p:blipFill>
              <p:spPr>
                <a:xfrm>
                  <a:off x="10728760" y="1444280"/>
                  <a:ext cx="74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1" name="Freihand 70">
                  <a:extLst>
                    <a:ext uri="{FF2B5EF4-FFF2-40B4-BE49-F238E27FC236}">
                      <a16:creationId xmlns:a16="http://schemas.microsoft.com/office/drawing/2014/main" id="{8A26E564-E21C-591D-4615-F4A3CFCE7CA6}"/>
                    </a:ext>
                  </a:extLst>
                </p14:cNvPr>
                <p14:cNvContentPartPr/>
                <p14:nvPr/>
              </p14:nvContentPartPr>
              <p14:xfrm>
                <a:off x="10801840" y="1520960"/>
                <a:ext cx="438480" cy="182160"/>
              </p14:xfrm>
            </p:contentPart>
          </mc:Choice>
          <mc:Fallback xmlns="">
            <p:pic>
              <p:nvPicPr>
                <p:cNvPr id="71" name="Freihand 70">
                  <a:extLst>
                    <a:ext uri="{FF2B5EF4-FFF2-40B4-BE49-F238E27FC236}">
                      <a16:creationId xmlns:a16="http://schemas.microsoft.com/office/drawing/2014/main" id="{8A26E564-E21C-591D-4615-F4A3CFCE7CA6}"/>
                    </a:ext>
                  </a:extLst>
                </p:cNvPr>
                <p:cNvPicPr/>
                <p:nvPr/>
              </p:nvPicPr>
              <p:blipFill>
                <a:blip r:embed="rId222"/>
                <a:stretch>
                  <a:fillRect/>
                </a:stretch>
              </p:blipFill>
              <p:spPr>
                <a:xfrm>
                  <a:off x="10793200" y="1512320"/>
                  <a:ext cx="456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2" name="Freihand 71">
                  <a:extLst>
                    <a:ext uri="{FF2B5EF4-FFF2-40B4-BE49-F238E27FC236}">
                      <a16:creationId xmlns:a16="http://schemas.microsoft.com/office/drawing/2014/main" id="{6DAB4A56-EAFC-3ECA-6A46-F070AD971932}"/>
                    </a:ext>
                  </a:extLst>
                </p14:cNvPr>
                <p14:cNvContentPartPr/>
                <p14:nvPr/>
              </p14:nvContentPartPr>
              <p14:xfrm>
                <a:off x="11173360" y="1449320"/>
                <a:ext cx="34920" cy="23040"/>
              </p14:xfrm>
            </p:contentPart>
          </mc:Choice>
          <mc:Fallback xmlns="">
            <p:pic>
              <p:nvPicPr>
                <p:cNvPr id="72" name="Freihand 71">
                  <a:extLst>
                    <a:ext uri="{FF2B5EF4-FFF2-40B4-BE49-F238E27FC236}">
                      <a16:creationId xmlns:a16="http://schemas.microsoft.com/office/drawing/2014/main" id="{6DAB4A56-EAFC-3ECA-6A46-F070AD971932}"/>
                    </a:ext>
                  </a:extLst>
                </p:cNvPr>
                <p:cNvPicPr/>
                <p:nvPr/>
              </p:nvPicPr>
              <p:blipFill>
                <a:blip r:embed="rId224"/>
                <a:stretch>
                  <a:fillRect/>
                </a:stretch>
              </p:blipFill>
              <p:spPr>
                <a:xfrm>
                  <a:off x="11164720" y="1440680"/>
                  <a:ext cx="52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3" name="Freihand 72">
                  <a:extLst>
                    <a:ext uri="{FF2B5EF4-FFF2-40B4-BE49-F238E27FC236}">
                      <a16:creationId xmlns:a16="http://schemas.microsoft.com/office/drawing/2014/main" id="{CC62A5E0-3A45-376F-E611-B09BC10A3E1C}"/>
                    </a:ext>
                  </a:extLst>
                </p14:cNvPr>
                <p14:cNvContentPartPr/>
                <p14:nvPr/>
              </p14:nvContentPartPr>
              <p14:xfrm>
                <a:off x="11359120" y="1484600"/>
                <a:ext cx="297000" cy="190440"/>
              </p14:xfrm>
            </p:contentPart>
          </mc:Choice>
          <mc:Fallback xmlns="">
            <p:pic>
              <p:nvPicPr>
                <p:cNvPr id="73" name="Freihand 72">
                  <a:extLst>
                    <a:ext uri="{FF2B5EF4-FFF2-40B4-BE49-F238E27FC236}">
                      <a16:creationId xmlns:a16="http://schemas.microsoft.com/office/drawing/2014/main" id="{CC62A5E0-3A45-376F-E611-B09BC10A3E1C}"/>
                    </a:ext>
                  </a:extLst>
                </p:cNvPr>
                <p:cNvPicPr/>
                <p:nvPr/>
              </p:nvPicPr>
              <p:blipFill>
                <a:blip r:embed="rId226"/>
                <a:stretch>
                  <a:fillRect/>
                </a:stretch>
              </p:blipFill>
              <p:spPr>
                <a:xfrm>
                  <a:off x="11350480" y="1475960"/>
                  <a:ext cx="314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5" name="Freihand 74">
                  <a:extLst>
                    <a:ext uri="{FF2B5EF4-FFF2-40B4-BE49-F238E27FC236}">
                      <a16:creationId xmlns:a16="http://schemas.microsoft.com/office/drawing/2014/main" id="{68143E6B-E606-1081-B333-7B2810EF8CE5}"/>
                    </a:ext>
                  </a:extLst>
                </p14:cNvPr>
                <p14:cNvContentPartPr/>
                <p14:nvPr/>
              </p14:nvContentPartPr>
              <p14:xfrm>
                <a:off x="9402520" y="1385240"/>
                <a:ext cx="48240" cy="142200"/>
              </p14:xfrm>
            </p:contentPart>
          </mc:Choice>
          <mc:Fallback xmlns="">
            <p:pic>
              <p:nvPicPr>
                <p:cNvPr id="75" name="Freihand 74">
                  <a:extLst>
                    <a:ext uri="{FF2B5EF4-FFF2-40B4-BE49-F238E27FC236}">
                      <a16:creationId xmlns:a16="http://schemas.microsoft.com/office/drawing/2014/main" id="{68143E6B-E606-1081-B333-7B2810EF8CE5}"/>
                    </a:ext>
                  </a:extLst>
                </p:cNvPr>
                <p:cNvPicPr/>
                <p:nvPr/>
              </p:nvPicPr>
              <p:blipFill>
                <a:blip r:embed="rId228"/>
                <a:stretch>
                  <a:fillRect/>
                </a:stretch>
              </p:blipFill>
              <p:spPr>
                <a:xfrm>
                  <a:off x="9393880" y="1376240"/>
                  <a:ext cx="65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6" name="Freihand 75">
                  <a:extLst>
                    <a:ext uri="{FF2B5EF4-FFF2-40B4-BE49-F238E27FC236}">
                      <a16:creationId xmlns:a16="http://schemas.microsoft.com/office/drawing/2014/main" id="{655109A0-E16C-2355-FD03-C87722B55C03}"/>
                    </a:ext>
                  </a:extLst>
                </p14:cNvPr>
                <p14:cNvContentPartPr/>
                <p14:nvPr/>
              </p14:nvContentPartPr>
              <p14:xfrm>
                <a:off x="723640" y="1893920"/>
                <a:ext cx="4234320" cy="179640"/>
              </p14:xfrm>
            </p:contentPart>
          </mc:Choice>
          <mc:Fallback xmlns="">
            <p:pic>
              <p:nvPicPr>
                <p:cNvPr id="76" name="Freihand 75">
                  <a:extLst>
                    <a:ext uri="{FF2B5EF4-FFF2-40B4-BE49-F238E27FC236}">
                      <a16:creationId xmlns:a16="http://schemas.microsoft.com/office/drawing/2014/main" id="{655109A0-E16C-2355-FD03-C87722B55C03}"/>
                    </a:ext>
                  </a:extLst>
                </p:cNvPr>
                <p:cNvPicPr/>
                <p:nvPr/>
              </p:nvPicPr>
              <p:blipFill>
                <a:blip r:embed="rId230"/>
                <a:stretch>
                  <a:fillRect/>
                </a:stretch>
              </p:blipFill>
              <p:spPr>
                <a:xfrm>
                  <a:off x="715000" y="1885280"/>
                  <a:ext cx="4251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 name="Freihand 77">
                  <a:extLst>
                    <a:ext uri="{FF2B5EF4-FFF2-40B4-BE49-F238E27FC236}">
                      <a16:creationId xmlns:a16="http://schemas.microsoft.com/office/drawing/2014/main" id="{CCCAE0FF-FCD5-EE65-1B1D-AAAE0E6648BC}"/>
                    </a:ext>
                  </a:extLst>
                </p14:cNvPr>
                <p14:cNvContentPartPr/>
                <p14:nvPr/>
              </p14:nvContentPartPr>
              <p14:xfrm>
                <a:off x="4072360" y="3309080"/>
                <a:ext cx="10440" cy="12960"/>
              </p14:xfrm>
            </p:contentPart>
          </mc:Choice>
          <mc:Fallback xmlns="">
            <p:pic>
              <p:nvPicPr>
                <p:cNvPr id="78" name="Freihand 77">
                  <a:extLst>
                    <a:ext uri="{FF2B5EF4-FFF2-40B4-BE49-F238E27FC236}">
                      <a16:creationId xmlns:a16="http://schemas.microsoft.com/office/drawing/2014/main" id="{CCCAE0FF-FCD5-EE65-1B1D-AAAE0E6648BC}"/>
                    </a:ext>
                  </a:extLst>
                </p:cNvPr>
                <p:cNvPicPr/>
                <p:nvPr/>
              </p:nvPicPr>
              <p:blipFill>
                <a:blip r:embed="rId232"/>
                <a:stretch>
                  <a:fillRect/>
                </a:stretch>
              </p:blipFill>
              <p:spPr>
                <a:xfrm>
                  <a:off x="4063360" y="3300440"/>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9" name="Freihand 78">
                  <a:extLst>
                    <a:ext uri="{FF2B5EF4-FFF2-40B4-BE49-F238E27FC236}">
                      <a16:creationId xmlns:a16="http://schemas.microsoft.com/office/drawing/2014/main" id="{8E80542C-E447-48AE-74ED-AF2C48FF053C}"/>
                    </a:ext>
                  </a:extLst>
                </p14:cNvPr>
                <p14:cNvContentPartPr/>
                <p14:nvPr/>
              </p14:nvContentPartPr>
              <p14:xfrm>
                <a:off x="4035640" y="3120800"/>
                <a:ext cx="159120" cy="220320"/>
              </p14:xfrm>
            </p:contentPart>
          </mc:Choice>
          <mc:Fallback xmlns="">
            <p:pic>
              <p:nvPicPr>
                <p:cNvPr id="79" name="Freihand 78">
                  <a:extLst>
                    <a:ext uri="{FF2B5EF4-FFF2-40B4-BE49-F238E27FC236}">
                      <a16:creationId xmlns:a16="http://schemas.microsoft.com/office/drawing/2014/main" id="{8E80542C-E447-48AE-74ED-AF2C48FF053C}"/>
                    </a:ext>
                  </a:extLst>
                </p:cNvPr>
                <p:cNvPicPr/>
                <p:nvPr/>
              </p:nvPicPr>
              <p:blipFill>
                <a:blip r:embed="rId234"/>
                <a:stretch>
                  <a:fillRect/>
                </a:stretch>
              </p:blipFill>
              <p:spPr>
                <a:xfrm>
                  <a:off x="4027000" y="3111800"/>
                  <a:ext cx="176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0" name="Freihand 79">
                  <a:extLst>
                    <a:ext uri="{FF2B5EF4-FFF2-40B4-BE49-F238E27FC236}">
                      <a16:creationId xmlns:a16="http://schemas.microsoft.com/office/drawing/2014/main" id="{CF9DDAD3-56B9-6327-7F5B-50BF4C8F7AB8}"/>
                    </a:ext>
                  </a:extLst>
                </p14:cNvPr>
                <p14:cNvContentPartPr/>
                <p14:nvPr/>
              </p14:nvContentPartPr>
              <p14:xfrm>
                <a:off x="4202320" y="2976080"/>
                <a:ext cx="54000" cy="329040"/>
              </p14:xfrm>
            </p:contentPart>
          </mc:Choice>
          <mc:Fallback xmlns="">
            <p:pic>
              <p:nvPicPr>
                <p:cNvPr id="80" name="Freihand 79">
                  <a:extLst>
                    <a:ext uri="{FF2B5EF4-FFF2-40B4-BE49-F238E27FC236}">
                      <a16:creationId xmlns:a16="http://schemas.microsoft.com/office/drawing/2014/main" id="{CF9DDAD3-56B9-6327-7F5B-50BF4C8F7AB8}"/>
                    </a:ext>
                  </a:extLst>
                </p:cNvPr>
                <p:cNvPicPr/>
                <p:nvPr/>
              </p:nvPicPr>
              <p:blipFill>
                <a:blip r:embed="rId236"/>
                <a:stretch>
                  <a:fillRect/>
                </a:stretch>
              </p:blipFill>
              <p:spPr>
                <a:xfrm>
                  <a:off x="4193320" y="2967440"/>
                  <a:ext cx="716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2" name="Freihand 81">
                  <a:extLst>
                    <a:ext uri="{FF2B5EF4-FFF2-40B4-BE49-F238E27FC236}">
                      <a16:creationId xmlns:a16="http://schemas.microsoft.com/office/drawing/2014/main" id="{A9BB37E5-FC54-6036-2FC2-EAA689CEF060}"/>
                    </a:ext>
                  </a:extLst>
                </p14:cNvPr>
                <p14:cNvContentPartPr/>
                <p14:nvPr/>
              </p14:nvContentPartPr>
              <p14:xfrm>
                <a:off x="4570600" y="3068960"/>
                <a:ext cx="135720" cy="235440"/>
              </p14:xfrm>
            </p:contentPart>
          </mc:Choice>
          <mc:Fallback xmlns="">
            <p:pic>
              <p:nvPicPr>
                <p:cNvPr id="82" name="Freihand 81">
                  <a:extLst>
                    <a:ext uri="{FF2B5EF4-FFF2-40B4-BE49-F238E27FC236}">
                      <a16:creationId xmlns:a16="http://schemas.microsoft.com/office/drawing/2014/main" id="{A9BB37E5-FC54-6036-2FC2-EAA689CEF060}"/>
                    </a:ext>
                  </a:extLst>
                </p:cNvPr>
                <p:cNvPicPr/>
                <p:nvPr/>
              </p:nvPicPr>
              <p:blipFill>
                <a:blip r:embed="rId238"/>
                <a:stretch>
                  <a:fillRect/>
                </a:stretch>
              </p:blipFill>
              <p:spPr>
                <a:xfrm>
                  <a:off x="4561960" y="3059960"/>
                  <a:ext cx="153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3" name="Freihand 82">
                  <a:extLst>
                    <a:ext uri="{FF2B5EF4-FFF2-40B4-BE49-F238E27FC236}">
                      <a16:creationId xmlns:a16="http://schemas.microsoft.com/office/drawing/2014/main" id="{6837C7AD-81BE-AA1F-7317-249BE20B210D}"/>
                    </a:ext>
                  </a:extLst>
                </p14:cNvPr>
                <p14:cNvContentPartPr/>
                <p14:nvPr/>
              </p14:nvContentPartPr>
              <p14:xfrm>
                <a:off x="4772920" y="3079400"/>
                <a:ext cx="88200" cy="166320"/>
              </p14:xfrm>
            </p:contentPart>
          </mc:Choice>
          <mc:Fallback xmlns="">
            <p:pic>
              <p:nvPicPr>
                <p:cNvPr id="83" name="Freihand 82">
                  <a:extLst>
                    <a:ext uri="{FF2B5EF4-FFF2-40B4-BE49-F238E27FC236}">
                      <a16:creationId xmlns:a16="http://schemas.microsoft.com/office/drawing/2014/main" id="{6837C7AD-81BE-AA1F-7317-249BE20B210D}"/>
                    </a:ext>
                  </a:extLst>
                </p:cNvPr>
                <p:cNvPicPr/>
                <p:nvPr/>
              </p:nvPicPr>
              <p:blipFill>
                <a:blip r:embed="rId240"/>
                <a:stretch>
                  <a:fillRect/>
                </a:stretch>
              </p:blipFill>
              <p:spPr>
                <a:xfrm>
                  <a:off x="4763920" y="3070760"/>
                  <a:ext cx="105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4" name="Freihand 83">
                  <a:extLst>
                    <a:ext uri="{FF2B5EF4-FFF2-40B4-BE49-F238E27FC236}">
                      <a16:creationId xmlns:a16="http://schemas.microsoft.com/office/drawing/2014/main" id="{0CA171C8-EE73-774D-E35A-3BFE387BE6BC}"/>
                    </a:ext>
                  </a:extLst>
                </p14:cNvPr>
                <p14:cNvContentPartPr/>
                <p14:nvPr/>
              </p14:nvContentPartPr>
              <p14:xfrm>
                <a:off x="4916920" y="3013520"/>
                <a:ext cx="119160" cy="207360"/>
              </p14:xfrm>
            </p:contentPart>
          </mc:Choice>
          <mc:Fallback xmlns="">
            <p:pic>
              <p:nvPicPr>
                <p:cNvPr id="84" name="Freihand 83">
                  <a:extLst>
                    <a:ext uri="{FF2B5EF4-FFF2-40B4-BE49-F238E27FC236}">
                      <a16:creationId xmlns:a16="http://schemas.microsoft.com/office/drawing/2014/main" id="{0CA171C8-EE73-774D-E35A-3BFE387BE6BC}"/>
                    </a:ext>
                  </a:extLst>
                </p:cNvPr>
                <p:cNvPicPr/>
                <p:nvPr/>
              </p:nvPicPr>
              <p:blipFill>
                <a:blip r:embed="rId242"/>
                <a:stretch>
                  <a:fillRect/>
                </a:stretch>
              </p:blipFill>
              <p:spPr>
                <a:xfrm>
                  <a:off x="4907920" y="3004520"/>
                  <a:ext cx="136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5" name="Freihand 84">
                  <a:extLst>
                    <a:ext uri="{FF2B5EF4-FFF2-40B4-BE49-F238E27FC236}">
                      <a16:creationId xmlns:a16="http://schemas.microsoft.com/office/drawing/2014/main" id="{57836245-4073-359F-526F-DD942C1159C0}"/>
                    </a:ext>
                  </a:extLst>
                </p14:cNvPr>
                <p14:cNvContentPartPr/>
                <p14:nvPr/>
              </p14:nvContentPartPr>
              <p14:xfrm>
                <a:off x="5097640" y="3087320"/>
                <a:ext cx="17280" cy="127080"/>
              </p14:xfrm>
            </p:contentPart>
          </mc:Choice>
          <mc:Fallback xmlns="">
            <p:pic>
              <p:nvPicPr>
                <p:cNvPr id="85" name="Freihand 84">
                  <a:extLst>
                    <a:ext uri="{FF2B5EF4-FFF2-40B4-BE49-F238E27FC236}">
                      <a16:creationId xmlns:a16="http://schemas.microsoft.com/office/drawing/2014/main" id="{57836245-4073-359F-526F-DD942C1159C0}"/>
                    </a:ext>
                  </a:extLst>
                </p:cNvPr>
                <p:cNvPicPr/>
                <p:nvPr/>
              </p:nvPicPr>
              <p:blipFill>
                <a:blip r:embed="rId244"/>
                <a:stretch>
                  <a:fillRect/>
                </a:stretch>
              </p:blipFill>
              <p:spPr>
                <a:xfrm>
                  <a:off x="5089000" y="3078320"/>
                  <a:ext cx="34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6" name="Freihand 85">
                  <a:extLst>
                    <a:ext uri="{FF2B5EF4-FFF2-40B4-BE49-F238E27FC236}">
                      <a16:creationId xmlns:a16="http://schemas.microsoft.com/office/drawing/2014/main" id="{A2D20ECC-566B-4C1F-765B-9535CDBFBE97}"/>
                    </a:ext>
                  </a:extLst>
                </p14:cNvPr>
                <p14:cNvContentPartPr/>
                <p14:nvPr/>
              </p14:nvContentPartPr>
              <p14:xfrm>
                <a:off x="5189800" y="2899760"/>
                <a:ext cx="459360" cy="278640"/>
              </p14:xfrm>
            </p:contentPart>
          </mc:Choice>
          <mc:Fallback xmlns="">
            <p:pic>
              <p:nvPicPr>
                <p:cNvPr id="86" name="Freihand 85">
                  <a:extLst>
                    <a:ext uri="{FF2B5EF4-FFF2-40B4-BE49-F238E27FC236}">
                      <a16:creationId xmlns:a16="http://schemas.microsoft.com/office/drawing/2014/main" id="{A2D20ECC-566B-4C1F-765B-9535CDBFBE97}"/>
                    </a:ext>
                  </a:extLst>
                </p:cNvPr>
                <p:cNvPicPr/>
                <p:nvPr/>
              </p:nvPicPr>
              <p:blipFill>
                <a:blip r:embed="rId246"/>
                <a:stretch>
                  <a:fillRect/>
                </a:stretch>
              </p:blipFill>
              <p:spPr>
                <a:xfrm>
                  <a:off x="5180800" y="2891120"/>
                  <a:ext cx="477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7" name="Freihand 86">
                  <a:extLst>
                    <a:ext uri="{FF2B5EF4-FFF2-40B4-BE49-F238E27FC236}">
                      <a16:creationId xmlns:a16="http://schemas.microsoft.com/office/drawing/2014/main" id="{96B10CC3-D0B0-204F-BD47-3A94AFD00950}"/>
                    </a:ext>
                  </a:extLst>
                </p14:cNvPr>
                <p14:cNvContentPartPr/>
                <p14:nvPr/>
              </p14:nvContentPartPr>
              <p14:xfrm>
                <a:off x="5081800" y="2851520"/>
                <a:ext cx="13680" cy="4680"/>
              </p14:xfrm>
            </p:contentPart>
          </mc:Choice>
          <mc:Fallback xmlns="">
            <p:pic>
              <p:nvPicPr>
                <p:cNvPr id="87" name="Freihand 86">
                  <a:extLst>
                    <a:ext uri="{FF2B5EF4-FFF2-40B4-BE49-F238E27FC236}">
                      <a16:creationId xmlns:a16="http://schemas.microsoft.com/office/drawing/2014/main" id="{96B10CC3-D0B0-204F-BD47-3A94AFD00950}"/>
                    </a:ext>
                  </a:extLst>
                </p:cNvPr>
                <p:cNvPicPr/>
                <p:nvPr/>
              </p:nvPicPr>
              <p:blipFill>
                <a:blip r:embed="rId248"/>
                <a:stretch>
                  <a:fillRect/>
                </a:stretch>
              </p:blipFill>
              <p:spPr>
                <a:xfrm>
                  <a:off x="5073160" y="2842520"/>
                  <a:ext cx="31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8" name="Freihand 87">
                  <a:extLst>
                    <a:ext uri="{FF2B5EF4-FFF2-40B4-BE49-F238E27FC236}">
                      <a16:creationId xmlns:a16="http://schemas.microsoft.com/office/drawing/2014/main" id="{9038C275-2910-878C-50EA-B65B4DB6D652}"/>
                    </a:ext>
                  </a:extLst>
                </p14:cNvPr>
                <p14:cNvContentPartPr/>
                <p14:nvPr/>
              </p14:nvContentPartPr>
              <p14:xfrm>
                <a:off x="5869840" y="2794280"/>
                <a:ext cx="147600" cy="280080"/>
              </p14:xfrm>
            </p:contentPart>
          </mc:Choice>
          <mc:Fallback xmlns="">
            <p:pic>
              <p:nvPicPr>
                <p:cNvPr id="88" name="Freihand 87">
                  <a:extLst>
                    <a:ext uri="{FF2B5EF4-FFF2-40B4-BE49-F238E27FC236}">
                      <a16:creationId xmlns:a16="http://schemas.microsoft.com/office/drawing/2014/main" id="{9038C275-2910-878C-50EA-B65B4DB6D652}"/>
                    </a:ext>
                  </a:extLst>
                </p:cNvPr>
                <p:cNvPicPr/>
                <p:nvPr/>
              </p:nvPicPr>
              <p:blipFill>
                <a:blip r:embed="rId250"/>
                <a:stretch>
                  <a:fillRect/>
                </a:stretch>
              </p:blipFill>
              <p:spPr>
                <a:xfrm>
                  <a:off x="5861200" y="2785640"/>
                  <a:ext cx="1652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9" name="Freihand 88">
                  <a:extLst>
                    <a:ext uri="{FF2B5EF4-FFF2-40B4-BE49-F238E27FC236}">
                      <a16:creationId xmlns:a16="http://schemas.microsoft.com/office/drawing/2014/main" id="{377C7C31-F81F-5910-E91C-D0CF434EBFA7}"/>
                    </a:ext>
                  </a:extLst>
                </p14:cNvPr>
                <p14:cNvContentPartPr/>
                <p14:nvPr/>
              </p14:nvContentPartPr>
              <p14:xfrm>
                <a:off x="5844280" y="2903000"/>
                <a:ext cx="191520" cy="33840"/>
              </p14:xfrm>
            </p:contentPart>
          </mc:Choice>
          <mc:Fallback xmlns="">
            <p:pic>
              <p:nvPicPr>
                <p:cNvPr id="89" name="Freihand 88">
                  <a:extLst>
                    <a:ext uri="{FF2B5EF4-FFF2-40B4-BE49-F238E27FC236}">
                      <a16:creationId xmlns:a16="http://schemas.microsoft.com/office/drawing/2014/main" id="{377C7C31-F81F-5910-E91C-D0CF434EBFA7}"/>
                    </a:ext>
                  </a:extLst>
                </p:cNvPr>
                <p:cNvPicPr/>
                <p:nvPr/>
              </p:nvPicPr>
              <p:blipFill>
                <a:blip r:embed="rId252"/>
                <a:stretch>
                  <a:fillRect/>
                </a:stretch>
              </p:blipFill>
              <p:spPr>
                <a:xfrm>
                  <a:off x="5835640" y="2894360"/>
                  <a:ext cx="20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0" name="Freihand 89">
                  <a:extLst>
                    <a:ext uri="{FF2B5EF4-FFF2-40B4-BE49-F238E27FC236}">
                      <a16:creationId xmlns:a16="http://schemas.microsoft.com/office/drawing/2014/main" id="{35FF295E-D83E-599F-019B-F520FE315946}"/>
                    </a:ext>
                  </a:extLst>
                </p14:cNvPr>
                <p14:cNvContentPartPr/>
                <p14:nvPr/>
              </p14:nvContentPartPr>
              <p14:xfrm>
                <a:off x="6071440" y="2733800"/>
                <a:ext cx="239040" cy="331200"/>
              </p14:xfrm>
            </p:contentPart>
          </mc:Choice>
          <mc:Fallback xmlns="">
            <p:pic>
              <p:nvPicPr>
                <p:cNvPr id="90" name="Freihand 89">
                  <a:extLst>
                    <a:ext uri="{FF2B5EF4-FFF2-40B4-BE49-F238E27FC236}">
                      <a16:creationId xmlns:a16="http://schemas.microsoft.com/office/drawing/2014/main" id="{35FF295E-D83E-599F-019B-F520FE315946}"/>
                    </a:ext>
                  </a:extLst>
                </p:cNvPr>
                <p:cNvPicPr/>
                <p:nvPr/>
              </p:nvPicPr>
              <p:blipFill>
                <a:blip r:embed="rId254"/>
                <a:stretch>
                  <a:fillRect/>
                </a:stretch>
              </p:blipFill>
              <p:spPr>
                <a:xfrm>
                  <a:off x="6062440" y="2724800"/>
                  <a:ext cx="2566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1" name="Freihand 90">
                  <a:extLst>
                    <a:ext uri="{FF2B5EF4-FFF2-40B4-BE49-F238E27FC236}">
                      <a16:creationId xmlns:a16="http://schemas.microsoft.com/office/drawing/2014/main" id="{367739AF-AF96-7BF9-34E7-C87D591CC688}"/>
                    </a:ext>
                  </a:extLst>
                </p14:cNvPr>
                <p14:cNvContentPartPr/>
                <p14:nvPr/>
              </p14:nvContentPartPr>
              <p14:xfrm>
                <a:off x="6333880" y="2729120"/>
                <a:ext cx="49680" cy="301680"/>
              </p14:xfrm>
            </p:contentPart>
          </mc:Choice>
          <mc:Fallback xmlns="">
            <p:pic>
              <p:nvPicPr>
                <p:cNvPr id="91" name="Freihand 90">
                  <a:extLst>
                    <a:ext uri="{FF2B5EF4-FFF2-40B4-BE49-F238E27FC236}">
                      <a16:creationId xmlns:a16="http://schemas.microsoft.com/office/drawing/2014/main" id="{367739AF-AF96-7BF9-34E7-C87D591CC688}"/>
                    </a:ext>
                  </a:extLst>
                </p:cNvPr>
                <p:cNvPicPr/>
                <p:nvPr/>
              </p:nvPicPr>
              <p:blipFill>
                <a:blip r:embed="rId256"/>
                <a:stretch>
                  <a:fillRect/>
                </a:stretch>
              </p:blipFill>
              <p:spPr>
                <a:xfrm>
                  <a:off x="6324880" y="2720120"/>
                  <a:ext cx="673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3" name="Freihand 92">
                  <a:extLst>
                    <a:ext uri="{FF2B5EF4-FFF2-40B4-BE49-F238E27FC236}">
                      <a16:creationId xmlns:a16="http://schemas.microsoft.com/office/drawing/2014/main" id="{DCD37933-CB85-48B8-C68F-36BC90B8EC0E}"/>
                    </a:ext>
                  </a:extLst>
                </p14:cNvPr>
                <p14:cNvContentPartPr/>
                <p14:nvPr/>
              </p14:nvContentPartPr>
              <p14:xfrm>
                <a:off x="4245160" y="3328520"/>
                <a:ext cx="1077480" cy="282600"/>
              </p14:xfrm>
            </p:contentPart>
          </mc:Choice>
          <mc:Fallback xmlns="">
            <p:pic>
              <p:nvPicPr>
                <p:cNvPr id="93" name="Freihand 92">
                  <a:extLst>
                    <a:ext uri="{FF2B5EF4-FFF2-40B4-BE49-F238E27FC236}">
                      <a16:creationId xmlns:a16="http://schemas.microsoft.com/office/drawing/2014/main" id="{DCD37933-CB85-48B8-C68F-36BC90B8EC0E}"/>
                    </a:ext>
                  </a:extLst>
                </p:cNvPr>
                <p:cNvPicPr/>
                <p:nvPr/>
              </p:nvPicPr>
              <p:blipFill>
                <a:blip r:embed="rId258"/>
                <a:stretch>
                  <a:fillRect/>
                </a:stretch>
              </p:blipFill>
              <p:spPr>
                <a:xfrm>
                  <a:off x="4236520" y="3319880"/>
                  <a:ext cx="10951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4" name="Freihand 93">
                  <a:extLst>
                    <a:ext uri="{FF2B5EF4-FFF2-40B4-BE49-F238E27FC236}">
                      <a16:creationId xmlns:a16="http://schemas.microsoft.com/office/drawing/2014/main" id="{FC5F58A3-5D21-2C08-385F-938AE6FC6624}"/>
                    </a:ext>
                  </a:extLst>
                </p14:cNvPr>
                <p14:cNvContentPartPr/>
                <p14:nvPr/>
              </p14:nvContentPartPr>
              <p14:xfrm>
                <a:off x="5259640" y="3439400"/>
                <a:ext cx="70560" cy="129600"/>
              </p14:xfrm>
            </p:contentPart>
          </mc:Choice>
          <mc:Fallback xmlns="">
            <p:pic>
              <p:nvPicPr>
                <p:cNvPr id="94" name="Freihand 93">
                  <a:extLst>
                    <a:ext uri="{FF2B5EF4-FFF2-40B4-BE49-F238E27FC236}">
                      <a16:creationId xmlns:a16="http://schemas.microsoft.com/office/drawing/2014/main" id="{FC5F58A3-5D21-2C08-385F-938AE6FC6624}"/>
                    </a:ext>
                  </a:extLst>
                </p:cNvPr>
                <p:cNvPicPr/>
                <p:nvPr/>
              </p:nvPicPr>
              <p:blipFill>
                <a:blip r:embed="rId260"/>
                <a:stretch>
                  <a:fillRect/>
                </a:stretch>
              </p:blipFill>
              <p:spPr>
                <a:xfrm>
                  <a:off x="5251000" y="3430760"/>
                  <a:ext cx="8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6" name="Freihand 95">
                  <a:extLst>
                    <a:ext uri="{FF2B5EF4-FFF2-40B4-BE49-F238E27FC236}">
                      <a16:creationId xmlns:a16="http://schemas.microsoft.com/office/drawing/2014/main" id="{8BC9051D-6317-7752-E543-8272BC817056}"/>
                    </a:ext>
                  </a:extLst>
                </p14:cNvPr>
                <p14:cNvContentPartPr/>
                <p14:nvPr/>
              </p14:nvContentPartPr>
              <p14:xfrm>
                <a:off x="4642960" y="3346880"/>
                <a:ext cx="615240" cy="271440"/>
              </p14:xfrm>
            </p:contentPart>
          </mc:Choice>
          <mc:Fallback xmlns="">
            <p:pic>
              <p:nvPicPr>
                <p:cNvPr id="96" name="Freihand 95">
                  <a:extLst>
                    <a:ext uri="{FF2B5EF4-FFF2-40B4-BE49-F238E27FC236}">
                      <a16:creationId xmlns:a16="http://schemas.microsoft.com/office/drawing/2014/main" id="{8BC9051D-6317-7752-E543-8272BC817056}"/>
                    </a:ext>
                  </a:extLst>
                </p:cNvPr>
                <p:cNvPicPr/>
                <p:nvPr/>
              </p:nvPicPr>
              <p:blipFill>
                <a:blip r:embed="rId262"/>
                <a:stretch>
                  <a:fillRect/>
                </a:stretch>
              </p:blipFill>
              <p:spPr>
                <a:xfrm>
                  <a:off x="4634320" y="3338240"/>
                  <a:ext cx="6328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7" name="Freihand 96">
                  <a:extLst>
                    <a:ext uri="{FF2B5EF4-FFF2-40B4-BE49-F238E27FC236}">
                      <a16:creationId xmlns:a16="http://schemas.microsoft.com/office/drawing/2014/main" id="{AC2A13FA-C1F7-BCCD-78E1-AF922582BB3A}"/>
                    </a:ext>
                  </a:extLst>
                </p14:cNvPr>
                <p14:cNvContentPartPr/>
                <p14:nvPr/>
              </p14:nvContentPartPr>
              <p14:xfrm>
                <a:off x="5195560" y="3369560"/>
                <a:ext cx="187200" cy="274320"/>
              </p14:xfrm>
            </p:contentPart>
          </mc:Choice>
          <mc:Fallback xmlns="">
            <p:pic>
              <p:nvPicPr>
                <p:cNvPr id="97" name="Freihand 96">
                  <a:extLst>
                    <a:ext uri="{FF2B5EF4-FFF2-40B4-BE49-F238E27FC236}">
                      <a16:creationId xmlns:a16="http://schemas.microsoft.com/office/drawing/2014/main" id="{AC2A13FA-C1F7-BCCD-78E1-AF922582BB3A}"/>
                    </a:ext>
                  </a:extLst>
                </p:cNvPr>
                <p:cNvPicPr/>
                <p:nvPr/>
              </p:nvPicPr>
              <p:blipFill>
                <a:blip r:embed="rId264"/>
                <a:stretch>
                  <a:fillRect/>
                </a:stretch>
              </p:blipFill>
              <p:spPr>
                <a:xfrm>
                  <a:off x="5186560" y="3360920"/>
                  <a:ext cx="204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9" name="Freihand 98">
                  <a:extLst>
                    <a:ext uri="{FF2B5EF4-FFF2-40B4-BE49-F238E27FC236}">
                      <a16:creationId xmlns:a16="http://schemas.microsoft.com/office/drawing/2014/main" id="{415E3521-12FB-011A-E010-AC17CF9D95BF}"/>
                    </a:ext>
                  </a:extLst>
                </p14:cNvPr>
                <p14:cNvContentPartPr/>
                <p14:nvPr/>
              </p14:nvContentPartPr>
              <p14:xfrm>
                <a:off x="6639520" y="3316640"/>
                <a:ext cx="230040" cy="276840"/>
              </p14:xfrm>
            </p:contentPart>
          </mc:Choice>
          <mc:Fallback xmlns="">
            <p:pic>
              <p:nvPicPr>
                <p:cNvPr id="99" name="Freihand 98">
                  <a:extLst>
                    <a:ext uri="{FF2B5EF4-FFF2-40B4-BE49-F238E27FC236}">
                      <a16:creationId xmlns:a16="http://schemas.microsoft.com/office/drawing/2014/main" id="{415E3521-12FB-011A-E010-AC17CF9D95BF}"/>
                    </a:ext>
                  </a:extLst>
                </p:cNvPr>
                <p:cNvPicPr/>
                <p:nvPr/>
              </p:nvPicPr>
              <p:blipFill>
                <a:blip r:embed="rId266"/>
                <a:stretch>
                  <a:fillRect/>
                </a:stretch>
              </p:blipFill>
              <p:spPr>
                <a:xfrm>
                  <a:off x="6630880" y="3307640"/>
                  <a:ext cx="2476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0" name="Freihand 99">
                  <a:extLst>
                    <a:ext uri="{FF2B5EF4-FFF2-40B4-BE49-F238E27FC236}">
                      <a16:creationId xmlns:a16="http://schemas.microsoft.com/office/drawing/2014/main" id="{0C4B0C43-3E88-A15C-80C9-F0B85F0E3A96}"/>
                    </a:ext>
                  </a:extLst>
                </p14:cNvPr>
                <p14:cNvContentPartPr/>
                <p14:nvPr/>
              </p14:nvContentPartPr>
              <p14:xfrm>
                <a:off x="6915280" y="3360200"/>
                <a:ext cx="139320" cy="310320"/>
              </p14:xfrm>
            </p:contentPart>
          </mc:Choice>
          <mc:Fallback xmlns="">
            <p:pic>
              <p:nvPicPr>
                <p:cNvPr id="100" name="Freihand 99">
                  <a:extLst>
                    <a:ext uri="{FF2B5EF4-FFF2-40B4-BE49-F238E27FC236}">
                      <a16:creationId xmlns:a16="http://schemas.microsoft.com/office/drawing/2014/main" id="{0C4B0C43-3E88-A15C-80C9-F0B85F0E3A96}"/>
                    </a:ext>
                  </a:extLst>
                </p:cNvPr>
                <p:cNvPicPr/>
                <p:nvPr/>
              </p:nvPicPr>
              <p:blipFill>
                <a:blip r:embed="rId268"/>
                <a:stretch>
                  <a:fillRect/>
                </a:stretch>
              </p:blipFill>
              <p:spPr>
                <a:xfrm>
                  <a:off x="6906640" y="3351560"/>
                  <a:ext cx="1569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01" name="Freihand 100">
                  <a:extLst>
                    <a:ext uri="{FF2B5EF4-FFF2-40B4-BE49-F238E27FC236}">
                      <a16:creationId xmlns:a16="http://schemas.microsoft.com/office/drawing/2014/main" id="{53D114FE-525A-4126-CD33-7EC54D67E81F}"/>
                    </a:ext>
                  </a:extLst>
                </p14:cNvPr>
                <p14:cNvContentPartPr/>
                <p14:nvPr/>
              </p14:nvContentPartPr>
              <p14:xfrm>
                <a:off x="7109320" y="3275240"/>
                <a:ext cx="88920" cy="330840"/>
              </p14:xfrm>
            </p:contentPart>
          </mc:Choice>
          <mc:Fallback xmlns="">
            <p:pic>
              <p:nvPicPr>
                <p:cNvPr id="101" name="Freihand 100">
                  <a:extLst>
                    <a:ext uri="{FF2B5EF4-FFF2-40B4-BE49-F238E27FC236}">
                      <a16:creationId xmlns:a16="http://schemas.microsoft.com/office/drawing/2014/main" id="{53D114FE-525A-4126-CD33-7EC54D67E81F}"/>
                    </a:ext>
                  </a:extLst>
                </p:cNvPr>
                <p:cNvPicPr/>
                <p:nvPr/>
              </p:nvPicPr>
              <p:blipFill>
                <a:blip r:embed="rId270"/>
                <a:stretch>
                  <a:fillRect/>
                </a:stretch>
              </p:blipFill>
              <p:spPr>
                <a:xfrm>
                  <a:off x="7100320" y="3266240"/>
                  <a:ext cx="1065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2" name="Freihand 101">
                  <a:extLst>
                    <a:ext uri="{FF2B5EF4-FFF2-40B4-BE49-F238E27FC236}">
                      <a16:creationId xmlns:a16="http://schemas.microsoft.com/office/drawing/2014/main" id="{E7C1D8B0-107E-A118-FE77-D014C7367822}"/>
                    </a:ext>
                  </a:extLst>
                </p14:cNvPr>
                <p14:cNvContentPartPr/>
                <p14:nvPr/>
              </p14:nvContentPartPr>
              <p14:xfrm>
                <a:off x="7250080" y="2925680"/>
                <a:ext cx="551520" cy="459360"/>
              </p14:xfrm>
            </p:contentPart>
          </mc:Choice>
          <mc:Fallback xmlns="">
            <p:pic>
              <p:nvPicPr>
                <p:cNvPr id="102" name="Freihand 101">
                  <a:extLst>
                    <a:ext uri="{FF2B5EF4-FFF2-40B4-BE49-F238E27FC236}">
                      <a16:creationId xmlns:a16="http://schemas.microsoft.com/office/drawing/2014/main" id="{E7C1D8B0-107E-A118-FE77-D014C7367822}"/>
                    </a:ext>
                  </a:extLst>
                </p:cNvPr>
                <p:cNvPicPr/>
                <p:nvPr/>
              </p:nvPicPr>
              <p:blipFill>
                <a:blip r:embed="rId272"/>
                <a:stretch>
                  <a:fillRect/>
                </a:stretch>
              </p:blipFill>
              <p:spPr>
                <a:xfrm>
                  <a:off x="7241080" y="2916680"/>
                  <a:ext cx="5691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3" name="Freihand 102">
                  <a:extLst>
                    <a:ext uri="{FF2B5EF4-FFF2-40B4-BE49-F238E27FC236}">
                      <a16:creationId xmlns:a16="http://schemas.microsoft.com/office/drawing/2014/main" id="{21A6E916-DA9C-68D2-802C-915380253B4E}"/>
                    </a:ext>
                  </a:extLst>
                </p14:cNvPr>
                <p14:cNvContentPartPr/>
                <p14:nvPr/>
              </p14:nvContentPartPr>
              <p14:xfrm>
                <a:off x="8095360" y="2793200"/>
                <a:ext cx="95040" cy="232920"/>
              </p14:xfrm>
            </p:contentPart>
          </mc:Choice>
          <mc:Fallback xmlns="">
            <p:pic>
              <p:nvPicPr>
                <p:cNvPr id="103" name="Freihand 102">
                  <a:extLst>
                    <a:ext uri="{FF2B5EF4-FFF2-40B4-BE49-F238E27FC236}">
                      <a16:creationId xmlns:a16="http://schemas.microsoft.com/office/drawing/2014/main" id="{21A6E916-DA9C-68D2-802C-915380253B4E}"/>
                    </a:ext>
                  </a:extLst>
                </p:cNvPr>
                <p:cNvPicPr/>
                <p:nvPr/>
              </p:nvPicPr>
              <p:blipFill>
                <a:blip r:embed="rId274"/>
                <a:stretch>
                  <a:fillRect/>
                </a:stretch>
              </p:blipFill>
              <p:spPr>
                <a:xfrm>
                  <a:off x="8086360" y="2784560"/>
                  <a:ext cx="112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4" name="Freihand 103">
                  <a:extLst>
                    <a:ext uri="{FF2B5EF4-FFF2-40B4-BE49-F238E27FC236}">
                      <a16:creationId xmlns:a16="http://schemas.microsoft.com/office/drawing/2014/main" id="{4E976D10-8B9F-425F-E22B-A39503A17EDD}"/>
                    </a:ext>
                  </a:extLst>
                </p14:cNvPr>
                <p14:cNvContentPartPr/>
                <p14:nvPr/>
              </p14:nvContentPartPr>
              <p14:xfrm>
                <a:off x="8060440" y="2952320"/>
                <a:ext cx="235440" cy="132840"/>
              </p14:xfrm>
            </p:contentPart>
          </mc:Choice>
          <mc:Fallback xmlns="">
            <p:pic>
              <p:nvPicPr>
                <p:cNvPr id="104" name="Freihand 103">
                  <a:extLst>
                    <a:ext uri="{FF2B5EF4-FFF2-40B4-BE49-F238E27FC236}">
                      <a16:creationId xmlns:a16="http://schemas.microsoft.com/office/drawing/2014/main" id="{4E976D10-8B9F-425F-E22B-A39503A17EDD}"/>
                    </a:ext>
                  </a:extLst>
                </p:cNvPr>
                <p:cNvPicPr/>
                <p:nvPr/>
              </p:nvPicPr>
              <p:blipFill>
                <a:blip r:embed="rId276"/>
                <a:stretch>
                  <a:fillRect/>
                </a:stretch>
              </p:blipFill>
              <p:spPr>
                <a:xfrm>
                  <a:off x="8051800" y="2943320"/>
                  <a:ext cx="253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5" name="Freihand 104">
                  <a:extLst>
                    <a:ext uri="{FF2B5EF4-FFF2-40B4-BE49-F238E27FC236}">
                      <a16:creationId xmlns:a16="http://schemas.microsoft.com/office/drawing/2014/main" id="{E7DF62A3-6B3D-AA62-131B-DE3EA4E8A28B}"/>
                    </a:ext>
                  </a:extLst>
                </p14:cNvPr>
                <p14:cNvContentPartPr/>
                <p14:nvPr/>
              </p14:nvContentPartPr>
              <p14:xfrm>
                <a:off x="7948120" y="2746040"/>
                <a:ext cx="214920" cy="97560"/>
              </p14:xfrm>
            </p:contentPart>
          </mc:Choice>
          <mc:Fallback xmlns="">
            <p:pic>
              <p:nvPicPr>
                <p:cNvPr id="105" name="Freihand 104">
                  <a:extLst>
                    <a:ext uri="{FF2B5EF4-FFF2-40B4-BE49-F238E27FC236}">
                      <a16:creationId xmlns:a16="http://schemas.microsoft.com/office/drawing/2014/main" id="{E7DF62A3-6B3D-AA62-131B-DE3EA4E8A28B}"/>
                    </a:ext>
                  </a:extLst>
                </p:cNvPr>
                <p:cNvPicPr/>
                <p:nvPr/>
              </p:nvPicPr>
              <p:blipFill>
                <a:blip r:embed="rId278"/>
                <a:stretch>
                  <a:fillRect/>
                </a:stretch>
              </p:blipFill>
              <p:spPr>
                <a:xfrm>
                  <a:off x="7939480" y="2737040"/>
                  <a:ext cx="232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6" name="Freihand 105">
                  <a:extLst>
                    <a:ext uri="{FF2B5EF4-FFF2-40B4-BE49-F238E27FC236}">
                      <a16:creationId xmlns:a16="http://schemas.microsoft.com/office/drawing/2014/main" id="{25EBFA1E-32EB-558C-05FD-BFFDEA5C5AF5}"/>
                    </a:ext>
                  </a:extLst>
                </p14:cNvPr>
                <p14:cNvContentPartPr/>
                <p14:nvPr/>
              </p14:nvContentPartPr>
              <p14:xfrm>
                <a:off x="8249800" y="2749280"/>
                <a:ext cx="221760" cy="185040"/>
              </p14:xfrm>
            </p:contentPart>
          </mc:Choice>
          <mc:Fallback xmlns="">
            <p:pic>
              <p:nvPicPr>
                <p:cNvPr id="106" name="Freihand 105">
                  <a:extLst>
                    <a:ext uri="{FF2B5EF4-FFF2-40B4-BE49-F238E27FC236}">
                      <a16:creationId xmlns:a16="http://schemas.microsoft.com/office/drawing/2014/main" id="{25EBFA1E-32EB-558C-05FD-BFFDEA5C5AF5}"/>
                    </a:ext>
                  </a:extLst>
                </p:cNvPr>
                <p:cNvPicPr/>
                <p:nvPr/>
              </p:nvPicPr>
              <p:blipFill>
                <a:blip r:embed="rId280"/>
                <a:stretch>
                  <a:fillRect/>
                </a:stretch>
              </p:blipFill>
              <p:spPr>
                <a:xfrm>
                  <a:off x="8240800" y="2740280"/>
                  <a:ext cx="239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7" name="Freihand 106">
                  <a:extLst>
                    <a:ext uri="{FF2B5EF4-FFF2-40B4-BE49-F238E27FC236}">
                      <a16:creationId xmlns:a16="http://schemas.microsoft.com/office/drawing/2014/main" id="{8CBA21D3-8FE7-D863-80CD-8B3484DAAD5F}"/>
                    </a:ext>
                  </a:extLst>
                </p14:cNvPr>
                <p14:cNvContentPartPr/>
                <p14:nvPr/>
              </p14:nvContentPartPr>
              <p14:xfrm>
                <a:off x="8527360" y="2700680"/>
                <a:ext cx="147960" cy="354240"/>
              </p14:xfrm>
            </p:contentPart>
          </mc:Choice>
          <mc:Fallback xmlns="">
            <p:pic>
              <p:nvPicPr>
                <p:cNvPr id="107" name="Freihand 106">
                  <a:extLst>
                    <a:ext uri="{FF2B5EF4-FFF2-40B4-BE49-F238E27FC236}">
                      <a16:creationId xmlns:a16="http://schemas.microsoft.com/office/drawing/2014/main" id="{8CBA21D3-8FE7-D863-80CD-8B3484DAAD5F}"/>
                    </a:ext>
                  </a:extLst>
                </p:cNvPr>
                <p:cNvPicPr/>
                <p:nvPr/>
              </p:nvPicPr>
              <p:blipFill>
                <a:blip r:embed="rId282"/>
                <a:stretch>
                  <a:fillRect/>
                </a:stretch>
              </p:blipFill>
              <p:spPr>
                <a:xfrm>
                  <a:off x="8518360" y="2691680"/>
                  <a:ext cx="1656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8" name="Freihand 107">
                  <a:extLst>
                    <a:ext uri="{FF2B5EF4-FFF2-40B4-BE49-F238E27FC236}">
                      <a16:creationId xmlns:a16="http://schemas.microsoft.com/office/drawing/2014/main" id="{B2067007-7479-9316-921B-A398C7BB9D28}"/>
                    </a:ext>
                  </a:extLst>
                </p14:cNvPr>
                <p14:cNvContentPartPr/>
                <p14:nvPr/>
              </p14:nvContentPartPr>
              <p14:xfrm>
                <a:off x="8743720" y="2437880"/>
                <a:ext cx="237240" cy="344520"/>
              </p14:xfrm>
            </p:contentPart>
          </mc:Choice>
          <mc:Fallback xmlns="">
            <p:pic>
              <p:nvPicPr>
                <p:cNvPr id="108" name="Freihand 107">
                  <a:extLst>
                    <a:ext uri="{FF2B5EF4-FFF2-40B4-BE49-F238E27FC236}">
                      <a16:creationId xmlns:a16="http://schemas.microsoft.com/office/drawing/2014/main" id="{B2067007-7479-9316-921B-A398C7BB9D28}"/>
                    </a:ext>
                  </a:extLst>
                </p:cNvPr>
                <p:cNvPicPr/>
                <p:nvPr/>
              </p:nvPicPr>
              <p:blipFill>
                <a:blip r:embed="rId284"/>
                <a:stretch>
                  <a:fillRect/>
                </a:stretch>
              </p:blipFill>
              <p:spPr>
                <a:xfrm>
                  <a:off x="8734720" y="2429240"/>
                  <a:ext cx="2548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0" name="Freihand 109">
                  <a:extLst>
                    <a:ext uri="{FF2B5EF4-FFF2-40B4-BE49-F238E27FC236}">
                      <a16:creationId xmlns:a16="http://schemas.microsoft.com/office/drawing/2014/main" id="{E9CFEAFA-20B9-A6C2-F85B-DBEB3F9E575D}"/>
                    </a:ext>
                  </a:extLst>
                </p14:cNvPr>
                <p14:cNvContentPartPr/>
                <p14:nvPr/>
              </p14:nvContentPartPr>
              <p14:xfrm>
                <a:off x="9211360" y="2485760"/>
                <a:ext cx="178920" cy="100800"/>
              </p14:xfrm>
            </p:contentPart>
          </mc:Choice>
          <mc:Fallback xmlns="">
            <p:pic>
              <p:nvPicPr>
                <p:cNvPr id="110" name="Freihand 109">
                  <a:extLst>
                    <a:ext uri="{FF2B5EF4-FFF2-40B4-BE49-F238E27FC236}">
                      <a16:creationId xmlns:a16="http://schemas.microsoft.com/office/drawing/2014/main" id="{E9CFEAFA-20B9-A6C2-F85B-DBEB3F9E575D}"/>
                    </a:ext>
                  </a:extLst>
                </p:cNvPr>
                <p:cNvPicPr/>
                <p:nvPr/>
              </p:nvPicPr>
              <p:blipFill>
                <a:blip r:embed="rId286"/>
                <a:stretch>
                  <a:fillRect/>
                </a:stretch>
              </p:blipFill>
              <p:spPr>
                <a:xfrm>
                  <a:off x="9202720" y="2476760"/>
                  <a:ext cx="19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1" name="Freihand 110">
                  <a:extLst>
                    <a:ext uri="{FF2B5EF4-FFF2-40B4-BE49-F238E27FC236}">
                      <a16:creationId xmlns:a16="http://schemas.microsoft.com/office/drawing/2014/main" id="{E192254F-3BE9-BF08-0A64-D5DA83FFCAB2}"/>
                    </a:ext>
                  </a:extLst>
                </p14:cNvPr>
                <p14:cNvContentPartPr/>
                <p14:nvPr/>
              </p14:nvContentPartPr>
              <p14:xfrm>
                <a:off x="9380560" y="2409800"/>
                <a:ext cx="93960" cy="167400"/>
              </p14:xfrm>
            </p:contentPart>
          </mc:Choice>
          <mc:Fallback xmlns="">
            <p:pic>
              <p:nvPicPr>
                <p:cNvPr id="111" name="Freihand 110">
                  <a:extLst>
                    <a:ext uri="{FF2B5EF4-FFF2-40B4-BE49-F238E27FC236}">
                      <a16:creationId xmlns:a16="http://schemas.microsoft.com/office/drawing/2014/main" id="{E192254F-3BE9-BF08-0A64-D5DA83FFCAB2}"/>
                    </a:ext>
                  </a:extLst>
                </p:cNvPr>
                <p:cNvPicPr/>
                <p:nvPr/>
              </p:nvPicPr>
              <p:blipFill>
                <a:blip r:embed="rId288"/>
                <a:stretch>
                  <a:fillRect/>
                </a:stretch>
              </p:blipFill>
              <p:spPr>
                <a:xfrm>
                  <a:off x="9371560" y="2401160"/>
                  <a:ext cx="111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2" name="Freihand 111">
                  <a:extLst>
                    <a:ext uri="{FF2B5EF4-FFF2-40B4-BE49-F238E27FC236}">
                      <a16:creationId xmlns:a16="http://schemas.microsoft.com/office/drawing/2014/main" id="{CFEBD001-B545-C842-F535-9F5130D2AA57}"/>
                    </a:ext>
                  </a:extLst>
                </p14:cNvPr>
                <p14:cNvContentPartPr/>
                <p14:nvPr/>
              </p14:nvContentPartPr>
              <p14:xfrm>
                <a:off x="9707080" y="2120000"/>
                <a:ext cx="143280" cy="338760"/>
              </p14:xfrm>
            </p:contentPart>
          </mc:Choice>
          <mc:Fallback xmlns="">
            <p:pic>
              <p:nvPicPr>
                <p:cNvPr id="112" name="Freihand 111">
                  <a:extLst>
                    <a:ext uri="{FF2B5EF4-FFF2-40B4-BE49-F238E27FC236}">
                      <a16:creationId xmlns:a16="http://schemas.microsoft.com/office/drawing/2014/main" id="{CFEBD001-B545-C842-F535-9F5130D2AA57}"/>
                    </a:ext>
                  </a:extLst>
                </p:cNvPr>
                <p:cNvPicPr/>
                <p:nvPr/>
              </p:nvPicPr>
              <p:blipFill>
                <a:blip r:embed="rId290"/>
                <a:stretch>
                  <a:fillRect/>
                </a:stretch>
              </p:blipFill>
              <p:spPr>
                <a:xfrm>
                  <a:off x="9698440" y="2111360"/>
                  <a:ext cx="1609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3" name="Freihand 112">
                  <a:extLst>
                    <a:ext uri="{FF2B5EF4-FFF2-40B4-BE49-F238E27FC236}">
                      <a16:creationId xmlns:a16="http://schemas.microsoft.com/office/drawing/2014/main" id="{D5F090CE-5A2A-2BF2-402F-44B9DA8FCF0B}"/>
                    </a:ext>
                  </a:extLst>
                </p14:cNvPr>
                <p14:cNvContentPartPr/>
                <p14:nvPr/>
              </p14:nvContentPartPr>
              <p14:xfrm>
                <a:off x="9834880" y="2256440"/>
                <a:ext cx="99720" cy="149040"/>
              </p14:xfrm>
            </p:contentPart>
          </mc:Choice>
          <mc:Fallback xmlns="">
            <p:pic>
              <p:nvPicPr>
                <p:cNvPr id="113" name="Freihand 112">
                  <a:extLst>
                    <a:ext uri="{FF2B5EF4-FFF2-40B4-BE49-F238E27FC236}">
                      <a16:creationId xmlns:a16="http://schemas.microsoft.com/office/drawing/2014/main" id="{D5F090CE-5A2A-2BF2-402F-44B9DA8FCF0B}"/>
                    </a:ext>
                  </a:extLst>
                </p:cNvPr>
                <p:cNvPicPr/>
                <p:nvPr/>
              </p:nvPicPr>
              <p:blipFill>
                <a:blip r:embed="rId292"/>
                <a:stretch>
                  <a:fillRect/>
                </a:stretch>
              </p:blipFill>
              <p:spPr>
                <a:xfrm>
                  <a:off x="9826240" y="2247800"/>
                  <a:ext cx="11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 name="Freihand 113">
                  <a:extLst>
                    <a:ext uri="{FF2B5EF4-FFF2-40B4-BE49-F238E27FC236}">
                      <a16:creationId xmlns:a16="http://schemas.microsoft.com/office/drawing/2014/main" id="{E0DD0CC2-A6A9-17E5-E367-4C5BC23A6353}"/>
                    </a:ext>
                  </a:extLst>
                </p14:cNvPr>
                <p14:cNvContentPartPr/>
                <p14:nvPr/>
              </p14:nvContentPartPr>
              <p14:xfrm>
                <a:off x="9928120" y="2211800"/>
                <a:ext cx="122400" cy="364680"/>
              </p14:xfrm>
            </p:contentPart>
          </mc:Choice>
          <mc:Fallback xmlns="">
            <p:pic>
              <p:nvPicPr>
                <p:cNvPr id="114" name="Freihand 113">
                  <a:extLst>
                    <a:ext uri="{FF2B5EF4-FFF2-40B4-BE49-F238E27FC236}">
                      <a16:creationId xmlns:a16="http://schemas.microsoft.com/office/drawing/2014/main" id="{E0DD0CC2-A6A9-17E5-E367-4C5BC23A6353}"/>
                    </a:ext>
                  </a:extLst>
                </p:cNvPr>
                <p:cNvPicPr/>
                <p:nvPr/>
              </p:nvPicPr>
              <p:blipFill>
                <a:blip r:embed="rId294"/>
                <a:stretch>
                  <a:fillRect/>
                </a:stretch>
              </p:blipFill>
              <p:spPr>
                <a:xfrm>
                  <a:off x="9919120" y="2203160"/>
                  <a:ext cx="1400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5" name="Freihand 114">
                  <a:extLst>
                    <a:ext uri="{FF2B5EF4-FFF2-40B4-BE49-F238E27FC236}">
                      <a16:creationId xmlns:a16="http://schemas.microsoft.com/office/drawing/2014/main" id="{EE37D49B-5C3D-8AD1-3CE3-DA80228F78A1}"/>
                    </a:ext>
                  </a:extLst>
                </p14:cNvPr>
                <p14:cNvContentPartPr/>
                <p14:nvPr/>
              </p14:nvContentPartPr>
              <p14:xfrm>
                <a:off x="10028560" y="2195960"/>
                <a:ext cx="122760" cy="382320"/>
              </p14:xfrm>
            </p:contentPart>
          </mc:Choice>
          <mc:Fallback xmlns="">
            <p:pic>
              <p:nvPicPr>
                <p:cNvPr id="115" name="Freihand 114">
                  <a:extLst>
                    <a:ext uri="{FF2B5EF4-FFF2-40B4-BE49-F238E27FC236}">
                      <a16:creationId xmlns:a16="http://schemas.microsoft.com/office/drawing/2014/main" id="{EE37D49B-5C3D-8AD1-3CE3-DA80228F78A1}"/>
                    </a:ext>
                  </a:extLst>
                </p:cNvPr>
                <p:cNvPicPr/>
                <p:nvPr/>
              </p:nvPicPr>
              <p:blipFill>
                <a:blip r:embed="rId296"/>
                <a:stretch>
                  <a:fillRect/>
                </a:stretch>
              </p:blipFill>
              <p:spPr>
                <a:xfrm>
                  <a:off x="10019560" y="2187320"/>
                  <a:ext cx="140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6" name="Freihand 115">
                  <a:extLst>
                    <a:ext uri="{FF2B5EF4-FFF2-40B4-BE49-F238E27FC236}">
                      <a16:creationId xmlns:a16="http://schemas.microsoft.com/office/drawing/2014/main" id="{CB9EB4BF-FFFB-5EAF-673D-C6EDFEAE771C}"/>
                    </a:ext>
                  </a:extLst>
                </p14:cNvPr>
                <p14:cNvContentPartPr/>
                <p14:nvPr/>
              </p14:nvContentPartPr>
              <p14:xfrm>
                <a:off x="10136560" y="1909400"/>
                <a:ext cx="574560" cy="379800"/>
              </p14:xfrm>
            </p:contentPart>
          </mc:Choice>
          <mc:Fallback xmlns="">
            <p:pic>
              <p:nvPicPr>
                <p:cNvPr id="116" name="Freihand 115">
                  <a:extLst>
                    <a:ext uri="{FF2B5EF4-FFF2-40B4-BE49-F238E27FC236}">
                      <a16:creationId xmlns:a16="http://schemas.microsoft.com/office/drawing/2014/main" id="{CB9EB4BF-FFFB-5EAF-673D-C6EDFEAE771C}"/>
                    </a:ext>
                  </a:extLst>
                </p:cNvPr>
                <p:cNvPicPr/>
                <p:nvPr/>
              </p:nvPicPr>
              <p:blipFill>
                <a:blip r:embed="rId298"/>
                <a:stretch>
                  <a:fillRect/>
                </a:stretch>
              </p:blipFill>
              <p:spPr>
                <a:xfrm>
                  <a:off x="10127560" y="1900760"/>
                  <a:ext cx="5922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7" name="Freihand 116">
                  <a:extLst>
                    <a:ext uri="{FF2B5EF4-FFF2-40B4-BE49-F238E27FC236}">
                      <a16:creationId xmlns:a16="http://schemas.microsoft.com/office/drawing/2014/main" id="{5075AFC2-72C2-8E48-2075-E37960E0428C}"/>
                    </a:ext>
                  </a:extLst>
                </p14:cNvPr>
                <p14:cNvContentPartPr/>
                <p14:nvPr/>
              </p14:nvContentPartPr>
              <p14:xfrm>
                <a:off x="10925320" y="1813280"/>
                <a:ext cx="163800" cy="270720"/>
              </p14:xfrm>
            </p:contentPart>
          </mc:Choice>
          <mc:Fallback xmlns="">
            <p:pic>
              <p:nvPicPr>
                <p:cNvPr id="117" name="Freihand 116">
                  <a:extLst>
                    <a:ext uri="{FF2B5EF4-FFF2-40B4-BE49-F238E27FC236}">
                      <a16:creationId xmlns:a16="http://schemas.microsoft.com/office/drawing/2014/main" id="{5075AFC2-72C2-8E48-2075-E37960E0428C}"/>
                    </a:ext>
                  </a:extLst>
                </p:cNvPr>
                <p:cNvPicPr/>
                <p:nvPr/>
              </p:nvPicPr>
              <p:blipFill>
                <a:blip r:embed="rId300"/>
                <a:stretch>
                  <a:fillRect/>
                </a:stretch>
              </p:blipFill>
              <p:spPr>
                <a:xfrm>
                  <a:off x="10916680" y="1804640"/>
                  <a:ext cx="181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8" name="Freihand 117">
                  <a:extLst>
                    <a:ext uri="{FF2B5EF4-FFF2-40B4-BE49-F238E27FC236}">
                      <a16:creationId xmlns:a16="http://schemas.microsoft.com/office/drawing/2014/main" id="{9C1DE3C2-3FF3-3BDC-506C-2EE55935ED3F}"/>
                    </a:ext>
                  </a:extLst>
                </p14:cNvPr>
                <p14:cNvContentPartPr/>
                <p14:nvPr/>
              </p14:nvContentPartPr>
              <p14:xfrm>
                <a:off x="11115760" y="1771160"/>
                <a:ext cx="282960" cy="306720"/>
              </p14:xfrm>
            </p:contentPart>
          </mc:Choice>
          <mc:Fallback xmlns="">
            <p:pic>
              <p:nvPicPr>
                <p:cNvPr id="118" name="Freihand 117">
                  <a:extLst>
                    <a:ext uri="{FF2B5EF4-FFF2-40B4-BE49-F238E27FC236}">
                      <a16:creationId xmlns:a16="http://schemas.microsoft.com/office/drawing/2014/main" id="{9C1DE3C2-3FF3-3BDC-506C-2EE55935ED3F}"/>
                    </a:ext>
                  </a:extLst>
                </p:cNvPr>
                <p:cNvPicPr/>
                <p:nvPr/>
              </p:nvPicPr>
              <p:blipFill>
                <a:blip r:embed="rId302"/>
                <a:stretch>
                  <a:fillRect/>
                </a:stretch>
              </p:blipFill>
              <p:spPr>
                <a:xfrm>
                  <a:off x="11107120" y="1762520"/>
                  <a:ext cx="3006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9" name="Freihand 118">
                  <a:extLst>
                    <a:ext uri="{FF2B5EF4-FFF2-40B4-BE49-F238E27FC236}">
                      <a16:creationId xmlns:a16="http://schemas.microsoft.com/office/drawing/2014/main" id="{0E97BA6B-3A12-7A13-2F08-66A08F0B1302}"/>
                    </a:ext>
                  </a:extLst>
                </p14:cNvPr>
                <p14:cNvContentPartPr/>
                <p14:nvPr/>
              </p14:nvContentPartPr>
              <p14:xfrm>
                <a:off x="11386480" y="1834880"/>
                <a:ext cx="150120" cy="311760"/>
              </p14:xfrm>
            </p:contentPart>
          </mc:Choice>
          <mc:Fallback xmlns="">
            <p:pic>
              <p:nvPicPr>
                <p:cNvPr id="119" name="Freihand 118">
                  <a:extLst>
                    <a:ext uri="{FF2B5EF4-FFF2-40B4-BE49-F238E27FC236}">
                      <a16:creationId xmlns:a16="http://schemas.microsoft.com/office/drawing/2014/main" id="{0E97BA6B-3A12-7A13-2F08-66A08F0B1302}"/>
                    </a:ext>
                  </a:extLst>
                </p:cNvPr>
                <p:cNvPicPr/>
                <p:nvPr/>
              </p:nvPicPr>
              <p:blipFill>
                <a:blip r:embed="rId304"/>
                <a:stretch>
                  <a:fillRect/>
                </a:stretch>
              </p:blipFill>
              <p:spPr>
                <a:xfrm>
                  <a:off x="11377840" y="1826240"/>
                  <a:ext cx="1677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0" name="Freihand 119">
                  <a:extLst>
                    <a:ext uri="{FF2B5EF4-FFF2-40B4-BE49-F238E27FC236}">
                      <a16:creationId xmlns:a16="http://schemas.microsoft.com/office/drawing/2014/main" id="{D8037908-200F-EC29-4391-1395597EA631}"/>
                    </a:ext>
                  </a:extLst>
                </p14:cNvPr>
                <p14:cNvContentPartPr/>
                <p14:nvPr/>
              </p14:nvContentPartPr>
              <p14:xfrm>
                <a:off x="11551360" y="1649840"/>
                <a:ext cx="335520" cy="378000"/>
              </p14:xfrm>
            </p:contentPart>
          </mc:Choice>
          <mc:Fallback xmlns="">
            <p:pic>
              <p:nvPicPr>
                <p:cNvPr id="120" name="Freihand 119">
                  <a:extLst>
                    <a:ext uri="{FF2B5EF4-FFF2-40B4-BE49-F238E27FC236}">
                      <a16:creationId xmlns:a16="http://schemas.microsoft.com/office/drawing/2014/main" id="{D8037908-200F-EC29-4391-1395597EA631}"/>
                    </a:ext>
                  </a:extLst>
                </p:cNvPr>
                <p:cNvPicPr/>
                <p:nvPr/>
              </p:nvPicPr>
              <p:blipFill>
                <a:blip r:embed="rId306"/>
                <a:stretch>
                  <a:fillRect/>
                </a:stretch>
              </p:blipFill>
              <p:spPr>
                <a:xfrm>
                  <a:off x="11542360" y="1640840"/>
                  <a:ext cx="3531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2" name="Freihand 121">
                  <a:extLst>
                    <a:ext uri="{FF2B5EF4-FFF2-40B4-BE49-F238E27FC236}">
                      <a16:creationId xmlns:a16="http://schemas.microsoft.com/office/drawing/2014/main" id="{2BCCB27A-3673-F7CD-8719-19894A5495AF}"/>
                    </a:ext>
                  </a:extLst>
                </p14:cNvPr>
                <p14:cNvContentPartPr/>
                <p14:nvPr/>
              </p14:nvContentPartPr>
              <p14:xfrm>
                <a:off x="6878560" y="3839360"/>
                <a:ext cx="495360" cy="95040"/>
              </p14:xfrm>
            </p:contentPart>
          </mc:Choice>
          <mc:Fallback xmlns="">
            <p:pic>
              <p:nvPicPr>
                <p:cNvPr id="122" name="Freihand 121">
                  <a:extLst>
                    <a:ext uri="{FF2B5EF4-FFF2-40B4-BE49-F238E27FC236}">
                      <a16:creationId xmlns:a16="http://schemas.microsoft.com/office/drawing/2014/main" id="{2BCCB27A-3673-F7CD-8719-19894A5495AF}"/>
                    </a:ext>
                  </a:extLst>
                </p:cNvPr>
                <p:cNvPicPr/>
                <p:nvPr/>
              </p:nvPicPr>
              <p:blipFill>
                <a:blip r:embed="rId308"/>
                <a:stretch>
                  <a:fillRect/>
                </a:stretch>
              </p:blipFill>
              <p:spPr>
                <a:xfrm>
                  <a:off x="6869920" y="3830720"/>
                  <a:ext cx="513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3" name="Freihand 122">
                  <a:extLst>
                    <a:ext uri="{FF2B5EF4-FFF2-40B4-BE49-F238E27FC236}">
                      <a16:creationId xmlns:a16="http://schemas.microsoft.com/office/drawing/2014/main" id="{2D69C212-2B11-D0B4-A91A-7C6EF5326562}"/>
                    </a:ext>
                  </a:extLst>
                </p14:cNvPr>
                <p14:cNvContentPartPr/>
                <p14:nvPr/>
              </p14:nvContentPartPr>
              <p14:xfrm>
                <a:off x="7395160" y="3759800"/>
                <a:ext cx="160200" cy="226080"/>
              </p14:xfrm>
            </p:contentPart>
          </mc:Choice>
          <mc:Fallback xmlns="">
            <p:pic>
              <p:nvPicPr>
                <p:cNvPr id="123" name="Freihand 122">
                  <a:extLst>
                    <a:ext uri="{FF2B5EF4-FFF2-40B4-BE49-F238E27FC236}">
                      <a16:creationId xmlns:a16="http://schemas.microsoft.com/office/drawing/2014/main" id="{2D69C212-2B11-D0B4-A91A-7C6EF5326562}"/>
                    </a:ext>
                  </a:extLst>
                </p:cNvPr>
                <p:cNvPicPr/>
                <p:nvPr/>
              </p:nvPicPr>
              <p:blipFill>
                <a:blip r:embed="rId310"/>
                <a:stretch>
                  <a:fillRect/>
                </a:stretch>
              </p:blipFill>
              <p:spPr>
                <a:xfrm>
                  <a:off x="7386520" y="3751160"/>
                  <a:ext cx="177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5" name="Freihand 124">
                  <a:extLst>
                    <a:ext uri="{FF2B5EF4-FFF2-40B4-BE49-F238E27FC236}">
                      <a16:creationId xmlns:a16="http://schemas.microsoft.com/office/drawing/2014/main" id="{2BFE1768-D196-7E1E-2E94-829871802D06}"/>
                    </a:ext>
                  </a:extLst>
                </p14:cNvPr>
                <p14:cNvContentPartPr/>
                <p14:nvPr/>
              </p14:nvContentPartPr>
              <p14:xfrm>
                <a:off x="7855960" y="3466400"/>
                <a:ext cx="165600" cy="289440"/>
              </p14:xfrm>
            </p:contentPart>
          </mc:Choice>
          <mc:Fallback xmlns="">
            <p:pic>
              <p:nvPicPr>
                <p:cNvPr id="125" name="Freihand 124">
                  <a:extLst>
                    <a:ext uri="{FF2B5EF4-FFF2-40B4-BE49-F238E27FC236}">
                      <a16:creationId xmlns:a16="http://schemas.microsoft.com/office/drawing/2014/main" id="{2BFE1768-D196-7E1E-2E94-829871802D06}"/>
                    </a:ext>
                  </a:extLst>
                </p:cNvPr>
                <p:cNvPicPr/>
                <p:nvPr/>
              </p:nvPicPr>
              <p:blipFill>
                <a:blip r:embed="rId312"/>
                <a:stretch>
                  <a:fillRect/>
                </a:stretch>
              </p:blipFill>
              <p:spPr>
                <a:xfrm>
                  <a:off x="7847320" y="3457400"/>
                  <a:ext cx="1832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6" name="Freihand 125">
                  <a:extLst>
                    <a:ext uri="{FF2B5EF4-FFF2-40B4-BE49-F238E27FC236}">
                      <a16:creationId xmlns:a16="http://schemas.microsoft.com/office/drawing/2014/main" id="{A71EA085-A909-BE8B-DD1D-FA3C12F60113}"/>
                    </a:ext>
                  </a:extLst>
                </p14:cNvPr>
                <p14:cNvContentPartPr/>
                <p14:nvPr/>
              </p14:nvContentPartPr>
              <p14:xfrm>
                <a:off x="8127040" y="3504920"/>
                <a:ext cx="264240" cy="164520"/>
              </p14:xfrm>
            </p:contentPart>
          </mc:Choice>
          <mc:Fallback xmlns="">
            <p:pic>
              <p:nvPicPr>
                <p:cNvPr id="126" name="Freihand 125">
                  <a:extLst>
                    <a:ext uri="{FF2B5EF4-FFF2-40B4-BE49-F238E27FC236}">
                      <a16:creationId xmlns:a16="http://schemas.microsoft.com/office/drawing/2014/main" id="{A71EA085-A909-BE8B-DD1D-FA3C12F60113}"/>
                    </a:ext>
                  </a:extLst>
                </p:cNvPr>
                <p:cNvPicPr/>
                <p:nvPr/>
              </p:nvPicPr>
              <p:blipFill>
                <a:blip r:embed="rId314"/>
                <a:stretch>
                  <a:fillRect/>
                </a:stretch>
              </p:blipFill>
              <p:spPr>
                <a:xfrm>
                  <a:off x="8118400" y="3496280"/>
                  <a:ext cx="281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27" name="Freihand 126">
                  <a:extLst>
                    <a:ext uri="{FF2B5EF4-FFF2-40B4-BE49-F238E27FC236}">
                      <a16:creationId xmlns:a16="http://schemas.microsoft.com/office/drawing/2014/main" id="{BB3141A2-5DFF-5824-3C13-664BCBA96BD9}"/>
                    </a:ext>
                  </a:extLst>
                </p14:cNvPr>
                <p14:cNvContentPartPr/>
                <p14:nvPr/>
              </p14:nvContentPartPr>
              <p14:xfrm>
                <a:off x="8444560" y="3354800"/>
                <a:ext cx="295560" cy="190800"/>
              </p14:xfrm>
            </p:contentPart>
          </mc:Choice>
          <mc:Fallback xmlns="">
            <p:pic>
              <p:nvPicPr>
                <p:cNvPr id="127" name="Freihand 126">
                  <a:extLst>
                    <a:ext uri="{FF2B5EF4-FFF2-40B4-BE49-F238E27FC236}">
                      <a16:creationId xmlns:a16="http://schemas.microsoft.com/office/drawing/2014/main" id="{BB3141A2-5DFF-5824-3C13-664BCBA96BD9}"/>
                    </a:ext>
                  </a:extLst>
                </p:cNvPr>
                <p:cNvPicPr/>
                <p:nvPr/>
              </p:nvPicPr>
              <p:blipFill>
                <a:blip r:embed="rId316"/>
                <a:stretch>
                  <a:fillRect/>
                </a:stretch>
              </p:blipFill>
              <p:spPr>
                <a:xfrm>
                  <a:off x="8435560" y="3345800"/>
                  <a:ext cx="313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28" name="Freihand 127">
                  <a:extLst>
                    <a:ext uri="{FF2B5EF4-FFF2-40B4-BE49-F238E27FC236}">
                      <a16:creationId xmlns:a16="http://schemas.microsoft.com/office/drawing/2014/main" id="{28AA876A-E72C-5E34-1124-E7798B1665A1}"/>
                    </a:ext>
                  </a:extLst>
                </p14:cNvPr>
                <p14:cNvContentPartPr/>
                <p14:nvPr/>
              </p14:nvContentPartPr>
              <p14:xfrm>
                <a:off x="8776840" y="3268040"/>
                <a:ext cx="140760" cy="170640"/>
              </p14:xfrm>
            </p:contentPart>
          </mc:Choice>
          <mc:Fallback xmlns="">
            <p:pic>
              <p:nvPicPr>
                <p:cNvPr id="128" name="Freihand 127">
                  <a:extLst>
                    <a:ext uri="{FF2B5EF4-FFF2-40B4-BE49-F238E27FC236}">
                      <a16:creationId xmlns:a16="http://schemas.microsoft.com/office/drawing/2014/main" id="{28AA876A-E72C-5E34-1124-E7798B1665A1}"/>
                    </a:ext>
                  </a:extLst>
                </p:cNvPr>
                <p:cNvPicPr/>
                <p:nvPr/>
              </p:nvPicPr>
              <p:blipFill>
                <a:blip r:embed="rId318"/>
                <a:stretch>
                  <a:fillRect/>
                </a:stretch>
              </p:blipFill>
              <p:spPr>
                <a:xfrm>
                  <a:off x="8768200" y="3259400"/>
                  <a:ext cx="158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29" name="Freihand 128">
                  <a:extLst>
                    <a:ext uri="{FF2B5EF4-FFF2-40B4-BE49-F238E27FC236}">
                      <a16:creationId xmlns:a16="http://schemas.microsoft.com/office/drawing/2014/main" id="{06B56869-25BE-0A0B-076B-8B7ACDCB001D}"/>
                    </a:ext>
                  </a:extLst>
                </p14:cNvPr>
                <p14:cNvContentPartPr/>
                <p14:nvPr/>
              </p14:nvContentPartPr>
              <p14:xfrm>
                <a:off x="9221080" y="3120440"/>
                <a:ext cx="236160" cy="135000"/>
              </p14:xfrm>
            </p:contentPart>
          </mc:Choice>
          <mc:Fallback xmlns="">
            <p:pic>
              <p:nvPicPr>
                <p:cNvPr id="129" name="Freihand 128">
                  <a:extLst>
                    <a:ext uri="{FF2B5EF4-FFF2-40B4-BE49-F238E27FC236}">
                      <a16:creationId xmlns:a16="http://schemas.microsoft.com/office/drawing/2014/main" id="{06B56869-25BE-0A0B-076B-8B7ACDCB001D}"/>
                    </a:ext>
                  </a:extLst>
                </p:cNvPr>
                <p:cNvPicPr/>
                <p:nvPr/>
              </p:nvPicPr>
              <p:blipFill>
                <a:blip r:embed="rId320"/>
                <a:stretch>
                  <a:fillRect/>
                </a:stretch>
              </p:blipFill>
              <p:spPr>
                <a:xfrm>
                  <a:off x="9212080" y="3111800"/>
                  <a:ext cx="25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0" name="Freihand 129">
                  <a:extLst>
                    <a:ext uri="{FF2B5EF4-FFF2-40B4-BE49-F238E27FC236}">
                      <a16:creationId xmlns:a16="http://schemas.microsoft.com/office/drawing/2014/main" id="{9ED3995E-8A4E-FE96-1E6C-DF109B0AB931}"/>
                    </a:ext>
                  </a:extLst>
                </p14:cNvPr>
                <p14:cNvContentPartPr/>
                <p14:nvPr/>
              </p14:nvContentPartPr>
              <p14:xfrm>
                <a:off x="9466600" y="3048800"/>
                <a:ext cx="141840" cy="165600"/>
              </p14:xfrm>
            </p:contentPart>
          </mc:Choice>
          <mc:Fallback xmlns="">
            <p:pic>
              <p:nvPicPr>
                <p:cNvPr id="130" name="Freihand 129">
                  <a:extLst>
                    <a:ext uri="{FF2B5EF4-FFF2-40B4-BE49-F238E27FC236}">
                      <a16:creationId xmlns:a16="http://schemas.microsoft.com/office/drawing/2014/main" id="{9ED3995E-8A4E-FE96-1E6C-DF109B0AB931}"/>
                    </a:ext>
                  </a:extLst>
                </p:cNvPr>
                <p:cNvPicPr/>
                <p:nvPr/>
              </p:nvPicPr>
              <p:blipFill>
                <a:blip r:embed="rId322"/>
                <a:stretch>
                  <a:fillRect/>
                </a:stretch>
              </p:blipFill>
              <p:spPr>
                <a:xfrm>
                  <a:off x="9457960" y="3039800"/>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1" name="Freihand 130">
                  <a:extLst>
                    <a:ext uri="{FF2B5EF4-FFF2-40B4-BE49-F238E27FC236}">
                      <a16:creationId xmlns:a16="http://schemas.microsoft.com/office/drawing/2014/main" id="{6478955E-7E7E-A9F5-49F9-D2FCDBD86AB7}"/>
                    </a:ext>
                  </a:extLst>
                </p14:cNvPr>
                <p14:cNvContentPartPr/>
                <p14:nvPr/>
              </p14:nvContentPartPr>
              <p14:xfrm>
                <a:off x="9618160" y="2958080"/>
                <a:ext cx="84960" cy="255600"/>
              </p14:xfrm>
            </p:contentPart>
          </mc:Choice>
          <mc:Fallback xmlns="">
            <p:pic>
              <p:nvPicPr>
                <p:cNvPr id="131" name="Freihand 130">
                  <a:extLst>
                    <a:ext uri="{FF2B5EF4-FFF2-40B4-BE49-F238E27FC236}">
                      <a16:creationId xmlns:a16="http://schemas.microsoft.com/office/drawing/2014/main" id="{6478955E-7E7E-A9F5-49F9-D2FCDBD86AB7}"/>
                    </a:ext>
                  </a:extLst>
                </p:cNvPr>
                <p:cNvPicPr/>
                <p:nvPr/>
              </p:nvPicPr>
              <p:blipFill>
                <a:blip r:embed="rId324"/>
                <a:stretch>
                  <a:fillRect/>
                </a:stretch>
              </p:blipFill>
              <p:spPr>
                <a:xfrm>
                  <a:off x="9609520" y="2949080"/>
                  <a:ext cx="1026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2" name="Freihand 131">
                  <a:extLst>
                    <a:ext uri="{FF2B5EF4-FFF2-40B4-BE49-F238E27FC236}">
                      <a16:creationId xmlns:a16="http://schemas.microsoft.com/office/drawing/2014/main" id="{DF1F34F2-6B03-790E-2332-E4FFF6DEBC02}"/>
                    </a:ext>
                  </a:extLst>
                </p14:cNvPr>
                <p14:cNvContentPartPr/>
                <p14:nvPr/>
              </p14:nvContentPartPr>
              <p14:xfrm>
                <a:off x="9610600" y="3012800"/>
                <a:ext cx="153000" cy="94320"/>
              </p14:xfrm>
            </p:contentPart>
          </mc:Choice>
          <mc:Fallback xmlns="">
            <p:pic>
              <p:nvPicPr>
                <p:cNvPr id="132" name="Freihand 131">
                  <a:extLst>
                    <a:ext uri="{FF2B5EF4-FFF2-40B4-BE49-F238E27FC236}">
                      <a16:creationId xmlns:a16="http://schemas.microsoft.com/office/drawing/2014/main" id="{DF1F34F2-6B03-790E-2332-E4FFF6DEBC02}"/>
                    </a:ext>
                  </a:extLst>
                </p:cNvPr>
                <p:cNvPicPr/>
                <p:nvPr/>
              </p:nvPicPr>
              <p:blipFill>
                <a:blip r:embed="rId326"/>
                <a:stretch>
                  <a:fillRect/>
                </a:stretch>
              </p:blipFill>
              <p:spPr>
                <a:xfrm>
                  <a:off x="9601960" y="3003800"/>
                  <a:ext cx="17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3" name="Freihand 132">
                  <a:extLst>
                    <a:ext uri="{FF2B5EF4-FFF2-40B4-BE49-F238E27FC236}">
                      <a16:creationId xmlns:a16="http://schemas.microsoft.com/office/drawing/2014/main" id="{CFB34D42-698C-F917-91C2-5D0EB2288C50}"/>
                    </a:ext>
                  </a:extLst>
                </p14:cNvPr>
                <p14:cNvContentPartPr/>
                <p14:nvPr/>
              </p14:nvContentPartPr>
              <p14:xfrm>
                <a:off x="9775840" y="2985080"/>
                <a:ext cx="38880" cy="101880"/>
              </p14:xfrm>
            </p:contentPart>
          </mc:Choice>
          <mc:Fallback xmlns="">
            <p:pic>
              <p:nvPicPr>
                <p:cNvPr id="133" name="Freihand 132">
                  <a:extLst>
                    <a:ext uri="{FF2B5EF4-FFF2-40B4-BE49-F238E27FC236}">
                      <a16:creationId xmlns:a16="http://schemas.microsoft.com/office/drawing/2014/main" id="{CFB34D42-698C-F917-91C2-5D0EB2288C50}"/>
                    </a:ext>
                  </a:extLst>
                </p:cNvPr>
                <p:cNvPicPr/>
                <p:nvPr/>
              </p:nvPicPr>
              <p:blipFill>
                <a:blip r:embed="rId328"/>
                <a:stretch>
                  <a:fillRect/>
                </a:stretch>
              </p:blipFill>
              <p:spPr>
                <a:xfrm>
                  <a:off x="9767200" y="2976080"/>
                  <a:ext cx="56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4" name="Freihand 133">
                  <a:extLst>
                    <a:ext uri="{FF2B5EF4-FFF2-40B4-BE49-F238E27FC236}">
                      <a16:creationId xmlns:a16="http://schemas.microsoft.com/office/drawing/2014/main" id="{C9154FEB-98B8-39FD-B51A-755A41D09AD3}"/>
                    </a:ext>
                  </a:extLst>
                </p14:cNvPr>
                <p14:cNvContentPartPr/>
                <p14:nvPr/>
              </p14:nvContentPartPr>
              <p14:xfrm>
                <a:off x="9837400" y="2907320"/>
                <a:ext cx="230760" cy="150840"/>
              </p14:xfrm>
            </p:contentPart>
          </mc:Choice>
          <mc:Fallback xmlns="">
            <p:pic>
              <p:nvPicPr>
                <p:cNvPr id="134" name="Freihand 133">
                  <a:extLst>
                    <a:ext uri="{FF2B5EF4-FFF2-40B4-BE49-F238E27FC236}">
                      <a16:creationId xmlns:a16="http://schemas.microsoft.com/office/drawing/2014/main" id="{C9154FEB-98B8-39FD-B51A-755A41D09AD3}"/>
                    </a:ext>
                  </a:extLst>
                </p:cNvPr>
                <p:cNvPicPr/>
                <p:nvPr/>
              </p:nvPicPr>
              <p:blipFill>
                <a:blip r:embed="rId330"/>
                <a:stretch>
                  <a:fillRect/>
                </a:stretch>
              </p:blipFill>
              <p:spPr>
                <a:xfrm>
                  <a:off x="9828760" y="2898320"/>
                  <a:ext cx="248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5" name="Freihand 134">
                  <a:extLst>
                    <a:ext uri="{FF2B5EF4-FFF2-40B4-BE49-F238E27FC236}">
                      <a16:creationId xmlns:a16="http://schemas.microsoft.com/office/drawing/2014/main" id="{16351281-FD60-E1DE-E5FB-F45B0AD8FE7C}"/>
                    </a:ext>
                  </a:extLst>
                </p14:cNvPr>
                <p14:cNvContentPartPr/>
                <p14:nvPr/>
              </p14:nvContentPartPr>
              <p14:xfrm>
                <a:off x="9960160" y="2752880"/>
                <a:ext cx="16200" cy="67680"/>
              </p14:xfrm>
            </p:contentPart>
          </mc:Choice>
          <mc:Fallback xmlns="">
            <p:pic>
              <p:nvPicPr>
                <p:cNvPr id="135" name="Freihand 134">
                  <a:extLst>
                    <a:ext uri="{FF2B5EF4-FFF2-40B4-BE49-F238E27FC236}">
                      <a16:creationId xmlns:a16="http://schemas.microsoft.com/office/drawing/2014/main" id="{16351281-FD60-E1DE-E5FB-F45B0AD8FE7C}"/>
                    </a:ext>
                  </a:extLst>
                </p:cNvPr>
                <p:cNvPicPr/>
                <p:nvPr/>
              </p:nvPicPr>
              <p:blipFill>
                <a:blip r:embed="rId332"/>
                <a:stretch>
                  <a:fillRect/>
                </a:stretch>
              </p:blipFill>
              <p:spPr>
                <a:xfrm>
                  <a:off x="9951160" y="2744240"/>
                  <a:ext cx="3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6" name="Freihand 135">
                  <a:extLst>
                    <a:ext uri="{FF2B5EF4-FFF2-40B4-BE49-F238E27FC236}">
                      <a16:creationId xmlns:a16="http://schemas.microsoft.com/office/drawing/2014/main" id="{595594AD-EAF0-CBE6-EA8B-0D4CB03CF11D}"/>
                    </a:ext>
                  </a:extLst>
                </p14:cNvPr>
                <p14:cNvContentPartPr/>
                <p14:nvPr/>
              </p14:nvContentPartPr>
              <p14:xfrm>
                <a:off x="10078240" y="2622200"/>
                <a:ext cx="367920" cy="372960"/>
              </p14:xfrm>
            </p:contentPart>
          </mc:Choice>
          <mc:Fallback xmlns="">
            <p:pic>
              <p:nvPicPr>
                <p:cNvPr id="136" name="Freihand 135">
                  <a:extLst>
                    <a:ext uri="{FF2B5EF4-FFF2-40B4-BE49-F238E27FC236}">
                      <a16:creationId xmlns:a16="http://schemas.microsoft.com/office/drawing/2014/main" id="{595594AD-EAF0-CBE6-EA8B-0D4CB03CF11D}"/>
                    </a:ext>
                  </a:extLst>
                </p:cNvPr>
                <p:cNvPicPr/>
                <p:nvPr/>
              </p:nvPicPr>
              <p:blipFill>
                <a:blip r:embed="rId334"/>
                <a:stretch>
                  <a:fillRect/>
                </a:stretch>
              </p:blipFill>
              <p:spPr>
                <a:xfrm>
                  <a:off x="10069240" y="2613560"/>
                  <a:ext cx="3855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 name="Freihand 136">
                  <a:extLst>
                    <a:ext uri="{FF2B5EF4-FFF2-40B4-BE49-F238E27FC236}">
                      <a16:creationId xmlns:a16="http://schemas.microsoft.com/office/drawing/2014/main" id="{0AF195CC-8118-EA41-ACD2-FA1C4A17C758}"/>
                    </a:ext>
                  </a:extLst>
                </p14:cNvPr>
                <p14:cNvContentPartPr/>
                <p14:nvPr/>
              </p14:nvContentPartPr>
              <p14:xfrm>
                <a:off x="10372000" y="2664680"/>
                <a:ext cx="254520" cy="188640"/>
              </p14:xfrm>
            </p:contentPart>
          </mc:Choice>
          <mc:Fallback xmlns="">
            <p:pic>
              <p:nvPicPr>
                <p:cNvPr id="137" name="Freihand 136">
                  <a:extLst>
                    <a:ext uri="{FF2B5EF4-FFF2-40B4-BE49-F238E27FC236}">
                      <a16:creationId xmlns:a16="http://schemas.microsoft.com/office/drawing/2014/main" id="{0AF195CC-8118-EA41-ACD2-FA1C4A17C758}"/>
                    </a:ext>
                  </a:extLst>
                </p:cNvPr>
                <p:cNvPicPr/>
                <p:nvPr/>
              </p:nvPicPr>
              <p:blipFill>
                <a:blip r:embed="rId336"/>
                <a:stretch>
                  <a:fillRect/>
                </a:stretch>
              </p:blipFill>
              <p:spPr>
                <a:xfrm>
                  <a:off x="10363000" y="2656040"/>
                  <a:ext cx="272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8" name="Freihand 137">
                  <a:extLst>
                    <a:ext uri="{FF2B5EF4-FFF2-40B4-BE49-F238E27FC236}">
                      <a16:creationId xmlns:a16="http://schemas.microsoft.com/office/drawing/2014/main" id="{8CF5E39E-D5EA-82B4-A10A-5B595F74D2F9}"/>
                    </a:ext>
                  </a:extLst>
                </p14:cNvPr>
                <p14:cNvContentPartPr/>
                <p14:nvPr/>
              </p14:nvContentPartPr>
              <p14:xfrm>
                <a:off x="8972680" y="3565400"/>
                <a:ext cx="194040" cy="253440"/>
              </p14:xfrm>
            </p:contentPart>
          </mc:Choice>
          <mc:Fallback xmlns="">
            <p:pic>
              <p:nvPicPr>
                <p:cNvPr id="138" name="Freihand 137">
                  <a:extLst>
                    <a:ext uri="{FF2B5EF4-FFF2-40B4-BE49-F238E27FC236}">
                      <a16:creationId xmlns:a16="http://schemas.microsoft.com/office/drawing/2014/main" id="{8CF5E39E-D5EA-82B4-A10A-5B595F74D2F9}"/>
                    </a:ext>
                  </a:extLst>
                </p:cNvPr>
                <p:cNvPicPr/>
                <p:nvPr/>
              </p:nvPicPr>
              <p:blipFill>
                <a:blip r:embed="rId338"/>
                <a:stretch>
                  <a:fillRect/>
                </a:stretch>
              </p:blipFill>
              <p:spPr>
                <a:xfrm>
                  <a:off x="8964040" y="3556760"/>
                  <a:ext cx="211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9" name="Freihand 138">
                  <a:extLst>
                    <a:ext uri="{FF2B5EF4-FFF2-40B4-BE49-F238E27FC236}">
                      <a16:creationId xmlns:a16="http://schemas.microsoft.com/office/drawing/2014/main" id="{092E1470-9D47-650D-0078-3AD34AD91318}"/>
                    </a:ext>
                  </a:extLst>
                </p14:cNvPr>
                <p14:cNvContentPartPr/>
                <p14:nvPr/>
              </p14:nvContentPartPr>
              <p14:xfrm>
                <a:off x="9198040" y="3622280"/>
                <a:ext cx="89280" cy="168480"/>
              </p14:xfrm>
            </p:contentPart>
          </mc:Choice>
          <mc:Fallback xmlns="">
            <p:pic>
              <p:nvPicPr>
                <p:cNvPr id="139" name="Freihand 138">
                  <a:extLst>
                    <a:ext uri="{FF2B5EF4-FFF2-40B4-BE49-F238E27FC236}">
                      <a16:creationId xmlns:a16="http://schemas.microsoft.com/office/drawing/2014/main" id="{092E1470-9D47-650D-0078-3AD34AD91318}"/>
                    </a:ext>
                  </a:extLst>
                </p:cNvPr>
                <p:cNvPicPr/>
                <p:nvPr/>
              </p:nvPicPr>
              <p:blipFill>
                <a:blip r:embed="rId340"/>
                <a:stretch>
                  <a:fillRect/>
                </a:stretch>
              </p:blipFill>
              <p:spPr>
                <a:xfrm>
                  <a:off x="9189040" y="3613640"/>
                  <a:ext cx="106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40" name="Freihand 139">
                  <a:extLst>
                    <a:ext uri="{FF2B5EF4-FFF2-40B4-BE49-F238E27FC236}">
                      <a16:creationId xmlns:a16="http://schemas.microsoft.com/office/drawing/2014/main" id="{EEB9F434-4F17-73E5-F77B-FAB2DEF3CE3D}"/>
                    </a:ext>
                  </a:extLst>
                </p14:cNvPr>
                <p14:cNvContentPartPr/>
                <p14:nvPr/>
              </p14:nvContentPartPr>
              <p14:xfrm>
                <a:off x="9317920" y="3509600"/>
                <a:ext cx="369720" cy="236160"/>
              </p14:xfrm>
            </p:contentPart>
          </mc:Choice>
          <mc:Fallback xmlns="">
            <p:pic>
              <p:nvPicPr>
                <p:cNvPr id="140" name="Freihand 139">
                  <a:extLst>
                    <a:ext uri="{FF2B5EF4-FFF2-40B4-BE49-F238E27FC236}">
                      <a16:creationId xmlns:a16="http://schemas.microsoft.com/office/drawing/2014/main" id="{EEB9F434-4F17-73E5-F77B-FAB2DEF3CE3D}"/>
                    </a:ext>
                  </a:extLst>
                </p:cNvPr>
                <p:cNvPicPr/>
                <p:nvPr/>
              </p:nvPicPr>
              <p:blipFill>
                <a:blip r:embed="rId342"/>
                <a:stretch>
                  <a:fillRect/>
                </a:stretch>
              </p:blipFill>
              <p:spPr>
                <a:xfrm>
                  <a:off x="9309280" y="3500600"/>
                  <a:ext cx="387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1" name="Freihand 140">
                  <a:extLst>
                    <a:ext uri="{FF2B5EF4-FFF2-40B4-BE49-F238E27FC236}">
                      <a16:creationId xmlns:a16="http://schemas.microsoft.com/office/drawing/2014/main" id="{F7BBF883-9A4C-B8FD-7665-93B0361C3B3D}"/>
                    </a:ext>
                  </a:extLst>
                </p14:cNvPr>
                <p14:cNvContentPartPr/>
                <p14:nvPr/>
              </p14:nvContentPartPr>
              <p14:xfrm>
                <a:off x="9662440" y="3436880"/>
                <a:ext cx="173880" cy="95040"/>
              </p14:xfrm>
            </p:contentPart>
          </mc:Choice>
          <mc:Fallback xmlns="">
            <p:pic>
              <p:nvPicPr>
                <p:cNvPr id="141" name="Freihand 140">
                  <a:extLst>
                    <a:ext uri="{FF2B5EF4-FFF2-40B4-BE49-F238E27FC236}">
                      <a16:creationId xmlns:a16="http://schemas.microsoft.com/office/drawing/2014/main" id="{F7BBF883-9A4C-B8FD-7665-93B0361C3B3D}"/>
                    </a:ext>
                  </a:extLst>
                </p:cNvPr>
                <p:cNvPicPr/>
                <p:nvPr/>
              </p:nvPicPr>
              <p:blipFill>
                <a:blip r:embed="rId344"/>
                <a:stretch>
                  <a:fillRect/>
                </a:stretch>
              </p:blipFill>
              <p:spPr>
                <a:xfrm>
                  <a:off x="9653440" y="3427880"/>
                  <a:ext cx="191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2" name="Freihand 141">
                  <a:extLst>
                    <a:ext uri="{FF2B5EF4-FFF2-40B4-BE49-F238E27FC236}">
                      <a16:creationId xmlns:a16="http://schemas.microsoft.com/office/drawing/2014/main" id="{614237EF-E71C-B873-AF7B-2195FC117DAA}"/>
                    </a:ext>
                  </a:extLst>
                </p14:cNvPr>
                <p14:cNvContentPartPr/>
                <p14:nvPr/>
              </p14:nvContentPartPr>
              <p14:xfrm>
                <a:off x="9958000" y="3306560"/>
                <a:ext cx="192240" cy="62280"/>
              </p14:xfrm>
            </p:contentPart>
          </mc:Choice>
          <mc:Fallback xmlns="">
            <p:pic>
              <p:nvPicPr>
                <p:cNvPr id="142" name="Freihand 141">
                  <a:extLst>
                    <a:ext uri="{FF2B5EF4-FFF2-40B4-BE49-F238E27FC236}">
                      <a16:creationId xmlns:a16="http://schemas.microsoft.com/office/drawing/2014/main" id="{614237EF-E71C-B873-AF7B-2195FC117DAA}"/>
                    </a:ext>
                  </a:extLst>
                </p:cNvPr>
                <p:cNvPicPr/>
                <p:nvPr/>
              </p:nvPicPr>
              <p:blipFill>
                <a:blip r:embed="rId346"/>
                <a:stretch>
                  <a:fillRect/>
                </a:stretch>
              </p:blipFill>
              <p:spPr>
                <a:xfrm>
                  <a:off x="9949360" y="3297920"/>
                  <a:ext cx="209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3" name="Freihand 142">
                  <a:extLst>
                    <a:ext uri="{FF2B5EF4-FFF2-40B4-BE49-F238E27FC236}">
                      <a16:creationId xmlns:a16="http://schemas.microsoft.com/office/drawing/2014/main" id="{BC668F47-4D16-9EFA-5103-064D65F9DF25}"/>
                    </a:ext>
                  </a:extLst>
                </p14:cNvPr>
                <p14:cNvContentPartPr/>
                <p14:nvPr/>
              </p14:nvContentPartPr>
              <p14:xfrm>
                <a:off x="9982840" y="3338240"/>
                <a:ext cx="201600" cy="104400"/>
              </p14:xfrm>
            </p:contentPart>
          </mc:Choice>
          <mc:Fallback xmlns="">
            <p:pic>
              <p:nvPicPr>
                <p:cNvPr id="143" name="Freihand 142">
                  <a:extLst>
                    <a:ext uri="{FF2B5EF4-FFF2-40B4-BE49-F238E27FC236}">
                      <a16:creationId xmlns:a16="http://schemas.microsoft.com/office/drawing/2014/main" id="{BC668F47-4D16-9EFA-5103-064D65F9DF25}"/>
                    </a:ext>
                  </a:extLst>
                </p:cNvPr>
                <p:cNvPicPr/>
                <p:nvPr/>
              </p:nvPicPr>
              <p:blipFill>
                <a:blip r:embed="rId348"/>
                <a:stretch>
                  <a:fillRect/>
                </a:stretch>
              </p:blipFill>
              <p:spPr>
                <a:xfrm>
                  <a:off x="9973840" y="3329240"/>
                  <a:ext cx="219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4" name="Freihand 143">
                  <a:extLst>
                    <a:ext uri="{FF2B5EF4-FFF2-40B4-BE49-F238E27FC236}">
                      <a16:creationId xmlns:a16="http://schemas.microsoft.com/office/drawing/2014/main" id="{6479B1C6-88B2-A2E7-85A6-9DDA6ABE7CE8}"/>
                    </a:ext>
                  </a:extLst>
                </p14:cNvPr>
                <p14:cNvContentPartPr/>
                <p14:nvPr/>
              </p14:nvContentPartPr>
              <p14:xfrm>
                <a:off x="10342840" y="3101360"/>
                <a:ext cx="190440" cy="268560"/>
              </p14:xfrm>
            </p:contentPart>
          </mc:Choice>
          <mc:Fallback xmlns="">
            <p:pic>
              <p:nvPicPr>
                <p:cNvPr id="144" name="Freihand 143">
                  <a:extLst>
                    <a:ext uri="{FF2B5EF4-FFF2-40B4-BE49-F238E27FC236}">
                      <a16:creationId xmlns:a16="http://schemas.microsoft.com/office/drawing/2014/main" id="{6479B1C6-88B2-A2E7-85A6-9DDA6ABE7CE8}"/>
                    </a:ext>
                  </a:extLst>
                </p:cNvPr>
                <p:cNvPicPr/>
                <p:nvPr/>
              </p:nvPicPr>
              <p:blipFill>
                <a:blip r:embed="rId350"/>
                <a:stretch>
                  <a:fillRect/>
                </a:stretch>
              </p:blipFill>
              <p:spPr>
                <a:xfrm>
                  <a:off x="10334200" y="3092360"/>
                  <a:ext cx="208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6" name="Freihand 145">
                  <a:extLst>
                    <a:ext uri="{FF2B5EF4-FFF2-40B4-BE49-F238E27FC236}">
                      <a16:creationId xmlns:a16="http://schemas.microsoft.com/office/drawing/2014/main" id="{A967D0A6-DDF7-9DE3-4C55-A20003BA5434}"/>
                    </a:ext>
                  </a:extLst>
                </p14:cNvPr>
                <p14:cNvContentPartPr/>
                <p14:nvPr/>
              </p14:nvContentPartPr>
              <p14:xfrm>
                <a:off x="8708080" y="4143560"/>
                <a:ext cx="180720" cy="64800"/>
              </p14:xfrm>
            </p:contentPart>
          </mc:Choice>
          <mc:Fallback xmlns="">
            <p:pic>
              <p:nvPicPr>
                <p:cNvPr id="146" name="Freihand 145">
                  <a:extLst>
                    <a:ext uri="{FF2B5EF4-FFF2-40B4-BE49-F238E27FC236}">
                      <a16:creationId xmlns:a16="http://schemas.microsoft.com/office/drawing/2014/main" id="{A967D0A6-DDF7-9DE3-4C55-A20003BA5434}"/>
                    </a:ext>
                  </a:extLst>
                </p:cNvPr>
                <p:cNvPicPr/>
                <p:nvPr/>
              </p:nvPicPr>
              <p:blipFill>
                <a:blip r:embed="rId352"/>
                <a:stretch>
                  <a:fillRect/>
                </a:stretch>
              </p:blipFill>
              <p:spPr>
                <a:xfrm>
                  <a:off x="8699440" y="4134560"/>
                  <a:ext cx="198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7" name="Freihand 146">
                  <a:extLst>
                    <a:ext uri="{FF2B5EF4-FFF2-40B4-BE49-F238E27FC236}">
                      <a16:creationId xmlns:a16="http://schemas.microsoft.com/office/drawing/2014/main" id="{C74138ED-D95E-5464-C971-CA55BA8F86C7}"/>
                    </a:ext>
                  </a:extLst>
                </p14:cNvPr>
                <p14:cNvContentPartPr/>
                <p14:nvPr/>
              </p14:nvContentPartPr>
              <p14:xfrm>
                <a:off x="8825800" y="4081640"/>
                <a:ext cx="145800" cy="132840"/>
              </p14:xfrm>
            </p:contentPart>
          </mc:Choice>
          <mc:Fallback xmlns="">
            <p:pic>
              <p:nvPicPr>
                <p:cNvPr id="147" name="Freihand 146">
                  <a:extLst>
                    <a:ext uri="{FF2B5EF4-FFF2-40B4-BE49-F238E27FC236}">
                      <a16:creationId xmlns:a16="http://schemas.microsoft.com/office/drawing/2014/main" id="{C74138ED-D95E-5464-C971-CA55BA8F86C7}"/>
                    </a:ext>
                  </a:extLst>
                </p:cNvPr>
                <p:cNvPicPr/>
                <p:nvPr/>
              </p:nvPicPr>
              <p:blipFill>
                <a:blip r:embed="rId354"/>
                <a:stretch>
                  <a:fillRect/>
                </a:stretch>
              </p:blipFill>
              <p:spPr>
                <a:xfrm>
                  <a:off x="8816800" y="4072640"/>
                  <a:ext cx="163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9" name="Freihand 148">
                  <a:extLst>
                    <a:ext uri="{FF2B5EF4-FFF2-40B4-BE49-F238E27FC236}">
                      <a16:creationId xmlns:a16="http://schemas.microsoft.com/office/drawing/2014/main" id="{4CDB0FA0-F8DA-2282-9432-7D9EFE1D4B70}"/>
                    </a:ext>
                  </a:extLst>
                </p14:cNvPr>
                <p14:cNvContentPartPr/>
                <p14:nvPr/>
              </p14:nvContentPartPr>
              <p14:xfrm>
                <a:off x="9154840" y="3929720"/>
                <a:ext cx="182160" cy="318240"/>
              </p14:xfrm>
            </p:contentPart>
          </mc:Choice>
          <mc:Fallback xmlns="">
            <p:pic>
              <p:nvPicPr>
                <p:cNvPr id="149" name="Freihand 148">
                  <a:extLst>
                    <a:ext uri="{FF2B5EF4-FFF2-40B4-BE49-F238E27FC236}">
                      <a16:creationId xmlns:a16="http://schemas.microsoft.com/office/drawing/2014/main" id="{4CDB0FA0-F8DA-2282-9432-7D9EFE1D4B70}"/>
                    </a:ext>
                  </a:extLst>
                </p:cNvPr>
                <p:cNvPicPr/>
                <p:nvPr/>
              </p:nvPicPr>
              <p:blipFill>
                <a:blip r:embed="rId356"/>
                <a:stretch>
                  <a:fillRect/>
                </a:stretch>
              </p:blipFill>
              <p:spPr>
                <a:xfrm>
                  <a:off x="9145840" y="3920720"/>
                  <a:ext cx="1998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50" name="Freihand 149">
                  <a:extLst>
                    <a:ext uri="{FF2B5EF4-FFF2-40B4-BE49-F238E27FC236}">
                      <a16:creationId xmlns:a16="http://schemas.microsoft.com/office/drawing/2014/main" id="{4F68E907-3ACD-A6D8-8670-42E00AF6C3C4}"/>
                    </a:ext>
                  </a:extLst>
                </p14:cNvPr>
                <p14:cNvContentPartPr/>
                <p14:nvPr/>
              </p14:nvContentPartPr>
              <p14:xfrm>
                <a:off x="9308200" y="3981200"/>
                <a:ext cx="367920" cy="148320"/>
              </p14:xfrm>
            </p:contentPart>
          </mc:Choice>
          <mc:Fallback xmlns="">
            <p:pic>
              <p:nvPicPr>
                <p:cNvPr id="150" name="Freihand 149">
                  <a:extLst>
                    <a:ext uri="{FF2B5EF4-FFF2-40B4-BE49-F238E27FC236}">
                      <a16:creationId xmlns:a16="http://schemas.microsoft.com/office/drawing/2014/main" id="{4F68E907-3ACD-A6D8-8670-42E00AF6C3C4}"/>
                    </a:ext>
                  </a:extLst>
                </p:cNvPr>
                <p:cNvPicPr/>
                <p:nvPr/>
              </p:nvPicPr>
              <p:blipFill>
                <a:blip r:embed="rId358"/>
                <a:stretch>
                  <a:fillRect/>
                </a:stretch>
              </p:blipFill>
              <p:spPr>
                <a:xfrm>
                  <a:off x="9299200" y="3972560"/>
                  <a:ext cx="385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51" name="Freihand 150">
                  <a:extLst>
                    <a:ext uri="{FF2B5EF4-FFF2-40B4-BE49-F238E27FC236}">
                      <a16:creationId xmlns:a16="http://schemas.microsoft.com/office/drawing/2014/main" id="{11783022-D8C5-E245-B61F-1A9ABCC40EC5}"/>
                    </a:ext>
                  </a:extLst>
                </p14:cNvPr>
                <p14:cNvContentPartPr/>
                <p14:nvPr/>
              </p14:nvContentPartPr>
              <p14:xfrm>
                <a:off x="9691600" y="3920360"/>
                <a:ext cx="154800" cy="330480"/>
              </p14:xfrm>
            </p:contentPart>
          </mc:Choice>
          <mc:Fallback xmlns="">
            <p:pic>
              <p:nvPicPr>
                <p:cNvPr id="151" name="Freihand 150">
                  <a:extLst>
                    <a:ext uri="{FF2B5EF4-FFF2-40B4-BE49-F238E27FC236}">
                      <a16:creationId xmlns:a16="http://schemas.microsoft.com/office/drawing/2014/main" id="{11783022-D8C5-E245-B61F-1A9ABCC40EC5}"/>
                    </a:ext>
                  </a:extLst>
                </p:cNvPr>
                <p:cNvPicPr/>
                <p:nvPr/>
              </p:nvPicPr>
              <p:blipFill>
                <a:blip r:embed="rId360"/>
                <a:stretch>
                  <a:fillRect/>
                </a:stretch>
              </p:blipFill>
              <p:spPr>
                <a:xfrm>
                  <a:off x="9682600" y="3911360"/>
                  <a:ext cx="1724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52" name="Freihand 151">
                  <a:extLst>
                    <a:ext uri="{FF2B5EF4-FFF2-40B4-BE49-F238E27FC236}">
                      <a16:creationId xmlns:a16="http://schemas.microsoft.com/office/drawing/2014/main" id="{7749811C-026F-9B1B-C7EB-1A9C863C2F09}"/>
                    </a:ext>
                  </a:extLst>
                </p14:cNvPr>
                <p14:cNvContentPartPr/>
                <p14:nvPr/>
              </p14:nvContentPartPr>
              <p14:xfrm>
                <a:off x="9819400" y="3662960"/>
                <a:ext cx="258120" cy="367560"/>
              </p14:xfrm>
            </p:contentPart>
          </mc:Choice>
          <mc:Fallback xmlns="">
            <p:pic>
              <p:nvPicPr>
                <p:cNvPr id="152" name="Freihand 151">
                  <a:extLst>
                    <a:ext uri="{FF2B5EF4-FFF2-40B4-BE49-F238E27FC236}">
                      <a16:creationId xmlns:a16="http://schemas.microsoft.com/office/drawing/2014/main" id="{7749811C-026F-9B1B-C7EB-1A9C863C2F09}"/>
                    </a:ext>
                  </a:extLst>
                </p:cNvPr>
                <p:cNvPicPr/>
                <p:nvPr/>
              </p:nvPicPr>
              <p:blipFill>
                <a:blip r:embed="rId362"/>
                <a:stretch>
                  <a:fillRect/>
                </a:stretch>
              </p:blipFill>
              <p:spPr>
                <a:xfrm>
                  <a:off x="9810400" y="3653960"/>
                  <a:ext cx="2757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53" name="Freihand 152">
                  <a:extLst>
                    <a:ext uri="{FF2B5EF4-FFF2-40B4-BE49-F238E27FC236}">
                      <a16:creationId xmlns:a16="http://schemas.microsoft.com/office/drawing/2014/main" id="{9A306DB6-B873-5621-22E2-4EA9C14053FF}"/>
                    </a:ext>
                  </a:extLst>
                </p14:cNvPr>
                <p14:cNvContentPartPr/>
                <p14:nvPr/>
              </p14:nvContentPartPr>
              <p14:xfrm>
                <a:off x="10121800" y="3585560"/>
                <a:ext cx="117360" cy="272880"/>
              </p14:xfrm>
            </p:contentPart>
          </mc:Choice>
          <mc:Fallback xmlns="">
            <p:pic>
              <p:nvPicPr>
                <p:cNvPr id="153" name="Freihand 152">
                  <a:extLst>
                    <a:ext uri="{FF2B5EF4-FFF2-40B4-BE49-F238E27FC236}">
                      <a16:creationId xmlns:a16="http://schemas.microsoft.com/office/drawing/2014/main" id="{9A306DB6-B873-5621-22E2-4EA9C14053FF}"/>
                    </a:ext>
                  </a:extLst>
                </p:cNvPr>
                <p:cNvPicPr/>
                <p:nvPr/>
              </p:nvPicPr>
              <p:blipFill>
                <a:blip r:embed="rId364"/>
                <a:stretch>
                  <a:fillRect/>
                </a:stretch>
              </p:blipFill>
              <p:spPr>
                <a:xfrm>
                  <a:off x="10112800" y="3576560"/>
                  <a:ext cx="1350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54" name="Freihand 153">
                  <a:extLst>
                    <a:ext uri="{FF2B5EF4-FFF2-40B4-BE49-F238E27FC236}">
                      <a16:creationId xmlns:a16="http://schemas.microsoft.com/office/drawing/2014/main" id="{3DABCDC0-445D-E511-E570-641399819A61}"/>
                    </a:ext>
                  </a:extLst>
                </p14:cNvPr>
                <p14:cNvContentPartPr/>
                <p14:nvPr/>
              </p14:nvContentPartPr>
              <p14:xfrm>
                <a:off x="10256440" y="3420680"/>
                <a:ext cx="250560" cy="419760"/>
              </p14:xfrm>
            </p:contentPart>
          </mc:Choice>
          <mc:Fallback xmlns="">
            <p:pic>
              <p:nvPicPr>
                <p:cNvPr id="154" name="Freihand 153">
                  <a:extLst>
                    <a:ext uri="{FF2B5EF4-FFF2-40B4-BE49-F238E27FC236}">
                      <a16:creationId xmlns:a16="http://schemas.microsoft.com/office/drawing/2014/main" id="{3DABCDC0-445D-E511-E570-641399819A61}"/>
                    </a:ext>
                  </a:extLst>
                </p:cNvPr>
                <p:cNvPicPr/>
                <p:nvPr/>
              </p:nvPicPr>
              <p:blipFill>
                <a:blip r:embed="rId366"/>
                <a:stretch>
                  <a:fillRect/>
                </a:stretch>
              </p:blipFill>
              <p:spPr>
                <a:xfrm>
                  <a:off x="10247440" y="3411680"/>
                  <a:ext cx="2682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55" name="Freihand 154">
                  <a:extLst>
                    <a:ext uri="{FF2B5EF4-FFF2-40B4-BE49-F238E27FC236}">
                      <a16:creationId xmlns:a16="http://schemas.microsoft.com/office/drawing/2014/main" id="{4CE5F012-2101-2C63-60F2-262AD194A57D}"/>
                    </a:ext>
                  </a:extLst>
                </p14:cNvPr>
                <p14:cNvContentPartPr/>
                <p14:nvPr/>
              </p14:nvContentPartPr>
              <p14:xfrm>
                <a:off x="9936760" y="3565040"/>
                <a:ext cx="21960" cy="10440"/>
              </p14:xfrm>
            </p:contentPart>
          </mc:Choice>
          <mc:Fallback xmlns="">
            <p:pic>
              <p:nvPicPr>
                <p:cNvPr id="155" name="Freihand 154">
                  <a:extLst>
                    <a:ext uri="{FF2B5EF4-FFF2-40B4-BE49-F238E27FC236}">
                      <a16:creationId xmlns:a16="http://schemas.microsoft.com/office/drawing/2014/main" id="{4CE5F012-2101-2C63-60F2-262AD194A57D}"/>
                    </a:ext>
                  </a:extLst>
                </p:cNvPr>
                <p:cNvPicPr/>
                <p:nvPr/>
              </p:nvPicPr>
              <p:blipFill>
                <a:blip r:embed="rId368"/>
                <a:stretch>
                  <a:fillRect/>
                </a:stretch>
              </p:blipFill>
              <p:spPr>
                <a:xfrm>
                  <a:off x="9927760" y="3556400"/>
                  <a:ext cx="39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56" name="Freihand 155">
                  <a:extLst>
                    <a:ext uri="{FF2B5EF4-FFF2-40B4-BE49-F238E27FC236}">
                      <a16:creationId xmlns:a16="http://schemas.microsoft.com/office/drawing/2014/main" id="{73DB6F5A-34A0-B5A6-D1B7-08496C0B40CB}"/>
                    </a:ext>
                  </a:extLst>
                </p14:cNvPr>
                <p14:cNvContentPartPr/>
                <p14:nvPr/>
              </p14:nvContentPartPr>
              <p14:xfrm>
                <a:off x="10651360" y="3263000"/>
                <a:ext cx="408240" cy="434880"/>
              </p14:xfrm>
            </p:contentPart>
          </mc:Choice>
          <mc:Fallback xmlns="">
            <p:pic>
              <p:nvPicPr>
                <p:cNvPr id="156" name="Freihand 155">
                  <a:extLst>
                    <a:ext uri="{FF2B5EF4-FFF2-40B4-BE49-F238E27FC236}">
                      <a16:creationId xmlns:a16="http://schemas.microsoft.com/office/drawing/2014/main" id="{73DB6F5A-34A0-B5A6-D1B7-08496C0B40CB}"/>
                    </a:ext>
                  </a:extLst>
                </p:cNvPr>
                <p:cNvPicPr/>
                <p:nvPr/>
              </p:nvPicPr>
              <p:blipFill>
                <a:blip r:embed="rId370"/>
                <a:stretch>
                  <a:fillRect/>
                </a:stretch>
              </p:blipFill>
              <p:spPr>
                <a:xfrm>
                  <a:off x="10642360" y="3254360"/>
                  <a:ext cx="42588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57" name="Freihand 156">
                  <a:extLst>
                    <a:ext uri="{FF2B5EF4-FFF2-40B4-BE49-F238E27FC236}">
                      <a16:creationId xmlns:a16="http://schemas.microsoft.com/office/drawing/2014/main" id="{9A2FDF82-BFBF-45FA-E83B-04FDAFE427DA}"/>
                    </a:ext>
                  </a:extLst>
                </p14:cNvPr>
                <p14:cNvContentPartPr/>
                <p14:nvPr/>
              </p14:nvContentPartPr>
              <p14:xfrm>
                <a:off x="10832800" y="3259400"/>
                <a:ext cx="9720" cy="14400"/>
              </p14:xfrm>
            </p:contentPart>
          </mc:Choice>
          <mc:Fallback xmlns="">
            <p:pic>
              <p:nvPicPr>
                <p:cNvPr id="157" name="Freihand 156">
                  <a:extLst>
                    <a:ext uri="{FF2B5EF4-FFF2-40B4-BE49-F238E27FC236}">
                      <a16:creationId xmlns:a16="http://schemas.microsoft.com/office/drawing/2014/main" id="{9A2FDF82-BFBF-45FA-E83B-04FDAFE427DA}"/>
                    </a:ext>
                  </a:extLst>
                </p:cNvPr>
                <p:cNvPicPr/>
                <p:nvPr/>
              </p:nvPicPr>
              <p:blipFill>
                <a:blip r:embed="rId372"/>
                <a:stretch>
                  <a:fillRect/>
                </a:stretch>
              </p:blipFill>
              <p:spPr>
                <a:xfrm>
                  <a:off x="10824160" y="3250400"/>
                  <a:ext cx="27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58" name="Freihand 157">
                  <a:extLst>
                    <a:ext uri="{FF2B5EF4-FFF2-40B4-BE49-F238E27FC236}">
                      <a16:creationId xmlns:a16="http://schemas.microsoft.com/office/drawing/2014/main" id="{B757FB2F-DCA6-1174-A003-A3FCBD06A45A}"/>
                    </a:ext>
                  </a:extLst>
                </p14:cNvPr>
                <p14:cNvContentPartPr/>
                <p14:nvPr/>
              </p14:nvContentPartPr>
              <p14:xfrm>
                <a:off x="9076720" y="4323920"/>
                <a:ext cx="163080" cy="394560"/>
              </p14:xfrm>
            </p:contentPart>
          </mc:Choice>
          <mc:Fallback xmlns="">
            <p:pic>
              <p:nvPicPr>
                <p:cNvPr id="158" name="Freihand 157">
                  <a:extLst>
                    <a:ext uri="{FF2B5EF4-FFF2-40B4-BE49-F238E27FC236}">
                      <a16:creationId xmlns:a16="http://schemas.microsoft.com/office/drawing/2014/main" id="{B757FB2F-DCA6-1174-A003-A3FCBD06A45A}"/>
                    </a:ext>
                  </a:extLst>
                </p:cNvPr>
                <p:cNvPicPr/>
                <p:nvPr/>
              </p:nvPicPr>
              <p:blipFill>
                <a:blip r:embed="rId374"/>
                <a:stretch>
                  <a:fillRect/>
                </a:stretch>
              </p:blipFill>
              <p:spPr>
                <a:xfrm>
                  <a:off x="9067720" y="4315280"/>
                  <a:ext cx="1807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59" name="Freihand 158">
                  <a:extLst>
                    <a:ext uri="{FF2B5EF4-FFF2-40B4-BE49-F238E27FC236}">
                      <a16:creationId xmlns:a16="http://schemas.microsoft.com/office/drawing/2014/main" id="{3235965B-2291-4D8C-9CA7-065E538E88F7}"/>
                    </a:ext>
                  </a:extLst>
                </p14:cNvPr>
                <p14:cNvContentPartPr/>
                <p14:nvPr/>
              </p14:nvContentPartPr>
              <p14:xfrm>
                <a:off x="9339880" y="4406720"/>
                <a:ext cx="74160" cy="236160"/>
              </p14:xfrm>
            </p:contentPart>
          </mc:Choice>
          <mc:Fallback xmlns="">
            <p:pic>
              <p:nvPicPr>
                <p:cNvPr id="159" name="Freihand 158">
                  <a:extLst>
                    <a:ext uri="{FF2B5EF4-FFF2-40B4-BE49-F238E27FC236}">
                      <a16:creationId xmlns:a16="http://schemas.microsoft.com/office/drawing/2014/main" id="{3235965B-2291-4D8C-9CA7-065E538E88F7}"/>
                    </a:ext>
                  </a:extLst>
                </p:cNvPr>
                <p:cNvPicPr/>
                <p:nvPr/>
              </p:nvPicPr>
              <p:blipFill>
                <a:blip r:embed="rId376"/>
                <a:stretch>
                  <a:fillRect/>
                </a:stretch>
              </p:blipFill>
              <p:spPr>
                <a:xfrm>
                  <a:off x="9330880" y="4398080"/>
                  <a:ext cx="91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0" name="Freihand 159">
                  <a:extLst>
                    <a:ext uri="{FF2B5EF4-FFF2-40B4-BE49-F238E27FC236}">
                      <a16:creationId xmlns:a16="http://schemas.microsoft.com/office/drawing/2014/main" id="{2569A0E3-C7A4-E4FB-A428-0EE9A29FCEB1}"/>
                    </a:ext>
                  </a:extLst>
                </p14:cNvPr>
                <p14:cNvContentPartPr/>
                <p14:nvPr/>
              </p14:nvContentPartPr>
              <p14:xfrm>
                <a:off x="9419440" y="4231400"/>
                <a:ext cx="176400" cy="405720"/>
              </p14:xfrm>
            </p:contentPart>
          </mc:Choice>
          <mc:Fallback xmlns="">
            <p:pic>
              <p:nvPicPr>
                <p:cNvPr id="160" name="Freihand 159">
                  <a:extLst>
                    <a:ext uri="{FF2B5EF4-FFF2-40B4-BE49-F238E27FC236}">
                      <a16:creationId xmlns:a16="http://schemas.microsoft.com/office/drawing/2014/main" id="{2569A0E3-C7A4-E4FB-A428-0EE9A29FCEB1}"/>
                    </a:ext>
                  </a:extLst>
                </p:cNvPr>
                <p:cNvPicPr/>
                <p:nvPr/>
              </p:nvPicPr>
              <p:blipFill>
                <a:blip r:embed="rId378"/>
                <a:stretch>
                  <a:fillRect/>
                </a:stretch>
              </p:blipFill>
              <p:spPr>
                <a:xfrm>
                  <a:off x="9410800" y="4222760"/>
                  <a:ext cx="1940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1" name="Freihand 160">
                  <a:extLst>
                    <a:ext uri="{FF2B5EF4-FFF2-40B4-BE49-F238E27FC236}">
                      <a16:creationId xmlns:a16="http://schemas.microsoft.com/office/drawing/2014/main" id="{819753A9-5F05-F670-4244-A937FFC262EB}"/>
                    </a:ext>
                  </a:extLst>
                </p14:cNvPr>
                <p14:cNvContentPartPr/>
                <p14:nvPr/>
              </p14:nvContentPartPr>
              <p14:xfrm>
                <a:off x="9578200" y="4205840"/>
                <a:ext cx="132840" cy="322560"/>
              </p14:xfrm>
            </p:contentPart>
          </mc:Choice>
          <mc:Fallback xmlns="">
            <p:pic>
              <p:nvPicPr>
                <p:cNvPr id="161" name="Freihand 160">
                  <a:extLst>
                    <a:ext uri="{FF2B5EF4-FFF2-40B4-BE49-F238E27FC236}">
                      <a16:creationId xmlns:a16="http://schemas.microsoft.com/office/drawing/2014/main" id="{819753A9-5F05-F670-4244-A937FFC262EB}"/>
                    </a:ext>
                  </a:extLst>
                </p:cNvPr>
                <p:cNvPicPr/>
                <p:nvPr/>
              </p:nvPicPr>
              <p:blipFill>
                <a:blip r:embed="rId380"/>
                <a:stretch>
                  <a:fillRect/>
                </a:stretch>
              </p:blipFill>
              <p:spPr>
                <a:xfrm>
                  <a:off x="9569200" y="4197200"/>
                  <a:ext cx="1504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2" name="Freihand 161">
                  <a:extLst>
                    <a:ext uri="{FF2B5EF4-FFF2-40B4-BE49-F238E27FC236}">
                      <a16:creationId xmlns:a16="http://schemas.microsoft.com/office/drawing/2014/main" id="{94439E88-83E8-6952-EDDD-065702D4C5D3}"/>
                    </a:ext>
                  </a:extLst>
                </p14:cNvPr>
                <p14:cNvContentPartPr/>
                <p14:nvPr/>
              </p14:nvContentPartPr>
              <p14:xfrm>
                <a:off x="9698800" y="4410320"/>
                <a:ext cx="57600" cy="62280"/>
              </p14:xfrm>
            </p:contentPart>
          </mc:Choice>
          <mc:Fallback xmlns="">
            <p:pic>
              <p:nvPicPr>
                <p:cNvPr id="162" name="Freihand 161">
                  <a:extLst>
                    <a:ext uri="{FF2B5EF4-FFF2-40B4-BE49-F238E27FC236}">
                      <a16:creationId xmlns:a16="http://schemas.microsoft.com/office/drawing/2014/main" id="{94439E88-83E8-6952-EDDD-065702D4C5D3}"/>
                    </a:ext>
                  </a:extLst>
                </p:cNvPr>
                <p:cNvPicPr/>
                <p:nvPr/>
              </p:nvPicPr>
              <p:blipFill>
                <a:blip r:embed="rId382"/>
                <a:stretch>
                  <a:fillRect/>
                </a:stretch>
              </p:blipFill>
              <p:spPr>
                <a:xfrm>
                  <a:off x="9690160" y="4401320"/>
                  <a:ext cx="75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63" name="Freihand 162">
                  <a:extLst>
                    <a:ext uri="{FF2B5EF4-FFF2-40B4-BE49-F238E27FC236}">
                      <a16:creationId xmlns:a16="http://schemas.microsoft.com/office/drawing/2014/main" id="{A63D670D-1D81-3D90-B71C-CAB7125A6B1E}"/>
                    </a:ext>
                  </a:extLst>
                </p14:cNvPr>
                <p14:cNvContentPartPr/>
                <p14:nvPr/>
              </p14:nvContentPartPr>
              <p14:xfrm>
                <a:off x="9775480" y="4250840"/>
                <a:ext cx="333000" cy="234000"/>
              </p14:xfrm>
            </p:contentPart>
          </mc:Choice>
          <mc:Fallback xmlns="">
            <p:pic>
              <p:nvPicPr>
                <p:cNvPr id="163" name="Freihand 162">
                  <a:extLst>
                    <a:ext uri="{FF2B5EF4-FFF2-40B4-BE49-F238E27FC236}">
                      <a16:creationId xmlns:a16="http://schemas.microsoft.com/office/drawing/2014/main" id="{A63D670D-1D81-3D90-B71C-CAB7125A6B1E}"/>
                    </a:ext>
                  </a:extLst>
                </p:cNvPr>
                <p:cNvPicPr/>
                <p:nvPr/>
              </p:nvPicPr>
              <p:blipFill>
                <a:blip r:embed="rId384"/>
                <a:stretch>
                  <a:fillRect/>
                </a:stretch>
              </p:blipFill>
              <p:spPr>
                <a:xfrm>
                  <a:off x="9766480" y="4241840"/>
                  <a:ext cx="350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4" name="Freihand 163">
                  <a:extLst>
                    <a:ext uri="{FF2B5EF4-FFF2-40B4-BE49-F238E27FC236}">
                      <a16:creationId xmlns:a16="http://schemas.microsoft.com/office/drawing/2014/main" id="{361BF886-7DD9-FB2C-3329-12BD15A5DB0C}"/>
                    </a:ext>
                  </a:extLst>
                </p14:cNvPr>
                <p14:cNvContentPartPr/>
                <p14:nvPr/>
              </p14:nvContentPartPr>
              <p14:xfrm>
                <a:off x="10160320" y="4120160"/>
                <a:ext cx="204480" cy="190440"/>
              </p14:xfrm>
            </p:contentPart>
          </mc:Choice>
          <mc:Fallback xmlns="">
            <p:pic>
              <p:nvPicPr>
                <p:cNvPr id="164" name="Freihand 163">
                  <a:extLst>
                    <a:ext uri="{FF2B5EF4-FFF2-40B4-BE49-F238E27FC236}">
                      <a16:creationId xmlns:a16="http://schemas.microsoft.com/office/drawing/2014/main" id="{361BF886-7DD9-FB2C-3329-12BD15A5DB0C}"/>
                    </a:ext>
                  </a:extLst>
                </p:cNvPr>
                <p:cNvPicPr/>
                <p:nvPr/>
              </p:nvPicPr>
              <p:blipFill>
                <a:blip r:embed="rId386"/>
                <a:stretch>
                  <a:fillRect/>
                </a:stretch>
              </p:blipFill>
              <p:spPr>
                <a:xfrm>
                  <a:off x="10151320" y="4111520"/>
                  <a:ext cx="222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66" name="Freihand 165">
                  <a:extLst>
                    <a:ext uri="{FF2B5EF4-FFF2-40B4-BE49-F238E27FC236}">
                      <a16:creationId xmlns:a16="http://schemas.microsoft.com/office/drawing/2014/main" id="{117FA80D-726A-7DF3-548F-AF53B52870EB}"/>
                    </a:ext>
                  </a:extLst>
                </p14:cNvPr>
                <p14:cNvContentPartPr/>
                <p14:nvPr/>
              </p14:nvContentPartPr>
              <p14:xfrm>
                <a:off x="10428880" y="3981920"/>
                <a:ext cx="281880" cy="199080"/>
              </p14:xfrm>
            </p:contentPart>
          </mc:Choice>
          <mc:Fallback xmlns="">
            <p:pic>
              <p:nvPicPr>
                <p:cNvPr id="166" name="Freihand 165">
                  <a:extLst>
                    <a:ext uri="{FF2B5EF4-FFF2-40B4-BE49-F238E27FC236}">
                      <a16:creationId xmlns:a16="http://schemas.microsoft.com/office/drawing/2014/main" id="{117FA80D-726A-7DF3-548F-AF53B52870EB}"/>
                    </a:ext>
                  </a:extLst>
                </p:cNvPr>
                <p:cNvPicPr/>
                <p:nvPr/>
              </p:nvPicPr>
              <p:blipFill>
                <a:blip r:embed="rId388"/>
                <a:stretch>
                  <a:fillRect/>
                </a:stretch>
              </p:blipFill>
              <p:spPr>
                <a:xfrm>
                  <a:off x="10420240" y="3973280"/>
                  <a:ext cx="299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67" name="Freihand 166">
                  <a:extLst>
                    <a:ext uri="{FF2B5EF4-FFF2-40B4-BE49-F238E27FC236}">
                      <a16:creationId xmlns:a16="http://schemas.microsoft.com/office/drawing/2014/main" id="{037105D2-588C-B6EA-F4BC-9D5DE566E29F}"/>
                    </a:ext>
                  </a:extLst>
                </p14:cNvPr>
                <p14:cNvContentPartPr/>
                <p14:nvPr/>
              </p14:nvContentPartPr>
              <p14:xfrm>
                <a:off x="10774840" y="3833240"/>
                <a:ext cx="358200" cy="226440"/>
              </p14:xfrm>
            </p:contentPart>
          </mc:Choice>
          <mc:Fallback xmlns="">
            <p:pic>
              <p:nvPicPr>
                <p:cNvPr id="167" name="Freihand 166">
                  <a:extLst>
                    <a:ext uri="{FF2B5EF4-FFF2-40B4-BE49-F238E27FC236}">
                      <a16:creationId xmlns:a16="http://schemas.microsoft.com/office/drawing/2014/main" id="{037105D2-588C-B6EA-F4BC-9D5DE566E29F}"/>
                    </a:ext>
                  </a:extLst>
                </p:cNvPr>
                <p:cNvPicPr/>
                <p:nvPr/>
              </p:nvPicPr>
              <p:blipFill>
                <a:blip r:embed="rId390"/>
                <a:stretch>
                  <a:fillRect/>
                </a:stretch>
              </p:blipFill>
              <p:spPr>
                <a:xfrm>
                  <a:off x="10765840" y="3824240"/>
                  <a:ext cx="375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8" name="Freihand 167">
                  <a:extLst>
                    <a:ext uri="{FF2B5EF4-FFF2-40B4-BE49-F238E27FC236}">
                      <a16:creationId xmlns:a16="http://schemas.microsoft.com/office/drawing/2014/main" id="{AB0DCD05-349C-A61D-FB3E-4A777DFAD916}"/>
                    </a:ext>
                  </a:extLst>
                </p14:cNvPr>
                <p14:cNvContentPartPr/>
                <p14:nvPr/>
              </p14:nvContentPartPr>
              <p14:xfrm>
                <a:off x="10111000" y="4343360"/>
                <a:ext cx="187200" cy="352080"/>
              </p14:xfrm>
            </p:contentPart>
          </mc:Choice>
          <mc:Fallback xmlns="">
            <p:pic>
              <p:nvPicPr>
                <p:cNvPr id="168" name="Freihand 167">
                  <a:extLst>
                    <a:ext uri="{FF2B5EF4-FFF2-40B4-BE49-F238E27FC236}">
                      <a16:creationId xmlns:a16="http://schemas.microsoft.com/office/drawing/2014/main" id="{AB0DCD05-349C-A61D-FB3E-4A777DFAD916}"/>
                    </a:ext>
                  </a:extLst>
                </p:cNvPr>
                <p:cNvPicPr/>
                <p:nvPr/>
              </p:nvPicPr>
              <p:blipFill>
                <a:blip r:embed="rId392"/>
                <a:stretch>
                  <a:fillRect/>
                </a:stretch>
              </p:blipFill>
              <p:spPr>
                <a:xfrm>
                  <a:off x="10102360" y="4334720"/>
                  <a:ext cx="204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9" name="Freihand 168">
                  <a:extLst>
                    <a:ext uri="{FF2B5EF4-FFF2-40B4-BE49-F238E27FC236}">
                      <a16:creationId xmlns:a16="http://schemas.microsoft.com/office/drawing/2014/main" id="{F4656A47-0FDD-99BC-6E1F-9B028E4F99F2}"/>
                    </a:ext>
                  </a:extLst>
                </p14:cNvPr>
                <p14:cNvContentPartPr/>
                <p14:nvPr/>
              </p14:nvContentPartPr>
              <p14:xfrm>
                <a:off x="10249600" y="4561520"/>
                <a:ext cx="82440" cy="91800"/>
              </p14:xfrm>
            </p:contentPart>
          </mc:Choice>
          <mc:Fallback xmlns="">
            <p:pic>
              <p:nvPicPr>
                <p:cNvPr id="169" name="Freihand 168">
                  <a:extLst>
                    <a:ext uri="{FF2B5EF4-FFF2-40B4-BE49-F238E27FC236}">
                      <a16:creationId xmlns:a16="http://schemas.microsoft.com/office/drawing/2014/main" id="{F4656A47-0FDD-99BC-6E1F-9B028E4F99F2}"/>
                    </a:ext>
                  </a:extLst>
                </p:cNvPr>
                <p:cNvPicPr/>
                <p:nvPr/>
              </p:nvPicPr>
              <p:blipFill>
                <a:blip r:embed="rId394"/>
                <a:stretch>
                  <a:fillRect/>
                </a:stretch>
              </p:blipFill>
              <p:spPr>
                <a:xfrm>
                  <a:off x="10240600" y="4552880"/>
                  <a:ext cx="100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70" name="Freihand 169">
                  <a:extLst>
                    <a:ext uri="{FF2B5EF4-FFF2-40B4-BE49-F238E27FC236}">
                      <a16:creationId xmlns:a16="http://schemas.microsoft.com/office/drawing/2014/main" id="{F8C3EE27-412C-122C-81DD-C28B48B6AE2F}"/>
                    </a:ext>
                  </a:extLst>
                </p14:cNvPr>
                <p14:cNvContentPartPr/>
                <p14:nvPr/>
              </p14:nvContentPartPr>
              <p14:xfrm>
                <a:off x="10357240" y="4430480"/>
                <a:ext cx="267120" cy="124200"/>
              </p14:xfrm>
            </p:contentPart>
          </mc:Choice>
          <mc:Fallback xmlns="">
            <p:pic>
              <p:nvPicPr>
                <p:cNvPr id="170" name="Freihand 169">
                  <a:extLst>
                    <a:ext uri="{FF2B5EF4-FFF2-40B4-BE49-F238E27FC236}">
                      <a16:creationId xmlns:a16="http://schemas.microsoft.com/office/drawing/2014/main" id="{F8C3EE27-412C-122C-81DD-C28B48B6AE2F}"/>
                    </a:ext>
                  </a:extLst>
                </p:cNvPr>
                <p:cNvPicPr/>
                <p:nvPr/>
              </p:nvPicPr>
              <p:blipFill>
                <a:blip r:embed="rId396"/>
                <a:stretch>
                  <a:fillRect/>
                </a:stretch>
              </p:blipFill>
              <p:spPr>
                <a:xfrm>
                  <a:off x="10348240" y="4421480"/>
                  <a:ext cx="284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71" name="Freihand 170">
                  <a:extLst>
                    <a:ext uri="{FF2B5EF4-FFF2-40B4-BE49-F238E27FC236}">
                      <a16:creationId xmlns:a16="http://schemas.microsoft.com/office/drawing/2014/main" id="{2B86337E-3900-81D9-5BB7-539B42897989}"/>
                    </a:ext>
                  </a:extLst>
                </p14:cNvPr>
                <p14:cNvContentPartPr/>
                <p14:nvPr/>
              </p14:nvContentPartPr>
              <p14:xfrm>
                <a:off x="10621480" y="4168040"/>
                <a:ext cx="127080" cy="325800"/>
              </p14:xfrm>
            </p:contentPart>
          </mc:Choice>
          <mc:Fallback xmlns="">
            <p:pic>
              <p:nvPicPr>
                <p:cNvPr id="171" name="Freihand 170">
                  <a:extLst>
                    <a:ext uri="{FF2B5EF4-FFF2-40B4-BE49-F238E27FC236}">
                      <a16:creationId xmlns:a16="http://schemas.microsoft.com/office/drawing/2014/main" id="{2B86337E-3900-81D9-5BB7-539B42897989}"/>
                    </a:ext>
                  </a:extLst>
                </p:cNvPr>
                <p:cNvPicPr/>
                <p:nvPr/>
              </p:nvPicPr>
              <p:blipFill>
                <a:blip r:embed="rId398"/>
                <a:stretch>
                  <a:fillRect/>
                </a:stretch>
              </p:blipFill>
              <p:spPr>
                <a:xfrm>
                  <a:off x="10612480" y="4159400"/>
                  <a:ext cx="1447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72" name="Freihand 171">
                  <a:extLst>
                    <a:ext uri="{FF2B5EF4-FFF2-40B4-BE49-F238E27FC236}">
                      <a16:creationId xmlns:a16="http://schemas.microsoft.com/office/drawing/2014/main" id="{22A26596-B74D-4EAF-2ED6-6FC4D902FD93}"/>
                    </a:ext>
                  </a:extLst>
                </p14:cNvPr>
                <p14:cNvContentPartPr/>
                <p14:nvPr/>
              </p14:nvContentPartPr>
              <p14:xfrm>
                <a:off x="10735240" y="3971120"/>
                <a:ext cx="879480" cy="461880"/>
              </p14:xfrm>
            </p:contentPart>
          </mc:Choice>
          <mc:Fallback xmlns="">
            <p:pic>
              <p:nvPicPr>
                <p:cNvPr id="172" name="Freihand 171">
                  <a:extLst>
                    <a:ext uri="{FF2B5EF4-FFF2-40B4-BE49-F238E27FC236}">
                      <a16:creationId xmlns:a16="http://schemas.microsoft.com/office/drawing/2014/main" id="{22A26596-B74D-4EAF-2ED6-6FC4D902FD93}"/>
                    </a:ext>
                  </a:extLst>
                </p:cNvPr>
                <p:cNvPicPr/>
                <p:nvPr/>
              </p:nvPicPr>
              <p:blipFill>
                <a:blip r:embed="rId400"/>
                <a:stretch>
                  <a:fillRect/>
                </a:stretch>
              </p:blipFill>
              <p:spPr>
                <a:xfrm>
                  <a:off x="10726240" y="3962480"/>
                  <a:ext cx="8971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73" name="Freihand 172">
                  <a:extLst>
                    <a:ext uri="{FF2B5EF4-FFF2-40B4-BE49-F238E27FC236}">
                      <a16:creationId xmlns:a16="http://schemas.microsoft.com/office/drawing/2014/main" id="{34C024F7-2216-D6FD-4197-649BD88CC265}"/>
                    </a:ext>
                  </a:extLst>
                </p14:cNvPr>
                <p14:cNvContentPartPr/>
                <p14:nvPr/>
              </p14:nvContentPartPr>
              <p14:xfrm>
                <a:off x="11675920" y="3808400"/>
                <a:ext cx="110160" cy="213480"/>
              </p14:xfrm>
            </p:contentPart>
          </mc:Choice>
          <mc:Fallback xmlns="">
            <p:pic>
              <p:nvPicPr>
                <p:cNvPr id="173" name="Freihand 172">
                  <a:extLst>
                    <a:ext uri="{FF2B5EF4-FFF2-40B4-BE49-F238E27FC236}">
                      <a16:creationId xmlns:a16="http://schemas.microsoft.com/office/drawing/2014/main" id="{34C024F7-2216-D6FD-4197-649BD88CC265}"/>
                    </a:ext>
                  </a:extLst>
                </p:cNvPr>
                <p:cNvPicPr/>
                <p:nvPr/>
              </p:nvPicPr>
              <p:blipFill>
                <a:blip r:embed="rId402"/>
                <a:stretch>
                  <a:fillRect/>
                </a:stretch>
              </p:blipFill>
              <p:spPr>
                <a:xfrm>
                  <a:off x="11667280" y="3799760"/>
                  <a:ext cx="127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4" name="Freihand 173">
                  <a:extLst>
                    <a:ext uri="{FF2B5EF4-FFF2-40B4-BE49-F238E27FC236}">
                      <a16:creationId xmlns:a16="http://schemas.microsoft.com/office/drawing/2014/main" id="{1AA43150-A6A4-EBFB-800E-CB5B50AB5529}"/>
                    </a:ext>
                  </a:extLst>
                </p14:cNvPr>
                <p14:cNvContentPartPr/>
                <p14:nvPr/>
              </p14:nvContentPartPr>
              <p14:xfrm>
                <a:off x="11638840" y="3874280"/>
                <a:ext cx="124560" cy="81000"/>
              </p14:xfrm>
            </p:contentPart>
          </mc:Choice>
          <mc:Fallback xmlns="">
            <p:pic>
              <p:nvPicPr>
                <p:cNvPr id="174" name="Freihand 173">
                  <a:extLst>
                    <a:ext uri="{FF2B5EF4-FFF2-40B4-BE49-F238E27FC236}">
                      <a16:creationId xmlns:a16="http://schemas.microsoft.com/office/drawing/2014/main" id="{1AA43150-A6A4-EBFB-800E-CB5B50AB5529}"/>
                    </a:ext>
                  </a:extLst>
                </p:cNvPr>
                <p:cNvPicPr/>
                <p:nvPr/>
              </p:nvPicPr>
              <p:blipFill>
                <a:blip r:embed="rId404"/>
                <a:stretch>
                  <a:fillRect/>
                </a:stretch>
              </p:blipFill>
              <p:spPr>
                <a:xfrm>
                  <a:off x="11629840" y="3865280"/>
                  <a:ext cx="142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0" name="Freihand 209">
                  <a:extLst>
                    <a:ext uri="{FF2B5EF4-FFF2-40B4-BE49-F238E27FC236}">
                      <a16:creationId xmlns:a16="http://schemas.microsoft.com/office/drawing/2014/main" id="{7DE15EE3-4475-E1B2-0059-A7914897C461}"/>
                    </a:ext>
                  </a:extLst>
                </p14:cNvPr>
                <p14:cNvContentPartPr/>
                <p14:nvPr/>
              </p14:nvContentPartPr>
              <p14:xfrm>
                <a:off x="8682160" y="195800"/>
                <a:ext cx="72360" cy="167400"/>
              </p14:xfrm>
            </p:contentPart>
          </mc:Choice>
          <mc:Fallback xmlns="">
            <p:pic>
              <p:nvPicPr>
                <p:cNvPr id="210" name="Freihand 209">
                  <a:extLst>
                    <a:ext uri="{FF2B5EF4-FFF2-40B4-BE49-F238E27FC236}">
                      <a16:creationId xmlns:a16="http://schemas.microsoft.com/office/drawing/2014/main" id="{7DE15EE3-4475-E1B2-0059-A7914897C461}"/>
                    </a:ext>
                  </a:extLst>
                </p:cNvPr>
                <p:cNvPicPr/>
                <p:nvPr/>
              </p:nvPicPr>
              <p:blipFill>
                <a:blip r:embed="rId406"/>
                <a:stretch>
                  <a:fillRect/>
                </a:stretch>
              </p:blipFill>
              <p:spPr>
                <a:xfrm>
                  <a:off x="8673160" y="187160"/>
                  <a:ext cx="90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 name="Freihand 210">
                  <a:extLst>
                    <a:ext uri="{FF2B5EF4-FFF2-40B4-BE49-F238E27FC236}">
                      <a16:creationId xmlns:a16="http://schemas.microsoft.com/office/drawing/2014/main" id="{A4D37CCB-4E68-9771-5838-6A237616938F}"/>
                    </a:ext>
                  </a:extLst>
                </p14:cNvPr>
                <p14:cNvContentPartPr/>
                <p14:nvPr/>
              </p14:nvContentPartPr>
              <p14:xfrm>
                <a:off x="8645800" y="204080"/>
                <a:ext cx="167400" cy="101880"/>
              </p14:xfrm>
            </p:contentPart>
          </mc:Choice>
          <mc:Fallback xmlns="">
            <p:pic>
              <p:nvPicPr>
                <p:cNvPr id="211" name="Freihand 210">
                  <a:extLst>
                    <a:ext uri="{FF2B5EF4-FFF2-40B4-BE49-F238E27FC236}">
                      <a16:creationId xmlns:a16="http://schemas.microsoft.com/office/drawing/2014/main" id="{A4D37CCB-4E68-9771-5838-6A237616938F}"/>
                    </a:ext>
                  </a:extLst>
                </p:cNvPr>
                <p:cNvPicPr/>
                <p:nvPr/>
              </p:nvPicPr>
              <p:blipFill>
                <a:blip r:embed="rId408"/>
                <a:stretch>
                  <a:fillRect/>
                </a:stretch>
              </p:blipFill>
              <p:spPr>
                <a:xfrm>
                  <a:off x="8636800" y="195080"/>
                  <a:ext cx="185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2" name="Freihand 211">
                  <a:extLst>
                    <a:ext uri="{FF2B5EF4-FFF2-40B4-BE49-F238E27FC236}">
                      <a16:creationId xmlns:a16="http://schemas.microsoft.com/office/drawing/2014/main" id="{E78B5F57-0319-5FDB-623E-F0A7A3AAF3CF}"/>
                    </a:ext>
                  </a:extLst>
                </p14:cNvPr>
                <p14:cNvContentPartPr/>
                <p14:nvPr/>
              </p14:nvContentPartPr>
              <p14:xfrm>
                <a:off x="8715640" y="259520"/>
                <a:ext cx="58320" cy="7200"/>
              </p14:xfrm>
            </p:contentPart>
          </mc:Choice>
          <mc:Fallback xmlns="">
            <p:pic>
              <p:nvPicPr>
                <p:cNvPr id="212" name="Freihand 211">
                  <a:extLst>
                    <a:ext uri="{FF2B5EF4-FFF2-40B4-BE49-F238E27FC236}">
                      <a16:creationId xmlns:a16="http://schemas.microsoft.com/office/drawing/2014/main" id="{E78B5F57-0319-5FDB-623E-F0A7A3AAF3CF}"/>
                    </a:ext>
                  </a:extLst>
                </p:cNvPr>
                <p:cNvPicPr/>
                <p:nvPr/>
              </p:nvPicPr>
              <p:blipFill>
                <a:blip r:embed="rId410"/>
                <a:stretch>
                  <a:fillRect/>
                </a:stretch>
              </p:blipFill>
              <p:spPr>
                <a:xfrm>
                  <a:off x="8707000" y="250520"/>
                  <a:ext cx="7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3" name="Freihand 212">
                  <a:extLst>
                    <a:ext uri="{FF2B5EF4-FFF2-40B4-BE49-F238E27FC236}">
                      <a16:creationId xmlns:a16="http://schemas.microsoft.com/office/drawing/2014/main" id="{27A73795-F37D-1B54-F291-C366068D91C4}"/>
                    </a:ext>
                  </a:extLst>
                </p14:cNvPr>
                <p14:cNvContentPartPr/>
                <p14:nvPr/>
              </p14:nvContentPartPr>
              <p14:xfrm>
                <a:off x="8621320" y="203360"/>
                <a:ext cx="141120" cy="95760"/>
              </p14:xfrm>
            </p:contentPart>
          </mc:Choice>
          <mc:Fallback xmlns="">
            <p:pic>
              <p:nvPicPr>
                <p:cNvPr id="213" name="Freihand 212">
                  <a:extLst>
                    <a:ext uri="{FF2B5EF4-FFF2-40B4-BE49-F238E27FC236}">
                      <a16:creationId xmlns:a16="http://schemas.microsoft.com/office/drawing/2014/main" id="{27A73795-F37D-1B54-F291-C366068D91C4}"/>
                    </a:ext>
                  </a:extLst>
                </p:cNvPr>
                <p:cNvPicPr/>
                <p:nvPr/>
              </p:nvPicPr>
              <p:blipFill>
                <a:blip r:embed="rId412"/>
                <a:stretch>
                  <a:fillRect/>
                </a:stretch>
              </p:blipFill>
              <p:spPr>
                <a:xfrm>
                  <a:off x="8612320" y="194720"/>
                  <a:ext cx="158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4" name="Freihand 213">
                  <a:extLst>
                    <a:ext uri="{FF2B5EF4-FFF2-40B4-BE49-F238E27FC236}">
                      <a16:creationId xmlns:a16="http://schemas.microsoft.com/office/drawing/2014/main" id="{60C47A4B-9BC1-28C1-90C9-9CEEFE85D35D}"/>
                    </a:ext>
                  </a:extLst>
                </p14:cNvPr>
                <p14:cNvContentPartPr/>
                <p14:nvPr/>
              </p14:nvContentPartPr>
              <p14:xfrm>
                <a:off x="8525920" y="115160"/>
                <a:ext cx="332280" cy="428760"/>
              </p14:xfrm>
            </p:contentPart>
          </mc:Choice>
          <mc:Fallback xmlns="">
            <p:pic>
              <p:nvPicPr>
                <p:cNvPr id="214" name="Freihand 213">
                  <a:extLst>
                    <a:ext uri="{FF2B5EF4-FFF2-40B4-BE49-F238E27FC236}">
                      <a16:creationId xmlns:a16="http://schemas.microsoft.com/office/drawing/2014/main" id="{60C47A4B-9BC1-28C1-90C9-9CEEFE85D35D}"/>
                    </a:ext>
                  </a:extLst>
                </p:cNvPr>
                <p:cNvPicPr/>
                <p:nvPr/>
              </p:nvPicPr>
              <p:blipFill>
                <a:blip r:embed="rId414"/>
                <a:stretch>
                  <a:fillRect/>
                </a:stretch>
              </p:blipFill>
              <p:spPr>
                <a:xfrm>
                  <a:off x="8516920" y="106520"/>
                  <a:ext cx="34992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5" name="Freihand 214">
                  <a:extLst>
                    <a:ext uri="{FF2B5EF4-FFF2-40B4-BE49-F238E27FC236}">
                      <a16:creationId xmlns:a16="http://schemas.microsoft.com/office/drawing/2014/main" id="{396BE99B-C6C3-8BA8-2C8E-F6FD344DE49D}"/>
                    </a:ext>
                  </a:extLst>
                </p14:cNvPr>
                <p14:cNvContentPartPr/>
                <p14:nvPr/>
              </p14:nvContentPartPr>
              <p14:xfrm>
                <a:off x="8988520" y="215240"/>
                <a:ext cx="171000" cy="194760"/>
              </p14:xfrm>
            </p:contentPart>
          </mc:Choice>
          <mc:Fallback xmlns="">
            <p:pic>
              <p:nvPicPr>
                <p:cNvPr id="215" name="Freihand 214">
                  <a:extLst>
                    <a:ext uri="{FF2B5EF4-FFF2-40B4-BE49-F238E27FC236}">
                      <a16:creationId xmlns:a16="http://schemas.microsoft.com/office/drawing/2014/main" id="{396BE99B-C6C3-8BA8-2C8E-F6FD344DE49D}"/>
                    </a:ext>
                  </a:extLst>
                </p:cNvPr>
                <p:cNvPicPr/>
                <p:nvPr/>
              </p:nvPicPr>
              <p:blipFill>
                <a:blip r:embed="rId416"/>
                <a:stretch>
                  <a:fillRect/>
                </a:stretch>
              </p:blipFill>
              <p:spPr>
                <a:xfrm>
                  <a:off x="8979880" y="206240"/>
                  <a:ext cx="1886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6" name="Freihand 215">
                  <a:extLst>
                    <a:ext uri="{FF2B5EF4-FFF2-40B4-BE49-F238E27FC236}">
                      <a16:creationId xmlns:a16="http://schemas.microsoft.com/office/drawing/2014/main" id="{4E15EE9C-4052-72B6-5CD5-7AEA61257CFE}"/>
                    </a:ext>
                  </a:extLst>
                </p14:cNvPr>
                <p14:cNvContentPartPr/>
                <p14:nvPr/>
              </p14:nvContentPartPr>
              <p14:xfrm>
                <a:off x="9290200" y="268160"/>
                <a:ext cx="103680" cy="14400"/>
              </p14:xfrm>
            </p:contentPart>
          </mc:Choice>
          <mc:Fallback xmlns="">
            <p:pic>
              <p:nvPicPr>
                <p:cNvPr id="216" name="Freihand 215">
                  <a:extLst>
                    <a:ext uri="{FF2B5EF4-FFF2-40B4-BE49-F238E27FC236}">
                      <a16:creationId xmlns:a16="http://schemas.microsoft.com/office/drawing/2014/main" id="{4E15EE9C-4052-72B6-5CD5-7AEA61257CFE}"/>
                    </a:ext>
                  </a:extLst>
                </p:cNvPr>
                <p:cNvPicPr/>
                <p:nvPr/>
              </p:nvPicPr>
              <p:blipFill>
                <a:blip r:embed="rId418"/>
                <a:stretch>
                  <a:fillRect/>
                </a:stretch>
              </p:blipFill>
              <p:spPr>
                <a:xfrm>
                  <a:off x="9281560" y="259520"/>
                  <a:ext cx="121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7" name="Freihand 216">
                  <a:extLst>
                    <a:ext uri="{FF2B5EF4-FFF2-40B4-BE49-F238E27FC236}">
                      <a16:creationId xmlns:a16="http://schemas.microsoft.com/office/drawing/2014/main" id="{37E8A0F9-2B3E-9FB5-9A98-6D0B5262B7AD}"/>
                    </a:ext>
                  </a:extLst>
                </p14:cNvPr>
                <p14:cNvContentPartPr/>
                <p14:nvPr/>
              </p14:nvContentPartPr>
              <p14:xfrm>
                <a:off x="9284440" y="371840"/>
                <a:ext cx="109440" cy="17280"/>
              </p14:xfrm>
            </p:contentPart>
          </mc:Choice>
          <mc:Fallback xmlns="">
            <p:pic>
              <p:nvPicPr>
                <p:cNvPr id="217" name="Freihand 216">
                  <a:extLst>
                    <a:ext uri="{FF2B5EF4-FFF2-40B4-BE49-F238E27FC236}">
                      <a16:creationId xmlns:a16="http://schemas.microsoft.com/office/drawing/2014/main" id="{37E8A0F9-2B3E-9FB5-9A98-6D0B5262B7AD}"/>
                    </a:ext>
                  </a:extLst>
                </p:cNvPr>
                <p:cNvPicPr/>
                <p:nvPr/>
              </p:nvPicPr>
              <p:blipFill>
                <a:blip r:embed="rId420"/>
                <a:stretch>
                  <a:fillRect/>
                </a:stretch>
              </p:blipFill>
              <p:spPr>
                <a:xfrm>
                  <a:off x="9275800" y="362840"/>
                  <a:ext cx="127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8" name="Freihand 217">
                  <a:extLst>
                    <a:ext uri="{FF2B5EF4-FFF2-40B4-BE49-F238E27FC236}">
                      <a16:creationId xmlns:a16="http://schemas.microsoft.com/office/drawing/2014/main" id="{BB078599-899A-9D4D-4FD9-62C8D01EDC6D}"/>
                    </a:ext>
                  </a:extLst>
                </p14:cNvPr>
                <p14:cNvContentPartPr/>
                <p14:nvPr/>
              </p14:nvContentPartPr>
              <p14:xfrm>
                <a:off x="9540760" y="136040"/>
                <a:ext cx="42480" cy="106200"/>
              </p14:xfrm>
            </p:contentPart>
          </mc:Choice>
          <mc:Fallback xmlns="">
            <p:pic>
              <p:nvPicPr>
                <p:cNvPr id="218" name="Freihand 217">
                  <a:extLst>
                    <a:ext uri="{FF2B5EF4-FFF2-40B4-BE49-F238E27FC236}">
                      <a16:creationId xmlns:a16="http://schemas.microsoft.com/office/drawing/2014/main" id="{BB078599-899A-9D4D-4FD9-62C8D01EDC6D}"/>
                    </a:ext>
                  </a:extLst>
                </p:cNvPr>
                <p:cNvPicPr/>
                <p:nvPr/>
              </p:nvPicPr>
              <p:blipFill>
                <a:blip r:embed="rId422"/>
                <a:stretch>
                  <a:fillRect/>
                </a:stretch>
              </p:blipFill>
              <p:spPr>
                <a:xfrm>
                  <a:off x="9531760" y="127040"/>
                  <a:ext cx="60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9" name="Freihand 218">
                  <a:extLst>
                    <a:ext uri="{FF2B5EF4-FFF2-40B4-BE49-F238E27FC236}">
                      <a16:creationId xmlns:a16="http://schemas.microsoft.com/office/drawing/2014/main" id="{3D178BC0-6B0E-D0A9-70AA-C6F374A314FF}"/>
                    </a:ext>
                  </a:extLst>
                </p14:cNvPr>
                <p14:cNvContentPartPr/>
                <p14:nvPr/>
              </p14:nvContentPartPr>
              <p14:xfrm>
                <a:off x="9484960" y="262040"/>
                <a:ext cx="174960" cy="78480"/>
              </p14:xfrm>
            </p:contentPart>
          </mc:Choice>
          <mc:Fallback xmlns="">
            <p:pic>
              <p:nvPicPr>
                <p:cNvPr id="219" name="Freihand 218">
                  <a:extLst>
                    <a:ext uri="{FF2B5EF4-FFF2-40B4-BE49-F238E27FC236}">
                      <a16:creationId xmlns:a16="http://schemas.microsoft.com/office/drawing/2014/main" id="{3D178BC0-6B0E-D0A9-70AA-C6F374A314FF}"/>
                    </a:ext>
                  </a:extLst>
                </p:cNvPr>
                <p:cNvPicPr/>
                <p:nvPr/>
              </p:nvPicPr>
              <p:blipFill>
                <a:blip r:embed="rId424"/>
                <a:stretch>
                  <a:fillRect/>
                </a:stretch>
              </p:blipFill>
              <p:spPr>
                <a:xfrm>
                  <a:off x="9476320" y="253040"/>
                  <a:ext cx="192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0" name="Freihand 219">
                  <a:extLst>
                    <a:ext uri="{FF2B5EF4-FFF2-40B4-BE49-F238E27FC236}">
                      <a16:creationId xmlns:a16="http://schemas.microsoft.com/office/drawing/2014/main" id="{118A945B-7533-B98F-9958-19B6A2E100DE}"/>
                    </a:ext>
                  </a:extLst>
                </p14:cNvPr>
                <p14:cNvContentPartPr/>
                <p14:nvPr/>
              </p14:nvContentPartPr>
              <p14:xfrm>
                <a:off x="9549760" y="383360"/>
                <a:ext cx="135720" cy="149760"/>
              </p14:xfrm>
            </p:contentPart>
          </mc:Choice>
          <mc:Fallback xmlns="">
            <p:pic>
              <p:nvPicPr>
                <p:cNvPr id="220" name="Freihand 219">
                  <a:extLst>
                    <a:ext uri="{FF2B5EF4-FFF2-40B4-BE49-F238E27FC236}">
                      <a16:creationId xmlns:a16="http://schemas.microsoft.com/office/drawing/2014/main" id="{118A945B-7533-B98F-9958-19B6A2E100DE}"/>
                    </a:ext>
                  </a:extLst>
                </p:cNvPr>
                <p:cNvPicPr/>
                <p:nvPr/>
              </p:nvPicPr>
              <p:blipFill>
                <a:blip r:embed="rId426"/>
                <a:stretch>
                  <a:fillRect/>
                </a:stretch>
              </p:blipFill>
              <p:spPr>
                <a:xfrm>
                  <a:off x="9540760" y="374720"/>
                  <a:ext cx="153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2" name="Freihand 221">
                  <a:extLst>
                    <a:ext uri="{FF2B5EF4-FFF2-40B4-BE49-F238E27FC236}">
                      <a16:creationId xmlns:a16="http://schemas.microsoft.com/office/drawing/2014/main" id="{A26EC3CE-3D9C-7ABB-C2EF-B9D6E6F85567}"/>
                    </a:ext>
                  </a:extLst>
                </p14:cNvPr>
                <p14:cNvContentPartPr/>
                <p14:nvPr/>
              </p14:nvContentPartPr>
              <p14:xfrm>
                <a:off x="10132960" y="275720"/>
                <a:ext cx="73440" cy="73440"/>
              </p14:xfrm>
            </p:contentPart>
          </mc:Choice>
          <mc:Fallback xmlns="">
            <p:pic>
              <p:nvPicPr>
                <p:cNvPr id="222" name="Freihand 221">
                  <a:extLst>
                    <a:ext uri="{FF2B5EF4-FFF2-40B4-BE49-F238E27FC236}">
                      <a16:creationId xmlns:a16="http://schemas.microsoft.com/office/drawing/2014/main" id="{A26EC3CE-3D9C-7ABB-C2EF-B9D6E6F85567}"/>
                    </a:ext>
                  </a:extLst>
                </p:cNvPr>
                <p:cNvPicPr/>
                <p:nvPr/>
              </p:nvPicPr>
              <p:blipFill>
                <a:blip r:embed="rId428"/>
                <a:stretch>
                  <a:fillRect/>
                </a:stretch>
              </p:blipFill>
              <p:spPr>
                <a:xfrm>
                  <a:off x="10123960" y="267080"/>
                  <a:ext cx="91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23" name="Freihand 222">
                  <a:extLst>
                    <a:ext uri="{FF2B5EF4-FFF2-40B4-BE49-F238E27FC236}">
                      <a16:creationId xmlns:a16="http://schemas.microsoft.com/office/drawing/2014/main" id="{7F05F10C-3A36-C10E-EB11-5996A8A0ED96}"/>
                    </a:ext>
                  </a:extLst>
                </p14:cNvPr>
                <p14:cNvContentPartPr/>
                <p14:nvPr/>
              </p14:nvContentPartPr>
              <p14:xfrm>
                <a:off x="10180840" y="255560"/>
                <a:ext cx="62640" cy="241920"/>
              </p14:xfrm>
            </p:contentPart>
          </mc:Choice>
          <mc:Fallback xmlns="">
            <p:pic>
              <p:nvPicPr>
                <p:cNvPr id="223" name="Freihand 222">
                  <a:extLst>
                    <a:ext uri="{FF2B5EF4-FFF2-40B4-BE49-F238E27FC236}">
                      <a16:creationId xmlns:a16="http://schemas.microsoft.com/office/drawing/2014/main" id="{7F05F10C-3A36-C10E-EB11-5996A8A0ED96}"/>
                    </a:ext>
                  </a:extLst>
                </p:cNvPr>
                <p:cNvPicPr/>
                <p:nvPr/>
              </p:nvPicPr>
              <p:blipFill>
                <a:blip r:embed="rId430"/>
                <a:stretch>
                  <a:fillRect/>
                </a:stretch>
              </p:blipFill>
              <p:spPr>
                <a:xfrm>
                  <a:off x="10171840" y="246920"/>
                  <a:ext cx="80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24" name="Freihand 223">
                  <a:extLst>
                    <a:ext uri="{FF2B5EF4-FFF2-40B4-BE49-F238E27FC236}">
                      <a16:creationId xmlns:a16="http://schemas.microsoft.com/office/drawing/2014/main" id="{70B72C01-4272-29E6-3269-5139D99F4CAB}"/>
                    </a:ext>
                  </a:extLst>
                </p14:cNvPr>
                <p14:cNvContentPartPr/>
                <p14:nvPr/>
              </p14:nvContentPartPr>
              <p14:xfrm>
                <a:off x="10342120" y="280400"/>
                <a:ext cx="153720" cy="33480"/>
              </p14:xfrm>
            </p:contentPart>
          </mc:Choice>
          <mc:Fallback xmlns="">
            <p:pic>
              <p:nvPicPr>
                <p:cNvPr id="224" name="Freihand 223">
                  <a:extLst>
                    <a:ext uri="{FF2B5EF4-FFF2-40B4-BE49-F238E27FC236}">
                      <a16:creationId xmlns:a16="http://schemas.microsoft.com/office/drawing/2014/main" id="{70B72C01-4272-29E6-3269-5139D99F4CAB}"/>
                    </a:ext>
                  </a:extLst>
                </p:cNvPr>
                <p:cNvPicPr/>
                <p:nvPr/>
              </p:nvPicPr>
              <p:blipFill>
                <a:blip r:embed="rId432"/>
                <a:stretch>
                  <a:fillRect/>
                </a:stretch>
              </p:blipFill>
              <p:spPr>
                <a:xfrm>
                  <a:off x="10333120" y="271400"/>
                  <a:ext cx="171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25" name="Freihand 224">
                  <a:extLst>
                    <a:ext uri="{FF2B5EF4-FFF2-40B4-BE49-F238E27FC236}">
                      <a16:creationId xmlns:a16="http://schemas.microsoft.com/office/drawing/2014/main" id="{21221EFA-CFCA-B0FC-B13D-FDD1A3D162D7}"/>
                    </a:ext>
                  </a:extLst>
                </p14:cNvPr>
                <p14:cNvContentPartPr/>
                <p14:nvPr/>
              </p14:nvContentPartPr>
              <p14:xfrm>
                <a:off x="10348600" y="340880"/>
                <a:ext cx="154080" cy="52560"/>
              </p14:xfrm>
            </p:contentPart>
          </mc:Choice>
          <mc:Fallback xmlns="">
            <p:pic>
              <p:nvPicPr>
                <p:cNvPr id="225" name="Freihand 224">
                  <a:extLst>
                    <a:ext uri="{FF2B5EF4-FFF2-40B4-BE49-F238E27FC236}">
                      <a16:creationId xmlns:a16="http://schemas.microsoft.com/office/drawing/2014/main" id="{21221EFA-CFCA-B0FC-B13D-FDD1A3D162D7}"/>
                    </a:ext>
                  </a:extLst>
                </p:cNvPr>
                <p:cNvPicPr/>
                <p:nvPr/>
              </p:nvPicPr>
              <p:blipFill>
                <a:blip r:embed="rId434"/>
                <a:stretch>
                  <a:fillRect/>
                </a:stretch>
              </p:blipFill>
              <p:spPr>
                <a:xfrm>
                  <a:off x="10339600" y="331880"/>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27" name="Freihand 226">
                  <a:extLst>
                    <a:ext uri="{FF2B5EF4-FFF2-40B4-BE49-F238E27FC236}">
                      <a16:creationId xmlns:a16="http://schemas.microsoft.com/office/drawing/2014/main" id="{FD45C315-4AA2-8919-5B16-9E97C18C5FDB}"/>
                    </a:ext>
                  </a:extLst>
                </p14:cNvPr>
                <p14:cNvContentPartPr/>
                <p14:nvPr/>
              </p14:nvContentPartPr>
              <p14:xfrm>
                <a:off x="10625800" y="204080"/>
                <a:ext cx="108360" cy="210960"/>
              </p14:xfrm>
            </p:contentPart>
          </mc:Choice>
          <mc:Fallback xmlns="">
            <p:pic>
              <p:nvPicPr>
                <p:cNvPr id="227" name="Freihand 226">
                  <a:extLst>
                    <a:ext uri="{FF2B5EF4-FFF2-40B4-BE49-F238E27FC236}">
                      <a16:creationId xmlns:a16="http://schemas.microsoft.com/office/drawing/2014/main" id="{FD45C315-4AA2-8919-5B16-9E97C18C5FDB}"/>
                    </a:ext>
                  </a:extLst>
                </p:cNvPr>
                <p:cNvPicPr/>
                <p:nvPr/>
              </p:nvPicPr>
              <p:blipFill>
                <a:blip r:embed="rId436"/>
                <a:stretch>
                  <a:fillRect/>
                </a:stretch>
              </p:blipFill>
              <p:spPr>
                <a:xfrm>
                  <a:off x="10617160" y="195080"/>
                  <a:ext cx="126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28" name="Freihand 227">
                  <a:extLst>
                    <a:ext uri="{FF2B5EF4-FFF2-40B4-BE49-F238E27FC236}">
                      <a16:creationId xmlns:a16="http://schemas.microsoft.com/office/drawing/2014/main" id="{5640F51E-8978-07FC-792F-913AC7EB9FC5}"/>
                    </a:ext>
                  </a:extLst>
                </p14:cNvPr>
                <p14:cNvContentPartPr/>
                <p14:nvPr/>
              </p14:nvContentPartPr>
              <p14:xfrm>
                <a:off x="10689520" y="363560"/>
                <a:ext cx="60120" cy="57240"/>
              </p14:xfrm>
            </p:contentPart>
          </mc:Choice>
          <mc:Fallback xmlns="">
            <p:pic>
              <p:nvPicPr>
                <p:cNvPr id="228" name="Freihand 227">
                  <a:extLst>
                    <a:ext uri="{FF2B5EF4-FFF2-40B4-BE49-F238E27FC236}">
                      <a16:creationId xmlns:a16="http://schemas.microsoft.com/office/drawing/2014/main" id="{5640F51E-8978-07FC-792F-913AC7EB9FC5}"/>
                    </a:ext>
                  </a:extLst>
                </p:cNvPr>
                <p:cNvPicPr/>
                <p:nvPr/>
              </p:nvPicPr>
              <p:blipFill>
                <a:blip r:embed="rId438"/>
                <a:stretch>
                  <a:fillRect/>
                </a:stretch>
              </p:blipFill>
              <p:spPr>
                <a:xfrm>
                  <a:off x="10680880" y="354560"/>
                  <a:ext cx="77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29" name="Freihand 228">
                  <a:extLst>
                    <a:ext uri="{FF2B5EF4-FFF2-40B4-BE49-F238E27FC236}">
                      <a16:creationId xmlns:a16="http://schemas.microsoft.com/office/drawing/2014/main" id="{5D6DB6E0-E572-D80D-9EF5-EB2F62A98E88}"/>
                    </a:ext>
                  </a:extLst>
                </p14:cNvPr>
                <p14:cNvContentPartPr/>
                <p14:nvPr/>
              </p14:nvContentPartPr>
              <p14:xfrm>
                <a:off x="10829200" y="110120"/>
                <a:ext cx="28800" cy="115920"/>
              </p14:xfrm>
            </p:contentPart>
          </mc:Choice>
          <mc:Fallback xmlns="">
            <p:pic>
              <p:nvPicPr>
                <p:cNvPr id="229" name="Freihand 228">
                  <a:extLst>
                    <a:ext uri="{FF2B5EF4-FFF2-40B4-BE49-F238E27FC236}">
                      <a16:creationId xmlns:a16="http://schemas.microsoft.com/office/drawing/2014/main" id="{5D6DB6E0-E572-D80D-9EF5-EB2F62A98E88}"/>
                    </a:ext>
                  </a:extLst>
                </p:cNvPr>
                <p:cNvPicPr/>
                <p:nvPr/>
              </p:nvPicPr>
              <p:blipFill>
                <a:blip r:embed="rId440"/>
                <a:stretch>
                  <a:fillRect/>
                </a:stretch>
              </p:blipFill>
              <p:spPr>
                <a:xfrm>
                  <a:off x="10820200" y="101120"/>
                  <a:ext cx="46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30" name="Freihand 229">
                  <a:extLst>
                    <a:ext uri="{FF2B5EF4-FFF2-40B4-BE49-F238E27FC236}">
                      <a16:creationId xmlns:a16="http://schemas.microsoft.com/office/drawing/2014/main" id="{FAEEC495-F0FE-7057-3249-2BDDD63DBB74}"/>
                    </a:ext>
                  </a:extLst>
                </p14:cNvPr>
                <p14:cNvContentPartPr/>
                <p14:nvPr/>
              </p14:nvContentPartPr>
              <p14:xfrm>
                <a:off x="10796800" y="213440"/>
                <a:ext cx="108720" cy="16920"/>
              </p14:xfrm>
            </p:contentPart>
          </mc:Choice>
          <mc:Fallback xmlns="">
            <p:pic>
              <p:nvPicPr>
                <p:cNvPr id="230" name="Freihand 229">
                  <a:extLst>
                    <a:ext uri="{FF2B5EF4-FFF2-40B4-BE49-F238E27FC236}">
                      <a16:creationId xmlns:a16="http://schemas.microsoft.com/office/drawing/2014/main" id="{FAEEC495-F0FE-7057-3249-2BDDD63DBB74}"/>
                    </a:ext>
                  </a:extLst>
                </p:cNvPr>
                <p:cNvPicPr/>
                <p:nvPr/>
              </p:nvPicPr>
              <p:blipFill>
                <a:blip r:embed="rId442"/>
                <a:stretch>
                  <a:fillRect/>
                </a:stretch>
              </p:blipFill>
              <p:spPr>
                <a:xfrm>
                  <a:off x="10788160" y="204800"/>
                  <a:ext cx="126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1" name="Freihand 230">
                  <a:extLst>
                    <a:ext uri="{FF2B5EF4-FFF2-40B4-BE49-F238E27FC236}">
                      <a16:creationId xmlns:a16="http://schemas.microsoft.com/office/drawing/2014/main" id="{D3C69748-5FFD-F0BD-58AA-64A44264D3BC}"/>
                    </a:ext>
                  </a:extLst>
                </p14:cNvPr>
                <p14:cNvContentPartPr/>
                <p14:nvPr/>
              </p14:nvContentPartPr>
              <p14:xfrm>
                <a:off x="10805800" y="263480"/>
                <a:ext cx="120960" cy="99360"/>
              </p14:xfrm>
            </p:contentPart>
          </mc:Choice>
          <mc:Fallback xmlns="">
            <p:pic>
              <p:nvPicPr>
                <p:cNvPr id="231" name="Freihand 230">
                  <a:extLst>
                    <a:ext uri="{FF2B5EF4-FFF2-40B4-BE49-F238E27FC236}">
                      <a16:creationId xmlns:a16="http://schemas.microsoft.com/office/drawing/2014/main" id="{D3C69748-5FFD-F0BD-58AA-64A44264D3BC}"/>
                    </a:ext>
                  </a:extLst>
                </p:cNvPr>
                <p:cNvPicPr/>
                <p:nvPr/>
              </p:nvPicPr>
              <p:blipFill>
                <a:blip r:embed="rId444"/>
                <a:stretch>
                  <a:fillRect/>
                </a:stretch>
              </p:blipFill>
              <p:spPr>
                <a:xfrm>
                  <a:off x="10796800" y="254840"/>
                  <a:ext cx="138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32" name="Freihand 231">
                  <a:extLst>
                    <a:ext uri="{FF2B5EF4-FFF2-40B4-BE49-F238E27FC236}">
                      <a16:creationId xmlns:a16="http://schemas.microsoft.com/office/drawing/2014/main" id="{A4276B08-1195-F336-6049-01DBB29EC12D}"/>
                    </a:ext>
                  </a:extLst>
                </p14:cNvPr>
                <p14:cNvContentPartPr/>
                <p14:nvPr/>
              </p14:nvContentPartPr>
              <p14:xfrm>
                <a:off x="11112520" y="221360"/>
                <a:ext cx="111600" cy="155520"/>
              </p14:xfrm>
            </p:contentPart>
          </mc:Choice>
          <mc:Fallback xmlns="">
            <p:pic>
              <p:nvPicPr>
                <p:cNvPr id="232" name="Freihand 231">
                  <a:extLst>
                    <a:ext uri="{FF2B5EF4-FFF2-40B4-BE49-F238E27FC236}">
                      <a16:creationId xmlns:a16="http://schemas.microsoft.com/office/drawing/2014/main" id="{A4276B08-1195-F336-6049-01DBB29EC12D}"/>
                    </a:ext>
                  </a:extLst>
                </p:cNvPr>
                <p:cNvPicPr/>
                <p:nvPr/>
              </p:nvPicPr>
              <p:blipFill>
                <a:blip r:embed="rId446"/>
                <a:stretch>
                  <a:fillRect/>
                </a:stretch>
              </p:blipFill>
              <p:spPr>
                <a:xfrm>
                  <a:off x="11103880" y="212720"/>
                  <a:ext cx="12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33" name="Freihand 232">
                  <a:extLst>
                    <a:ext uri="{FF2B5EF4-FFF2-40B4-BE49-F238E27FC236}">
                      <a16:creationId xmlns:a16="http://schemas.microsoft.com/office/drawing/2014/main" id="{F406EC93-E442-0FFE-99E4-319DF31E1AC1}"/>
                    </a:ext>
                  </a:extLst>
                </p14:cNvPr>
                <p14:cNvContentPartPr/>
                <p14:nvPr/>
              </p14:nvContentPartPr>
              <p14:xfrm>
                <a:off x="11329960" y="82400"/>
                <a:ext cx="11880" cy="96120"/>
              </p14:xfrm>
            </p:contentPart>
          </mc:Choice>
          <mc:Fallback xmlns="">
            <p:pic>
              <p:nvPicPr>
                <p:cNvPr id="233" name="Freihand 232">
                  <a:extLst>
                    <a:ext uri="{FF2B5EF4-FFF2-40B4-BE49-F238E27FC236}">
                      <a16:creationId xmlns:a16="http://schemas.microsoft.com/office/drawing/2014/main" id="{F406EC93-E442-0FFE-99E4-319DF31E1AC1}"/>
                    </a:ext>
                  </a:extLst>
                </p:cNvPr>
                <p:cNvPicPr/>
                <p:nvPr/>
              </p:nvPicPr>
              <p:blipFill>
                <a:blip r:embed="rId448"/>
                <a:stretch>
                  <a:fillRect/>
                </a:stretch>
              </p:blipFill>
              <p:spPr>
                <a:xfrm>
                  <a:off x="11320960" y="73400"/>
                  <a:ext cx="29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34" name="Freihand 233">
                  <a:extLst>
                    <a:ext uri="{FF2B5EF4-FFF2-40B4-BE49-F238E27FC236}">
                      <a16:creationId xmlns:a16="http://schemas.microsoft.com/office/drawing/2014/main" id="{F7CC6FBD-A771-7FDC-530D-42470B22F692}"/>
                    </a:ext>
                  </a:extLst>
                </p14:cNvPr>
                <p14:cNvContentPartPr/>
                <p14:nvPr/>
              </p14:nvContentPartPr>
              <p14:xfrm>
                <a:off x="11276680" y="169880"/>
                <a:ext cx="158040" cy="55080"/>
              </p14:xfrm>
            </p:contentPart>
          </mc:Choice>
          <mc:Fallback xmlns="">
            <p:pic>
              <p:nvPicPr>
                <p:cNvPr id="234" name="Freihand 233">
                  <a:extLst>
                    <a:ext uri="{FF2B5EF4-FFF2-40B4-BE49-F238E27FC236}">
                      <a16:creationId xmlns:a16="http://schemas.microsoft.com/office/drawing/2014/main" id="{F7CC6FBD-A771-7FDC-530D-42470B22F692}"/>
                    </a:ext>
                  </a:extLst>
                </p:cNvPr>
                <p:cNvPicPr/>
                <p:nvPr/>
              </p:nvPicPr>
              <p:blipFill>
                <a:blip r:embed="rId450"/>
                <a:stretch>
                  <a:fillRect/>
                </a:stretch>
              </p:blipFill>
              <p:spPr>
                <a:xfrm>
                  <a:off x="11268040" y="161240"/>
                  <a:ext cx="175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5" name="Freihand 234">
                  <a:extLst>
                    <a:ext uri="{FF2B5EF4-FFF2-40B4-BE49-F238E27FC236}">
                      <a16:creationId xmlns:a16="http://schemas.microsoft.com/office/drawing/2014/main" id="{9FEAB352-290F-B18D-EB77-D28E2B8C1F8C}"/>
                    </a:ext>
                  </a:extLst>
                </p14:cNvPr>
                <p14:cNvContentPartPr/>
                <p14:nvPr/>
              </p14:nvContentPartPr>
              <p14:xfrm>
                <a:off x="11322760" y="254120"/>
                <a:ext cx="98640" cy="120960"/>
              </p14:xfrm>
            </p:contentPart>
          </mc:Choice>
          <mc:Fallback xmlns="">
            <p:pic>
              <p:nvPicPr>
                <p:cNvPr id="235" name="Freihand 234">
                  <a:extLst>
                    <a:ext uri="{FF2B5EF4-FFF2-40B4-BE49-F238E27FC236}">
                      <a16:creationId xmlns:a16="http://schemas.microsoft.com/office/drawing/2014/main" id="{9FEAB352-290F-B18D-EB77-D28E2B8C1F8C}"/>
                    </a:ext>
                  </a:extLst>
                </p:cNvPr>
                <p:cNvPicPr/>
                <p:nvPr/>
              </p:nvPicPr>
              <p:blipFill>
                <a:blip r:embed="rId452"/>
                <a:stretch>
                  <a:fillRect/>
                </a:stretch>
              </p:blipFill>
              <p:spPr>
                <a:xfrm>
                  <a:off x="11314120" y="245120"/>
                  <a:ext cx="116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7" name="Freihand 236">
                  <a:extLst>
                    <a:ext uri="{FF2B5EF4-FFF2-40B4-BE49-F238E27FC236}">
                      <a16:creationId xmlns:a16="http://schemas.microsoft.com/office/drawing/2014/main" id="{7406BACB-DB3E-3CCB-B09C-C523B3BD5075}"/>
                    </a:ext>
                  </a:extLst>
                </p14:cNvPr>
                <p14:cNvContentPartPr/>
                <p14:nvPr/>
              </p14:nvContentPartPr>
              <p14:xfrm>
                <a:off x="1846840" y="122720"/>
                <a:ext cx="33120" cy="752760"/>
              </p14:xfrm>
            </p:contentPart>
          </mc:Choice>
          <mc:Fallback xmlns="">
            <p:pic>
              <p:nvPicPr>
                <p:cNvPr id="237" name="Freihand 236">
                  <a:extLst>
                    <a:ext uri="{FF2B5EF4-FFF2-40B4-BE49-F238E27FC236}">
                      <a16:creationId xmlns:a16="http://schemas.microsoft.com/office/drawing/2014/main" id="{7406BACB-DB3E-3CCB-B09C-C523B3BD5075}"/>
                    </a:ext>
                  </a:extLst>
                </p:cNvPr>
                <p:cNvPicPr/>
                <p:nvPr/>
              </p:nvPicPr>
              <p:blipFill>
                <a:blip r:embed="rId454"/>
                <a:stretch>
                  <a:fillRect/>
                </a:stretch>
              </p:blipFill>
              <p:spPr>
                <a:xfrm>
                  <a:off x="1838200" y="113720"/>
                  <a:ext cx="50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8" name="Freihand 237">
                  <a:extLst>
                    <a:ext uri="{FF2B5EF4-FFF2-40B4-BE49-F238E27FC236}">
                      <a16:creationId xmlns:a16="http://schemas.microsoft.com/office/drawing/2014/main" id="{FE2FD546-7091-4666-999E-3BF5981B5118}"/>
                    </a:ext>
                  </a:extLst>
                </p14:cNvPr>
                <p14:cNvContentPartPr/>
                <p14:nvPr/>
              </p14:nvContentPartPr>
              <p14:xfrm>
                <a:off x="145840" y="888080"/>
                <a:ext cx="1697400" cy="90720"/>
              </p14:xfrm>
            </p:contentPart>
          </mc:Choice>
          <mc:Fallback xmlns="">
            <p:pic>
              <p:nvPicPr>
                <p:cNvPr id="238" name="Freihand 237">
                  <a:extLst>
                    <a:ext uri="{FF2B5EF4-FFF2-40B4-BE49-F238E27FC236}">
                      <a16:creationId xmlns:a16="http://schemas.microsoft.com/office/drawing/2014/main" id="{FE2FD546-7091-4666-999E-3BF5981B5118}"/>
                    </a:ext>
                  </a:extLst>
                </p:cNvPr>
                <p:cNvPicPr/>
                <p:nvPr/>
              </p:nvPicPr>
              <p:blipFill>
                <a:blip r:embed="rId456"/>
                <a:stretch>
                  <a:fillRect/>
                </a:stretch>
              </p:blipFill>
              <p:spPr>
                <a:xfrm>
                  <a:off x="137200" y="879440"/>
                  <a:ext cx="1715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6" name="Freihand 255">
                  <a:extLst>
                    <a:ext uri="{FF2B5EF4-FFF2-40B4-BE49-F238E27FC236}">
                      <a16:creationId xmlns:a16="http://schemas.microsoft.com/office/drawing/2014/main" id="{090ED5C7-3938-DEE1-79EA-5456EEADC2D4}"/>
                    </a:ext>
                  </a:extLst>
                </p14:cNvPr>
                <p14:cNvContentPartPr/>
                <p14:nvPr/>
              </p14:nvContentPartPr>
              <p14:xfrm>
                <a:off x="1507360" y="92480"/>
                <a:ext cx="305640" cy="265680"/>
              </p14:xfrm>
            </p:contentPart>
          </mc:Choice>
          <mc:Fallback xmlns="">
            <p:pic>
              <p:nvPicPr>
                <p:cNvPr id="256" name="Freihand 255">
                  <a:extLst>
                    <a:ext uri="{FF2B5EF4-FFF2-40B4-BE49-F238E27FC236}">
                      <a16:creationId xmlns:a16="http://schemas.microsoft.com/office/drawing/2014/main" id="{090ED5C7-3938-DEE1-79EA-5456EEADC2D4}"/>
                    </a:ext>
                  </a:extLst>
                </p:cNvPr>
                <p:cNvPicPr/>
                <p:nvPr/>
              </p:nvPicPr>
              <p:blipFill>
                <a:blip r:embed="rId458"/>
                <a:stretch>
                  <a:fillRect/>
                </a:stretch>
              </p:blipFill>
              <p:spPr>
                <a:xfrm>
                  <a:off x="1498720" y="83480"/>
                  <a:ext cx="323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7" name="Freihand 256">
                  <a:extLst>
                    <a:ext uri="{FF2B5EF4-FFF2-40B4-BE49-F238E27FC236}">
                      <a16:creationId xmlns:a16="http://schemas.microsoft.com/office/drawing/2014/main" id="{251D8F1A-9353-8354-DC5E-1DFE55D34C34}"/>
                    </a:ext>
                  </a:extLst>
                </p14:cNvPr>
                <p14:cNvContentPartPr/>
                <p14:nvPr/>
              </p14:nvContentPartPr>
              <p14:xfrm>
                <a:off x="2004880" y="361040"/>
                <a:ext cx="252720" cy="203400"/>
              </p14:xfrm>
            </p:contentPart>
          </mc:Choice>
          <mc:Fallback xmlns="">
            <p:pic>
              <p:nvPicPr>
                <p:cNvPr id="257" name="Freihand 256">
                  <a:extLst>
                    <a:ext uri="{FF2B5EF4-FFF2-40B4-BE49-F238E27FC236}">
                      <a16:creationId xmlns:a16="http://schemas.microsoft.com/office/drawing/2014/main" id="{251D8F1A-9353-8354-DC5E-1DFE55D34C34}"/>
                    </a:ext>
                  </a:extLst>
                </p:cNvPr>
                <p:cNvPicPr/>
                <p:nvPr/>
              </p:nvPicPr>
              <p:blipFill>
                <a:blip r:embed="rId460"/>
                <a:stretch>
                  <a:fillRect/>
                </a:stretch>
              </p:blipFill>
              <p:spPr>
                <a:xfrm>
                  <a:off x="1996240" y="352040"/>
                  <a:ext cx="270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8" name="Freihand 257">
                  <a:extLst>
                    <a:ext uri="{FF2B5EF4-FFF2-40B4-BE49-F238E27FC236}">
                      <a16:creationId xmlns:a16="http://schemas.microsoft.com/office/drawing/2014/main" id="{957624F9-6F56-98D5-2687-29551DEFD040}"/>
                    </a:ext>
                  </a:extLst>
                </p14:cNvPr>
                <p14:cNvContentPartPr/>
                <p14:nvPr/>
              </p14:nvContentPartPr>
              <p14:xfrm>
                <a:off x="2340400" y="325400"/>
                <a:ext cx="358200" cy="255600"/>
              </p14:xfrm>
            </p:contentPart>
          </mc:Choice>
          <mc:Fallback xmlns="">
            <p:pic>
              <p:nvPicPr>
                <p:cNvPr id="258" name="Freihand 257">
                  <a:extLst>
                    <a:ext uri="{FF2B5EF4-FFF2-40B4-BE49-F238E27FC236}">
                      <a16:creationId xmlns:a16="http://schemas.microsoft.com/office/drawing/2014/main" id="{957624F9-6F56-98D5-2687-29551DEFD040}"/>
                    </a:ext>
                  </a:extLst>
                </p:cNvPr>
                <p:cNvPicPr/>
                <p:nvPr/>
              </p:nvPicPr>
              <p:blipFill>
                <a:blip r:embed="rId462"/>
                <a:stretch>
                  <a:fillRect/>
                </a:stretch>
              </p:blipFill>
              <p:spPr>
                <a:xfrm>
                  <a:off x="2331760" y="316400"/>
                  <a:ext cx="375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0" name="Freihand 239">
                  <a:extLst>
                    <a:ext uri="{FF2B5EF4-FFF2-40B4-BE49-F238E27FC236}">
                      <a16:creationId xmlns:a16="http://schemas.microsoft.com/office/drawing/2014/main" id="{8D26F4BE-5A4A-1158-430C-DAABFAACF0A8}"/>
                    </a:ext>
                  </a:extLst>
                </p14:cNvPr>
                <p14:cNvContentPartPr/>
                <p14:nvPr/>
              </p14:nvContentPartPr>
              <p14:xfrm>
                <a:off x="307840" y="184280"/>
                <a:ext cx="87120" cy="150840"/>
              </p14:xfrm>
            </p:contentPart>
          </mc:Choice>
          <mc:Fallback xmlns="">
            <p:pic>
              <p:nvPicPr>
                <p:cNvPr id="240" name="Freihand 239">
                  <a:extLst>
                    <a:ext uri="{FF2B5EF4-FFF2-40B4-BE49-F238E27FC236}">
                      <a16:creationId xmlns:a16="http://schemas.microsoft.com/office/drawing/2014/main" id="{8D26F4BE-5A4A-1158-430C-DAABFAACF0A8}"/>
                    </a:ext>
                  </a:extLst>
                </p:cNvPr>
                <p:cNvPicPr/>
                <p:nvPr/>
              </p:nvPicPr>
              <p:blipFill>
                <a:blip r:embed="rId464"/>
                <a:stretch>
                  <a:fillRect/>
                </a:stretch>
              </p:blipFill>
              <p:spPr>
                <a:xfrm>
                  <a:off x="299200" y="175640"/>
                  <a:ext cx="104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1" name="Freihand 240">
                  <a:extLst>
                    <a:ext uri="{FF2B5EF4-FFF2-40B4-BE49-F238E27FC236}">
                      <a16:creationId xmlns:a16="http://schemas.microsoft.com/office/drawing/2014/main" id="{B5473635-8D60-2591-86F8-7F9615841C62}"/>
                    </a:ext>
                  </a:extLst>
                </p14:cNvPr>
                <p14:cNvContentPartPr/>
                <p14:nvPr/>
              </p14:nvContentPartPr>
              <p14:xfrm>
                <a:off x="286600" y="206600"/>
                <a:ext cx="104400" cy="80280"/>
              </p14:xfrm>
            </p:contentPart>
          </mc:Choice>
          <mc:Fallback xmlns="">
            <p:pic>
              <p:nvPicPr>
                <p:cNvPr id="241" name="Freihand 240">
                  <a:extLst>
                    <a:ext uri="{FF2B5EF4-FFF2-40B4-BE49-F238E27FC236}">
                      <a16:creationId xmlns:a16="http://schemas.microsoft.com/office/drawing/2014/main" id="{B5473635-8D60-2591-86F8-7F9615841C62}"/>
                    </a:ext>
                  </a:extLst>
                </p:cNvPr>
                <p:cNvPicPr/>
                <p:nvPr/>
              </p:nvPicPr>
              <p:blipFill>
                <a:blip r:embed="rId466"/>
                <a:stretch>
                  <a:fillRect/>
                </a:stretch>
              </p:blipFill>
              <p:spPr>
                <a:xfrm>
                  <a:off x="277600" y="197600"/>
                  <a:ext cx="12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2" name="Freihand 241">
                  <a:extLst>
                    <a:ext uri="{FF2B5EF4-FFF2-40B4-BE49-F238E27FC236}">
                      <a16:creationId xmlns:a16="http://schemas.microsoft.com/office/drawing/2014/main" id="{F966E4DE-8A02-F14E-F8D4-17DA3A7E7B93}"/>
                    </a:ext>
                  </a:extLst>
                </p14:cNvPr>
                <p14:cNvContentPartPr/>
                <p14:nvPr/>
              </p14:nvContentPartPr>
              <p14:xfrm>
                <a:off x="420160" y="266360"/>
                <a:ext cx="70560" cy="137880"/>
              </p14:xfrm>
            </p:contentPart>
          </mc:Choice>
          <mc:Fallback xmlns="">
            <p:pic>
              <p:nvPicPr>
                <p:cNvPr id="242" name="Freihand 241">
                  <a:extLst>
                    <a:ext uri="{FF2B5EF4-FFF2-40B4-BE49-F238E27FC236}">
                      <a16:creationId xmlns:a16="http://schemas.microsoft.com/office/drawing/2014/main" id="{F966E4DE-8A02-F14E-F8D4-17DA3A7E7B93}"/>
                    </a:ext>
                  </a:extLst>
                </p:cNvPr>
                <p:cNvPicPr/>
                <p:nvPr/>
              </p:nvPicPr>
              <p:blipFill>
                <a:blip r:embed="rId468"/>
                <a:stretch>
                  <a:fillRect/>
                </a:stretch>
              </p:blipFill>
              <p:spPr>
                <a:xfrm>
                  <a:off x="411520" y="257720"/>
                  <a:ext cx="88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3" name="Freihand 242">
                  <a:extLst>
                    <a:ext uri="{FF2B5EF4-FFF2-40B4-BE49-F238E27FC236}">
                      <a16:creationId xmlns:a16="http://schemas.microsoft.com/office/drawing/2014/main" id="{EE968D3E-3F40-A20B-9BC0-BC37C5CA89BC}"/>
                    </a:ext>
                  </a:extLst>
                </p14:cNvPr>
                <p14:cNvContentPartPr/>
                <p14:nvPr/>
              </p14:nvContentPartPr>
              <p14:xfrm>
                <a:off x="649840" y="176360"/>
                <a:ext cx="10440" cy="126360"/>
              </p14:xfrm>
            </p:contentPart>
          </mc:Choice>
          <mc:Fallback xmlns="">
            <p:pic>
              <p:nvPicPr>
                <p:cNvPr id="243" name="Freihand 242">
                  <a:extLst>
                    <a:ext uri="{FF2B5EF4-FFF2-40B4-BE49-F238E27FC236}">
                      <a16:creationId xmlns:a16="http://schemas.microsoft.com/office/drawing/2014/main" id="{EE968D3E-3F40-A20B-9BC0-BC37C5CA89BC}"/>
                    </a:ext>
                  </a:extLst>
                </p:cNvPr>
                <p:cNvPicPr/>
                <p:nvPr/>
              </p:nvPicPr>
              <p:blipFill>
                <a:blip r:embed="rId470"/>
                <a:stretch>
                  <a:fillRect/>
                </a:stretch>
              </p:blipFill>
              <p:spPr>
                <a:xfrm>
                  <a:off x="640840" y="167360"/>
                  <a:ext cx="28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44" name="Freihand 243">
                  <a:extLst>
                    <a:ext uri="{FF2B5EF4-FFF2-40B4-BE49-F238E27FC236}">
                      <a16:creationId xmlns:a16="http://schemas.microsoft.com/office/drawing/2014/main" id="{C896D644-26D1-77A7-6AA3-5EDAE9D38409}"/>
                    </a:ext>
                  </a:extLst>
                </p14:cNvPr>
                <p14:cNvContentPartPr/>
                <p14:nvPr/>
              </p14:nvContentPartPr>
              <p14:xfrm>
                <a:off x="613120" y="238640"/>
                <a:ext cx="95040" cy="28800"/>
              </p14:xfrm>
            </p:contentPart>
          </mc:Choice>
          <mc:Fallback xmlns="">
            <p:pic>
              <p:nvPicPr>
                <p:cNvPr id="244" name="Freihand 243">
                  <a:extLst>
                    <a:ext uri="{FF2B5EF4-FFF2-40B4-BE49-F238E27FC236}">
                      <a16:creationId xmlns:a16="http://schemas.microsoft.com/office/drawing/2014/main" id="{C896D644-26D1-77A7-6AA3-5EDAE9D38409}"/>
                    </a:ext>
                  </a:extLst>
                </p:cNvPr>
                <p:cNvPicPr/>
                <p:nvPr/>
              </p:nvPicPr>
              <p:blipFill>
                <a:blip r:embed="rId472"/>
                <a:stretch>
                  <a:fillRect/>
                </a:stretch>
              </p:blipFill>
              <p:spPr>
                <a:xfrm>
                  <a:off x="604480" y="230000"/>
                  <a:ext cx="11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5" name="Freihand 244">
                  <a:extLst>
                    <a:ext uri="{FF2B5EF4-FFF2-40B4-BE49-F238E27FC236}">
                      <a16:creationId xmlns:a16="http://schemas.microsoft.com/office/drawing/2014/main" id="{3F38AAA6-EDFF-4660-2699-D1B98FCC20E4}"/>
                    </a:ext>
                  </a:extLst>
                </p14:cNvPr>
                <p14:cNvContentPartPr/>
                <p14:nvPr/>
              </p14:nvContentPartPr>
              <p14:xfrm>
                <a:off x="757840" y="178520"/>
                <a:ext cx="56880" cy="141480"/>
              </p14:xfrm>
            </p:contentPart>
          </mc:Choice>
          <mc:Fallback xmlns="">
            <p:pic>
              <p:nvPicPr>
                <p:cNvPr id="245" name="Freihand 244">
                  <a:extLst>
                    <a:ext uri="{FF2B5EF4-FFF2-40B4-BE49-F238E27FC236}">
                      <a16:creationId xmlns:a16="http://schemas.microsoft.com/office/drawing/2014/main" id="{3F38AAA6-EDFF-4660-2699-D1B98FCC20E4}"/>
                    </a:ext>
                  </a:extLst>
                </p:cNvPr>
                <p:cNvPicPr/>
                <p:nvPr/>
              </p:nvPicPr>
              <p:blipFill>
                <a:blip r:embed="rId474"/>
                <a:stretch>
                  <a:fillRect/>
                </a:stretch>
              </p:blipFill>
              <p:spPr>
                <a:xfrm>
                  <a:off x="749200" y="169520"/>
                  <a:ext cx="74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6" name="Freihand 245">
                  <a:extLst>
                    <a:ext uri="{FF2B5EF4-FFF2-40B4-BE49-F238E27FC236}">
                      <a16:creationId xmlns:a16="http://schemas.microsoft.com/office/drawing/2014/main" id="{6F956E8B-6EAA-69AF-E1D5-44D37C934A48}"/>
                    </a:ext>
                  </a:extLst>
                </p14:cNvPr>
                <p14:cNvContentPartPr/>
                <p14:nvPr/>
              </p14:nvContentPartPr>
              <p14:xfrm>
                <a:off x="767560" y="186440"/>
                <a:ext cx="73440" cy="92520"/>
              </p14:xfrm>
            </p:contentPart>
          </mc:Choice>
          <mc:Fallback xmlns="">
            <p:pic>
              <p:nvPicPr>
                <p:cNvPr id="246" name="Freihand 245">
                  <a:extLst>
                    <a:ext uri="{FF2B5EF4-FFF2-40B4-BE49-F238E27FC236}">
                      <a16:creationId xmlns:a16="http://schemas.microsoft.com/office/drawing/2014/main" id="{6F956E8B-6EAA-69AF-E1D5-44D37C934A48}"/>
                    </a:ext>
                  </a:extLst>
                </p:cNvPr>
                <p:cNvPicPr/>
                <p:nvPr/>
              </p:nvPicPr>
              <p:blipFill>
                <a:blip r:embed="rId476"/>
                <a:stretch>
                  <a:fillRect/>
                </a:stretch>
              </p:blipFill>
              <p:spPr>
                <a:xfrm>
                  <a:off x="758920" y="177440"/>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7" name="Freihand 246">
                  <a:extLst>
                    <a:ext uri="{FF2B5EF4-FFF2-40B4-BE49-F238E27FC236}">
                      <a16:creationId xmlns:a16="http://schemas.microsoft.com/office/drawing/2014/main" id="{58508521-DE28-7ED5-E239-A2371FC146E2}"/>
                    </a:ext>
                  </a:extLst>
                </p14:cNvPr>
                <p14:cNvContentPartPr/>
                <p14:nvPr/>
              </p14:nvContentPartPr>
              <p14:xfrm>
                <a:off x="886720" y="260600"/>
                <a:ext cx="54000" cy="94680"/>
              </p14:xfrm>
            </p:contentPart>
          </mc:Choice>
          <mc:Fallback xmlns="">
            <p:pic>
              <p:nvPicPr>
                <p:cNvPr id="247" name="Freihand 246">
                  <a:extLst>
                    <a:ext uri="{FF2B5EF4-FFF2-40B4-BE49-F238E27FC236}">
                      <a16:creationId xmlns:a16="http://schemas.microsoft.com/office/drawing/2014/main" id="{58508521-DE28-7ED5-E239-A2371FC146E2}"/>
                    </a:ext>
                  </a:extLst>
                </p:cNvPr>
                <p:cNvPicPr/>
                <p:nvPr/>
              </p:nvPicPr>
              <p:blipFill>
                <a:blip r:embed="rId478"/>
                <a:stretch>
                  <a:fillRect/>
                </a:stretch>
              </p:blipFill>
              <p:spPr>
                <a:xfrm>
                  <a:off x="878080" y="251600"/>
                  <a:ext cx="71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8" name="Freihand 247">
                  <a:extLst>
                    <a:ext uri="{FF2B5EF4-FFF2-40B4-BE49-F238E27FC236}">
                      <a16:creationId xmlns:a16="http://schemas.microsoft.com/office/drawing/2014/main" id="{CB3F7CD7-7EF4-21BE-ECEF-489B70DFEC1C}"/>
                    </a:ext>
                  </a:extLst>
                </p14:cNvPr>
                <p14:cNvContentPartPr/>
                <p14:nvPr/>
              </p14:nvContentPartPr>
              <p14:xfrm>
                <a:off x="1002280" y="119480"/>
                <a:ext cx="36720" cy="239400"/>
              </p14:xfrm>
            </p:contentPart>
          </mc:Choice>
          <mc:Fallback xmlns="">
            <p:pic>
              <p:nvPicPr>
                <p:cNvPr id="248" name="Freihand 247">
                  <a:extLst>
                    <a:ext uri="{FF2B5EF4-FFF2-40B4-BE49-F238E27FC236}">
                      <a16:creationId xmlns:a16="http://schemas.microsoft.com/office/drawing/2014/main" id="{CB3F7CD7-7EF4-21BE-ECEF-489B70DFEC1C}"/>
                    </a:ext>
                  </a:extLst>
                </p:cNvPr>
                <p:cNvPicPr/>
                <p:nvPr/>
              </p:nvPicPr>
              <p:blipFill>
                <a:blip r:embed="rId480"/>
                <a:stretch>
                  <a:fillRect/>
                </a:stretch>
              </p:blipFill>
              <p:spPr>
                <a:xfrm>
                  <a:off x="993280" y="110840"/>
                  <a:ext cx="54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9" name="Freihand 248">
                  <a:extLst>
                    <a:ext uri="{FF2B5EF4-FFF2-40B4-BE49-F238E27FC236}">
                      <a16:creationId xmlns:a16="http://schemas.microsoft.com/office/drawing/2014/main" id="{D9734B0E-1874-0DDF-1646-F4EAA393A47E}"/>
                    </a:ext>
                  </a:extLst>
                </p14:cNvPr>
                <p14:cNvContentPartPr/>
                <p14:nvPr/>
              </p14:nvContentPartPr>
              <p14:xfrm>
                <a:off x="147640" y="111920"/>
                <a:ext cx="85680" cy="322560"/>
              </p14:xfrm>
            </p:contentPart>
          </mc:Choice>
          <mc:Fallback xmlns="">
            <p:pic>
              <p:nvPicPr>
                <p:cNvPr id="249" name="Freihand 248">
                  <a:extLst>
                    <a:ext uri="{FF2B5EF4-FFF2-40B4-BE49-F238E27FC236}">
                      <a16:creationId xmlns:a16="http://schemas.microsoft.com/office/drawing/2014/main" id="{D9734B0E-1874-0DDF-1646-F4EAA393A47E}"/>
                    </a:ext>
                  </a:extLst>
                </p:cNvPr>
                <p:cNvPicPr/>
                <p:nvPr/>
              </p:nvPicPr>
              <p:blipFill>
                <a:blip r:embed="rId482"/>
                <a:stretch>
                  <a:fillRect/>
                </a:stretch>
              </p:blipFill>
              <p:spPr>
                <a:xfrm>
                  <a:off x="138640" y="103280"/>
                  <a:ext cx="103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1" name="Freihand 250">
                  <a:extLst>
                    <a:ext uri="{FF2B5EF4-FFF2-40B4-BE49-F238E27FC236}">
                      <a16:creationId xmlns:a16="http://schemas.microsoft.com/office/drawing/2014/main" id="{07156AD8-23D7-2B87-08DF-35D702FEF112}"/>
                    </a:ext>
                  </a:extLst>
                </p14:cNvPr>
                <p14:cNvContentPartPr/>
                <p14:nvPr/>
              </p14:nvContentPartPr>
              <p14:xfrm>
                <a:off x="1169320" y="234320"/>
                <a:ext cx="24840" cy="35640"/>
              </p14:xfrm>
            </p:contentPart>
          </mc:Choice>
          <mc:Fallback xmlns="">
            <p:pic>
              <p:nvPicPr>
                <p:cNvPr id="251" name="Freihand 250">
                  <a:extLst>
                    <a:ext uri="{FF2B5EF4-FFF2-40B4-BE49-F238E27FC236}">
                      <a16:creationId xmlns:a16="http://schemas.microsoft.com/office/drawing/2014/main" id="{07156AD8-23D7-2B87-08DF-35D702FEF112}"/>
                    </a:ext>
                  </a:extLst>
                </p:cNvPr>
                <p:cNvPicPr/>
                <p:nvPr/>
              </p:nvPicPr>
              <p:blipFill>
                <a:blip r:embed="rId484"/>
                <a:stretch>
                  <a:fillRect/>
                </a:stretch>
              </p:blipFill>
              <p:spPr>
                <a:xfrm>
                  <a:off x="1160680" y="225320"/>
                  <a:ext cx="42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2" name="Freihand 251">
                  <a:extLst>
                    <a:ext uri="{FF2B5EF4-FFF2-40B4-BE49-F238E27FC236}">
                      <a16:creationId xmlns:a16="http://schemas.microsoft.com/office/drawing/2014/main" id="{46DECFC8-0972-48F6-5984-751DFAF75103}"/>
                    </a:ext>
                  </a:extLst>
                </p14:cNvPr>
                <p14:cNvContentPartPr/>
                <p14:nvPr/>
              </p14:nvContentPartPr>
              <p14:xfrm>
                <a:off x="1270480" y="71600"/>
                <a:ext cx="83880" cy="204840"/>
              </p14:xfrm>
            </p:contentPart>
          </mc:Choice>
          <mc:Fallback xmlns="">
            <p:pic>
              <p:nvPicPr>
                <p:cNvPr id="252" name="Freihand 251">
                  <a:extLst>
                    <a:ext uri="{FF2B5EF4-FFF2-40B4-BE49-F238E27FC236}">
                      <a16:creationId xmlns:a16="http://schemas.microsoft.com/office/drawing/2014/main" id="{46DECFC8-0972-48F6-5984-751DFAF75103}"/>
                    </a:ext>
                  </a:extLst>
                </p:cNvPr>
                <p:cNvPicPr/>
                <p:nvPr/>
              </p:nvPicPr>
              <p:blipFill>
                <a:blip r:embed="rId486"/>
                <a:stretch>
                  <a:fillRect/>
                </a:stretch>
              </p:blipFill>
              <p:spPr>
                <a:xfrm>
                  <a:off x="1261480" y="62600"/>
                  <a:ext cx="101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3" name="Freihand 252">
                  <a:extLst>
                    <a:ext uri="{FF2B5EF4-FFF2-40B4-BE49-F238E27FC236}">
                      <a16:creationId xmlns:a16="http://schemas.microsoft.com/office/drawing/2014/main" id="{FEA46B37-173E-6B4B-DFC8-EFE75037618F}"/>
                    </a:ext>
                  </a:extLst>
                </p14:cNvPr>
                <p14:cNvContentPartPr/>
                <p14:nvPr/>
              </p14:nvContentPartPr>
              <p14:xfrm>
                <a:off x="1253920" y="259520"/>
                <a:ext cx="124560" cy="67320"/>
              </p14:xfrm>
            </p:contentPart>
          </mc:Choice>
          <mc:Fallback xmlns="">
            <p:pic>
              <p:nvPicPr>
                <p:cNvPr id="253" name="Freihand 252">
                  <a:extLst>
                    <a:ext uri="{FF2B5EF4-FFF2-40B4-BE49-F238E27FC236}">
                      <a16:creationId xmlns:a16="http://schemas.microsoft.com/office/drawing/2014/main" id="{FEA46B37-173E-6B4B-DFC8-EFE75037618F}"/>
                    </a:ext>
                  </a:extLst>
                </p:cNvPr>
                <p:cNvPicPr/>
                <p:nvPr/>
              </p:nvPicPr>
              <p:blipFill>
                <a:blip r:embed="rId488"/>
                <a:stretch>
                  <a:fillRect/>
                </a:stretch>
              </p:blipFill>
              <p:spPr>
                <a:xfrm>
                  <a:off x="1244920" y="250520"/>
                  <a:ext cx="142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4" name="Freihand 253">
                  <a:extLst>
                    <a:ext uri="{FF2B5EF4-FFF2-40B4-BE49-F238E27FC236}">
                      <a16:creationId xmlns:a16="http://schemas.microsoft.com/office/drawing/2014/main" id="{B3659E0E-FCD9-1F18-DC08-65633D761D0B}"/>
                    </a:ext>
                  </a:extLst>
                </p14:cNvPr>
                <p14:cNvContentPartPr/>
                <p14:nvPr/>
              </p14:nvContentPartPr>
              <p14:xfrm>
                <a:off x="1282000" y="345920"/>
                <a:ext cx="96840" cy="164520"/>
              </p14:xfrm>
            </p:contentPart>
          </mc:Choice>
          <mc:Fallback xmlns="">
            <p:pic>
              <p:nvPicPr>
                <p:cNvPr id="254" name="Freihand 253">
                  <a:extLst>
                    <a:ext uri="{FF2B5EF4-FFF2-40B4-BE49-F238E27FC236}">
                      <a16:creationId xmlns:a16="http://schemas.microsoft.com/office/drawing/2014/main" id="{B3659E0E-FCD9-1F18-DC08-65633D761D0B}"/>
                    </a:ext>
                  </a:extLst>
                </p:cNvPr>
                <p:cNvPicPr/>
                <p:nvPr/>
              </p:nvPicPr>
              <p:blipFill>
                <a:blip r:embed="rId490"/>
                <a:stretch>
                  <a:fillRect/>
                </a:stretch>
              </p:blipFill>
              <p:spPr>
                <a:xfrm>
                  <a:off x="1273360" y="336920"/>
                  <a:ext cx="114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0" name="Freihand 259">
                  <a:extLst>
                    <a:ext uri="{FF2B5EF4-FFF2-40B4-BE49-F238E27FC236}">
                      <a16:creationId xmlns:a16="http://schemas.microsoft.com/office/drawing/2014/main" id="{09E71FB4-9B45-F056-2847-80ADED70F6F1}"/>
                    </a:ext>
                  </a:extLst>
                </p14:cNvPr>
                <p14:cNvContentPartPr/>
                <p14:nvPr/>
              </p14:nvContentPartPr>
              <p14:xfrm>
                <a:off x="429520" y="586040"/>
                <a:ext cx="81720" cy="161280"/>
              </p14:xfrm>
            </p:contentPart>
          </mc:Choice>
          <mc:Fallback xmlns="">
            <p:pic>
              <p:nvPicPr>
                <p:cNvPr id="260" name="Freihand 259">
                  <a:extLst>
                    <a:ext uri="{FF2B5EF4-FFF2-40B4-BE49-F238E27FC236}">
                      <a16:creationId xmlns:a16="http://schemas.microsoft.com/office/drawing/2014/main" id="{09E71FB4-9B45-F056-2847-80ADED70F6F1}"/>
                    </a:ext>
                  </a:extLst>
                </p:cNvPr>
                <p:cNvPicPr/>
                <p:nvPr/>
              </p:nvPicPr>
              <p:blipFill>
                <a:blip r:embed="rId492"/>
                <a:stretch>
                  <a:fillRect/>
                </a:stretch>
              </p:blipFill>
              <p:spPr>
                <a:xfrm>
                  <a:off x="420880" y="577400"/>
                  <a:ext cx="99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1" name="Freihand 260">
                  <a:extLst>
                    <a:ext uri="{FF2B5EF4-FFF2-40B4-BE49-F238E27FC236}">
                      <a16:creationId xmlns:a16="http://schemas.microsoft.com/office/drawing/2014/main" id="{1DA90699-E9B7-B3E1-6136-44FA4F3769B9}"/>
                    </a:ext>
                  </a:extLst>
                </p14:cNvPr>
                <p14:cNvContentPartPr/>
                <p14:nvPr/>
              </p14:nvContentPartPr>
              <p14:xfrm>
                <a:off x="425920" y="645440"/>
                <a:ext cx="62280" cy="115920"/>
              </p14:xfrm>
            </p:contentPart>
          </mc:Choice>
          <mc:Fallback xmlns="">
            <p:pic>
              <p:nvPicPr>
                <p:cNvPr id="261" name="Freihand 260">
                  <a:extLst>
                    <a:ext uri="{FF2B5EF4-FFF2-40B4-BE49-F238E27FC236}">
                      <a16:creationId xmlns:a16="http://schemas.microsoft.com/office/drawing/2014/main" id="{1DA90699-E9B7-B3E1-6136-44FA4F3769B9}"/>
                    </a:ext>
                  </a:extLst>
                </p:cNvPr>
                <p:cNvPicPr/>
                <p:nvPr/>
              </p:nvPicPr>
              <p:blipFill>
                <a:blip r:embed="rId494"/>
                <a:stretch>
                  <a:fillRect/>
                </a:stretch>
              </p:blipFill>
              <p:spPr>
                <a:xfrm>
                  <a:off x="416920" y="636440"/>
                  <a:ext cx="7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2" name="Freihand 261">
                  <a:extLst>
                    <a:ext uri="{FF2B5EF4-FFF2-40B4-BE49-F238E27FC236}">
                      <a16:creationId xmlns:a16="http://schemas.microsoft.com/office/drawing/2014/main" id="{C3FB0401-CE55-D760-6DC5-7FAEA303B015}"/>
                    </a:ext>
                  </a:extLst>
                </p14:cNvPr>
                <p14:cNvContentPartPr/>
                <p14:nvPr/>
              </p14:nvContentPartPr>
              <p14:xfrm>
                <a:off x="562720" y="734360"/>
                <a:ext cx="62280" cy="117720"/>
              </p14:xfrm>
            </p:contentPart>
          </mc:Choice>
          <mc:Fallback xmlns="">
            <p:pic>
              <p:nvPicPr>
                <p:cNvPr id="262" name="Freihand 261">
                  <a:extLst>
                    <a:ext uri="{FF2B5EF4-FFF2-40B4-BE49-F238E27FC236}">
                      <a16:creationId xmlns:a16="http://schemas.microsoft.com/office/drawing/2014/main" id="{C3FB0401-CE55-D760-6DC5-7FAEA303B015}"/>
                    </a:ext>
                  </a:extLst>
                </p:cNvPr>
                <p:cNvPicPr/>
                <p:nvPr/>
              </p:nvPicPr>
              <p:blipFill>
                <a:blip r:embed="rId496"/>
                <a:stretch>
                  <a:fillRect/>
                </a:stretch>
              </p:blipFill>
              <p:spPr>
                <a:xfrm>
                  <a:off x="553720" y="725720"/>
                  <a:ext cx="79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3" name="Freihand 262">
                  <a:extLst>
                    <a:ext uri="{FF2B5EF4-FFF2-40B4-BE49-F238E27FC236}">
                      <a16:creationId xmlns:a16="http://schemas.microsoft.com/office/drawing/2014/main" id="{1932AA4E-EA9D-1E18-6D96-BF8DA2FC33E1}"/>
                    </a:ext>
                  </a:extLst>
                </p14:cNvPr>
                <p14:cNvContentPartPr/>
                <p14:nvPr/>
              </p14:nvContentPartPr>
              <p14:xfrm>
                <a:off x="683680" y="636440"/>
                <a:ext cx="28800" cy="75600"/>
              </p14:xfrm>
            </p:contentPart>
          </mc:Choice>
          <mc:Fallback xmlns="">
            <p:pic>
              <p:nvPicPr>
                <p:cNvPr id="263" name="Freihand 262">
                  <a:extLst>
                    <a:ext uri="{FF2B5EF4-FFF2-40B4-BE49-F238E27FC236}">
                      <a16:creationId xmlns:a16="http://schemas.microsoft.com/office/drawing/2014/main" id="{1932AA4E-EA9D-1E18-6D96-BF8DA2FC33E1}"/>
                    </a:ext>
                  </a:extLst>
                </p:cNvPr>
                <p:cNvPicPr/>
                <p:nvPr/>
              </p:nvPicPr>
              <p:blipFill>
                <a:blip r:embed="rId498"/>
                <a:stretch>
                  <a:fillRect/>
                </a:stretch>
              </p:blipFill>
              <p:spPr>
                <a:xfrm>
                  <a:off x="675040" y="627800"/>
                  <a:ext cx="46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64" name="Freihand 263">
                  <a:extLst>
                    <a:ext uri="{FF2B5EF4-FFF2-40B4-BE49-F238E27FC236}">
                      <a16:creationId xmlns:a16="http://schemas.microsoft.com/office/drawing/2014/main" id="{10988E66-D931-CEA0-4A10-25A406E7D4D4}"/>
                    </a:ext>
                  </a:extLst>
                </p14:cNvPr>
                <p14:cNvContentPartPr/>
                <p14:nvPr/>
              </p14:nvContentPartPr>
              <p14:xfrm>
                <a:off x="811120" y="592880"/>
                <a:ext cx="100440" cy="178200"/>
              </p14:xfrm>
            </p:contentPart>
          </mc:Choice>
          <mc:Fallback xmlns="">
            <p:pic>
              <p:nvPicPr>
                <p:cNvPr id="264" name="Freihand 263">
                  <a:extLst>
                    <a:ext uri="{FF2B5EF4-FFF2-40B4-BE49-F238E27FC236}">
                      <a16:creationId xmlns:a16="http://schemas.microsoft.com/office/drawing/2014/main" id="{10988E66-D931-CEA0-4A10-25A406E7D4D4}"/>
                    </a:ext>
                  </a:extLst>
                </p:cNvPr>
                <p:cNvPicPr/>
                <p:nvPr/>
              </p:nvPicPr>
              <p:blipFill>
                <a:blip r:embed="rId500"/>
                <a:stretch>
                  <a:fillRect/>
                </a:stretch>
              </p:blipFill>
              <p:spPr>
                <a:xfrm>
                  <a:off x="802120" y="584240"/>
                  <a:ext cx="118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65" name="Freihand 264">
                  <a:extLst>
                    <a:ext uri="{FF2B5EF4-FFF2-40B4-BE49-F238E27FC236}">
                      <a16:creationId xmlns:a16="http://schemas.microsoft.com/office/drawing/2014/main" id="{025C57A1-9966-6098-D243-2BECF7B92D94}"/>
                    </a:ext>
                  </a:extLst>
                </p14:cNvPr>
                <p14:cNvContentPartPr/>
                <p14:nvPr/>
              </p14:nvContentPartPr>
              <p14:xfrm>
                <a:off x="826960" y="606200"/>
                <a:ext cx="90720" cy="115920"/>
              </p14:xfrm>
            </p:contentPart>
          </mc:Choice>
          <mc:Fallback xmlns="">
            <p:pic>
              <p:nvPicPr>
                <p:cNvPr id="265" name="Freihand 264">
                  <a:extLst>
                    <a:ext uri="{FF2B5EF4-FFF2-40B4-BE49-F238E27FC236}">
                      <a16:creationId xmlns:a16="http://schemas.microsoft.com/office/drawing/2014/main" id="{025C57A1-9966-6098-D243-2BECF7B92D94}"/>
                    </a:ext>
                  </a:extLst>
                </p:cNvPr>
                <p:cNvPicPr/>
                <p:nvPr/>
              </p:nvPicPr>
              <p:blipFill>
                <a:blip r:embed="rId502"/>
                <a:stretch>
                  <a:fillRect/>
                </a:stretch>
              </p:blipFill>
              <p:spPr>
                <a:xfrm>
                  <a:off x="818320" y="597560"/>
                  <a:ext cx="108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66" name="Freihand 265">
                  <a:extLst>
                    <a:ext uri="{FF2B5EF4-FFF2-40B4-BE49-F238E27FC236}">
                      <a16:creationId xmlns:a16="http://schemas.microsoft.com/office/drawing/2014/main" id="{476E715C-E9C6-FA6C-E0E4-DCB34EF87C03}"/>
                    </a:ext>
                  </a:extLst>
                </p14:cNvPr>
                <p14:cNvContentPartPr/>
                <p14:nvPr/>
              </p14:nvContentPartPr>
              <p14:xfrm>
                <a:off x="974920" y="760280"/>
                <a:ext cx="53640" cy="78480"/>
              </p14:xfrm>
            </p:contentPart>
          </mc:Choice>
          <mc:Fallback xmlns="">
            <p:pic>
              <p:nvPicPr>
                <p:cNvPr id="266" name="Freihand 265">
                  <a:extLst>
                    <a:ext uri="{FF2B5EF4-FFF2-40B4-BE49-F238E27FC236}">
                      <a16:creationId xmlns:a16="http://schemas.microsoft.com/office/drawing/2014/main" id="{476E715C-E9C6-FA6C-E0E4-DCB34EF87C03}"/>
                    </a:ext>
                  </a:extLst>
                </p:cNvPr>
                <p:cNvPicPr/>
                <p:nvPr/>
              </p:nvPicPr>
              <p:blipFill>
                <a:blip r:embed="rId504"/>
                <a:stretch>
                  <a:fillRect/>
                </a:stretch>
              </p:blipFill>
              <p:spPr>
                <a:xfrm>
                  <a:off x="965920" y="751280"/>
                  <a:ext cx="71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7" name="Freihand 266">
                  <a:extLst>
                    <a:ext uri="{FF2B5EF4-FFF2-40B4-BE49-F238E27FC236}">
                      <a16:creationId xmlns:a16="http://schemas.microsoft.com/office/drawing/2014/main" id="{B7B0BA83-A5F1-B38A-FDF1-981DBAE7FD17}"/>
                    </a:ext>
                  </a:extLst>
                </p14:cNvPr>
                <p14:cNvContentPartPr/>
                <p14:nvPr/>
              </p14:nvContentPartPr>
              <p14:xfrm>
                <a:off x="1024600" y="547520"/>
                <a:ext cx="70920" cy="265680"/>
              </p14:xfrm>
            </p:contentPart>
          </mc:Choice>
          <mc:Fallback xmlns="">
            <p:pic>
              <p:nvPicPr>
                <p:cNvPr id="267" name="Freihand 266">
                  <a:extLst>
                    <a:ext uri="{FF2B5EF4-FFF2-40B4-BE49-F238E27FC236}">
                      <a16:creationId xmlns:a16="http://schemas.microsoft.com/office/drawing/2014/main" id="{B7B0BA83-A5F1-B38A-FDF1-981DBAE7FD17}"/>
                    </a:ext>
                  </a:extLst>
                </p:cNvPr>
                <p:cNvPicPr/>
                <p:nvPr/>
              </p:nvPicPr>
              <p:blipFill>
                <a:blip r:embed="rId506"/>
                <a:stretch>
                  <a:fillRect/>
                </a:stretch>
              </p:blipFill>
              <p:spPr>
                <a:xfrm>
                  <a:off x="1015600" y="538880"/>
                  <a:ext cx="885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8" name="Freihand 267">
                  <a:extLst>
                    <a:ext uri="{FF2B5EF4-FFF2-40B4-BE49-F238E27FC236}">
                      <a16:creationId xmlns:a16="http://schemas.microsoft.com/office/drawing/2014/main" id="{3DE45892-8D68-49B6-C973-07DCF34DA746}"/>
                    </a:ext>
                  </a:extLst>
                </p14:cNvPr>
                <p14:cNvContentPartPr/>
                <p14:nvPr/>
              </p14:nvContentPartPr>
              <p14:xfrm>
                <a:off x="289840" y="528080"/>
                <a:ext cx="130680" cy="354960"/>
              </p14:xfrm>
            </p:contentPart>
          </mc:Choice>
          <mc:Fallback xmlns="">
            <p:pic>
              <p:nvPicPr>
                <p:cNvPr id="268" name="Freihand 267">
                  <a:extLst>
                    <a:ext uri="{FF2B5EF4-FFF2-40B4-BE49-F238E27FC236}">
                      <a16:creationId xmlns:a16="http://schemas.microsoft.com/office/drawing/2014/main" id="{3DE45892-8D68-49B6-C973-07DCF34DA746}"/>
                    </a:ext>
                  </a:extLst>
                </p:cNvPr>
                <p:cNvPicPr/>
                <p:nvPr/>
              </p:nvPicPr>
              <p:blipFill>
                <a:blip r:embed="rId508"/>
                <a:stretch>
                  <a:fillRect/>
                </a:stretch>
              </p:blipFill>
              <p:spPr>
                <a:xfrm>
                  <a:off x="281200" y="519080"/>
                  <a:ext cx="148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9" name="Freihand 268">
                  <a:extLst>
                    <a:ext uri="{FF2B5EF4-FFF2-40B4-BE49-F238E27FC236}">
                      <a16:creationId xmlns:a16="http://schemas.microsoft.com/office/drawing/2014/main" id="{7670735C-EC07-24F9-78C9-7D26FFBE1FDC}"/>
                    </a:ext>
                  </a:extLst>
                </p14:cNvPr>
                <p14:cNvContentPartPr/>
                <p14:nvPr/>
              </p14:nvContentPartPr>
              <p14:xfrm>
                <a:off x="1082920" y="430520"/>
                <a:ext cx="4680" cy="83520"/>
              </p14:xfrm>
            </p:contentPart>
          </mc:Choice>
          <mc:Fallback xmlns="">
            <p:pic>
              <p:nvPicPr>
                <p:cNvPr id="269" name="Freihand 268">
                  <a:extLst>
                    <a:ext uri="{FF2B5EF4-FFF2-40B4-BE49-F238E27FC236}">
                      <a16:creationId xmlns:a16="http://schemas.microsoft.com/office/drawing/2014/main" id="{7670735C-EC07-24F9-78C9-7D26FFBE1FDC}"/>
                    </a:ext>
                  </a:extLst>
                </p:cNvPr>
                <p:cNvPicPr/>
                <p:nvPr/>
              </p:nvPicPr>
              <p:blipFill>
                <a:blip r:embed="rId510"/>
                <a:stretch>
                  <a:fillRect/>
                </a:stretch>
              </p:blipFill>
              <p:spPr>
                <a:xfrm>
                  <a:off x="1074280" y="421880"/>
                  <a:ext cx="22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0" name="Freihand 269">
                  <a:extLst>
                    <a:ext uri="{FF2B5EF4-FFF2-40B4-BE49-F238E27FC236}">
                      <a16:creationId xmlns:a16="http://schemas.microsoft.com/office/drawing/2014/main" id="{D21FAB59-781E-C50C-473F-8F6E2F1ACD16}"/>
                    </a:ext>
                  </a:extLst>
                </p14:cNvPr>
                <p14:cNvContentPartPr/>
                <p14:nvPr/>
              </p14:nvContentPartPr>
              <p14:xfrm>
                <a:off x="1069240" y="505400"/>
                <a:ext cx="65160" cy="60120"/>
              </p14:xfrm>
            </p:contentPart>
          </mc:Choice>
          <mc:Fallback xmlns="">
            <p:pic>
              <p:nvPicPr>
                <p:cNvPr id="270" name="Freihand 269">
                  <a:extLst>
                    <a:ext uri="{FF2B5EF4-FFF2-40B4-BE49-F238E27FC236}">
                      <a16:creationId xmlns:a16="http://schemas.microsoft.com/office/drawing/2014/main" id="{D21FAB59-781E-C50C-473F-8F6E2F1ACD16}"/>
                    </a:ext>
                  </a:extLst>
                </p:cNvPr>
                <p:cNvPicPr/>
                <p:nvPr/>
              </p:nvPicPr>
              <p:blipFill>
                <a:blip r:embed="rId512"/>
                <a:stretch>
                  <a:fillRect/>
                </a:stretch>
              </p:blipFill>
              <p:spPr>
                <a:xfrm>
                  <a:off x="1060240" y="496760"/>
                  <a:ext cx="82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1" name="Freihand 270">
                  <a:extLst>
                    <a:ext uri="{FF2B5EF4-FFF2-40B4-BE49-F238E27FC236}">
                      <a16:creationId xmlns:a16="http://schemas.microsoft.com/office/drawing/2014/main" id="{AB7F6B2C-665A-D86B-C7B6-36C20B23E7D0}"/>
                    </a:ext>
                  </a:extLst>
                </p14:cNvPr>
                <p14:cNvContentPartPr/>
                <p14:nvPr/>
              </p14:nvContentPartPr>
              <p14:xfrm>
                <a:off x="1110280" y="568760"/>
                <a:ext cx="92880" cy="88200"/>
              </p14:xfrm>
            </p:contentPart>
          </mc:Choice>
          <mc:Fallback xmlns="">
            <p:pic>
              <p:nvPicPr>
                <p:cNvPr id="271" name="Freihand 270">
                  <a:extLst>
                    <a:ext uri="{FF2B5EF4-FFF2-40B4-BE49-F238E27FC236}">
                      <a16:creationId xmlns:a16="http://schemas.microsoft.com/office/drawing/2014/main" id="{AB7F6B2C-665A-D86B-C7B6-36C20B23E7D0}"/>
                    </a:ext>
                  </a:extLst>
                </p:cNvPr>
                <p:cNvPicPr/>
                <p:nvPr/>
              </p:nvPicPr>
              <p:blipFill>
                <a:blip r:embed="rId514"/>
                <a:stretch>
                  <a:fillRect/>
                </a:stretch>
              </p:blipFill>
              <p:spPr>
                <a:xfrm>
                  <a:off x="1101280" y="560120"/>
                  <a:ext cx="110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3" name="Freihand 272">
                  <a:extLst>
                    <a:ext uri="{FF2B5EF4-FFF2-40B4-BE49-F238E27FC236}">
                      <a16:creationId xmlns:a16="http://schemas.microsoft.com/office/drawing/2014/main" id="{5B9042E9-DFE0-B629-1164-B616EDF35CF0}"/>
                    </a:ext>
                  </a:extLst>
                </p14:cNvPr>
                <p14:cNvContentPartPr/>
                <p14:nvPr/>
              </p14:nvContentPartPr>
              <p14:xfrm>
                <a:off x="703840" y="344840"/>
                <a:ext cx="16200" cy="199080"/>
              </p14:xfrm>
            </p:contentPart>
          </mc:Choice>
          <mc:Fallback xmlns="">
            <p:pic>
              <p:nvPicPr>
                <p:cNvPr id="273" name="Freihand 272">
                  <a:extLst>
                    <a:ext uri="{FF2B5EF4-FFF2-40B4-BE49-F238E27FC236}">
                      <a16:creationId xmlns:a16="http://schemas.microsoft.com/office/drawing/2014/main" id="{5B9042E9-DFE0-B629-1164-B616EDF35CF0}"/>
                    </a:ext>
                  </a:extLst>
                </p:cNvPr>
                <p:cNvPicPr/>
                <p:nvPr/>
              </p:nvPicPr>
              <p:blipFill>
                <a:blip r:embed="rId516"/>
                <a:stretch>
                  <a:fillRect/>
                </a:stretch>
              </p:blipFill>
              <p:spPr>
                <a:xfrm>
                  <a:off x="695200" y="335840"/>
                  <a:ext cx="33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4" name="Freihand 273">
                  <a:extLst>
                    <a:ext uri="{FF2B5EF4-FFF2-40B4-BE49-F238E27FC236}">
                      <a16:creationId xmlns:a16="http://schemas.microsoft.com/office/drawing/2014/main" id="{133E6346-033B-385B-3E06-EEAA2D5ECB58}"/>
                    </a:ext>
                  </a:extLst>
                </p14:cNvPr>
                <p14:cNvContentPartPr/>
                <p14:nvPr/>
              </p14:nvContentPartPr>
              <p14:xfrm>
                <a:off x="658480" y="520520"/>
                <a:ext cx="106200" cy="142200"/>
              </p14:xfrm>
            </p:contentPart>
          </mc:Choice>
          <mc:Fallback xmlns="">
            <p:pic>
              <p:nvPicPr>
                <p:cNvPr id="274" name="Freihand 273">
                  <a:extLst>
                    <a:ext uri="{FF2B5EF4-FFF2-40B4-BE49-F238E27FC236}">
                      <a16:creationId xmlns:a16="http://schemas.microsoft.com/office/drawing/2014/main" id="{133E6346-033B-385B-3E06-EEAA2D5ECB58}"/>
                    </a:ext>
                  </a:extLst>
                </p:cNvPr>
                <p:cNvPicPr/>
                <p:nvPr/>
              </p:nvPicPr>
              <p:blipFill>
                <a:blip r:embed="rId518"/>
                <a:stretch>
                  <a:fillRect/>
                </a:stretch>
              </p:blipFill>
              <p:spPr>
                <a:xfrm>
                  <a:off x="649840" y="511880"/>
                  <a:ext cx="123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6" name="Freihand 275">
                  <a:extLst>
                    <a:ext uri="{FF2B5EF4-FFF2-40B4-BE49-F238E27FC236}">
                      <a16:creationId xmlns:a16="http://schemas.microsoft.com/office/drawing/2014/main" id="{A7A252C5-32EF-B6CC-84E4-A3BEC042002C}"/>
                    </a:ext>
                  </a:extLst>
                </p14:cNvPr>
                <p14:cNvContentPartPr/>
                <p14:nvPr/>
              </p14:nvContentPartPr>
              <p14:xfrm>
                <a:off x="1200280" y="339440"/>
                <a:ext cx="66240" cy="113400"/>
              </p14:xfrm>
            </p:contentPart>
          </mc:Choice>
          <mc:Fallback xmlns="">
            <p:pic>
              <p:nvPicPr>
                <p:cNvPr id="276" name="Freihand 275">
                  <a:extLst>
                    <a:ext uri="{FF2B5EF4-FFF2-40B4-BE49-F238E27FC236}">
                      <a16:creationId xmlns:a16="http://schemas.microsoft.com/office/drawing/2014/main" id="{A7A252C5-32EF-B6CC-84E4-A3BEC042002C}"/>
                    </a:ext>
                  </a:extLst>
                </p:cNvPr>
                <p:cNvPicPr/>
                <p:nvPr/>
              </p:nvPicPr>
              <p:blipFill>
                <a:blip r:embed="rId520"/>
                <a:stretch>
                  <a:fillRect/>
                </a:stretch>
              </p:blipFill>
              <p:spPr>
                <a:xfrm>
                  <a:off x="1191640" y="330440"/>
                  <a:ext cx="83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7" name="Freihand 276">
                  <a:extLst>
                    <a:ext uri="{FF2B5EF4-FFF2-40B4-BE49-F238E27FC236}">
                      <a16:creationId xmlns:a16="http://schemas.microsoft.com/office/drawing/2014/main" id="{8ED0BC5B-6F62-415D-9A50-0D034AC4E943}"/>
                    </a:ext>
                  </a:extLst>
                </p14:cNvPr>
                <p14:cNvContentPartPr/>
                <p14:nvPr/>
              </p14:nvContentPartPr>
              <p14:xfrm>
                <a:off x="1165720" y="378680"/>
                <a:ext cx="62640" cy="141480"/>
              </p14:xfrm>
            </p:contentPart>
          </mc:Choice>
          <mc:Fallback xmlns="">
            <p:pic>
              <p:nvPicPr>
                <p:cNvPr id="277" name="Freihand 276">
                  <a:extLst>
                    <a:ext uri="{FF2B5EF4-FFF2-40B4-BE49-F238E27FC236}">
                      <a16:creationId xmlns:a16="http://schemas.microsoft.com/office/drawing/2014/main" id="{8ED0BC5B-6F62-415D-9A50-0D034AC4E943}"/>
                    </a:ext>
                  </a:extLst>
                </p:cNvPr>
                <p:cNvPicPr/>
                <p:nvPr/>
              </p:nvPicPr>
              <p:blipFill>
                <a:blip r:embed="rId522"/>
                <a:stretch>
                  <a:fillRect/>
                </a:stretch>
              </p:blipFill>
              <p:spPr>
                <a:xfrm>
                  <a:off x="1156720" y="370040"/>
                  <a:ext cx="80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9" name="Freihand 278">
                  <a:extLst>
                    <a:ext uri="{FF2B5EF4-FFF2-40B4-BE49-F238E27FC236}">
                      <a16:creationId xmlns:a16="http://schemas.microsoft.com/office/drawing/2014/main" id="{0DA49D81-0229-F907-209A-8738E216E9DA}"/>
                    </a:ext>
                  </a:extLst>
                </p14:cNvPr>
                <p14:cNvContentPartPr/>
                <p14:nvPr/>
              </p14:nvContentPartPr>
              <p14:xfrm>
                <a:off x="1428520" y="646880"/>
                <a:ext cx="110160" cy="264960"/>
              </p14:xfrm>
            </p:contentPart>
          </mc:Choice>
          <mc:Fallback xmlns="">
            <p:pic>
              <p:nvPicPr>
                <p:cNvPr id="279" name="Freihand 278">
                  <a:extLst>
                    <a:ext uri="{FF2B5EF4-FFF2-40B4-BE49-F238E27FC236}">
                      <a16:creationId xmlns:a16="http://schemas.microsoft.com/office/drawing/2014/main" id="{0DA49D81-0229-F907-209A-8738E216E9DA}"/>
                    </a:ext>
                  </a:extLst>
                </p:cNvPr>
                <p:cNvPicPr/>
                <p:nvPr/>
              </p:nvPicPr>
              <p:blipFill>
                <a:blip r:embed="rId524"/>
                <a:stretch>
                  <a:fillRect/>
                </a:stretch>
              </p:blipFill>
              <p:spPr>
                <a:xfrm>
                  <a:off x="1419520" y="638240"/>
                  <a:ext cx="127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0" name="Freihand 279">
                  <a:extLst>
                    <a:ext uri="{FF2B5EF4-FFF2-40B4-BE49-F238E27FC236}">
                      <a16:creationId xmlns:a16="http://schemas.microsoft.com/office/drawing/2014/main" id="{0F6A3636-7B7B-A53B-CF50-8F528BB8F231}"/>
                    </a:ext>
                  </a:extLst>
                </p14:cNvPr>
                <p14:cNvContentPartPr/>
                <p14:nvPr/>
              </p14:nvContentPartPr>
              <p14:xfrm>
                <a:off x="1609600" y="647240"/>
                <a:ext cx="106920" cy="151200"/>
              </p14:xfrm>
            </p:contentPart>
          </mc:Choice>
          <mc:Fallback xmlns="">
            <p:pic>
              <p:nvPicPr>
                <p:cNvPr id="280" name="Freihand 279">
                  <a:extLst>
                    <a:ext uri="{FF2B5EF4-FFF2-40B4-BE49-F238E27FC236}">
                      <a16:creationId xmlns:a16="http://schemas.microsoft.com/office/drawing/2014/main" id="{0F6A3636-7B7B-A53B-CF50-8F528BB8F231}"/>
                    </a:ext>
                  </a:extLst>
                </p:cNvPr>
                <p:cNvPicPr/>
                <p:nvPr/>
              </p:nvPicPr>
              <p:blipFill>
                <a:blip r:embed="rId526"/>
                <a:stretch>
                  <a:fillRect/>
                </a:stretch>
              </p:blipFill>
              <p:spPr>
                <a:xfrm>
                  <a:off x="1600960" y="638240"/>
                  <a:ext cx="124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1" name="Freihand 280">
                  <a:extLst>
                    <a:ext uri="{FF2B5EF4-FFF2-40B4-BE49-F238E27FC236}">
                      <a16:creationId xmlns:a16="http://schemas.microsoft.com/office/drawing/2014/main" id="{6B8B4DFD-B22D-10E3-3CAF-B97893DC9C9E}"/>
                    </a:ext>
                  </a:extLst>
                </p14:cNvPr>
                <p14:cNvContentPartPr/>
                <p14:nvPr/>
              </p14:nvContentPartPr>
              <p14:xfrm>
                <a:off x="1766200" y="652280"/>
                <a:ext cx="249840" cy="117720"/>
              </p14:xfrm>
            </p:contentPart>
          </mc:Choice>
          <mc:Fallback xmlns="">
            <p:pic>
              <p:nvPicPr>
                <p:cNvPr id="281" name="Freihand 280">
                  <a:extLst>
                    <a:ext uri="{FF2B5EF4-FFF2-40B4-BE49-F238E27FC236}">
                      <a16:creationId xmlns:a16="http://schemas.microsoft.com/office/drawing/2014/main" id="{6B8B4DFD-B22D-10E3-3CAF-B97893DC9C9E}"/>
                    </a:ext>
                  </a:extLst>
                </p:cNvPr>
                <p:cNvPicPr/>
                <p:nvPr/>
              </p:nvPicPr>
              <p:blipFill>
                <a:blip r:embed="rId528"/>
                <a:stretch>
                  <a:fillRect/>
                </a:stretch>
              </p:blipFill>
              <p:spPr>
                <a:xfrm>
                  <a:off x="1757560" y="643640"/>
                  <a:ext cx="26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2" name="Freihand 281">
                  <a:extLst>
                    <a:ext uri="{FF2B5EF4-FFF2-40B4-BE49-F238E27FC236}">
                      <a16:creationId xmlns:a16="http://schemas.microsoft.com/office/drawing/2014/main" id="{C1E4EF4D-4142-EB2D-F96D-38DECE926663}"/>
                    </a:ext>
                  </a:extLst>
                </p14:cNvPr>
                <p14:cNvContentPartPr/>
                <p14:nvPr/>
              </p14:nvContentPartPr>
              <p14:xfrm>
                <a:off x="2114680" y="642560"/>
                <a:ext cx="89280" cy="151560"/>
              </p14:xfrm>
            </p:contentPart>
          </mc:Choice>
          <mc:Fallback xmlns="">
            <p:pic>
              <p:nvPicPr>
                <p:cNvPr id="282" name="Freihand 281">
                  <a:extLst>
                    <a:ext uri="{FF2B5EF4-FFF2-40B4-BE49-F238E27FC236}">
                      <a16:creationId xmlns:a16="http://schemas.microsoft.com/office/drawing/2014/main" id="{C1E4EF4D-4142-EB2D-F96D-38DECE926663}"/>
                    </a:ext>
                  </a:extLst>
                </p:cNvPr>
                <p:cNvPicPr/>
                <p:nvPr/>
              </p:nvPicPr>
              <p:blipFill>
                <a:blip r:embed="rId530"/>
                <a:stretch>
                  <a:fillRect/>
                </a:stretch>
              </p:blipFill>
              <p:spPr>
                <a:xfrm>
                  <a:off x="2106040" y="633920"/>
                  <a:ext cx="106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3" name="Freihand 282">
                  <a:extLst>
                    <a:ext uri="{FF2B5EF4-FFF2-40B4-BE49-F238E27FC236}">
                      <a16:creationId xmlns:a16="http://schemas.microsoft.com/office/drawing/2014/main" id="{9CFF06F0-C983-00C4-086C-1A6E4CB9C765}"/>
                    </a:ext>
                  </a:extLst>
                </p14:cNvPr>
                <p14:cNvContentPartPr/>
                <p14:nvPr/>
              </p14:nvContentPartPr>
              <p14:xfrm>
                <a:off x="2212960" y="573440"/>
                <a:ext cx="201600" cy="220680"/>
              </p14:xfrm>
            </p:contentPart>
          </mc:Choice>
          <mc:Fallback xmlns="">
            <p:pic>
              <p:nvPicPr>
                <p:cNvPr id="283" name="Freihand 282">
                  <a:extLst>
                    <a:ext uri="{FF2B5EF4-FFF2-40B4-BE49-F238E27FC236}">
                      <a16:creationId xmlns:a16="http://schemas.microsoft.com/office/drawing/2014/main" id="{9CFF06F0-C983-00C4-086C-1A6E4CB9C765}"/>
                    </a:ext>
                  </a:extLst>
                </p:cNvPr>
                <p:cNvPicPr/>
                <p:nvPr/>
              </p:nvPicPr>
              <p:blipFill>
                <a:blip r:embed="rId532"/>
                <a:stretch>
                  <a:fillRect/>
                </a:stretch>
              </p:blipFill>
              <p:spPr>
                <a:xfrm>
                  <a:off x="2204320" y="564800"/>
                  <a:ext cx="219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4" name="Freihand 283">
                  <a:extLst>
                    <a:ext uri="{FF2B5EF4-FFF2-40B4-BE49-F238E27FC236}">
                      <a16:creationId xmlns:a16="http://schemas.microsoft.com/office/drawing/2014/main" id="{2D61F73B-ACE4-8844-B534-4E0F53A02061}"/>
                    </a:ext>
                  </a:extLst>
                </p14:cNvPr>
                <p14:cNvContentPartPr/>
                <p14:nvPr/>
              </p14:nvContentPartPr>
              <p14:xfrm>
                <a:off x="2416360" y="625280"/>
                <a:ext cx="2160" cy="24840"/>
              </p14:xfrm>
            </p:contentPart>
          </mc:Choice>
          <mc:Fallback xmlns="">
            <p:pic>
              <p:nvPicPr>
                <p:cNvPr id="284" name="Freihand 283">
                  <a:extLst>
                    <a:ext uri="{FF2B5EF4-FFF2-40B4-BE49-F238E27FC236}">
                      <a16:creationId xmlns:a16="http://schemas.microsoft.com/office/drawing/2014/main" id="{2D61F73B-ACE4-8844-B534-4E0F53A02061}"/>
                    </a:ext>
                  </a:extLst>
                </p:cNvPr>
                <p:cNvPicPr/>
                <p:nvPr/>
              </p:nvPicPr>
              <p:blipFill>
                <a:blip r:embed="rId534"/>
                <a:stretch>
                  <a:fillRect/>
                </a:stretch>
              </p:blipFill>
              <p:spPr>
                <a:xfrm>
                  <a:off x="2407360" y="616280"/>
                  <a:ext cx="19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5" name="Freihand 284">
                  <a:extLst>
                    <a:ext uri="{FF2B5EF4-FFF2-40B4-BE49-F238E27FC236}">
                      <a16:creationId xmlns:a16="http://schemas.microsoft.com/office/drawing/2014/main" id="{E903FAC8-3965-EB5A-9063-68C2511F144D}"/>
                    </a:ext>
                  </a:extLst>
                </p14:cNvPr>
                <p14:cNvContentPartPr/>
                <p14:nvPr/>
              </p14:nvContentPartPr>
              <p14:xfrm>
                <a:off x="2473240" y="663800"/>
                <a:ext cx="87480" cy="151200"/>
              </p14:xfrm>
            </p:contentPart>
          </mc:Choice>
          <mc:Fallback xmlns="">
            <p:pic>
              <p:nvPicPr>
                <p:cNvPr id="285" name="Freihand 284">
                  <a:extLst>
                    <a:ext uri="{FF2B5EF4-FFF2-40B4-BE49-F238E27FC236}">
                      <a16:creationId xmlns:a16="http://schemas.microsoft.com/office/drawing/2014/main" id="{E903FAC8-3965-EB5A-9063-68C2511F144D}"/>
                    </a:ext>
                  </a:extLst>
                </p:cNvPr>
                <p:cNvPicPr/>
                <p:nvPr/>
              </p:nvPicPr>
              <p:blipFill>
                <a:blip r:embed="rId536"/>
                <a:stretch>
                  <a:fillRect/>
                </a:stretch>
              </p:blipFill>
              <p:spPr>
                <a:xfrm>
                  <a:off x="2464600" y="654800"/>
                  <a:ext cx="105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6" name="Freihand 285">
                  <a:extLst>
                    <a:ext uri="{FF2B5EF4-FFF2-40B4-BE49-F238E27FC236}">
                      <a16:creationId xmlns:a16="http://schemas.microsoft.com/office/drawing/2014/main" id="{385942B0-65FB-7697-1FF6-0E2DA15AC4B7}"/>
                    </a:ext>
                  </a:extLst>
                </p14:cNvPr>
                <p14:cNvContentPartPr/>
                <p14:nvPr/>
              </p14:nvContentPartPr>
              <p14:xfrm>
                <a:off x="2648200" y="567320"/>
                <a:ext cx="245520" cy="243720"/>
              </p14:xfrm>
            </p:contentPart>
          </mc:Choice>
          <mc:Fallback xmlns="">
            <p:pic>
              <p:nvPicPr>
                <p:cNvPr id="286" name="Freihand 285">
                  <a:extLst>
                    <a:ext uri="{FF2B5EF4-FFF2-40B4-BE49-F238E27FC236}">
                      <a16:creationId xmlns:a16="http://schemas.microsoft.com/office/drawing/2014/main" id="{385942B0-65FB-7697-1FF6-0E2DA15AC4B7}"/>
                    </a:ext>
                  </a:extLst>
                </p:cNvPr>
                <p:cNvPicPr/>
                <p:nvPr/>
              </p:nvPicPr>
              <p:blipFill>
                <a:blip r:embed="rId538"/>
                <a:stretch>
                  <a:fillRect/>
                </a:stretch>
              </p:blipFill>
              <p:spPr>
                <a:xfrm>
                  <a:off x="2639560" y="558320"/>
                  <a:ext cx="263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8" name="Freihand 287">
                  <a:extLst>
                    <a:ext uri="{FF2B5EF4-FFF2-40B4-BE49-F238E27FC236}">
                      <a16:creationId xmlns:a16="http://schemas.microsoft.com/office/drawing/2014/main" id="{010690AC-64CC-8719-5E0A-229C35F7A11C}"/>
                    </a:ext>
                  </a:extLst>
                </p14:cNvPr>
                <p14:cNvContentPartPr/>
                <p14:nvPr/>
              </p14:nvContentPartPr>
              <p14:xfrm>
                <a:off x="3046720" y="573800"/>
                <a:ext cx="203400" cy="241200"/>
              </p14:xfrm>
            </p:contentPart>
          </mc:Choice>
          <mc:Fallback xmlns="">
            <p:pic>
              <p:nvPicPr>
                <p:cNvPr id="288" name="Freihand 287">
                  <a:extLst>
                    <a:ext uri="{FF2B5EF4-FFF2-40B4-BE49-F238E27FC236}">
                      <a16:creationId xmlns:a16="http://schemas.microsoft.com/office/drawing/2014/main" id="{010690AC-64CC-8719-5E0A-229C35F7A11C}"/>
                    </a:ext>
                  </a:extLst>
                </p:cNvPr>
                <p:cNvPicPr/>
                <p:nvPr/>
              </p:nvPicPr>
              <p:blipFill>
                <a:blip r:embed="rId540"/>
                <a:stretch>
                  <a:fillRect/>
                </a:stretch>
              </p:blipFill>
              <p:spPr>
                <a:xfrm>
                  <a:off x="3037720" y="564800"/>
                  <a:ext cx="221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9" name="Freihand 288">
                  <a:extLst>
                    <a:ext uri="{FF2B5EF4-FFF2-40B4-BE49-F238E27FC236}">
                      <a16:creationId xmlns:a16="http://schemas.microsoft.com/office/drawing/2014/main" id="{A42E9A1C-2E3B-DA30-3962-120FA41602BD}"/>
                    </a:ext>
                  </a:extLst>
                </p14:cNvPr>
                <p14:cNvContentPartPr/>
                <p14:nvPr/>
              </p14:nvContentPartPr>
              <p14:xfrm>
                <a:off x="3318520" y="521960"/>
                <a:ext cx="252720" cy="299880"/>
              </p14:xfrm>
            </p:contentPart>
          </mc:Choice>
          <mc:Fallback xmlns="">
            <p:pic>
              <p:nvPicPr>
                <p:cNvPr id="289" name="Freihand 288">
                  <a:extLst>
                    <a:ext uri="{FF2B5EF4-FFF2-40B4-BE49-F238E27FC236}">
                      <a16:creationId xmlns:a16="http://schemas.microsoft.com/office/drawing/2014/main" id="{A42E9A1C-2E3B-DA30-3962-120FA41602BD}"/>
                    </a:ext>
                  </a:extLst>
                </p:cNvPr>
                <p:cNvPicPr/>
                <p:nvPr/>
              </p:nvPicPr>
              <p:blipFill>
                <a:blip r:embed="rId542"/>
                <a:stretch>
                  <a:fillRect/>
                </a:stretch>
              </p:blipFill>
              <p:spPr>
                <a:xfrm>
                  <a:off x="3309880" y="512960"/>
                  <a:ext cx="2703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0" name="Freihand 289">
                  <a:extLst>
                    <a:ext uri="{FF2B5EF4-FFF2-40B4-BE49-F238E27FC236}">
                      <a16:creationId xmlns:a16="http://schemas.microsoft.com/office/drawing/2014/main" id="{32F7EB2E-E614-25AF-C777-0A55B1246016}"/>
                    </a:ext>
                  </a:extLst>
                </p14:cNvPr>
                <p14:cNvContentPartPr/>
                <p14:nvPr/>
              </p14:nvContentPartPr>
              <p14:xfrm>
                <a:off x="3295840" y="484160"/>
                <a:ext cx="3600" cy="23040"/>
              </p14:xfrm>
            </p:contentPart>
          </mc:Choice>
          <mc:Fallback xmlns="">
            <p:pic>
              <p:nvPicPr>
                <p:cNvPr id="290" name="Freihand 289">
                  <a:extLst>
                    <a:ext uri="{FF2B5EF4-FFF2-40B4-BE49-F238E27FC236}">
                      <a16:creationId xmlns:a16="http://schemas.microsoft.com/office/drawing/2014/main" id="{32F7EB2E-E614-25AF-C777-0A55B1246016}"/>
                    </a:ext>
                  </a:extLst>
                </p:cNvPr>
                <p:cNvPicPr/>
                <p:nvPr/>
              </p:nvPicPr>
              <p:blipFill>
                <a:blip r:embed="rId534"/>
                <a:stretch>
                  <a:fillRect/>
                </a:stretch>
              </p:blipFill>
              <p:spPr>
                <a:xfrm>
                  <a:off x="3287200" y="475160"/>
                  <a:ext cx="21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91" name="Freihand 290">
                  <a:extLst>
                    <a:ext uri="{FF2B5EF4-FFF2-40B4-BE49-F238E27FC236}">
                      <a16:creationId xmlns:a16="http://schemas.microsoft.com/office/drawing/2014/main" id="{6EA85861-6128-2EA1-1BB6-B1FC141CE41B}"/>
                    </a:ext>
                  </a:extLst>
                </p14:cNvPr>
                <p14:cNvContentPartPr/>
                <p14:nvPr/>
              </p14:nvContentPartPr>
              <p14:xfrm>
                <a:off x="3636400" y="504680"/>
                <a:ext cx="50760" cy="330120"/>
              </p14:xfrm>
            </p:contentPart>
          </mc:Choice>
          <mc:Fallback xmlns="">
            <p:pic>
              <p:nvPicPr>
                <p:cNvPr id="291" name="Freihand 290">
                  <a:extLst>
                    <a:ext uri="{FF2B5EF4-FFF2-40B4-BE49-F238E27FC236}">
                      <a16:creationId xmlns:a16="http://schemas.microsoft.com/office/drawing/2014/main" id="{6EA85861-6128-2EA1-1BB6-B1FC141CE41B}"/>
                    </a:ext>
                  </a:extLst>
                </p:cNvPr>
                <p:cNvPicPr/>
                <p:nvPr/>
              </p:nvPicPr>
              <p:blipFill>
                <a:blip r:embed="rId545"/>
                <a:stretch>
                  <a:fillRect/>
                </a:stretch>
              </p:blipFill>
              <p:spPr>
                <a:xfrm>
                  <a:off x="3627760" y="496040"/>
                  <a:ext cx="684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6" name="Freihand 325">
                  <a:extLst>
                    <a:ext uri="{FF2B5EF4-FFF2-40B4-BE49-F238E27FC236}">
                      <a16:creationId xmlns:a16="http://schemas.microsoft.com/office/drawing/2014/main" id="{D63244C2-229A-D3BE-81E3-A57F6C0CA133}"/>
                    </a:ext>
                  </a:extLst>
                </p14:cNvPr>
                <p14:cNvContentPartPr/>
                <p14:nvPr/>
              </p14:nvContentPartPr>
              <p14:xfrm>
                <a:off x="4815040" y="1944320"/>
                <a:ext cx="1284840" cy="975240"/>
              </p14:xfrm>
            </p:contentPart>
          </mc:Choice>
          <mc:Fallback xmlns="">
            <p:pic>
              <p:nvPicPr>
                <p:cNvPr id="326" name="Freihand 325">
                  <a:extLst>
                    <a:ext uri="{FF2B5EF4-FFF2-40B4-BE49-F238E27FC236}">
                      <a16:creationId xmlns:a16="http://schemas.microsoft.com/office/drawing/2014/main" id="{D63244C2-229A-D3BE-81E3-A57F6C0CA133}"/>
                    </a:ext>
                  </a:extLst>
                </p:cNvPr>
                <p:cNvPicPr/>
                <p:nvPr/>
              </p:nvPicPr>
              <p:blipFill>
                <a:blip r:embed="rId547"/>
                <a:stretch>
                  <a:fillRect/>
                </a:stretch>
              </p:blipFill>
              <p:spPr>
                <a:xfrm>
                  <a:off x="4806040" y="1935320"/>
                  <a:ext cx="1302480" cy="9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8">
            <p14:nvContentPartPr>
              <p14:cNvPr id="9" name="Freihand 8">
                <a:extLst>
                  <a:ext uri="{FF2B5EF4-FFF2-40B4-BE49-F238E27FC236}">
                    <a16:creationId xmlns:a16="http://schemas.microsoft.com/office/drawing/2014/main" id="{F5132411-C1BE-451F-ACDF-0888B4D9B8DA}"/>
                  </a:ext>
                </a:extLst>
              </p14:cNvPr>
              <p14:cNvContentPartPr/>
              <p14:nvPr/>
            </p14:nvContentPartPr>
            <p14:xfrm>
              <a:off x="2465667" y="1995000"/>
              <a:ext cx="5203440" cy="960480"/>
            </p14:xfrm>
          </p:contentPart>
        </mc:Choice>
        <mc:Fallback>
          <p:pic>
            <p:nvPicPr>
              <p:cNvPr id="9" name="Freihand 8">
                <a:extLst>
                  <a:ext uri="{FF2B5EF4-FFF2-40B4-BE49-F238E27FC236}">
                    <a16:creationId xmlns:a16="http://schemas.microsoft.com/office/drawing/2014/main" id="{F5132411-C1BE-451F-ACDF-0888B4D9B8DA}"/>
                  </a:ext>
                </a:extLst>
              </p:cNvPr>
              <p:cNvPicPr/>
              <p:nvPr/>
            </p:nvPicPr>
            <p:blipFill>
              <a:blip r:embed="rId549"/>
              <a:stretch>
                <a:fillRect/>
              </a:stretch>
            </p:blipFill>
            <p:spPr>
              <a:xfrm>
                <a:off x="2461347" y="1990680"/>
                <a:ext cx="5212080" cy="969120"/>
              </a:xfrm>
              <a:prstGeom prst="rect">
                <a:avLst/>
              </a:prstGeom>
            </p:spPr>
          </p:pic>
        </mc:Fallback>
      </mc:AlternateContent>
      <p:grpSp>
        <p:nvGrpSpPr>
          <p:cNvPr id="19" name="Gruppieren 18">
            <a:extLst>
              <a:ext uri="{FF2B5EF4-FFF2-40B4-BE49-F238E27FC236}">
                <a16:creationId xmlns:a16="http://schemas.microsoft.com/office/drawing/2014/main" id="{B88BDCE9-11D5-485F-8CCA-8446B2072361}"/>
              </a:ext>
            </a:extLst>
          </p:cNvPr>
          <p:cNvGrpSpPr/>
          <p:nvPr/>
        </p:nvGrpSpPr>
        <p:grpSpPr>
          <a:xfrm>
            <a:off x="5110947" y="365640"/>
            <a:ext cx="1322280" cy="535680"/>
            <a:chOff x="5110947" y="365640"/>
            <a:chExt cx="1322280" cy="535680"/>
          </a:xfrm>
        </p:grpSpPr>
        <mc:AlternateContent xmlns:mc="http://schemas.openxmlformats.org/markup-compatibility/2006">
          <mc:Choice xmlns:p14="http://schemas.microsoft.com/office/powerpoint/2010/main" Requires="p14">
            <p:contentPart p14:bwMode="auto" r:id="rId550">
              <p14:nvContentPartPr>
                <p14:cNvPr id="14" name="Freihand 13">
                  <a:extLst>
                    <a:ext uri="{FF2B5EF4-FFF2-40B4-BE49-F238E27FC236}">
                      <a16:creationId xmlns:a16="http://schemas.microsoft.com/office/drawing/2014/main" id="{DF02A3E3-9F6A-44E6-8285-10454D44E1BD}"/>
                    </a:ext>
                  </a:extLst>
                </p14:cNvPr>
                <p14:cNvContentPartPr/>
                <p14:nvPr/>
              </p14:nvContentPartPr>
              <p14:xfrm>
                <a:off x="5359347" y="365640"/>
                <a:ext cx="1073880" cy="535680"/>
              </p14:xfrm>
            </p:contentPart>
          </mc:Choice>
          <mc:Fallback>
            <p:pic>
              <p:nvPicPr>
                <p:cNvPr id="14" name="Freihand 13">
                  <a:extLst>
                    <a:ext uri="{FF2B5EF4-FFF2-40B4-BE49-F238E27FC236}">
                      <a16:creationId xmlns:a16="http://schemas.microsoft.com/office/drawing/2014/main" id="{DF02A3E3-9F6A-44E6-8285-10454D44E1BD}"/>
                    </a:ext>
                  </a:extLst>
                </p:cNvPr>
                <p:cNvPicPr/>
                <p:nvPr/>
              </p:nvPicPr>
              <p:blipFill>
                <a:blip r:embed="rId551"/>
                <a:stretch>
                  <a:fillRect/>
                </a:stretch>
              </p:blipFill>
              <p:spPr>
                <a:xfrm>
                  <a:off x="5355027" y="361320"/>
                  <a:ext cx="108252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8" name="Freihand 17">
                  <a:extLst>
                    <a:ext uri="{FF2B5EF4-FFF2-40B4-BE49-F238E27FC236}">
                      <a16:creationId xmlns:a16="http://schemas.microsoft.com/office/drawing/2014/main" id="{30011A9A-C536-4027-9B1F-700955B9D787}"/>
                    </a:ext>
                  </a:extLst>
                </p14:cNvPr>
                <p14:cNvContentPartPr/>
                <p14:nvPr/>
              </p14:nvContentPartPr>
              <p14:xfrm>
                <a:off x="5110947" y="418200"/>
                <a:ext cx="282600" cy="474840"/>
              </p14:xfrm>
            </p:contentPart>
          </mc:Choice>
          <mc:Fallback>
            <p:pic>
              <p:nvPicPr>
                <p:cNvPr id="18" name="Freihand 17">
                  <a:extLst>
                    <a:ext uri="{FF2B5EF4-FFF2-40B4-BE49-F238E27FC236}">
                      <a16:creationId xmlns:a16="http://schemas.microsoft.com/office/drawing/2014/main" id="{30011A9A-C536-4027-9B1F-700955B9D787}"/>
                    </a:ext>
                  </a:extLst>
                </p:cNvPr>
                <p:cNvPicPr/>
                <p:nvPr/>
              </p:nvPicPr>
              <p:blipFill>
                <a:blip r:embed="rId553"/>
                <a:stretch>
                  <a:fillRect/>
                </a:stretch>
              </p:blipFill>
              <p:spPr>
                <a:xfrm>
                  <a:off x="5106627" y="413880"/>
                  <a:ext cx="291240" cy="48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4">
            <p14:nvContentPartPr>
              <p14:cNvPr id="22" name="Freihand 21">
                <a:extLst>
                  <a:ext uri="{FF2B5EF4-FFF2-40B4-BE49-F238E27FC236}">
                    <a16:creationId xmlns:a16="http://schemas.microsoft.com/office/drawing/2014/main" id="{17E015F1-CBCF-4D96-896D-80504D203D8C}"/>
                  </a:ext>
                </a:extLst>
              </p14:cNvPr>
              <p14:cNvContentPartPr/>
              <p14:nvPr/>
            </p14:nvContentPartPr>
            <p14:xfrm>
              <a:off x="8870787" y="2987880"/>
              <a:ext cx="2025720" cy="985320"/>
            </p14:xfrm>
          </p:contentPart>
        </mc:Choice>
        <mc:Fallback>
          <p:pic>
            <p:nvPicPr>
              <p:cNvPr id="22" name="Freihand 21">
                <a:extLst>
                  <a:ext uri="{FF2B5EF4-FFF2-40B4-BE49-F238E27FC236}">
                    <a16:creationId xmlns:a16="http://schemas.microsoft.com/office/drawing/2014/main" id="{17E015F1-CBCF-4D96-896D-80504D203D8C}"/>
                  </a:ext>
                </a:extLst>
              </p:cNvPr>
              <p:cNvPicPr/>
              <p:nvPr/>
            </p:nvPicPr>
            <p:blipFill>
              <a:blip r:embed="rId555"/>
              <a:stretch>
                <a:fillRect/>
              </a:stretch>
            </p:blipFill>
            <p:spPr>
              <a:xfrm>
                <a:off x="8866467" y="2983560"/>
                <a:ext cx="2034360" cy="993960"/>
              </a:xfrm>
              <a:prstGeom prst="rect">
                <a:avLst/>
              </a:prstGeom>
            </p:spPr>
          </p:pic>
        </mc:Fallback>
      </mc:AlternateContent>
      <p:grpSp>
        <p:nvGrpSpPr>
          <p:cNvPr id="42" name="Gruppieren 41">
            <a:extLst>
              <a:ext uri="{FF2B5EF4-FFF2-40B4-BE49-F238E27FC236}">
                <a16:creationId xmlns:a16="http://schemas.microsoft.com/office/drawing/2014/main" id="{E3BD5243-9D39-40E8-8DF5-609BEF1F2995}"/>
              </a:ext>
            </a:extLst>
          </p:cNvPr>
          <p:cNvGrpSpPr/>
          <p:nvPr/>
        </p:nvGrpSpPr>
        <p:grpSpPr>
          <a:xfrm>
            <a:off x="515187" y="5168760"/>
            <a:ext cx="8129520" cy="1077120"/>
            <a:chOff x="515187" y="5168760"/>
            <a:chExt cx="8129520" cy="1077120"/>
          </a:xfrm>
        </p:grpSpPr>
        <mc:AlternateContent xmlns:mc="http://schemas.openxmlformats.org/markup-compatibility/2006">
          <mc:Choice xmlns:p14="http://schemas.microsoft.com/office/powerpoint/2010/main" Requires="p14">
            <p:contentPart p14:bwMode="auto" r:id="rId556">
              <p14:nvContentPartPr>
                <p14:cNvPr id="23" name="Freihand 22">
                  <a:extLst>
                    <a:ext uri="{FF2B5EF4-FFF2-40B4-BE49-F238E27FC236}">
                      <a16:creationId xmlns:a16="http://schemas.microsoft.com/office/drawing/2014/main" id="{7C90FDED-AC58-4B6D-B093-54998122472E}"/>
                    </a:ext>
                  </a:extLst>
                </p14:cNvPr>
                <p14:cNvContentPartPr/>
                <p14:nvPr/>
              </p14:nvContentPartPr>
              <p14:xfrm>
                <a:off x="515187" y="5168760"/>
                <a:ext cx="8028000" cy="1077120"/>
              </p14:xfrm>
            </p:contentPart>
          </mc:Choice>
          <mc:Fallback>
            <p:pic>
              <p:nvPicPr>
                <p:cNvPr id="23" name="Freihand 22">
                  <a:extLst>
                    <a:ext uri="{FF2B5EF4-FFF2-40B4-BE49-F238E27FC236}">
                      <a16:creationId xmlns:a16="http://schemas.microsoft.com/office/drawing/2014/main" id="{7C90FDED-AC58-4B6D-B093-54998122472E}"/>
                    </a:ext>
                  </a:extLst>
                </p:cNvPr>
                <p:cNvPicPr/>
                <p:nvPr/>
              </p:nvPicPr>
              <p:blipFill>
                <a:blip r:embed="rId557"/>
                <a:stretch>
                  <a:fillRect/>
                </a:stretch>
              </p:blipFill>
              <p:spPr>
                <a:xfrm>
                  <a:off x="510867" y="5164440"/>
                  <a:ext cx="8036640" cy="10857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4" name="Freihand 23">
                  <a:extLst>
                    <a:ext uri="{FF2B5EF4-FFF2-40B4-BE49-F238E27FC236}">
                      <a16:creationId xmlns:a16="http://schemas.microsoft.com/office/drawing/2014/main" id="{0EB1CCB2-548B-4FA9-9743-70DE679FCE47}"/>
                    </a:ext>
                  </a:extLst>
                </p14:cNvPr>
                <p14:cNvContentPartPr/>
                <p14:nvPr/>
              </p14:nvContentPartPr>
              <p14:xfrm>
                <a:off x="6138747" y="5217000"/>
                <a:ext cx="2505960" cy="928800"/>
              </p14:xfrm>
            </p:contentPart>
          </mc:Choice>
          <mc:Fallback>
            <p:pic>
              <p:nvPicPr>
                <p:cNvPr id="24" name="Freihand 23">
                  <a:extLst>
                    <a:ext uri="{FF2B5EF4-FFF2-40B4-BE49-F238E27FC236}">
                      <a16:creationId xmlns:a16="http://schemas.microsoft.com/office/drawing/2014/main" id="{0EB1CCB2-548B-4FA9-9743-70DE679FCE47}"/>
                    </a:ext>
                  </a:extLst>
                </p:cNvPr>
                <p:cNvPicPr/>
                <p:nvPr/>
              </p:nvPicPr>
              <p:blipFill>
                <a:blip r:embed="rId559"/>
                <a:stretch>
                  <a:fillRect/>
                </a:stretch>
              </p:blipFill>
              <p:spPr>
                <a:xfrm>
                  <a:off x="6134427" y="5212680"/>
                  <a:ext cx="2514600" cy="93744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5EEBA92-A8D8-2CAE-6C17-8F967B344B8B}"/>
                  </a:ext>
                </a:extLst>
              </p14:cNvPr>
              <p14:cNvContentPartPr/>
              <p14:nvPr/>
            </p14:nvContentPartPr>
            <p14:xfrm>
              <a:off x="2104960" y="3727080"/>
              <a:ext cx="507600" cy="543240"/>
            </p14:xfrm>
          </p:contentPart>
        </mc:Choice>
        <mc:Fallback xmlns="">
          <p:pic>
            <p:nvPicPr>
              <p:cNvPr id="4" name="Freihand 3">
                <a:extLst>
                  <a:ext uri="{FF2B5EF4-FFF2-40B4-BE49-F238E27FC236}">
                    <a16:creationId xmlns:a16="http://schemas.microsoft.com/office/drawing/2014/main" id="{E5EEBA92-A8D8-2CAE-6C17-8F967B344B8B}"/>
                  </a:ext>
                </a:extLst>
              </p:cNvPr>
              <p:cNvPicPr/>
              <p:nvPr/>
            </p:nvPicPr>
            <p:blipFill>
              <a:blip r:embed="rId6"/>
              <a:stretch>
                <a:fillRect/>
              </a:stretch>
            </p:blipFill>
            <p:spPr>
              <a:xfrm>
                <a:off x="2096320" y="3718440"/>
                <a:ext cx="5252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8025F93-0FF7-1A55-FDA1-F6C18DFF697D}"/>
                  </a:ext>
                </a:extLst>
              </p14:cNvPr>
              <p14:cNvContentPartPr/>
              <p14:nvPr/>
            </p14:nvContentPartPr>
            <p14:xfrm>
              <a:off x="3348760" y="2823480"/>
              <a:ext cx="459720" cy="557640"/>
            </p14:xfrm>
          </p:contentPart>
        </mc:Choice>
        <mc:Fallback xmlns="">
          <p:pic>
            <p:nvPicPr>
              <p:cNvPr id="5" name="Freihand 4">
                <a:extLst>
                  <a:ext uri="{FF2B5EF4-FFF2-40B4-BE49-F238E27FC236}">
                    <a16:creationId xmlns:a16="http://schemas.microsoft.com/office/drawing/2014/main" id="{F8025F93-0FF7-1A55-FDA1-F6C18DFF697D}"/>
                  </a:ext>
                </a:extLst>
              </p:cNvPr>
              <p:cNvPicPr/>
              <p:nvPr/>
            </p:nvPicPr>
            <p:blipFill>
              <a:blip r:embed="rId8"/>
              <a:stretch>
                <a:fillRect/>
              </a:stretch>
            </p:blipFill>
            <p:spPr>
              <a:xfrm>
                <a:off x="3339760" y="2814480"/>
                <a:ext cx="477360" cy="575280"/>
              </a:xfrm>
              <a:prstGeom prst="rect">
                <a:avLst/>
              </a:prstGeom>
            </p:spPr>
          </p:pic>
        </mc:Fallback>
      </mc:AlternateContent>
      <p:grpSp>
        <p:nvGrpSpPr>
          <p:cNvPr id="13" name="Gruppieren 12">
            <a:extLst>
              <a:ext uri="{FF2B5EF4-FFF2-40B4-BE49-F238E27FC236}">
                <a16:creationId xmlns:a16="http://schemas.microsoft.com/office/drawing/2014/main" id="{B81D8ADB-399C-84C2-AAAB-B3D4F29FF171}"/>
              </a:ext>
            </a:extLst>
          </p:cNvPr>
          <p:cNvGrpSpPr/>
          <p:nvPr/>
        </p:nvGrpSpPr>
        <p:grpSpPr>
          <a:xfrm>
            <a:off x="1590160" y="4215600"/>
            <a:ext cx="522360" cy="1224000"/>
            <a:chOff x="1590160" y="4215600"/>
            <a:chExt cx="522360" cy="12240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4BBE8A3-E26D-DC26-6177-81715C2EBA8C}"/>
                    </a:ext>
                  </a:extLst>
                </p14:cNvPr>
                <p14:cNvContentPartPr/>
                <p14:nvPr/>
              </p14:nvContentPartPr>
              <p14:xfrm>
                <a:off x="1650280" y="4275000"/>
                <a:ext cx="51120" cy="879840"/>
              </p14:xfrm>
            </p:contentPart>
          </mc:Choice>
          <mc:Fallback xmlns="">
            <p:pic>
              <p:nvPicPr>
                <p:cNvPr id="6" name="Freihand 5">
                  <a:extLst>
                    <a:ext uri="{FF2B5EF4-FFF2-40B4-BE49-F238E27FC236}">
                      <a16:creationId xmlns:a16="http://schemas.microsoft.com/office/drawing/2014/main" id="{14BBE8A3-E26D-DC26-6177-81715C2EBA8C}"/>
                    </a:ext>
                  </a:extLst>
                </p:cNvPr>
                <p:cNvPicPr/>
                <p:nvPr/>
              </p:nvPicPr>
              <p:blipFill>
                <a:blip r:embed="rId10"/>
                <a:stretch>
                  <a:fillRect/>
                </a:stretch>
              </p:blipFill>
              <p:spPr>
                <a:xfrm>
                  <a:off x="1641640" y="4266360"/>
                  <a:ext cx="6876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1236930-5256-FD4A-4FA2-86B96D142B7D}"/>
                    </a:ext>
                  </a:extLst>
                </p14:cNvPr>
                <p14:cNvContentPartPr/>
                <p14:nvPr/>
              </p14:nvContentPartPr>
              <p14:xfrm>
                <a:off x="2008840" y="4215600"/>
                <a:ext cx="45000" cy="575640"/>
              </p14:xfrm>
            </p:contentPart>
          </mc:Choice>
          <mc:Fallback xmlns="">
            <p:pic>
              <p:nvPicPr>
                <p:cNvPr id="8" name="Freihand 7">
                  <a:extLst>
                    <a:ext uri="{FF2B5EF4-FFF2-40B4-BE49-F238E27FC236}">
                      <a16:creationId xmlns:a16="http://schemas.microsoft.com/office/drawing/2014/main" id="{61236930-5256-FD4A-4FA2-86B96D142B7D}"/>
                    </a:ext>
                  </a:extLst>
                </p:cNvPr>
                <p:cNvPicPr/>
                <p:nvPr/>
              </p:nvPicPr>
              <p:blipFill>
                <a:blip r:embed="rId12"/>
                <a:stretch>
                  <a:fillRect/>
                </a:stretch>
              </p:blipFill>
              <p:spPr>
                <a:xfrm>
                  <a:off x="1999840" y="4206600"/>
                  <a:ext cx="6264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8615C541-B75D-A5F5-B4EB-9F655C8B2FC4}"/>
                    </a:ext>
                  </a:extLst>
                </p14:cNvPr>
                <p14:cNvContentPartPr/>
                <p14:nvPr/>
              </p14:nvContentPartPr>
              <p14:xfrm>
                <a:off x="1590160" y="5212080"/>
                <a:ext cx="74520" cy="227520"/>
              </p14:xfrm>
            </p:contentPart>
          </mc:Choice>
          <mc:Fallback xmlns="">
            <p:pic>
              <p:nvPicPr>
                <p:cNvPr id="9" name="Freihand 8">
                  <a:extLst>
                    <a:ext uri="{FF2B5EF4-FFF2-40B4-BE49-F238E27FC236}">
                      <a16:creationId xmlns:a16="http://schemas.microsoft.com/office/drawing/2014/main" id="{8615C541-B75D-A5F5-B4EB-9F655C8B2FC4}"/>
                    </a:ext>
                  </a:extLst>
                </p:cNvPr>
                <p:cNvPicPr/>
                <p:nvPr/>
              </p:nvPicPr>
              <p:blipFill>
                <a:blip r:embed="rId14"/>
                <a:stretch>
                  <a:fillRect/>
                </a:stretch>
              </p:blipFill>
              <p:spPr>
                <a:xfrm>
                  <a:off x="1581520" y="5203080"/>
                  <a:ext cx="92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6262BDAB-7226-5EB1-6510-036F154CD454}"/>
                    </a:ext>
                  </a:extLst>
                </p14:cNvPr>
                <p14:cNvContentPartPr/>
                <p14:nvPr/>
              </p14:nvContentPartPr>
              <p14:xfrm>
                <a:off x="1992280" y="5175000"/>
                <a:ext cx="120240" cy="240120"/>
              </p14:xfrm>
            </p:contentPart>
          </mc:Choice>
          <mc:Fallback xmlns="">
            <p:pic>
              <p:nvPicPr>
                <p:cNvPr id="10" name="Freihand 9">
                  <a:extLst>
                    <a:ext uri="{FF2B5EF4-FFF2-40B4-BE49-F238E27FC236}">
                      <a16:creationId xmlns:a16="http://schemas.microsoft.com/office/drawing/2014/main" id="{6262BDAB-7226-5EB1-6510-036F154CD454}"/>
                    </a:ext>
                  </a:extLst>
                </p:cNvPr>
                <p:cNvPicPr/>
                <p:nvPr/>
              </p:nvPicPr>
              <p:blipFill>
                <a:blip r:embed="rId16"/>
                <a:stretch>
                  <a:fillRect/>
                </a:stretch>
              </p:blipFill>
              <p:spPr>
                <a:xfrm>
                  <a:off x="1983640" y="5166360"/>
                  <a:ext cx="137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3EF3E4A-A484-3AEF-D7CF-637DFC035AD4}"/>
                    </a:ext>
                  </a:extLst>
                </p14:cNvPr>
                <p14:cNvContentPartPr/>
                <p14:nvPr/>
              </p14:nvContentPartPr>
              <p14:xfrm>
                <a:off x="2046640" y="4736520"/>
                <a:ext cx="34920" cy="508680"/>
              </p14:xfrm>
            </p:contentPart>
          </mc:Choice>
          <mc:Fallback xmlns="">
            <p:pic>
              <p:nvPicPr>
                <p:cNvPr id="12" name="Freihand 11">
                  <a:extLst>
                    <a:ext uri="{FF2B5EF4-FFF2-40B4-BE49-F238E27FC236}">
                      <a16:creationId xmlns:a16="http://schemas.microsoft.com/office/drawing/2014/main" id="{E3EF3E4A-A484-3AEF-D7CF-637DFC035AD4}"/>
                    </a:ext>
                  </a:extLst>
                </p:cNvPr>
                <p:cNvPicPr/>
                <p:nvPr/>
              </p:nvPicPr>
              <p:blipFill>
                <a:blip r:embed="rId18"/>
                <a:stretch>
                  <a:fillRect/>
                </a:stretch>
              </p:blipFill>
              <p:spPr>
                <a:xfrm>
                  <a:off x="2038000" y="4727880"/>
                  <a:ext cx="52560" cy="52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DC6CA45-4EF8-1ABD-38E9-B8EAF5E04D30}"/>
                  </a:ext>
                </a:extLst>
              </p14:cNvPr>
              <p14:cNvContentPartPr/>
              <p14:nvPr/>
            </p14:nvContentPartPr>
            <p14:xfrm>
              <a:off x="2940880" y="3193560"/>
              <a:ext cx="8640" cy="192240"/>
            </p14:xfrm>
          </p:contentPart>
        </mc:Choice>
        <mc:Fallback xmlns="">
          <p:pic>
            <p:nvPicPr>
              <p:cNvPr id="14" name="Freihand 13">
                <a:extLst>
                  <a:ext uri="{FF2B5EF4-FFF2-40B4-BE49-F238E27FC236}">
                    <a16:creationId xmlns:a16="http://schemas.microsoft.com/office/drawing/2014/main" id="{4DC6CA45-4EF8-1ABD-38E9-B8EAF5E04D30}"/>
                  </a:ext>
                </a:extLst>
              </p:cNvPr>
              <p:cNvPicPr/>
              <p:nvPr/>
            </p:nvPicPr>
            <p:blipFill>
              <a:blip r:embed="rId20"/>
              <a:stretch>
                <a:fillRect/>
              </a:stretch>
            </p:blipFill>
            <p:spPr>
              <a:xfrm>
                <a:off x="2932240" y="3184560"/>
                <a:ext cx="26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8032994-7F3F-500D-E90E-BF31E68488EA}"/>
                  </a:ext>
                </a:extLst>
              </p14:cNvPr>
              <p14:cNvContentPartPr/>
              <p14:nvPr/>
            </p14:nvContentPartPr>
            <p14:xfrm>
              <a:off x="2966800" y="4457160"/>
              <a:ext cx="15480" cy="90000"/>
            </p14:xfrm>
          </p:contentPart>
        </mc:Choice>
        <mc:Fallback xmlns="">
          <p:pic>
            <p:nvPicPr>
              <p:cNvPr id="15" name="Freihand 14">
                <a:extLst>
                  <a:ext uri="{FF2B5EF4-FFF2-40B4-BE49-F238E27FC236}">
                    <a16:creationId xmlns:a16="http://schemas.microsoft.com/office/drawing/2014/main" id="{68032994-7F3F-500D-E90E-BF31E68488EA}"/>
                  </a:ext>
                </a:extLst>
              </p:cNvPr>
              <p:cNvPicPr/>
              <p:nvPr/>
            </p:nvPicPr>
            <p:blipFill>
              <a:blip r:embed="rId22"/>
              <a:stretch>
                <a:fillRect/>
              </a:stretch>
            </p:blipFill>
            <p:spPr>
              <a:xfrm>
                <a:off x="2957800" y="4448520"/>
                <a:ext cx="33120" cy="107640"/>
              </a:xfrm>
              <a:prstGeom prst="rect">
                <a:avLst/>
              </a:prstGeom>
            </p:spPr>
          </p:pic>
        </mc:Fallback>
      </mc:AlternateContent>
      <p:grpSp>
        <p:nvGrpSpPr>
          <p:cNvPr id="44" name="Gruppieren 43">
            <a:extLst>
              <a:ext uri="{FF2B5EF4-FFF2-40B4-BE49-F238E27FC236}">
                <a16:creationId xmlns:a16="http://schemas.microsoft.com/office/drawing/2014/main" id="{E9FB2CB7-5C29-5D2F-465A-6890B05BF482}"/>
              </a:ext>
            </a:extLst>
          </p:cNvPr>
          <p:cNvGrpSpPr/>
          <p:nvPr/>
        </p:nvGrpSpPr>
        <p:grpSpPr>
          <a:xfrm>
            <a:off x="2882920" y="4856400"/>
            <a:ext cx="135360" cy="537840"/>
            <a:chOff x="2882920" y="4856400"/>
            <a:chExt cx="135360" cy="537840"/>
          </a:xfrm>
        </p:grpSpPr>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F0B5140-F3BF-EB32-43E5-E00F48F1FCD0}"/>
                    </a:ext>
                  </a:extLst>
                </p14:cNvPr>
                <p14:cNvContentPartPr/>
                <p14:nvPr/>
              </p14:nvContentPartPr>
              <p14:xfrm>
                <a:off x="2882920" y="4856400"/>
                <a:ext cx="43200" cy="217440"/>
              </p14:xfrm>
            </p:contentPart>
          </mc:Choice>
          <mc:Fallback xmlns="">
            <p:pic>
              <p:nvPicPr>
                <p:cNvPr id="16" name="Freihand 15">
                  <a:extLst>
                    <a:ext uri="{FF2B5EF4-FFF2-40B4-BE49-F238E27FC236}">
                      <a16:creationId xmlns:a16="http://schemas.microsoft.com/office/drawing/2014/main" id="{5F0B5140-F3BF-EB32-43E5-E00F48F1FCD0}"/>
                    </a:ext>
                  </a:extLst>
                </p:cNvPr>
                <p:cNvPicPr/>
                <p:nvPr/>
              </p:nvPicPr>
              <p:blipFill>
                <a:blip r:embed="rId24"/>
                <a:stretch>
                  <a:fillRect/>
                </a:stretch>
              </p:blipFill>
              <p:spPr>
                <a:xfrm>
                  <a:off x="2873920" y="4847760"/>
                  <a:ext cx="60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44D2840-8033-34BA-32FF-DE378E02F26D}"/>
                    </a:ext>
                  </a:extLst>
                </p14:cNvPr>
                <p14:cNvContentPartPr/>
                <p14:nvPr/>
              </p14:nvContentPartPr>
              <p14:xfrm>
                <a:off x="2924680" y="5192640"/>
                <a:ext cx="82800" cy="201600"/>
              </p14:xfrm>
            </p:contentPart>
          </mc:Choice>
          <mc:Fallback xmlns="">
            <p:pic>
              <p:nvPicPr>
                <p:cNvPr id="17" name="Freihand 16">
                  <a:extLst>
                    <a:ext uri="{FF2B5EF4-FFF2-40B4-BE49-F238E27FC236}">
                      <a16:creationId xmlns:a16="http://schemas.microsoft.com/office/drawing/2014/main" id="{244D2840-8033-34BA-32FF-DE378E02F26D}"/>
                    </a:ext>
                  </a:extLst>
                </p:cNvPr>
                <p:cNvPicPr/>
                <p:nvPr/>
              </p:nvPicPr>
              <p:blipFill>
                <a:blip r:embed="rId26"/>
                <a:stretch>
                  <a:fillRect/>
                </a:stretch>
              </p:blipFill>
              <p:spPr>
                <a:xfrm>
                  <a:off x="2915680" y="5183640"/>
                  <a:ext cx="100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DFC76CF0-89BE-90C8-696F-11AC59C6A675}"/>
                    </a:ext>
                  </a:extLst>
                </p14:cNvPr>
                <p14:cNvContentPartPr/>
                <p14:nvPr/>
              </p14:nvContentPartPr>
              <p14:xfrm>
                <a:off x="2959240" y="5139720"/>
                <a:ext cx="59040" cy="16920"/>
              </p14:xfrm>
            </p:contentPart>
          </mc:Choice>
          <mc:Fallback xmlns="">
            <p:pic>
              <p:nvPicPr>
                <p:cNvPr id="18" name="Freihand 17">
                  <a:extLst>
                    <a:ext uri="{FF2B5EF4-FFF2-40B4-BE49-F238E27FC236}">
                      <a16:creationId xmlns:a16="http://schemas.microsoft.com/office/drawing/2014/main" id="{DFC76CF0-89BE-90C8-696F-11AC59C6A675}"/>
                    </a:ext>
                  </a:extLst>
                </p:cNvPr>
                <p:cNvPicPr/>
                <p:nvPr/>
              </p:nvPicPr>
              <p:blipFill>
                <a:blip r:embed="rId28"/>
                <a:stretch>
                  <a:fillRect/>
                </a:stretch>
              </p:blipFill>
              <p:spPr>
                <a:xfrm>
                  <a:off x="2950240" y="5130720"/>
                  <a:ext cx="7668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94C93C1-CB5F-D576-1EC0-E09E010D0F44}"/>
                  </a:ext>
                </a:extLst>
              </p14:cNvPr>
              <p14:cNvContentPartPr/>
              <p14:nvPr/>
            </p14:nvContentPartPr>
            <p14:xfrm>
              <a:off x="3283240" y="3308760"/>
              <a:ext cx="9360" cy="226080"/>
            </p14:xfrm>
          </p:contentPart>
        </mc:Choice>
        <mc:Fallback xmlns="">
          <p:pic>
            <p:nvPicPr>
              <p:cNvPr id="19" name="Freihand 18">
                <a:extLst>
                  <a:ext uri="{FF2B5EF4-FFF2-40B4-BE49-F238E27FC236}">
                    <a16:creationId xmlns:a16="http://schemas.microsoft.com/office/drawing/2014/main" id="{394C93C1-CB5F-D576-1EC0-E09E010D0F44}"/>
                  </a:ext>
                </a:extLst>
              </p:cNvPr>
              <p:cNvPicPr/>
              <p:nvPr/>
            </p:nvPicPr>
            <p:blipFill>
              <a:blip r:embed="rId30"/>
              <a:stretch>
                <a:fillRect/>
              </a:stretch>
            </p:blipFill>
            <p:spPr>
              <a:xfrm>
                <a:off x="3274600" y="3300120"/>
                <a:ext cx="27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250CC41-88B3-D5B5-B9D2-B1184755A495}"/>
                  </a:ext>
                </a:extLst>
              </p14:cNvPr>
              <p14:cNvContentPartPr/>
              <p14:nvPr/>
            </p14:nvContentPartPr>
            <p14:xfrm>
              <a:off x="3258040" y="4132440"/>
              <a:ext cx="4680" cy="101880"/>
            </p14:xfrm>
          </p:contentPart>
        </mc:Choice>
        <mc:Fallback xmlns="">
          <p:pic>
            <p:nvPicPr>
              <p:cNvPr id="20" name="Freihand 19">
                <a:extLst>
                  <a:ext uri="{FF2B5EF4-FFF2-40B4-BE49-F238E27FC236}">
                    <a16:creationId xmlns:a16="http://schemas.microsoft.com/office/drawing/2014/main" id="{E250CC41-88B3-D5B5-B9D2-B1184755A495}"/>
                  </a:ext>
                </a:extLst>
              </p:cNvPr>
              <p:cNvPicPr/>
              <p:nvPr/>
            </p:nvPicPr>
            <p:blipFill>
              <a:blip r:embed="rId32"/>
              <a:stretch>
                <a:fillRect/>
              </a:stretch>
            </p:blipFill>
            <p:spPr>
              <a:xfrm>
                <a:off x="3249400" y="4123800"/>
                <a:ext cx="22320" cy="119520"/>
              </a:xfrm>
              <a:prstGeom prst="rect">
                <a:avLst/>
              </a:prstGeom>
            </p:spPr>
          </p:pic>
        </mc:Fallback>
      </mc:AlternateContent>
      <p:grpSp>
        <p:nvGrpSpPr>
          <p:cNvPr id="24" name="Gruppieren 23">
            <a:extLst>
              <a:ext uri="{FF2B5EF4-FFF2-40B4-BE49-F238E27FC236}">
                <a16:creationId xmlns:a16="http://schemas.microsoft.com/office/drawing/2014/main" id="{F2338EFF-084E-ED1D-7410-56F2729BD33F}"/>
              </a:ext>
            </a:extLst>
          </p:cNvPr>
          <p:cNvGrpSpPr/>
          <p:nvPr/>
        </p:nvGrpSpPr>
        <p:grpSpPr>
          <a:xfrm>
            <a:off x="3257320" y="4813560"/>
            <a:ext cx="123120" cy="543240"/>
            <a:chOff x="3257320" y="4813560"/>
            <a:chExt cx="123120" cy="54324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96097725-2E44-F735-6630-B2A5F468E381}"/>
                    </a:ext>
                  </a:extLst>
                </p14:cNvPr>
                <p14:cNvContentPartPr/>
                <p14:nvPr/>
              </p14:nvContentPartPr>
              <p14:xfrm>
                <a:off x="3257320" y="4813560"/>
                <a:ext cx="15480" cy="225360"/>
              </p14:xfrm>
            </p:contentPart>
          </mc:Choice>
          <mc:Fallback xmlns="">
            <p:pic>
              <p:nvPicPr>
                <p:cNvPr id="22" name="Freihand 21">
                  <a:extLst>
                    <a:ext uri="{FF2B5EF4-FFF2-40B4-BE49-F238E27FC236}">
                      <a16:creationId xmlns:a16="http://schemas.microsoft.com/office/drawing/2014/main" id="{96097725-2E44-F735-6630-B2A5F468E381}"/>
                    </a:ext>
                  </a:extLst>
                </p:cNvPr>
                <p:cNvPicPr/>
                <p:nvPr/>
              </p:nvPicPr>
              <p:blipFill>
                <a:blip r:embed="rId34"/>
                <a:stretch>
                  <a:fillRect/>
                </a:stretch>
              </p:blipFill>
              <p:spPr>
                <a:xfrm>
                  <a:off x="3248680" y="4804560"/>
                  <a:ext cx="33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A30032D-2D71-339A-CC6D-D2D46B178730}"/>
                    </a:ext>
                  </a:extLst>
                </p14:cNvPr>
                <p14:cNvContentPartPr/>
                <p14:nvPr/>
              </p14:nvContentPartPr>
              <p14:xfrm>
                <a:off x="3295120" y="5156640"/>
                <a:ext cx="85320" cy="200160"/>
              </p14:xfrm>
            </p:contentPart>
          </mc:Choice>
          <mc:Fallback xmlns="">
            <p:pic>
              <p:nvPicPr>
                <p:cNvPr id="23" name="Freihand 22">
                  <a:extLst>
                    <a:ext uri="{FF2B5EF4-FFF2-40B4-BE49-F238E27FC236}">
                      <a16:creationId xmlns:a16="http://schemas.microsoft.com/office/drawing/2014/main" id="{FA30032D-2D71-339A-CC6D-D2D46B178730}"/>
                    </a:ext>
                  </a:extLst>
                </p:cNvPr>
                <p:cNvPicPr/>
                <p:nvPr/>
              </p:nvPicPr>
              <p:blipFill>
                <a:blip r:embed="rId36"/>
                <a:stretch>
                  <a:fillRect/>
                </a:stretch>
              </p:blipFill>
              <p:spPr>
                <a:xfrm>
                  <a:off x="3286480" y="5147640"/>
                  <a:ext cx="102960" cy="217800"/>
                </a:xfrm>
                <a:prstGeom prst="rect">
                  <a:avLst/>
                </a:prstGeom>
              </p:spPr>
            </p:pic>
          </mc:Fallback>
        </mc:AlternateContent>
      </p:gr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A817184-1DFB-5922-FCB4-0224EF90D787}"/>
                  </a:ext>
                </a:extLst>
              </p14:cNvPr>
              <p14:cNvContentPartPr/>
              <p14:nvPr/>
            </p14:nvContentPartPr>
            <p14:xfrm>
              <a:off x="2205040" y="881600"/>
              <a:ext cx="621000" cy="41040"/>
            </p14:xfrm>
          </p:contentPart>
        </mc:Choice>
        <mc:Fallback xmlns="">
          <p:pic>
            <p:nvPicPr>
              <p:cNvPr id="6" name="Freihand 5">
                <a:extLst>
                  <a:ext uri="{FF2B5EF4-FFF2-40B4-BE49-F238E27FC236}">
                    <a16:creationId xmlns:a16="http://schemas.microsoft.com/office/drawing/2014/main" id="{0A817184-1DFB-5922-FCB4-0224EF90D787}"/>
                  </a:ext>
                </a:extLst>
              </p:cNvPr>
              <p:cNvPicPr/>
              <p:nvPr/>
            </p:nvPicPr>
            <p:blipFill>
              <a:blip r:embed="rId5"/>
              <a:stretch>
                <a:fillRect/>
              </a:stretch>
            </p:blipFill>
            <p:spPr>
              <a:xfrm>
                <a:off x="2196040" y="872960"/>
                <a:ext cx="638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98FFECC3-B1C9-49D6-AD15-781A59D0894B}"/>
                  </a:ext>
                </a:extLst>
              </p14:cNvPr>
              <p14:cNvContentPartPr/>
              <p14:nvPr/>
            </p14:nvContentPartPr>
            <p14:xfrm>
              <a:off x="9256720" y="101840"/>
              <a:ext cx="3600" cy="1080"/>
            </p14:xfrm>
          </p:contentPart>
        </mc:Choice>
        <mc:Fallback xmlns="">
          <p:pic>
            <p:nvPicPr>
              <p:cNvPr id="11" name="Freihand 10">
                <a:extLst>
                  <a:ext uri="{FF2B5EF4-FFF2-40B4-BE49-F238E27FC236}">
                    <a16:creationId xmlns:a16="http://schemas.microsoft.com/office/drawing/2014/main" id="{98FFECC3-B1C9-49D6-AD15-781A59D0894B}"/>
                  </a:ext>
                </a:extLst>
              </p:cNvPr>
              <p:cNvPicPr/>
              <p:nvPr/>
            </p:nvPicPr>
            <p:blipFill>
              <a:blip r:embed="rId7"/>
              <a:stretch>
                <a:fillRect/>
              </a:stretch>
            </p:blipFill>
            <p:spPr>
              <a:xfrm>
                <a:off x="9248080" y="93200"/>
                <a:ext cx="21240" cy="18720"/>
              </a:xfrm>
              <a:prstGeom prst="rect">
                <a:avLst/>
              </a:prstGeom>
            </p:spPr>
          </p:pic>
        </mc:Fallback>
      </mc:AlternateContent>
      <p:grpSp>
        <p:nvGrpSpPr>
          <p:cNvPr id="23" name="Gruppieren 22">
            <a:extLst>
              <a:ext uri="{FF2B5EF4-FFF2-40B4-BE49-F238E27FC236}">
                <a16:creationId xmlns:a16="http://schemas.microsoft.com/office/drawing/2014/main" id="{E30BCB6B-AD1E-FE8B-FF3D-AC33BB1B8040}"/>
              </a:ext>
            </a:extLst>
          </p:cNvPr>
          <p:cNvGrpSpPr/>
          <p:nvPr/>
        </p:nvGrpSpPr>
        <p:grpSpPr>
          <a:xfrm>
            <a:off x="9193720" y="222800"/>
            <a:ext cx="479520" cy="121680"/>
            <a:chOff x="9193720" y="222800"/>
            <a:chExt cx="479520" cy="121680"/>
          </a:xfrm>
        </p:grpSpPr>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B8AF6340-29E3-C1C2-DA2C-B97678AC039F}"/>
                    </a:ext>
                  </a:extLst>
                </p14:cNvPr>
                <p14:cNvContentPartPr/>
                <p14:nvPr/>
              </p14:nvContentPartPr>
              <p14:xfrm>
                <a:off x="9193720" y="238640"/>
                <a:ext cx="101160" cy="105840"/>
              </p14:xfrm>
            </p:contentPart>
          </mc:Choice>
          <mc:Fallback xmlns="">
            <p:pic>
              <p:nvPicPr>
                <p:cNvPr id="10" name="Freihand 9">
                  <a:extLst>
                    <a:ext uri="{FF2B5EF4-FFF2-40B4-BE49-F238E27FC236}">
                      <a16:creationId xmlns:a16="http://schemas.microsoft.com/office/drawing/2014/main" id="{B8AF6340-29E3-C1C2-DA2C-B97678AC039F}"/>
                    </a:ext>
                  </a:extLst>
                </p:cNvPr>
                <p:cNvPicPr/>
                <p:nvPr/>
              </p:nvPicPr>
              <p:blipFill>
                <a:blip r:embed="rId9"/>
                <a:stretch>
                  <a:fillRect/>
                </a:stretch>
              </p:blipFill>
              <p:spPr>
                <a:xfrm>
                  <a:off x="9185080" y="230000"/>
                  <a:ext cx="118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8A1F4C06-E7F3-1B2E-EE75-11D72A037B4D}"/>
                    </a:ext>
                  </a:extLst>
                </p14:cNvPr>
                <p14:cNvContentPartPr/>
                <p14:nvPr/>
              </p14:nvContentPartPr>
              <p14:xfrm>
                <a:off x="9427720" y="222800"/>
                <a:ext cx="4320" cy="6120"/>
              </p14:xfrm>
            </p:contentPart>
          </mc:Choice>
          <mc:Fallback xmlns="">
            <p:pic>
              <p:nvPicPr>
                <p:cNvPr id="12" name="Freihand 11">
                  <a:extLst>
                    <a:ext uri="{FF2B5EF4-FFF2-40B4-BE49-F238E27FC236}">
                      <a16:creationId xmlns:a16="http://schemas.microsoft.com/office/drawing/2014/main" id="{8A1F4C06-E7F3-1B2E-EE75-11D72A037B4D}"/>
                    </a:ext>
                  </a:extLst>
                </p:cNvPr>
                <p:cNvPicPr/>
                <p:nvPr/>
              </p:nvPicPr>
              <p:blipFill>
                <a:blip r:embed="rId7"/>
                <a:stretch>
                  <a:fillRect/>
                </a:stretch>
              </p:blipFill>
              <p:spPr>
                <a:xfrm>
                  <a:off x="9419080" y="214160"/>
                  <a:ext cx="21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E3547201-BB82-DF13-64C4-1737865BEB6F}"/>
                    </a:ext>
                  </a:extLst>
                </p14:cNvPr>
                <p14:cNvContentPartPr/>
                <p14:nvPr/>
              </p14:nvContentPartPr>
              <p14:xfrm>
                <a:off x="9394960" y="298760"/>
                <a:ext cx="7920" cy="11160"/>
              </p14:xfrm>
            </p:contentPart>
          </mc:Choice>
          <mc:Fallback xmlns="">
            <p:pic>
              <p:nvPicPr>
                <p:cNvPr id="13" name="Freihand 12">
                  <a:extLst>
                    <a:ext uri="{FF2B5EF4-FFF2-40B4-BE49-F238E27FC236}">
                      <a16:creationId xmlns:a16="http://schemas.microsoft.com/office/drawing/2014/main" id="{E3547201-BB82-DF13-64C4-1737865BEB6F}"/>
                    </a:ext>
                  </a:extLst>
                </p:cNvPr>
                <p:cNvPicPr/>
                <p:nvPr/>
              </p:nvPicPr>
              <p:blipFill>
                <a:blip r:embed="rId12"/>
                <a:stretch>
                  <a:fillRect/>
                </a:stretch>
              </p:blipFill>
              <p:spPr>
                <a:xfrm>
                  <a:off x="9385960" y="289760"/>
                  <a:ext cx="25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547AF124-1ED1-D2BF-6396-29CC0B8D8B4F}"/>
                    </a:ext>
                  </a:extLst>
                </p14:cNvPr>
                <p14:cNvContentPartPr/>
                <p14:nvPr/>
              </p14:nvContentPartPr>
              <p14:xfrm>
                <a:off x="9515920" y="240080"/>
                <a:ext cx="157320" cy="21960"/>
              </p14:xfrm>
            </p:contentPart>
          </mc:Choice>
          <mc:Fallback xmlns="">
            <p:pic>
              <p:nvPicPr>
                <p:cNvPr id="14" name="Freihand 13">
                  <a:extLst>
                    <a:ext uri="{FF2B5EF4-FFF2-40B4-BE49-F238E27FC236}">
                      <a16:creationId xmlns:a16="http://schemas.microsoft.com/office/drawing/2014/main" id="{547AF124-1ED1-D2BF-6396-29CC0B8D8B4F}"/>
                    </a:ext>
                  </a:extLst>
                </p:cNvPr>
                <p:cNvPicPr/>
                <p:nvPr/>
              </p:nvPicPr>
              <p:blipFill>
                <a:blip r:embed="rId14"/>
                <a:stretch>
                  <a:fillRect/>
                </a:stretch>
              </p:blipFill>
              <p:spPr>
                <a:xfrm>
                  <a:off x="9507280" y="231080"/>
                  <a:ext cx="174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796CDFBE-D72A-3961-3797-5C6D5DC4EDDA}"/>
                    </a:ext>
                  </a:extLst>
                </p14:cNvPr>
                <p14:cNvContentPartPr/>
                <p14:nvPr/>
              </p14:nvContentPartPr>
              <p14:xfrm>
                <a:off x="9557680" y="318920"/>
                <a:ext cx="97560" cy="18720"/>
              </p14:xfrm>
            </p:contentPart>
          </mc:Choice>
          <mc:Fallback xmlns="">
            <p:pic>
              <p:nvPicPr>
                <p:cNvPr id="15" name="Freihand 14">
                  <a:extLst>
                    <a:ext uri="{FF2B5EF4-FFF2-40B4-BE49-F238E27FC236}">
                      <a16:creationId xmlns:a16="http://schemas.microsoft.com/office/drawing/2014/main" id="{796CDFBE-D72A-3961-3797-5C6D5DC4EDDA}"/>
                    </a:ext>
                  </a:extLst>
                </p:cNvPr>
                <p:cNvPicPr/>
                <p:nvPr/>
              </p:nvPicPr>
              <p:blipFill>
                <a:blip r:embed="rId16"/>
                <a:stretch>
                  <a:fillRect/>
                </a:stretch>
              </p:blipFill>
              <p:spPr>
                <a:xfrm>
                  <a:off x="9548680" y="309920"/>
                  <a:ext cx="115200" cy="36360"/>
                </a:xfrm>
                <a:prstGeom prst="rect">
                  <a:avLst/>
                </a:prstGeom>
              </p:spPr>
            </p:pic>
          </mc:Fallback>
        </mc:AlternateContent>
      </p:grpSp>
      <p:grpSp>
        <p:nvGrpSpPr>
          <p:cNvPr id="22" name="Gruppieren 21">
            <a:extLst>
              <a:ext uri="{FF2B5EF4-FFF2-40B4-BE49-F238E27FC236}">
                <a16:creationId xmlns:a16="http://schemas.microsoft.com/office/drawing/2014/main" id="{67B97C14-0360-A7D2-15D0-A44ED9E1A0BA}"/>
              </a:ext>
            </a:extLst>
          </p:cNvPr>
          <p:cNvGrpSpPr/>
          <p:nvPr/>
        </p:nvGrpSpPr>
        <p:grpSpPr>
          <a:xfrm>
            <a:off x="9837040" y="113360"/>
            <a:ext cx="615960" cy="193680"/>
            <a:chOff x="9837040" y="113360"/>
            <a:chExt cx="615960" cy="193680"/>
          </a:xfrm>
        </p:grpSpPr>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BF1E6EC7-2ED5-0A4D-A7DB-EB36CEDBCB0F}"/>
                    </a:ext>
                  </a:extLst>
                </p14:cNvPr>
                <p14:cNvContentPartPr/>
                <p14:nvPr/>
              </p14:nvContentPartPr>
              <p14:xfrm>
                <a:off x="9837040" y="114800"/>
                <a:ext cx="143280" cy="179280"/>
              </p14:xfrm>
            </p:contentPart>
          </mc:Choice>
          <mc:Fallback xmlns="">
            <p:pic>
              <p:nvPicPr>
                <p:cNvPr id="16" name="Freihand 15">
                  <a:extLst>
                    <a:ext uri="{FF2B5EF4-FFF2-40B4-BE49-F238E27FC236}">
                      <a16:creationId xmlns:a16="http://schemas.microsoft.com/office/drawing/2014/main" id="{BF1E6EC7-2ED5-0A4D-A7DB-EB36CEDBCB0F}"/>
                    </a:ext>
                  </a:extLst>
                </p:cNvPr>
                <p:cNvPicPr/>
                <p:nvPr/>
              </p:nvPicPr>
              <p:blipFill>
                <a:blip r:embed="rId18"/>
                <a:stretch>
                  <a:fillRect/>
                </a:stretch>
              </p:blipFill>
              <p:spPr>
                <a:xfrm>
                  <a:off x="9828400" y="105800"/>
                  <a:ext cx="160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01C8F76-5A86-2B94-0B99-9C27FFBCA551}"/>
                    </a:ext>
                  </a:extLst>
                </p14:cNvPr>
                <p14:cNvContentPartPr/>
                <p14:nvPr/>
              </p14:nvContentPartPr>
              <p14:xfrm>
                <a:off x="9894280" y="218480"/>
                <a:ext cx="95760" cy="21960"/>
              </p14:xfrm>
            </p:contentPart>
          </mc:Choice>
          <mc:Fallback xmlns="">
            <p:pic>
              <p:nvPicPr>
                <p:cNvPr id="17" name="Freihand 16">
                  <a:extLst>
                    <a:ext uri="{FF2B5EF4-FFF2-40B4-BE49-F238E27FC236}">
                      <a16:creationId xmlns:a16="http://schemas.microsoft.com/office/drawing/2014/main" id="{D01C8F76-5A86-2B94-0B99-9C27FFBCA551}"/>
                    </a:ext>
                  </a:extLst>
                </p:cNvPr>
                <p:cNvPicPr/>
                <p:nvPr/>
              </p:nvPicPr>
              <p:blipFill>
                <a:blip r:embed="rId20"/>
                <a:stretch>
                  <a:fillRect/>
                </a:stretch>
              </p:blipFill>
              <p:spPr>
                <a:xfrm>
                  <a:off x="9885640" y="209840"/>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2A07774B-73BA-72BD-1201-B0A917579656}"/>
                    </a:ext>
                  </a:extLst>
                </p14:cNvPr>
                <p14:cNvContentPartPr/>
                <p14:nvPr/>
              </p14:nvContentPartPr>
              <p14:xfrm>
                <a:off x="10059520" y="184280"/>
                <a:ext cx="230040" cy="122760"/>
              </p14:xfrm>
            </p:contentPart>
          </mc:Choice>
          <mc:Fallback xmlns="">
            <p:pic>
              <p:nvPicPr>
                <p:cNvPr id="19" name="Freihand 18">
                  <a:extLst>
                    <a:ext uri="{FF2B5EF4-FFF2-40B4-BE49-F238E27FC236}">
                      <a16:creationId xmlns:a16="http://schemas.microsoft.com/office/drawing/2014/main" id="{2A07774B-73BA-72BD-1201-B0A917579656}"/>
                    </a:ext>
                  </a:extLst>
                </p:cNvPr>
                <p:cNvPicPr/>
                <p:nvPr/>
              </p:nvPicPr>
              <p:blipFill>
                <a:blip r:embed="rId22"/>
                <a:stretch>
                  <a:fillRect/>
                </a:stretch>
              </p:blipFill>
              <p:spPr>
                <a:xfrm>
                  <a:off x="10050880" y="175640"/>
                  <a:ext cx="247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D221E388-0AC5-5178-FB42-BF1E06AE5231}"/>
                    </a:ext>
                  </a:extLst>
                </p14:cNvPr>
                <p14:cNvContentPartPr/>
                <p14:nvPr/>
              </p14:nvContentPartPr>
              <p14:xfrm>
                <a:off x="10206760" y="113360"/>
                <a:ext cx="18000" cy="21240"/>
              </p14:xfrm>
            </p:contentPart>
          </mc:Choice>
          <mc:Fallback xmlns="">
            <p:pic>
              <p:nvPicPr>
                <p:cNvPr id="20" name="Freihand 19">
                  <a:extLst>
                    <a:ext uri="{FF2B5EF4-FFF2-40B4-BE49-F238E27FC236}">
                      <a16:creationId xmlns:a16="http://schemas.microsoft.com/office/drawing/2014/main" id="{D221E388-0AC5-5178-FB42-BF1E06AE5231}"/>
                    </a:ext>
                  </a:extLst>
                </p:cNvPr>
                <p:cNvPicPr/>
                <p:nvPr/>
              </p:nvPicPr>
              <p:blipFill>
                <a:blip r:embed="rId24"/>
                <a:stretch>
                  <a:fillRect/>
                </a:stretch>
              </p:blipFill>
              <p:spPr>
                <a:xfrm>
                  <a:off x="10197760" y="104360"/>
                  <a:ext cx="35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7677F706-F89E-336E-F1B7-11081D498D33}"/>
                    </a:ext>
                  </a:extLst>
                </p14:cNvPr>
                <p14:cNvContentPartPr/>
                <p14:nvPr/>
              </p14:nvContentPartPr>
              <p14:xfrm>
                <a:off x="10340320" y="119480"/>
                <a:ext cx="112680" cy="159120"/>
              </p14:xfrm>
            </p:contentPart>
          </mc:Choice>
          <mc:Fallback xmlns="">
            <p:pic>
              <p:nvPicPr>
                <p:cNvPr id="21" name="Freihand 20">
                  <a:extLst>
                    <a:ext uri="{FF2B5EF4-FFF2-40B4-BE49-F238E27FC236}">
                      <a16:creationId xmlns:a16="http://schemas.microsoft.com/office/drawing/2014/main" id="{7677F706-F89E-336E-F1B7-11081D498D33}"/>
                    </a:ext>
                  </a:extLst>
                </p:cNvPr>
                <p:cNvPicPr/>
                <p:nvPr/>
              </p:nvPicPr>
              <p:blipFill>
                <a:blip r:embed="rId26"/>
                <a:stretch>
                  <a:fillRect/>
                </a:stretch>
              </p:blipFill>
              <p:spPr>
                <a:xfrm>
                  <a:off x="10331320" y="110840"/>
                  <a:ext cx="130320" cy="176760"/>
                </a:xfrm>
                <a:prstGeom prst="rect">
                  <a:avLst/>
                </a:prstGeom>
              </p:spPr>
            </p:pic>
          </mc:Fallback>
        </mc:AlternateContent>
      </p:grpSp>
      <p:grpSp>
        <p:nvGrpSpPr>
          <p:cNvPr id="34" name="Gruppieren 33">
            <a:extLst>
              <a:ext uri="{FF2B5EF4-FFF2-40B4-BE49-F238E27FC236}">
                <a16:creationId xmlns:a16="http://schemas.microsoft.com/office/drawing/2014/main" id="{0D3651BF-5D14-67BC-3F97-98E0EADBADC7}"/>
              </a:ext>
            </a:extLst>
          </p:cNvPr>
          <p:cNvGrpSpPr/>
          <p:nvPr/>
        </p:nvGrpSpPr>
        <p:grpSpPr>
          <a:xfrm>
            <a:off x="10662520" y="80960"/>
            <a:ext cx="1176840" cy="236880"/>
            <a:chOff x="10662520" y="80960"/>
            <a:chExt cx="1176840" cy="236880"/>
          </a:xfrm>
        </p:grpSpPr>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A8B2D37C-9C18-292A-6436-544ACB92EEB8}"/>
                    </a:ext>
                  </a:extLst>
                </p14:cNvPr>
                <p14:cNvContentPartPr/>
                <p14:nvPr/>
              </p14:nvContentPartPr>
              <p14:xfrm>
                <a:off x="10662520" y="152240"/>
                <a:ext cx="227520" cy="144000"/>
              </p14:xfrm>
            </p:contentPart>
          </mc:Choice>
          <mc:Fallback xmlns="">
            <p:pic>
              <p:nvPicPr>
                <p:cNvPr id="24" name="Freihand 23">
                  <a:extLst>
                    <a:ext uri="{FF2B5EF4-FFF2-40B4-BE49-F238E27FC236}">
                      <a16:creationId xmlns:a16="http://schemas.microsoft.com/office/drawing/2014/main" id="{A8B2D37C-9C18-292A-6436-544ACB92EEB8}"/>
                    </a:ext>
                  </a:extLst>
                </p:cNvPr>
                <p:cNvPicPr/>
                <p:nvPr/>
              </p:nvPicPr>
              <p:blipFill>
                <a:blip r:embed="rId28"/>
                <a:stretch>
                  <a:fillRect/>
                </a:stretch>
              </p:blipFill>
              <p:spPr>
                <a:xfrm>
                  <a:off x="10653880" y="143600"/>
                  <a:ext cx="245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F2E51DE0-D127-56F9-F534-48E86B7E46B9}"/>
                    </a:ext>
                  </a:extLst>
                </p14:cNvPr>
                <p14:cNvContentPartPr/>
                <p14:nvPr/>
              </p14:nvContentPartPr>
              <p14:xfrm>
                <a:off x="10983640" y="152960"/>
                <a:ext cx="1080" cy="1080"/>
              </p14:xfrm>
            </p:contentPart>
          </mc:Choice>
          <mc:Fallback xmlns="">
            <p:pic>
              <p:nvPicPr>
                <p:cNvPr id="25" name="Freihand 24">
                  <a:extLst>
                    <a:ext uri="{FF2B5EF4-FFF2-40B4-BE49-F238E27FC236}">
                      <a16:creationId xmlns:a16="http://schemas.microsoft.com/office/drawing/2014/main" id="{F2E51DE0-D127-56F9-F534-48E86B7E46B9}"/>
                    </a:ext>
                  </a:extLst>
                </p:cNvPr>
                <p:cNvPicPr/>
                <p:nvPr/>
              </p:nvPicPr>
              <p:blipFill>
                <a:blip r:embed="rId7"/>
                <a:stretch>
                  <a:fillRect/>
                </a:stretch>
              </p:blipFill>
              <p:spPr>
                <a:xfrm>
                  <a:off x="10974640" y="143960"/>
                  <a:ext cx="1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8471FF5A-02AC-43F3-69F5-C3A3FC2C76ED}"/>
                    </a:ext>
                  </a:extLst>
                </p14:cNvPr>
                <p14:cNvContentPartPr/>
                <p14:nvPr/>
              </p14:nvContentPartPr>
              <p14:xfrm>
                <a:off x="10968520" y="262040"/>
                <a:ext cx="2880" cy="4320"/>
              </p14:xfrm>
            </p:contentPart>
          </mc:Choice>
          <mc:Fallback xmlns="">
            <p:pic>
              <p:nvPicPr>
                <p:cNvPr id="26" name="Freihand 25">
                  <a:extLst>
                    <a:ext uri="{FF2B5EF4-FFF2-40B4-BE49-F238E27FC236}">
                      <a16:creationId xmlns:a16="http://schemas.microsoft.com/office/drawing/2014/main" id="{8471FF5A-02AC-43F3-69F5-C3A3FC2C76ED}"/>
                    </a:ext>
                  </a:extLst>
                </p:cNvPr>
                <p:cNvPicPr/>
                <p:nvPr/>
              </p:nvPicPr>
              <p:blipFill>
                <a:blip r:embed="rId7"/>
                <a:stretch>
                  <a:fillRect/>
                </a:stretch>
              </p:blipFill>
              <p:spPr>
                <a:xfrm>
                  <a:off x="10959520" y="253040"/>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734DB2EA-EA3B-3ADC-A5AC-47D84D8A893B}"/>
                    </a:ext>
                  </a:extLst>
                </p14:cNvPr>
                <p14:cNvContentPartPr/>
                <p14:nvPr/>
              </p14:nvContentPartPr>
              <p14:xfrm>
                <a:off x="11102800" y="165560"/>
                <a:ext cx="95760" cy="23040"/>
              </p14:xfrm>
            </p:contentPart>
          </mc:Choice>
          <mc:Fallback xmlns="">
            <p:pic>
              <p:nvPicPr>
                <p:cNvPr id="28" name="Freihand 27">
                  <a:extLst>
                    <a:ext uri="{FF2B5EF4-FFF2-40B4-BE49-F238E27FC236}">
                      <a16:creationId xmlns:a16="http://schemas.microsoft.com/office/drawing/2014/main" id="{734DB2EA-EA3B-3ADC-A5AC-47D84D8A893B}"/>
                    </a:ext>
                  </a:extLst>
                </p:cNvPr>
                <p:cNvPicPr/>
                <p:nvPr/>
              </p:nvPicPr>
              <p:blipFill>
                <a:blip r:embed="rId32"/>
                <a:stretch>
                  <a:fillRect/>
                </a:stretch>
              </p:blipFill>
              <p:spPr>
                <a:xfrm>
                  <a:off x="11093800" y="156560"/>
                  <a:ext cx="113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4106FECE-AB4F-1BCE-754A-030A353081F2}"/>
                    </a:ext>
                  </a:extLst>
                </p14:cNvPr>
                <p14:cNvContentPartPr/>
                <p14:nvPr/>
              </p14:nvContentPartPr>
              <p14:xfrm>
                <a:off x="11065720" y="234320"/>
                <a:ext cx="126360" cy="43920"/>
              </p14:xfrm>
            </p:contentPart>
          </mc:Choice>
          <mc:Fallback xmlns="">
            <p:pic>
              <p:nvPicPr>
                <p:cNvPr id="29" name="Freihand 28">
                  <a:extLst>
                    <a:ext uri="{FF2B5EF4-FFF2-40B4-BE49-F238E27FC236}">
                      <a16:creationId xmlns:a16="http://schemas.microsoft.com/office/drawing/2014/main" id="{4106FECE-AB4F-1BCE-754A-030A353081F2}"/>
                    </a:ext>
                  </a:extLst>
                </p:cNvPr>
                <p:cNvPicPr/>
                <p:nvPr/>
              </p:nvPicPr>
              <p:blipFill>
                <a:blip r:embed="rId34"/>
                <a:stretch>
                  <a:fillRect/>
                </a:stretch>
              </p:blipFill>
              <p:spPr>
                <a:xfrm>
                  <a:off x="11056720" y="225320"/>
                  <a:ext cx="144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93B9F3E8-7AA1-9C60-5FC5-3EB4C33FDDD5}"/>
                    </a:ext>
                  </a:extLst>
                </p14:cNvPr>
                <p14:cNvContentPartPr/>
                <p14:nvPr/>
              </p14:nvContentPartPr>
              <p14:xfrm>
                <a:off x="11266960" y="100400"/>
                <a:ext cx="57960" cy="194040"/>
              </p14:xfrm>
            </p:contentPart>
          </mc:Choice>
          <mc:Fallback xmlns="">
            <p:pic>
              <p:nvPicPr>
                <p:cNvPr id="30" name="Freihand 29">
                  <a:extLst>
                    <a:ext uri="{FF2B5EF4-FFF2-40B4-BE49-F238E27FC236}">
                      <a16:creationId xmlns:a16="http://schemas.microsoft.com/office/drawing/2014/main" id="{93B9F3E8-7AA1-9C60-5FC5-3EB4C33FDDD5}"/>
                    </a:ext>
                  </a:extLst>
                </p:cNvPr>
                <p:cNvPicPr/>
                <p:nvPr/>
              </p:nvPicPr>
              <p:blipFill>
                <a:blip r:embed="rId36"/>
                <a:stretch>
                  <a:fillRect/>
                </a:stretch>
              </p:blipFill>
              <p:spPr>
                <a:xfrm>
                  <a:off x="11258320" y="91760"/>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0554E114-B82F-6DBC-D546-569A5F559810}"/>
                    </a:ext>
                  </a:extLst>
                </p14:cNvPr>
                <p14:cNvContentPartPr/>
                <p14:nvPr/>
              </p14:nvContentPartPr>
              <p14:xfrm>
                <a:off x="11378560" y="177800"/>
                <a:ext cx="106200" cy="130320"/>
              </p14:xfrm>
            </p:contentPart>
          </mc:Choice>
          <mc:Fallback xmlns="">
            <p:pic>
              <p:nvPicPr>
                <p:cNvPr id="31" name="Freihand 30">
                  <a:extLst>
                    <a:ext uri="{FF2B5EF4-FFF2-40B4-BE49-F238E27FC236}">
                      <a16:creationId xmlns:a16="http://schemas.microsoft.com/office/drawing/2014/main" id="{0554E114-B82F-6DBC-D546-569A5F559810}"/>
                    </a:ext>
                  </a:extLst>
                </p:cNvPr>
                <p:cNvPicPr/>
                <p:nvPr/>
              </p:nvPicPr>
              <p:blipFill>
                <a:blip r:embed="rId38"/>
                <a:stretch>
                  <a:fillRect/>
                </a:stretch>
              </p:blipFill>
              <p:spPr>
                <a:xfrm>
                  <a:off x="11369560" y="168800"/>
                  <a:ext cx="123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07E3A2E0-43B8-39B5-BF3D-288B6AECBB5C}"/>
                    </a:ext>
                  </a:extLst>
                </p14:cNvPr>
                <p14:cNvContentPartPr/>
                <p14:nvPr/>
              </p14:nvContentPartPr>
              <p14:xfrm>
                <a:off x="11499160" y="80960"/>
                <a:ext cx="118800" cy="236880"/>
              </p14:xfrm>
            </p:contentPart>
          </mc:Choice>
          <mc:Fallback xmlns="">
            <p:pic>
              <p:nvPicPr>
                <p:cNvPr id="32" name="Freihand 31">
                  <a:extLst>
                    <a:ext uri="{FF2B5EF4-FFF2-40B4-BE49-F238E27FC236}">
                      <a16:creationId xmlns:a16="http://schemas.microsoft.com/office/drawing/2014/main" id="{07E3A2E0-43B8-39B5-BF3D-288B6AECBB5C}"/>
                    </a:ext>
                  </a:extLst>
                </p:cNvPr>
                <p:cNvPicPr/>
                <p:nvPr/>
              </p:nvPicPr>
              <p:blipFill>
                <a:blip r:embed="rId40"/>
                <a:stretch>
                  <a:fillRect/>
                </a:stretch>
              </p:blipFill>
              <p:spPr>
                <a:xfrm>
                  <a:off x="11490160" y="72320"/>
                  <a:ext cx="136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48A647BD-311E-3BF4-EA17-2DFD6E3C9A7C}"/>
                    </a:ext>
                  </a:extLst>
                </p14:cNvPr>
                <p14:cNvContentPartPr/>
                <p14:nvPr/>
              </p14:nvContentPartPr>
              <p14:xfrm>
                <a:off x="11676280" y="177440"/>
                <a:ext cx="163080" cy="127440"/>
              </p14:xfrm>
            </p:contentPart>
          </mc:Choice>
          <mc:Fallback xmlns="">
            <p:pic>
              <p:nvPicPr>
                <p:cNvPr id="33" name="Freihand 32">
                  <a:extLst>
                    <a:ext uri="{FF2B5EF4-FFF2-40B4-BE49-F238E27FC236}">
                      <a16:creationId xmlns:a16="http://schemas.microsoft.com/office/drawing/2014/main" id="{48A647BD-311E-3BF4-EA17-2DFD6E3C9A7C}"/>
                    </a:ext>
                  </a:extLst>
                </p:cNvPr>
                <p:cNvPicPr/>
                <p:nvPr/>
              </p:nvPicPr>
              <p:blipFill>
                <a:blip r:embed="rId42"/>
                <a:stretch>
                  <a:fillRect/>
                </a:stretch>
              </p:blipFill>
              <p:spPr>
                <a:xfrm>
                  <a:off x="11667640" y="168800"/>
                  <a:ext cx="18072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8" name="Freihand 57">
                <a:extLst>
                  <a:ext uri="{FF2B5EF4-FFF2-40B4-BE49-F238E27FC236}">
                    <a16:creationId xmlns:a16="http://schemas.microsoft.com/office/drawing/2014/main" id="{9AD96D01-ABB9-811C-6C15-110FA7731487}"/>
                  </a:ext>
                </a:extLst>
              </p14:cNvPr>
              <p14:cNvContentPartPr/>
              <p14:nvPr/>
            </p14:nvContentPartPr>
            <p14:xfrm>
              <a:off x="6085840" y="1283720"/>
              <a:ext cx="222840" cy="405000"/>
            </p14:xfrm>
          </p:contentPart>
        </mc:Choice>
        <mc:Fallback xmlns="">
          <p:pic>
            <p:nvPicPr>
              <p:cNvPr id="58" name="Freihand 57">
                <a:extLst>
                  <a:ext uri="{FF2B5EF4-FFF2-40B4-BE49-F238E27FC236}">
                    <a16:creationId xmlns:a16="http://schemas.microsoft.com/office/drawing/2014/main" id="{9AD96D01-ABB9-811C-6C15-110FA7731487}"/>
                  </a:ext>
                </a:extLst>
              </p:cNvPr>
              <p:cNvPicPr/>
              <p:nvPr/>
            </p:nvPicPr>
            <p:blipFill>
              <a:blip r:embed="rId44"/>
              <a:stretch>
                <a:fillRect/>
              </a:stretch>
            </p:blipFill>
            <p:spPr>
              <a:xfrm>
                <a:off x="6077200" y="1275080"/>
                <a:ext cx="2404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 name="Freihand 69">
                <a:extLst>
                  <a:ext uri="{FF2B5EF4-FFF2-40B4-BE49-F238E27FC236}">
                    <a16:creationId xmlns:a16="http://schemas.microsoft.com/office/drawing/2014/main" id="{B18B8430-C293-E57E-B015-E0F49A1F93D6}"/>
                  </a:ext>
                </a:extLst>
              </p14:cNvPr>
              <p14:cNvContentPartPr/>
              <p14:nvPr/>
            </p14:nvContentPartPr>
            <p14:xfrm>
              <a:off x="7523680" y="1363640"/>
              <a:ext cx="157680" cy="29520"/>
            </p14:xfrm>
          </p:contentPart>
        </mc:Choice>
        <mc:Fallback xmlns="">
          <p:pic>
            <p:nvPicPr>
              <p:cNvPr id="70" name="Freihand 69">
                <a:extLst>
                  <a:ext uri="{FF2B5EF4-FFF2-40B4-BE49-F238E27FC236}">
                    <a16:creationId xmlns:a16="http://schemas.microsoft.com/office/drawing/2014/main" id="{B18B8430-C293-E57E-B015-E0F49A1F93D6}"/>
                  </a:ext>
                </a:extLst>
              </p:cNvPr>
              <p:cNvPicPr/>
              <p:nvPr/>
            </p:nvPicPr>
            <p:blipFill>
              <a:blip r:embed="rId46"/>
              <a:stretch>
                <a:fillRect/>
              </a:stretch>
            </p:blipFill>
            <p:spPr>
              <a:xfrm>
                <a:off x="7514680" y="1355000"/>
                <a:ext cx="175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 name="Freihand 70">
                <a:extLst>
                  <a:ext uri="{FF2B5EF4-FFF2-40B4-BE49-F238E27FC236}">
                    <a16:creationId xmlns:a16="http://schemas.microsoft.com/office/drawing/2014/main" id="{633BB0B1-A657-0232-1C71-77FCA34426CE}"/>
                  </a:ext>
                </a:extLst>
              </p14:cNvPr>
              <p14:cNvContentPartPr/>
              <p14:nvPr/>
            </p14:nvContentPartPr>
            <p14:xfrm>
              <a:off x="3372520" y="1013000"/>
              <a:ext cx="596880" cy="70200"/>
            </p14:xfrm>
          </p:contentPart>
        </mc:Choice>
        <mc:Fallback xmlns="">
          <p:pic>
            <p:nvPicPr>
              <p:cNvPr id="71" name="Freihand 70">
                <a:extLst>
                  <a:ext uri="{FF2B5EF4-FFF2-40B4-BE49-F238E27FC236}">
                    <a16:creationId xmlns:a16="http://schemas.microsoft.com/office/drawing/2014/main" id="{633BB0B1-A657-0232-1C71-77FCA34426CE}"/>
                  </a:ext>
                </a:extLst>
              </p:cNvPr>
              <p:cNvPicPr/>
              <p:nvPr/>
            </p:nvPicPr>
            <p:blipFill>
              <a:blip r:embed="rId48"/>
              <a:stretch>
                <a:fillRect/>
              </a:stretch>
            </p:blipFill>
            <p:spPr>
              <a:xfrm>
                <a:off x="3363520" y="1004000"/>
                <a:ext cx="614520" cy="87840"/>
              </a:xfrm>
              <a:prstGeom prst="rect">
                <a:avLst/>
              </a:prstGeom>
            </p:spPr>
          </p:pic>
        </mc:Fallback>
      </mc:AlternateContent>
      <p:grpSp>
        <p:nvGrpSpPr>
          <p:cNvPr id="94" name="Gruppieren 93">
            <a:extLst>
              <a:ext uri="{FF2B5EF4-FFF2-40B4-BE49-F238E27FC236}">
                <a16:creationId xmlns:a16="http://schemas.microsoft.com/office/drawing/2014/main" id="{6E975B43-F37D-7E79-D937-9EEA731262DA}"/>
              </a:ext>
            </a:extLst>
          </p:cNvPr>
          <p:cNvGrpSpPr/>
          <p:nvPr/>
        </p:nvGrpSpPr>
        <p:grpSpPr>
          <a:xfrm>
            <a:off x="7466440" y="586040"/>
            <a:ext cx="549720" cy="302400"/>
            <a:chOff x="7466440" y="586040"/>
            <a:chExt cx="549720" cy="302400"/>
          </a:xfrm>
        </p:grpSpPr>
        <mc:AlternateContent xmlns:mc="http://schemas.openxmlformats.org/markup-compatibility/2006" xmlns:p14="http://schemas.microsoft.com/office/powerpoint/2010/main">
          <mc:Choice Requires="p14">
            <p:contentPart p14:bwMode="auto" r:id="rId49">
              <p14:nvContentPartPr>
                <p14:cNvPr id="77" name="Freihand 76">
                  <a:extLst>
                    <a:ext uri="{FF2B5EF4-FFF2-40B4-BE49-F238E27FC236}">
                      <a16:creationId xmlns:a16="http://schemas.microsoft.com/office/drawing/2014/main" id="{7494300D-81EF-1CF2-5775-B60B1D406586}"/>
                    </a:ext>
                  </a:extLst>
                </p14:cNvPr>
                <p14:cNvContentPartPr/>
                <p14:nvPr/>
              </p14:nvContentPartPr>
              <p14:xfrm>
                <a:off x="7466440" y="627440"/>
                <a:ext cx="121320" cy="85320"/>
              </p14:xfrm>
            </p:contentPart>
          </mc:Choice>
          <mc:Fallback xmlns="">
            <p:pic>
              <p:nvPicPr>
                <p:cNvPr id="77" name="Freihand 76">
                  <a:extLst>
                    <a:ext uri="{FF2B5EF4-FFF2-40B4-BE49-F238E27FC236}">
                      <a16:creationId xmlns:a16="http://schemas.microsoft.com/office/drawing/2014/main" id="{7494300D-81EF-1CF2-5775-B60B1D406586}"/>
                    </a:ext>
                  </a:extLst>
                </p:cNvPr>
                <p:cNvPicPr/>
                <p:nvPr/>
              </p:nvPicPr>
              <p:blipFill>
                <a:blip r:embed="rId50"/>
                <a:stretch>
                  <a:fillRect/>
                </a:stretch>
              </p:blipFill>
              <p:spPr>
                <a:xfrm>
                  <a:off x="7457440" y="618440"/>
                  <a:ext cx="138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8" name="Freihand 77">
                  <a:extLst>
                    <a:ext uri="{FF2B5EF4-FFF2-40B4-BE49-F238E27FC236}">
                      <a16:creationId xmlns:a16="http://schemas.microsoft.com/office/drawing/2014/main" id="{195BC7E2-BAEC-2072-89DF-6932A7545F21}"/>
                    </a:ext>
                  </a:extLst>
                </p14:cNvPr>
                <p14:cNvContentPartPr/>
                <p14:nvPr/>
              </p14:nvContentPartPr>
              <p14:xfrm>
                <a:off x="7570480" y="586040"/>
                <a:ext cx="95760" cy="302400"/>
              </p14:xfrm>
            </p:contentPart>
          </mc:Choice>
          <mc:Fallback xmlns="">
            <p:pic>
              <p:nvPicPr>
                <p:cNvPr id="78" name="Freihand 77">
                  <a:extLst>
                    <a:ext uri="{FF2B5EF4-FFF2-40B4-BE49-F238E27FC236}">
                      <a16:creationId xmlns:a16="http://schemas.microsoft.com/office/drawing/2014/main" id="{195BC7E2-BAEC-2072-89DF-6932A7545F21}"/>
                    </a:ext>
                  </a:extLst>
                </p:cNvPr>
                <p:cNvPicPr/>
                <p:nvPr/>
              </p:nvPicPr>
              <p:blipFill>
                <a:blip r:embed="rId52"/>
                <a:stretch>
                  <a:fillRect/>
                </a:stretch>
              </p:blipFill>
              <p:spPr>
                <a:xfrm>
                  <a:off x="7561840" y="577400"/>
                  <a:ext cx="1134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9" name="Freihand 78">
                  <a:extLst>
                    <a:ext uri="{FF2B5EF4-FFF2-40B4-BE49-F238E27FC236}">
                      <a16:creationId xmlns:a16="http://schemas.microsoft.com/office/drawing/2014/main" id="{4FD85E9E-4A4B-92C6-04F7-9946466EB2E8}"/>
                    </a:ext>
                  </a:extLst>
                </p14:cNvPr>
                <p14:cNvContentPartPr/>
                <p14:nvPr/>
              </p14:nvContentPartPr>
              <p14:xfrm>
                <a:off x="7814560" y="633560"/>
                <a:ext cx="193320" cy="27360"/>
              </p14:xfrm>
            </p:contentPart>
          </mc:Choice>
          <mc:Fallback xmlns="">
            <p:pic>
              <p:nvPicPr>
                <p:cNvPr id="79" name="Freihand 78">
                  <a:extLst>
                    <a:ext uri="{FF2B5EF4-FFF2-40B4-BE49-F238E27FC236}">
                      <a16:creationId xmlns:a16="http://schemas.microsoft.com/office/drawing/2014/main" id="{4FD85E9E-4A4B-92C6-04F7-9946466EB2E8}"/>
                    </a:ext>
                  </a:extLst>
                </p:cNvPr>
                <p:cNvPicPr/>
                <p:nvPr/>
              </p:nvPicPr>
              <p:blipFill>
                <a:blip r:embed="rId54"/>
                <a:stretch>
                  <a:fillRect/>
                </a:stretch>
              </p:blipFill>
              <p:spPr>
                <a:xfrm>
                  <a:off x="7805560" y="624560"/>
                  <a:ext cx="210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Freihand 79">
                  <a:extLst>
                    <a:ext uri="{FF2B5EF4-FFF2-40B4-BE49-F238E27FC236}">
                      <a16:creationId xmlns:a16="http://schemas.microsoft.com/office/drawing/2014/main" id="{4CDFCA04-5CFF-B1CD-6D21-AEE1F3C03CBF}"/>
                    </a:ext>
                  </a:extLst>
                </p14:cNvPr>
                <p14:cNvContentPartPr/>
                <p14:nvPr/>
              </p14:nvContentPartPr>
              <p14:xfrm>
                <a:off x="7880800" y="706640"/>
                <a:ext cx="135360" cy="6120"/>
              </p14:xfrm>
            </p:contentPart>
          </mc:Choice>
          <mc:Fallback xmlns="">
            <p:pic>
              <p:nvPicPr>
                <p:cNvPr id="80" name="Freihand 79">
                  <a:extLst>
                    <a:ext uri="{FF2B5EF4-FFF2-40B4-BE49-F238E27FC236}">
                      <a16:creationId xmlns:a16="http://schemas.microsoft.com/office/drawing/2014/main" id="{4CDFCA04-5CFF-B1CD-6D21-AEE1F3C03CBF}"/>
                    </a:ext>
                  </a:extLst>
                </p:cNvPr>
                <p:cNvPicPr/>
                <p:nvPr/>
              </p:nvPicPr>
              <p:blipFill>
                <a:blip r:embed="rId56"/>
                <a:stretch>
                  <a:fillRect/>
                </a:stretch>
              </p:blipFill>
              <p:spPr>
                <a:xfrm>
                  <a:off x="7871800" y="697640"/>
                  <a:ext cx="153000" cy="23760"/>
                </a:xfrm>
                <a:prstGeom prst="rect">
                  <a:avLst/>
                </a:prstGeom>
              </p:spPr>
            </p:pic>
          </mc:Fallback>
        </mc:AlternateContent>
      </p:grpSp>
      <p:grpSp>
        <p:nvGrpSpPr>
          <p:cNvPr id="93" name="Gruppieren 92">
            <a:extLst>
              <a:ext uri="{FF2B5EF4-FFF2-40B4-BE49-F238E27FC236}">
                <a16:creationId xmlns:a16="http://schemas.microsoft.com/office/drawing/2014/main" id="{B7F36BD5-1432-0DBD-A57F-510BCADE1442}"/>
              </a:ext>
            </a:extLst>
          </p:cNvPr>
          <p:cNvGrpSpPr/>
          <p:nvPr/>
        </p:nvGrpSpPr>
        <p:grpSpPr>
          <a:xfrm>
            <a:off x="8228920" y="453560"/>
            <a:ext cx="1414800" cy="304920"/>
            <a:chOff x="8228920" y="453560"/>
            <a:chExt cx="1414800" cy="304920"/>
          </a:xfrm>
        </p:grpSpPr>
        <mc:AlternateContent xmlns:mc="http://schemas.openxmlformats.org/markup-compatibility/2006" xmlns:p14="http://schemas.microsoft.com/office/powerpoint/2010/main">
          <mc:Choice Requires="p14">
            <p:contentPart p14:bwMode="auto" r:id="rId57">
              <p14:nvContentPartPr>
                <p14:cNvPr id="81" name="Freihand 80">
                  <a:extLst>
                    <a:ext uri="{FF2B5EF4-FFF2-40B4-BE49-F238E27FC236}">
                      <a16:creationId xmlns:a16="http://schemas.microsoft.com/office/drawing/2014/main" id="{A18568DE-1AE6-DA05-205C-3BAB02F1DC3F}"/>
                    </a:ext>
                  </a:extLst>
                </p14:cNvPr>
                <p14:cNvContentPartPr/>
                <p14:nvPr/>
              </p14:nvContentPartPr>
              <p14:xfrm>
                <a:off x="8228920" y="532040"/>
                <a:ext cx="155520" cy="220320"/>
              </p14:xfrm>
            </p:contentPart>
          </mc:Choice>
          <mc:Fallback xmlns="">
            <p:pic>
              <p:nvPicPr>
                <p:cNvPr id="81" name="Freihand 80">
                  <a:extLst>
                    <a:ext uri="{FF2B5EF4-FFF2-40B4-BE49-F238E27FC236}">
                      <a16:creationId xmlns:a16="http://schemas.microsoft.com/office/drawing/2014/main" id="{A18568DE-1AE6-DA05-205C-3BAB02F1DC3F}"/>
                    </a:ext>
                  </a:extLst>
                </p:cNvPr>
                <p:cNvPicPr/>
                <p:nvPr/>
              </p:nvPicPr>
              <p:blipFill>
                <a:blip r:embed="rId58"/>
                <a:stretch>
                  <a:fillRect/>
                </a:stretch>
              </p:blipFill>
              <p:spPr>
                <a:xfrm>
                  <a:off x="8219920" y="523040"/>
                  <a:ext cx="173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2" name="Freihand 81">
                  <a:extLst>
                    <a:ext uri="{FF2B5EF4-FFF2-40B4-BE49-F238E27FC236}">
                      <a16:creationId xmlns:a16="http://schemas.microsoft.com/office/drawing/2014/main" id="{C2DE5551-9DD1-BCF2-D749-B72D36C2D8FA}"/>
                    </a:ext>
                  </a:extLst>
                </p14:cNvPr>
                <p14:cNvContentPartPr/>
                <p14:nvPr/>
              </p14:nvContentPartPr>
              <p14:xfrm>
                <a:off x="8417560" y="528080"/>
                <a:ext cx="31320" cy="200160"/>
              </p14:xfrm>
            </p:contentPart>
          </mc:Choice>
          <mc:Fallback xmlns="">
            <p:pic>
              <p:nvPicPr>
                <p:cNvPr id="82" name="Freihand 81">
                  <a:extLst>
                    <a:ext uri="{FF2B5EF4-FFF2-40B4-BE49-F238E27FC236}">
                      <a16:creationId xmlns:a16="http://schemas.microsoft.com/office/drawing/2014/main" id="{C2DE5551-9DD1-BCF2-D749-B72D36C2D8FA}"/>
                    </a:ext>
                  </a:extLst>
                </p:cNvPr>
                <p:cNvPicPr/>
                <p:nvPr/>
              </p:nvPicPr>
              <p:blipFill>
                <a:blip r:embed="rId60"/>
                <a:stretch>
                  <a:fillRect/>
                </a:stretch>
              </p:blipFill>
              <p:spPr>
                <a:xfrm>
                  <a:off x="8408560" y="519440"/>
                  <a:ext cx="48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3" name="Freihand 82">
                  <a:extLst>
                    <a:ext uri="{FF2B5EF4-FFF2-40B4-BE49-F238E27FC236}">
                      <a16:creationId xmlns:a16="http://schemas.microsoft.com/office/drawing/2014/main" id="{08332F6F-298B-F121-2B94-5776B0A476F8}"/>
                    </a:ext>
                  </a:extLst>
                </p14:cNvPr>
                <p14:cNvContentPartPr/>
                <p14:nvPr/>
              </p14:nvContentPartPr>
              <p14:xfrm>
                <a:off x="8326480" y="621320"/>
                <a:ext cx="91080" cy="33120"/>
              </p14:xfrm>
            </p:contentPart>
          </mc:Choice>
          <mc:Fallback xmlns="">
            <p:pic>
              <p:nvPicPr>
                <p:cNvPr id="83" name="Freihand 82">
                  <a:extLst>
                    <a:ext uri="{FF2B5EF4-FFF2-40B4-BE49-F238E27FC236}">
                      <a16:creationId xmlns:a16="http://schemas.microsoft.com/office/drawing/2014/main" id="{08332F6F-298B-F121-2B94-5776B0A476F8}"/>
                    </a:ext>
                  </a:extLst>
                </p:cNvPr>
                <p:cNvPicPr/>
                <p:nvPr/>
              </p:nvPicPr>
              <p:blipFill>
                <a:blip r:embed="rId62"/>
                <a:stretch>
                  <a:fillRect/>
                </a:stretch>
              </p:blipFill>
              <p:spPr>
                <a:xfrm>
                  <a:off x="8317840" y="612680"/>
                  <a:ext cx="108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4" name="Freihand 83">
                  <a:extLst>
                    <a:ext uri="{FF2B5EF4-FFF2-40B4-BE49-F238E27FC236}">
                      <a16:creationId xmlns:a16="http://schemas.microsoft.com/office/drawing/2014/main" id="{85465BF6-736C-A081-1AD2-000C833DF2CA}"/>
                    </a:ext>
                  </a:extLst>
                </p14:cNvPr>
                <p14:cNvContentPartPr/>
                <p14:nvPr/>
              </p14:nvContentPartPr>
              <p14:xfrm>
                <a:off x="8638960" y="547160"/>
                <a:ext cx="21960" cy="178200"/>
              </p14:xfrm>
            </p:contentPart>
          </mc:Choice>
          <mc:Fallback xmlns="">
            <p:pic>
              <p:nvPicPr>
                <p:cNvPr id="84" name="Freihand 83">
                  <a:extLst>
                    <a:ext uri="{FF2B5EF4-FFF2-40B4-BE49-F238E27FC236}">
                      <a16:creationId xmlns:a16="http://schemas.microsoft.com/office/drawing/2014/main" id="{85465BF6-736C-A081-1AD2-000C833DF2CA}"/>
                    </a:ext>
                  </a:extLst>
                </p:cNvPr>
                <p:cNvPicPr/>
                <p:nvPr/>
              </p:nvPicPr>
              <p:blipFill>
                <a:blip r:embed="rId64"/>
                <a:stretch>
                  <a:fillRect/>
                </a:stretch>
              </p:blipFill>
              <p:spPr>
                <a:xfrm>
                  <a:off x="8629960" y="538160"/>
                  <a:ext cx="39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5" name="Freihand 84">
                  <a:extLst>
                    <a:ext uri="{FF2B5EF4-FFF2-40B4-BE49-F238E27FC236}">
                      <a16:creationId xmlns:a16="http://schemas.microsoft.com/office/drawing/2014/main" id="{ABCD8F4B-71AC-3B5E-0D86-7D7E021B1220}"/>
                    </a:ext>
                  </a:extLst>
                </p14:cNvPr>
                <p14:cNvContentPartPr/>
                <p14:nvPr/>
              </p14:nvContentPartPr>
              <p14:xfrm>
                <a:off x="8553640" y="508640"/>
                <a:ext cx="235080" cy="37080"/>
              </p14:xfrm>
            </p:contentPart>
          </mc:Choice>
          <mc:Fallback xmlns="">
            <p:pic>
              <p:nvPicPr>
                <p:cNvPr id="85" name="Freihand 84">
                  <a:extLst>
                    <a:ext uri="{FF2B5EF4-FFF2-40B4-BE49-F238E27FC236}">
                      <a16:creationId xmlns:a16="http://schemas.microsoft.com/office/drawing/2014/main" id="{ABCD8F4B-71AC-3B5E-0D86-7D7E021B1220}"/>
                    </a:ext>
                  </a:extLst>
                </p:cNvPr>
                <p:cNvPicPr/>
                <p:nvPr/>
              </p:nvPicPr>
              <p:blipFill>
                <a:blip r:embed="rId66"/>
                <a:stretch>
                  <a:fillRect/>
                </a:stretch>
              </p:blipFill>
              <p:spPr>
                <a:xfrm>
                  <a:off x="8545000" y="499640"/>
                  <a:ext cx="252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Freihand 85">
                  <a:extLst>
                    <a:ext uri="{FF2B5EF4-FFF2-40B4-BE49-F238E27FC236}">
                      <a16:creationId xmlns:a16="http://schemas.microsoft.com/office/drawing/2014/main" id="{2E1B2A6D-E565-9185-8017-29A40811DF1E}"/>
                    </a:ext>
                  </a:extLst>
                </p14:cNvPr>
                <p14:cNvContentPartPr/>
                <p14:nvPr/>
              </p14:nvContentPartPr>
              <p14:xfrm>
                <a:off x="8593240" y="591080"/>
                <a:ext cx="164160" cy="42480"/>
              </p14:xfrm>
            </p:contentPart>
          </mc:Choice>
          <mc:Fallback xmlns="">
            <p:pic>
              <p:nvPicPr>
                <p:cNvPr id="86" name="Freihand 85">
                  <a:extLst>
                    <a:ext uri="{FF2B5EF4-FFF2-40B4-BE49-F238E27FC236}">
                      <a16:creationId xmlns:a16="http://schemas.microsoft.com/office/drawing/2014/main" id="{2E1B2A6D-E565-9185-8017-29A40811DF1E}"/>
                    </a:ext>
                  </a:extLst>
                </p:cNvPr>
                <p:cNvPicPr/>
                <p:nvPr/>
              </p:nvPicPr>
              <p:blipFill>
                <a:blip r:embed="rId68"/>
                <a:stretch>
                  <a:fillRect/>
                </a:stretch>
              </p:blipFill>
              <p:spPr>
                <a:xfrm>
                  <a:off x="8584600" y="582440"/>
                  <a:ext cx="181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 name="Freihand 86">
                  <a:extLst>
                    <a:ext uri="{FF2B5EF4-FFF2-40B4-BE49-F238E27FC236}">
                      <a16:creationId xmlns:a16="http://schemas.microsoft.com/office/drawing/2014/main" id="{DEC31E16-B3E4-2BA4-A4D4-A7D93D4D1864}"/>
                    </a:ext>
                  </a:extLst>
                </p14:cNvPr>
                <p14:cNvContentPartPr/>
                <p14:nvPr/>
              </p14:nvContentPartPr>
              <p14:xfrm>
                <a:off x="8831200" y="453560"/>
                <a:ext cx="136440" cy="282960"/>
              </p14:xfrm>
            </p:contentPart>
          </mc:Choice>
          <mc:Fallback xmlns="">
            <p:pic>
              <p:nvPicPr>
                <p:cNvPr id="87" name="Freihand 86">
                  <a:extLst>
                    <a:ext uri="{FF2B5EF4-FFF2-40B4-BE49-F238E27FC236}">
                      <a16:creationId xmlns:a16="http://schemas.microsoft.com/office/drawing/2014/main" id="{DEC31E16-B3E4-2BA4-A4D4-A7D93D4D1864}"/>
                    </a:ext>
                  </a:extLst>
                </p:cNvPr>
                <p:cNvPicPr/>
                <p:nvPr/>
              </p:nvPicPr>
              <p:blipFill>
                <a:blip r:embed="rId70"/>
                <a:stretch>
                  <a:fillRect/>
                </a:stretch>
              </p:blipFill>
              <p:spPr>
                <a:xfrm>
                  <a:off x="8822200" y="444920"/>
                  <a:ext cx="1540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8" name="Freihand 87">
                  <a:extLst>
                    <a:ext uri="{FF2B5EF4-FFF2-40B4-BE49-F238E27FC236}">
                      <a16:creationId xmlns:a16="http://schemas.microsoft.com/office/drawing/2014/main" id="{455BEBE9-9E41-117D-16EC-D010240BF4A1}"/>
                    </a:ext>
                  </a:extLst>
                </p14:cNvPr>
                <p14:cNvContentPartPr/>
                <p14:nvPr/>
              </p14:nvContentPartPr>
              <p14:xfrm>
                <a:off x="9052240" y="463280"/>
                <a:ext cx="191160" cy="207360"/>
              </p14:xfrm>
            </p:contentPart>
          </mc:Choice>
          <mc:Fallback xmlns="">
            <p:pic>
              <p:nvPicPr>
                <p:cNvPr id="88" name="Freihand 87">
                  <a:extLst>
                    <a:ext uri="{FF2B5EF4-FFF2-40B4-BE49-F238E27FC236}">
                      <a16:creationId xmlns:a16="http://schemas.microsoft.com/office/drawing/2014/main" id="{455BEBE9-9E41-117D-16EC-D010240BF4A1}"/>
                    </a:ext>
                  </a:extLst>
                </p:cNvPr>
                <p:cNvPicPr/>
                <p:nvPr/>
              </p:nvPicPr>
              <p:blipFill>
                <a:blip r:embed="rId72"/>
                <a:stretch>
                  <a:fillRect/>
                </a:stretch>
              </p:blipFill>
              <p:spPr>
                <a:xfrm>
                  <a:off x="9043240" y="454280"/>
                  <a:ext cx="208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9" name="Freihand 88">
                  <a:extLst>
                    <a:ext uri="{FF2B5EF4-FFF2-40B4-BE49-F238E27FC236}">
                      <a16:creationId xmlns:a16="http://schemas.microsoft.com/office/drawing/2014/main" id="{5CD26712-0C59-CEEF-3667-16B5E930532E}"/>
                    </a:ext>
                  </a:extLst>
                </p14:cNvPr>
                <p14:cNvContentPartPr/>
                <p14:nvPr/>
              </p14:nvContentPartPr>
              <p14:xfrm>
                <a:off x="9174280" y="600800"/>
                <a:ext cx="51480" cy="62640"/>
              </p14:xfrm>
            </p:contentPart>
          </mc:Choice>
          <mc:Fallback xmlns="">
            <p:pic>
              <p:nvPicPr>
                <p:cNvPr id="89" name="Freihand 88">
                  <a:extLst>
                    <a:ext uri="{FF2B5EF4-FFF2-40B4-BE49-F238E27FC236}">
                      <a16:creationId xmlns:a16="http://schemas.microsoft.com/office/drawing/2014/main" id="{5CD26712-0C59-CEEF-3667-16B5E930532E}"/>
                    </a:ext>
                  </a:extLst>
                </p:cNvPr>
                <p:cNvPicPr/>
                <p:nvPr/>
              </p:nvPicPr>
              <p:blipFill>
                <a:blip r:embed="rId74"/>
                <a:stretch>
                  <a:fillRect/>
                </a:stretch>
              </p:blipFill>
              <p:spPr>
                <a:xfrm>
                  <a:off x="9165280" y="591800"/>
                  <a:ext cx="69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0" name="Freihand 89">
                  <a:extLst>
                    <a:ext uri="{FF2B5EF4-FFF2-40B4-BE49-F238E27FC236}">
                      <a16:creationId xmlns:a16="http://schemas.microsoft.com/office/drawing/2014/main" id="{41104BA0-A65A-DD73-562B-2084DE0B2789}"/>
                    </a:ext>
                  </a:extLst>
                </p14:cNvPr>
                <p14:cNvContentPartPr/>
                <p14:nvPr/>
              </p14:nvContentPartPr>
              <p14:xfrm>
                <a:off x="9281920" y="630320"/>
                <a:ext cx="21960" cy="89280"/>
              </p14:xfrm>
            </p:contentPart>
          </mc:Choice>
          <mc:Fallback xmlns="">
            <p:pic>
              <p:nvPicPr>
                <p:cNvPr id="90" name="Freihand 89">
                  <a:extLst>
                    <a:ext uri="{FF2B5EF4-FFF2-40B4-BE49-F238E27FC236}">
                      <a16:creationId xmlns:a16="http://schemas.microsoft.com/office/drawing/2014/main" id="{41104BA0-A65A-DD73-562B-2084DE0B2789}"/>
                    </a:ext>
                  </a:extLst>
                </p:cNvPr>
                <p:cNvPicPr/>
                <p:nvPr/>
              </p:nvPicPr>
              <p:blipFill>
                <a:blip r:embed="rId76"/>
                <a:stretch>
                  <a:fillRect/>
                </a:stretch>
              </p:blipFill>
              <p:spPr>
                <a:xfrm>
                  <a:off x="9273280" y="621320"/>
                  <a:ext cx="39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1" name="Freihand 90">
                  <a:extLst>
                    <a:ext uri="{FF2B5EF4-FFF2-40B4-BE49-F238E27FC236}">
                      <a16:creationId xmlns:a16="http://schemas.microsoft.com/office/drawing/2014/main" id="{B8423D2B-A13C-4B29-0F15-E3E9FFAA6AC3}"/>
                    </a:ext>
                  </a:extLst>
                </p14:cNvPr>
                <p14:cNvContentPartPr/>
                <p14:nvPr/>
              </p14:nvContentPartPr>
              <p14:xfrm>
                <a:off x="9382360" y="469040"/>
                <a:ext cx="128880" cy="164880"/>
              </p14:xfrm>
            </p:contentPart>
          </mc:Choice>
          <mc:Fallback xmlns="">
            <p:pic>
              <p:nvPicPr>
                <p:cNvPr id="91" name="Freihand 90">
                  <a:extLst>
                    <a:ext uri="{FF2B5EF4-FFF2-40B4-BE49-F238E27FC236}">
                      <a16:creationId xmlns:a16="http://schemas.microsoft.com/office/drawing/2014/main" id="{B8423D2B-A13C-4B29-0F15-E3E9FFAA6AC3}"/>
                    </a:ext>
                  </a:extLst>
                </p:cNvPr>
                <p:cNvPicPr/>
                <p:nvPr/>
              </p:nvPicPr>
              <p:blipFill>
                <a:blip r:embed="rId78"/>
                <a:stretch>
                  <a:fillRect/>
                </a:stretch>
              </p:blipFill>
              <p:spPr>
                <a:xfrm>
                  <a:off x="9373360" y="460040"/>
                  <a:ext cx="146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2" name="Freihand 91">
                  <a:extLst>
                    <a:ext uri="{FF2B5EF4-FFF2-40B4-BE49-F238E27FC236}">
                      <a16:creationId xmlns:a16="http://schemas.microsoft.com/office/drawing/2014/main" id="{BD08AC2D-335C-A61B-AA91-3AF39F99DDCE}"/>
                    </a:ext>
                  </a:extLst>
                </p14:cNvPr>
                <p14:cNvContentPartPr/>
                <p14:nvPr/>
              </p14:nvContentPartPr>
              <p14:xfrm>
                <a:off x="9546160" y="478400"/>
                <a:ext cx="97560" cy="280080"/>
              </p14:xfrm>
            </p:contentPart>
          </mc:Choice>
          <mc:Fallback xmlns="">
            <p:pic>
              <p:nvPicPr>
                <p:cNvPr id="92" name="Freihand 91">
                  <a:extLst>
                    <a:ext uri="{FF2B5EF4-FFF2-40B4-BE49-F238E27FC236}">
                      <a16:creationId xmlns:a16="http://schemas.microsoft.com/office/drawing/2014/main" id="{BD08AC2D-335C-A61B-AA91-3AF39F99DDCE}"/>
                    </a:ext>
                  </a:extLst>
                </p:cNvPr>
                <p:cNvPicPr/>
                <p:nvPr/>
              </p:nvPicPr>
              <p:blipFill>
                <a:blip r:embed="rId80"/>
                <a:stretch>
                  <a:fillRect/>
                </a:stretch>
              </p:blipFill>
              <p:spPr>
                <a:xfrm>
                  <a:off x="9537520" y="469760"/>
                  <a:ext cx="115200" cy="29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88" name="Freihand 187">
                <a:extLst>
                  <a:ext uri="{FF2B5EF4-FFF2-40B4-BE49-F238E27FC236}">
                    <a16:creationId xmlns:a16="http://schemas.microsoft.com/office/drawing/2014/main" id="{B897E4F8-F639-6920-DE7E-9E74BBB14637}"/>
                  </a:ext>
                </a:extLst>
              </p14:cNvPr>
              <p14:cNvContentPartPr/>
              <p14:nvPr/>
            </p14:nvContentPartPr>
            <p14:xfrm>
              <a:off x="6029680" y="1787360"/>
              <a:ext cx="1040760" cy="877680"/>
            </p14:xfrm>
          </p:contentPart>
        </mc:Choice>
        <mc:Fallback xmlns="">
          <p:pic>
            <p:nvPicPr>
              <p:cNvPr id="188" name="Freihand 187">
                <a:extLst>
                  <a:ext uri="{FF2B5EF4-FFF2-40B4-BE49-F238E27FC236}">
                    <a16:creationId xmlns:a16="http://schemas.microsoft.com/office/drawing/2014/main" id="{B897E4F8-F639-6920-DE7E-9E74BBB14637}"/>
                  </a:ext>
                </a:extLst>
              </p:cNvPr>
              <p:cNvPicPr/>
              <p:nvPr/>
            </p:nvPicPr>
            <p:blipFill>
              <a:blip r:embed="rId82"/>
              <a:stretch>
                <a:fillRect/>
              </a:stretch>
            </p:blipFill>
            <p:spPr>
              <a:xfrm>
                <a:off x="6020680" y="1778720"/>
                <a:ext cx="105840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0" name="Freihand 189">
                <a:extLst>
                  <a:ext uri="{FF2B5EF4-FFF2-40B4-BE49-F238E27FC236}">
                    <a16:creationId xmlns:a16="http://schemas.microsoft.com/office/drawing/2014/main" id="{8FB3E6FA-04AF-5A2E-1AA7-8BABA04F575A}"/>
                  </a:ext>
                </a:extLst>
              </p14:cNvPr>
              <p14:cNvContentPartPr/>
              <p14:nvPr/>
            </p14:nvContentPartPr>
            <p14:xfrm>
              <a:off x="8170600" y="1813640"/>
              <a:ext cx="667800" cy="586080"/>
            </p14:xfrm>
          </p:contentPart>
        </mc:Choice>
        <mc:Fallback xmlns="">
          <p:pic>
            <p:nvPicPr>
              <p:cNvPr id="190" name="Freihand 189">
                <a:extLst>
                  <a:ext uri="{FF2B5EF4-FFF2-40B4-BE49-F238E27FC236}">
                    <a16:creationId xmlns:a16="http://schemas.microsoft.com/office/drawing/2014/main" id="{8FB3E6FA-04AF-5A2E-1AA7-8BABA04F575A}"/>
                  </a:ext>
                </a:extLst>
              </p:cNvPr>
              <p:cNvPicPr/>
              <p:nvPr/>
            </p:nvPicPr>
            <p:blipFill>
              <a:blip r:embed="rId84"/>
              <a:stretch>
                <a:fillRect/>
              </a:stretch>
            </p:blipFill>
            <p:spPr>
              <a:xfrm>
                <a:off x="8161600" y="1804640"/>
                <a:ext cx="6854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92" name="Freihand 191">
                <a:extLst>
                  <a:ext uri="{FF2B5EF4-FFF2-40B4-BE49-F238E27FC236}">
                    <a16:creationId xmlns:a16="http://schemas.microsoft.com/office/drawing/2014/main" id="{FF32952E-E5AB-D81B-3389-554D89328DB7}"/>
                  </a:ext>
                </a:extLst>
              </p14:cNvPr>
              <p14:cNvContentPartPr/>
              <p14:nvPr/>
            </p14:nvContentPartPr>
            <p14:xfrm>
              <a:off x="6876400" y="1776920"/>
              <a:ext cx="860400" cy="881280"/>
            </p14:xfrm>
          </p:contentPart>
        </mc:Choice>
        <mc:Fallback xmlns="">
          <p:pic>
            <p:nvPicPr>
              <p:cNvPr id="192" name="Freihand 191">
                <a:extLst>
                  <a:ext uri="{FF2B5EF4-FFF2-40B4-BE49-F238E27FC236}">
                    <a16:creationId xmlns:a16="http://schemas.microsoft.com/office/drawing/2014/main" id="{FF32952E-E5AB-D81B-3389-554D89328DB7}"/>
                  </a:ext>
                </a:extLst>
              </p:cNvPr>
              <p:cNvPicPr/>
              <p:nvPr/>
            </p:nvPicPr>
            <p:blipFill>
              <a:blip r:embed="rId86"/>
              <a:stretch>
                <a:fillRect/>
              </a:stretch>
            </p:blipFill>
            <p:spPr>
              <a:xfrm>
                <a:off x="6867760" y="1767920"/>
                <a:ext cx="878040" cy="898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94" name="Freihand 193">
                <a:extLst>
                  <a:ext uri="{FF2B5EF4-FFF2-40B4-BE49-F238E27FC236}">
                    <a16:creationId xmlns:a16="http://schemas.microsoft.com/office/drawing/2014/main" id="{D2B12245-230D-1977-F22A-15D73C573526}"/>
                  </a:ext>
                </a:extLst>
              </p14:cNvPr>
              <p14:cNvContentPartPr/>
              <p14:nvPr/>
            </p14:nvContentPartPr>
            <p14:xfrm>
              <a:off x="6868480" y="1743080"/>
              <a:ext cx="889200" cy="1095480"/>
            </p14:xfrm>
          </p:contentPart>
        </mc:Choice>
        <mc:Fallback xmlns="">
          <p:pic>
            <p:nvPicPr>
              <p:cNvPr id="194" name="Freihand 193">
                <a:extLst>
                  <a:ext uri="{FF2B5EF4-FFF2-40B4-BE49-F238E27FC236}">
                    <a16:creationId xmlns:a16="http://schemas.microsoft.com/office/drawing/2014/main" id="{D2B12245-230D-1977-F22A-15D73C573526}"/>
                  </a:ext>
                </a:extLst>
              </p:cNvPr>
              <p:cNvPicPr/>
              <p:nvPr/>
            </p:nvPicPr>
            <p:blipFill>
              <a:blip r:embed="rId88"/>
              <a:stretch>
                <a:fillRect/>
              </a:stretch>
            </p:blipFill>
            <p:spPr>
              <a:xfrm>
                <a:off x="6859840" y="1734440"/>
                <a:ext cx="906840" cy="111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9" name="Freihand 268">
                <a:extLst>
                  <a:ext uri="{FF2B5EF4-FFF2-40B4-BE49-F238E27FC236}">
                    <a16:creationId xmlns:a16="http://schemas.microsoft.com/office/drawing/2014/main" id="{7D913876-56F8-B52D-79F6-F680DA86ABC5}"/>
                  </a:ext>
                </a:extLst>
              </p14:cNvPr>
              <p14:cNvContentPartPr/>
              <p14:nvPr/>
            </p14:nvContentPartPr>
            <p14:xfrm>
              <a:off x="6104560" y="1765400"/>
              <a:ext cx="2948400" cy="843120"/>
            </p14:xfrm>
          </p:contentPart>
        </mc:Choice>
        <mc:Fallback xmlns="">
          <p:pic>
            <p:nvPicPr>
              <p:cNvPr id="269" name="Freihand 268">
                <a:extLst>
                  <a:ext uri="{FF2B5EF4-FFF2-40B4-BE49-F238E27FC236}">
                    <a16:creationId xmlns:a16="http://schemas.microsoft.com/office/drawing/2014/main" id="{7D913876-56F8-B52D-79F6-F680DA86ABC5}"/>
                  </a:ext>
                </a:extLst>
              </p:cNvPr>
              <p:cNvPicPr/>
              <p:nvPr/>
            </p:nvPicPr>
            <p:blipFill>
              <a:blip r:embed="rId90"/>
              <a:stretch>
                <a:fillRect/>
              </a:stretch>
            </p:blipFill>
            <p:spPr>
              <a:xfrm>
                <a:off x="6095920" y="1756400"/>
                <a:ext cx="2966040" cy="860760"/>
              </a:xfrm>
              <a:prstGeom prst="rect">
                <a:avLst/>
              </a:prstGeom>
            </p:spPr>
          </p:pic>
        </mc:Fallback>
      </mc:AlternateContent>
      <p:grpSp>
        <p:nvGrpSpPr>
          <p:cNvPr id="356" name="Gruppieren 355">
            <a:extLst>
              <a:ext uri="{FF2B5EF4-FFF2-40B4-BE49-F238E27FC236}">
                <a16:creationId xmlns:a16="http://schemas.microsoft.com/office/drawing/2014/main" id="{DA5FACF7-BE4A-1E99-5B5F-1E486CB52270}"/>
              </a:ext>
            </a:extLst>
          </p:cNvPr>
          <p:cNvGrpSpPr/>
          <p:nvPr/>
        </p:nvGrpSpPr>
        <p:grpSpPr>
          <a:xfrm>
            <a:off x="676840" y="907880"/>
            <a:ext cx="11046240" cy="5730840"/>
            <a:chOff x="676840" y="907880"/>
            <a:chExt cx="11046240" cy="5730840"/>
          </a:xfrm>
        </p:grpSpPr>
        <mc:AlternateContent xmlns:mc="http://schemas.openxmlformats.org/markup-compatibility/2006" xmlns:p14="http://schemas.microsoft.com/office/powerpoint/2010/main">
          <mc:Choice Requires="p14">
            <p:contentPart p14:bwMode="auto" r:id="rId91">
              <p14:nvContentPartPr>
                <p14:cNvPr id="147" name="Freihand 146">
                  <a:extLst>
                    <a:ext uri="{FF2B5EF4-FFF2-40B4-BE49-F238E27FC236}">
                      <a16:creationId xmlns:a16="http://schemas.microsoft.com/office/drawing/2014/main" id="{DC95FB94-05DB-3357-C9F7-1A4BCF58DCC8}"/>
                    </a:ext>
                  </a:extLst>
                </p14:cNvPr>
                <p14:cNvContentPartPr/>
                <p14:nvPr/>
              </p14:nvContentPartPr>
              <p14:xfrm>
                <a:off x="1450120" y="3613640"/>
                <a:ext cx="574920" cy="219240"/>
              </p14:xfrm>
            </p:contentPart>
          </mc:Choice>
          <mc:Fallback xmlns="">
            <p:pic>
              <p:nvPicPr>
                <p:cNvPr id="147" name="Freihand 146">
                  <a:extLst>
                    <a:ext uri="{FF2B5EF4-FFF2-40B4-BE49-F238E27FC236}">
                      <a16:creationId xmlns:a16="http://schemas.microsoft.com/office/drawing/2014/main" id="{DC95FB94-05DB-3357-C9F7-1A4BCF58DCC8}"/>
                    </a:ext>
                  </a:extLst>
                </p:cNvPr>
                <p:cNvPicPr/>
                <p:nvPr/>
              </p:nvPicPr>
              <p:blipFill>
                <a:blip r:embed="rId92"/>
                <a:stretch>
                  <a:fillRect/>
                </a:stretch>
              </p:blipFill>
              <p:spPr>
                <a:xfrm>
                  <a:off x="1441480" y="3605000"/>
                  <a:ext cx="592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8" name="Freihand 147">
                  <a:extLst>
                    <a:ext uri="{FF2B5EF4-FFF2-40B4-BE49-F238E27FC236}">
                      <a16:creationId xmlns:a16="http://schemas.microsoft.com/office/drawing/2014/main" id="{75FAB625-FF28-327E-3DBC-6E0EE0F10A07}"/>
                    </a:ext>
                  </a:extLst>
                </p14:cNvPr>
                <p14:cNvContentPartPr/>
                <p14:nvPr/>
              </p14:nvContentPartPr>
              <p14:xfrm>
                <a:off x="1854760" y="3486920"/>
                <a:ext cx="360" cy="360"/>
              </p14:xfrm>
            </p:contentPart>
          </mc:Choice>
          <mc:Fallback xmlns="">
            <p:pic>
              <p:nvPicPr>
                <p:cNvPr id="148" name="Freihand 147">
                  <a:extLst>
                    <a:ext uri="{FF2B5EF4-FFF2-40B4-BE49-F238E27FC236}">
                      <a16:creationId xmlns:a16="http://schemas.microsoft.com/office/drawing/2014/main" id="{75FAB625-FF28-327E-3DBC-6E0EE0F10A07}"/>
                    </a:ext>
                  </a:extLst>
                </p:cNvPr>
                <p:cNvPicPr/>
                <p:nvPr/>
              </p:nvPicPr>
              <p:blipFill>
                <a:blip r:embed="rId7"/>
                <a:stretch>
                  <a:fillRect/>
                </a:stretch>
              </p:blipFill>
              <p:spPr>
                <a:xfrm>
                  <a:off x="1846120" y="3478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5" name="Freihand 34">
                  <a:extLst>
                    <a:ext uri="{FF2B5EF4-FFF2-40B4-BE49-F238E27FC236}">
                      <a16:creationId xmlns:a16="http://schemas.microsoft.com/office/drawing/2014/main" id="{6E5CC3DA-8BDC-76D3-0A30-E36A607E34D3}"/>
                    </a:ext>
                  </a:extLst>
                </p14:cNvPr>
                <p14:cNvContentPartPr/>
                <p14:nvPr/>
              </p14:nvContentPartPr>
              <p14:xfrm>
                <a:off x="2617240" y="1371200"/>
                <a:ext cx="50760" cy="205920"/>
              </p14:xfrm>
            </p:contentPart>
          </mc:Choice>
          <mc:Fallback xmlns="">
            <p:pic>
              <p:nvPicPr>
                <p:cNvPr id="35" name="Freihand 34">
                  <a:extLst>
                    <a:ext uri="{FF2B5EF4-FFF2-40B4-BE49-F238E27FC236}">
                      <a16:creationId xmlns:a16="http://schemas.microsoft.com/office/drawing/2014/main" id="{6E5CC3DA-8BDC-76D3-0A30-E36A607E34D3}"/>
                    </a:ext>
                  </a:extLst>
                </p:cNvPr>
                <p:cNvPicPr/>
                <p:nvPr/>
              </p:nvPicPr>
              <p:blipFill>
                <a:blip r:embed="rId95"/>
                <a:stretch>
                  <a:fillRect/>
                </a:stretch>
              </p:blipFill>
              <p:spPr>
                <a:xfrm>
                  <a:off x="2608600" y="1362560"/>
                  <a:ext cx="68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 name="Freihand 35">
                  <a:extLst>
                    <a:ext uri="{FF2B5EF4-FFF2-40B4-BE49-F238E27FC236}">
                      <a16:creationId xmlns:a16="http://schemas.microsoft.com/office/drawing/2014/main" id="{3D97B900-F25D-7195-1A0E-E2FADCD5C9B0}"/>
                    </a:ext>
                  </a:extLst>
                </p14:cNvPr>
                <p14:cNvContentPartPr/>
                <p14:nvPr/>
              </p14:nvContentPartPr>
              <p14:xfrm>
                <a:off x="2710120" y="1392080"/>
                <a:ext cx="14760" cy="180000"/>
              </p14:xfrm>
            </p:contentPart>
          </mc:Choice>
          <mc:Fallback xmlns="">
            <p:pic>
              <p:nvPicPr>
                <p:cNvPr id="36" name="Freihand 35">
                  <a:extLst>
                    <a:ext uri="{FF2B5EF4-FFF2-40B4-BE49-F238E27FC236}">
                      <a16:creationId xmlns:a16="http://schemas.microsoft.com/office/drawing/2014/main" id="{3D97B900-F25D-7195-1A0E-E2FADCD5C9B0}"/>
                    </a:ext>
                  </a:extLst>
                </p:cNvPr>
                <p:cNvPicPr/>
                <p:nvPr/>
              </p:nvPicPr>
              <p:blipFill>
                <a:blip r:embed="rId97"/>
                <a:stretch>
                  <a:fillRect/>
                </a:stretch>
              </p:blipFill>
              <p:spPr>
                <a:xfrm>
                  <a:off x="2701120" y="1383440"/>
                  <a:ext cx="32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 name="Freihand 36">
                  <a:extLst>
                    <a:ext uri="{FF2B5EF4-FFF2-40B4-BE49-F238E27FC236}">
                      <a16:creationId xmlns:a16="http://schemas.microsoft.com/office/drawing/2014/main" id="{C3EA4476-D496-E8A4-D736-5A6C51BE994D}"/>
                    </a:ext>
                  </a:extLst>
                </p14:cNvPr>
                <p14:cNvContentPartPr/>
                <p14:nvPr/>
              </p14:nvContentPartPr>
              <p14:xfrm>
                <a:off x="2574040" y="1298840"/>
                <a:ext cx="197280" cy="44640"/>
              </p14:xfrm>
            </p:contentPart>
          </mc:Choice>
          <mc:Fallback xmlns="">
            <p:pic>
              <p:nvPicPr>
                <p:cNvPr id="37" name="Freihand 36">
                  <a:extLst>
                    <a:ext uri="{FF2B5EF4-FFF2-40B4-BE49-F238E27FC236}">
                      <a16:creationId xmlns:a16="http://schemas.microsoft.com/office/drawing/2014/main" id="{C3EA4476-D496-E8A4-D736-5A6C51BE994D}"/>
                    </a:ext>
                  </a:extLst>
                </p:cNvPr>
                <p:cNvPicPr/>
                <p:nvPr/>
              </p:nvPicPr>
              <p:blipFill>
                <a:blip r:embed="rId99"/>
                <a:stretch>
                  <a:fillRect/>
                </a:stretch>
              </p:blipFill>
              <p:spPr>
                <a:xfrm>
                  <a:off x="2565040" y="1289840"/>
                  <a:ext cx="214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D9744A58-0558-F9AB-70F8-3E7CD4162B23}"/>
                    </a:ext>
                  </a:extLst>
                </p14:cNvPr>
                <p14:cNvContentPartPr/>
                <p14:nvPr/>
              </p14:nvContentPartPr>
              <p14:xfrm>
                <a:off x="2877520" y="1171040"/>
                <a:ext cx="121680" cy="428400"/>
              </p14:xfrm>
            </p:contentPart>
          </mc:Choice>
          <mc:Fallback xmlns="">
            <p:pic>
              <p:nvPicPr>
                <p:cNvPr id="39" name="Freihand 38">
                  <a:extLst>
                    <a:ext uri="{FF2B5EF4-FFF2-40B4-BE49-F238E27FC236}">
                      <a16:creationId xmlns:a16="http://schemas.microsoft.com/office/drawing/2014/main" id="{D9744A58-0558-F9AB-70F8-3E7CD4162B23}"/>
                    </a:ext>
                  </a:extLst>
                </p:cNvPr>
                <p:cNvPicPr/>
                <p:nvPr/>
              </p:nvPicPr>
              <p:blipFill>
                <a:blip r:embed="rId101"/>
                <a:stretch>
                  <a:fillRect/>
                </a:stretch>
              </p:blipFill>
              <p:spPr>
                <a:xfrm>
                  <a:off x="2868880" y="1162040"/>
                  <a:ext cx="13932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B7703764-E972-E40E-CBE6-9D6F1D414288}"/>
                    </a:ext>
                  </a:extLst>
                </p14:cNvPr>
                <p14:cNvContentPartPr/>
                <p14:nvPr/>
              </p14:nvContentPartPr>
              <p14:xfrm>
                <a:off x="3046360" y="1292360"/>
                <a:ext cx="149760" cy="192600"/>
              </p14:xfrm>
            </p:contentPart>
          </mc:Choice>
          <mc:Fallback xmlns="">
            <p:pic>
              <p:nvPicPr>
                <p:cNvPr id="40" name="Freihand 39">
                  <a:extLst>
                    <a:ext uri="{FF2B5EF4-FFF2-40B4-BE49-F238E27FC236}">
                      <a16:creationId xmlns:a16="http://schemas.microsoft.com/office/drawing/2014/main" id="{B7703764-E972-E40E-CBE6-9D6F1D414288}"/>
                    </a:ext>
                  </a:extLst>
                </p:cNvPr>
                <p:cNvPicPr/>
                <p:nvPr/>
              </p:nvPicPr>
              <p:blipFill>
                <a:blip r:embed="rId103"/>
                <a:stretch>
                  <a:fillRect/>
                </a:stretch>
              </p:blipFill>
              <p:spPr>
                <a:xfrm>
                  <a:off x="3037360" y="1283720"/>
                  <a:ext cx="167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1A2F7375-8E48-8C53-C84E-E02876B3C6C1}"/>
                    </a:ext>
                  </a:extLst>
                </p14:cNvPr>
                <p14:cNvContentPartPr/>
                <p14:nvPr/>
              </p14:nvContentPartPr>
              <p14:xfrm>
                <a:off x="3241840" y="1222520"/>
                <a:ext cx="64800" cy="344520"/>
              </p14:xfrm>
            </p:contentPart>
          </mc:Choice>
          <mc:Fallback xmlns="">
            <p:pic>
              <p:nvPicPr>
                <p:cNvPr id="41" name="Freihand 40">
                  <a:extLst>
                    <a:ext uri="{FF2B5EF4-FFF2-40B4-BE49-F238E27FC236}">
                      <a16:creationId xmlns:a16="http://schemas.microsoft.com/office/drawing/2014/main" id="{1A2F7375-8E48-8C53-C84E-E02876B3C6C1}"/>
                    </a:ext>
                  </a:extLst>
                </p:cNvPr>
                <p:cNvPicPr/>
                <p:nvPr/>
              </p:nvPicPr>
              <p:blipFill>
                <a:blip r:embed="rId105"/>
                <a:stretch>
                  <a:fillRect/>
                </a:stretch>
              </p:blipFill>
              <p:spPr>
                <a:xfrm>
                  <a:off x="3232840" y="1213880"/>
                  <a:ext cx="824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3" name="Freihand 42">
                  <a:extLst>
                    <a:ext uri="{FF2B5EF4-FFF2-40B4-BE49-F238E27FC236}">
                      <a16:creationId xmlns:a16="http://schemas.microsoft.com/office/drawing/2014/main" id="{E73313AA-B54B-0D21-81DD-E8B9144D4038}"/>
                    </a:ext>
                  </a:extLst>
                </p14:cNvPr>
                <p14:cNvContentPartPr/>
                <p14:nvPr/>
              </p14:nvContentPartPr>
              <p14:xfrm>
                <a:off x="3879400" y="1324040"/>
                <a:ext cx="164880" cy="4320"/>
              </p14:xfrm>
            </p:contentPart>
          </mc:Choice>
          <mc:Fallback xmlns="">
            <p:pic>
              <p:nvPicPr>
                <p:cNvPr id="43" name="Freihand 42">
                  <a:extLst>
                    <a:ext uri="{FF2B5EF4-FFF2-40B4-BE49-F238E27FC236}">
                      <a16:creationId xmlns:a16="http://schemas.microsoft.com/office/drawing/2014/main" id="{E73313AA-B54B-0D21-81DD-E8B9144D4038}"/>
                    </a:ext>
                  </a:extLst>
                </p:cNvPr>
                <p:cNvPicPr/>
                <p:nvPr/>
              </p:nvPicPr>
              <p:blipFill>
                <a:blip r:embed="rId107"/>
                <a:stretch>
                  <a:fillRect/>
                </a:stretch>
              </p:blipFill>
              <p:spPr>
                <a:xfrm>
                  <a:off x="3870400" y="1315040"/>
                  <a:ext cx="182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4" name="Freihand 43">
                  <a:extLst>
                    <a:ext uri="{FF2B5EF4-FFF2-40B4-BE49-F238E27FC236}">
                      <a16:creationId xmlns:a16="http://schemas.microsoft.com/office/drawing/2014/main" id="{17A2B770-E56A-C5DB-5EEF-92B6F587F64A}"/>
                    </a:ext>
                  </a:extLst>
                </p14:cNvPr>
                <p14:cNvContentPartPr/>
                <p14:nvPr/>
              </p14:nvContentPartPr>
              <p14:xfrm>
                <a:off x="3917200" y="1378760"/>
                <a:ext cx="141120" cy="23760"/>
              </p14:xfrm>
            </p:contentPart>
          </mc:Choice>
          <mc:Fallback xmlns="">
            <p:pic>
              <p:nvPicPr>
                <p:cNvPr id="44" name="Freihand 43">
                  <a:extLst>
                    <a:ext uri="{FF2B5EF4-FFF2-40B4-BE49-F238E27FC236}">
                      <a16:creationId xmlns:a16="http://schemas.microsoft.com/office/drawing/2014/main" id="{17A2B770-E56A-C5DB-5EEF-92B6F587F64A}"/>
                    </a:ext>
                  </a:extLst>
                </p:cNvPr>
                <p:cNvPicPr/>
                <p:nvPr/>
              </p:nvPicPr>
              <p:blipFill>
                <a:blip r:embed="rId109"/>
                <a:stretch>
                  <a:fillRect/>
                </a:stretch>
              </p:blipFill>
              <p:spPr>
                <a:xfrm>
                  <a:off x="3908200" y="1370120"/>
                  <a:ext cx="158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 name="Freihand 45">
                  <a:extLst>
                    <a:ext uri="{FF2B5EF4-FFF2-40B4-BE49-F238E27FC236}">
                      <a16:creationId xmlns:a16="http://schemas.microsoft.com/office/drawing/2014/main" id="{C1D0CE58-0233-5755-A7FD-A64EB7432F26}"/>
                    </a:ext>
                  </a:extLst>
                </p14:cNvPr>
                <p14:cNvContentPartPr/>
                <p14:nvPr/>
              </p14:nvContentPartPr>
              <p14:xfrm>
                <a:off x="4179280" y="1271120"/>
                <a:ext cx="146160" cy="177480"/>
              </p14:xfrm>
            </p:contentPart>
          </mc:Choice>
          <mc:Fallback xmlns="">
            <p:pic>
              <p:nvPicPr>
                <p:cNvPr id="46" name="Freihand 45">
                  <a:extLst>
                    <a:ext uri="{FF2B5EF4-FFF2-40B4-BE49-F238E27FC236}">
                      <a16:creationId xmlns:a16="http://schemas.microsoft.com/office/drawing/2014/main" id="{C1D0CE58-0233-5755-A7FD-A64EB7432F26}"/>
                    </a:ext>
                  </a:extLst>
                </p:cNvPr>
                <p:cNvPicPr/>
                <p:nvPr/>
              </p:nvPicPr>
              <p:blipFill>
                <a:blip r:embed="rId111"/>
                <a:stretch>
                  <a:fillRect/>
                </a:stretch>
              </p:blipFill>
              <p:spPr>
                <a:xfrm>
                  <a:off x="4170640" y="1262480"/>
                  <a:ext cx="16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 name="Freihand 46">
                  <a:extLst>
                    <a:ext uri="{FF2B5EF4-FFF2-40B4-BE49-F238E27FC236}">
                      <a16:creationId xmlns:a16="http://schemas.microsoft.com/office/drawing/2014/main" id="{BBC3B687-B87E-EDD5-53D9-CA7EE8A81867}"/>
                    </a:ext>
                  </a:extLst>
                </p14:cNvPr>
                <p14:cNvContentPartPr/>
                <p14:nvPr/>
              </p14:nvContentPartPr>
              <p14:xfrm>
                <a:off x="4789840" y="1078160"/>
                <a:ext cx="190800" cy="235080"/>
              </p14:xfrm>
            </p:contentPart>
          </mc:Choice>
          <mc:Fallback xmlns="">
            <p:pic>
              <p:nvPicPr>
                <p:cNvPr id="47" name="Freihand 46">
                  <a:extLst>
                    <a:ext uri="{FF2B5EF4-FFF2-40B4-BE49-F238E27FC236}">
                      <a16:creationId xmlns:a16="http://schemas.microsoft.com/office/drawing/2014/main" id="{BBC3B687-B87E-EDD5-53D9-CA7EE8A81867}"/>
                    </a:ext>
                  </a:extLst>
                </p:cNvPr>
                <p:cNvPicPr/>
                <p:nvPr/>
              </p:nvPicPr>
              <p:blipFill>
                <a:blip r:embed="rId113"/>
                <a:stretch>
                  <a:fillRect/>
                </a:stretch>
              </p:blipFill>
              <p:spPr>
                <a:xfrm>
                  <a:off x="4781200" y="1069160"/>
                  <a:ext cx="208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 name="Freihand 47">
                  <a:extLst>
                    <a:ext uri="{FF2B5EF4-FFF2-40B4-BE49-F238E27FC236}">
                      <a16:creationId xmlns:a16="http://schemas.microsoft.com/office/drawing/2014/main" id="{69C021BA-977E-D59E-2DD7-14D8B5F519B7}"/>
                    </a:ext>
                  </a:extLst>
                </p14:cNvPr>
                <p14:cNvContentPartPr/>
                <p14:nvPr/>
              </p14:nvContentPartPr>
              <p14:xfrm>
                <a:off x="5165320" y="1109120"/>
                <a:ext cx="47160" cy="164160"/>
              </p14:xfrm>
            </p:contentPart>
          </mc:Choice>
          <mc:Fallback xmlns="">
            <p:pic>
              <p:nvPicPr>
                <p:cNvPr id="48" name="Freihand 47">
                  <a:extLst>
                    <a:ext uri="{FF2B5EF4-FFF2-40B4-BE49-F238E27FC236}">
                      <a16:creationId xmlns:a16="http://schemas.microsoft.com/office/drawing/2014/main" id="{69C021BA-977E-D59E-2DD7-14D8B5F519B7}"/>
                    </a:ext>
                  </a:extLst>
                </p:cNvPr>
                <p:cNvPicPr/>
                <p:nvPr/>
              </p:nvPicPr>
              <p:blipFill>
                <a:blip r:embed="rId115"/>
                <a:stretch>
                  <a:fillRect/>
                </a:stretch>
              </p:blipFill>
              <p:spPr>
                <a:xfrm>
                  <a:off x="5156320" y="1100120"/>
                  <a:ext cx="64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 name="Freihand 48">
                  <a:extLst>
                    <a:ext uri="{FF2B5EF4-FFF2-40B4-BE49-F238E27FC236}">
                      <a16:creationId xmlns:a16="http://schemas.microsoft.com/office/drawing/2014/main" id="{95C5025C-CA4A-2C86-1D19-8EA056CB4296}"/>
                    </a:ext>
                  </a:extLst>
                </p14:cNvPr>
                <p14:cNvContentPartPr/>
                <p14:nvPr/>
              </p14:nvContentPartPr>
              <p14:xfrm>
                <a:off x="5245240" y="1070960"/>
                <a:ext cx="45720" cy="185040"/>
              </p14:xfrm>
            </p:contentPart>
          </mc:Choice>
          <mc:Fallback xmlns="">
            <p:pic>
              <p:nvPicPr>
                <p:cNvPr id="49" name="Freihand 48">
                  <a:extLst>
                    <a:ext uri="{FF2B5EF4-FFF2-40B4-BE49-F238E27FC236}">
                      <a16:creationId xmlns:a16="http://schemas.microsoft.com/office/drawing/2014/main" id="{95C5025C-CA4A-2C86-1D19-8EA056CB4296}"/>
                    </a:ext>
                  </a:extLst>
                </p:cNvPr>
                <p:cNvPicPr/>
                <p:nvPr/>
              </p:nvPicPr>
              <p:blipFill>
                <a:blip r:embed="rId117"/>
                <a:stretch>
                  <a:fillRect/>
                </a:stretch>
              </p:blipFill>
              <p:spPr>
                <a:xfrm>
                  <a:off x="5236600" y="1062320"/>
                  <a:ext cx="63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0" name="Freihand 49">
                  <a:extLst>
                    <a:ext uri="{FF2B5EF4-FFF2-40B4-BE49-F238E27FC236}">
                      <a16:creationId xmlns:a16="http://schemas.microsoft.com/office/drawing/2014/main" id="{1D0AD4C2-F74E-1C2F-25F7-9359B0A61648}"/>
                    </a:ext>
                  </a:extLst>
                </p14:cNvPr>
                <p14:cNvContentPartPr/>
                <p14:nvPr/>
              </p14:nvContentPartPr>
              <p14:xfrm>
                <a:off x="5172880" y="974480"/>
                <a:ext cx="198360" cy="30600"/>
              </p14:xfrm>
            </p:contentPart>
          </mc:Choice>
          <mc:Fallback xmlns="">
            <p:pic>
              <p:nvPicPr>
                <p:cNvPr id="50" name="Freihand 49">
                  <a:extLst>
                    <a:ext uri="{FF2B5EF4-FFF2-40B4-BE49-F238E27FC236}">
                      <a16:creationId xmlns:a16="http://schemas.microsoft.com/office/drawing/2014/main" id="{1D0AD4C2-F74E-1C2F-25F7-9359B0A61648}"/>
                    </a:ext>
                  </a:extLst>
                </p:cNvPr>
                <p:cNvPicPr/>
                <p:nvPr/>
              </p:nvPicPr>
              <p:blipFill>
                <a:blip r:embed="rId119"/>
                <a:stretch>
                  <a:fillRect/>
                </a:stretch>
              </p:blipFill>
              <p:spPr>
                <a:xfrm>
                  <a:off x="5163880" y="965840"/>
                  <a:ext cx="216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 name="Freihand 50">
                  <a:extLst>
                    <a:ext uri="{FF2B5EF4-FFF2-40B4-BE49-F238E27FC236}">
                      <a16:creationId xmlns:a16="http://schemas.microsoft.com/office/drawing/2014/main" id="{E4BF80D1-C988-2B13-5047-78997AA544CF}"/>
                    </a:ext>
                  </a:extLst>
                </p14:cNvPr>
                <p14:cNvContentPartPr/>
                <p14:nvPr/>
              </p14:nvContentPartPr>
              <p14:xfrm>
                <a:off x="4766800" y="1357520"/>
                <a:ext cx="618480" cy="105840"/>
              </p14:xfrm>
            </p:contentPart>
          </mc:Choice>
          <mc:Fallback xmlns="">
            <p:pic>
              <p:nvPicPr>
                <p:cNvPr id="51" name="Freihand 50">
                  <a:extLst>
                    <a:ext uri="{FF2B5EF4-FFF2-40B4-BE49-F238E27FC236}">
                      <a16:creationId xmlns:a16="http://schemas.microsoft.com/office/drawing/2014/main" id="{E4BF80D1-C988-2B13-5047-78997AA544CF}"/>
                    </a:ext>
                  </a:extLst>
                </p:cNvPr>
                <p:cNvPicPr/>
                <p:nvPr/>
              </p:nvPicPr>
              <p:blipFill>
                <a:blip r:embed="rId121"/>
                <a:stretch>
                  <a:fillRect/>
                </a:stretch>
              </p:blipFill>
              <p:spPr>
                <a:xfrm>
                  <a:off x="4757800" y="1348520"/>
                  <a:ext cx="63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 name="Freihand 51">
                  <a:extLst>
                    <a:ext uri="{FF2B5EF4-FFF2-40B4-BE49-F238E27FC236}">
                      <a16:creationId xmlns:a16="http://schemas.microsoft.com/office/drawing/2014/main" id="{E95D66ED-F712-D635-5713-41978310AD0A}"/>
                    </a:ext>
                  </a:extLst>
                </p14:cNvPr>
                <p14:cNvContentPartPr/>
                <p14:nvPr/>
              </p14:nvContentPartPr>
              <p14:xfrm>
                <a:off x="4804960" y="1522040"/>
                <a:ext cx="201960" cy="292680"/>
              </p14:xfrm>
            </p:contentPart>
          </mc:Choice>
          <mc:Fallback xmlns="">
            <p:pic>
              <p:nvPicPr>
                <p:cNvPr id="52" name="Freihand 51">
                  <a:extLst>
                    <a:ext uri="{FF2B5EF4-FFF2-40B4-BE49-F238E27FC236}">
                      <a16:creationId xmlns:a16="http://schemas.microsoft.com/office/drawing/2014/main" id="{E95D66ED-F712-D635-5713-41978310AD0A}"/>
                    </a:ext>
                  </a:extLst>
                </p:cNvPr>
                <p:cNvPicPr/>
                <p:nvPr/>
              </p:nvPicPr>
              <p:blipFill>
                <a:blip r:embed="rId123"/>
                <a:stretch>
                  <a:fillRect/>
                </a:stretch>
              </p:blipFill>
              <p:spPr>
                <a:xfrm>
                  <a:off x="4796320" y="1513040"/>
                  <a:ext cx="2196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3" name="Freihand 52">
                  <a:extLst>
                    <a:ext uri="{FF2B5EF4-FFF2-40B4-BE49-F238E27FC236}">
                      <a16:creationId xmlns:a16="http://schemas.microsoft.com/office/drawing/2014/main" id="{B36C2E55-72FF-1B8F-EFA5-64588E7A099D}"/>
                    </a:ext>
                  </a:extLst>
                </p14:cNvPr>
                <p14:cNvContentPartPr/>
                <p14:nvPr/>
              </p14:nvContentPartPr>
              <p14:xfrm>
                <a:off x="5129320" y="1546520"/>
                <a:ext cx="218520" cy="267480"/>
              </p14:xfrm>
            </p:contentPart>
          </mc:Choice>
          <mc:Fallback xmlns="">
            <p:pic>
              <p:nvPicPr>
                <p:cNvPr id="53" name="Freihand 52">
                  <a:extLst>
                    <a:ext uri="{FF2B5EF4-FFF2-40B4-BE49-F238E27FC236}">
                      <a16:creationId xmlns:a16="http://schemas.microsoft.com/office/drawing/2014/main" id="{B36C2E55-72FF-1B8F-EFA5-64588E7A099D}"/>
                    </a:ext>
                  </a:extLst>
                </p:cNvPr>
                <p:cNvPicPr/>
                <p:nvPr/>
              </p:nvPicPr>
              <p:blipFill>
                <a:blip r:embed="rId125"/>
                <a:stretch>
                  <a:fillRect/>
                </a:stretch>
              </p:blipFill>
              <p:spPr>
                <a:xfrm>
                  <a:off x="5120320" y="1537520"/>
                  <a:ext cx="236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 name="Freihand 55">
                  <a:extLst>
                    <a:ext uri="{FF2B5EF4-FFF2-40B4-BE49-F238E27FC236}">
                      <a16:creationId xmlns:a16="http://schemas.microsoft.com/office/drawing/2014/main" id="{0E44F1F3-EC3A-416F-4053-3C153C079F5A}"/>
                    </a:ext>
                  </a:extLst>
                </p14:cNvPr>
                <p14:cNvContentPartPr/>
                <p14:nvPr/>
              </p14:nvContentPartPr>
              <p14:xfrm>
                <a:off x="5589040" y="1352480"/>
                <a:ext cx="180000" cy="17280"/>
              </p14:xfrm>
            </p:contentPart>
          </mc:Choice>
          <mc:Fallback xmlns="">
            <p:pic>
              <p:nvPicPr>
                <p:cNvPr id="56" name="Freihand 55">
                  <a:extLst>
                    <a:ext uri="{FF2B5EF4-FFF2-40B4-BE49-F238E27FC236}">
                      <a16:creationId xmlns:a16="http://schemas.microsoft.com/office/drawing/2014/main" id="{0E44F1F3-EC3A-416F-4053-3C153C079F5A}"/>
                    </a:ext>
                  </a:extLst>
                </p:cNvPr>
                <p:cNvPicPr/>
                <p:nvPr/>
              </p:nvPicPr>
              <p:blipFill>
                <a:blip r:embed="rId127"/>
                <a:stretch>
                  <a:fillRect/>
                </a:stretch>
              </p:blipFill>
              <p:spPr>
                <a:xfrm>
                  <a:off x="5580040" y="1343480"/>
                  <a:ext cx="197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7" name="Freihand 56">
                  <a:extLst>
                    <a:ext uri="{FF2B5EF4-FFF2-40B4-BE49-F238E27FC236}">
                      <a16:creationId xmlns:a16="http://schemas.microsoft.com/office/drawing/2014/main" id="{34C721F7-2F00-6961-803E-563F009358A7}"/>
                    </a:ext>
                  </a:extLst>
                </p14:cNvPr>
                <p14:cNvContentPartPr/>
                <p14:nvPr/>
              </p14:nvContentPartPr>
              <p14:xfrm>
                <a:off x="5624320" y="1464440"/>
                <a:ext cx="205920" cy="36360"/>
              </p14:xfrm>
            </p:contentPart>
          </mc:Choice>
          <mc:Fallback xmlns="">
            <p:pic>
              <p:nvPicPr>
                <p:cNvPr id="57" name="Freihand 56">
                  <a:extLst>
                    <a:ext uri="{FF2B5EF4-FFF2-40B4-BE49-F238E27FC236}">
                      <a16:creationId xmlns:a16="http://schemas.microsoft.com/office/drawing/2014/main" id="{34C721F7-2F00-6961-803E-563F009358A7}"/>
                    </a:ext>
                  </a:extLst>
                </p:cNvPr>
                <p:cNvPicPr/>
                <p:nvPr/>
              </p:nvPicPr>
              <p:blipFill>
                <a:blip r:embed="rId129"/>
                <a:stretch>
                  <a:fillRect/>
                </a:stretch>
              </p:blipFill>
              <p:spPr>
                <a:xfrm>
                  <a:off x="5615320" y="1455800"/>
                  <a:ext cx="223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9" name="Freihand 58">
                  <a:extLst>
                    <a:ext uri="{FF2B5EF4-FFF2-40B4-BE49-F238E27FC236}">
                      <a16:creationId xmlns:a16="http://schemas.microsoft.com/office/drawing/2014/main" id="{822EE07D-D39D-0AF8-96E0-1D41C5C5F4D4}"/>
                    </a:ext>
                  </a:extLst>
                </p14:cNvPr>
                <p14:cNvContentPartPr/>
                <p14:nvPr/>
              </p14:nvContentPartPr>
              <p14:xfrm>
                <a:off x="6511000" y="1376240"/>
                <a:ext cx="2160" cy="11160"/>
              </p14:xfrm>
            </p:contentPart>
          </mc:Choice>
          <mc:Fallback xmlns="">
            <p:pic>
              <p:nvPicPr>
                <p:cNvPr id="59" name="Freihand 58">
                  <a:extLst>
                    <a:ext uri="{FF2B5EF4-FFF2-40B4-BE49-F238E27FC236}">
                      <a16:creationId xmlns:a16="http://schemas.microsoft.com/office/drawing/2014/main" id="{822EE07D-D39D-0AF8-96E0-1D41C5C5F4D4}"/>
                    </a:ext>
                  </a:extLst>
                </p:cNvPr>
                <p:cNvPicPr/>
                <p:nvPr/>
              </p:nvPicPr>
              <p:blipFill>
                <a:blip r:embed="rId131"/>
                <a:stretch>
                  <a:fillRect/>
                </a:stretch>
              </p:blipFill>
              <p:spPr>
                <a:xfrm>
                  <a:off x="6502360" y="1367600"/>
                  <a:ext cx="19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0" name="Freihand 59">
                  <a:extLst>
                    <a:ext uri="{FF2B5EF4-FFF2-40B4-BE49-F238E27FC236}">
                      <a16:creationId xmlns:a16="http://schemas.microsoft.com/office/drawing/2014/main" id="{47F96985-184B-1E5F-ED99-B19ABDA0B192}"/>
                    </a:ext>
                  </a:extLst>
                </p14:cNvPr>
                <p14:cNvContentPartPr/>
                <p14:nvPr/>
              </p14:nvContentPartPr>
              <p14:xfrm>
                <a:off x="6636640" y="1065920"/>
                <a:ext cx="239040" cy="246960"/>
              </p14:xfrm>
            </p:contentPart>
          </mc:Choice>
          <mc:Fallback xmlns="">
            <p:pic>
              <p:nvPicPr>
                <p:cNvPr id="60" name="Freihand 59">
                  <a:extLst>
                    <a:ext uri="{FF2B5EF4-FFF2-40B4-BE49-F238E27FC236}">
                      <a16:creationId xmlns:a16="http://schemas.microsoft.com/office/drawing/2014/main" id="{47F96985-184B-1E5F-ED99-B19ABDA0B192}"/>
                    </a:ext>
                  </a:extLst>
                </p:cNvPr>
                <p:cNvPicPr/>
                <p:nvPr/>
              </p:nvPicPr>
              <p:blipFill>
                <a:blip r:embed="rId133"/>
                <a:stretch>
                  <a:fillRect/>
                </a:stretch>
              </p:blipFill>
              <p:spPr>
                <a:xfrm>
                  <a:off x="6628000" y="1056920"/>
                  <a:ext cx="256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2" name="Freihand 61">
                  <a:extLst>
                    <a:ext uri="{FF2B5EF4-FFF2-40B4-BE49-F238E27FC236}">
                      <a16:creationId xmlns:a16="http://schemas.microsoft.com/office/drawing/2014/main" id="{8B10693B-632F-9D32-CABA-9E17C2894C3D}"/>
                    </a:ext>
                  </a:extLst>
                </p14:cNvPr>
                <p14:cNvContentPartPr/>
                <p14:nvPr/>
              </p14:nvContentPartPr>
              <p14:xfrm>
                <a:off x="7029040" y="1123520"/>
                <a:ext cx="63360" cy="103320"/>
              </p14:xfrm>
            </p:contentPart>
          </mc:Choice>
          <mc:Fallback xmlns="">
            <p:pic>
              <p:nvPicPr>
                <p:cNvPr id="62" name="Freihand 61">
                  <a:extLst>
                    <a:ext uri="{FF2B5EF4-FFF2-40B4-BE49-F238E27FC236}">
                      <a16:creationId xmlns:a16="http://schemas.microsoft.com/office/drawing/2014/main" id="{8B10693B-632F-9D32-CABA-9E17C2894C3D}"/>
                    </a:ext>
                  </a:extLst>
                </p:cNvPr>
                <p:cNvPicPr/>
                <p:nvPr/>
              </p:nvPicPr>
              <p:blipFill>
                <a:blip r:embed="rId135"/>
                <a:stretch>
                  <a:fillRect/>
                </a:stretch>
              </p:blipFill>
              <p:spPr>
                <a:xfrm>
                  <a:off x="7020040" y="1114880"/>
                  <a:ext cx="81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3" name="Freihand 62">
                  <a:extLst>
                    <a:ext uri="{FF2B5EF4-FFF2-40B4-BE49-F238E27FC236}">
                      <a16:creationId xmlns:a16="http://schemas.microsoft.com/office/drawing/2014/main" id="{8708F7A3-B218-E15C-5BBD-A596FF4F39F2}"/>
                    </a:ext>
                  </a:extLst>
                </p14:cNvPr>
                <p14:cNvContentPartPr/>
                <p14:nvPr/>
              </p14:nvContentPartPr>
              <p14:xfrm>
                <a:off x="7013560" y="1140080"/>
                <a:ext cx="120960" cy="275040"/>
              </p14:xfrm>
            </p:contentPart>
          </mc:Choice>
          <mc:Fallback xmlns="">
            <p:pic>
              <p:nvPicPr>
                <p:cNvPr id="63" name="Freihand 62">
                  <a:extLst>
                    <a:ext uri="{FF2B5EF4-FFF2-40B4-BE49-F238E27FC236}">
                      <a16:creationId xmlns:a16="http://schemas.microsoft.com/office/drawing/2014/main" id="{8708F7A3-B218-E15C-5BBD-A596FF4F39F2}"/>
                    </a:ext>
                  </a:extLst>
                </p:cNvPr>
                <p:cNvPicPr/>
                <p:nvPr/>
              </p:nvPicPr>
              <p:blipFill>
                <a:blip r:embed="rId137"/>
                <a:stretch>
                  <a:fillRect/>
                </a:stretch>
              </p:blipFill>
              <p:spPr>
                <a:xfrm>
                  <a:off x="7004920" y="1131080"/>
                  <a:ext cx="138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5" name="Freihand 64">
                  <a:extLst>
                    <a:ext uri="{FF2B5EF4-FFF2-40B4-BE49-F238E27FC236}">
                      <a16:creationId xmlns:a16="http://schemas.microsoft.com/office/drawing/2014/main" id="{A0DAA164-9E9E-00F2-EBE5-D425E3011DB9}"/>
                    </a:ext>
                  </a:extLst>
                </p14:cNvPr>
                <p14:cNvContentPartPr/>
                <p14:nvPr/>
              </p14:nvContentPartPr>
              <p14:xfrm>
                <a:off x="6766240" y="1368320"/>
                <a:ext cx="477000" cy="46080"/>
              </p14:xfrm>
            </p:contentPart>
          </mc:Choice>
          <mc:Fallback xmlns="">
            <p:pic>
              <p:nvPicPr>
                <p:cNvPr id="65" name="Freihand 64">
                  <a:extLst>
                    <a:ext uri="{FF2B5EF4-FFF2-40B4-BE49-F238E27FC236}">
                      <a16:creationId xmlns:a16="http://schemas.microsoft.com/office/drawing/2014/main" id="{A0DAA164-9E9E-00F2-EBE5-D425E3011DB9}"/>
                    </a:ext>
                  </a:extLst>
                </p:cNvPr>
                <p:cNvPicPr/>
                <p:nvPr/>
              </p:nvPicPr>
              <p:blipFill>
                <a:blip r:embed="rId139"/>
                <a:stretch>
                  <a:fillRect/>
                </a:stretch>
              </p:blipFill>
              <p:spPr>
                <a:xfrm>
                  <a:off x="6757600" y="1359320"/>
                  <a:ext cx="494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9B9A13B7-1E00-0A39-5B0A-559B92BE8139}"/>
                    </a:ext>
                  </a:extLst>
                </p14:cNvPr>
                <p14:cNvContentPartPr/>
                <p14:nvPr/>
              </p14:nvContentPartPr>
              <p14:xfrm>
                <a:off x="6738160" y="1497920"/>
                <a:ext cx="154800" cy="224640"/>
              </p14:xfrm>
            </p:contentPart>
          </mc:Choice>
          <mc:Fallback xmlns="">
            <p:pic>
              <p:nvPicPr>
                <p:cNvPr id="67" name="Freihand 66">
                  <a:extLst>
                    <a:ext uri="{FF2B5EF4-FFF2-40B4-BE49-F238E27FC236}">
                      <a16:creationId xmlns:a16="http://schemas.microsoft.com/office/drawing/2014/main" id="{9B9A13B7-1E00-0A39-5B0A-559B92BE8139}"/>
                    </a:ext>
                  </a:extLst>
                </p:cNvPr>
                <p:cNvPicPr/>
                <p:nvPr/>
              </p:nvPicPr>
              <p:blipFill>
                <a:blip r:embed="rId141"/>
                <a:stretch>
                  <a:fillRect/>
                </a:stretch>
              </p:blipFill>
              <p:spPr>
                <a:xfrm>
                  <a:off x="6729520" y="1489280"/>
                  <a:ext cx="1724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8" name="Freihand 67">
                  <a:extLst>
                    <a:ext uri="{FF2B5EF4-FFF2-40B4-BE49-F238E27FC236}">
                      <a16:creationId xmlns:a16="http://schemas.microsoft.com/office/drawing/2014/main" id="{AD05CC89-2A83-B78F-2BB2-ABD93F9BDBCA}"/>
                    </a:ext>
                  </a:extLst>
                </p14:cNvPr>
                <p14:cNvContentPartPr/>
                <p14:nvPr/>
              </p14:nvContentPartPr>
              <p14:xfrm>
                <a:off x="7002400" y="1495040"/>
                <a:ext cx="165600" cy="231840"/>
              </p14:xfrm>
            </p:contentPart>
          </mc:Choice>
          <mc:Fallback xmlns="">
            <p:pic>
              <p:nvPicPr>
                <p:cNvPr id="68" name="Freihand 67">
                  <a:extLst>
                    <a:ext uri="{FF2B5EF4-FFF2-40B4-BE49-F238E27FC236}">
                      <a16:creationId xmlns:a16="http://schemas.microsoft.com/office/drawing/2014/main" id="{AD05CC89-2A83-B78F-2BB2-ABD93F9BDBCA}"/>
                    </a:ext>
                  </a:extLst>
                </p:cNvPr>
                <p:cNvPicPr/>
                <p:nvPr/>
              </p:nvPicPr>
              <p:blipFill>
                <a:blip r:embed="rId143"/>
                <a:stretch>
                  <a:fillRect/>
                </a:stretch>
              </p:blipFill>
              <p:spPr>
                <a:xfrm>
                  <a:off x="6993400" y="1486040"/>
                  <a:ext cx="183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 name="Freihand 7">
                  <a:extLst>
                    <a:ext uri="{FF2B5EF4-FFF2-40B4-BE49-F238E27FC236}">
                      <a16:creationId xmlns:a16="http://schemas.microsoft.com/office/drawing/2014/main" id="{DA27553D-CCD9-492B-DFC5-08892F23CFE1}"/>
                    </a:ext>
                  </a:extLst>
                </p14:cNvPr>
                <p14:cNvContentPartPr/>
                <p14:nvPr/>
              </p14:nvContentPartPr>
              <p14:xfrm>
                <a:off x="3268120" y="907880"/>
                <a:ext cx="154440" cy="33840"/>
              </p14:xfrm>
            </p:contentPart>
          </mc:Choice>
          <mc:Fallback xmlns="">
            <p:pic>
              <p:nvPicPr>
                <p:cNvPr id="8" name="Freihand 7">
                  <a:extLst>
                    <a:ext uri="{FF2B5EF4-FFF2-40B4-BE49-F238E27FC236}">
                      <a16:creationId xmlns:a16="http://schemas.microsoft.com/office/drawing/2014/main" id="{DA27553D-CCD9-492B-DFC5-08892F23CFE1}"/>
                    </a:ext>
                  </a:extLst>
                </p:cNvPr>
                <p:cNvPicPr/>
                <p:nvPr/>
              </p:nvPicPr>
              <p:blipFill>
                <a:blip r:embed="rId145"/>
                <a:stretch>
                  <a:fillRect/>
                </a:stretch>
              </p:blipFill>
              <p:spPr>
                <a:xfrm>
                  <a:off x="3259120" y="899240"/>
                  <a:ext cx="172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 name="Freihand 8">
                  <a:extLst>
                    <a:ext uri="{FF2B5EF4-FFF2-40B4-BE49-F238E27FC236}">
                      <a16:creationId xmlns:a16="http://schemas.microsoft.com/office/drawing/2014/main" id="{02E7512E-EE64-E37E-BAEA-8096325E774B}"/>
                    </a:ext>
                  </a:extLst>
                </p14:cNvPr>
                <p14:cNvContentPartPr/>
                <p14:nvPr/>
              </p14:nvContentPartPr>
              <p14:xfrm>
                <a:off x="3824320" y="919760"/>
                <a:ext cx="171360" cy="24120"/>
              </p14:xfrm>
            </p:contentPart>
          </mc:Choice>
          <mc:Fallback xmlns="">
            <p:pic>
              <p:nvPicPr>
                <p:cNvPr id="9" name="Freihand 8">
                  <a:extLst>
                    <a:ext uri="{FF2B5EF4-FFF2-40B4-BE49-F238E27FC236}">
                      <a16:creationId xmlns:a16="http://schemas.microsoft.com/office/drawing/2014/main" id="{02E7512E-EE64-E37E-BAEA-8096325E774B}"/>
                    </a:ext>
                  </a:extLst>
                </p:cNvPr>
                <p:cNvPicPr/>
                <p:nvPr/>
              </p:nvPicPr>
              <p:blipFill>
                <a:blip r:embed="rId147"/>
                <a:stretch>
                  <a:fillRect/>
                </a:stretch>
              </p:blipFill>
              <p:spPr>
                <a:xfrm>
                  <a:off x="3815680" y="910760"/>
                  <a:ext cx="189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Freihand 72">
                  <a:extLst>
                    <a:ext uri="{FF2B5EF4-FFF2-40B4-BE49-F238E27FC236}">
                      <a16:creationId xmlns:a16="http://schemas.microsoft.com/office/drawing/2014/main" id="{48652B3A-5856-0822-16E9-9E016498424A}"/>
                    </a:ext>
                  </a:extLst>
                </p14:cNvPr>
                <p14:cNvContentPartPr/>
                <p14:nvPr/>
              </p14:nvContentPartPr>
              <p14:xfrm>
                <a:off x="7978720" y="1284080"/>
                <a:ext cx="248040" cy="185400"/>
              </p14:xfrm>
            </p:contentPart>
          </mc:Choice>
          <mc:Fallback xmlns="">
            <p:pic>
              <p:nvPicPr>
                <p:cNvPr id="73" name="Freihand 72">
                  <a:extLst>
                    <a:ext uri="{FF2B5EF4-FFF2-40B4-BE49-F238E27FC236}">
                      <a16:creationId xmlns:a16="http://schemas.microsoft.com/office/drawing/2014/main" id="{48652B3A-5856-0822-16E9-9E016498424A}"/>
                    </a:ext>
                  </a:extLst>
                </p:cNvPr>
                <p:cNvPicPr/>
                <p:nvPr/>
              </p:nvPicPr>
              <p:blipFill>
                <a:blip r:embed="rId149"/>
                <a:stretch>
                  <a:fillRect/>
                </a:stretch>
              </p:blipFill>
              <p:spPr>
                <a:xfrm>
                  <a:off x="7969720" y="1275080"/>
                  <a:ext cx="265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 name="Freihand 73">
                  <a:extLst>
                    <a:ext uri="{FF2B5EF4-FFF2-40B4-BE49-F238E27FC236}">
                      <a16:creationId xmlns:a16="http://schemas.microsoft.com/office/drawing/2014/main" id="{B7768D4F-8640-8554-3B64-B910ED10EA25}"/>
                    </a:ext>
                  </a:extLst>
                </p14:cNvPr>
                <p14:cNvContentPartPr/>
                <p14:nvPr/>
              </p14:nvContentPartPr>
              <p14:xfrm>
                <a:off x="8547520" y="1304960"/>
                <a:ext cx="173880" cy="19440"/>
              </p14:xfrm>
            </p:contentPart>
          </mc:Choice>
          <mc:Fallback xmlns="">
            <p:pic>
              <p:nvPicPr>
                <p:cNvPr id="74" name="Freihand 73">
                  <a:extLst>
                    <a:ext uri="{FF2B5EF4-FFF2-40B4-BE49-F238E27FC236}">
                      <a16:creationId xmlns:a16="http://schemas.microsoft.com/office/drawing/2014/main" id="{B7768D4F-8640-8554-3B64-B910ED10EA25}"/>
                    </a:ext>
                  </a:extLst>
                </p:cNvPr>
                <p:cNvPicPr/>
                <p:nvPr/>
              </p:nvPicPr>
              <p:blipFill>
                <a:blip r:embed="rId151"/>
                <a:stretch>
                  <a:fillRect/>
                </a:stretch>
              </p:blipFill>
              <p:spPr>
                <a:xfrm>
                  <a:off x="8538520" y="1296320"/>
                  <a:ext cx="191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5" name="Freihand 74">
                  <a:extLst>
                    <a:ext uri="{FF2B5EF4-FFF2-40B4-BE49-F238E27FC236}">
                      <a16:creationId xmlns:a16="http://schemas.microsoft.com/office/drawing/2014/main" id="{623DC72E-DF88-BEB0-1F16-BEB48C942C30}"/>
                    </a:ext>
                  </a:extLst>
                </p14:cNvPr>
                <p14:cNvContentPartPr/>
                <p14:nvPr/>
              </p14:nvContentPartPr>
              <p14:xfrm>
                <a:off x="8536000" y="1418720"/>
                <a:ext cx="178200" cy="18720"/>
              </p14:xfrm>
            </p:contentPart>
          </mc:Choice>
          <mc:Fallback xmlns="">
            <p:pic>
              <p:nvPicPr>
                <p:cNvPr id="75" name="Freihand 74">
                  <a:extLst>
                    <a:ext uri="{FF2B5EF4-FFF2-40B4-BE49-F238E27FC236}">
                      <a16:creationId xmlns:a16="http://schemas.microsoft.com/office/drawing/2014/main" id="{623DC72E-DF88-BEB0-1F16-BEB48C942C30}"/>
                    </a:ext>
                  </a:extLst>
                </p:cNvPr>
                <p:cNvPicPr/>
                <p:nvPr/>
              </p:nvPicPr>
              <p:blipFill>
                <a:blip r:embed="rId153"/>
                <a:stretch>
                  <a:fillRect/>
                </a:stretch>
              </p:blipFill>
              <p:spPr>
                <a:xfrm>
                  <a:off x="8527360" y="1409720"/>
                  <a:ext cx="195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6" name="Freihand 75">
                  <a:extLst>
                    <a:ext uri="{FF2B5EF4-FFF2-40B4-BE49-F238E27FC236}">
                      <a16:creationId xmlns:a16="http://schemas.microsoft.com/office/drawing/2014/main" id="{C29C976C-EB1F-4CCD-C5CE-130388CA6980}"/>
                    </a:ext>
                  </a:extLst>
                </p14:cNvPr>
                <p14:cNvContentPartPr/>
                <p14:nvPr/>
              </p14:nvContentPartPr>
              <p14:xfrm>
                <a:off x="9015520" y="1267520"/>
                <a:ext cx="213840" cy="222480"/>
              </p14:xfrm>
            </p:contentPart>
          </mc:Choice>
          <mc:Fallback xmlns="">
            <p:pic>
              <p:nvPicPr>
                <p:cNvPr id="76" name="Freihand 75">
                  <a:extLst>
                    <a:ext uri="{FF2B5EF4-FFF2-40B4-BE49-F238E27FC236}">
                      <a16:creationId xmlns:a16="http://schemas.microsoft.com/office/drawing/2014/main" id="{C29C976C-EB1F-4CCD-C5CE-130388CA6980}"/>
                    </a:ext>
                  </a:extLst>
                </p:cNvPr>
                <p:cNvPicPr/>
                <p:nvPr/>
              </p:nvPicPr>
              <p:blipFill>
                <a:blip r:embed="rId155"/>
                <a:stretch>
                  <a:fillRect/>
                </a:stretch>
              </p:blipFill>
              <p:spPr>
                <a:xfrm>
                  <a:off x="9006880" y="1258520"/>
                  <a:ext cx="231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Freihand 102">
                  <a:extLst>
                    <a:ext uri="{FF2B5EF4-FFF2-40B4-BE49-F238E27FC236}">
                      <a16:creationId xmlns:a16="http://schemas.microsoft.com/office/drawing/2014/main" id="{7F070F60-7B36-41FD-5E0E-C48BBAF1DCD9}"/>
                    </a:ext>
                  </a:extLst>
                </p14:cNvPr>
                <p14:cNvContentPartPr/>
                <p14:nvPr/>
              </p14:nvContentPartPr>
              <p14:xfrm>
                <a:off x="7098880" y="1874840"/>
                <a:ext cx="183240" cy="264600"/>
              </p14:xfrm>
            </p:contentPart>
          </mc:Choice>
          <mc:Fallback xmlns="">
            <p:pic>
              <p:nvPicPr>
                <p:cNvPr id="103" name="Freihand 102">
                  <a:extLst>
                    <a:ext uri="{FF2B5EF4-FFF2-40B4-BE49-F238E27FC236}">
                      <a16:creationId xmlns:a16="http://schemas.microsoft.com/office/drawing/2014/main" id="{7F070F60-7B36-41FD-5E0E-C48BBAF1DCD9}"/>
                    </a:ext>
                  </a:extLst>
                </p:cNvPr>
                <p:cNvPicPr/>
                <p:nvPr/>
              </p:nvPicPr>
              <p:blipFill>
                <a:blip r:embed="rId157"/>
                <a:stretch>
                  <a:fillRect/>
                </a:stretch>
              </p:blipFill>
              <p:spPr>
                <a:xfrm>
                  <a:off x="7089880" y="1866200"/>
                  <a:ext cx="200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Freihand 103">
                  <a:extLst>
                    <a:ext uri="{FF2B5EF4-FFF2-40B4-BE49-F238E27FC236}">
                      <a16:creationId xmlns:a16="http://schemas.microsoft.com/office/drawing/2014/main" id="{17276E32-FB5C-65F9-E759-B77B79F2F0D4}"/>
                    </a:ext>
                  </a:extLst>
                </p14:cNvPr>
                <p14:cNvContentPartPr/>
                <p14:nvPr/>
              </p14:nvContentPartPr>
              <p14:xfrm>
                <a:off x="7435480" y="1875920"/>
                <a:ext cx="45720" cy="197280"/>
              </p14:xfrm>
            </p:contentPart>
          </mc:Choice>
          <mc:Fallback xmlns="">
            <p:pic>
              <p:nvPicPr>
                <p:cNvPr id="104" name="Freihand 103">
                  <a:extLst>
                    <a:ext uri="{FF2B5EF4-FFF2-40B4-BE49-F238E27FC236}">
                      <a16:creationId xmlns:a16="http://schemas.microsoft.com/office/drawing/2014/main" id="{17276E32-FB5C-65F9-E759-B77B79F2F0D4}"/>
                    </a:ext>
                  </a:extLst>
                </p:cNvPr>
                <p:cNvPicPr/>
                <p:nvPr/>
              </p:nvPicPr>
              <p:blipFill>
                <a:blip r:embed="rId159"/>
                <a:stretch>
                  <a:fillRect/>
                </a:stretch>
              </p:blipFill>
              <p:spPr>
                <a:xfrm>
                  <a:off x="7426840" y="1866920"/>
                  <a:ext cx="63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Freihand 104">
                  <a:extLst>
                    <a:ext uri="{FF2B5EF4-FFF2-40B4-BE49-F238E27FC236}">
                      <a16:creationId xmlns:a16="http://schemas.microsoft.com/office/drawing/2014/main" id="{62962408-6084-B955-1857-8F5232E5F9FE}"/>
                    </a:ext>
                  </a:extLst>
                </p14:cNvPr>
                <p14:cNvContentPartPr/>
                <p14:nvPr/>
              </p14:nvContentPartPr>
              <p14:xfrm>
                <a:off x="7405240" y="1844240"/>
                <a:ext cx="202680" cy="54720"/>
              </p14:xfrm>
            </p:contentPart>
          </mc:Choice>
          <mc:Fallback xmlns="">
            <p:pic>
              <p:nvPicPr>
                <p:cNvPr id="105" name="Freihand 104">
                  <a:extLst>
                    <a:ext uri="{FF2B5EF4-FFF2-40B4-BE49-F238E27FC236}">
                      <a16:creationId xmlns:a16="http://schemas.microsoft.com/office/drawing/2014/main" id="{62962408-6084-B955-1857-8F5232E5F9FE}"/>
                    </a:ext>
                  </a:extLst>
                </p:cNvPr>
                <p:cNvPicPr/>
                <p:nvPr/>
              </p:nvPicPr>
              <p:blipFill>
                <a:blip r:embed="rId161"/>
                <a:stretch>
                  <a:fillRect/>
                </a:stretch>
              </p:blipFill>
              <p:spPr>
                <a:xfrm>
                  <a:off x="7396600" y="1835600"/>
                  <a:ext cx="220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6B109009-5762-D1A7-57AF-ECE928FC6D65}"/>
                    </a:ext>
                  </a:extLst>
                </p14:cNvPr>
                <p14:cNvContentPartPr/>
                <p14:nvPr/>
              </p14:nvContentPartPr>
              <p14:xfrm>
                <a:off x="7391560" y="1957640"/>
                <a:ext cx="182160" cy="8640"/>
              </p14:xfrm>
            </p:contentPart>
          </mc:Choice>
          <mc:Fallback xmlns="">
            <p:pic>
              <p:nvPicPr>
                <p:cNvPr id="106" name="Freihand 105">
                  <a:extLst>
                    <a:ext uri="{FF2B5EF4-FFF2-40B4-BE49-F238E27FC236}">
                      <a16:creationId xmlns:a16="http://schemas.microsoft.com/office/drawing/2014/main" id="{6B109009-5762-D1A7-57AF-ECE928FC6D65}"/>
                    </a:ext>
                  </a:extLst>
                </p:cNvPr>
                <p:cNvPicPr/>
                <p:nvPr/>
              </p:nvPicPr>
              <p:blipFill>
                <a:blip r:embed="rId163"/>
                <a:stretch>
                  <a:fillRect/>
                </a:stretch>
              </p:blipFill>
              <p:spPr>
                <a:xfrm>
                  <a:off x="7382560" y="1949000"/>
                  <a:ext cx="199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DEE0251B-605B-9FD3-C8E4-B465CCEBACB9}"/>
                    </a:ext>
                  </a:extLst>
                </p14:cNvPr>
                <p14:cNvContentPartPr/>
                <p14:nvPr/>
              </p14:nvContentPartPr>
              <p14:xfrm>
                <a:off x="7110760" y="2164640"/>
                <a:ext cx="396360" cy="59040"/>
              </p14:xfrm>
            </p:contentPart>
          </mc:Choice>
          <mc:Fallback xmlns="">
            <p:pic>
              <p:nvPicPr>
                <p:cNvPr id="107" name="Freihand 106">
                  <a:extLst>
                    <a:ext uri="{FF2B5EF4-FFF2-40B4-BE49-F238E27FC236}">
                      <a16:creationId xmlns:a16="http://schemas.microsoft.com/office/drawing/2014/main" id="{DEE0251B-605B-9FD3-C8E4-B465CCEBACB9}"/>
                    </a:ext>
                  </a:extLst>
                </p:cNvPr>
                <p:cNvPicPr/>
                <p:nvPr/>
              </p:nvPicPr>
              <p:blipFill>
                <a:blip r:embed="rId165"/>
                <a:stretch>
                  <a:fillRect/>
                </a:stretch>
              </p:blipFill>
              <p:spPr>
                <a:xfrm>
                  <a:off x="7101760" y="2155640"/>
                  <a:ext cx="414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B23973A9-0966-9BFF-38D0-E0B4682C9A15}"/>
                    </a:ext>
                  </a:extLst>
                </p14:cNvPr>
                <p14:cNvContentPartPr/>
                <p14:nvPr/>
              </p14:nvContentPartPr>
              <p14:xfrm>
                <a:off x="7133080" y="2218640"/>
                <a:ext cx="175320" cy="303480"/>
              </p14:xfrm>
            </p:contentPart>
          </mc:Choice>
          <mc:Fallback xmlns="">
            <p:pic>
              <p:nvPicPr>
                <p:cNvPr id="108" name="Freihand 107">
                  <a:extLst>
                    <a:ext uri="{FF2B5EF4-FFF2-40B4-BE49-F238E27FC236}">
                      <a16:creationId xmlns:a16="http://schemas.microsoft.com/office/drawing/2014/main" id="{B23973A9-0966-9BFF-38D0-E0B4682C9A15}"/>
                    </a:ext>
                  </a:extLst>
                </p:cNvPr>
                <p:cNvPicPr/>
                <p:nvPr/>
              </p:nvPicPr>
              <p:blipFill>
                <a:blip r:embed="rId167"/>
                <a:stretch>
                  <a:fillRect/>
                </a:stretch>
              </p:blipFill>
              <p:spPr>
                <a:xfrm>
                  <a:off x="7124440" y="2210000"/>
                  <a:ext cx="1929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Freihand 108">
                  <a:extLst>
                    <a:ext uri="{FF2B5EF4-FFF2-40B4-BE49-F238E27FC236}">
                      <a16:creationId xmlns:a16="http://schemas.microsoft.com/office/drawing/2014/main" id="{A5F98812-8196-B9A4-B4BA-9040EA39B946}"/>
                    </a:ext>
                  </a:extLst>
                </p14:cNvPr>
                <p14:cNvContentPartPr/>
                <p14:nvPr/>
              </p14:nvContentPartPr>
              <p14:xfrm>
                <a:off x="7404880" y="2252120"/>
                <a:ext cx="147240" cy="231480"/>
              </p14:xfrm>
            </p:contentPart>
          </mc:Choice>
          <mc:Fallback xmlns="">
            <p:pic>
              <p:nvPicPr>
                <p:cNvPr id="109" name="Freihand 108">
                  <a:extLst>
                    <a:ext uri="{FF2B5EF4-FFF2-40B4-BE49-F238E27FC236}">
                      <a16:creationId xmlns:a16="http://schemas.microsoft.com/office/drawing/2014/main" id="{A5F98812-8196-B9A4-B4BA-9040EA39B946}"/>
                    </a:ext>
                  </a:extLst>
                </p:cNvPr>
                <p:cNvPicPr/>
                <p:nvPr/>
              </p:nvPicPr>
              <p:blipFill>
                <a:blip r:embed="rId169"/>
                <a:stretch>
                  <a:fillRect/>
                </a:stretch>
              </p:blipFill>
              <p:spPr>
                <a:xfrm>
                  <a:off x="7395880" y="2243480"/>
                  <a:ext cx="164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3191D2DD-6653-DCE1-F9A1-2D9BC1A5A11E}"/>
                    </a:ext>
                  </a:extLst>
                </p14:cNvPr>
                <p14:cNvContentPartPr/>
                <p14:nvPr/>
              </p14:nvContentPartPr>
              <p14:xfrm>
                <a:off x="5740960" y="2131880"/>
                <a:ext cx="186480" cy="28080"/>
              </p14:xfrm>
            </p:contentPart>
          </mc:Choice>
          <mc:Fallback xmlns="">
            <p:pic>
              <p:nvPicPr>
                <p:cNvPr id="95" name="Freihand 94">
                  <a:extLst>
                    <a:ext uri="{FF2B5EF4-FFF2-40B4-BE49-F238E27FC236}">
                      <a16:creationId xmlns:a16="http://schemas.microsoft.com/office/drawing/2014/main" id="{3191D2DD-6653-DCE1-F9A1-2D9BC1A5A11E}"/>
                    </a:ext>
                  </a:extLst>
                </p:cNvPr>
                <p:cNvPicPr/>
                <p:nvPr/>
              </p:nvPicPr>
              <p:blipFill>
                <a:blip r:embed="rId171"/>
                <a:stretch>
                  <a:fillRect/>
                </a:stretch>
              </p:blipFill>
              <p:spPr>
                <a:xfrm>
                  <a:off x="5732320" y="2122880"/>
                  <a:ext cx="204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08DD981F-A67E-CBD5-DD7D-FD70880D94B2}"/>
                    </a:ext>
                  </a:extLst>
                </p14:cNvPr>
                <p14:cNvContentPartPr/>
                <p14:nvPr/>
              </p14:nvContentPartPr>
              <p14:xfrm>
                <a:off x="5756800" y="2228360"/>
                <a:ext cx="114480" cy="11160"/>
              </p14:xfrm>
            </p:contentPart>
          </mc:Choice>
          <mc:Fallback xmlns="">
            <p:pic>
              <p:nvPicPr>
                <p:cNvPr id="96" name="Freihand 95">
                  <a:extLst>
                    <a:ext uri="{FF2B5EF4-FFF2-40B4-BE49-F238E27FC236}">
                      <a16:creationId xmlns:a16="http://schemas.microsoft.com/office/drawing/2014/main" id="{08DD981F-A67E-CBD5-DD7D-FD70880D94B2}"/>
                    </a:ext>
                  </a:extLst>
                </p:cNvPr>
                <p:cNvPicPr/>
                <p:nvPr/>
              </p:nvPicPr>
              <p:blipFill>
                <a:blip r:embed="rId173"/>
                <a:stretch>
                  <a:fillRect/>
                </a:stretch>
              </p:blipFill>
              <p:spPr>
                <a:xfrm>
                  <a:off x="5747800" y="2219360"/>
                  <a:ext cx="132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DEA709DC-10AA-C9B5-D7FB-42401D1D8D01}"/>
                    </a:ext>
                  </a:extLst>
                </p14:cNvPr>
                <p14:cNvContentPartPr/>
                <p14:nvPr/>
              </p14:nvContentPartPr>
              <p14:xfrm>
                <a:off x="6154600" y="2055560"/>
                <a:ext cx="186120" cy="349560"/>
              </p14:xfrm>
            </p:contentPart>
          </mc:Choice>
          <mc:Fallback xmlns="">
            <p:pic>
              <p:nvPicPr>
                <p:cNvPr id="98" name="Freihand 97">
                  <a:extLst>
                    <a:ext uri="{FF2B5EF4-FFF2-40B4-BE49-F238E27FC236}">
                      <a16:creationId xmlns:a16="http://schemas.microsoft.com/office/drawing/2014/main" id="{DEA709DC-10AA-C9B5-D7FB-42401D1D8D01}"/>
                    </a:ext>
                  </a:extLst>
                </p:cNvPr>
                <p:cNvPicPr/>
                <p:nvPr/>
              </p:nvPicPr>
              <p:blipFill>
                <a:blip r:embed="rId175"/>
                <a:stretch>
                  <a:fillRect/>
                </a:stretch>
              </p:blipFill>
              <p:spPr>
                <a:xfrm>
                  <a:off x="6145600" y="2046560"/>
                  <a:ext cx="2037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Freihand 98">
                  <a:extLst>
                    <a:ext uri="{FF2B5EF4-FFF2-40B4-BE49-F238E27FC236}">
                      <a16:creationId xmlns:a16="http://schemas.microsoft.com/office/drawing/2014/main" id="{D083BC22-8B91-258E-835B-526D8E7BBB8B}"/>
                    </a:ext>
                  </a:extLst>
                </p14:cNvPr>
                <p14:cNvContentPartPr/>
                <p14:nvPr/>
              </p14:nvContentPartPr>
              <p14:xfrm>
                <a:off x="6458800" y="2165360"/>
                <a:ext cx="360" cy="360"/>
              </p14:xfrm>
            </p:contentPart>
          </mc:Choice>
          <mc:Fallback xmlns="">
            <p:pic>
              <p:nvPicPr>
                <p:cNvPr id="99" name="Freihand 98">
                  <a:extLst>
                    <a:ext uri="{FF2B5EF4-FFF2-40B4-BE49-F238E27FC236}">
                      <a16:creationId xmlns:a16="http://schemas.microsoft.com/office/drawing/2014/main" id="{D083BC22-8B91-258E-835B-526D8E7BBB8B}"/>
                    </a:ext>
                  </a:extLst>
                </p:cNvPr>
                <p:cNvPicPr/>
                <p:nvPr/>
              </p:nvPicPr>
              <p:blipFill>
                <a:blip r:embed="rId7"/>
                <a:stretch>
                  <a:fillRect/>
                </a:stretch>
              </p:blipFill>
              <p:spPr>
                <a:xfrm>
                  <a:off x="6449800" y="2156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0" name="Freihand 99">
                  <a:extLst>
                    <a:ext uri="{FF2B5EF4-FFF2-40B4-BE49-F238E27FC236}">
                      <a16:creationId xmlns:a16="http://schemas.microsoft.com/office/drawing/2014/main" id="{10509E92-ABFF-28EC-6D2F-7DAE5C071D09}"/>
                    </a:ext>
                  </a:extLst>
                </p14:cNvPr>
                <p14:cNvContentPartPr/>
                <p14:nvPr/>
              </p14:nvContentPartPr>
              <p14:xfrm>
                <a:off x="6601360" y="1953320"/>
                <a:ext cx="220320" cy="311400"/>
              </p14:xfrm>
            </p:contentPart>
          </mc:Choice>
          <mc:Fallback xmlns="">
            <p:pic>
              <p:nvPicPr>
                <p:cNvPr id="100" name="Freihand 99">
                  <a:extLst>
                    <a:ext uri="{FF2B5EF4-FFF2-40B4-BE49-F238E27FC236}">
                      <a16:creationId xmlns:a16="http://schemas.microsoft.com/office/drawing/2014/main" id="{10509E92-ABFF-28EC-6D2F-7DAE5C071D09}"/>
                    </a:ext>
                  </a:extLst>
                </p:cNvPr>
                <p:cNvPicPr/>
                <p:nvPr/>
              </p:nvPicPr>
              <p:blipFill>
                <a:blip r:embed="rId178"/>
                <a:stretch>
                  <a:fillRect/>
                </a:stretch>
              </p:blipFill>
              <p:spPr>
                <a:xfrm>
                  <a:off x="6592360" y="1944680"/>
                  <a:ext cx="2379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1" name="Freihand 100">
                  <a:extLst>
                    <a:ext uri="{FF2B5EF4-FFF2-40B4-BE49-F238E27FC236}">
                      <a16:creationId xmlns:a16="http://schemas.microsoft.com/office/drawing/2014/main" id="{E7511C27-F908-1305-32BC-443C58387765}"/>
                    </a:ext>
                  </a:extLst>
                </p14:cNvPr>
                <p14:cNvContentPartPr/>
                <p14:nvPr/>
              </p14:nvContentPartPr>
              <p14:xfrm>
                <a:off x="6725560" y="2121800"/>
                <a:ext cx="91080" cy="8640"/>
              </p14:xfrm>
            </p:contentPart>
          </mc:Choice>
          <mc:Fallback xmlns="">
            <p:pic>
              <p:nvPicPr>
                <p:cNvPr id="101" name="Freihand 100">
                  <a:extLst>
                    <a:ext uri="{FF2B5EF4-FFF2-40B4-BE49-F238E27FC236}">
                      <a16:creationId xmlns:a16="http://schemas.microsoft.com/office/drawing/2014/main" id="{E7511C27-F908-1305-32BC-443C58387765}"/>
                    </a:ext>
                  </a:extLst>
                </p:cNvPr>
                <p:cNvPicPr/>
                <p:nvPr/>
              </p:nvPicPr>
              <p:blipFill>
                <a:blip r:embed="rId180"/>
                <a:stretch>
                  <a:fillRect/>
                </a:stretch>
              </p:blipFill>
              <p:spPr>
                <a:xfrm>
                  <a:off x="6716560" y="2112800"/>
                  <a:ext cx="108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1271BB94-6436-44B0-E93D-61D2AD5F649A}"/>
                    </a:ext>
                  </a:extLst>
                </p14:cNvPr>
                <p14:cNvContentPartPr/>
                <p14:nvPr/>
              </p14:nvContentPartPr>
              <p14:xfrm>
                <a:off x="5881000" y="2004080"/>
                <a:ext cx="195840" cy="372240"/>
              </p14:xfrm>
            </p:contentPart>
          </mc:Choice>
          <mc:Fallback xmlns="">
            <p:pic>
              <p:nvPicPr>
                <p:cNvPr id="111" name="Freihand 110">
                  <a:extLst>
                    <a:ext uri="{FF2B5EF4-FFF2-40B4-BE49-F238E27FC236}">
                      <a16:creationId xmlns:a16="http://schemas.microsoft.com/office/drawing/2014/main" id="{1271BB94-6436-44B0-E93D-61D2AD5F649A}"/>
                    </a:ext>
                  </a:extLst>
                </p:cNvPr>
                <p:cNvPicPr/>
                <p:nvPr/>
              </p:nvPicPr>
              <p:blipFill>
                <a:blip r:embed="rId182"/>
                <a:stretch>
                  <a:fillRect/>
                </a:stretch>
              </p:blipFill>
              <p:spPr>
                <a:xfrm>
                  <a:off x="5872000" y="1995440"/>
                  <a:ext cx="2134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Freihand 111">
                  <a:extLst>
                    <a:ext uri="{FF2B5EF4-FFF2-40B4-BE49-F238E27FC236}">
                      <a16:creationId xmlns:a16="http://schemas.microsoft.com/office/drawing/2014/main" id="{6D54555D-F8F7-FAB9-047D-68ADF2A8C2E9}"/>
                    </a:ext>
                  </a:extLst>
                </p14:cNvPr>
                <p14:cNvContentPartPr/>
                <p14:nvPr/>
              </p14:nvContentPartPr>
              <p14:xfrm>
                <a:off x="7866400" y="2104160"/>
                <a:ext cx="208440" cy="15480"/>
              </p14:xfrm>
            </p:contentPart>
          </mc:Choice>
          <mc:Fallback xmlns="">
            <p:pic>
              <p:nvPicPr>
                <p:cNvPr id="112" name="Freihand 111">
                  <a:extLst>
                    <a:ext uri="{FF2B5EF4-FFF2-40B4-BE49-F238E27FC236}">
                      <a16:creationId xmlns:a16="http://schemas.microsoft.com/office/drawing/2014/main" id="{6D54555D-F8F7-FAB9-047D-68ADF2A8C2E9}"/>
                    </a:ext>
                  </a:extLst>
                </p:cNvPr>
                <p:cNvPicPr/>
                <p:nvPr/>
              </p:nvPicPr>
              <p:blipFill>
                <a:blip r:embed="rId184"/>
                <a:stretch>
                  <a:fillRect/>
                </a:stretch>
              </p:blipFill>
              <p:spPr>
                <a:xfrm>
                  <a:off x="7857400" y="2095160"/>
                  <a:ext cx="22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Freihand 112">
                  <a:extLst>
                    <a:ext uri="{FF2B5EF4-FFF2-40B4-BE49-F238E27FC236}">
                      <a16:creationId xmlns:a16="http://schemas.microsoft.com/office/drawing/2014/main" id="{0D786C20-F23D-FBF3-B526-42475832A6A1}"/>
                    </a:ext>
                  </a:extLst>
                </p14:cNvPr>
                <p14:cNvContentPartPr/>
                <p14:nvPr/>
              </p14:nvContentPartPr>
              <p14:xfrm>
                <a:off x="7853080" y="2167880"/>
                <a:ext cx="169200" cy="15480"/>
              </p14:xfrm>
            </p:contentPart>
          </mc:Choice>
          <mc:Fallback xmlns="">
            <p:pic>
              <p:nvPicPr>
                <p:cNvPr id="113" name="Freihand 112">
                  <a:extLst>
                    <a:ext uri="{FF2B5EF4-FFF2-40B4-BE49-F238E27FC236}">
                      <a16:creationId xmlns:a16="http://schemas.microsoft.com/office/drawing/2014/main" id="{0D786C20-F23D-FBF3-B526-42475832A6A1}"/>
                    </a:ext>
                  </a:extLst>
                </p:cNvPr>
                <p:cNvPicPr/>
                <p:nvPr/>
              </p:nvPicPr>
              <p:blipFill>
                <a:blip r:embed="rId186"/>
                <a:stretch>
                  <a:fillRect/>
                </a:stretch>
              </p:blipFill>
              <p:spPr>
                <a:xfrm>
                  <a:off x="7844080" y="2158880"/>
                  <a:ext cx="186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817EE10B-61C5-D606-4A51-42FC99C24F7C}"/>
                    </a:ext>
                  </a:extLst>
                </p14:cNvPr>
                <p14:cNvContentPartPr/>
                <p14:nvPr/>
              </p14:nvContentPartPr>
              <p14:xfrm>
                <a:off x="8358520" y="1958360"/>
                <a:ext cx="264600" cy="245160"/>
              </p14:xfrm>
            </p:contentPart>
          </mc:Choice>
          <mc:Fallback xmlns="">
            <p:pic>
              <p:nvPicPr>
                <p:cNvPr id="116" name="Freihand 115">
                  <a:extLst>
                    <a:ext uri="{FF2B5EF4-FFF2-40B4-BE49-F238E27FC236}">
                      <a16:creationId xmlns:a16="http://schemas.microsoft.com/office/drawing/2014/main" id="{817EE10B-61C5-D606-4A51-42FC99C24F7C}"/>
                    </a:ext>
                  </a:extLst>
                </p:cNvPr>
                <p:cNvPicPr/>
                <p:nvPr/>
              </p:nvPicPr>
              <p:blipFill>
                <a:blip r:embed="rId188"/>
                <a:stretch>
                  <a:fillRect/>
                </a:stretch>
              </p:blipFill>
              <p:spPr>
                <a:xfrm>
                  <a:off x="8349880" y="1949720"/>
                  <a:ext cx="282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E837AE20-3CAA-7275-2796-D17613E4DD92}"/>
                    </a:ext>
                  </a:extLst>
                </p14:cNvPr>
                <p14:cNvContentPartPr/>
                <p14:nvPr/>
              </p14:nvContentPartPr>
              <p14:xfrm>
                <a:off x="6119320" y="2606720"/>
                <a:ext cx="559800" cy="169920"/>
              </p14:xfrm>
            </p:contentPart>
          </mc:Choice>
          <mc:Fallback xmlns="">
            <p:pic>
              <p:nvPicPr>
                <p:cNvPr id="117" name="Freihand 116">
                  <a:extLst>
                    <a:ext uri="{FF2B5EF4-FFF2-40B4-BE49-F238E27FC236}">
                      <a16:creationId xmlns:a16="http://schemas.microsoft.com/office/drawing/2014/main" id="{E837AE20-3CAA-7275-2796-D17613E4DD92}"/>
                    </a:ext>
                  </a:extLst>
                </p:cNvPr>
                <p:cNvPicPr/>
                <p:nvPr/>
              </p:nvPicPr>
              <p:blipFill>
                <a:blip r:embed="rId190"/>
                <a:stretch>
                  <a:fillRect/>
                </a:stretch>
              </p:blipFill>
              <p:spPr>
                <a:xfrm>
                  <a:off x="6110680" y="2597720"/>
                  <a:ext cx="577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15E7592C-1985-3D4E-836B-42A3627F55CC}"/>
                    </a:ext>
                  </a:extLst>
                </p14:cNvPr>
                <p14:cNvContentPartPr/>
                <p14:nvPr/>
              </p14:nvContentPartPr>
              <p14:xfrm>
                <a:off x="6692080" y="2594120"/>
                <a:ext cx="736920" cy="194040"/>
              </p14:xfrm>
            </p:contentPart>
          </mc:Choice>
          <mc:Fallback xmlns="">
            <p:pic>
              <p:nvPicPr>
                <p:cNvPr id="118" name="Freihand 117">
                  <a:extLst>
                    <a:ext uri="{FF2B5EF4-FFF2-40B4-BE49-F238E27FC236}">
                      <a16:creationId xmlns:a16="http://schemas.microsoft.com/office/drawing/2014/main" id="{15E7592C-1985-3D4E-836B-42A3627F55CC}"/>
                    </a:ext>
                  </a:extLst>
                </p:cNvPr>
                <p:cNvPicPr/>
                <p:nvPr/>
              </p:nvPicPr>
              <p:blipFill>
                <a:blip r:embed="rId192"/>
                <a:stretch>
                  <a:fillRect/>
                </a:stretch>
              </p:blipFill>
              <p:spPr>
                <a:xfrm>
                  <a:off x="6683080" y="2585480"/>
                  <a:ext cx="754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43BC23A7-C777-FB07-9953-87EE98F745ED}"/>
                    </a:ext>
                  </a:extLst>
                </p14:cNvPr>
                <p14:cNvContentPartPr/>
                <p14:nvPr/>
              </p14:nvContentPartPr>
              <p14:xfrm>
                <a:off x="6333880" y="2888960"/>
                <a:ext cx="315360" cy="242640"/>
              </p14:xfrm>
            </p:contentPart>
          </mc:Choice>
          <mc:Fallback xmlns="">
            <p:pic>
              <p:nvPicPr>
                <p:cNvPr id="119" name="Freihand 118">
                  <a:extLst>
                    <a:ext uri="{FF2B5EF4-FFF2-40B4-BE49-F238E27FC236}">
                      <a16:creationId xmlns:a16="http://schemas.microsoft.com/office/drawing/2014/main" id="{43BC23A7-C777-FB07-9953-87EE98F745ED}"/>
                    </a:ext>
                  </a:extLst>
                </p:cNvPr>
                <p:cNvPicPr/>
                <p:nvPr/>
              </p:nvPicPr>
              <p:blipFill>
                <a:blip r:embed="rId194"/>
                <a:stretch>
                  <a:fillRect/>
                </a:stretch>
              </p:blipFill>
              <p:spPr>
                <a:xfrm>
                  <a:off x="6324880" y="2879960"/>
                  <a:ext cx="333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A8779B1F-B834-6682-D5D4-7BCC7B2ED854}"/>
                    </a:ext>
                  </a:extLst>
                </p14:cNvPr>
                <p14:cNvContentPartPr/>
                <p14:nvPr/>
              </p14:nvContentPartPr>
              <p14:xfrm>
                <a:off x="6729160" y="2913080"/>
                <a:ext cx="227520" cy="176040"/>
              </p14:xfrm>
            </p:contentPart>
          </mc:Choice>
          <mc:Fallback xmlns="">
            <p:pic>
              <p:nvPicPr>
                <p:cNvPr id="120" name="Freihand 119">
                  <a:extLst>
                    <a:ext uri="{FF2B5EF4-FFF2-40B4-BE49-F238E27FC236}">
                      <a16:creationId xmlns:a16="http://schemas.microsoft.com/office/drawing/2014/main" id="{A8779B1F-B834-6682-D5D4-7BCC7B2ED854}"/>
                    </a:ext>
                  </a:extLst>
                </p:cNvPr>
                <p:cNvPicPr/>
                <p:nvPr/>
              </p:nvPicPr>
              <p:blipFill>
                <a:blip r:embed="rId196"/>
                <a:stretch>
                  <a:fillRect/>
                </a:stretch>
              </p:blipFill>
              <p:spPr>
                <a:xfrm>
                  <a:off x="6720520" y="2904080"/>
                  <a:ext cx="245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C1A46694-48F1-C46F-6251-9621B0A44AA2}"/>
                    </a:ext>
                  </a:extLst>
                </p14:cNvPr>
                <p14:cNvContentPartPr/>
                <p14:nvPr/>
              </p14:nvContentPartPr>
              <p14:xfrm>
                <a:off x="6988360" y="2735960"/>
                <a:ext cx="96840" cy="326880"/>
              </p14:xfrm>
            </p:contentPart>
          </mc:Choice>
          <mc:Fallback xmlns="">
            <p:pic>
              <p:nvPicPr>
                <p:cNvPr id="121" name="Freihand 120">
                  <a:extLst>
                    <a:ext uri="{FF2B5EF4-FFF2-40B4-BE49-F238E27FC236}">
                      <a16:creationId xmlns:a16="http://schemas.microsoft.com/office/drawing/2014/main" id="{C1A46694-48F1-C46F-6251-9621B0A44AA2}"/>
                    </a:ext>
                  </a:extLst>
                </p:cNvPr>
                <p:cNvPicPr/>
                <p:nvPr/>
              </p:nvPicPr>
              <p:blipFill>
                <a:blip r:embed="rId198"/>
                <a:stretch>
                  <a:fillRect/>
                </a:stretch>
              </p:blipFill>
              <p:spPr>
                <a:xfrm>
                  <a:off x="6979720" y="2726960"/>
                  <a:ext cx="1144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FEE19D28-B56A-399C-41DD-C01F2058E8D8}"/>
                    </a:ext>
                  </a:extLst>
                </p14:cNvPr>
                <p14:cNvContentPartPr/>
                <p14:nvPr/>
              </p14:nvContentPartPr>
              <p14:xfrm>
                <a:off x="7193920" y="2840720"/>
                <a:ext cx="537840" cy="448920"/>
              </p14:xfrm>
            </p:contentPart>
          </mc:Choice>
          <mc:Fallback xmlns="">
            <p:pic>
              <p:nvPicPr>
                <p:cNvPr id="122" name="Freihand 121">
                  <a:extLst>
                    <a:ext uri="{FF2B5EF4-FFF2-40B4-BE49-F238E27FC236}">
                      <a16:creationId xmlns:a16="http://schemas.microsoft.com/office/drawing/2014/main" id="{FEE19D28-B56A-399C-41DD-C01F2058E8D8}"/>
                    </a:ext>
                  </a:extLst>
                </p:cNvPr>
                <p:cNvPicPr/>
                <p:nvPr/>
              </p:nvPicPr>
              <p:blipFill>
                <a:blip r:embed="rId200"/>
                <a:stretch>
                  <a:fillRect/>
                </a:stretch>
              </p:blipFill>
              <p:spPr>
                <a:xfrm>
                  <a:off x="7184920" y="2832080"/>
                  <a:ext cx="5554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913E6991-914C-CD77-67E7-BBAE9E3436A9}"/>
                    </a:ext>
                  </a:extLst>
                </p14:cNvPr>
                <p14:cNvContentPartPr/>
                <p14:nvPr/>
              </p14:nvContentPartPr>
              <p14:xfrm>
                <a:off x="7812760" y="2799680"/>
                <a:ext cx="96840" cy="199800"/>
              </p14:xfrm>
            </p:contentPart>
          </mc:Choice>
          <mc:Fallback xmlns="">
            <p:pic>
              <p:nvPicPr>
                <p:cNvPr id="123" name="Freihand 122">
                  <a:extLst>
                    <a:ext uri="{FF2B5EF4-FFF2-40B4-BE49-F238E27FC236}">
                      <a16:creationId xmlns:a16="http://schemas.microsoft.com/office/drawing/2014/main" id="{913E6991-914C-CD77-67E7-BBAE9E3436A9}"/>
                    </a:ext>
                  </a:extLst>
                </p:cNvPr>
                <p:cNvPicPr/>
                <p:nvPr/>
              </p:nvPicPr>
              <p:blipFill>
                <a:blip r:embed="rId202"/>
                <a:stretch>
                  <a:fillRect/>
                </a:stretch>
              </p:blipFill>
              <p:spPr>
                <a:xfrm>
                  <a:off x="7803760" y="2790680"/>
                  <a:ext cx="11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4" name="Freihand 123">
                  <a:extLst>
                    <a:ext uri="{FF2B5EF4-FFF2-40B4-BE49-F238E27FC236}">
                      <a16:creationId xmlns:a16="http://schemas.microsoft.com/office/drawing/2014/main" id="{732E1FA5-1601-4626-5675-859B053EE458}"/>
                    </a:ext>
                  </a:extLst>
                </p14:cNvPr>
                <p14:cNvContentPartPr/>
                <p14:nvPr/>
              </p14:nvContentPartPr>
              <p14:xfrm>
                <a:off x="7792960" y="2882120"/>
                <a:ext cx="91800" cy="55080"/>
              </p14:xfrm>
            </p:contentPart>
          </mc:Choice>
          <mc:Fallback xmlns="">
            <p:pic>
              <p:nvPicPr>
                <p:cNvPr id="124" name="Freihand 123">
                  <a:extLst>
                    <a:ext uri="{FF2B5EF4-FFF2-40B4-BE49-F238E27FC236}">
                      <a16:creationId xmlns:a16="http://schemas.microsoft.com/office/drawing/2014/main" id="{732E1FA5-1601-4626-5675-859B053EE458}"/>
                    </a:ext>
                  </a:extLst>
                </p:cNvPr>
                <p:cNvPicPr/>
                <p:nvPr/>
              </p:nvPicPr>
              <p:blipFill>
                <a:blip r:embed="rId204"/>
                <a:stretch>
                  <a:fillRect/>
                </a:stretch>
              </p:blipFill>
              <p:spPr>
                <a:xfrm>
                  <a:off x="7784320" y="2873480"/>
                  <a:ext cx="109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5" name="Freihand 124">
                  <a:extLst>
                    <a:ext uri="{FF2B5EF4-FFF2-40B4-BE49-F238E27FC236}">
                      <a16:creationId xmlns:a16="http://schemas.microsoft.com/office/drawing/2014/main" id="{101F50CE-3ED0-E667-AF35-B10A90836128}"/>
                    </a:ext>
                  </a:extLst>
                </p14:cNvPr>
                <p14:cNvContentPartPr/>
                <p14:nvPr/>
              </p14:nvContentPartPr>
              <p14:xfrm>
                <a:off x="7971160" y="2771960"/>
                <a:ext cx="180720" cy="369000"/>
              </p14:xfrm>
            </p:contentPart>
          </mc:Choice>
          <mc:Fallback xmlns="">
            <p:pic>
              <p:nvPicPr>
                <p:cNvPr id="125" name="Freihand 124">
                  <a:extLst>
                    <a:ext uri="{FF2B5EF4-FFF2-40B4-BE49-F238E27FC236}">
                      <a16:creationId xmlns:a16="http://schemas.microsoft.com/office/drawing/2014/main" id="{101F50CE-3ED0-E667-AF35-B10A90836128}"/>
                    </a:ext>
                  </a:extLst>
                </p:cNvPr>
                <p:cNvPicPr/>
                <p:nvPr/>
              </p:nvPicPr>
              <p:blipFill>
                <a:blip r:embed="rId206"/>
                <a:stretch>
                  <a:fillRect/>
                </a:stretch>
              </p:blipFill>
              <p:spPr>
                <a:xfrm>
                  <a:off x="7962160" y="2762960"/>
                  <a:ext cx="1983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6" name="Freihand 125">
                  <a:extLst>
                    <a:ext uri="{FF2B5EF4-FFF2-40B4-BE49-F238E27FC236}">
                      <a16:creationId xmlns:a16="http://schemas.microsoft.com/office/drawing/2014/main" id="{3C619592-59C7-8B14-6BAB-215E0E883A60}"/>
                    </a:ext>
                  </a:extLst>
                </p14:cNvPr>
                <p14:cNvContentPartPr/>
                <p14:nvPr/>
              </p14:nvContentPartPr>
              <p14:xfrm>
                <a:off x="8224240" y="2741720"/>
                <a:ext cx="21960" cy="162720"/>
              </p14:xfrm>
            </p:contentPart>
          </mc:Choice>
          <mc:Fallback xmlns="">
            <p:pic>
              <p:nvPicPr>
                <p:cNvPr id="126" name="Freihand 125">
                  <a:extLst>
                    <a:ext uri="{FF2B5EF4-FFF2-40B4-BE49-F238E27FC236}">
                      <a16:creationId xmlns:a16="http://schemas.microsoft.com/office/drawing/2014/main" id="{3C619592-59C7-8B14-6BAB-215E0E883A60}"/>
                    </a:ext>
                  </a:extLst>
                </p:cNvPr>
                <p:cNvPicPr/>
                <p:nvPr/>
              </p:nvPicPr>
              <p:blipFill>
                <a:blip r:embed="rId208"/>
                <a:stretch>
                  <a:fillRect/>
                </a:stretch>
              </p:blipFill>
              <p:spPr>
                <a:xfrm>
                  <a:off x="8215240" y="2732720"/>
                  <a:ext cx="39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7" name="Freihand 126">
                  <a:extLst>
                    <a:ext uri="{FF2B5EF4-FFF2-40B4-BE49-F238E27FC236}">
                      <a16:creationId xmlns:a16="http://schemas.microsoft.com/office/drawing/2014/main" id="{5184F643-A765-A344-FFC2-7969D3FD6763}"/>
                    </a:ext>
                  </a:extLst>
                </p14:cNvPr>
                <p14:cNvContentPartPr/>
                <p14:nvPr/>
              </p14:nvContentPartPr>
              <p14:xfrm>
                <a:off x="8330800" y="2692400"/>
                <a:ext cx="64440" cy="156600"/>
              </p14:xfrm>
            </p:contentPart>
          </mc:Choice>
          <mc:Fallback xmlns="">
            <p:pic>
              <p:nvPicPr>
                <p:cNvPr id="127" name="Freihand 126">
                  <a:extLst>
                    <a:ext uri="{FF2B5EF4-FFF2-40B4-BE49-F238E27FC236}">
                      <a16:creationId xmlns:a16="http://schemas.microsoft.com/office/drawing/2014/main" id="{5184F643-A765-A344-FFC2-7969D3FD6763}"/>
                    </a:ext>
                  </a:extLst>
                </p:cNvPr>
                <p:cNvPicPr/>
                <p:nvPr/>
              </p:nvPicPr>
              <p:blipFill>
                <a:blip r:embed="rId210"/>
                <a:stretch>
                  <a:fillRect/>
                </a:stretch>
              </p:blipFill>
              <p:spPr>
                <a:xfrm>
                  <a:off x="8321800" y="2683760"/>
                  <a:ext cx="82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F291A2BB-F654-DB1F-D427-517C77BEB284}"/>
                    </a:ext>
                  </a:extLst>
                </p14:cNvPr>
                <p14:cNvContentPartPr/>
                <p14:nvPr/>
              </p14:nvContentPartPr>
              <p14:xfrm>
                <a:off x="8443840" y="2609960"/>
                <a:ext cx="236880" cy="237600"/>
              </p14:xfrm>
            </p:contentPart>
          </mc:Choice>
          <mc:Fallback xmlns="">
            <p:pic>
              <p:nvPicPr>
                <p:cNvPr id="128" name="Freihand 127">
                  <a:extLst>
                    <a:ext uri="{FF2B5EF4-FFF2-40B4-BE49-F238E27FC236}">
                      <a16:creationId xmlns:a16="http://schemas.microsoft.com/office/drawing/2014/main" id="{F291A2BB-F654-DB1F-D427-517C77BEB284}"/>
                    </a:ext>
                  </a:extLst>
                </p:cNvPr>
                <p:cNvPicPr/>
                <p:nvPr/>
              </p:nvPicPr>
              <p:blipFill>
                <a:blip r:embed="rId212"/>
                <a:stretch>
                  <a:fillRect/>
                </a:stretch>
              </p:blipFill>
              <p:spPr>
                <a:xfrm>
                  <a:off x="8435200" y="2600960"/>
                  <a:ext cx="254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9" name="Freihand 128">
                  <a:extLst>
                    <a:ext uri="{FF2B5EF4-FFF2-40B4-BE49-F238E27FC236}">
                      <a16:creationId xmlns:a16="http://schemas.microsoft.com/office/drawing/2014/main" id="{84B4DFAB-6755-6EE2-77A7-49921D5BF69C}"/>
                    </a:ext>
                  </a:extLst>
                </p14:cNvPr>
                <p14:cNvContentPartPr/>
                <p14:nvPr/>
              </p14:nvContentPartPr>
              <p14:xfrm>
                <a:off x="8707000" y="2474960"/>
                <a:ext cx="181800" cy="342000"/>
              </p14:xfrm>
            </p:contentPart>
          </mc:Choice>
          <mc:Fallback xmlns="">
            <p:pic>
              <p:nvPicPr>
                <p:cNvPr id="129" name="Freihand 128">
                  <a:extLst>
                    <a:ext uri="{FF2B5EF4-FFF2-40B4-BE49-F238E27FC236}">
                      <a16:creationId xmlns:a16="http://schemas.microsoft.com/office/drawing/2014/main" id="{84B4DFAB-6755-6EE2-77A7-49921D5BF69C}"/>
                    </a:ext>
                  </a:extLst>
                </p:cNvPr>
                <p:cNvPicPr/>
                <p:nvPr/>
              </p:nvPicPr>
              <p:blipFill>
                <a:blip r:embed="rId214"/>
                <a:stretch>
                  <a:fillRect/>
                </a:stretch>
              </p:blipFill>
              <p:spPr>
                <a:xfrm>
                  <a:off x="8698000" y="2465960"/>
                  <a:ext cx="1994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0" name="Freihand 129">
                  <a:extLst>
                    <a:ext uri="{FF2B5EF4-FFF2-40B4-BE49-F238E27FC236}">
                      <a16:creationId xmlns:a16="http://schemas.microsoft.com/office/drawing/2014/main" id="{8D13ED50-6CE3-AA77-51C9-9E592B68899A}"/>
                    </a:ext>
                  </a:extLst>
                </p14:cNvPr>
                <p14:cNvContentPartPr/>
                <p14:nvPr/>
              </p14:nvContentPartPr>
              <p14:xfrm>
                <a:off x="9019120" y="2482880"/>
                <a:ext cx="257760" cy="286200"/>
              </p14:xfrm>
            </p:contentPart>
          </mc:Choice>
          <mc:Fallback xmlns="">
            <p:pic>
              <p:nvPicPr>
                <p:cNvPr id="130" name="Freihand 129">
                  <a:extLst>
                    <a:ext uri="{FF2B5EF4-FFF2-40B4-BE49-F238E27FC236}">
                      <a16:creationId xmlns:a16="http://schemas.microsoft.com/office/drawing/2014/main" id="{8D13ED50-6CE3-AA77-51C9-9E592B68899A}"/>
                    </a:ext>
                  </a:extLst>
                </p:cNvPr>
                <p:cNvPicPr/>
                <p:nvPr/>
              </p:nvPicPr>
              <p:blipFill>
                <a:blip r:embed="rId216"/>
                <a:stretch>
                  <a:fillRect/>
                </a:stretch>
              </p:blipFill>
              <p:spPr>
                <a:xfrm>
                  <a:off x="9010120" y="2474240"/>
                  <a:ext cx="275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7334955F-10B3-EB8A-A3AD-895C9D817629}"/>
                    </a:ext>
                  </a:extLst>
                </p14:cNvPr>
                <p14:cNvContentPartPr/>
                <p14:nvPr/>
              </p14:nvContentPartPr>
              <p14:xfrm>
                <a:off x="9439600" y="2398640"/>
                <a:ext cx="112680" cy="314280"/>
              </p14:xfrm>
            </p:contentPart>
          </mc:Choice>
          <mc:Fallback xmlns="">
            <p:pic>
              <p:nvPicPr>
                <p:cNvPr id="131" name="Freihand 130">
                  <a:extLst>
                    <a:ext uri="{FF2B5EF4-FFF2-40B4-BE49-F238E27FC236}">
                      <a16:creationId xmlns:a16="http://schemas.microsoft.com/office/drawing/2014/main" id="{7334955F-10B3-EB8A-A3AD-895C9D817629}"/>
                    </a:ext>
                  </a:extLst>
                </p:cNvPr>
                <p:cNvPicPr/>
                <p:nvPr/>
              </p:nvPicPr>
              <p:blipFill>
                <a:blip r:embed="rId218"/>
                <a:stretch>
                  <a:fillRect/>
                </a:stretch>
              </p:blipFill>
              <p:spPr>
                <a:xfrm>
                  <a:off x="9430960" y="2389640"/>
                  <a:ext cx="1303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341CBE92-31A9-E78B-1A0F-683F04036BB8}"/>
                    </a:ext>
                  </a:extLst>
                </p14:cNvPr>
                <p14:cNvContentPartPr/>
                <p14:nvPr/>
              </p14:nvContentPartPr>
              <p14:xfrm>
                <a:off x="9558760" y="2413040"/>
                <a:ext cx="33840" cy="277200"/>
              </p14:xfrm>
            </p:contentPart>
          </mc:Choice>
          <mc:Fallback xmlns="">
            <p:pic>
              <p:nvPicPr>
                <p:cNvPr id="132" name="Freihand 131">
                  <a:extLst>
                    <a:ext uri="{FF2B5EF4-FFF2-40B4-BE49-F238E27FC236}">
                      <a16:creationId xmlns:a16="http://schemas.microsoft.com/office/drawing/2014/main" id="{341CBE92-31A9-E78B-1A0F-683F04036BB8}"/>
                    </a:ext>
                  </a:extLst>
                </p:cNvPr>
                <p:cNvPicPr/>
                <p:nvPr/>
              </p:nvPicPr>
              <p:blipFill>
                <a:blip r:embed="rId220"/>
                <a:stretch>
                  <a:fillRect/>
                </a:stretch>
              </p:blipFill>
              <p:spPr>
                <a:xfrm>
                  <a:off x="9550120" y="2404400"/>
                  <a:ext cx="514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027867FF-ADB1-5EA8-A850-CC41AA54A51C}"/>
                    </a:ext>
                  </a:extLst>
                </p14:cNvPr>
                <p14:cNvContentPartPr/>
                <p14:nvPr/>
              </p14:nvContentPartPr>
              <p14:xfrm>
                <a:off x="9483160" y="2261480"/>
                <a:ext cx="609840" cy="430200"/>
              </p14:xfrm>
            </p:contentPart>
          </mc:Choice>
          <mc:Fallback xmlns="">
            <p:pic>
              <p:nvPicPr>
                <p:cNvPr id="133" name="Freihand 132">
                  <a:extLst>
                    <a:ext uri="{FF2B5EF4-FFF2-40B4-BE49-F238E27FC236}">
                      <a16:creationId xmlns:a16="http://schemas.microsoft.com/office/drawing/2014/main" id="{027867FF-ADB1-5EA8-A850-CC41AA54A51C}"/>
                    </a:ext>
                  </a:extLst>
                </p:cNvPr>
                <p:cNvPicPr/>
                <p:nvPr/>
              </p:nvPicPr>
              <p:blipFill>
                <a:blip r:embed="rId222"/>
                <a:stretch>
                  <a:fillRect/>
                </a:stretch>
              </p:blipFill>
              <p:spPr>
                <a:xfrm>
                  <a:off x="9474160" y="2252480"/>
                  <a:ext cx="627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0CA5569B-1F5C-FE3F-7C0A-A9BAA3BECD37}"/>
                    </a:ext>
                  </a:extLst>
                </p14:cNvPr>
                <p14:cNvContentPartPr/>
                <p14:nvPr/>
              </p14:nvContentPartPr>
              <p14:xfrm>
                <a:off x="9902560" y="2312240"/>
                <a:ext cx="1080" cy="2160"/>
              </p14:xfrm>
            </p:contentPart>
          </mc:Choice>
          <mc:Fallback xmlns="">
            <p:pic>
              <p:nvPicPr>
                <p:cNvPr id="134" name="Freihand 133">
                  <a:extLst>
                    <a:ext uri="{FF2B5EF4-FFF2-40B4-BE49-F238E27FC236}">
                      <a16:creationId xmlns:a16="http://schemas.microsoft.com/office/drawing/2014/main" id="{0CA5569B-1F5C-FE3F-7C0A-A9BAA3BECD37}"/>
                    </a:ext>
                  </a:extLst>
                </p:cNvPr>
                <p:cNvPicPr/>
                <p:nvPr/>
              </p:nvPicPr>
              <p:blipFill>
                <a:blip r:embed="rId7"/>
                <a:stretch>
                  <a:fillRect/>
                </a:stretch>
              </p:blipFill>
              <p:spPr>
                <a:xfrm>
                  <a:off x="9893920" y="2303240"/>
                  <a:ext cx="18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2C3F5AFC-3746-C0DE-F84F-B0BB00B4F04C}"/>
                    </a:ext>
                  </a:extLst>
                </p14:cNvPr>
                <p14:cNvContentPartPr/>
                <p14:nvPr/>
              </p14:nvContentPartPr>
              <p14:xfrm>
                <a:off x="10221880" y="2374520"/>
                <a:ext cx="223560" cy="59760"/>
              </p14:xfrm>
            </p:contentPart>
          </mc:Choice>
          <mc:Fallback xmlns="">
            <p:pic>
              <p:nvPicPr>
                <p:cNvPr id="136" name="Freihand 135">
                  <a:extLst>
                    <a:ext uri="{FF2B5EF4-FFF2-40B4-BE49-F238E27FC236}">
                      <a16:creationId xmlns:a16="http://schemas.microsoft.com/office/drawing/2014/main" id="{2C3F5AFC-3746-C0DE-F84F-B0BB00B4F04C}"/>
                    </a:ext>
                  </a:extLst>
                </p:cNvPr>
                <p:cNvPicPr/>
                <p:nvPr/>
              </p:nvPicPr>
              <p:blipFill>
                <a:blip r:embed="rId225"/>
                <a:stretch>
                  <a:fillRect/>
                </a:stretch>
              </p:blipFill>
              <p:spPr>
                <a:xfrm>
                  <a:off x="10212880" y="2365880"/>
                  <a:ext cx="241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7" name="Freihand 136">
                  <a:extLst>
                    <a:ext uri="{FF2B5EF4-FFF2-40B4-BE49-F238E27FC236}">
                      <a16:creationId xmlns:a16="http://schemas.microsoft.com/office/drawing/2014/main" id="{53486E74-B3F6-F8D8-4558-C3C197C9FFC3}"/>
                    </a:ext>
                  </a:extLst>
                </p14:cNvPr>
                <p14:cNvContentPartPr/>
                <p14:nvPr/>
              </p14:nvContentPartPr>
              <p14:xfrm>
                <a:off x="10260040" y="2463440"/>
                <a:ext cx="230400" cy="76680"/>
              </p14:xfrm>
            </p:contentPart>
          </mc:Choice>
          <mc:Fallback xmlns="">
            <p:pic>
              <p:nvPicPr>
                <p:cNvPr id="137" name="Freihand 136">
                  <a:extLst>
                    <a:ext uri="{FF2B5EF4-FFF2-40B4-BE49-F238E27FC236}">
                      <a16:creationId xmlns:a16="http://schemas.microsoft.com/office/drawing/2014/main" id="{53486E74-B3F6-F8D8-4558-C3C197C9FFC3}"/>
                    </a:ext>
                  </a:extLst>
                </p:cNvPr>
                <p:cNvPicPr/>
                <p:nvPr/>
              </p:nvPicPr>
              <p:blipFill>
                <a:blip r:embed="rId227"/>
                <a:stretch>
                  <a:fillRect/>
                </a:stretch>
              </p:blipFill>
              <p:spPr>
                <a:xfrm>
                  <a:off x="10251400" y="2454800"/>
                  <a:ext cx="248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Freihand 137">
                  <a:extLst>
                    <a:ext uri="{FF2B5EF4-FFF2-40B4-BE49-F238E27FC236}">
                      <a16:creationId xmlns:a16="http://schemas.microsoft.com/office/drawing/2014/main" id="{E6373C61-5017-8822-DFF6-64DEF7A52B63}"/>
                    </a:ext>
                  </a:extLst>
                </p14:cNvPr>
                <p14:cNvContentPartPr/>
                <p14:nvPr/>
              </p14:nvContentPartPr>
              <p14:xfrm>
                <a:off x="10669720" y="2079320"/>
                <a:ext cx="111600" cy="372600"/>
              </p14:xfrm>
            </p:contentPart>
          </mc:Choice>
          <mc:Fallback xmlns="">
            <p:pic>
              <p:nvPicPr>
                <p:cNvPr id="138" name="Freihand 137">
                  <a:extLst>
                    <a:ext uri="{FF2B5EF4-FFF2-40B4-BE49-F238E27FC236}">
                      <a16:creationId xmlns:a16="http://schemas.microsoft.com/office/drawing/2014/main" id="{E6373C61-5017-8822-DFF6-64DEF7A52B63}"/>
                    </a:ext>
                  </a:extLst>
                </p:cNvPr>
                <p:cNvPicPr/>
                <p:nvPr/>
              </p:nvPicPr>
              <p:blipFill>
                <a:blip r:embed="rId229"/>
                <a:stretch>
                  <a:fillRect/>
                </a:stretch>
              </p:blipFill>
              <p:spPr>
                <a:xfrm>
                  <a:off x="10661080" y="2070680"/>
                  <a:ext cx="1292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Freihand 138">
                  <a:extLst>
                    <a:ext uri="{FF2B5EF4-FFF2-40B4-BE49-F238E27FC236}">
                      <a16:creationId xmlns:a16="http://schemas.microsoft.com/office/drawing/2014/main" id="{216FD31A-1279-E289-6838-2805A6ED07BB}"/>
                    </a:ext>
                  </a:extLst>
                </p14:cNvPr>
                <p14:cNvContentPartPr/>
                <p14:nvPr/>
              </p14:nvContentPartPr>
              <p14:xfrm>
                <a:off x="10779160" y="2253560"/>
                <a:ext cx="202680" cy="188280"/>
              </p14:xfrm>
            </p:contentPart>
          </mc:Choice>
          <mc:Fallback xmlns="">
            <p:pic>
              <p:nvPicPr>
                <p:cNvPr id="139" name="Freihand 138">
                  <a:extLst>
                    <a:ext uri="{FF2B5EF4-FFF2-40B4-BE49-F238E27FC236}">
                      <a16:creationId xmlns:a16="http://schemas.microsoft.com/office/drawing/2014/main" id="{216FD31A-1279-E289-6838-2805A6ED07BB}"/>
                    </a:ext>
                  </a:extLst>
                </p:cNvPr>
                <p:cNvPicPr/>
                <p:nvPr/>
              </p:nvPicPr>
              <p:blipFill>
                <a:blip r:embed="rId231"/>
                <a:stretch>
                  <a:fillRect/>
                </a:stretch>
              </p:blipFill>
              <p:spPr>
                <a:xfrm>
                  <a:off x="10770520" y="2244560"/>
                  <a:ext cx="220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0" name="Freihand 139">
                  <a:extLst>
                    <a:ext uri="{FF2B5EF4-FFF2-40B4-BE49-F238E27FC236}">
                      <a16:creationId xmlns:a16="http://schemas.microsoft.com/office/drawing/2014/main" id="{2A16888A-7F2F-33C2-2381-6B974C3E045A}"/>
                    </a:ext>
                  </a:extLst>
                </p14:cNvPr>
                <p14:cNvContentPartPr/>
                <p14:nvPr/>
              </p14:nvContentPartPr>
              <p14:xfrm>
                <a:off x="10976800" y="1996880"/>
                <a:ext cx="243720" cy="414360"/>
              </p14:xfrm>
            </p:contentPart>
          </mc:Choice>
          <mc:Fallback xmlns="">
            <p:pic>
              <p:nvPicPr>
                <p:cNvPr id="140" name="Freihand 139">
                  <a:extLst>
                    <a:ext uri="{FF2B5EF4-FFF2-40B4-BE49-F238E27FC236}">
                      <a16:creationId xmlns:a16="http://schemas.microsoft.com/office/drawing/2014/main" id="{2A16888A-7F2F-33C2-2381-6B974C3E045A}"/>
                    </a:ext>
                  </a:extLst>
                </p:cNvPr>
                <p:cNvPicPr/>
                <p:nvPr/>
              </p:nvPicPr>
              <p:blipFill>
                <a:blip r:embed="rId233"/>
                <a:stretch>
                  <a:fillRect/>
                </a:stretch>
              </p:blipFill>
              <p:spPr>
                <a:xfrm>
                  <a:off x="10967800" y="1987880"/>
                  <a:ext cx="2613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 name="Freihand 140">
                  <a:extLst>
                    <a:ext uri="{FF2B5EF4-FFF2-40B4-BE49-F238E27FC236}">
                      <a16:creationId xmlns:a16="http://schemas.microsoft.com/office/drawing/2014/main" id="{793E4881-6E86-C366-4450-A81E3EF73F5C}"/>
                    </a:ext>
                  </a:extLst>
                </p14:cNvPr>
                <p14:cNvContentPartPr/>
                <p14:nvPr/>
              </p14:nvContentPartPr>
              <p14:xfrm>
                <a:off x="11247160" y="2192360"/>
                <a:ext cx="122040" cy="182520"/>
              </p14:xfrm>
            </p:contentPart>
          </mc:Choice>
          <mc:Fallback xmlns="">
            <p:pic>
              <p:nvPicPr>
                <p:cNvPr id="141" name="Freihand 140">
                  <a:extLst>
                    <a:ext uri="{FF2B5EF4-FFF2-40B4-BE49-F238E27FC236}">
                      <a16:creationId xmlns:a16="http://schemas.microsoft.com/office/drawing/2014/main" id="{793E4881-6E86-C366-4450-A81E3EF73F5C}"/>
                    </a:ext>
                  </a:extLst>
                </p:cNvPr>
                <p:cNvPicPr/>
                <p:nvPr/>
              </p:nvPicPr>
              <p:blipFill>
                <a:blip r:embed="rId235"/>
                <a:stretch>
                  <a:fillRect/>
                </a:stretch>
              </p:blipFill>
              <p:spPr>
                <a:xfrm>
                  <a:off x="11238520" y="2183360"/>
                  <a:ext cx="139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2" name="Freihand 141">
                  <a:extLst>
                    <a:ext uri="{FF2B5EF4-FFF2-40B4-BE49-F238E27FC236}">
                      <a16:creationId xmlns:a16="http://schemas.microsoft.com/office/drawing/2014/main" id="{875A514F-70AE-2C59-C162-EDE0C4432796}"/>
                    </a:ext>
                  </a:extLst>
                </p14:cNvPr>
                <p14:cNvContentPartPr/>
                <p14:nvPr/>
              </p14:nvContentPartPr>
              <p14:xfrm>
                <a:off x="11356960" y="2136920"/>
                <a:ext cx="137160" cy="215640"/>
              </p14:xfrm>
            </p:contentPart>
          </mc:Choice>
          <mc:Fallback xmlns="">
            <p:pic>
              <p:nvPicPr>
                <p:cNvPr id="142" name="Freihand 141">
                  <a:extLst>
                    <a:ext uri="{FF2B5EF4-FFF2-40B4-BE49-F238E27FC236}">
                      <a16:creationId xmlns:a16="http://schemas.microsoft.com/office/drawing/2014/main" id="{875A514F-70AE-2C59-C162-EDE0C4432796}"/>
                    </a:ext>
                  </a:extLst>
                </p:cNvPr>
                <p:cNvPicPr/>
                <p:nvPr/>
              </p:nvPicPr>
              <p:blipFill>
                <a:blip r:embed="rId237"/>
                <a:stretch>
                  <a:fillRect/>
                </a:stretch>
              </p:blipFill>
              <p:spPr>
                <a:xfrm>
                  <a:off x="11347960" y="2127920"/>
                  <a:ext cx="154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 name="Freihand 142">
                  <a:extLst>
                    <a:ext uri="{FF2B5EF4-FFF2-40B4-BE49-F238E27FC236}">
                      <a16:creationId xmlns:a16="http://schemas.microsoft.com/office/drawing/2014/main" id="{3E508250-F78D-06C0-A2C1-0AD984E029D4}"/>
                    </a:ext>
                  </a:extLst>
                </p14:cNvPr>
                <p14:cNvContentPartPr/>
                <p14:nvPr/>
              </p14:nvContentPartPr>
              <p14:xfrm>
                <a:off x="11518240" y="1893560"/>
                <a:ext cx="204840" cy="424800"/>
              </p14:xfrm>
            </p:contentPart>
          </mc:Choice>
          <mc:Fallback xmlns="">
            <p:pic>
              <p:nvPicPr>
                <p:cNvPr id="143" name="Freihand 142">
                  <a:extLst>
                    <a:ext uri="{FF2B5EF4-FFF2-40B4-BE49-F238E27FC236}">
                      <a16:creationId xmlns:a16="http://schemas.microsoft.com/office/drawing/2014/main" id="{3E508250-F78D-06C0-A2C1-0AD984E029D4}"/>
                    </a:ext>
                  </a:extLst>
                </p:cNvPr>
                <p:cNvPicPr/>
                <p:nvPr/>
              </p:nvPicPr>
              <p:blipFill>
                <a:blip r:embed="rId239"/>
                <a:stretch>
                  <a:fillRect/>
                </a:stretch>
              </p:blipFill>
              <p:spPr>
                <a:xfrm>
                  <a:off x="11509600" y="1884560"/>
                  <a:ext cx="2224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4" name="Freihand 143">
                  <a:extLst>
                    <a:ext uri="{FF2B5EF4-FFF2-40B4-BE49-F238E27FC236}">
                      <a16:creationId xmlns:a16="http://schemas.microsoft.com/office/drawing/2014/main" id="{83E00514-AFCD-6C6F-305A-14879F90480E}"/>
                    </a:ext>
                  </a:extLst>
                </p14:cNvPr>
                <p14:cNvContentPartPr/>
                <p14:nvPr/>
              </p14:nvContentPartPr>
              <p14:xfrm>
                <a:off x="11464600" y="2031440"/>
                <a:ext cx="130320" cy="65880"/>
              </p14:xfrm>
            </p:contentPart>
          </mc:Choice>
          <mc:Fallback xmlns="">
            <p:pic>
              <p:nvPicPr>
                <p:cNvPr id="144" name="Freihand 143">
                  <a:extLst>
                    <a:ext uri="{FF2B5EF4-FFF2-40B4-BE49-F238E27FC236}">
                      <a16:creationId xmlns:a16="http://schemas.microsoft.com/office/drawing/2014/main" id="{83E00514-AFCD-6C6F-305A-14879F90480E}"/>
                    </a:ext>
                  </a:extLst>
                </p:cNvPr>
                <p:cNvPicPr/>
                <p:nvPr/>
              </p:nvPicPr>
              <p:blipFill>
                <a:blip r:embed="rId241"/>
                <a:stretch>
                  <a:fillRect/>
                </a:stretch>
              </p:blipFill>
              <p:spPr>
                <a:xfrm>
                  <a:off x="11455960" y="2022800"/>
                  <a:ext cx="147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9" name="Freihand 148">
                  <a:extLst>
                    <a:ext uri="{FF2B5EF4-FFF2-40B4-BE49-F238E27FC236}">
                      <a16:creationId xmlns:a16="http://schemas.microsoft.com/office/drawing/2014/main" id="{B41C413B-FC9E-3F5E-DC5D-23AAE3DEE565}"/>
                    </a:ext>
                  </a:extLst>
                </p14:cNvPr>
                <p14:cNvContentPartPr/>
                <p14:nvPr/>
              </p14:nvContentPartPr>
              <p14:xfrm>
                <a:off x="2272360" y="3398000"/>
                <a:ext cx="268920" cy="383760"/>
              </p14:xfrm>
            </p:contentPart>
          </mc:Choice>
          <mc:Fallback xmlns="">
            <p:pic>
              <p:nvPicPr>
                <p:cNvPr id="149" name="Freihand 148">
                  <a:extLst>
                    <a:ext uri="{FF2B5EF4-FFF2-40B4-BE49-F238E27FC236}">
                      <a16:creationId xmlns:a16="http://schemas.microsoft.com/office/drawing/2014/main" id="{B41C413B-FC9E-3F5E-DC5D-23AAE3DEE565}"/>
                    </a:ext>
                  </a:extLst>
                </p:cNvPr>
                <p:cNvPicPr/>
                <p:nvPr/>
              </p:nvPicPr>
              <p:blipFill>
                <a:blip r:embed="rId243"/>
                <a:stretch>
                  <a:fillRect/>
                </a:stretch>
              </p:blipFill>
              <p:spPr>
                <a:xfrm>
                  <a:off x="2263720" y="3389360"/>
                  <a:ext cx="2865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0" name="Freihand 149">
                  <a:extLst>
                    <a:ext uri="{FF2B5EF4-FFF2-40B4-BE49-F238E27FC236}">
                      <a16:creationId xmlns:a16="http://schemas.microsoft.com/office/drawing/2014/main" id="{87F33388-B6C5-146F-B56B-DB9C7BC27AF5}"/>
                    </a:ext>
                  </a:extLst>
                </p14:cNvPr>
                <p14:cNvContentPartPr/>
                <p14:nvPr/>
              </p14:nvContentPartPr>
              <p14:xfrm>
                <a:off x="2394040" y="3594920"/>
                <a:ext cx="97560" cy="15480"/>
              </p14:xfrm>
            </p:contentPart>
          </mc:Choice>
          <mc:Fallback xmlns="">
            <p:pic>
              <p:nvPicPr>
                <p:cNvPr id="150" name="Freihand 149">
                  <a:extLst>
                    <a:ext uri="{FF2B5EF4-FFF2-40B4-BE49-F238E27FC236}">
                      <a16:creationId xmlns:a16="http://schemas.microsoft.com/office/drawing/2014/main" id="{87F33388-B6C5-146F-B56B-DB9C7BC27AF5}"/>
                    </a:ext>
                  </a:extLst>
                </p:cNvPr>
                <p:cNvPicPr/>
                <p:nvPr/>
              </p:nvPicPr>
              <p:blipFill>
                <a:blip r:embed="rId245"/>
                <a:stretch>
                  <a:fillRect/>
                </a:stretch>
              </p:blipFill>
              <p:spPr>
                <a:xfrm>
                  <a:off x="2385400" y="3585920"/>
                  <a:ext cx="11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0C96C08D-8190-1AA4-2CE1-AE98AC70953D}"/>
                    </a:ext>
                  </a:extLst>
                </p14:cNvPr>
                <p14:cNvContentPartPr/>
                <p14:nvPr/>
              </p14:nvContentPartPr>
              <p14:xfrm>
                <a:off x="2386840" y="3432200"/>
                <a:ext cx="325440" cy="313200"/>
              </p14:xfrm>
            </p:contentPart>
          </mc:Choice>
          <mc:Fallback xmlns="">
            <p:pic>
              <p:nvPicPr>
                <p:cNvPr id="152" name="Freihand 151">
                  <a:extLst>
                    <a:ext uri="{FF2B5EF4-FFF2-40B4-BE49-F238E27FC236}">
                      <a16:creationId xmlns:a16="http://schemas.microsoft.com/office/drawing/2014/main" id="{0C96C08D-8190-1AA4-2CE1-AE98AC70953D}"/>
                    </a:ext>
                  </a:extLst>
                </p:cNvPr>
                <p:cNvPicPr/>
                <p:nvPr/>
              </p:nvPicPr>
              <p:blipFill>
                <a:blip r:embed="rId247"/>
                <a:stretch>
                  <a:fillRect/>
                </a:stretch>
              </p:blipFill>
              <p:spPr>
                <a:xfrm>
                  <a:off x="2378200" y="3423200"/>
                  <a:ext cx="3430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7B031C5E-48A6-3E40-8309-15CF4B3C09EF}"/>
                    </a:ext>
                  </a:extLst>
                </p14:cNvPr>
                <p14:cNvContentPartPr/>
                <p14:nvPr/>
              </p14:nvContentPartPr>
              <p14:xfrm>
                <a:off x="2741440" y="3413840"/>
                <a:ext cx="437040" cy="316080"/>
              </p14:xfrm>
            </p:contentPart>
          </mc:Choice>
          <mc:Fallback xmlns="">
            <p:pic>
              <p:nvPicPr>
                <p:cNvPr id="153" name="Freihand 152">
                  <a:extLst>
                    <a:ext uri="{FF2B5EF4-FFF2-40B4-BE49-F238E27FC236}">
                      <a16:creationId xmlns:a16="http://schemas.microsoft.com/office/drawing/2014/main" id="{7B031C5E-48A6-3E40-8309-15CF4B3C09EF}"/>
                    </a:ext>
                  </a:extLst>
                </p:cNvPr>
                <p:cNvPicPr/>
                <p:nvPr/>
              </p:nvPicPr>
              <p:blipFill>
                <a:blip r:embed="rId249"/>
                <a:stretch>
                  <a:fillRect/>
                </a:stretch>
              </p:blipFill>
              <p:spPr>
                <a:xfrm>
                  <a:off x="2732440" y="3404840"/>
                  <a:ext cx="454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14E331F1-B962-C99B-05D0-627CA1B9E821}"/>
                    </a:ext>
                  </a:extLst>
                </p14:cNvPr>
                <p14:cNvContentPartPr/>
                <p14:nvPr/>
              </p14:nvContentPartPr>
              <p14:xfrm>
                <a:off x="3521200" y="3518960"/>
                <a:ext cx="141480" cy="185040"/>
              </p14:xfrm>
            </p:contentPart>
          </mc:Choice>
          <mc:Fallback xmlns="">
            <p:pic>
              <p:nvPicPr>
                <p:cNvPr id="154" name="Freihand 153">
                  <a:extLst>
                    <a:ext uri="{FF2B5EF4-FFF2-40B4-BE49-F238E27FC236}">
                      <a16:creationId xmlns:a16="http://schemas.microsoft.com/office/drawing/2014/main" id="{14E331F1-B962-C99B-05D0-627CA1B9E821}"/>
                    </a:ext>
                  </a:extLst>
                </p:cNvPr>
                <p:cNvPicPr/>
                <p:nvPr/>
              </p:nvPicPr>
              <p:blipFill>
                <a:blip r:embed="rId251"/>
                <a:stretch>
                  <a:fillRect/>
                </a:stretch>
              </p:blipFill>
              <p:spPr>
                <a:xfrm>
                  <a:off x="3512200" y="3510320"/>
                  <a:ext cx="159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5" name="Freihand 154">
                  <a:extLst>
                    <a:ext uri="{FF2B5EF4-FFF2-40B4-BE49-F238E27FC236}">
                      <a16:creationId xmlns:a16="http://schemas.microsoft.com/office/drawing/2014/main" id="{FD8F8F5C-57D0-122D-CC91-76DA224CDBD9}"/>
                    </a:ext>
                  </a:extLst>
                </p14:cNvPr>
                <p14:cNvContentPartPr/>
                <p14:nvPr/>
              </p14:nvContentPartPr>
              <p14:xfrm>
                <a:off x="3750160" y="3508520"/>
                <a:ext cx="216000" cy="193680"/>
              </p14:xfrm>
            </p:contentPart>
          </mc:Choice>
          <mc:Fallback xmlns="">
            <p:pic>
              <p:nvPicPr>
                <p:cNvPr id="155" name="Freihand 154">
                  <a:extLst>
                    <a:ext uri="{FF2B5EF4-FFF2-40B4-BE49-F238E27FC236}">
                      <a16:creationId xmlns:a16="http://schemas.microsoft.com/office/drawing/2014/main" id="{FD8F8F5C-57D0-122D-CC91-76DA224CDBD9}"/>
                    </a:ext>
                  </a:extLst>
                </p:cNvPr>
                <p:cNvPicPr/>
                <p:nvPr/>
              </p:nvPicPr>
              <p:blipFill>
                <a:blip r:embed="rId253"/>
                <a:stretch>
                  <a:fillRect/>
                </a:stretch>
              </p:blipFill>
              <p:spPr>
                <a:xfrm>
                  <a:off x="3741520" y="3499520"/>
                  <a:ext cx="233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6" name="Freihand 155">
                  <a:extLst>
                    <a:ext uri="{FF2B5EF4-FFF2-40B4-BE49-F238E27FC236}">
                      <a16:creationId xmlns:a16="http://schemas.microsoft.com/office/drawing/2014/main" id="{8DD438CD-A6F7-AF36-8A4E-0CDC5DDAA4F1}"/>
                    </a:ext>
                  </a:extLst>
                </p14:cNvPr>
                <p14:cNvContentPartPr/>
                <p14:nvPr/>
              </p14:nvContentPartPr>
              <p14:xfrm>
                <a:off x="3875080" y="3422840"/>
                <a:ext cx="218160" cy="273960"/>
              </p14:xfrm>
            </p:contentPart>
          </mc:Choice>
          <mc:Fallback xmlns="">
            <p:pic>
              <p:nvPicPr>
                <p:cNvPr id="156" name="Freihand 155">
                  <a:extLst>
                    <a:ext uri="{FF2B5EF4-FFF2-40B4-BE49-F238E27FC236}">
                      <a16:creationId xmlns:a16="http://schemas.microsoft.com/office/drawing/2014/main" id="{8DD438CD-A6F7-AF36-8A4E-0CDC5DDAA4F1}"/>
                    </a:ext>
                  </a:extLst>
                </p:cNvPr>
                <p:cNvPicPr/>
                <p:nvPr/>
              </p:nvPicPr>
              <p:blipFill>
                <a:blip r:embed="rId255"/>
                <a:stretch>
                  <a:fillRect/>
                </a:stretch>
              </p:blipFill>
              <p:spPr>
                <a:xfrm>
                  <a:off x="3866440" y="3414200"/>
                  <a:ext cx="235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7" name="Freihand 156">
                  <a:extLst>
                    <a:ext uri="{FF2B5EF4-FFF2-40B4-BE49-F238E27FC236}">
                      <a16:creationId xmlns:a16="http://schemas.microsoft.com/office/drawing/2014/main" id="{AEDC5D77-B301-B181-71E8-6F2592D3B613}"/>
                    </a:ext>
                  </a:extLst>
                </p14:cNvPr>
                <p14:cNvContentPartPr/>
                <p14:nvPr/>
              </p14:nvContentPartPr>
              <p14:xfrm>
                <a:off x="3934120" y="3319160"/>
                <a:ext cx="8640" cy="33840"/>
              </p14:xfrm>
            </p:contentPart>
          </mc:Choice>
          <mc:Fallback xmlns="">
            <p:pic>
              <p:nvPicPr>
                <p:cNvPr id="157" name="Freihand 156">
                  <a:extLst>
                    <a:ext uri="{FF2B5EF4-FFF2-40B4-BE49-F238E27FC236}">
                      <a16:creationId xmlns:a16="http://schemas.microsoft.com/office/drawing/2014/main" id="{AEDC5D77-B301-B181-71E8-6F2592D3B613}"/>
                    </a:ext>
                  </a:extLst>
                </p:cNvPr>
                <p:cNvPicPr/>
                <p:nvPr/>
              </p:nvPicPr>
              <p:blipFill>
                <a:blip r:embed="rId257"/>
                <a:stretch>
                  <a:fillRect/>
                </a:stretch>
              </p:blipFill>
              <p:spPr>
                <a:xfrm>
                  <a:off x="3925480" y="3310520"/>
                  <a:ext cx="26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Freihand 157">
                  <a:extLst>
                    <a:ext uri="{FF2B5EF4-FFF2-40B4-BE49-F238E27FC236}">
                      <a16:creationId xmlns:a16="http://schemas.microsoft.com/office/drawing/2014/main" id="{6BD28369-99FD-6B38-7AA9-92F38CB00EE8}"/>
                    </a:ext>
                  </a:extLst>
                </p14:cNvPr>
                <p14:cNvContentPartPr/>
                <p14:nvPr/>
              </p14:nvContentPartPr>
              <p14:xfrm>
                <a:off x="4428040" y="3399440"/>
                <a:ext cx="417240" cy="240480"/>
              </p14:xfrm>
            </p:contentPart>
          </mc:Choice>
          <mc:Fallback xmlns="">
            <p:pic>
              <p:nvPicPr>
                <p:cNvPr id="158" name="Freihand 157">
                  <a:extLst>
                    <a:ext uri="{FF2B5EF4-FFF2-40B4-BE49-F238E27FC236}">
                      <a16:creationId xmlns:a16="http://schemas.microsoft.com/office/drawing/2014/main" id="{6BD28369-99FD-6B38-7AA9-92F38CB00EE8}"/>
                    </a:ext>
                  </a:extLst>
                </p:cNvPr>
                <p:cNvPicPr/>
                <p:nvPr/>
              </p:nvPicPr>
              <p:blipFill>
                <a:blip r:embed="rId259"/>
                <a:stretch>
                  <a:fillRect/>
                </a:stretch>
              </p:blipFill>
              <p:spPr>
                <a:xfrm>
                  <a:off x="4419040" y="3390800"/>
                  <a:ext cx="434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Freihand 158">
                  <a:extLst>
                    <a:ext uri="{FF2B5EF4-FFF2-40B4-BE49-F238E27FC236}">
                      <a16:creationId xmlns:a16="http://schemas.microsoft.com/office/drawing/2014/main" id="{100182A0-ACD8-8EF9-70D1-1506DD0D55FE}"/>
                    </a:ext>
                  </a:extLst>
                </p14:cNvPr>
                <p14:cNvContentPartPr/>
                <p14:nvPr/>
              </p14:nvContentPartPr>
              <p14:xfrm>
                <a:off x="4772200" y="3349400"/>
                <a:ext cx="16200" cy="27360"/>
              </p14:xfrm>
            </p:contentPart>
          </mc:Choice>
          <mc:Fallback xmlns="">
            <p:pic>
              <p:nvPicPr>
                <p:cNvPr id="159" name="Freihand 158">
                  <a:extLst>
                    <a:ext uri="{FF2B5EF4-FFF2-40B4-BE49-F238E27FC236}">
                      <a16:creationId xmlns:a16="http://schemas.microsoft.com/office/drawing/2014/main" id="{100182A0-ACD8-8EF9-70D1-1506DD0D55FE}"/>
                    </a:ext>
                  </a:extLst>
                </p:cNvPr>
                <p:cNvPicPr/>
                <p:nvPr/>
              </p:nvPicPr>
              <p:blipFill>
                <a:blip r:embed="rId261"/>
                <a:stretch>
                  <a:fillRect/>
                </a:stretch>
              </p:blipFill>
              <p:spPr>
                <a:xfrm>
                  <a:off x="4763560" y="3340760"/>
                  <a:ext cx="33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F995C310-37D3-5213-BCAD-C10B357F2A0F}"/>
                    </a:ext>
                  </a:extLst>
                </p14:cNvPr>
                <p14:cNvContentPartPr/>
                <p14:nvPr/>
              </p14:nvContentPartPr>
              <p14:xfrm>
                <a:off x="5190160" y="3271280"/>
                <a:ext cx="947880" cy="437760"/>
              </p14:xfrm>
            </p:contentPart>
          </mc:Choice>
          <mc:Fallback xmlns="">
            <p:pic>
              <p:nvPicPr>
                <p:cNvPr id="160" name="Freihand 159">
                  <a:extLst>
                    <a:ext uri="{FF2B5EF4-FFF2-40B4-BE49-F238E27FC236}">
                      <a16:creationId xmlns:a16="http://schemas.microsoft.com/office/drawing/2014/main" id="{F995C310-37D3-5213-BCAD-C10B357F2A0F}"/>
                    </a:ext>
                  </a:extLst>
                </p:cNvPr>
                <p:cNvPicPr/>
                <p:nvPr/>
              </p:nvPicPr>
              <p:blipFill>
                <a:blip r:embed="rId263"/>
                <a:stretch>
                  <a:fillRect/>
                </a:stretch>
              </p:blipFill>
              <p:spPr>
                <a:xfrm>
                  <a:off x="5181520" y="3262280"/>
                  <a:ext cx="96552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959A8144-EE09-062C-EC6D-E9FBEFD76ADF}"/>
                    </a:ext>
                  </a:extLst>
                </p14:cNvPr>
                <p14:cNvContentPartPr/>
                <p14:nvPr/>
              </p14:nvContentPartPr>
              <p14:xfrm>
                <a:off x="5980000" y="3326360"/>
                <a:ext cx="28080" cy="32400"/>
              </p14:xfrm>
            </p:contentPart>
          </mc:Choice>
          <mc:Fallback xmlns="">
            <p:pic>
              <p:nvPicPr>
                <p:cNvPr id="161" name="Freihand 160">
                  <a:extLst>
                    <a:ext uri="{FF2B5EF4-FFF2-40B4-BE49-F238E27FC236}">
                      <a16:creationId xmlns:a16="http://schemas.microsoft.com/office/drawing/2014/main" id="{959A8144-EE09-062C-EC6D-E9FBEFD76ADF}"/>
                    </a:ext>
                  </a:extLst>
                </p:cNvPr>
                <p:cNvPicPr/>
                <p:nvPr/>
              </p:nvPicPr>
              <p:blipFill>
                <a:blip r:embed="rId265"/>
                <a:stretch>
                  <a:fillRect/>
                </a:stretch>
              </p:blipFill>
              <p:spPr>
                <a:xfrm>
                  <a:off x="5971000" y="3317360"/>
                  <a:ext cx="45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47D717C4-9503-B5AE-1375-ABA843CF6008}"/>
                    </a:ext>
                  </a:extLst>
                </p14:cNvPr>
                <p14:cNvContentPartPr/>
                <p14:nvPr/>
              </p14:nvContentPartPr>
              <p14:xfrm>
                <a:off x="6119320" y="3434000"/>
                <a:ext cx="106560" cy="159120"/>
              </p14:xfrm>
            </p:contentPart>
          </mc:Choice>
          <mc:Fallback xmlns="">
            <p:pic>
              <p:nvPicPr>
                <p:cNvPr id="162" name="Freihand 161">
                  <a:extLst>
                    <a:ext uri="{FF2B5EF4-FFF2-40B4-BE49-F238E27FC236}">
                      <a16:creationId xmlns:a16="http://schemas.microsoft.com/office/drawing/2014/main" id="{47D717C4-9503-B5AE-1375-ABA843CF6008}"/>
                    </a:ext>
                  </a:extLst>
                </p:cNvPr>
                <p:cNvPicPr/>
                <p:nvPr/>
              </p:nvPicPr>
              <p:blipFill>
                <a:blip r:embed="rId267"/>
                <a:stretch>
                  <a:fillRect/>
                </a:stretch>
              </p:blipFill>
              <p:spPr>
                <a:xfrm>
                  <a:off x="6110680" y="3425360"/>
                  <a:ext cx="124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Freihand 162">
                  <a:extLst>
                    <a:ext uri="{FF2B5EF4-FFF2-40B4-BE49-F238E27FC236}">
                      <a16:creationId xmlns:a16="http://schemas.microsoft.com/office/drawing/2014/main" id="{4E2D05C0-ECAF-39A4-AAA5-5DB9B65D563A}"/>
                    </a:ext>
                  </a:extLst>
                </p14:cNvPr>
                <p14:cNvContentPartPr/>
                <p14:nvPr/>
              </p14:nvContentPartPr>
              <p14:xfrm>
                <a:off x="6304720" y="3417080"/>
                <a:ext cx="213480" cy="164520"/>
              </p14:xfrm>
            </p:contentPart>
          </mc:Choice>
          <mc:Fallback xmlns="">
            <p:pic>
              <p:nvPicPr>
                <p:cNvPr id="163" name="Freihand 162">
                  <a:extLst>
                    <a:ext uri="{FF2B5EF4-FFF2-40B4-BE49-F238E27FC236}">
                      <a16:creationId xmlns:a16="http://schemas.microsoft.com/office/drawing/2014/main" id="{4E2D05C0-ECAF-39A4-AAA5-5DB9B65D563A}"/>
                    </a:ext>
                  </a:extLst>
                </p:cNvPr>
                <p:cNvPicPr/>
                <p:nvPr/>
              </p:nvPicPr>
              <p:blipFill>
                <a:blip r:embed="rId269"/>
                <a:stretch>
                  <a:fillRect/>
                </a:stretch>
              </p:blipFill>
              <p:spPr>
                <a:xfrm>
                  <a:off x="6296080" y="3408080"/>
                  <a:ext cx="231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Freihand 163">
                  <a:extLst>
                    <a:ext uri="{FF2B5EF4-FFF2-40B4-BE49-F238E27FC236}">
                      <a16:creationId xmlns:a16="http://schemas.microsoft.com/office/drawing/2014/main" id="{960115A7-84CA-A0EF-581E-0AF044AE0933}"/>
                    </a:ext>
                  </a:extLst>
                </p14:cNvPr>
                <p14:cNvContentPartPr/>
                <p14:nvPr/>
              </p14:nvContentPartPr>
              <p14:xfrm>
                <a:off x="6566440" y="3398000"/>
                <a:ext cx="149040" cy="168480"/>
              </p14:xfrm>
            </p:contentPart>
          </mc:Choice>
          <mc:Fallback xmlns="">
            <p:pic>
              <p:nvPicPr>
                <p:cNvPr id="164" name="Freihand 163">
                  <a:extLst>
                    <a:ext uri="{FF2B5EF4-FFF2-40B4-BE49-F238E27FC236}">
                      <a16:creationId xmlns:a16="http://schemas.microsoft.com/office/drawing/2014/main" id="{960115A7-84CA-A0EF-581E-0AF044AE0933}"/>
                    </a:ext>
                  </a:extLst>
                </p:cNvPr>
                <p:cNvPicPr/>
                <p:nvPr/>
              </p:nvPicPr>
              <p:blipFill>
                <a:blip r:embed="rId271"/>
                <a:stretch>
                  <a:fillRect/>
                </a:stretch>
              </p:blipFill>
              <p:spPr>
                <a:xfrm>
                  <a:off x="6557440" y="3389360"/>
                  <a:ext cx="166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Freihand 164">
                  <a:extLst>
                    <a:ext uri="{FF2B5EF4-FFF2-40B4-BE49-F238E27FC236}">
                      <a16:creationId xmlns:a16="http://schemas.microsoft.com/office/drawing/2014/main" id="{712250F1-8357-58FC-B7EA-052A6BBD42C7}"/>
                    </a:ext>
                  </a:extLst>
                </p14:cNvPr>
                <p14:cNvContentPartPr/>
                <p14:nvPr/>
              </p14:nvContentPartPr>
              <p14:xfrm>
                <a:off x="6737800" y="3227000"/>
                <a:ext cx="224280" cy="336240"/>
              </p14:xfrm>
            </p:contentPart>
          </mc:Choice>
          <mc:Fallback xmlns="">
            <p:pic>
              <p:nvPicPr>
                <p:cNvPr id="165" name="Freihand 164">
                  <a:extLst>
                    <a:ext uri="{FF2B5EF4-FFF2-40B4-BE49-F238E27FC236}">
                      <a16:creationId xmlns:a16="http://schemas.microsoft.com/office/drawing/2014/main" id="{712250F1-8357-58FC-B7EA-052A6BBD42C7}"/>
                    </a:ext>
                  </a:extLst>
                </p:cNvPr>
                <p:cNvPicPr/>
                <p:nvPr/>
              </p:nvPicPr>
              <p:blipFill>
                <a:blip r:embed="rId273"/>
                <a:stretch>
                  <a:fillRect/>
                </a:stretch>
              </p:blipFill>
              <p:spPr>
                <a:xfrm>
                  <a:off x="6728800" y="3218360"/>
                  <a:ext cx="2419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 name="Freihand 165">
                  <a:extLst>
                    <a:ext uri="{FF2B5EF4-FFF2-40B4-BE49-F238E27FC236}">
                      <a16:creationId xmlns:a16="http://schemas.microsoft.com/office/drawing/2014/main" id="{35788BBD-813B-4F08-C860-BDB822308EE8}"/>
                    </a:ext>
                  </a:extLst>
                </p14:cNvPr>
                <p14:cNvContentPartPr/>
                <p14:nvPr/>
              </p14:nvContentPartPr>
              <p14:xfrm>
                <a:off x="6988360" y="3241760"/>
                <a:ext cx="271800" cy="526320"/>
              </p14:xfrm>
            </p:contentPart>
          </mc:Choice>
          <mc:Fallback xmlns="">
            <p:pic>
              <p:nvPicPr>
                <p:cNvPr id="166" name="Freihand 165">
                  <a:extLst>
                    <a:ext uri="{FF2B5EF4-FFF2-40B4-BE49-F238E27FC236}">
                      <a16:creationId xmlns:a16="http://schemas.microsoft.com/office/drawing/2014/main" id="{35788BBD-813B-4F08-C860-BDB822308EE8}"/>
                    </a:ext>
                  </a:extLst>
                </p:cNvPr>
                <p:cNvPicPr/>
                <p:nvPr/>
              </p:nvPicPr>
              <p:blipFill>
                <a:blip r:embed="rId275"/>
                <a:stretch>
                  <a:fillRect/>
                </a:stretch>
              </p:blipFill>
              <p:spPr>
                <a:xfrm>
                  <a:off x="6979360" y="3232760"/>
                  <a:ext cx="28944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 name="Freihand 166">
                  <a:extLst>
                    <a:ext uri="{FF2B5EF4-FFF2-40B4-BE49-F238E27FC236}">
                      <a16:creationId xmlns:a16="http://schemas.microsoft.com/office/drawing/2014/main" id="{2E6E5ECE-9C1E-D5AC-E1AF-5DB03D42EF9E}"/>
                    </a:ext>
                  </a:extLst>
                </p14:cNvPr>
                <p14:cNvContentPartPr/>
                <p14:nvPr/>
              </p14:nvContentPartPr>
              <p14:xfrm>
                <a:off x="7273480" y="3304400"/>
                <a:ext cx="509040" cy="504360"/>
              </p14:xfrm>
            </p:contentPart>
          </mc:Choice>
          <mc:Fallback xmlns="">
            <p:pic>
              <p:nvPicPr>
                <p:cNvPr id="167" name="Freihand 166">
                  <a:extLst>
                    <a:ext uri="{FF2B5EF4-FFF2-40B4-BE49-F238E27FC236}">
                      <a16:creationId xmlns:a16="http://schemas.microsoft.com/office/drawing/2014/main" id="{2E6E5ECE-9C1E-D5AC-E1AF-5DB03D42EF9E}"/>
                    </a:ext>
                  </a:extLst>
                </p:cNvPr>
                <p:cNvPicPr/>
                <p:nvPr/>
              </p:nvPicPr>
              <p:blipFill>
                <a:blip r:embed="rId277"/>
                <a:stretch>
                  <a:fillRect/>
                </a:stretch>
              </p:blipFill>
              <p:spPr>
                <a:xfrm>
                  <a:off x="7264840" y="3295400"/>
                  <a:ext cx="526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 name="Freihand 168">
                  <a:extLst>
                    <a:ext uri="{FF2B5EF4-FFF2-40B4-BE49-F238E27FC236}">
                      <a16:creationId xmlns:a16="http://schemas.microsoft.com/office/drawing/2014/main" id="{8E08F61B-8D3A-0758-D4D4-EA27BCD6FC4E}"/>
                    </a:ext>
                  </a:extLst>
                </p14:cNvPr>
                <p14:cNvContentPartPr/>
                <p14:nvPr/>
              </p14:nvContentPartPr>
              <p14:xfrm>
                <a:off x="8000680" y="3272360"/>
                <a:ext cx="660240" cy="214200"/>
              </p14:xfrm>
            </p:contentPart>
          </mc:Choice>
          <mc:Fallback xmlns="">
            <p:pic>
              <p:nvPicPr>
                <p:cNvPr id="169" name="Freihand 168">
                  <a:extLst>
                    <a:ext uri="{FF2B5EF4-FFF2-40B4-BE49-F238E27FC236}">
                      <a16:creationId xmlns:a16="http://schemas.microsoft.com/office/drawing/2014/main" id="{8E08F61B-8D3A-0758-D4D4-EA27BCD6FC4E}"/>
                    </a:ext>
                  </a:extLst>
                </p:cNvPr>
                <p:cNvPicPr/>
                <p:nvPr/>
              </p:nvPicPr>
              <p:blipFill>
                <a:blip r:embed="rId279"/>
                <a:stretch>
                  <a:fillRect/>
                </a:stretch>
              </p:blipFill>
              <p:spPr>
                <a:xfrm>
                  <a:off x="7991680" y="3263720"/>
                  <a:ext cx="6778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0" name="Freihand 169">
                  <a:extLst>
                    <a:ext uri="{FF2B5EF4-FFF2-40B4-BE49-F238E27FC236}">
                      <a16:creationId xmlns:a16="http://schemas.microsoft.com/office/drawing/2014/main" id="{B8A471BF-A28A-606B-23A8-4916E12341F5}"/>
                    </a:ext>
                  </a:extLst>
                </p14:cNvPr>
                <p14:cNvContentPartPr/>
                <p14:nvPr/>
              </p14:nvContentPartPr>
              <p14:xfrm>
                <a:off x="8731120" y="3292880"/>
                <a:ext cx="135720" cy="166320"/>
              </p14:xfrm>
            </p:contentPart>
          </mc:Choice>
          <mc:Fallback xmlns="">
            <p:pic>
              <p:nvPicPr>
                <p:cNvPr id="170" name="Freihand 169">
                  <a:extLst>
                    <a:ext uri="{FF2B5EF4-FFF2-40B4-BE49-F238E27FC236}">
                      <a16:creationId xmlns:a16="http://schemas.microsoft.com/office/drawing/2014/main" id="{B8A471BF-A28A-606B-23A8-4916E12341F5}"/>
                    </a:ext>
                  </a:extLst>
                </p:cNvPr>
                <p:cNvPicPr/>
                <p:nvPr/>
              </p:nvPicPr>
              <p:blipFill>
                <a:blip r:embed="rId281"/>
                <a:stretch>
                  <a:fillRect/>
                </a:stretch>
              </p:blipFill>
              <p:spPr>
                <a:xfrm>
                  <a:off x="8722120" y="3283880"/>
                  <a:ext cx="153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Freihand 170">
                  <a:extLst>
                    <a:ext uri="{FF2B5EF4-FFF2-40B4-BE49-F238E27FC236}">
                      <a16:creationId xmlns:a16="http://schemas.microsoft.com/office/drawing/2014/main" id="{5D3C6E98-A749-8C6C-03B2-C29476F580DC}"/>
                    </a:ext>
                  </a:extLst>
                </p14:cNvPr>
                <p14:cNvContentPartPr/>
                <p14:nvPr/>
              </p14:nvContentPartPr>
              <p14:xfrm>
                <a:off x="9156640" y="3130880"/>
                <a:ext cx="440640" cy="275400"/>
              </p14:xfrm>
            </p:contentPart>
          </mc:Choice>
          <mc:Fallback xmlns="">
            <p:pic>
              <p:nvPicPr>
                <p:cNvPr id="171" name="Freihand 170">
                  <a:extLst>
                    <a:ext uri="{FF2B5EF4-FFF2-40B4-BE49-F238E27FC236}">
                      <a16:creationId xmlns:a16="http://schemas.microsoft.com/office/drawing/2014/main" id="{5D3C6E98-A749-8C6C-03B2-C29476F580DC}"/>
                    </a:ext>
                  </a:extLst>
                </p:cNvPr>
                <p:cNvPicPr/>
                <p:nvPr/>
              </p:nvPicPr>
              <p:blipFill>
                <a:blip r:embed="rId283"/>
                <a:stretch>
                  <a:fillRect/>
                </a:stretch>
              </p:blipFill>
              <p:spPr>
                <a:xfrm>
                  <a:off x="9147640" y="3121880"/>
                  <a:ext cx="458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84804BC5-D20B-89A8-841A-66D5C57FC693}"/>
                    </a:ext>
                  </a:extLst>
                </p14:cNvPr>
                <p14:cNvContentPartPr/>
                <p14:nvPr/>
              </p14:nvContentPartPr>
              <p14:xfrm>
                <a:off x="9892480" y="3031160"/>
                <a:ext cx="100080" cy="258840"/>
              </p14:xfrm>
            </p:contentPart>
          </mc:Choice>
          <mc:Fallback xmlns="">
            <p:pic>
              <p:nvPicPr>
                <p:cNvPr id="172" name="Freihand 171">
                  <a:extLst>
                    <a:ext uri="{FF2B5EF4-FFF2-40B4-BE49-F238E27FC236}">
                      <a16:creationId xmlns:a16="http://schemas.microsoft.com/office/drawing/2014/main" id="{84804BC5-D20B-89A8-841A-66D5C57FC693}"/>
                    </a:ext>
                  </a:extLst>
                </p:cNvPr>
                <p:cNvPicPr/>
                <p:nvPr/>
              </p:nvPicPr>
              <p:blipFill>
                <a:blip r:embed="rId285"/>
                <a:stretch>
                  <a:fillRect/>
                </a:stretch>
              </p:blipFill>
              <p:spPr>
                <a:xfrm>
                  <a:off x="9883840" y="3022160"/>
                  <a:ext cx="117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3" name="Freihand 172">
                  <a:extLst>
                    <a:ext uri="{FF2B5EF4-FFF2-40B4-BE49-F238E27FC236}">
                      <a16:creationId xmlns:a16="http://schemas.microsoft.com/office/drawing/2014/main" id="{146CE8DF-FCB1-DEE5-2529-B12BAF2284AA}"/>
                    </a:ext>
                  </a:extLst>
                </p14:cNvPr>
                <p14:cNvContentPartPr/>
                <p14:nvPr/>
              </p14:nvContentPartPr>
              <p14:xfrm>
                <a:off x="10036120" y="3113240"/>
                <a:ext cx="109080" cy="174960"/>
              </p14:xfrm>
            </p:contentPart>
          </mc:Choice>
          <mc:Fallback xmlns="">
            <p:pic>
              <p:nvPicPr>
                <p:cNvPr id="173" name="Freihand 172">
                  <a:extLst>
                    <a:ext uri="{FF2B5EF4-FFF2-40B4-BE49-F238E27FC236}">
                      <a16:creationId xmlns:a16="http://schemas.microsoft.com/office/drawing/2014/main" id="{146CE8DF-FCB1-DEE5-2529-B12BAF2284AA}"/>
                    </a:ext>
                  </a:extLst>
                </p:cNvPr>
                <p:cNvPicPr/>
                <p:nvPr/>
              </p:nvPicPr>
              <p:blipFill>
                <a:blip r:embed="rId287"/>
                <a:stretch>
                  <a:fillRect/>
                </a:stretch>
              </p:blipFill>
              <p:spPr>
                <a:xfrm>
                  <a:off x="10027120" y="3104240"/>
                  <a:ext cx="126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FDED22A0-705D-10A3-FFAF-667F5FF14DCE}"/>
                    </a:ext>
                  </a:extLst>
                </p14:cNvPr>
                <p14:cNvContentPartPr/>
                <p14:nvPr/>
              </p14:nvContentPartPr>
              <p14:xfrm>
                <a:off x="10202800" y="2937200"/>
                <a:ext cx="435240" cy="385920"/>
              </p14:xfrm>
            </p:contentPart>
          </mc:Choice>
          <mc:Fallback xmlns="">
            <p:pic>
              <p:nvPicPr>
                <p:cNvPr id="174" name="Freihand 173">
                  <a:extLst>
                    <a:ext uri="{FF2B5EF4-FFF2-40B4-BE49-F238E27FC236}">
                      <a16:creationId xmlns:a16="http://schemas.microsoft.com/office/drawing/2014/main" id="{FDED22A0-705D-10A3-FFAF-667F5FF14DCE}"/>
                    </a:ext>
                  </a:extLst>
                </p:cNvPr>
                <p:cNvPicPr/>
                <p:nvPr/>
              </p:nvPicPr>
              <p:blipFill>
                <a:blip r:embed="rId289"/>
                <a:stretch>
                  <a:fillRect/>
                </a:stretch>
              </p:blipFill>
              <p:spPr>
                <a:xfrm>
                  <a:off x="10194160" y="2928200"/>
                  <a:ext cx="4528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A4A88E2A-A1F9-C595-5949-0B9B2C6D1086}"/>
                    </a:ext>
                  </a:extLst>
                </p14:cNvPr>
                <p14:cNvContentPartPr/>
                <p14:nvPr/>
              </p14:nvContentPartPr>
              <p14:xfrm>
                <a:off x="4103320" y="3865280"/>
                <a:ext cx="125640" cy="286200"/>
              </p14:xfrm>
            </p:contentPart>
          </mc:Choice>
          <mc:Fallback xmlns="">
            <p:pic>
              <p:nvPicPr>
                <p:cNvPr id="177" name="Freihand 176">
                  <a:extLst>
                    <a:ext uri="{FF2B5EF4-FFF2-40B4-BE49-F238E27FC236}">
                      <a16:creationId xmlns:a16="http://schemas.microsoft.com/office/drawing/2014/main" id="{A4A88E2A-A1F9-C595-5949-0B9B2C6D1086}"/>
                    </a:ext>
                  </a:extLst>
                </p:cNvPr>
                <p:cNvPicPr/>
                <p:nvPr/>
              </p:nvPicPr>
              <p:blipFill>
                <a:blip r:embed="rId291"/>
                <a:stretch>
                  <a:fillRect/>
                </a:stretch>
              </p:blipFill>
              <p:spPr>
                <a:xfrm>
                  <a:off x="4094320" y="3856640"/>
                  <a:ext cx="1432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BCDC9D5D-04B2-C7ED-12E3-F91F966618D4}"/>
                    </a:ext>
                  </a:extLst>
                </p14:cNvPr>
                <p14:cNvContentPartPr/>
                <p14:nvPr/>
              </p14:nvContentPartPr>
              <p14:xfrm>
                <a:off x="4356040" y="3943760"/>
                <a:ext cx="16200" cy="226080"/>
              </p14:xfrm>
            </p:contentPart>
          </mc:Choice>
          <mc:Fallback xmlns="">
            <p:pic>
              <p:nvPicPr>
                <p:cNvPr id="178" name="Freihand 177">
                  <a:extLst>
                    <a:ext uri="{FF2B5EF4-FFF2-40B4-BE49-F238E27FC236}">
                      <a16:creationId xmlns:a16="http://schemas.microsoft.com/office/drawing/2014/main" id="{BCDC9D5D-04B2-C7ED-12E3-F91F966618D4}"/>
                    </a:ext>
                  </a:extLst>
                </p:cNvPr>
                <p:cNvPicPr/>
                <p:nvPr/>
              </p:nvPicPr>
              <p:blipFill>
                <a:blip r:embed="rId293"/>
                <a:stretch>
                  <a:fillRect/>
                </a:stretch>
              </p:blipFill>
              <p:spPr>
                <a:xfrm>
                  <a:off x="4347400" y="3934760"/>
                  <a:ext cx="33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2E5A44DC-5969-FEE4-2282-4EC705021DBE}"/>
                    </a:ext>
                  </a:extLst>
                </p14:cNvPr>
                <p14:cNvContentPartPr/>
                <p14:nvPr/>
              </p14:nvContentPartPr>
              <p14:xfrm>
                <a:off x="4356040" y="3827480"/>
                <a:ext cx="1800" cy="2880"/>
              </p14:xfrm>
            </p:contentPart>
          </mc:Choice>
          <mc:Fallback xmlns="">
            <p:pic>
              <p:nvPicPr>
                <p:cNvPr id="179" name="Freihand 178">
                  <a:extLst>
                    <a:ext uri="{FF2B5EF4-FFF2-40B4-BE49-F238E27FC236}">
                      <a16:creationId xmlns:a16="http://schemas.microsoft.com/office/drawing/2014/main" id="{2E5A44DC-5969-FEE4-2282-4EC705021DBE}"/>
                    </a:ext>
                  </a:extLst>
                </p:cNvPr>
                <p:cNvPicPr/>
                <p:nvPr/>
              </p:nvPicPr>
              <p:blipFill>
                <a:blip r:embed="rId7"/>
                <a:stretch>
                  <a:fillRect/>
                </a:stretch>
              </p:blipFill>
              <p:spPr>
                <a:xfrm>
                  <a:off x="4347400" y="3818840"/>
                  <a:ext cx="19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8B97030B-9AAC-5560-B316-287BDFD7EE27}"/>
                    </a:ext>
                  </a:extLst>
                </p14:cNvPr>
                <p14:cNvContentPartPr/>
                <p14:nvPr/>
              </p14:nvContentPartPr>
              <p14:xfrm>
                <a:off x="4509760" y="3786800"/>
                <a:ext cx="194760" cy="349200"/>
              </p14:xfrm>
            </p:contentPart>
          </mc:Choice>
          <mc:Fallback xmlns="">
            <p:pic>
              <p:nvPicPr>
                <p:cNvPr id="180" name="Freihand 179">
                  <a:extLst>
                    <a:ext uri="{FF2B5EF4-FFF2-40B4-BE49-F238E27FC236}">
                      <a16:creationId xmlns:a16="http://schemas.microsoft.com/office/drawing/2014/main" id="{8B97030B-9AAC-5560-B316-287BDFD7EE27}"/>
                    </a:ext>
                  </a:extLst>
                </p:cNvPr>
                <p:cNvPicPr/>
                <p:nvPr/>
              </p:nvPicPr>
              <p:blipFill>
                <a:blip r:embed="rId296"/>
                <a:stretch>
                  <a:fillRect/>
                </a:stretch>
              </p:blipFill>
              <p:spPr>
                <a:xfrm>
                  <a:off x="4500760" y="3777800"/>
                  <a:ext cx="2124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4CA5FC20-34EE-5989-B9B4-8EA9A62BAB92}"/>
                    </a:ext>
                  </a:extLst>
                </p14:cNvPr>
                <p14:cNvContentPartPr/>
                <p14:nvPr/>
              </p14:nvContentPartPr>
              <p14:xfrm>
                <a:off x="5018800" y="3930800"/>
                <a:ext cx="336240" cy="209520"/>
              </p14:xfrm>
            </p:contentPart>
          </mc:Choice>
          <mc:Fallback xmlns="">
            <p:pic>
              <p:nvPicPr>
                <p:cNvPr id="181" name="Freihand 180">
                  <a:extLst>
                    <a:ext uri="{FF2B5EF4-FFF2-40B4-BE49-F238E27FC236}">
                      <a16:creationId xmlns:a16="http://schemas.microsoft.com/office/drawing/2014/main" id="{4CA5FC20-34EE-5989-B9B4-8EA9A62BAB92}"/>
                    </a:ext>
                  </a:extLst>
                </p:cNvPr>
                <p:cNvPicPr/>
                <p:nvPr/>
              </p:nvPicPr>
              <p:blipFill>
                <a:blip r:embed="rId298"/>
                <a:stretch>
                  <a:fillRect/>
                </a:stretch>
              </p:blipFill>
              <p:spPr>
                <a:xfrm>
                  <a:off x="5009800" y="3922160"/>
                  <a:ext cx="3538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3" name="Freihand 182">
                  <a:extLst>
                    <a:ext uri="{FF2B5EF4-FFF2-40B4-BE49-F238E27FC236}">
                      <a16:creationId xmlns:a16="http://schemas.microsoft.com/office/drawing/2014/main" id="{1CF74752-83F8-9B5C-0B0C-20978D2C9F9D}"/>
                    </a:ext>
                  </a:extLst>
                </p14:cNvPr>
                <p14:cNvContentPartPr/>
                <p14:nvPr/>
              </p14:nvContentPartPr>
              <p14:xfrm>
                <a:off x="5438560" y="3721640"/>
                <a:ext cx="631800" cy="381600"/>
              </p14:xfrm>
            </p:contentPart>
          </mc:Choice>
          <mc:Fallback xmlns="">
            <p:pic>
              <p:nvPicPr>
                <p:cNvPr id="183" name="Freihand 182">
                  <a:extLst>
                    <a:ext uri="{FF2B5EF4-FFF2-40B4-BE49-F238E27FC236}">
                      <a16:creationId xmlns:a16="http://schemas.microsoft.com/office/drawing/2014/main" id="{1CF74752-83F8-9B5C-0B0C-20978D2C9F9D}"/>
                    </a:ext>
                  </a:extLst>
                </p:cNvPr>
                <p:cNvPicPr/>
                <p:nvPr/>
              </p:nvPicPr>
              <p:blipFill>
                <a:blip r:embed="rId300"/>
                <a:stretch>
                  <a:fillRect/>
                </a:stretch>
              </p:blipFill>
              <p:spPr>
                <a:xfrm>
                  <a:off x="5429920" y="3713000"/>
                  <a:ext cx="6494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4" name="Freihand 183">
                  <a:extLst>
                    <a:ext uri="{FF2B5EF4-FFF2-40B4-BE49-F238E27FC236}">
                      <a16:creationId xmlns:a16="http://schemas.microsoft.com/office/drawing/2014/main" id="{0EBF9C71-BE8A-D09E-47D3-80B5E281DC89}"/>
                    </a:ext>
                  </a:extLst>
                </p14:cNvPr>
                <p14:cNvContentPartPr/>
                <p14:nvPr/>
              </p14:nvContentPartPr>
              <p14:xfrm>
                <a:off x="5175760" y="3757280"/>
                <a:ext cx="130680" cy="147600"/>
              </p14:xfrm>
            </p:contentPart>
          </mc:Choice>
          <mc:Fallback xmlns="">
            <p:pic>
              <p:nvPicPr>
                <p:cNvPr id="184" name="Freihand 183">
                  <a:extLst>
                    <a:ext uri="{FF2B5EF4-FFF2-40B4-BE49-F238E27FC236}">
                      <a16:creationId xmlns:a16="http://schemas.microsoft.com/office/drawing/2014/main" id="{0EBF9C71-BE8A-D09E-47D3-80B5E281DC89}"/>
                    </a:ext>
                  </a:extLst>
                </p:cNvPr>
                <p:cNvPicPr/>
                <p:nvPr/>
              </p:nvPicPr>
              <p:blipFill>
                <a:blip r:embed="rId302"/>
                <a:stretch>
                  <a:fillRect/>
                </a:stretch>
              </p:blipFill>
              <p:spPr>
                <a:xfrm>
                  <a:off x="5167120" y="3748280"/>
                  <a:ext cx="148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Freihand 185">
                  <a:extLst>
                    <a:ext uri="{FF2B5EF4-FFF2-40B4-BE49-F238E27FC236}">
                      <a16:creationId xmlns:a16="http://schemas.microsoft.com/office/drawing/2014/main" id="{B90F1835-6049-1FB6-F3E7-8C4B74B229BE}"/>
                    </a:ext>
                  </a:extLst>
                </p14:cNvPr>
                <p14:cNvContentPartPr/>
                <p14:nvPr/>
              </p14:nvContentPartPr>
              <p14:xfrm>
                <a:off x="6241720" y="3751880"/>
                <a:ext cx="227880" cy="198360"/>
              </p14:xfrm>
            </p:contentPart>
          </mc:Choice>
          <mc:Fallback xmlns="">
            <p:pic>
              <p:nvPicPr>
                <p:cNvPr id="186" name="Freihand 185">
                  <a:extLst>
                    <a:ext uri="{FF2B5EF4-FFF2-40B4-BE49-F238E27FC236}">
                      <a16:creationId xmlns:a16="http://schemas.microsoft.com/office/drawing/2014/main" id="{B90F1835-6049-1FB6-F3E7-8C4B74B229BE}"/>
                    </a:ext>
                  </a:extLst>
                </p:cNvPr>
                <p:cNvPicPr/>
                <p:nvPr/>
              </p:nvPicPr>
              <p:blipFill>
                <a:blip r:embed="rId304"/>
                <a:stretch>
                  <a:fillRect/>
                </a:stretch>
              </p:blipFill>
              <p:spPr>
                <a:xfrm>
                  <a:off x="6232720" y="3743240"/>
                  <a:ext cx="245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B6883267-C5B9-71C7-D1FF-A541427839D2}"/>
                    </a:ext>
                  </a:extLst>
                </p14:cNvPr>
                <p14:cNvContentPartPr/>
                <p14:nvPr/>
              </p14:nvContentPartPr>
              <p14:xfrm>
                <a:off x="6427120" y="4080920"/>
                <a:ext cx="6840" cy="5400"/>
              </p14:xfrm>
            </p:contentPart>
          </mc:Choice>
          <mc:Fallback xmlns="">
            <p:pic>
              <p:nvPicPr>
                <p:cNvPr id="187" name="Freihand 186">
                  <a:extLst>
                    <a:ext uri="{FF2B5EF4-FFF2-40B4-BE49-F238E27FC236}">
                      <a16:creationId xmlns:a16="http://schemas.microsoft.com/office/drawing/2014/main" id="{B6883267-C5B9-71C7-D1FF-A541427839D2}"/>
                    </a:ext>
                  </a:extLst>
                </p:cNvPr>
                <p:cNvPicPr/>
                <p:nvPr/>
              </p:nvPicPr>
              <p:blipFill>
                <a:blip r:embed="rId306"/>
                <a:stretch>
                  <a:fillRect/>
                </a:stretch>
              </p:blipFill>
              <p:spPr>
                <a:xfrm>
                  <a:off x="6418480" y="4072280"/>
                  <a:ext cx="24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495C1556-DB01-4C38-DECF-C4E378FB8205}"/>
                    </a:ext>
                  </a:extLst>
                </p14:cNvPr>
                <p14:cNvContentPartPr/>
                <p14:nvPr/>
              </p14:nvContentPartPr>
              <p14:xfrm>
                <a:off x="6728800" y="2578640"/>
                <a:ext cx="269640" cy="202320"/>
              </p14:xfrm>
            </p:contentPart>
          </mc:Choice>
          <mc:Fallback xmlns="">
            <p:pic>
              <p:nvPicPr>
                <p:cNvPr id="196" name="Freihand 195">
                  <a:extLst>
                    <a:ext uri="{FF2B5EF4-FFF2-40B4-BE49-F238E27FC236}">
                      <a16:creationId xmlns:a16="http://schemas.microsoft.com/office/drawing/2014/main" id="{495C1556-DB01-4C38-DECF-C4E378FB8205}"/>
                    </a:ext>
                  </a:extLst>
                </p:cNvPr>
                <p:cNvPicPr/>
                <p:nvPr/>
              </p:nvPicPr>
              <p:blipFill>
                <a:blip r:embed="rId308"/>
                <a:stretch>
                  <a:fillRect/>
                </a:stretch>
              </p:blipFill>
              <p:spPr>
                <a:xfrm>
                  <a:off x="6720160" y="2570000"/>
                  <a:ext cx="287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1AFD8AEA-E8C4-A300-6801-0D0F08C18B6F}"/>
                    </a:ext>
                  </a:extLst>
                </p14:cNvPr>
                <p14:cNvContentPartPr/>
                <p14:nvPr/>
              </p14:nvContentPartPr>
              <p14:xfrm>
                <a:off x="676840" y="4656200"/>
                <a:ext cx="298800" cy="79200"/>
              </p14:xfrm>
            </p:contentPart>
          </mc:Choice>
          <mc:Fallback xmlns="">
            <p:pic>
              <p:nvPicPr>
                <p:cNvPr id="197" name="Freihand 196">
                  <a:extLst>
                    <a:ext uri="{FF2B5EF4-FFF2-40B4-BE49-F238E27FC236}">
                      <a16:creationId xmlns:a16="http://schemas.microsoft.com/office/drawing/2014/main" id="{1AFD8AEA-E8C4-A300-6801-0D0F08C18B6F}"/>
                    </a:ext>
                  </a:extLst>
                </p:cNvPr>
                <p:cNvPicPr/>
                <p:nvPr/>
              </p:nvPicPr>
              <p:blipFill>
                <a:blip r:embed="rId310"/>
                <a:stretch>
                  <a:fillRect/>
                </a:stretch>
              </p:blipFill>
              <p:spPr>
                <a:xfrm>
                  <a:off x="667840" y="4647200"/>
                  <a:ext cx="316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AA1C100B-8040-DD3A-77BB-D474F44E30FA}"/>
                    </a:ext>
                  </a:extLst>
                </p14:cNvPr>
                <p14:cNvContentPartPr/>
                <p14:nvPr/>
              </p14:nvContentPartPr>
              <p14:xfrm>
                <a:off x="781600" y="4728560"/>
                <a:ext cx="156240" cy="36360"/>
              </p14:xfrm>
            </p:contentPart>
          </mc:Choice>
          <mc:Fallback xmlns="">
            <p:pic>
              <p:nvPicPr>
                <p:cNvPr id="198" name="Freihand 197">
                  <a:extLst>
                    <a:ext uri="{FF2B5EF4-FFF2-40B4-BE49-F238E27FC236}">
                      <a16:creationId xmlns:a16="http://schemas.microsoft.com/office/drawing/2014/main" id="{AA1C100B-8040-DD3A-77BB-D474F44E30FA}"/>
                    </a:ext>
                  </a:extLst>
                </p:cNvPr>
                <p:cNvPicPr/>
                <p:nvPr/>
              </p:nvPicPr>
              <p:blipFill>
                <a:blip r:embed="rId312"/>
                <a:stretch>
                  <a:fillRect/>
                </a:stretch>
              </p:blipFill>
              <p:spPr>
                <a:xfrm>
                  <a:off x="772600" y="4719920"/>
                  <a:ext cx="173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A6954942-886C-05F1-505F-788E55445245}"/>
                    </a:ext>
                  </a:extLst>
                </p14:cNvPr>
                <p14:cNvContentPartPr/>
                <p14:nvPr/>
              </p14:nvContentPartPr>
              <p14:xfrm>
                <a:off x="994360" y="4542440"/>
                <a:ext cx="143640" cy="193680"/>
              </p14:xfrm>
            </p:contentPart>
          </mc:Choice>
          <mc:Fallback xmlns="">
            <p:pic>
              <p:nvPicPr>
                <p:cNvPr id="199" name="Freihand 198">
                  <a:extLst>
                    <a:ext uri="{FF2B5EF4-FFF2-40B4-BE49-F238E27FC236}">
                      <a16:creationId xmlns:a16="http://schemas.microsoft.com/office/drawing/2014/main" id="{A6954942-886C-05F1-505F-788E55445245}"/>
                    </a:ext>
                  </a:extLst>
                </p:cNvPr>
                <p:cNvPicPr/>
                <p:nvPr/>
              </p:nvPicPr>
              <p:blipFill>
                <a:blip r:embed="rId314"/>
                <a:stretch>
                  <a:fillRect/>
                </a:stretch>
              </p:blipFill>
              <p:spPr>
                <a:xfrm>
                  <a:off x="985720" y="4533440"/>
                  <a:ext cx="161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Freihand 199">
                  <a:extLst>
                    <a:ext uri="{FF2B5EF4-FFF2-40B4-BE49-F238E27FC236}">
                      <a16:creationId xmlns:a16="http://schemas.microsoft.com/office/drawing/2014/main" id="{A1454805-291B-B47E-B82B-76776D69473D}"/>
                    </a:ext>
                  </a:extLst>
                </p14:cNvPr>
                <p14:cNvContentPartPr/>
                <p14:nvPr/>
              </p14:nvContentPartPr>
              <p14:xfrm>
                <a:off x="1364440" y="4340840"/>
                <a:ext cx="175680" cy="254160"/>
              </p14:xfrm>
            </p:contentPart>
          </mc:Choice>
          <mc:Fallback xmlns="">
            <p:pic>
              <p:nvPicPr>
                <p:cNvPr id="200" name="Freihand 199">
                  <a:extLst>
                    <a:ext uri="{FF2B5EF4-FFF2-40B4-BE49-F238E27FC236}">
                      <a16:creationId xmlns:a16="http://schemas.microsoft.com/office/drawing/2014/main" id="{A1454805-291B-B47E-B82B-76776D69473D}"/>
                    </a:ext>
                  </a:extLst>
                </p:cNvPr>
                <p:cNvPicPr/>
                <p:nvPr/>
              </p:nvPicPr>
              <p:blipFill>
                <a:blip r:embed="rId316"/>
                <a:stretch>
                  <a:fillRect/>
                </a:stretch>
              </p:blipFill>
              <p:spPr>
                <a:xfrm>
                  <a:off x="1355440" y="4332200"/>
                  <a:ext cx="1933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DE851C5D-E8EC-237D-63E8-A41AB1C254B8}"/>
                    </a:ext>
                  </a:extLst>
                </p14:cNvPr>
                <p14:cNvContentPartPr/>
                <p14:nvPr/>
              </p14:nvContentPartPr>
              <p14:xfrm>
                <a:off x="1684120" y="4291520"/>
                <a:ext cx="15840" cy="252000"/>
              </p14:xfrm>
            </p:contentPart>
          </mc:Choice>
          <mc:Fallback xmlns="">
            <p:pic>
              <p:nvPicPr>
                <p:cNvPr id="201" name="Freihand 200">
                  <a:extLst>
                    <a:ext uri="{FF2B5EF4-FFF2-40B4-BE49-F238E27FC236}">
                      <a16:creationId xmlns:a16="http://schemas.microsoft.com/office/drawing/2014/main" id="{DE851C5D-E8EC-237D-63E8-A41AB1C254B8}"/>
                    </a:ext>
                  </a:extLst>
                </p:cNvPr>
                <p:cNvPicPr/>
                <p:nvPr/>
              </p:nvPicPr>
              <p:blipFill>
                <a:blip r:embed="rId318"/>
                <a:stretch>
                  <a:fillRect/>
                </a:stretch>
              </p:blipFill>
              <p:spPr>
                <a:xfrm>
                  <a:off x="1675120" y="4282880"/>
                  <a:ext cx="33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082761F9-9B7E-B8CB-74A1-CFA69A629E58}"/>
                    </a:ext>
                  </a:extLst>
                </p14:cNvPr>
                <p14:cNvContentPartPr/>
                <p14:nvPr/>
              </p14:nvContentPartPr>
              <p14:xfrm>
                <a:off x="1598800" y="4264520"/>
                <a:ext cx="218520" cy="62280"/>
              </p14:xfrm>
            </p:contentPart>
          </mc:Choice>
          <mc:Fallback xmlns="">
            <p:pic>
              <p:nvPicPr>
                <p:cNvPr id="202" name="Freihand 201">
                  <a:extLst>
                    <a:ext uri="{FF2B5EF4-FFF2-40B4-BE49-F238E27FC236}">
                      <a16:creationId xmlns:a16="http://schemas.microsoft.com/office/drawing/2014/main" id="{082761F9-9B7E-B8CB-74A1-CFA69A629E58}"/>
                    </a:ext>
                  </a:extLst>
                </p:cNvPr>
                <p:cNvPicPr/>
                <p:nvPr/>
              </p:nvPicPr>
              <p:blipFill>
                <a:blip r:embed="rId320"/>
                <a:stretch>
                  <a:fillRect/>
                </a:stretch>
              </p:blipFill>
              <p:spPr>
                <a:xfrm>
                  <a:off x="1590160" y="4255880"/>
                  <a:ext cx="236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E6A32D8C-5C1C-E045-5D18-E7CAA1D876DE}"/>
                    </a:ext>
                  </a:extLst>
                </p14:cNvPr>
                <p14:cNvContentPartPr/>
                <p14:nvPr/>
              </p14:nvContentPartPr>
              <p14:xfrm>
                <a:off x="1576840" y="4371800"/>
                <a:ext cx="197280" cy="64080"/>
              </p14:xfrm>
            </p:contentPart>
          </mc:Choice>
          <mc:Fallback xmlns="">
            <p:pic>
              <p:nvPicPr>
                <p:cNvPr id="203" name="Freihand 202">
                  <a:extLst>
                    <a:ext uri="{FF2B5EF4-FFF2-40B4-BE49-F238E27FC236}">
                      <a16:creationId xmlns:a16="http://schemas.microsoft.com/office/drawing/2014/main" id="{E6A32D8C-5C1C-E045-5D18-E7CAA1D876DE}"/>
                    </a:ext>
                  </a:extLst>
                </p:cNvPr>
                <p:cNvPicPr/>
                <p:nvPr/>
              </p:nvPicPr>
              <p:blipFill>
                <a:blip r:embed="rId322"/>
                <a:stretch>
                  <a:fillRect/>
                </a:stretch>
              </p:blipFill>
              <p:spPr>
                <a:xfrm>
                  <a:off x="1567840" y="4362800"/>
                  <a:ext cx="21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AF5B5632-6C93-A74C-5265-C999DB2112EE}"/>
                    </a:ext>
                  </a:extLst>
                </p14:cNvPr>
                <p14:cNvContentPartPr/>
                <p14:nvPr/>
              </p14:nvContentPartPr>
              <p14:xfrm>
                <a:off x="1374880" y="4587440"/>
                <a:ext cx="507240" cy="126000"/>
              </p14:xfrm>
            </p:contentPart>
          </mc:Choice>
          <mc:Fallback xmlns="">
            <p:pic>
              <p:nvPicPr>
                <p:cNvPr id="204" name="Freihand 203">
                  <a:extLst>
                    <a:ext uri="{FF2B5EF4-FFF2-40B4-BE49-F238E27FC236}">
                      <a16:creationId xmlns:a16="http://schemas.microsoft.com/office/drawing/2014/main" id="{AF5B5632-6C93-A74C-5265-C999DB2112EE}"/>
                    </a:ext>
                  </a:extLst>
                </p:cNvPr>
                <p:cNvPicPr/>
                <p:nvPr/>
              </p:nvPicPr>
              <p:blipFill>
                <a:blip r:embed="rId324"/>
                <a:stretch>
                  <a:fillRect/>
                </a:stretch>
              </p:blipFill>
              <p:spPr>
                <a:xfrm>
                  <a:off x="1366240" y="4578800"/>
                  <a:ext cx="524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0805CF99-CF74-408D-310B-4EB20EBD4CF4}"/>
                    </a:ext>
                  </a:extLst>
                </p14:cNvPr>
                <p14:cNvContentPartPr/>
                <p14:nvPr/>
              </p14:nvContentPartPr>
              <p14:xfrm>
                <a:off x="1432120" y="4719560"/>
                <a:ext cx="149400" cy="275400"/>
              </p14:xfrm>
            </p:contentPart>
          </mc:Choice>
          <mc:Fallback xmlns="">
            <p:pic>
              <p:nvPicPr>
                <p:cNvPr id="205" name="Freihand 204">
                  <a:extLst>
                    <a:ext uri="{FF2B5EF4-FFF2-40B4-BE49-F238E27FC236}">
                      <a16:creationId xmlns:a16="http://schemas.microsoft.com/office/drawing/2014/main" id="{0805CF99-CF74-408D-310B-4EB20EBD4CF4}"/>
                    </a:ext>
                  </a:extLst>
                </p:cNvPr>
                <p:cNvPicPr/>
                <p:nvPr/>
              </p:nvPicPr>
              <p:blipFill>
                <a:blip r:embed="rId326"/>
                <a:stretch>
                  <a:fillRect/>
                </a:stretch>
              </p:blipFill>
              <p:spPr>
                <a:xfrm>
                  <a:off x="1423480" y="4710560"/>
                  <a:ext cx="167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7C791442-0EF6-96DD-096F-6B91DFEE42B9}"/>
                    </a:ext>
                  </a:extLst>
                </p14:cNvPr>
                <p14:cNvContentPartPr/>
                <p14:nvPr/>
              </p14:nvContentPartPr>
              <p14:xfrm>
                <a:off x="1690960" y="4741880"/>
                <a:ext cx="123840" cy="221040"/>
              </p14:xfrm>
            </p:contentPart>
          </mc:Choice>
          <mc:Fallback xmlns="">
            <p:pic>
              <p:nvPicPr>
                <p:cNvPr id="206" name="Freihand 205">
                  <a:extLst>
                    <a:ext uri="{FF2B5EF4-FFF2-40B4-BE49-F238E27FC236}">
                      <a16:creationId xmlns:a16="http://schemas.microsoft.com/office/drawing/2014/main" id="{7C791442-0EF6-96DD-096F-6B91DFEE42B9}"/>
                    </a:ext>
                  </a:extLst>
                </p:cNvPr>
                <p:cNvPicPr/>
                <p:nvPr/>
              </p:nvPicPr>
              <p:blipFill>
                <a:blip r:embed="rId328"/>
                <a:stretch>
                  <a:fillRect/>
                </a:stretch>
              </p:blipFill>
              <p:spPr>
                <a:xfrm>
                  <a:off x="1681960" y="4733240"/>
                  <a:ext cx="141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FB0783E3-F49F-6767-DC03-E5CD48CBDFA9}"/>
                    </a:ext>
                  </a:extLst>
                </p14:cNvPr>
                <p14:cNvContentPartPr/>
                <p14:nvPr/>
              </p14:nvContentPartPr>
              <p14:xfrm>
                <a:off x="2007400" y="4332560"/>
                <a:ext cx="104760" cy="419040"/>
              </p14:xfrm>
            </p:contentPart>
          </mc:Choice>
          <mc:Fallback xmlns="">
            <p:pic>
              <p:nvPicPr>
                <p:cNvPr id="207" name="Freihand 206">
                  <a:extLst>
                    <a:ext uri="{FF2B5EF4-FFF2-40B4-BE49-F238E27FC236}">
                      <a16:creationId xmlns:a16="http://schemas.microsoft.com/office/drawing/2014/main" id="{FB0783E3-F49F-6767-DC03-E5CD48CBDFA9}"/>
                    </a:ext>
                  </a:extLst>
                </p:cNvPr>
                <p:cNvPicPr/>
                <p:nvPr/>
              </p:nvPicPr>
              <p:blipFill>
                <a:blip r:embed="rId330"/>
                <a:stretch>
                  <a:fillRect/>
                </a:stretch>
              </p:blipFill>
              <p:spPr>
                <a:xfrm>
                  <a:off x="1998400" y="4323560"/>
                  <a:ext cx="12240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8" name="Freihand 207">
                  <a:extLst>
                    <a:ext uri="{FF2B5EF4-FFF2-40B4-BE49-F238E27FC236}">
                      <a16:creationId xmlns:a16="http://schemas.microsoft.com/office/drawing/2014/main" id="{669EE1E8-BBDF-3CCC-EB2E-E5936AAB86CF}"/>
                    </a:ext>
                  </a:extLst>
                </p14:cNvPr>
                <p14:cNvContentPartPr/>
                <p14:nvPr/>
              </p14:nvContentPartPr>
              <p14:xfrm>
                <a:off x="2211160" y="4365680"/>
                <a:ext cx="140760" cy="243000"/>
              </p14:xfrm>
            </p:contentPart>
          </mc:Choice>
          <mc:Fallback xmlns="">
            <p:pic>
              <p:nvPicPr>
                <p:cNvPr id="208" name="Freihand 207">
                  <a:extLst>
                    <a:ext uri="{FF2B5EF4-FFF2-40B4-BE49-F238E27FC236}">
                      <a16:creationId xmlns:a16="http://schemas.microsoft.com/office/drawing/2014/main" id="{669EE1E8-BBDF-3CCC-EB2E-E5936AAB86CF}"/>
                    </a:ext>
                  </a:extLst>
                </p:cNvPr>
                <p:cNvPicPr/>
                <p:nvPr/>
              </p:nvPicPr>
              <p:blipFill>
                <a:blip r:embed="rId332"/>
                <a:stretch>
                  <a:fillRect/>
                </a:stretch>
              </p:blipFill>
              <p:spPr>
                <a:xfrm>
                  <a:off x="2202520" y="4357040"/>
                  <a:ext cx="158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06F3B372-393A-5A3D-2643-CBED5CDAC1C0}"/>
                    </a:ext>
                  </a:extLst>
                </p14:cNvPr>
                <p14:cNvContentPartPr/>
                <p14:nvPr/>
              </p14:nvContentPartPr>
              <p14:xfrm>
                <a:off x="2390800" y="4328240"/>
                <a:ext cx="93600" cy="357120"/>
              </p14:xfrm>
            </p:contentPart>
          </mc:Choice>
          <mc:Fallback xmlns="">
            <p:pic>
              <p:nvPicPr>
                <p:cNvPr id="209" name="Freihand 208">
                  <a:extLst>
                    <a:ext uri="{FF2B5EF4-FFF2-40B4-BE49-F238E27FC236}">
                      <a16:creationId xmlns:a16="http://schemas.microsoft.com/office/drawing/2014/main" id="{06F3B372-393A-5A3D-2643-CBED5CDAC1C0}"/>
                    </a:ext>
                  </a:extLst>
                </p:cNvPr>
                <p:cNvPicPr/>
                <p:nvPr/>
              </p:nvPicPr>
              <p:blipFill>
                <a:blip r:embed="rId334"/>
                <a:stretch>
                  <a:fillRect/>
                </a:stretch>
              </p:blipFill>
              <p:spPr>
                <a:xfrm>
                  <a:off x="2382160" y="4319600"/>
                  <a:ext cx="1112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3" name="Freihand 212">
                  <a:extLst>
                    <a:ext uri="{FF2B5EF4-FFF2-40B4-BE49-F238E27FC236}">
                      <a16:creationId xmlns:a16="http://schemas.microsoft.com/office/drawing/2014/main" id="{8F185C5F-D029-AC54-E1F5-5DAFCE01D61D}"/>
                    </a:ext>
                  </a:extLst>
                </p14:cNvPr>
                <p14:cNvContentPartPr/>
                <p14:nvPr/>
              </p14:nvContentPartPr>
              <p14:xfrm>
                <a:off x="2746840" y="4435520"/>
                <a:ext cx="234720" cy="168840"/>
              </p14:xfrm>
            </p:contentPart>
          </mc:Choice>
          <mc:Fallback xmlns="">
            <p:pic>
              <p:nvPicPr>
                <p:cNvPr id="213" name="Freihand 212">
                  <a:extLst>
                    <a:ext uri="{FF2B5EF4-FFF2-40B4-BE49-F238E27FC236}">
                      <a16:creationId xmlns:a16="http://schemas.microsoft.com/office/drawing/2014/main" id="{8F185C5F-D029-AC54-E1F5-5DAFCE01D61D}"/>
                    </a:ext>
                  </a:extLst>
                </p:cNvPr>
                <p:cNvPicPr/>
                <p:nvPr/>
              </p:nvPicPr>
              <p:blipFill>
                <a:blip r:embed="rId336"/>
                <a:stretch>
                  <a:fillRect/>
                </a:stretch>
              </p:blipFill>
              <p:spPr>
                <a:xfrm>
                  <a:off x="2737840" y="4426520"/>
                  <a:ext cx="252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4" name="Freihand 213">
                  <a:extLst>
                    <a:ext uri="{FF2B5EF4-FFF2-40B4-BE49-F238E27FC236}">
                      <a16:creationId xmlns:a16="http://schemas.microsoft.com/office/drawing/2014/main" id="{D6653707-DD6A-656E-2610-D53BD69A377B}"/>
                    </a:ext>
                  </a:extLst>
                </p14:cNvPr>
                <p14:cNvContentPartPr/>
                <p14:nvPr/>
              </p14:nvContentPartPr>
              <p14:xfrm>
                <a:off x="3042040" y="4433360"/>
                <a:ext cx="192960" cy="158760"/>
              </p14:xfrm>
            </p:contentPart>
          </mc:Choice>
          <mc:Fallback xmlns="">
            <p:pic>
              <p:nvPicPr>
                <p:cNvPr id="214" name="Freihand 213">
                  <a:extLst>
                    <a:ext uri="{FF2B5EF4-FFF2-40B4-BE49-F238E27FC236}">
                      <a16:creationId xmlns:a16="http://schemas.microsoft.com/office/drawing/2014/main" id="{D6653707-DD6A-656E-2610-D53BD69A377B}"/>
                    </a:ext>
                  </a:extLst>
                </p:cNvPr>
                <p:cNvPicPr/>
                <p:nvPr/>
              </p:nvPicPr>
              <p:blipFill>
                <a:blip r:embed="rId338"/>
                <a:stretch>
                  <a:fillRect/>
                </a:stretch>
              </p:blipFill>
              <p:spPr>
                <a:xfrm>
                  <a:off x="3033040" y="4424720"/>
                  <a:ext cx="210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5" name="Freihand 214">
                  <a:extLst>
                    <a:ext uri="{FF2B5EF4-FFF2-40B4-BE49-F238E27FC236}">
                      <a16:creationId xmlns:a16="http://schemas.microsoft.com/office/drawing/2014/main" id="{4476A3C9-2500-91A2-8229-0C78C8B0EA24}"/>
                    </a:ext>
                  </a:extLst>
                </p14:cNvPr>
                <p14:cNvContentPartPr/>
                <p14:nvPr/>
              </p14:nvContentPartPr>
              <p14:xfrm>
                <a:off x="3274960" y="4272080"/>
                <a:ext cx="370440" cy="337320"/>
              </p14:xfrm>
            </p:contentPart>
          </mc:Choice>
          <mc:Fallback xmlns="">
            <p:pic>
              <p:nvPicPr>
                <p:cNvPr id="215" name="Freihand 214">
                  <a:extLst>
                    <a:ext uri="{FF2B5EF4-FFF2-40B4-BE49-F238E27FC236}">
                      <a16:creationId xmlns:a16="http://schemas.microsoft.com/office/drawing/2014/main" id="{4476A3C9-2500-91A2-8229-0C78C8B0EA24}"/>
                    </a:ext>
                  </a:extLst>
                </p:cNvPr>
                <p:cNvPicPr/>
                <p:nvPr/>
              </p:nvPicPr>
              <p:blipFill>
                <a:blip r:embed="rId340"/>
                <a:stretch>
                  <a:fillRect/>
                </a:stretch>
              </p:blipFill>
              <p:spPr>
                <a:xfrm>
                  <a:off x="3265960" y="4263440"/>
                  <a:ext cx="3880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6" name="Freihand 215">
                  <a:extLst>
                    <a:ext uri="{FF2B5EF4-FFF2-40B4-BE49-F238E27FC236}">
                      <a16:creationId xmlns:a16="http://schemas.microsoft.com/office/drawing/2014/main" id="{777AE0AD-8A3C-13F9-6E80-0BEDC282E07E}"/>
                    </a:ext>
                  </a:extLst>
                </p14:cNvPr>
                <p14:cNvContentPartPr/>
                <p14:nvPr/>
              </p14:nvContentPartPr>
              <p14:xfrm>
                <a:off x="3810640" y="4325360"/>
                <a:ext cx="99000" cy="358920"/>
              </p14:xfrm>
            </p:contentPart>
          </mc:Choice>
          <mc:Fallback xmlns="">
            <p:pic>
              <p:nvPicPr>
                <p:cNvPr id="216" name="Freihand 215">
                  <a:extLst>
                    <a:ext uri="{FF2B5EF4-FFF2-40B4-BE49-F238E27FC236}">
                      <a16:creationId xmlns:a16="http://schemas.microsoft.com/office/drawing/2014/main" id="{777AE0AD-8A3C-13F9-6E80-0BEDC282E07E}"/>
                    </a:ext>
                  </a:extLst>
                </p:cNvPr>
                <p:cNvPicPr/>
                <p:nvPr/>
              </p:nvPicPr>
              <p:blipFill>
                <a:blip r:embed="rId342"/>
                <a:stretch>
                  <a:fillRect/>
                </a:stretch>
              </p:blipFill>
              <p:spPr>
                <a:xfrm>
                  <a:off x="3801640" y="4316360"/>
                  <a:ext cx="1166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7" name="Freihand 216">
                  <a:extLst>
                    <a:ext uri="{FF2B5EF4-FFF2-40B4-BE49-F238E27FC236}">
                      <a16:creationId xmlns:a16="http://schemas.microsoft.com/office/drawing/2014/main" id="{BE50EA0E-8AB4-7D98-7865-2638ADBA640B}"/>
                    </a:ext>
                  </a:extLst>
                </p14:cNvPr>
                <p14:cNvContentPartPr/>
                <p14:nvPr/>
              </p14:nvContentPartPr>
              <p14:xfrm>
                <a:off x="3975520" y="4408520"/>
                <a:ext cx="129960" cy="178920"/>
              </p14:xfrm>
            </p:contentPart>
          </mc:Choice>
          <mc:Fallback xmlns="">
            <p:pic>
              <p:nvPicPr>
                <p:cNvPr id="217" name="Freihand 216">
                  <a:extLst>
                    <a:ext uri="{FF2B5EF4-FFF2-40B4-BE49-F238E27FC236}">
                      <a16:creationId xmlns:a16="http://schemas.microsoft.com/office/drawing/2014/main" id="{BE50EA0E-8AB4-7D98-7865-2638ADBA640B}"/>
                    </a:ext>
                  </a:extLst>
                </p:cNvPr>
                <p:cNvPicPr/>
                <p:nvPr/>
              </p:nvPicPr>
              <p:blipFill>
                <a:blip r:embed="rId344"/>
                <a:stretch>
                  <a:fillRect/>
                </a:stretch>
              </p:blipFill>
              <p:spPr>
                <a:xfrm>
                  <a:off x="3966520" y="4399880"/>
                  <a:ext cx="147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AA350604-8344-D2DD-DAF4-05019585F0FB}"/>
                    </a:ext>
                  </a:extLst>
                </p14:cNvPr>
                <p14:cNvContentPartPr/>
                <p14:nvPr/>
              </p14:nvContentPartPr>
              <p14:xfrm>
                <a:off x="4128880" y="4303760"/>
                <a:ext cx="156600" cy="293400"/>
              </p14:xfrm>
            </p:contentPart>
          </mc:Choice>
          <mc:Fallback xmlns="">
            <p:pic>
              <p:nvPicPr>
                <p:cNvPr id="218" name="Freihand 217">
                  <a:extLst>
                    <a:ext uri="{FF2B5EF4-FFF2-40B4-BE49-F238E27FC236}">
                      <a16:creationId xmlns:a16="http://schemas.microsoft.com/office/drawing/2014/main" id="{AA350604-8344-D2DD-DAF4-05019585F0FB}"/>
                    </a:ext>
                  </a:extLst>
                </p:cNvPr>
                <p:cNvPicPr/>
                <p:nvPr/>
              </p:nvPicPr>
              <p:blipFill>
                <a:blip r:embed="rId346"/>
                <a:stretch>
                  <a:fillRect/>
                </a:stretch>
              </p:blipFill>
              <p:spPr>
                <a:xfrm>
                  <a:off x="4119880" y="4294760"/>
                  <a:ext cx="174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7CC22B32-82AB-C90A-9A63-C246D7318078}"/>
                    </a:ext>
                  </a:extLst>
                </p14:cNvPr>
                <p14:cNvContentPartPr/>
                <p14:nvPr/>
              </p14:nvContentPartPr>
              <p14:xfrm>
                <a:off x="4321120" y="4402400"/>
                <a:ext cx="268920" cy="176040"/>
              </p14:xfrm>
            </p:contentPart>
          </mc:Choice>
          <mc:Fallback xmlns="">
            <p:pic>
              <p:nvPicPr>
                <p:cNvPr id="219" name="Freihand 218">
                  <a:extLst>
                    <a:ext uri="{FF2B5EF4-FFF2-40B4-BE49-F238E27FC236}">
                      <a16:creationId xmlns:a16="http://schemas.microsoft.com/office/drawing/2014/main" id="{7CC22B32-82AB-C90A-9A63-C246D7318078}"/>
                    </a:ext>
                  </a:extLst>
                </p:cNvPr>
                <p:cNvPicPr/>
                <p:nvPr/>
              </p:nvPicPr>
              <p:blipFill>
                <a:blip r:embed="rId348"/>
                <a:stretch>
                  <a:fillRect/>
                </a:stretch>
              </p:blipFill>
              <p:spPr>
                <a:xfrm>
                  <a:off x="4312120" y="4393400"/>
                  <a:ext cx="286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AA479D3B-329C-8826-40D1-14E88E558907}"/>
                    </a:ext>
                  </a:extLst>
                </p14:cNvPr>
                <p14:cNvContentPartPr/>
                <p14:nvPr/>
              </p14:nvContentPartPr>
              <p14:xfrm>
                <a:off x="4582120" y="4278200"/>
                <a:ext cx="185040" cy="306720"/>
              </p14:xfrm>
            </p:contentPart>
          </mc:Choice>
          <mc:Fallback xmlns="">
            <p:pic>
              <p:nvPicPr>
                <p:cNvPr id="220" name="Freihand 219">
                  <a:extLst>
                    <a:ext uri="{FF2B5EF4-FFF2-40B4-BE49-F238E27FC236}">
                      <a16:creationId xmlns:a16="http://schemas.microsoft.com/office/drawing/2014/main" id="{AA479D3B-329C-8826-40D1-14E88E558907}"/>
                    </a:ext>
                  </a:extLst>
                </p:cNvPr>
                <p:cNvPicPr/>
                <p:nvPr/>
              </p:nvPicPr>
              <p:blipFill>
                <a:blip r:embed="rId350"/>
                <a:stretch>
                  <a:fillRect/>
                </a:stretch>
              </p:blipFill>
              <p:spPr>
                <a:xfrm>
                  <a:off x="4573480" y="4269560"/>
                  <a:ext cx="2026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F9573D49-C0DB-9D7F-EC59-AE6448A74D0F}"/>
                    </a:ext>
                  </a:extLst>
                </p14:cNvPr>
                <p14:cNvContentPartPr/>
                <p14:nvPr/>
              </p14:nvContentPartPr>
              <p14:xfrm>
                <a:off x="4958680" y="4334720"/>
                <a:ext cx="314640" cy="237240"/>
              </p14:xfrm>
            </p:contentPart>
          </mc:Choice>
          <mc:Fallback xmlns="">
            <p:pic>
              <p:nvPicPr>
                <p:cNvPr id="221" name="Freihand 220">
                  <a:extLst>
                    <a:ext uri="{FF2B5EF4-FFF2-40B4-BE49-F238E27FC236}">
                      <a16:creationId xmlns:a16="http://schemas.microsoft.com/office/drawing/2014/main" id="{F9573D49-C0DB-9D7F-EC59-AE6448A74D0F}"/>
                    </a:ext>
                  </a:extLst>
                </p:cNvPr>
                <p:cNvPicPr/>
                <p:nvPr/>
              </p:nvPicPr>
              <p:blipFill>
                <a:blip r:embed="rId352"/>
                <a:stretch>
                  <a:fillRect/>
                </a:stretch>
              </p:blipFill>
              <p:spPr>
                <a:xfrm>
                  <a:off x="4950040" y="4325720"/>
                  <a:ext cx="332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7504B003-0086-AFC7-A43B-42301D248946}"/>
                    </a:ext>
                  </a:extLst>
                </p14:cNvPr>
                <p14:cNvContentPartPr/>
                <p14:nvPr/>
              </p14:nvContentPartPr>
              <p14:xfrm>
                <a:off x="5196640" y="4295480"/>
                <a:ext cx="11160" cy="2880"/>
              </p14:xfrm>
            </p:contentPart>
          </mc:Choice>
          <mc:Fallback xmlns="">
            <p:pic>
              <p:nvPicPr>
                <p:cNvPr id="222" name="Freihand 221">
                  <a:extLst>
                    <a:ext uri="{FF2B5EF4-FFF2-40B4-BE49-F238E27FC236}">
                      <a16:creationId xmlns:a16="http://schemas.microsoft.com/office/drawing/2014/main" id="{7504B003-0086-AFC7-A43B-42301D248946}"/>
                    </a:ext>
                  </a:extLst>
                </p:cNvPr>
                <p:cNvPicPr/>
                <p:nvPr/>
              </p:nvPicPr>
              <p:blipFill>
                <a:blip r:embed="rId354"/>
                <a:stretch>
                  <a:fillRect/>
                </a:stretch>
              </p:blipFill>
              <p:spPr>
                <a:xfrm>
                  <a:off x="5188000" y="4286480"/>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A3A70B70-546F-A155-2873-8F0069BE14C8}"/>
                    </a:ext>
                  </a:extLst>
                </p14:cNvPr>
                <p14:cNvContentPartPr/>
                <p14:nvPr/>
              </p14:nvContentPartPr>
              <p14:xfrm>
                <a:off x="5489320" y="4241840"/>
                <a:ext cx="144000" cy="311040"/>
              </p14:xfrm>
            </p:contentPart>
          </mc:Choice>
          <mc:Fallback xmlns="">
            <p:pic>
              <p:nvPicPr>
                <p:cNvPr id="223" name="Freihand 222">
                  <a:extLst>
                    <a:ext uri="{FF2B5EF4-FFF2-40B4-BE49-F238E27FC236}">
                      <a16:creationId xmlns:a16="http://schemas.microsoft.com/office/drawing/2014/main" id="{A3A70B70-546F-A155-2873-8F0069BE14C8}"/>
                    </a:ext>
                  </a:extLst>
                </p:cNvPr>
                <p:cNvPicPr/>
                <p:nvPr/>
              </p:nvPicPr>
              <p:blipFill>
                <a:blip r:embed="rId356"/>
                <a:stretch>
                  <a:fillRect/>
                </a:stretch>
              </p:blipFill>
              <p:spPr>
                <a:xfrm>
                  <a:off x="5480680" y="4232840"/>
                  <a:ext cx="1616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4" name="Freihand 223">
                  <a:extLst>
                    <a:ext uri="{FF2B5EF4-FFF2-40B4-BE49-F238E27FC236}">
                      <a16:creationId xmlns:a16="http://schemas.microsoft.com/office/drawing/2014/main" id="{A083EA10-C649-EDDA-DD1E-CEBD4F8DB676}"/>
                    </a:ext>
                  </a:extLst>
                </p14:cNvPr>
                <p14:cNvContentPartPr/>
                <p14:nvPr/>
              </p14:nvContentPartPr>
              <p14:xfrm>
                <a:off x="5811520" y="4344800"/>
                <a:ext cx="35640" cy="200160"/>
              </p14:xfrm>
            </p:contentPart>
          </mc:Choice>
          <mc:Fallback xmlns="">
            <p:pic>
              <p:nvPicPr>
                <p:cNvPr id="224" name="Freihand 223">
                  <a:extLst>
                    <a:ext uri="{FF2B5EF4-FFF2-40B4-BE49-F238E27FC236}">
                      <a16:creationId xmlns:a16="http://schemas.microsoft.com/office/drawing/2014/main" id="{A083EA10-C649-EDDA-DD1E-CEBD4F8DB676}"/>
                    </a:ext>
                  </a:extLst>
                </p:cNvPr>
                <p:cNvPicPr/>
                <p:nvPr/>
              </p:nvPicPr>
              <p:blipFill>
                <a:blip r:embed="rId358"/>
                <a:stretch>
                  <a:fillRect/>
                </a:stretch>
              </p:blipFill>
              <p:spPr>
                <a:xfrm>
                  <a:off x="5802880" y="4335800"/>
                  <a:ext cx="53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Freihand 224">
                  <a:extLst>
                    <a:ext uri="{FF2B5EF4-FFF2-40B4-BE49-F238E27FC236}">
                      <a16:creationId xmlns:a16="http://schemas.microsoft.com/office/drawing/2014/main" id="{99081B1E-DA7A-D4BD-F801-C62EEF03F53C}"/>
                    </a:ext>
                  </a:extLst>
                </p14:cNvPr>
                <p14:cNvContentPartPr/>
                <p14:nvPr/>
              </p14:nvContentPartPr>
              <p14:xfrm>
                <a:off x="5843200" y="4239320"/>
                <a:ext cx="35640" cy="61560"/>
              </p14:xfrm>
            </p:contentPart>
          </mc:Choice>
          <mc:Fallback xmlns="">
            <p:pic>
              <p:nvPicPr>
                <p:cNvPr id="225" name="Freihand 224">
                  <a:extLst>
                    <a:ext uri="{FF2B5EF4-FFF2-40B4-BE49-F238E27FC236}">
                      <a16:creationId xmlns:a16="http://schemas.microsoft.com/office/drawing/2014/main" id="{99081B1E-DA7A-D4BD-F801-C62EEF03F53C}"/>
                    </a:ext>
                  </a:extLst>
                </p:cNvPr>
                <p:cNvPicPr/>
                <p:nvPr/>
              </p:nvPicPr>
              <p:blipFill>
                <a:blip r:embed="rId360"/>
                <a:stretch>
                  <a:fillRect/>
                </a:stretch>
              </p:blipFill>
              <p:spPr>
                <a:xfrm>
                  <a:off x="5834200" y="4230680"/>
                  <a:ext cx="53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6" name="Freihand 225">
                  <a:extLst>
                    <a:ext uri="{FF2B5EF4-FFF2-40B4-BE49-F238E27FC236}">
                      <a16:creationId xmlns:a16="http://schemas.microsoft.com/office/drawing/2014/main" id="{7A489B06-09FC-C4B3-400A-E345F4423B58}"/>
                    </a:ext>
                  </a:extLst>
                </p14:cNvPr>
                <p14:cNvContentPartPr/>
                <p14:nvPr/>
              </p14:nvContentPartPr>
              <p14:xfrm>
                <a:off x="5918080" y="4352360"/>
                <a:ext cx="150840" cy="162720"/>
              </p14:xfrm>
            </p:contentPart>
          </mc:Choice>
          <mc:Fallback xmlns="">
            <p:pic>
              <p:nvPicPr>
                <p:cNvPr id="226" name="Freihand 225">
                  <a:extLst>
                    <a:ext uri="{FF2B5EF4-FFF2-40B4-BE49-F238E27FC236}">
                      <a16:creationId xmlns:a16="http://schemas.microsoft.com/office/drawing/2014/main" id="{7A489B06-09FC-C4B3-400A-E345F4423B58}"/>
                    </a:ext>
                  </a:extLst>
                </p:cNvPr>
                <p:cNvPicPr/>
                <p:nvPr/>
              </p:nvPicPr>
              <p:blipFill>
                <a:blip r:embed="rId362"/>
                <a:stretch>
                  <a:fillRect/>
                </a:stretch>
              </p:blipFill>
              <p:spPr>
                <a:xfrm>
                  <a:off x="5909440" y="4343360"/>
                  <a:ext cx="168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7" name="Freihand 226">
                  <a:extLst>
                    <a:ext uri="{FF2B5EF4-FFF2-40B4-BE49-F238E27FC236}">
                      <a16:creationId xmlns:a16="http://schemas.microsoft.com/office/drawing/2014/main" id="{96111F9D-26C8-890B-712C-54ABD483D8ED}"/>
                    </a:ext>
                  </a:extLst>
                </p14:cNvPr>
                <p14:cNvContentPartPr/>
                <p14:nvPr/>
              </p14:nvContentPartPr>
              <p14:xfrm>
                <a:off x="6184120" y="4188920"/>
                <a:ext cx="69480" cy="328320"/>
              </p14:xfrm>
            </p:contentPart>
          </mc:Choice>
          <mc:Fallback xmlns="">
            <p:pic>
              <p:nvPicPr>
                <p:cNvPr id="227" name="Freihand 226">
                  <a:extLst>
                    <a:ext uri="{FF2B5EF4-FFF2-40B4-BE49-F238E27FC236}">
                      <a16:creationId xmlns:a16="http://schemas.microsoft.com/office/drawing/2014/main" id="{96111F9D-26C8-890B-712C-54ABD483D8ED}"/>
                    </a:ext>
                  </a:extLst>
                </p:cNvPr>
                <p:cNvPicPr/>
                <p:nvPr/>
              </p:nvPicPr>
              <p:blipFill>
                <a:blip r:embed="rId364"/>
                <a:stretch>
                  <a:fillRect/>
                </a:stretch>
              </p:blipFill>
              <p:spPr>
                <a:xfrm>
                  <a:off x="6175120" y="4179920"/>
                  <a:ext cx="871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8" name="Freihand 227">
                  <a:extLst>
                    <a:ext uri="{FF2B5EF4-FFF2-40B4-BE49-F238E27FC236}">
                      <a16:creationId xmlns:a16="http://schemas.microsoft.com/office/drawing/2014/main" id="{DFBF8AEE-A1D3-32B9-D4E0-BC01B96A22FA}"/>
                    </a:ext>
                  </a:extLst>
                </p14:cNvPr>
                <p14:cNvContentPartPr/>
                <p14:nvPr/>
              </p14:nvContentPartPr>
              <p14:xfrm>
                <a:off x="6127600" y="4349840"/>
                <a:ext cx="149040" cy="16920"/>
              </p14:xfrm>
            </p:contentPart>
          </mc:Choice>
          <mc:Fallback xmlns="">
            <p:pic>
              <p:nvPicPr>
                <p:cNvPr id="228" name="Freihand 227">
                  <a:extLst>
                    <a:ext uri="{FF2B5EF4-FFF2-40B4-BE49-F238E27FC236}">
                      <a16:creationId xmlns:a16="http://schemas.microsoft.com/office/drawing/2014/main" id="{DFBF8AEE-A1D3-32B9-D4E0-BC01B96A22FA}"/>
                    </a:ext>
                  </a:extLst>
                </p:cNvPr>
                <p:cNvPicPr/>
                <p:nvPr/>
              </p:nvPicPr>
              <p:blipFill>
                <a:blip r:embed="rId366"/>
                <a:stretch>
                  <a:fillRect/>
                </a:stretch>
              </p:blipFill>
              <p:spPr>
                <a:xfrm>
                  <a:off x="6118600" y="4340840"/>
                  <a:ext cx="166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9" name="Freihand 228">
                  <a:extLst>
                    <a:ext uri="{FF2B5EF4-FFF2-40B4-BE49-F238E27FC236}">
                      <a16:creationId xmlns:a16="http://schemas.microsoft.com/office/drawing/2014/main" id="{59D6B6AD-1731-436D-35BE-0A1CB0E5F5C1}"/>
                    </a:ext>
                  </a:extLst>
                </p14:cNvPr>
                <p14:cNvContentPartPr/>
                <p14:nvPr/>
              </p14:nvContentPartPr>
              <p14:xfrm>
                <a:off x="6513160" y="4116200"/>
                <a:ext cx="138600" cy="445680"/>
              </p14:xfrm>
            </p:contentPart>
          </mc:Choice>
          <mc:Fallback xmlns="">
            <p:pic>
              <p:nvPicPr>
                <p:cNvPr id="229" name="Freihand 228">
                  <a:extLst>
                    <a:ext uri="{FF2B5EF4-FFF2-40B4-BE49-F238E27FC236}">
                      <a16:creationId xmlns:a16="http://schemas.microsoft.com/office/drawing/2014/main" id="{59D6B6AD-1731-436D-35BE-0A1CB0E5F5C1}"/>
                    </a:ext>
                  </a:extLst>
                </p:cNvPr>
                <p:cNvPicPr/>
                <p:nvPr/>
              </p:nvPicPr>
              <p:blipFill>
                <a:blip r:embed="rId368"/>
                <a:stretch>
                  <a:fillRect/>
                </a:stretch>
              </p:blipFill>
              <p:spPr>
                <a:xfrm>
                  <a:off x="6504520" y="4107560"/>
                  <a:ext cx="1562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0" name="Freihand 229">
                  <a:extLst>
                    <a:ext uri="{FF2B5EF4-FFF2-40B4-BE49-F238E27FC236}">
                      <a16:creationId xmlns:a16="http://schemas.microsoft.com/office/drawing/2014/main" id="{0352018B-4742-3821-81A8-73BE2BFAB918}"/>
                    </a:ext>
                  </a:extLst>
                </p14:cNvPr>
                <p14:cNvContentPartPr/>
                <p14:nvPr/>
              </p14:nvContentPartPr>
              <p14:xfrm>
                <a:off x="6751120" y="4080920"/>
                <a:ext cx="188640" cy="247680"/>
              </p14:xfrm>
            </p:contentPart>
          </mc:Choice>
          <mc:Fallback xmlns="">
            <p:pic>
              <p:nvPicPr>
                <p:cNvPr id="230" name="Freihand 229">
                  <a:extLst>
                    <a:ext uri="{FF2B5EF4-FFF2-40B4-BE49-F238E27FC236}">
                      <a16:creationId xmlns:a16="http://schemas.microsoft.com/office/drawing/2014/main" id="{0352018B-4742-3821-81A8-73BE2BFAB918}"/>
                    </a:ext>
                  </a:extLst>
                </p:cNvPr>
                <p:cNvPicPr/>
                <p:nvPr/>
              </p:nvPicPr>
              <p:blipFill>
                <a:blip r:embed="rId370"/>
                <a:stretch>
                  <a:fillRect/>
                </a:stretch>
              </p:blipFill>
              <p:spPr>
                <a:xfrm>
                  <a:off x="6742480" y="4072280"/>
                  <a:ext cx="206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1" name="Freihand 230">
                  <a:extLst>
                    <a:ext uri="{FF2B5EF4-FFF2-40B4-BE49-F238E27FC236}">
                      <a16:creationId xmlns:a16="http://schemas.microsoft.com/office/drawing/2014/main" id="{76EA9F56-11D7-636E-A2AF-722762DE24BA}"/>
                    </a:ext>
                  </a:extLst>
                </p14:cNvPr>
                <p14:cNvContentPartPr/>
                <p14:nvPr/>
              </p14:nvContentPartPr>
              <p14:xfrm>
                <a:off x="7014640" y="4076600"/>
                <a:ext cx="59400" cy="231840"/>
              </p14:xfrm>
            </p:contentPart>
          </mc:Choice>
          <mc:Fallback xmlns="">
            <p:pic>
              <p:nvPicPr>
                <p:cNvPr id="231" name="Freihand 230">
                  <a:extLst>
                    <a:ext uri="{FF2B5EF4-FFF2-40B4-BE49-F238E27FC236}">
                      <a16:creationId xmlns:a16="http://schemas.microsoft.com/office/drawing/2014/main" id="{76EA9F56-11D7-636E-A2AF-722762DE24BA}"/>
                    </a:ext>
                  </a:extLst>
                </p:cNvPr>
                <p:cNvPicPr/>
                <p:nvPr/>
              </p:nvPicPr>
              <p:blipFill>
                <a:blip r:embed="rId372"/>
                <a:stretch>
                  <a:fillRect/>
                </a:stretch>
              </p:blipFill>
              <p:spPr>
                <a:xfrm>
                  <a:off x="7006000" y="4067960"/>
                  <a:ext cx="77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2" name="Freihand 231">
                  <a:extLst>
                    <a:ext uri="{FF2B5EF4-FFF2-40B4-BE49-F238E27FC236}">
                      <a16:creationId xmlns:a16="http://schemas.microsoft.com/office/drawing/2014/main" id="{9E131252-0670-E090-0793-B5E0D072BBA8}"/>
                    </a:ext>
                  </a:extLst>
                </p14:cNvPr>
                <p14:cNvContentPartPr/>
                <p14:nvPr/>
              </p14:nvContentPartPr>
              <p14:xfrm>
                <a:off x="6992680" y="4054640"/>
                <a:ext cx="195840" cy="26280"/>
              </p14:xfrm>
            </p:contentPart>
          </mc:Choice>
          <mc:Fallback xmlns="">
            <p:pic>
              <p:nvPicPr>
                <p:cNvPr id="232" name="Freihand 231">
                  <a:extLst>
                    <a:ext uri="{FF2B5EF4-FFF2-40B4-BE49-F238E27FC236}">
                      <a16:creationId xmlns:a16="http://schemas.microsoft.com/office/drawing/2014/main" id="{9E131252-0670-E090-0793-B5E0D072BBA8}"/>
                    </a:ext>
                  </a:extLst>
                </p:cNvPr>
                <p:cNvPicPr/>
                <p:nvPr/>
              </p:nvPicPr>
              <p:blipFill>
                <a:blip r:embed="rId374"/>
                <a:stretch>
                  <a:fillRect/>
                </a:stretch>
              </p:blipFill>
              <p:spPr>
                <a:xfrm>
                  <a:off x="6984040" y="4045640"/>
                  <a:ext cx="213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3" name="Freihand 232">
                  <a:extLst>
                    <a:ext uri="{FF2B5EF4-FFF2-40B4-BE49-F238E27FC236}">
                      <a16:creationId xmlns:a16="http://schemas.microsoft.com/office/drawing/2014/main" id="{A61C76FD-316A-3A6D-681A-98B0F25B5BFB}"/>
                    </a:ext>
                  </a:extLst>
                </p14:cNvPr>
                <p14:cNvContentPartPr/>
                <p14:nvPr/>
              </p14:nvContentPartPr>
              <p14:xfrm>
                <a:off x="6909520" y="4149680"/>
                <a:ext cx="219240" cy="49680"/>
              </p14:xfrm>
            </p:contentPart>
          </mc:Choice>
          <mc:Fallback xmlns="">
            <p:pic>
              <p:nvPicPr>
                <p:cNvPr id="233" name="Freihand 232">
                  <a:extLst>
                    <a:ext uri="{FF2B5EF4-FFF2-40B4-BE49-F238E27FC236}">
                      <a16:creationId xmlns:a16="http://schemas.microsoft.com/office/drawing/2014/main" id="{A61C76FD-316A-3A6D-681A-98B0F25B5BFB}"/>
                    </a:ext>
                  </a:extLst>
                </p:cNvPr>
                <p:cNvPicPr/>
                <p:nvPr/>
              </p:nvPicPr>
              <p:blipFill>
                <a:blip r:embed="rId376"/>
                <a:stretch>
                  <a:fillRect/>
                </a:stretch>
              </p:blipFill>
              <p:spPr>
                <a:xfrm>
                  <a:off x="6900880" y="4141040"/>
                  <a:ext cx="23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4" name="Freihand 233">
                  <a:extLst>
                    <a:ext uri="{FF2B5EF4-FFF2-40B4-BE49-F238E27FC236}">
                      <a16:creationId xmlns:a16="http://schemas.microsoft.com/office/drawing/2014/main" id="{BB18EBC3-6BF9-D627-8A96-7966A854340C}"/>
                    </a:ext>
                  </a:extLst>
                </p14:cNvPr>
                <p14:cNvContentPartPr/>
                <p14:nvPr/>
              </p14:nvContentPartPr>
              <p14:xfrm>
                <a:off x="6743200" y="4340840"/>
                <a:ext cx="435600" cy="63360"/>
              </p14:xfrm>
            </p:contentPart>
          </mc:Choice>
          <mc:Fallback xmlns="">
            <p:pic>
              <p:nvPicPr>
                <p:cNvPr id="234" name="Freihand 233">
                  <a:extLst>
                    <a:ext uri="{FF2B5EF4-FFF2-40B4-BE49-F238E27FC236}">
                      <a16:creationId xmlns:a16="http://schemas.microsoft.com/office/drawing/2014/main" id="{BB18EBC3-6BF9-D627-8A96-7966A854340C}"/>
                    </a:ext>
                  </a:extLst>
                </p:cNvPr>
                <p:cNvPicPr/>
                <p:nvPr/>
              </p:nvPicPr>
              <p:blipFill>
                <a:blip r:embed="rId378"/>
                <a:stretch>
                  <a:fillRect/>
                </a:stretch>
              </p:blipFill>
              <p:spPr>
                <a:xfrm>
                  <a:off x="6734200" y="4332200"/>
                  <a:ext cx="453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6" name="Freihand 235">
                  <a:extLst>
                    <a:ext uri="{FF2B5EF4-FFF2-40B4-BE49-F238E27FC236}">
                      <a16:creationId xmlns:a16="http://schemas.microsoft.com/office/drawing/2014/main" id="{B6527D22-F6FC-22B5-9DD3-664032FB25D4}"/>
                    </a:ext>
                  </a:extLst>
                </p14:cNvPr>
                <p14:cNvContentPartPr/>
                <p14:nvPr/>
              </p14:nvContentPartPr>
              <p14:xfrm>
                <a:off x="6939760" y="3917480"/>
                <a:ext cx="81720" cy="102960"/>
              </p14:xfrm>
            </p:contentPart>
          </mc:Choice>
          <mc:Fallback xmlns="">
            <p:pic>
              <p:nvPicPr>
                <p:cNvPr id="236" name="Freihand 235">
                  <a:extLst>
                    <a:ext uri="{FF2B5EF4-FFF2-40B4-BE49-F238E27FC236}">
                      <a16:creationId xmlns:a16="http://schemas.microsoft.com/office/drawing/2014/main" id="{B6527D22-F6FC-22B5-9DD3-664032FB25D4}"/>
                    </a:ext>
                  </a:extLst>
                </p:cNvPr>
                <p:cNvPicPr/>
                <p:nvPr/>
              </p:nvPicPr>
              <p:blipFill>
                <a:blip r:embed="rId380"/>
                <a:stretch>
                  <a:fillRect/>
                </a:stretch>
              </p:blipFill>
              <p:spPr>
                <a:xfrm>
                  <a:off x="6931120" y="3908480"/>
                  <a:ext cx="99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7" name="Freihand 236">
                  <a:extLst>
                    <a:ext uri="{FF2B5EF4-FFF2-40B4-BE49-F238E27FC236}">
                      <a16:creationId xmlns:a16="http://schemas.microsoft.com/office/drawing/2014/main" id="{2D8D0F6A-04C0-87AE-C61C-CF32203212CA}"/>
                    </a:ext>
                  </a:extLst>
                </p14:cNvPr>
                <p14:cNvContentPartPr/>
                <p14:nvPr/>
              </p14:nvContentPartPr>
              <p14:xfrm>
                <a:off x="6765880" y="4406000"/>
                <a:ext cx="166680" cy="284040"/>
              </p14:xfrm>
            </p:contentPart>
          </mc:Choice>
          <mc:Fallback xmlns="">
            <p:pic>
              <p:nvPicPr>
                <p:cNvPr id="237" name="Freihand 236">
                  <a:extLst>
                    <a:ext uri="{FF2B5EF4-FFF2-40B4-BE49-F238E27FC236}">
                      <a16:creationId xmlns:a16="http://schemas.microsoft.com/office/drawing/2014/main" id="{2D8D0F6A-04C0-87AE-C61C-CF32203212CA}"/>
                    </a:ext>
                  </a:extLst>
                </p:cNvPr>
                <p:cNvPicPr/>
                <p:nvPr/>
              </p:nvPicPr>
              <p:blipFill>
                <a:blip r:embed="rId382"/>
                <a:stretch>
                  <a:fillRect/>
                </a:stretch>
              </p:blipFill>
              <p:spPr>
                <a:xfrm>
                  <a:off x="6756880" y="4397360"/>
                  <a:ext cx="1843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D28F74AA-7FCC-ADA4-41B4-240E20205A5D}"/>
                    </a:ext>
                  </a:extLst>
                </p14:cNvPr>
                <p14:cNvContentPartPr/>
                <p14:nvPr/>
              </p14:nvContentPartPr>
              <p14:xfrm>
                <a:off x="7222720" y="4353440"/>
                <a:ext cx="81000" cy="158040"/>
              </p14:xfrm>
            </p:contentPart>
          </mc:Choice>
          <mc:Fallback xmlns="">
            <p:pic>
              <p:nvPicPr>
                <p:cNvPr id="241" name="Freihand 240">
                  <a:extLst>
                    <a:ext uri="{FF2B5EF4-FFF2-40B4-BE49-F238E27FC236}">
                      <a16:creationId xmlns:a16="http://schemas.microsoft.com/office/drawing/2014/main" id="{D28F74AA-7FCC-ADA4-41B4-240E20205A5D}"/>
                    </a:ext>
                  </a:extLst>
                </p:cNvPr>
                <p:cNvPicPr/>
                <p:nvPr/>
              </p:nvPicPr>
              <p:blipFill>
                <a:blip r:embed="rId384"/>
                <a:stretch>
                  <a:fillRect/>
                </a:stretch>
              </p:blipFill>
              <p:spPr>
                <a:xfrm>
                  <a:off x="7213720" y="4344440"/>
                  <a:ext cx="98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3" name="Freihand 242">
                  <a:extLst>
                    <a:ext uri="{FF2B5EF4-FFF2-40B4-BE49-F238E27FC236}">
                      <a16:creationId xmlns:a16="http://schemas.microsoft.com/office/drawing/2014/main" id="{B9F86041-BF88-B5F7-8287-25FFC3F18DBC}"/>
                    </a:ext>
                  </a:extLst>
                </p14:cNvPr>
                <p14:cNvContentPartPr/>
                <p14:nvPr/>
              </p14:nvContentPartPr>
              <p14:xfrm>
                <a:off x="6975760" y="4451360"/>
                <a:ext cx="186120" cy="244440"/>
              </p14:xfrm>
            </p:contentPart>
          </mc:Choice>
          <mc:Fallback xmlns="">
            <p:pic>
              <p:nvPicPr>
                <p:cNvPr id="243" name="Freihand 242">
                  <a:extLst>
                    <a:ext uri="{FF2B5EF4-FFF2-40B4-BE49-F238E27FC236}">
                      <a16:creationId xmlns:a16="http://schemas.microsoft.com/office/drawing/2014/main" id="{B9F86041-BF88-B5F7-8287-25FFC3F18DBC}"/>
                    </a:ext>
                  </a:extLst>
                </p:cNvPr>
                <p:cNvPicPr/>
                <p:nvPr/>
              </p:nvPicPr>
              <p:blipFill>
                <a:blip r:embed="rId386"/>
                <a:stretch>
                  <a:fillRect/>
                </a:stretch>
              </p:blipFill>
              <p:spPr>
                <a:xfrm>
                  <a:off x="6966760" y="4442360"/>
                  <a:ext cx="203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4" name="Freihand 243">
                  <a:extLst>
                    <a:ext uri="{FF2B5EF4-FFF2-40B4-BE49-F238E27FC236}">
                      <a16:creationId xmlns:a16="http://schemas.microsoft.com/office/drawing/2014/main" id="{D948AE27-FB32-489A-31D7-85104F107807}"/>
                    </a:ext>
                  </a:extLst>
                </p14:cNvPr>
                <p14:cNvContentPartPr/>
                <p14:nvPr/>
              </p14:nvContentPartPr>
              <p14:xfrm>
                <a:off x="7409200" y="4210160"/>
                <a:ext cx="212040" cy="267840"/>
              </p14:xfrm>
            </p:contentPart>
          </mc:Choice>
          <mc:Fallback xmlns="">
            <p:pic>
              <p:nvPicPr>
                <p:cNvPr id="244" name="Freihand 243">
                  <a:extLst>
                    <a:ext uri="{FF2B5EF4-FFF2-40B4-BE49-F238E27FC236}">
                      <a16:creationId xmlns:a16="http://schemas.microsoft.com/office/drawing/2014/main" id="{D948AE27-FB32-489A-31D7-85104F107807}"/>
                    </a:ext>
                  </a:extLst>
                </p:cNvPr>
                <p:cNvPicPr/>
                <p:nvPr/>
              </p:nvPicPr>
              <p:blipFill>
                <a:blip r:embed="rId388"/>
                <a:stretch>
                  <a:fillRect/>
                </a:stretch>
              </p:blipFill>
              <p:spPr>
                <a:xfrm>
                  <a:off x="7400560" y="4201520"/>
                  <a:ext cx="229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5" name="Freihand 244">
                  <a:extLst>
                    <a:ext uri="{FF2B5EF4-FFF2-40B4-BE49-F238E27FC236}">
                      <a16:creationId xmlns:a16="http://schemas.microsoft.com/office/drawing/2014/main" id="{79259FB8-9FF8-AD48-EE6A-E403E7813FD3}"/>
                    </a:ext>
                  </a:extLst>
                </p14:cNvPr>
                <p14:cNvContentPartPr/>
                <p14:nvPr/>
              </p14:nvContentPartPr>
              <p14:xfrm>
                <a:off x="7762000" y="4182080"/>
                <a:ext cx="189360" cy="291960"/>
              </p14:xfrm>
            </p:contentPart>
          </mc:Choice>
          <mc:Fallback xmlns="">
            <p:pic>
              <p:nvPicPr>
                <p:cNvPr id="245" name="Freihand 244">
                  <a:extLst>
                    <a:ext uri="{FF2B5EF4-FFF2-40B4-BE49-F238E27FC236}">
                      <a16:creationId xmlns:a16="http://schemas.microsoft.com/office/drawing/2014/main" id="{79259FB8-9FF8-AD48-EE6A-E403E7813FD3}"/>
                    </a:ext>
                  </a:extLst>
                </p:cNvPr>
                <p:cNvPicPr/>
                <p:nvPr/>
              </p:nvPicPr>
              <p:blipFill>
                <a:blip r:embed="rId390"/>
                <a:stretch>
                  <a:fillRect/>
                </a:stretch>
              </p:blipFill>
              <p:spPr>
                <a:xfrm>
                  <a:off x="7753360" y="4173440"/>
                  <a:ext cx="2070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068171E9-1010-BFED-C705-8DE06422AEED}"/>
                    </a:ext>
                  </a:extLst>
                </p14:cNvPr>
                <p14:cNvContentPartPr/>
                <p14:nvPr/>
              </p14:nvContentPartPr>
              <p14:xfrm>
                <a:off x="8026960" y="3929720"/>
                <a:ext cx="158400" cy="679680"/>
              </p14:xfrm>
            </p:contentPart>
          </mc:Choice>
          <mc:Fallback xmlns="">
            <p:pic>
              <p:nvPicPr>
                <p:cNvPr id="246" name="Freihand 245">
                  <a:extLst>
                    <a:ext uri="{FF2B5EF4-FFF2-40B4-BE49-F238E27FC236}">
                      <a16:creationId xmlns:a16="http://schemas.microsoft.com/office/drawing/2014/main" id="{068171E9-1010-BFED-C705-8DE06422AEED}"/>
                    </a:ext>
                  </a:extLst>
                </p:cNvPr>
                <p:cNvPicPr/>
                <p:nvPr/>
              </p:nvPicPr>
              <p:blipFill>
                <a:blip r:embed="rId392"/>
                <a:stretch>
                  <a:fillRect/>
                </a:stretch>
              </p:blipFill>
              <p:spPr>
                <a:xfrm>
                  <a:off x="8018320" y="3920720"/>
                  <a:ext cx="17604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DC2BE4CB-1CA8-AD2F-34D8-05E11F079F33}"/>
                    </a:ext>
                  </a:extLst>
                </p14:cNvPr>
                <p14:cNvContentPartPr/>
                <p14:nvPr/>
              </p14:nvContentPartPr>
              <p14:xfrm>
                <a:off x="1056640" y="5314640"/>
                <a:ext cx="142200" cy="372600"/>
              </p14:xfrm>
            </p:contentPart>
          </mc:Choice>
          <mc:Fallback xmlns="">
            <p:pic>
              <p:nvPicPr>
                <p:cNvPr id="248" name="Freihand 247">
                  <a:extLst>
                    <a:ext uri="{FF2B5EF4-FFF2-40B4-BE49-F238E27FC236}">
                      <a16:creationId xmlns:a16="http://schemas.microsoft.com/office/drawing/2014/main" id="{DC2BE4CB-1CA8-AD2F-34D8-05E11F079F33}"/>
                    </a:ext>
                  </a:extLst>
                </p:cNvPr>
                <p:cNvPicPr/>
                <p:nvPr/>
              </p:nvPicPr>
              <p:blipFill>
                <a:blip r:embed="rId394"/>
                <a:stretch>
                  <a:fillRect/>
                </a:stretch>
              </p:blipFill>
              <p:spPr>
                <a:xfrm>
                  <a:off x="1047640" y="5305640"/>
                  <a:ext cx="1598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B91EE282-7627-5577-3E2A-709BA7F2E260}"/>
                    </a:ext>
                  </a:extLst>
                </p14:cNvPr>
                <p14:cNvContentPartPr/>
                <p14:nvPr/>
              </p14:nvContentPartPr>
              <p14:xfrm>
                <a:off x="1235200" y="5396360"/>
                <a:ext cx="171720" cy="210960"/>
              </p14:xfrm>
            </p:contentPart>
          </mc:Choice>
          <mc:Fallback xmlns="">
            <p:pic>
              <p:nvPicPr>
                <p:cNvPr id="249" name="Freihand 248">
                  <a:extLst>
                    <a:ext uri="{FF2B5EF4-FFF2-40B4-BE49-F238E27FC236}">
                      <a16:creationId xmlns:a16="http://schemas.microsoft.com/office/drawing/2014/main" id="{B91EE282-7627-5577-3E2A-709BA7F2E260}"/>
                    </a:ext>
                  </a:extLst>
                </p:cNvPr>
                <p:cNvPicPr/>
                <p:nvPr/>
              </p:nvPicPr>
              <p:blipFill>
                <a:blip r:embed="rId396"/>
                <a:stretch>
                  <a:fillRect/>
                </a:stretch>
              </p:blipFill>
              <p:spPr>
                <a:xfrm>
                  <a:off x="1226560" y="5387720"/>
                  <a:ext cx="189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550B3012-162A-4026-9CE0-5EAF5F1C4238}"/>
                    </a:ext>
                  </a:extLst>
                </p14:cNvPr>
                <p14:cNvContentPartPr/>
                <p14:nvPr/>
              </p14:nvContentPartPr>
              <p14:xfrm>
                <a:off x="1453720" y="5244440"/>
                <a:ext cx="138600" cy="306000"/>
              </p14:xfrm>
            </p:contentPart>
          </mc:Choice>
          <mc:Fallback xmlns="">
            <p:pic>
              <p:nvPicPr>
                <p:cNvPr id="250" name="Freihand 249">
                  <a:extLst>
                    <a:ext uri="{FF2B5EF4-FFF2-40B4-BE49-F238E27FC236}">
                      <a16:creationId xmlns:a16="http://schemas.microsoft.com/office/drawing/2014/main" id="{550B3012-162A-4026-9CE0-5EAF5F1C4238}"/>
                    </a:ext>
                  </a:extLst>
                </p:cNvPr>
                <p:cNvPicPr/>
                <p:nvPr/>
              </p:nvPicPr>
              <p:blipFill>
                <a:blip r:embed="rId398"/>
                <a:stretch>
                  <a:fillRect/>
                </a:stretch>
              </p:blipFill>
              <p:spPr>
                <a:xfrm>
                  <a:off x="1445080" y="5235800"/>
                  <a:ext cx="1562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1" name="Freihand 250">
                  <a:extLst>
                    <a:ext uri="{FF2B5EF4-FFF2-40B4-BE49-F238E27FC236}">
                      <a16:creationId xmlns:a16="http://schemas.microsoft.com/office/drawing/2014/main" id="{1851169A-3FB7-18A8-A988-DF3FE457813B}"/>
                    </a:ext>
                  </a:extLst>
                </p14:cNvPr>
                <p14:cNvContentPartPr/>
                <p14:nvPr/>
              </p14:nvContentPartPr>
              <p14:xfrm>
                <a:off x="1659280" y="5204840"/>
                <a:ext cx="105120" cy="323280"/>
              </p14:xfrm>
            </p:contentPart>
          </mc:Choice>
          <mc:Fallback xmlns="">
            <p:pic>
              <p:nvPicPr>
                <p:cNvPr id="251" name="Freihand 250">
                  <a:extLst>
                    <a:ext uri="{FF2B5EF4-FFF2-40B4-BE49-F238E27FC236}">
                      <a16:creationId xmlns:a16="http://schemas.microsoft.com/office/drawing/2014/main" id="{1851169A-3FB7-18A8-A988-DF3FE457813B}"/>
                    </a:ext>
                  </a:extLst>
                </p:cNvPr>
                <p:cNvPicPr/>
                <p:nvPr/>
              </p:nvPicPr>
              <p:blipFill>
                <a:blip r:embed="rId400"/>
                <a:stretch>
                  <a:fillRect/>
                </a:stretch>
              </p:blipFill>
              <p:spPr>
                <a:xfrm>
                  <a:off x="1650280" y="5195840"/>
                  <a:ext cx="1227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7C30EBDC-64EA-D730-CF69-01BE83E01C8B}"/>
                    </a:ext>
                  </a:extLst>
                </p14:cNvPr>
                <p14:cNvContentPartPr/>
                <p14:nvPr/>
              </p14:nvContentPartPr>
              <p14:xfrm>
                <a:off x="1280920" y="5262080"/>
                <a:ext cx="4680" cy="3600"/>
              </p14:xfrm>
            </p:contentPart>
          </mc:Choice>
          <mc:Fallback xmlns="">
            <p:pic>
              <p:nvPicPr>
                <p:cNvPr id="252" name="Freihand 251">
                  <a:extLst>
                    <a:ext uri="{FF2B5EF4-FFF2-40B4-BE49-F238E27FC236}">
                      <a16:creationId xmlns:a16="http://schemas.microsoft.com/office/drawing/2014/main" id="{7C30EBDC-64EA-D730-CF69-01BE83E01C8B}"/>
                    </a:ext>
                  </a:extLst>
                </p:cNvPr>
                <p:cNvPicPr/>
                <p:nvPr/>
              </p:nvPicPr>
              <p:blipFill>
                <a:blip r:embed="rId7"/>
                <a:stretch>
                  <a:fillRect/>
                </a:stretch>
              </p:blipFill>
              <p:spPr>
                <a:xfrm>
                  <a:off x="1272280" y="5253440"/>
                  <a:ext cx="22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3" name="Freihand 252">
                  <a:extLst>
                    <a:ext uri="{FF2B5EF4-FFF2-40B4-BE49-F238E27FC236}">
                      <a16:creationId xmlns:a16="http://schemas.microsoft.com/office/drawing/2014/main" id="{C667F451-0CF9-1C21-1ABF-A538546D2758}"/>
                    </a:ext>
                  </a:extLst>
                </p14:cNvPr>
                <p14:cNvContentPartPr/>
                <p14:nvPr/>
              </p14:nvContentPartPr>
              <p14:xfrm>
                <a:off x="1387120" y="5218520"/>
                <a:ext cx="10440" cy="12960"/>
              </p14:xfrm>
            </p:contentPart>
          </mc:Choice>
          <mc:Fallback xmlns="">
            <p:pic>
              <p:nvPicPr>
                <p:cNvPr id="253" name="Freihand 252">
                  <a:extLst>
                    <a:ext uri="{FF2B5EF4-FFF2-40B4-BE49-F238E27FC236}">
                      <a16:creationId xmlns:a16="http://schemas.microsoft.com/office/drawing/2014/main" id="{C667F451-0CF9-1C21-1ABF-A538546D2758}"/>
                    </a:ext>
                  </a:extLst>
                </p:cNvPr>
                <p:cNvPicPr/>
                <p:nvPr/>
              </p:nvPicPr>
              <p:blipFill>
                <a:blip r:embed="rId403"/>
                <a:stretch>
                  <a:fillRect/>
                </a:stretch>
              </p:blipFill>
              <p:spPr>
                <a:xfrm>
                  <a:off x="1378120" y="5209880"/>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5" name="Freihand 254">
                  <a:extLst>
                    <a:ext uri="{FF2B5EF4-FFF2-40B4-BE49-F238E27FC236}">
                      <a16:creationId xmlns:a16="http://schemas.microsoft.com/office/drawing/2014/main" id="{9C63EDA1-8DFA-4C66-AFE9-FF1190FF748A}"/>
                    </a:ext>
                  </a:extLst>
                </p14:cNvPr>
                <p14:cNvContentPartPr/>
                <p14:nvPr/>
              </p14:nvContentPartPr>
              <p14:xfrm>
                <a:off x="1988320" y="5190440"/>
                <a:ext cx="221760" cy="315360"/>
              </p14:xfrm>
            </p:contentPart>
          </mc:Choice>
          <mc:Fallback xmlns="">
            <p:pic>
              <p:nvPicPr>
                <p:cNvPr id="255" name="Freihand 254">
                  <a:extLst>
                    <a:ext uri="{FF2B5EF4-FFF2-40B4-BE49-F238E27FC236}">
                      <a16:creationId xmlns:a16="http://schemas.microsoft.com/office/drawing/2014/main" id="{9C63EDA1-8DFA-4C66-AFE9-FF1190FF748A}"/>
                    </a:ext>
                  </a:extLst>
                </p:cNvPr>
                <p:cNvPicPr/>
                <p:nvPr/>
              </p:nvPicPr>
              <p:blipFill>
                <a:blip r:embed="rId405"/>
                <a:stretch>
                  <a:fillRect/>
                </a:stretch>
              </p:blipFill>
              <p:spPr>
                <a:xfrm>
                  <a:off x="1979680" y="5181440"/>
                  <a:ext cx="239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6" name="Freihand 255">
                  <a:extLst>
                    <a:ext uri="{FF2B5EF4-FFF2-40B4-BE49-F238E27FC236}">
                      <a16:creationId xmlns:a16="http://schemas.microsoft.com/office/drawing/2014/main" id="{55EC67F7-DE1F-B46B-320B-ACEF0F2D9611}"/>
                    </a:ext>
                  </a:extLst>
                </p14:cNvPr>
                <p14:cNvContentPartPr/>
                <p14:nvPr/>
              </p14:nvContentPartPr>
              <p14:xfrm>
                <a:off x="2557480" y="5093240"/>
                <a:ext cx="155880" cy="462960"/>
              </p14:xfrm>
            </p:contentPart>
          </mc:Choice>
          <mc:Fallback xmlns="">
            <p:pic>
              <p:nvPicPr>
                <p:cNvPr id="256" name="Freihand 255">
                  <a:extLst>
                    <a:ext uri="{FF2B5EF4-FFF2-40B4-BE49-F238E27FC236}">
                      <a16:creationId xmlns:a16="http://schemas.microsoft.com/office/drawing/2014/main" id="{55EC67F7-DE1F-B46B-320B-ACEF0F2D9611}"/>
                    </a:ext>
                  </a:extLst>
                </p:cNvPr>
                <p:cNvPicPr/>
                <p:nvPr/>
              </p:nvPicPr>
              <p:blipFill>
                <a:blip r:embed="rId407"/>
                <a:stretch>
                  <a:fillRect/>
                </a:stretch>
              </p:blipFill>
              <p:spPr>
                <a:xfrm>
                  <a:off x="2548480" y="5084600"/>
                  <a:ext cx="1735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7" name="Freihand 256">
                  <a:extLst>
                    <a:ext uri="{FF2B5EF4-FFF2-40B4-BE49-F238E27FC236}">
                      <a16:creationId xmlns:a16="http://schemas.microsoft.com/office/drawing/2014/main" id="{BC87AF6B-A85A-3CF8-368D-681537B3FDE4}"/>
                    </a:ext>
                  </a:extLst>
                </p14:cNvPr>
                <p14:cNvContentPartPr/>
                <p14:nvPr/>
              </p14:nvContentPartPr>
              <p14:xfrm>
                <a:off x="2752240" y="5226440"/>
                <a:ext cx="251280" cy="160200"/>
              </p14:xfrm>
            </p:contentPart>
          </mc:Choice>
          <mc:Fallback xmlns="">
            <p:pic>
              <p:nvPicPr>
                <p:cNvPr id="257" name="Freihand 256">
                  <a:extLst>
                    <a:ext uri="{FF2B5EF4-FFF2-40B4-BE49-F238E27FC236}">
                      <a16:creationId xmlns:a16="http://schemas.microsoft.com/office/drawing/2014/main" id="{BC87AF6B-A85A-3CF8-368D-681537B3FDE4}"/>
                    </a:ext>
                  </a:extLst>
                </p:cNvPr>
                <p:cNvPicPr/>
                <p:nvPr/>
              </p:nvPicPr>
              <p:blipFill>
                <a:blip r:embed="rId409"/>
                <a:stretch>
                  <a:fillRect/>
                </a:stretch>
              </p:blipFill>
              <p:spPr>
                <a:xfrm>
                  <a:off x="2743600" y="5217440"/>
                  <a:ext cx="26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8" name="Freihand 257">
                  <a:extLst>
                    <a:ext uri="{FF2B5EF4-FFF2-40B4-BE49-F238E27FC236}">
                      <a16:creationId xmlns:a16="http://schemas.microsoft.com/office/drawing/2014/main" id="{464EBCA1-A7C1-BD86-B9E5-6E739894CFBD}"/>
                    </a:ext>
                  </a:extLst>
                </p14:cNvPr>
                <p14:cNvContentPartPr/>
                <p14:nvPr/>
              </p14:nvContentPartPr>
              <p14:xfrm>
                <a:off x="2836120" y="5099000"/>
                <a:ext cx="33120" cy="3600"/>
              </p14:xfrm>
            </p:contentPart>
          </mc:Choice>
          <mc:Fallback xmlns="">
            <p:pic>
              <p:nvPicPr>
                <p:cNvPr id="258" name="Freihand 257">
                  <a:extLst>
                    <a:ext uri="{FF2B5EF4-FFF2-40B4-BE49-F238E27FC236}">
                      <a16:creationId xmlns:a16="http://schemas.microsoft.com/office/drawing/2014/main" id="{464EBCA1-A7C1-BD86-B9E5-6E739894CFBD}"/>
                    </a:ext>
                  </a:extLst>
                </p:cNvPr>
                <p:cNvPicPr/>
                <p:nvPr/>
              </p:nvPicPr>
              <p:blipFill>
                <a:blip r:embed="rId411"/>
                <a:stretch>
                  <a:fillRect/>
                </a:stretch>
              </p:blipFill>
              <p:spPr>
                <a:xfrm>
                  <a:off x="2827480" y="5090000"/>
                  <a:ext cx="50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9" name="Freihand 258">
                  <a:extLst>
                    <a:ext uri="{FF2B5EF4-FFF2-40B4-BE49-F238E27FC236}">
                      <a16:creationId xmlns:a16="http://schemas.microsoft.com/office/drawing/2014/main" id="{D37F0ECC-055B-FB7B-0DF0-AE3DD1398F06}"/>
                    </a:ext>
                  </a:extLst>
                </p14:cNvPr>
                <p14:cNvContentPartPr/>
                <p14:nvPr/>
              </p14:nvContentPartPr>
              <p14:xfrm>
                <a:off x="3151840" y="5165600"/>
                <a:ext cx="133560" cy="240840"/>
              </p14:xfrm>
            </p:contentPart>
          </mc:Choice>
          <mc:Fallback xmlns="">
            <p:pic>
              <p:nvPicPr>
                <p:cNvPr id="259" name="Freihand 258">
                  <a:extLst>
                    <a:ext uri="{FF2B5EF4-FFF2-40B4-BE49-F238E27FC236}">
                      <a16:creationId xmlns:a16="http://schemas.microsoft.com/office/drawing/2014/main" id="{D37F0ECC-055B-FB7B-0DF0-AE3DD1398F06}"/>
                    </a:ext>
                  </a:extLst>
                </p:cNvPr>
                <p:cNvPicPr/>
                <p:nvPr/>
              </p:nvPicPr>
              <p:blipFill>
                <a:blip r:embed="rId413"/>
                <a:stretch>
                  <a:fillRect/>
                </a:stretch>
              </p:blipFill>
              <p:spPr>
                <a:xfrm>
                  <a:off x="3143200" y="5156960"/>
                  <a:ext cx="151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0" name="Freihand 259">
                  <a:extLst>
                    <a:ext uri="{FF2B5EF4-FFF2-40B4-BE49-F238E27FC236}">
                      <a16:creationId xmlns:a16="http://schemas.microsoft.com/office/drawing/2014/main" id="{282681C0-3439-BDEA-1B0B-CFE0F9689F75}"/>
                    </a:ext>
                  </a:extLst>
                </p14:cNvPr>
                <p14:cNvContentPartPr/>
                <p14:nvPr/>
              </p14:nvContentPartPr>
              <p14:xfrm>
                <a:off x="3347680" y="5032040"/>
                <a:ext cx="317520" cy="342000"/>
              </p14:xfrm>
            </p:contentPart>
          </mc:Choice>
          <mc:Fallback xmlns="">
            <p:pic>
              <p:nvPicPr>
                <p:cNvPr id="260" name="Freihand 259">
                  <a:extLst>
                    <a:ext uri="{FF2B5EF4-FFF2-40B4-BE49-F238E27FC236}">
                      <a16:creationId xmlns:a16="http://schemas.microsoft.com/office/drawing/2014/main" id="{282681C0-3439-BDEA-1B0B-CFE0F9689F75}"/>
                    </a:ext>
                  </a:extLst>
                </p:cNvPr>
                <p:cNvPicPr/>
                <p:nvPr/>
              </p:nvPicPr>
              <p:blipFill>
                <a:blip r:embed="rId415"/>
                <a:stretch>
                  <a:fillRect/>
                </a:stretch>
              </p:blipFill>
              <p:spPr>
                <a:xfrm>
                  <a:off x="3339040" y="5023040"/>
                  <a:ext cx="335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1" name="Freihand 260">
                  <a:extLst>
                    <a:ext uri="{FF2B5EF4-FFF2-40B4-BE49-F238E27FC236}">
                      <a16:creationId xmlns:a16="http://schemas.microsoft.com/office/drawing/2014/main" id="{D9F71FDD-0137-2E88-56CD-181D4196FCA3}"/>
                    </a:ext>
                  </a:extLst>
                </p14:cNvPr>
                <p14:cNvContentPartPr/>
                <p14:nvPr/>
              </p14:nvContentPartPr>
              <p14:xfrm>
                <a:off x="3621280" y="5051480"/>
                <a:ext cx="4680" cy="21240"/>
              </p14:xfrm>
            </p:contentPart>
          </mc:Choice>
          <mc:Fallback xmlns="">
            <p:pic>
              <p:nvPicPr>
                <p:cNvPr id="261" name="Freihand 260">
                  <a:extLst>
                    <a:ext uri="{FF2B5EF4-FFF2-40B4-BE49-F238E27FC236}">
                      <a16:creationId xmlns:a16="http://schemas.microsoft.com/office/drawing/2014/main" id="{D9F71FDD-0137-2E88-56CD-181D4196FCA3}"/>
                    </a:ext>
                  </a:extLst>
                </p:cNvPr>
                <p:cNvPicPr/>
                <p:nvPr/>
              </p:nvPicPr>
              <p:blipFill>
                <a:blip r:embed="rId417"/>
                <a:stretch>
                  <a:fillRect/>
                </a:stretch>
              </p:blipFill>
              <p:spPr>
                <a:xfrm>
                  <a:off x="3612640" y="5042840"/>
                  <a:ext cx="22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2" name="Freihand 261">
                  <a:extLst>
                    <a:ext uri="{FF2B5EF4-FFF2-40B4-BE49-F238E27FC236}">
                      <a16:creationId xmlns:a16="http://schemas.microsoft.com/office/drawing/2014/main" id="{C5CE2853-8E18-AAA3-2B2C-56559B6E5253}"/>
                    </a:ext>
                  </a:extLst>
                </p14:cNvPr>
                <p14:cNvContentPartPr/>
                <p14:nvPr/>
              </p14:nvContentPartPr>
              <p14:xfrm>
                <a:off x="3745480" y="5101160"/>
                <a:ext cx="159480" cy="484200"/>
              </p14:xfrm>
            </p:contentPart>
          </mc:Choice>
          <mc:Fallback xmlns="">
            <p:pic>
              <p:nvPicPr>
                <p:cNvPr id="262" name="Freihand 261">
                  <a:extLst>
                    <a:ext uri="{FF2B5EF4-FFF2-40B4-BE49-F238E27FC236}">
                      <a16:creationId xmlns:a16="http://schemas.microsoft.com/office/drawing/2014/main" id="{C5CE2853-8E18-AAA3-2B2C-56559B6E5253}"/>
                    </a:ext>
                  </a:extLst>
                </p:cNvPr>
                <p:cNvPicPr/>
                <p:nvPr/>
              </p:nvPicPr>
              <p:blipFill>
                <a:blip r:embed="rId419"/>
                <a:stretch>
                  <a:fillRect/>
                </a:stretch>
              </p:blipFill>
              <p:spPr>
                <a:xfrm>
                  <a:off x="3736840" y="5092160"/>
                  <a:ext cx="1771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3" name="Freihand 262">
                  <a:extLst>
                    <a:ext uri="{FF2B5EF4-FFF2-40B4-BE49-F238E27FC236}">
                      <a16:creationId xmlns:a16="http://schemas.microsoft.com/office/drawing/2014/main" id="{467A028E-D4A2-E319-9A8A-B94F155AFF3E}"/>
                    </a:ext>
                  </a:extLst>
                </p14:cNvPr>
                <p14:cNvContentPartPr/>
                <p14:nvPr/>
              </p14:nvContentPartPr>
              <p14:xfrm>
                <a:off x="3948880" y="5160560"/>
                <a:ext cx="190080" cy="149040"/>
              </p14:xfrm>
            </p:contentPart>
          </mc:Choice>
          <mc:Fallback xmlns="">
            <p:pic>
              <p:nvPicPr>
                <p:cNvPr id="263" name="Freihand 262">
                  <a:extLst>
                    <a:ext uri="{FF2B5EF4-FFF2-40B4-BE49-F238E27FC236}">
                      <a16:creationId xmlns:a16="http://schemas.microsoft.com/office/drawing/2014/main" id="{467A028E-D4A2-E319-9A8A-B94F155AFF3E}"/>
                    </a:ext>
                  </a:extLst>
                </p:cNvPr>
                <p:cNvPicPr/>
                <p:nvPr/>
              </p:nvPicPr>
              <p:blipFill>
                <a:blip r:embed="rId421"/>
                <a:stretch>
                  <a:fillRect/>
                </a:stretch>
              </p:blipFill>
              <p:spPr>
                <a:xfrm>
                  <a:off x="3939880" y="5151920"/>
                  <a:ext cx="207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4" name="Freihand 263">
                  <a:extLst>
                    <a:ext uri="{FF2B5EF4-FFF2-40B4-BE49-F238E27FC236}">
                      <a16:creationId xmlns:a16="http://schemas.microsoft.com/office/drawing/2014/main" id="{EB9ECF02-1EB5-A155-F659-CAD3D851FA40}"/>
                    </a:ext>
                  </a:extLst>
                </p14:cNvPr>
                <p14:cNvContentPartPr/>
                <p14:nvPr/>
              </p14:nvContentPartPr>
              <p14:xfrm>
                <a:off x="4199440" y="5072720"/>
                <a:ext cx="132480" cy="287280"/>
              </p14:xfrm>
            </p:contentPart>
          </mc:Choice>
          <mc:Fallback xmlns="">
            <p:pic>
              <p:nvPicPr>
                <p:cNvPr id="264" name="Freihand 263">
                  <a:extLst>
                    <a:ext uri="{FF2B5EF4-FFF2-40B4-BE49-F238E27FC236}">
                      <a16:creationId xmlns:a16="http://schemas.microsoft.com/office/drawing/2014/main" id="{EB9ECF02-1EB5-A155-F659-CAD3D851FA40}"/>
                    </a:ext>
                  </a:extLst>
                </p:cNvPr>
                <p:cNvPicPr/>
                <p:nvPr/>
              </p:nvPicPr>
              <p:blipFill>
                <a:blip r:embed="rId423"/>
                <a:stretch>
                  <a:fillRect/>
                </a:stretch>
              </p:blipFill>
              <p:spPr>
                <a:xfrm>
                  <a:off x="4190800" y="5064080"/>
                  <a:ext cx="1501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5" name="Freihand 264">
                  <a:extLst>
                    <a:ext uri="{FF2B5EF4-FFF2-40B4-BE49-F238E27FC236}">
                      <a16:creationId xmlns:a16="http://schemas.microsoft.com/office/drawing/2014/main" id="{0ADC07E4-2463-B7A9-F906-F52FA909B698}"/>
                    </a:ext>
                  </a:extLst>
                </p14:cNvPr>
                <p14:cNvContentPartPr/>
                <p14:nvPr/>
              </p14:nvContentPartPr>
              <p14:xfrm>
                <a:off x="4347040" y="5151920"/>
                <a:ext cx="90720" cy="153360"/>
              </p14:xfrm>
            </p:contentPart>
          </mc:Choice>
          <mc:Fallback xmlns="">
            <p:pic>
              <p:nvPicPr>
                <p:cNvPr id="265" name="Freihand 264">
                  <a:extLst>
                    <a:ext uri="{FF2B5EF4-FFF2-40B4-BE49-F238E27FC236}">
                      <a16:creationId xmlns:a16="http://schemas.microsoft.com/office/drawing/2014/main" id="{0ADC07E4-2463-B7A9-F906-F52FA909B698}"/>
                    </a:ext>
                  </a:extLst>
                </p:cNvPr>
                <p:cNvPicPr/>
                <p:nvPr/>
              </p:nvPicPr>
              <p:blipFill>
                <a:blip r:embed="rId425"/>
                <a:stretch>
                  <a:fillRect/>
                </a:stretch>
              </p:blipFill>
              <p:spPr>
                <a:xfrm>
                  <a:off x="4338040" y="5142920"/>
                  <a:ext cx="108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6" name="Freihand 265">
                  <a:extLst>
                    <a:ext uri="{FF2B5EF4-FFF2-40B4-BE49-F238E27FC236}">
                      <a16:creationId xmlns:a16="http://schemas.microsoft.com/office/drawing/2014/main" id="{DE757C38-4962-6B00-41CF-872EAEC8A05B}"/>
                    </a:ext>
                  </a:extLst>
                </p14:cNvPr>
                <p14:cNvContentPartPr/>
                <p14:nvPr/>
              </p14:nvContentPartPr>
              <p14:xfrm>
                <a:off x="4422640" y="5126000"/>
                <a:ext cx="155880" cy="219600"/>
              </p14:xfrm>
            </p:contentPart>
          </mc:Choice>
          <mc:Fallback xmlns="">
            <p:pic>
              <p:nvPicPr>
                <p:cNvPr id="266" name="Freihand 265">
                  <a:extLst>
                    <a:ext uri="{FF2B5EF4-FFF2-40B4-BE49-F238E27FC236}">
                      <a16:creationId xmlns:a16="http://schemas.microsoft.com/office/drawing/2014/main" id="{DE757C38-4962-6B00-41CF-872EAEC8A05B}"/>
                    </a:ext>
                  </a:extLst>
                </p:cNvPr>
                <p:cNvPicPr/>
                <p:nvPr/>
              </p:nvPicPr>
              <p:blipFill>
                <a:blip r:embed="rId427"/>
                <a:stretch>
                  <a:fillRect/>
                </a:stretch>
              </p:blipFill>
              <p:spPr>
                <a:xfrm>
                  <a:off x="4413640" y="5117000"/>
                  <a:ext cx="173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8" name="Freihand 267">
                  <a:extLst>
                    <a:ext uri="{FF2B5EF4-FFF2-40B4-BE49-F238E27FC236}">
                      <a16:creationId xmlns:a16="http://schemas.microsoft.com/office/drawing/2014/main" id="{20D9E5CD-7663-7CF0-BCE6-3F76F2250B64}"/>
                    </a:ext>
                  </a:extLst>
                </p14:cNvPr>
                <p14:cNvContentPartPr/>
                <p14:nvPr/>
              </p14:nvContentPartPr>
              <p14:xfrm>
                <a:off x="4855360" y="5037080"/>
                <a:ext cx="417960" cy="322920"/>
              </p14:xfrm>
            </p:contentPart>
          </mc:Choice>
          <mc:Fallback xmlns="">
            <p:pic>
              <p:nvPicPr>
                <p:cNvPr id="268" name="Freihand 267">
                  <a:extLst>
                    <a:ext uri="{FF2B5EF4-FFF2-40B4-BE49-F238E27FC236}">
                      <a16:creationId xmlns:a16="http://schemas.microsoft.com/office/drawing/2014/main" id="{20D9E5CD-7663-7CF0-BCE6-3F76F2250B64}"/>
                    </a:ext>
                  </a:extLst>
                </p:cNvPr>
                <p:cNvPicPr/>
                <p:nvPr/>
              </p:nvPicPr>
              <p:blipFill>
                <a:blip r:embed="rId429"/>
                <a:stretch>
                  <a:fillRect/>
                </a:stretch>
              </p:blipFill>
              <p:spPr>
                <a:xfrm>
                  <a:off x="4846720" y="5028080"/>
                  <a:ext cx="4356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1" name="Freihand 270">
                  <a:extLst>
                    <a:ext uri="{FF2B5EF4-FFF2-40B4-BE49-F238E27FC236}">
                      <a16:creationId xmlns:a16="http://schemas.microsoft.com/office/drawing/2014/main" id="{F71AA274-9B72-6AA1-6E42-9560FB1FE25F}"/>
                    </a:ext>
                  </a:extLst>
                </p14:cNvPr>
                <p14:cNvContentPartPr/>
                <p14:nvPr/>
              </p14:nvContentPartPr>
              <p14:xfrm>
                <a:off x="9253840" y="1636160"/>
                <a:ext cx="260640" cy="259200"/>
              </p14:xfrm>
            </p:contentPart>
          </mc:Choice>
          <mc:Fallback xmlns="">
            <p:pic>
              <p:nvPicPr>
                <p:cNvPr id="271" name="Freihand 270">
                  <a:extLst>
                    <a:ext uri="{FF2B5EF4-FFF2-40B4-BE49-F238E27FC236}">
                      <a16:creationId xmlns:a16="http://schemas.microsoft.com/office/drawing/2014/main" id="{F71AA274-9B72-6AA1-6E42-9560FB1FE25F}"/>
                    </a:ext>
                  </a:extLst>
                </p:cNvPr>
                <p:cNvPicPr/>
                <p:nvPr/>
              </p:nvPicPr>
              <p:blipFill>
                <a:blip r:embed="rId431"/>
                <a:stretch>
                  <a:fillRect/>
                </a:stretch>
              </p:blipFill>
              <p:spPr>
                <a:xfrm>
                  <a:off x="9244840" y="1627160"/>
                  <a:ext cx="2782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2" name="Freihand 271">
                  <a:extLst>
                    <a:ext uri="{FF2B5EF4-FFF2-40B4-BE49-F238E27FC236}">
                      <a16:creationId xmlns:a16="http://schemas.microsoft.com/office/drawing/2014/main" id="{AD782C85-AA2B-471C-63CE-537B8A494536}"/>
                    </a:ext>
                  </a:extLst>
                </p14:cNvPr>
                <p14:cNvContentPartPr/>
                <p14:nvPr/>
              </p14:nvContentPartPr>
              <p14:xfrm>
                <a:off x="5563120" y="5195480"/>
                <a:ext cx="196560" cy="35640"/>
              </p14:xfrm>
            </p:contentPart>
          </mc:Choice>
          <mc:Fallback xmlns="">
            <p:pic>
              <p:nvPicPr>
                <p:cNvPr id="272" name="Freihand 271">
                  <a:extLst>
                    <a:ext uri="{FF2B5EF4-FFF2-40B4-BE49-F238E27FC236}">
                      <a16:creationId xmlns:a16="http://schemas.microsoft.com/office/drawing/2014/main" id="{AD782C85-AA2B-471C-63CE-537B8A494536}"/>
                    </a:ext>
                  </a:extLst>
                </p:cNvPr>
                <p:cNvPicPr/>
                <p:nvPr/>
              </p:nvPicPr>
              <p:blipFill>
                <a:blip r:embed="rId433"/>
                <a:stretch>
                  <a:fillRect/>
                </a:stretch>
              </p:blipFill>
              <p:spPr>
                <a:xfrm>
                  <a:off x="5554480" y="5186480"/>
                  <a:ext cx="214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3" name="Freihand 272">
                  <a:extLst>
                    <a:ext uri="{FF2B5EF4-FFF2-40B4-BE49-F238E27FC236}">
                      <a16:creationId xmlns:a16="http://schemas.microsoft.com/office/drawing/2014/main" id="{BCCE653D-CD17-6C1E-B6AB-A8E7A2A0D2F8}"/>
                    </a:ext>
                  </a:extLst>
                </p14:cNvPr>
                <p14:cNvContentPartPr/>
                <p14:nvPr/>
              </p14:nvContentPartPr>
              <p14:xfrm>
                <a:off x="5744920" y="5117360"/>
                <a:ext cx="142920" cy="208440"/>
              </p14:xfrm>
            </p:contentPart>
          </mc:Choice>
          <mc:Fallback xmlns="">
            <p:pic>
              <p:nvPicPr>
                <p:cNvPr id="273" name="Freihand 272">
                  <a:extLst>
                    <a:ext uri="{FF2B5EF4-FFF2-40B4-BE49-F238E27FC236}">
                      <a16:creationId xmlns:a16="http://schemas.microsoft.com/office/drawing/2014/main" id="{BCCE653D-CD17-6C1E-B6AB-A8E7A2A0D2F8}"/>
                    </a:ext>
                  </a:extLst>
                </p:cNvPr>
                <p:cNvPicPr/>
                <p:nvPr/>
              </p:nvPicPr>
              <p:blipFill>
                <a:blip r:embed="rId435"/>
                <a:stretch>
                  <a:fillRect/>
                </a:stretch>
              </p:blipFill>
              <p:spPr>
                <a:xfrm>
                  <a:off x="5735920" y="5108360"/>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Freihand 274">
                  <a:extLst>
                    <a:ext uri="{FF2B5EF4-FFF2-40B4-BE49-F238E27FC236}">
                      <a16:creationId xmlns:a16="http://schemas.microsoft.com/office/drawing/2014/main" id="{E3D2C183-6228-47D3-C989-05CC46AB1744}"/>
                    </a:ext>
                  </a:extLst>
                </p14:cNvPr>
                <p14:cNvContentPartPr/>
                <p14:nvPr/>
              </p14:nvContentPartPr>
              <p14:xfrm>
                <a:off x="6082600" y="4930520"/>
                <a:ext cx="239040" cy="377640"/>
              </p14:xfrm>
            </p:contentPart>
          </mc:Choice>
          <mc:Fallback xmlns="">
            <p:pic>
              <p:nvPicPr>
                <p:cNvPr id="275" name="Freihand 274">
                  <a:extLst>
                    <a:ext uri="{FF2B5EF4-FFF2-40B4-BE49-F238E27FC236}">
                      <a16:creationId xmlns:a16="http://schemas.microsoft.com/office/drawing/2014/main" id="{E3D2C183-6228-47D3-C989-05CC46AB1744}"/>
                    </a:ext>
                  </a:extLst>
                </p:cNvPr>
                <p:cNvPicPr/>
                <p:nvPr/>
              </p:nvPicPr>
              <p:blipFill>
                <a:blip r:embed="rId437"/>
                <a:stretch>
                  <a:fillRect/>
                </a:stretch>
              </p:blipFill>
              <p:spPr>
                <a:xfrm>
                  <a:off x="6073960" y="4921880"/>
                  <a:ext cx="2566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6" name="Freihand 275">
                  <a:extLst>
                    <a:ext uri="{FF2B5EF4-FFF2-40B4-BE49-F238E27FC236}">
                      <a16:creationId xmlns:a16="http://schemas.microsoft.com/office/drawing/2014/main" id="{4DFF9CC1-0AF5-D4D1-9007-F07F7FD7672C}"/>
                    </a:ext>
                  </a:extLst>
                </p14:cNvPr>
                <p14:cNvContentPartPr/>
                <p14:nvPr/>
              </p14:nvContentPartPr>
              <p14:xfrm>
                <a:off x="6195640" y="5128520"/>
                <a:ext cx="119520" cy="34560"/>
              </p14:xfrm>
            </p:contentPart>
          </mc:Choice>
          <mc:Fallback xmlns="">
            <p:pic>
              <p:nvPicPr>
                <p:cNvPr id="276" name="Freihand 275">
                  <a:extLst>
                    <a:ext uri="{FF2B5EF4-FFF2-40B4-BE49-F238E27FC236}">
                      <a16:creationId xmlns:a16="http://schemas.microsoft.com/office/drawing/2014/main" id="{4DFF9CC1-0AF5-D4D1-9007-F07F7FD7672C}"/>
                    </a:ext>
                  </a:extLst>
                </p:cNvPr>
                <p:cNvPicPr/>
                <p:nvPr/>
              </p:nvPicPr>
              <p:blipFill>
                <a:blip r:embed="rId439"/>
                <a:stretch>
                  <a:fillRect/>
                </a:stretch>
              </p:blipFill>
              <p:spPr>
                <a:xfrm>
                  <a:off x="6187000" y="5119520"/>
                  <a:ext cx="137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7" name="Freihand 276">
                  <a:extLst>
                    <a:ext uri="{FF2B5EF4-FFF2-40B4-BE49-F238E27FC236}">
                      <a16:creationId xmlns:a16="http://schemas.microsoft.com/office/drawing/2014/main" id="{AE8C5724-87F5-2F91-632A-FE2F06C8D158}"/>
                    </a:ext>
                  </a:extLst>
                </p14:cNvPr>
                <p14:cNvContentPartPr/>
                <p14:nvPr/>
              </p14:nvContentPartPr>
              <p14:xfrm>
                <a:off x="6365200" y="5061200"/>
                <a:ext cx="122400" cy="225000"/>
              </p14:xfrm>
            </p:contentPart>
          </mc:Choice>
          <mc:Fallback xmlns="">
            <p:pic>
              <p:nvPicPr>
                <p:cNvPr id="277" name="Freihand 276">
                  <a:extLst>
                    <a:ext uri="{FF2B5EF4-FFF2-40B4-BE49-F238E27FC236}">
                      <a16:creationId xmlns:a16="http://schemas.microsoft.com/office/drawing/2014/main" id="{AE8C5724-87F5-2F91-632A-FE2F06C8D158}"/>
                    </a:ext>
                  </a:extLst>
                </p:cNvPr>
                <p:cNvPicPr/>
                <p:nvPr/>
              </p:nvPicPr>
              <p:blipFill>
                <a:blip r:embed="rId441"/>
                <a:stretch>
                  <a:fillRect/>
                </a:stretch>
              </p:blipFill>
              <p:spPr>
                <a:xfrm>
                  <a:off x="6356200" y="5052200"/>
                  <a:ext cx="140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8" name="Freihand 277">
                  <a:extLst>
                    <a:ext uri="{FF2B5EF4-FFF2-40B4-BE49-F238E27FC236}">
                      <a16:creationId xmlns:a16="http://schemas.microsoft.com/office/drawing/2014/main" id="{002DE7E7-98CC-190E-0AE5-EE3A54F2F198}"/>
                    </a:ext>
                  </a:extLst>
                </p14:cNvPr>
                <p14:cNvContentPartPr/>
                <p14:nvPr/>
              </p14:nvContentPartPr>
              <p14:xfrm>
                <a:off x="6597760" y="4901360"/>
                <a:ext cx="114840" cy="430560"/>
              </p14:xfrm>
            </p:contentPart>
          </mc:Choice>
          <mc:Fallback xmlns="">
            <p:pic>
              <p:nvPicPr>
                <p:cNvPr id="278" name="Freihand 277">
                  <a:extLst>
                    <a:ext uri="{FF2B5EF4-FFF2-40B4-BE49-F238E27FC236}">
                      <a16:creationId xmlns:a16="http://schemas.microsoft.com/office/drawing/2014/main" id="{002DE7E7-98CC-190E-0AE5-EE3A54F2F198}"/>
                    </a:ext>
                  </a:extLst>
                </p:cNvPr>
                <p:cNvPicPr/>
                <p:nvPr/>
              </p:nvPicPr>
              <p:blipFill>
                <a:blip r:embed="rId443"/>
                <a:stretch>
                  <a:fillRect/>
                </a:stretch>
              </p:blipFill>
              <p:spPr>
                <a:xfrm>
                  <a:off x="6588760" y="4892720"/>
                  <a:ext cx="1324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9" name="Freihand 278">
                  <a:extLst>
                    <a:ext uri="{FF2B5EF4-FFF2-40B4-BE49-F238E27FC236}">
                      <a16:creationId xmlns:a16="http://schemas.microsoft.com/office/drawing/2014/main" id="{70DE72B0-1B1D-AA30-2793-D8873BA2C3F7}"/>
                    </a:ext>
                  </a:extLst>
                </p14:cNvPr>
                <p14:cNvContentPartPr/>
                <p14:nvPr/>
              </p14:nvContentPartPr>
              <p14:xfrm>
                <a:off x="6737080" y="4892000"/>
                <a:ext cx="21960" cy="344160"/>
              </p14:xfrm>
            </p:contentPart>
          </mc:Choice>
          <mc:Fallback xmlns="">
            <p:pic>
              <p:nvPicPr>
                <p:cNvPr id="279" name="Freihand 278">
                  <a:extLst>
                    <a:ext uri="{FF2B5EF4-FFF2-40B4-BE49-F238E27FC236}">
                      <a16:creationId xmlns:a16="http://schemas.microsoft.com/office/drawing/2014/main" id="{70DE72B0-1B1D-AA30-2793-D8873BA2C3F7}"/>
                    </a:ext>
                  </a:extLst>
                </p:cNvPr>
                <p:cNvPicPr/>
                <p:nvPr/>
              </p:nvPicPr>
              <p:blipFill>
                <a:blip r:embed="rId445"/>
                <a:stretch>
                  <a:fillRect/>
                </a:stretch>
              </p:blipFill>
              <p:spPr>
                <a:xfrm>
                  <a:off x="6728440" y="4883360"/>
                  <a:ext cx="39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0" name="Freihand 279">
                  <a:extLst>
                    <a:ext uri="{FF2B5EF4-FFF2-40B4-BE49-F238E27FC236}">
                      <a16:creationId xmlns:a16="http://schemas.microsoft.com/office/drawing/2014/main" id="{3F2D6C0E-AF53-BBB6-BFCD-C379C3993433}"/>
                    </a:ext>
                  </a:extLst>
                </p14:cNvPr>
                <p14:cNvContentPartPr/>
                <p14:nvPr/>
              </p14:nvContentPartPr>
              <p14:xfrm>
                <a:off x="6777040" y="5035640"/>
                <a:ext cx="81720" cy="203760"/>
              </p14:xfrm>
            </p:contentPart>
          </mc:Choice>
          <mc:Fallback xmlns="">
            <p:pic>
              <p:nvPicPr>
                <p:cNvPr id="280" name="Freihand 279">
                  <a:extLst>
                    <a:ext uri="{FF2B5EF4-FFF2-40B4-BE49-F238E27FC236}">
                      <a16:creationId xmlns:a16="http://schemas.microsoft.com/office/drawing/2014/main" id="{3F2D6C0E-AF53-BBB6-BFCD-C379C3993433}"/>
                    </a:ext>
                  </a:extLst>
                </p:cNvPr>
                <p:cNvPicPr/>
                <p:nvPr/>
              </p:nvPicPr>
              <p:blipFill>
                <a:blip r:embed="rId447"/>
                <a:stretch>
                  <a:fillRect/>
                </a:stretch>
              </p:blipFill>
              <p:spPr>
                <a:xfrm>
                  <a:off x="6768040" y="5027000"/>
                  <a:ext cx="993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1" name="Freihand 280">
                  <a:extLst>
                    <a:ext uri="{FF2B5EF4-FFF2-40B4-BE49-F238E27FC236}">
                      <a16:creationId xmlns:a16="http://schemas.microsoft.com/office/drawing/2014/main" id="{66E93ABF-D9FC-F3BA-2357-CFD9171AD739}"/>
                    </a:ext>
                  </a:extLst>
                </p14:cNvPr>
                <p14:cNvContentPartPr/>
                <p14:nvPr/>
              </p14:nvContentPartPr>
              <p14:xfrm>
                <a:off x="6880000" y="5044640"/>
                <a:ext cx="113400" cy="190440"/>
              </p14:xfrm>
            </p:contentPart>
          </mc:Choice>
          <mc:Fallback xmlns="">
            <p:pic>
              <p:nvPicPr>
                <p:cNvPr id="281" name="Freihand 280">
                  <a:extLst>
                    <a:ext uri="{FF2B5EF4-FFF2-40B4-BE49-F238E27FC236}">
                      <a16:creationId xmlns:a16="http://schemas.microsoft.com/office/drawing/2014/main" id="{66E93ABF-D9FC-F3BA-2357-CFD9171AD739}"/>
                    </a:ext>
                  </a:extLst>
                </p:cNvPr>
                <p:cNvPicPr/>
                <p:nvPr/>
              </p:nvPicPr>
              <p:blipFill>
                <a:blip r:embed="rId449"/>
                <a:stretch>
                  <a:fillRect/>
                </a:stretch>
              </p:blipFill>
              <p:spPr>
                <a:xfrm>
                  <a:off x="6871000" y="5036000"/>
                  <a:ext cx="131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2" name="Freihand 281">
                  <a:extLst>
                    <a:ext uri="{FF2B5EF4-FFF2-40B4-BE49-F238E27FC236}">
                      <a16:creationId xmlns:a16="http://schemas.microsoft.com/office/drawing/2014/main" id="{7DF366F6-FB49-A599-7F80-120A4932EBF4}"/>
                    </a:ext>
                  </a:extLst>
                </p14:cNvPr>
                <p14:cNvContentPartPr/>
                <p14:nvPr/>
              </p14:nvContentPartPr>
              <p14:xfrm>
                <a:off x="7000600" y="5028080"/>
                <a:ext cx="237240" cy="153000"/>
              </p14:xfrm>
            </p:contentPart>
          </mc:Choice>
          <mc:Fallback xmlns="">
            <p:pic>
              <p:nvPicPr>
                <p:cNvPr id="282" name="Freihand 281">
                  <a:extLst>
                    <a:ext uri="{FF2B5EF4-FFF2-40B4-BE49-F238E27FC236}">
                      <a16:creationId xmlns:a16="http://schemas.microsoft.com/office/drawing/2014/main" id="{7DF366F6-FB49-A599-7F80-120A4932EBF4}"/>
                    </a:ext>
                  </a:extLst>
                </p:cNvPr>
                <p:cNvPicPr/>
                <p:nvPr/>
              </p:nvPicPr>
              <p:blipFill>
                <a:blip r:embed="rId451"/>
                <a:stretch>
                  <a:fillRect/>
                </a:stretch>
              </p:blipFill>
              <p:spPr>
                <a:xfrm>
                  <a:off x="6991960" y="5019080"/>
                  <a:ext cx="254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3" name="Freihand 282">
                  <a:extLst>
                    <a:ext uri="{FF2B5EF4-FFF2-40B4-BE49-F238E27FC236}">
                      <a16:creationId xmlns:a16="http://schemas.microsoft.com/office/drawing/2014/main" id="{32923E33-83B7-378C-162F-285C868D9B75}"/>
                    </a:ext>
                  </a:extLst>
                </p14:cNvPr>
                <p14:cNvContentPartPr/>
                <p14:nvPr/>
              </p14:nvContentPartPr>
              <p14:xfrm>
                <a:off x="6829960" y="4904600"/>
                <a:ext cx="116280" cy="9720"/>
              </p14:xfrm>
            </p:contentPart>
          </mc:Choice>
          <mc:Fallback xmlns="">
            <p:pic>
              <p:nvPicPr>
                <p:cNvPr id="283" name="Freihand 282">
                  <a:extLst>
                    <a:ext uri="{FF2B5EF4-FFF2-40B4-BE49-F238E27FC236}">
                      <a16:creationId xmlns:a16="http://schemas.microsoft.com/office/drawing/2014/main" id="{32923E33-83B7-378C-162F-285C868D9B75}"/>
                    </a:ext>
                  </a:extLst>
                </p:cNvPr>
                <p:cNvPicPr/>
                <p:nvPr/>
              </p:nvPicPr>
              <p:blipFill>
                <a:blip r:embed="rId453"/>
                <a:stretch>
                  <a:fillRect/>
                </a:stretch>
              </p:blipFill>
              <p:spPr>
                <a:xfrm>
                  <a:off x="6821320" y="4895960"/>
                  <a:ext cx="133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DA1AB573-92C8-C572-0301-477585E046A8}"/>
                    </a:ext>
                  </a:extLst>
                </p14:cNvPr>
                <p14:cNvContentPartPr/>
                <p14:nvPr/>
              </p14:nvContentPartPr>
              <p14:xfrm>
                <a:off x="7444480" y="4955720"/>
                <a:ext cx="236160" cy="190800"/>
              </p14:xfrm>
            </p:contentPart>
          </mc:Choice>
          <mc:Fallback xmlns="">
            <p:pic>
              <p:nvPicPr>
                <p:cNvPr id="285" name="Freihand 284">
                  <a:extLst>
                    <a:ext uri="{FF2B5EF4-FFF2-40B4-BE49-F238E27FC236}">
                      <a16:creationId xmlns:a16="http://schemas.microsoft.com/office/drawing/2014/main" id="{DA1AB573-92C8-C572-0301-477585E046A8}"/>
                    </a:ext>
                  </a:extLst>
                </p:cNvPr>
                <p:cNvPicPr/>
                <p:nvPr/>
              </p:nvPicPr>
              <p:blipFill>
                <a:blip r:embed="rId455"/>
                <a:stretch>
                  <a:fillRect/>
                </a:stretch>
              </p:blipFill>
              <p:spPr>
                <a:xfrm>
                  <a:off x="7435840" y="4946720"/>
                  <a:ext cx="253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Freihand 285">
                  <a:extLst>
                    <a:ext uri="{FF2B5EF4-FFF2-40B4-BE49-F238E27FC236}">
                      <a16:creationId xmlns:a16="http://schemas.microsoft.com/office/drawing/2014/main" id="{3EAD3180-E406-F46D-C9C7-5EE7A57186AA}"/>
                    </a:ext>
                  </a:extLst>
                </p14:cNvPr>
                <p14:cNvContentPartPr/>
                <p14:nvPr/>
              </p14:nvContentPartPr>
              <p14:xfrm>
                <a:off x="7702240" y="4929080"/>
                <a:ext cx="191880" cy="125280"/>
              </p14:xfrm>
            </p:contentPart>
          </mc:Choice>
          <mc:Fallback xmlns="">
            <p:pic>
              <p:nvPicPr>
                <p:cNvPr id="286" name="Freihand 285">
                  <a:extLst>
                    <a:ext uri="{FF2B5EF4-FFF2-40B4-BE49-F238E27FC236}">
                      <a16:creationId xmlns:a16="http://schemas.microsoft.com/office/drawing/2014/main" id="{3EAD3180-E406-F46D-C9C7-5EE7A57186AA}"/>
                    </a:ext>
                  </a:extLst>
                </p:cNvPr>
                <p:cNvPicPr/>
                <p:nvPr/>
              </p:nvPicPr>
              <p:blipFill>
                <a:blip r:embed="rId457"/>
                <a:stretch>
                  <a:fillRect/>
                </a:stretch>
              </p:blipFill>
              <p:spPr>
                <a:xfrm>
                  <a:off x="7693600" y="4920440"/>
                  <a:ext cx="20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7" name="Freihand 286">
                  <a:extLst>
                    <a:ext uri="{FF2B5EF4-FFF2-40B4-BE49-F238E27FC236}">
                      <a16:creationId xmlns:a16="http://schemas.microsoft.com/office/drawing/2014/main" id="{6330593B-3AB1-4B1D-91F1-3B2EB3F7940C}"/>
                    </a:ext>
                  </a:extLst>
                </p14:cNvPr>
                <p14:cNvContentPartPr/>
                <p14:nvPr/>
              </p14:nvContentPartPr>
              <p14:xfrm>
                <a:off x="8068000" y="4837640"/>
                <a:ext cx="165960" cy="243000"/>
              </p14:xfrm>
            </p:contentPart>
          </mc:Choice>
          <mc:Fallback xmlns="">
            <p:pic>
              <p:nvPicPr>
                <p:cNvPr id="287" name="Freihand 286">
                  <a:extLst>
                    <a:ext uri="{FF2B5EF4-FFF2-40B4-BE49-F238E27FC236}">
                      <a16:creationId xmlns:a16="http://schemas.microsoft.com/office/drawing/2014/main" id="{6330593B-3AB1-4B1D-91F1-3B2EB3F7940C}"/>
                    </a:ext>
                  </a:extLst>
                </p:cNvPr>
                <p:cNvPicPr/>
                <p:nvPr/>
              </p:nvPicPr>
              <p:blipFill>
                <a:blip r:embed="rId459"/>
                <a:stretch>
                  <a:fillRect/>
                </a:stretch>
              </p:blipFill>
              <p:spPr>
                <a:xfrm>
                  <a:off x="8059360" y="4829000"/>
                  <a:ext cx="183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8" name="Freihand 287">
                  <a:extLst>
                    <a:ext uri="{FF2B5EF4-FFF2-40B4-BE49-F238E27FC236}">
                      <a16:creationId xmlns:a16="http://schemas.microsoft.com/office/drawing/2014/main" id="{BE8C4FF7-13D8-3655-F759-5934AF4570C2}"/>
                    </a:ext>
                  </a:extLst>
                </p14:cNvPr>
                <p14:cNvContentPartPr/>
                <p14:nvPr/>
              </p14:nvContentPartPr>
              <p14:xfrm>
                <a:off x="8069080" y="4851680"/>
                <a:ext cx="170640" cy="171360"/>
              </p14:xfrm>
            </p:contentPart>
          </mc:Choice>
          <mc:Fallback xmlns="">
            <p:pic>
              <p:nvPicPr>
                <p:cNvPr id="288" name="Freihand 287">
                  <a:extLst>
                    <a:ext uri="{FF2B5EF4-FFF2-40B4-BE49-F238E27FC236}">
                      <a16:creationId xmlns:a16="http://schemas.microsoft.com/office/drawing/2014/main" id="{BE8C4FF7-13D8-3655-F759-5934AF4570C2}"/>
                    </a:ext>
                  </a:extLst>
                </p:cNvPr>
                <p:cNvPicPr/>
                <p:nvPr/>
              </p:nvPicPr>
              <p:blipFill>
                <a:blip r:embed="rId461"/>
                <a:stretch>
                  <a:fillRect/>
                </a:stretch>
              </p:blipFill>
              <p:spPr>
                <a:xfrm>
                  <a:off x="8060080" y="4842680"/>
                  <a:ext cx="188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9" name="Freihand 288">
                  <a:extLst>
                    <a:ext uri="{FF2B5EF4-FFF2-40B4-BE49-F238E27FC236}">
                      <a16:creationId xmlns:a16="http://schemas.microsoft.com/office/drawing/2014/main" id="{5D76A672-B66D-99D8-A45A-E31FA1BEA494}"/>
                    </a:ext>
                  </a:extLst>
                </p14:cNvPr>
                <p14:cNvContentPartPr/>
                <p14:nvPr/>
              </p14:nvContentPartPr>
              <p14:xfrm>
                <a:off x="7961080" y="4792640"/>
                <a:ext cx="387720" cy="367200"/>
              </p14:xfrm>
            </p:contentPart>
          </mc:Choice>
          <mc:Fallback xmlns="">
            <p:pic>
              <p:nvPicPr>
                <p:cNvPr id="289" name="Freihand 288">
                  <a:extLst>
                    <a:ext uri="{FF2B5EF4-FFF2-40B4-BE49-F238E27FC236}">
                      <a16:creationId xmlns:a16="http://schemas.microsoft.com/office/drawing/2014/main" id="{5D76A672-B66D-99D8-A45A-E31FA1BEA494}"/>
                    </a:ext>
                  </a:extLst>
                </p:cNvPr>
                <p:cNvPicPr/>
                <p:nvPr/>
              </p:nvPicPr>
              <p:blipFill>
                <a:blip r:embed="rId463"/>
                <a:stretch>
                  <a:fillRect/>
                </a:stretch>
              </p:blipFill>
              <p:spPr>
                <a:xfrm>
                  <a:off x="7952080" y="4783640"/>
                  <a:ext cx="4053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0" name="Freihand 289">
                  <a:extLst>
                    <a:ext uri="{FF2B5EF4-FFF2-40B4-BE49-F238E27FC236}">
                      <a16:creationId xmlns:a16="http://schemas.microsoft.com/office/drawing/2014/main" id="{02119BB9-B3E7-354B-6E12-684AFDC4FBB5}"/>
                    </a:ext>
                  </a:extLst>
                </p14:cNvPr>
                <p14:cNvContentPartPr/>
                <p14:nvPr/>
              </p14:nvContentPartPr>
              <p14:xfrm>
                <a:off x="702760" y="6029240"/>
                <a:ext cx="206640" cy="164520"/>
              </p14:xfrm>
            </p:contentPart>
          </mc:Choice>
          <mc:Fallback xmlns="">
            <p:pic>
              <p:nvPicPr>
                <p:cNvPr id="290" name="Freihand 289">
                  <a:extLst>
                    <a:ext uri="{FF2B5EF4-FFF2-40B4-BE49-F238E27FC236}">
                      <a16:creationId xmlns:a16="http://schemas.microsoft.com/office/drawing/2014/main" id="{02119BB9-B3E7-354B-6E12-684AFDC4FBB5}"/>
                    </a:ext>
                  </a:extLst>
                </p:cNvPr>
                <p:cNvPicPr/>
                <p:nvPr/>
              </p:nvPicPr>
              <p:blipFill>
                <a:blip r:embed="rId465"/>
                <a:stretch>
                  <a:fillRect/>
                </a:stretch>
              </p:blipFill>
              <p:spPr>
                <a:xfrm>
                  <a:off x="693760" y="6020600"/>
                  <a:ext cx="224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1" name="Freihand 290">
                  <a:extLst>
                    <a:ext uri="{FF2B5EF4-FFF2-40B4-BE49-F238E27FC236}">
                      <a16:creationId xmlns:a16="http://schemas.microsoft.com/office/drawing/2014/main" id="{DF464CE0-3159-6C09-C8B7-AD8119B028AF}"/>
                    </a:ext>
                  </a:extLst>
                </p14:cNvPr>
                <p14:cNvContentPartPr/>
                <p14:nvPr/>
              </p14:nvContentPartPr>
              <p14:xfrm>
                <a:off x="997600" y="6001880"/>
                <a:ext cx="65520" cy="192240"/>
              </p14:xfrm>
            </p:contentPart>
          </mc:Choice>
          <mc:Fallback xmlns="">
            <p:pic>
              <p:nvPicPr>
                <p:cNvPr id="291" name="Freihand 290">
                  <a:extLst>
                    <a:ext uri="{FF2B5EF4-FFF2-40B4-BE49-F238E27FC236}">
                      <a16:creationId xmlns:a16="http://schemas.microsoft.com/office/drawing/2014/main" id="{DF464CE0-3159-6C09-C8B7-AD8119B028AF}"/>
                    </a:ext>
                  </a:extLst>
                </p:cNvPr>
                <p:cNvPicPr/>
                <p:nvPr/>
              </p:nvPicPr>
              <p:blipFill>
                <a:blip r:embed="rId467"/>
                <a:stretch>
                  <a:fillRect/>
                </a:stretch>
              </p:blipFill>
              <p:spPr>
                <a:xfrm>
                  <a:off x="988600" y="5992880"/>
                  <a:ext cx="83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2" name="Freihand 291">
                  <a:extLst>
                    <a:ext uri="{FF2B5EF4-FFF2-40B4-BE49-F238E27FC236}">
                      <a16:creationId xmlns:a16="http://schemas.microsoft.com/office/drawing/2014/main" id="{D71F658C-70D9-8439-C3CD-9566741F231C}"/>
                    </a:ext>
                  </a:extLst>
                </p14:cNvPr>
                <p14:cNvContentPartPr/>
                <p14:nvPr/>
              </p14:nvContentPartPr>
              <p14:xfrm>
                <a:off x="1163920" y="5821880"/>
                <a:ext cx="205920" cy="320400"/>
              </p14:xfrm>
            </p:contentPart>
          </mc:Choice>
          <mc:Fallback xmlns="">
            <p:pic>
              <p:nvPicPr>
                <p:cNvPr id="292" name="Freihand 291">
                  <a:extLst>
                    <a:ext uri="{FF2B5EF4-FFF2-40B4-BE49-F238E27FC236}">
                      <a16:creationId xmlns:a16="http://schemas.microsoft.com/office/drawing/2014/main" id="{D71F658C-70D9-8439-C3CD-9566741F231C}"/>
                    </a:ext>
                  </a:extLst>
                </p:cNvPr>
                <p:cNvPicPr/>
                <p:nvPr/>
              </p:nvPicPr>
              <p:blipFill>
                <a:blip r:embed="rId469"/>
                <a:stretch>
                  <a:fillRect/>
                </a:stretch>
              </p:blipFill>
              <p:spPr>
                <a:xfrm>
                  <a:off x="1155280" y="5812880"/>
                  <a:ext cx="2235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5" name="Freihand 294">
                  <a:extLst>
                    <a:ext uri="{FF2B5EF4-FFF2-40B4-BE49-F238E27FC236}">
                      <a16:creationId xmlns:a16="http://schemas.microsoft.com/office/drawing/2014/main" id="{839CCC99-435B-B84A-C71B-712B382E48A9}"/>
                    </a:ext>
                  </a:extLst>
                </p14:cNvPr>
                <p14:cNvContentPartPr/>
                <p14:nvPr/>
              </p14:nvContentPartPr>
              <p14:xfrm>
                <a:off x="1700680" y="5915120"/>
                <a:ext cx="267840" cy="205920"/>
              </p14:xfrm>
            </p:contentPart>
          </mc:Choice>
          <mc:Fallback xmlns="">
            <p:pic>
              <p:nvPicPr>
                <p:cNvPr id="295" name="Freihand 294">
                  <a:extLst>
                    <a:ext uri="{FF2B5EF4-FFF2-40B4-BE49-F238E27FC236}">
                      <a16:creationId xmlns:a16="http://schemas.microsoft.com/office/drawing/2014/main" id="{839CCC99-435B-B84A-C71B-712B382E48A9}"/>
                    </a:ext>
                  </a:extLst>
                </p:cNvPr>
                <p:cNvPicPr/>
                <p:nvPr/>
              </p:nvPicPr>
              <p:blipFill>
                <a:blip r:embed="rId471"/>
                <a:stretch>
                  <a:fillRect/>
                </a:stretch>
              </p:blipFill>
              <p:spPr>
                <a:xfrm>
                  <a:off x="1691680" y="5906480"/>
                  <a:ext cx="285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6" name="Freihand 295">
                  <a:extLst>
                    <a:ext uri="{FF2B5EF4-FFF2-40B4-BE49-F238E27FC236}">
                      <a16:creationId xmlns:a16="http://schemas.microsoft.com/office/drawing/2014/main" id="{84352211-33B7-DCEE-46AC-FD9339BD1764}"/>
                    </a:ext>
                  </a:extLst>
                </p14:cNvPr>
                <p14:cNvContentPartPr/>
                <p14:nvPr/>
              </p14:nvContentPartPr>
              <p14:xfrm>
                <a:off x="2070400" y="5900360"/>
                <a:ext cx="213480" cy="381600"/>
              </p14:xfrm>
            </p:contentPart>
          </mc:Choice>
          <mc:Fallback xmlns="">
            <p:pic>
              <p:nvPicPr>
                <p:cNvPr id="296" name="Freihand 295">
                  <a:extLst>
                    <a:ext uri="{FF2B5EF4-FFF2-40B4-BE49-F238E27FC236}">
                      <a16:creationId xmlns:a16="http://schemas.microsoft.com/office/drawing/2014/main" id="{84352211-33B7-DCEE-46AC-FD9339BD1764}"/>
                    </a:ext>
                  </a:extLst>
                </p:cNvPr>
                <p:cNvPicPr/>
                <p:nvPr/>
              </p:nvPicPr>
              <p:blipFill>
                <a:blip r:embed="rId473"/>
                <a:stretch>
                  <a:fillRect/>
                </a:stretch>
              </p:blipFill>
              <p:spPr>
                <a:xfrm>
                  <a:off x="2061760" y="5891720"/>
                  <a:ext cx="2311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7" name="Freihand 296">
                  <a:extLst>
                    <a:ext uri="{FF2B5EF4-FFF2-40B4-BE49-F238E27FC236}">
                      <a16:creationId xmlns:a16="http://schemas.microsoft.com/office/drawing/2014/main" id="{15079D30-2CDD-72B5-C765-74722038F564}"/>
                    </a:ext>
                  </a:extLst>
                </p14:cNvPr>
                <p14:cNvContentPartPr/>
                <p14:nvPr/>
              </p14:nvContentPartPr>
              <p14:xfrm>
                <a:off x="2353360" y="5728280"/>
                <a:ext cx="149760" cy="363600"/>
              </p14:xfrm>
            </p:contentPart>
          </mc:Choice>
          <mc:Fallback xmlns="">
            <p:pic>
              <p:nvPicPr>
                <p:cNvPr id="297" name="Freihand 296">
                  <a:extLst>
                    <a:ext uri="{FF2B5EF4-FFF2-40B4-BE49-F238E27FC236}">
                      <a16:creationId xmlns:a16="http://schemas.microsoft.com/office/drawing/2014/main" id="{15079D30-2CDD-72B5-C765-74722038F564}"/>
                    </a:ext>
                  </a:extLst>
                </p:cNvPr>
                <p:cNvPicPr/>
                <p:nvPr/>
              </p:nvPicPr>
              <p:blipFill>
                <a:blip r:embed="rId475"/>
                <a:stretch>
                  <a:fillRect/>
                </a:stretch>
              </p:blipFill>
              <p:spPr>
                <a:xfrm>
                  <a:off x="2344720" y="5719640"/>
                  <a:ext cx="1674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8" name="Freihand 297">
                  <a:extLst>
                    <a:ext uri="{FF2B5EF4-FFF2-40B4-BE49-F238E27FC236}">
                      <a16:creationId xmlns:a16="http://schemas.microsoft.com/office/drawing/2014/main" id="{738ADFBF-0B81-17C7-9E0F-32C9A426BA55}"/>
                    </a:ext>
                  </a:extLst>
                </p14:cNvPr>
                <p14:cNvContentPartPr/>
                <p14:nvPr/>
              </p14:nvContentPartPr>
              <p14:xfrm>
                <a:off x="2493760" y="5698040"/>
                <a:ext cx="159840" cy="345600"/>
              </p14:xfrm>
            </p:contentPart>
          </mc:Choice>
          <mc:Fallback xmlns="">
            <p:pic>
              <p:nvPicPr>
                <p:cNvPr id="298" name="Freihand 297">
                  <a:extLst>
                    <a:ext uri="{FF2B5EF4-FFF2-40B4-BE49-F238E27FC236}">
                      <a16:creationId xmlns:a16="http://schemas.microsoft.com/office/drawing/2014/main" id="{738ADFBF-0B81-17C7-9E0F-32C9A426BA55}"/>
                    </a:ext>
                  </a:extLst>
                </p:cNvPr>
                <p:cNvPicPr/>
                <p:nvPr/>
              </p:nvPicPr>
              <p:blipFill>
                <a:blip r:embed="rId477"/>
                <a:stretch>
                  <a:fillRect/>
                </a:stretch>
              </p:blipFill>
              <p:spPr>
                <a:xfrm>
                  <a:off x="2485120" y="5689040"/>
                  <a:ext cx="1774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9" name="Freihand 298">
                  <a:extLst>
                    <a:ext uri="{FF2B5EF4-FFF2-40B4-BE49-F238E27FC236}">
                      <a16:creationId xmlns:a16="http://schemas.microsoft.com/office/drawing/2014/main" id="{340F44C0-0147-BC0D-B1BD-AA2F70253B1E}"/>
                    </a:ext>
                  </a:extLst>
                </p14:cNvPr>
                <p14:cNvContentPartPr/>
                <p14:nvPr/>
              </p14:nvContentPartPr>
              <p14:xfrm>
                <a:off x="2258680" y="5764640"/>
                <a:ext cx="22320" cy="18000"/>
              </p14:xfrm>
            </p:contentPart>
          </mc:Choice>
          <mc:Fallback xmlns="">
            <p:pic>
              <p:nvPicPr>
                <p:cNvPr id="299" name="Freihand 298">
                  <a:extLst>
                    <a:ext uri="{FF2B5EF4-FFF2-40B4-BE49-F238E27FC236}">
                      <a16:creationId xmlns:a16="http://schemas.microsoft.com/office/drawing/2014/main" id="{340F44C0-0147-BC0D-B1BD-AA2F70253B1E}"/>
                    </a:ext>
                  </a:extLst>
                </p:cNvPr>
                <p:cNvPicPr/>
                <p:nvPr/>
              </p:nvPicPr>
              <p:blipFill>
                <a:blip r:embed="rId479"/>
                <a:stretch>
                  <a:fillRect/>
                </a:stretch>
              </p:blipFill>
              <p:spPr>
                <a:xfrm>
                  <a:off x="2249680" y="5756000"/>
                  <a:ext cx="39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0" name="Freihand 299">
                  <a:extLst>
                    <a:ext uri="{FF2B5EF4-FFF2-40B4-BE49-F238E27FC236}">
                      <a16:creationId xmlns:a16="http://schemas.microsoft.com/office/drawing/2014/main" id="{3E5338E9-FD86-9038-A1EA-2A3886329AEC}"/>
                    </a:ext>
                  </a:extLst>
                </p14:cNvPr>
                <p14:cNvContentPartPr/>
                <p14:nvPr/>
              </p14:nvContentPartPr>
              <p14:xfrm>
                <a:off x="2985880" y="5699120"/>
                <a:ext cx="149040" cy="294120"/>
              </p14:xfrm>
            </p:contentPart>
          </mc:Choice>
          <mc:Fallback xmlns="">
            <p:pic>
              <p:nvPicPr>
                <p:cNvPr id="300" name="Freihand 299">
                  <a:extLst>
                    <a:ext uri="{FF2B5EF4-FFF2-40B4-BE49-F238E27FC236}">
                      <a16:creationId xmlns:a16="http://schemas.microsoft.com/office/drawing/2014/main" id="{3E5338E9-FD86-9038-A1EA-2A3886329AEC}"/>
                    </a:ext>
                  </a:extLst>
                </p:cNvPr>
                <p:cNvPicPr/>
                <p:nvPr/>
              </p:nvPicPr>
              <p:blipFill>
                <a:blip r:embed="rId481"/>
                <a:stretch>
                  <a:fillRect/>
                </a:stretch>
              </p:blipFill>
              <p:spPr>
                <a:xfrm>
                  <a:off x="2976880" y="5690120"/>
                  <a:ext cx="166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1" name="Freihand 300">
                  <a:extLst>
                    <a:ext uri="{FF2B5EF4-FFF2-40B4-BE49-F238E27FC236}">
                      <a16:creationId xmlns:a16="http://schemas.microsoft.com/office/drawing/2014/main" id="{38857558-B053-8B77-59FB-1877E17F23C2}"/>
                    </a:ext>
                  </a:extLst>
                </p14:cNvPr>
                <p14:cNvContentPartPr/>
                <p14:nvPr/>
              </p14:nvContentPartPr>
              <p14:xfrm>
                <a:off x="3201160" y="5791280"/>
                <a:ext cx="290520" cy="197280"/>
              </p14:xfrm>
            </p:contentPart>
          </mc:Choice>
          <mc:Fallback xmlns="">
            <p:pic>
              <p:nvPicPr>
                <p:cNvPr id="301" name="Freihand 300">
                  <a:extLst>
                    <a:ext uri="{FF2B5EF4-FFF2-40B4-BE49-F238E27FC236}">
                      <a16:creationId xmlns:a16="http://schemas.microsoft.com/office/drawing/2014/main" id="{38857558-B053-8B77-59FB-1877E17F23C2}"/>
                    </a:ext>
                  </a:extLst>
                </p:cNvPr>
                <p:cNvPicPr/>
                <p:nvPr/>
              </p:nvPicPr>
              <p:blipFill>
                <a:blip r:embed="rId483"/>
                <a:stretch>
                  <a:fillRect/>
                </a:stretch>
              </p:blipFill>
              <p:spPr>
                <a:xfrm>
                  <a:off x="3192520" y="5782640"/>
                  <a:ext cx="308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2" name="Freihand 301">
                  <a:extLst>
                    <a:ext uri="{FF2B5EF4-FFF2-40B4-BE49-F238E27FC236}">
                      <a16:creationId xmlns:a16="http://schemas.microsoft.com/office/drawing/2014/main" id="{AC9EEA27-BDE4-F524-4031-AFF8031596A3}"/>
                    </a:ext>
                  </a:extLst>
                </p14:cNvPr>
                <p14:cNvContentPartPr/>
                <p14:nvPr/>
              </p14:nvContentPartPr>
              <p14:xfrm>
                <a:off x="3519400" y="5837360"/>
                <a:ext cx="94320" cy="111240"/>
              </p14:xfrm>
            </p:contentPart>
          </mc:Choice>
          <mc:Fallback xmlns="">
            <p:pic>
              <p:nvPicPr>
                <p:cNvPr id="302" name="Freihand 301">
                  <a:extLst>
                    <a:ext uri="{FF2B5EF4-FFF2-40B4-BE49-F238E27FC236}">
                      <a16:creationId xmlns:a16="http://schemas.microsoft.com/office/drawing/2014/main" id="{AC9EEA27-BDE4-F524-4031-AFF8031596A3}"/>
                    </a:ext>
                  </a:extLst>
                </p:cNvPr>
                <p:cNvPicPr/>
                <p:nvPr/>
              </p:nvPicPr>
              <p:blipFill>
                <a:blip r:embed="rId485"/>
                <a:stretch>
                  <a:fillRect/>
                </a:stretch>
              </p:blipFill>
              <p:spPr>
                <a:xfrm>
                  <a:off x="3510760" y="5828360"/>
                  <a:ext cx="111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5" name="Freihand 304">
                  <a:extLst>
                    <a:ext uri="{FF2B5EF4-FFF2-40B4-BE49-F238E27FC236}">
                      <a16:creationId xmlns:a16="http://schemas.microsoft.com/office/drawing/2014/main" id="{6CAE915D-7446-4035-AF72-CD84A3033919}"/>
                    </a:ext>
                  </a:extLst>
                </p14:cNvPr>
                <p14:cNvContentPartPr/>
                <p14:nvPr/>
              </p14:nvContentPartPr>
              <p14:xfrm>
                <a:off x="3861400" y="5731520"/>
                <a:ext cx="397440" cy="187560"/>
              </p14:xfrm>
            </p:contentPart>
          </mc:Choice>
          <mc:Fallback xmlns="">
            <p:pic>
              <p:nvPicPr>
                <p:cNvPr id="305" name="Freihand 304">
                  <a:extLst>
                    <a:ext uri="{FF2B5EF4-FFF2-40B4-BE49-F238E27FC236}">
                      <a16:creationId xmlns:a16="http://schemas.microsoft.com/office/drawing/2014/main" id="{6CAE915D-7446-4035-AF72-CD84A3033919}"/>
                    </a:ext>
                  </a:extLst>
                </p:cNvPr>
                <p:cNvPicPr/>
                <p:nvPr/>
              </p:nvPicPr>
              <p:blipFill>
                <a:blip r:embed="rId487"/>
                <a:stretch>
                  <a:fillRect/>
                </a:stretch>
              </p:blipFill>
              <p:spPr>
                <a:xfrm>
                  <a:off x="3852400" y="5722520"/>
                  <a:ext cx="415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6" name="Freihand 305">
                  <a:extLst>
                    <a:ext uri="{FF2B5EF4-FFF2-40B4-BE49-F238E27FC236}">
                      <a16:creationId xmlns:a16="http://schemas.microsoft.com/office/drawing/2014/main" id="{FC4B40BB-6F0B-9ACF-66A3-7E4E48A31268}"/>
                    </a:ext>
                  </a:extLst>
                </p14:cNvPr>
                <p14:cNvContentPartPr/>
                <p14:nvPr/>
              </p14:nvContentPartPr>
              <p14:xfrm>
                <a:off x="4176400" y="5651240"/>
                <a:ext cx="30600" cy="46440"/>
              </p14:xfrm>
            </p:contentPart>
          </mc:Choice>
          <mc:Fallback xmlns="">
            <p:pic>
              <p:nvPicPr>
                <p:cNvPr id="306" name="Freihand 305">
                  <a:extLst>
                    <a:ext uri="{FF2B5EF4-FFF2-40B4-BE49-F238E27FC236}">
                      <a16:creationId xmlns:a16="http://schemas.microsoft.com/office/drawing/2014/main" id="{FC4B40BB-6F0B-9ACF-66A3-7E4E48A31268}"/>
                    </a:ext>
                  </a:extLst>
                </p:cNvPr>
                <p:cNvPicPr/>
                <p:nvPr/>
              </p:nvPicPr>
              <p:blipFill>
                <a:blip r:embed="rId489"/>
                <a:stretch>
                  <a:fillRect/>
                </a:stretch>
              </p:blipFill>
              <p:spPr>
                <a:xfrm>
                  <a:off x="4167400" y="5642600"/>
                  <a:ext cx="48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7" name="Freihand 306">
                  <a:extLst>
                    <a:ext uri="{FF2B5EF4-FFF2-40B4-BE49-F238E27FC236}">
                      <a16:creationId xmlns:a16="http://schemas.microsoft.com/office/drawing/2014/main" id="{933EEF37-A3A2-A0E5-7C96-8B031F698D77}"/>
                    </a:ext>
                  </a:extLst>
                </p14:cNvPr>
                <p14:cNvContentPartPr/>
                <p14:nvPr/>
              </p14:nvContentPartPr>
              <p14:xfrm>
                <a:off x="4363960" y="5711720"/>
                <a:ext cx="111240" cy="173520"/>
              </p14:xfrm>
            </p:contentPart>
          </mc:Choice>
          <mc:Fallback xmlns="">
            <p:pic>
              <p:nvPicPr>
                <p:cNvPr id="307" name="Freihand 306">
                  <a:extLst>
                    <a:ext uri="{FF2B5EF4-FFF2-40B4-BE49-F238E27FC236}">
                      <a16:creationId xmlns:a16="http://schemas.microsoft.com/office/drawing/2014/main" id="{933EEF37-A3A2-A0E5-7C96-8B031F698D77}"/>
                    </a:ext>
                  </a:extLst>
                </p:cNvPr>
                <p:cNvPicPr/>
                <p:nvPr/>
              </p:nvPicPr>
              <p:blipFill>
                <a:blip r:embed="rId491"/>
                <a:stretch>
                  <a:fillRect/>
                </a:stretch>
              </p:blipFill>
              <p:spPr>
                <a:xfrm>
                  <a:off x="4355320" y="5703080"/>
                  <a:ext cx="12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8" name="Freihand 307">
                  <a:extLst>
                    <a:ext uri="{FF2B5EF4-FFF2-40B4-BE49-F238E27FC236}">
                      <a16:creationId xmlns:a16="http://schemas.microsoft.com/office/drawing/2014/main" id="{56F7EF76-F602-FCA8-29B5-F5CEC6061B0F}"/>
                    </a:ext>
                  </a:extLst>
                </p14:cNvPr>
                <p14:cNvContentPartPr/>
                <p14:nvPr/>
              </p14:nvContentPartPr>
              <p14:xfrm>
                <a:off x="4812520" y="5694440"/>
                <a:ext cx="266760" cy="153720"/>
              </p14:xfrm>
            </p:contentPart>
          </mc:Choice>
          <mc:Fallback xmlns="">
            <p:pic>
              <p:nvPicPr>
                <p:cNvPr id="308" name="Freihand 307">
                  <a:extLst>
                    <a:ext uri="{FF2B5EF4-FFF2-40B4-BE49-F238E27FC236}">
                      <a16:creationId xmlns:a16="http://schemas.microsoft.com/office/drawing/2014/main" id="{56F7EF76-F602-FCA8-29B5-F5CEC6061B0F}"/>
                    </a:ext>
                  </a:extLst>
                </p:cNvPr>
                <p:cNvPicPr/>
                <p:nvPr/>
              </p:nvPicPr>
              <p:blipFill>
                <a:blip r:embed="rId493"/>
                <a:stretch>
                  <a:fillRect/>
                </a:stretch>
              </p:blipFill>
              <p:spPr>
                <a:xfrm>
                  <a:off x="4803880" y="5685440"/>
                  <a:ext cx="284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9" name="Freihand 308">
                  <a:extLst>
                    <a:ext uri="{FF2B5EF4-FFF2-40B4-BE49-F238E27FC236}">
                      <a16:creationId xmlns:a16="http://schemas.microsoft.com/office/drawing/2014/main" id="{2D7167FE-ACD9-96A9-EA44-B0DA8D52FA7C}"/>
                    </a:ext>
                  </a:extLst>
                </p14:cNvPr>
                <p14:cNvContentPartPr/>
                <p14:nvPr/>
              </p14:nvContentPartPr>
              <p14:xfrm>
                <a:off x="5111320" y="5706320"/>
                <a:ext cx="200520" cy="130320"/>
              </p14:xfrm>
            </p:contentPart>
          </mc:Choice>
          <mc:Fallback xmlns="">
            <p:pic>
              <p:nvPicPr>
                <p:cNvPr id="309" name="Freihand 308">
                  <a:extLst>
                    <a:ext uri="{FF2B5EF4-FFF2-40B4-BE49-F238E27FC236}">
                      <a16:creationId xmlns:a16="http://schemas.microsoft.com/office/drawing/2014/main" id="{2D7167FE-ACD9-96A9-EA44-B0DA8D52FA7C}"/>
                    </a:ext>
                  </a:extLst>
                </p:cNvPr>
                <p:cNvPicPr/>
                <p:nvPr/>
              </p:nvPicPr>
              <p:blipFill>
                <a:blip r:embed="rId495"/>
                <a:stretch>
                  <a:fillRect/>
                </a:stretch>
              </p:blipFill>
              <p:spPr>
                <a:xfrm>
                  <a:off x="5102680" y="5697680"/>
                  <a:ext cx="218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0" name="Freihand 309">
                  <a:extLst>
                    <a:ext uri="{FF2B5EF4-FFF2-40B4-BE49-F238E27FC236}">
                      <a16:creationId xmlns:a16="http://schemas.microsoft.com/office/drawing/2014/main" id="{0BAD126B-9484-B545-1AD9-D7510BF42715}"/>
                    </a:ext>
                  </a:extLst>
                </p14:cNvPr>
                <p14:cNvContentPartPr/>
                <p14:nvPr/>
              </p14:nvContentPartPr>
              <p14:xfrm>
                <a:off x="5362240" y="5491400"/>
                <a:ext cx="133920" cy="293760"/>
              </p14:xfrm>
            </p:contentPart>
          </mc:Choice>
          <mc:Fallback xmlns="">
            <p:pic>
              <p:nvPicPr>
                <p:cNvPr id="310" name="Freihand 309">
                  <a:extLst>
                    <a:ext uri="{FF2B5EF4-FFF2-40B4-BE49-F238E27FC236}">
                      <a16:creationId xmlns:a16="http://schemas.microsoft.com/office/drawing/2014/main" id="{0BAD126B-9484-B545-1AD9-D7510BF42715}"/>
                    </a:ext>
                  </a:extLst>
                </p:cNvPr>
                <p:cNvPicPr/>
                <p:nvPr/>
              </p:nvPicPr>
              <p:blipFill>
                <a:blip r:embed="rId497"/>
                <a:stretch>
                  <a:fillRect/>
                </a:stretch>
              </p:blipFill>
              <p:spPr>
                <a:xfrm>
                  <a:off x="5353240" y="5482400"/>
                  <a:ext cx="1515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1" name="Freihand 310">
                  <a:extLst>
                    <a:ext uri="{FF2B5EF4-FFF2-40B4-BE49-F238E27FC236}">
                      <a16:creationId xmlns:a16="http://schemas.microsoft.com/office/drawing/2014/main" id="{9EB311BA-E8B1-C1AD-D0F9-9E96CCD7FFB1}"/>
                    </a:ext>
                  </a:extLst>
                </p14:cNvPr>
                <p14:cNvContentPartPr/>
                <p14:nvPr/>
              </p14:nvContentPartPr>
              <p14:xfrm>
                <a:off x="5542240" y="5644400"/>
                <a:ext cx="203040" cy="143640"/>
              </p14:xfrm>
            </p:contentPart>
          </mc:Choice>
          <mc:Fallback xmlns="">
            <p:pic>
              <p:nvPicPr>
                <p:cNvPr id="311" name="Freihand 310">
                  <a:extLst>
                    <a:ext uri="{FF2B5EF4-FFF2-40B4-BE49-F238E27FC236}">
                      <a16:creationId xmlns:a16="http://schemas.microsoft.com/office/drawing/2014/main" id="{9EB311BA-E8B1-C1AD-D0F9-9E96CCD7FFB1}"/>
                    </a:ext>
                  </a:extLst>
                </p:cNvPr>
                <p:cNvPicPr/>
                <p:nvPr/>
              </p:nvPicPr>
              <p:blipFill>
                <a:blip r:embed="rId499"/>
                <a:stretch>
                  <a:fillRect/>
                </a:stretch>
              </p:blipFill>
              <p:spPr>
                <a:xfrm>
                  <a:off x="5533240" y="5635400"/>
                  <a:ext cx="220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2" name="Freihand 311">
                  <a:extLst>
                    <a:ext uri="{FF2B5EF4-FFF2-40B4-BE49-F238E27FC236}">
                      <a16:creationId xmlns:a16="http://schemas.microsoft.com/office/drawing/2014/main" id="{5AB2ECED-20DC-A7E2-2D4F-6436834F2D4B}"/>
                    </a:ext>
                  </a:extLst>
                </p14:cNvPr>
                <p14:cNvContentPartPr/>
                <p14:nvPr/>
              </p14:nvContentPartPr>
              <p14:xfrm>
                <a:off x="6068920" y="5473400"/>
                <a:ext cx="119520" cy="433440"/>
              </p14:xfrm>
            </p:contentPart>
          </mc:Choice>
          <mc:Fallback xmlns="">
            <p:pic>
              <p:nvPicPr>
                <p:cNvPr id="312" name="Freihand 311">
                  <a:extLst>
                    <a:ext uri="{FF2B5EF4-FFF2-40B4-BE49-F238E27FC236}">
                      <a16:creationId xmlns:a16="http://schemas.microsoft.com/office/drawing/2014/main" id="{5AB2ECED-20DC-A7E2-2D4F-6436834F2D4B}"/>
                    </a:ext>
                  </a:extLst>
                </p:cNvPr>
                <p:cNvPicPr/>
                <p:nvPr/>
              </p:nvPicPr>
              <p:blipFill>
                <a:blip r:embed="rId501"/>
                <a:stretch>
                  <a:fillRect/>
                </a:stretch>
              </p:blipFill>
              <p:spPr>
                <a:xfrm>
                  <a:off x="6059920" y="5464760"/>
                  <a:ext cx="1371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5" name="Freihand 314">
                  <a:extLst>
                    <a:ext uri="{FF2B5EF4-FFF2-40B4-BE49-F238E27FC236}">
                      <a16:creationId xmlns:a16="http://schemas.microsoft.com/office/drawing/2014/main" id="{E2FC923C-D31A-3760-42EC-051661F3E185}"/>
                    </a:ext>
                  </a:extLst>
                </p14:cNvPr>
                <p14:cNvContentPartPr/>
                <p14:nvPr/>
              </p14:nvContentPartPr>
              <p14:xfrm>
                <a:off x="6292480" y="5595080"/>
                <a:ext cx="144360" cy="218880"/>
              </p14:xfrm>
            </p:contentPart>
          </mc:Choice>
          <mc:Fallback xmlns="">
            <p:pic>
              <p:nvPicPr>
                <p:cNvPr id="315" name="Freihand 314">
                  <a:extLst>
                    <a:ext uri="{FF2B5EF4-FFF2-40B4-BE49-F238E27FC236}">
                      <a16:creationId xmlns:a16="http://schemas.microsoft.com/office/drawing/2014/main" id="{E2FC923C-D31A-3760-42EC-051661F3E185}"/>
                    </a:ext>
                  </a:extLst>
                </p:cNvPr>
                <p:cNvPicPr/>
                <p:nvPr/>
              </p:nvPicPr>
              <p:blipFill>
                <a:blip r:embed="rId503"/>
                <a:stretch>
                  <a:fillRect/>
                </a:stretch>
              </p:blipFill>
              <p:spPr>
                <a:xfrm>
                  <a:off x="6283840" y="5586080"/>
                  <a:ext cx="162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6" name="Freihand 315">
                  <a:extLst>
                    <a:ext uri="{FF2B5EF4-FFF2-40B4-BE49-F238E27FC236}">
                      <a16:creationId xmlns:a16="http://schemas.microsoft.com/office/drawing/2014/main" id="{4EA33DEA-7E2A-DBEE-1FA7-57DF9147AD2B}"/>
                    </a:ext>
                  </a:extLst>
                </p14:cNvPr>
                <p14:cNvContentPartPr/>
                <p14:nvPr/>
              </p14:nvContentPartPr>
              <p14:xfrm>
                <a:off x="6477160" y="5453960"/>
                <a:ext cx="126720" cy="350280"/>
              </p14:xfrm>
            </p:contentPart>
          </mc:Choice>
          <mc:Fallback xmlns="">
            <p:pic>
              <p:nvPicPr>
                <p:cNvPr id="316" name="Freihand 315">
                  <a:extLst>
                    <a:ext uri="{FF2B5EF4-FFF2-40B4-BE49-F238E27FC236}">
                      <a16:creationId xmlns:a16="http://schemas.microsoft.com/office/drawing/2014/main" id="{4EA33DEA-7E2A-DBEE-1FA7-57DF9147AD2B}"/>
                    </a:ext>
                  </a:extLst>
                </p:cNvPr>
                <p:cNvPicPr/>
                <p:nvPr/>
              </p:nvPicPr>
              <p:blipFill>
                <a:blip r:embed="rId505"/>
                <a:stretch>
                  <a:fillRect/>
                </a:stretch>
              </p:blipFill>
              <p:spPr>
                <a:xfrm>
                  <a:off x="6468160" y="5444960"/>
                  <a:ext cx="144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7" name="Freihand 316">
                  <a:extLst>
                    <a:ext uri="{FF2B5EF4-FFF2-40B4-BE49-F238E27FC236}">
                      <a16:creationId xmlns:a16="http://schemas.microsoft.com/office/drawing/2014/main" id="{CEAD4B8F-F9C4-E153-F3FF-E13D70DDF95E}"/>
                    </a:ext>
                  </a:extLst>
                </p14:cNvPr>
                <p14:cNvContentPartPr/>
                <p14:nvPr/>
              </p14:nvContentPartPr>
              <p14:xfrm>
                <a:off x="6618280" y="5579600"/>
                <a:ext cx="282240" cy="218880"/>
              </p14:xfrm>
            </p:contentPart>
          </mc:Choice>
          <mc:Fallback xmlns="">
            <p:pic>
              <p:nvPicPr>
                <p:cNvPr id="317" name="Freihand 316">
                  <a:extLst>
                    <a:ext uri="{FF2B5EF4-FFF2-40B4-BE49-F238E27FC236}">
                      <a16:creationId xmlns:a16="http://schemas.microsoft.com/office/drawing/2014/main" id="{CEAD4B8F-F9C4-E153-F3FF-E13D70DDF95E}"/>
                    </a:ext>
                  </a:extLst>
                </p:cNvPr>
                <p:cNvPicPr/>
                <p:nvPr/>
              </p:nvPicPr>
              <p:blipFill>
                <a:blip r:embed="rId507"/>
                <a:stretch>
                  <a:fillRect/>
                </a:stretch>
              </p:blipFill>
              <p:spPr>
                <a:xfrm>
                  <a:off x="6609280" y="5570960"/>
                  <a:ext cx="299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8" name="Freihand 317">
                  <a:extLst>
                    <a:ext uri="{FF2B5EF4-FFF2-40B4-BE49-F238E27FC236}">
                      <a16:creationId xmlns:a16="http://schemas.microsoft.com/office/drawing/2014/main" id="{7F8EEB72-CC46-B9F3-9565-C040FBEC820D}"/>
                    </a:ext>
                  </a:extLst>
                </p14:cNvPr>
                <p14:cNvContentPartPr/>
                <p14:nvPr/>
              </p14:nvContentPartPr>
              <p14:xfrm>
                <a:off x="6964600" y="5441360"/>
                <a:ext cx="149400" cy="342720"/>
              </p14:xfrm>
            </p:contentPart>
          </mc:Choice>
          <mc:Fallback xmlns="">
            <p:pic>
              <p:nvPicPr>
                <p:cNvPr id="318" name="Freihand 317">
                  <a:extLst>
                    <a:ext uri="{FF2B5EF4-FFF2-40B4-BE49-F238E27FC236}">
                      <a16:creationId xmlns:a16="http://schemas.microsoft.com/office/drawing/2014/main" id="{7F8EEB72-CC46-B9F3-9565-C040FBEC820D}"/>
                    </a:ext>
                  </a:extLst>
                </p:cNvPr>
                <p:cNvPicPr/>
                <p:nvPr/>
              </p:nvPicPr>
              <p:blipFill>
                <a:blip r:embed="rId509"/>
                <a:stretch>
                  <a:fillRect/>
                </a:stretch>
              </p:blipFill>
              <p:spPr>
                <a:xfrm>
                  <a:off x="6955600" y="5432720"/>
                  <a:ext cx="1670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9" name="Freihand 318">
                  <a:extLst>
                    <a:ext uri="{FF2B5EF4-FFF2-40B4-BE49-F238E27FC236}">
                      <a16:creationId xmlns:a16="http://schemas.microsoft.com/office/drawing/2014/main" id="{DA06C264-13A3-33BD-C743-6EBA9A9C5136}"/>
                    </a:ext>
                  </a:extLst>
                </p14:cNvPr>
                <p14:cNvContentPartPr/>
                <p14:nvPr/>
              </p14:nvContentPartPr>
              <p14:xfrm>
                <a:off x="7171240" y="5528480"/>
                <a:ext cx="88920" cy="243000"/>
              </p14:xfrm>
            </p:contentPart>
          </mc:Choice>
          <mc:Fallback xmlns="">
            <p:pic>
              <p:nvPicPr>
                <p:cNvPr id="319" name="Freihand 318">
                  <a:extLst>
                    <a:ext uri="{FF2B5EF4-FFF2-40B4-BE49-F238E27FC236}">
                      <a16:creationId xmlns:a16="http://schemas.microsoft.com/office/drawing/2014/main" id="{DA06C264-13A3-33BD-C743-6EBA9A9C5136}"/>
                    </a:ext>
                  </a:extLst>
                </p:cNvPr>
                <p:cNvPicPr/>
                <p:nvPr/>
              </p:nvPicPr>
              <p:blipFill>
                <a:blip r:embed="rId511"/>
                <a:stretch>
                  <a:fillRect/>
                </a:stretch>
              </p:blipFill>
              <p:spPr>
                <a:xfrm>
                  <a:off x="7162240" y="5519480"/>
                  <a:ext cx="106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0" name="Freihand 319">
                  <a:extLst>
                    <a:ext uri="{FF2B5EF4-FFF2-40B4-BE49-F238E27FC236}">
                      <a16:creationId xmlns:a16="http://schemas.microsoft.com/office/drawing/2014/main" id="{BBD4DA2D-7A79-FE2E-7398-87A3FFE174CF}"/>
                    </a:ext>
                  </a:extLst>
                </p14:cNvPr>
                <p14:cNvContentPartPr/>
                <p14:nvPr/>
              </p14:nvContentPartPr>
              <p14:xfrm>
                <a:off x="6333160" y="5501120"/>
                <a:ext cx="70920" cy="20520"/>
              </p14:xfrm>
            </p:contentPart>
          </mc:Choice>
          <mc:Fallback xmlns="">
            <p:pic>
              <p:nvPicPr>
                <p:cNvPr id="320" name="Freihand 319">
                  <a:extLst>
                    <a:ext uri="{FF2B5EF4-FFF2-40B4-BE49-F238E27FC236}">
                      <a16:creationId xmlns:a16="http://schemas.microsoft.com/office/drawing/2014/main" id="{BBD4DA2D-7A79-FE2E-7398-87A3FFE174CF}"/>
                    </a:ext>
                  </a:extLst>
                </p:cNvPr>
                <p:cNvPicPr/>
                <p:nvPr/>
              </p:nvPicPr>
              <p:blipFill>
                <a:blip r:embed="rId513"/>
                <a:stretch>
                  <a:fillRect/>
                </a:stretch>
              </p:blipFill>
              <p:spPr>
                <a:xfrm>
                  <a:off x="6324160" y="5492480"/>
                  <a:ext cx="88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1" name="Freihand 320">
                  <a:extLst>
                    <a:ext uri="{FF2B5EF4-FFF2-40B4-BE49-F238E27FC236}">
                      <a16:creationId xmlns:a16="http://schemas.microsoft.com/office/drawing/2014/main" id="{66BEB118-24A9-FCFC-CB68-F40E7FBA3071}"/>
                    </a:ext>
                  </a:extLst>
                </p14:cNvPr>
                <p14:cNvContentPartPr/>
                <p14:nvPr/>
              </p14:nvContentPartPr>
              <p14:xfrm>
                <a:off x="2413840" y="6241280"/>
                <a:ext cx="204840" cy="365760"/>
              </p14:xfrm>
            </p:contentPart>
          </mc:Choice>
          <mc:Fallback xmlns="">
            <p:pic>
              <p:nvPicPr>
                <p:cNvPr id="321" name="Freihand 320">
                  <a:extLst>
                    <a:ext uri="{FF2B5EF4-FFF2-40B4-BE49-F238E27FC236}">
                      <a16:creationId xmlns:a16="http://schemas.microsoft.com/office/drawing/2014/main" id="{66BEB118-24A9-FCFC-CB68-F40E7FBA3071}"/>
                    </a:ext>
                  </a:extLst>
                </p:cNvPr>
                <p:cNvPicPr/>
                <p:nvPr/>
              </p:nvPicPr>
              <p:blipFill>
                <a:blip r:embed="rId515"/>
                <a:stretch>
                  <a:fillRect/>
                </a:stretch>
              </p:blipFill>
              <p:spPr>
                <a:xfrm>
                  <a:off x="2404840" y="6232640"/>
                  <a:ext cx="2224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2" name="Freihand 321">
                  <a:extLst>
                    <a:ext uri="{FF2B5EF4-FFF2-40B4-BE49-F238E27FC236}">
                      <a16:creationId xmlns:a16="http://schemas.microsoft.com/office/drawing/2014/main" id="{3E0E918A-C1B8-40D5-1930-55013E0B37D1}"/>
                    </a:ext>
                  </a:extLst>
                </p14:cNvPr>
                <p14:cNvContentPartPr/>
                <p14:nvPr/>
              </p14:nvContentPartPr>
              <p14:xfrm>
                <a:off x="2502760" y="6256400"/>
                <a:ext cx="591840" cy="300240"/>
              </p14:xfrm>
            </p:contentPart>
          </mc:Choice>
          <mc:Fallback xmlns="">
            <p:pic>
              <p:nvPicPr>
                <p:cNvPr id="322" name="Freihand 321">
                  <a:extLst>
                    <a:ext uri="{FF2B5EF4-FFF2-40B4-BE49-F238E27FC236}">
                      <a16:creationId xmlns:a16="http://schemas.microsoft.com/office/drawing/2014/main" id="{3E0E918A-C1B8-40D5-1930-55013E0B37D1}"/>
                    </a:ext>
                  </a:extLst>
                </p:cNvPr>
                <p:cNvPicPr/>
                <p:nvPr/>
              </p:nvPicPr>
              <p:blipFill>
                <a:blip r:embed="rId517"/>
                <a:stretch>
                  <a:fillRect/>
                </a:stretch>
              </p:blipFill>
              <p:spPr>
                <a:xfrm>
                  <a:off x="2493760" y="6247760"/>
                  <a:ext cx="6094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3" name="Freihand 322">
                  <a:extLst>
                    <a:ext uri="{FF2B5EF4-FFF2-40B4-BE49-F238E27FC236}">
                      <a16:creationId xmlns:a16="http://schemas.microsoft.com/office/drawing/2014/main" id="{F5BA5582-3155-F24F-09E5-B77CA8B1D4F2}"/>
                    </a:ext>
                  </a:extLst>
                </p14:cNvPr>
                <p14:cNvContentPartPr/>
                <p14:nvPr/>
              </p14:nvContentPartPr>
              <p14:xfrm>
                <a:off x="3029800" y="6196640"/>
                <a:ext cx="140400" cy="292320"/>
              </p14:xfrm>
            </p:contentPart>
          </mc:Choice>
          <mc:Fallback xmlns="">
            <p:pic>
              <p:nvPicPr>
                <p:cNvPr id="323" name="Freihand 322">
                  <a:extLst>
                    <a:ext uri="{FF2B5EF4-FFF2-40B4-BE49-F238E27FC236}">
                      <a16:creationId xmlns:a16="http://schemas.microsoft.com/office/drawing/2014/main" id="{F5BA5582-3155-F24F-09E5-B77CA8B1D4F2}"/>
                    </a:ext>
                  </a:extLst>
                </p:cNvPr>
                <p:cNvPicPr/>
                <p:nvPr/>
              </p:nvPicPr>
              <p:blipFill>
                <a:blip r:embed="rId519"/>
                <a:stretch>
                  <a:fillRect/>
                </a:stretch>
              </p:blipFill>
              <p:spPr>
                <a:xfrm>
                  <a:off x="3021160" y="6188000"/>
                  <a:ext cx="1580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4" name="Freihand 323">
                  <a:extLst>
                    <a:ext uri="{FF2B5EF4-FFF2-40B4-BE49-F238E27FC236}">
                      <a16:creationId xmlns:a16="http://schemas.microsoft.com/office/drawing/2014/main" id="{99AF0B26-EC02-450F-AA09-95BABFC6A530}"/>
                    </a:ext>
                  </a:extLst>
                </p14:cNvPr>
                <p14:cNvContentPartPr/>
                <p14:nvPr/>
              </p14:nvContentPartPr>
              <p14:xfrm>
                <a:off x="3064360" y="6272600"/>
                <a:ext cx="23040" cy="12240"/>
              </p14:xfrm>
            </p:contentPart>
          </mc:Choice>
          <mc:Fallback xmlns="">
            <p:pic>
              <p:nvPicPr>
                <p:cNvPr id="324" name="Freihand 323">
                  <a:extLst>
                    <a:ext uri="{FF2B5EF4-FFF2-40B4-BE49-F238E27FC236}">
                      <a16:creationId xmlns:a16="http://schemas.microsoft.com/office/drawing/2014/main" id="{99AF0B26-EC02-450F-AA09-95BABFC6A530}"/>
                    </a:ext>
                  </a:extLst>
                </p:cNvPr>
                <p:cNvPicPr/>
                <p:nvPr/>
              </p:nvPicPr>
              <p:blipFill>
                <a:blip r:embed="rId521"/>
                <a:stretch>
                  <a:fillRect/>
                </a:stretch>
              </p:blipFill>
              <p:spPr>
                <a:xfrm>
                  <a:off x="3055720" y="6263600"/>
                  <a:ext cx="40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5" name="Freihand 324">
                  <a:extLst>
                    <a:ext uri="{FF2B5EF4-FFF2-40B4-BE49-F238E27FC236}">
                      <a16:creationId xmlns:a16="http://schemas.microsoft.com/office/drawing/2014/main" id="{1F21B5FF-C105-62EF-138C-6BA356604D63}"/>
                    </a:ext>
                  </a:extLst>
                </p14:cNvPr>
                <p14:cNvContentPartPr/>
                <p14:nvPr/>
              </p14:nvContentPartPr>
              <p14:xfrm>
                <a:off x="3226720" y="6380240"/>
                <a:ext cx="102960" cy="133920"/>
              </p14:xfrm>
            </p:contentPart>
          </mc:Choice>
          <mc:Fallback xmlns="">
            <p:pic>
              <p:nvPicPr>
                <p:cNvPr id="325" name="Freihand 324">
                  <a:extLst>
                    <a:ext uri="{FF2B5EF4-FFF2-40B4-BE49-F238E27FC236}">
                      <a16:creationId xmlns:a16="http://schemas.microsoft.com/office/drawing/2014/main" id="{1F21B5FF-C105-62EF-138C-6BA356604D63}"/>
                    </a:ext>
                  </a:extLst>
                </p:cNvPr>
                <p:cNvPicPr/>
                <p:nvPr/>
              </p:nvPicPr>
              <p:blipFill>
                <a:blip r:embed="rId523"/>
                <a:stretch>
                  <a:fillRect/>
                </a:stretch>
              </p:blipFill>
              <p:spPr>
                <a:xfrm>
                  <a:off x="3217720" y="6371600"/>
                  <a:ext cx="120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6" name="Freihand 325">
                  <a:extLst>
                    <a:ext uri="{FF2B5EF4-FFF2-40B4-BE49-F238E27FC236}">
                      <a16:creationId xmlns:a16="http://schemas.microsoft.com/office/drawing/2014/main" id="{B765B5D7-EFFD-3BA4-C831-A4E9B3ABD7E5}"/>
                    </a:ext>
                  </a:extLst>
                </p14:cNvPr>
                <p14:cNvContentPartPr/>
                <p14:nvPr/>
              </p14:nvContentPartPr>
              <p14:xfrm>
                <a:off x="3411040" y="6316520"/>
                <a:ext cx="142560" cy="217080"/>
              </p14:xfrm>
            </p:contentPart>
          </mc:Choice>
          <mc:Fallback xmlns="">
            <p:pic>
              <p:nvPicPr>
                <p:cNvPr id="326" name="Freihand 325">
                  <a:extLst>
                    <a:ext uri="{FF2B5EF4-FFF2-40B4-BE49-F238E27FC236}">
                      <a16:creationId xmlns:a16="http://schemas.microsoft.com/office/drawing/2014/main" id="{B765B5D7-EFFD-3BA4-C831-A4E9B3ABD7E5}"/>
                    </a:ext>
                  </a:extLst>
                </p:cNvPr>
                <p:cNvPicPr/>
                <p:nvPr/>
              </p:nvPicPr>
              <p:blipFill>
                <a:blip r:embed="rId525"/>
                <a:stretch>
                  <a:fillRect/>
                </a:stretch>
              </p:blipFill>
              <p:spPr>
                <a:xfrm>
                  <a:off x="3402400" y="6307520"/>
                  <a:ext cx="160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7" name="Freihand 326">
                  <a:extLst>
                    <a:ext uri="{FF2B5EF4-FFF2-40B4-BE49-F238E27FC236}">
                      <a16:creationId xmlns:a16="http://schemas.microsoft.com/office/drawing/2014/main" id="{8B5C75DD-DEC7-A6EC-4826-ECA64402329D}"/>
                    </a:ext>
                  </a:extLst>
                </p14:cNvPr>
                <p14:cNvContentPartPr/>
                <p14:nvPr/>
              </p14:nvContentPartPr>
              <p14:xfrm>
                <a:off x="3620200" y="6320840"/>
                <a:ext cx="78480" cy="195120"/>
              </p14:xfrm>
            </p:contentPart>
          </mc:Choice>
          <mc:Fallback xmlns="">
            <p:pic>
              <p:nvPicPr>
                <p:cNvPr id="327" name="Freihand 326">
                  <a:extLst>
                    <a:ext uri="{FF2B5EF4-FFF2-40B4-BE49-F238E27FC236}">
                      <a16:creationId xmlns:a16="http://schemas.microsoft.com/office/drawing/2014/main" id="{8B5C75DD-DEC7-A6EC-4826-ECA64402329D}"/>
                    </a:ext>
                  </a:extLst>
                </p:cNvPr>
                <p:cNvPicPr/>
                <p:nvPr/>
              </p:nvPicPr>
              <p:blipFill>
                <a:blip r:embed="rId527"/>
                <a:stretch>
                  <a:fillRect/>
                </a:stretch>
              </p:blipFill>
              <p:spPr>
                <a:xfrm>
                  <a:off x="3611200" y="6312200"/>
                  <a:ext cx="96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8" name="Freihand 327">
                  <a:extLst>
                    <a:ext uri="{FF2B5EF4-FFF2-40B4-BE49-F238E27FC236}">
                      <a16:creationId xmlns:a16="http://schemas.microsoft.com/office/drawing/2014/main" id="{DBFF4D47-F642-139C-B4F3-1EF3F9921497}"/>
                    </a:ext>
                  </a:extLst>
                </p14:cNvPr>
                <p14:cNvContentPartPr/>
                <p14:nvPr/>
              </p14:nvContentPartPr>
              <p14:xfrm>
                <a:off x="3767440" y="6122480"/>
                <a:ext cx="165960" cy="392400"/>
              </p14:xfrm>
            </p:contentPart>
          </mc:Choice>
          <mc:Fallback xmlns="">
            <p:pic>
              <p:nvPicPr>
                <p:cNvPr id="328" name="Freihand 327">
                  <a:extLst>
                    <a:ext uri="{FF2B5EF4-FFF2-40B4-BE49-F238E27FC236}">
                      <a16:creationId xmlns:a16="http://schemas.microsoft.com/office/drawing/2014/main" id="{DBFF4D47-F642-139C-B4F3-1EF3F9921497}"/>
                    </a:ext>
                  </a:extLst>
                </p:cNvPr>
                <p:cNvPicPr/>
                <p:nvPr/>
              </p:nvPicPr>
              <p:blipFill>
                <a:blip r:embed="rId529"/>
                <a:stretch>
                  <a:fillRect/>
                </a:stretch>
              </p:blipFill>
              <p:spPr>
                <a:xfrm>
                  <a:off x="3758440" y="6113480"/>
                  <a:ext cx="18360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9" name="Freihand 328">
                  <a:extLst>
                    <a:ext uri="{FF2B5EF4-FFF2-40B4-BE49-F238E27FC236}">
                      <a16:creationId xmlns:a16="http://schemas.microsoft.com/office/drawing/2014/main" id="{DE9C0578-FF46-2496-C58F-F6849E62D57C}"/>
                    </a:ext>
                  </a:extLst>
                </p14:cNvPr>
                <p14:cNvContentPartPr/>
                <p14:nvPr/>
              </p14:nvContentPartPr>
              <p14:xfrm>
                <a:off x="3952480" y="6138320"/>
                <a:ext cx="181440" cy="483120"/>
              </p14:xfrm>
            </p:contentPart>
          </mc:Choice>
          <mc:Fallback xmlns="">
            <p:pic>
              <p:nvPicPr>
                <p:cNvPr id="329" name="Freihand 328">
                  <a:extLst>
                    <a:ext uri="{FF2B5EF4-FFF2-40B4-BE49-F238E27FC236}">
                      <a16:creationId xmlns:a16="http://schemas.microsoft.com/office/drawing/2014/main" id="{DE9C0578-FF46-2496-C58F-F6849E62D57C}"/>
                    </a:ext>
                  </a:extLst>
                </p:cNvPr>
                <p:cNvPicPr/>
                <p:nvPr/>
              </p:nvPicPr>
              <p:blipFill>
                <a:blip r:embed="rId531"/>
                <a:stretch>
                  <a:fillRect/>
                </a:stretch>
              </p:blipFill>
              <p:spPr>
                <a:xfrm>
                  <a:off x="3943480" y="6129320"/>
                  <a:ext cx="1990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0" name="Freihand 329">
                  <a:extLst>
                    <a:ext uri="{FF2B5EF4-FFF2-40B4-BE49-F238E27FC236}">
                      <a16:creationId xmlns:a16="http://schemas.microsoft.com/office/drawing/2014/main" id="{826F868B-128B-B73E-2322-705CB1D8B925}"/>
                    </a:ext>
                  </a:extLst>
                </p14:cNvPr>
                <p14:cNvContentPartPr/>
                <p14:nvPr/>
              </p14:nvContentPartPr>
              <p14:xfrm>
                <a:off x="4212040" y="6227600"/>
                <a:ext cx="266760" cy="411120"/>
              </p14:xfrm>
            </p:contentPart>
          </mc:Choice>
          <mc:Fallback xmlns="">
            <p:pic>
              <p:nvPicPr>
                <p:cNvPr id="330" name="Freihand 329">
                  <a:extLst>
                    <a:ext uri="{FF2B5EF4-FFF2-40B4-BE49-F238E27FC236}">
                      <a16:creationId xmlns:a16="http://schemas.microsoft.com/office/drawing/2014/main" id="{826F868B-128B-B73E-2322-705CB1D8B925}"/>
                    </a:ext>
                  </a:extLst>
                </p:cNvPr>
                <p:cNvPicPr/>
                <p:nvPr/>
              </p:nvPicPr>
              <p:blipFill>
                <a:blip r:embed="rId533"/>
                <a:stretch>
                  <a:fillRect/>
                </a:stretch>
              </p:blipFill>
              <p:spPr>
                <a:xfrm>
                  <a:off x="4203040" y="6218600"/>
                  <a:ext cx="2844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1" name="Freihand 330">
                  <a:extLst>
                    <a:ext uri="{FF2B5EF4-FFF2-40B4-BE49-F238E27FC236}">
                      <a16:creationId xmlns:a16="http://schemas.microsoft.com/office/drawing/2014/main" id="{38269807-04BD-30FF-C81B-9F83DED7A7C2}"/>
                    </a:ext>
                  </a:extLst>
                </p14:cNvPr>
                <p14:cNvContentPartPr/>
                <p14:nvPr/>
              </p14:nvContentPartPr>
              <p14:xfrm>
                <a:off x="4592560" y="6212120"/>
                <a:ext cx="120240" cy="180720"/>
              </p14:xfrm>
            </p:contentPart>
          </mc:Choice>
          <mc:Fallback xmlns="">
            <p:pic>
              <p:nvPicPr>
                <p:cNvPr id="331" name="Freihand 330">
                  <a:extLst>
                    <a:ext uri="{FF2B5EF4-FFF2-40B4-BE49-F238E27FC236}">
                      <a16:creationId xmlns:a16="http://schemas.microsoft.com/office/drawing/2014/main" id="{38269807-04BD-30FF-C81B-9F83DED7A7C2}"/>
                    </a:ext>
                  </a:extLst>
                </p:cNvPr>
                <p:cNvPicPr/>
                <p:nvPr/>
              </p:nvPicPr>
              <p:blipFill>
                <a:blip r:embed="rId535"/>
                <a:stretch>
                  <a:fillRect/>
                </a:stretch>
              </p:blipFill>
              <p:spPr>
                <a:xfrm>
                  <a:off x="4583560" y="6203480"/>
                  <a:ext cx="137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2" name="Freihand 331">
                  <a:extLst>
                    <a:ext uri="{FF2B5EF4-FFF2-40B4-BE49-F238E27FC236}">
                      <a16:creationId xmlns:a16="http://schemas.microsoft.com/office/drawing/2014/main" id="{6B32C4D9-EDFF-AB69-9CFD-32D5590E3542}"/>
                    </a:ext>
                  </a:extLst>
                </p14:cNvPr>
                <p14:cNvContentPartPr/>
                <p14:nvPr/>
              </p14:nvContentPartPr>
              <p14:xfrm>
                <a:off x="4912960" y="6209960"/>
                <a:ext cx="143640" cy="232200"/>
              </p14:xfrm>
            </p:contentPart>
          </mc:Choice>
          <mc:Fallback xmlns="">
            <p:pic>
              <p:nvPicPr>
                <p:cNvPr id="332" name="Freihand 331">
                  <a:extLst>
                    <a:ext uri="{FF2B5EF4-FFF2-40B4-BE49-F238E27FC236}">
                      <a16:creationId xmlns:a16="http://schemas.microsoft.com/office/drawing/2014/main" id="{6B32C4D9-EDFF-AB69-9CFD-32D5590E3542}"/>
                    </a:ext>
                  </a:extLst>
                </p:cNvPr>
                <p:cNvPicPr/>
                <p:nvPr/>
              </p:nvPicPr>
              <p:blipFill>
                <a:blip r:embed="rId537"/>
                <a:stretch>
                  <a:fillRect/>
                </a:stretch>
              </p:blipFill>
              <p:spPr>
                <a:xfrm>
                  <a:off x="4903960" y="6200960"/>
                  <a:ext cx="161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3" name="Freihand 332">
                  <a:extLst>
                    <a:ext uri="{FF2B5EF4-FFF2-40B4-BE49-F238E27FC236}">
                      <a16:creationId xmlns:a16="http://schemas.microsoft.com/office/drawing/2014/main" id="{6BCA0A5A-FC77-58DF-A3ED-160A8579B36A}"/>
                    </a:ext>
                  </a:extLst>
                </p14:cNvPr>
                <p14:cNvContentPartPr/>
                <p14:nvPr/>
              </p14:nvContentPartPr>
              <p14:xfrm>
                <a:off x="5101960" y="6131840"/>
                <a:ext cx="132840" cy="304200"/>
              </p14:xfrm>
            </p:contentPart>
          </mc:Choice>
          <mc:Fallback xmlns="">
            <p:pic>
              <p:nvPicPr>
                <p:cNvPr id="333" name="Freihand 332">
                  <a:extLst>
                    <a:ext uri="{FF2B5EF4-FFF2-40B4-BE49-F238E27FC236}">
                      <a16:creationId xmlns:a16="http://schemas.microsoft.com/office/drawing/2014/main" id="{6BCA0A5A-FC77-58DF-A3ED-160A8579B36A}"/>
                    </a:ext>
                  </a:extLst>
                </p:cNvPr>
                <p:cNvPicPr/>
                <p:nvPr/>
              </p:nvPicPr>
              <p:blipFill>
                <a:blip r:embed="rId539"/>
                <a:stretch>
                  <a:fillRect/>
                </a:stretch>
              </p:blipFill>
              <p:spPr>
                <a:xfrm>
                  <a:off x="5093320" y="6123200"/>
                  <a:ext cx="150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4" name="Freihand 333">
                  <a:extLst>
                    <a:ext uri="{FF2B5EF4-FFF2-40B4-BE49-F238E27FC236}">
                      <a16:creationId xmlns:a16="http://schemas.microsoft.com/office/drawing/2014/main" id="{A1856F3D-1145-7E52-D728-BCF5F86E8EAD}"/>
                    </a:ext>
                  </a:extLst>
                </p14:cNvPr>
                <p14:cNvContentPartPr/>
                <p14:nvPr/>
              </p14:nvContentPartPr>
              <p14:xfrm>
                <a:off x="5289880" y="6062360"/>
                <a:ext cx="138240" cy="331200"/>
              </p14:xfrm>
            </p:contentPart>
          </mc:Choice>
          <mc:Fallback xmlns="">
            <p:pic>
              <p:nvPicPr>
                <p:cNvPr id="334" name="Freihand 333">
                  <a:extLst>
                    <a:ext uri="{FF2B5EF4-FFF2-40B4-BE49-F238E27FC236}">
                      <a16:creationId xmlns:a16="http://schemas.microsoft.com/office/drawing/2014/main" id="{A1856F3D-1145-7E52-D728-BCF5F86E8EAD}"/>
                    </a:ext>
                  </a:extLst>
                </p:cNvPr>
                <p:cNvPicPr/>
                <p:nvPr/>
              </p:nvPicPr>
              <p:blipFill>
                <a:blip r:embed="rId541"/>
                <a:stretch>
                  <a:fillRect/>
                </a:stretch>
              </p:blipFill>
              <p:spPr>
                <a:xfrm>
                  <a:off x="5280880" y="6053720"/>
                  <a:ext cx="1558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5" name="Freihand 334">
                  <a:extLst>
                    <a:ext uri="{FF2B5EF4-FFF2-40B4-BE49-F238E27FC236}">
                      <a16:creationId xmlns:a16="http://schemas.microsoft.com/office/drawing/2014/main" id="{BDD081D2-ED33-28D7-70F6-D936ADC06F9A}"/>
                    </a:ext>
                  </a:extLst>
                </p14:cNvPr>
                <p14:cNvContentPartPr/>
                <p14:nvPr/>
              </p14:nvContentPartPr>
              <p14:xfrm>
                <a:off x="5445400" y="6231560"/>
                <a:ext cx="330120" cy="315720"/>
              </p14:xfrm>
            </p:contentPart>
          </mc:Choice>
          <mc:Fallback xmlns="">
            <p:pic>
              <p:nvPicPr>
                <p:cNvPr id="335" name="Freihand 334">
                  <a:extLst>
                    <a:ext uri="{FF2B5EF4-FFF2-40B4-BE49-F238E27FC236}">
                      <a16:creationId xmlns:a16="http://schemas.microsoft.com/office/drawing/2014/main" id="{BDD081D2-ED33-28D7-70F6-D936ADC06F9A}"/>
                    </a:ext>
                  </a:extLst>
                </p:cNvPr>
                <p:cNvPicPr/>
                <p:nvPr/>
              </p:nvPicPr>
              <p:blipFill>
                <a:blip r:embed="rId543"/>
                <a:stretch>
                  <a:fillRect/>
                </a:stretch>
              </p:blipFill>
              <p:spPr>
                <a:xfrm>
                  <a:off x="5436400" y="6222560"/>
                  <a:ext cx="347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 name="Freihand 335">
                  <a:extLst>
                    <a:ext uri="{FF2B5EF4-FFF2-40B4-BE49-F238E27FC236}">
                      <a16:creationId xmlns:a16="http://schemas.microsoft.com/office/drawing/2014/main" id="{44C9D798-FCC3-4674-D533-3A78A7625EE5}"/>
                    </a:ext>
                  </a:extLst>
                </p14:cNvPr>
                <p14:cNvContentPartPr/>
                <p14:nvPr/>
              </p14:nvContentPartPr>
              <p14:xfrm>
                <a:off x="5761840" y="6141200"/>
                <a:ext cx="27360" cy="90360"/>
              </p14:xfrm>
            </p:contentPart>
          </mc:Choice>
          <mc:Fallback xmlns="">
            <p:pic>
              <p:nvPicPr>
                <p:cNvPr id="336" name="Freihand 335">
                  <a:extLst>
                    <a:ext uri="{FF2B5EF4-FFF2-40B4-BE49-F238E27FC236}">
                      <a16:creationId xmlns:a16="http://schemas.microsoft.com/office/drawing/2014/main" id="{44C9D798-FCC3-4674-D533-3A78A7625EE5}"/>
                    </a:ext>
                  </a:extLst>
                </p:cNvPr>
                <p:cNvPicPr/>
                <p:nvPr/>
              </p:nvPicPr>
              <p:blipFill>
                <a:blip r:embed="rId545"/>
                <a:stretch>
                  <a:fillRect/>
                </a:stretch>
              </p:blipFill>
              <p:spPr>
                <a:xfrm>
                  <a:off x="5752840" y="6132560"/>
                  <a:ext cx="45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7" name="Freihand 336">
                  <a:extLst>
                    <a:ext uri="{FF2B5EF4-FFF2-40B4-BE49-F238E27FC236}">
                      <a16:creationId xmlns:a16="http://schemas.microsoft.com/office/drawing/2014/main" id="{A4E071D1-DBD3-BE50-0818-15FCA57D946A}"/>
                    </a:ext>
                  </a:extLst>
                </p14:cNvPr>
                <p14:cNvContentPartPr/>
                <p14:nvPr/>
              </p14:nvContentPartPr>
              <p14:xfrm>
                <a:off x="5869480" y="6224360"/>
                <a:ext cx="104760" cy="376200"/>
              </p14:xfrm>
            </p:contentPart>
          </mc:Choice>
          <mc:Fallback xmlns="">
            <p:pic>
              <p:nvPicPr>
                <p:cNvPr id="337" name="Freihand 336">
                  <a:extLst>
                    <a:ext uri="{FF2B5EF4-FFF2-40B4-BE49-F238E27FC236}">
                      <a16:creationId xmlns:a16="http://schemas.microsoft.com/office/drawing/2014/main" id="{A4E071D1-DBD3-BE50-0818-15FCA57D946A}"/>
                    </a:ext>
                  </a:extLst>
                </p:cNvPr>
                <p:cNvPicPr/>
                <p:nvPr/>
              </p:nvPicPr>
              <p:blipFill>
                <a:blip r:embed="rId547"/>
                <a:stretch>
                  <a:fillRect/>
                </a:stretch>
              </p:blipFill>
              <p:spPr>
                <a:xfrm>
                  <a:off x="5860480" y="6215720"/>
                  <a:ext cx="1224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8" name="Freihand 337">
                  <a:extLst>
                    <a:ext uri="{FF2B5EF4-FFF2-40B4-BE49-F238E27FC236}">
                      <a16:creationId xmlns:a16="http://schemas.microsoft.com/office/drawing/2014/main" id="{B1E9422A-718E-DDB0-F0A0-97DB0FE18F7D}"/>
                    </a:ext>
                  </a:extLst>
                </p14:cNvPr>
                <p14:cNvContentPartPr/>
                <p14:nvPr/>
              </p14:nvContentPartPr>
              <p14:xfrm>
                <a:off x="6103120" y="6204200"/>
                <a:ext cx="193320" cy="217800"/>
              </p14:xfrm>
            </p:contentPart>
          </mc:Choice>
          <mc:Fallback xmlns="">
            <p:pic>
              <p:nvPicPr>
                <p:cNvPr id="338" name="Freihand 337">
                  <a:extLst>
                    <a:ext uri="{FF2B5EF4-FFF2-40B4-BE49-F238E27FC236}">
                      <a16:creationId xmlns:a16="http://schemas.microsoft.com/office/drawing/2014/main" id="{B1E9422A-718E-DDB0-F0A0-97DB0FE18F7D}"/>
                    </a:ext>
                  </a:extLst>
                </p:cNvPr>
                <p:cNvPicPr/>
                <p:nvPr/>
              </p:nvPicPr>
              <p:blipFill>
                <a:blip r:embed="rId549"/>
                <a:stretch>
                  <a:fillRect/>
                </a:stretch>
              </p:blipFill>
              <p:spPr>
                <a:xfrm>
                  <a:off x="6094120" y="6195560"/>
                  <a:ext cx="2109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9" name="Freihand 338">
                  <a:extLst>
                    <a:ext uri="{FF2B5EF4-FFF2-40B4-BE49-F238E27FC236}">
                      <a16:creationId xmlns:a16="http://schemas.microsoft.com/office/drawing/2014/main" id="{90BE4E51-FD4E-7017-26DD-FA6DCCE6869D}"/>
                    </a:ext>
                  </a:extLst>
                </p14:cNvPr>
                <p14:cNvContentPartPr/>
                <p14:nvPr/>
              </p14:nvContentPartPr>
              <p14:xfrm>
                <a:off x="6344320" y="6203840"/>
                <a:ext cx="346320" cy="190080"/>
              </p14:xfrm>
            </p:contentPart>
          </mc:Choice>
          <mc:Fallback xmlns="">
            <p:pic>
              <p:nvPicPr>
                <p:cNvPr id="339" name="Freihand 338">
                  <a:extLst>
                    <a:ext uri="{FF2B5EF4-FFF2-40B4-BE49-F238E27FC236}">
                      <a16:creationId xmlns:a16="http://schemas.microsoft.com/office/drawing/2014/main" id="{90BE4E51-FD4E-7017-26DD-FA6DCCE6869D}"/>
                    </a:ext>
                  </a:extLst>
                </p:cNvPr>
                <p:cNvPicPr/>
                <p:nvPr/>
              </p:nvPicPr>
              <p:blipFill>
                <a:blip r:embed="rId551"/>
                <a:stretch>
                  <a:fillRect/>
                </a:stretch>
              </p:blipFill>
              <p:spPr>
                <a:xfrm>
                  <a:off x="6335320" y="6194840"/>
                  <a:ext cx="363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1" name="Freihand 340">
                  <a:extLst>
                    <a:ext uri="{FF2B5EF4-FFF2-40B4-BE49-F238E27FC236}">
                      <a16:creationId xmlns:a16="http://schemas.microsoft.com/office/drawing/2014/main" id="{47928A50-BCD4-3934-326D-66978C3C4C2D}"/>
                    </a:ext>
                  </a:extLst>
                </p14:cNvPr>
                <p14:cNvContentPartPr/>
                <p14:nvPr/>
              </p14:nvContentPartPr>
              <p14:xfrm>
                <a:off x="6896920" y="6007280"/>
                <a:ext cx="100080" cy="311400"/>
              </p14:xfrm>
            </p:contentPart>
          </mc:Choice>
          <mc:Fallback xmlns="">
            <p:pic>
              <p:nvPicPr>
                <p:cNvPr id="341" name="Freihand 340">
                  <a:extLst>
                    <a:ext uri="{FF2B5EF4-FFF2-40B4-BE49-F238E27FC236}">
                      <a16:creationId xmlns:a16="http://schemas.microsoft.com/office/drawing/2014/main" id="{47928A50-BCD4-3934-326D-66978C3C4C2D}"/>
                    </a:ext>
                  </a:extLst>
                </p:cNvPr>
                <p:cNvPicPr/>
                <p:nvPr/>
              </p:nvPicPr>
              <p:blipFill>
                <a:blip r:embed="rId553"/>
                <a:stretch>
                  <a:fillRect/>
                </a:stretch>
              </p:blipFill>
              <p:spPr>
                <a:xfrm>
                  <a:off x="6888280" y="5998640"/>
                  <a:ext cx="117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2" name="Freihand 341">
                  <a:extLst>
                    <a:ext uri="{FF2B5EF4-FFF2-40B4-BE49-F238E27FC236}">
                      <a16:creationId xmlns:a16="http://schemas.microsoft.com/office/drawing/2014/main" id="{FF29FC0E-B4A8-7D2E-CA23-CA095BF8360B}"/>
                    </a:ext>
                  </a:extLst>
                </p14:cNvPr>
                <p14:cNvContentPartPr/>
                <p14:nvPr/>
              </p14:nvContentPartPr>
              <p14:xfrm>
                <a:off x="7101040" y="6101600"/>
                <a:ext cx="98640" cy="209160"/>
              </p14:xfrm>
            </p:contentPart>
          </mc:Choice>
          <mc:Fallback xmlns="">
            <p:pic>
              <p:nvPicPr>
                <p:cNvPr id="342" name="Freihand 341">
                  <a:extLst>
                    <a:ext uri="{FF2B5EF4-FFF2-40B4-BE49-F238E27FC236}">
                      <a16:creationId xmlns:a16="http://schemas.microsoft.com/office/drawing/2014/main" id="{FF29FC0E-B4A8-7D2E-CA23-CA095BF8360B}"/>
                    </a:ext>
                  </a:extLst>
                </p:cNvPr>
                <p:cNvPicPr/>
                <p:nvPr/>
              </p:nvPicPr>
              <p:blipFill>
                <a:blip r:embed="rId555"/>
                <a:stretch>
                  <a:fillRect/>
                </a:stretch>
              </p:blipFill>
              <p:spPr>
                <a:xfrm>
                  <a:off x="7092040" y="6092600"/>
                  <a:ext cx="1162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3" name="Freihand 342">
                  <a:extLst>
                    <a:ext uri="{FF2B5EF4-FFF2-40B4-BE49-F238E27FC236}">
                      <a16:creationId xmlns:a16="http://schemas.microsoft.com/office/drawing/2014/main" id="{4CAA2297-A562-5E61-F65A-4260527002F4}"/>
                    </a:ext>
                  </a:extLst>
                </p14:cNvPr>
                <p14:cNvContentPartPr/>
                <p14:nvPr/>
              </p14:nvContentPartPr>
              <p14:xfrm>
                <a:off x="7219120" y="5916920"/>
                <a:ext cx="162720" cy="358920"/>
              </p14:xfrm>
            </p:contentPart>
          </mc:Choice>
          <mc:Fallback xmlns="">
            <p:pic>
              <p:nvPicPr>
                <p:cNvPr id="343" name="Freihand 342">
                  <a:extLst>
                    <a:ext uri="{FF2B5EF4-FFF2-40B4-BE49-F238E27FC236}">
                      <a16:creationId xmlns:a16="http://schemas.microsoft.com/office/drawing/2014/main" id="{4CAA2297-A562-5E61-F65A-4260527002F4}"/>
                    </a:ext>
                  </a:extLst>
                </p:cNvPr>
                <p:cNvPicPr/>
                <p:nvPr/>
              </p:nvPicPr>
              <p:blipFill>
                <a:blip r:embed="rId557"/>
                <a:stretch>
                  <a:fillRect/>
                </a:stretch>
              </p:blipFill>
              <p:spPr>
                <a:xfrm>
                  <a:off x="7210480" y="5907920"/>
                  <a:ext cx="1803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BB7BF909-94E5-235D-FDDF-8280C13390F4}"/>
                    </a:ext>
                  </a:extLst>
                </p14:cNvPr>
                <p14:cNvContentPartPr/>
                <p14:nvPr/>
              </p14:nvContentPartPr>
              <p14:xfrm>
                <a:off x="7424320" y="6044360"/>
                <a:ext cx="189720" cy="208440"/>
              </p14:xfrm>
            </p:contentPart>
          </mc:Choice>
          <mc:Fallback xmlns="">
            <p:pic>
              <p:nvPicPr>
                <p:cNvPr id="344" name="Freihand 343">
                  <a:extLst>
                    <a:ext uri="{FF2B5EF4-FFF2-40B4-BE49-F238E27FC236}">
                      <a16:creationId xmlns:a16="http://schemas.microsoft.com/office/drawing/2014/main" id="{BB7BF909-94E5-235D-FDDF-8280C13390F4}"/>
                    </a:ext>
                  </a:extLst>
                </p:cNvPr>
                <p:cNvPicPr/>
                <p:nvPr/>
              </p:nvPicPr>
              <p:blipFill>
                <a:blip r:embed="rId559"/>
                <a:stretch>
                  <a:fillRect/>
                </a:stretch>
              </p:blipFill>
              <p:spPr>
                <a:xfrm>
                  <a:off x="7415320" y="6035360"/>
                  <a:ext cx="207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6" name="Freihand 345">
                  <a:extLst>
                    <a:ext uri="{FF2B5EF4-FFF2-40B4-BE49-F238E27FC236}">
                      <a16:creationId xmlns:a16="http://schemas.microsoft.com/office/drawing/2014/main" id="{E22E448A-223A-368D-8871-48FBF0AAFF52}"/>
                    </a:ext>
                  </a:extLst>
                </p14:cNvPr>
                <p14:cNvContentPartPr/>
                <p14:nvPr/>
              </p14:nvContentPartPr>
              <p14:xfrm>
                <a:off x="7792600" y="5827280"/>
                <a:ext cx="203040" cy="385920"/>
              </p14:xfrm>
            </p:contentPart>
          </mc:Choice>
          <mc:Fallback xmlns="">
            <p:pic>
              <p:nvPicPr>
                <p:cNvPr id="346" name="Freihand 345">
                  <a:extLst>
                    <a:ext uri="{FF2B5EF4-FFF2-40B4-BE49-F238E27FC236}">
                      <a16:creationId xmlns:a16="http://schemas.microsoft.com/office/drawing/2014/main" id="{E22E448A-223A-368D-8871-48FBF0AAFF52}"/>
                    </a:ext>
                  </a:extLst>
                </p:cNvPr>
                <p:cNvPicPr/>
                <p:nvPr/>
              </p:nvPicPr>
              <p:blipFill>
                <a:blip r:embed="rId561"/>
                <a:stretch>
                  <a:fillRect/>
                </a:stretch>
              </p:blipFill>
              <p:spPr>
                <a:xfrm>
                  <a:off x="7783960" y="5818280"/>
                  <a:ext cx="2206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7" name="Freihand 346">
                  <a:extLst>
                    <a:ext uri="{FF2B5EF4-FFF2-40B4-BE49-F238E27FC236}">
                      <a16:creationId xmlns:a16="http://schemas.microsoft.com/office/drawing/2014/main" id="{8FD0AF75-166F-1832-42DE-5A9621045387}"/>
                    </a:ext>
                  </a:extLst>
                </p14:cNvPr>
                <p14:cNvContentPartPr/>
                <p14:nvPr/>
              </p14:nvContentPartPr>
              <p14:xfrm>
                <a:off x="8017960" y="5645480"/>
                <a:ext cx="167760" cy="480960"/>
              </p14:xfrm>
            </p:contentPart>
          </mc:Choice>
          <mc:Fallback xmlns="">
            <p:pic>
              <p:nvPicPr>
                <p:cNvPr id="347" name="Freihand 346">
                  <a:extLst>
                    <a:ext uri="{FF2B5EF4-FFF2-40B4-BE49-F238E27FC236}">
                      <a16:creationId xmlns:a16="http://schemas.microsoft.com/office/drawing/2014/main" id="{8FD0AF75-166F-1832-42DE-5A9621045387}"/>
                    </a:ext>
                  </a:extLst>
                </p:cNvPr>
                <p:cNvPicPr/>
                <p:nvPr/>
              </p:nvPicPr>
              <p:blipFill>
                <a:blip r:embed="rId563"/>
                <a:stretch>
                  <a:fillRect/>
                </a:stretch>
              </p:blipFill>
              <p:spPr>
                <a:xfrm>
                  <a:off x="8009320" y="5636840"/>
                  <a:ext cx="18540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8" name="Freihand 347">
                  <a:extLst>
                    <a:ext uri="{FF2B5EF4-FFF2-40B4-BE49-F238E27FC236}">
                      <a16:creationId xmlns:a16="http://schemas.microsoft.com/office/drawing/2014/main" id="{55EB4EE7-259A-2139-E0F0-4FA78B4AF562}"/>
                    </a:ext>
                  </a:extLst>
                </p14:cNvPr>
                <p14:cNvContentPartPr/>
                <p14:nvPr/>
              </p14:nvContentPartPr>
              <p14:xfrm>
                <a:off x="8193280" y="5777600"/>
                <a:ext cx="206640" cy="229320"/>
              </p14:xfrm>
            </p:contentPart>
          </mc:Choice>
          <mc:Fallback xmlns="">
            <p:pic>
              <p:nvPicPr>
                <p:cNvPr id="348" name="Freihand 347">
                  <a:extLst>
                    <a:ext uri="{FF2B5EF4-FFF2-40B4-BE49-F238E27FC236}">
                      <a16:creationId xmlns:a16="http://schemas.microsoft.com/office/drawing/2014/main" id="{55EB4EE7-259A-2139-E0F0-4FA78B4AF562}"/>
                    </a:ext>
                  </a:extLst>
                </p:cNvPr>
                <p:cNvPicPr/>
                <p:nvPr/>
              </p:nvPicPr>
              <p:blipFill>
                <a:blip r:embed="rId565"/>
                <a:stretch>
                  <a:fillRect/>
                </a:stretch>
              </p:blipFill>
              <p:spPr>
                <a:xfrm>
                  <a:off x="8184280" y="5768600"/>
                  <a:ext cx="224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9" name="Freihand 348">
                  <a:extLst>
                    <a:ext uri="{FF2B5EF4-FFF2-40B4-BE49-F238E27FC236}">
                      <a16:creationId xmlns:a16="http://schemas.microsoft.com/office/drawing/2014/main" id="{2B1EDB3F-5380-B324-B1D9-936A8E615986}"/>
                    </a:ext>
                  </a:extLst>
                </p14:cNvPr>
                <p14:cNvContentPartPr/>
                <p14:nvPr/>
              </p14:nvContentPartPr>
              <p14:xfrm>
                <a:off x="8458960" y="5528840"/>
                <a:ext cx="124560" cy="516240"/>
              </p14:xfrm>
            </p:contentPart>
          </mc:Choice>
          <mc:Fallback xmlns="">
            <p:pic>
              <p:nvPicPr>
                <p:cNvPr id="349" name="Freihand 348">
                  <a:extLst>
                    <a:ext uri="{FF2B5EF4-FFF2-40B4-BE49-F238E27FC236}">
                      <a16:creationId xmlns:a16="http://schemas.microsoft.com/office/drawing/2014/main" id="{2B1EDB3F-5380-B324-B1D9-936A8E615986}"/>
                    </a:ext>
                  </a:extLst>
                </p:cNvPr>
                <p:cNvPicPr/>
                <p:nvPr/>
              </p:nvPicPr>
              <p:blipFill>
                <a:blip r:embed="rId567"/>
                <a:stretch>
                  <a:fillRect/>
                </a:stretch>
              </p:blipFill>
              <p:spPr>
                <a:xfrm>
                  <a:off x="8450320" y="5520200"/>
                  <a:ext cx="14220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0" name="Freihand 349">
                  <a:extLst>
                    <a:ext uri="{FF2B5EF4-FFF2-40B4-BE49-F238E27FC236}">
                      <a16:creationId xmlns:a16="http://schemas.microsoft.com/office/drawing/2014/main" id="{1D846A79-4266-66A0-8319-B859D258B41B}"/>
                    </a:ext>
                  </a:extLst>
                </p14:cNvPr>
                <p14:cNvContentPartPr/>
                <p14:nvPr/>
              </p14:nvContentPartPr>
              <p14:xfrm>
                <a:off x="8180680" y="5453240"/>
                <a:ext cx="160560" cy="90360"/>
              </p14:xfrm>
            </p:contentPart>
          </mc:Choice>
          <mc:Fallback xmlns="">
            <p:pic>
              <p:nvPicPr>
                <p:cNvPr id="350" name="Freihand 349">
                  <a:extLst>
                    <a:ext uri="{FF2B5EF4-FFF2-40B4-BE49-F238E27FC236}">
                      <a16:creationId xmlns:a16="http://schemas.microsoft.com/office/drawing/2014/main" id="{1D846A79-4266-66A0-8319-B859D258B41B}"/>
                    </a:ext>
                  </a:extLst>
                </p:cNvPr>
                <p:cNvPicPr/>
                <p:nvPr/>
              </p:nvPicPr>
              <p:blipFill>
                <a:blip r:embed="rId569"/>
                <a:stretch>
                  <a:fillRect/>
                </a:stretch>
              </p:blipFill>
              <p:spPr>
                <a:xfrm>
                  <a:off x="8172040" y="5444600"/>
                  <a:ext cx="178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D845E554-C0C4-D593-5F85-35D1226F810F}"/>
                    </a:ext>
                  </a:extLst>
                </p14:cNvPr>
                <p14:cNvContentPartPr/>
                <p14:nvPr/>
              </p14:nvContentPartPr>
              <p14:xfrm>
                <a:off x="8114080" y="5544680"/>
                <a:ext cx="69840" cy="144720"/>
              </p14:xfrm>
            </p:contentPart>
          </mc:Choice>
          <mc:Fallback xmlns="">
            <p:pic>
              <p:nvPicPr>
                <p:cNvPr id="351" name="Freihand 350">
                  <a:extLst>
                    <a:ext uri="{FF2B5EF4-FFF2-40B4-BE49-F238E27FC236}">
                      <a16:creationId xmlns:a16="http://schemas.microsoft.com/office/drawing/2014/main" id="{D845E554-C0C4-D593-5F85-35D1226F810F}"/>
                    </a:ext>
                  </a:extLst>
                </p:cNvPr>
                <p:cNvPicPr/>
                <p:nvPr/>
              </p:nvPicPr>
              <p:blipFill>
                <a:blip r:embed="rId571"/>
                <a:stretch>
                  <a:fillRect/>
                </a:stretch>
              </p:blipFill>
              <p:spPr>
                <a:xfrm>
                  <a:off x="8105080" y="5536040"/>
                  <a:ext cx="87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2" name="Freihand 351">
                  <a:extLst>
                    <a:ext uri="{FF2B5EF4-FFF2-40B4-BE49-F238E27FC236}">
                      <a16:creationId xmlns:a16="http://schemas.microsoft.com/office/drawing/2014/main" id="{F4B3FD27-8B73-1EF5-9D3E-B71AA1992328}"/>
                    </a:ext>
                  </a:extLst>
                </p14:cNvPr>
                <p14:cNvContentPartPr/>
                <p14:nvPr/>
              </p14:nvContentPartPr>
              <p14:xfrm>
                <a:off x="8471560" y="5228960"/>
                <a:ext cx="52560" cy="168120"/>
              </p14:xfrm>
            </p:contentPart>
          </mc:Choice>
          <mc:Fallback xmlns="">
            <p:pic>
              <p:nvPicPr>
                <p:cNvPr id="352" name="Freihand 351">
                  <a:extLst>
                    <a:ext uri="{FF2B5EF4-FFF2-40B4-BE49-F238E27FC236}">
                      <a16:creationId xmlns:a16="http://schemas.microsoft.com/office/drawing/2014/main" id="{F4B3FD27-8B73-1EF5-9D3E-B71AA1992328}"/>
                    </a:ext>
                  </a:extLst>
                </p:cNvPr>
                <p:cNvPicPr/>
                <p:nvPr/>
              </p:nvPicPr>
              <p:blipFill>
                <a:blip r:embed="rId573"/>
                <a:stretch>
                  <a:fillRect/>
                </a:stretch>
              </p:blipFill>
              <p:spPr>
                <a:xfrm>
                  <a:off x="8462920" y="5219960"/>
                  <a:ext cx="70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4" name="Freihand 353">
                  <a:extLst>
                    <a:ext uri="{FF2B5EF4-FFF2-40B4-BE49-F238E27FC236}">
                      <a16:creationId xmlns:a16="http://schemas.microsoft.com/office/drawing/2014/main" id="{153C315F-61E9-25F2-B123-4A029EC7D698}"/>
                    </a:ext>
                  </a:extLst>
                </p14:cNvPr>
                <p14:cNvContentPartPr/>
                <p14:nvPr/>
              </p14:nvContentPartPr>
              <p14:xfrm>
                <a:off x="7853080" y="5643680"/>
                <a:ext cx="54720" cy="138600"/>
              </p14:xfrm>
            </p:contentPart>
          </mc:Choice>
          <mc:Fallback xmlns="">
            <p:pic>
              <p:nvPicPr>
                <p:cNvPr id="354" name="Freihand 353">
                  <a:extLst>
                    <a:ext uri="{FF2B5EF4-FFF2-40B4-BE49-F238E27FC236}">
                      <a16:creationId xmlns:a16="http://schemas.microsoft.com/office/drawing/2014/main" id="{153C315F-61E9-25F2-B123-4A029EC7D698}"/>
                    </a:ext>
                  </a:extLst>
                </p:cNvPr>
                <p:cNvPicPr/>
                <p:nvPr/>
              </p:nvPicPr>
              <p:blipFill>
                <a:blip r:embed="rId575"/>
                <a:stretch>
                  <a:fillRect/>
                </a:stretch>
              </p:blipFill>
              <p:spPr>
                <a:xfrm>
                  <a:off x="7844080" y="5635040"/>
                  <a:ext cx="72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5" name="Freihand 354">
                  <a:extLst>
                    <a:ext uri="{FF2B5EF4-FFF2-40B4-BE49-F238E27FC236}">
                      <a16:creationId xmlns:a16="http://schemas.microsoft.com/office/drawing/2014/main" id="{68BD4197-1ED7-494A-8220-A79B18EB405E}"/>
                    </a:ext>
                  </a:extLst>
                </p14:cNvPr>
                <p14:cNvContentPartPr/>
                <p14:nvPr/>
              </p14:nvContentPartPr>
              <p14:xfrm>
                <a:off x="7788640" y="5619920"/>
                <a:ext cx="175320" cy="210960"/>
              </p14:xfrm>
            </p:contentPart>
          </mc:Choice>
          <mc:Fallback xmlns="">
            <p:pic>
              <p:nvPicPr>
                <p:cNvPr id="355" name="Freihand 354">
                  <a:extLst>
                    <a:ext uri="{FF2B5EF4-FFF2-40B4-BE49-F238E27FC236}">
                      <a16:creationId xmlns:a16="http://schemas.microsoft.com/office/drawing/2014/main" id="{68BD4197-1ED7-494A-8220-A79B18EB405E}"/>
                    </a:ext>
                  </a:extLst>
                </p:cNvPr>
                <p:cNvPicPr/>
                <p:nvPr/>
              </p:nvPicPr>
              <p:blipFill>
                <a:blip r:embed="rId577"/>
                <a:stretch>
                  <a:fillRect/>
                </a:stretch>
              </p:blipFill>
              <p:spPr>
                <a:xfrm>
                  <a:off x="7780000" y="5610920"/>
                  <a:ext cx="19296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8">
            <p14:nvContentPartPr>
              <p14:cNvPr id="5" name="Freihand 4">
                <a:extLst>
                  <a:ext uri="{FF2B5EF4-FFF2-40B4-BE49-F238E27FC236}">
                    <a16:creationId xmlns:a16="http://schemas.microsoft.com/office/drawing/2014/main" id="{D896D306-3B27-4DAD-BB15-0104CCCB0864}"/>
                  </a:ext>
                </a:extLst>
              </p14:cNvPr>
              <p14:cNvContentPartPr/>
              <p14:nvPr/>
            </p14:nvContentPartPr>
            <p14:xfrm>
              <a:off x="1726947" y="941280"/>
              <a:ext cx="2490120" cy="24840"/>
            </p14:xfrm>
          </p:contentPart>
        </mc:Choice>
        <mc:Fallback>
          <p:pic>
            <p:nvPicPr>
              <p:cNvPr id="5" name="Freihand 4">
                <a:extLst>
                  <a:ext uri="{FF2B5EF4-FFF2-40B4-BE49-F238E27FC236}">
                    <a16:creationId xmlns:a16="http://schemas.microsoft.com/office/drawing/2014/main" id="{D896D306-3B27-4DAD-BB15-0104CCCB0864}"/>
                  </a:ext>
                </a:extLst>
              </p:cNvPr>
              <p:cNvPicPr/>
              <p:nvPr/>
            </p:nvPicPr>
            <p:blipFill>
              <a:blip r:embed="rId579"/>
              <a:stretch>
                <a:fillRect/>
              </a:stretch>
            </p:blipFill>
            <p:spPr>
              <a:xfrm>
                <a:off x="1722627" y="936960"/>
                <a:ext cx="2498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7" name="Freihand 26">
                <a:extLst>
                  <a:ext uri="{FF2B5EF4-FFF2-40B4-BE49-F238E27FC236}">
                    <a16:creationId xmlns:a16="http://schemas.microsoft.com/office/drawing/2014/main" id="{19543DBA-9DEC-41D2-BB64-EB550CEC71D5}"/>
                  </a:ext>
                </a:extLst>
              </p14:cNvPr>
              <p14:cNvContentPartPr/>
              <p14:nvPr/>
            </p14:nvContentPartPr>
            <p14:xfrm>
              <a:off x="2606427" y="559320"/>
              <a:ext cx="191880" cy="427320"/>
            </p14:xfrm>
          </p:contentPart>
        </mc:Choice>
        <mc:Fallback>
          <p:pic>
            <p:nvPicPr>
              <p:cNvPr id="27" name="Freihand 26">
                <a:extLst>
                  <a:ext uri="{FF2B5EF4-FFF2-40B4-BE49-F238E27FC236}">
                    <a16:creationId xmlns:a16="http://schemas.microsoft.com/office/drawing/2014/main" id="{19543DBA-9DEC-41D2-BB64-EB550CEC71D5}"/>
                  </a:ext>
                </a:extLst>
              </p:cNvPr>
              <p:cNvPicPr/>
              <p:nvPr/>
            </p:nvPicPr>
            <p:blipFill>
              <a:blip r:embed="rId581"/>
              <a:stretch>
                <a:fillRect/>
              </a:stretch>
            </p:blipFill>
            <p:spPr>
              <a:xfrm>
                <a:off x="2602107" y="555000"/>
                <a:ext cx="20052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 name="Freihand 37">
                <a:extLst>
                  <a:ext uri="{FF2B5EF4-FFF2-40B4-BE49-F238E27FC236}">
                    <a16:creationId xmlns:a16="http://schemas.microsoft.com/office/drawing/2014/main" id="{DC03F383-D7F7-431D-ADA7-DAD33E0E8360}"/>
                  </a:ext>
                </a:extLst>
              </p14:cNvPr>
              <p14:cNvContentPartPr/>
              <p14:nvPr/>
            </p14:nvContentPartPr>
            <p14:xfrm>
              <a:off x="3918267" y="600720"/>
              <a:ext cx="188640" cy="437760"/>
            </p14:xfrm>
          </p:contentPart>
        </mc:Choice>
        <mc:Fallback>
          <p:pic>
            <p:nvPicPr>
              <p:cNvPr id="38" name="Freihand 37">
                <a:extLst>
                  <a:ext uri="{FF2B5EF4-FFF2-40B4-BE49-F238E27FC236}">
                    <a16:creationId xmlns:a16="http://schemas.microsoft.com/office/drawing/2014/main" id="{DC03F383-D7F7-431D-ADA7-DAD33E0E8360}"/>
                  </a:ext>
                </a:extLst>
              </p:cNvPr>
              <p:cNvPicPr/>
              <p:nvPr/>
            </p:nvPicPr>
            <p:blipFill>
              <a:blip r:embed="rId583"/>
              <a:stretch>
                <a:fillRect/>
              </a:stretch>
            </p:blipFill>
            <p:spPr>
              <a:xfrm>
                <a:off x="3913947" y="596400"/>
                <a:ext cx="1972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2" name="Freihand 41">
                <a:extLst>
                  <a:ext uri="{FF2B5EF4-FFF2-40B4-BE49-F238E27FC236}">
                    <a16:creationId xmlns:a16="http://schemas.microsoft.com/office/drawing/2014/main" id="{B7027CBB-5F92-4F19-9F99-23B6C14DD587}"/>
                  </a:ext>
                </a:extLst>
              </p14:cNvPr>
              <p14:cNvContentPartPr/>
              <p14:nvPr/>
            </p14:nvContentPartPr>
            <p14:xfrm>
              <a:off x="5878827" y="1608720"/>
              <a:ext cx="6074640" cy="1688760"/>
            </p14:xfrm>
          </p:contentPart>
        </mc:Choice>
        <mc:Fallback>
          <p:pic>
            <p:nvPicPr>
              <p:cNvPr id="42" name="Freihand 41">
                <a:extLst>
                  <a:ext uri="{FF2B5EF4-FFF2-40B4-BE49-F238E27FC236}">
                    <a16:creationId xmlns:a16="http://schemas.microsoft.com/office/drawing/2014/main" id="{B7027CBB-5F92-4F19-9F99-23B6C14DD587}"/>
                  </a:ext>
                </a:extLst>
              </p:cNvPr>
              <p:cNvPicPr/>
              <p:nvPr/>
            </p:nvPicPr>
            <p:blipFill>
              <a:blip r:embed="rId585"/>
              <a:stretch>
                <a:fillRect/>
              </a:stretch>
            </p:blipFill>
            <p:spPr>
              <a:xfrm>
                <a:off x="5874507" y="1604400"/>
                <a:ext cx="6083280" cy="1697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5" name="Freihand 44">
                <a:extLst>
                  <a:ext uri="{FF2B5EF4-FFF2-40B4-BE49-F238E27FC236}">
                    <a16:creationId xmlns:a16="http://schemas.microsoft.com/office/drawing/2014/main" id="{A98D755F-54C3-4D77-AB91-E58DA5B25E87}"/>
                  </a:ext>
                </a:extLst>
              </p14:cNvPr>
              <p14:cNvContentPartPr/>
              <p14:nvPr/>
            </p14:nvContentPartPr>
            <p14:xfrm>
              <a:off x="6997347" y="1775760"/>
              <a:ext cx="681480" cy="960840"/>
            </p14:xfrm>
          </p:contentPart>
        </mc:Choice>
        <mc:Fallback>
          <p:pic>
            <p:nvPicPr>
              <p:cNvPr id="45" name="Freihand 44">
                <a:extLst>
                  <a:ext uri="{FF2B5EF4-FFF2-40B4-BE49-F238E27FC236}">
                    <a16:creationId xmlns:a16="http://schemas.microsoft.com/office/drawing/2014/main" id="{A98D755F-54C3-4D77-AB91-E58DA5B25E87}"/>
                  </a:ext>
                </a:extLst>
              </p:cNvPr>
              <p:cNvPicPr/>
              <p:nvPr/>
            </p:nvPicPr>
            <p:blipFill>
              <a:blip r:embed="rId587"/>
              <a:stretch>
                <a:fillRect/>
              </a:stretch>
            </p:blipFill>
            <p:spPr>
              <a:xfrm>
                <a:off x="6993027" y="1771440"/>
                <a:ext cx="690120" cy="9694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54" name="Freihand 53">
                <a:extLst>
                  <a:ext uri="{FF2B5EF4-FFF2-40B4-BE49-F238E27FC236}">
                    <a16:creationId xmlns:a16="http://schemas.microsoft.com/office/drawing/2014/main" id="{005C3611-FD97-4ABD-AB9A-F058BA93913A}"/>
                  </a:ext>
                </a:extLst>
              </p14:cNvPr>
              <p14:cNvContentPartPr/>
              <p14:nvPr/>
            </p14:nvContentPartPr>
            <p14:xfrm>
              <a:off x="1941867" y="4122240"/>
              <a:ext cx="654840" cy="821520"/>
            </p14:xfrm>
          </p:contentPart>
        </mc:Choice>
        <mc:Fallback>
          <p:pic>
            <p:nvPicPr>
              <p:cNvPr id="54" name="Freihand 53">
                <a:extLst>
                  <a:ext uri="{FF2B5EF4-FFF2-40B4-BE49-F238E27FC236}">
                    <a16:creationId xmlns:a16="http://schemas.microsoft.com/office/drawing/2014/main" id="{005C3611-FD97-4ABD-AB9A-F058BA93913A}"/>
                  </a:ext>
                </a:extLst>
              </p:cNvPr>
              <p:cNvPicPr/>
              <p:nvPr/>
            </p:nvPicPr>
            <p:blipFill>
              <a:blip r:embed="rId589"/>
              <a:stretch>
                <a:fillRect/>
              </a:stretch>
            </p:blipFill>
            <p:spPr>
              <a:xfrm>
                <a:off x="1937547" y="4117920"/>
                <a:ext cx="663480" cy="830160"/>
              </a:xfrm>
              <a:prstGeom prst="rect">
                <a:avLst/>
              </a:prstGeom>
            </p:spPr>
          </p:pic>
        </mc:Fallback>
      </mc:AlternateContent>
      <p:grpSp>
        <p:nvGrpSpPr>
          <p:cNvPr id="64" name="Gruppieren 63">
            <a:extLst>
              <a:ext uri="{FF2B5EF4-FFF2-40B4-BE49-F238E27FC236}">
                <a16:creationId xmlns:a16="http://schemas.microsoft.com/office/drawing/2014/main" id="{07F6CA08-3B68-478B-994D-12000D9B6568}"/>
              </a:ext>
            </a:extLst>
          </p:cNvPr>
          <p:cNvGrpSpPr/>
          <p:nvPr/>
        </p:nvGrpSpPr>
        <p:grpSpPr>
          <a:xfrm>
            <a:off x="6625827" y="2498280"/>
            <a:ext cx="2302200" cy="217440"/>
            <a:chOff x="6625827" y="2498280"/>
            <a:chExt cx="2302200" cy="217440"/>
          </a:xfrm>
        </p:grpSpPr>
        <mc:AlternateContent xmlns:mc="http://schemas.openxmlformats.org/markup-compatibility/2006">
          <mc:Choice xmlns:p14="http://schemas.microsoft.com/office/powerpoint/2010/main" Requires="p14">
            <p:contentPart p14:bwMode="auto" r:id="rId590">
              <p14:nvContentPartPr>
                <p14:cNvPr id="55" name="Freihand 54">
                  <a:extLst>
                    <a:ext uri="{FF2B5EF4-FFF2-40B4-BE49-F238E27FC236}">
                      <a16:creationId xmlns:a16="http://schemas.microsoft.com/office/drawing/2014/main" id="{2EC9D192-2FB4-4A0D-9E8D-68D0C3FEFDBB}"/>
                    </a:ext>
                  </a:extLst>
                </p14:cNvPr>
                <p14:cNvContentPartPr/>
                <p14:nvPr/>
              </p14:nvContentPartPr>
              <p14:xfrm>
                <a:off x="6625827" y="2590800"/>
                <a:ext cx="1153800" cy="124920"/>
              </p14:xfrm>
            </p:contentPart>
          </mc:Choice>
          <mc:Fallback>
            <p:pic>
              <p:nvPicPr>
                <p:cNvPr id="55" name="Freihand 54">
                  <a:extLst>
                    <a:ext uri="{FF2B5EF4-FFF2-40B4-BE49-F238E27FC236}">
                      <a16:creationId xmlns:a16="http://schemas.microsoft.com/office/drawing/2014/main" id="{2EC9D192-2FB4-4A0D-9E8D-68D0C3FEFDBB}"/>
                    </a:ext>
                  </a:extLst>
                </p:cNvPr>
                <p:cNvPicPr/>
                <p:nvPr/>
              </p:nvPicPr>
              <p:blipFill>
                <a:blip r:embed="rId591"/>
                <a:stretch>
                  <a:fillRect/>
                </a:stretch>
              </p:blipFill>
              <p:spPr>
                <a:xfrm>
                  <a:off x="6621507" y="2586480"/>
                  <a:ext cx="1162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61" name="Freihand 60">
                  <a:extLst>
                    <a:ext uri="{FF2B5EF4-FFF2-40B4-BE49-F238E27FC236}">
                      <a16:creationId xmlns:a16="http://schemas.microsoft.com/office/drawing/2014/main" id="{10236E41-76AD-4F0B-88CA-A68C662E7D63}"/>
                    </a:ext>
                  </a:extLst>
                </p14:cNvPr>
                <p14:cNvContentPartPr/>
                <p14:nvPr/>
              </p14:nvContentPartPr>
              <p14:xfrm>
                <a:off x="8145027" y="2498280"/>
                <a:ext cx="783000" cy="162720"/>
              </p14:xfrm>
            </p:contentPart>
          </mc:Choice>
          <mc:Fallback>
            <p:pic>
              <p:nvPicPr>
                <p:cNvPr id="61" name="Freihand 60">
                  <a:extLst>
                    <a:ext uri="{FF2B5EF4-FFF2-40B4-BE49-F238E27FC236}">
                      <a16:creationId xmlns:a16="http://schemas.microsoft.com/office/drawing/2014/main" id="{10236E41-76AD-4F0B-88CA-A68C662E7D63}"/>
                    </a:ext>
                  </a:extLst>
                </p:cNvPr>
                <p:cNvPicPr/>
                <p:nvPr/>
              </p:nvPicPr>
              <p:blipFill>
                <a:blip r:embed="rId593"/>
                <a:stretch>
                  <a:fillRect/>
                </a:stretch>
              </p:blipFill>
              <p:spPr>
                <a:xfrm>
                  <a:off x="8140707" y="2493960"/>
                  <a:ext cx="791640" cy="17136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D8700A51-1EAE-C503-8B9C-77A2C79A0063}"/>
                  </a:ext>
                </a:extLst>
              </p14:cNvPr>
              <p14:cNvContentPartPr/>
              <p14:nvPr/>
            </p14:nvContentPartPr>
            <p14:xfrm>
              <a:off x="320440" y="986720"/>
              <a:ext cx="1387080" cy="132480"/>
            </p14:xfrm>
          </p:contentPart>
        </mc:Choice>
        <mc:Fallback xmlns="">
          <p:pic>
            <p:nvPicPr>
              <p:cNvPr id="5" name="Freihand 4">
                <a:extLst>
                  <a:ext uri="{FF2B5EF4-FFF2-40B4-BE49-F238E27FC236}">
                    <a16:creationId xmlns:a16="http://schemas.microsoft.com/office/drawing/2014/main" id="{D8700A51-1EAE-C503-8B9C-77A2C79A0063}"/>
                  </a:ext>
                </a:extLst>
              </p:cNvPr>
              <p:cNvPicPr/>
              <p:nvPr/>
            </p:nvPicPr>
            <p:blipFill>
              <a:blip r:embed="rId7"/>
              <a:stretch>
                <a:fillRect/>
              </a:stretch>
            </p:blipFill>
            <p:spPr>
              <a:xfrm>
                <a:off x="311800" y="978080"/>
                <a:ext cx="140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4EE66799-C5BA-50E8-DE1D-250FDF4EDD98}"/>
                  </a:ext>
                </a:extLst>
              </p14:cNvPr>
              <p14:cNvContentPartPr/>
              <p14:nvPr/>
            </p14:nvContentPartPr>
            <p14:xfrm>
              <a:off x="7606120" y="5657720"/>
              <a:ext cx="234720" cy="77040"/>
            </p14:xfrm>
          </p:contentPart>
        </mc:Choice>
        <mc:Fallback xmlns="">
          <p:pic>
            <p:nvPicPr>
              <p:cNvPr id="10" name="Freihand 9">
                <a:extLst>
                  <a:ext uri="{FF2B5EF4-FFF2-40B4-BE49-F238E27FC236}">
                    <a16:creationId xmlns:a16="http://schemas.microsoft.com/office/drawing/2014/main" id="{4EE66799-C5BA-50E8-DE1D-250FDF4EDD98}"/>
                  </a:ext>
                </a:extLst>
              </p:cNvPr>
              <p:cNvPicPr/>
              <p:nvPr/>
            </p:nvPicPr>
            <p:blipFill>
              <a:blip r:embed="rId9"/>
              <a:stretch>
                <a:fillRect/>
              </a:stretch>
            </p:blipFill>
            <p:spPr>
              <a:xfrm>
                <a:off x="7597120" y="5649080"/>
                <a:ext cx="252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B5C25F49-A494-5BD5-0817-63550AD482C8}"/>
                  </a:ext>
                </a:extLst>
              </p14:cNvPr>
              <p14:cNvContentPartPr/>
              <p14:nvPr/>
            </p14:nvContentPartPr>
            <p14:xfrm>
              <a:off x="8025880" y="1561640"/>
              <a:ext cx="1231560" cy="26640"/>
            </p14:xfrm>
          </p:contentPart>
        </mc:Choice>
        <mc:Fallback xmlns="">
          <p:pic>
            <p:nvPicPr>
              <p:cNvPr id="11" name="Freihand 10">
                <a:extLst>
                  <a:ext uri="{FF2B5EF4-FFF2-40B4-BE49-F238E27FC236}">
                    <a16:creationId xmlns:a16="http://schemas.microsoft.com/office/drawing/2014/main" id="{B5C25F49-A494-5BD5-0817-63550AD482C8}"/>
                  </a:ext>
                </a:extLst>
              </p:cNvPr>
              <p:cNvPicPr/>
              <p:nvPr/>
            </p:nvPicPr>
            <p:blipFill>
              <a:blip r:embed="rId11"/>
              <a:stretch>
                <a:fillRect/>
              </a:stretch>
            </p:blipFill>
            <p:spPr>
              <a:xfrm>
                <a:off x="8016880" y="1552640"/>
                <a:ext cx="1249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3B4C1F93-CE7D-27EA-5F88-2430079E1CDF}"/>
                  </a:ext>
                </a:extLst>
              </p14:cNvPr>
              <p14:cNvContentPartPr/>
              <p14:nvPr/>
            </p14:nvContentPartPr>
            <p14:xfrm>
              <a:off x="8334760" y="997880"/>
              <a:ext cx="748800" cy="110520"/>
            </p14:xfrm>
          </p:contentPart>
        </mc:Choice>
        <mc:Fallback xmlns="">
          <p:pic>
            <p:nvPicPr>
              <p:cNvPr id="13" name="Freihand 12">
                <a:extLst>
                  <a:ext uri="{FF2B5EF4-FFF2-40B4-BE49-F238E27FC236}">
                    <a16:creationId xmlns:a16="http://schemas.microsoft.com/office/drawing/2014/main" id="{3B4C1F93-CE7D-27EA-5F88-2430079E1CDF}"/>
                  </a:ext>
                </a:extLst>
              </p:cNvPr>
              <p:cNvPicPr/>
              <p:nvPr/>
            </p:nvPicPr>
            <p:blipFill>
              <a:blip r:embed="rId13"/>
              <a:stretch>
                <a:fillRect/>
              </a:stretch>
            </p:blipFill>
            <p:spPr>
              <a:xfrm>
                <a:off x="8326120" y="988880"/>
                <a:ext cx="766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7A24497F-52B9-D811-3FF5-AD9152DD5D26}"/>
                  </a:ext>
                </a:extLst>
              </p14:cNvPr>
              <p14:cNvContentPartPr/>
              <p14:nvPr/>
            </p14:nvContentPartPr>
            <p14:xfrm>
              <a:off x="9230440" y="490640"/>
              <a:ext cx="183960" cy="72360"/>
            </p14:xfrm>
          </p:contentPart>
        </mc:Choice>
        <mc:Fallback xmlns="">
          <p:pic>
            <p:nvPicPr>
              <p:cNvPr id="14" name="Freihand 13">
                <a:extLst>
                  <a:ext uri="{FF2B5EF4-FFF2-40B4-BE49-F238E27FC236}">
                    <a16:creationId xmlns:a16="http://schemas.microsoft.com/office/drawing/2014/main" id="{7A24497F-52B9-D811-3FF5-AD9152DD5D26}"/>
                  </a:ext>
                </a:extLst>
              </p:cNvPr>
              <p:cNvPicPr/>
              <p:nvPr/>
            </p:nvPicPr>
            <p:blipFill>
              <a:blip r:embed="rId15"/>
              <a:stretch>
                <a:fillRect/>
              </a:stretch>
            </p:blipFill>
            <p:spPr>
              <a:xfrm>
                <a:off x="9221440" y="482000"/>
                <a:ext cx="201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8E4873B1-29F6-01F4-901D-D791840A34F3}"/>
                  </a:ext>
                </a:extLst>
              </p14:cNvPr>
              <p14:cNvContentPartPr/>
              <p14:nvPr/>
            </p14:nvContentPartPr>
            <p14:xfrm>
              <a:off x="7317400" y="773240"/>
              <a:ext cx="283680" cy="452880"/>
            </p14:xfrm>
          </p:contentPart>
        </mc:Choice>
        <mc:Fallback xmlns="">
          <p:pic>
            <p:nvPicPr>
              <p:cNvPr id="17" name="Freihand 16">
                <a:extLst>
                  <a:ext uri="{FF2B5EF4-FFF2-40B4-BE49-F238E27FC236}">
                    <a16:creationId xmlns:a16="http://schemas.microsoft.com/office/drawing/2014/main" id="{8E4873B1-29F6-01F4-901D-D791840A34F3}"/>
                  </a:ext>
                </a:extLst>
              </p:cNvPr>
              <p:cNvPicPr/>
              <p:nvPr/>
            </p:nvPicPr>
            <p:blipFill>
              <a:blip r:embed="rId17"/>
              <a:stretch>
                <a:fillRect/>
              </a:stretch>
            </p:blipFill>
            <p:spPr>
              <a:xfrm>
                <a:off x="7308400" y="764240"/>
                <a:ext cx="30132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D7A25524-343E-C28E-EE8F-60CA0E0931FA}"/>
                  </a:ext>
                </a:extLst>
              </p14:cNvPr>
              <p14:cNvContentPartPr/>
              <p14:nvPr/>
            </p14:nvContentPartPr>
            <p14:xfrm>
              <a:off x="7647520" y="1371920"/>
              <a:ext cx="360" cy="360"/>
            </p14:xfrm>
          </p:contentPart>
        </mc:Choice>
        <mc:Fallback xmlns="">
          <p:pic>
            <p:nvPicPr>
              <p:cNvPr id="18" name="Freihand 17">
                <a:extLst>
                  <a:ext uri="{FF2B5EF4-FFF2-40B4-BE49-F238E27FC236}">
                    <a16:creationId xmlns:a16="http://schemas.microsoft.com/office/drawing/2014/main" id="{D7A25524-343E-C28E-EE8F-60CA0E0931FA}"/>
                  </a:ext>
                </a:extLst>
              </p:cNvPr>
              <p:cNvPicPr/>
              <p:nvPr/>
            </p:nvPicPr>
            <p:blipFill>
              <a:blip r:embed="rId19"/>
              <a:stretch>
                <a:fillRect/>
              </a:stretch>
            </p:blipFill>
            <p:spPr>
              <a:xfrm>
                <a:off x="7638520" y="136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C4850CF-BF2F-AC93-3B8E-60BBA6E56615}"/>
                  </a:ext>
                </a:extLst>
              </p14:cNvPr>
              <p14:cNvContentPartPr/>
              <p14:nvPr/>
            </p14:nvContentPartPr>
            <p14:xfrm>
              <a:off x="8026960" y="1609520"/>
              <a:ext cx="1360800" cy="40680"/>
            </p14:xfrm>
          </p:contentPart>
        </mc:Choice>
        <mc:Fallback xmlns="">
          <p:pic>
            <p:nvPicPr>
              <p:cNvPr id="19" name="Freihand 18">
                <a:extLst>
                  <a:ext uri="{FF2B5EF4-FFF2-40B4-BE49-F238E27FC236}">
                    <a16:creationId xmlns:a16="http://schemas.microsoft.com/office/drawing/2014/main" id="{EC4850CF-BF2F-AC93-3B8E-60BBA6E56615}"/>
                  </a:ext>
                </a:extLst>
              </p:cNvPr>
              <p:cNvPicPr/>
              <p:nvPr/>
            </p:nvPicPr>
            <p:blipFill>
              <a:blip r:embed="rId21"/>
              <a:stretch>
                <a:fillRect/>
              </a:stretch>
            </p:blipFill>
            <p:spPr>
              <a:xfrm>
                <a:off x="8018320" y="1600880"/>
                <a:ext cx="1378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605BD76C-7804-6E19-5244-B06AE3138F5F}"/>
                  </a:ext>
                </a:extLst>
              </p14:cNvPr>
              <p14:cNvContentPartPr/>
              <p14:nvPr/>
            </p14:nvContentPartPr>
            <p14:xfrm>
              <a:off x="2342200" y="5493200"/>
              <a:ext cx="983520" cy="717120"/>
            </p14:xfrm>
          </p:contentPart>
        </mc:Choice>
        <mc:Fallback xmlns="">
          <p:pic>
            <p:nvPicPr>
              <p:cNvPr id="20" name="Freihand 19">
                <a:extLst>
                  <a:ext uri="{FF2B5EF4-FFF2-40B4-BE49-F238E27FC236}">
                    <a16:creationId xmlns:a16="http://schemas.microsoft.com/office/drawing/2014/main" id="{605BD76C-7804-6E19-5244-B06AE3138F5F}"/>
                  </a:ext>
                </a:extLst>
              </p:cNvPr>
              <p:cNvPicPr/>
              <p:nvPr/>
            </p:nvPicPr>
            <p:blipFill>
              <a:blip r:embed="rId23"/>
              <a:stretch>
                <a:fillRect/>
              </a:stretch>
            </p:blipFill>
            <p:spPr>
              <a:xfrm>
                <a:off x="2333200" y="5484560"/>
                <a:ext cx="100116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F396EBE1-2F92-FFFC-A9CA-FF3A68EEF76F}"/>
                  </a:ext>
                </a:extLst>
              </p14:cNvPr>
              <p14:cNvContentPartPr/>
              <p14:nvPr/>
            </p14:nvContentPartPr>
            <p14:xfrm>
              <a:off x="1216120" y="2592320"/>
              <a:ext cx="2216520" cy="1260360"/>
            </p14:xfrm>
          </p:contentPart>
        </mc:Choice>
        <mc:Fallback xmlns="">
          <p:pic>
            <p:nvPicPr>
              <p:cNvPr id="21" name="Freihand 20">
                <a:extLst>
                  <a:ext uri="{FF2B5EF4-FFF2-40B4-BE49-F238E27FC236}">
                    <a16:creationId xmlns:a16="http://schemas.microsoft.com/office/drawing/2014/main" id="{F396EBE1-2F92-FFFC-A9CA-FF3A68EEF76F}"/>
                  </a:ext>
                </a:extLst>
              </p:cNvPr>
              <p:cNvPicPr/>
              <p:nvPr/>
            </p:nvPicPr>
            <p:blipFill>
              <a:blip r:embed="rId25"/>
              <a:stretch>
                <a:fillRect/>
              </a:stretch>
            </p:blipFill>
            <p:spPr>
              <a:xfrm>
                <a:off x="1207120" y="2583320"/>
                <a:ext cx="2234160" cy="127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45AF8F59-C831-3173-C0CD-7ED36190D286}"/>
                  </a:ext>
                </a:extLst>
              </p14:cNvPr>
              <p14:cNvContentPartPr/>
              <p14:nvPr/>
            </p14:nvContentPartPr>
            <p14:xfrm>
              <a:off x="8384800" y="1029200"/>
              <a:ext cx="630720" cy="125280"/>
            </p14:xfrm>
          </p:contentPart>
        </mc:Choice>
        <mc:Fallback xmlns="">
          <p:pic>
            <p:nvPicPr>
              <p:cNvPr id="22" name="Freihand 21">
                <a:extLst>
                  <a:ext uri="{FF2B5EF4-FFF2-40B4-BE49-F238E27FC236}">
                    <a16:creationId xmlns:a16="http://schemas.microsoft.com/office/drawing/2014/main" id="{45AF8F59-C831-3173-C0CD-7ED36190D286}"/>
                  </a:ext>
                </a:extLst>
              </p:cNvPr>
              <p:cNvPicPr/>
              <p:nvPr/>
            </p:nvPicPr>
            <p:blipFill>
              <a:blip r:embed="rId27"/>
              <a:stretch>
                <a:fillRect/>
              </a:stretch>
            </p:blipFill>
            <p:spPr>
              <a:xfrm>
                <a:off x="8375800" y="1020560"/>
                <a:ext cx="648360" cy="142920"/>
              </a:xfrm>
              <a:prstGeom prst="rect">
                <a:avLst/>
              </a:prstGeom>
            </p:spPr>
          </p:pic>
        </mc:Fallback>
      </mc:AlternateContent>
      <p:grpSp>
        <p:nvGrpSpPr>
          <p:cNvPr id="49" name="Gruppieren 48">
            <a:extLst>
              <a:ext uri="{FF2B5EF4-FFF2-40B4-BE49-F238E27FC236}">
                <a16:creationId xmlns:a16="http://schemas.microsoft.com/office/drawing/2014/main" id="{FA8BB041-8871-2448-BAB9-1E3D608369C2}"/>
              </a:ext>
            </a:extLst>
          </p:cNvPr>
          <p:cNvGrpSpPr/>
          <p:nvPr/>
        </p:nvGrpSpPr>
        <p:grpSpPr>
          <a:xfrm>
            <a:off x="5297080" y="1575680"/>
            <a:ext cx="632880" cy="584640"/>
            <a:chOff x="5297080" y="1575680"/>
            <a:chExt cx="632880" cy="584640"/>
          </a:xfrm>
        </p:grpSpPr>
        <mc:AlternateContent xmlns:mc="http://schemas.openxmlformats.org/markup-compatibility/2006" xmlns:p14="http://schemas.microsoft.com/office/powerpoint/2010/main">
          <mc:Choice Requires="p14">
            <p:contentPart p14:bwMode="auto" r:id="rId28">
              <p14:nvContentPartPr>
                <p14:cNvPr id="47" name="Freihand 46">
                  <a:extLst>
                    <a:ext uri="{FF2B5EF4-FFF2-40B4-BE49-F238E27FC236}">
                      <a16:creationId xmlns:a16="http://schemas.microsoft.com/office/drawing/2014/main" id="{54BE77B9-D030-BB60-27F6-E6D2B36270A6}"/>
                    </a:ext>
                  </a:extLst>
                </p14:cNvPr>
                <p14:cNvContentPartPr/>
                <p14:nvPr/>
              </p14:nvContentPartPr>
              <p14:xfrm>
                <a:off x="5384560" y="1644800"/>
                <a:ext cx="545400" cy="515520"/>
              </p14:xfrm>
            </p:contentPart>
          </mc:Choice>
          <mc:Fallback xmlns="">
            <p:pic>
              <p:nvPicPr>
                <p:cNvPr id="47" name="Freihand 46">
                  <a:extLst>
                    <a:ext uri="{FF2B5EF4-FFF2-40B4-BE49-F238E27FC236}">
                      <a16:creationId xmlns:a16="http://schemas.microsoft.com/office/drawing/2014/main" id="{54BE77B9-D030-BB60-27F6-E6D2B36270A6}"/>
                    </a:ext>
                  </a:extLst>
                </p:cNvPr>
                <p:cNvPicPr/>
                <p:nvPr/>
              </p:nvPicPr>
              <p:blipFill>
                <a:blip r:embed="rId29"/>
                <a:stretch>
                  <a:fillRect/>
                </a:stretch>
              </p:blipFill>
              <p:spPr>
                <a:xfrm>
                  <a:off x="5375920" y="1636160"/>
                  <a:ext cx="56304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Freihand 47">
                  <a:extLst>
                    <a:ext uri="{FF2B5EF4-FFF2-40B4-BE49-F238E27FC236}">
                      <a16:creationId xmlns:a16="http://schemas.microsoft.com/office/drawing/2014/main" id="{0A0BF099-0872-F1A5-4985-200FB2DEE776}"/>
                    </a:ext>
                  </a:extLst>
                </p14:cNvPr>
                <p14:cNvContentPartPr/>
                <p14:nvPr/>
              </p14:nvContentPartPr>
              <p14:xfrm>
                <a:off x="5297080" y="1575680"/>
                <a:ext cx="167400" cy="250560"/>
              </p14:xfrm>
            </p:contentPart>
          </mc:Choice>
          <mc:Fallback xmlns="">
            <p:pic>
              <p:nvPicPr>
                <p:cNvPr id="48" name="Freihand 47">
                  <a:extLst>
                    <a:ext uri="{FF2B5EF4-FFF2-40B4-BE49-F238E27FC236}">
                      <a16:creationId xmlns:a16="http://schemas.microsoft.com/office/drawing/2014/main" id="{0A0BF099-0872-F1A5-4985-200FB2DEE776}"/>
                    </a:ext>
                  </a:extLst>
                </p:cNvPr>
                <p:cNvPicPr/>
                <p:nvPr/>
              </p:nvPicPr>
              <p:blipFill>
                <a:blip r:embed="rId31"/>
                <a:stretch>
                  <a:fillRect/>
                </a:stretch>
              </p:blipFill>
              <p:spPr>
                <a:xfrm>
                  <a:off x="5288080" y="1566680"/>
                  <a:ext cx="185040" cy="268200"/>
                </a:xfrm>
                <a:prstGeom prst="rect">
                  <a:avLst/>
                </a:prstGeom>
              </p:spPr>
            </p:pic>
          </mc:Fallback>
        </mc:AlternateContent>
      </p:grpSp>
      <p:grpSp>
        <p:nvGrpSpPr>
          <p:cNvPr id="56" name="Gruppieren 55">
            <a:extLst>
              <a:ext uri="{FF2B5EF4-FFF2-40B4-BE49-F238E27FC236}">
                <a16:creationId xmlns:a16="http://schemas.microsoft.com/office/drawing/2014/main" id="{D1A5B75F-70D8-7669-7A3E-60E317A9098C}"/>
              </a:ext>
            </a:extLst>
          </p:cNvPr>
          <p:cNvGrpSpPr/>
          <p:nvPr/>
        </p:nvGrpSpPr>
        <p:grpSpPr>
          <a:xfrm>
            <a:off x="6880000" y="1865840"/>
            <a:ext cx="1322280" cy="487800"/>
            <a:chOff x="6880000" y="1865840"/>
            <a:chExt cx="1322280" cy="48780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A1E97C54-2B91-F04B-1D7C-96D1400F890E}"/>
                    </a:ext>
                  </a:extLst>
                </p14:cNvPr>
                <p14:cNvContentPartPr/>
                <p14:nvPr/>
              </p14:nvContentPartPr>
              <p14:xfrm>
                <a:off x="6880000" y="2003720"/>
                <a:ext cx="304560" cy="230760"/>
              </p14:xfrm>
            </p:contentPart>
          </mc:Choice>
          <mc:Fallback xmlns="">
            <p:pic>
              <p:nvPicPr>
                <p:cNvPr id="50" name="Freihand 49">
                  <a:extLst>
                    <a:ext uri="{FF2B5EF4-FFF2-40B4-BE49-F238E27FC236}">
                      <a16:creationId xmlns:a16="http://schemas.microsoft.com/office/drawing/2014/main" id="{A1E97C54-2B91-F04B-1D7C-96D1400F890E}"/>
                    </a:ext>
                  </a:extLst>
                </p:cNvPr>
                <p:cNvPicPr/>
                <p:nvPr/>
              </p:nvPicPr>
              <p:blipFill>
                <a:blip r:embed="rId33"/>
                <a:stretch>
                  <a:fillRect/>
                </a:stretch>
              </p:blipFill>
              <p:spPr>
                <a:xfrm>
                  <a:off x="6871000" y="1995080"/>
                  <a:ext cx="322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29334B7D-B3ED-AA8D-90B3-C868EA4BA304}"/>
                    </a:ext>
                  </a:extLst>
                </p14:cNvPr>
                <p14:cNvContentPartPr/>
                <p14:nvPr/>
              </p14:nvContentPartPr>
              <p14:xfrm>
                <a:off x="7195720" y="2186240"/>
                <a:ext cx="95040" cy="167400"/>
              </p14:xfrm>
            </p:contentPart>
          </mc:Choice>
          <mc:Fallback xmlns="">
            <p:pic>
              <p:nvPicPr>
                <p:cNvPr id="51" name="Freihand 50">
                  <a:extLst>
                    <a:ext uri="{FF2B5EF4-FFF2-40B4-BE49-F238E27FC236}">
                      <a16:creationId xmlns:a16="http://schemas.microsoft.com/office/drawing/2014/main" id="{29334B7D-B3ED-AA8D-90B3-C868EA4BA304}"/>
                    </a:ext>
                  </a:extLst>
                </p:cNvPr>
                <p:cNvPicPr/>
                <p:nvPr/>
              </p:nvPicPr>
              <p:blipFill>
                <a:blip r:embed="rId35"/>
                <a:stretch>
                  <a:fillRect/>
                </a:stretch>
              </p:blipFill>
              <p:spPr>
                <a:xfrm>
                  <a:off x="7187080" y="2177240"/>
                  <a:ext cx="112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097791FB-0568-6B2B-952E-C66AC484BBEB}"/>
                    </a:ext>
                  </a:extLst>
                </p14:cNvPr>
                <p14:cNvContentPartPr/>
                <p14:nvPr/>
              </p14:nvContentPartPr>
              <p14:xfrm>
                <a:off x="7417120" y="2032880"/>
                <a:ext cx="187560" cy="121680"/>
              </p14:xfrm>
            </p:contentPart>
          </mc:Choice>
          <mc:Fallback xmlns="">
            <p:pic>
              <p:nvPicPr>
                <p:cNvPr id="53" name="Freihand 52">
                  <a:extLst>
                    <a:ext uri="{FF2B5EF4-FFF2-40B4-BE49-F238E27FC236}">
                      <a16:creationId xmlns:a16="http://schemas.microsoft.com/office/drawing/2014/main" id="{097791FB-0568-6B2B-952E-C66AC484BBEB}"/>
                    </a:ext>
                  </a:extLst>
                </p:cNvPr>
                <p:cNvPicPr/>
                <p:nvPr/>
              </p:nvPicPr>
              <p:blipFill>
                <a:blip r:embed="rId37"/>
                <a:stretch>
                  <a:fillRect/>
                </a:stretch>
              </p:blipFill>
              <p:spPr>
                <a:xfrm>
                  <a:off x="7408480" y="2023880"/>
                  <a:ext cx="205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E0FCF4E8-4887-4859-2E4D-F9BF71672778}"/>
                    </a:ext>
                  </a:extLst>
                </p14:cNvPr>
                <p14:cNvContentPartPr/>
                <p14:nvPr/>
              </p14:nvContentPartPr>
              <p14:xfrm>
                <a:off x="7749760" y="1865840"/>
                <a:ext cx="288000" cy="255960"/>
              </p14:xfrm>
            </p:contentPart>
          </mc:Choice>
          <mc:Fallback xmlns="">
            <p:pic>
              <p:nvPicPr>
                <p:cNvPr id="54" name="Freihand 53">
                  <a:extLst>
                    <a:ext uri="{FF2B5EF4-FFF2-40B4-BE49-F238E27FC236}">
                      <a16:creationId xmlns:a16="http://schemas.microsoft.com/office/drawing/2014/main" id="{E0FCF4E8-4887-4859-2E4D-F9BF71672778}"/>
                    </a:ext>
                  </a:extLst>
                </p:cNvPr>
                <p:cNvPicPr/>
                <p:nvPr/>
              </p:nvPicPr>
              <p:blipFill>
                <a:blip r:embed="rId39"/>
                <a:stretch>
                  <a:fillRect/>
                </a:stretch>
              </p:blipFill>
              <p:spPr>
                <a:xfrm>
                  <a:off x="7740760" y="1856840"/>
                  <a:ext cx="305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Freihand 54">
                  <a:extLst>
                    <a:ext uri="{FF2B5EF4-FFF2-40B4-BE49-F238E27FC236}">
                      <a16:creationId xmlns:a16="http://schemas.microsoft.com/office/drawing/2014/main" id="{A7141F5C-0EED-7079-6AE6-8FF4653EC89C}"/>
                    </a:ext>
                  </a:extLst>
                </p14:cNvPr>
                <p14:cNvContentPartPr/>
                <p14:nvPr/>
              </p14:nvContentPartPr>
              <p14:xfrm>
                <a:off x="8101480" y="2027120"/>
                <a:ext cx="100800" cy="141480"/>
              </p14:xfrm>
            </p:contentPart>
          </mc:Choice>
          <mc:Fallback xmlns="">
            <p:pic>
              <p:nvPicPr>
                <p:cNvPr id="55" name="Freihand 54">
                  <a:extLst>
                    <a:ext uri="{FF2B5EF4-FFF2-40B4-BE49-F238E27FC236}">
                      <a16:creationId xmlns:a16="http://schemas.microsoft.com/office/drawing/2014/main" id="{A7141F5C-0EED-7079-6AE6-8FF4653EC89C}"/>
                    </a:ext>
                  </a:extLst>
                </p:cNvPr>
                <p:cNvPicPr/>
                <p:nvPr/>
              </p:nvPicPr>
              <p:blipFill>
                <a:blip r:embed="rId41"/>
                <a:stretch>
                  <a:fillRect/>
                </a:stretch>
              </p:blipFill>
              <p:spPr>
                <a:xfrm>
                  <a:off x="8092840" y="2018480"/>
                  <a:ext cx="118440" cy="15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3CF72063-B7C2-4557-690A-81DC71C4F1F6}"/>
                  </a:ext>
                </a:extLst>
              </p14:cNvPr>
              <p14:cNvContentPartPr/>
              <p14:nvPr/>
            </p14:nvContentPartPr>
            <p14:xfrm>
              <a:off x="1833520" y="4257680"/>
              <a:ext cx="430920" cy="22320"/>
            </p14:xfrm>
          </p:contentPart>
        </mc:Choice>
        <mc:Fallback xmlns="">
          <p:pic>
            <p:nvPicPr>
              <p:cNvPr id="57" name="Freihand 56">
                <a:extLst>
                  <a:ext uri="{FF2B5EF4-FFF2-40B4-BE49-F238E27FC236}">
                    <a16:creationId xmlns:a16="http://schemas.microsoft.com/office/drawing/2014/main" id="{3CF72063-B7C2-4557-690A-81DC71C4F1F6}"/>
                  </a:ext>
                </a:extLst>
              </p:cNvPr>
              <p:cNvPicPr/>
              <p:nvPr/>
            </p:nvPicPr>
            <p:blipFill>
              <a:blip r:embed="rId43"/>
              <a:stretch>
                <a:fillRect/>
              </a:stretch>
            </p:blipFill>
            <p:spPr>
              <a:xfrm>
                <a:off x="1824520" y="4248680"/>
                <a:ext cx="448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9A03EEFF-9981-1971-CE77-09D78C5F0ACA}"/>
                  </a:ext>
                </a:extLst>
              </p14:cNvPr>
              <p14:cNvContentPartPr/>
              <p14:nvPr/>
            </p14:nvContentPartPr>
            <p14:xfrm>
              <a:off x="1748200" y="4200440"/>
              <a:ext cx="192960" cy="214920"/>
            </p14:xfrm>
          </p:contentPart>
        </mc:Choice>
        <mc:Fallback xmlns="">
          <p:pic>
            <p:nvPicPr>
              <p:cNvPr id="58" name="Freihand 57">
                <a:extLst>
                  <a:ext uri="{FF2B5EF4-FFF2-40B4-BE49-F238E27FC236}">
                    <a16:creationId xmlns:a16="http://schemas.microsoft.com/office/drawing/2014/main" id="{9A03EEFF-9981-1971-CE77-09D78C5F0ACA}"/>
                  </a:ext>
                </a:extLst>
              </p:cNvPr>
              <p:cNvPicPr/>
              <p:nvPr/>
            </p:nvPicPr>
            <p:blipFill>
              <a:blip r:embed="rId45"/>
              <a:stretch>
                <a:fillRect/>
              </a:stretch>
            </p:blipFill>
            <p:spPr>
              <a:xfrm>
                <a:off x="1739560" y="4191800"/>
                <a:ext cx="210600" cy="232560"/>
              </a:xfrm>
              <a:prstGeom prst="rect">
                <a:avLst/>
              </a:prstGeom>
            </p:spPr>
          </p:pic>
        </mc:Fallback>
      </mc:AlternateContent>
      <p:grpSp>
        <p:nvGrpSpPr>
          <p:cNvPr id="73" name="Gruppieren 72">
            <a:extLst>
              <a:ext uri="{FF2B5EF4-FFF2-40B4-BE49-F238E27FC236}">
                <a16:creationId xmlns:a16="http://schemas.microsoft.com/office/drawing/2014/main" id="{0EA7FDFE-A879-056C-31A0-E8F9156E787B}"/>
              </a:ext>
            </a:extLst>
          </p:cNvPr>
          <p:cNvGrpSpPr/>
          <p:nvPr/>
        </p:nvGrpSpPr>
        <p:grpSpPr>
          <a:xfrm>
            <a:off x="575320" y="2356160"/>
            <a:ext cx="2253600" cy="1780920"/>
            <a:chOff x="575320" y="2356160"/>
            <a:chExt cx="2253600" cy="1780920"/>
          </a:xfrm>
        </p:grpSpPr>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3C4F1111-2288-08EF-5233-7B594DAFD4B0}"/>
                    </a:ext>
                  </a:extLst>
                </p14:cNvPr>
                <p14:cNvContentPartPr/>
                <p14:nvPr/>
              </p14:nvContentPartPr>
              <p14:xfrm>
                <a:off x="1512400" y="2928200"/>
                <a:ext cx="246240" cy="276120"/>
              </p14:xfrm>
            </p:contentPart>
          </mc:Choice>
          <mc:Fallback xmlns="">
            <p:pic>
              <p:nvPicPr>
                <p:cNvPr id="25" name="Freihand 24">
                  <a:extLst>
                    <a:ext uri="{FF2B5EF4-FFF2-40B4-BE49-F238E27FC236}">
                      <a16:creationId xmlns:a16="http://schemas.microsoft.com/office/drawing/2014/main" id="{3C4F1111-2288-08EF-5233-7B594DAFD4B0}"/>
                    </a:ext>
                  </a:extLst>
                </p:cNvPr>
                <p:cNvPicPr/>
                <p:nvPr/>
              </p:nvPicPr>
              <p:blipFill>
                <a:blip r:embed="rId47"/>
                <a:stretch>
                  <a:fillRect/>
                </a:stretch>
              </p:blipFill>
              <p:spPr>
                <a:xfrm>
                  <a:off x="1503400" y="2919200"/>
                  <a:ext cx="263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FB54E1CD-CFBF-4915-2533-28F549A6A116}"/>
                    </a:ext>
                  </a:extLst>
                </p14:cNvPr>
                <p14:cNvContentPartPr/>
                <p14:nvPr/>
              </p14:nvContentPartPr>
              <p14:xfrm>
                <a:off x="1872400" y="2971040"/>
                <a:ext cx="97560" cy="224280"/>
              </p14:xfrm>
            </p:contentPart>
          </mc:Choice>
          <mc:Fallback xmlns="">
            <p:pic>
              <p:nvPicPr>
                <p:cNvPr id="26" name="Freihand 25">
                  <a:extLst>
                    <a:ext uri="{FF2B5EF4-FFF2-40B4-BE49-F238E27FC236}">
                      <a16:creationId xmlns:a16="http://schemas.microsoft.com/office/drawing/2014/main" id="{FB54E1CD-CFBF-4915-2533-28F549A6A116}"/>
                    </a:ext>
                  </a:extLst>
                </p:cNvPr>
                <p:cNvPicPr/>
                <p:nvPr/>
              </p:nvPicPr>
              <p:blipFill>
                <a:blip r:embed="rId49"/>
                <a:stretch>
                  <a:fillRect/>
                </a:stretch>
              </p:blipFill>
              <p:spPr>
                <a:xfrm>
                  <a:off x="1863760" y="2962400"/>
                  <a:ext cx="115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AC521880-6437-BF03-61A7-61D1FFAEBBD7}"/>
                    </a:ext>
                  </a:extLst>
                </p14:cNvPr>
                <p14:cNvContentPartPr/>
                <p14:nvPr/>
              </p14:nvContentPartPr>
              <p14:xfrm>
                <a:off x="2032240" y="2761880"/>
                <a:ext cx="132840" cy="113400"/>
              </p14:xfrm>
            </p:contentPart>
          </mc:Choice>
          <mc:Fallback xmlns="">
            <p:pic>
              <p:nvPicPr>
                <p:cNvPr id="30" name="Freihand 29">
                  <a:extLst>
                    <a:ext uri="{FF2B5EF4-FFF2-40B4-BE49-F238E27FC236}">
                      <a16:creationId xmlns:a16="http://schemas.microsoft.com/office/drawing/2014/main" id="{AC521880-6437-BF03-61A7-61D1FFAEBBD7}"/>
                    </a:ext>
                  </a:extLst>
                </p:cNvPr>
                <p:cNvPicPr/>
                <p:nvPr/>
              </p:nvPicPr>
              <p:blipFill>
                <a:blip r:embed="rId51"/>
                <a:stretch>
                  <a:fillRect/>
                </a:stretch>
              </p:blipFill>
              <p:spPr>
                <a:xfrm>
                  <a:off x="2023240" y="2752880"/>
                  <a:ext cx="150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9889941-755A-DBB4-9E95-19632EF03220}"/>
                    </a:ext>
                  </a:extLst>
                </p14:cNvPr>
                <p14:cNvContentPartPr/>
                <p14:nvPr/>
              </p14:nvContentPartPr>
              <p14:xfrm>
                <a:off x="2060680" y="2841800"/>
                <a:ext cx="105120" cy="56520"/>
              </p14:xfrm>
            </p:contentPart>
          </mc:Choice>
          <mc:Fallback xmlns="">
            <p:pic>
              <p:nvPicPr>
                <p:cNvPr id="33" name="Freihand 32">
                  <a:extLst>
                    <a:ext uri="{FF2B5EF4-FFF2-40B4-BE49-F238E27FC236}">
                      <a16:creationId xmlns:a16="http://schemas.microsoft.com/office/drawing/2014/main" id="{F9889941-755A-DBB4-9E95-19632EF03220}"/>
                    </a:ext>
                  </a:extLst>
                </p:cNvPr>
                <p:cNvPicPr/>
                <p:nvPr/>
              </p:nvPicPr>
              <p:blipFill>
                <a:blip r:embed="rId53"/>
                <a:stretch>
                  <a:fillRect/>
                </a:stretch>
              </p:blipFill>
              <p:spPr>
                <a:xfrm>
                  <a:off x="2051680" y="2833160"/>
                  <a:ext cx="122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79D71D54-742C-97DB-7620-44A57053268C}"/>
                    </a:ext>
                  </a:extLst>
                </p14:cNvPr>
                <p14:cNvContentPartPr/>
                <p14:nvPr/>
              </p14:nvContentPartPr>
              <p14:xfrm>
                <a:off x="2148880" y="2403680"/>
                <a:ext cx="222480" cy="260280"/>
              </p14:xfrm>
            </p:contentPart>
          </mc:Choice>
          <mc:Fallback xmlns="">
            <p:pic>
              <p:nvPicPr>
                <p:cNvPr id="38" name="Freihand 37">
                  <a:extLst>
                    <a:ext uri="{FF2B5EF4-FFF2-40B4-BE49-F238E27FC236}">
                      <a16:creationId xmlns:a16="http://schemas.microsoft.com/office/drawing/2014/main" id="{79D71D54-742C-97DB-7620-44A57053268C}"/>
                    </a:ext>
                  </a:extLst>
                </p:cNvPr>
                <p:cNvPicPr/>
                <p:nvPr/>
              </p:nvPicPr>
              <p:blipFill>
                <a:blip r:embed="rId55"/>
                <a:stretch>
                  <a:fillRect/>
                </a:stretch>
              </p:blipFill>
              <p:spPr>
                <a:xfrm>
                  <a:off x="2139880" y="2395040"/>
                  <a:ext cx="2401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820C0B69-7F99-EAA5-051A-DCD589CDF7B5}"/>
                    </a:ext>
                  </a:extLst>
                </p14:cNvPr>
                <p14:cNvContentPartPr/>
                <p14:nvPr/>
              </p14:nvContentPartPr>
              <p14:xfrm>
                <a:off x="2413840" y="2447600"/>
                <a:ext cx="101160" cy="54000"/>
              </p14:xfrm>
            </p:contentPart>
          </mc:Choice>
          <mc:Fallback xmlns="">
            <p:pic>
              <p:nvPicPr>
                <p:cNvPr id="40" name="Freihand 39">
                  <a:extLst>
                    <a:ext uri="{FF2B5EF4-FFF2-40B4-BE49-F238E27FC236}">
                      <a16:creationId xmlns:a16="http://schemas.microsoft.com/office/drawing/2014/main" id="{820C0B69-7F99-EAA5-051A-DCD589CDF7B5}"/>
                    </a:ext>
                  </a:extLst>
                </p:cNvPr>
                <p:cNvPicPr/>
                <p:nvPr/>
              </p:nvPicPr>
              <p:blipFill>
                <a:blip r:embed="rId57"/>
                <a:stretch>
                  <a:fillRect/>
                </a:stretch>
              </p:blipFill>
              <p:spPr>
                <a:xfrm>
                  <a:off x="2404840" y="2438960"/>
                  <a:ext cx="118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22C3391D-59C5-D023-4D87-768BC67B1E03}"/>
                    </a:ext>
                  </a:extLst>
                </p14:cNvPr>
                <p14:cNvContentPartPr/>
                <p14:nvPr/>
              </p14:nvContentPartPr>
              <p14:xfrm>
                <a:off x="2530480" y="2359400"/>
                <a:ext cx="29880" cy="271440"/>
              </p14:xfrm>
            </p:contentPart>
          </mc:Choice>
          <mc:Fallback xmlns="">
            <p:pic>
              <p:nvPicPr>
                <p:cNvPr id="42" name="Freihand 41">
                  <a:extLst>
                    <a:ext uri="{FF2B5EF4-FFF2-40B4-BE49-F238E27FC236}">
                      <a16:creationId xmlns:a16="http://schemas.microsoft.com/office/drawing/2014/main" id="{22C3391D-59C5-D023-4D87-768BC67B1E03}"/>
                    </a:ext>
                  </a:extLst>
                </p:cNvPr>
                <p:cNvPicPr/>
                <p:nvPr/>
              </p:nvPicPr>
              <p:blipFill>
                <a:blip r:embed="rId59"/>
                <a:stretch>
                  <a:fillRect/>
                </a:stretch>
              </p:blipFill>
              <p:spPr>
                <a:xfrm>
                  <a:off x="2521480" y="2350760"/>
                  <a:ext cx="47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92B9BB7E-E9C3-0A0C-5E08-E38AEA530292}"/>
                    </a:ext>
                  </a:extLst>
                </p14:cNvPr>
                <p14:cNvContentPartPr/>
                <p14:nvPr/>
              </p14:nvContentPartPr>
              <p14:xfrm>
                <a:off x="2338600" y="2495840"/>
                <a:ext cx="407520" cy="318240"/>
              </p14:xfrm>
            </p:contentPart>
          </mc:Choice>
          <mc:Fallback xmlns="">
            <p:pic>
              <p:nvPicPr>
                <p:cNvPr id="43" name="Freihand 42">
                  <a:extLst>
                    <a:ext uri="{FF2B5EF4-FFF2-40B4-BE49-F238E27FC236}">
                      <a16:creationId xmlns:a16="http://schemas.microsoft.com/office/drawing/2014/main" id="{92B9BB7E-E9C3-0A0C-5E08-E38AEA530292}"/>
                    </a:ext>
                  </a:extLst>
                </p:cNvPr>
                <p:cNvPicPr/>
                <p:nvPr/>
              </p:nvPicPr>
              <p:blipFill>
                <a:blip r:embed="rId61"/>
                <a:stretch>
                  <a:fillRect/>
                </a:stretch>
              </p:blipFill>
              <p:spPr>
                <a:xfrm>
                  <a:off x="2329960" y="2486840"/>
                  <a:ext cx="4251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BB862E4D-22E9-2176-A685-BE0923C2B3AE}"/>
                    </a:ext>
                  </a:extLst>
                </p14:cNvPr>
                <p14:cNvContentPartPr/>
                <p14:nvPr/>
              </p14:nvContentPartPr>
              <p14:xfrm>
                <a:off x="2385040" y="2741000"/>
                <a:ext cx="184680" cy="263520"/>
              </p14:xfrm>
            </p:contentPart>
          </mc:Choice>
          <mc:Fallback xmlns="">
            <p:pic>
              <p:nvPicPr>
                <p:cNvPr id="44" name="Freihand 43">
                  <a:extLst>
                    <a:ext uri="{FF2B5EF4-FFF2-40B4-BE49-F238E27FC236}">
                      <a16:creationId xmlns:a16="http://schemas.microsoft.com/office/drawing/2014/main" id="{BB862E4D-22E9-2176-A685-BE0923C2B3AE}"/>
                    </a:ext>
                  </a:extLst>
                </p:cNvPr>
                <p:cNvPicPr/>
                <p:nvPr/>
              </p:nvPicPr>
              <p:blipFill>
                <a:blip r:embed="rId63"/>
                <a:stretch>
                  <a:fillRect/>
                </a:stretch>
              </p:blipFill>
              <p:spPr>
                <a:xfrm>
                  <a:off x="2376040" y="2732360"/>
                  <a:ext cx="2023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78A5F92B-D9DA-56F7-5F7F-79EA5A2B3C2D}"/>
                    </a:ext>
                  </a:extLst>
                </p14:cNvPr>
                <p14:cNvContentPartPr/>
                <p14:nvPr/>
              </p14:nvContentPartPr>
              <p14:xfrm>
                <a:off x="2646040" y="2674040"/>
                <a:ext cx="182880" cy="216720"/>
              </p14:xfrm>
            </p:contentPart>
          </mc:Choice>
          <mc:Fallback xmlns="">
            <p:pic>
              <p:nvPicPr>
                <p:cNvPr id="45" name="Freihand 44">
                  <a:extLst>
                    <a:ext uri="{FF2B5EF4-FFF2-40B4-BE49-F238E27FC236}">
                      <a16:creationId xmlns:a16="http://schemas.microsoft.com/office/drawing/2014/main" id="{78A5F92B-D9DA-56F7-5F7F-79EA5A2B3C2D}"/>
                    </a:ext>
                  </a:extLst>
                </p:cNvPr>
                <p:cNvPicPr/>
                <p:nvPr/>
              </p:nvPicPr>
              <p:blipFill>
                <a:blip r:embed="rId65"/>
                <a:stretch>
                  <a:fillRect/>
                </a:stretch>
              </p:blipFill>
              <p:spPr>
                <a:xfrm>
                  <a:off x="2637400" y="2665400"/>
                  <a:ext cx="200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Freihand 58">
                  <a:extLst>
                    <a:ext uri="{FF2B5EF4-FFF2-40B4-BE49-F238E27FC236}">
                      <a16:creationId xmlns:a16="http://schemas.microsoft.com/office/drawing/2014/main" id="{C7CCE77D-A923-D463-23B5-0F40E467E571}"/>
                    </a:ext>
                  </a:extLst>
                </p14:cNvPr>
                <p14:cNvContentPartPr/>
                <p14:nvPr/>
              </p14:nvContentPartPr>
              <p14:xfrm>
                <a:off x="1177600" y="3171200"/>
                <a:ext cx="1005480" cy="965880"/>
              </p14:xfrm>
            </p:contentPart>
          </mc:Choice>
          <mc:Fallback xmlns="">
            <p:pic>
              <p:nvPicPr>
                <p:cNvPr id="59" name="Freihand 58">
                  <a:extLst>
                    <a:ext uri="{FF2B5EF4-FFF2-40B4-BE49-F238E27FC236}">
                      <a16:creationId xmlns:a16="http://schemas.microsoft.com/office/drawing/2014/main" id="{C7CCE77D-A923-D463-23B5-0F40E467E571}"/>
                    </a:ext>
                  </a:extLst>
                </p:cNvPr>
                <p:cNvPicPr/>
                <p:nvPr/>
              </p:nvPicPr>
              <p:blipFill>
                <a:blip r:embed="rId67"/>
                <a:stretch>
                  <a:fillRect/>
                </a:stretch>
              </p:blipFill>
              <p:spPr>
                <a:xfrm>
                  <a:off x="1168960" y="3162200"/>
                  <a:ext cx="102312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28811707-6C08-0727-4DA3-8B2E60737CA9}"/>
                    </a:ext>
                  </a:extLst>
                </p14:cNvPr>
                <p14:cNvContentPartPr/>
                <p14:nvPr/>
              </p14:nvContentPartPr>
              <p14:xfrm>
                <a:off x="1249960" y="3489080"/>
                <a:ext cx="243000" cy="258120"/>
              </p14:xfrm>
            </p:contentPart>
          </mc:Choice>
          <mc:Fallback xmlns="">
            <p:pic>
              <p:nvPicPr>
                <p:cNvPr id="60" name="Freihand 59">
                  <a:extLst>
                    <a:ext uri="{FF2B5EF4-FFF2-40B4-BE49-F238E27FC236}">
                      <a16:creationId xmlns:a16="http://schemas.microsoft.com/office/drawing/2014/main" id="{28811707-6C08-0727-4DA3-8B2E60737CA9}"/>
                    </a:ext>
                  </a:extLst>
                </p:cNvPr>
                <p:cNvPicPr/>
                <p:nvPr/>
              </p:nvPicPr>
              <p:blipFill>
                <a:blip r:embed="rId69"/>
                <a:stretch>
                  <a:fillRect/>
                </a:stretch>
              </p:blipFill>
              <p:spPr>
                <a:xfrm>
                  <a:off x="1241320" y="3480080"/>
                  <a:ext cx="260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Freihand 60">
                  <a:extLst>
                    <a:ext uri="{FF2B5EF4-FFF2-40B4-BE49-F238E27FC236}">
                      <a16:creationId xmlns:a16="http://schemas.microsoft.com/office/drawing/2014/main" id="{E56605EA-38EB-2970-0D80-C671077F524F}"/>
                    </a:ext>
                  </a:extLst>
                </p14:cNvPr>
                <p14:cNvContentPartPr/>
                <p14:nvPr/>
              </p14:nvContentPartPr>
              <p14:xfrm>
                <a:off x="1462000" y="3664760"/>
                <a:ext cx="111240" cy="142920"/>
              </p14:xfrm>
            </p:contentPart>
          </mc:Choice>
          <mc:Fallback xmlns="">
            <p:pic>
              <p:nvPicPr>
                <p:cNvPr id="61" name="Freihand 60">
                  <a:extLst>
                    <a:ext uri="{FF2B5EF4-FFF2-40B4-BE49-F238E27FC236}">
                      <a16:creationId xmlns:a16="http://schemas.microsoft.com/office/drawing/2014/main" id="{E56605EA-38EB-2970-0D80-C671077F524F}"/>
                    </a:ext>
                  </a:extLst>
                </p:cNvPr>
                <p:cNvPicPr/>
                <p:nvPr/>
              </p:nvPicPr>
              <p:blipFill>
                <a:blip r:embed="rId71"/>
                <a:stretch>
                  <a:fillRect/>
                </a:stretch>
              </p:blipFill>
              <p:spPr>
                <a:xfrm>
                  <a:off x="1453360" y="3656120"/>
                  <a:ext cx="128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Freihand 61">
                  <a:extLst>
                    <a:ext uri="{FF2B5EF4-FFF2-40B4-BE49-F238E27FC236}">
                      <a16:creationId xmlns:a16="http://schemas.microsoft.com/office/drawing/2014/main" id="{76B00184-78A8-4717-6D5D-2CBA4D3BCEA1}"/>
                    </a:ext>
                  </a:extLst>
                </p14:cNvPr>
                <p14:cNvContentPartPr/>
                <p14:nvPr/>
              </p14:nvContentPartPr>
              <p14:xfrm>
                <a:off x="575320" y="3137360"/>
                <a:ext cx="215640" cy="245880"/>
              </p14:xfrm>
            </p:contentPart>
          </mc:Choice>
          <mc:Fallback xmlns="">
            <p:pic>
              <p:nvPicPr>
                <p:cNvPr id="62" name="Freihand 61">
                  <a:extLst>
                    <a:ext uri="{FF2B5EF4-FFF2-40B4-BE49-F238E27FC236}">
                      <a16:creationId xmlns:a16="http://schemas.microsoft.com/office/drawing/2014/main" id="{76B00184-78A8-4717-6D5D-2CBA4D3BCEA1}"/>
                    </a:ext>
                  </a:extLst>
                </p:cNvPr>
                <p:cNvPicPr/>
                <p:nvPr/>
              </p:nvPicPr>
              <p:blipFill>
                <a:blip r:embed="rId73"/>
                <a:stretch>
                  <a:fillRect/>
                </a:stretch>
              </p:blipFill>
              <p:spPr>
                <a:xfrm>
                  <a:off x="566680" y="3128720"/>
                  <a:ext cx="233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Freihand 62">
                  <a:extLst>
                    <a:ext uri="{FF2B5EF4-FFF2-40B4-BE49-F238E27FC236}">
                      <a16:creationId xmlns:a16="http://schemas.microsoft.com/office/drawing/2014/main" id="{399964C2-F40A-5B37-304D-9D8E00A00948}"/>
                    </a:ext>
                  </a:extLst>
                </p14:cNvPr>
                <p14:cNvContentPartPr/>
                <p14:nvPr/>
              </p14:nvContentPartPr>
              <p14:xfrm>
                <a:off x="853960" y="3196040"/>
                <a:ext cx="138960" cy="120240"/>
              </p14:xfrm>
            </p:contentPart>
          </mc:Choice>
          <mc:Fallback xmlns="">
            <p:pic>
              <p:nvPicPr>
                <p:cNvPr id="63" name="Freihand 62">
                  <a:extLst>
                    <a:ext uri="{FF2B5EF4-FFF2-40B4-BE49-F238E27FC236}">
                      <a16:creationId xmlns:a16="http://schemas.microsoft.com/office/drawing/2014/main" id="{399964C2-F40A-5B37-304D-9D8E00A00948}"/>
                    </a:ext>
                  </a:extLst>
                </p:cNvPr>
                <p:cNvPicPr/>
                <p:nvPr/>
              </p:nvPicPr>
              <p:blipFill>
                <a:blip r:embed="rId75"/>
                <a:stretch>
                  <a:fillRect/>
                </a:stretch>
              </p:blipFill>
              <p:spPr>
                <a:xfrm>
                  <a:off x="845320" y="3187400"/>
                  <a:ext cx="156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Freihand 63">
                  <a:extLst>
                    <a:ext uri="{FF2B5EF4-FFF2-40B4-BE49-F238E27FC236}">
                      <a16:creationId xmlns:a16="http://schemas.microsoft.com/office/drawing/2014/main" id="{027EB4AD-FC96-DEE7-56EA-30E64EF2B659}"/>
                    </a:ext>
                  </a:extLst>
                </p14:cNvPr>
                <p14:cNvContentPartPr/>
                <p14:nvPr/>
              </p14:nvContentPartPr>
              <p14:xfrm>
                <a:off x="1008760" y="2952320"/>
                <a:ext cx="98280" cy="64800"/>
              </p14:xfrm>
            </p:contentPart>
          </mc:Choice>
          <mc:Fallback xmlns="">
            <p:pic>
              <p:nvPicPr>
                <p:cNvPr id="64" name="Freihand 63">
                  <a:extLst>
                    <a:ext uri="{FF2B5EF4-FFF2-40B4-BE49-F238E27FC236}">
                      <a16:creationId xmlns:a16="http://schemas.microsoft.com/office/drawing/2014/main" id="{027EB4AD-FC96-DEE7-56EA-30E64EF2B659}"/>
                    </a:ext>
                  </a:extLst>
                </p:cNvPr>
                <p:cNvPicPr/>
                <p:nvPr/>
              </p:nvPicPr>
              <p:blipFill>
                <a:blip r:embed="rId77"/>
                <a:stretch>
                  <a:fillRect/>
                </a:stretch>
              </p:blipFill>
              <p:spPr>
                <a:xfrm>
                  <a:off x="999760" y="2943320"/>
                  <a:ext cx="11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Freihand 64">
                  <a:extLst>
                    <a:ext uri="{FF2B5EF4-FFF2-40B4-BE49-F238E27FC236}">
                      <a16:creationId xmlns:a16="http://schemas.microsoft.com/office/drawing/2014/main" id="{DBDC089F-4E89-C83A-AA73-0A1C179B9BFB}"/>
                    </a:ext>
                  </a:extLst>
                </p14:cNvPr>
                <p14:cNvContentPartPr/>
                <p14:nvPr/>
              </p14:nvContentPartPr>
              <p14:xfrm>
                <a:off x="1025680" y="3001280"/>
                <a:ext cx="122040" cy="91080"/>
              </p14:xfrm>
            </p:contentPart>
          </mc:Choice>
          <mc:Fallback xmlns="">
            <p:pic>
              <p:nvPicPr>
                <p:cNvPr id="65" name="Freihand 64">
                  <a:extLst>
                    <a:ext uri="{FF2B5EF4-FFF2-40B4-BE49-F238E27FC236}">
                      <a16:creationId xmlns:a16="http://schemas.microsoft.com/office/drawing/2014/main" id="{DBDC089F-4E89-C83A-AA73-0A1C179B9BFB}"/>
                    </a:ext>
                  </a:extLst>
                </p:cNvPr>
                <p:cNvPicPr/>
                <p:nvPr/>
              </p:nvPicPr>
              <p:blipFill>
                <a:blip r:embed="rId79"/>
                <a:stretch>
                  <a:fillRect/>
                </a:stretch>
              </p:blipFill>
              <p:spPr>
                <a:xfrm>
                  <a:off x="1016680" y="2992640"/>
                  <a:ext cx="139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807220BE-4D58-3272-813D-DBD2BEB3AC59}"/>
                    </a:ext>
                  </a:extLst>
                </p14:cNvPr>
                <p14:cNvContentPartPr/>
                <p14:nvPr/>
              </p14:nvContentPartPr>
              <p14:xfrm>
                <a:off x="1081120" y="2463080"/>
                <a:ext cx="195840" cy="315720"/>
              </p14:xfrm>
            </p:contentPart>
          </mc:Choice>
          <mc:Fallback xmlns="">
            <p:pic>
              <p:nvPicPr>
                <p:cNvPr id="67" name="Freihand 66">
                  <a:extLst>
                    <a:ext uri="{FF2B5EF4-FFF2-40B4-BE49-F238E27FC236}">
                      <a16:creationId xmlns:a16="http://schemas.microsoft.com/office/drawing/2014/main" id="{807220BE-4D58-3272-813D-DBD2BEB3AC59}"/>
                    </a:ext>
                  </a:extLst>
                </p:cNvPr>
                <p:cNvPicPr/>
                <p:nvPr/>
              </p:nvPicPr>
              <p:blipFill>
                <a:blip r:embed="rId81"/>
                <a:stretch>
                  <a:fillRect/>
                </a:stretch>
              </p:blipFill>
              <p:spPr>
                <a:xfrm>
                  <a:off x="1072480" y="2454440"/>
                  <a:ext cx="2134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28768FE4-A916-4F7B-B5F0-C8AA0DC24EBD}"/>
                    </a:ext>
                  </a:extLst>
                </p14:cNvPr>
                <p14:cNvContentPartPr/>
                <p14:nvPr/>
              </p14:nvContentPartPr>
              <p14:xfrm>
                <a:off x="1368760" y="2394320"/>
                <a:ext cx="106920" cy="113040"/>
              </p14:xfrm>
            </p:contentPart>
          </mc:Choice>
          <mc:Fallback xmlns="">
            <p:pic>
              <p:nvPicPr>
                <p:cNvPr id="68" name="Freihand 67">
                  <a:extLst>
                    <a:ext uri="{FF2B5EF4-FFF2-40B4-BE49-F238E27FC236}">
                      <a16:creationId xmlns:a16="http://schemas.microsoft.com/office/drawing/2014/main" id="{28768FE4-A916-4F7B-B5F0-C8AA0DC24EBD}"/>
                    </a:ext>
                  </a:extLst>
                </p:cNvPr>
                <p:cNvPicPr/>
                <p:nvPr/>
              </p:nvPicPr>
              <p:blipFill>
                <a:blip r:embed="rId83"/>
                <a:stretch>
                  <a:fillRect/>
                </a:stretch>
              </p:blipFill>
              <p:spPr>
                <a:xfrm>
                  <a:off x="1359760" y="2385320"/>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Freihand 68">
                  <a:extLst>
                    <a:ext uri="{FF2B5EF4-FFF2-40B4-BE49-F238E27FC236}">
                      <a16:creationId xmlns:a16="http://schemas.microsoft.com/office/drawing/2014/main" id="{1C752812-2399-57A9-B6A4-EACFA9BDF3FE}"/>
                    </a:ext>
                  </a:extLst>
                </p14:cNvPr>
                <p14:cNvContentPartPr/>
                <p14:nvPr/>
              </p14:nvContentPartPr>
              <p14:xfrm>
                <a:off x="1473880" y="2356160"/>
                <a:ext cx="92520" cy="221040"/>
              </p14:xfrm>
            </p:contentPart>
          </mc:Choice>
          <mc:Fallback xmlns="">
            <p:pic>
              <p:nvPicPr>
                <p:cNvPr id="69" name="Freihand 68">
                  <a:extLst>
                    <a:ext uri="{FF2B5EF4-FFF2-40B4-BE49-F238E27FC236}">
                      <a16:creationId xmlns:a16="http://schemas.microsoft.com/office/drawing/2014/main" id="{1C752812-2399-57A9-B6A4-EACFA9BDF3FE}"/>
                    </a:ext>
                  </a:extLst>
                </p:cNvPr>
                <p:cNvPicPr/>
                <p:nvPr/>
              </p:nvPicPr>
              <p:blipFill>
                <a:blip r:embed="rId85"/>
                <a:stretch>
                  <a:fillRect/>
                </a:stretch>
              </p:blipFill>
              <p:spPr>
                <a:xfrm>
                  <a:off x="1465240" y="2347520"/>
                  <a:ext cx="110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8A6EF341-17B0-2C6C-913B-B5021048B4AE}"/>
                    </a:ext>
                  </a:extLst>
                </p14:cNvPr>
                <p14:cNvContentPartPr/>
                <p14:nvPr/>
              </p14:nvContentPartPr>
              <p14:xfrm>
                <a:off x="1277320" y="2467400"/>
                <a:ext cx="372600" cy="398160"/>
              </p14:xfrm>
            </p:contentPart>
          </mc:Choice>
          <mc:Fallback xmlns="">
            <p:pic>
              <p:nvPicPr>
                <p:cNvPr id="70" name="Freihand 69">
                  <a:extLst>
                    <a:ext uri="{FF2B5EF4-FFF2-40B4-BE49-F238E27FC236}">
                      <a16:creationId xmlns:a16="http://schemas.microsoft.com/office/drawing/2014/main" id="{8A6EF341-17B0-2C6C-913B-B5021048B4AE}"/>
                    </a:ext>
                  </a:extLst>
                </p:cNvPr>
                <p:cNvPicPr/>
                <p:nvPr/>
              </p:nvPicPr>
              <p:blipFill>
                <a:blip r:embed="rId87"/>
                <a:stretch>
                  <a:fillRect/>
                </a:stretch>
              </p:blipFill>
              <p:spPr>
                <a:xfrm>
                  <a:off x="1268320" y="2458400"/>
                  <a:ext cx="3902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118DCA8D-B77A-B663-AA0B-7E2E9FAF4D2A}"/>
                    </a:ext>
                  </a:extLst>
                </p14:cNvPr>
                <p14:cNvContentPartPr/>
                <p14:nvPr/>
              </p14:nvContentPartPr>
              <p14:xfrm>
                <a:off x="1345360" y="2731640"/>
                <a:ext cx="132840" cy="259200"/>
              </p14:xfrm>
            </p:contentPart>
          </mc:Choice>
          <mc:Fallback xmlns="">
            <p:pic>
              <p:nvPicPr>
                <p:cNvPr id="71" name="Freihand 70">
                  <a:extLst>
                    <a:ext uri="{FF2B5EF4-FFF2-40B4-BE49-F238E27FC236}">
                      <a16:creationId xmlns:a16="http://schemas.microsoft.com/office/drawing/2014/main" id="{118DCA8D-B77A-B663-AA0B-7E2E9FAF4D2A}"/>
                    </a:ext>
                  </a:extLst>
                </p:cNvPr>
                <p:cNvPicPr/>
                <p:nvPr/>
              </p:nvPicPr>
              <p:blipFill>
                <a:blip r:embed="rId89"/>
                <a:stretch>
                  <a:fillRect/>
                </a:stretch>
              </p:blipFill>
              <p:spPr>
                <a:xfrm>
                  <a:off x="1336720" y="2722640"/>
                  <a:ext cx="150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Freihand 71">
                  <a:extLst>
                    <a:ext uri="{FF2B5EF4-FFF2-40B4-BE49-F238E27FC236}">
                      <a16:creationId xmlns:a16="http://schemas.microsoft.com/office/drawing/2014/main" id="{02ADD239-914B-6066-2CD4-5F4C20A18A1A}"/>
                    </a:ext>
                  </a:extLst>
                </p14:cNvPr>
                <p14:cNvContentPartPr/>
                <p14:nvPr/>
              </p14:nvContentPartPr>
              <p14:xfrm>
                <a:off x="1573600" y="2648840"/>
                <a:ext cx="176400" cy="161640"/>
              </p14:xfrm>
            </p:contentPart>
          </mc:Choice>
          <mc:Fallback xmlns="">
            <p:pic>
              <p:nvPicPr>
                <p:cNvPr id="72" name="Freihand 71">
                  <a:extLst>
                    <a:ext uri="{FF2B5EF4-FFF2-40B4-BE49-F238E27FC236}">
                      <a16:creationId xmlns:a16="http://schemas.microsoft.com/office/drawing/2014/main" id="{02ADD239-914B-6066-2CD4-5F4C20A18A1A}"/>
                    </a:ext>
                  </a:extLst>
                </p:cNvPr>
                <p:cNvPicPr/>
                <p:nvPr/>
              </p:nvPicPr>
              <p:blipFill>
                <a:blip r:embed="rId91"/>
                <a:stretch>
                  <a:fillRect/>
                </a:stretch>
              </p:blipFill>
              <p:spPr>
                <a:xfrm>
                  <a:off x="1564960" y="2640200"/>
                  <a:ext cx="19404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59248464-86E8-6695-AA13-9F9E9AEA22C1}"/>
                  </a:ext>
                </a:extLst>
              </p14:cNvPr>
              <p14:cNvContentPartPr/>
              <p14:nvPr/>
            </p14:nvContentPartPr>
            <p14:xfrm>
              <a:off x="1138720" y="5597240"/>
              <a:ext cx="825840" cy="612360"/>
            </p14:xfrm>
          </p:contentPart>
        </mc:Choice>
        <mc:Fallback xmlns="">
          <p:pic>
            <p:nvPicPr>
              <p:cNvPr id="74" name="Freihand 73">
                <a:extLst>
                  <a:ext uri="{FF2B5EF4-FFF2-40B4-BE49-F238E27FC236}">
                    <a16:creationId xmlns:a16="http://schemas.microsoft.com/office/drawing/2014/main" id="{59248464-86E8-6695-AA13-9F9E9AEA22C1}"/>
                  </a:ext>
                </a:extLst>
              </p:cNvPr>
              <p:cNvPicPr/>
              <p:nvPr/>
            </p:nvPicPr>
            <p:blipFill>
              <a:blip r:embed="rId93"/>
              <a:stretch>
                <a:fillRect/>
              </a:stretch>
            </p:blipFill>
            <p:spPr>
              <a:xfrm>
                <a:off x="1129720" y="5588240"/>
                <a:ext cx="84348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D9858387-2F12-DB47-3AB1-9B70A8E914DC}"/>
                  </a:ext>
                </a:extLst>
              </p14:cNvPr>
              <p14:cNvContentPartPr/>
              <p14:nvPr/>
            </p14:nvContentPartPr>
            <p14:xfrm>
              <a:off x="4411120" y="4917560"/>
              <a:ext cx="3804840" cy="1903680"/>
            </p14:xfrm>
          </p:contentPart>
        </mc:Choice>
        <mc:Fallback xmlns="">
          <p:pic>
            <p:nvPicPr>
              <p:cNvPr id="75" name="Freihand 74">
                <a:extLst>
                  <a:ext uri="{FF2B5EF4-FFF2-40B4-BE49-F238E27FC236}">
                    <a16:creationId xmlns:a16="http://schemas.microsoft.com/office/drawing/2014/main" id="{D9858387-2F12-DB47-3AB1-9B70A8E914DC}"/>
                  </a:ext>
                </a:extLst>
              </p:cNvPr>
              <p:cNvPicPr/>
              <p:nvPr/>
            </p:nvPicPr>
            <p:blipFill>
              <a:blip r:embed="rId95"/>
              <a:stretch>
                <a:fillRect/>
              </a:stretch>
            </p:blipFill>
            <p:spPr>
              <a:xfrm>
                <a:off x="4402120" y="4908560"/>
                <a:ext cx="3822480" cy="1921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8" name="Freihand 27">
                <a:extLst>
                  <a:ext uri="{FF2B5EF4-FFF2-40B4-BE49-F238E27FC236}">
                    <a16:creationId xmlns:a16="http://schemas.microsoft.com/office/drawing/2014/main" id="{968DE425-E88F-4028-8773-717396D7B88D}"/>
                  </a:ext>
                </a:extLst>
              </p14:cNvPr>
              <p14:cNvContentPartPr/>
              <p14:nvPr/>
            </p14:nvContentPartPr>
            <p14:xfrm>
              <a:off x="7325667" y="1024987"/>
              <a:ext cx="2011320" cy="55800"/>
            </p14:xfrm>
          </p:contentPart>
        </mc:Choice>
        <mc:Fallback>
          <p:pic>
            <p:nvPicPr>
              <p:cNvPr id="28" name="Freihand 27">
                <a:extLst>
                  <a:ext uri="{FF2B5EF4-FFF2-40B4-BE49-F238E27FC236}">
                    <a16:creationId xmlns:a16="http://schemas.microsoft.com/office/drawing/2014/main" id="{968DE425-E88F-4028-8773-717396D7B88D}"/>
                  </a:ext>
                </a:extLst>
              </p:cNvPr>
              <p:cNvPicPr/>
              <p:nvPr/>
            </p:nvPicPr>
            <p:blipFill>
              <a:blip r:embed="rId97"/>
              <a:stretch>
                <a:fillRect/>
              </a:stretch>
            </p:blipFill>
            <p:spPr>
              <a:xfrm>
                <a:off x="7321347" y="1020667"/>
                <a:ext cx="2019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6" name="Freihand 35">
                <a:extLst>
                  <a:ext uri="{FF2B5EF4-FFF2-40B4-BE49-F238E27FC236}">
                    <a16:creationId xmlns:a16="http://schemas.microsoft.com/office/drawing/2014/main" id="{67224743-48BB-4E19-A4FF-DCA9A3F6B35A}"/>
                  </a:ext>
                </a:extLst>
              </p14:cNvPr>
              <p14:cNvContentPartPr/>
              <p14:nvPr/>
            </p14:nvContentPartPr>
            <p14:xfrm>
              <a:off x="7323867" y="793147"/>
              <a:ext cx="259560" cy="344520"/>
            </p14:xfrm>
          </p:contentPart>
        </mc:Choice>
        <mc:Fallback>
          <p:pic>
            <p:nvPicPr>
              <p:cNvPr id="36" name="Freihand 35">
                <a:extLst>
                  <a:ext uri="{FF2B5EF4-FFF2-40B4-BE49-F238E27FC236}">
                    <a16:creationId xmlns:a16="http://schemas.microsoft.com/office/drawing/2014/main" id="{67224743-48BB-4E19-A4FF-DCA9A3F6B35A}"/>
                  </a:ext>
                </a:extLst>
              </p:cNvPr>
              <p:cNvPicPr/>
              <p:nvPr/>
            </p:nvPicPr>
            <p:blipFill>
              <a:blip r:embed="rId99"/>
              <a:stretch>
                <a:fillRect/>
              </a:stretch>
            </p:blipFill>
            <p:spPr>
              <a:xfrm>
                <a:off x="7319547" y="788827"/>
                <a:ext cx="26820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6" name="Freihand 45">
                <a:extLst>
                  <a:ext uri="{FF2B5EF4-FFF2-40B4-BE49-F238E27FC236}">
                    <a16:creationId xmlns:a16="http://schemas.microsoft.com/office/drawing/2014/main" id="{E89ED16A-96FE-4715-841D-DB1E1FEAA9C4}"/>
                  </a:ext>
                </a:extLst>
              </p14:cNvPr>
              <p14:cNvContentPartPr/>
              <p14:nvPr/>
            </p14:nvContentPartPr>
            <p14:xfrm>
              <a:off x="883827" y="5127187"/>
              <a:ext cx="137880" cy="110160"/>
            </p14:xfrm>
          </p:contentPart>
        </mc:Choice>
        <mc:Fallback>
          <p:pic>
            <p:nvPicPr>
              <p:cNvPr id="46" name="Freihand 45">
                <a:extLst>
                  <a:ext uri="{FF2B5EF4-FFF2-40B4-BE49-F238E27FC236}">
                    <a16:creationId xmlns:a16="http://schemas.microsoft.com/office/drawing/2014/main" id="{E89ED16A-96FE-4715-841D-DB1E1FEAA9C4}"/>
                  </a:ext>
                </a:extLst>
              </p:cNvPr>
              <p:cNvPicPr/>
              <p:nvPr/>
            </p:nvPicPr>
            <p:blipFill>
              <a:blip r:embed="rId101"/>
              <a:stretch>
                <a:fillRect/>
              </a:stretch>
            </p:blipFill>
            <p:spPr>
              <a:xfrm>
                <a:off x="879507" y="5122867"/>
                <a:ext cx="146520" cy="118800"/>
              </a:xfrm>
              <a:prstGeom prst="rect">
                <a:avLst/>
              </a:prstGeom>
            </p:spPr>
          </p:pic>
        </mc:Fallback>
      </mc:AlternateContent>
      <p:grpSp>
        <p:nvGrpSpPr>
          <p:cNvPr id="76" name="Gruppieren 75">
            <a:extLst>
              <a:ext uri="{FF2B5EF4-FFF2-40B4-BE49-F238E27FC236}">
                <a16:creationId xmlns:a16="http://schemas.microsoft.com/office/drawing/2014/main" id="{B64A7526-CCB5-46FB-8177-DE38E3F064E2}"/>
              </a:ext>
            </a:extLst>
          </p:cNvPr>
          <p:cNvGrpSpPr/>
          <p:nvPr/>
        </p:nvGrpSpPr>
        <p:grpSpPr>
          <a:xfrm>
            <a:off x="7948107" y="1459507"/>
            <a:ext cx="1133640" cy="32040"/>
            <a:chOff x="7948107" y="1459507"/>
            <a:chExt cx="1133640" cy="32040"/>
          </a:xfrm>
        </p:grpSpPr>
        <mc:AlternateContent xmlns:mc="http://schemas.openxmlformats.org/markup-compatibility/2006">
          <mc:Choice xmlns:p14="http://schemas.microsoft.com/office/powerpoint/2010/main" Requires="p14">
            <p:contentPart p14:bwMode="auto" r:id="rId102">
              <p14:nvContentPartPr>
                <p14:cNvPr id="52" name="Freihand 51">
                  <a:extLst>
                    <a:ext uri="{FF2B5EF4-FFF2-40B4-BE49-F238E27FC236}">
                      <a16:creationId xmlns:a16="http://schemas.microsoft.com/office/drawing/2014/main" id="{E2A1F81F-E49E-472B-A604-2E38B0C99DD6}"/>
                    </a:ext>
                  </a:extLst>
                </p14:cNvPr>
                <p14:cNvContentPartPr/>
                <p14:nvPr/>
              </p14:nvContentPartPr>
              <p14:xfrm>
                <a:off x="7999947" y="1460227"/>
                <a:ext cx="32760" cy="4680"/>
              </p14:xfrm>
            </p:contentPart>
          </mc:Choice>
          <mc:Fallback>
            <p:pic>
              <p:nvPicPr>
                <p:cNvPr id="52" name="Freihand 51">
                  <a:extLst>
                    <a:ext uri="{FF2B5EF4-FFF2-40B4-BE49-F238E27FC236}">
                      <a16:creationId xmlns:a16="http://schemas.microsoft.com/office/drawing/2014/main" id="{E2A1F81F-E49E-472B-A604-2E38B0C99DD6}"/>
                    </a:ext>
                  </a:extLst>
                </p:cNvPr>
                <p:cNvPicPr/>
                <p:nvPr/>
              </p:nvPicPr>
              <p:blipFill>
                <a:blip r:embed="rId103"/>
                <a:stretch>
                  <a:fillRect/>
                </a:stretch>
              </p:blipFill>
              <p:spPr>
                <a:xfrm>
                  <a:off x="7995627" y="1455907"/>
                  <a:ext cx="41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2DDD3D22-D310-4DA4-8D52-2AD6B378C167}"/>
                    </a:ext>
                  </a:extLst>
                </p14:cNvPr>
                <p14:cNvContentPartPr/>
                <p14:nvPr/>
              </p14:nvContentPartPr>
              <p14:xfrm>
                <a:off x="7948107" y="1459507"/>
                <a:ext cx="1133640" cy="32040"/>
              </p14:xfrm>
            </p:contentPart>
          </mc:Choice>
          <mc:Fallback>
            <p:pic>
              <p:nvPicPr>
                <p:cNvPr id="66" name="Freihand 65">
                  <a:extLst>
                    <a:ext uri="{FF2B5EF4-FFF2-40B4-BE49-F238E27FC236}">
                      <a16:creationId xmlns:a16="http://schemas.microsoft.com/office/drawing/2014/main" id="{2DDD3D22-D310-4DA4-8D52-2AD6B378C167}"/>
                    </a:ext>
                  </a:extLst>
                </p:cNvPr>
                <p:cNvPicPr/>
                <p:nvPr/>
              </p:nvPicPr>
              <p:blipFill>
                <a:blip r:embed="rId105"/>
                <a:stretch>
                  <a:fillRect/>
                </a:stretch>
              </p:blipFill>
              <p:spPr>
                <a:xfrm>
                  <a:off x="7943787" y="1455187"/>
                  <a:ext cx="1142280" cy="40680"/>
                </a:xfrm>
                <a:prstGeom prst="rect">
                  <a:avLst/>
                </a:prstGeom>
              </p:spPr>
            </p:pic>
          </mc:Fallback>
        </mc:AlternateContent>
      </p:grpSp>
      <p:grpSp>
        <p:nvGrpSpPr>
          <p:cNvPr id="80" name="Gruppieren 79">
            <a:extLst>
              <a:ext uri="{FF2B5EF4-FFF2-40B4-BE49-F238E27FC236}">
                <a16:creationId xmlns:a16="http://schemas.microsoft.com/office/drawing/2014/main" id="{0FEC481B-170F-4E55-ABCF-5C4F1968801E}"/>
              </a:ext>
            </a:extLst>
          </p:cNvPr>
          <p:cNvGrpSpPr/>
          <p:nvPr/>
        </p:nvGrpSpPr>
        <p:grpSpPr>
          <a:xfrm>
            <a:off x="2291067" y="3233947"/>
            <a:ext cx="49680" cy="1156680"/>
            <a:chOff x="2291067" y="3233947"/>
            <a:chExt cx="49680" cy="1156680"/>
          </a:xfrm>
        </p:grpSpPr>
        <mc:AlternateContent xmlns:mc="http://schemas.openxmlformats.org/markup-compatibility/2006">
          <mc:Choice xmlns:p14="http://schemas.microsoft.com/office/powerpoint/2010/main" Requires="p14">
            <p:contentPart p14:bwMode="auto" r:id="rId106">
              <p14:nvContentPartPr>
                <p14:cNvPr id="77" name="Freihand 76">
                  <a:extLst>
                    <a:ext uri="{FF2B5EF4-FFF2-40B4-BE49-F238E27FC236}">
                      <a16:creationId xmlns:a16="http://schemas.microsoft.com/office/drawing/2014/main" id="{A878F464-1C50-4DE3-95C8-864DCB49867C}"/>
                    </a:ext>
                  </a:extLst>
                </p14:cNvPr>
                <p14:cNvContentPartPr/>
                <p14:nvPr/>
              </p14:nvContentPartPr>
              <p14:xfrm>
                <a:off x="2296107" y="4288027"/>
                <a:ext cx="18000" cy="78480"/>
              </p14:xfrm>
            </p:contentPart>
          </mc:Choice>
          <mc:Fallback>
            <p:pic>
              <p:nvPicPr>
                <p:cNvPr id="77" name="Freihand 76">
                  <a:extLst>
                    <a:ext uri="{FF2B5EF4-FFF2-40B4-BE49-F238E27FC236}">
                      <a16:creationId xmlns:a16="http://schemas.microsoft.com/office/drawing/2014/main" id="{A878F464-1C50-4DE3-95C8-864DCB49867C}"/>
                    </a:ext>
                  </a:extLst>
                </p:cNvPr>
                <p:cNvPicPr/>
                <p:nvPr/>
              </p:nvPicPr>
              <p:blipFill>
                <a:blip r:embed="rId107"/>
                <a:stretch>
                  <a:fillRect/>
                </a:stretch>
              </p:blipFill>
              <p:spPr>
                <a:xfrm>
                  <a:off x="2291787" y="4283707"/>
                  <a:ext cx="26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Freihand 77">
                  <a:extLst>
                    <a:ext uri="{FF2B5EF4-FFF2-40B4-BE49-F238E27FC236}">
                      <a16:creationId xmlns:a16="http://schemas.microsoft.com/office/drawing/2014/main" id="{CBDA94E8-881F-466A-856F-2EA5BC7DD6E7}"/>
                    </a:ext>
                  </a:extLst>
                </p14:cNvPr>
                <p14:cNvContentPartPr/>
                <p14:nvPr/>
              </p14:nvContentPartPr>
              <p14:xfrm>
                <a:off x="2305107" y="3251587"/>
                <a:ext cx="9000" cy="1139040"/>
              </p14:xfrm>
            </p:contentPart>
          </mc:Choice>
          <mc:Fallback>
            <p:pic>
              <p:nvPicPr>
                <p:cNvPr id="78" name="Freihand 77">
                  <a:extLst>
                    <a:ext uri="{FF2B5EF4-FFF2-40B4-BE49-F238E27FC236}">
                      <a16:creationId xmlns:a16="http://schemas.microsoft.com/office/drawing/2014/main" id="{CBDA94E8-881F-466A-856F-2EA5BC7DD6E7}"/>
                    </a:ext>
                  </a:extLst>
                </p:cNvPr>
                <p:cNvPicPr/>
                <p:nvPr/>
              </p:nvPicPr>
              <p:blipFill>
                <a:blip r:embed="rId109"/>
                <a:stretch>
                  <a:fillRect/>
                </a:stretch>
              </p:blipFill>
              <p:spPr>
                <a:xfrm>
                  <a:off x="2300787" y="3247267"/>
                  <a:ext cx="17640" cy="1147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Freihand 78">
                  <a:extLst>
                    <a:ext uri="{FF2B5EF4-FFF2-40B4-BE49-F238E27FC236}">
                      <a16:creationId xmlns:a16="http://schemas.microsoft.com/office/drawing/2014/main" id="{AB0AD77E-E2F4-464C-8303-35973277C898}"/>
                    </a:ext>
                  </a:extLst>
                </p14:cNvPr>
                <p14:cNvContentPartPr/>
                <p14:nvPr/>
              </p14:nvContentPartPr>
              <p14:xfrm>
                <a:off x="2291067" y="3233947"/>
                <a:ext cx="49680" cy="99360"/>
              </p14:xfrm>
            </p:contentPart>
          </mc:Choice>
          <mc:Fallback>
            <p:pic>
              <p:nvPicPr>
                <p:cNvPr id="79" name="Freihand 78">
                  <a:extLst>
                    <a:ext uri="{FF2B5EF4-FFF2-40B4-BE49-F238E27FC236}">
                      <a16:creationId xmlns:a16="http://schemas.microsoft.com/office/drawing/2014/main" id="{AB0AD77E-E2F4-464C-8303-35973277C898}"/>
                    </a:ext>
                  </a:extLst>
                </p:cNvPr>
                <p:cNvPicPr/>
                <p:nvPr/>
              </p:nvPicPr>
              <p:blipFill>
                <a:blip r:embed="rId111"/>
                <a:stretch>
                  <a:fillRect/>
                </a:stretch>
              </p:blipFill>
              <p:spPr>
                <a:xfrm>
                  <a:off x="2286747" y="3229627"/>
                  <a:ext cx="5832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81" name="Freihand 80">
                <a:extLst>
                  <a:ext uri="{FF2B5EF4-FFF2-40B4-BE49-F238E27FC236}">
                    <a16:creationId xmlns:a16="http://schemas.microsoft.com/office/drawing/2014/main" id="{F7BC15ED-22AA-41FB-A3E7-1534B3F5A32A}"/>
                  </a:ext>
                </a:extLst>
              </p14:cNvPr>
              <p14:cNvContentPartPr/>
              <p14:nvPr/>
            </p14:nvContentPartPr>
            <p14:xfrm>
              <a:off x="5328027" y="1613227"/>
              <a:ext cx="549000" cy="566280"/>
            </p14:xfrm>
          </p:contentPart>
        </mc:Choice>
        <mc:Fallback>
          <p:pic>
            <p:nvPicPr>
              <p:cNvPr id="81" name="Freihand 80">
                <a:extLst>
                  <a:ext uri="{FF2B5EF4-FFF2-40B4-BE49-F238E27FC236}">
                    <a16:creationId xmlns:a16="http://schemas.microsoft.com/office/drawing/2014/main" id="{F7BC15ED-22AA-41FB-A3E7-1534B3F5A32A}"/>
                  </a:ext>
                </a:extLst>
              </p:cNvPr>
              <p:cNvPicPr/>
              <p:nvPr/>
            </p:nvPicPr>
            <p:blipFill>
              <a:blip r:embed="rId113"/>
              <a:stretch>
                <a:fillRect/>
              </a:stretch>
            </p:blipFill>
            <p:spPr>
              <a:xfrm>
                <a:off x="5323707" y="1608907"/>
                <a:ext cx="55764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2" name="Freihand 81">
                <a:extLst>
                  <a:ext uri="{FF2B5EF4-FFF2-40B4-BE49-F238E27FC236}">
                    <a16:creationId xmlns:a16="http://schemas.microsoft.com/office/drawing/2014/main" id="{53CAB0B2-D55E-44D2-8123-D66198F12E91}"/>
                  </a:ext>
                </a:extLst>
              </p14:cNvPr>
              <p14:cNvContentPartPr/>
              <p14:nvPr/>
            </p14:nvContentPartPr>
            <p14:xfrm>
              <a:off x="1607787" y="3696547"/>
              <a:ext cx="39960" cy="59760"/>
            </p14:xfrm>
          </p:contentPart>
        </mc:Choice>
        <mc:Fallback>
          <p:pic>
            <p:nvPicPr>
              <p:cNvPr id="82" name="Freihand 81">
                <a:extLst>
                  <a:ext uri="{FF2B5EF4-FFF2-40B4-BE49-F238E27FC236}">
                    <a16:creationId xmlns:a16="http://schemas.microsoft.com/office/drawing/2014/main" id="{53CAB0B2-D55E-44D2-8123-D66198F12E91}"/>
                  </a:ext>
                </a:extLst>
              </p:cNvPr>
              <p:cNvPicPr/>
              <p:nvPr/>
            </p:nvPicPr>
            <p:blipFill>
              <a:blip r:embed="rId115"/>
              <a:stretch>
                <a:fillRect/>
              </a:stretch>
            </p:blipFill>
            <p:spPr>
              <a:xfrm>
                <a:off x="1603467" y="3692227"/>
                <a:ext cx="48600" cy="68400"/>
              </a:xfrm>
              <a:prstGeom prst="rect">
                <a:avLst/>
              </a:prstGeom>
            </p:spPr>
          </p:pic>
        </mc:Fallback>
      </mc:AlternateContent>
      <p:grpSp>
        <p:nvGrpSpPr>
          <p:cNvPr id="85" name="Gruppieren 84">
            <a:extLst>
              <a:ext uri="{FF2B5EF4-FFF2-40B4-BE49-F238E27FC236}">
                <a16:creationId xmlns:a16="http://schemas.microsoft.com/office/drawing/2014/main" id="{F0697C7D-E51D-4C3E-88F0-33263D6FD9DF}"/>
              </a:ext>
            </a:extLst>
          </p:cNvPr>
          <p:cNvGrpSpPr/>
          <p:nvPr/>
        </p:nvGrpSpPr>
        <p:grpSpPr>
          <a:xfrm>
            <a:off x="4565547" y="4932427"/>
            <a:ext cx="3556800" cy="1872360"/>
            <a:chOff x="4565547" y="4932427"/>
            <a:chExt cx="3556800" cy="1872360"/>
          </a:xfrm>
        </p:grpSpPr>
        <mc:AlternateContent xmlns:mc="http://schemas.openxmlformats.org/markup-compatibility/2006">
          <mc:Choice xmlns:p14="http://schemas.microsoft.com/office/powerpoint/2010/main" Requires="p14">
            <p:contentPart p14:bwMode="auto" r:id="rId116">
              <p14:nvContentPartPr>
                <p14:cNvPr id="83" name="Freihand 82">
                  <a:extLst>
                    <a:ext uri="{FF2B5EF4-FFF2-40B4-BE49-F238E27FC236}">
                      <a16:creationId xmlns:a16="http://schemas.microsoft.com/office/drawing/2014/main" id="{9CD4CDCA-151E-4D41-9646-DCCACFAADE75}"/>
                    </a:ext>
                  </a:extLst>
                </p14:cNvPr>
                <p14:cNvContentPartPr/>
                <p14:nvPr/>
              </p14:nvContentPartPr>
              <p14:xfrm>
                <a:off x="6190227" y="4932427"/>
                <a:ext cx="186840" cy="159480"/>
              </p14:xfrm>
            </p:contentPart>
          </mc:Choice>
          <mc:Fallback>
            <p:pic>
              <p:nvPicPr>
                <p:cNvPr id="83" name="Freihand 82">
                  <a:extLst>
                    <a:ext uri="{FF2B5EF4-FFF2-40B4-BE49-F238E27FC236}">
                      <a16:creationId xmlns:a16="http://schemas.microsoft.com/office/drawing/2014/main" id="{9CD4CDCA-151E-4D41-9646-DCCACFAADE75}"/>
                    </a:ext>
                  </a:extLst>
                </p:cNvPr>
                <p:cNvPicPr/>
                <p:nvPr/>
              </p:nvPicPr>
              <p:blipFill>
                <a:blip r:embed="rId117"/>
                <a:stretch>
                  <a:fillRect/>
                </a:stretch>
              </p:blipFill>
              <p:spPr>
                <a:xfrm>
                  <a:off x="6185907" y="4928107"/>
                  <a:ext cx="195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4" name="Freihand 83">
                  <a:extLst>
                    <a:ext uri="{FF2B5EF4-FFF2-40B4-BE49-F238E27FC236}">
                      <a16:creationId xmlns:a16="http://schemas.microsoft.com/office/drawing/2014/main" id="{A4FD2729-D2F0-4D75-BA23-D6F05AC8E45E}"/>
                    </a:ext>
                  </a:extLst>
                </p14:cNvPr>
                <p14:cNvContentPartPr/>
                <p14:nvPr/>
              </p14:nvContentPartPr>
              <p14:xfrm>
                <a:off x="4565547" y="4979587"/>
                <a:ext cx="3556800" cy="1825200"/>
              </p14:xfrm>
            </p:contentPart>
          </mc:Choice>
          <mc:Fallback>
            <p:pic>
              <p:nvPicPr>
                <p:cNvPr id="84" name="Freihand 83">
                  <a:extLst>
                    <a:ext uri="{FF2B5EF4-FFF2-40B4-BE49-F238E27FC236}">
                      <a16:creationId xmlns:a16="http://schemas.microsoft.com/office/drawing/2014/main" id="{A4FD2729-D2F0-4D75-BA23-D6F05AC8E45E}"/>
                    </a:ext>
                  </a:extLst>
                </p:cNvPr>
                <p:cNvPicPr/>
                <p:nvPr/>
              </p:nvPicPr>
              <p:blipFill>
                <a:blip r:embed="rId119"/>
                <a:stretch>
                  <a:fillRect/>
                </a:stretch>
              </p:blipFill>
              <p:spPr>
                <a:xfrm>
                  <a:off x="4561227" y="4975267"/>
                  <a:ext cx="3565440" cy="1833840"/>
                </a:xfrm>
                <a:prstGeom prst="rect">
                  <a:avLst/>
                </a:prstGeom>
              </p:spPr>
            </p:pic>
          </mc:Fallback>
        </mc:AlternateContent>
      </p:grpSp>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CC7CC2F-000C-4DE8-98D2-407D65C5F2AB}"/>
                  </a:ext>
                </a:extLst>
              </p14:cNvPr>
              <p14:cNvContentPartPr/>
              <p14:nvPr/>
            </p14:nvContentPartPr>
            <p14:xfrm>
              <a:off x="4053267" y="2842987"/>
              <a:ext cx="2203200" cy="83160"/>
            </p14:xfrm>
          </p:contentPart>
        </mc:Choice>
        <mc:Fallback xmlns="">
          <p:pic>
            <p:nvPicPr>
              <p:cNvPr id="2" name="Freihand 1">
                <a:extLst>
                  <a:ext uri="{FF2B5EF4-FFF2-40B4-BE49-F238E27FC236}">
                    <a16:creationId xmlns:a16="http://schemas.microsoft.com/office/drawing/2014/main" id="{3CC7CC2F-000C-4DE8-98D2-407D65C5F2AB}"/>
                  </a:ext>
                </a:extLst>
              </p:cNvPr>
              <p:cNvPicPr/>
              <p:nvPr/>
            </p:nvPicPr>
            <p:blipFill>
              <a:blip r:embed="rId5"/>
              <a:stretch>
                <a:fillRect/>
              </a:stretch>
            </p:blipFill>
            <p:spPr>
              <a:xfrm>
                <a:off x="4048947" y="2838667"/>
                <a:ext cx="2211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C486DA8-0CBA-445A-928F-D4FC5BE5BBDC}"/>
                  </a:ext>
                </a:extLst>
              </p14:cNvPr>
              <p14:cNvContentPartPr/>
              <p14:nvPr/>
            </p14:nvContentPartPr>
            <p14:xfrm>
              <a:off x="3493107" y="3796627"/>
              <a:ext cx="3370680" cy="36720"/>
            </p14:xfrm>
          </p:contentPart>
        </mc:Choice>
        <mc:Fallback xmlns="">
          <p:pic>
            <p:nvPicPr>
              <p:cNvPr id="3" name="Freihand 2">
                <a:extLst>
                  <a:ext uri="{FF2B5EF4-FFF2-40B4-BE49-F238E27FC236}">
                    <a16:creationId xmlns:a16="http://schemas.microsoft.com/office/drawing/2014/main" id="{DC486DA8-0CBA-445A-928F-D4FC5BE5BBDC}"/>
                  </a:ext>
                </a:extLst>
              </p:cNvPr>
              <p:cNvPicPr/>
              <p:nvPr/>
            </p:nvPicPr>
            <p:blipFill>
              <a:blip r:embed="rId7"/>
              <a:stretch>
                <a:fillRect/>
              </a:stretch>
            </p:blipFill>
            <p:spPr>
              <a:xfrm>
                <a:off x="3488787" y="3792307"/>
                <a:ext cx="3379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F55F3E0-DF39-4143-96A5-A9A851FEBFF0}"/>
                  </a:ext>
                </a:extLst>
              </p14:cNvPr>
              <p14:cNvContentPartPr/>
              <p14:nvPr/>
            </p14:nvContentPartPr>
            <p14:xfrm>
              <a:off x="2807667" y="4690867"/>
              <a:ext cx="5348160" cy="106560"/>
            </p14:xfrm>
          </p:contentPart>
        </mc:Choice>
        <mc:Fallback xmlns="">
          <p:pic>
            <p:nvPicPr>
              <p:cNvPr id="5" name="Freihand 4">
                <a:extLst>
                  <a:ext uri="{FF2B5EF4-FFF2-40B4-BE49-F238E27FC236}">
                    <a16:creationId xmlns:a16="http://schemas.microsoft.com/office/drawing/2014/main" id="{DF55F3E0-DF39-4143-96A5-A9A851FEBFF0}"/>
                  </a:ext>
                </a:extLst>
              </p:cNvPr>
              <p:cNvPicPr/>
              <p:nvPr/>
            </p:nvPicPr>
            <p:blipFill>
              <a:blip r:embed="rId9"/>
              <a:stretch>
                <a:fillRect/>
              </a:stretch>
            </p:blipFill>
            <p:spPr>
              <a:xfrm>
                <a:off x="2803347" y="4686547"/>
                <a:ext cx="5356800" cy="11520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C429A1B1-3A43-343A-89EA-EC56948C65F6}"/>
              </a:ext>
            </a:extLst>
          </p:cNvPr>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40457BB-EFA4-105C-BF32-5920B17F871D}"/>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740457BB-EFA4-105C-BF32-5920B17F871D}"/>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86763DF1-FB06-2F60-6A55-AE6CEBC37FB4}"/>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7" name="Textfeld 6">
            <a:extLst>
              <a:ext uri="{FF2B5EF4-FFF2-40B4-BE49-F238E27FC236}">
                <a16:creationId xmlns:a16="http://schemas.microsoft.com/office/drawing/2014/main" id="{E4B5455D-38A7-60B9-AFB0-EDE32A24334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8E8DF8E5-275E-FC39-675D-ECF1731C05AC}"/>
                  </a:ext>
                </a:extLst>
              </p14:cNvPr>
              <p14:cNvContentPartPr/>
              <p14:nvPr/>
            </p14:nvContentPartPr>
            <p14:xfrm>
              <a:off x="3254440" y="915800"/>
              <a:ext cx="1059120" cy="95040"/>
            </p14:xfrm>
          </p:contentPart>
        </mc:Choice>
        <mc:Fallback xmlns="">
          <p:pic>
            <p:nvPicPr>
              <p:cNvPr id="31" name="Freihand 30">
                <a:extLst>
                  <a:ext uri="{FF2B5EF4-FFF2-40B4-BE49-F238E27FC236}">
                    <a16:creationId xmlns:a16="http://schemas.microsoft.com/office/drawing/2014/main" id="{8E8DF8E5-275E-FC39-675D-ECF1731C05AC}"/>
                  </a:ext>
                </a:extLst>
              </p:cNvPr>
              <p:cNvPicPr/>
              <p:nvPr/>
            </p:nvPicPr>
            <p:blipFill>
              <a:blip r:embed="rId5"/>
              <a:stretch>
                <a:fillRect/>
              </a:stretch>
            </p:blipFill>
            <p:spPr>
              <a:xfrm>
                <a:off x="3245440" y="906800"/>
                <a:ext cx="1076760" cy="112680"/>
              </a:xfrm>
              <a:prstGeom prst="rect">
                <a:avLst/>
              </a:prstGeom>
            </p:spPr>
          </p:pic>
        </mc:Fallback>
      </mc:AlternateContent>
      <p:grpSp>
        <p:nvGrpSpPr>
          <p:cNvPr id="56" name="Gruppieren 55">
            <a:extLst>
              <a:ext uri="{FF2B5EF4-FFF2-40B4-BE49-F238E27FC236}">
                <a16:creationId xmlns:a16="http://schemas.microsoft.com/office/drawing/2014/main" id="{F9B70354-E4C8-7A72-D7A6-7696A161A801}"/>
              </a:ext>
            </a:extLst>
          </p:cNvPr>
          <p:cNvGrpSpPr/>
          <p:nvPr/>
        </p:nvGrpSpPr>
        <p:grpSpPr>
          <a:xfrm>
            <a:off x="6240280" y="532040"/>
            <a:ext cx="596520" cy="339120"/>
            <a:chOff x="6240280" y="532040"/>
            <a:chExt cx="596520" cy="339120"/>
          </a:xfrm>
        </p:grpSpPr>
        <mc:AlternateContent xmlns:mc="http://schemas.openxmlformats.org/markup-compatibility/2006" xmlns:p14="http://schemas.microsoft.com/office/powerpoint/2010/main">
          <mc:Choice Requires="p14">
            <p:contentPart p14:bwMode="auto" r:id="rId6">
              <p14:nvContentPartPr>
                <p14:cNvPr id="39" name="Freihand 38">
                  <a:extLst>
                    <a:ext uri="{FF2B5EF4-FFF2-40B4-BE49-F238E27FC236}">
                      <a16:creationId xmlns:a16="http://schemas.microsoft.com/office/drawing/2014/main" id="{C45A801E-5D2E-37DF-44BF-0DA419D12949}"/>
                    </a:ext>
                  </a:extLst>
                </p14:cNvPr>
                <p14:cNvContentPartPr/>
                <p14:nvPr/>
              </p14:nvContentPartPr>
              <p14:xfrm>
                <a:off x="6240280" y="532040"/>
                <a:ext cx="228240" cy="339120"/>
              </p14:xfrm>
            </p:contentPart>
          </mc:Choice>
          <mc:Fallback xmlns="">
            <p:pic>
              <p:nvPicPr>
                <p:cNvPr id="39" name="Freihand 38">
                  <a:extLst>
                    <a:ext uri="{FF2B5EF4-FFF2-40B4-BE49-F238E27FC236}">
                      <a16:creationId xmlns:a16="http://schemas.microsoft.com/office/drawing/2014/main" id="{C45A801E-5D2E-37DF-44BF-0DA419D12949}"/>
                    </a:ext>
                  </a:extLst>
                </p:cNvPr>
                <p:cNvPicPr/>
                <p:nvPr/>
              </p:nvPicPr>
              <p:blipFill>
                <a:blip r:embed="rId7"/>
                <a:stretch>
                  <a:fillRect/>
                </a:stretch>
              </p:blipFill>
              <p:spPr>
                <a:xfrm>
                  <a:off x="6231640" y="523040"/>
                  <a:ext cx="2458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Freihand 39">
                  <a:extLst>
                    <a:ext uri="{FF2B5EF4-FFF2-40B4-BE49-F238E27FC236}">
                      <a16:creationId xmlns:a16="http://schemas.microsoft.com/office/drawing/2014/main" id="{CEE9C32C-90FB-DE52-F6A0-597AA0A9EE51}"/>
                    </a:ext>
                  </a:extLst>
                </p14:cNvPr>
                <p14:cNvContentPartPr/>
                <p14:nvPr/>
              </p14:nvContentPartPr>
              <p14:xfrm>
                <a:off x="6604240" y="612680"/>
                <a:ext cx="194760" cy="11160"/>
              </p14:xfrm>
            </p:contentPart>
          </mc:Choice>
          <mc:Fallback xmlns="">
            <p:pic>
              <p:nvPicPr>
                <p:cNvPr id="40" name="Freihand 39">
                  <a:extLst>
                    <a:ext uri="{FF2B5EF4-FFF2-40B4-BE49-F238E27FC236}">
                      <a16:creationId xmlns:a16="http://schemas.microsoft.com/office/drawing/2014/main" id="{CEE9C32C-90FB-DE52-F6A0-597AA0A9EE51}"/>
                    </a:ext>
                  </a:extLst>
                </p:cNvPr>
                <p:cNvPicPr/>
                <p:nvPr/>
              </p:nvPicPr>
              <p:blipFill>
                <a:blip r:embed="rId9"/>
                <a:stretch>
                  <a:fillRect/>
                </a:stretch>
              </p:blipFill>
              <p:spPr>
                <a:xfrm>
                  <a:off x="6595600" y="603680"/>
                  <a:ext cx="21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25350B45-CEB2-5F26-6FD4-B52D860E4391}"/>
                    </a:ext>
                  </a:extLst>
                </p14:cNvPr>
                <p14:cNvContentPartPr/>
                <p14:nvPr/>
              </p14:nvContentPartPr>
              <p14:xfrm>
                <a:off x="6681280" y="668120"/>
                <a:ext cx="155520" cy="29880"/>
              </p14:xfrm>
            </p:contentPart>
          </mc:Choice>
          <mc:Fallback xmlns="">
            <p:pic>
              <p:nvPicPr>
                <p:cNvPr id="41" name="Freihand 40">
                  <a:extLst>
                    <a:ext uri="{FF2B5EF4-FFF2-40B4-BE49-F238E27FC236}">
                      <a16:creationId xmlns:a16="http://schemas.microsoft.com/office/drawing/2014/main" id="{25350B45-CEB2-5F26-6FD4-B52D860E4391}"/>
                    </a:ext>
                  </a:extLst>
                </p:cNvPr>
                <p:cNvPicPr/>
                <p:nvPr/>
              </p:nvPicPr>
              <p:blipFill>
                <a:blip r:embed="rId11"/>
                <a:stretch>
                  <a:fillRect/>
                </a:stretch>
              </p:blipFill>
              <p:spPr>
                <a:xfrm>
                  <a:off x="6672280" y="659480"/>
                  <a:ext cx="173160" cy="47520"/>
                </a:xfrm>
                <a:prstGeom prst="rect">
                  <a:avLst/>
                </a:prstGeom>
              </p:spPr>
            </p:pic>
          </mc:Fallback>
        </mc:AlternateContent>
      </p:grpSp>
      <p:grpSp>
        <p:nvGrpSpPr>
          <p:cNvPr id="55" name="Gruppieren 54">
            <a:extLst>
              <a:ext uri="{FF2B5EF4-FFF2-40B4-BE49-F238E27FC236}">
                <a16:creationId xmlns:a16="http://schemas.microsoft.com/office/drawing/2014/main" id="{772E9312-6158-9F50-08E9-F532D21469B3}"/>
              </a:ext>
            </a:extLst>
          </p:cNvPr>
          <p:cNvGrpSpPr/>
          <p:nvPr/>
        </p:nvGrpSpPr>
        <p:grpSpPr>
          <a:xfrm>
            <a:off x="7118320" y="452480"/>
            <a:ext cx="264600" cy="273960"/>
            <a:chOff x="7118320" y="452480"/>
            <a:chExt cx="264600" cy="273960"/>
          </a:xfrm>
        </p:grpSpPr>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1D42A44D-A1A5-3316-9538-E39E6AD7147E}"/>
                    </a:ext>
                  </a:extLst>
                </p14:cNvPr>
                <p14:cNvContentPartPr/>
                <p14:nvPr/>
              </p14:nvContentPartPr>
              <p14:xfrm>
                <a:off x="7118320" y="452480"/>
                <a:ext cx="161640" cy="273960"/>
              </p14:xfrm>
            </p:contentPart>
          </mc:Choice>
          <mc:Fallback xmlns="">
            <p:pic>
              <p:nvPicPr>
                <p:cNvPr id="42" name="Freihand 41">
                  <a:extLst>
                    <a:ext uri="{FF2B5EF4-FFF2-40B4-BE49-F238E27FC236}">
                      <a16:creationId xmlns:a16="http://schemas.microsoft.com/office/drawing/2014/main" id="{1D42A44D-A1A5-3316-9538-E39E6AD7147E}"/>
                    </a:ext>
                  </a:extLst>
                </p:cNvPr>
                <p:cNvPicPr/>
                <p:nvPr/>
              </p:nvPicPr>
              <p:blipFill>
                <a:blip r:embed="rId13"/>
                <a:stretch>
                  <a:fillRect/>
                </a:stretch>
              </p:blipFill>
              <p:spPr>
                <a:xfrm>
                  <a:off x="7109320" y="443480"/>
                  <a:ext cx="1792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314DD17D-A6CA-4242-2B95-1A2DDE42D301}"/>
                    </a:ext>
                  </a:extLst>
                </p14:cNvPr>
                <p14:cNvContentPartPr/>
                <p14:nvPr/>
              </p14:nvContentPartPr>
              <p14:xfrm>
                <a:off x="7306960" y="466880"/>
                <a:ext cx="45000" cy="250560"/>
              </p14:xfrm>
            </p:contentPart>
          </mc:Choice>
          <mc:Fallback xmlns="">
            <p:pic>
              <p:nvPicPr>
                <p:cNvPr id="43" name="Freihand 42">
                  <a:extLst>
                    <a:ext uri="{FF2B5EF4-FFF2-40B4-BE49-F238E27FC236}">
                      <a16:creationId xmlns:a16="http://schemas.microsoft.com/office/drawing/2014/main" id="{314DD17D-A6CA-4242-2B95-1A2DDE42D301}"/>
                    </a:ext>
                  </a:extLst>
                </p:cNvPr>
                <p:cNvPicPr/>
                <p:nvPr/>
              </p:nvPicPr>
              <p:blipFill>
                <a:blip r:embed="rId15"/>
                <a:stretch>
                  <a:fillRect/>
                </a:stretch>
              </p:blipFill>
              <p:spPr>
                <a:xfrm>
                  <a:off x="7297960" y="458240"/>
                  <a:ext cx="626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00A5CC6F-ABF0-3FDB-5065-8F3BB6437F72}"/>
                    </a:ext>
                  </a:extLst>
                </p14:cNvPr>
                <p14:cNvContentPartPr/>
                <p14:nvPr/>
              </p14:nvContentPartPr>
              <p14:xfrm>
                <a:off x="7212280" y="572360"/>
                <a:ext cx="170640" cy="32400"/>
              </p14:xfrm>
            </p:contentPart>
          </mc:Choice>
          <mc:Fallback xmlns="">
            <p:pic>
              <p:nvPicPr>
                <p:cNvPr id="44" name="Freihand 43">
                  <a:extLst>
                    <a:ext uri="{FF2B5EF4-FFF2-40B4-BE49-F238E27FC236}">
                      <a16:creationId xmlns:a16="http://schemas.microsoft.com/office/drawing/2014/main" id="{00A5CC6F-ABF0-3FDB-5065-8F3BB6437F72}"/>
                    </a:ext>
                  </a:extLst>
                </p:cNvPr>
                <p:cNvPicPr/>
                <p:nvPr/>
              </p:nvPicPr>
              <p:blipFill>
                <a:blip r:embed="rId17"/>
                <a:stretch>
                  <a:fillRect/>
                </a:stretch>
              </p:blipFill>
              <p:spPr>
                <a:xfrm>
                  <a:off x="7203640" y="563360"/>
                  <a:ext cx="188280" cy="50040"/>
                </a:xfrm>
                <a:prstGeom prst="rect">
                  <a:avLst/>
                </a:prstGeom>
              </p:spPr>
            </p:pic>
          </mc:Fallback>
        </mc:AlternateContent>
      </p:grpSp>
      <p:grpSp>
        <p:nvGrpSpPr>
          <p:cNvPr id="54" name="Gruppieren 53">
            <a:extLst>
              <a:ext uri="{FF2B5EF4-FFF2-40B4-BE49-F238E27FC236}">
                <a16:creationId xmlns:a16="http://schemas.microsoft.com/office/drawing/2014/main" id="{B37F9102-0DB1-4BC7-2748-0AB4EE944E4F}"/>
              </a:ext>
            </a:extLst>
          </p:cNvPr>
          <p:cNvGrpSpPr/>
          <p:nvPr/>
        </p:nvGrpSpPr>
        <p:grpSpPr>
          <a:xfrm>
            <a:off x="7572280" y="380120"/>
            <a:ext cx="1323360" cy="392400"/>
            <a:chOff x="7572280" y="380120"/>
            <a:chExt cx="1323360" cy="392400"/>
          </a:xfrm>
        </p:grpSpPr>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1CD4AB23-D6EE-05C3-FF2F-A8DB4F45F23D}"/>
                    </a:ext>
                  </a:extLst>
                </p14:cNvPr>
                <p14:cNvContentPartPr/>
                <p14:nvPr/>
              </p14:nvContentPartPr>
              <p14:xfrm>
                <a:off x="7671280" y="477680"/>
                <a:ext cx="23040" cy="260640"/>
              </p14:xfrm>
            </p:contentPart>
          </mc:Choice>
          <mc:Fallback xmlns="">
            <p:pic>
              <p:nvPicPr>
                <p:cNvPr id="45" name="Freihand 44">
                  <a:extLst>
                    <a:ext uri="{FF2B5EF4-FFF2-40B4-BE49-F238E27FC236}">
                      <a16:creationId xmlns:a16="http://schemas.microsoft.com/office/drawing/2014/main" id="{1CD4AB23-D6EE-05C3-FF2F-A8DB4F45F23D}"/>
                    </a:ext>
                  </a:extLst>
                </p:cNvPr>
                <p:cNvPicPr/>
                <p:nvPr/>
              </p:nvPicPr>
              <p:blipFill>
                <a:blip r:embed="rId19"/>
                <a:stretch>
                  <a:fillRect/>
                </a:stretch>
              </p:blipFill>
              <p:spPr>
                <a:xfrm>
                  <a:off x="7662640" y="469040"/>
                  <a:ext cx="406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Freihand 45">
                  <a:extLst>
                    <a:ext uri="{FF2B5EF4-FFF2-40B4-BE49-F238E27FC236}">
                      <a16:creationId xmlns:a16="http://schemas.microsoft.com/office/drawing/2014/main" id="{70DAF1A0-D0C4-AE45-AAE7-1BA1BBB4F2D4}"/>
                    </a:ext>
                  </a:extLst>
                </p14:cNvPr>
                <p14:cNvContentPartPr/>
                <p14:nvPr/>
              </p14:nvContentPartPr>
              <p14:xfrm>
                <a:off x="7572280" y="496760"/>
                <a:ext cx="247680" cy="28800"/>
              </p14:xfrm>
            </p:contentPart>
          </mc:Choice>
          <mc:Fallback xmlns="">
            <p:pic>
              <p:nvPicPr>
                <p:cNvPr id="46" name="Freihand 45">
                  <a:extLst>
                    <a:ext uri="{FF2B5EF4-FFF2-40B4-BE49-F238E27FC236}">
                      <a16:creationId xmlns:a16="http://schemas.microsoft.com/office/drawing/2014/main" id="{70DAF1A0-D0C4-AE45-AAE7-1BA1BBB4F2D4}"/>
                    </a:ext>
                  </a:extLst>
                </p:cNvPr>
                <p:cNvPicPr/>
                <p:nvPr/>
              </p:nvPicPr>
              <p:blipFill>
                <a:blip r:embed="rId21"/>
                <a:stretch>
                  <a:fillRect/>
                </a:stretch>
              </p:blipFill>
              <p:spPr>
                <a:xfrm>
                  <a:off x="7563640" y="487760"/>
                  <a:ext cx="265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Freihand 46">
                  <a:extLst>
                    <a:ext uri="{FF2B5EF4-FFF2-40B4-BE49-F238E27FC236}">
                      <a16:creationId xmlns:a16="http://schemas.microsoft.com/office/drawing/2014/main" id="{D7BF51AF-9482-98C5-632C-B37E0AD5790F}"/>
                    </a:ext>
                  </a:extLst>
                </p14:cNvPr>
                <p14:cNvContentPartPr/>
                <p14:nvPr/>
              </p14:nvContentPartPr>
              <p14:xfrm>
                <a:off x="7608280" y="613760"/>
                <a:ext cx="168840" cy="30600"/>
              </p14:xfrm>
            </p:contentPart>
          </mc:Choice>
          <mc:Fallback xmlns="">
            <p:pic>
              <p:nvPicPr>
                <p:cNvPr id="47" name="Freihand 46">
                  <a:extLst>
                    <a:ext uri="{FF2B5EF4-FFF2-40B4-BE49-F238E27FC236}">
                      <a16:creationId xmlns:a16="http://schemas.microsoft.com/office/drawing/2014/main" id="{D7BF51AF-9482-98C5-632C-B37E0AD5790F}"/>
                    </a:ext>
                  </a:extLst>
                </p:cNvPr>
                <p:cNvPicPr/>
                <p:nvPr/>
              </p:nvPicPr>
              <p:blipFill>
                <a:blip r:embed="rId23"/>
                <a:stretch>
                  <a:fillRect/>
                </a:stretch>
              </p:blipFill>
              <p:spPr>
                <a:xfrm>
                  <a:off x="7599640" y="605120"/>
                  <a:ext cx="186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Freihand 47">
                  <a:extLst>
                    <a:ext uri="{FF2B5EF4-FFF2-40B4-BE49-F238E27FC236}">
                      <a16:creationId xmlns:a16="http://schemas.microsoft.com/office/drawing/2014/main" id="{9423505C-D95D-444B-0BFA-FC293C46F63A}"/>
                    </a:ext>
                  </a:extLst>
                </p14:cNvPr>
                <p14:cNvContentPartPr/>
                <p14:nvPr/>
              </p14:nvContentPartPr>
              <p14:xfrm>
                <a:off x="7949560" y="429800"/>
                <a:ext cx="130320" cy="321480"/>
              </p14:xfrm>
            </p:contentPart>
          </mc:Choice>
          <mc:Fallback xmlns="">
            <p:pic>
              <p:nvPicPr>
                <p:cNvPr id="48" name="Freihand 47">
                  <a:extLst>
                    <a:ext uri="{FF2B5EF4-FFF2-40B4-BE49-F238E27FC236}">
                      <a16:creationId xmlns:a16="http://schemas.microsoft.com/office/drawing/2014/main" id="{9423505C-D95D-444B-0BFA-FC293C46F63A}"/>
                    </a:ext>
                  </a:extLst>
                </p:cNvPr>
                <p:cNvPicPr/>
                <p:nvPr/>
              </p:nvPicPr>
              <p:blipFill>
                <a:blip r:embed="rId25"/>
                <a:stretch>
                  <a:fillRect/>
                </a:stretch>
              </p:blipFill>
              <p:spPr>
                <a:xfrm>
                  <a:off x="7940560" y="420800"/>
                  <a:ext cx="1479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Freihand 48">
                  <a:extLst>
                    <a:ext uri="{FF2B5EF4-FFF2-40B4-BE49-F238E27FC236}">
                      <a16:creationId xmlns:a16="http://schemas.microsoft.com/office/drawing/2014/main" id="{7520DF59-A91B-223E-7BB8-95022465D931}"/>
                    </a:ext>
                  </a:extLst>
                </p14:cNvPr>
                <p14:cNvContentPartPr/>
                <p14:nvPr/>
              </p14:nvContentPartPr>
              <p14:xfrm>
                <a:off x="8170240" y="464000"/>
                <a:ext cx="213480" cy="209160"/>
              </p14:xfrm>
            </p:contentPart>
          </mc:Choice>
          <mc:Fallback xmlns="">
            <p:pic>
              <p:nvPicPr>
                <p:cNvPr id="49" name="Freihand 48">
                  <a:extLst>
                    <a:ext uri="{FF2B5EF4-FFF2-40B4-BE49-F238E27FC236}">
                      <a16:creationId xmlns:a16="http://schemas.microsoft.com/office/drawing/2014/main" id="{7520DF59-A91B-223E-7BB8-95022465D931}"/>
                    </a:ext>
                  </a:extLst>
                </p:cNvPr>
                <p:cNvPicPr/>
                <p:nvPr/>
              </p:nvPicPr>
              <p:blipFill>
                <a:blip r:embed="rId27"/>
                <a:stretch>
                  <a:fillRect/>
                </a:stretch>
              </p:blipFill>
              <p:spPr>
                <a:xfrm>
                  <a:off x="8161240" y="455360"/>
                  <a:ext cx="231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14A34A5C-2EE2-CAC7-F508-A164C0286E3C}"/>
                    </a:ext>
                  </a:extLst>
                </p14:cNvPr>
                <p14:cNvContentPartPr/>
                <p14:nvPr/>
              </p14:nvContentPartPr>
              <p14:xfrm>
                <a:off x="8302000" y="625280"/>
                <a:ext cx="67320" cy="89280"/>
              </p14:xfrm>
            </p:contentPart>
          </mc:Choice>
          <mc:Fallback xmlns="">
            <p:pic>
              <p:nvPicPr>
                <p:cNvPr id="50" name="Freihand 49">
                  <a:extLst>
                    <a:ext uri="{FF2B5EF4-FFF2-40B4-BE49-F238E27FC236}">
                      <a16:creationId xmlns:a16="http://schemas.microsoft.com/office/drawing/2014/main" id="{14A34A5C-2EE2-CAC7-F508-A164C0286E3C}"/>
                    </a:ext>
                  </a:extLst>
                </p:cNvPr>
                <p:cNvPicPr/>
                <p:nvPr/>
              </p:nvPicPr>
              <p:blipFill>
                <a:blip r:embed="rId29"/>
                <a:stretch>
                  <a:fillRect/>
                </a:stretch>
              </p:blipFill>
              <p:spPr>
                <a:xfrm>
                  <a:off x="8293360" y="616280"/>
                  <a:ext cx="84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Freihand 50">
                  <a:extLst>
                    <a:ext uri="{FF2B5EF4-FFF2-40B4-BE49-F238E27FC236}">
                      <a16:creationId xmlns:a16="http://schemas.microsoft.com/office/drawing/2014/main" id="{732DD525-E13A-F220-5A1C-79DB785EAF62}"/>
                    </a:ext>
                  </a:extLst>
                </p14:cNvPr>
                <p14:cNvContentPartPr/>
                <p14:nvPr/>
              </p14:nvContentPartPr>
              <p14:xfrm>
                <a:off x="8486320" y="677480"/>
                <a:ext cx="21240" cy="95040"/>
              </p14:xfrm>
            </p:contentPart>
          </mc:Choice>
          <mc:Fallback xmlns="">
            <p:pic>
              <p:nvPicPr>
                <p:cNvPr id="51" name="Freihand 50">
                  <a:extLst>
                    <a:ext uri="{FF2B5EF4-FFF2-40B4-BE49-F238E27FC236}">
                      <a16:creationId xmlns:a16="http://schemas.microsoft.com/office/drawing/2014/main" id="{732DD525-E13A-F220-5A1C-79DB785EAF62}"/>
                    </a:ext>
                  </a:extLst>
                </p:cNvPr>
                <p:cNvPicPr/>
                <p:nvPr/>
              </p:nvPicPr>
              <p:blipFill>
                <a:blip r:embed="rId31"/>
                <a:stretch>
                  <a:fillRect/>
                </a:stretch>
              </p:blipFill>
              <p:spPr>
                <a:xfrm>
                  <a:off x="8477320" y="668840"/>
                  <a:ext cx="38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Freihand 51">
                  <a:extLst>
                    <a:ext uri="{FF2B5EF4-FFF2-40B4-BE49-F238E27FC236}">
                      <a16:creationId xmlns:a16="http://schemas.microsoft.com/office/drawing/2014/main" id="{3DD38E82-E482-A91B-AFDF-D945C6469ACB}"/>
                    </a:ext>
                  </a:extLst>
                </p14:cNvPr>
                <p14:cNvContentPartPr/>
                <p14:nvPr/>
              </p14:nvContentPartPr>
              <p14:xfrm>
                <a:off x="8595040" y="461840"/>
                <a:ext cx="135000" cy="208440"/>
              </p14:xfrm>
            </p:contentPart>
          </mc:Choice>
          <mc:Fallback xmlns="">
            <p:pic>
              <p:nvPicPr>
                <p:cNvPr id="52" name="Freihand 51">
                  <a:extLst>
                    <a:ext uri="{FF2B5EF4-FFF2-40B4-BE49-F238E27FC236}">
                      <a16:creationId xmlns:a16="http://schemas.microsoft.com/office/drawing/2014/main" id="{3DD38E82-E482-A91B-AFDF-D945C6469ACB}"/>
                    </a:ext>
                  </a:extLst>
                </p:cNvPr>
                <p:cNvPicPr/>
                <p:nvPr/>
              </p:nvPicPr>
              <p:blipFill>
                <a:blip r:embed="rId33"/>
                <a:stretch>
                  <a:fillRect/>
                </a:stretch>
              </p:blipFill>
              <p:spPr>
                <a:xfrm>
                  <a:off x="8586040" y="453200"/>
                  <a:ext cx="152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Freihand 52">
                  <a:extLst>
                    <a:ext uri="{FF2B5EF4-FFF2-40B4-BE49-F238E27FC236}">
                      <a16:creationId xmlns:a16="http://schemas.microsoft.com/office/drawing/2014/main" id="{183585B9-6CDD-1574-F2AD-8EC51ED5C60A}"/>
                    </a:ext>
                  </a:extLst>
                </p14:cNvPr>
                <p14:cNvContentPartPr/>
                <p14:nvPr/>
              </p14:nvContentPartPr>
              <p14:xfrm>
                <a:off x="8827960" y="380120"/>
                <a:ext cx="67680" cy="280440"/>
              </p14:xfrm>
            </p:contentPart>
          </mc:Choice>
          <mc:Fallback xmlns="">
            <p:pic>
              <p:nvPicPr>
                <p:cNvPr id="53" name="Freihand 52">
                  <a:extLst>
                    <a:ext uri="{FF2B5EF4-FFF2-40B4-BE49-F238E27FC236}">
                      <a16:creationId xmlns:a16="http://schemas.microsoft.com/office/drawing/2014/main" id="{183585B9-6CDD-1574-F2AD-8EC51ED5C60A}"/>
                    </a:ext>
                  </a:extLst>
                </p:cNvPr>
                <p:cNvPicPr/>
                <p:nvPr/>
              </p:nvPicPr>
              <p:blipFill>
                <a:blip r:embed="rId35"/>
                <a:stretch>
                  <a:fillRect/>
                </a:stretch>
              </p:blipFill>
              <p:spPr>
                <a:xfrm>
                  <a:off x="8819320" y="371120"/>
                  <a:ext cx="85320" cy="298080"/>
                </a:xfrm>
                <a:prstGeom prst="rect">
                  <a:avLst/>
                </a:prstGeom>
              </p:spPr>
            </p:pic>
          </mc:Fallback>
        </mc:AlternateContent>
      </p:grpSp>
      <p:grpSp>
        <p:nvGrpSpPr>
          <p:cNvPr id="287" name="Gruppieren 286">
            <a:extLst>
              <a:ext uri="{FF2B5EF4-FFF2-40B4-BE49-F238E27FC236}">
                <a16:creationId xmlns:a16="http://schemas.microsoft.com/office/drawing/2014/main" id="{E5B2D980-CBB7-5955-AA60-6BF20E9A50A0}"/>
              </a:ext>
            </a:extLst>
          </p:cNvPr>
          <p:cNvGrpSpPr/>
          <p:nvPr/>
        </p:nvGrpSpPr>
        <p:grpSpPr>
          <a:xfrm>
            <a:off x="857920" y="1169600"/>
            <a:ext cx="10728720" cy="5544720"/>
            <a:chOff x="857920" y="1169600"/>
            <a:chExt cx="10728720" cy="5544720"/>
          </a:xfrm>
        </p:grpSpPr>
        <mc:AlternateContent xmlns:mc="http://schemas.openxmlformats.org/markup-compatibility/2006" xmlns:p14="http://schemas.microsoft.com/office/powerpoint/2010/main">
          <mc:Choice Requires="p14">
            <p:contentPart p14:bwMode="auto" r:id="rId36">
              <p14:nvContentPartPr>
                <p14:cNvPr id="6" name="Freihand 5">
                  <a:extLst>
                    <a:ext uri="{FF2B5EF4-FFF2-40B4-BE49-F238E27FC236}">
                      <a16:creationId xmlns:a16="http://schemas.microsoft.com/office/drawing/2014/main" id="{9D9FD5E7-1599-C2F5-8041-84D527356661}"/>
                    </a:ext>
                  </a:extLst>
                </p14:cNvPr>
                <p14:cNvContentPartPr/>
                <p14:nvPr/>
              </p14:nvContentPartPr>
              <p14:xfrm>
                <a:off x="2641360" y="1184720"/>
                <a:ext cx="239040" cy="269280"/>
              </p14:xfrm>
            </p:contentPart>
          </mc:Choice>
          <mc:Fallback xmlns="">
            <p:pic>
              <p:nvPicPr>
                <p:cNvPr id="6" name="Freihand 5">
                  <a:extLst>
                    <a:ext uri="{FF2B5EF4-FFF2-40B4-BE49-F238E27FC236}">
                      <a16:creationId xmlns:a16="http://schemas.microsoft.com/office/drawing/2014/main" id="{9D9FD5E7-1599-C2F5-8041-84D527356661}"/>
                    </a:ext>
                  </a:extLst>
                </p:cNvPr>
                <p:cNvPicPr/>
                <p:nvPr/>
              </p:nvPicPr>
              <p:blipFill>
                <a:blip r:embed="rId37"/>
                <a:stretch>
                  <a:fillRect/>
                </a:stretch>
              </p:blipFill>
              <p:spPr>
                <a:xfrm>
                  <a:off x="2632720" y="1176080"/>
                  <a:ext cx="256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 name="Freihand 7">
                  <a:extLst>
                    <a:ext uri="{FF2B5EF4-FFF2-40B4-BE49-F238E27FC236}">
                      <a16:creationId xmlns:a16="http://schemas.microsoft.com/office/drawing/2014/main" id="{96A5A62B-F06D-BA4A-8693-CEF6256A133C}"/>
                    </a:ext>
                  </a:extLst>
                </p14:cNvPr>
                <p14:cNvContentPartPr/>
                <p14:nvPr/>
              </p14:nvContentPartPr>
              <p14:xfrm>
                <a:off x="3002800" y="1294520"/>
                <a:ext cx="27360" cy="150120"/>
              </p14:xfrm>
            </p:contentPart>
          </mc:Choice>
          <mc:Fallback xmlns="">
            <p:pic>
              <p:nvPicPr>
                <p:cNvPr id="8" name="Freihand 7">
                  <a:extLst>
                    <a:ext uri="{FF2B5EF4-FFF2-40B4-BE49-F238E27FC236}">
                      <a16:creationId xmlns:a16="http://schemas.microsoft.com/office/drawing/2014/main" id="{96A5A62B-F06D-BA4A-8693-CEF6256A133C}"/>
                    </a:ext>
                  </a:extLst>
                </p:cNvPr>
                <p:cNvPicPr/>
                <p:nvPr/>
              </p:nvPicPr>
              <p:blipFill>
                <a:blip r:embed="rId39"/>
                <a:stretch>
                  <a:fillRect/>
                </a:stretch>
              </p:blipFill>
              <p:spPr>
                <a:xfrm>
                  <a:off x="2993800" y="1285880"/>
                  <a:ext cx="45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Freihand 8">
                  <a:extLst>
                    <a:ext uri="{FF2B5EF4-FFF2-40B4-BE49-F238E27FC236}">
                      <a16:creationId xmlns:a16="http://schemas.microsoft.com/office/drawing/2014/main" id="{CB153C9E-4D80-5261-55E1-80765F23A439}"/>
                    </a:ext>
                  </a:extLst>
                </p14:cNvPr>
                <p14:cNvContentPartPr/>
                <p14:nvPr/>
              </p14:nvContentPartPr>
              <p14:xfrm>
                <a:off x="3094960" y="1240880"/>
                <a:ext cx="53280" cy="233640"/>
              </p14:xfrm>
            </p:contentPart>
          </mc:Choice>
          <mc:Fallback xmlns="">
            <p:pic>
              <p:nvPicPr>
                <p:cNvPr id="9" name="Freihand 8">
                  <a:extLst>
                    <a:ext uri="{FF2B5EF4-FFF2-40B4-BE49-F238E27FC236}">
                      <a16:creationId xmlns:a16="http://schemas.microsoft.com/office/drawing/2014/main" id="{CB153C9E-4D80-5261-55E1-80765F23A439}"/>
                    </a:ext>
                  </a:extLst>
                </p:cNvPr>
                <p:cNvPicPr/>
                <p:nvPr/>
              </p:nvPicPr>
              <p:blipFill>
                <a:blip r:embed="rId41"/>
                <a:stretch>
                  <a:fillRect/>
                </a:stretch>
              </p:blipFill>
              <p:spPr>
                <a:xfrm>
                  <a:off x="3085960" y="1231880"/>
                  <a:ext cx="70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 name="Freihand 9">
                  <a:extLst>
                    <a:ext uri="{FF2B5EF4-FFF2-40B4-BE49-F238E27FC236}">
                      <a16:creationId xmlns:a16="http://schemas.microsoft.com/office/drawing/2014/main" id="{4575C519-54FA-2E20-0163-65ABE51543DA}"/>
                    </a:ext>
                  </a:extLst>
                </p14:cNvPr>
                <p14:cNvContentPartPr/>
                <p14:nvPr/>
              </p14:nvContentPartPr>
              <p14:xfrm>
                <a:off x="2967880" y="1169600"/>
                <a:ext cx="266040" cy="24480"/>
              </p14:xfrm>
            </p:contentPart>
          </mc:Choice>
          <mc:Fallback xmlns="">
            <p:pic>
              <p:nvPicPr>
                <p:cNvPr id="10" name="Freihand 9">
                  <a:extLst>
                    <a:ext uri="{FF2B5EF4-FFF2-40B4-BE49-F238E27FC236}">
                      <a16:creationId xmlns:a16="http://schemas.microsoft.com/office/drawing/2014/main" id="{4575C519-54FA-2E20-0163-65ABE51543DA}"/>
                    </a:ext>
                  </a:extLst>
                </p:cNvPr>
                <p:cNvPicPr/>
                <p:nvPr/>
              </p:nvPicPr>
              <p:blipFill>
                <a:blip r:embed="rId43"/>
                <a:stretch>
                  <a:fillRect/>
                </a:stretch>
              </p:blipFill>
              <p:spPr>
                <a:xfrm>
                  <a:off x="2959240" y="1160600"/>
                  <a:ext cx="283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 name="Freihand 10">
                  <a:extLst>
                    <a:ext uri="{FF2B5EF4-FFF2-40B4-BE49-F238E27FC236}">
                      <a16:creationId xmlns:a16="http://schemas.microsoft.com/office/drawing/2014/main" id="{2BBE3EDE-7407-5C83-89AF-521DB35C019A}"/>
                    </a:ext>
                  </a:extLst>
                </p14:cNvPr>
                <p14:cNvContentPartPr/>
                <p14:nvPr/>
              </p14:nvContentPartPr>
              <p14:xfrm>
                <a:off x="2677360" y="1528880"/>
                <a:ext cx="514800" cy="84240"/>
              </p14:xfrm>
            </p:contentPart>
          </mc:Choice>
          <mc:Fallback xmlns="">
            <p:pic>
              <p:nvPicPr>
                <p:cNvPr id="11" name="Freihand 10">
                  <a:extLst>
                    <a:ext uri="{FF2B5EF4-FFF2-40B4-BE49-F238E27FC236}">
                      <a16:creationId xmlns:a16="http://schemas.microsoft.com/office/drawing/2014/main" id="{2BBE3EDE-7407-5C83-89AF-521DB35C019A}"/>
                    </a:ext>
                  </a:extLst>
                </p:cNvPr>
                <p:cNvPicPr/>
                <p:nvPr/>
              </p:nvPicPr>
              <p:blipFill>
                <a:blip r:embed="rId45"/>
                <a:stretch>
                  <a:fillRect/>
                </a:stretch>
              </p:blipFill>
              <p:spPr>
                <a:xfrm>
                  <a:off x="2668360" y="1520240"/>
                  <a:ext cx="53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 name="Freihand 11">
                  <a:extLst>
                    <a:ext uri="{FF2B5EF4-FFF2-40B4-BE49-F238E27FC236}">
                      <a16:creationId xmlns:a16="http://schemas.microsoft.com/office/drawing/2014/main" id="{F62932D9-1C1E-0BD3-F589-1200BCB198FA}"/>
                    </a:ext>
                  </a:extLst>
                </p14:cNvPr>
                <p14:cNvContentPartPr/>
                <p14:nvPr/>
              </p14:nvContentPartPr>
              <p14:xfrm>
                <a:off x="2599240" y="1666400"/>
                <a:ext cx="248040" cy="281520"/>
              </p14:xfrm>
            </p:contentPart>
          </mc:Choice>
          <mc:Fallback xmlns="">
            <p:pic>
              <p:nvPicPr>
                <p:cNvPr id="12" name="Freihand 11">
                  <a:extLst>
                    <a:ext uri="{FF2B5EF4-FFF2-40B4-BE49-F238E27FC236}">
                      <a16:creationId xmlns:a16="http://schemas.microsoft.com/office/drawing/2014/main" id="{F62932D9-1C1E-0BD3-F589-1200BCB198FA}"/>
                    </a:ext>
                  </a:extLst>
                </p:cNvPr>
                <p:cNvPicPr/>
                <p:nvPr/>
              </p:nvPicPr>
              <p:blipFill>
                <a:blip r:embed="rId47"/>
                <a:stretch>
                  <a:fillRect/>
                </a:stretch>
              </p:blipFill>
              <p:spPr>
                <a:xfrm>
                  <a:off x="2590240" y="1657400"/>
                  <a:ext cx="265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B3859B4B-3329-164A-B860-DFF2C1A6B02C}"/>
                    </a:ext>
                  </a:extLst>
                </p14:cNvPr>
                <p14:cNvContentPartPr/>
                <p14:nvPr/>
              </p14:nvContentPartPr>
              <p14:xfrm>
                <a:off x="2966800" y="1706720"/>
                <a:ext cx="156600" cy="231840"/>
              </p14:xfrm>
            </p:contentPart>
          </mc:Choice>
          <mc:Fallback xmlns="">
            <p:pic>
              <p:nvPicPr>
                <p:cNvPr id="15" name="Freihand 14">
                  <a:extLst>
                    <a:ext uri="{FF2B5EF4-FFF2-40B4-BE49-F238E27FC236}">
                      <a16:creationId xmlns:a16="http://schemas.microsoft.com/office/drawing/2014/main" id="{B3859B4B-3329-164A-B860-DFF2C1A6B02C}"/>
                    </a:ext>
                  </a:extLst>
                </p:cNvPr>
                <p:cNvPicPr/>
                <p:nvPr/>
              </p:nvPicPr>
              <p:blipFill>
                <a:blip r:embed="rId49"/>
                <a:stretch>
                  <a:fillRect/>
                </a:stretch>
              </p:blipFill>
              <p:spPr>
                <a:xfrm>
                  <a:off x="2957800" y="1698080"/>
                  <a:ext cx="174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EA0691D2-C337-0695-C0C2-BC884E04AB73}"/>
                    </a:ext>
                  </a:extLst>
                </p14:cNvPr>
                <p14:cNvContentPartPr/>
                <p14:nvPr/>
              </p14:nvContentPartPr>
              <p14:xfrm>
                <a:off x="3063280" y="1856840"/>
                <a:ext cx="135360" cy="87480"/>
              </p14:xfrm>
            </p:contentPart>
          </mc:Choice>
          <mc:Fallback xmlns="">
            <p:pic>
              <p:nvPicPr>
                <p:cNvPr id="16" name="Freihand 15">
                  <a:extLst>
                    <a:ext uri="{FF2B5EF4-FFF2-40B4-BE49-F238E27FC236}">
                      <a16:creationId xmlns:a16="http://schemas.microsoft.com/office/drawing/2014/main" id="{EA0691D2-C337-0695-C0C2-BC884E04AB73}"/>
                    </a:ext>
                  </a:extLst>
                </p:cNvPr>
                <p:cNvPicPr/>
                <p:nvPr/>
              </p:nvPicPr>
              <p:blipFill>
                <a:blip r:embed="rId51"/>
                <a:stretch>
                  <a:fillRect/>
                </a:stretch>
              </p:blipFill>
              <p:spPr>
                <a:xfrm>
                  <a:off x="3054280" y="1848200"/>
                  <a:ext cx="153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 name="Freihand 16">
                  <a:extLst>
                    <a:ext uri="{FF2B5EF4-FFF2-40B4-BE49-F238E27FC236}">
                      <a16:creationId xmlns:a16="http://schemas.microsoft.com/office/drawing/2014/main" id="{77AAAF8D-98D4-6537-B7C5-6125B91AC035}"/>
                    </a:ext>
                  </a:extLst>
                </p14:cNvPr>
                <p14:cNvContentPartPr/>
                <p14:nvPr/>
              </p14:nvContentPartPr>
              <p14:xfrm>
                <a:off x="3468280" y="1570640"/>
                <a:ext cx="168840" cy="9720"/>
              </p14:xfrm>
            </p:contentPart>
          </mc:Choice>
          <mc:Fallback xmlns="">
            <p:pic>
              <p:nvPicPr>
                <p:cNvPr id="17" name="Freihand 16">
                  <a:extLst>
                    <a:ext uri="{FF2B5EF4-FFF2-40B4-BE49-F238E27FC236}">
                      <a16:creationId xmlns:a16="http://schemas.microsoft.com/office/drawing/2014/main" id="{77AAAF8D-98D4-6537-B7C5-6125B91AC035}"/>
                    </a:ext>
                  </a:extLst>
                </p:cNvPr>
                <p:cNvPicPr/>
                <p:nvPr/>
              </p:nvPicPr>
              <p:blipFill>
                <a:blip r:embed="rId53"/>
                <a:stretch>
                  <a:fillRect/>
                </a:stretch>
              </p:blipFill>
              <p:spPr>
                <a:xfrm>
                  <a:off x="3459280" y="1561640"/>
                  <a:ext cx="186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 name="Freihand 18">
                  <a:extLst>
                    <a:ext uri="{FF2B5EF4-FFF2-40B4-BE49-F238E27FC236}">
                      <a16:creationId xmlns:a16="http://schemas.microsoft.com/office/drawing/2014/main" id="{AA961C7F-A0C7-77C7-549D-34897BFF58BC}"/>
                    </a:ext>
                  </a:extLst>
                </p14:cNvPr>
                <p14:cNvContentPartPr/>
                <p14:nvPr/>
              </p14:nvContentPartPr>
              <p14:xfrm>
                <a:off x="3496360" y="1680440"/>
                <a:ext cx="191520" cy="18000"/>
              </p14:xfrm>
            </p:contentPart>
          </mc:Choice>
          <mc:Fallback xmlns="">
            <p:pic>
              <p:nvPicPr>
                <p:cNvPr id="19" name="Freihand 18">
                  <a:extLst>
                    <a:ext uri="{FF2B5EF4-FFF2-40B4-BE49-F238E27FC236}">
                      <a16:creationId xmlns:a16="http://schemas.microsoft.com/office/drawing/2014/main" id="{AA961C7F-A0C7-77C7-549D-34897BFF58BC}"/>
                    </a:ext>
                  </a:extLst>
                </p:cNvPr>
                <p:cNvPicPr/>
                <p:nvPr/>
              </p:nvPicPr>
              <p:blipFill>
                <a:blip r:embed="rId55"/>
                <a:stretch>
                  <a:fillRect/>
                </a:stretch>
              </p:blipFill>
              <p:spPr>
                <a:xfrm>
                  <a:off x="3487720" y="1671440"/>
                  <a:ext cx="209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 name="Freihand 19">
                  <a:extLst>
                    <a:ext uri="{FF2B5EF4-FFF2-40B4-BE49-F238E27FC236}">
                      <a16:creationId xmlns:a16="http://schemas.microsoft.com/office/drawing/2014/main" id="{AE32D061-9B1F-D9C8-3ED2-810D4C0F6A7B}"/>
                    </a:ext>
                  </a:extLst>
                </p14:cNvPr>
                <p14:cNvContentPartPr/>
                <p14:nvPr/>
              </p14:nvContentPartPr>
              <p14:xfrm>
                <a:off x="4064080" y="1497200"/>
                <a:ext cx="225720" cy="319320"/>
              </p14:xfrm>
            </p:contentPart>
          </mc:Choice>
          <mc:Fallback xmlns="">
            <p:pic>
              <p:nvPicPr>
                <p:cNvPr id="20" name="Freihand 19">
                  <a:extLst>
                    <a:ext uri="{FF2B5EF4-FFF2-40B4-BE49-F238E27FC236}">
                      <a16:creationId xmlns:a16="http://schemas.microsoft.com/office/drawing/2014/main" id="{AE32D061-9B1F-D9C8-3ED2-810D4C0F6A7B}"/>
                    </a:ext>
                  </a:extLst>
                </p:cNvPr>
                <p:cNvPicPr/>
                <p:nvPr/>
              </p:nvPicPr>
              <p:blipFill>
                <a:blip r:embed="rId57"/>
                <a:stretch>
                  <a:fillRect/>
                </a:stretch>
              </p:blipFill>
              <p:spPr>
                <a:xfrm>
                  <a:off x="4055440" y="1488560"/>
                  <a:ext cx="2433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 name="Freihand 20">
                  <a:extLst>
                    <a:ext uri="{FF2B5EF4-FFF2-40B4-BE49-F238E27FC236}">
                      <a16:creationId xmlns:a16="http://schemas.microsoft.com/office/drawing/2014/main" id="{73C162EF-E0F6-161F-87D4-9069ECBE7041}"/>
                    </a:ext>
                  </a:extLst>
                </p14:cNvPr>
                <p14:cNvContentPartPr/>
                <p14:nvPr/>
              </p14:nvContentPartPr>
              <p14:xfrm>
                <a:off x="4489600" y="1194080"/>
                <a:ext cx="219240" cy="290520"/>
              </p14:xfrm>
            </p:contentPart>
          </mc:Choice>
          <mc:Fallback xmlns="">
            <p:pic>
              <p:nvPicPr>
                <p:cNvPr id="21" name="Freihand 20">
                  <a:extLst>
                    <a:ext uri="{FF2B5EF4-FFF2-40B4-BE49-F238E27FC236}">
                      <a16:creationId xmlns:a16="http://schemas.microsoft.com/office/drawing/2014/main" id="{73C162EF-E0F6-161F-87D4-9069ECBE7041}"/>
                    </a:ext>
                  </a:extLst>
                </p:cNvPr>
                <p:cNvPicPr/>
                <p:nvPr/>
              </p:nvPicPr>
              <p:blipFill>
                <a:blip r:embed="rId59"/>
                <a:stretch>
                  <a:fillRect/>
                </a:stretch>
              </p:blipFill>
              <p:spPr>
                <a:xfrm>
                  <a:off x="4480600" y="1185080"/>
                  <a:ext cx="236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Freihand 21">
                  <a:extLst>
                    <a:ext uri="{FF2B5EF4-FFF2-40B4-BE49-F238E27FC236}">
                      <a16:creationId xmlns:a16="http://schemas.microsoft.com/office/drawing/2014/main" id="{7F8B9811-113B-DD68-0B7A-ADC10FC4B8D7}"/>
                    </a:ext>
                  </a:extLst>
                </p14:cNvPr>
                <p14:cNvContentPartPr/>
                <p14:nvPr/>
              </p14:nvContentPartPr>
              <p14:xfrm>
                <a:off x="4842040" y="1268600"/>
                <a:ext cx="74520" cy="106920"/>
              </p14:xfrm>
            </p:contentPart>
          </mc:Choice>
          <mc:Fallback xmlns="">
            <p:pic>
              <p:nvPicPr>
                <p:cNvPr id="22" name="Freihand 21">
                  <a:extLst>
                    <a:ext uri="{FF2B5EF4-FFF2-40B4-BE49-F238E27FC236}">
                      <a16:creationId xmlns:a16="http://schemas.microsoft.com/office/drawing/2014/main" id="{7F8B9811-113B-DD68-0B7A-ADC10FC4B8D7}"/>
                    </a:ext>
                  </a:extLst>
                </p:cNvPr>
                <p:cNvPicPr/>
                <p:nvPr/>
              </p:nvPicPr>
              <p:blipFill>
                <a:blip r:embed="rId61"/>
                <a:stretch>
                  <a:fillRect/>
                </a:stretch>
              </p:blipFill>
              <p:spPr>
                <a:xfrm>
                  <a:off x="4833400" y="1259600"/>
                  <a:ext cx="92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Freihand 22">
                  <a:extLst>
                    <a:ext uri="{FF2B5EF4-FFF2-40B4-BE49-F238E27FC236}">
                      <a16:creationId xmlns:a16="http://schemas.microsoft.com/office/drawing/2014/main" id="{42E284E2-A8F9-C3D6-5845-7C056B8522F0}"/>
                    </a:ext>
                  </a:extLst>
                </p14:cNvPr>
                <p14:cNvContentPartPr/>
                <p14:nvPr/>
              </p14:nvContentPartPr>
              <p14:xfrm>
                <a:off x="4897120" y="1252040"/>
                <a:ext cx="66600" cy="260280"/>
              </p14:xfrm>
            </p:contentPart>
          </mc:Choice>
          <mc:Fallback xmlns="">
            <p:pic>
              <p:nvPicPr>
                <p:cNvPr id="23" name="Freihand 22">
                  <a:extLst>
                    <a:ext uri="{FF2B5EF4-FFF2-40B4-BE49-F238E27FC236}">
                      <a16:creationId xmlns:a16="http://schemas.microsoft.com/office/drawing/2014/main" id="{42E284E2-A8F9-C3D6-5845-7C056B8522F0}"/>
                    </a:ext>
                  </a:extLst>
                </p:cNvPr>
                <p:cNvPicPr/>
                <p:nvPr/>
              </p:nvPicPr>
              <p:blipFill>
                <a:blip r:embed="rId63"/>
                <a:stretch>
                  <a:fillRect/>
                </a:stretch>
              </p:blipFill>
              <p:spPr>
                <a:xfrm>
                  <a:off x="4888480" y="1243400"/>
                  <a:ext cx="84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 name="Freihand 23">
                  <a:extLst>
                    <a:ext uri="{FF2B5EF4-FFF2-40B4-BE49-F238E27FC236}">
                      <a16:creationId xmlns:a16="http://schemas.microsoft.com/office/drawing/2014/main" id="{2F4C42D8-756F-45A9-3FA0-634348227271}"/>
                    </a:ext>
                  </a:extLst>
                </p14:cNvPr>
                <p14:cNvContentPartPr/>
                <p14:nvPr/>
              </p14:nvContentPartPr>
              <p14:xfrm>
                <a:off x="4545040" y="1502600"/>
                <a:ext cx="507600" cy="79920"/>
              </p14:xfrm>
            </p:contentPart>
          </mc:Choice>
          <mc:Fallback xmlns="">
            <p:pic>
              <p:nvPicPr>
                <p:cNvPr id="24" name="Freihand 23">
                  <a:extLst>
                    <a:ext uri="{FF2B5EF4-FFF2-40B4-BE49-F238E27FC236}">
                      <a16:creationId xmlns:a16="http://schemas.microsoft.com/office/drawing/2014/main" id="{2F4C42D8-756F-45A9-3FA0-634348227271}"/>
                    </a:ext>
                  </a:extLst>
                </p:cNvPr>
                <p:cNvPicPr/>
                <p:nvPr/>
              </p:nvPicPr>
              <p:blipFill>
                <a:blip r:embed="rId65"/>
                <a:stretch>
                  <a:fillRect/>
                </a:stretch>
              </p:blipFill>
              <p:spPr>
                <a:xfrm>
                  <a:off x="4536040" y="1493600"/>
                  <a:ext cx="525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 name="Freihand 24">
                  <a:extLst>
                    <a:ext uri="{FF2B5EF4-FFF2-40B4-BE49-F238E27FC236}">
                      <a16:creationId xmlns:a16="http://schemas.microsoft.com/office/drawing/2014/main" id="{E1CA2DFC-93CE-6556-F846-9A33572B3649}"/>
                    </a:ext>
                  </a:extLst>
                </p14:cNvPr>
                <p14:cNvContentPartPr/>
                <p14:nvPr/>
              </p14:nvContentPartPr>
              <p14:xfrm>
                <a:off x="4584280" y="1586120"/>
                <a:ext cx="192600" cy="276120"/>
              </p14:xfrm>
            </p:contentPart>
          </mc:Choice>
          <mc:Fallback xmlns="">
            <p:pic>
              <p:nvPicPr>
                <p:cNvPr id="25" name="Freihand 24">
                  <a:extLst>
                    <a:ext uri="{FF2B5EF4-FFF2-40B4-BE49-F238E27FC236}">
                      <a16:creationId xmlns:a16="http://schemas.microsoft.com/office/drawing/2014/main" id="{E1CA2DFC-93CE-6556-F846-9A33572B3649}"/>
                    </a:ext>
                  </a:extLst>
                </p:cNvPr>
                <p:cNvPicPr/>
                <p:nvPr/>
              </p:nvPicPr>
              <p:blipFill>
                <a:blip r:embed="rId67"/>
                <a:stretch>
                  <a:fillRect/>
                </a:stretch>
              </p:blipFill>
              <p:spPr>
                <a:xfrm>
                  <a:off x="4575640" y="1577120"/>
                  <a:ext cx="2102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 name="Freihand 25">
                  <a:extLst>
                    <a:ext uri="{FF2B5EF4-FFF2-40B4-BE49-F238E27FC236}">
                      <a16:creationId xmlns:a16="http://schemas.microsoft.com/office/drawing/2014/main" id="{F927E49D-DB02-C260-C459-BE2181CE88A8}"/>
                    </a:ext>
                  </a:extLst>
                </p14:cNvPr>
                <p14:cNvContentPartPr/>
                <p14:nvPr/>
              </p14:nvContentPartPr>
              <p14:xfrm>
                <a:off x="4843480" y="1561640"/>
                <a:ext cx="204840" cy="283320"/>
              </p14:xfrm>
            </p:contentPart>
          </mc:Choice>
          <mc:Fallback xmlns="">
            <p:pic>
              <p:nvPicPr>
                <p:cNvPr id="26" name="Freihand 25">
                  <a:extLst>
                    <a:ext uri="{FF2B5EF4-FFF2-40B4-BE49-F238E27FC236}">
                      <a16:creationId xmlns:a16="http://schemas.microsoft.com/office/drawing/2014/main" id="{F927E49D-DB02-C260-C459-BE2181CE88A8}"/>
                    </a:ext>
                  </a:extLst>
                </p:cNvPr>
                <p:cNvPicPr/>
                <p:nvPr/>
              </p:nvPicPr>
              <p:blipFill>
                <a:blip r:embed="rId69"/>
                <a:stretch>
                  <a:fillRect/>
                </a:stretch>
              </p:blipFill>
              <p:spPr>
                <a:xfrm>
                  <a:off x="4834480" y="1553000"/>
                  <a:ext cx="2224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Freihand 26">
                  <a:extLst>
                    <a:ext uri="{FF2B5EF4-FFF2-40B4-BE49-F238E27FC236}">
                      <a16:creationId xmlns:a16="http://schemas.microsoft.com/office/drawing/2014/main" id="{9E202090-0EF6-D637-8BD7-80C6823A36E0}"/>
                    </a:ext>
                  </a:extLst>
                </p14:cNvPr>
                <p14:cNvContentPartPr/>
                <p14:nvPr/>
              </p14:nvContentPartPr>
              <p14:xfrm>
                <a:off x="4992880" y="1718600"/>
                <a:ext cx="86040" cy="111960"/>
              </p14:xfrm>
            </p:contentPart>
          </mc:Choice>
          <mc:Fallback xmlns="">
            <p:pic>
              <p:nvPicPr>
                <p:cNvPr id="27" name="Freihand 26">
                  <a:extLst>
                    <a:ext uri="{FF2B5EF4-FFF2-40B4-BE49-F238E27FC236}">
                      <a16:creationId xmlns:a16="http://schemas.microsoft.com/office/drawing/2014/main" id="{9E202090-0EF6-D637-8BD7-80C6823A36E0}"/>
                    </a:ext>
                  </a:extLst>
                </p:cNvPr>
                <p:cNvPicPr/>
                <p:nvPr/>
              </p:nvPicPr>
              <p:blipFill>
                <a:blip r:embed="rId71"/>
                <a:stretch>
                  <a:fillRect/>
                </a:stretch>
              </p:blipFill>
              <p:spPr>
                <a:xfrm>
                  <a:off x="4984240" y="1709960"/>
                  <a:ext cx="103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 name="Freihand 31">
                  <a:extLst>
                    <a:ext uri="{FF2B5EF4-FFF2-40B4-BE49-F238E27FC236}">
                      <a16:creationId xmlns:a16="http://schemas.microsoft.com/office/drawing/2014/main" id="{FE568CCB-C110-55BB-D792-2EE9D3E4920E}"/>
                    </a:ext>
                  </a:extLst>
                </p14:cNvPr>
                <p14:cNvContentPartPr/>
                <p14:nvPr/>
              </p14:nvContentPartPr>
              <p14:xfrm>
                <a:off x="5365840" y="1522760"/>
                <a:ext cx="155520" cy="18720"/>
              </p14:xfrm>
            </p:contentPart>
          </mc:Choice>
          <mc:Fallback xmlns="">
            <p:pic>
              <p:nvPicPr>
                <p:cNvPr id="32" name="Freihand 31">
                  <a:extLst>
                    <a:ext uri="{FF2B5EF4-FFF2-40B4-BE49-F238E27FC236}">
                      <a16:creationId xmlns:a16="http://schemas.microsoft.com/office/drawing/2014/main" id="{FE568CCB-C110-55BB-D792-2EE9D3E4920E}"/>
                    </a:ext>
                  </a:extLst>
                </p:cNvPr>
                <p:cNvPicPr/>
                <p:nvPr/>
              </p:nvPicPr>
              <p:blipFill>
                <a:blip r:embed="rId73"/>
                <a:stretch>
                  <a:fillRect/>
                </a:stretch>
              </p:blipFill>
              <p:spPr>
                <a:xfrm>
                  <a:off x="5356840" y="1513760"/>
                  <a:ext cx="173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3" name="Freihand 32">
                  <a:extLst>
                    <a:ext uri="{FF2B5EF4-FFF2-40B4-BE49-F238E27FC236}">
                      <a16:creationId xmlns:a16="http://schemas.microsoft.com/office/drawing/2014/main" id="{A1F3F47E-DFEF-F4D0-6B98-26AD011FE129}"/>
                    </a:ext>
                  </a:extLst>
                </p14:cNvPr>
                <p14:cNvContentPartPr/>
                <p14:nvPr/>
              </p14:nvContentPartPr>
              <p14:xfrm>
                <a:off x="5759320" y="1395320"/>
                <a:ext cx="118440" cy="204120"/>
              </p14:xfrm>
            </p:contentPart>
          </mc:Choice>
          <mc:Fallback xmlns="">
            <p:pic>
              <p:nvPicPr>
                <p:cNvPr id="33" name="Freihand 32">
                  <a:extLst>
                    <a:ext uri="{FF2B5EF4-FFF2-40B4-BE49-F238E27FC236}">
                      <a16:creationId xmlns:a16="http://schemas.microsoft.com/office/drawing/2014/main" id="{A1F3F47E-DFEF-F4D0-6B98-26AD011FE129}"/>
                    </a:ext>
                  </a:extLst>
                </p:cNvPr>
                <p:cNvPicPr/>
                <p:nvPr/>
              </p:nvPicPr>
              <p:blipFill>
                <a:blip r:embed="rId75"/>
                <a:stretch>
                  <a:fillRect/>
                </a:stretch>
              </p:blipFill>
              <p:spPr>
                <a:xfrm>
                  <a:off x="5750320" y="1386320"/>
                  <a:ext cx="136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0A4E9F21-863B-B236-A565-BF8C118E0037}"/>
                    </a:ext>
                  </a:extLst>
                </p14:cNvPr>
                <p14:cNvContentPartPr/>
                <p14:nvPr/>
              </p14:nvContentPartPr>
              <p14:xfrm>
                <a:off x="5889280" y="1214960"/>
                <a:ext cx="11160" cy="2880"/>
              </p14:xfrm>
            </p:contentPart>
          </mc:Choice>
          <mc:Fallback xmlns="">
            <p:pic>
              <p:nvPicPr>
                <p:cNvPr id="34" name="Freihand 33">
                  <a:extLst>
                    <a:ext uri="{FF2B5EF4-FFF2-40B4-BE49-F238E27FC236}">
                      <a16:creationId xmlns:a16="http://schemas.microsoft.com/office/drawing/2014/main" id="{0A4E9F21-863B-B236-A565-BF8C118E0037}"/>
                    </a:ext>
                  </a:extLst>
                </p:cNvPr>
                <p:cNvPicPr/>
                <p:nvPr/>
              </p:nvPicPr>
              <p:blipFill>
                <a:blip r:embed="rId77"/>
                <a:stretch>
                  <a:fillRect/>
                </a:stretch>
              </p:blipFill>
              <p:spPr>
                <a:xfrm>
                  <a:off x="5880280" y="1205960"/>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9F64F77A-29D3-7F6A-09F1-A8B342B8A216}"/>
                    </a:ext>
                  </a:extLst>
                </p14:cNvPr>
                <p14:cNvContentPartPr/>
                <p14:nvPr/>
              </p14:nvContentPartPr>
              <p14:xfrm>
                <a:off x="6300400" y="1433120"/>
                <a:ext cx="258120" cy="14400"/>
              </p14:xfrm>
            </p:contentPart>
          </mc:Choice>
          <mc:Fallback xmlns="">
            <p:pic>
              <p:nvPicPr>
                <p:cNvPr id="36" name="Freihand 35">
                  <a:extLst>
                    <a:ext uri="{FF2B5EF4-FFF2-40B4-BE49-F238E27FC236}">
                      <a16:creationId xmlns:a16="http://schemas.microsoft.com/office/drawing/2014/main" id="{9F64F77A-29D3-7F6A-09F1-A8B342B8A216}"/>
                    </a:ext>
                  </a:extLst>
                </p:cNvPr>
                <p:cNvPicPr/>
                <p:nvPr/>
              </p:nvPicPr>
              <p:blipFill>
                <a:blip r:embed="rId79"/>
                <a:stretch>
                  <a:fillRect/>
                </a:stretch>
              </p:blipFill>
              <p:spPr>
                <a:xfrm>
                  <a:off x="6291400" y="1424120"/>
                  <a:ext cx="275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7" name="Freihand 36">
                  <a:extLst>
                    <a:ext uri="{FF2B5EF4-FFF2-40B4-BE49-F238E27FC236}">
                      <a16:creationId xmlns:a16="http://schemas.microsoft.com/office/drawing/2014/main" id="{0E2F73C7-362C-327E-E2A9-33BBB88FD17B}"/>
                    </a:ext>
                  </a:extLst>
                </p14:cNvPr>
                <p14:cNvContentPartPr/>
                <p14:nvPr/>
              </p14:nvContentPartPr>
              <p14:xfrm>
                <a:off x="6351520" y="1544720"/>
                <a:ext cx="238680" cy="6840"/>
              </p14:xfrm>
            </p:contentPart>
          </mc:Choice>
          <mc:Fallback xmlns="">
            <p:pic>
              <p:nvPicPr>
                <p:cNvPr id="37" name="Freihand 36">
                  <a:extLst>
                    <a:ext uri="{FF2B5EF4-FFF2-40B4-BE49-F238E27FC236}">
                      <a16:creationId xmlns:a16="http://schemas.microsoft.com/office/drawing/2014/main" id="{0E2F73C7-362C-327E-E2A9-33BBB88FD17B}"/>
                    </a:ext>
                  </a:extLst>
                </p:cNvPr>
                <p:cNvPicPr/>
                <p:nvPr/>
              </p:nvPicPr>
              <p:blipFill>
                <a:blip r:embed="rId81"/>
                <a:stretch>
                  <a:fillRect/>
                </a:stretch>
              </p:blipFill>
              <p:spPr>
                <a:xfrm>
                  <a:off x="6342520" y="1535720"/>
                  <a:ext cx="256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 name="Freihand 37">
                  <a:extLst>
                    <a:ext uri="{FF2B5EF4-FFF2-40B4-BE49-F238E27FC236}">
                      <a16:creationId xmlns:a16="http://schemas.microsoft.com/office/drawing/2014/main" id="{8BA68BC5-52D6-CFC0-8E2A-49041049EFBA}"/>
                    </a:ext>
                  </a:extLst>
                </p14:cNvPr>
                <p14:cNvContentPartPr/>
                <p14:nvPr/>
              </p14:nvContentPartPr>
              <p14:xfrm>
                <a:off x="6932560" y="1289120"/>
                <a:ext cx="205200" cy="270720"/>
              </p14:xfrm>
            </p:contentPart>
          </mc:Choice>
          <mc:Fallback xmlns="">
            <p:pic>
              <p:nvPicPr>
                <p:cNvPr id="38" name="Freihand 37">
                  <a:extLst>
                    <a:ext uri="{FF2B5EF4-FFF2-40B4-BE49-F238E27FC236}">
                      <a16:creationId xmlns:a16="http://schemas.microsoft.com/office/drawing/2014/main" id="{8BA68BC5-52D6-CFC0-8E2A-49041049EFBA}"/>
                    </a:ext>
                  </a:extLst>
                </p:cNvPr>
                <p:cNvPicPr/>
                <p:nvPr/>
              </p:nvPicPr>
              <p:blipFill>
                <a:blip r:embed="rId83"/>
                <a:stretch>
                  <a:fillRect/>
                </a:stretch>
              </p:blipFill>
              <p:spPr>
                <a:xfrm>
                  <a:off x="6923560" y="1280480"/>
                  <a:ext cx="222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234CE35A-A7DF-1FE9-8223-169153ED02DA}"/>
                    </a:ext>
                  </a:extLst>
                </p14:cNvPr>
                <p14:cNvContentPartPr/>
                <p14:nvPr/>
              </p14:nvContentPartPr>
              <p14:xfrm>
                <a:off x="4002880" y="2254280"/>
                <a:ext cx="227520" cy="39600"/>
              </p14:xfrm>
            </p:contentPart>
          </mc:Choice>
          <mc:Fallback xmlns="">
            <p:pic>
              <p:nvPicPr>
                <p:cNvPr id="57" name="Freihand 56">
                  <a:extLst>
                    <a:ext uri="{FF2B5EF4-FFF2-40B4-BE49-F238E27FC236}">
                      <a16:creationId xmlns:a16="http://schemas.microsoft.com/office/drawing/2014/main" id="{234CE35A-A7DF-1FE9-8223-169153ED02DA}"/>
                    </a:ext>
                  </a:extLst>
                </p:cNvPr>
                <p:cNvPicPr/>
                <p:nvPr/>
              </p:nvPicPr>
              <p:blipFill>
                <a:blip r:embed="rId85"/>
                <a:stretch>
                  <a:fillRect/>
                </a:stretch>
              </p:blipFill>
              <p:spPr>
                <a:xfrm>
                  <a:off x="3994240" y="2245280"/>
                  <a:ext cx="245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BD9F67A6-F4E2-3446-EE82-BA35FEA41432}"/>
                    </a:ext>
                  </a:extLst>
                </p14:cNvPr>
                <p14:cNvContentPartPr/>
                <p14:nvPr/>
              </p14:nvContentPartPr>
              <p14:xfrm>
                <a:off x="4023760" y="2367680"/>
                <a:ext cx="147240" cy="21960"/>
              </p14:xfrm>
            </p:contentPart>
          </mc:Choice>
          <mc:Fallback xmlns="">
            <p:pic>
              <p:nvPicPr>
                <p:cNvPr id="58" name="Freihand 57">
                  <a:extLst>
                    <a:ext uri="{FF2B5EF4-FFF2-40B4-BE49-F238E27FC236}">
                      <a16:creationId xmlns:a16="http://schemas.microsoft.com/office/drawing/2014/main" id="{BD9F67A6-F4E2-3446-EE82-BA35FEA41432}"/>
                    </a:ext>
                  </a:extLst>
                </p:cNvPr>
                <p:cNvPicPr/>
                <p:nvPr/>
              </p:nvPicPr>
              <p:blipFill>
                <a:blip r:embed="rId87"/>
                <a:stretch>
                  <a:fillRect/>
                </a:stretch>
              </p:blipFill>
              <p:spPr>
                <a:xfrm>
                  <a:off x="4014760" y="2358680"/>
                  <a:ext cx="164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F09A8EB1-37B4-A86E-ACF0-01718E46DD80}"/>
                    </a:ext>
                  </a:extLst>
                </p14:cNvPr>
                <p14:cNvContentPartPr/>
                <p14:nvPr/>
              </p14:nvContentPartPr>
              <p14:xfrm>
                <a:off x="4306360" y="2190560"/>
                <a:ext cx="169560" cy="230400"/>
              </p14:xfrm>
            </p:contentPart>
          </mc:Choice>
          <mc:Fallback xmlns="">
            <p:pic>
              <p:nvPicPr>
                <p:cNvPr id="59" name="Freihand 58">
                  <a:extLst>
                    <a:ext uri="{FF2B5EF4-FFF2-40B4-BE49-F238E27FC236}">
                      <a16:creationId xmlns:a16="http://schemas.microsoft.com/office/drawing/2014/main" id="{F09A8EB1-37B4-A86E-ACF0-01718E46DD80}"/>
                    </a:ext>
                  </a:extLst>
                </p:cNvPr>
                <p:cNvPicPr/>
                <p:nvPr/>
              </p:nvPicPr>
              <p:blipFill>
                <a:blip r:embed="rId89"/>
                <a:stretch>
                  <a:fillRect/>
                </a:stretch>
              </p:blipFill>
              <p:spPr>
                <a:xfrm>
                  <a:off x="4297360" y="2181560"/>
                  <a:ext cx="187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BDF88A11-67C3-5CE1-BDA6-BA7D365EA207}"/>
                    </a:ext>
                  </a:extLst>
                </p14:cNvPr>
                <p14:cNvContentPartPr/>
                <p14:nvPr/>
              </p14:nvContentPartPr>
              <p14:xfrm>
                <a:off x="5137600" y="2099840"/>
                <a:ext cx="265680" cy="402840"/>
              </p14:xfrm>
            </p:contentPart>
          </mc:Choice>
          <mc:Fallback xmlns="">
            <p:pic>
              <p:nvPicPr>
                <p:cNvPr id="60" name="Freihand 59">
                  <a:extLst>
                    <a:ext uri="{FF2B5EF4-FFF2-40B4-BE49-F238E27FC236}">
                      <a16:creationId xmlns:a16="http://schemas.microsoft.com/office/drawing/2014/main" id="{BDF88A11-67C3-5CE1-BDA6-BA7D365EA207}"/>
                    </a:ext>
                  </a:extLst>
                </p:cNvPr>
                <p:cNvPicPr/>
                <p:nvPr/>
              </p:nvPicPr>
              <p:blipFill>
                <a:blip r:embed="rId91"/>
                <a:stretch>
                  <a:fillRect/>
                </a:stretch>
              </p:blipFill>
              <p:spPr>
                <a:xfrm>
                  <a:off x="5128960" y="2090840"/>
                  <a:ext cx="28332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00094BEF-58ED-EE26-837F-B98DE6531F33}"/>
                    </a:ext>
                  </a:extLst>
                </p14:cNvPr>
                <p14:cNvContentPartPr/>
                <p14:nvPr/>
              </p14:nvContentPartPr>
              <p14:xfrm>
                <a:off x="5577520" y="2217560"/>
                <a:ext cx="35640" cy="4680"/>
              </p14:xfrm>
            </p:contentPart>
          </mc:Choice>
          <mc:Fallback xmlns="">
            <p:pic>
              <p:nvPicPr>
                <p:cNvPr id="61" name="Freihand 60">
                  <a:extLst>
                    <a:ext uri="{FF2B5EF4-FFF2-40B4-BE49-F238E27FC236}">
                      <a16:creationId xmlns:a16="http://schemas.microsoft.com/office/drawing/2014/main" id="{00094BEF-58ED-EE26-837F-B98DE6531F33}"/>
                    </a:ext>
                  </a:extLst>
                </p:cNvPr>
                <p:cNvPicPr/>
                <p:nvPr/>
              </p:nvPicPr>
              <p:blipFill>
                <a:blip r:embed="rId93"/>
                <a:stretch>
                  <a:fillRect/>
                </a:stretch>
              </p:blipFill>
              <p:spPr>
                <a:xfrm>
                  <a:off x="5568880" y="2208920"/>
                  <a:ext cx="53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D9EBB183-8AE5-2C4B-2317-8AA9098955F1}"/>
                    </a:ext>
                  </a:extLst>
                </p14:cNvPr>
                <p14:cNvContentPartPr/>
                <p14:nvPr/>
              </p14:nvContentPartPr>
              <p14:xfrm>
                <a:off x="5738800" y="1886720"/>
                <a:ext cx="281160" cy="380520"/>
              </p14:xfrm>
            </p:contentPart>
          </mc:Choice>
          <mc:Fallback xmlns="">
            <p:pic>
              <p:nvPicPr>
                <p:cNvPr id="62" name="Freihand 61">
                  <a:extLst>
                    <a:ext uri="{FF2B5EF4-FFF2-40B4-BE49-F238E27FC236}">
                      <a16:creationId xmlns:a16="http://schemas.microsoft.com/office/drawing/2014/main" id="{D9EBB183-8AE5-2C4B-2317-8AA9098955F1}"/>
                    </a:ext>
                  </a:extLst>
                </p:cNvPr>
                <p:cNvPicPr/>
                <p:nvPr/>
              </p:nvPicPr>
              <p:blipFill>
                <a:blip r:embed="rId95"/>
                <a:stretch>
                  <a:fillRect/>
                </a:stretch>
              </p:blipFill>
              <p:spPr>
                <a:xfrm>
                  <a:off x="5729800" y="1877720"/>
                  <a:ext cx="2988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CFE81361-3393-1868-999F-652FE57427FA}"/>
                    </a:ext>
                  </a:extLst>
                </p14:cNvPr>
                <p14:cNvContentPartPr/>
                <p14:nvPr/>
              </p14:nvContentPartPr>
              <p14:xfrm>
                <a:off x="5906200" y="2099480"/>
                <a:ext cx="90720" cy="7200"/>
              </p14:xfrm>
            </p:contentPart>
          </mc:Choice>
          <mc:Fallback xmlns="">
            <p:pic>
              <p:nvPicPr>
                <p:cNvPr id="63" name="Freihand 62">
                  <a:extLst>
                    <a:ext uri="{FF2B5EF4-FFF2-40B4-BE49-F238E27FC236}">
                      <a16:creationId xmlns:a16="http://schemas.microsoft.com/office/drawing/2014/main" id="{CFE81361-3393-1868-999F-652FE57427FA}"/>
                    </a:ext>
                  </a:extLst>
                </p:cNvPr>
                <p:cNvPicPr/>
                <p:nvPr/>
              </p:nvPicPr>
              <p:blipFill>
                <a:blip r:embed="rId97"/>
                <a:stretch>
                  <a:fillRect/>
                </a:stretch>
              </p:blipFill>
              <p:spPr>
                <a:xfrm>
                  <a:off x="5897560" y="2090840"/>
                  <a:ext cx="108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3FD8AD68-F7F8-57E2-9C73-08E53AAF2EB3}"/>
                    </a:ext>
                  </a:extLst>
                </p14:cNvPr>
                <p14:cNvContentPartPr/>
                <p14:nvPr/>
              </p14:nvContentPartPr>
              <p14:xfrm>
                <a:off x="6220120" y="1718600"/>
                <a:ext cx="232200" cy="327600"/>
              </p14:xfrm>
            </p:contentPart>
          </mc:Choice>
          <mc:Fallback xmlns="">
            <p:pic>
              <p:nvPicPr>
                <p:cNvPr id="64" name="Freihand 63">
                  <a:extLst>
                    <a:ext uri="{FF2B5EF4-FFF2-40B4-BE49-F238E27FC236}">
                      <a16:creationId xmlns:a16="http://schemas.microsoft.com/office/drawing/2014/main" id="{3FD8AD68-F7F8-57E2-9C73-08E53AAF2EB3}"/>
                    </a:ext>
                  </a:extLst>
                </p:cNvPr>
                <p:cNvPicPr/>
                <p:nvPr/>
              </p:nvPicPr>
              <p:blipFill>
                <a:blip r:embed="rId99"/>
                <a:stretch>
                  <a:fillRect/>
                </a:stretch>
              </p:blipFill>
              <p:spPr>
                <a:xfrm>
                  <a:off x="6211480" y="1709960"/>
                  <a:ext cx="2498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A69F2A0-8932-08CC-8262-F2285223661C}"/>
                    </a:ext>
                  </a:extLst>
                </p14:cNvPr>
                <p14:cNvContentPartPr/>
                <p14:nvPr/>
              </p14:nvContentPartPr>
              <p14:xfrm>
                <a:off x="6599920" y="1720040"/>
                <a:ext cx="66600" cy="271440"/>
              </p14:xfrm>
            </p:contentPart>
          </mc:Choice>
          <mc:Fallback xmlns="">
            <p:pic>
              <p:nvPicPr>
                <p:cNvPr id="65" name="Freihand 64">
                  <a:extLst>
                    <a:ext uri="{FF2B5EF4-FFF2-40B4-BE49-F238E27FC236}">
                      <a16:creationId xmlns:a16="http://schemas.microsoft.com/office/drawing/2014/main" id="{0A69F2A0-8932-08CC-8262-F2285223661C}"/>
                    </a:ext>
                  </a:extLst>
                </p:cNvPr>
                <p:cNvPicPr/>
                <p:nvPr/>
              </p:nvPicPr>
              <p:blipFill>
                <a:blip r:embed="rId101"/>
                <a:stretch>
                  <a:fillRect/>
                </a:stretch>
              </p:blipFill>
              <p:spPr>
                <a:xfrm>
                  <a:off x="6591280" y="1711040"/>
                  <a:ext cx="84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DC907ED4-2DD8-7DAB-B6F6-D90976EF40BC}"/>
                    </a:ext>
                  </a:extLst>
                </p14:cNvPr>
                <p14:cNvContentPartPr/>
                <p14:nvPr/>
              </p14:nvContentPartPr>
              <p14:xfrm>
                <a:off x="6550600" y="1738760"/>
                <a:ext cx="230400" cy="27000"/>
              </p14:xfrm>
            </p:contentPart>
          </mc:Choice>
          <mc:Fallback xmlns="">
            <p:pic>
              <p:nvPicPr>
                <p:cNvPr id="66" name="Freihand 65">
                  <a:extLst>
                    <a:ext uri="{FF2B5EF4-FFF2-40B4-BE49-F238E27FC236}">
                      <a16:creationId xmlns:a16="http://schemas.microsoft.com/office/drawing/2014/main" id="{DC907ED4-2DD8-7DAB-B6F6-D90976EF40BC}"/>
                    </a:ext>
                  </a:extLst>
                </p:cNvPr>
                <p:cNvPicPr/>
                <p:nvPr/>
              </p:nvPicPr>
              <p:blipFill>
                <a:blip r:embed="rId103"/>
                <a:stretch>
                  <a:fillRect/>
                </a:stretch>
              </p:blipFill>
              <p:spPr>
                <a:xfrm>
                  <a:off x="6541960" y="1730120"/>
                  <a:ext cx="248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342F017D-3A38-9D27-2EA7-8E8C751B0DA1}"/>
                    </a:ext>
                  </a:extLst>
                </p14:cNvPr>
                <p14:cNvContentPartPr/>
                <p14:nvPr/>
              </p14:nvContentPartPr>
              <p14:xfrm>
                <a:off x="6550240" y="1820120"/>
                <a:ext cx="233640" cy="46440"/>
              </p14:xfrm>
            </p:contentPart>
          </mc:Choice>
          <mc:Fallback xmlns="">
            <p:pic>
              <p:nvPicPr>
                <p:cNvPr id="67" name="Freihand 66">
                  <a:extLst>
                    <a:ext uri="{FF2B5EF4-FFF2-40B4-BE49-F238E27FC236}">
                      <a16:creationId xmlns:a16="http://schemas.microsoft.com/office/drawing/2014/main" id="{342F017D-3A38-9D27-2EA7-8E8C751B0DA1}"/>
                    </a:ext>
                  </a:extLst>
                </p:cNvPr>
                <p:cNvPicPr/>
                <p:nvPr/>
              </p:nvPicPr>
              <p:blipFill>
                <a:blip r:embed="rId105"/>
                <a:stretch>
                  <a:fillRect/>
                </a:stretch>
              </p:blipFill>
              <p:spPr>
                <a:xfrm>
                  <a:off x="6541240" y="1811480"/>
                  <a:ext cx="251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170E88CB-FA73-E6CB-BCD7-6855535CDA92}"/>
                    </a:ext>
                  </a:extLst>
                </p14:cNvPr>
                <p14:cNvContentPartPr/>
                <p14:nvPr/>
              </p14:nvContentPartPr>
              <p14:xfrm>
                <a:off x="6267640" y="2071760"/>
                <a:ext cx="440640" cy="63360"/>
              </p14:xfrm>
            </p:contentPart>
          </mc:Choice>
          <mc:Fallback xmlns="">
            <p:pic>
              <p:nvPicPr>
                <p:cNvPr id="68" name="Freihand 67">
                  <a:extLst>
                    <a:ext uri="{FF2B5EF4-FFF2-40B4-BE49-F238E27FC236}">
                      <a16:creationId xmlns:a16="http://schemas.microsoft.com/office/drawing/2014/main" id="{170E88CB-FA73-E6CB-BCD7-6855535CDA92}"/>
                    </a:ext>
                  </a:extLst>
                </p:cNvPr>
                <p:cNvPicPr/>
                <p:nvPr/>
              </p:nvPicPr>
              <p:blipFill>
                <a:blip r:embed="rId107"/>
                <a:stretch>
                  <a:fillRect/>
                </a:stretch>
              </p:blipFill>
              <p:spPr>
                <a:xfrm>
                  <a:off x="6258640" y="2063120"/>
                  <a:ext cx="458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6F2A77F7-EB5A-919D-805E-77B235231F79}"/>
                    </a:ext>
                  </a:extLst>
                </p14:cNvPr>
                <p14:cNvContentPartPr/>
                <p14:nvPr/>
              </p14:nvContentPartPr>
              <p14:xfrm>
                <a:off x="6261160" y="2153480"/>
                <a:ext cx="210600" cy="324360"/>
              </p14:xfrm>
            </p:contentPart>
          </mc:Choice>
          <mc:Fallback xmlns="">
            <p:pic>
              <p:nvPicPr>
                <p:cNvPr id="69" name="Freihand 68">
                  <a:extLst>
                    <a:ext uri="{FF2B5EF4-FFF2-40B4-BE49-F238E27FC236}">
                      <a16:creationId xmlns:a16="http://schemas.microsoft.com/office/drawing/2014/main" id="{6F2A77F7-EB5A-919D-805E-77B235231F79}"/>
                    </a:ext>
                  </a:extLst>
                </p:cNvPr>
                <p:cNvPicPr/>
                <p:nvPr/>
              </p:nvPicPr>
              <p:blipFill>
                <a:blip r:embed="rId109"/>
                <a:stretch>
                  <a:fillRect/>
                </a:stretch>
              </p:blipFill>
              <p:spPr>
                <a:xfrm>
                  <a:off x="6252520" y="2144480"/>
                  <a:ext cx="2282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96243F34-482E-3EE8-CE47-67A0DE629AEE}"/>
                    </a:ext>
                  </a:extLst>
                </p14:cNvPr>
                <p14:cNvContentPartPr/>
                <p14:nvPr/>
              </p14:nvContentPartPr>
              <p14:xfrm>
                <a:off x="6627640" y="2154560"/>
                <a:ext cx="204840" cy="211680"/>
              </p14:xfrm>
            </p:contentPart>
          </mc:Choice>
          <mc:Fallback xmlns="">
            <p:pic>
              <p:nvPicPr>
                <p:cNvPr id="70" name="Freihand 69">
                  <a:extLst>
                    <a:ext uri="{FF2B5EF4-FFF2-40B4-BE49-F238E27FC236}">
                      <a16:creationId xmlns:a16="http://schemas.microsoft.com/office/drawing/2014/main" id="{96243F34-482E-3EE8-CE47-67A0DE629AEE}"/>
                    </a:ext>
                  </a:extLst>
                </p:cNvPr>
                <p:cNvPicPr/>
                <p:nvPr/>
              </p:nvPicPr>
              <p:blipFill>
                <a:blip r:embed="rId111"/>
                <a:stretch>
                  <a:fillRect/>
                </a:stretch>
              </p:blipFill>
              <p:spPr>
                <a:xfrm>
                  <a:off x="6619000" y="2145560"/>
                  <a:ext cx="222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AAFDED2E-7E9C-9581-A989-2A9063C14495}"/>
                    </a:ext>
                  </a:extLst>
                </p14:cNvPr>
                <p14:cNvContentPartPr/>
                <p14:nvPr/>
              </p14:nvContentPartPr>
              <p14:xfrm>
                <a:off x="6718000" y="2305760"/>
                <a:ext cx="88560" cy="96840"/>
              </p14:xfrm>
            </p:contentPart>
          </mc:Choice>
          <mc:Fallback xmlns="">
            <p:pic>
              <p:nvPicPr>
                <p:cNvPr id="71" name="Freihand 70">
                  <a:extLst>
                    <a:ext uri="{FF2B5EF4-FFF2-40B4-BE49-F238E27FC236}">
                      <a16:creationId xmlns:a16="http://schemas.microsoft.com/office/drawing/2014/main" id="{AAFDED2E-7E9C-9581-A989-2A9063C14495}"/>
                    </a:ext>
                  </a:extLst>
                </p:cNvPr>
                <p:cNvPicPr/>
                <p:nvPr/>
              </p:nvPicPr>
              <p:blipFill>
                <a:blip r:embed="rId113"/>
                <a:stretch>
                  <a:fillRect/>
                </a:stretch>
              </p:blipFill>
              <p:spPr>
                <a:xfrm>
                  <a:off x="6709000" y="2297120"/>
                  <a:ext cx="10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888F4EC2-C1F9-8C44-0A9A-DAE1A0640B79}"/>
                    </a:ext>
                  </a:extLst>
                </p14:cNvPr>
                <p14:cNvContentPartPr/>
                <p14:nvPr/>
              </p14:nvContentPartPr>
              <p14:xfrm>
                <a:off x="7093120" y="2076440"/>
                <a:ext cx="170640" cy="17280"/>
              </p14:xfrm>
            </p:contentPart>
          </mc:Choice>
          <mc:Fallback xmlns="">
            <p:pic>
              <p:nvPicPr>
                <p:cNvPr id="72" name="Freihand 71">
                  <a:extLst>
                    <a:ext uri="{FF2B5EF4-FFF2-40B4-BE49-F238E27FC236}">
                      <a16:creationId xmlns:a16="http://schemas.microsoft.com/office/drawing/2014/main" id="{888F4EC2-C1F9-8C44-0A9A-DAE1A0640B79}"/>
                    </a:ext>
                  </a:extLst>
                </p:cNvPr>
                <p:cNvPicPr/>
                <p:nvPr/>
              </p:nvPicPr>
              <p:blipFill>
                <a:blip r:embed="rId115"/>
                <a:stretch>
                  <a:fillRect/>
                </a:stretch>
              </p:blipFill>
              <p:spPr>
                <a:xfrm>
                  <a:off x="7084120" y="2067440"/>
                  <a:ext cx="188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433402F3-22C2-C15C-157F-D912F8C78B06}"/>
                    </a:ext>
                  </a:extLst>
                </p14:cNvPr>
                <p14:cNvContentPartPr/>
                <p14:nvPr/>
              </p14:nvContentPartPr>
              <p14:xfrm>
                <a:off x="7076560" y="2162120"/>
                <a:ext cx="161280" cy="9360"/>
              </p14:xfrm>
            </p:contentPart>
          </mc:Choice>
          <mc:Fallback xmlns="">
            <p:pic>
              <p:nvPicPr>
                <p:cNvPr id="73" name="Freihand 72">
                  <a:extLst>
                    <a:ext uri="{FF2B5EF4-FFF2-40B4-BE49-F238E27FC236}">
                      <a16:creationId xmlns:a16="http://schemas.microsoft.com/office/drawing/2014/main" id="{433402F3-22C2-C15C-157F-D912F8C78B06}"/>
                    </a:ext>
                  </a:extLst>
                </p:cNvPr>
                <p:cNvPicPr/>
                <p:nvPr/>
              </p:nvPicPr>
              <p:blipFill>
                <a:blip r:embed="rId117"/>
                <a:stretch>
                  <a:fillRect/>
                </a:stretch>
              </p:blipFill>
              <p:spPr>
                <a:xfrm>
                  <a:off x="7067920" y="2153120"/>
                  <a:ext cx="178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60F96A7A-800B-976E-F3E3-E283B3BE64E8}"/>
                    </a:ext>
                  </a:extLst>
                </p14:cNvPr>
                <p14:cNvContentPartPr/>
                <p14:nvPr/>
              </p14:nvContentPartPr>
              <p14:xfrm>
                <a:off x="7573720" y="1981760"/>
                <a:ext cx="147240" cy="195840"/>
              </p14:xfrm>
            </p:contentPart>
          </mc:Choice>
          <mc:Fallback xmlns="">
            <p:pic>
              <p:nvPicPr>
                <p:cNvPr id="74" name="Freihand 73">
                  <a:extLst>
                    <a:ext uri="{FF2B5EF4-FFF2-40B4-BE49-F238E27FC236}">
                      <a16:creationId xmlns:a16="http://schemas.microsoft.com/office/drawing/2014/main" id="{60F96A7A-800B-976E-F3E3-E283B3BE64E8}"/>
                    </a:ext>
                  </a:extLst>
                </p:cNvPr>
                <p:cNvPicPr/>
                <p:nvPr/>
              </p:nvPicPr>
              <p:blipFill>
                <a:blip r:embed="rId119"/>
                <a:stretch>
                  <a:fillRect/>
                </a:stretch>
              </p:blipFill>
              <p:spPr>
                <a:xfrm>
                  <a:off x="7564720" y="1972760"/>
                  <a:ext cx="164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AC511D85-3D0F-EE03-C013-490BC8654F78}"/>
                    </a:ext>
                  </a:extLst>
                </p14:cNvPr>
                <p14:cNvContentPartPr/>
                <p14:nvPr/>
              </p14:nvContentPartPr>
              <p14:xfrm>
                <a:off x="7665880" y="1773680"/>
                <a:ext cx="7200" cy="7200"/>
              </p14:xfrm>
            </p:contentPart>
          </mc:Choice>
          <mc:Fallback xmlns="">
            <p:pic>
              <p:nvPicPr>
                <p:cNvPr id="75" name="Freihand 74">
                  <a:extLst>
                    <a:ext uri="{FF2B5EF4-FFF2-40B4-BE49-F238E27FC236}">
                      <a16:creationId xmlns:a16="http://schemas.microsoft.com/office/drawing/2014/main" id="{AC511D85-3D0F-EE03-C013-490BC8654F78}"/>
                    </a:ext>
                  </a:extLst>
                </p:cNvPr>
                <p:cNvPicPr/>
                <p:nvPr/>
              </p:nvPicPr>
              <p:blipFill>
                <a:blip r:embed="rId121"/>
                <a:stretch>
                  <a:fillRect/>
                </a:stretch>
              </p:blipFill>
              <p:spPr>
                <a:xfrm>
                  <a:off x="7656880" y="1764680"/>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EFF6A753-50DB-177D-B15A-71454A4BD801}"/>
                    </a:ext>
                  </a:extLst>
                </p14:cNvPr>
                <p14:cNvContentPartPr/>
                <p14:nvPr/>
              </p14:nvContentPartPr>
              <p14:xfrm>
                <a:off x="5120320" y="2681240"/>
                <a:ext cx="628560" cy="246240"/>
              </p14:xfrm>
            </p:contentPart>
          </mc:Choice>
          <mc:Fallback xmlns="">
            <p:pic>
              <p:nvPicPr>
                <p:cNvPr id="78" name="Freihand 77">
                  <a:extLst>
                    <a:ext uri="{FF2B5EF4-FFF2-40B4-BE49-F238E27FC236}">
                      <a16:creationId xmlns:a16="http://schemas.microsoft.com/office/drawing/2014/main" id="{EFF6A753-50DB-177D-B15A-71454A4BD801}"/>
                    </a:ext>
                  </a:extLst>
                </p:cNvPr>
                <p:cNvPicPr/>
                <p:nvPr/>
              </p:nvPicPr>
              <p:blipFill>
                <a:blip r:embed="rId123"/>
                <a:stretch>
                  <a:fillRect/>
                </a:stretch>
              </p:blipFill>
              <p:spPr>
                <a:xfrm>
                  <a:off x="5111680" y="2672240"/>
                  <a:ext cx="646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684A93BB-84D0-5576-2BCE-593BC52CEA29}"/>
                    </a:ext>
                  </a:extLst>
                </p14:cNvPr>
                <p14:cNvContentPartPr/>
                <p14:nvPr/>
              </p14:nvContentPartPr>
              <p14:xfrm>
                <a:off x="5801440" y="2712560"/>
                <a:ext cx="827640" cy="216000"/>
              </p14:xfrm>
            </p:contentPart>
          </mc:Choice>
          <mc:Fallback xmlns="">
            <p:pic>
              <p:nvPicPr>
                <p:cNvPr id="79" name="Freihand 78">
                  <a:extLst>
                    <a:ext uri="{FF2B5EF4-FFF2-40B4-BE49-F238E27FC236}">
                      <a16:creationId xmlns:a16="http://schemas.microsoft.com/office/drawing/2014/main" id="{684A93BB-84D0-5576-2BCE-593BC52CEA29}"/>
                    </a:ext>
                  </a:extLst>
                </p:cNvPr>
                <p:cNvPicPr/>
                <p:nvPr/>
              </p:nvPicPr>
              <p:blipFill>
                <a:blip r:embed="rId125"/>
                <a:stretch>
                  <a:fillRect/>
                </a:stretch>
              </p:blipFill>
              <p:spPr>
                <a:xfrm>
                  <a:off x="5792800" y="2703920"/>
                  <a:ext cx="845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9EE9857A-078D-822B-73C2-80E897C4B996}"/>
                    </a:ext>
                  </a:extLst>
                </p14:cNvPr>
                <p14:cNvContentPartPr/>
                <p14:nvPr/>
              </p14:nvContentPartPr>
              <p14:xfrm>
                <a:off x="5205640" y="3000920"/>
                <a:ext cx="285480" cy="295920"/>
              </p14:xfrm>
            </p:contentPart>
          </mc:Choice>
          <mc:Fallback xmlns="">
            <p:pic>
              <p:nvPicPr>
                <p:cNvPr id="81" name="Freihand 80">
                  <a:extLst>
                    <a:ext uri="{FF2B5EF4-FFF2-40B4-BE49-F238E27FC236}">
                      <a16:creationId xmlns:a16="http://schemas.microsoft.com/office/drawing/2014/main" id="{9EE9857A-078D-822B-73C2-80E897C4B996}"/>
                    </a:ext>
                  </a:extLst>
                </p:cNvPr>
                <p:cNvPicPr/>
                <p:nvPr/>
              </p:nvPicPr>
              <p:blipFill>
                <a:blip r:embed="rId127"/>
                <a:stretch>
                  <a:fillRect/>
                </a:stretch>
              </p:blipFill>
              <p:spPr>
                <a:xfrm>
                  <a:off x="5197000" y="2991920"/>
                  <a:ext cx="3031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3F8350C7-BB6B-6173-E78B-F5038669AA65}"/>
                    </a:ext>
                  </a:extLst>
                </p14:cNvPr>
                <p14:cNvContentPartPr/>
                <p14:nvPr/>
              </p14:nvContentPartPr>
              <p14:xfrm>
                <a:off x="5576080" y="2929640"/>
                <a:ext cx="336960" cy="333360"/>
              </p14:xfrm>
            </p:contentPart>
          </mc:Choice>
          <mc:Fallback xmlns="">
            <p:pic>
              <p:nvPicPr>
                <p:cNvPr id="82" name="Freihand 81">
                  <a:extLst>
                    <a:ext uri="{FF2B5EF4-FFF2-40B4-BE49-F238E27FC236}">
                      <a16:creationId xmlns:a16="http://schemas.microsoft.com/office/drawing/2014/main" id="{3F8350C7-BB6B-6173-E78B-F5038669AA65}"/>
                    </a:ext>
                  </a:extLst>
                </p:cNvPr>
                <p:cNvPicPr/>
                <p:nvPr/>
              </p:nvPicPr>
              <p:blipFill>
                <a:blip r:embed="rId129"/>
                <a:stretch>
                  <a:fillRect/>
                </a:stretch>
              </p:blipFill>
              <p:spPr>
                <a:xfrm>
                  <a:off x="5567080" y="2920640"/>
                  <a:ext cx="3546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C1B2AF6E-201D-C547-992B-29B7F4286562}"/>
                    </a:ext>
                  </a:extLst>
                </p14:cNvPr>
                <p14:cNvContentPartPr/>
                <p14:nvPr/>
              </p14:nvContentPartPr>
              <p14:xfrm>
                <a:off x="6058840" y="3005960"/>
                <a:ext cx="460080" cy="358920"/>
              </p14:xfrm>
            </p:contentPart>
          </mc:Choice>
          <mc:Fallback xmlns="">
            <p:pic>
              <p:nvPicPr>
                <p:cNvPr id="83" name="Freihand 82">
                  <a:extLst>
                    <a:ext uri="{FF2B5EF4-FFF2-40B4-BE49-F238E27FC236}">
                      <a16:creationId xmlns:a16="http://schemas.microsoft.com/office/drawing/2014/main" id="{C1B2AF6E-201D-C547-992B-29B7F4286562}"/>
                    </a:ext>
                  </a:extLst>
                </p:cNvPr>
                <p:cNvPicPr/>
                <p:nvPr/>
              </p:nvPicPr>
              <p:blipFill>
                <a:blip r:embed="rId131"/>
                <a:stretch>
                  <a:fillRect/>
                </a:stretch>
              </p:blipFill>
              <p:spPr>
                <a:xfrm>
                  <a:off x="6049840" y="2997320"/>
                  <a:ext cx="4777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7B31E570-1BA0-28F5-B311-EECDA4E817AA}"/>
                    </a:ext>
                  </a:extLst>
                </p14:cNvPr>
                <p14:cNvContentPartPr/>
                <p14:nvPr/>
              </p14:nvContentPartPr>
              <p14:xfrm>
                <a:off x="6594520" y="2976080"/>
                <a:ext cx="93960" cy="160200"/>
              </p14:xfrm>
            </p:contentPart>
          </mc:Choice>
          <mc:Fallback xmlns="">
            <p:pic>
              <p:nvPicPr>
                <p:cNvPr id="84" name="Freihand 83">
                  <a:extLst>
                    <a:ext uri="{FF2B5EF4-FFF2-40B4-BE49-F238E27FC236}">
                      <a16:creationId xmlns:a16="http://schemas.microsoft.com/office/drawing/2014/main" id="{7B31E570-1BA0-28F5-B311-EECDA4E817AA}"/>
                    </a:ext>
                  </a:extLst>
                </p:cNvPr>
                <p:cNvPicPr/>
                <p:nvPr/>
              </p:nvPicPr>
              <p:blipFill>
                <a:blip r:embed="rId133"/>
                <a:stretch>
                  <a:fillRect/>
                </a:stretch>
              </p:blipFill>
              <p:spPr>
                <a:xfrm>
                  <a:off x="6585520" y="2967440"/>
                  <a:ext cx="111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672BCABA-0E4E-F936-C536-35797F9D58B6}"/>
                    </a:ext>
                  </a:extLst>
                </p14:cNvPr>
                <p14:cNvContentPartPr/>
                <p14:nvPr/>
              </p14:nvContentPartPr>
              <p14:xfrm>
                <a:off x="6611800" y="3032240"/>
                <a:ext cx="73440" cy="16200"/>
              </p14:xfrm>
            </p:contentPart>
          </mc:Choice>
          <mc:Fallback xmlns="">
            <p:pic>
              <p:nvPicPr>
                <p:cNvPr id="85" name="Freihand 84">
                  <a:extLst>
                    <a:ext uri="{FF2B5EF4-FFF2-40B4-BE49-F238E27FC236}">
                      <a16:creationId xmlns:a16="http://schemas.microsoft.com/office/drawing/2014/main" id="{672BCABA-0E4E-F936-C536-35797F9D58B6}"/>
                    </a:ext>
                  </a:extLst>
                </p:cNvPr>
                <p:cNvPicPr/>
                <p:nvPr/>
              </p:nvPicPr>
              <p:blipFill>
                <a:blip r:embed="rId135"/>
                <a:stretch>
                  <a:fillRect/>
                </a:stretch>
              </p:blipFill>
              <p:spPr>
                <a:xfrm>
                  <a:off x="6603160" y="3023600"/>
                  <a:ext cx="91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163D7807-A19C-DF94-3B38-2B29E68C69CD}"/>
                    </a:ext>
                  </a:extLst>
                </p14:cNvPr>
                <p14:cNvContentPartPr/>
                <p14:nvPr/>
              </p14:nvContentPartPr>
              <p14:xfrm>
                <a:off x="6742840" y="2916320"/>
                <a:ext cx="173880" cy="376560"/>
              </p14:xfrm>
            </p:contentPart>
          </mc:Choice>
          <mc:Fallback xmlns="">
            <p:pic>
              <p:nvPicPr>
                <p:cNvPr id="86" name="Freihand 85">
                  <a:extLst>
                    <a:ext uri="{FF2B5EF4-FFF2-40B4-BE49-F238E27FC236}">
                      <a16:creationId xmlns:a16="http://schemas.microsoft.com/office/drawing/2014/main" id="{163D7807-A19C-DF94-3B38-2B29E68C69CD}"/>
                    </a:ext>
                  </a:extLst>
                </p:cNvPr>
                <p:cNvPicPr/>
                <p:nvPr/>
              </p:nvPicPr>
              <p:blipFill>
                <a:blip r:embed="rId137"/>
                <a:stretch>
                  <a:fillRect/>
                </a:stretch>
              </p:blipFill>
              <p:spPr>
                <a:xfrm>
                  <a:off x="6733840" y="2907320"/>
                  <a:ext cx="1915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6D6897E9-FF84-8DC4-D966-FB14FF75C511}"/>
                    </a:ext>
                  </a:extLst>
                </p14:cNvPr>
                <p14:cNvContentPartPr/>
                <p14:nvPr/>
              </p14:nvContentPartPr>
              <p14:xfrm>
                <a:off x="6998440" y="2922440"/>
                <a:ext cx="37440" cy="158040"/>
              </p14:xfrm>
            </p:contentPart>
          </mc:Choice>
          <mc:Fallback xmlns="">
            <p:pic>
              <p:nvPicPr>
                <p:cNvPr id="87" name="Freihand 86">
                  <a:extLst>
                    <a:ext uri="{FF2B5EF4-FFF2-40B4-BE49-F238E27FC236}">
                      <a16:creationId xmlns:a16="http://schemas.microsoft.com/office/drawing/2014/main" id="{6D6897E9-FF84-8DC4-D966-FB14FF75C511}"/>
                    </a:ext>
                  </a:extLst>
                </p:cNvPr>
                <p:cNvPicPr/>
                <p:nvPr/>
              </p:nvPicPr>
              <p:blipFill>
                <a:blip r:embed="rId139"/>
                <a:stretch>
                  <a:fillRect/>
                </a:stretch>
              </p:blipFill>
              <p:spPr>
                <a:xfrm>
                  <a:off x="6989800" y="2913800"/>
                  <a:ext cx="55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DC73D0CC-5BC7-1474-C4DA-4E4B9E5B18C3}"/>
                    </a:ext>
                  </a:extLst>
                </p14:cNvPr>
                <p14:cNvContentPartPr/>
                <p14:nvPr/>
              </p14:nvContentPartPr>
              <p14:xfrm>
                <a:off x="7074040" y="2891120"/>
                <a:ext cx="91080" cy="191520"/>
              </p14:xfrm>
            </p:contentPart>
          </mc:Choice>
          <mc:Fallback xmlns="">
            <p:pic>
              <p:nvPicPr>
                <p:cNvPr id="88" name="Freihand 87">
                  <a:extLst>
                    <a:ext uri="{FF2B5EF4-FFF2-40B4-BE49-F238E27FC236}">
                      <a16:creationId xmlns:a16="http://schemas.microsoft.com/office/drawing/2014/main" id="{DC73D0CC-5BC7-1474-C4DA-4E4B9E5B18C3}"/>
                    </a:ext>
                  </a:extLst>
                </p:cNvPr>
                <p:cNvPicPr/>
                <p:nvPr/>
              </p:nvPicPr>
              <p:blipFill>
                <a:blip r:embed="rId141"/>
                <a:stretch>
                  <a:fillRect/>
                </a:stretch>
              </p:blipFill>
              <p:spPr>
                <a:xfrm>
                  <a:off x="7065400" y="2882480"/>
                  <a:ext cx="108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3D48A16E-63ED-D291-2C64-6A84D58727CD}"/>
                    </a:ext>
                  </a:extLst>
                </p14:cNvPr>
                <p14:cNvContentPartPr/>
                <p14:nvPr/>
              </p14:nvContentPartPr>
              <p14:xfrm>
                <a:off x="7188160" y="2796800"/>
                <a:ext cx="284040" cy="261000"/>
              </p14:xfrm>
            </p:contentPart>
          </mc:Choice>
          <mc:Fallback xmlns="">
            <p:pic>
              <p:nvPicPr>
                <p:cNvPr id="89" name="Freihand 88">
                  <a:extLst>
                    <a:ext uri="{FF2B5EF4-FFF2-40B4-BE49-F238E27FC236}">
                      <a16:creationId xmlns:a16="http://schemas.microsoft.com/office/drawing/2014/main" id="{3D48A16E-63ED-D291-2C64-6A84D58727CD}"/>
                    </a:ext>
                  </a:extLst>
                </p:cNvPr>
                <p:cNvPicPr/>
                <p:nvPr/>
              </p:nvPicPr>
              <p:blipFill>
                <a:blip r:embed="rId143"/>
                <a:stretch>
                  <a:fillRect/>
                </a:stretch>
              </p:blipFill>
              <p:spPr>
                <a:xfrm>
                  <a:off x="7179520" y="2787800"/>
                  <a:ext cx="301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61D15456-87DE-2389-AB2D-825120A9D4F9}"/>
                    </a:ext>
                  </a:extLst>
                </p14:cNvPr>
                <p14:cNvContentPartPr/>
                <p14:nvPr/>
              </p14:nvContentPartPr>
              <p14:xfrm>
                <a:off x="7574080" y="2660720"/>
                <a:ext cx="204120" cy="315720"/>
              </p14:xfrm>
            </p:contentPart>
          </mc:Choice>
          <mc:Fallback xmlns="">
            <p:pic>
              <p:nvPicPr>
                <p:cNvPr id="90" name="Freihand 89">
                  <a:extLst>
                    <a:ext uri="{FF2B5EF4-FFF2-40B4-BE49-F238E27FC236}">
                      <a16:creationId xmlns:a16="http://schemas.microsoft.com/office/drawing/2014/main" id="{61D15456-87DE-2389-AB2D-825120A9D4F9}"/>
                    </a:ext>
                  </a:extLst>
                </p:cNvPr>
                <p:cNvPicPr/>
                <p:nvPr/>
              </p:nvPicPr>
              <p:blipFill>
                <a:blip r:embed="rId145"/>
                <a:stretch>
                  <a:fillRect/>
                </a:stretch>
              </p:blipFill>
              <p:spPr>
                <a:xfrm>
                  <a:off x="7565080" y="2652080"/>
                  <a:ext cx="221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4D07DF68-08A2-30AE-1C81-95A0AC8094C2}"/>
                    </a:ext>
                  </a:extLst>
                </p14:cNvPr>
                <p14:cNvContentPartPr/>
                <p14:nvPr/>
              </p14:nvContentPartPr>
              <p14:xfrm>
                <a:off x="7989880" y="2633720"/>
                <a:ext cx="220680" cy="270000"/>
              </p14:xfrm>
            </p:contentPart>
          </mc:Choice>
          <mc:Fallback xmlns="">
            <p:pic>
              <p:nvPicPr>
                <p:cNvPr id="92" name="Freihand 91">
                  <a:extLst>
                    <a:ext uri="{FF2B5EF4-FFF2-40B4-BE49-F238E27FC236}">
                      <a16:creationId xmlns:a16="http://schemas.microsoft.com/office/drawing/2014/main" id="{4D07DF68-08A2-30AE-1C81-95A0AC8094C2}"/>
                    </a:ext>
                  </a:extLst>
                </p:cNvPr>
                <p:cNvPicPr/>
                <p:nvPr/>
              </p:nvPicPr>
              <p:blipFill>
                <a:blip r:embed="rId147"/>
                <a:stretch>
                  <a:fillRect/>
                </a:stretch>
              </p:blipFill>
              <p:spPr>
                <a:xfrm>
                  <a:off x="7981240" y="2625080"/>
                  <a:ext cx="238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1A7ADA8A-541A-E13B-56B8-F334AF592A10}"/>
                    </a:ext>
                  </a:extLst>
                </p14:cNvPr>
                <p14:cNvContentPartPr/>
                <p14:nvPr/>
              </p14:nvContentPartPr>
              <p14:xfrm>
                <a:off x="8284360" y="2671160"/>
                <a:ext cx="132840" cy="250560"/>
              </p14:xfrm>
            </p:contentPart>
          </mc:Choice>
          <mc:Fallback xmlns="">
            <p:pic>
              <p:nvPicPr>
                <p:cNvPr id="93" name="Freihand 92">
                  <a:extLst>
                    <a:ext uri="{FF2B5EF4-FFF2-40B4-BE49-F238E27FC236}">
                      <a16:creationId xmlns:a16="http://schemas.microsoft.com/office/drawing/2014/main" id="{1A7ADA8A-541A-E13B-56B8-F334AF592A10}"/>
                    </a:ext>
                  </a:extLst>
                </p:cNvPr>
                <p:cNvPicPr/>
                <p:nvPr/>
              </p:nvPicPr>
              <p:blipFill>
                <a:blip r:embed="rId149"/>
                <a:stretch>
                  <a:fillRect/>
                </a:stretch>
              </p:blipFill>
              <p:spPr>
                <a:xfrm>
                  <a:off x="8275360" y="2662160"/>
                  <a:ext cx="150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3792D3BE-AEF4-7ABB-DC46-E6209B82CB97}"/>
                    </a:ext>
                  </a:extLst>
                </p14:cNvPr>
                <p14:cNvContentPartPr/>
                <p14:nvPr/>
              </p14:nvContentPartPr>
              <p14:xfrm>
                <a:off x="8560480" y="2537240"/>
                <a:ext cx="142920" cy="291960"/>
              </p14:xfrm>
            </p:contentPart>
          </mc:Choice>
          <mc:Fallback xmlns="">
            <p:pic>
              <p:nvPicPr>
                <p:cNvPr id="94" name="Freihand 93">
                  <a:extLst>
                    <a:ext uri="{FF2B5EF4-FFF2-40B4-BE49-F238E27FC236}">
                      <a16:creationId xmlns:a16="http://schemas.microsoft.com/office/drawing/2014/main" id="{3792D3BE-AEF4-7ABB-DC46-E6209B82CB97}"/>
                    </a:ext>
                  </a:extLst>
                </p:cNvPr>
                <p:cNvPicPr/>
                <p:nvPr/>
              </p:nvPicPr>
              <p:blipFill>
                <a:blip r:embed="rId151"/>
                <a:stretch>
                  <a:fillRect/>
                </a:stretch>
              </p:blipFill>
              <p:spPr>
                <a:xfrm>
                  <a:off x="8551840" y="2528240"/>
                  <a:ext cx="1605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FBB523DD-B1F3-C1E7-C3A6-0215FEA4FAF1}"/>
                    </a:ext>
                  </a:extLst>
                </p14:cNvPr>
                <p14:cNvContentPartPr/>
                <p14:nvPr/>
              </p14:nvContentPartPr>
              <p14:xfrm>
                <a:off x="8630680" y="2749640"/>
                <a:ext cx="105840" cy="69840"/>
              </p14:xfrm>
            </p:contentPart>
          </mc:Choice>
          <mc:Fallback xmlns="">
            <p:pic>
              <p:nvPicPr>
                <p:cNvPr id="95" name="Freihand 94">
                  <a:extLst>
                    <a:ext uri="{FF2B5EF4-FFF2-40B4-BE49-F238E27FC236}">
                      <a16:creationId xmlns:a16="http://schemas.microsoft.com/office/drawing/2014/main" id="{FBB523DD-B1F3-C1E7-C3A6-0215FEA4FAF1}"/>
                    </a:ext>
                  </a:extLst>
                </p:cNvPr>
                <p:cNvPicPr/>
                <p:nvPr/>
              </p:nvPicPr>
              <p:blipFill>
                <a:blip r:embed="rId153"/>
                <a:stretch>
                  <a:fillRect/>
                </a:stretch>
              </p:blipFill>
              <p:spPr>
                <a:xfrm>
                  <a:off x="8621680" y="2741000"/>
                  <a:ext cx="123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DA33980B-CBD3-84CA-9784-976738FCEF30}"/>
                    </a:ext>
                  </a:extLst>
                </p14:cNvPr>
                <p14:cNvContentPartPr/>
                <p14:nvPr/>
              </p14:nvContentPartPr>
              <p14:xfrm>
                <a:off x="8781880" y="2625440"/>
                <a:ext cx="70920" cy="160560"/>
              </p14:xfrm>
            </p:contentPart>
          </mc:Choice>
          <mc:Fallback xmlns="">
            <p:pic>
              <p:nvPicPr>
                <p:cNvPr id="96" name="Freihand 95">
                  <a:extLst>
                    <a:ext uri="{FF2B5EF4-FFF2-40B4-BE49-F238E27FC236}">
                      <a16:creationId xmlns:a16="http://schemas.microsoft.com/office/drawing/2014/main" id="{DA33980B-CBD3-84CA-9784-976738FCEF30}"/>
                    </a:ext>
                  </a:extLst>
                </p:cNvPr>
                <p:cNvPicPr/>
                <p:nvPr/>
              </p:nvPicPr>
              <p:blipFill>
                <a:blip r:embed="rId155"/>
                <a:stretch>
                  <a:fillRect/>
                </a:stretch>
              </p:blipFill>
              <p:spPr>
                <a:xfrm>
                  <a:off x="8773240" y="2616800"/>
                  <a:ext cx="88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B85DC5B5-1B6A-4EAA-EAF7-1C58AB456383}"/>
                    </a:ext>
                  </a:extLst>
                </p14:cNvPr>
                <p14:cNvContentPartPr/>
                <p14:nvPr/>
              </p14:nvContentPartPr>
              <p14:xfrm>
                <a:off x="8890960" y="2600960"/>
                <a:ext cx="151920" cy="427680"/>
              </p14:xfrm>
            </p:contentPart>
          </mc:Choice>
          <mc:Fallback xmlns="">
            <p:pic>
              <p:nvPicPr>
                <p:cNvPr id="97" name="Freihand 96">
                  <a:extLst>
                    <a:ext uri="{FF2B5EF4-FFF2-40B4-BE49-F238E27FC236}">
                      <a16:creationId xmlns:a16="http://schemas.microsoft.com/office/drawing/2014/main" id="{B85DC5B5-1B6A-4EAA-EAF7-1C58AB456383}"/>
                    </a:ext>
                  </a:extLst>
                </p:cNvPr>
                <p:cNvPicPr/>
                <p:nvPr/>
              </p:nvPicPr>
              <p:blipFill>
                <a:blip r:embed="rId157"/>
                <a:stretch>
                  <a:fillRect/>
                </a:stretch>
              </p:blipFill>
              <p:spPr>
                <a:xfrm>
                  <a:off x="8881960" y="2592320"/>
                  <a:ext cx="1695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EDA70B2A-5994-4A97-7B49-3B4CBE12BBBF}"/>
                    </a:ext>
                  </a:extLst>
                </p14:cNvPr>
                <p14:cNvContentPartPr/>
                <p14:nvPr/>
              </p14:nvContentPartPr>
              <p14:xfrm>
                <a:off x="9099760" y="2602400"/>
                <a:ext cx="27000" cy="194040"/>
              </p14:xfrm>
            </p:contentPart>
          </mc:Choice>
          <mc:Fallback xmlns="">
            <p:pic>
              <p:nvPicPr>
                <p:cNvPr id="98" name="Freihand 97">
                  <a:extLst>
                    <a:ext uri="{FF2B5EF4-FFF2-40B4-BE49-F238E27FC236}">
                      <a16:creationId xmlns:a16="http://schemas.microsoft.com/office/drawing/2014/main" id="{EDA70B2A-5994-4A97-7B49-3B4CBE12BBBF}"/>
                    </a:ext>
                  </a:extLst>
                </p:cNvPr>
                <p:cNvPicPr/>
                <p:nvPr/>
              </p:nvPicPr>
              <p:blipFill>
                <a:blip r:embed="rId159"/>
                <a:stretch>
                  <a:fillRect/>
                </a:stretch>
              </p:blipFill>
              <p:spPr>
                <a:xfrm>
                  <a:off x="9091120" y="2593400"/>
                  <a:ext cx="44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E89ADBED-8DB1-9371-2403-F909B1A059EC}"/>
                    </a:ext>
                  </a:extLst>
                </p14:cNvPr>
                <p14:cNvContentPartPr/>
                <p14:nvPr/>
              </p14:nvContentPartPr>
              <p14:xfrm>
                <a:off x="9213880" y="2356880"/>
                <a:ext cx="73440" cy="429480"/>
              </p14:xfrm>
            </p:contentPart>
          </mc:Choice>
          <mc:Fallback xmlns="">
            <p:pic>
              <p:nvPicPr>
                <p:cNvPr id="99" name="Freihand 98">
                  <a:extLst>
                    <a:ext uri="{FF2B5EF4-FFF2-40B4-BE49-F238E27FC236}">
                      <a16:creationId xmlns:a16="http://schemas.microsoft.com/office/drawing/2014/main" id="{E89ADBED-8DB1-9371-2403-F909B1A059EC}"/>
                    </a:ext>
                  </a:extLst>
                </p:cNvPr>
                <p:cNvPicPr/>
                <p:nvPr/>
              </p:nvPicPr>
              <p:blipFill>
                <a:blip r:embed="rId161"/>
                <a:stretch>
                  <a:fillRect/>
                </a:stretch>
              </p:blipFill>
              <p:spPr>
                <a:xfrm>
                  <a:off x="9205240" y="2348240"/>
                  <a:ext cx="910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81B02BBA-82D8-0DF8-A86A-63CEAD1370B8}"/>
                    </a:ext>
                  </a:extLst>
                </p14:cNvPr>
                <p14:cNvContentPartPr/>
                <p14:nvPr/>
              </p14:nvContentPartPr>
              <p14:xfrm>
                <a:off x="9375160" y="2356160"/>
                <a:ext cx="246240" cy="402120"/>
              </p14:xfrm>
            </p:contentPart>
          </mc:Choice>
          <mc:Fallback xmlns="">
            <p:pic>
              <p:nvPicPr>
                <p:cNvPr id="100" name="Freihand 99">
                  <a:extLst>
                    <a:ext uri="{FF2B5EF4-FFF2-40B4-BE49-F238E27FC236}">
                      <a16:creationId xmlns:a16="http://schemas.microsoft.com/office/drawing/2014/main" id="{81B02BBA-82D8-0DF8-A86A-63CEAD1370B8}"/>
                    </a:ext>
                  </a:extLst>
                </p:cNvPr>
                <p:cNvPicPr/>
                <p:nvPr/>
              </p:nvPicPr>
              <p:blipFill>
                <a:blip r:embed="rId163"/>
                <a:stretch>
                  <a:fillRect/>
                </a:stretch>
              </p:blipFill>
              <p:spPr>
                <a:xfrm>
                  <a:off x="9366520" y="2347520"/>
                  <a:ext cx="2638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1D2033AE-3DDC-79AA-61C1-774A44BF1A3D}"/>
                    </a:ext>
                  </a:extLst>
                </p14:cNvPr>
                <p14:cNvContentPartPr/>
                <p14:nvPr/>
              </p14:nvContentPartPr>
              <p14:xfrm>
                <a:off x="9668560" y="2493680"/>
                <a:ext cx="162000" cy="201600"/>
              </p14:xfrm>
            </p:contentPart>
          </mc:Choice>
          <mc:Fallback xmlns="">
            <p:pic>
              <p:nvPicPr>
                <p:cNvPr id="101" name="Freihand 100">
                  <a:extLst>
                    <a:ext uri="{FF2B5EF4-FFF2-40B4-BE49-F238E27FC236}">
                      <a16:creationId xmlns:a16="http://schemas.microsoft.com/office/drawing/2014/main" id="{1D2033AE-3DDC-79AA-61C1-774A44BF1A3D}"/>
                    </a:ext>
                  </a:extLst>
                </p:cNvPr>
                <p:cNvPicPr/>
                <p:nvPr/>
              </p:nvPicPr>
              <p:blipFill>
                <a:blip r:embed="rId165"/>
                <a:stretch>
                  <a:fillRect/>
                </a:stretch>
              </p:blipFill>
              <p:spPr>
                <a:xfrm>
                  <a:off x="9659920" y="2485040"/>
                  <a:ext cx="179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D60E0347-3F74-09FC-1CAA-E62B7C3B3B35}"/>
                    </a:ext>
                  </a:extLst>
                </p14:cNvPr>
                <p14:cNvContentPartPr/>
                <p14:nvPr/>
              </p14:nvContentPartPr>
              <p14:xfrm>
                <a:off x="9931000" y="2488640"/>
                <a:ext cx="252720" cy="79920"/>
              </p14:xfrm>
            </p:contentPart>
          </mc:Choice>
          <mc:Fallback xmlns="">
            <p:pic>
              <p:nvPicPr>
                <p:cNvPr id="102" name="Freihand 101">
                  <a:extLst>
                    <a:ext uri="{FF2B5EF4-FFF2-40B4-BE49-F238E27FC236}">
                      <a16:creationId xmlns:a16="http://schemas.microsoft.com/office/drawing/2014/main" id="{D60E0347-3F74-09FC-1CAA-E62B7C3B3B35}"/>
                    </a:ext>
                  </a:extLst>
                </p:cNvPr>
                <p:cNvPicPr/>
                <p:nvPr/>
              </p:nvPicPr>
              <p:blipFill>
                <a:blip r:embed="rId167"/>
                <a:stretch>
                  <a:fillRect/>
                </a:stretch>
              </p:blipFill>
              <p:spPr>
                <a:xfrm>
                  <a:off x="9922360" y="2480000"/>
                  <a:ext cx="270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D517B245-B907-11E0-B68E-11639B8F1DB2}"/>
                    </a:ext>
                  </a:extLst>
                </p14:cNvPr>
                <p14:cNvContentPartPr/>
                <p14:nvPr/>
              </p14:nvContentPartPr>
              <p14:xfrm>
                <a:off x="9940000" y="2625440"/>
                <a:ext cx="207720" cy="38880"/>
              </p14:xfrm>
            </p:contentPart>
          </mc:Choice>
          <mc:Fallback xmlns="">
            <p:pic>
              <p:nvPicPr>
                <p:cNvPr id="103" name="Freihand 102">
                  <a:extLst>
                    <a:ext uri="{FF2B5EF4-FFF2-40B4-BE49-F238E27FC236}">
                      <a16:creationId xmlns:a16="http://schemas.microsoft.com/office/drawing/2014/main" id="{D517B245-B907-11E0-B68E-11639B8F1DB2}"/>
                    </a:ext>
                  </a:extLst>
                </p:cNvPr>
                <p:cNvPicPr/>
                <p:nvPr/>
              </p:nvPicPr>
              <p:blipFill>
                <a:blip r:embed="rId169"/>
                <a:stretch>
                  <a:fillRect/>
                </a:stretch>
              </p:blipFill>
              <p:spPr>
                <a:xfrm>
                  <a:off x="9931000" y="2616800"/>
                  <a:ext cx="225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98DB08D0-078E-9A0D-BD91-721619C0AB48}"/>
                    </a:ext>
                  </a:extLst>
                </p14:cNvPr>
                <p14:cNvContentPartPr/>
                <p14:nvPr/>
              </p14:nvContentPartPr>
              <p14:xfrm>
                <a:off x="10279120" y="2259680"/>
                <a:ext cx="234360" cy="338400"/>
              </p14:xfrm>
            </p:contentPart>
          </mc:Choice>
          <mc:Fallback xmlns="">
            <p:pic>
              <p:nvPicPr>
                <p:cNvPr id="104" name="Freihand 103">
                  <a:extLst>
                    <a:ext uri="{FF2B5EF4-FFF2-40B4-BE49-F238E27FC236}">
                      <a16:creationId xmlns:a16="http://schemas.microsoft.com/office/drawing/2014/main" id="{98DB08D0-078E-9A0D-BD91-721619C0AB48}"/>
                    </a:ext>
                  </a:extLst>
                </p:cNvPr>
                <p:cNvPicPr/>
                <p:nvPr/>
              </p:nvPicPr>
              <p:blipFill>
                <a:blip r:embed="rId171"/>
                <a:stretch>
                  <a:fillRect/>
                </a:stretch>
              </p:blipFill>
              <p:spPr>
                <a:xfrm>
                  <a:off x="10270480" y="2250680"/>
                  <a:ext cx="2520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18A6FC0A-01A6-2B91-CC4E-DA22DE694426}"/>
                    </a:ext>
                  </a:extLst>
                </p14:cNvPr>
                <p14:cNvContentPartPr/>
                <p14:nvPr/>
              </p14:nvContentPartPr>
              <p14:xfrm>
                <a:off x="10336000" y="2430680"/>
                <a:ext cx="168120" cy="38160"/>
              </p14:xfrm>
            </p:contentPart>
          </mc:Choice>
          <mc:Fallback xmlns="">
            <p:pic>
              <p:nvPicPr>
                <p:cNvPr id="105" name="Freihand 104">
                  <a:extLst>
                    <a:ext uri="{FF2B5EF4-FFF2-40B4-BE49-F238E27FC236}">
                      <a16:creationId xmlns:a16="http://schemas.microsoft.com/office/drawing/2014/main" id="{18A6FC0A-01A6-2B91-CC4E-DA22DE694426}"/>
                    </a:ext>
                  </a:extLst>
                </p:cNvPr>
                <p:cNvPicPr/>
                <p:nvPr/>
              </p:nvPicPr>
              <p:blipFill>
                <a:blip r:embed="rId173"/>
                <a:stretch>
                  <a:fillRect/>
                </a:stretch>
              </p:blipFill>
              <p:spPr>
                <a:xfrm>
                  <a:off x="10327000" y="2422040"/>
                  <a:ext cx="185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B661EA26-87DA-66AA-B4AC-20087BBB96EF}"/>
                    </a:ext>
                  </a:extLst>
                </p14:cNvPr>
                <p14:cNvContentPartPr/>
                <p14:nvPr/>
              </p14:nvContentPartPr>
              <p14:xfrm>
                <a:off x="10568200" y="2389640"/>
                <a:ext cx="282960" cy="140040"/>
              </p14:xfrm>
            </p:contentPart>
          </mc:Choice>
          <mc:Fallback xmlns="">
            <p:pic>
              <p:nvPicPr>
                <p:cNvPr id="106" name="Freihand 105">
                  <a:extLst>
                    <a:ext uri="{FF2B5EF4-FFF2-40B4-BE49-F238E27FC236}">
                      <a16:creationId xmlns:a16="http://schemas.microsoft.com/office/drawing/2014/main" id="{B661EA26-87DA-66AA-B4AC-20087BBB96EF}"/>
                    </a:ext>
                  </a:extLst>
                </p:cNvPr>
                <p:cNvPicPr/>
                <p:nvPr/>
              </p:nvPicPr>
              <p:blipFill>
                <a:blip r:embed="rId175"/>
                <a:stretch>
                  <a:fillRect/>
                </a:stretch>
              </p:blipFill>
              <p:spPr>
                <a:xfrm>
                  <a:off x="10559200" y="2380640"/>
                  <a:ext cx="300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8813976-3BAA-54FE-2210-A69BDF8C8B9F}"/>
                    </a:ext>
                  </a:extLst>
                </p14:cNvPr>
                <p14:cNvContentPartPr/>
                <p14:nvPr/>
              </p14:nvContentPartPr>
              <p14:xfrm>
                <a:off x="10821640" y="2242040"/>
                <a:ext cx="23040" cy="52200"/>
              </p14:xfrm>
            </p:contentPart>
          </mc:Choice>
          <mc:Fallback xmlns="">
            <p:pic>
              <p:nvPicPr>
                <p:cNvPr id="107" name="Freihand 106">
                  <a:extLst>
                    <a:ext uri="{FF2B5EF4-FFF2-40B4-BE49-F238E27FC236}">
                      <a16:creationId xmlns:a16="http://schemas.microsoft.com/office/drawing/2014/main" id="{A8813976-3BAA-54FE-2210-A69BDF8C8B9F}"/>
                    </a:ext>
                  </a:extLst>
                </p:cNvPr>
                <p:cNvPicPr/>
                <p:nvPr/>
              </p:nvPicPr>
              <p:blipFill>
                <a:blip r:embed="rId177"/>
                <a:stretch>
                  <a:fillRect/>
                </a:stretch>
              </p:blipFill>
              <p:spPr>
                <a:xfrm>
                  <a:off x="10812640" y="2233400"/>
                  <a:ext cx="40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99E0CD82-26E2-40E3-4B6E-8CA944B1877A}"/>
                    </a:ext>
                  </a:extLst>
                </p14:cNvPr>
                <p14:cNvContentPartPr/>
                <p14:nvPr/>
              </p14:nvContentPartPr>
              <p14:xfrm>
                <a:off x="10876360" y="2326640"/>
                <a:ext cx="146520" cy="181800"/>
              </p14:xfrm>
            </p:contentPart>
          </mc:Choice>
          <mc:Fallback xmlns="">
            <p:pic>
              <p:nvPicPr>
                <p:cNvPr id="108" name="Freihand 107">
                  <a:extLst>
                    <a:ext uri="{FF2B5EF4-FFF2-40B4-BE49-F238E27FC236}">
                      <a16:creationId xmlns:a16="http://schemas.microsoft.com/office/drawing/2014/main" id="{99E0CD82-26E2-40E3-4B6E-8CA944B1877A}"/>
                    </a:ext>
                  </a:extLst>
                </p:cNvPr>
                <p:cNvPicPr/>
                <p:nvPr/>
              </p:nvPicPr>
              <p:blipFill>
                <a:blip r:embed="rId179"/>
                <a:stretch>
                  <a:fillRect/>
                </a:stretch>
              </p:blipFill>
              <p:spPr>
                <a:xfrm>
                  <a:off x="10867360" y="2318000"/>
                  <a:ext cx="164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9F4F9BF9-6354-E0CD-C030-458ADA1BCBFD}"/>
                    </a:ext>
                  </a:extLst>
                </p14:cNvPr>
                <p14:cNvContentPartPr/>
                <p14:nvPr/>
              </p14:nvContentPartPr>
              <p14:xfrm>
                <a:off x="11054560" y="2293520"/>
                <a:ext cx="129600" cy="230760"/>
              </p14:xfrm>
            </p:contentPart>
          </mc:Choice>
          <mc:Fallback xmlns="">
            <p:pic>
              <p:nvPicPr>
                <p:cNvPr id="109" name="Freihand 108">
                  <a:extLst>
                    <a:ext uri="{FF2B5EF4-FFF2-40B4-BE49-F238E27FC236}">
                      <a16:creationId xmlns:a16="http://schemas.microsoft.com/office/drawing/2014/main" id="{9F4F9BF9-6354-E0CD-C030-458ADA1BCBFD}"/>
                    </a:ext>
                  </a:extLst>
                </p:cNvPr>
                <p:cNvPicPr/>
                <p:nvPr/>
              </p:nvPicPr>
              <p:blipFill>
                <a:blip r:embed="rId181"/>
                <a:stretch>
                  <a:fillRect/>
                </a:stretch>
              </p:blipFill>
              <p:spPr>
                <a:xfrm>
                  <a:off x="11045920" y="2284520"/>
                  <a:ext cx="147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D63FE80B-5A2C-539B-2F83-DEB3F92E87F6}"/>
                    </a:ext>
                  </a:extLst>
                </p14:cNvPr>
                <p14:cNvContentPartPr/>
                <p14:nvPr/>
              </p14:nvContentPartPr>
              <p14:xfrm>
                <a:off x="11209360" y="2274440"/>
                <a:ext cx="136080" cy="223560"/>
              </p14:xfrm>
            </p:contentPart>
          </mc:Choice>
          <mc:Fallback xmlns="">
            <p:pic>
              <p:nvPicPr>
                <p:cNvPr id="110" name="Freihand 109">
                  <a:extLst>
                    <a:ext uri="{FF2B5EF4-FFF2-40B4-BE49-F238E27FC236}">
                      <a16:creationId xmlns:a16="http://schemas.microsoft.com/office/drawing/2014/main" id="{D63FE80B-5A2C-539B-2F83-DEB3F92E87F6}"/>
                    </a:ext>
                  </a:extLst>
                </p:cNvPr>
                <p:cNvPicPr/>
                <p:nvPr/>
              </p:nvPicPr>
              <p:blipFill>
                <a:blip r:embed="rId183"/>
                <a:stretch>
                  <a:fillRect/>
                </a:stretch>
              </p:blipFill>
              <p:spPr>
                <a:xfrm>
                  <a:off x="11200360" y="2265440"/>
                  <a:ext cx="153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80614206-A4A9-F68C-FD9A-90C70E85B17B}"/>
                    </a:ext>
                  </a:extLst>
                </p14:cNvPr>
                <p14:cNvContentPartPr/>
                <p14:nvPr/>
              </p14:nvContentPartPr>
              <p14:xfrm>
                <a:off x="11389360" y="2060600"/>
                <a:ext cx="197280" cy="374400"/>
              </p14:xfrm>
            </p:contentPart>
          </mc:Choice>
          <mc:Fallback xmlns="">
            <p:pic>
              <p:nvPicPr>
                <p:cNvPr id="111" name="Freihand 110">
                  <a:extLst>
                    <a:ext uri="{FF2B5EF4-FFF2-40B4-BE49-F238E27FC236}">
                      <a16:creationId xmlns:a16="http://schemas.microsoft.com/office/drawing/2014/main" id="{80614206-A4A9-F68C-FD9A-90C70E85B17B}"/>
                    </a:ext>
                  </a:extLst>
                </p:cNvPr>
                <p:cNvPicPr/>
                <p:nvPr/>
              </p:nvPicPr>
              <p:blipFill>
                <a:blip r:embed="rId185"/>
                <a:stretch>
                  <a:fillRect/>
                </a:stretch>
              </p:blipFill>
              <p:spPr>
                <a:xfrm>
                  <a:off x="11380720" y="2051960"/>
                  <a:ext cx="2149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F05DA852-BC2B-E986-5CB2-20338937B24C}"/>
                    </a:ext>
                  </a:extLst>
                </p14:cNvPr>
                <p14:cNvContentPartPr/>
                <p14:nvPr/>
              </p14:nvContentPartPr>
              <p14:xfrm>
                <a:off x="11311960" y="2158160"/>
                <a:ext cx="232920" cy="67680"/>
              </p14:xfrm>
            </p:contentPart>
          </mc:Choice>
          <mc:Fallback xmlns="">
            <p:pic>
              <p:nvPicPr>
                <p:cNvPr id="112" name="Freihand 111">
                  <a:extLst>
                    <a:ext uri="{FF2B5EF4-FFF2-40B4-BE49-F238E27FC236}">
                      <a16:creationId xmlns:a16="http://schemas.microsoft.com/office/drawing/2014/main" id="{F05DA852-BC2B-E986-5CB2-20338937B24C}"/>
                    </a:ext>
                  </a:extLst>
                </p:cNvPr>
                <p:cNvPicPr/>
                <p:nvPr/>
              </p:nvPicPr>
              <p:blipFill>
                <a:blip r:embed="rId187"/>
                <a:stretch>
                  <a:fillRect/>
                </a:stretch>
              </p:blipFill>
              <p:spPr>
                <a:xfrm>
                  <a:off x="11303320" y="2149520"/>
                  <a:ext cx="250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158A2608-F425-5E96-E7F2-2E4625392DD1}"/>
                    </a:ext>
                  </a:extLst>
                </p14:cNvPr>
                <p14:cNvContentPartPr/>
                <p14:nvPr/>
              </p14:nvContentPartPr>
              <p14:xfrm>
                <a:off x="1100200" y="3814160"/>
                <a:ext cx="240840" cy="293760"/>
              </p14:xfrm>
            </p:contentPart>
          </mc:Choice>
          <mc:Fallback xmlns="">
            <p:pic>
              <p:nvPicPr>
                <p:cNvPr id="114" name="Freihand 113">
                  <a:extLst>
                    <a:ext uri="{FF2B5EF4-FFF2-40B4-BE49-F238E27FC236}">
                      <a16:creationId xmlns:a16="http://schemas.microsoft.com/office/drawing/2014/main" id="{158A2608-F425-5E96-E7F2-2E4625392DD1}"/>
                    </a:ext>
                  </a:extLst>
                </p:cNvPr>
                <p:cNvPicPr/>
                <p:nvPr/>
              </p:nvPicPr>
              <p:blipFill>
                <a:blip r:embed="rId189"/>
                <a:stretch>
                  <a:fillRect/>
                </a:stretch>
              </p:blipFill>
              <p:spPr>
                <a:xfrm>
                  <a:off x="1091200" y="3805520"/>
                  <a:ext cx="2584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79FC7515-7809-CBCE-C3D8-7887EB212155}"/>
                    </a:ext>
                  </a:extLst>
                </p14:cNvPr>
                <p14:cNvContentPartPr/>
                <p14:nvPr/>
              </p14:nvContentPartPr>
              <p14:xfrm>
                <a:off x="1482880" y="3809120"/>
                <a:ext cx="28080" cy="281160"/>
              </p14:xfrm>
            </p:contentPart>
          </mc:Choice>
          <mc:Fallback xmlns="">
            <p:pic>
              <p:nvPicPr>
                <p:cNvPr id="115" name="Freihand 114">
                  <a:extLst>
                    <a:ext uri="{FF2B5EF4-FFF2-40B4-BE49-F238E27FC236}">
                      <a16:creationId xmlns:a16="http://schemas.microsoft.com/office/drawing/2014/main" id="{79FC7515-7809-CBCE-C3D8-7887EB212155}"/>
                    </a:ext>
                  </a:extLst>
                </p:cNvPr>
                <p:cNvPicPr/>
                <p:nvPr/>
              </p:nvPicPr>
              <p:blipFill>
                <a:blip r:embed="rId191"/>
                <a:stretch>
                  <a:fillRect/>
                </a:stretch>
              </p:blipFill>
              <p:spPr>
                <a:xfrm>
                  <a:off x="1473880" y="3800480"/>
                  <a:ext cx="457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8767F0E8-4102-FC76-FB7E-635B137719A4}"/>
                    </a:ext>
                  </a:extLst>
                </p14:cNvPr>
                <p14:cNvContentPartPr/>
                <p14:nvPr/>
              </p14:nvContentPartPr>
              <p14:xfrm>
                <a:off x="1368760" y="3835760"/>
                <a:ext cx="264600" cy="24840"/>
              </p14:xfrm>
            </p:contentPart>
          </mc:Choice>
          <mc:Fallback xmlns="">
            <p:pic>
              <p:nvPicPr>
                <p:cNvPr id="116" name="Freihand 115">
                  <a:extLst>
                    <a:ext uri="{FF2B5EF4-FFF2-40B4-BE49-F238E27FC236}">
                      <a16:creationId xmlns:a16="http://schemas.microsoft.com/office/drawing/2014/main" id="{8767F0E8-4102-FC76-FB7E-635B137719A4}"/>
                    </a:ext>
                  </a:extLst>
                </p:cNvPr>
                <p:cNvPicPr/>
                <p:nvPr/>
              </p:nvPicPr>
              <p:blipFill>
                <a:blip r:embed="rId193"/>
                <a:stretch>
                  <a:fillRect/>
                </a:stretch>
              </p:blipFill>
              <p:spPr>
                <a:xfrm>
                  <a:off x="1359760" y="3826760"/>
                  <a:ext cx="282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D7BE8A4E-FC4F-82B4-1260-CE1900CBD245}"/>
                    </a:ext>
                  </a:extLst>
                </p14:cNvPr>
                <p14:cNvContentPartPr/>
                <p14:nvPr/>
              </p14:nvContentPartPr>
              <p14:xfrm>
                <a:off x="1374520" y="3922160"/>
                <a:ext cx="201600" cy="50040"/>
              </p14:xfrm>
            </p:contentPart>
          </mc:Choice>
          <mc:Fallback xmlns="">
            <p:pic>
              <p:nvPicPr>
                <p:cNvPr id="117" name="Freihand 116">
                  <a:extLst>
                    <a:ext uri="{FF2B5EF4-FFF2-40B4-BE49-F238E27FC236}">
                      <a16:creationId xmlns:a16="http://schemas.microsoft.com/office/drawing/2014/main" id="{D7BE8A4E-FC4F-82B4-1260-CE1900CBD245}"/>
                    </a:ext>
                  </a:extLst>
                </p:cNvPr>
                <p:cNvPicPr/>
                <p:nvPr/>
              </p:nvPicPr>
              <p:blipFill>
                <a:blip r:embed="rId195"/>
                <a:stretch>
                  <a:fillRect/>
                </a:stretch>
              </p:blipFill>
              <p:spPr>
                <a:xfrm>
                  <a:off x="1365520" y="3913160"/>
                  <a:ext cx="21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AD0711B-1A8A-B826-51BE-F3FC5EB56848}"/>
                    </a:ext>
                  </a:extLst>
                </p14:cNvPr>
                <p14:cNvContentPartPr/>
                <p14:nvPr/>
              </p14:nvContentPartPr>
              <p14:xfrm>
                <a:off x="1123960" y="4157240"/>
                <a:ext cx="536400" cy="81720"/>
              </p14:xfrm>
            </p:contentPart>
          </mc:Choice>
          <mc:Fallback xmlns="">
            <p:pic>
              <p:nvPicPr>
                <p:cNvPr id="118" name="Freihand 117">
                  <a:extLst>
                    <a:ext uri="{FF2B5EF4-FFF2-40B4-BE49-F238E27FC236}">
                      <a16:creationId xmlns:a16="http://schemas.microsoft.com/office/drawing/2014/main" id="{BAD0711B-1A8A-B826-51BE-F3FC5EB56848}"/>
                    </a:ext>
                  </a:extLst>
                </p:cNvPr>
                <p:cNvPicPr/>
                <p:nvPr/>
              </p:nvPicPr>
              <p:blipFill>
                <a:blip r:embed="rId197"/>
                <a:stretch>
                  <a:fillRect/>
                </a:stretch>
              </p:blipFill>
              <p:spPr>
                <a:xfrm>
                  <a:off x="1115320" y="4148600"/>
                  <a:ext cx="554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3AB33273-26A6-8502-7E43-0E02AA63F05A}"/>
                    </a:ext>
                  </a:extLst>
                </p14:cNvPr>
                <p14:cNvContentPartPr/>
                <p14:nvPr/>
              </p14:nvContentPartPr>
              <p14:xfrm>
                <a:off x="1054120" y="4251200"/>
                <a:ext cx="252000" cy="328320"/>
              </p14:xfrm>
            </p:contentPart>
          </mc:Choice>
          <mc:Fallback xmlns="">
            <p:pic>
              <p:nvPicPr>
                <p:cNvPr id="119" name="Freihand 118">
                  <a:extLst>
                    <a:ext uri="{FF2B5EF4-FFF2-40B4-BE49-F238E27FC236}">
                      <a16:creationId xmlns:a16="http://schemas.microsoft.com/office/drawing/2014/main" id="{3AB33273-26A6-8502-7E43-0E02AA63F05A}"/>
                    </a:ext>
                  </a:extLst>
                </p:cNvPr>
                <p:cNvPicPr/>
                <p:nvPr/>
              </p:nvPicPr>
              <p:blipFill>
                <a:blip r:embed="rId199"/>
                <a:stretch>
                  <a:fillRect/>
                </a:stretch>
              </p:blipFill>
              <p:spPr>
                <a:xfrm>
                  <a:off x="1045120" y="4242560"/>
                  <a:ext cx="2696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853D7A9F-30AA-7A75-2A1C-3D7BDE690DEA}"/>
                    </a:ext>
                  </a:extLst>
                </p14:cNvPr>
                <p14:cNvContentPartPr/>
                <p14:nvPr/>
              </p14:nvContentPartPr>
              <p14:xfrm>
                <a:off x="1390000" y="4243640"/>
                <a:ext cx="205200" cy="313920"/>
              </p14:xfrm>
            </p:contentPart>
          </mc:Choice>
          <mc:Fallback xmlns="">
            <p:pic>
              <p:nvPicPr>
                <p:cNvPr id="120" name="Freihand 119">
                  <a:extLst>
                    <a:ext uri="{FF2B5EF4-FFF2-40B4-BE49-F238E27FC236}">
                      <a16:creationId xmlns:a16="http://schemas.microsoft.com/office/drawing/2014/main" id="{853D7A9F-30AA-7A75-2A1C-3D7BDE690DEA}"/>
                    </a:ext>
                  </a:extLst>
                </p:cNvPr>
                <p:cNvPicPr/>
                <p:nvPr/>
              </p:nvPicPr>
              <p:blipFill>
                <a:blip r:embed="rId201"/>
                <a:stretch>
                  <a:fillRect/>
                </a:stretch>
              </p:blipFill>
              <p:spPr>
                <a:xfrm>
                  <a:off x="1381360" y="4235000"/>
                  <a:ext cx="222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B5BF91FB-9E2D-74D4-3B3B-2EED6DB1CB19}"/>
                    </a:ext>
                  </a:extLst>
                </p14:cNvPr>
                <p14:cNvContentPartPr/>
                <p14:nvPr/>
              </p14:nvContentPartPr>
              <p14:xfrm>
                <a:off x="1465960" y="4426160"/>
                <a:ext cx="117000" cy="84960"/>
              </p14:xfrm>
            </p:contentPart>
          </mc:Choice>
          <mc:Fallback xmlns="">
            <p:pic>
              <p:nvPicPr>
                <p:cNvPr id="121" name="Freihand 120">
                  <a:extLst>
                    <a:ext uri="{FF2B5EF4-FFF2-40B4-BE49-F238E27FC236}">
                      <a16:creationId xmlns:a16="http://schemas.microsoft.com/office/drawing/2014/main" id="{B5BF91FB-9E2D-74D4-3B3B-2EED6DB1CB19}"/>
                    </a:ext>
                  </a:extLst>
                </p:cNvPr>
                <p:cNvPicPr/>
                <p:nvPr/>
              </p:nvPicPr>
              <p:blipFill>
                <a:blip r:embed="rId203"/>
                <a:stretch>
                  <a:fillRect/>
                </a:stretch>
              </p:blipFill>
              <p:spPr>
                <a:xfrm>
                  <a:off x="1456960" y="4417160"/>
                  <a:ext cx="134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2D0347DA-ABF8-C8D0-7A57-C36DB57910DE}"/>
                    </a:ext>
                  </a:extLst>
                </p14:cNvPr>
                <p14:cNvContentPartPr/>
                <p14:nvPr/>
              </p14:nvContentPartPr>
              <p14:xfrm>
                <a:off x="1784200" y="3956720"/>
                <a:ext cx="158400" cy="412560"/>
              </p14:xfrm>
            </p:contentPart>
          </mc:Choice>
          <mc:Fallback xmlns="">
            <p:pic>
              <p:nvPicPr>
                <p:cNvPr id="122" name="Freihand 121">
                  <a:extLst>
                    <a:ext uri="{FF2B5EF4-FFF2-40B4-BE49-F238E27FC236}">
                      <a16:creationId xmlns:a16="http://schemas.microsoft.com/office/drawing/2014/main" id="{2D0347DA-ABF8-C8D0-7A57-C36DB57910DE}"/>
                    </a:ext>
                  </a:extLst>
                </p:cNvPr>
                <p:cNvPicPr/>
                <p:nvPr/>
              </p:nvPicPr>
              <p:blipFill>
                <a:blip r:embed="rId205"/>
                <a:stretch>
                  <a:fillRect/>
                </a:stretch>
              </p:blipFill>
              <p:spPr>
                <a:xfrm>
                  <a:off x="1775200" y="3948080"/>
                  <a:ext cx="1760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0311A3F4-C907-C20B-BB78-072D3B32F1D4}"/>
                    </a:ext>
                  </a:extLst>
                </p14:cNvPr>
                <p14:cNvContentPartPr/>
                <p14:nvPr/>
              </p14:nvContentPartPr>
              <p14:xfrm>
                <a:off x="2048440" y="3953120"/>
                <a:ext cx="178200" cy="296640"/>
              </p14:xfrm>
            </p:contentPart>
          </mc:Choice>
          <mc:Fallback xmlns="">
            <p:pic>
              <p:nvPicPr>
                <p:cNvPr id="123" name="Freihand 122">
                  <a:extLst>
                    <a:ext uri="{FF2B5EF4-FFF2-40B4-BE49-F238E27FC236}">
                      <a16:creationId xmlns:a16="http://schemas.microsoft.com/office/drawing/2014/main" id="{0311A3F4-C907-C20B-BB78-072D3B32F1D4}"/>
                    </a:ext>
                  </a:extLst>
                </p:cNvPr>
                <p:cNvPicPr/>
                <p:nvPr/>
              </p:nvPicPr>
              <p:blipFill>
                <a:blip r:embed="rId207"/>
                <a:stretch>
                  <a:fillRect/>
                </a:stretch>
              </p:blipFill>
              <p:spPr>
                <a:xfrm>
                  <a:off x="2039440" y="3944480"/>
                  <a:ext cx="1958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B3B165A1-9CE4-A6AB-E8EE-87B1D5432B49}"/>
                    </a:ext>
                  </a:extLst>
                </p14:cNvPr>
                <p14:cNvContentPartPr/>
                <p14:nvPr/>
              </p14:nvContentPartPr>
              <p14:xfrm>
                <a:off x="2116120" y="4151840"/>
                <a:ext cx="69120" cy="90360"/>
              </p14:xfrm>
            </p:contentPart>
          </mc:Choice>
          <mc:Fallback xmlns="">
            <p:pic>
              <p:nvPicPr>
                <p:cNvPr id="124" name="Freihand 123">
                  <a:extLst>
                    <a:ext uri="{FF2B5EF4-FFF2-40B4-BE49-F238E27FC236}">
                      <a16:creationId xmlns:a16="http://schemas.microsoft.com/office/drawing/2014/main" id="{B3B165A1-9CE4-A6AB-E8EE-87B1D5432B49}"/>
                    </a:ext>
                  </a:extLst>
                </p:cNvPr>
                <p:cNvPicPr/>
                <p:nvPr/>
              </p:nvPicPr>
              <p:blipFill>
                <a:blip r:embed="rId209"/>
                <a:stretch>
                  <a:fillRect/>
                </a:stretch>
              </p:blipFill>
              <p:spPr>
                <a:xfrm>
                  <a:off x="2107120" y="4142840"/>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BDDCD406-5081-9624-9343-C91C50B5F926}"/>
                    </a:ext>
                  </a:extLst>
                </p14:cNvPr>
                <p14:cNvContentPartPr/>
                <p14:nvPr/>
              </p14:nvContentPartPr>
              <p14:xfrm>
                <a:off x="2311600" y="3896960"/>
                <a:ext cx="80280" cy="466920"/>
              </p14:xfrm>
            </p:contentPart>
          </mc:Choice>
          <mc:Fallback xmlns="">
            <p:pic>
              <p:nvPicPr>
                <p:cNvPr id="125" name="Freihand 124">
                  <a:extLst>
                    <a:ext uri="{FF2B5EF4-FFF2-40B4-BE49-F238E27FC236}">
                      <a16:creationId xmlns:a16="http://schemas.microsoft.com/office/drawing/2014/main" id="{BDDCD406-5081-9624-9343-C91C50B5F926}"/>
                    </a:ext>
                  </a:extLst>
                </p:cNvPr>
                <p:cNvPicPr/>
                <p:nvPr/>
              </p:nvPicPr>
              <p:blipFill>
                <a:blip r:embed="rId211"/>
                <a:stretch>
                  <a:fillRect/>
                </a:stretch>
              </p:blipFill>
              <p:spPr>
                <a:xfrm>
                  <a:off x="2302600" y="3887960"/>
                  <a:ext cx="979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965BDC91-4F1D-6E16-630C-7F9AFE153C82}"/>
                    </a:ext>
                  </a:extLst>
                </p14:cNvPr>
                <p14:cNvContentPartPr/>
                <p14:nvPr/>
              </p14:nvContentPartPr>
              <p14:xfrm>
                <a:off x="2787160" y="3999560"/>
                <a:ext cx="17280" cy="245160"/>
              </p14:xfrm>
            </p:contentPart>
          </mc:Choice>
          <mc:Fallback xmlns="">
            <p:pic>
              <p:nvPicPr>
                <p:cNvPr id="127" name="Freihand 126">
                  <a:extLst>
                    <a:ext uri="{FF2B5EF4-FFF2-40B4-BE49-F238E27FC236}">
                      <a16:creationId xmlns:a16="http://schemas.microsoft.com/office/drawing/2014/main" id="{965BDC91-4F1D-6E16-630C-7F9AFE153C82}"/>
                    </a:ext>
                  </a:extLst>
                </p:cNvPr>
                <p:cNvPicPr/>
                <p:nvPr/>
              </p:nvPicPr>
              <p:blipFill>
                <a:blip r:embed="rId213"/>
                <a:stretch>
                  <a:fillRect/>
                </a:stretch>
              </p:blipFill>
              <p:spPr>
                <a:xfrm>
                  <a:off x="2778160" y="3990920"/>
                  <a:ext cx="3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E7D73BB7-156E-4968-8FB8-029C869A471C}"/>
                    </a:ext>
                  </a:extLst>
                </p14:cNvPr>
                <p14:cNvContentPartPr/>
                <p14:nvPr/>
              </p14:nvContentPartPr>
              <p14:xfrm>
                <a:off x="2779960" y="3905240"/>
                <a:ext cx="9360" cy="53280"/>
              </p14:xfrm>
            </p:contentPart>
          </mc:Choice>
          <mc:Fallback xmlns="">
            <p:pic>
              <p:nvPicPr>
                <p:cNvPr id="128" name="Freihand 127">
                  <a:extLst>
                    <a:ext uri="{FF2B5EF4-FFF2-40B4-BE49-F238E27FC236}">
                      <a16:creationId xmlns:a16="http://schemas.microsoft.com/office/drawing/2014/main" id="{E7D73BB7-156E-4968-8FB8-029C869A471C}"/>
                    </a:ext>
                  </a:extLst>
                </p:cNvPr>
                <p:cNvPicPr/>
                <p:nvPr/>
              </p:nvPicPr>
              <p:blipFill>
                <a:blip r:embed="rId215"/>
                <a:stretch>
                  <a:fillRect/>
                </a:stretch>
              </p:blipFill>
              <p:spPr>
                <a:xfrm>
                  <a:off x="2771320" y="3896240"/>
                  <a:ext cx="2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050D9F4C-FA1F-7962-B087-D644351093FB}"/>
                    </a:ext>
                  </a:extLst>
                </p14:cNvPr>
                <p14:cNvContentPartPr/>
                <p14:nvPr/>
              </p14:nvContentPartPr>
              <p14:xfrm>
                <a:off x="2910640" y="3979040"/>
                <a:ext cx="108360" cy="198360"/>
              </p14:xfrm>
            </p:contentPart>
          </mc:Choice>
          <mc:Fallback xmlns="">
            <p:pic>
              <p:nvPicPr>
                <p:cNvPr id="129" name="Freihand 128">
                  <a:extLst>
                    <a:ext uri="{FF2B5EF4-FFF2-40B4-BE49-F238E27FC236}">
                      <a16:creationId xmlns:a16="http://schemas.microsoft.com/office/drawing/2014/main" id="{050D9F4C-FA1F-7962-B087-D644351093FB}"/>
                    </a:ext>
                  </a:extLst>
                </p:cNvPr>
                <p:cNvPicPr/>
                <p:nvPr/>
              </p:nvPicPr>
              <p:blipFill>
                <a:blip r:embed="rId217"/>
                <a:stretch>
                  <a:fillRect/>
                </a:stretch>
              </p:blipFill>
              <p:spPr>
                <a:xfrm>
                  <a:off x="2901640" y="3970040"/>
                  <a:ext cx="12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828AF9C1-2363-99B3-BE73-FA668B516AEA}"/>
                    </a:ext>
                  </a:extLst>
                </p14:cNvPr>
                <p14:cNvContentPartPr/>
                <p14:nvPr/>
              </p14:nvContentPartPr>
              <p14:xfrm>
                <a:off x="3106840" y="3809120"/>
                <a:ext cx="32040" cy="361080"/>
              </p14:xfrm>
            </p:contentPart>
          </mc:Choice>
          <mc:Fallback xmlns="">
            <p:pic>
              <p:nvPicPr>
                <p:cNvPr id="130" name="Freihand 129">
                  <a:extLst>
                    <a:ext uri="{FF2B5EF4-FFF2-40B4-BE49-F238E27FC236}">
                      <a16:creationId xmlns:a16="http://schemas.microsoft.com/office/drawing/2014/main" id="{828AF9C1-2363-99B3-BE73-FA668B516AEA}"/>
                    </a:ext>
                  </a:extLst>
                </p:cNvPr>
                <p:cNvPicPr/>
                <p:nvPr/>
              </p:nvPicPr>
              <p:blipFill>
                <a:blip r:embed="rId219"/>
                <a:stretch>
                  <a:fillRect/>
                </a:stretch>
              </p:blipFill>
              <p:spPr>
                <a:xfrm>
                  <a:off x="3097840" y="3800480"/>
                  <a:ext cx="496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231ADE6C-8F69-576D-5734-CF90C798AF46}"/>
                    </a:ext>
                  </a:extLst>
                </p14:cNvPr>
                <p14:cNvContentPartPr/>
                <p14:nvPr/>
              </p14:nvContentPartPr>
              <p14:xfrm>
                <a:off x="3079120" y="3930800"/>
                <a:ext cx="75240" cy="40680"/>
              </p14:xfrm>
            </p:contentPart>
          </mc:Choice>
          <mc:Fallback xmlns="">
            <p:pic>
              <p:nvPicPr>
                <p:cNvPr id="131" name="Freihand 130">
                  <a:extLst>
                    <a:ext uri="{FF2B5EF4-FFF2-40B4-BE49-F238E27FC236}">
                      <a16:creationId xmlns:a16="http://schemas.microsoft.com/office/drawing/2014/main" id="{231ADE6C-8F69-576D-5734-CF90C798AF46}"/>
                    </a:ext>
                  </a:extLst>
                </p:cNvPr>
                <p:cNvPicPr/>
                <p:nvPr/>
              </p:nvPicPr>
              <p:blipFill>
                <a:blip r:embed="rId221"/>
                <a:stretch>
                  <a:fillRect/>
                </a:stretch>
              </p:blipFill>
              <p:spPr>
                <a:xfrm>
                  <a:off x="3070120" y="3922160"/>
                  <a:ext cx="92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884426B5-BE14-3AAB-C4A7-5EB7C95C0D5B}"/>
                    </a:ext>
                  </a:extLst>
                </p14:cNvPr>
                <p14:cNvContentPartPr/>
                <p14:nvPr/>
              </p14:nvContentPartPr>
              <p14:xfrm>
                <a:off x="3357040" y="3923600"/>
                <a:ext cx="423720" cy="207000"/>
              </p14:xfrm>
            </p:contentPart>
          </mc:Choice>
          <mc:Fallback xmlns="">
            <p:pic>
              <p:nvPicPr>
                <p:cNvPr id="132" name="Freihand 131">
                  <a:extLst>
                    <a:ext uri="{FF2B5EF4-FFF2-40B4-BE49-F238E27FC236}">
                      <a16:creationId xmlns:a16="http://schemas.microsoft.com/office/drawing/2014/main" id="{884426B5-BE14-3AAB-C4A7-5EB7C95C0D5B}"/>
                    </a:ext>
                  </a:extLst>
                </p:cNvPr>
                <p:cNvPicPr/>
                <p:nvPr/>
              </p:nvPicPr>
              <p:blipFill>
                <a:blip r:embed="rId223"/>
                <a:stretch>
                  <a:fillRect/>
                </a:stretch>
              </p:blipFill>
              <p:spPr>
                <a:xfrm>
                  <a:off x="3348400" y="3914600"/>
                  <a:ext cx="441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38BF877A-7CE9-C448-6F32-A49CB78EA783}"/>
                    </a:ext>
                  </a:extLst>
                </p14:cNvPr>
                <p14:cNvContentPartPr/>
                <p14:nvPr/>
              </p14:nvContentPartPr>
              <p14:xfrm>
                <a:off x="3716680" y="3855200"/>
                <a:ext cx="2160" cy="38880"/>
              </p14:xfrm>
            </p:contentPart>
          </mc:Choice>
          <mc:Fallback xmlns="">
            <p:pic>
              <p:nvPicPr>
                <p:cNvPr id="133" name="Freihand 132">
                  <a:extLst>
                    <a:ext uri="{FF2B5EF4-FFF2-40B4-BE49-F238E27FC236}">
                      <a16:creationId xmlns:a16="http://schemas.microsoft.com/office/drawing/2014/main" id="{38BF877A-7CE9-C448-6F32-A49CB78EA783}"/>
                    </a:ext>
                  </a:extLst>
                </p:cNvPr>
                <p:cNvPicPr/>
                <p:nvPr/>
              </p:nvPicPr>
              <p:blipFill>
                <a:blip r:embed="rId225"/>
                <a:stretch>
                  <a:fillRect/>
                </a:stretch>
              </p:blipFill>
              <p:spPr>
                <a:xfrm>
                  <a:off x="3707680" y="3846560"/>
                  <a:ext cx="19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2014979E-626A-52F2-5482-9C211A40899D}"/>
                    </a:ext>
                  </a:extLst>
                </p14:cNvPr>
                <p14:cNvContentPartPr/>
                <p14:nvPr/>
              </p14:nvContentPartPr>
              <p14:xfrm>
                <a:off x="3832600" y="3920720"/>
                <a:ext cx="132120" cy="173520"/>
              </p14:xfrm>
            </p:contentPart>
          </mc:Choice>
          <mc:Fallback xmlns="">
            <p:pic>
              <p:nvPicPr>
                <p:cNvPr id="134" name="Freihand 133">
                  <a:extLst>
                    <a:ext uri="{FF2B5EF4-FFF2-40B4-BE49-F238E27FC236}">
                      <a16:creationId xmlns:a16="http://schemas.microsoft.com/office/drawing/2014/main" id="{2014979E-626A-52F2-5482-9C211A40899D}"/>
                    </a:ext>
                  </a:extLst>
                </p:cNvPr>
                <p:cNvPicPr/>
                <p:nvPr/>
              </p:nvPicPr>
              <p:blipFill>
                <a:blip r:embed="rId227"/>
                <a:stretch>
                  <a:fillRect/>
                </a:stretch>
              </p:blipFill>
              <p:spPr>
                <a:xfrm>
                  <a:off x="3823600" y="3911720"/>
                  <a:ext cx="149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9BCFA74D-6E60-FC34-82ED-FEDB50DD5AAD}"/>
                    </a:ext>
                  </a:extLst>
                </p14:cNvPr>
                <p14:cNvContentPartPr/>
                <p14:nvPr/>
              </p14:nvContentPartPr>
              <p14:xfrm>
                <a:off x="4198000" y="3924680"/>
                <a:ext cx="279360" cy="151200"/>
              </p14:xfrm>
            </p:contentPart>
          </mc:Choice>
          <mc:Fallback xmlns="">
            <p:pic>
              <p:nvPicPr>
                <p:cNvPr id="135" name="Freihand 134">
                  <a:extLst>
                    <a:ext uri="{FF2B5EF4-FFF2-40B4-BE49-F238E27FC236}">
                      <a16:creationId xmlns:a16="http://schemas.microsoft.com/office/drawing/2014/main" id="{9BCFA74D-6E60-FC34-82ED-FEDB50DD5AAD}"/>
                    </a:ext>
                  </a:extLst>
                </p:cNvPr>
                <p:cNvPicPr/>
                <p:nvPr/>
              </p:nvPicPr>
              <p:blipFill>
                <a:blip r:embed="rId229"/>
                <a:stretch>
                  <a:fillRect/>
                </a:stretch>
              </p:blipFill>
              <p:spPr>
                <a:xfrm>
                  <a:off x="4189000" y="3915680"/>
                  <a:ext cx="297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8106CAEE-FAA7-0BA9-3B7A-1448A7651932}"/>
                    </a:ext>
                  </a:extLst>
                </p14:cNvPr>
                <p14:cNvContentPartPr/>
                <p14:nvPr/>
              </p14:nvContentPartPr>
              <p14:xfrm>
                <a:off x="4493560" y="3925760"/>
                <a:ext cx="280080" cy="107640"/>
              </p14:xfrm>
            </p:contentPart>
          </mc:Choice>
          <mc:Fallback xmlns="">
            <p:pic>
              <p:nvPicPr>
                <p:cNvPr id="136" name="Freihand 135">
                  <a:extLst>
                    <a:ext uri="{FF2B5EF4-FFF2-40B4-BE49-F238E27FC236}">
                      <a16:creationId xmlns:a16="http://schemas.microsoft.com/office/drawing/2014/main" id="{8106CAEE-FAA7-0BA9-3B7A-1448A7651932}"/>
                    </a:ext>
                  </a:extLst>
                </p:cNvPr>
                <p:cNvPicPr/>
                <p:nvPr/>
              </p:nvPicPr>
              <p:blipFill>
                <a:blip r:embed="rId231"/>
                <a:stretch>
                  <a:fillRect/>
                </a:stretch>
              </p:blipFill>
              <p:spPr>
                <a:xfrm>
                  <a:off x="4484920" y="3917120"/>
                  <a:ext cx="297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DAD3F345-8233-A957-EE91-3F46C4A81B74}"/>
                    </a:ext>
                  </a:extLst>
                </p14:cNvPr>
                <p14:cNvContentPartPr/>
                <p14:nvPr/>
              </p14:nvContentPartPr>
              <p14:xfrm>
                <a:off x="4849960" y="3616520"/>
                <a:ext cx="323640" cy="397800"/>
              </p14:xfrm>
            </p:contentPart>
          </mc:Choice>
          <mc:Fallback xmlns="">
            <p:pic>
              <p:nvPicPr>
                <p:cNvPr id="137" name="Freihand 136">
                  <a:extLst>
                    <a:ext uri="{FF2B5EF4-FFF2-40B4-BE49-F238E27FC236}">
                      <a16:creationId xmlns:a16="http://schemas.microsoft.com/office/drawing/2014/main" id="{DAD3F345-8233-A957-EE91-3F46C4A81B74}"/>
                    </a:ext>
                  </a:extLst>
                </p:cNvPr>
                <p:cNvPicPr/>
                <p:nvPr/>
              </p:nvPicPr>
              <p:blipFill>
                <a:blip r:embed="rId233"/>
                <a:stretch>
                  <a:fillRect/>
                </a:stretch>
              </p:blipFill>
              <p:spPr>
                <a:xfrm>
                  <a:off x="4840960" y="3607520"/>
                  <a:ext cx="3412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744891E5-1C55-FE24-6C41-662C48BD6930}"/>
                    </a:ext>
                  </a:extLst>
                </p14:cNvPr>
                <p14:cNvContentPartPr/>
                <p14:nvPr/>
              </p14:nvContentPartPr>
              <p14:xfrm>
                <a:off x="5171080" y="3837920"/>
                <a:ext cx="307080" cy="127800"/>
              </p14:xfrm>
            </p:contentPart>
          </mc:Choice>
          <mc:Fallback xmlns="">
            <p:pic>
              <p:nvPicPr>
                <p:cNvPr id="138" name="Freihand 137">
                  <a:extLst>
                    <a:ext uri="{FF2B5EF4-FFF2-40B4-BE49-F238E27FC236}">
                      <a16:creationId xmlns:a16="http://schemas.microsoft.com/office/drawing/2014/main" id="{744891E5-1C55-FE24-6C41-662C48BD6930}"/>
                    </a:ext>
                  </a:extLst>
                </p:cNvPr>
                <p:cNvPicPr/>
                <p:nvPr/>
              </p:nvPicPr>
              <p:blipFill>
                <a:blip r:embed="rId235"/>
                <a:stretch>
                  <a:fillRect/>
                </a:stretch>
              </p:blipFill>
              <p:spPr>
                <a:xfrm>
                  <a:off x="5162080" y="3829280"/>
                  <a:ext cx="324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C09EE6CB-661C-A376-5E03-8B00F1998A11}"/>
                    </a:ext>
                  </a:extLst>
                </p14:cNvPr>
                <p14:cNvContentPartPr/>
                <p14:nvPr/>
              </p14:nvContentPartPr>
              <p14:xfrm>
                <a:off x="5768680" y="3628400"/>
                <a:ext cx="96120" cy="414000"/>
              </p14:xfrm>
            </p:contentPart>
          </mc:Choice>
          <mc:Fallback xmlns="">
            <p:pic>
              <p:nvPicPr>
                <p:cNvPr id="139" name="Freihand 138">
                  <a:extLst>
                    <a:ext uri="{FF2B5EF4-FFF2-40B4-BE49-F238E27FC236}">
                      <a16:creationId xmlns:a16="http://schemas.microsoft.com/office/drawing/2014/main" id="{C09EE6CB-661C-A376-5E03-8B00F1998A11}"/>
                    </a:ext>
                  </a:extLst>
                </p:cNvPr>
                <p:cNvPicPr/>
                <p:nvPr/>
              </p:nvPicPr>
              <p:blipFill>
                <a:blip r:embed="rId237"/>
                <a:stretch>
                  <a:fillRect/>
                </a:stretch>
              </p:blipFill>
              <p:spPr>
                <a:xfrm>
                  <a:off x="5760040" y="3619400"/>
                  <a:ext cx="1137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CCCFC026-F7C6-D1B9-5654-538C74C5727A}"/>
                    </a:ext>
                  </a:extLst>
                </p14:cNvPr>
                <p14:cNvContentPartPr/>
                <p14:nvPr/>
              </p14:nvContentPartPr>
              <p14:xfrm>
                <a:off x="5965960" y="3695360"/>
                <a:ext cx="117360" cy="215280"/>
              </p14:xfrm>
            </p:contentPart>
          </mc:Choice>
          <mc:Fallback xmlns="">
            <p:pic>
              <p:nvPicPr>
                <p:cNvPr id="140" name="Freihand 139">
                  <a:extLst>
                    <a:ext uri="{FF2B5EF4-FFF2-40B4-BE49-F238E27FC236}">
                      <a16:creationId xmlns:a16="http://schemas.microsoft.com/office/drawing/2014/main" id="{CCCFC026-F7C6-D1B9-5654-538C74C5727A}"/>
                    </a:ext>
                  </a:extLst>
                </p:cNvPr>
                <p:cNvPicPr/>
                <p:nvPr/>
              </p:nvPicPr>
              <p:blipFill>
                <a:blip r:embed="rId239"/>
                <a:stretch>
                  <a:fillRect/>
                </a:stretch>
              </p:blipFill>
              <p:spPr>
                <a:xfrm>
                  <a:off x="5956960" y="3686720"/>
                  <a:ext cx="135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 name="Freihand 140">
                  <a:extLst>
                    <a:ext uri="{FF2B5EF4-FFF2-40B4-BE49-F238E27FC236}">
                      <a16:creationId xmlns:a16="http://schemas.microsoft.com/office/drawing/2014/main" id="{A18E9675-3BC1-F074-6621-2A57058D0BA7}"/>
                    </a:ext>
                  </a:extLst>
                </p14:cNvPr>
                <p14:cNvContentPartPr/>
                <p14:nvPr/>
              </p14:nvContentPartPr>
              <p14:xfrm>
                <a:off x="6134800" y="3534080"/>
                <a:ext cx="169560" cy="345960"/>
              </p14:xfrm>
            </p:contentPart>
          </mc:Choice>
          <mc:Fallback xmlns="">
            <p:pic>
              <p:nvPicPr>
                <p:cNvPr id="141" name="Freihand 140">
                  <a:extLst>
                    <a:ext uri="{FF2B5EF4-FFF2-40B4-BE49-F238E27FC236}">
                      <a16:creationId xmlns:a16="http://schemas.microsoft.com/office/drawing/2014/main" id="{A18E9675-3BC1-F074-6621-2A57058D0BA7}"/>
                    </a:ext>
                  </a:extLst>
                </p:cNvPr>
                <p:cNvPicPr/>
                <p:nvPr/>
              </p:nvPicPr>
              <p:blipFill>
                <a:blip r:embed="rId241"/>
                <a:stretch>
                  <a:fillRect/>
                </a:stretch>
              </p:blipFill>
              <p:spPr>
                <a:xfrm>
                  <a:off x="6126160" y="3525440"/>
                  <a:ext cx="1872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2" name="Freihand 141">
                  <a:extLst>
                    <a:ext uri="{FF2B5EF4-FFF2-40B4-BE49-F238E27FC236}">
                      <a16:creationId xmlns:a16="http://schemas.microsoft.com/office/drawing/2014/main" id="{946EBD9B-D3C1-B1B0-6C04-F3640158F5CD}"/>
                    </a:ext>
                  </a:extLst>
                </p14:cNvPr>
                <p14:cNvContentPartPr/>
                <p14:nvPr/>
              </p14:nvContentPartPr>
              <p14:xfrm>
                <a:off x="6346480" y="3666560"/>
                <a:ext cx="295200" cy="203760"/>
              </p14:xfrm>
            </p:contentPart>
          </mc:Choice>
          <mc:Fallback xmlns="">
            <p:pic>
              <p:nvPicPr>
                <p:cNvPr id="142" name="Freihand 141">
                  <a:extLst>
                    <a:ext uri="{FF2B5EF4-FFF2-40B4-BE49-F238E27FC236}">
                      <a16:creationId xmlns:a16="http://schemas.microsoft.com/office/drawing/2014/main" id="{946EBD9B-D3C1-B1B0-6C04-F3640158F5CD}"/>
                    </a:ext>
                  </a:extLst>
                </p:cNvPr>
                <p:cNvPicPr/>
                <p:nvPr/>
              </p:nvPicPr>
              <p:blipFill>
                <a:blip r:embed="rId243"/>
                <a:stretch>
                  <a:fillRect/>
                </a:stretch>
              </p:blipFill>
              <p:spPr>
                <a:xfrm>
                  <a:off x="6337840" y="3657560"/>
                  <a:ext cx="3128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18B597F5-D3AB-7930-FB51-84B5F617DD48}"/>
                    </a:ext>
                  </a:extLst>
                </p14:cNvPr>
                <p14:cNvContentPartPr/>
                <p14:nvPr/>
              </p14:nvContentPartPr>
              <p14:xfrm>
                <a:off x="6694960" y="3529760"/>
                <a:ext cx="295920" cy="321120"/>
              </p14:xfrm>
            </p:contentPart>
          </mc:Choice>
          <mc:Fallback xmlns="">
            <p:pic>
              <p:nvPicPr>
                <p:cNvPr id="143" name="Freihand 142">
                  <a:extLst>
                    <a:ext uri="{FF2B5EF4-FFF2-40B4-BE49-F238E27FC236}">
                      <a16:creationId xmlns:a16="http://schemas.microsoft.com/office/drawing/2014/main" id="{18B597F5-D3AB-7930-FB51-84B5F617DD48}"/>
                    </a:ext>
                  </a:extLst>
                </p:cNvPr>
                <p:cNvPicPr/>
                <p:nvPr/>
              </p:nvPicPr>
              <p:blipFill>
                <a:blip r:embed="rId245"/>
                <a:stretch>
                  <a:fillRect/>
                </a:stretch>
              </p:blipFill>
              <p:spPr>
                <a:xfrm>
                  <a:off x="6685960" y="3521120"/>
                  <a:ext cx="313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7B7963D6-B840-9A0D-40A8-140EACF79433}"/>
                    </a:ext>
                  </a:extLst>
                </p14:cNvPr>
                <p14:cNvContentPartPr/>
                <p14:nvPr/>
              </p14:nvContentPartPr>
              <p14:xfrm>
                <a:off x="7322080" y="3514640"/>
                <a:ext cx="54000" cy="309960"/>
              </p14:xfrm>
            </p:contentPart>
          </mc:Choice>
          <mc:Fallback xmlns="">
            <p:pic>
              <p:nvPicPr>
                <p:cNvPr id="144" name="Freihand 143">
                  <a:extLst>
                    <a:ext uri="{FF2B5EF4-FFF2-40B4-BE49-F238E27FC236}">
                      <a16:creationId xmlns:a16="http://schemas.microsoft.com/office/drawing/2014/main" id="{7B7963D6-B840-9A0D-40A8-140EACF79433}"/>
                    </a:ext>
                  </a:extLst>
                </p:cNvPr>
                <p:cNvPicPr/>
                <p:nvPr/>
              </p:nvPicPr>
              <p:blipFill>
                <a:blip r:embed="rId247"/>
                <a:stretch>
                  <a:fillRect/>
                </a:stretch>
              </p:blipFill>
              <p:spPr>
                <a:xfrm>
                  <a:off x="7313080" y="3506000"/>
                  <a:ext cx="716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AF1EB5EF-F16D-B025-B5DF-C4CEC15AAAA9}"/>
                    </a:ext>
                  </a:extLst>
                </p14:cNvPr>
                <p14:cNvContentPartPr/>
                <p14:nvPr/>
              </p14:nvContentPartPr>
              <p14:xfrm>
                <a:off x="7179520" y="3560720"/>
                <a:ext cx="311760" cy="52200"/>
              </p14:xfrm>
            </p:contentPart>
          </mc:Choice>
          <mc:Fallback xmlns="">
            <p:pic>
              <p:nvPicPr>
                <p:cNvPr id="145" name="Freihand 144">
                  <a:extLst>
                    <a:ext uri="{FF2B5EF4-FFF2-40B4-BE49-F238E27FC236}">
                      <a16:creationId xmlns:a16="http://schemas.microsoft.com/office/drawing/2014/main" id="{AF1EB5EF-F16D-B025-B5DF-C4CEC15AAAA9}"/>
                    </a:ext>
                  </a:extLst>
                </p:cNvPr>
                <p:cNvPicPr/>
                <p:nvPr/>
              </p:nvPicPr>
              <p:blipFill>
                <a:blip r:embed="rId249"/>
                <a:stretch>
                  <a:fillRect/>
                </a:stretch>
              </p:blipFill>
              <p:spPr>
                <a:xfrm>
                  <a:off x="7170520" y="3552080"/>
                  <a:ext cx="329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E5E49D2C-5098-F44A-EB5A-FB96D35AE576}"/>
                    </a:ext>
                  </a:extLst>
                </p14:cNvPr>
                <p14:cNvContentPartPr/>
                <p14:nvPr/>
              </p14:nvContentPartPr>
              <p14:xfrm>
                <a:off x="7174480" y="3682040"/>
                <a:ext cx="204840" cy="11160"/>
              </p14:xfrm>
            </p:contentPart>
          </mc:Choice>
          <mc:Fallback xmlns="">
            <p:pic>
              <p:nvPicPr>
                <p:cNvPr id="146" name="Freihand 145">
                  <a:extLst>
                    <a:ext uri="{FF2B5EF4-FFF2-40B4-BE49-F238E27FC236}">
                      <a16:creationId xmlns:a16="http://schemas.microsoft.com/office/drawing/2014/main" id="{E5E49D2C-5098-F44A-EB5A-FB96D35AE576}"/>
                    </a:ext>
                  </a:extLst>
                </p:cNvPr>
                <p:cNvPicPr/>
                <p:nvPr/>
              </p:nvPicPr>
              <p:blipFill>
                <a:blip r:embed="rId251"/>
                <a:stretch>
                  <a:fillRect/>
                </a:stretch>
              </p:blipFill>
              <p:spPr>
                <a:xfrm>
                  <a:off x="7165480" y="3673040"/>
                  <a:ext cx="22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EE719A5C-292D-DC39-9044-3A1577264E91}"/>
                    </a:ext>
                  </a:extLst>
                </p14:cNvPr>
                <p14:cNvContentPartPr/>
                <p14:nvPr/>
              </p14:nvContentPartPr>
              <p14:xfrm>
                <a:off x="7496320" y="3681680"/>
                <a:ext cx="333360" cy="144720"/>
              </p14:xfrm>
            </p:contentPart>
          </mc:Choice>
          <mc:Fallback xmlns="">
            <p:pic>
              <p:nvPicPr>
                <p:cNvPr id="147" name="Freihand 146">
                  <a:extLst>
                    <a:ext uri="{FF2B5EF4-FFF2-40B4-BE49-F238E27FC236}">
                      <a16:creationId xmlns:a16="http://schemas.microsoft.com/office/drawing/2014/main" id="{EE719A5C-292D-DC39-9044-3A1577264E91}"/>
                    </a:ext>
                  </a:extLst>
                </p:cNvPr>
                <p:cNvPicPr/>
                <p:nvPr/>
              </p:nvPicPr>
              <p:blipFill>
                <a:blip r:embed="rId253"/>
                <a:stretch>
                  <a:fillRect/>
                </a:stretch>
              </p:blipFill>
              <p:spPr>
                <a:xfrm>
                  <a:off x="7487320" y="3673040"/>
                  <a:ext cx="351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AF3E70F4-FFC2-548A-ED35-4936C2F771DD}"/>
                    </a:ext>
                  </a:extLst>
                </p14:cNvPr>
                <p14:cNvContentPartPr/>
                <p14:nvPr/>
              </p14:nvContentPartPr>
              <p14:xfrm>
                <a:off x="7886920" y="3438320"/>
                <a:ext cx="212400" cy="315720"/>
              </p14:xfrm>
            </p:contentPart>
          </mc:Choice>
          <mc:Fallback xmlns="">
            <p:pic>
              <p:nvPicPr>
                <p:cNvPr id="148" name="Freihand 147">
                  <a:extLst>
                    <a:ext uri="{FF2B5EF4-FFF2-40B4-BE49-F238E27FC236}">
                      <a16:creationId xmlns:a16="http://schemas.microsoft.com/office/drawing/2014/main" id="{AF3E70F4-FFC2-548A-ED35-4936C2F771DD}"/>
                    </a:ext>
                  </a:extLst>
                </p:cNvPr>
                <p:cNvPicPr/>
                <p:nvPr/>
              </p:nvPicPr>
              <p:blipFill>
                <a:blip r:embed="rId255"/>
                <a:stretch>
                  <a:fillRect/>
                </a:stretch>
              </p:blipFill>
              <p:spPr>
                <a:xfrm>
                  <a:off x="7877920" y="3429680"/>
                  <a:ext cx="230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Freihand 148">
                  <a:extLst>
                    <a:ext uri="{FF2B5EF4-FFF2-40B4-BE49-F238E27FC236}">
                      <a16:creationId xmlns:a16="http://schemas.microsoft.com/office/drawing/2014/main" id="{03BEDF57-117B-BE0E-1774-6DE82DA85CF1}"/>
                    </a:ext>
                  </a:extLst>
                </p14:cNvPr>
                <p14:cNvContentPartPr/>
                <p14:nvPr/>
              </p14:nvContentPartPr>
              <p14:xfrm>
                <a:off x="7979800" y="3712640"/>
                <a:ext cx="132840" cy="76680"/>
              </p14:xfrm>
            </p:contentPart>
          </mc:Choice>
          <mc:Fallback xmlns="">
            <p:pic>
              <p:nvPicPr>
                <p:cNvPr id="149" name="Freihand 148">
                  <a:extLst>
                    <a:ext uri="{FF2B5EF4-FFF2-40B4-BE49-F238E27FC236}">
                      <a16:creationId xmlns:a16="http://schemas.microsoft.com/office/drawing/2014/main" id="{03BEDF57-117B-BE0E-1774-6DE82DA85CF1}"/>
                    </a:ext>
                  </a:extLst>
                </p:cNvPr>
                <p:cNvPicPr/>
                <p:nvPr/>
              </p:nvPicPr>
              <p:blipFill>
                <a:blip r:embed="rId257"/>
                <a:stretch>
                  <a:fillRect/>
                </a:stretch>
              </p:blipFill>
              <p:spPr>
                <a:xfrm>
                  <a:off x="7970800" y="3704000"/>
                  <a:ext cx="150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9DB04B2A-3B87-B0CA-1EF5-3617B6386BE3}"/>
                    </a:ext>
                  </a:extLst>
                </p14:cNvPr>
                <p14:cNvContentPartPr/>
                <p14:nvPr/>
              </p14:nvContentPartPr>
              <p14:xfrm>
                <a:off x="8161240" y="3400160"/>
                <a:ext cx="227520" cy="347040"/>
              </p14:xfrm>
            </p:contentPart>
          </mc:Choice>
          <mc:Fallback xmlns="">
            <p:pic>
              <p:nvPicPr>
                <p:cNvPr id="150" name="Freihand 149">
                  <a:extLst>
                    <a:ext uri="{FF2B5EF4-FFF2-40B4-BE49-F238E27FC236}">
                      <a16:creationId xmlns:a16="http://schemas.microsoft.com/office/drawing/2014/main" id="{9DB04B2A-3B87-B0CA-1EF5-3617B6386BE3}"/>
                    </a:ext>
                  </a:extLst>
                </p:cNvPr>
                <p:cNvPicPr/>
                <p:nvPr/>
              </p:nvPicPr>
              <p:blipFill>
                <a:blip r:embed="rId259"/>
                <a:stretch>
                  <a:fillRect/>
                </a:stretch>
              </p:blipFill>
              <p:spPr>
                <a:xfrm>
                  <a:off x="8152240" y="3391160"/>
                  <a:ext cx="2451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36AB0E0D-723A-135E-F3A9-40822A1C431A}"/>
                    </a:ext>
                  </a:extLst>
                </p14:cNvPr>
                <p14:cNvContentPartPr/>
                <p14:nvPr/>
              </p14:nvContentPartPr>
              <p14:xfrm>
                <a:off x="8370760" y="3406280"/>
                <a:ext cx="11160" cy="23040"/>
              </p14:xfrm>
            </p:contentPart>
          </mc:Choice>
          <mc:Fallback xmlns="">
            <p:pic>
              <p:nvPicPr>
                <p:cNvPr id="151" name="Freihand 150">
                  <a:extLst>
                    <a:ext uri="{FF2B5EF4-FFF2-40B4-BE49-F238E27FC236}">
                      <a16:creationId xmlns:a16="http://schemas.microsoft.com/office/drawing/2014/main" id="{36AB0E0D-723A-135E-F3A9-40822A1C431A}"/>
                    </a:ext>
                  </a:extLst>
                </p:cNvPr>
                <p:cNvPicPr/>
                <p:nvPr/>
              </p:nvPicPr>
              <p:blipFill>
                <a:blip r:embed="rId261"/>
                <a:stretch>
                  <a:fillRect/>
                </a:stretch>
              </p:blipFill>
              <p:spPr>
                <a:xfrm>
                  <a:off x="8362120" y="3397640"/>
                  <a:ext cx="28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E57112AF-259B-3398-C20C-2FA48A30C9C4}"/>
                    </a:ext>
                  </a:extLst>
                </p14:cNvPr>
                <p14:cNvContentPartPr/>
                <p14:nvPr/>
              </p14:nvContentPartPr>
              <p14:xfrm>
                <a:off x="8476960" y="3567200"/>
                <a:ext cx="367560" cy="151200"/>
              </p14:xfrm>
            </p:contentPart>
          </mc:Choice>
          <mc:Fallback xmlns="">
            <p:pic>
              <p:nvPicPr>
                <p:cNvPr id="152" name="Freihand 151">
                  <a:extLst>
                    <a:ext uri="{FF2B5EF4-FFF2-40B4-BE49-F238E27FC236}">
                      <a16:creationId xmlns:a16="http://schemas.microsoft.com/office/drawing/2014/main" id="{E57112AF-259B-3398-C20C-2FA48A30C9C4}"/>
                    </a:ext>
                  </a:extLst>
                </p:cNvPr>
                <p:cNvPicPr/>
                <p:nvPr/>
              </p:nvPicPr>
              <p:blipFill>
                <a:blip r:embed="rId263"/>
                <a:stretch>
                  <a:fillRect/>
                </a:stretch>
              </p:blipFill>
              <p:spPr>
                <a:xfrm>
                  <a:off x="8468320" y="3558200"/>
                  <a:ext cx="385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ED87CF46-4392-A42F-E7AE-E4DBC3E0172F}"/>
                    </a:ext>
                  </a:extLst>
                </p14:cNvPr>
                <p14:cNvContentPartPr/>
                <p14:nvPr/>
              </p14:nvContentPartPr>
              <p14:xfrm>
                <a:off x="1644160" y="4852400"/>
                <a:ext cx="288000" cy="33120"/>
              </p14:xfrm>
            </p:contentPart>
          </mc:Choice>
          <mc:Fallback xmlns="">
            <p:pic>
              <p:nvPicPr>
                <p:cNvPr id="154" name="Freihand 153">
                  <a:extLst>
                    <a:ext uri="{FF2B5EF4-FFF2-40B4-BE49-F238E27FC236}">
                      <a16:creationId xmlns:a16="http://schemas.microsoft.com/office/drawing/2014/main" id="{ED87CF46-4392-A42F-E7AE-E4DBC3E0172F}"/>
                    </a:ext>
                  </a:extLst>
                </p:cNvPr>
                <p:cNvPicPr/>
                <p:nvPr/>
              </p:nvPicPr>
              <p:blipFill>
                <a:blip r:embed="rId265"/>
                <a:stretch>
                  <a:fillRect/>
                </a:stretch>
              </p:blipFill>
              <p:spPr>
                <a:xfrm>
                  <a:off x="1635520" y="4843400"/>
                  <a:ext cx="305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5" name="Freihand 154">
                  <a:extLst>
                    <a:ext uri="{FF2B5EF4-FFF2-40B4-BE49-F238E27FC236}">
                      <a16:creationId xmlns:a16="http://schemas.microsoft.com/office/drawing/2014/main" id="{FF363D3C-3FB4-082F-781F-CCF50FAC29CD}"/>
                    </a:ext>
                  </a:extLst>
                </p14:cNvPr>
                <p14:cNvContentPartPr/>
                <p14:nvPr/>
              </p14:nvContentPartPr>
              <p14:xfrm>
                <a:off x="1665760" y="4964720"/>
                <a:ext cx="237960" cy="18720"/>
              </p14:xfrm>
            </p:contentPart>
          </mc:Choice>
          <mc:Fallback xmlns="">
            <p:pic>
              <p:nvPicPr>
                <p:cNvPr id="155" name="Freihand 154">
                  <a:extLst>
                    <a:ext uri="{FF2B5EF4-FFF2-40B4-BE49-F238E27FC236}">
                      <a16:creationId xmlns:a16="http://schemas.microsoft.com/office/drawing/2014/main" id="{FF363D3C-3FB4-082F-781F-CCF50FAC29CD}"/>
                    </a:ext>
                  </a:extLst>
                </p:cNvPr>
                <p:cNvPicPr/>
                <p:nvPr/>
              </p:nvPicPr>
              <p:blipFill>
                <a:blip r:embed="rId267"/>
                <a:stretch>
                  <a:fillRect/>
                </a:stretch>
              </p:blipFill>
              <p:spPr>
                <a:xfrm>
                  <a:off x="1656760" y="4955720"/>
                  <a:ext cx="255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6" name="Freihand 155">
                  <a:extLst>
                    <a:ext uri="{FF2B5EF4-FFF2-40B4-BE49-F238E27FC236}">
                      <a16:creationId xmlns:a16="http://schemas.microsoft.com/office/drawing/2014/main" id="{FCAA38D8-BEAA-6646-67A2-B1E50A88610D}"/>
                    </a:ext>
                  </a:extLst>
                </p14:cNvPr>
                <p14:cNvContentPartPr/>
                <p14:nvPr/>
              </p14:nvContentPartPr>
              <p14:xfrm>
                <a:off x="1966720" y="4751240"/>
                <a:ext cx="146520" cy="333360"/>
              </p14:xfrm>
            </p:contentPart>
          </mc:Choice>
          <mc:Fallback xmlns="">
            <p:pic>
              <p:nvPicPr>
                <p:cNvPr id="156" name="Freihand 155">
                  <a:extLst>
                    <a:ext uri="{FF2B5EF4-FFF2-40B4-BE49-F238E27FC236}">
                      <a16:creationId xmlns:a16="http://schemas.microsoft.com/office/drawing/2014/main" id="{FCAA38D8-BEAA-6646-67A2-B1E50A88610D}"/>
                    </a:ext>
                  </a:extLst>
                </p:cNvPr>
                <p:cNvPicPr/>
                <p:nvPr/>
              </p:nvPicPr>
              <p:blipFill>
                <a:blip r:embed="rId269"/>
                <a:stretch>
                  <a:fillRect/>
                </a:stretch>
              </p:blipFill>
              <p:spPr>
                <a:xfrm>
                  <a:off x="1957720" y="4742600"/>
                  <a:ext cx="1641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77C7BC1A-CDAA-F979-57E5-129BCEBB01A4}"/>
                    </a:ext>
                  </a:extLst>
                </p14:cNvPr>
                <p14:cNvContentPartPr/>
                <p14:nvPr/>
              </p14:nvContentPartPr>
              <p14:xfrm>
                <a:off x="2546680" y="4555040"/>
                <a:ext cx="153720" cy="442440"/>
              </p14:xfrm>
            </p:contentPart>
          </mc:Choice>
          <mc:Fallback xmlns="">
            <p:pic>
              <p:nvPicPr>
                <p:cNvPr id="158" name="Freihand 157">
                  <a:extLst>
                    <a:ext uri="{FF2B5EF4-FFF2-40B4-BE49-F238E27FC236}">
                      <a16:creationId xmlns:a16="http://schemas.microsoft.com/office/drawing/2014/main" id="{77C7BC1A-CDAA-F979-57E5-129BCEBB01A4}"/>
                    </a:ext>
                  </a:extLst>
                </p:cNvPr>
                <p:cNvPicPr/>
                <p:nvPr/>
              </p:nvPicPr>
              <p:blipFill>
                <a:blip r:embed="rId271"/>
                <a:stretch>
                  <a:fillRect/>
                </a:stretch>
              </p:blipFill>
              <p:spPr>
                <a:xfrm>
                  <a:off x="2537680" y="4546400"/>
                  <a:ext cx="171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Freihand 158">
                  <a:extLst>
                    <a:ext uri="{FF2B5EF4-FFF2-40B4-BE49-F238E27FC236}">
                      <a16:creationId xmlns:a16="http://schemas.microsoft.com/office/drawing/2014/main" id="{E637ED4D-DF0D-3A0D-51AB-8D3C25C03412}"/>
                    </a:ext>
                  </a:extLst>
                </p14:cNvPr>
                <p14:cNvContentPartPr/>
                <p14:nvPr/>
              </p14:nvContentPartPr>
              <p14:xfrm>
                <a:off x="2482960" y="4771760"/>
                <a:ext cx="94320" cy="53280"/>
              </p14:xfrm>
            </p:contentPart>
          </mc:Choice>
          <mc:Fallback xmlns="">
            <p:pic>
              <p:nvPicPr>
                <p:cNvPr id="159" name="Freihand 158">
                  <a:extLst>
                    <a:ext uri="{FF2B5EF4-FFF2-40B4-BE49-F238E27FC236}">
                      <a16:creationId xmlns:a16="http://schemas.microsoft.com/office/drawing/2014/main" id="{E637ED4D-DF0D-3A0D-51AB-8D3C25C03412}"/>
                    </a:ext>
                  </a:extLst>
                </p:cNvPr>
                <p:cNvPicPr/>
                <p:nvPr/>
              </p:nvPicPr>
              <p:blipFill>
                <a:blip r:embed="rId273"/>
                <a:stretch>
                  <a:fillRect/>
                </a:stretch>
              </p:blipFill>
              <p:spPr>
                <a:xfrm>
                  <a:off x="2474320" y="4762760"/>
                  <a:ext cx="111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Freihand 159">
                  <a:extLst>
                    <a:ext uri="{FF2B5EF4-FFF2-40B4-BE49-F238E27FC236}">
                      <a16:creationId xmlns:a16="http://schemas.microsoft.com/office/drawing/2014/main" id="{94E41F32-D246-E11E-74A5-84FF787C68FD}"/>
                    </a:ext>
                  </a:extLst>
                </p14:cNvPr>
                <p14:cNvContentPartPr/>
                <p14:nvPr/>
              </p14:nvContentPartPr>
              <p14:xfrm>
                <a:off x="2767000" y="4682120"/>
                <a:ext cx="143640" cy="233640"/>
              </p14:xfrm>
            </p:contentPart>
          </mc:Choice>
          <mc:Fallback xmlns="">
            <p:pic>
              <p:nvPicPr>
                <p:cNvPr id="160" name="Freihand 159">
                  <a:extLst>
                    <a:ext uri="{FF2B5EF4-FFF2-40B4-BE49-F238E27FC236}">
                      <a16:creationId xmlns:a16="http://schemas.microsoft.com/office/drawing/2014/main" id="{94E41F32-D246-E11E-74A5-84FF787C68FD}"/>
                    </a:ext>
                  </a:extLst>
                </p:cNvPr>
                <p:cNvPicPr/>
                <p:nvPr/>
              </p:nvPicPr>
              <p:blipFill>
                <a:blip r:embed="rId275"/>
                <a:stretch>
                  <a:fillRect/>
                </a:stretch>
              </p:blipFill>
              <p:spPr>
                <a:xfrm>
                  <a:off x="2758360" y="4673480"/>
                  <a:ext cx="1612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23B1C52F-3E4F-E332-FE91-8776B7D34E1C}"/>
                    </a:ext>
                  </a:extLst>
                </p14:cNvPr>
                <p14:cNvContentPartPr/>
                <p14:nvPr/>
              </p14:nvContentPartPr>
              <p14:xfrm>
                <a:off x="2959240" y="4530560"/>
                <a:ext cx="140760" cy="322200"/>
              </p14:xfrm>
            </p:contentPart>
          </mc:Choice>
          <mc:Fallback xmlns="">
            <p:pic>
              <p:nvPicPr>
                <p:cNvPr id="161" name="Freihand 160">
                  <a:extLst>
                    <a:ext uri="{FF2B5EF4-FFF2-40B4-BE49-F238E27FC236}">
                      <a16:creationId xmlns:a16="http://schemas.microsoft.com/office/drawing/2014/main" id="{23B1C52F-3E4F-E332-FE91-8776B7D34E1C}"/>
                    </a:ext>
                  </a:extLst>
                </p:cNvPr>
                <p:cNvPicPr/>
                <p:nvPr/>
              </p:nvPicPr>
              <p:blipFill>
                <a:blip r:embed="rId277"/>
                <a:stretch>
                  <a:fillRect/>
                </a:stretch>
              </p:blipFill>
              <p:spPr>
                <a:xfrm>
                  <a:off x="2950240" y="4521920"/>
                  <a:ext cx="1584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2EAE37FF-087A-087F-6389-E84FB59D6C69}"/>
                    </a:ext>
                  </a:extLst>
                </p14:cNvPr>
                <p14:cNvContentPartPr/>
                <p14:nvPr/>
              </p14:nvContentPartPr>
              <p14:xfrm>
                <a:off x="3159760" y="4494920"/>
                <a:ext cx="132480" cy="356400"/>
              </p14:xfrm>
            </p:contentPart>
          </mc:Choice>
          <mc:Fallback xmlns="">
            <p:pic>
              <p:nvPicPr>
                <p:cNvPr id="163" name="Freihand 162">
                  <a:extLst>
                    <a:ext uri="{FF2B5EF4-FFF2-40B4-BE49-F238E27FC236}">
                      <a16:creationId xmlns:a16="http://schemas.microsoft.com/office/drawing/2014/main" id="{2EAE37FF-087A-087F-6389-E84FB59D6C69}"/>
                    </a:ext>
                  </a:extLst>
                </p:cNvPr>
                <p:cNvPicPr/>
                <p:nvPr/>
              </p:nvPicPr>
              <p:blipFill>
                <a:blip r:embed="rId279"/>
                <a:stretch>
                  <a:fillRect/>
                </a:stretch>
              </p:blipFill>
              <p:spPr>
                <a:xfrm>
                  <a:off x="3151120" y="4485920"/>
                  <a:ext cx="1501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3A61801D-061A-7256-A4D6-1A0F4E8BF686}"/>
                    </a:ext>
                  </a:extLst>
                </p14:cNvPr>
                <p14:cNvContentPartPr/>
                <p14:nvPr/>
              </p14:nvContentPartPr>
              <p14:xfrm>
                <a:off x="2748640" y="4474400"/>
                <a:ext cx="130320" cy="38160"/>
              </p14:xfrm>
            </p:contentPart>
          </mc:Choice>
          <mc:Fallback xmlns="">
            <p:pic>
              <p:nvPicPr>
                <p:cNvPr id="164" name="Freihand 163">
                  <a:extLst>
                    <a:ext uri="{FF2B5EF4-FFF2-40B4-BE49-F238E27FC236}">
                      <a16:creationId xmlns:a16="http://schemas.microsoft.com/office/drawing/2014/main" id="{3A61801D-061A-7256-A4D6-1A0F4E8BF686}"/>
                    </a:ext>
                  </a:extLst>
                </p:cNvPr>
                <p:cNvPicPr/>
                <p:nvPr/>
              </p:nvPicPr>
              <p:blipFill>
                <a:blip r:embed="rId281"/>
                <a:stretch>
                  <a:fillRect/>
                </a:stretch>
              </p:blipFill>
              <p:spPr>
                <a:xfrm>
                  <a:off x="2739640" y="4465760"/>
                  <a:ext cx="147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6" name="Freihand 165">
                  <a:extLst>
                    <a:ext uri="{FF2B5EF4-FFF2-40B4-BE49-F238E27FC236}">
                      <a16:creationId xmlns:a16="http://schemas.microsoft.com/office/drawing/2014/main" id="{9F423B61-EB71-986E-CDC2-09C56321FBBB}"/>
                    </a:ext>
                  </a:extLst>
                </p14:cNvPr>
                <p14:cNvContentPartPr/>
                <p14:nvPr/>
              </p14:nvContentPartPr>
              <p14:xfrm>
                <a:off x="8114800" y="1699880"/>
                <a:ext cx="192240" cy="298800"/>
              </p14:xfrm>
            </p:contentPart>
          </mc:Choice>
          <mc:Fallback xmlns="">
            <p:pic>
              <p:nvPicPr>
                <p:cNvPr id="166" name="Freihand 165">
                  <a:extLst>
                    <a:ext uri="{FF2B5EF4-FFF2-40B4-BE49-F238E27FC236}">
                      <a16:creationId xmlns:a16="http://schemas.microsoft.com/office/drawing/2014/main" id="{9F423B61-EB71-986E-CDC2-09C56321FBBB}"/>
                    </a:ext>
                  </a:extLst>
                </p:cNvPr>
                <p:cNvPicPr/>
                <p:nvPr/>
              </p:nvPicPr>
              <p:blipFill>
                <a:blip r:embed="rId283"/>
                <a:stretch>
                  <a:fillRect/>
                </a:stretch>
              </p:blipFill>
              <p:spPr>
                <a:xfrm>
                  <a:off x="8105800" y="1690880"/>
                  <a:ext cx="2098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 name="Freihand 166">
                  <a:extLst>
                    <a:ext uri="{FF2B5EF4-FFF2-40B4-BE49-F238E27FC236}">
                      <a16:creationId xmlns:a16="http://schemas.microsoft.com/office/drawing/2014/main" id="{C6211EBD-033B-59FC-38DB-74F34FB1B2F1}"/>
                    </a:ext>
                  </a:extLst>
                </p14:cNvPr>
                <p14:cNvContentPartPr/>
                <p14:nvPr/>
              </p14:nvContentPartPr>
              <p14:xfrm>
                <a:off x="8203720" y="1710680"/>
                <a:ext cx="144000" cy="207360"/>
              </p14:xfrm>
            </p:contentPart>
          </mc:Choice>
          <mc:Fallback xmlns="">
            <p:pic>
              <p:nvPicPr>
                <p:cNvPr id="167" name="Freihand 166">
                  <a:extLst>
                    <a:ext uri="{FF2B5EF4-FFF2-40B4-BE49-F238E27FC236}">
                      <a16:creationId xmlns:a16="http://schemas.microsoft.com/office/drawing/2014/main" id="{C6211EBD-033B-59FC-38DB-74F34FB1B2F1}"/>
                    </a:ext>
                  </a:extLst>
                </p:cNvPr>
                <p:cNvPicPr/>
                <p:nvPr/>
              </p:nvPicPr>
              <p:blipFill>
                <a:blip r:embed="rId285"/>
                <a:stretch>
                  <a:fillRect/>
                </a:stretch>
              </p:blipFill>
              <p:spPr>
                <a:xfrm>
                  <a:off x="8194720" y="1701680"/>
                  <a:ext cx="161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445DAA8F-B8DB-72EA-36F5-27BDA6D183C6}"/>
                    </a:ext>
                  </a:extLst>
                </p14:cNvPr>
                <p14:cNvContentPartPr/>
                <p14:nvPr/>
              </p14:nvContentPartPr>
              <p14:xfrm>
                <a:off x="8161240" y="1804640"/>
                <a:ext cx="225000" cy="59040"/>
              </p14:xfrm>
            </p:contentPart>
          </mc:Choice>
          <mc:Fallback xmlns="">
            <p:pic>
              <p:nvPicPr>
                <p:cNvPr id="168" name="Freihand 167">
                  <a:extLst>
                    <a:ext uri="{FF2B5EF4-FFF2-40B4-BE49-F238E27FC236}">
                      <a16:creationId xmlns:a16="http://schemas.microsoft.com/office/drawing/2014/main" id="{445DAA8F-B8DB-72EA-36F5-27BDA6D183C6}"/>
                    </a:ext>
                  </a:extLst>
                </p:cNvPr>
                <p:cNvPicPr/>
                <p:nvPr/>
              </p:nvPicPr>
              <p:blipFill>
                <a:blip r:embed="rId287"/>
                <a:stretch>
                  <a:fillRect/>
                </a:stretch>
              </p:blipFill>
              <p:spPr>
                <a:xfrm>
                  <a:off x="8152600" y="1795640"/>
                  <a:ext cx="242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05F328A7-F849-0B3B-5740-82C57734FA12}"/>
                    </a:ext>
                  </a:extLst>
                </p14:cNvPr>
                <p14:cNvContentPartPr/>
                <p14:nvPr/>
              </p14:nvContentPartPr>
              <p14:xfrm>
                <a:off x="8084920" y="1910480"/>
                <a:ext cx="167400" cy="21960"/>
              </p14:xfrm>
            </p:contentPart>
          </mc:Choice>
          <mc:Fallback xmlns="">
            <p:pic>
              <p:nvPicPr>
                <p:cNvPr id="169" name="Freihand 168">
                  <a:extLst>
                    <a:ext uri="{FF2B5EF4-FFF2-40B4-BE49-F238E27FC236}">
                      <a16:creationId xmlns:a16="http://schemas.microsoft.com/office/drawing/2014/main" id="{05F328A7-F849-0B3B-5740-82C57734FA12}"/>
                    </a:ext>
                  </a:extLst>
                </p:cNvPr>
                <p:cNvPicPr/>
                <p:nvPr/>
              </p:nvPicPr>
              <p:blipFill>
                <a:blip r:embed="rId289"/>
                <a:stretch>
                  <a:fillRect/>
                </a:stretch>
              </p:blipFill>
              <p:spPr>
                <a:xfrm>
                  <a:off x="8076280" y="1901480"/>
                  <a:ext cx="185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Freihand 169">
                  <a:extLst>
                    <a:ext uri="{FF2B5EF4-FFF2-40B4-BE49-F238E27FC236}">
                      <a16:creationId xmlns:a16="http://schemas.microsoft.com/office/drawing/2014/main" id="{FBE13416-232A-DBFB-CA16-B93FCC08251D}"/>
                    </a:ext>
                  </a:extLst>
                </p14:cNvPr>
                <p14:cNvContentPartPr/>
                <p14:nvPr/>
              </p14:nvContentPartPr>
              <p14:xfrm>
                <a:off x="8016520" y="1588640"/>
                <a:ext cx="624240" cy="498600"/>
              </p14:xfrm>
            </p:contentPart>
          </mc:Choice>
          <mc:Fallback xmlns="">
            <p:pic>
              <p:nvPicPr>
                <p:cNvPr id="170" name="Freihand 169">
                  <a:extLst>
                    <a:ext uri="{FF2B5EF4-FFF2-40B4-BE49-F238E27FC236}">
                      <a16:creationId xmlns:a16="http://schemas.microsoft.com/office/drawing/2014/main" id="{FBE13416-232A-DBFB-CA16-B93FCC08251D}"/>
                    </a:ext>
                  </a:extLst>
                </p:cNvPr>
                <p:cNvPicPr/>
                <p:nvPr/>
              </p:nvPicPr>
              <p:blipFill>
                <a:blip r:embed="rId291"/>
                <a:stretch>
                  <a:fillRect/>
                </a:stretch>
              </p:blipFill>
              <p:spPr>
                <a:xfrm>
                  <a:off x="8007880" y="1580000"/>
                  <a:ext cx="6418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2" name="Freihand 171">
                  <a:extLst>
                    <a:ext uri="{FF2B5EF4-FFF2-40B4-BE49-F238E27FC236}">
                      <a16:creationId xmlns:a16="http://schemas.microsoft.com/office/drawing/2014/main" id="{6F6E96F5-D868-3AA8-3DD8-0719A88AAA14}"/>
                    </a:ext>
                  </a:extLst>
                </p14:cNvPr>
                <p14:cNvContentPartPr/>
                <p14:nvPr/>
              </p14:nvContentPartPr>
              <p14:xfrm>
                <a:off x="3496720" y="4475120"/>
                <a:ext cx="443520" cy="500040"/>
              </p14:xfrm>
            </p:contentPart>
          </mc:Choice>
          <mc:Fallback xmlns="">
            <p:pic>
              <p:nvPicPr>
                <p:cNvPr id="172" name="Freihand 171">
                  <a:extLst>
                    <a:ext uri="{FF2B5EF4-FFF2-40B4-BE49-F238E27FC236}">
                      <a16:creationId xmlns:a16="http://schemas.microsoft.com/office/drawing/2014/main" id="{6F6E96F5-D868-3AA8-3DD8-0719A88AAA14}"/>
                    </a:ext>
                  </a:extLst>
                </p:cNvPr>
                <p:cNvPicPr/>
                <p:nvPr/>
              </p:nvPicPr>
              <p:blipFill>
                <a:blip r:embed="rId293"/>
                <a:stretch>
                  <a:fillRect/>
                </a:stretch>
              </p:blipFill>
              <p:spPr>
                <a:xfrm>
                  <a:off x="3487720" y="4466120"/>
                  <a:ext cx="46116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3" name="Freihand 172">
                  <a:extLst>
                    <a:ext uri="{FF2B5EF4-FFF2-40B4-BE49-F238E27FC236}">
                      <a16:creationId xmlns:a16="http://schemas.microsoft.com/office/drawing/2014/main" id="{BCF8E4F4-9E69-1349-D5D7-390B3953ADBD}"/>
                    </a:ext>
                  </a:extLst>
                </p14:cNvPr>
                <p14:cNvContentPartPr/>
                <p14:nvPr/>
              </p14:nvContentPartPr>
              <p14:xfrm>
                <a:off x="4023760" y="4547840"/>
                <a:ext cx="393120" cy="488160"/>
              </p14:xfrm>
            </p:contentPart>
          </mc:Choice>
          <mc:Fallback xmlns="">
            <p:pic>
              <p:nvPicPr>
                <p:cNvPr id="173" name="Freihand 172">
                  <a:extLst>
                    <a:ext uri="{FF2B5EF4-FFF2-40B4-BE49-F238E27FC236}">
                      <a16:creationId xmlns:a16="http://schemas.microsoft.com/office/drawing/2014/main" id="{BCF8E4F4-9E69-1349-D5D7-390B3953ADBD}"/>
                    </a:ext>
                  </a:extLst>
                </p:cNvPr>
                <p:cNvPicPr/>
                <p:nvPr/>
              </p:nvPicPr>
              <p:blipFill>
                <a:blip r:embed="rId295"/>
                <a:stretch>
                  <a:fillRect/>
                </a:stretch>
              </p:blipFill>
              <p:spPr>
                <a:xfrm>
                  <a:off x="4015120" y="4539200"/>
                  <a:ext cx="41076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 name="Freihand 173">
                  <a:extLst>
                    <a:ext uri="{FF2B5EF4-FFF2-40B4-BE49-F238E27FC236}">
                      <a16:creationId xmlns:a16="http://schemas.microsoft.com/office/drawing/2014/main" id="{D7BCA046-9A26-2DE5-F096-1104AC75AE5A}"/>
                    </a:ext>
                  </a:extLst>
                </p14:cNvPr>
                <p14:cNvContentPartPr/>
                <p14:nvPr/>
              </p14:nvContentPartPr>
              <p14:xfrm>
                <a:off x="4492120" y="4421120"/>
                <a:ext cx="156240" cy="290520"/>
              </p14:xfrm>
            </p:contentPart>
          </mc:Choice>
          <mc:Fallback xmlns="">
            <p:pic>
              <p:nvPicPr>
                <p:cNvPr id="174" name="Freihand 173">
                  <a:extLst>
                    <a:ext uri="{FF2B5EF4-FFF2-40B4-BE49-F238E27FC236}">
                      <a16:creationId xmlns:a16="http://schemas.microsoft.com/office/drawing/2014/main" id="{D7BCA046-9A26-2DE5-F096-1104AC75AE5A}"/>
                    </a:ext>
                  </a:extLst>
                </p:cNvPr>
                <p:cNvPicPr/>
                <p:nvPr/>
              </p:nvPicPr>
              <p:blipFill>
                <a:blip r:embed="rId297"/>
                <a:stretch>
                  <a:fillRect/>
                </a:stretch>
              </p:blipFill>
              <p:spPr>
                <a:xfrm>
                  <a:off x="4483480" y="4412480"/>
                  <a:ext cx="173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5" name="Freihand 174">
                  <a:extLst>
                    <a:ext uri="{FF2B5EF4-FFF2-40B4-BE49-F238E27FC236}">
                      <a16:creationId xmlns:a16="http://schemas.microsoft.com/office/drawing/2014/main" id="{0125041F-38E4-4D20-A3E5-5EAF2A2B8FB0}"/>
                    </a:ext>
                  </a:extLst>
                </p14:cNvPr>
                <p14:cNvContentPartPr/>
                <p14:nvPr/>
              </p14:nvContentPartPr>
              <p14:xfrm>
                <a:off x="4847440" y="4502480"/>
                <a:ext cx="151200" cy="204480"/>
              </p14:xfrm>
            </p:contentPart>
          </mc:Choice>
          <mc:Fallback xmlns="">
            <p:pic>
              <p:nvPicPr>
                <p:cNvPr id="175" name="Freihand 174">
                  <a:extLst>
                    <a:ext uri="{FF2B5EF4-FFF2-40B4-BE49-F238E27FC236}">
                      <a16:creationId xmlns:a16="http://schemas.microsoft.com/office/drawing/2014/main" id="{0125041F-38E4-4D20-A3E5-5EAF2A2B8FB0}"/>
                    </a:ext>
                  </a:extLst>
                </p:cNvPr>
                <p:cNvPicPr/>
                <p:nvPr/>
              </p:nvPicPr>
              <p:blipFill>
                <a:blip r:embed="rId299"/>
                <a:stretch>
                  <a:fillRect/>
                </a:stretch>
              </p:blipFill>
              <p:spPr>
                <a:xfrm>
                  <a:off x="4838440" y="4493480"/>
                  <a:ext cx="168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6" name="Freihand 175">
                  <a:extLst>
                    <a:ext uri="{FF2B5EF4-FFF2-40B4-BE49-F238E27FC236}">
                      <a16:creationId xmlns:a16="http://schemas.microsoft.com/office/drawing/2014/main" id="{3A99E90E-13CA-2063-9BD1-6A415B254057}"/>
                    </a:ext>
                  </a:extLst>
                </p14:cNvPr>
                <p14:cNvContentPartPr/>
                <p14:nvPr/>
              </p14:nvContentPartPr>
              <p14:xfrm>
                <a:off x="5072440" y="4501040"/>
                <a:ext cx="232200" cy="169920"/>
              </p14:xfrm>
            </p:contentPart>
          </mc:Choice>
          <mc:Fallback xmlns="">
            <p:pic>
              <p:nvPicPr>
                <p:cNvPr id="176" name="Freihand 175">
                  <a:extLst>
                    <a:ext uri="{FF2B5EF4-FFF2-40B4-BE49-F238E27FC236}">
                      <a16:creationId xmlns:a16="http://schemas.microsoft.com/office/drawing/2014/main" id="{3A99E90E-13CA-2063-9BD1-6A415B254057}"/>
                    </a:ext>
                  </a:extLst>
                </p:cNvPr>
                <p:cNvPicPr/>
                <p:nvPr/>
              </p:nvPicPr>
              <p:blipFill>
                <a:blip r:embed="rId301"/>
                <a:stretch>
                  <a:fillRect/>
                </a:stretch>
              </p:blipFill>
              <p:spPr>
                <a:xfrm>
                  <a:off x="5063800" y="4492400"/>
                  <a:ext cx="249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7" name="Freihand 176">
                  <a:extLst>
                    <a:ext uri="{FF2B5EF4-FFF2-40B4-BE49-F238E27FC236}">
                      <a16:creationId xmlns:a16="http://schemas.microsoft.com/office/drawing/2014/main" id="{AA50E00F-4039-D6D0-F766-56D69783645C}"/>
                    </a:ext>
                  </a:extLst>
                </p14:cNvPr>
                <p14:cNvContentPartPr/>
                <p14:nvPr/>
              </p14:nvContentPartPr>
              <p14:xfrm>
                <a:off x="5497600" y="4407800"/>
                <a:ext cx="200160" cy="244440"/>
              </p14:xfrm>
            </p:contentPart>
          </mc:Choice>
          <mc:Fallback xmlns="">
            <p:pic>
              <p:nvPicPr>
                <p:cNvPr id="177" name="Freihand 176">
                  <a:extLst>
                    <a:ext uri="{FF2B5EF4-FFF2-40B4-BE49-F238E27FC236}">
                      <a16:creationId xmlns:a16="http://schemas.microsoft.com/office/drawing/2014/main" id="{AA50E00F-4039-D6D0-F766-56D69783645C}"/>
                    </a:ext>
                  </a:extLst>
                </p:cNvPr>
                <p:cNvPicPr/>
                <p:nvPr/>
              </p:nvPicPr>
              <p:blipFill>
                <a:blip r:embed="rId303"/>
                <a:stretch>
                  <a:fillRect/>
                </a:stretch>
              </p:blipFill>
              <p:spPr>
                <a:xfrm>
                  <a:off x="5488600" y="4398800"/>
                  <a:ext cx="217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8" name="Freihand 177">
                  <a:extLst>
                    <a:ext uri="{FF2B5EF4-FFF2-40B4-BE49-F238E27FC236}">
                      <a16:creationId xmlns:a16="http://schemas.microsoft.com/office/drawing/2014/main" id="{5D60BA9C-E696-C1A5-DFFA-7C89DCE5CB82}"/>
                    </a:ext>
                  </a:extLst>
                </p14:cNvPr>
                <p14:cNvContentPartPr/>
                <p14:nvPr/>
              </p14:nvContentPartPr>
              <p14:xfrm>
                <a:off x="5554480" y="4383680"/>
                <a:ext cx="149040" cy="169920"/>
              </p14:xfrm>
            </p:contentPart>
          </mc:Choice>
          <mc:Fallback xmlns="">
            <p:pic>
              <p:nvPicPr>
                <p:cNvPr id="178" name="Freihand 177">
                  <a:extLst>
                    <a:ext uri="{FF2B5EF4-FFF2-40B4-BE49-F238E27FC236}">
                      <a16:creationId xmlns:a16="http://schemas.microsoft.com/office/drawing/2014/main" id="{5D60BA9C-E696-C1A5-DFFA-7C89DCE5CB82}"/>
                    </a:ext>
                  </a:extLst>
                </p:cNvPr>
                <p:cNvPicPr/>
                <p:nvPr/>
              </p:nvPicPr>
              <p:blipFill>
                <a:blip r:embed="rId305"/>
                <a:stretch>
                  <a:fillRect/>
                </a:stretch>
              </p:blipFill>
              <p:spPr>
                <a:xfrm>
                  <a:off x="5545480" y="4375040"/>
                  <a:ext cx="166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9" name="Freihand 178">
                  <a:extLst>
                    <a:ext uri="{FF2B5EF4-FFF2-40B4-BE49-F238E27FC236}">
                      <a16:creationId xmlns:a16="http://schemas.microsoft.com/office/drawing/2014/main" id="{BEBFB0F6-90D3-9B64-D4E1-017171AE40F0}"/>
                    </a:ext>
                  </a:extLst>
                </p14:cNvPr>
                <p14:cNvContentPartPr/>
                <p14:nvPr/>
              </p14:nvContentPartPr>
              <p14:xfrm>
                <a:off x="5609920" y="4317080"/>
                <a:ext cx="67680" cy="322560"/>
              </p14:xfrm>
            </p:contentPart>
          </mc:Choice>
          <mc:Fallback xmlns="">
            <p:pic>
              <p:nvPicPr>
                <p:cNvPr id="179" name="Freihand 178">
                  <a:extLst>
                    <a:ext uri="{FF2B5EF4-FFF2-40B4-BE49-F238E27FC236}">
                      <a16:creationId xmlns:a16="http://schemas.microsoft.com/office/drawing/2014/main" id="{BEBFB0F6-90D3-9B64-D4E1-017171AE40F0}"/>
                    </a:ext>
                  </a:extLst>
                </p:cNvPr>
                <p:cNvPicPr/>
                <p:nvPr/>
              </p:nvPicPr>
              <p:blipFill>
                <a:blip r:embed="rId307"/>
                <a:stretch>
                  <a:fillRect/>
                </a:stretch>
              </p:blipFill>
              <p:spPr>
                <a:xfrm>
                  <a:off x="5600920" y="4308080"/>
                  <a:ext cx="85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0" name="Freihand 179">
                  <a:extLst>
                    <a:ext uri="{FF2B5EF4-FFF2-40B4-BE49-F238E27FC236}">
                      <a16:creationId xmlns:a16="http://schemas.microsoft.com/office/drawing/2014/main" id="{459384DE-7E45-1C12-4C6F-A3F66068E974}"/>
                    </a:ext>
                  </a:extLst>
                </p14:cNvPr>
                <p14:cNvContentPartPr/>
                <p14:nvPr/>
              </p14:nvContentPartPr>
              <p14:xfrm>
                <a:off x="5515240" y="4473320"/>
                <a:ext cx="172440" cy="12240"/>
              </p14:xfrm>
            </p:contentPart>
          </mc:Choice>
          <mc:Fallback xmlns="">
            <p:pic>
              <p:nvPicPr>
                <p:cNvPr id="180" name="Freihand 179">
                  <a:extLst>
                    <a:ext uri="{FF2B5EF4-FFF2-40B4-BE49-F238E27FC236}">
                      <a16:creationId xmlns:a16="http://schemas.microsoft.com/office/drawing/2014/main" id="{459384DE-7E45-1C12-4C6F-A3F66068E974}"/>
                    </a:ext>
                  </a:extLst>
                </p:cNvPr>
                <p:cNvPicPr/>
                <p:nvPr/>
              </p:nvPicPr>
              <p:blipFill>
                <a:blip r:embed="rId309"/>
                <a:stretch>
                  <a:fillRect/>
                </a:stretch>
              </p:blipFill>
              <p:spPr>
                <a:xfrm>
                  <a:off x="5506240" y="4464320"/>
                  <a:ext cx="190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1" name="Freihand 180">
                  <a:extLst>
                    <a:ext uri="{FF2B5EF4-FFF2-40B4-BE49-F238E27FC236}">
                      <a16:creationId xmlns:a16="http://schemas.microsoft.com/office/drawing/2014/main" id="{86C6AF04-3726-3338-44F9-A48892ECB58F}"/>
                    </a:ext>
                  </a:extLst>
                </p14:cNvPr>
                <p14:cNvContentPartPr/>
                <p14:nvPr/>
              </p14:nvContentPartPr>
              <p14:xfrm>
                <a:off x="5418400" y="4253000"/>
                <a:ext cx="411120" cy="470520"/>
              </p14:xfrm>
            </p:contentPart>
          </mc:Choice>
          <mc:Fallback xmlns="">
            <p:pic>
              <p:nvPicPr>
                <p:cNvPr id="181" name="Freihand 180">
                  <a:extLst>
                    <a:ext uri="{FF2B5EF4-FFF2-40B4-BE49-F238E27FC236}">
                      <a16:creationId xmlns:a16="http://schemas.microsoft.com/office/drawing/2014/main" id="{86C6AF04-3726-3338-44F9-A48892ECB58F}"/>
                    </a:ext>
                  </a:extLst>
                </p:cNvPr>
                <p:cNvPicPr/>
                <p:nvPr/>
              </p:nvPicPr>
              <p:blipFill>
                <a:blip r:embed="rId311"/>
                <a:stretch>
                  <a:fillRect/>
                </a:stretch>
              </p:blipFill>
              <p:spPr>
                <a:xfrm>
                  <a:off x="5409400" y="4244360"/>
                  <a:ext cx="42876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3" name="Freihand 182">
                  <a:extLst>
                    <a:ext uri="{FF2B5EF4-FFF2-40B4-BE49-F238E27FC236}">
                      <a16:creationId xmlns:a16="http://schemas.microsoft.com/office/drawing/2014/main" id="{BABD50D7-339A-A30E-4A75-E391B66CD080}"/>
                    </a:ext>
                  </a:extLst>
                </p14:cNvPr>
                <p14:cNvContentPartPr/>
                <p14:nvPr/>
              </p14:nvContentPartPr>
              <p14:xfrm>
                <a:off x="6047320" y="4236080"/>
                <a:ext cx="213120" cy="353880"/>
              </p14:xfrm>
            </p:contentPart>
          </mc:Choice>
          <mc:Fallback xmlns="">
            <p:pic>
              <p:nvPicPr>
                <p:cNvPr id="183" name="Freihand 182">
                  <a:extLst>
                    <a:ext uri="{FF2B5EF4-FFF2-40B4-BE49-F238E27FC236}">
                      <a16:creationId xmlns:a16="http://schemas.microsoft.com/office/drawing/2014/main" id="{BABD50D7-339A-A30E-4A75-E391B66CD080}"/>
                    </a:ext>
                  </a:extLst>
                </p:cNvPr>
                <p:cNvPicPr/>
                <p:nvPr/>
              </p:nvPicPr>
              <p:blipFill>
                <a:blip r:embed="rId313"/>
                <a:stretch>
                  <a:fillRect/>
                </a:stretch>
              </p:blipFill>
              <p:spPr>
                <a:xfrm>
                  <a:off x="6038680" y="4227440"/>
                  <a:ext cx="2307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4" name="Freihand 183">
                  <a:extLst>
                    <a:ext uri="{FF2B5EF4-FFF2-40B4-BE49-F238E27FC236}">
                      <a16:creationId xmlns:a16="http://schemas.microsoft.com/office/drawing/2014/main" id="{414E3149-840E-2AD2-9118-BB2C57F74000}"/>
                    </a:ext>
                  </a:extLst>
                </p14:cNvPr>
                <p14:cNvContentPartPr/>
                <p14:nvPr/>
              </p14:nvContentPartPr>
              <p14:xfrm>
                <a:off x="6189880" y="4421480"/>
                <a:ext cx="80280" cy="138600"/>
              </p14:xfrm>
            </p:contentPart>
          </mc:Choice>
          <mc:Fallback xmlns="">
            <p:pic>
              <p:nvPicPr>
                <p:cNvPr id="184" name="Freihand 183">
                  <a:extLst>
                    <a:ext uri="{FF2B5EF4-FFF2-40B4-BE49-F238E27FC236}">
                      <a16:creationId xmlns:a16="http://schemas.microsoft.com/office/drawing/2014/main" id="{414E3149-840E-2AD2-9118-BB2C57F74000}"/>
                    </a:ext>
                  </a:extLst>
                </p:cNvPr>
                <p:cNvPicPr/>
                <p:nvPr/>
              </p:nvPicPr>
              <p:blipFill>
                <a:blip r:embed="rId315"/>
                <a:stretch>
                  <a:fillRect/>
                </a:stretch>
              </p:blipFill>
              <p:spPr>
                <a:xfrm>
                  <a:off x="6181240" y="4412840"/>
                  <a:ext cx="97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6" name="Freihand 185">
                  <a:extLst>
                    <a:ext uri="{FF2B5EF4-FFF2-40B4-BE49-F238E27FC236}">
                      <a16:creationId xmlns:a16="http://schemas.microsoft.com/office/drawing/2014/main" id="{8378AC56-4870-0E25-B2C8-B86D828A9072}"/>
                    </a:ext>
                  </a:extLst>
                </p14:cNvPr>
                <p14:cNvContentPartPr/>
                <p14:nvPr/>
              </p14:nvContentPartPr>
              <p14:xfrm>
                <a:off x="6521800" y="4164800"/>
                <a:ext cx="239400" cy="364320"/>
              </p14:xfrm>
            </p:contentPart>
          </mc:Choice>
          <mc:Fallback xmlns="">
            <p:pic>
              <p:nvPicPr>
                <p:cNvPr id="186" name="Freihand 185">
                  <a:extLst>
                    <a:ext uri="{FF2B5EF4-FFF2-40B4-BE49-F238E27FC236}">
                      <a16:creationId xmlns:a16="http://schemas.microsoft.com/office/drawing/2014/main" id="{8378AC56-4870-0E25-B2C8-B86D828A9072}"/>
                    </a:ext>
                  </a:extLst>
                </p:cNvPr>
                <p:cNvPicPr/>
                <p:nvPr/>
              </p:nvPicPr>
              <p:blipFill>
                <a:blip r:embed="rId317"/>
                <a:stretch>
                  <a:fillRect/>
                </a:stretch>
              </p:blipFill>
              <p:spPr>
                <a:xfrm>
                  <a:off x="6512800" y="4156160"/>
                  <a:ext cx="2570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7" name="Freihand 186">
                  <a:extLst>
                    <a:ext uri="{FF2B5EF4-FFF2-40B4-BE49-F238E27FC236}">
                      <a16:creationId xmlns:a16="http://schemas.microsoft.com/office/drawing/2014/main" id="{A981DC7A-C70A-3E3A-AFDD-D6FEB2442126}"/>
                    </a:ext>
                  </a:extLst>
                </p14:cNvPr>
                <p14:cNvContentPartPr/>
                <p14:nvPr/>
              </p14:nvContentPartPr>
              <p14:xfrm>
                <a:off x="6829600" y="4301960"/>
                <a:ext cx="295560" cy="226440"/>
              </p14:xfrm>
            </p:contentPart>
          </mc:Choice>
          <mc:Fallback xmlns="">
            <p:pic>
              <p:nvPicPr>
                <p:cNvPr id="187" name="Freihand 186">
                  <a:extLst>
                    <a:ext uri="{FF2B5EF4-FFF2-40B4-BE49-F238E27FC236}">
                      <a16:creationId xmlns:a16="http://schemas.microsoft.com/office/drawing/2014/main" id="{A981DC7A-C70A-3E3A-AFDD-D6FEB2442126}"/>
                    </a:ext>
                  </a:extLst>
                </p:cNvPr>
                <p:cNvPicPr/>
                <p:nvPr/>
              </p:nvPicPr>
              <p:blipFill>
                <a:blip r:embed="rId319"/>
                <a:stretch>
                  <a:fillRect/>
                </a:stretch>
              </p:blipFill>
              <p:spPr>
                <a:xfrm>
                  <a:off x="6820600" y="4293320"/>
                  <a:ext cx="313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8" name="Freihand 187">
                  <a:extLst>
                    <a:ext uri="{FF2B5EF4-FFF2-40B4-BE49-F238E27FC236}">
                      <a16:creationId xmlns:a16="http://schemas.microsoft.com/office/drawing/2014/main" id="{8FE3CA50-FD29-02B6-E784-315EF97B3C99}"/>
                    </a:ext>
                  </a:extLst>
                </p14:cNvPr>
                <p14:cNvContentPartPr/>
                <p14:nvPr/>
              </p14:nvContentPartPr>
              <p14:xfrm>
                <a:off x="7066480" y="4153640"/>
                <a:ext cx="29880" cy="23760"/>
              </p14:xfrm>
            </p:contentPart>
          </mc:Choice>
          <mc:Fallback xmlns="">
            <p:pic>
              <p:nvPicPr>
                <p:cNvPr id="188" name="Freihand 187">
                  <a:extLst>
                    <a:ext uri="{FF2B5EF4-FFF2-40B4-BE49-F238E27FC236}">
                      <a16:creationId xmlns:a16="http://schemas.microsoft.com/office/drawing/2014/main" id="{8FE3CA50-FD29-02B6-E784-315EF97B3C99}"/>
                    </a:ext>
                  </a:extLst>
                </p:cNvPr>
                <p:cNvPicPr/>
                <p:nvPr/>
              </p:nvPicPr>
              <p:blipFill>
                <a:blip r:embed="rId321"/>
                <a:stretch>
                  <a:fillRect/>
                </a:stretch>
              </p:blipFill>
              <p:spPr>
                <a:xfrm>
                  <a:off x="7057840" y="4144640"/>
                  <a:ext cx="47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300D9BE2-5BB9-5D36-3C0D-199A77D4944E}"/>
                    </a:ext>
                  </a:extLst>
                </p14:cNvPr>
                <p14:cNvContentPartPr/>
                <p14:nvPr/>
              </p14:nvContentPartPr>
              <p14:xfrm>
                <a:off x="2712640" y="5361080"/>
                <a:ext cx="155880" cy="226440"/>
              </p14:xfrm>
            </p:contentPart>
          </mc:Choice>
          <mc:Fallback xmlns="">
            <p:pic>
              <p:nvPicPr>
                <p:cNvPr id="190" name="Freihand 189">
                  <a:extLst>
                    <a:ext uri="{FF2B5EF4-FFF2-40B4-BE49-F238E27FC236}">
                      <a16:creationId xmlns:a16="http://schemas.microsoft.com/office/drawing/2014/main" id="{300D9BE2-5BB9-5D36-3C0D-199A77D4944E}"/>
                    </a:ext>
                  </a:extLst>
                </p:cNvPr>
                <p:cNvPicPr/>
                <p:nvPr/>
              </p:nvPicPr>
              <p:blipFill>
                <a:blip r:embed="rId323"/>
                <a:stretch>
                  <a:fillRect/>
                </a:stretch>
              </p:blipFill>
              <p:spPr>
                <a:xfrm>
                  <a:off x="2704000" y="5352440"/>
                  <a:ext cx="173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EBA001E9-6969-39FA-DFCC-816B281709D9}"/>
                    </a:ext>
                  </a:extLst>
                </p14:cNvPr>
                <p14:cNvContentPartPr/>
                <p14:nvPr/>
              </p14:nvContentPartPr>
              <p14:xfrm>
                <a:off x="2981200" y="5099360"/>
                <a:ext cx="300600" cy="407160"/>
              </p14:xfrm>
            </p:contentPart>
          </mc:Choice>
          <mc:Fallback xmlns="">
            <p:pic>
              <p:nvPicPr>
                <p:cNvPr id="191" name="Freihand 190">
                  <a:extLst>
                    <a:ext uri="{FF2B5EF4-FFF2-40B4-BE49-F238E27FC236}">
                      <a16:creationId xmlns:a16="http://schemas.microsoft.com/office/drawing/2014/main" id="{EBA001E9-6969-39FA-DFCC-816B281709D9}"/>
                    </a:ext>
                  </a:extLst>
                </p:cNvPr>
                <p:cNvPicPr/>
                <p:nvPr/>
              </p:nvPicPr>
              <p:blipFill>
                <a:blip r:embed="rId325"/>
                <a:stretch>
                  <a:fillRect/>
                </a:stretch>
              </p:blipFill>
              <p:spPr>
                <a:xfrm>
                  <a:off x="2972560" y="5090720"/>
                  <a:ext cx="3182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334C4932-3096-A528-CA98-B17530810EFA}"/>
                    </a:ext>
                  </a:extLst>
                </p14:cNvPr>
                <p14:cNvContentPartPr/>
                <p14:nvPr/>
              </p14:nvContentPartPr>
              <p14:xfrm>
                <a:off x="3237160" y="5156240"/>
                <a:ext cx="9360" cy="93600"/>
              </p14:xfrm>
            </p:contentPart>
          </mc:Choice>
          <mc:Fallback xmlns="">
            <p:pic>
              <p:nvPicPr>
                <p:cNvPr id="192" name="Freihand 191">
                  <a:extLst>
                    <a:ext uri="{FF2B5EF4-FFF2-40B4-BE49-F238E27FC236}">
                      <a16:creationId xmlns:a16="http://schemas.microsoft.com/office/drawing/2014/main" id="{334C4932-3096-A528-CA98-B17530810EFA}"/>
                    </a:ext>
                  </a:extLst>
                </p:cNvPr>
                <p:cNvPicPr/>
                <p:nvPr/>
              </p:nvPicPr>
              <p:blipFill>
                <a:blip r:embed="rId327"/>
                <a:stretch>
                  <a:fillRect/>
                </a:stretch>
              </p:blipFill>
              <p:spPr>
                <a:xfrm>
                  <a:off x="3228520" y="5147600"/>
                  <a:ext cx="27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3" name="Freihand 192">
                  <a:extLst>
                    <a:ext uri="{FF2B5EF4-FFF2-40B4-BE49-F238E27FC236}">
                      <a16:creationId xmlns:a16="http://schemas.microsoft.com/office/drawing/2014/main" id="{87F1054B-744B-D019-5D84-29C0831140FD}"/>
                    </a:ext>
                  </a:extLst>
                </p14:cNvPr>
                <p14:cNvContentPartPr/>
                <p14:nvPr/>
              </p14:nvContentPartPr>
              <p14:xfrm>
                <a:off x="3406000" y="5299160"/>
                <a:ext cx="440280" cy="482040"/>
              </p14:xfrm>
            </p:contentPart>
          </mc:Choice>
          <mc:Fallback xmlns="">
            <p:pic>
              <p:nvPicPr>
                <p:cNvPr id="193" name="Freihand 192">
                  <a:extLst>
                    <a:ext uri="{FF2B5EF4-FFF2-40B4-BE49-F238E27FC236}">
                      <a16:creationId xmlns:a16="http://schemas.microsoft.com/office/drawing/2014/main" id="{87F1054B-744B-D019-5D84-29C0831140FD}"/>
                    </a:ext>
                  </a:extLst>
                </p:cNvPr>
                <p:cNvPicPr/>
                <p:nvPr/>
              </p:nvPicPr>
              <p:blipFill>
                <a:blip r:embed="rId329"/>
                <a:stretch>
                  <a:fillRect/>
                </a:stretch>
              </p:blipFill>
              <p:spPr>
                <a:xfrm>
                  <a:off x="3397360" y="5290520"/>
                  <a:ext cx="4579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4" name="Freihand 193">
                  <a:extLst>
                    <a:ext uri="{FF2B5EF4-FFF2-40B4-BE49-F238E27FC236}">
                      <a16:creationId xmlns:a16="http://schemas.microsoft.com/office/drawing/2014/main" id="{EC11BC5F-AB24-F232-90DD-7224942BF388}"/>
                    </a:ext>
                  </a:extLst>
                </p14:cNvPr>
                <p14:cNvContentPartPr/>
                <p14:nvPr/>
              </p14:nvContentPartPr>
              <p14:xfrm>
                <a:off x="3958240" y="5172800"/>
                <a:ext cx="215280" cy="279720"/>
              </p14:xfrm>
            </p:contentPart>
          </mc:Choice>
          <mc:Fallback xmlns="">
            <p:pic>
              <p:nvPicPr>
                <p:cNvPr id="194" name="Freihand 193">
                  <a:extLst>
                    <a:ext uri="{FF2B5EF4-FFF2-40B4-BE49-F238E27FC236}">
                      <a16:creationId xmlns:a16="http://schemas.microsoft.com/office/drawing/2014/main" id="{EC11BC5F-AB24-F232-90DD-7224942BF388}"/>
                    </a:ext>
                  </a:extLst>
                </p:cNvPr>
                <p:cNvPicPr/>
                <p:nvPr/>
              </p:nvPicPr>
              <p:blipFill>
                <a:blip r:embed="rId331"/>
                <a:stretch>
                  <a:fillRect/>
                </a:stretch>
              </p:blipFill>
              <p:spPr>
                <a:xfrm>
                  <a:off x="3949600" y="5163800"/>
                  <a:ext cx="232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5" name="Freihand 194">
                  <a:extLst>
                    <a:ext uri="{FF2B5EF4-FFF2-40B4-BE49-F238E27FC236}">
                      <a16:creationId xmlns:a16="http://schemas.microsoft.com/office/drawing/2014/main" id="{F34EF82A-D29F-CD86-076D-EC93C4433123}"/>
                    </a:ext>
                  </a:extLst>
                </p14:cNvPr>
                <p14:cNvContentPartPr/>
                <p14:nvPr/>
              </p14:nvContentPartPr>
              <p14:xfrm>
                <a:off x="4200880" y="5223560"/>
                <a:ext cx="478800" cy="203400"/>
              </p14:xfrm>
            </p:contentPart>
          </mc:Choice>
          <mc:Fallback xmlns="">
            <p:pic>
              <p:nvPicPr>
                <p:cNvPr id="195" name="Freihand 194">
                  <a:extLst>
                    <a:ext uri="{FF2B5EF4-FFF2-40B4-BE49-F238E27FC236}">
                      <a16:creationId xmlns:a16="http://schemas.microsoft.com/office/drawing/2014/main" id="{F34EF82A-D29F-CD86-076D-EC93C4433123}"/>
                    </a:ext>
                  </a:extLst>
                </p:cNvPr>
                <p:cNvPicPr/>
                <p:nvPr/>
              </p:nvPicPr>
              <p:blipFill>
                <a:blip r:embed="rId333"/>
                <a:stretch>
                  <a:fillRect/>
                </a:stretch>
              </p:blipFill>
              <p:spPr>
                <a:xfrm>
                  <a:off x="4192240" y="5214920"/>
                  <a:ext cx="49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6" name="Freihand 195">
                  <a:extLst>
                    <a:ext uri="{FF2B5EF4-FFF2-40B4-BE49-F238E27FC236}">
                      <a16:creationId xmlns:a16="http://schemas.microsoft.com/office/drawing/2014/main" id="{76DAEDD2-C44A-6540-6737-E00D9FA17FEB}"/>
                    </a:ext>
                  </a:extLst>
                </p14:cNvPr>
                <p14:cNvContentPartPr/>
                <p14:nvPr/>
              </p14:nvContentPartPr>
              <p14:xfrm>
                <a:off x="4925560" y="5044640"/>
                <a:ext cx="221760" cy="314640"/>
              </p14:xfrm>
            </p:contentPart>
          </mc:Choice>
          <mc:Fallback xmlns="">
            <p:pic>
              <p:nvPicPr>
                <p:cNvPr id="196" name="Freihand 195">
                  <a:extLst>
                    <a:ext uri="{FF2B5EF4-FFF2-40B4-BE49-F238E27FC236}">
                      <a16:creationId xmlns:a16="http://schemas.microsoft.com/office/drawing/2014/main" id="{76DAEDD2-C44A-6540-6737-E00D9FA17FEB}"/>
                    </a:ext>
                  </a:extLst>
                </p:cNvPr>
                <p:cNvPicPr/>
                <p:nvPr/>
              </p:nvPicPr>
              <p:blipFill>
                <a:blip r:embed="rId335"/>
                <a:stretch>
                  <a:fillRect/>
                </a:stretch>
              </p:blipFill>
              <p:spPr>
                <a:xfrm>
                  <a:off x="4916560" y="5035640"/>
                  <a:ext cx="2394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7" name="Freihand 196">
                  <a:extLst>
                    <a:ext uri="{FF2B5EF4-FFF2-40B4-BE49-F238E27FC236}">
                      <a16:creationId xmlns:a16="http://schemas.microsoft.com/office/drawing/2014/main" id="{1D2DCB87-89FB-827D-9D24-7D3129DD93A6}"/>
                    </a:ext>
                  </a:extLst>
                </p14:cNvPr>
                <p14:cNvContentPartPr/>
                <p14:nvPr/>
              </p14:nvContentPartPr>
              <p14:xfrm>
                <a:off x="4916560" y="5135000"/>
                <a:ext cx="173160" cy="31320"/>
              </p14:xfrm>
            </p:contentPart>
          </mc:Choice>
          <mc:Fallback xmlns="">
            <p:pic>
              <p:nvPicPr>
                <p:cNvPr id="197" name="Freihand 196">
                  <a:extLst>
                    <a:ext uri="{FF2B5EF4-FFF2-40B4-BE49-F238E27FC236}">
                      <a16:creationId xmlns:a16="http://schemas.microsoft.com/office/drawing/2014/main" id="{1D2DCB87-89FB-827D-9D24-7D3129DD93A6}"/>
                    </a:ext>
                  </a:extLst>
                </p:cNvPr>
                <p:cNvPicPr/>
                <p:nvPr/>
              </p:nvPicPr>
              <p:blipFill>
                <a:blip r:embed="rId337"/>
                <a:stretch>
                  <a:fillRect/>
                </a:stretch>
              </p:blipFill>
              <p:spPr>
                <a:xfrm>
                  <a:off x="4907920" y="5126000"/>
                  <a:ext cx="190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8" name="Freihand 197">
                  <a:extLst>
                    <a:ext uri="{FF2B5EF4-FFF2-40B4-BE49-F238E27FC236}">
                      <a16:creationId xmlns:a16="http://schemas.microsoft.com/office/drawing/2014/main" id="{15E24BD7-6B13-F25D-0B38-E8476F61817C}"/>
                    </a:ext>
                  </a:extLst>
                </p14:cNvPr>
                <p14:cNvContentPartPr/>
                <p14:nvPr/>
              </p14:nvContentPartPr>
              <p14:xfrm>
                <a:off x="5244520" y="5156600"/>
                <a:ext cx="252360" cy="113040"/>
              </p14:xfrm>
            </p:contentPart>
          </mc:Choice>
          <mc:Fallback xmlns="">
            <p:pic>
              <p:nvPicPr>
                <p:cNvPr id="198" name="Freihand 197">
                  <a:extLst>
                    <a:ext uri="{FF2B5EF4-FFF2-40B4-BE49-F238E27FC236}">
                      <a16:creationId xmlns:a16="http://schemas.microsoft.com/office/drawing/2014/main" id="{15E24BD7-6B13-F25D-0B38-E8476F61817C}"/>
                    </a:ext>
                  </a:extLst>
                </p:cNvPr>
                <p:cNvPicPr/>
                <p:nvPr/>
              </p:nvPicPr>
              <p:blipFill>
                <a:blip r:embed="rId339"/>
                <a:stretch>
                  <a:fillRect/>
                </a:stretch>
              </p:blipFill>
              <p:spPr>
                <a:xfrm>
                  <a:off x="5235880" y="5147600"/>
                  <a:ext cx="270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9" name="Freihand 198">
                  <a:extLst>
                    <a:ext uri="{FF2B5EF4-FFF2-40B4-BE49-F238E27FC236}">
                      <a16:creationId xmlns:a16="http://schemas.microsoft.com/office/drawing/2014/main" id="{C2761287-0FE7-D157-C492-DFE4568B8760}"/>
                    </a:ext>
                  </a:extLst>
                </p14:cNvPr>
                <p14:cNvContentPartPr/>
                <p14:nvPr/>
              </p14:nvContentPartPr>
              <p14:xfrm>
                <a:off x="5433880" y="5000000"/>
                <a:ext cx="34920" cy="68400"/>
              </p14:xfrm>
            </p:contentPart>
          </mc:Choice>
          <mc:Fallback xmlns="">
            <p:pic>
              <p:nvPicPr>
                <p:cNvPr id="199" name="Freihand 198">
                  <a:extLst>
                    <a:ext uri="{FF2B5EF4-FFF2-40B4-BE49-F238E27FC236}">
                      <a16:creationId xmlns:a16="http://schemas.microsoft.com/office/drawing/2014/main" id="{C2761287-0FE7-D157-C492-DFE4568B8760}"/>
                    </a:ext>
                  </a:extLst>
                </p:cNvPr>
                <p:cNvPicPr/>
                <p:nvPr/>
              </p:nvPicPr>
              <p:blipFill>
                <a:blip r:embed="rId341"/>
                <a:stretch>
                  <a:fillRect/>
                </a:stretch>
              </p:blipFill>
              <p:spPr>
                <a:xfrm>
                  <a:off x="5424880" y="4991000"/>
                  <a:ext cx="52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0" name="Freihand 199">
                  <a:extLst>
                    <a:ext uri="{FF2B5EF4-FFF2-40B4-BE49-F238E27FC236}">
                      <a16:creationId xmlns:a16="http://schemas.microsoft.com/office/drawing/2014/main" id="{FE880187-D9A8-BCF7-993F-45946EFABF42}"/>
                    </a:ext>
                  </a:extLst>
                </p14:cNvPr>
                <p14:cNvContentPartPr/>
                <p14:nvPr/>
              </p14:nvContentPartPr>
              <p14:xfrm>
                <a:off x="5495440" y="5084240"/>
                <a:ext cx="175680" cy="223200"/>
              </p14:xfrm>
            </p:contentPart>
          </mc:Choice>
          <mc:Fallback xmlns="">
            <p:pic>
              <p:nvPicPr>
                <p:cNvPr id="200" name="Freihand 199">
                  <a:extLst>
                    <a:ext uri="{FF2B5EF4-FFF2-40B4-BE49-F238E27FC236}">
                      <a16:creationId xmlns:a16="http://schemas.microsoft.com/office/drawing/2014/main" id="{FE880187-D9A8-BCF7-993F-45946EFABF42}"/>
                    </a:ext>
                  </a:extLst>
                </p:cNvPr>
                <p:cNvPicPr/>
                <p:nvPr/>
              </p:nvPicPr>
              <p:blipFill>
                <a:blip r:embed="rId343"/>
                <a:stretch>
                  <a:fillRect/>
                </a:stretch>
              </p:blipFill>
              <p:spPr>
                <a:xfrm>
                  <a:off x="5486440" y="5075600"/>
                  <a:ext cx="193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1" name="Freihand 200">
                  <a:extLst>
                    <a:ext uri="{FF2B5EF4-FFF2-40B4-BE49-F238E27FC236}">
                      <a16:creationId xmlns:a16="http://schemas.microsoft.com/office/drawing/2014/main" id="{170C1095-D738-C55D-9691-FC9154FC406F}"/>
                    </a:ext>
                  </a:extLst>
                </p14:cNvPr>
                <p14:cNvContentPartPr/>
                <p14:nvPr/>
              </p14:nvContentPartPr>
              <p14:xfrm>
                <a:off x="5633320" y="5109080"/>
                <a:ext cx="182520" cy="267840"/>
              </p14:xfrm>
            </p:contentPart>
          </mc:Choice>
          <mc:Fallback xmlns="">
            <p:pic>
              <p:nvPicPr>
                <p:cNvPr id="201" name="Freihand 200">
                  <a:extLst>
                    <a:ext uri="{FF2B5EF4-FFF2-40B4-BE49-F238E27FC236}">
                      <a16:creationId xmlns:a16="http://schemas.microsoft.com/office/drawing/2014/main" id="{170C1095-D738-C55D-9691-FC9154FC406F}"/>
                    </a:ext>
                  </a:extLst>
                </p:cNvPr>
                <p:cNvPicPr/>
                <p:nvPr/>
              </p:nvPicPr>
              <p:blipFill>
                <a:blip r:embed="rId345"/>
                <a:stretch>
                  <a:fillRect/>
                </a:stretch>
              </p:blipFill>
              <p:spPr>
                <a:xfrm>
                  <a:off x="5624680" y="5100440"/>
                  <a:ext cx="2001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2" name="Freihand 201">
                  <a:extLst>
                    <a:ext uri="{FF2B5EF4-FFF2-40B4-BE49-F238E27FC236}">
                      <a16:creationId xmlns:a16="http://schemas.microsoft.com/office/drawing/2014/main" id="{C34240BC-669D-363D-C04E-A52ACC0328D6}"/>
                    </a:ext>
                  </a:extLst>
                </p14:cNvPr>
                <p14:cNvContentPartPr/>
                <p14:nvPr/>
              </p14:nvContentPartPr>
              <p14:xfrm>
                <a:off x="5818000" y="5119520"/>
                <a:ext cx="140400" cy="204120"/>
              </p14:xfrm>
            </p:contentPart>
          </mc:Choice>
          <mc:Fallback xmlns="">
            <p:pic>
              <p:nvPicPr>
                <p:cNvPr id="202" name="Freihand 201">
                  <a:extLst>
                    <a:ext uri="{FF2B5EF4-FFF2-40B4-BE49-F238E27FC236}">
                      <a16:creationId xmlns:a16="http://schemas.microsoft.com/office/drawing/2014/main" id="{C34240BC-669D-363D-C04E-A52ACC0328D6}"/>
                    </a:ext>
                  </a:extLst>
                </p:cNvPr>
                <p:cNvPicPr/>
                <p:nvPr/>
              </p:nvPicPr>
              <p:blipFill>
                <a:blip r:embed="rId347"/>
                <a:stretch>
                  <a:fillRect/>
                </a:stretch>
              </p:blipFill>
              <p:spPr>
                <a:xfrm>
                  <a:off x="5809360" y="5110880"/>
                  <a:ext cx="158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3" name="Freihand 202">
                  <a:extLst>
                    <a:ext uri="{FF2B5EF4-FFF2-40B4-BE49-F238E27FC236}">
                      <a16:creationId xmlns:a16="http://schemas.microsoft.com/office/drawing/2014/main" id="{8F6910A4-AE69-F2B6-A2B4-94910B8DA2E1}"/>
                    </a:ext>
                  </a:extLst>
                </p14:cNvPr>
                <p14:cNvContentPartPr/>
                <p14:nvPr/>
              </p14:nvContentPartPr>
              <p14:xfrm>
                <a:off x="6009160" y="4920440"/>
                <a:ext cx="227880" cy="395640"/>
              </p14:xfrm>
            </p:contentPart>
          </mc:Choice>
          <mc:Fallback xmlns="">
            <p:pic>
              <p:nvPicPr>
                <p:cNvPr id="203" name="Freihand 202">
                  <a:extLst>
                    <a:ext uri="{FF2B5EF4-FFF2-40B4-BE49-F238E27FC236}">
                      <a16:creationId xmlns:a16="http://schemas.microsoft.com/office/drawing/2014/main" id="{8F6910A4-AE69-F2B6-A2B4-94910B8DA2E1}"/>
                    </a:ext>
                  </a:extLst>
                </p:cNvPr>
                <p:cNvPicPr/>
                <p:nvPr/>
              </p:nvPicPr>
              <p:blipFill>
                <a:blip r:embed="rId349"/>
                <a:stretch>
                  <a:fillRect/>
                </a:stretch>
              </p:blipFill>
              <p:spPr>
                <a:xfrm>
                  <a:off x="6000160" y="4911440"/>
                  <a:ext cx="2455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4" name="Freihand 203">
                  <a:extLst>
                    <a:ext uri="{FF2B5EF4-FFF2-40B4-BE49-F238E27FC236}">
                      <a16:creationId xmlns:a16="http://schemas.microsoft.com/office/drawing/2014/main" id="{867D3AD0-D979-B655-FD71-4851B45D306D}"/>
                    </a:ext>
                  </a:extLst>
                </p14:cNvPr>
                <p14:cNvContentPartPr/>
                <p14:nvPr/>
              </p14:nvContentPartPr>
              <p14:xfrm>
                <a:off x="5915560" y="5011880"/>
                <a:ext cx="218520" cy="29880"/>
              </p14:xfrm>
            </p:contentPart>
          </mc:Choice>
          <mc:Fallback xmlns="">
            <p:pic>
              <p:nvPicPr>
                <p:cNvPr id="204" name="Freihand 203">
                  <a:extLst>
                    <a:ext uri="{FF2B5EF4-FFF2-40B4-BE49-F238E27FC236}">
                      <a16:creationId xmlns:a16="http://schemas.microsoft.com/office/drawing/2014/main" id="{867D3AD0-D979-B655-FD71-4851B45D306D}"/>
                    </a:ext>
                  </a:extLst>
                </p:cNvPr>
                <p:cNvPicPr/>
                <p:nvPr/>
              </p:nvPicPr>
              <p:blipFill>
                <a:blip r:embed="rId351"/>
                <a:stretch>
                  <a:fillRect/>
                </a:stretch>
              </p:blipFill>
              <p:spPr>
                <a:xfrm>
                  <a:off x="5906920" y="5002880"/>
                  <a:ext cx="236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7" name="Freihand 206">
                  <a:extLst>
                    <a:ext uri="{FF2B5EF4-FFF2-40B4-BE49-F238E27FC236}">
                      <a16:creationId xmlns:a16="http://schemas.microsoft.com/office/drawing/2014/main" id="{4338AFF9-8EE3-20A4-5DF7-4FF4C12ADE2A}"/>
                    </a:ext>
                  </a:extLst>
                </p14:cNvPr>
                <p14:cNvContentPartPr/>
                <p14:nvPr/>
              </p14:nvContentPartPr>
              <p14:xfrm>
                <a:off x="857920" y="6175040"/>
                <a:ext cx="299160" cy="54000"/>
              </p14:xfrm>
            </p:contentPart>
          </mc:Choice>
          <mc:Fallback xmlns="">
            <p:pic>
              <p:nvPicPr>
                <p:cNvPr id="207" name="Freihand 206">
                  <a:extLst>
                    <a:ext uri="{FF2B5EF4-FFF2-40B4-BE49-F238E27FC236}">
                      <a16:creationId xmlns:a16="http://schemas.microsoft.com/office/drawing/2014/main" id="{4338AFF9-8EE3-20A4-5DF7-4FF4C12ADE2A}"/>
                    </a:ext>
                  </a:extLst>
                </p:cNvPr>
                <p:cNvPicPr/>
                <p:nvPr/>
              </p:nvPicPr>
              <p:blipFill>
                <a:blip r:embed="rId353"/>
                <a:stretch>
                  <a:fillRect/>
                </a:stretch>
              </p:blipFill>
              <p:spPr>
                <a:xfrm>
                  <a:off x="848920" y="6166040"/>
                  <a:ext cx="31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8" name="Freihand 207">
                  <a:extLst>
                    <a:ext uri="{FF2B5EF4-FFF2-40B4-BE49-F238E27FC236}">
                      <a16:creationId xmlns:a16="http://schemas.microsoft.com/office/drawing/2014/main" id="{EB975216-4BDF-5C6A-648B-773FBF2D514B}"/>
                    </a:ext>
                  </a:extLst>
                </p14:cNvPr>
                <p14:cNvContentPartPr/>
                <p14:nvPr/>
              </p14:nvContentPartPr>
              <p14:xfrm>
                <a:off x="926680" y="6308960"/>
                <a:ext cx="236880" cy="22320"/>
              </p14:xfrm>
            </p:contentPart>
          </mc:Choice>
          <mc:Fallback xmlns="">
            <p:pic>
              <p:nvPicPr>
                <p:cNvPr id="208" name="Freihand 207">
                  <a:extLst>
                    <a:ext uri="{FF2B5EF4-FFF2-40B4-BE49-F238E27FC236}">
                      <a16:creationId xmlns:a16="http://schemas.microsoft.com/office/drawing/2014/main" id="{EB975216-4BDF-5C6A-648B-773FBF2D514B}"/>
                    </a:ext>
                  </a:extLst>
                </p:cNvPr>
                <p:cNvPicPr/>
                <p:nvPr/>
              </p:nvPicPr>
              <p:blipFill>
                <a:blip r:embed="rId355"/>
                <a:stretch>
                  <a:fillRect/>
                </a:stretch>
              </p:blipFill>
              <p:spPr>
                <a:xfrm>
                  <a:off x="917680" y="6300320"/>
                  <a:ext cx="254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9" name="Freihand 208">
                  <a:extLst>
                    <a:ext uri="{FF2B5EF4-FFF2-40B4-BE49-F238E27FC236}">
                      <a16:creationId xmlns:a16="http://schemas.microsoft.com/office/drawing/2014/main" id="{D5CE548F-FD5D-877D-5E76-3167FB4111CA}"/>
                    </a:ext>
                  </a:extLst>
                </p14:cNvPr>
                <p14:cNvContentPartPr/>
                <p14:nvPr/>
              </p14:nvContentPartPr>
              <p14:xfrm>
                <a:off x="1225480" y="6087920"/>
                <a:ext cx="139680" cy="315000"/>
              </p14:xfrm>
            </p:contentPart>
          </mc:Choice>
          <mc:Fallback xmlns="">
            <p:pic>
              <p:nvPicPr>
                <p:cNvPr id="209" name="Freihand 208">
                  <a:extLst>
                    <a:ext uri="{FF2B5EF4-FFF2-40B4-BE49-F238E27FC236}">
                      <a16:creationId xmlns:a16="http://schemas.microsoft.com/office/drawing/2014/main" id="{D5CE548F-FD5D-877D-5E76-3167FB4111CA}"/>
                    </a:ext>
                  </a:extLst>
                </p:cNvPr>
                <p:cNvPicPr/>
                <p:nvPr/>
              </p:nvPicPr>
              <p:blipFill>
                <a:blip r:embed="rId357"/>
                <a:stretch>
                  <a:fillRect/>
                </a:stretch>
              </p:blipFill>
              <p:spPr>
                <a:xfrm>
                  <a:off x="1216840" y="6078920"/>
                  <a:ext cx="157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1" name="Freihand 210">
                  <a:extLst>
                    <a:ext uri="{FF2B5EF4-FFF2-40B4-BE49-F238E27FC236}">
                      <a16:creationId xmlns:a16="http://schemas.microsoft.com/office/drawing/2014/main" id="{59485AFA-8CD8-E640-6D9D-344CE55B0035}"/>
                    </a:ext>
                  </a:extLst>
                </p14:cNvPr>
                <p14:cNvContentPartPr/>
                <p14:nvPr/>
              </p14:nvContentPartPr>
              <p14:xfrm>
                <a:off x="1593400" y="5963000"/>
                <a:ext cx="142920" cy="375120"/>
              </p14:xfrm>
            </p:contentPart>
          </mc:Choice>
          <mc:Fallback xmlns="">
            <p:pic>
              <p:nvPicPr>
                <p:cNvPr id="211" name="Freihand 210">
                  <a:extLst>
                    <a:ext uri="{FF2B5EF4-FFF2-40B4-BE49-F238E27FC236}">
                      <a16:creationId xmlns:a16="http://schemas.microsoft.com/office/drawing/2014/main" id="{59485AFA-8CD8-E640-6D9D-344CE55B0035}"/>
                    </a:ext>
                  </a:extLst>
                </p:cNvPr>
                <p:cNvPicPr/>
                <p:nvPr/>
              </p:nvPicPr>
              <p:blipFill>
                <a:blip r:embed="rId359"/>
                <a:stretch>
                  <a:fillRect/>
                </a:stretch>
              </p:blipFill>
              <p:spPr>
                <a:xfrm>
                  <a:off x="1584400" y="5954000"/>
                  <a:ext cx="160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2" name="Freihand 211">
                  <a:extLst>
                    <a:ext uri="{FF2B5EF4-FFF2-40B4-BE49-F238E27FC236}">
                      <a16:creationId xmlns:a16="http://schemas.microsoft.com/office/drawing/2014/main" id="{B13B432A-6BE9-6FA0-28A2-7F56137F230C}"/>
                    </a:ext>
                  </a:extLst>
                </p14:cNvPr>
                <p14:cNvContentPartPr/>
                <p14:nvPr/>
              </p14:nvContentPartPr>
              <p14:xfrm>
                <a:off x="1636240" y="6189800"/>
                <a:ext cx="107640" cy="128520"/>
              </p14:xfrm>
            </p:contentPart>
          </mc:Choice>
          <mc:Fallback xmlns="">
            <p:pic>
              <p:nvPicPr>
                <p:cNvPr id="212" name="Freihand 211">
                  <a:extLst>
                    <a:ext uri="{FF2B5EF4-FFF2-40B4-BE49-F238E27FC236}">
                      <a16:creationId xmlns:a16="http://schemas.microsoft.com/office/drawing/2014/main" id="{B13B432A-6BE9-6FA0-28A2-7F56137F230C}"/>
                    </a:ext>
                  </a:extLst>
                </p:cNvPr>
                <p:cNvPicPr/>
                <p:nvPr/>
              </p:nvPicPr>
              <p:blipFill>
                <a:blip r:embed="rId361"/>
                <a:stretch>
                  <a:fillRect/>
                </a:stretch>
              </p:blipFill>
              <p:spPr>
                <a:xfrm>
                  <a:off x="1627240" y="6181160"/>
                  <a:ext cx="125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3" name="Freihand 222">
                  <a:extLst>
                    <a:ext uri="{FF2B5EF4-FFF2-40B4-BE49-F238E27FC236}">
                      <a16:creationId xmlns:a16="http://schemas.microsoft.com/office/drawing/2014/main" id="{BE4B4BDF-ED80-C5D6-45BA-4BCCD8726D5A}"/>
                    </a:ext>
                  </a:extLst>
                </p14:cNvPr>
                <p14:cNvContentPartPr/>
                <p14:nvPr/>
              </p14:nvContentPartPr>
              <p14:xfrm>
                <a:off x="1811560" y="6123560"/>
                <a:ext cx="119520" cy="247680"/>
              </p14:xfrm>
            </p:contentPart>
          </mc:Choice>
          <mc:Fallback xmlns="">
            <p:pic>
              <p:nvPicPr>
                <p:cNvPr id="223" name="Freihand 222">
                  <a:extLst>
                    <a:ext uri="{FF2B5EF4-FFF2-40B4-BE49-F238E27FC236}">
                      <a16:creationId xmlns:a16="http://schemas.microsoft.com/office/drawing/2014/main" id="{BE4B4BDF-ED80-C5D6-45BA-4BCCD8726D5A}"/>
                    </a:ext>
                  </a:extLst>
                </p:cNvPr>
                <p:cNvPicPr/>
                <p:nvPr/>
              </p:nvPicPr>
              <p:blipFill>
                <a:blip r:embed="rId363"/>
                <a:stretch>
                  <a:fillRect/>
                </a:stretch>
              </p:blipFill>
              <p:spPr>
                <a:xfrm>
                  <a:off x="1802560" y="6114920"/>
                  <a:ext cx="1371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4" name="Freihand 223">
                  <a:extLst>
                    <a:ext uri="{FF2B5EF4-FFF2-40B4-BE49-F238E27FC236}">
                      <a16:creationId xmlns:a16="http://schemas.microsoft.com/office/drawing/2014/main" id="{733CEFFC-D850-754D-2A54-02A09699A226}"/>
                    </a:ext>
                  </a:extLst>
                </p14:cNvPr>
                <p14:cNvContentPartPr/>
                <p14:nvPr/>
              </p14:nvContentPartPr>
              <p14:xfrm>
                <a:off x="1979320" y="6157040"/>
                <a:ext cx="148680" cy="263880"/>
              </p14:xfrm>
            </p:contentPart>
          </mc:Choice>
          <mc:Fallback xmlns="">
            <p:pic>
              <p:nvPicPr>
                <p:cNvPr id="224" name="Freihand 223">
                  <a:extLst>
                    <a:ext uri="{FF2B5EF4-FFF2-40B4-BE49-F238E27FC236}">
                      <a16:creationId xmlns:a16="http://schemas.microsoft.com/office/drawing/2014/main" id="{733CEFFC-D850-754D-2A54-02A09699A226}"/>
                    </a:ext>
                  </a:extLst>
                </p:cNvPr>
                <p:cNvPicPr/>
                <p:nvPr/>
              </p:nvPicPr>
              <p:blipFill>
                <a:blip r:embed="rId365"/>
                <a:stretch>
                  <a:fillRect/>
                </a:stretch>
              </p:blipFill>
              <p:spPr>
                <a:xfrm>
                  <a:off x="1970320" y="6148400"/>
                  <a:ext cx="1663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5" name="Freihand 224">
                  <a:extLst>
                    <a:ext uri="{FF2B5EF4-FFF2-40B4-BE49-F238E27FC236}">
                      <a16:creationId xmlns:a16="http://schemas.microsoft.com/office/drawing/2014/main" id="{3F60762E-110F-A25F-704B-3C74AC2C2923}"/>
                    </a:ext>
                  </a:extLst>
                </p14:cNvPr>
                <p14:cNvContentPartPr/>
                <p14:nvPr/>
              </p14:nvContentPartPr>
              <p14:xfrm>
                <a:off x="2189920" y="6157760"/>
                <a:ext cx="33840" cy="158040"/>
              </p14:xfrm>
            </p:contentPart>
          </mc:Choice>
          <mc:Fallback xmlns="">
            <p:pic>
              <p:nvPicPr>
                <p:cNvPr id="225" name="Freihand 224">
                  <a:extLst>
                    <a:ext uri="{FF2B5EF4-FFF2-40B4-BE49-F238E27FC236}">
                      <a16:creationId xmlns:a16="http://schemas.microsoft.com/office/drawing/2014/main" id="{3F60762E-110F-A25F-704B-3C74AC2C2923}"/>
                    </a:ext>
                  </a:extLst>
                </p:cNvPr>
                <p:cNvPicPr/>
                <p:nvPr/>
              </p:nvPicPr>
              <p:blipFill>
                <a:blip r:embed="rId367"/>
                <a:stretch>
                  <a:fillRect/>
                </a:stretch>
              </p:blipFill>
              <p:spPr>
                <a:xfrm>
                  <a:off x="2180920" y="6148760"/>
                  <a:ext cx="51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6" name="Freihand 225">
                  <a:extLst>
                    <a:ext uri="{FF2B5EF4-FFF2-40B4-BE49-F238E27FC236}">
                      <a16:creationId xmlns:a16="http://schemas.microsoft.com/office/drawing/2014/main" id="{722BF049-D77E-E43B-E40A-C619562D39C7}"/>
                    </a:ext>
                  </a:extLst>
                </p14:cNvPr>
                <p14:cNvContentPartPr/>
                <p14:nvPr/>
              </p14:nvContentPartPr>
              <p14:xfrm>
                <a:off x="2223760" y="5903600"/>
                <a:ext cx="127080" cy="360720"/>
              </p14:xfrm>
            </p:contentPart>
          </mc:Choice>
          <mc:Fallback xmlns="">
            <p:pic>
              <p:nvPicPr>
                <p:cNvPr id="226" name="Freihand 225">
                  <a:extLst>
                    <a:ext uri="{FF2B5EF4-FFF2-40B4-BE49-F238E27FC236}">
                      <a16:creationId xmlns:a16="http://schemas.microsoft.com/office/drawing/2014/main" id="{722BF049-D77E-E43B-E40A-C619562D39C7}"/>
                    </a:ext>
                  </a:extLst>
                </p:cNvPr>
                <p:cNvPicPr/>
                <p:nvPr/>
              </p:nvPicPr>
              <p:blipFill>
                <a:blip r:embed="rId369"/>
                <a:stretch>
                  <a:fillRect/>
                </a:stretch>
              </p:blipFill>
              <p:spPr>
                <a:xfrm>
                  <a:off x="2215120" y="5894600"/>
                  <a:ext cx="1447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7" name="Freihand 226">
                  <a:extLst>
                    <a:ext uri="{FF2B5EF4-FFF2-40B4-BE49-F238E27FC236}">
                      <a16:creationId xmlns:a16="http://schemas.microsoft.com/office/drawing/2014/main" id="{93D9639B-CA3B-782C-48BA-9C8753C8D146}"/>
                    </a:ext>
                  </a:extLst>
                </p14:cNvPr>
                <p14:cNvContentPartPr/>
                <p14:nvPr/>
              </p14:nvContentPartPr>
              <p14:xfrm>
                <a:off x="2121160" y="5992520"/>
                <a:ext cx="2160" cy="2160"/>
              </p14:xfrm>
            </p:contentPart>
          </mc:Choice>
          <mc:Fallback xmlns="">
            <p:pic>
              <p:nvPicPr>
                <p:cNvPr id="227" name="Freihand 226">
                  <a:extLst>
                    <a:ext uri="{FF2B5EF4-FFF2-40B4-BE49-F238E27FC236}">
                      <a16:creationId xmlns:a16="http://schemas.microsoft.com/office/drawing/2014/main" id="{93D9639B-CA3B-782C-48BA-9C8753C8D146}"/>
                    </a:ext>
                  </a:extLst>
                </p:cNvPr>
                <p:cNvPicPr/>
                <p:nvPr/>
              </p:nvPicPr>
              <p:blipFill>
                <a:blip r:embed="rId371"/>
                <a:stretch>
                  <a:fillRect/>
                </a:stretch>
              </p:blipFill>
              <p:spPr>
                <a:xfrm>
                  <a:off x="2112160" y="5983520"/>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8" name="Freihand 227">
                  <a:extLst>
                    <a:ext uri="{FF2B5EF4-FFF2-40B4-BE49-F238E27FC236}">
                      <a16:creationId xmlns:a16="http://schemas.microsoft.com/office/drawing/2014/main" id="{4BB3534A-E6D0-CB81-3F13-EAFFEC0C2EA5}"/>
                    </a:ext>
                  </a:extLst>
                </p14:cNvPr>
                <p14:cNvContentPartPr/>
                <p14:nvPr/>
              </p14:nvContentPartPr>
              <p14:xfrm>
                <a:off x="2406640" y="5870480"/>
                <a:ext cx="231120" cy="397080"/>
              </p14:xfrm>
            </p:contentPart>
          </mc:Choice>
          <mc:Fallback xmlns="">
            <p:pic>
              <p:nvPicPr>
                <p:cNvPr id="228" name="Freihand 227">
                  <a:extLst>
                    <a:ext uri="{FF2B5EF4-FFF2-40B4-BE49-F238E27FC236}">
                      <a16:creationId xmlns:a16="http://schemas.microsoft.com/office/drawing/2014/main" id="{4BB3534A-E6D0-CB81-3F13-EAFFEC0C2EA5}"/>
                    </a:ext>
                  </a:extLst>
                </p:cNvPr>
                <p:cNvPicPr/>
                <p:nvPr/>
              </p:nvPicPr>
              <p:blipFill>
                <a:blip r:embed="rId373"/>
                <a:stretch>
                  <a:fillRect/>
                </a:stretch>
              </p:blipFill>
              <p:spPr>
                <a:xfrm>
                  <a:off x="2398000" y="5861840"/>
                  <a:ext cx="2487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0" name="Freihand 229">
                  <a:extLst>
                    <a:ext uri="{FF2B5EF4-FFF2-40B4-BE49-F238E27FC236}">
                      <a16:creationId xmlns:a16="http://schemas.microsoft.com/office/drawing/2014/main" id="{4366114C-3CE6-8B3C-810F-8A625E29E90B}"/>
                    </a:ext>
                  </a:extLst>
                </p14:cNvPr>
                <p14:cNvContentPartPr/>
                <p14:nvPr/>
              </p14:nvContentPartPr>
              <p14:xfrm>
                <a:off x="2732080" y="6026000"/>
                <a:ext cx="131040" cy="213480"/>
              </p14:xfrm>
            </p:contentPart>
          </mc:Choice>
          <mc:Fallback xmlns="">
            <p:pic>
              <p:nvPicPr>
                <p:cNvPr id="230" name="Freihand 229">
                  <a:extLst>
                    <a:ext uri="{FF2B5EF4-FFF2-40B4-BE49-F238E27FC236}">
                      <a16:creationId xmlns:a16="http://schemas.microsoft.com/office/drawing/2014/main" id="{4366114C-3CE6-8B3C-810F-8A625E29E90B}"/>
                    </a:ext>
                  </a:extLst>
                </p:cNvPr>
                <p:cNvPicPr/>
                <p:nvPr/>
              </p:nvPicPr>
              <p:blipFill>
                <a:blip r:embed="rId375"/>
                <a:stretch>
                  <a:fillRect/>
                </a:stretch>
              </p:blipFill>
              <p:spPr>
                <a:xfrm>
                  <a:off x="2723080" y="6017000"/>
                  <a:ext cx="148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1" name="Freihand 230">
                  <a:extLst>
                    <a:ext uri="{FF2B5EF4-FFF2-40B4-BE49-F238E27FC236}">
                      <a16:creationId xmlns:a16="http://schemas.microsoft.com/office/drawing/2014/main" id="{82B29011-FB36-27F1-AACD-3598CE4E2A48}"/>
                    </a:ext>
                  </a:extLst>
                </p14:cNvPr>
                <p14:cNvContentPartPr/>
                <p14:nvPr/>
              </p14:nvContentPartPr>
              <p14:xfrm>
                <a:off x="2912440" y="6005840"/>
                <a:ext cx="78480" cy="203760"/>
              </p14:xfrm>
            </p:contentPart>
          </mc:Choice>
          <mc:Fallback xmlns="">
            <p:pic>
              <p:nvPicPr>
                <p:cNvPr id="231" name="Freihand 230">
                  <a:extLst>
                    <a:ext uri="{FF2B5EF4-FFF2-40B4-BE49-F238E27FC236}">
                      <a16:creationId xmlns:a16="http://schemas.microsoft.com/office/drawing/2014/main" id="{82B29011-FB36-27F1-AACD-3598CE4E2A48}"/>
                    </a:ext>
                  </a:extLst>
                </p:cNvPr>
                <p:cNvPicPr/>
                <p:nvPr/>
              </p:nvPicPr>
              <p:blipFill>
                <a:blip r:embed="rId377"/>
                <a:stretch>
                  <a:fillRect/>
                </a:stretch>
              </p:blipFill>
              <p:spPr>
                <a:xfrm>
                  <a:off x="2903800" y="5997200"/>
                  <a:ext cx="96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2" name="Freihand 231">
                  <a:extLst>
                    <a:ext uri="{FF2B5EF4-FFF2-40B4-BE49-F238E27FC236}">
                      <a16:creationId xmlns:a16="http://schemas.microsoft.com/office/drawing/2014/main" id="{DD282ABB-EF0E-6262-BD0D-35D6BB29CA2A}"/>
                    </a:ext>
                  </a:extLst>
                </p14:cNvPr>
                <p14:cNvContentPartPr/>
                <p14:nvPr/>
              </p14:nvContentPartPr>
              <p14:xfrm>
                <a:off x="3050320" y="5832320"/>
                <a:ext cx="161640" cy="402120"/>
              </p14:xfrm>
            </p:contentPart>
          </mc:Choice>
          <mc:Fallback xmlns="">
            <p:pic>
              <p:nvPicPr>
                <p:cNvPr id="232" name="Freihand 231">
                  <a:extLst>
                    <a:ext uri="{FF2B5EF4-FFF2-40B4-BE49-F238E27FC236}">
                      <a16:creationId xmlns:a16="http://schemas.microsoft.com/office/drawing/2014/main" id="{DD282ABB-EF0E-6262-BD0D-35D6BB29CA2A}"/>
                    </a:ext>
                  </a:extLst>
                </p:cNvPr>
                <p:cNvPicPr/>
                <p:nvPr/>
              </p:nvPicPr>
              <p:blipFill>
                <a:blip r:embed="rId379"/>
                <a:stretch>
                  <a:fillRect/>
                </a:stretch>
              </p:blipFill>
              <p:spPr>
                <a:xfrm>
                  <a:off x="3041680" y="5823320"/>
                  <a:ext cx="1792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3" name="Freihand 232">
                  <a:extLst>
                    <a:ext uri="{FF2B5EF4-FFF2-40B4-BE49-F238E27FC236}">
                      <a16:creationId xmlns:a16="http://schemas.microsoft.com/office/drawing/2014/main" id="{DA2A6C0C-ED02-F4AC-A1FF-BA8FAC371F0C}"/>
                    </a:ext>
                  </a:extLst>
                </p14:cNvPr>
                <p14:cNvContentPartPr/>
                <p14:nvPr/>
              </p14:nvContentPartPr>
              <p14:xfrm>
                <a:off x="3275320" y="5770760"/>
                <a:ext cx="215280" cy="490320"/>
              </p14:xfrm>
            </p:contentPart>
          </mc:Choice>
          <mc:Fallback xmlns="">
            <p:pic>
              <p:nvPicPr>
                <p:cNvPr id="233" name="Freihand 232">
                  <a:extLst>
                    <a:ext uri="{FF2B5EF4-FFF2-40B4-BE49-F238E27FC236}">
                      <a16:creationId xmlns:a16="http://schemas.microsoft.com/office/drawing/2014/main" id="{DA2A6C0C-ED02-F4AC-A1FF-BA8FAC371F0C}"/>
                    </a:ext>
                  </a:extLst>
                </p:cNvPr>
                <p:cNvPicPr/>
                <p:nvPr/>
              </p:nvPicPr>
              <p:blipFill>
                <a:blip r:embed="rId381"/>
                <a:stretch>
                  <a:fillRect/>
                </a:stretch>
              </p:blipFill>
              <p:spPr>
                <a:xfrm>
                  <a:off x="3266680" y="5762120"/>
                  <a:ext cx="2329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4" name="Freihand 233">
                  <a:extLst>
                    <a:ext uri="{FF2B5EF4-FFF2-40B4-BE49-F238E27FC236}">
                      <a16:creationId xmlns:a16="http://schemas.microsoft.com/office/drawing/2014/main" id="{BD88465A-3BAF-7FD4-22D7-25E69E22D989}"/>
                    </a:ext>
                  </a:extLst>
                </p14:cNvPr>
                <p14:cNvContentPartPr/>
                <p14:nvPr/>
              </p14:nvContentPartPr>
              <p14:xfrm>
                <a:off x="3498160" y="5859320"/>
                <a:ext cx="261720" cy="456480"/>
              </p14:xfrm>
            </p:contentPart>
          </mc:Choice>
          <mc:Fallback xmlns="">
            <p:pic>
              <p:nvPicPr>
                <p:cNvPr id="234" name="Freihand 233">
                  <a:extLst>
                    <a:ext uri="{FF2B5EF4-FFF2-40B4-BE49-F238E27FC236}">
                      <a16:creationId xmlns:a16="http://schemas.microsoft.com/office/drawing/2014/main" id="{BD88465A-3BAF-7FD4-22D7-25E69E22D989}"/>
                    </a:ext>
                  </a:extLst>
                </p:cNvPr>
                <p:cNvPicPr/>
                <p:nvPr/>
              </p:nvPicPr>
              <p:blipFill>
                <a:blip r:embed="rId383"/>
                <a:stretch>
                  <a:fillRect/>
                </a:stretch>
              </p:blipFill>
              <p:spPr>
                <a:xfrm>
                  <a:off x="3489160" y="5850680"/>
                  <a:ext cx="279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5" name="Freihand 234">
                  <a:extLst>
                    <a:ext uri="{FF2B5EF4-FFF2-40B4-BE49-F238E27FC236}">
                      <a16:creationId xmlns:a16="http://schemas.microsoft.com/office/drawing/2014/main" id="{6D7C553D-52E2-CF54-ECE7-86869F438131}"/>
                    </a:ext>
                  </a:extLst>
                </p14:cNvPr>
                <p14:cNvContentPartPr/>
                <p14:nvPr/>
              </p14:nvContentPartPr>
              <p14:xfrm>
                <a:off x="3956080" y="5864000"/>
                <a:ext cx="17280" cy="160560"/>
              </p14:xfrm>
            </p:contentPart>
          </mc:Choice>
          <mc:Fallback xmlns="">
            <p:pic>
              <p:nvPicPr>
                <p:cNvPr id="235" name="Freihand 234">
                  <a:extLst>
                    <a:ext uri="{FF2B5EF4-FFF2-40B4-BE49-F238E27FC236}">
                      <a16:creationId xmlns:a16="http://schemas.microsoft.com/office/drawing/2014/main" id="{6D7C553D-52E2-CF54-ECE7-86869F438131}"/>
                    </a:ext>
                  </a:extLst>
                </p:cNvPr>
                <p:cNvPicPr/>
                <p:nvPr/>
              </p:nvPicPr>
              <p:blipFill>
                <a:blip r:embed="rId385"/>
                <a:stretch>
                  <a:fillRect/>
                </a:stretch>
              </p:blipFill>
              <p:spPr>
                <a:xfrm>
                  <a:off x="3947440" y="5855000"/>
                  <a:ext cx="34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6" name="Freihand 235">
                  <a:extLst>
                    <a:ext uri="{FF2B5EF4-FFF2-40B4-BE49-F238E27FC236}">
                      <a16:creationId xmlns:a16="http://schemas.microsoft.com/office/drawing/2014/main" id="{42524EB9-9343-6C39-2899-4A31043FF05C}"/>
                    </a:ext>
                  </a:extLst>
                </p14:cNvPr>
                <p14:cNvContentPartPr/>
                <p14:nvPr/>
              </p14:nvContentPartPr>
              <p14:xfrm>
                <a:off x="3955000" y="5751680"/>
                <a:ext cx="16200" cy="68400"/>
              </p14:xfrm>
            </p:contentPart>
          </mc:Choice>
          <mc:Fallback xmlns="">
            <p:pic>
              <p:nvPicPr>
                <p:cNvPr id="236" name="Freihand 235">
                  <a:extLst>
                    <a:ext uri="{FF2B5EF4-FFF2-40B4-BE49-F238E27FC236}">
                      <a16:creationId xmlns:a16="http://schemas.microsoft.com/office/drawing/2014/main" id="{42524EB9-9343-6C39-2899-4A31043FF05C}"/>
                    </a:ext>
                  </a:extLst>
                </p:cNvPr>
                <p:cNvPicPr/>
                <p:nvPr/>
              </p:nvPicPr>
              <p:blipFill>
                <a:blip r:embed="rId387"/>
                <a:stretch>
                  <a:fillRect/>
                </a:stretch>
              </p:blipFill>
              <p:spPr>
                <a:xfrm>
                  <a:off x="3946000" y="5742680"/>
                  <a:ext cx="33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7" name="Freihand 236">
                  <a:extLst>
                    <a:ext uri="{FF2B5EF4-FFF2-40B4-BE49-F238E27FC236}">
                      <a16:creationId xmlns:a16="http://schemas.microsoft.com/office/drawing/2014/main" id="{DC136816-A672-17DD-341E-C23B7CB41040}"/>
                    </a:ext>
                  </a:extLst>
                </p14:cNvPr>
                <p14:cNvContentPartPr/>
                <p14:nvPr/>
              </p14:nvContentPartPr>
              <p14:xfrm>
                <a:off x="4053280" y="5828360"/>
                <a:ext cx="154800" cy="248400"/>
              </p14:xfrm>
            </p:contentPart>
          </mc:Choice>
          <mc:Fallback xmlns="">
            <p:pic>
              <p:nvPicPr>
                <p:cNvPr id="237" name="Freihand 236">
                  <a:extLst>
                    <a:ext uri="{FF2B5EF4-FFF2-40B4-BE49-F238E27FC236}">
                      <a16:creationId xmlns:a16="http://schemas.microsoft.com/office/drawing/2014/main" id="{DC136816-A672-17DD-341E-C23B7CB41040}"/>
                    </a:ext>
                  </a:extLst>
                </p:cNvPr>
                <p:cNvPicPr/>
                <p:nvPr/>
              </p:nvPicPr>
              <p:blipFill>
                <a:blip r:embed="rId389"/>
                <a:stretch>
                  <a:fillRect/>
                </a:stretch>
              </p:blipFill>
              <p:spPr>
                <a:xfrm>
                  <a:off x="4044640" y="5819720"/>
                  <a:ext cx="172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8" name="Freihand 237">
                  <a:extLst>
                    <a:ext uri="{FF2B5EF4-FFF2-40B4-BE49-F238E27FC236}">
                      <a16:creationId xmlns:a16="http://schemas.microsoft.com/office/drawing/2014/main" id="{AC3B3CF4-D4AA-9E1A-CA61-07FA25DBD2DE}"/>
                    </a:ext>
                  </a:extLst>
                </p14:cNvPr>
                <p14:cNvContentPartPr/>
                <p14:nvPr/>
              </p14:nvContentPartPr>
              <p14:xfrm>
                <a:off x="4225360" y="5685440"/>
                <a:ext cx="62280" cy="295560"/>
              </p14:xfrm>
            </p:contentPart>
          </mc:Choice>
          <mc:Fallback xmlns="">
            <p:pic>
              <p:nvPicPr>
                <p:cNvPr id="238" name="Freihand 237">
                  <a:extLst>
                    <a:ext uri="{FF2B5EF4-FFF2-40B4-BE49-F238E27FC236}">
                      <a16:creationId xmlns:a16="http://schemas.microsoft.com/office/drawing/2014/main" id="{AC3B3CF4-D4AA-9E1A-CA61-07FA25DBD2DE}"/>
                    </a:ext>
                  </a:extLst>
                </p:cNvPr>
                <p:cNvPicPr/>
                <p:nvPr/>
              </p:nvPicPr>
              <p:blipFill>
                <a:blip r:embed="rId391"/>
                <a:stretch>
                  <a:fillRect/>
                </a:stretch>
              </p:blipFill>
              <p:spPr>
                <a:xfrm>
                  <a:off x="4216720" y="5676440"/>
                  <a:ext cx="79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9" name="Freihand 238">
                  <a:extLst>
                    <a:ext uri="{FF2B5EF4-FFF2-40B4-BE49-F238E27FC236}">
                      <a16:creationId xmlns:a16="http://schemas.microsoft.com/office/drawing/2014/main" id="{9FF78E14-4716-03F2-A017-D672C33B0325}"/>
                    </a:ext>
                  </a:extLst>
                </p14:cNvPr>
                <p14:cNvContentPartPr/>
                <p14:nvPr/>
              </p14:nvContentPartPr>
              <p14:xfrm>
                <a:off x="4149400" y="5827280"/>
                <a:ext cx="117720" cy="27360"/>
              </p14:xfrm>
            </p:contentPart>
          </mc:Choice>
          <mc:Fallback xmlns="">
            <p:pic>
              <p:nvPicPr>
                <p:cNvPr id="239" name="Freihand 238">
                  <a:extLst>
                    <a:ext uri="{FF2B5EF4-FFF2-40B4-BE49-F238E27FC236}">
                      <a16:creationId xmlns:a16="http://schemas.microsoft.com/office/drawing/2014/main" id="{9FF78E14-4716-03F2-A017-D672C33B0325}"/>
                    </a:ext>
                  </a:extLst>
                </p:cNvPr>
                <p:cNvPicPr/>
                <p:nvPr/>
              </p:nvPicPr>
              <p:blipFill>
                <a:blip r:embed="rId393"/>
                <a:stretch>
                  <a:fillRect/>
                </a:stretch>
              </p:blipFill>
              <p:spPr>
                <a:xfrm>
                  <a:off x="4140400" y="5818280"/>
                  <a:ext cx="135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0" name="Freihand 239">
                  <a:extLst>
                    <a:ext uri="{FF2B5EF4-FFF2-40B4-BE49-F238E27FC236}">
                      <a16:creationId xmlns:a16="http://schemas.microsoft.com/office/drawing/2014/main" id="{07F81B4A-9B72-1BCA-75E0-CF425D20BE53}"/>
                    </a:ext>
                  </a:extLst>
                </p14:cNvPr>
                <p14:cNvContentPartPr/>
                <p14:nvPr/>
              </p14:nvContentPartPr>
              <p14:xfrm>
                <a:off x="4403920" y="5755280"/>
                <a:ext cx="489240" cy="258480"/>
              </p14:xfrm>
            </p:contentPart>
          </mc:Choice>
          <mc:Fallback xmlns="">
            <p:pic>
              <p:nvPicPr>
                <p:cNvPr id="240" name="Freihand 239">
                  <a:extLst>
                    <a:ext uri="{FF2B5EF4-FFF2-40B4-BE49-F238E27FC236}">
                      <a16:creationId xmlns:a16="http://schemas.microsoft.com/office/drawing/2014/main" id="{07F81B4A-9B72-1BCA-75E0-CF425D20BE53}"/>
                    </a:ext>
                  </a:extLst>
                </p:cNvPr>
                <p:cNvPicPr/>
                <p:nvPr/>
              </p:nvPicPr>
              <p:blipFill>
                <a:blip r:embed="rId395"/>
                <a:stretch>
                  <a:fillRect/>
                </a:stretch>
              </p:blipFill>
              <p:spPr>
                <a:xfrm>
                  <a:off x="4394920" y="5746280"/>
                  <a:ext cx="506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1" name="Freihand 240">
                  <a:extLst>
                    <a:ext uri="{FF2B5EF4-FFF2-40B4-BE49-F238E27FC236}">
                      <a16:creationId xmlns:a16="http://schemas.microsoft.com/office/drawing/2014/main" id="{C15D9312-11BA-A2B6-5A97-D4F822CA05E8}"/>
                    </a:ext>
                  </a:extLst>
                </p14:cNvPr>
                <p14:cNvContentPartPr/>
                <p14:nvPr/>
              </p14:nvContentPartPr>
              <p14:xfrm>
                <a:off x="4700560" y="5641880"/>
                <a:ext cx="2880" cy="360"/>
              </p14:xfrm>
            </p:contentPart>
          </mc:Choice>
          <mc:Fallback xmlns="">
            <p:pic>
              <p:nvPicPr>
                <p:cNvPr id="241" name="Freihand 240">
                  <a:extLst>
                    <a:ext uri="{FF2B5EF4-FFF2-40B4-BE49-F238E27FC236}">
                      <a16:creationId xmlns:a16="http://schemas.microsoft.com/office/drawing/2014/main" id="{C15D9312-11BA-A2B6-5A97-D4F822CA05E8}"/>
                    </a:ext>
                  </a:extLst>
                </p:cNvPr>
                <p:cNvPicPr/>
                <p:nvPr/>
              </p:nvPicPr>
              <p:blipFill>
                <a:blip r:embed="rId371"/>
                <a:stretch>
                  <a:fillRect/>
                </a:stretch>
              </p:blipFill>
              <p:spPr>
                <a:xfrm>
                  <a:off x="4691560" y="5632880"/>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DE7B2A68-FAE7-D29F-993B-8A052EE81079}"/>
                    </a:ext>
                  </a:extLst>
                </p14:cNvPr>
                <p14:cNvContentPartPr/>
                <p14:nvPr/>
              </p14:nvContentPartPr>
              <p14:xfrm>
                <a:off x="5096920" y="5718920"/>
                <a:ext cx="291960" cy="262080"/>
              </p14:xfrm>
            </p:contentPart>
          </mc:Choice>
          <mc:Fallback xmlns="">
            <p:pic>
              <p:nvPicPr>
                <p:cNvPr id="242" name="Freihand 241">
                  <a:extLst>
                    <a:ext uri="{FF2B5EF4-FFF2-40B4-BE49-F238E27FC236}">
                      <a16:creationId xmlns:a16="http://schemas.microsoft.com/office/drawing/2014/main" id="{DE7B2A68-FAE7-D29F-993B-8A052EE81079}"/>
                    </a:ext>
                  </a:extLst>
                </p:cNvPr>
                <p:cNvPicPr/>
                <p:nvPr/>
              </p:nvPicPr>
              <p:blipFill>
                <a:blip r:embed="rId398"/>
                <a:stretch>
                  <a:fillRect/>
                </a:stretch>
              </p:blipFill>
              <p:spPr>
                <a:xfrm>
                  <a:off x="5087920" y="5709920"/>
                  <a:ext cx="309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39A44B3C-A5AD-EE8E-5AB7-AFF819F5F3B5}"/>
                    </a:ext>
                  </a:extLst>
                </p14:cNvPr>
                <p14:cNvContentPartPr/>
                <p14:nvPr/>
              </p14:nvContentPartPr>
              <p14:xfrm>
                <a:off x="5389240" y="5789480"/>
                <a:ext cx="236520" cy="145440"/>
              </p14:xfrm>
            </p:contentPart>
          </mc:Choice>
          <mc:Fallback xmlns="">
            <p:pic>
              <p:nvPicPr>
                <p:cNvPr id="243" name="Freihand 242">
                  <a:extLst>
                    <a:ext uri="{FF2B5EF4-FFF2-40B4-BE49-F238E27FC236}">
                      <a16:creationId xmlns:a16="http://schemas.microsoft.com/office/drawing/2014/main" id="{39A44B3C-A5AD-EE8E-5AB7-AFF819F5F3B5}"/>
                    </a:ext>
                  </a:extLst>
                </p:cNvPr>
                <p:cNvPicPr/>
                <p:nvPr/>
              </p:nvPicPr>
              <p:blipFill>
                <a:blip r:embed="rId400"/>
                <a:stretch>
                  <a:fillRect/>
                </a:stretch>
              </p:blipFill>
              <p:spPr>
                <a:xfrm>
                  <a:off x="5380600" y="5780480"/>
                  <a:ext cx="254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439DEC25-69F6-572B-9963-400E08552C20}"/>
                    </a:ext>
                  </a:extLst>
                </p14:cNvPr>
                <p14:cNvContentPartPr/>
                <p14:nvPr/>
              </p14:nvContentPartPr>
              <p14:xfrm>
                <a:off x="5647360" y="5555840"/>
                <a:ext cx="154800" cy="359280"/>
              </p14:xfrm>
            </p:contentPart>
          </mc:Choice>
          <mc:Fallback xmlns="">
            <p:pic>
              <p:nvPicPr>
                <p:cNvPr id="244" name="Freihand 243">
                  <a:extLst>
                    <a:ext uri="{FF2B5EF4-FFF2-40B4-BE49-F238E27FC236}">
                      <a16:creationId xmlns:a16="http://schemas.microsoft.com/office/drawing/2014/main" id="{439DEC25-69F6-572B-9963-400E08552C20}"/>
                    </a:ext>
                  </a:extLst>
                </p:cNvPr>
                <p:cNvPicPr/>
                <p:nvPr/>
              </p:nvPicPr>
              <p:blipFill>
                <a:blip r:embed="rId402"/>
                <a:stretch>
                  <a:fillRect/>
                </a:stretch>
              </p:blipFill>
              <p:spPr>
                <a:xfrm>
                  <a:off x="5638360" y="5547200"/>
                  <a:ext cx="1724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CED38B00-05D7-AED4-6BF1-3665518F4CF3}"/>
                    </a:ext>
                  </a:extLst>
                </p14:cNvPr>
                <p14:cNvContentPartPr/>
                <p14:nvPr/>
              </p14:nvContentPartPr>
              <p14:xfrm>
                <a:off x="5811160" y="5693720"/>
                <a:ext cx="313920" cy="156600"/>
              </p14:xfrm>
            </p:contentPart>
          </mc:Choice>
          <mc:Fallback xmlns="">
            <p:pic>
              <p:nvPicPr>
                <p:cNvPr id="245" name="Freihand 244">
                  <a:extLst>
                    <a:ext uri="{FF2B5EF4-FFF2-40B4-BE49-F238E27FC236}">
                      <a16:creationId xmlns:a16="http://schemas.microsoft.com/office/drawing/2014/main" id="{CED38B00-05D7-AED4-6BF1-3665518F4CF3}"/>
                    </a:ext>
                  </a:extLst>
                </p:cNvPr>
                <p:cNvPicPr/>
                <p:nvPr/>
              </p:nvPicPr>
              <p:blipFill>
                <a:blip r:embed="rId404"/>
                <a:stretch>
                  <a:fillRect/>
                </a:stretch>
              </p:blipFill>
              <p:spPr>
                <a:xfrm>
                  <a:off x="5802520" y="5684720"/>
                  <a:ext cx="331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9A11A337-FCAE-83A6-C2BE-F5AF56A7CD1A}"/>
                    </a:ext>
                  </a:extLst>
                </p14:cNvPr>
                <p14:cNvContentPartPr/>
                <p14:nvPr/>
              </p14:nvContentPartPr>
              <p14:xfrm>
                <a:off x="6315520" y="5293400"/>
                <a:ext cx="524520" cy="631800"/>
              </p14:xfrm>
            </p:contentPart>
          </mc:Choice>
          <mc:Fallback xmlns="">
            <p:pic>
              <p:nvPicPr>
                <p:cNvPr id="246" name="Freihand 245">
                  <a:extLst>
                    <a:ext uri="{FF2B5EF4-FFF2-40B4-BE49-F238E27FC236}">
                      <a16:creationId xmlns:a16="http://schemas.microsoft.com/office/drawing/2014/main" id="{9A11A337-FCAE-83A6-C2BE-F5AF56A7CD1A}"/>
                    </a:ext>
                  </a:extLst>
                </p:cNvPr>
                <p:cNvPicPr/>
                <p:nvPr/>
              </p:nvPicPr>
              <p:blipFill>
                <a:blip r:embed="rId406"/>
                <a:stretch>
                  <a:fillRect/>
                </a:stretch>
              </p:blipFill>
              <p:spPr>
                <a:xfrm>
                  <a:off x="6306520" y="5284400"/>
                  <a:ext cx="54216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A841F1DA-F29F-AB76-5C27-9C8DA3724060}"/>
                    </a:ext>
                  </a:extLst>
                </p14:cNvPr>
                <p14:cNvContentPartPr/>
                <p14:nvPr/>
              </p14:nvContentPartPr>
              <p14:xfrm>
                <a:off x="6914920" y="5428400"/>
                <a:ext cx="346680" cy="264240"/>
              </p14:xfrm>
            </p:contentPart>
          </mc:Choice>
          <mc:Fallback xmlns="">
            <p:pic>
              <p:nvPicPr>
                <p:cNvPr id="247" name="Freihand 246">
                  <a:extLst>
                    <a:ext uri="{FF2B5EF4-FFF2-40B4-BE49-F238E27FC236}">
                      <a16:creationId xmlns:a16="http://schemas.microsoft.com/office/drawing/2014/main" id="{A841F1DA-F29F-AB76-5C27-9C8DA3724060}"/>
                    </a:ext>
                  </a:extLst>
                </p:cNvPr>
                <p:cNvPicPr/>
                <p:nvPr/>
              </p:nvPicPr>
              <p:blipFill>
                <a:blip r:embed="rId408"/>
                <a:stretch>
                  <a:fillRect/>
                </a:stretch>
              </p:blipFill>
              <p:spPr>
                <a:xfrm>
                  <a:off x="6905920" y="5419400"/>
                  <a:ext cx="364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8" name="Freihand 247">
                  <a:extLst>
                    <a:ext uri="{FF2B5EF4-FFF2-40B4-BE49-F238E27FC236}">
                      <a16:creationId xmlns:a16="http://schemas.microsoft.com/office/drawing/2014/main" id="{CD4F901D-AC6C-225D-9D8F-806398C30892}"/>
                    </a:ext>
                  </a:extLst>
                </p14:cNvPr>
                <p14:cNvContentPartPr/>
                <p14:nvPr/>
              </p14:nvContentPartPr>
              <p14:xfrm>
                <a:off x="7298680" y="5247680"/>
                <a:ext cx="254160" cy="379800"/>
              </p14:xfrm>
            </p:contentPart>
          </mc:Choice>
          <mc:Fallback xmlns="">
            <p:pic>
              <p:nvPicPr>
                <p:cNvPr id="248" name="Freihand 247">
                  <a:extLst>
                    <a:ext uri="{FF2B5EF4-FFF2-40B4-BE49-F238E27FC236}">
                      <a16:creationId xmlns:a16="http://schemas.microsoft.com/office/drawing/2014/main" id="{CD4F901D-AC6C-225D-9D8F-806398C30892}"/>
                    </a:ext>
                  </a:extLst>
                </p:cNvPr>
                <p:cNvPicPr/>
                <p:nvPr/>
              </p:nvPicPr>
              <p:blipFill>
                <a:blip r:embed="rId410"/>
                <a:stretch>
                  <a:fillRect/>
                </a:stretch>
              </p:blipFill>
              <p:spPr>
                <a:xfrm>
                  <a:off x="7290040" y="5239040"/>
                  <a:ext cx="2718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9" name="Freihand 248">
                  <a:extLst>
                    <a:ext uri="{FF2B5EF4-FFF2-40B4-BE49-F238E27FC236}">
                      <a16:creationId xmlns:a16="http://schemas.microsoft.com/office/drawing/2014/main" id="{8F91BA31-5559-2436-D87D-C3156EAFB53A}"/>
                    </a:ext>
                  </a:extLst>
                </p14:cNvPr>
                <p14:cNvContentPartPr/>
                <p14:nvPr/>
              </p14:nvContentPartPr>
              <p14:xfrm>
                <a:off x="3709120" y="6394280"/>
                <a:ext cx="37080" cy="320040"/>
              </p14:xfrm>
            </p:contentPart>
          </mc:Choice>
          <mc:Fallback xmlns="">
            <p:pic>
              <p:nvPicPr>
                <p:cNvPr id="249" name="Freihand 248">
                  <a:extLst>
                    <a:ext uri="{FF2B5EF4-FFF2-40B4-BE49-F238E27FC236}">
                      <a16:creationId xmlns:a16="http://schemas.microsoft.com/office/drawing/2014/main" id="{8F91BA31-5559-2436-D87D-C3156EAFB53A}"/>
                    </a:ext>
                  </a:extLst>
                </p:cNvPr>
                <p:cNvPicPr/>
                <p:nvPr/>
              </p:nvPicPr>
              <p:blipFill>
                <a:blip r:embed="rId412"/>
                <a:stretch>
                  <a:fillRect/>
                </a:stretch>
              </p:blipFill>
              <p:spPr>
                <a:xfrm>
                  <a:off x="3700120" y="6385280"/>
                  <a:ext cx="547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0" name="Freihand 249">
                  <a:extLst>
                    <a:ext uri="{FF2B5EF4-FFF2-40B4-BE49-F238E27FC236}">
                      <a16:creationId xmlns:a16="http://schemas.microsoft.com/office/drawing/2014/main" id="{E20598E0-4334-8FFE-EF69-45A89E4E7434}"/>
                    </a:ext>
                  </a:extLst>
                </p14:cNvPr>
                <p14:cNvContentPartPr/>
                <p14:nvPr/>
              </p14:nvContentPartPr>
              <p14:xfrm>
                <a:off x="3569800" y="6358280"/>
                <a:ext cx="294120" cy="94320"/>
              </p14:xfrm>
            </p:contentPart>
          </mc:Choice>
          <mc:Fallback xmlns="">
            <p:pic>
              <p:nvPicPr>
                <p:cNvPr id="250" name="Freihand 249">
                  <a:extLst>
                    <a:ext uri="{FF2B5EF4-FFF2-40B4-BE49-F238E27FC236}">
                      <a16:creationId xmlns:a16="http://schemas.microsoft.com/office/drawing/2014/main" id="{E20598E0-4334-8FFE-EF69-45A89E4E7434}"/>
                    </a:ext>
                  </a:extLst>
                </p:cNvPr>
                <p:cNvPicPr/>
                <p:nvPr/>
              </p:nvPicPr>
              <p:blipFill>
                <a:blip r:embed="rId414"/>
                <a:stretch>
                  <a:fillRect/>
                </a:stretch>
              </p:blipFill>
              <p:spPr>
                <a:xfrm>
                  <a:off x="3560800" y="6349280"/>
                  <a:ext cx="311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1" name="Freihand 250">
                  <a:extLst>
                    <a:ext uri="{FF2B5EF4-FFF2-40B4-BE49-F238E27FC236}">
                      <a16:creationId xmlns:a16="http://schemas.microsoft.com/office/drawing/2014/main" id="{E5B77FBB-2060-B89E-8808-91F25233BA40}"/>
                    </a:ext>
                  </a:extLst>
                </p14:cNvPr>
                <p14:cNvContentPartPr/>
                <p14:nvPr/>
              </p14:nvContentPartPr>
              <p14:xfrm>
                <a:off x="3595000" y="6468080"/>
                <a:ext cx="174960" cy="37080"/>
              </p14:xfrm>
            </p:contentPart>
          </mc:Choice>
          <mc:Fallback xmlns="">
            <p:pic>
              <p:nvPicPr>
                <p:cNvPr id="251" name="Freihand 250">
                  <a:extLst>
                    <a:ext uri="{FF2B5EF4-FFF2-40B4-BE49-F238E27FC236}">
                      <a16:creationId xmlns:a16="http://schemas.microsoft.com/office/drawing/2014/main" id="{E5B77FBB-2060-B89E-8808-91F25233BA40}"/>
                    </a:ext>
                  </a:extLst>
                </p:cNvPr>
                <p:cNvPicPr/>
                <p:nvPr/>
              </p:nvPicPr>
              <p:blipFill>
                <a:blip r:embed="rId416"/>
                <a:stretch>
                  <a:fillRect/>
                </a:stretch>
              </p:blipFill>
              <p:spPr>
                <a:xfrm>
                  <a:off x="3586000" y="6459080"/>
                  <a:ext cx="19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C91D9864-E338-607E-5771-221F148D7BE3}"/>
                    </a:ext>
                  </a:extLst>
                </p14:cNvPr>
                <p14:cNvContentPartPr/>
                <p14:nvPr/>
              </p14:nvContentPartPr>
              <p14:xfrm>
                <a:off x="3860320" y="6515600"/>
                <a:ext cx="234360" cy="135000"/>
              </p14:xfrm>
            </p:contentPart>
          </mc:Choice>
          <mc:Fallback xmlns="">
            <p:pic>
              <p:nvPicPr>
                <p:cNvPr id="252" name="Freihand 251">
                  <a:extLst>
                    <a:ext uri="{FF2B5EF4-FFF2-40B4-BE49-F238E27FC236}">
                      <a16:creationId xmlns:a16="http://schemas.microsoft.com/office/drawing/2014/main" id="{C91D9864-E338-607E-5771-221F148D7BE3}"/>
                    </a:ext>
                  </a:extLst>
                </p:cNvPr>
                <p:cNvPicPr/>
                <p:nvPr/>
              </p:nvPicPr>
              <p:blipFill>
                <a:blip r:embed="rId418"/>
                <a:stretch>
                  <a:fillRect/>
                </a:stretch>
              </p:blipFill>
              <p:spPr>
                <a:xfrm>
                  <a:off x="3851680" y="6506600"/>
                  <a:ext cx="252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DCA5022D-BF23-B81F-B3F0-212BAABBF95E}"/>
                    </a:ext>
                  </a:extLst>
                </p14:cNvPr>
                <p14:cNvContentPartPr/>
                <p14:nvPr/>
              </p14:nvContentPartPr>
              <p14:xfrm>
                <a:off x="4179640" y="6272600"/>
                <a:ext cx="162360" cy="321480"/>
              </p14:xfrm>
            </p:contentPart>
          </mc:Choice>
          <mc:Fallback xmlns="">
            <p:pic>
              <p:nvPicPr>
                <p:cNvPr id="253" name="Freihand 252">
                  <a:extLst>
                    <a:ext uri="{FF2B5EF4-FFF2-40B4-BE49-F238E27FC236}">
                      <a16:creationId xmlns:a16="http://schemas.microsoft.com/office/drawing/2014/main" id="{DCA5022D-BF23-B81F-B3F0-212BAABBF95E}"/>
                    </a:ext>
                  </a:extLst>
                </p:cNvPr>
                <p:cNvPicPr/>
                <p:nvPr/>
              </p:nvPicPr>
              <p:blipFill>
                <a:blip r:embed="rId420"/>
                <a:stretch>
                  <a:fillRect/>
                </a:stretch>
              </p:blipFill>
              <p:spPr>
                <a:xfrm>
                  <a:off x="4170640" y="6263600"/>
                  <a:ext cx="180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F4FC6A56-303E-07DD-883C-3376EC084275}"/>
                    </a:ext>
                  </a:extLst>
                </p14:cNvPr>
                <p14:cNvContentPartPr/>
                <p14:nvPr/>
              </p14:nvContentPartPr>
              <p14:xfrm>
                <a:off x="4362880" y="6538640"/>
                <a:ext cx="34560" cy="6120"/>
              </p14:xfrm>
            </p:contentPart>
          </mc:Choice>
          <mc:Fallback xmlns="">
            <p:pic>
              <p:nvPicPr>
                <p:cNvPr id="254" name="Freihand 253">
                  <a:extLst>
                    <a:ext uri="{FF2B5EF4-FFF2-40B4-BE49-F238E27FC236}">
                      <a16:creationId xmlns:a16="http://schemas.microsoft.com/office/drawing/2014/main" id="{F4FC6A56-303E-07DD-883C-3376EC084275}"/>
                    </a:ext>
                  </a:extLst>
                </p:cNvPr>
                <p:cNvPicPr/>
                <p:nvPr/>
              </p:nvPicPr>
              <p:blipFill>
                <a:blip r:embed="rId422"/>
                <a:stretch>
                  <a:fillRect/>
                </a:stretch>
              </p:blipFill>
              <p:spPr>
                <a:xfrm>
                  <a:off x="4354240" y="6529640"/>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114C34EF-BD6E-442D-E989-8186BB0F1432}"/>
                    </a:ext>
                  </a:extLst>
                </p14:cNvPr>
                <p14:cNvContentPartPr/>
                <p14:nvPr/>
              </p14:nvContentPartPr>
              <p14:xfrm>
                <a:off x="4460800" y="6205640"/>
                <a:ext cx="257400" cy="407160"/>
              </p14:xfrm>
            </p:contentPart>
          </mc:Choice>
          <mc:Fallback xmlns="">
            <p:pic>
              <p:nvPicPr>
                <p:cNvPr id="255" name="Freihand 254">
                  <a:extLst>
                    <a:ext uri="{FF2B5EF4-FFF2-40B4-BE49-F238E27FC236}">
                      <a16:creationId xmlns:a16="http://schemas.microsoft.com/office/drawing/2014/main" id="{114C34EF-BD6E-442D-E989-8186BB0F1432}"/>
                    </a:ext>
                  </a:extLst>
                </p:cNvPr>
                <p:cNvPicPr/>
                <p:nvPr/>
              </p:nvPicPr>
              <p:blipFill>
                <a:blip r:embed="rId424"/>
                <a:stretch>
                  <a:fillRect/>
                </a:stretch>
              </p:blipFill>
              <p:spPr>
                <a:xfrm>
                  <a:off x="4451800" y="6196640"/>
                  <a:ext cx="275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6" name="Freihand 255">
                  <a:extLst>
                    <a:ext uri="{FF2B5EF4-FFF2-40B4-BE49-F238E27FC236}">
                      <a16:creationId xmlns:a16="http://schemas.microsoft.com/office/drawing/2014/main" id="{363E6190-97D5-BB9D-6974-190185FC11E3}"/>
                    </a:ext>
                  </a:extLst>
                </p14:cNvPr>
                <p14:cNvContentPartPr/>
                <p14:nvPr/>
              </p14:nvContentPartPr>
              <p14:xfrm>
                <a:off x="4621720" y="6212480"/>
                <a:ext cx="6840" cy="9360"/>
              </p14:xfrm>
            </p:contentPart>
          </mc:Choice>
          <mc:Fallback xmlns="">
            <p:pic>
              <p:nvPicPr>
                <p:cNvPr id="256" name="Freihand 255">
                  <a:extLst>
                    <a:ext uri="{FF2B5EF4-FFF2-40B4-BE49-F238E27FC236}">
                      <a16:creationId xmlns:a16="http://schemas.microsoft.com/office/drawing/2014/main" id="{363E6190-97D5-BB9D-6974-190185FC11E3}"/>
                    </a:ext>
                  </a:extLst>
                </p:cNvPr>
                <p:cNvPicPr/>
                <p:nvPr/>
              </p:nvPicPr>
              <p:blipFill>
                <a:blip r:embed="rId426"/>
                <a:stretch>
                  <a:fillRect/>
                </a:stretch>
              </p:blipFill>
              <p:spPr>
                <a:xfrm>
                  <a:off x="4612720" y="6203840"/>
                  <a:ext cx="24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Freihand 256">
                  <a:extLst>
                    <a:ext uri="{FF2B5EF4-FFF2-40B4-BE49-F238E27FC236}">
                      <a16:creationId xmlns:a16="http://schemas.microsoft.com/office/drawing/2014/main" id="{D65C2BB6-045F-0DB4-653E-E09CA66D10AD}"/>
                    </a:ext>
                  </a:extLst>
                </p14:cNvPr>
                <p14:cNvContentPartPr/>
                <p14:nvPr/>
              </p14:nvContentPartPr>
              <p14:xfrm>
                <a:off x="4795600" y="6332720"/>
                <a:ext cx="281880" cy="200520"/>
              </p14:xfrm>
            </p:contentPart>
          </mc:Choice>
          <mc:Fallback xmlns="">
            <p:pic>
              <p:nvPicPr>
                <p:cNvPr id="257" name="Freihand 256">
                  <a:extLst>
                    <a:ext uri="{FF2B5EF4-FFF2-40B4-BE49-F238E27FC236}">
                      <a16:creationId xmlns:a16="http://schemas.microsoft.com/office/drawing/2014/main" id="{D65C2BB6-045F-0DB4-653E-E09CA66D10AD}"/>
                    </a:ext>
                  </a:extLst>
                </p:cNvPr>
                <p:cNvPicPr/>
                <p:nvPr/>
              </p:nvPicPr>
              <p:blipFill>
                <a:blip r:embed="rId428"/>
                <a:stretch>
                  <a:fillRect/>
                </a:stretch>
              </p:blipFill>
              <p:spPr>
                <a:xfrm>
                  <a:off x="4786600" y="6324080"/>
                  <a:ext cx="299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Freihand 257">
                  <a:extLst>
                    <a:ext uri="{FF2B5EF4-FFF2-40B4-BE49-F238E27FC236}">
                      <a16:creationId xmlns:a16="http://schemas.microsoft.com/office/drawing/2014/main" id="{4ED1E2DE-72DB-320B-A2CB-7D96240E5D86}"/>
                    </a:ext>
                  </a:extLst>
                </p14:cNvPr>
                <p14:cNvContentPartPr/>
                <p14:nvPr/>
              </p14:nvContentPartPr>
              <p14:xfrm>
                <a:off x="5319400" y="6191600"/>
                <a:ext cx="266040" cy="320400"/>
              </p14:xfrm>
            </p:contentPart>
          </mc:Choice>
          <mc:Fallback xmlns="">
            <p:pic>
              <p:nvPicPr>
                <p:cNvPr id="258" name="Freihand 257">
                  <a:extLst>
                    <a:ext uri="{FF2B5EF4-FFF2-40B4-BE49-F238E27FC236}">
                      <a16:creationId xmlns:a16="http://schemas.microsoft.com/office/drawing/2014/main" id="{4ED1E2DE-72DB-320B-A2CB-7D96240E5D86}"/>
                    </a:ext>
                  </a:extLst>
                </p:cNvPr>
                <p:cNvPicPr/>
                <p:nvPr/>
              </p:nvPicPr>
              <p:blipFill>
                <a:blip r:embed="rId430"/>
                <a:stretch>
                  <a:fillRect/>
                </a:stretch>
              </p:blipFill>
              <p:spPr>
                <a:xfrm>
                  <a:off x="5310760" y="6182600"/>
                  <a:ext cx="2836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Freihand 258">
                  <a:extLst>
                    <a:ext uri="{FF2B5EF4-FFF2-40B4-BE49-F238E27FC236}">
                      <a16:creationId xmlns:a16="http://schemas.microsoft.com/office/drawing/2014/main" id="{1CAFD652-7236-1441-2DDC-CEB8A0F126FB}"/>
                    </a:ext>
                  </a:extLst>
                </p14:cNvPr>
                <p14:cNvContentPartPr/>
                <p14:nvPr/>
              </p14:nvContentPartPr>
              <p14:xfrm>
                <a:off x="5643760" y="6305720"/>
                <a:ext cx="166680" cy="214560"/>
              </p14:xfrm>
            </p:contentPart>
          </mc:Choice>
          <mc:Fallback xmlns="">
            <p:pic>
              <p:nvPicPr>
                <p:cNvPr id="259" name="Freihand 258">
                  <a:extLst>
                    <a:ext uri="{FF2B5EF4-FFF2-40B4-BE49-F238E27FC236}">
                      <a16:creationId xmlns:a16="http://schemas.microsoft.com/office/drawing/2014/main" id="{1CAFD652-7236-1441-2DDC-CEB8A0F126FB}"/>
                    </a:ext>
                  </a:extLst>
                </p:cNvPr>
                <p:cNvPicPr/>
                <p:nvPr/>
              </p:nvPicPr>
              <p:blipFill>
                <a:blip r:embed="rId432"/>
                <a:stretch>
                  <a:fillRect/>
                </a:stretch>
              </p:blipFill>
              <p:spPr>
                <a:xfrm>
                  <a:off x="5635120" y="6297080"/>
                  <a:ext cx="184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2" name="Freihand 261">
                  <a:extLst>
                    <a:ext uri="{FF2B5EF4-FFF2-40B4-BE49-F238E27FC236}">
                      <a16:creationId xmlns:a16="http://schemas.microsoft.com/office/drawing/2014/main" id="{2AD3B1BB-C8F5-3619-364C-F4943C95CA7D}"/>
                    </a:ext>
                  </a:extLst>
                </p14:cNvPr>
                <p14:cNvContentPartPr/>
                <p14:nvPr/>
              </p14:nvContentPartPr>
              <p14:xfrm>
                <a:off x="5905120" y="6102320"/>
                <a:ext cx="226080" cy="364680"/>
              </p14:xfrm>
            </p:contentPart>
          </mc:Choice>
          <mc:Fallback xmlns="">
            <p:pic>
              <p:nvPicPr>
                <p:cNvPr id="262" name="Freihand 261">
                  <a:extLst>
                    <a:ext uri="{FF2B5EF4-FFF2-40B4-BE49-F238E27FC236}">
                      <a16:creationId xmlns:a16="http://schemas.microsoft.com/office/drawing/2014/main" id="{2AD3B1BB-C8F5-3619-364C-F4943C95CA7D}"/>
                    </a:ext>
                  </a:extLst>
                </p:cNvPr>
                <p:cNvPicPr/>
                <p:nvPr/>
              </p:nvPicPr>
              <p:blipFill>
                <a:blip r:embed="rId434"/>
                <a:stretch>
                  <a:fillRect/>
                </a:stretch>
              </p:blipFill>
              <p:spPr>
                <a:xfrm>
                  <a:off x="5896120" y="6093320"/>
                  <a:ext cx="2437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3" name="Freihand 262">
                  <a:extLst>
                    <a:ext uri="{FF2B5EF4-FFF2-40B4-BE49-F238E27FC236}">
                      <a16:creationId xmlns:a16="http://schemas.microsoft.com/office/drawing/2014/main" id="{8FF57299-85A5-3BF2-6747-400BD25E6D23}"/>
                    </a:ext>
                  </a:extLst>
                </p14:cNvPr>
                <p14:cNvContentPartPr/>
                <p14:nvPr/>
              </p14:nvContentPartPr>
              <p14:xfrm>
                <a:off x="5911960" y="6251720"/>
                <a:ext cx="141480" cy="34560"/>
              </p14:xfrm>
            </p:contentPart>
          </mc:Choice>
          <mc:Fallback xmlns="">
            <p:pic>
              <p:nvPicPr>
                <p:cNvPr id="263" name="Freihand 262">
                  <a:extLst>
                    <a:ext uri="{FF2B5EF4-FFF2-40B4-BE49-F238E27FC236}">
                      <a16:creationId xmlns:a16="http://schemas.microsoft.com/office/drawing/2014/main" id="{8FF57299-85A5-3BF2-6747-400BD25E6D23}"/>
                    </a:ext>
                  </a:extLst>
                </p:cNvPr>
                <p:cNvPicPr/>
                <p:nvPr/>
              </p:nvPicPr>
              <p:blipFill>
                <a:blip r:embed="rId436"/>
                <a:stretch>
                  <a:fillRect/>
                </a:stretch>
              </p:blipFill>
              <p:spPr>
                <a:xfrm>
                  <a:off x="5902960" y="6242720"/>
                  <a:ext cx="159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05D4A11A-6481-E23B-D6FE-FFFDB80DF4E0}"/>
                    </a:ext>
                  </a:extLst>
                </p14:cNvPr>
                <p14:cNvContentPartPr/>
                <p14:nvPr/>
              </p14:nvContentPartPr>
              <p14:xfrm>
                <a:off x="6183760" y="6260360"/>
                <a:ext cx="209160" cy="133560"/>
              </p14:xfrm>
            </p:contentPart>
          </mc:Choice>
          <mc:Fallback xmlns="">
            <p:pic>
              <p:nvPicPr>
                <p:cNvPr id="264" name="Freihand 263">
                  <a:extLst>
                    <a:ext uri="{FF2B5EF4-FFF2-40B4-BE49-F238E27FC236}">
                      <a16:creationId xmlns:a16="http://schemas.microsoft.com/office/drawing/2014/main" id="{05D4A11A-6481-E23B-D6FE-FFFDB80DF4E0}"/>
                    </a:ext>
                  </a:extLst>
                </p:cNvPr>
                <p:cNvPicPr/>
                <p:nvPr/>
              </p:nvPicPr>
              <p:blipFill>
                <a:blip r:embed="rId438"/>
                <a:stretch>
                  <a:fillRect/>
                </a:stretch>
              </p:blipFill>
              <p:spPr>
                <a:xfrm>
                  <a:off x="6174760" y="6251720"/>
                  <a:ext cx="226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Freihand 264">
                  <a:extLst>
                    <a:ext uri="{FF2B5EF4-FFF2-40B4-BE49-F238E27FC236}">
                      <a16:creationId xmlns:a16="http://schemas.microsoft.com/office/drawing/2014/main" id="{FA22A36D-FBB9-DDAE-56F8-CB560202202E}"/>
                    </a:ext>
                  </a:extLst>
                </p14:cNvPr>
                <p14:cNvContentPartPr/>
                <p14:nvPr/>
              </p14:nvContentPartPr>
              <p14:xfrm>
                <a:off x="6261160" y="6122840"/>
                <a:ext cx="6840" cy="6120"/>
              </p14:xfrm>
            </p:contentPart>
          </mc:Choice>
          <mc:Fallback xmlns="">
            <p:pic>
              <p:nvPicPr>
                <p:cNvPr id="265" name="Freihand 264">
                  <a:extLst>
                    <a:ext uri="{FF2B5EF4-FFF2-40B4-BE49-F238E27FC236}">
                      <a16:creationId xmlns:a16="http://schemas.microsoft.com/office/drawing/2014/main" id="{FA22A36D-FBB9-DDAE-56F8-CB560202202E}"/>
                    </a:ext>
                  </a:extLst>
                </p:cNvPr>
                <p:cNvPicPr/>
                <p:nvPr/>
              </p:nvPicPr>
              <p:blipFill>
                <a:blip r:embed="rId440"/>
                <a:stretch>
                  <a:fillRect/>
                </a:stretch>
              </p:blipFill>
              <p:spPr>
                <a:xfrm>
                  <a:off x="6252520" y="6114200"/>
                  <a:ext cx="24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Freihand 265">
                  <a:extLst>
                    <a:ext uri="{FF2B5EF4-FFF2-40B4-BE49-F238E27FC236}">
                      <a16:creationId xmlns:a16="http://schemas.microsoft.com/office/drawing/2014/main" id="{510E2A6D-0039-248E-DFF9-92833FBCDD08}"/>
                    </a:ext>
                  </a:extLst>
                </p14:cNvPr>
                <p14:cNvContentPartPr/>
                <p14:nvPr/>
              </p14:nvContentPartPr>
              <p14:xfrm>
                <a:off x="6408040" y="6183320"/>
                <a:ext cx="176760" cy="216360"/>
              </p14:xfrm>
            </p:contentPart>
          </mc:Choice>
          <mc:Fallback xmlns="">
            <p:pic>
              <p:nvPicPr>
                <p:cNvPr id="266" name="Freihand 265">
                  <a:extLst>
                    <a:ext uri="{FF2B5EF4-FFF2-40B4-BE49-F238E27FC236}">
                      <a16:creationId xmlns:a16="http://schemas.microsoft.com/office/drawing/2014/main" id="{510E2A6D-0039-248E-DFF9-92833FBCDD08}"/>
                    </a:ext>
                  </a:extLst>
                </p:cNvPr>
                <p:cNvPicPr/>
                <p:nvPr/>
              </p:nvPicPr>
              <p:blipFill>
                <a:blip r:embed="rId442"/>
                <a:stretch>
                  <a:fillRect/>
                </a:stretch>
              </p:blipFill>
              <p:spPr>
                <a:xfrm>
                  <a:off x="6399400" y="6174680"/>
                  <a:ext cx="194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7" name="Freihand 266">
                  <a:extLst>
                    <a:ext uri="{FF2B5EF4-FFF2-40B4-BE49-F238E27FC236}">
                      <a16:creationId xmlns:a16="http://schemas.microsoft.com/office/drawing/2014/main" id="{66185B72-5C44-88FC-ECED-4E4A6FC58D88}"/>
                    </a:ext>
                  </a:extLst>
                </p14:cNvPr>
                <p14:cNvContentPartPr/>
                <p14:nvPr/>
              </p14:nvContentPartPr>
              <p14:xfrm>
                <a:off x="6581560" y="6129320"/>
                <a:ext cx="154440" cy="253080"/>
              </p14:xfrm>
            </p:contentPart>
          </mc:Choice>
          <mc:Fallback xmlns="">
            <p:pic>
              <p:nvPicPr>
                <p:cNvPr id="267" name="Freihand 266">
                  <a:extLst>
                    <a:ext uri="{FF2B5EF4-FFF2-40B4-BE49-F238E27FC236}">
                      <a16:creationId xmlns:a16="http://schemas.microsoft.com/office/drawing/2014/main" id="{66185B72-5C44-88FC-ECED-4E4A6FC58D88}"/>
                    </a:ext>
                  </a:extLst>
                </p:cNvPr>
                <p:cNvPicPr/>
                <p:nvPr/>
              </p:nvPicPr>
              <p:blipFill>
                <a:blip r:embed="rId444"/>
                <a:stretch>
                  <a:fillRect/>
                </a:stretch>
              </p:blipFill>
              <p:spPr>
                <a:xfrm>
                  <a:off x="6572560" y="6120680"/>
                  <a:ext cx="172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8" name="Freihand 267">
                  <a:extLst>
                    <a:ext uri="{FF2B5EF4-FFF2-40B4-BE49-F238E27FC236}">
                      <a16:creationId xmlns:a16="http://schemas.microsoft.com/office/drawing/2014/main" id="{B3895278-0117-C6AC-6597-954F54C0EBA3}"/>
                    </a:ext>
                  </a:extLst>
                </p14:cNvPr>
                <p14:cNvContentPartPr/>
                <p14:nvPr/>
              </p14:nvContentPartPr>
              <p14:xfrm>
                <a:off x="6753640" y="5996840"/>
                <a:ext cx="201960" cy="335160"/>
              </p14:xfrm>
            </p:contentPart>
          </mc:Choice>
          <mc:Fallback xmlns="">
            <p:pic>
              <p:nvPicPr>
                <p:cNvPr id="268" name="Freihand 267">
                  <a:extLst>
                    <a:ext uri="{FF2B5EF4-FFF2-40B4-BE49-F238E27FC236}">
                      <a16:creationId xmlns:a16="http://schemas.microsoft.com/office/drawing/2014/main" id="{B3895278-0117-C6AC-6597-954F54C0EBA3}"/>
                    </a:ext>
                  </a:extLst>
                </p:cNvPr>
                <p:cNvPicPr/>
                <p:nvPr/>
              </p:nvPicPr>
              <p:blipFill>
                <a:blip r:embed="rId446"/>
                <a:stretch>
                  <a:fillRect/>
                </a:stretch>
              </p:blipFill>
              <p:spPr>
                <a:xfrm>
                  <a:off x="6744640" y="5988200"/>
                  <a:ext cx="2196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9" name="Freihand 268">
                  <a:extLst>
                    <a:ext uri="{FF2B5EF4-FFF2-40B4-BE49-F238E27FC236}">
                      <a16:creationId xmlns:a16="http://schemas.microsoft.com/office/drawing/2014/main" id="{32EF65FD-A516-7EC9-953E-E0A288028DAB}"/>
                    </a:ext>
                  </a:extLst>
                </p14:cNvPr>
                <p14:cNvContentPartPr/>
                <p14:nvPr/>
              </p14:nvContentPartPr>
              <p14:xfrm>
                <a:off x="6662200" y="6050480"/>
                <a:ext cx="123480" cy="55800"/>
              </p14:xfrm>
            </p:contentPart>
          </mc:Choice>
          <mc:Fallback xmlns="">
            <p:pic>
              <p:nvPicPr>
                <p:cNvPr id="269" name="Freihand 268">
                  <a:extLst>
                    <a:ext uri="{FF2B5EF4-FFF2-40B4-BE49-F238E27FC236}">
                      <a16:creationId xmlns:a16="http://schemas.microsoft.com/office/drawing/2014/main" id="{32EF65FD-A516-7EC9-953E-E0A288028DAB}"/>
                    </a:ext>
                  </a:extLst>
                </p:cNvPr>
                <p:cNvPicPr/>
                <p:nvPr/>
              </p:nvPicPr>
              <p:blipFill>
                <a:blip r:embed="rId448"/>
                <a:stretch>
                  <a:fillRect/>
                </a:stretch>
              </p:blipFill>
              <p:spPr>
                <a:xfrm>
                  <a:off x="6653560" y="6041840"/>
                  <a:ext cx="141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1" name="Freihand 270">
                  <a:extLst>
                    <a:ext uri="{FF2B5EF4-FFF2-40B4-BE49-F238E27FC236}">
                      <a16:creationId xmlns:a16="http://schemas.microsoft.com/office/drawing/2014/main" id="{85CAC12B-2559-8358-169E-2093CF008017}"/>
                    </a:ext>
                  </a:extLst>
                </p14:cNvPr>
                <p14:cNvContentPartPr/>
                <p14:nvPr/>
              </p14:nvContentPartPr>
              <p14:xfrm>
                <a:off x="6990160" y="6010520"/>
                <a:ext cx="120240" cy="233280"/>
              </p14:xfrm>
            </p:contentPart>
          </mc:Choice>
          <mc:Fallback xmlns="">
            <p:pic>
              <p:nvPicPr>
                <p:cNvPr id="271" name="Freihand 270">
                  <a:extLst>
                    <a:ext uri="{FF2B5EF4-FFF2-40B4-BE49-F238E27FC236}">
                      <a16:creationId xmlns:a16="http://schemas.microsoft.com/office/drawing/2014/main" id="{85CAC12B-2559-8358-169E-2093CF008017}"/>
                    </a:ext>
                  </a:extLst>
                </p:cNvPr>
                <p:cNvPicPr/>
                <p:nvPr/>
              </p:nvPicPr>
              <p:blipFill>
                <a:blip r:embed="rId450"/>
                <a:stretch>
                  <a:fillRect/>
                </a:stretch>
              </p:blipFill>
              <p:spPr>
                <a:xfrm>
                  <a:off x="6981520" y="6001880"/>
                  <a:ext cx="13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2" name="Freihand 271">
                  <a:extLst>
                    <a:ext uri="{FF2B5EF4-FFF2-40B4-BE49-F238E27FC236}">
                      <a16:creationId xmlns:a16="http://schemas.microsoft.com/office/drawing/2014/main" id="{73CA1A1E-BD27-CACC-9109-5B88FE8A5258}"/>
                    </a:ext>
                  </a:extLst>
                </p14:cNvPr>
                <p14:cNvContentPartPr/>
                <p14:nvPr/>
              </p14:nvContentPartPr>
              <p14:xfrm>
                <a:off x="7173040" y="6010880"/>
                <a:ext cx="126000" cy="230400"/>
              </p14:xfrm>
            </p:contentPart>
          </mc:Choice>
          <mc:Fallback xmlns="">
            <p:pic>
              <p:nvPicPr>
                <p:cNvPr id="272" name="Freihand 271">
                  <a:extLst>
                    <a:ext uri="{FF2B5EF4-FFF2-40B4-BE49-F238E27FC236}">
                      <a16:creationId xmlns:a16="http://schemas.microsoft.com/office/drawing/2014/main" id="{73CA1A1E-BD27-CACC-9109-5B88FE8A5258}"/>
                    </a:ext>
                  </a:extLst>
                </p:cNvPr>
                <p:cNvPicPr/>
                <p:nvPr/>
              </p:nvPicPr>
              <p:blipFill>
                <a:blip r:embed="rId452"/>
                <a:stretch>
                  <a:fillRect/>
                </a:stretch>
              </p:blipFill>
              <p:spPr>
                <a:xfrm>
                  <a:off x="7164400" y="6001880"/>
                  <a:ext cx="143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3" name="Freihand 272">
                  <a:extLst>
                    <a:ext uri="{FF2B5EF4-FFF2-40B4-BE49-F238E27FC236}">
                      <a16:creationId xmlns:a16="http://schemas.microsoft.com/office/drawing/2014/main" id="{6577FEB5-C5E7-9341-3F5F-B7F83DEE4572}"/>
                    </a:ext>
                  </a:extLst>
                </p14:cNvPr>
                <p14:cNvContentPartPr/>
                <p14:nvPr/>
              </p14:nvContentPartPr>
              <p14:xfrm>
                <a:off x="7607200" y="5885600"/>
                <a:ext cx="223200" cy="434160"/>
              </p14:xfrm>
            </p:contentPart>
          </mc:Choice>
          <mc:Fallback xmlns="">
            <p:pic>
              <p:nvPicPr>
                <p:cNvPr id="273" name="Freihand 272">
                  <a:extLst>
                    <a:ext uri="{FF2B5EF4-FFF2-40B4-BE49-F238E27FC236}">
                      <a16:creationId xmlns:a16="http://schemas.microsoft.com/office/drawing/2014/main" id="{6577FEB5-C5E7-9341-3F5F-B7F83DEE4572}"/>
                    </a:ext>
                  </a:extLst>
                </p:cNvPr>
                <p:cNvPicPr/>
                <p:nvPr/>
              </p:nvPicPr>
              <p:blipFill>
                <a:blip r:embed="rId454"/>
                <a:stretch>
                  <a:fillRect/>
                </a:stretch>
              </p:blipFill>
              <p:spPr>
                <a:xfrm>
                  <a:off x="7598200" y="5876600"/>
                  <a:ext cx="2408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4" name="Freihand 273">
                  <a:extLst>
                    <a:ext uri="{FF2B5EF4-FFF2-40B4-BE49-F238E27FC236}">
                      <a16:creationId xmlns:a16="http://schemas.microsoft.com/office/drawing/2014/main" id="{18B496AD-B7BE-B655-AB3E-079244A178D9}"/>
                    </a:ext>
                  </a:extLst>
                </p14:cNvPr>
                <p14:cNvContentPartPr/>
                <p14:nvPr/>
              </p14:nvContentPartPr>
              <p14:xfrm>
                <a:off x="7736440" y="6162080"/>
                <a:ext cx="100800" cy="144720"/>
              </p14:xfrm>
            </p:contentPart>
          </mc:Choice>
          <mc:Fallback xmlns="">
            <p:pic>
              <p:nvPicPr>
                <p:cNvPr id="274" name="Freihand 273">
                  <a:extLst>
                    <a:ext uri="{FF2B5EF4-FFF2-40B4-BE49-F238E27FC236}">
                      <a16:creationId xmlns:a16="http://schemas.microsoft.com/office/drawing/2014/main" id="{18B496AD-B7BE-B655-AB3E-079244A178D9}"/>
                    </a:ext>
                  </a:extLst>
                </p:cNvPr>
                <p:cNvPicPr/>
                <p:nvPr/>
              </p:nvPicPr>
              <p:blipFill>
                <a:blip r:embed="rId456"/>
                <a:stretch>
                  <a:fillRect/>
                </a:stretch>
              </p:blipFill>
              <p:spPr>
                <a:xfrm>
                  <a:off x="7727440" y="6153440"/>
                  <a:ext cx="118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5" name="Freihand 274">
                  <a:extLst>
                    <a:ext uri="{FF2B5EF4-FFF2-40B4-BE49-F238E27FC236}">
                      <a16:creationId xmlns:a16="http://schemas.microsoft.com/office/drawing/2014/main" id="{FB31FB07-F063-E787-6D1F-A74A14671DCF}"/>
                    </a:ext>
                  </a:extLst>
                </p14:cNvPr>
                <p14:cNvContentPartPr/>
                <p14:nvPr/>
              </p14:nvContentPartPr>
              <p14:xfrm>
                <a:off x="7891240" y="5828360"/>
                <a:ext cx="129240" cy="471240"/>
              </p14:xfrm>
            </p:contentPart>
          </mc:Choice>
          <mc:Fallback xmlns="">
            <p:pic>
              <p:nvPicPr>
                <p:cNvPr id="275" name="Freihand 274">
                  <a:extLst>
                    <a:ext uri="{FF2B5EF4-FFF2-40B4-BE49-F238E27FC236}">
                      <a16:creationId xmlns:a16="http://schemas.microsoft.com/office/drawing/2014/main" id="{FB31FB07-F063-E787-6D1F-A74A14671DCF}"/>
                    </a:ext>
                  </a:extLst>
                </p:cNvPr>
                <p:cNvPicPr/>
                <p:nvPr/>
              </p:nvPicPr>
              <p:blipFill>
                <a:blip r:embed="rId458"/>
                <a:stretch>
                  <a:fillRect/>
                </a:stretch>
              </p:blipFill>
              <p:spPr>
                <a:xfrm>
                  <a:off x="7882600" y="5819720"/>
                  <a:ext cx="14688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6" name="Freihand 275">
                  <a:extLst>
                    <a:ext uri="{FF2B5EF4-FFF2-40B4-BE49-F238E27FC236}">
                      <a16:creationId xmlns:a16="http://schemas.microsoft.com/office/drawing/2014/main" id="{FF3C40C4-34A6-483B-F749-A5C6100F0027}"/>
                    </a:ext>
                  </a:extLst>
                </p14:cNvPr>
                <p14:cNvContentPartPr/>
                <p14:nvPr/>
              </p14:nvContentPartPr>
              <p14:xfrm>
                <a:off x="8113360" y="5973440"/>
                <a:ext cx="86760" cy="221040"/>
              </p14:xfrm>
            </p:contentPart>
          </mc:Choice>
          <mc:Fallback xmlns="">
            <p:pic>
              <p:nvPicPr>
                <p:cNvPr id="276" name="Freihand 275">
                  <a:extLst>
                    <a:ext uri="{FF2B5EF4-FFF2-40B4-BE49-F238E27FC236}">
                      <a16:creationId xmlns:a16="http://schemas.microsoft.com/office/drawing/2014/main" id="{FF3C40C4-34A6-483B-F749-A5C6100F0027}"/>
                    </a:ext>
                  </a:extLst>
                </p:cNvPr>
                <p:cNvPicPr/>
                <p:nvPr/>
              </p:nvPicPr>
              <p:blipFill>
                <a:blip r:embed="rId460"/>
                <a:stretch>
                  <a:fillRect/>
                </a:stretch>
              </p:blipFill>
              <p:spPr>
                <a:xfrm>
                  <a:off x="8104720" y="5964800"/>
                  <a:ext cx="104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7" name="Freihand 276">
                  <a:extLst>
                    <a:ext uri="{FF2B5EF4-FFF2-40B4-BE49-F238E27FC236}">
                      <a16:creationId xmlns:a16="http://schemas.microsoft.com/office/drawing/2014/main" id="{6444C2E9-1553-460D-C524-065D43E64E3C}"/>
                    </a:ext>
                  </a:extLst>
                </p14:cNvPr>
                <p14:cNvContentPartPr/>
                <p14:nvPr/>
              </p14:nvContentPartPr>
              <p14:xfrm>
                <a:off x="8186080" y="5843480"/>
                <a:ext cx="42120" cy="3600"/>
              </p14:xfrm>
            </p:contentPart>
          </mc:Choice>
          <mc:Fallback xmlns="">
            <p:pic>
              <p:nvPicPr>
                <p:cNvPr id="277" name="Freihand 276">
                  <a:extLst>
                    <a:ext uri="{FF2B5EF4-FFF2-40B4-BE49-F238E27FC236}">
                      <a16:creationId xmlns:a16="http://schemas.microsoft.com/office/drawing/2014/main" id="{6444C2E9-1553-460D-C524-065D43E64E3C}"/>
                    </a:ext>
                  </a:extLst>
                </p:cNvPr>
                <p:cNvPicPr/>
                <p:nvPr/>
              </p:nvPicPr>
              <p:blipFill>
                <a:blip r:embed="rId462"/>
                <a:stretch>
                  <a:fillRect/>
                </a:stretch>
              </p:blipFill>
              <p:spPr>
                <a:xfrm>
                  <a:off x="8177080" y="5834840"/>
                  <a:ext cx="59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8" name="Freihand 277">
                  <a:extLst>
                    <a:ext uri="{FF2B5EF4-FFF2-40B4-BE49-F238E27FC236}">
                      <a16:creationId xmlns:a16="http://schemas.microsoft.com/office/drawing/2014/main" id="{D0E9A421-4A9D-182E-5F87-9B6425AD8D89}"/>
                    </a:ext>
                  </a:extLst>
                </p14:cNvPr>
                <p14:cNvContentPartPr/>
                <p14:nvPr/>
              </p14:nvContentPartPr>
              <p14:xfrm>
                <a:off x="8240800" y="5800280"/>
                <a:ext cx="103680" cy="450360"/>
              </p14:xfrm>
            </p:contentPart>
          </mc:Choice>
          <mc:Fallback xmlns="">
            <p:pic>
              <p:nvPicPr>
                <p:cNvPr id="278" name="Freihand 277">
                  <a:extLst>
                    <a:ext uri="{FF2B5EF4-FFF2-40B4-BE49-F238E27FC236}">
                      <a16:creationId xmlns:a16="http://schemas.microsoft.com/office/drawing/2014/main" id="{D0E9A421-4A9D-182E-5F87-9B6425AD8D89}"/>
                    </a:ext>
                  </a:extLst>
                </p:cNvPr>
                <p:cNvPicPr/>
                <p:nvPr/>
              </p:nvPicPr>
              <p:blipFill>
                <a:blip r:embed="rId464"/>
                <a:stretch>
                  <a:fillRect/>
                </a:stretch>
              </p:blipFill>
              <p:spPr>
                <a:xfrm>
                  <a:off x="8232160" y="5791280"/>
                  <a:ext cx="12132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9" name="Freihand 278">
                  <a:extLst>
                    <a:ext uri="{FF2B5EF4-FFF2-40B4-BE49-F238E27FC236}">
                      <a16:creationId xmlns:a16="http://schemas.microsoft.com/office/drawing/2014/main" id="{B004AA93-F3D5-EA57-19E8-D017FA350A9F}"/>
                    </a:ext>
                  </a:extLst>
                </p14:cNvPr>
                <p14:cNvContentPartPr/>
                <p14:nvPr/>
              </p14:nvContentPartPr>
              <p14:xfrm>
                <a:off x="8065480" y="5647640"/>
                <a:ext cx="171720" cy="50040"/>
              </p14:xfrm>
            </p:contentPart>
          </mc:Choice>
          <mc:Fallback xmlns="">
            <p:pic>
              <p:nvPicPr>
                <p:cNvPr id="279" name="Freihand 278">
                  <a:extLst>
                    <a:ext uri="{FF2B5EF4-FFF2-40B4-BE49-F238E27FC236}">
                      <a16:creationId xmlns:a16="http://schemas.microsoft.com/office/drawing/2014/main" id="{B004AA93-F3D5-EA57-19E8-D017FA350A9F}"/>
                    </a:ext>
                  </a:extLst>
                </p:cNvPr>
                <p:cNvPicPr/>
                <p:nvPr/>
              </p:nvPicPr>
              <p:blipFill>
                <a:blip r:embed="rId466"/>
                <a:stretch>
                  <a:fillRect/>
                </a:stretch>
              </p:blipFill>
              <p:spPr>
                <a:xfrm>
                  <a:off x="8056840" y="5638640"/>
                  <a:ext cx="189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0" name="Freihand 279">
                  <a:extLst>
                    <a:ext uri="{FF2B5EF4-FFF2-40B4-BE49-F238E27FC236}">
                      <a16:creationId xmlns:a16="http://schemas.microsoft.com/office/drawing/2014/main" id="{3E7BF6D3-B5EB-904C-6C8D-8B06C655EE07}"/>
                    </a:ext>
                  </a:extLst>
                </p14:cNvPr>
                <p14:cNvContentPartPr/>
                <p14:nvPr/>
              </p14:nvContentPartPr>
              <p14:xfrm>
                <a:off x="7940200" y="5651240"/>
                <a:ext cx="38520" cy="215640"/>
              </p14:xfrm>
            </p:contentPart>
          </mc:Choice>
          <mc:Fallback xmlns="">
            <p:pic>
              <p:nvPicPr>
                <p:cNvPr id="280" name="Freihand 279">
                  <a:extLst>
                    <a:ext uri="{FF2B5EF4-FFF2-40B4-BE49-F238E27FC236}">
                      <a16:creationId xmlns:a16="http://schemas.microsoft.com/office/drawing/2014/main" id="{3E7BF6D3-B5EB-904C-6C8D-8B06C655EE07}"/>
                    </a:ext>
                  </a:extLst>
                </p:cNvPr>
                <p:cNvPicPr/>
                <p:nvPr/>
              </p:nvPicPr>
              <p:blipFill>
                <a:blip r:embed="rId468"/>
                <a:stretch>
                  <a:fillRect/>
                </a:stretch>
              </p:blipFill>
              <p:spPr>
                <a:xfrm>
                  <a:off x="7931560" y="5642600"/>
                  <a:ext cx="56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1" name="Freihand 280">
                  <a:extLst>
                    <a:ext uri="{FF2B5EF4-FFF2-40B4-BE49-F238E27FC236}">
                      <a16:creationId xmlns:a16="http://schemas.microsoft.com/office/drawing/2014/main" id="{EF576490-3DC1-9AD7-B544-37F4C739754A}"/>
                    </a:ext>
                  </a:extLst>
                </p14:cNvPr>
                <p14:cNvContentPartPr/>
                <p14:nvPr/>
              </p14:nvContentPartPr>
              <p14:xfrm>
                <a:off x="8034520" y="5739440"/>
                <a:ext cx="360" cy="360"/>
              </p14:xfrm>
            </p:contentPart>
          </mc:Choice>
          <mc:Fallback xmlns="">
            <p:pic>
              <p:nvPicPr>
                <p:cNvPr id="281" name="Freihand 280">
                  <a:extLst>
                    <a:ext uri="{FF2B5EF4-FFF2-40B4-BE49-F238E27FC236}">
                      <a16:creationId xmlns:a16="http://schemas.microsoft.com/office/drawing/2014/main" id="{EF576490-3DC1-9AD7-B544-37F4C739754A}"/>
                    </a:ext>
                  </a:extLst>
                </p:cNvPr>
                <p:cNvPicPr/>
                <p:nvPr/>
              </p:nvPicPr>
              <p:blipFill>
                <a:blip r:embed="rId371"/>
                <a:stretch>
                  <a:fillRect/>
                </a:stretch>
              </p:blipFill>
              <p:spPr>
                <a:xfrm>
                  <a:off x="8025880" y="57308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2" name="Freihand 281">
                  <a:extLst>
                    <a:ext uri="{FF2B5EF4-FFF2-40B4-BE49-F238E27FC236}">
                      <a16:creationId xmlns:a16="http://schemas.microsoft.com/office/drawing/2014/main" id="{735B1F68-06C2-5803-1876-6DB5D690DCDC}"/>
                    </a:ext>
                  </a:extLst>
                </p14:cNvPr>
                <p14:cNvContentPartPr/>
                <p14:nvPr/>
              </p14:nvContentPartPr>
              <p14:xfrm>
                <a:off x="8024440" y="5712440"/>
                <a:ext cx="27000" cy="115920"/>
              </p14:xfrm>
            </p:contentPart>
          </mc:Choice>
          <mc:Fallback xmlns="">
            <p:pic>
              <p:nvPicPr>
                <p:cNvPr id="282" name="Freihand 281">
                  <a:extLst>
                    <a:ext uri="{FF2B5EF4-FFF2-40B4-BE49-F238E27FC236}">
                      <a16:creationId xmlns:a16="http://schemas.microsoft.com/office/drawing/2014/main" id="{735B1F68-06C2-5803-1876-6DB5D690DCDC}"/>
                    </a:ext>
                  </a:extLst>
                </p:cNvPr>
                <p:cNvPicPr/>
                <p:nvPr/>
              </p:nvPicPr>
              <p:blipFill>
                <a:blip r:embed="rId471"/>
                <a:stretch>
                  <a:fillRect/>
                </a:stretch>
              </p:blipFill>
              <p:spPr>
                <a:xfrm>
                  <a:off x="8015800" y="5703800"/>
                  <a:ext cx="4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3" name="Freihand 282">
                  <a:extLst>
                    <a:ext uri="{FF2B5EF4-FFF2-40B4-BE49-F238E27FC236}">
                      <a16:creationId xmlns:a16="http://schemas.microsoft.com/office/drawing/2014/main" id="{D6814F17-5929-6F8F-5D1E-7A253A0863BB}"/>
                    </a:ext>
                  </a:extLst>
                </p14:cNvPr>
                <p14:cNvContentPartPr/>
                <p14:nvPr/>
              </p14:nvContentPartPr>
              <p14:xfrm>
                <a:off x="8245480" y="5434880"/>
                <a:ext cx="115200" cy="240840"/>
              </p14:xfrm>
            </p:contentPart>
          </mc:Choice>
          <mc:Fallback xmlns="">
            <p:pic>
              <p:nvPicPr>
                <p:cNvPr id="283" name="Freihand 282">
                  <a:extLst>
                    <a:ext uri="{FF2B5EF4-FFF2-40B4-BE49-F238E27FC236}">
                      <a16:creationId xmlns:a16="http://schemas.microsoft.com/office/drawing/2014/main" id="{D6814F17-5929-6F8F-5D1E-7A253A0863BB}"/>
                    </a:ext>
                  </a:extLst>
                </p:cNvPr>
                <p:cNvPicPr/>
                <p:nvPr/>
              </p:nvPicPr>
              <p:blipFill>
                <a:blip r:embed="rId473"/>
                <a:stretch>
                  <a:fillRect/>
                </a:stretch>
              </p:blipFill>
              <p:spPr>
                <a:xfrm>
                  <a:off x="8236480" y="5426240"/>
                  <a:ext cx="132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4" name="Freihand 283">
                  <a:extLst>
                    <a:ext uri="{FF2B5EF4-FFF2-40B4-BE49-F238E27FC236}">
                      <a16:creationId xmlns:a16="http://schemas.microsoft.com/office/drawing/2014/main" id="{249C3336-F9D1-3B7A-ED7B-28092DC4997E}"/>
                    </a:ext>
                  </a:extLst>
                </p14:cNvPr>
                <p14:cNvContentPartPr/>
                <p14:nvPr/>
              </p14:nvContentPartPr>
              <p14:xfrm>
                <a:off x="7779280" y="5636840"/>
                <a:ext cx="29880" cy="270360"/>
              </p14:xfrm>
            </p:contentPart>
          </mc:Choice>
          <mc:Fallback xmlns="">
            <p:pic>
              <p:nvPicPr>
                <p:cNvPr id="284" name="Freihand 283">
                  <a:extLst>
                    <a:ext uri="{FF2B5EF4-FFF2-40B4-BE49-F238E27FC236}">
                      <a16:creationId xmlns:a16="http://schemas.microsoft.com/office/drawing/2014/main" id="{249C3336-F9D1-3B7A-ED7B-28092DC4997E}"/>
                    </a:ext>
                  </a:extLst>
                </p:cNvPr>
                <p:cNvPicPr/>
                <p:nvPr/>
              </p:nvPicPr>
              <p:blipFill>
                <a:blip r:embed="rId475"/>
                <a:stretch>
                  <a:fillRect/>
                </a:stretch>
              </p:blipFill>
              <p:spPr>
                <a:xfrm>
                  <a:off x="7770280" y="5627840"/>
                  <a:ext cx="47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Freihand 284">
                  <a:extLst>
                    <a:ext uri="{FF2B5EF4-FFF2-40B4-BE49-F238E27FC236}">
                      <a16:creationId xmlns:a16="http://schemas.microsoft.com/office/drawing/2014/main" id="{AC447D8E-3E45-DAE5-84FE-D82E5280DA21}"/>
                    </a:ext>
                  </a:extLst>
                </p14:cNvPr>
                <p14:cNvContentPartPr/>
                <p14:nvPr/>
              </p14:nvContentPartPr>
              <p14:xfrm>
                <a:off x="7682080" y="5640080"/>
                <a:ext cx="204120" cy="312480"/>
              </p14:xfrm>
            </p:contentPart>
          </mc:Choice>
          <mc:Fallback xmlns="">
            <p:pic>
              <p:nvPicPr>
                <p:cNvPr id="285" name="Freihand 284">
                  <a:extLst>
                    <a:ext uri="{FF2B5EF4-FFF2-40B4-BE49-F238E27FC236}">
                      <a16:creationId xmlns:a16="http://schemas.microsoft.com/office/drawing/2014/main" id="{AC447D8E-3E45-DAE5-84FE-D82E5280DA21}"/>
                    </a:ext>
                  </a:extLst>
                </p:cNvPr>
                <p:cNvPicPr/>
                <p:nvPr/>
              </p:nvPicPr>
              <p:blipFill>
                <a:blip r:embed="rId477"/>
                <a:stretch>
                  <a:fillRect/>
                </a:stretch>
              </p:blipFill>
              <p:spPr>
                <a:xfrm>
                  <a:off x="7673440" y="5631440"/>
                  <a:ext cx="221760" cy="330120"/>
                </a:xfrm>
                <a:prstGeom prst="rect">
                  <a:avLst/>
                </a:prstGeom>
              </p:spPr>
            </p:pic>
          </mc:Fallback>
        </mc:AlternateContent>
      </p:grpSp>
    </p:spTree>
    <p:extLst>
      <p:ext uri="{BB962C8B-B14F-4D97-AF65-F5344CB8AC3E}">
        <p14:creationId xmlns:p14="http://schemas.microsoft.com/office/powerpoint/2010/main" val="37106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4B30B8AA-69F3-C5AB-554B-34A2147878AB}"/>
                  </a:ext>
                </a:extLst>
              </p14:cNvPr>
              <p14:cNvContentPartPr/>
              <p14:nvPr/>
            </p14:nvContentPartPr>
            <p14:xfrm>
              <a:off x="7921120" y="1521080"/>
              <a:ext cx="1776240" cy="79200"/>
            </p14:xfrm>
          </p:contentPart>
        </mc:Choice>
        <mc:Fallback xmlns="">
          <p:pic>
            <p:nvPicPr>
              <p:cNvPr id="4" name="Freihand 3">
                <a:extLst>
                  <a:ext uri="{FF2B5EF4-FFF2-40B4-BE49-F238E27FC236}">
                    <a16:creationId xmlns:a16="http://schemas.microsoft.com/office/drawing/2014/main" id="{4B30B8AA-69F3-C5AB-554B-34A2147878AB}"/>
                  </a:ext>
                </a:extLst>
              </p:cNvPr>
              <p:cNvPicPr/>
              <p:nvPr/>
            </p:nvPicPr>
            <p:blipFill>
              <a:blip r:embed="rId7"/>
              <a:stretch>
                <a:fillRect/>
              </a:stretch>
            </p:blipFill>
            <p:spPr>
              <a:xfrm>
                <a:off x="7912480" y="1512440"/>
                <a:ext cx="1793880" cy="96840"/>
              </a:xfrm>
              <a:prstGeom prst="rect">
                <a:avLst/>
              </a:prstGeom>
            </p:spPr>
          </p:pic>
        </mc:Fallback>
      </mc:AlternateContent>
      <p:grpSp>
        <p:nvGrpSpPr>
          <p:cNvPr id="13" name="Gruppieren 12">
            <a:extLst>
              <a:ext uri="{FF2B5EF4-FFF2-40B4-BE49-F238E27FC236}">
                <a16:creationId xmlns:a16="http://schemas.microsoft.com/office/drawing/2014/main" id="{4092B861-5012-B615-8835-AF612E7E64FD}"/>
              </a:ext>
            </a:extLst>
          </p:cNvPr>
          <p:cNvGrpSpPr/>
          <p:nvPr/>
        </p:nvGrpSpPr>
        <p:grpSpPr>
          <a:xfrm>
            <a:off x="7325320" y="783800"/>
            <a:ext cx="1738440" cy="388440"/>
            <a:chOff x="7325320" y="783800"/>
            <a:chExt cx="1738440" cy="3884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8DAA92D-397A-4E3B-F808-E5F63FACE6BA}"/>
                    </a:ext>
                  </a:extLst>
                </p14:cNvPr>
                <p14:cNvContentPartPr/>
                <p14:nvPr/>
              </p14:nvContentPartPr>
              <p14:xfrm>
                <a:off x="7815280" y="1031840"/>
                <a:ext cx="1248480" cy="84240"/>
              </p14:xfrm>
            </p:contentPart>
          </mc:Choice>
          <mc:Fallback xmlns="">
            <p:pic>
              <p:nvPicPr>
                <p:cNvPr id="5" name="Freihand 4">
                  <a:extLst>
                    <a:ext uri="{FF2B5EF4-FFF2-40B4-BE49-F238E27FC236}">
                      <a16:creationId xmlns:a16="http://schemas.microsoft.com/office/drawing/2014/main" id="{F8DAA92D-397A-4E3B-F808-E5F63FACE6BA}"/>
                    </a:ext>
                  </a:extLst>
                </p:cNvPr>
                <p:cNvPicPr/>
                <p:nvPr/>
              </p:nvPicPr>
              <p:blipFill>
                <a:blip r:embed="rId9"/>
                <a:stretch>
                  <a:fillRect/>
                </a:stretch>
              </p:blipFill>
              <p:spPr>
                <a:xfrm>
                  <a:off x="7806280" y="1022840"/>
                  <a:ext cx="126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39465C4-AF84-4575-D8F9-42212CD320FA}"/>
                    </a:ext>
                  </a:extLst>
                </p14:cNvPr>
                <p14:cNvContentPartPr/>
                <p14:nvPr/>
              </p14:nvContentPartPr>
              <p14:xfrm>
                <a:off x="7325320" y="793880"/>
                <a:ext cx="210600" cy="378360"/>
              </p14:xfrm>
            </p:contentPart>
          </mc:Choice>
          <mc:Fallback xmlns="">
            <p:pic>
              <p:nvPicPr>
                <p:cNvPr id="10" name="Freihand 9">
                  <a:extLst>
                    <a:ext uri="{FF2B5EF4-FFF2-40B4-BE49-F238E27FC236}">
                      <a16:creationId xmlns:a16="http://schemas.microsoft.com/office/drawing/2014/main" id="{339465C4-AF84-4575-D8F9-42212CD320FA}"/>
                    </a:ext>
                  </a:extLst>
                </p:cNvPr>
                <p:cNvPicPr/>
                <p:nvPr/>
              </p:nvPicPr>
              <p:blipFill>
                <a:blip r:embed="rId11"/>
                <a:stretch>
                  <a:fillRect/>
                </a:stretch>
              </p:blipFill>
              <p:spPr>
                <a:xfrm>
                  <a:off x="7316680" y="784880"/>
                  <a:ext cx="22824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A83B9FE-D69C-B8D6-9236-488A40CD1920}"/>
                    </a:ext>
                  </a:extLst>
                </p14:cNvPr>
                <p14:cNvContentPartPr/>
                <p14:nvPr/>
              </p14:nvContentPartPr>
              <p14:xfrm>
                <a:off x="7510000" y="783800"/>
                <a:ext cx="181440" cy="304200"/>
              </p14:xfrm>
            </p:contentPart>
          </mc:Choice>
          <mc:Fallback xmlns="">
            <p:pic>
              <p:nvPicPr>
                <p:cNvPr id="11" name="Freihand 10">
                  <a:extLst>
                    <a:ext uri="{FF2B5EF4-FFF2-40B4-BE49-F238E27FC236}">
                      <a16:creationId xmlns:a16="http://schemas.microsoft.com/office/drawing/2014/main" id="{FA83B9FE-D69C-B8D6-9236-488A40CD1920}"/>
                    </a:ext>
                  </a:extLst>
                </p:cNvPr>
                <p:cNvPicPr/>
                <p:nvPr/>
              </p:nvPicPr>
              <p:blipFill>
                <a:blip r:embed="rId13"/>
                <a:stretch>
                  <a:fillRect/>
                </a:stretch>
              </p:blipFill>
              <p:spPr>
                <a:xfrm>
                  <a:off x="7501360" y="775160"/>
                  <a:ext cx="199080" cy="32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3C0E9A23-6F4F-3305-EFA8-EB1FAFE4D84E}"/>
                  </a:ext>
                </a:extLst>
              </p14:cNvPr>
              <p14:cNvContentPartPr/>
              <p14:nvPr/>
            </p14:nvContentPartPr>
            <p14:xfrm>
              <a:off x="2363080" y="5417720"/>
              <a:ext cx="781920" cy="797400"/>
            </p14:xfrm>
          </p:contentPart>
        </mc:Choice>
        <mc:Fallback xmlns="">
          <p:pic>
            <p:nvPicPr>
              <p:cNvPr id="14" name="Freihand 13">
                <a:extLst>
                  <a:ext uri="{FF2B5EF4-FFF2-40B4-BE49-F238E27FC236}">
                    <a16:creationId xmlns:a16="http://schemas.microsoft.com/office/drawing/2014/main" id="{3C0E9A23-6F4F-3305-EFA8-EB1FAFE4D84E}"/>
                  </a:ext>
                </a:extLst>
              </p:cNvPr>
              <p:cNvPicPr/>
              <p:nvPr/>
            </p:nvPicPr>
            <p:blipFill>
              <a:blip r:embed="rId15"/>
              <a:stretch>
                <a:fillRect/>
              </a:stretch>
            </p:blipFill>
            <p:spPr>
              <a:xfrm>
                <a:off x="2354080" y="5408720"/>
                <a:ext cx="79956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C6E2E977-7FDA-F31D-92F8-9343B5B7F369}"/>
                  </a:ext>
                </a:extLst>
              </p14:cNvPr>
              <p14:cNvContentPartPr/>
              <p14:nvPr/>
            </p14:nvContentPartPr>
            <p14:xfrm>
              <a:off x="1369840" y="2583080"/>
              <a:ext cx="1981080" cy="1150560"/>
            </p14:xfrm>
          </p:contentPart>
        </mc:Choice>
        <mc:Fallback xmlns="">
          <p:pic>
            <p:nvPicPr>
              <p:cNvPr id="17" name="Freihand 16">
                <a:extLst>
                  <a:ext uri="{FF2B5EF4-FFF2-40B4-BE49-F238E27FC236}">
                    <a16:creationId xmlns:a16="http://schemas.microsoft.com/office/drawing/2014/main" id="{C6E2E977-7FDA-F31D-92F8-9343B5B7F369}"/>
                  </a:ext>
                </a:extLst>
              </p:cNvPr>
              <p:cNvPicPr/>
              <p:nvPr/>
            </p:nvPicPr>
            <p:blipFill>
              <a:blip r:embed="rId17"/>
              <a:stretch>
                <a:fillRect/>
              </a:stretch>
            </p:blipFill>
            <p:spPr>
              <a:xfrm>
                <a:off x="1361200" y="2574440"/>
                <a:ext cx="1998720" cy="1168200"/>
              </a:xfrm>
              <a:prstGeom prst="rect">
                <a:avLst/>
              </a:prstGeom>
            </p:spPr>
          </p:pic>
        </mc:Fallback>
      </mc:AlternateContent>
      <p:grpSp>
        <p:nvGrpSpPr>
          <p:cNvPr id="47" name="Gruppieren 46">
            <a:extLst>
              <a:ext uri="{FF2B5EF4-FFF2-40B4-BE49-F238E27FC236}">
                <a16:creationId xmlns:a16="http://schemas.microsoft.com/office/drawing/2014/main" id="{930DD490-B51F-CD2D-5649-DC193B31E789}"/>
              </a:ext>
            </a:extLst>
          </p:cNvPr>
          <p:cNvGrpSpPr/>
          <p:nvPr/>
        </p:nvGrpSpPr>
        <p:grpSpPr>
          <a:xfrm>
            <a:off x="5250280" y="1510280"/>
            <a:ext cx="3364200" cy="941040"/>
            <a:chOff x="5250280" y="1510280"/>
            <a:chExt cx="3364200" cy="941040"/>
          </a:xfrm>
        </p:grpSpPr>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C4148265-98C5-55CC-CAA2-0032783DA82C}"/>
                    </a:ext>
                  </a:extLst>
                </p14:cNvPr>
                <p14:cNvContentPartPr/>
                <p14:nvPr/>
              </p14:nvContentPartPr>
              <p14:xfrm>
                <a:off x="7152520" y="2040200"/>
                <a:ext cx="278640" cy="276840"/>
              </p14:xfrm>
            </p:contentPart>
          </mc:Choice>
          <mc:Fallback xmlns="">
            <p:pic>
              <p:nvPicPr>
                <p:cNvPr id="42" name="Freihand 41">
                  <a:extLst>
                    <a:ext uri="{FF2B5EF4-FFF2-40B4-BE49-F238E27FC236}">
                      <a16:creationId xmlns:a16="http://schemas.microsoft.com/office/drawing/2014/main" id="{C4148265-98C5-55CC-CAA2-0032783DA82C}"/>
                    </a:ext>
                  </a:extLst>
                </p:cNvPr>
                <p:cNvPicPr/>
                <p:nvPr/>
              </p:nvPicPr>
              <p:blipFill>
                <a:blip r:embed="rId19"/>
                <a:stretch>
                  <a:fillRect/>
                </a:stretch>
              </p:blipFill>
              <p:spPr>
                <a:xfrm>
                  <a:off x="7143520" y="2031200"/>
                  <a:ext cx="296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Freihand 42">
                  <a:extLst>
                    <a:ext uri="{FF2B5EF4-FFF2-40B4-BE49-F238E27FC236}">
                      <a16:creationId xmlns:a16="http://schemas.microsoft.com/office/drawing/2014/main" id="{16FF2F75-E8F4-251D-E7FC-37A64FD94242}"/>
                    </a:ext>
                  </a:extLst>
                </p14:cNvPr>
                <p14:cNvContentPartPr/>
                <p14:nvPr/>
              </p14:nvContentPartPr>
              <p14:xfrm>
                <a:off x="5250280" y="1510280"/>
                <a:ext cx="3364200" cy="941040"/>
              </p14:xfrm>
            </p:contentPart>
          </mc:Choice>
          <mc:Fallback xmlns="">
            <p:pic>
              <p:nvPicPr>
                <p:cNvPr id="43" name="Freihand 42">
                  <a:extLst>
                    <a:ext uri="{FF2B5EF4-FFF2-40B4-BE49-F238E27FC236}">
                      <a16:creationId xmlns:a16="http://schemas.microsoft.com/office/drawing/2014/main" id="{16FF2F75-E8F4-251D-E7FC-37A64FD94242}"/>
                    </a:ext>
                  </a:extLst>
                </p:cNvPr>
                <p:cNvPicPr/>
                <p:nvPr/>
              </p:nvPicPr>
              <p:blipFill>
                <a:blip r:embed="rId21"/>
                <a:stretch>
                  <a:fillRect/>
                </a:stretch>
              </p:blipFill>
              <p:spPr>
                <a:xfrm>
                  <a:off x="5241640" y="1501640"/>
                  <a:ext cx="3381840" cy="958680"/>
                </a:xfrm>
                <a:prstGeom prst="rect">
                  <a:avLst/>
                </a:prstGeom>
              </p:spPr>
            </p:pic>
          </mc:Fallback>
        </mc:AlternateContent>
      </p:grpSp>
      <p:grpSp>
        <p:nvGrpSpPr>
          <p:cNvPr id="62" name="Gruppieren 61">
            <a:extLst>
              <a:ext uri="{FF2B5EF4-FFF2-40B4-BE49-F238E27FC236}">
                <a16:creationId xmlns:a16="http://schemas.microsoft.com/office/drawing/2014/main" id="{4F430CE6-1326-7545-F6D0-64468EF5E48B}"/>
              </a:ext>
            </a:extLst>
          </p:cNvPr>
          <p:cNvGrpSpPr/>
          <p:nvPr/>
        </p:nvGrpSpPr>
        <p:grpSpPr>
          <a:xfrm>
            <a:off x="560560" y="2233880"/>
            <a:ext cx="2404800" cy="1974600"/>
            <a:chOff x="560560" y="2233880"/>
            <a:chExt cx="2404800" cy="1974600"/>
          </a:xfrm>
        </p:grpSpPr>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F696DBAA-CD6B-2B49-6A94-B07B2AA6A6AE}"/>
                    </a:ext>
                  </a:extLst>
                </p14:cNvPr>
                <p14:cNvContentPartPr/>
                <p14:nvPr/>
              </p14:nvContentPartPr>
              <p14:xfrm>
                <a:off x="1876720" y="2913560"/>
                <a:ext cx="172800" cy="249480"/>
              </p14:xfrm>
            </p:contentPart>
          </mc:Choice>
          <mc:Fallback xmlns="">
            <p:pic>
              <p:nvPicPr>
                <p:cNvPr id="18" name="Freihand 17">
                  <a:extLst>
                    <a:ext uri="{FF2B5EF4-FFF2-40B4-BE49-F238E27FC236}">
                      <a16:creationId xmlns:a16="http://schemas.microsoft.com/office/drawing/2014/main" id="{F696DBAA-CD6B-2B49-6A94-B07B2AA6A6AE}"/>
                    </a:ext>
                  </a:extLst>
                </p:cNvPr>
                <p:cNvPicPr/>
                <p:nvPr/>
              </p:nvPicPr>
              <p:blipFill>
                <a:blip r:embed="rId23"/>
                <a:stretch>
                  <a:fillRect/>
                </a:stretch>
              </p:blipFill>
              <p:spPr>
                <a:xfrm>
                  <a:off x="1867720" y="2904920"/>
                  <a:ext cx="1904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8A410822-2AE5-EFA5-744F-49D43DC58FCF}"/>
                    </a:ext>
                  </a:extLst>
                </p14:cNvPr>
                <p14:cNvContentPartPr/>
                <p14:nvPr/>
              </p14:nvContentPartPr>
              <p14:xfrm>
                <a:off x="2108200" y="2979440"/>
                <a:ext cx="88200" cy="163080"/>
              </p14:xfrm>
            </p:contentPart>
          </mc:Choice>
          <mc:Fallback xmlns="">
            <p:pic>
              <p:nvPicPr>
                <p:cNvPr id="19" name="Freihand 18">
                  <a:extLst>
                    <a:ext uri="{FF2B5EF4-FFF2-40B4-BE49-F238E27FC236}">
                      <a16:creationId xmlns:a16="http://schemas.microsoft.com/office/drawing/2014/main" id="{8A410822-2AE5-EFA5-744F-49D43DC58FCF}"/>
                    </a:ext>
                  </a:extLst>
                </p:cNvPr>
                <p:cNvPicPr/>
                <p:nvPr/>
              </p:nvPicPr>
              <p:blipFill>
                <a:blip r:embed="rId25"/>
                <a:stretch>
                  <a:fillRect/>
                </a:stretch>
              </p:blipFill>
              <p:spPr>
                <a:xfrm>
                  <a:off x="2099560" y="2970800"/>
                  <a:ext cx="105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FBF95E4A-906E-1BB6-A4DB-A95BCBCF0C1C}"/>
                    </a:ext>
                  </a:extLst>
                </p14:cNvPr>
                <p14:cNvContentPartPr/>
                <p14:nvPr/>
              </p14:nvContentPartPr>
              <p14:xfrm>
                <a:off x="2219440" y="2816360"/>
                <a:ext cx="143640" cy="79200"/>
              </p14:xfrm>
            </p:contentPart>
          </mc:Choice>
          <mc:Fallback xmlns="">
            <p:pic>
              <p:nvPicPr>
                <p:cNvPr id="20" name="Freihand 19">
                  <a:extLst>
                    <a:ext uri="{FF2B5EF4-FFF2-40B4-BE49-F238E27FC236}">
                      <a16:creationId xmlns:a16="http://schemas.microsoft.com/office/drawing/2014/main" id="{FBF95E4A-906E-1BB6-A4DB-A95BCBCF0C1C}"/>
                    </a:ext>
                  </a:extLst>
                </p:cNvPr>
                <p:cNvPicPr/>
                <p:nvPr/>
              </p:nvPicPr>
              <p:blipFill>
                <a:blip r:embed="rId27"/>
                <a:stretch>
                  <a:fillRect/>
                </a:stretch>
              </p:blipFill>
              <p:spPr>
                <a:xfrm>
                  <a:off x="2210800" y="2807720"/>
                  <a:ext cx="161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650A664-85F8-1A7D-D533-78D7F669E2C3}"/>
                    </a:ext>
                  </a:extLst>
                </p14:cNvPr>
                <p14:cNvContentPartPr/>
                <p14:nvPr/>
              </p14:nvContentPartPr>
              <p14:xfrm>
                <a:off x="2273080" y="2889080"/>
                <a:ext cx="144000" cy="85320"/>
              </p14:xfrm>
            </p:contentPart>
          </mc:Choice>
          <mc:Fallback xmlns="">
            <p:pic>
              <p:nvPicPr>
                <p:cNvPr id="21" name="Freihand 20">
                  <a:extLst>
                    <a:ext uri="{FF2B5EF4-FFF2-40B4-BE49-F238E27FC236}">
                      <a16:creationId xmlns:a16="http://schemas.microsoft.com/office/drawing/2014/main" id="{0650A664-85F8-1A7D-D533-78D7F669E2C3}"/>
                    </a:ext>
                  </a:extLst>
                </p:cNvPr>
                <p:cNvPicPr/>
                <p:nvPr/>
              </p:nvPicPr>
              <p:blipFill>
                <a:blip r:embed="rId29"/>
                <a:stretch>
                  <a:fillRect/>
                </a:stretch>
              </p:blipFill>
              <p:spPr>
                <a:xfrm>
                  <a:off x="2264080" y="2880080"/>
                  <a:ext cx="161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AE9A4D5A-BDD6-407D-F775-55ABB53442BB}"/>
                    </a:ext>
                  </a:extLst>
                </p14:cNvPr>
                <p14:cNvContentPartPr/>
                <p14:nvPr/>
              </p14:nvContentPartPr>
              <p14:xfrm>
                <a:off x="2368840" y="2322080"/>
                <a:ext cx="185760" cy="327600"/>
              </p14:xfrm>
            </p:contentPart>
          </mc:Choice>
          <mc:Fallback xmlns="">
            <p:pic>
              <p:nvPicPr>
                <p:cNvPr id="25" name="Freihand 24">
                  <a:extLst>
                    <a:ext uri="{FF2B5EF4-FFF2-40B4-BE49-F238E27FC236}">
                      <a16:creationId xmlns:a16="http://schemas.microsoft.com/office/drawing/2014/main" id="{AE9A4D5A-BDD6-407D-F775-55ABB53442BB}"/>
                    </a:ext>
                  </a:extLst>
                </p:cNvPr>
                <p:cNvPicPr/>
                <p:nvPr/>
              </p:nvPicPr>
              <p:blipFill>
                <a:blip r:embed="rId31"/>
                <a:stretch>
                  <a:fillRect/>
                </a:stretch>
              </p:blipFill>
              <p:spPr>
                <a:xfrm>
                  <a:off x="2359840" y="2313080"/>
                  <a:ext cx="2034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7F1D3FCA-996A-0CBD-567A-5CD70D6D0749}"/>
                    </a:ext>
                  </a:extLst>
                </p14:cNvPr>
                <p14:cNvContentPartPr/>
                <p14:nvPr/>
              </p14:nvContentPartPr>
              <p14:xfrm>
                <a:off x="2673400" y="2243960"/>
                <a:ext cx="130680" cy="256320"/>
              </p14:xfrm>
            </p:contentPart>
          </mc:Choice>
          <mc:Fallback xmlns="">
            <p:pic>
              <p:nvPicPr>
                <p:cNvPr id="26" name="Freihand 25">
                  <a:extLst>
                    <a:ext uri="{FF2B5EF4-FFF2-40B4-BE49-F238E27FC236}">
                      <a16:creationId xmlns:a16="http://schemas.microsoft.com/office/drawing/2014/main" id="{7F1D3FCA-996A-0CBD-567A-5CD70D6D0749}"/>
                    </a:ext>
                  </a:extLst>
                </p:cNvPr>
                <p:cNvPicPr/>
                <p:nvPr/>
              </p:nvPicPr>
              <p:blipFill>
                <a:blip r:embed="rId33"/>
                <a:stretch>
                  <a:fillRect/>
                </a:stretch>
              </p:blipFill>
              <p:spPr>
                <a:xfrm>
                  <a:off x="2664760" y="2234960"/>
                  <a:ext cx="148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1929F7D1-78E8-94B1-E56A-492A632F769C}"/>
                    </a:ext>
                  </a:extLst>
                </p14:cNvPr>
                <p14:cNvContentPartPr/>
                <p14:nvPr/>
              </p14:nvContentPartPr>
              <p14:xfrm>
                <a:off x="2544160" y="2465360"/>
                <a:ext cx="383040" cy="316800"/>
              </p14:xfrm>
            </p:contentPart>
          </mc:Choice>
          <mc:Fallback xmlns="">
            <p:pic>
              <p:nvPicPr>
                <p:cNvPr id="28" name="Freihand 27">
                  <a:extLst>
                    <a:ext uri="{FF2B5EF4-FFF2-40B4-BE49-F238E27FC236}">
                      <a16:creationId xmlns:a16="http://schemas.microsoft.com/office/drawing/2014/main" id="{1929F7D1-78E8-94B1-E56A-492A632F769C}"/>
                    </a:ext>
                  </a:extLst>
                </p:cNvPr>
                <p:cNvPicPr/>
                <p:nvPr/>
              </p:nvPicPr>
              <p:blipFill>
                <a:blip r:embed="rId35"/>
                <a:stretch>
                  <a:fillRect/>
                </a:stretch>
              </p:blipFill>
              <p:spPr>
                <a:xfrm>
                  <a:off x="2535520" y="2456360"/>
                  <a:ext cx="4006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BE317394-6BB0-D36E-9061-54C8A07B5253}"/>
                    </a:ext>
                  </a:extLst>
                </p14:cNvPr>
                <p14:cNvContentPartPr/>
                <p14:nvPr/>
              </p14:nvContentPartPr>
              <p14:xfrm>
                <a:off x="2572600" y="2679920"/>
                <a:ext cx="171000" cy="264960"/>
              </p14:xfrm>
            </p:contentPart>
          </mc:Choice>
          <mc:Fallback xmlns="">
            <p:pic>
              <p:nvPicPr>
                <p:cNvPr id="33" name="Freihand 32">
                  <a:extLst>
                    <a:ext uri="{FF2B5EF4-FFF2-40B4-BE49-F238E27FC236}">
                      <a16:creationId xmlns:a16="http://schemas.microsoft.com/office/drawing/2014/main" id="{BE317394-6BB0-D36E-9061-54C8A07B5253}"/>
                    </a:ext>
                  </a:extLst>
                </p:cNvPr>
                <p:cNvPicPr/>
                <p:nvPr/>
              </p:nvPicPr>
              <p:blipFill>
                <a:blip r:embed="rId37"/>
                <a:stretch>
                  <a:fillRect/>
                </a:stretch>
              </p:blipFill>
              <p:spPr>
                <a:xfrm>
                  <a:off x="2563600" y="2670920"/>
                  <a:ext cx="1886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D4134E5-5A50-A870-3F06-5F96A098C35A}"/>
                    </a:ext>
                  </a:extLst>
                </p14:cNvPr>
                <p14:cNvContentPartPr/>
                <p14:nvPr/>
              </p14:nvContentPartPr>
              <p14:xfrm>
                <a:off x="2789320" y="2549240"/>
                <a:ext cx="121680" cy="258480"/>
              </p14:xfrm>
            </p:contentPart>
          </mc:Choice>
          <mc:Fallback xmlns="">
            <p:pic>
              <p:nvPicPr>
                <p:cNvPr id="36" name="Freihand 35">
                  <a:extLst>
                    <a:ext uri="{FF2B5EF4-FFF2-40B4-BE49-F238E27FC236}">
                      <a16:creationId xmlns:a16="http://schemas.microsoft.com/office/drawing/2014/main" id="{FD4134E5-5A50-A870-3F06-5F96A098C35A}"/>
                    </a:ext>
                  </a:extLst>
                </p:cNvPr>
                <p:cNvPicPr/>
                <p:nvPr/>
              </p:nvPicPr>
              <p:blipFill>
                <a:blip r:embed="rId39"/>
                <a:stretch>
                  <a:fillRect/>
                </a:stretch>
              </p:blipFill>
              <p:spPr>
                <a:xfrm>
                  <a:off x="2780320" y="2540240"/>
                  <a:ext cx="139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F0150A7B-474B-6B10-7D14-A2B9DAAAD3D2}"/>
                    </a:ext>
                  </a:extLst>
                </p14:cNvPr>
                <p14:cNvContentPartPr/>
                <p14:nvPr/>
              </p14:nvContentPartPr>
              <p14:xfrm>
                <a:off x="2878600" y="2721320"/>
                <a:ext cx="86760" cy="31320"/>
              </p14:xfrm>
            </p:contentPart>
          </mc:Choice>
          <mc:Fallback xmlns="">
            <p:pic>
              <p:nvPicPr>
                <p:cNvPr id="38" name="Freihand 37">
                  <a:extLst>
                    <a:ext uri="{FF2B5EF4-FFF2-40B4-BE49-F238E27FC236}">
                      <a16:creationId xmlns:a16="http://schemas.microsoft.com/office/drawing/2014/main" id="{F0150A7B-474B-6B10-7D14-A2B9DAAAD3D2}"/>
                    </a:ext>
                  </a:extLst>
                </p:cNvPr>
                <p:cNvPicPr/>
                <p:nvPr/>
              </p:nvPicPr>
              <p:blipFill>
                <a:blip r:embed="rId41"/>
                <a:stretch>
                  <a:fillRect/>
                </a:stretch>
              </p:blipFill>
              <p:spPr>
                <a:xfrm>
                  <a:off x="2869600" y="2712320"/>
                  <a:ext cx="104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Freihand 44">
                  <a:extLst>
                    <a:ext uri="{FF2B5EF4-FFF2-40B4-BE49-F238E27FC236}">
                      <a16:creationId xmlns:a16="http://schemas.microsoft.com/office/drawing/2014/main" id="{894E6813-EC72-E589-EC9D-0E589DEA0773}"/>
                    </a:ext>
                  </a:extLst>
                </p14:cNvPr>
                <p14:cNvContentPartPr/>
                <p14:nvPr/>
              </p14:nvContentPartPr>
              <p14:xfrm>
                <a:off x="1032160" y="3280400"/>
                <a:ext cx="1038240" cy="928080"/>
              </p14:xfrm>
            </p:contentPart>
          </mc:Choice>
          <mc:Fallback xmlns="">
            <p:pic>
              <p:nvPicPr>
                <p:cNvPr id="45" name="Freihand 44">
                  <a:extLst>
                    <a:ext uri="{FF2B5EF4-FFF2-40B4-BE49-F238E27FC236}">
                      <a16:creationId xmlns:a16="http://schemas.microsoft.com/office/drawing/2014/main" id="{894E6813-EC72-E589-EC9D-0E589DEA0773}"/>
                    </a:ext>
                  </a:extLst>
                </p:cNvPr>
                <p:cNvPicPr/>
                <p:nvPr/>
              </p:nvPicPr>
              <p:blipFill>
                <a:blip r:embed="rId43"/>
                <a:stretch>
                  <a:fillRect/>
                </a:stretch>
              </p:blipFill>
              <p:spPr>
                <a:xfrm>
                  <a:off x="1023160" y="3271760"/>
                  <a:ext cx="1055880" cy="94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7C49B454-081A-B159-57FB-29C7103233BE}"/>
                    </a:ext>
                  </a:extLst>
                </p14:cNvPr>
                <p14:cNvContentPartPr/>
                <p14:nvPr/>
              </p14:nvContentPartPr>
              <p14:xfrm>
                <a:off x="1408360" y="3196880"/>
                <a:ext cx="174960" cy="304200"/>
              </p14:xfrm>
            </p:contentPart>
          </mc:Choice>
          <mc:Fallback xmlns="">
            <p:pic>
              <p:nvPicPr>
                <p:cNvPr id="48" name="Freihand 47">
                  <a:extLst>
                    <a:ext uri="{FF2B5EF4-FFF2-40B4-BE49-F238E27FC236}">
                      <a16:creationId xmlns:a16="http://schemas.microsoft.com/office/drawing/2014/main" id="{7C49B454-081A-B159-57FB-29C7103233BE}"/>
                    </a:ext>
                  </a:extLst>
                </p:cNvPr>
                <p:cNvPicPr/>
                <p:nvPr/>
              </p:nvPicPr>
              <p:blipFill>
                <a:blip r:embed="rId45"/>
                <a:stretch>
                  <a:fillRect/>
                </a:stretch>
              </p:blipFill>
              <p:spPr>
                <a:xfrm>
                  <a:off x="1399720" y="3187880"/>
                  <a:ext cx="1926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Freihand 48">
                  <a:extLst>
                    <a:ext uri="{FF2B5EF4-FFF2-40B4-BE49-F238E27FC236}">
                      <a16:creationId xmlns:a16="http://schemas.microsoft.com/office/drawing/2014/main" id="{1210C6E4-95B4-2DAD-D72A-53EA46ACA476}"/>
                    </a:ext>
                  </a:extLst>
                </p14:cNvPr>
                <p14:cNvContentPartPr/>
                <p14:nvPr/>
              </p14:nvContentPartPr>
              <p14:xfrm>
                <a:off x="1496560" y="3430160"/>
                <a:ext cx="164880" cy="228960"/>
              </p14:xfrm>
            </p:contentPart>
          </mc:Choice>
          <mc:Fallback xmlns="">
            <p:pic>
              <p:nvPicPr>
                <p:cNvPr id="49" name="Freihand 48">
                  <a:extLst>
                    <a:ext uri="{FF2B5EF4-FFF2-40B4-BE49-F238E27FC236}">
                      <a16:creationId xmlns:a16="http://schemas.microsoft.com/office/drawing/2014/main" id="{1210C6E4-95B4-2DAD-D72A-53EA46ACA476}"/>
                    </a:ext>
                  </a:extLst>
                </p:cNvPr>
                <p:cNvPicPr/>
                <p:nvPr/>
              </p:nvPicPr>
              <p:blipFill>
                <a:blip r:embed="rId47"/>
                <a:stretch>
                  <a:fillRect/>
                </a:stretch>
              </p:blipFill>
              <p:spPr>
                <a:xfrm>
                  <a:off x="1487920" y="3421160"/>
                  <a:ext cx="182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470C15F3-20D1-2AF6-0451-45D009B03A08}"/>
                    </a:ext>
                  </a:extLst>
                </p14:cNvPr>
                <p14:cNvContentPartPr/>
                <p14:nvPr/>
              </p14:nvContentPartPr>
              <p14:xfrm>
                <a:off x="560560" y="2947760"/>
                <a:ext cx="172800" cy="280440"/>
              </p14:xfrm>
            </p:contentPart>
          </mc:Choice>
          <mc:Fallback xmlns="">
            <p:pic>
              <p:nvPicPr>
                <p:cNvPr id="51" name="Freihand 50">
                  <a:extLst>
                    <a:ext uri="{FF2B5EF4-FFF2-40B4-BE49-F238E27FC236}">
                      <a16:creationId xmlns:a16="http://schemas.microsoft.com/office/drawing/2014/main" id="{470C15F3-20D1-2AF6-0451-45D009B03A08}"/>
                    </a:ext>
                  </a:extLst>
                </p:cNvPr>
                <p:cNvPicPr/>
                <p:nvPr/>
              </p:nvPicPr>
              <p:blipFill>
                <a:blip r:embed="rId49"/>
                <a:stretch>
                  <a:fillRect/>
                </a:stretch>
              </p:blipFill>
              <p:spPr>
                <a:xfrm>
                  <a:off x="551920" y="2938760"/>
                  <a:ext cx="190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Freihand 51">
                  <a:extLst>
                    <a:ext uri="{FF2B5EF4-FFF2-40B4-BE49-F238E27FC236}">
                      <a16:creationId xmlns:a16="http://schemas.microsoft.com/office/drawing/2014/main" id="{9B525FD4-F564-FD52-1523-D2E07C8CD541}"/>
                    </a:ext>
                  </a:extLst>
                </p14:cNvPr>
                <p14:cNvContentPartPr/>
                <p14:nvPr/>
              </p14:nvContentPartPr>
              <p14:xfrm>
                <a:off x="763240" y="3058640"/>
                <a:ext cx="163080" cy="151560"/>
              </p14:xfrm>
            </p:contentPart>
          </mc:Choice>
          <mc:Fallback xmlns="">
            <p:pic>
              <p:nvPicPr>
                <p:cNvPr id="52" name="Freihand 51">
                  <a:extLst>
                    <a:ext uri="{FF2B5EF4-FFF2-40B4-BE49-F238E27FC236}">
                      <a16:creationId xmlns:a16="http://schemas.microsoft.com/office/drawing/2014/main" id="{9B525FD4-F564-FD52-1523-D2E07C8CD541}"/>
                    </a:ext>
                  </a:extLst>
                </p:cNvPr>
                <p:cNvPicPr/>
                <p:nvPr/>
              </p:nvPicPr>
              <p:blipFill>
                <a:blip r:embed="rId51"/>
                <a:stretch>
                  <a:fillRect/>
                </a:stretch>
              </p:blipFill>
              <p:spPr>
                <a:xfrm>
                  <a:off x="754600" y="3049640"/>
                  <a:ext cx="180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Freihand 52">
                  <a:extLst>
                    <a:ext uri="{FF2B5EF4-FFF2-40B4-BE49-F238E27FC236}">
                      <a16:creationId xmlns:a16="http://schemas.microsoft.com/office/drawing/2014/main" id="{64F95258-26CC-D3FC-A347-6C75366250A4}"/>
                    </a:ext>
                  </a:extLst>
                </p14:cNvPr>
                <p14:cNvContentPartPr/>
                <p14:nvPr/>
              </p14:nvContentPartPr>
              <p14:xfrm>
                <a:off x="1045840" y="2757680"/>
                <a:ext cx="133920" cy="88560"/>
              </p14:xfrm>
            </p:contentPart>
          </mc:Choice>
          <mc:Fallback xmlns="">
            <p:pic>
              <p:nvPicPr>
                <p:cNvPr id="53" name="Freihand 52">
                  <a:extLst>
                    <a:ext uri="{FF2B5EF4-FFF2-40B4-BE49-F238E27FC236}">
                      <a16:creationId xmlns:a16="http://schemas.microsoft.com/office/drawing/2014/main" id="{64F95258-26CC-D3FC-A347-6C75366250A4}"/>
                    </a:ext>
                  </a:extLst>
                </p:cNvPr>
                <p:cNvPicPr/>
                <p:nvPr/>
              </p:nvPicPr>
              <p:blipFill>
                <a:blip r:embed="rId53"/>
                <a:stretch>
                  <a:fillRect/>
                </a:stretch>
              </p:blipFill>
              <p:spPr>
                <a:xfrm>
                  <a:off x="1036840" y="2749040"/>
                  <a:ext cx="151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0B142B83-2B60-7A7A-65D5-76AAF7E20C39}"/>
                    </a:ext>
                  </a:extLst>
                </p14:cNvPr>
                <p14:cNvContentPartPr/>
                <p14:nvPr/>
              </p14:nvContentPartPr>
              <p14:xfrm>
                <a:off x="1057000" y="2892680"/>
                <a:ext cx="111240" cy="56520"/>
              </p14:xfrm>
            </p:contentPart>
          </mc:Choice>
          <mc:Fallback xmlns="">
            <p:pic>
              <p:nvPicPr>
                <p:cNvPr id="54" name="Freihand 53">
                  <a:extLst>
                    <a:ext uri="{FF2B5EF4-FFF2-40B4-BE49-F238E27FC236}">
                      <a16:creationId xmlns:a16="http://schemas.microsoft.com/office/drawing/2014/main" id="{0B142B83-2B60-7A7A-65D5-76AAF7E20C39}"/>
                    </a:ext>
                  </a:extLst>
                </p:cNvPr>
                <p:cNvPicPr/>
                <p:nvPr/>
              </p:nvPicPr>
              <p:blipFill>
                <a:blip r:embed="rId55"/>
                <a:stretch>
                  <a:fillRect/>
                </a:stretch>
              </p:blipFill>
              <p:spPr>
                <a:xfrm>
                  <a:off x="1048360" y="2884040"/>
                  <a:ext cx="12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EBC2E149-1210-403A-270D-436CDA0A1B0A}"/>
                    </a:ext>
                  </a:extLst>
                </p14:cNvPr>
                <p14:cNvContentPartPr/>
                <p14:nvPr/>
              </p14:nvContentPartPr>
              <p14:xfrm>
                <a:off x="1195240" y="2333600"/>
                <a:ext cx="209160" cy="271800"/>
              </p14:xfrm>
            </p:contentPart>
          </mc:Choice>
          <mc:Fallback xmlns="">
            <p:pic>
              <p:nvPicPr>
                <p:cNvPr id="55" name="Freihand 54">
                  <a:extLst>
                    <a:ext uri="{FF2B5EF4-FFF2-40B4-BE49-F238E27FC236}">
                      <a16:creationId xmlns:a16="http://schemas.microsoft.com/office/drawing/2014/main" id="{EBC2E149-1210-403A-270D-436CDA0A1B0A}"/>
                    </a:ext>
                  </a:extLst>
                </p:cNvPr>
                <p:cNvPicPr/>
                <p:nvPr/>
              </p:nvPicPr>
              <p:blipFill>
                <a:blip r:embed="rId57"/>
                <a:stretch>
                  <a:fillRect/>
                </a:stretch>
              </p:blipFill>
              <p:spPr>
                <a:xfrm>
                  <a:off x="1186600" y="2324600"/>
                  <a:ext cx="226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3162033A-D314-FD20-0A4C-4503CAAA961D}"/>
                    </a:ext>
                  </a:extLst>
                </p14:cNvPr>
                <p14:cNvContentPartPr/>
                <p14:nvPr/>
              </p14:nvContentPartPr>
              <p14:xfrm>
                <a:off x="1496200" y="2325680"/>
                <a:ext cx="85320" cy="63360"/>
              </p14:xfrm>
            </p:contentPart>
          </mc:Choice>
          <mc:Fallback xmlns="">
            <p:pic>
              <p:nvPicPr>
                <p:cNvPr id="56" name="Freihand 55">
                  <a:extLst>
                    <a:ext uri="{FF2B5EF4-FFF2-40B4-BE49-F238E27FC236}">
                      <a16:creationId xmlns:a16="http://schemas.microsoft.com/office/drawing/2014/main" id="{3162033A-D314-FD20-0A4C-4503CAAA961D}"/>
                    </a:ext>
                  </a:extLst>
                </p:cNvPr>
                <p:cNvPicPr/>
                <p:nvPr/>
              </p:nvPicPr>
              <p:blipFill>
                <a:blip r:embed="rId59"/>
                <a:stretch>
                  <a:fillRect/>
                </a:stretch>
              </p:blipFill>
              <p:spPr>
                <a:xfrm>
                  <a:off x="1487200" y="2317040"/>
                  <a:ext cx="102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F18C3989-0B6E-6093-DEE9-876E47AF8279}"/>
                    </a:ext>
                  </a:extLst>
                </p14:cNvPr>
                <p14:cNvContentPartPr/>
                <p14:nvPr/>
              </p14:nvContentPartPr>
              <p14:xfrm>
                <a:off x="1590520" y="2233880"/>
                <a:ext cx="24480" cy="234360"/>
              </p14:xfrm>
            </p:contentPart>
          </mc:Choice>
          <mc:Fallback xmlns="">
            <p:pic>
              <p:nvPicPr>
                <p:cNvPr id="57" name="Freihand 56">
                  <a:extLst>
                    <a:ext uri="{FF2B5EF4-FFF2-40B4-BE49-F238E27FC236}">
                      <a16:creationId xmlns:a16="http://schemas.microsoft.com/office/drawing/2014/main" id="{F18C3989-0B6E-6093-DEE9-876E47AF8279}"/>
                    </a:ext>
                  </a:extLst>
                </p:cNvPr>
                <p:cNvPicPr/>
                <p:nvPr/>
              </p:nvPicPr>
              <p:blipFill>
                <a:blip r:embed="rId61"/>
                <a:stretch>
                  <a:fillRect/>
                </a:stretch>
              </p:blipFill>
              <p:spPr>
                <a:xfrm>
                  <a:off x="1581880" y="2224880"/>
                  <a:ext cx="42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8C1E50A8-BC07-ED52-BFBD-17B8C9A3A972}"/>
                    </a:ext>
                  </a:extLst>
                </p14:cNvPr>
                <p14:cNvContentPartPr/>
                <p14:nvPr/>
              </p14:nvContentPartPr>
              <p14:xfrm>
                <a:off x="1315120" y="2394080"/>
                <a:ext cx="451800" cy="358920"/>
              </p14:xfrm>
            </p:contentPart>
          </mc:Choice>
          <mc:Fallback xmlns="">
            <p:pic>
              <p:nvPicPr>
                <p:cNvPr id="58" name="Freihand 57">
                  <a:extLst>
                    <a:ext uri="{FF2B5EF4-FFF2-40B4-BE49-F238E27FC236}">
                      <a16:creationId xmlns:a16="http://schemas.microsoft.com/office/drawing/2014/main" id="{8C1E50A8-BC07-ED52-BFBD-17B8C9A3A972}"/>
                    </a:ext>
                  </a:extLst>
                </p:cNvPr>
                <p:cNvPicPr/>
                <p:nvPr/>
              </p:nvPicPr>
              <p:blipFill>
                <a:blip r:embed="rId63"/>
                <a:stretch>
                  <a:fillRect/>
                </a:stretch>
              </p:blipFill>
              <p:spPr>
                <a:xfrm>
                  <a:off x="1306120" y="2385080"/>
                  <a:ext cx="4694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53B27875-F0FC-1AD1-2A8B-84A903BBE066}"/>
                    </a:ext>
                  </a:extLst>
                </p14:cNvPr>
                <p14:cNvContentPartPr/>
                <p14:nvPr/>
              </p14:nvContentPartPr>
              <p14:xfrm>
                <a:off x="1396120" y="2651840"/>
                <a:ext cx="203040" cy="252720"/>
              </p14:xfrm>
            </p:contentPart>
          </mc:Choice>
          <mc:Fallback xmlns="">
            <p:pic>
              <p:nvPicPr>
                <p:cNvPr id="59" name="Freihand 58">
                  <a:extLst>
                    <a:ext uri="{FF2B5EF4-FFF2-40B4-BE49-F238E27FC236}">
                      <a16:creationId xmlns:a16="http://schemas.microsoft.com/office/drawing/2014/main" id="{53B27875-F0FC-1AD1-2A8B-84A903BBE066}"/>
                    </a:ext>
                  </a:extLst>
                </p:cNvPr>
                <p:cNvPicPr/>
                <p:nvPr/>
              </p:nvPicPr>
              <p:blipFill>
                <a:blip r:embed="rId65"/>
                <a:stretch>
                  <a:fillRect/>
                </a:stretch>
              </p:blipFill>
              <p:spPr>
                <a:xfrm>
                  <a:off x="1387480" y="2642840"/>
                  <a:ext cx="220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9C4BEDC5-FE51-0FD2-1A10-E37610F1BE34}"/>
                    </a:ext>
                  </a:extLst>
                </p14:cNvPr>
                <p14:cNvContentPartPr/>
                <p14:nvPr/>
              </p14:nvContentPartPr>
              <p14:xfrm>
                <a:off x="1611040" y="2520800"/>
                <a:ext cx="149760" cy="275040"/>
              </p14:xfrm>
            </p:contentPart>
          </mc:Choice>
          <mc:Fallback xmlns="">
            <p:pic>
              <p:nvPicPr>
                <p:cNvPr id="60" name="Freihand 59">
                  <a:extLst>
                    <a:ext uri="{FF2B5EF4-FFF2-40B4-BE49-F238E27FC236}">
                      <a16:creationId xmlns:a16="http://schemas.microsoft.com/office/drawing/2014/main" id="{9C4BEDC5-FE51-0FD2-1A10-E37610F1BE34}"/>
                    </a:ext>
                  </a:extLst>
                </p:cNvPr>
                <p:cNvPicPr/>
                <p:nvPr/>
              </p:nvPicPr>
              <p:blipFill>
                <a:blip r:embed="rId67"/>
                <a:stretch>
                  <a:fillRect/>
                </a:stretch>
              </p:blipFill>
              <p:spPr>
                <a:xfrm>
                  <a:off x="1602040" y="2512160"/>
                  <a:ext cx="1674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E1FC2A34-0D95-9D6C-31A8-6BDF01F98724}"/>
                    </a:ext>
                  </a:extLst>
                </p14:cNvPr>
                <p14:cNvContentPartPr/>
                <p14:nvPr/>
              </p14:nvContentPartPr>
              <p14:xfrm>
                <a:off x="1765840" y="2670200"/>
                <a:ext cx="74160" cy="59760"/>
              </p14:xfrm>
            </p:contentPart>
          </mc:Choice>
          <mc:Fallback xmlns="">
            <p:pic>
              <p:nvPicPr>
                <p:cNvPr id="61" name="Freihand 60">
                  <a:extLst>
                    <a:ext uri="{FF2B5EF4-FFF2-40B4-BE49-F238E27FC236}">
                      <a16:creationId xmlns:a16="http://schemas.microsoft.com/office/drawing/2014/main" id="{E1FC2A34-0D95-9D6C-31A8-6BDF01F98724}"/>
                    </a:ext>
                  </a:extLst>
                </p:cNvPr>
                <p:cNvPicPr/>
                <p:nvPr/>
              </p:nvPicPr>
              <p:blipFill>
                <a:blip r:embed="rId69"/>
                <a:stretch>
                  <a:fillRect/>
                </a:stretch>
              </p:blipFill>
              <p:spPr>
                <a:xfrm>
                  <a:off x="1757200" y="2661200"/>
                  <a:ext cx="9180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3" name="Freihand 62">
                <a:extLst>
                  <a:ext uri="{FF2B5EF4-FFF2-40B4-BE49-F238E27FC236}">
                    <a16:creationId xmlns:a16="http://schemas.microsoft.com/office/drawing/2014/main" id="{7EF3C992-D888-8704-2A3E-1D880438D97B}"/>
                  </a:ext>
                </a:extLst>
              </p14:cNvPr>
              <p14:cNvContentPartPr/>
              <p14:nvPr/>
            </p14:nvContentPartPr>
            <p14:xfrm>
              <a:off x="5197000" y="5067080"/>
              <a:ext cx="3414240" cy="1796040"/>
            </p14:xfrm>
          </p:contentPart>
        </mc:Choice>
        <mc:Fallback xmlns="">
          <p:pic>
            <p:nvPicPr>
              <p:cNvPr id="63" name="Freihand 62">
                <a:extLst>
                  <a:ext uri="{FF2B5EF4-FFF2-40B4-BE49-F238E27FC236}">
                    <a16:creationId xmlns:a16="http://schemas.microsoft.com/office/drawing/2014/main" id="{7EF3C992-D888-8704-2A3E-1D880438D97B}"/>
                  </a:ext>
                </a:extLst>
              </p:cNvPr>
              <p:cNvPicPr/>
              <p:nvPr/>
            </p:nvPicPr>
            <p:blipFill>
              <a:blip r:embed="rId71"/>
              <a:stretch>
                <a:fillRect/>
              </a:stretch>
            </p:blipFill>
            <p:spPr>
              <a:xfrm>
                <a:off x="5188360" y="5058080"/>
                <a:ext cx="3431880" cy="1813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4" name="Freihand 63">
                <a:extLst>
                  <a:ext uri="{FF2B5EF4-FFF2-40B4-BE49-F238E27FC236}">
                    <a16:creationId xmlns:a16="http://schemas.microsoft.com/office/drawing/2014/main" id="{980C8CA3-48E0-A849-CCC1-D0250FB199B6}"/>
                  </a:ext>
                </a:extLst>
              </p14:cNvPr>
              <p14:cNvContentPartPr/>
              <p14:nvPr/>
            </p14:nvContentPartPr>
            <p14:xfrm>
              <a:off x="603400" y="6041600"/>
              <a:ext cx="5204520" cy="789120"/>
            </p14:xfrm>
          </p:contentPart>
        </mc:Choice>
        <mc:Fallback xmlns="">
          <p:pic>
            <p:nvPicPr>
              <p:cNvPr id="64" name="Freihand 63">
                <a:extLst>
                  <a:ext uri="{FF2B5EF4-FFF2-40B4-BE49-F238E27FC236}">
                    <a16:creationId xmlns:a16="http://schemas.microsoft.com/office/drawing/2014/main" id="{980C8CA3-48E0-A849-CCC1-D0250FB199B6}"/>
                  </a:ext>
                </a:extLst>
              </p:cNvPr>
              <p:cNvPicPr/>
              <p:nvPr/>
            </p:nvPicPr>
            <p:blipFill>
              <a:blip r:embed="rId73"/>
              <a:stretch>
                <a:fillRect/>
              </a:stretch>
            </p:blipFill>
            <p:spPr>
              <a:xfrm>
                <a:off x="594400" y="6032600"/>
                <a:ext cx="5222160" cy="806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2" name="Freihand 21">
                <a:extLst>
                  <a:ext uri="{FF2B5EF4-FFF2-40B4-BE49-F238E27FC236}">
                    <a16:creationId xmlns:a16="http://schemas.microsoft.com/office/drawing/2014/main" id="{CB3FF1B3-7B31-45CB-A29D-035906E160FF}"/>
                  </a:ext>
                </a:extLst>
              </p14:cNvPr>
              <p14:cNvContentPartPr/>
              <p14:nvPr/>
            </p14:nvContentPartPr>
            <p14:xfrm>
              <a:off x="5322627" y="5034147"/>
              <a:ext cx="3123360" cy="1768680"/>
            </p14:xfrm>
          </p:contentPart>
        </mc:Choice>
        <mc:Fallback>
          <p:pic>
            <p:nvPicPr>
              <p:cNvPr id="22" name="Freihand 21">
                <a:extLst>
                  <a:ext uri="{FF2B5EF4-FFF2-40B4-BE49-F238E27FC236}">
                    <a16:creationId xmlns:a16="http://schemas.microsoft.com/office/drawing/2014/main" id="{CB3FF1B3-7B31-45CB-A29D-035906E160FF}"/>
                  </a:ext>
                </a:extLst>
              </p:cNvPr>
              <p:cNvPicPr/>
              <p:nvPr/>
            </p:nvPicPr>
            <p:blipFill>
              <a:blip r:embed="rId75"/>
              <a:stretch>
                <a:fillRect/>
              </a:stretch>
            </p:blipFill>
            <p:spPr>
              <a:xfrm>
                <a:off x="5318307" y="5029827"/>
                <a:ext cx="3132000" cy="1777320"/>
              </a:xfrm>
              <a:prstGeom prst="rect">
                <a:avLst/>
              </a:prstGeom>
            </p:spPr>
          </p:pic>
        </mc:Fallback>
      </mc:AlternateContent>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941241"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Haushaltsoptimum aus Mikro</a:t>
            </a:r>
            <a:endParaRPr lang="de-DE" sz="2400" dirty="0">
              <a:latin typeface="Arial" pitchFamily="18"/>
              <a:ea typeface="Droid Sans Fallback" pitchFamily="2"/>
              <a:cs typeface="Lohit Hindi" pitchFamily="2"/>
            </a:endParaRPr>
          </a:p>
        </p:txBody>
      </p:sp>
      <p:grpSp>
        <p:nvGrpSpPr>
          <p:cNvPr id="69" name="Gruppieren 68">
            <a:extLst>
              <a:ext uri="{FF2B5EF4-FFF2-40B4-BE49-F238E27FC236}">
                <a16:creationId xmlns:a16="http://schemas.microsoft.com/office/drawing/2014/main" id="{B0EF017E-6950-EF6D-E704-66B8F3FA9060}"/>
              </a:ext>
            </a:extLst>
          </p:cNvPr>
          <p:cNvGrpSpPr/>
          <p:nvPr/>
        </p:nvGrpSpPr>
        <p:grpSpPr>
          <a:xfrm>
            <a:off x="5572480" y="117320"/>
            <a:ext cx="5739480" cy="1181160"/>
            <a:chOff x="5572480" y="117320"/>
            <a:chExt cx="5739480" cy="1181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9CE559B-7491-06BA-DAE8-B28C5FB3BC08}"/>
                    </a:ext>
                  </a:extLst>
                </p14:cNvPr>
                <p14:cNvContentPartPr/>
                <p14:nvPr/>
              </p14:nvContentPartPr>
              <p14:xfrm>
                <a:off x="5572480" y="210920"/>
                <a:ext cx="232560" cy="176760"/>
              </p14:xfrm>
            </p:contentPart>
          </mc:Choice>
          <mc:Fallback xmlns="">
            <p:pic>
              <p:nvPicPr>
                <p:cNvPr id="2" name="Freihand 1">
                  <a:extLst>
                    <a:ext uri="{FF2B5EF4-FFF2-40B4-BE49-F238E27FC236}">
                      <a16:creationId xmlns:a16="http://schemas.microsoft.com/office/drawing/2014/main" id="{19CE559B-7491-06BA-DAE8-B28C5FB3BC08}"/>
                    </a:ext>
                  </a:extLst>
                </p:cNvPr>
                <p:cNvPicPr/>
                <p:nvPr/>
              </p:nvPicPr>
              <p:blipFill>
                <a:blip r:embed="rId4"/>
                <a:stretch>
                  <a:fillRect/>
                </a:stretch>
              </p:blipFill>
              <p:spPr>
                <a:xfrm>
                  <a:off x="5563840" y="202280"/>
                  <a:ext cx="250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F0EC7C2-A822-9FE1-0D8A-52C1E30DED71}"/>
                    </a:ext>
                  </a:extLst>
                </p14:cNvPr>
                <p14:cNvContentPartPr/>
                <p14:nvPr/>
              </p14:nvContentPartPr>
              <p14:xfrm>
                <a:off x="5905480" y="153320"/>
                <a:ext cx="88200" cy="251640"/>
              </p14:xfrm>
            </p:contentPart>
          </mc:Choice>
          <mc:Fallback xmlns="">
            <p:pic>
              <p:nvPicPr>
                <p:cNvPr id="3" name="Freihand 2">
                  <a:extLst>
                    <a:ext uri="{FF2B5EF4-FFF2-40B4-BE49-F238E27FC236}">
                      <a16:creationId xmlns:a16="http://schemas.microsoft.com/office/drawing/2014/main" id="{DF0EC7C2-A822-9FE1-0D8A-52C1E30DED71}"/>
                    </a:ext>
                  </a:extLst>
                </p:cNvPr>
                <p:cNvPicPr/>
                <p:nvPr/>
              </p:nvPicPr>
              <p:blipFill>
                <a:blip r:embed="rId6"/>
                <a:stretch>
                  <a:fillRect/>
                </a:stretch>
              </p:blipFill>
              <p:spPr>
                <a:xfrm>
                  <a:off x="5896480" y="144320"/>
                  <a:ext cx="1058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4F80E61-27C5-A283-6DB5-F7AFEA7815EC}"/>
                    </a:ext>
                  </a:extLst>
                </p14:cNvPr>
                <p14:cNvContentPartPr/>
                <p14:nvPr/>
              </p14:nvContentPartPr>
              <p14:xfrm>
                <a:off x="6083320" y="219200"/>
                <a:ext cx="163080" cy="194040"/>
              </p14:xfrm>
            </p:contentPart>
          </mc:Choice>
          <mc:Fallback xmlns="">
            <p:pic>
              <p:nvPicPr>
                <p:cNvPr id="4" name="Freihand 3">
                  <a:extLst>
                    <a:ext uri="{FF2B5EF4-FFF2-40B4-BE49-F238E27FC236}">
                      <a16:creationId xmlns:a16="http://schemas.microsoft.com/office/drawing/2014/main" id="{84F80E61-27C5-A283-6DB5-F7AFEA7815EC}"/>
                    </a:ext>
                  </a:extLst>
                </p:cNvPr>
                <p:cNvPicPr/>
                <p:nvPr/>
              </p:nvPicPr>
              <p:blipFill>
                <a:blip r:embed="rId8"/>
                <a:stretch>
                  <a:fillRect/>
                </a:stretch>
              </p:blipFill>
              <p:spPr>
                <a:xfrm>
                  <a:off x="6074680" y="210200"/>
                  <a:ext cx="180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88D96AFE-21F2-B296-AD68-0FC2578B2935}"/>
                    </a:ext>
                  </a:extLst>
                </p14:cNvPr>
                <p14:cNvContentPartPr/>
                <p14:nvPr/>
              </p14:nvContentPartPr>
              <p14:xfrm>
                <a:off x="6161800" y="232520"/>
                <a:ext cx="108720" cy="106920"/>
              </p14:xfrm>
            </p:contentPart>
          </mc:Choice>
          <mc:Fallback xmlns="">
            <p:pic>
              <p:nvPicPr>
                <p:cNvPr id="5" name="Freihand 4">
                  <a:extLst>
                    <a:ext uri="{FF2B5EF4-FFF2-40B4-BE49-F238E27FC236}">
                      <a16:creationId xmlns:a16="http://schemas.microsoft.com/office/drawing/2014/main" id="{88D96AFE-21F2-B296-AD68-0FC2578B2935}"/>
                    </a:ext>
                  </a:extLst>
                </p:cNvPr>
                <p:cNvPicPr/>
                <p:nvPr/>
              </p:nvPicPr>
              <p:blipFill>
                <a:blip r:embed="rId10"/>
                <a:stretch>
                  <a:fillRect/>
                </a:stretch>
              </p:blipFill>
              <p:spPr>
                <a:xfrm>
                  <a:off x="6152800" y="223520"/>
                  <a:ext cx="126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3DF030E-DC57-A357-778F-8467119C9164}"/>
                    </a:ext>
                  </a:extLst>
                </p14:cNvPr>
                <p14:cNvContentPartPr/>
                <p14:nvPr/>
              </p14:nvContentPartPr>
              <p14:xfrm>
                <a:off x="6331360" y="336200"/>
                <a:ext cx="114120" cy="181440"/>
              </p14:xfrm>
            </p:contentPart>
          </mc:Choice>
          <mc:Fallback xmlns="">
            <p:pic>
              <p:nvPicPr>
                <p:cNvPr id="7" name="Freihand 6">
                  <a:extLst>
                    <a:ext uri="{FF2B5EF4-FFF2-40B4-BE49-F238E27FC236}">
                      <a16:creationId xmlns:a16="http://schemas.microsoft.com/office/drawing/2014/main" id="{03DF030E-DC57-A357-778F-8467119C9164}"/>
                    </a:ext>
                  </a:extLst>
                </p:cNvPr>
                <p:cNvPicPr/>
                <p:nvPr/>
              </p:nvPicPr>
              <p:blipFill>
                <a:blip r:embed="rId12"/>
                <a:stretch>
                  <a:fillRect/>
                </a:stretch>
              </p:blipFill>
              <p:spPr>
                <a:xfrm>
                  <a:off x="6322360" y="327200"/>
                  <a:ext cx="131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853230DD-2C4D-4014-D6BC-AE8C1F8F0718}"/>
                    </a:ext>
                  </a:extLst>
                </p14:cNvPr>
                <p14:cNvContentPartPr/>
                <p14:nvPr/>
              </p14:nvContentPartPr>
              <p14:xfrm>
                <a:off x="6560680" y="399560"/>
                <a:ext cx="16920" cy="131400"/>
              </p14:xfrm>
            </p:contentPart>
          </mc:Choice>
          <mc:Fallback xmlns="">
            <p:pic>
              <p:nvPicPr>
                <p:cNvPr id="15" name="Freihand 14">
                  <a:extLst>
                    <a:ext uri="{FF2B5EF4-FFF2-40B4-BE49-F238E27FC236}">
                      <a16:creationId xmlns:a16="http://schemas.microsoft.com/office/drawing/2014/main" id="{853230DD-2C4D-4014-D6BC-AE8C1F8F0718}"/>
                    </a:ext>
                  </a:extLst>
                </p:cNvPr>
                <p:cNvPicPr/>
                <p:nvPr/>
              </p:nvPicPr>
              <p:blipFill>
                <a:blip r:embed="rId14"/>
                <a:stretch>
                  <a:fillRect/>
                </a:stretch>
              </p:blipFill>
              <p:spPr>
                <a:xfrm>
                  <a:off x="6552040" y="390560"/>
                  <a:ext cx="34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34F2A42-5924-A6AA-526B-FF97ED457C28}"/>
                    </a:ext>
                  </a:extLst>
                </p14:cNvPr>
                <p14:cNvContentPartPr/>
                <p14:nvPr/>
              </p14:nvContentPartPr>
              <p14:xfrm>
                <a:off x="6664360" y="152960"/>
                <a:ext cx="177120" cy="332640"/>
              </p14:xfrm>
            </p:contentPart>
          </mc:Choice>
          <mc:Fallback xmlns="">
            <p:pic>
              <p:nvPicPr>
                <p:cNvPr id="16" name="Freihand 15">
                  <a:extLst>
                    <a:ext uri="{FF2B5EF4-FFF2-40B4-BE49-F238E27FC236}">
                      <a16:creationId xmlns:a16="http://schemas.microsoft.com/office/drawing/2014/main" id="{334F2A42-5924-A6AA-526B-FF97ED457C28}"/>
                    </a:ext>
                  </a:extLst>
                </p:cNvPr>
                <p:cNvPicPr/>
                <p:nvPr/>
              </p:nvPicPr>
              <p:blipFill>
                <a:blip r:embed="rId16"/>
                <a:stretch>
                  <a:fillRect/>
                </a:stretch>
              </p:blipFill>
              <p:spPr>
                <a:xfrm>
                  <a:off x="6655360" y="143960"/>
                  <a:ext cx="1947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F10D0EF1-1FEB-356E-8AD3-0656DC3E6057}"/>
                    </a:ext>
                  </a:extLst>
                </p14:cNvPr>
                <p14:cNvContentPartPr/>
                <p14:nvPr/>
              </p14:nvContentPartPr>
              <p14:xfrm>
                <a:off x="6675520" y="235040"/>
                <a:ext cx="189000" cy="115200"/>
              </p14:xfrm>
            </p:contentPart>
          </mc:Choice>
          <mc:Fallback xmlns="">
            <p:pic>
              <p:nvPicPr>
                <p:cNvPr id="17" name="Freihand 16">
                  <a:extLst>
                    <a:ext uri="{FF2B5EF4-FFF2-40B4-BE49-F238E27FC236}">
                      <a16:creationId xmlns:a16="http://schemas.microsoft.com/office/drawing/2014/main" id="{F10D0EF1-1FEB-356E-8AD3-0656DC3E6057}"/>
                    </a:ext>
                  </a:extLst>
                </p:cNvPr>
                <p:cNvPicPr/>
                <p:nvPr/>
              </p:nvPicPr>
              <p:blipFill>
                <a:blip r:embed="rId18"/>
                <a:stretch>
                  <a:fillRect/>
                </a:stretch>
              </p:blipFill>
              <p:spPr>
                <a:xfrm>
                  <a:off x="6666880" y="226040"/>
                  <a:ext cx="206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616A2701-AB9B-D215-5ED0-F111484D36D6}"/>
                    </a:ext>
                  </a:extLst>
                </p14:cNvPr>
                <p14:cNvContentPartPr/>
                <p14:nvPr/>
              </p14:nvContentPartPr>
              <p14:xfrm>
                <a:off x="6914200" y="341240"/>
                <a:ext cx="118440" cy="254520"/>
              </p14:xfrm>
            </p:contentPart>
          </mc:Choice>
          <mc:Fallback xmlns="">
            <p:pic>
              <p:nvPicPr>
                <p:cNvPr id="18" name="Freihand 17">
                  <a:extLst>
                    <a:ext uri="{FF2B5EF4-FFF2-40B4-BE49-F238E27FC236}">
                      <a16:creationId xmlns:a16="http://schemas.microsoft.com/office/drawing/2014/main" id="{616A2701-AB9B-D215-5ED0-F111484D36D6}"/>
                    </a:ext>
                  </a:extLst>
                </p:cNvPr>
                <p:cNvPicPr/>
                <p:nvPr/>
              </p:nvPicPr>
              <p:blipFill>
                <a:blip r:embed="rId20"/>
                <a:stretch>
                  <a:fillRect/>
                </a:stretch>
              </p:blipFill>
              <p:spPr>
                <a:xfrm>
                  <a:off x="6905560" y="332240"/>
                  <a:ext cx="1360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E4584BA2-D595-6897-F3D9-3513F856E82B}"/>
                    </a:ext>
                  </a:extLst>
                </p14:cNvPr>
                <p14:cNvContentPartPr/>
                <p14:nvPr/>
              </p14:nvContentPartPr>
              <p14:xfrm>
                <a:off x="7160080" y="212000"/>
                <a:ext cx="108360" cy="421200"/>
              </p14:xfrm>
            </p:contentPart>
          </mc:Choice>
          <mc:Fallback xmlns="">
            <p:pic>
              <p:nvPicPr>
                <p:cNvPr id="20" name="Freihand 19">
                  <a:extLst>
                    <a:ext uri="{FF2B5EF4-FFF2-40B4-BE49-F238E27FC236}">
                      <a16:creationId xmlns:a16="http://schemas.microsoft.com/office/drawing/2014/main" id="{E4584BA2-D595-6897-F3D9-3513F856E82B}"/>
                    </a:ext>
                  </a:extLst>
                </p:cNvPr>
                <p:cNvPicPr/>
                <p:nvPr/>
              </p:nvPicPr>
              <p:blipFill>
                <a:blip r:embed="rId22"/>
                <a:stretch>
                  <a:fillRect/>
                </a:stretch>
              </p:blipFill>
              <p:spPr>
                <a:xfrm>
                  <a:off x="7151080" y="203000"/>
                  <a:ext cx="1260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AA3C3122-73D5-162B-184C-5E8915B074DC}"/>
                    </a:ext>
                  </a:extLst>
                </p14:cNvPr>
                <p14:cNvContentPartPr/>
                <p14:nvPr/>
              </p14:nvContentPartPr>
              <p14:xfrm>
                <a:off x="7684600" y="268880"/>
                <a:ext cx="9360" cy="70200"/>
              </p14:xfrm>
            </p:contentPart>
          </mc:Choice>
          <mc:Fallback xmlns="">
            <p:pic>
              <p:nvPicPr>
                <p:cNvPr id="22" name="Freihand 21">
                  <a:extLst>
                    <a:ext uri="{FF2B5EF4-FFF2-40B4-BE49-F238E27FC236}">
                      <a16:creationId xmlns:a16="http://schemas.microsoft.com/office/drawing/2014/main" id="{AA3C3122-73D5-162B-184C-5E8915B074DC}"/>
                    </a:ext>
                  </a:extLst>
                </p:cNvPr>
                <p:cNvPicPr/>
                <p:nvPr/>
              </p:nvPicPr>
              <p:blipFill>
                <a:blip r:embed="rId24"/>
                <a:stretch>
                  <a:fillRect/>
                </a:stretch>
              </p:blipFill>
              <p:spPr>
                <a:xfrm>
                  <a:off x="7675960" y="260240"/>
                  <a:ext cx="2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B518EBCD-3407-FC8C-6B6D-346D8BF7457F}"/>
                    </a:ext>
                  </a:extLst>
                </p14:cNvPr>
                <p14:cNvContentPartPr/>
                <p14:nvPr/>
              </p14:nvContentPartPr>
              <p14:xfrm>
                <a:off x="7628440" y="463280"/>
                <a:ext cx="31320" cy="42480"/>
              </p14:xfrm>
            </p:contentPart>
          </mc:Choice>
          <mc:Fallback xmlns="">
            <p:pic>
              <p:nvPicPr>
                <p:cNvPr id="23" name="Freihand 22">
                  <a:extLst>
                    <a:ext uri="{FF2B5EF4-FFF2-40B4-BE49-F238E27FC236}">
                      <a16:creationId xmlns:a16="http://schemas.microsoft.com/office/drawing/2014/main" id="{B518EBCD-3407-FC8C-6B6D-346D8BF7457F}"/>
                    </a:ext>
                  </a:extLst>
                </p:cNvPr>
                <p:cNvPicPr/>
                <p:nvPr/>
              </p:nvPicPr>
              <p:blipFill>
                <a:blip r:embed="rId26"/>
                <a:stretch>
                  <a:fillRect/>
                </a:stretch>
              </p:blipFill>
              <p:spPr>
                <a:xfrm>
                  <a:off x="7619800" y="454280"/>
                  <a:ext cx="48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CE74003C-6463-0B59-AB19-F0AE0D824CFB}"/>
                    </a:ext>
                  </a:extLst>
                </p14:cNvPr>
                <p14:cNvContentPartPr/>
                <p14:nvPr/>
              </p14:nvContentPartPr>
              <p14:xfrm>
                <a:off x="8043520" y="178160"/>
                <a:ext cx="246240" cy="294120"/>
              </p14:xfrm>
            </p:contentPart>
          </mc:Choice>
          <mc:Fallback xmlns="">
            <p:pic>
              <p:nvPicPr>
                <p:cNvPr id="24" name="Freihand 23">
                  <a:extLst>
                    <a:ext uri="{FF2B5EF4-FFF2-40B4-BE49-F238E27FC236}">
                      <a16:creationId xmlns:a16="http://schemas.microsoft.com/office/drawing/2014/main" id="{CE74003C-6463-0B59-AB19-F0AE0D824CFB}"/>
                    </a:ext>
                  </a:extLst>
                </p:cNvPr>
                <p:cNvPicPr/>
                <p:nvPr/>
              </p:nvPicPr>
              <p:blipFill>
                <a:blip r:embed="rId28"/>
                <a:stretch>
                  <a:fillRect/>
                </a:stretch>
              </p:blipFill>
              <p:spPr>
                <a:xfrm>
                  <a:off x="8034880" y="169160"/>
                  <a:ext cx="2638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83D4DDF7-E04E-4169-A734-ACB7265C0A11}"/>
                    </a:ext>
                  </a:extLst>
                </p14:cNvPr>
                <p14:cNvContentPartPr/>
                <p14:nvPr/>
              </p14:nvContentPartPr>
              <p14:xfrm>
                <a:off x="8394880" y="266000"/>
                <a:ext cx="155520" cy="185400"/>
              </p14:xfrm>
            </p:contentPart>
          </mc:Choice>
          <mc:Fallback xmlns="">
            <p:pic>
              <p:nvPicPr>
                <p:cNvPr id="25" name="Freihand 24">
                  <a:extLst>
                    <a:ext uri="{FF2B5EF4-FFF2-40B4-BE49-F238E27FC236}">
                      <a16:creationId xmlns:a16="http://schemas.microsoft.com/office/drawing/2014/main" id="{83D4DDF7-E04E-4169-A734-ACB7265C0A11}"/>
                    </a:ext>
                  </a:extLst>
                </p:cNvPr>
                <p:cNvPicPr/>
                <p:nvPr/>
              </p:nvPicPr>
              <p:blipFill>
                <a:blip r:embed="rId30"/>
                <a:stretch>
                  <a:fillRect/>
                </a:stretch>
              </p:blipFill>
              <p:spPr>
                <a:xfrm>
                  <a:off x="8385880" y="257360"/>
                  <a:ext cx="173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606B51BC-B12E-05DE-2DFB-020D4AAB4C15}"/>
                    </a:ext>
                  </a:extLst>
                </p14:cNvPr>
                <p14:cNvContentPartPr/>
                <p14:nvPr/>
              </p14:nvContentPartPr>
              <p14:xfrm>
                <a:off x="8641480" y="194000"/>
                <a:ext cx="230760" cy="259560"/>
              </p14:xfrm>
            </p:contentPart>
          </mc:Choice>
          <mc:Fallback xmlns="">
            <p:pic>
              <p:nvPicPr>
                <p:cNvPr id="26" name="Freihand 25">
                  <a:extLst>
                    <a:ext uri="{FF2B5EF4-FFF2-40B4-BE49-F238E27FC236}">
                      <a16:creationId xmlns:a16="http://schemas.microsoft.com/office/drawing/2014/main" id="{606B51BC-B12E-05DE-2DFB-020D4AAB4C15}"/>
                    </a:ext>
                  </a:extLst>
                </p:cNvPr>
                <p:cNvPicPr/>
                <p:nvPr/>
              </p:nvPicPr>
              <p:blipFill>
                <a:blip r:embed="rId32"/>
                <a:stretch>
                  <a:fillRect/>
                </a:stretch>
              </p:blipFill>
              <p:spPr>
                <a:xfrm>
                  <a:off x="8632840" y="185000"/>
                  <a:ext cx="248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BBC5E30-EF96-3A17-BAEF-B07129C76E05}"/>
                    </a:ext>
                  </a:extLst>
                </p14:cNvPr>
                <p14:cNvContentPartPr/>
                <p14:nvPr/>
              </p14:nvContentPartPr>
              <p14:xfrm>
                <a:off x="8649040" y="232880"/>
                <a:ext cx="119520" cy="28080"/>
              </p14:xfrm>
            </p:contentPart>
          </mc:Choice>
          <mc:Fallback xmlns="">
            <p:pic>
              <p:nvPicPr>
                <p:cNvPr id="27" name="Freihand 26">
                  <a:extLst>
                    <a:ext uri="{FF2B5EF4-FFF2-40B4-BE49-F238E27FC236}">
                      <a16:creationId xmlns:a16="http://schemas.microsoft.com/office/drawing/2014/main" id="{ABBC5E30-EF96-3A17-BAEF-B07129C76E05}"/>
                    </a:ext>
                  </a:extLst>
                </p:cNvPr>
                <p:cNvPicPr/>
                <p:nvPr/>
              </p:nvPicPr>
              <p:blipFill>
                <a:blip r:embed="rId34"/>
                <a:stretch>
                  <a:fillRect/>
                </a:stretch>
              </p:blipFill>
              <p:spPr>
                <a:xfrm>
                  <a:off x="8640040" y="224240"/>
                  <a:ext cx="137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3D70984-2182-7206-7CB7-5EA8F492462C}"/>
                    </a:ext>
                  </a:extLst>
                </p14:cNvPr>
                <p14:cNvContentPartPr/>
                <p14:nvPr/>
              </p14:nvContentPartPr>
              <p14:xfrm>
                <a:off x="9009040" y="152240"/>
                <a:ext cx="117000" cy="371880"/>
              </p14:xfrm>
            </p:contentPart>
          </mc:Choice>
          <mc:Fallback xmlns="">
            <p:pic>
              <p:nvPicPr>
                <p:cNvPr id="29" name="Freihand 28">
                  <a:extLst>
                    <a:ext uri="{FF2B5EF4-FFF2-40B4-BE49-F238E27FC236}">
                      <a16:creationId xmlns:a16="http://schemas.microsoft.com/office/drawing/2014/main" id="{D3D70984-2182-7206-7CB7-5EA8F492462C}"/>
                    </a:ext>
                  </a:extLst>
                </p:cNvPr>
                <p:cNvPicPr/>
                <p:nvPr/>
              </p:nvPicPr>
              <p:blipFill>
                <a:blip r:embed="rId36"/>
                <a:stretch>
                  <a:fillRect/>
                </a:stretch>
              </p:blipFill>
              <p:spPr>
                <a:xfrm>
                  <a:off x="9000040" y="143600"/>
                  <a:ext cx="134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3FE6D658-8C46-B4FC-8CE4-55870162F814}"/>
                    </a:ext>
                  </a:extLst>
                </p14:cNvPr>
                <p14:cNvContentPartPr/>
                <p14:nvPr/>
              </p14:nvContentPartPr>
              <p14:xfrm>
                <a:off x="9218920" y="117320"/>
                <a:ext cx="174960" cy="284400"/>
              </p14:xfrm>
            </p:contentPart>
          </mc:Choice>
          <mc:Fallback xmlns="">
            <p:pic>
              <p:nvPicPr>
                <p:cNvPr id="30" name="Freihand 29">
                  <a:extLst>
                    <a:ext uri="{FF2B5EF4-FFF2-40B4-BE49-F238E27FC236}">
                      <a16:creationId xmlns:a16="http://schemas.microsoft.com/office/drawing/2014/main" id="{3FE6D658-8C46-B4FC-8CE4-55870162F814}"/>
                    </a:ext>
                  </a:extLst>
                </p:cNvPr>
                <p:cNvPicPr/>
                <p:nvPr/>
              </p:nvPicPr>
              <p:blipFill>
                <a:blip r:embed="rId38"/>
                <a:stretch>
                  <a:fillRect/>
                </a:stretch>
              </p:blipFill>
              <p:spPr>
                <a:xfrm>
                  <a:off x="9210280" y="108320"/>
                  <a:ext cx="192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315AF39A-7B16-ADF4-9F8E-03B96FCE648E}"/>
                    </a:ext>
                  </a:extLst>
                </p14:cNvPr>
                <p14:cNvContentPartPr/>
                <p14:nvPr/>
              </p14:nvContentPartPr>
              <p14:xfrm>
                <a:off x="9495760" y="119120"/>
                <a:ext cx="46800" cy="250560"/>
              </p14:xfrm>
            </p:contentPart>
          </mc:Choice>
          <mc:Fallback xmlns="">
            <p:pic>
              <p:nvPicPr>
                <p:cNvPr id="31" name="Freihand 30">
                  <a:extLst>
                    <a:ext uri="{FF2B5EF4-FFF2-40B4-BE49-F238E27FC236}">
                      <a16:creationId xmlns:a16="http://schemas.microsoft.com/office/drawing/2014/main" id="{315AF39A-7B16-ADF4-9F8E-03B96FCE648E}"/>
                    </a:ext>
                  </a:extLst>
                </p:cNvPr>
                <p:cNvPicPr/>
                <p:nvPr/>
              </p:nvPicPr>
              <p:blipFill>
                <a:blip r:embed="rId40"/>
                <a:stretch>
                  <a:fillRect/>
                </a:stretch>
              </p:blipFill>
              <p:spPr>
                <a:xfrm>
                  <a:off x="9486760" y="110480"/>
                  <a:ext cx="64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A75D82B9-5347-F852-9FB8-84AD383BD5D8}"/>
                    </a:ext>
                  </a:extLst>
                </p14:cNvPr>
                <p14:cNvContentPartPr/>
                <p14:nvPr/>
              </p14:nvContentPartPr>
              <p14:xfrm>
                <a:off x="9469480" y="216680"/>
                <a:ext cx="94320" cy="50760"/>
              </p14:xfrm>
            </p:contentPart>
          </mc:Choice>
          <mc:Fallback xmlns="">
            <p:pic>
              <p:nvPicPr>
                <p:cNvPr id="32" name="Freihand 31">
                  <a:extLst>
                    <a:ext uri="{FF2B5EF4-FFF2-40B4-BE49-F238E27FC236}">
                      <a16:creationId xmlns:a16="http://schemas.microsoft.com/office/drawing/2014/main" id="{A75D82B9-5347-F852-9FB8-84AD383BD5D8}"/>
                    </a:ext>
                  </a:extLst>
                </p:cNvPr>
                <p:cNvPicPr/>
                <p:nvPr/>
              </p:nvPicPr>
              <p:blipFill>
                <a:blip r:embed="rId42"/>
                <a:stretch>
                  <a:fillRect/>
                </a:stretch>
              </p:blipFill>
              <p:spPr>
                <a:xfrm>
                  <a:off x="9460480" y="207680"/>
                  <a:ext cx="111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52891E9E-E3BA-DA3E-AB3C-B166E4176DF8}"/>
                    </a:ext>
                  </a:extLst>
                </p14:cNvPr>
                <p14:cNvContentPartPr/>
                <p14:nvPr/>
              </p14:nvContentPartPr>
              <p14:xfrm>
                <a:off x="9659200" y="397040"/>
                <a:ext cx="8640" cy="15480"/>
              </p14:xfrm>
            </p:contentPart>
          </mc:Choice>
          <mc:Fallback xmlns="">
            <p:pic>
              <p:nvPicPr>
                <p:cNvPr id="33" name="Freihand 32">
                  <a:extLst>
                    <a:ext uri="{FF2B5EF4-FFF2-40B4-BE49-F238E27FC236}">
                      <a16:creationId xmlns:a16="http://schemas.microsoft.com/office/drawing/2014/main" id="{52891E9E-E3BA-DA3E-AB3C-B166E4176DF8}"/>
                    </a:ext>
                  </a:extLst>
                </p:cNvPr>
                <p:cNvPicPr/>
                <p:nvPr/>
              </p:nvPicPr>
              <p:blipFill>
                <a:blip r:embed="rId44"/>
                <a:stretch>
                  <a:fillRect/>
                </a:stretch>
              </p:blipFill>
              <p:spPr>
                <a:xfrm>
                  <a:off x="9650200" y="388040"/>
                  <a:ext cx="2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AB4BEF96-E552-B198-83D2-BE43F5855714}"/>
                    </a:ext>
                  </a:extLst>
                </p14:cNvPr>
                <p14:cNvContentPartPr/>
                <p14:nvPr/>
              </p14:nvContentPartPr>
              <p14:xfrm>
                <a:off x="5602720" y="813200"/>
                <a:ext cx="245160" cy="180720"/>
              </p14:xfrm>
            </p:contentPart>
          </mc:Choice>
          <mc:Fallback xmlns="">
            <p:pic>
              <p:nvPicPr>
                <p:cNvPr id="35" name="Freihand 34">
                  <a:extLst>
                    <a:ext uri="{FF2B5EF4-FFF2-40B4-BE49-F238E27FC236}">
                      <a16:creationId xmlns:a16="http://schemas.microsoft.com/office/drawing/2014/main" id="{AB4BEF96-E552-B198-83D2-BE43F5855714}"/>
                    </a:ext>
                  </a:extLst>
                </p:cNvPr>
                <p:cNvPicPr/>
                <p:nvPr/>
              </p:nvPicPr>
              <p:blipFill>
                <a:blip r:embed="rId46"/>
                <a:stretch>
                  <a:fillRect/>
                </a:stretch>
              </p:blipFill>
              <p:spPr>
                <a:xfrm>
                  <a:off x="5593720" y="804200"/>
                  <a:ext cx="262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45767508-C8FA-BFBD-9295-18ED0264ECE2}"/>
                    </a:ext>
                  </a:extLst>
                </p14:cNvPr>
                <p14:cNvContentPartPr/>
                <p14:nvPr/>
              </p14:nvContentPartPr>
              <p14:xfrm>
                <a:off x="6048760" y="844880"/>
                <a:ext cx="185040" cy="38880"/>
              </p14:xfrm>
            </p:contentPart>
          </mc:Choice>
          <mc:Fallback xmlns="">
            <p:pic>
              <p:nvPicPr>
                <p:cNvPr id="36" name="Freihand 35">
                  <a:extLst>
                    <a:ext uri="{FF2B5EF4-FFF2-40B4-BE49-F238E27FC236}">
                      <a16:creationId xmlns:a16="http://schemas.microsoft.com/office/drawing/2014/main" id="{45767508-C8FA-BFBD-9295-18ED0264ECE2}"/>
                    </a:ext>
                  </a:extLst>
                </p:cNvPr>
                <p:cNvPicPr/>
                <p:nvPr/>
              </p:nvPicPr>
              <p:blipFill>
                <a:blip r:embed="rId48"/>
                <a:stretch>
                  <a:fillRect/>
                </a:stretch>
              </p:blipFill>
              <p:spPr>
                <a:xfrm>
                  <a:off x="6039760" y="835880"/>
                  <a:ext cx="20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46EF186-0589-D9B1-3B78-486F8BC26726}"/>
                    </a:ext>
                  </a:extLst>
                </p14:cNvPr>
                <p14:cNvContentPartPr/>
                <p14:nvPr/>
              </p14:nvContentPartPr>
              <p14:xfrm>
                <a:off x="6089080" y="929120"/>
                <a:ext cx="132120" cy="30600"/>
              </p14:xfrm>
            </p:contentPart>
          </mc:Choice>
          <mc:Fallback xmlns="">
            <p:pic>
              <p:nvPicPr>
                <p:cNvPr id="37" name="Freihand 36">
                  <a:extLst>
                    <a:ext uri="{FF2B5EF4-FFF2-40B4-BE49-F238E27FC236}">
                      <a16:creationId xmlns:a16="http://schemas.microsoft.com/office/drawing/2014/main" id="{946EF186-0589-D9B1-3B78-486F8BC26726}"/>
                    </a:ext>
                  </a:extLst>
                </p:cNvPr>
                <p:cNvPicPr/>
                <p:nvPr/>
              </p:nvPicPr>
              <p:blipFill>
                <a:blip r:embed="rId50"/>
                <a:stretch>
                  <a:fillRect/>
                </a:stretch>
              </p:blipFill>
              <p:spPr>
                <a:xfrm>
                  <a:off x="6080440" y="920480"/>
                  <a:ext cx="149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BEED33C8-2B4B-60D9-EA74-4756FDC4947E}"/>
                    </a:ext>
                  </a:extLst>
                </p14:cNvPr>
                <p14:cNvContentPartPr/>
                <p14:nvPr/>
              </p14:nvContentPartPr>
              <p14:xfrm>
                <a:off x="6361240" y="808880"/>
                <a:ext cx="203400" cy="258480"/>
              </p14:xfrm>
            </p:contentPart>
          </mc:Choice>
          <mc:Fallback xmlns="">
            <p:pic>
              <p:nvPicPr>
                <p:cNvPr id="38" name="Freihand 37">
                  <a:extLst>
                    <a:ext uri="{FF2B5EF4-FFF2-40B4-BE49-F238E27FC236}">
                      <a16:creationId xmlns:a16="http://schemas.microsoft.com/office/drawing/2014/main" id="{BEED33C8-2B4B-60D9-EA74-4756FDC4947E}"/>
                    </a:ext>
                  </a:extLst>
                </p:cNvPr>
                <p:cNvPicPr/>
                <p:nvPr/>
              </p:nvPicPr>
              <p:blipFill>
                <a:blip r:embed="rId52"/>
                <a:stretch>
                  <a:fillRect/>
                </a:stretch>
              </p:blipFill>
              <p:spPr>
                <a:xfrm>
                  <a:off x="6352240" y="800240"/>
                  <a:ext cx="221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75E72B4A-A423-0B0F-75A8-013BD480DA2E}"/>
                    </a:ext>
                  </a:extLst>
                </p14:cNvPr>
                <p14:cNvContentPartPr/>
                <p14:nvPr/>
              </p14:nvContentPartPr>
              <p14:xfrm>
                <a:off x="6605320" y="899240"/>
                <a:ext cx="110160" cy="176400"/>
              </p14:xfrm>
            </p:contentPart>
          </mc:Choice>
          <mc:Fallback xmlns="">
            <p:pic>
              <p:nvPicPr>
                <p:cNvPr id="39" name="Freihand 38">
                  <a:extLst>
                    <a:ext uri="{FF2B5EF4-FFF2-40B4-BE49-F238E27FC236}">
                      <a16:creationId xmlns:a16="http://schemas.microsoft.com/office/drawing/2014/main" id="{75E72B4A-A423-0B0F-75A8-013BD480DA2E}"/>
                    </a:ext>
                  </a:extLst>
                </p:cNvPr>
                <p:cNvPicPr/>
                <p:nvPr/>
              </p:nvPicPr>
              <p:blipFill>
                <a:blip r:embed="rId54"/>
                <a:stretch>
                  <a:fillRect/>
                </a:stretch>
              </p:blipFill>
              <p:spPr>
                <a:xfrm>
                  <a:off x="6596680" y="890600"/>
                  <a:ext cx="12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FF7DACB7-F9AC-07F1-6340-58D561D33173}"/>
                    </a:ext>
                  </a:extLst>
                </p14:cNvPr>
                <p14:cNvContentPartPr/>
                <p14:nvPr/>
              </p14:nvContentPartPr>
              <p14:xfrm>
                <a:off x="6849760" y="831920"/>
                <a:ext cx="55080" cy="157320"/>
              </p14:xfrm>
            </p:contentPart>
          </mc:Choice>
          <mc:Fallback xmlns="">
            <p:pic>
              <p:nvPicPr>
                <p:cNvPr id="40" name="Freihand 39">
                  <a:extLst>
                    <a:ext uri="{FF2B5EF4-FFF2-40B4-BE49-F238E27FC236}">
                      <a16:creationId xmlns:a16="http://schemas.microsoft.com/office/drawing/2014/main" id="{FF7DACB7-F9AC-07F1-6340-58D561D33173}"/>
                    </a:ext>
                  </a:extLst>
                </p:cNvPr>
                <p:cNvPicPr/>
                <p:nvPr/>
              </p:nvPicPr>
              <p:blipFill>
                <a:blip r:embed="rId56"/>
                <a:stretch>
                  <a:fillRect/>
                </a:stretch>
              </p:blipFill>
              <p:spPr>
                <a:xfrm>
                  <a:off x="6840760" y="823280"/>
                  <a:ext cx="72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AC649F08-8D0F-A25E-B86F-53CA453895C9}"/>
                    </a:ext>
                  </a:extLst>
                </p14:cNvPr>
                <p14:cNvContentPartPr/>
                <p14:nvPr/>
              </p14:nvContentPartPr>
              <p14:xfrm>
                <a:off x="6830680" y="813920"/>
                <a:ext cx="158040" cy="132840"/>
              </p14:xfrm>
            </p:contentPart>
          </mc:Choice>
          <mc:Fallback xmlns="">
            <p:pic>
              <p:nvPicPr>
                <p:cNvPr id="41" name="Freihand 40">
                  <a:extLst>
                    <a:ext uri="{FF2B5EF4-FFF2-40B4-BE49-F238E27FC236}">
                      <a16:creationId xmlns:a16="http://schemas.microsoft.com/office/drawing/2014/main" id="{AC649F08-8D0F-A25E-B86F-53CA453895C9}"/>
                    </a:ext>
                  </a:extLst>
                </p:cNvPr>
                <p:cNvPicPr/>
                <p:nvPr/>
              </p:nvPicPr>
              <p:blipFill>
                <a:blip r:embed="rId58"/>
                <a:stretch>
                  <a:fillRect/>
                </a:stretch>
              </p:blipFill>
              <p:spPr>
                <a:xfrm>
                  <a:off x="6822040" y="804920"/>
                  <a:ext cx="175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ED053BD-BCE5-C5D7-86DB-C54105C37761}"/>
                    </a:ext>
                  </a:extLst>
                </p14:cNvPr>
                <p14:cNvContentPartPr/>
                <p14:nvPr/>
              </p14:nvContentPartPr>
              <p14:xfrm>
                <a:off x="6985840" y="908600"/>
                <a:ext cx="145440" cy="177480"/>
              </p14:xfrm>
            </p:contentPart>
          </mc:Choice>
          <mc:Fallback xmlns="">
            <p:pic>
              <p:nvPicPr>
                <p:cNvPr id="42" name="Freihand 41">
                  <a:extLst>
                    <a:ext uri="{FF2B5EF4-FFF2-40B4-BE49-F238E27FC236}">
                      <a16:creationId xmlns:a16="http://schemas.microsoft.com/office/drawing/2014/main" id="{7ED053BD-BCE5-C5D7-86DB-C54105C37761}"/>
                    </a:ext>
                  </a:extLst>
                </p:cNvPr>
                <p:cNvPicPr/>
                <p:nvPr/>
              </p:nvPicPr>
              <p:blipFill>
                <a:blip r:embed="rId60"/>
                <a:stretch>
                  <a:fillRect/>
                </a:stretch>
              </p:blipFill>
              <p:spPr>
                <a:xfrm>
                  <a:off x="6976840" y="899600"/>
                  <a:ext cx="163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3AD35FB2-3425-D93D-7189-2709E42D767F}"/>
                    </a:ext>
                  </a:extLst>
                </p14:cNvPr>
                <p14:cNvContentPartPr/>
                <p14:nvPr/>
              </p14:nvContentPartPr>
              <p14:xfrm>
                <a:off x="7218760" y="837680"/>
                <a:ext cx="38160" cy="153000"/>
              </p14:xfrm>
            </p:contentPart>
          </mc:Choice>
          <mc:Fallback xmlns="">
            <p:pic>
              <p:nvPicPr>
                <p:cNvPr id="44" name="Freihand 43">
                  <a:extLst>
                    <a:ext uri="{FF2B5EF4-FFF2-40B4-BE49-F238E27FC236}">
                      <a16:creationId xmlns:a16="http://schemas.microsoft.com/office/drawing/2014/main" id="{3AD35FB2-3425-D93D-7189-2709E42D767F}"/>
                    </a:ext>
                  </a:extLst>
                </p:cNvPr>
                <p:cNvPicPr/>
                <p:nvPr/>
              </p:nvPicPr>
              <p:blipFill>
                <a:blip r:embed="rId62"/>
                <a:stretch>
                  <a:fillRect/>
                </a:stretch>
              </p:blipFill>
              <p:spPr>
                <a:xfrm>
                  <a:off x="7209760" y="829040"/>
                  <a:ext cx="55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078F93C2-6E59-828D-8811-9135005F2203}"/>
                    </a:ext>
                  </a:extLst>
                </p14:cNvPr>
                <p14:cNvContentPartPr/>
                <p14:nvPr/>
              </p14:nvContentPartPr>
              <p14:xfrm>
                <a:off x="7165480" y="890240"/>
                <a:ext cx="192240" cy="16920"/>
              </p14:xfrm>
            </p:contentPart>
          </mc:Choice>
          <mc:Fallback xmlns="">
            <p:pic>
              <p:nvPicPr>
                <p:cNvPr id="45" name="Freihand 44">
                  <a:extLst>
                    <a:ext uri="{FF2B5EF4-FFF2-40B4-BE49-F238E27FC236}">
                      <a16:creationId xmlns:a16="http://schemas.microsoft.com/office/drawing/2014/main" id="{078F93C2-6E59-828D-8811-9135005F2203}"/>
                    </a:ext>
                  </a:extLst>
                </p:cNvPr>
                <p:cNvPicPr/>
                <p:nvPr/>
              </p:nvPicPr>
              <p:blipFill>
                <a:blip r:embed="rId64"/>
                <a:stretch>
                  <a:fillRect/>
                </a:stretch>
              </p:blipFill>
              <p:spPr>
                <a:xfrm>
                  <a:off x="7156840" y="881240"/>
                  <a:ext cx="209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D63E80C2-25D5-7C86-9D37-2AE8EE3C9903}"/>
                    </a:ext>
                  </a:extLst>
                </p14:cNvPr>
                <p14:cNvContentPartPr/>
                <p14:nvPr/>
              </p14:nvContentPartPr>
              <p14:xfrm>
                <a:off x="7408120" y="839840"/>
                <a:ext cx="150120" cy="288360"/>
              </p14:xfrm>
            </p:contentPart>
          </mc:Choice>
          <mc:Fallback xmlns="">
            <p:pic>
              <p:nvPicPr>
                <p:cNvPr id="46" name="Freihand 45">
                  <a:extLst>
                    <a:ext uri="{FF2B5EF4-FFF2-40B4-BE49-F238E27FC236}">
                      <a16:creationId xmlns:a16="http://schemas.microsoft.com/office/drawing/2014/main" id="{D63E80C2-25D5-7C86-9D37-2AE8EE3C9903}"/>
                    </a:ext>
                  </a:extLst>
                </p:cNvPr>
                <p:cNvPicPr/>
                <p:nvPr/>
              </p:nvPicPr>
              <p:blipFill>
                <a:blip r:embed="rId66"/>
                <a:stretch>
                  <a:fillRect/>
                </a:stretch>
              </p:blipFill>
              <p:spPr>
                <a:xfrm>
                  <a:off x="7399480" y="830840"/>
                  <a:ext cx="167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9235A912-5F21-DFDD-6053-CC19142224EC}"/>
                    </a:ext>
                  </a:extLst>
                </p14:cNvPr>
                <p14:cNvContentPartPr/>
                <p14:nvPr/>
              </p14:nvContentPartPr>
              <p14:xfrm>
                <a:off x="7611520" y="956840"/>
                <a:ext cx="107640" cy="162000"/>
              </p14:xfrm>
            </p:contentPart>
          </mc:Choice>
          <mc:Fallback xmlns="">
            <p:pic>
              <p:nvPicPr>
                <p:cNvPr id="47" name="Freihand 46">
                  <a:extLst>
                    <a:ext uri="{FF2B5EF4-FFF2-40B4-BE49-F238E27FC236}">
                      <a16:creationId xmlns:a16="http://schemas.microsoft.com/office/drawing/2014/main" id="{9235A912-5F21-DFDD-6053-CC19142224EC}"/>
                    </a:ext>
                  </a:extLst>
                </p:cNvPr>
                <p:cNvPicPr/>
                <p:nvPr/>
              </p:nvPicPr>
              <p:blipFill>
                <a:blip r:embed="rId68"/>
                <a:stretch>
                  <a:fillRect/>
                </a:stretch>
              </p:blipFill>
              <p:spPr>
                <a:xfrm>
                  <a:off x="7602880" y="948200"/>
                  <a:ext cx="125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3AA9FDDD-1627-1006-62A6-2BC5826D4076}"/>
                    </a:ext>
                  </a:extLst>
                </p14:cNvPr>
                <p14:cNvContentPartPr/>
                <p14:nvPr/>
              </p14:nvContentPartPr>
              <p14:xfrm>
                <a:off x="7758400" y="814280"/>
                <a:ext cx="144720" cy="236880"/>
              </p14:xfrm>
            </p:contentPart>
          </mc:Choice>
          <mc:Fallback xmlns="">
            <p:pic>
              <p:nvPicPr>
                <p:cNvPr id="48" name="Freihand 47">
                  <a:extLst>
                    <a:ext uri="{FF2B5EF4-FFF2-40B4-BE49-F238E27FC236}">
                      <a16:creationId xmlns:a16="http://schemas.microsoft.com/office/drawing/2014/main" id="{3AA9FDDD-1627-1006-62A6-2BC5826D4076}"/>
                    </a:ext>
                  </a:extLst>
                </p:cNvPr>
                <p:cNvPicPr/>
                <p:nvPr/>
              </p:nvPicPr>
              <p:blipFill>
                <a:blip r:embed="rId70"/>
                <a:stretch>
                  <a:fillRect/>
                </a:stretch>
              </p:blipFill>
              <p:spPr>
                <a:xfrm>
                  <a:off x="7749760" y="805640"/>
                  <a:ext cx="162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EECAD0FC-C737-C897-97A1-38E61FB7EA9F}"/>
                    </a:ext>
                  </a:extLst>
                </p14:cNvPr>
                <p14:cNvContentPartPr/>
                <p14:nvPr/>
              </p14:nvContentPartPr>
              <p14:xfrm>
                <a:off x="7795480" y="881240"/>
                <a:ext cx="100080" cy="97560"/>
              </p14:xfrm>
            </p:contentPart>
          </mc:Choice>
          <mc:Fallback xmlns="">
            <p:pic>
              <p:nvPicPr>
                <p:cNvPr id="49" name="Freihand 48">
                  <a:extLst>
                    <a:ext uri="{FF2B5EF4-FFF2-40B4-BE49-F238E27FC236}">
                      <a16:creationId xmlns:a16="http://schemas.microsoft.com/office/drawing/2014/main" id="{EECAD0FC-C737-C897-97A1-38E61FB7EA9F}"/>
                    </a:ext>
                  </a:extLst>
                </p:cNvPr>
                <p:cNvPicPr/>
                <p:nvPr/>
              </p:nvPicPr>
              <p:blipFill>
                <a:blip r:embed="rId72"/>
                <a:stretch>
                  <a:fillRect/>
                </a:stretch>
              </p:blipFill>
              <p:spPr>
                <a:xfrm>
                  <a:off x="7786840" y="872600"/>
                  <a:ext cx="117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105888C1-E24B-232F-03B1-16B6F5044B85}"/>
                    </a:ext>
                  </a:extLst>
                </p14:cNvPr>
                <p14:cNvContentPartPr/>
                <p14:nvPr/>
              </p14:nvContentPartPr>
              <p14:xfrm>
                <a:off x="7968280" y="983840"/>
                <a:ext cx="127440" cy="173880"/>
              </p14:xfrm>
            </p:contentPart>
          </mc:Choice>
          <mc:Fallback xmlns="">
            <p:pic>
              <p:nvPicPr>
                <p:cNvPr id="50" name="Freihand 49">
                  <a:extLst>
                    <a:ext uri="{FF2B5EF4-FFF2-40B4-BE49-F238E27FC236}">
                      <a16:creationId xmlns:a16="http://schemas.microsoft.com/office/drawing/2014/main" id="{105888C1-E24B-232F-03B1-16B6F5044B85}"/>
                    </a:ext>
                  </a:extLst>
                </p:cNvPr>
                <p:cNvPicPr/>
                <p:nvPr/>
              </p:nvPicPr>
              <p:blipFill>
                <a:blip r:embed="rId74"/>
                <a:stretch>
                  <a:fillRect/>
                </a:stretch>
              </p:blipFill>
              <p:spPr>
                <a:xfrm>
                  <a:off x="7959640" y="974840"/>
                  <a:ext cx="145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712116D8-04C0-1AE6-A747-CF8A49A03E43}"/>
                    </a:ext>
                  </a:extLst>
                </p14:cNvPr>
                <p14:cNvContentPartPr/>
                <p14:nvPr/>
              </p14:nvContentPartPr>
              <p14:xfrm>
                <a:off x="8274280" y="867920"/>
                <a:ext cx="8640" cy="23760"/>
              </p14:xfrm>
            </p:contentPart>
          </mc:Choice>
          <mc:Fallback xmlns="">
            <p:pic>
              <p:nvPicPr>
                <p:cNvPr id="51" name="Freihand 50">
                  <a:extLst>
                    <a:ext uri="{FF2B5EF4-FFF2-40B4-BE49-F238E27FC236}">
                      <a16:creationId xmlns:a16="http://schemas.microsoft.com/office/drawing/2014/main" id="{712116D8-04C0-1AE6-A747-CF8A49A03E43}"/>
                    </a:ext>
                  </a:extLst>
                </p:cNvPr>
                <p:cNvPicPr/>
                <p:nvPr/>
              </p:nvPicPr>
              <p:blipFill>
                <a:blip r:embed="rId76"/>
                <a:stretch>
                  <a:fillRect/>
                </a:stretch>
              </p:blipFill>
              <p:spPr>
                <a:xfrm>
                  <a:off x="8265640" y="859280"/>
                  <a:ext cx="26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D12098AC-1B0A-6AB1-E3A1-0EC19830BEE9}"/>
                    </a:ext>
                  </a:extLst>
                </p14:cNvPr>
                <p14:cNvContentPartPr/>
                <p14:nvPr/>
              </p14:nvContentPartPr>
              <p14:xfrm>
                <a:off x="8253400" y="1029560"/>
                <a:ext cx="21960" cy="37440"/>
              </p14:xfrm>
            </p:contentPart>
          </mc:Choice>
          <mc:Fallback xmlns="">
            <p:pic>
              <p:nvPicPr>
                <p:cNvPr id="52" name="Freihand 51">
                  <a:extLst>
                    <a:ext uri="{FF2B5EF4-FFF2-40B4-BE49-F238E27FC236}">
                      <a16:creationId xmlns:a16="http://schemas.microsoft.com/office/drawing/2014/main" id="{D12098AC-1B0A-6AB1-E3A1-0EC19830BEE9}"/>
                    </a:ext>
                  </a:extLst>
                </p:cNvPr>
                <p:cNvPicPr/>
                <p:nvPr/>
              </p:nvPicPr>
              <p:blipFill>
                <a:blip r:embed="rId78"/>
                <a:stretch>
                  <a:fillRect/>
                </a:stretch>
              </p:blipFill>
              <p:spPr>
                <a:xfrm>
                  <a:off x="8244760" y="1020560"/>
                  <a:ext cx="39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036F71AB-F45F-B1E0-B207-B1BD6FBB4CBA}"/>
                    </a:ext>
                  </a:extLst>
                </p14:cNvPr>
                <p14:cNvContentPartPr/>
                <p14:nvPr/>
              </p14:nvContentPartPr>
              <p14:xfrm>
                <a:off x="8686120" y="789080"/>
                <a:ext cx="13680" cy="161280"/>
              </p14:xfrm>
            </p:contentPart>
          </mc:Choice>
          <mc:Fallback xmlns="">
            <p:pic>
              <p:nvPicPr>
                <p:cNvPr id="53" name="Freihand 52">
                  <a:extLst>
                    <a:ext uri="{FF2B5EF4-FFF2-40B4-BE49-F238E27FC236}">
                      <a16:creationId xmlns:a16="http://schemas.microsoft.com/office/drawing/2014/main" id="{036F71AB-F45F-B1E0-B207-B1BD6FBB4CBA}"/>
                    </a:ext>
                  </a:extLst>
                </p:cNvPr>
                <p:cNvPicPr/>
                <p:nvPr/>
              </p:nvPicPr>
              <p:blipFill>
                <a:blip r:embed="rId80"/>
                <a:stretch>
                  <a:fillRect/>
                </a:stretch>
              </p:blipFill>
              <p:spPr>
                <a:xfrm>
                  <a:off x="8677120" y="780440"/>
                  <a:ext cx="31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84EDDBC1-60A1-60DA-01A7-1259F0382DB6}"/>
                    </a:ext>
                  </a:extLst>
                </p14:cNvPr>
                <p14:cNvContentPartPr/>
                <p14:nvPr/>
              </p14:nvContentPartPr>
              <p14:xfrm>
                <a:off x="8556160" y="743000"/>
                <a:ext cx="290520" cy="369000"/>
              </p14:xfrm>
            </p:contentPart>
          </mc:Choice>
          <mc:Fallback xmlns="">
            <p:pic>
              <p:nvPicPr>
                <p:cNvPr id="54" name="Freihand 53">
                  <a:extLst>
                    <a:ext uri="{FF2B5EF4-FFF2-40B4-BE49-F238E27FC236}">
                      <a16:creationId xmlns:a16="http://schemas.microsoft.com/office/drawing/2014/main" id="{84EDDBC1-60A1-60DA-01A7-1259F0382DB6}"/>
                    </a:ext>
                  </a:extLst>
                </p:cNvPr>
                <p:cNvPicPr/>
                <p:nvPr/>
              </p:nvPicPr>
              <p:blipFill>
                <a:blip r:embed="rId82"/>
                <a:stretch>
                  <a:fillRect/>
                </a:stretch>
              </p:blipFill>
              <p:spPr>
                <a:xfrm>
                  <a:off x="8547520" y="734000"/>
                  <a:ext cx="308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C0E60CD3-91BF-2079-F43C-84BF3D0B671B}"/>
                    </a:ext>
                  </a:extLst>
                </p14:cNvPr>
                <p14:cNvContentPartPr/>
                <p14:nvPr/>
              </p14:nvContentPartPr>
              <p14:xfrm>
                <a:off x="8870440" y="947120"/>
                <a:ext cx="174960" cy="168480"/>
              </p14:xfrm>
            </p:contentPart>
          </mc:Choice>
          <mc:Fallback xmlns="">
            <p:pic>
              <p:nvPicPr>
                <p:cNvPr id="55" name="Freihand 54">
                  <a:extLst>
                    <a:ext uri="{FF2B5EF4-FFF2-40B4-BE49-F238E27FC236}">
                      <a16:creationId xmlns:a16="http://schemas.microsoft.com/office/drawing/2014/main" id="{C0E60CD3-91BF-2079-F43C-84BF3D0B671B}"/>
                    </a:ext>
                  </a:extLst>
                </p:cNvPr>
                <p:cNvPicPr/>
                <p:nvPr/>
              </p:nvPicPr>
              <p:blipFill>
                <a:blip r:embed="rId84"/>
                <a:stretch>
                  <a:fillRect/>
                </a:stretch>
              </p:blipFill>
              <p:spPr>
                <a:xfrm>
                  <a:off x="8861800" y="938120"/>
                  <a:ext cx="192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02B579CD-509C-DF80-747C-887B014E06CF}"/>
                    </a:ext>
                  </a:extLst>
                </p14:cNvPr>
                <p14:cNvContentPartPr/>
                <p14:nvPr/>
              </p14:nvContentPartPr>
              <p14:xfrm>
                <a:off x="9077440" y="727880"/>
                <a:ext cx="259200" cy="349560"/>
              </p14:xfrm>
            </p:contentPart>
          </mc:Choice>
          <mc:Fallback xmlns="">
            <p:pic>
              <p:nvPicPr>
                <p:cNvPr id="56" name="Freihand 55">
                  <a:extLst>
                    <a:ext uri="{FF2B5EF4-FFF2-40B4-BE49-F238E27FC236}">
                      <a16:creationId xmlns:a16="http://schemas.microsoft.com/office/drawing/2014/main" id="{02B579CD-509C-DF80-747C-887B014E06CF}"/>
                    </a:ext>
                  </a:extLst>
                </p:cNvPr>
                <p:cNvPicPr/>
                <p:nvPr/>
              </p:nvPicPr>
              <p:blipFill>
                <a:blip r:embed="rId86"/>
                <a:stretch>
                  <a:fillRect/>
                </a:stretch>
              </p:blipFill>
              <p:spPr>
                <a:xfrm>
                  <a:off x="9068800" y="719240"/>
                  <a:ext cx="2768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F07CA1C-01B6-3C87-F1D1-F740C31BBD49}"/>
                    </a:ext>
                  </a:extLst>
                </p14:cNvPr>
                <p14:cNvContentPartPr/>
                <p14:nvPr/>
              </p14:nvContentPartPr>
              <p14:xfrm>
                <a:off x="9308920" y="668840"/>
                <a:ext cx="624600" cy="629640"/>
              </p14:xfrm>
            </p:contentPart>
          </mc:Choice>
          <mc:Fallback xmlns="">
            <p:pic>
              <p:nvPicPr>
                <p:cNvPr id="57" name="Freihand 56">
                  <a:extLst>
                    <a:ext uri="{FF2B5EF4-FFF2-40B4-BE49-F238E27FC236}">
                      <a16:creationId xmlns:a16="http://schemas.microsoft.com/office/drawing/2014/main" id="{9F07CA1C-01B6-3C87-F1D1-F740C31BBD49}"/>
                    </a:ext>
                  </a:extLst>
                </p:cNvPr>
                <p:cNvPicPr/>
                <p:nvPr/>
              </p:nvPicPr>
              <p:blipFill>
                <a:blip r:embed="rId88"/>
                <a:stretch>
                  <a:fillRect/>
                </a:stretch>
              </p:blipFill>
              <p:spPr>
                <a:xfrm>
                  <a:off x="9299920" y="659840"/>
                  <a:ext cx="64224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DE3F115F-84E4-571C-7BA0-D3A7ACACA6E9}"/>
                    </a:ext>
                  </a:extLst>
                </p14:cNvPr>
                <p14:cNvContentPartPr/>
                <p14:nvPr/>
              </p14:nvContentPartPr>
              <p14:xfrm>
                <a:off x="9957640" y="768200"/>
                <a:ext cx="207720" cy="216360"/>
              </p14:xfrm>
            </p:contentPart>
          </mc:Choice>
          <mc:Fallback xmlns="">
            <p:pic>
              <p:nvPicPr>
                <p:cNvPr id="60" name="Freihand 59">
                  <a:extLst>
                    <a:ext uri="{FF2B5EF4-FFF2-40B4-BE49-F238E27FC236}">
                      <a16:creationId xmlns:a16="http://schemas.microsoft.com/office/drawing/2014/main" id="{DE3F115F-84E4-571C-7BA0-D3A7ACACA6E9}"/>
                    </a:ext>
                  </a:extLst>
                </p:cNvPr>
                <p:cNvPicPr/>
                <p:nvPr/>
              </p:nvPicPr>
              <p:blipFill>
                <a:blip r:embed="rId90"/>
                <a:stretch>
                  <a:fillRect/>
                </a:stretch>
              </p:blipFill>
              <p:spPr>
                <a:xfrm>
                  <a:off x="9949000" y="759560"/>
                  <a:ext cx="225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82E9A542-0E4C-3CC7-9CFC-7EBD7E767291}"/>
                    </a:ext>
                  </a:extLst>
                </p14:cNvPr>
                <p14:cNvContentPartPr/>
                <p14:nvPr/>
              </p14:nvContentPartPr>
              <p14:xfrm>
                <a:off x="10206040" y="736520"/>
                <a:ext cx="116280" cy="219960"/>
              </p14:xfrm>
            </p:contentPart>
          </mc:Choice>
          <mc:Fallback xmlns="">
            <p:pic>
              <p:nvPicPr>
                <p:cNvPr id="61" name="Freihand 60">
                  <a:extLst>
                    <a:ext uri="{FF2B5EF4-FFF2-40B4-BE49-F238E27FC236}">
                      <a16:creationId xmlns:a16="http://schemas.microsoft.com/office/drawing/2014/main" id="{82E9A542-0E4C-3CC7-9CFC-7EBD7E767291}"/>
                    </a:ext>
                  </a:extLst>
                </p:cNvPr>
                <p:cNvPicPr/>
                <p:nvPr/>
              </p:nvPicPr>
              <p:blipFill>
                <a:blip r:embed="rId92"/>
                <a:stretch>
                  <a:fillRect/>
                </a:stretch>
              </p:blipFill>
              <p:spPr>
                <a:xfrm>
                  <a:off x="10197400" y="727520"/>
                  <a:ext cx="133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CCB5A3A5-6825-B6B2-A324-7A5D140391B8}"/>
                    </a:ext>
                  </a:extLst>
                </p14:cNvPr>
                <p14:cNvContentPartPr/>
                <p14:nvPr/>
              </p14:nvContentPartPr>
              <p14:xfrm>
                <a:off x="10318720" y="595760"/>
                <a:ext cx="269280" cy="324360"/>
              </p14:xfrm>
            </p:contentPart>
          </mc:Choice>
          <mc:Fallback xmlns="">
            <p:pic>
              <p:nvPicPr>
                <p:cNvPr id="63" name="Freihand 62">
                  <a:extLst>
                    <a:ext uri="{FF2B5EF4-FFF2-40B4-BE49-F238E27FC236}">
                      <a16:creationId xmlns:a16="http://schemas.microsoft.com/office/drawing/2014/main" id="{CCB5A3A5-6825-B6B2-A324-7A5D140391B8}"/>
                    </a:ext>
                  </a:extLst>
                </p:cNvPr>
                <p:cNvPicPr/>
                <p:nvPr/>
              </p:nvPicPr>
              <p:blipFill>
                <a:blip r:embed="rId94"/>
                <a:stretch>
                  <a:fillRect/>
                </a:stretch>
              </p:blipFill>
              <p:spPr>
                <a:xfrm>
                  <a:off x="10309720" y="586760"/>
                  <a:ext cx="2869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6711A3C5-EA82-B846-01CB-6C073EFDE858}"/>
                    </a:ext>
                  </a:extLst>
                </p14:cNvPr>
                <p14:cNvContentPartPr/>
                <p14:nvPr/>
              </p14:nvContentPartPr>
              <p14:xfrm>
                <a:off x="10597360" y="512960"/>
                <a:ext cx="177120" cy="354960"/>
              </p14:xfrm>
            </p:contentPart>
          </mc:Choice>
          <mc:Fallback xmlns="">
            <p:pic>
              <p:nvPicPr>
                <p:cNvPr id="64" name="Freihand 63">
                  <a:extLst>
                    <a:ext uri="{FF2B5EF4-FFF2-40B4-BE49-F238E27FC236}">
                      <a16:creationId xmlns:a16="http://schemas.microsoft.com/office/drawing/2014/main" id="{6711A3C5-EA82-B846-01CB-6C073EFDE858}"/>
                    </a:ext>
                  </a:extLst>
                </p:cNvPr>
                <p:cNvPicPr/>
                <p:nvPr/>
              </p:nvPicPr>
              <p:blipFill>
                <a:blip r:embed="rId96"/>
                <a:stretch>
                  <a:fillRect/>
                </a:stretch>
              </p:blipFill>
              <p:spPr>
                <a:xfrm>
                  <a:off x="10588720" y="504320"/>
                  <a:ext cx="1947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AE1C31FB-E06F-B6D0-2641-2414BE5DA155}"/>
                    </a:ext>
                  </a:extLst>
                </p14:cNvPr>
                <p14:cNvContentPartPr/>
                <p14:nvPr/>
              </p14:nvContentPartPr>
              <p14:xfrm>
                <a:off x="10683400" y="738680"/>
                <a:ext cx="94320" cy="153000"/>
              </p14:xfrm>
            </p:contentPart>
          </mc:Choice>
          <mc:Fallback xmlns="">
            <p:pic>
              <p:nvPicPr>
                <p:cNvPr id="65" name="Freihand 64">
                  <a:extLst>
                    <a:ext uri="{FF2B5EF4-FFF2-40B4-BE49-F238E27FC236}">
                      <a16:creationId xmlns:a16="http://schemas.microsoft.com/office/drawing/2014/main" id="{AE1C31FB-E06F-B6D0-2641-2414BE5DA155}"/>
                    </a:ext>
                  </a:extLst>
                </p:cNvPr>
                <p:cNvPicPr/>
                <p:nvPr/>
              </p:nvPicPr>
              <p:blipFill>
                <a:blip r:embed="rId98"/>
                <a:stretch>
                  <a:fillRect/>
                </a:stretch>
              </p:blipFill>
              <p:spPr>
                <a:xfrm>
                  <a:off x="10674400" y="730040"/>
                  <a:ext cx="11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636AFFE3-0CE5-7821-A927-716AF634D3A5}"/>
                    </a:ext>
                  </a:extLst>
                </p14:cNvPr>
                <p14:cNvContentPartPr/>
                <p14:nvPr/>
              </p14:nvContentPartPr>
              <p14:xfrm>
                <a:off x="10751440" y="542480"/>
                <a:ext cx="241200" cy="329400"/>
              </p14:xfrm>
            </p:contentPart>
          </mc:Choice>
          <mc:Fallback xmlns="">
            <p:pic>
              <p:nvPicPr>
                <p:cNvPr id="66" name="Freihand 65">
                  <a:extLst>
                    <a:ext uri="{FF2B5EF4-FFF2-40B4-BE49-F238E27FC236}">
                      <a16:creationId xmlns:a16="http://schemas.microsoft.com/office/drawing/2014/main" id="{636AFFE3-0CE5-7821-A927-716AF634D3A5}"/>
                    </a:ext>
                  </a:extLst>
                </p:cNvPr>
                <p:cNvPicPr/>
                <p:nvPr/>
              </p:nvPicPr>
              <p:blipFill>
                <a:blip r:embed="rId100"/>
                <a:stretch>
                  <a:fillRect/>
                </a:stretch>
              </p:blipFill>
              <p:spPr>
                <a:xfrm>
                  <a:off x="10742800" y="533840"/>
                  <a:ext cx="2588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65FB8C85-3A82-2011-FC07-51950A4677CF}"/>
                    </a:ext>
                  </a:extLst>
                </p14:cNvPr>
                <p14:cNvContentPartPr/>
                <p14:nvPr/>
              </p14:nvContentPartPr>
              <p14:xfrm>
                <a:off x="11014600" y="532400"/>
                <a:ext cx="29520" cy="67680"/>
              </p14:xfrm>
            </p:contentPart>
          </mc:Choice>
          <mc:Fallback xmlns="">
            <p:pic>
              <p:nvPicPr>
                <p:cNvPr id="67" name="Freihand 66">
                  <a:extLst>
                    <a:ext uri="{FF2B5EF4-FFF2-40B4-BE49-F238E27FC236}">
                      <a16:creationId xmlns:a16="http://schemas.microsoft.com/office/drawing/2014/main" id="{65FB8C85-3A82-2011-FC07-51950A4677CF}"/>
                    </a:ext>
                  </a:extLst>
                </p:cNvPr>
                <p:cNvPicPr/>
                <p:nvPr/>
              </p:nvPicPr>
              <p:blipFill>
                <a:blip r:embed="rId102"/>
                <a:stretch>
                  <a:fillRect/>
                </a:stretch>
              </p:blipFill>
              <p:spPr>
                <a:xfrm>
                  <a:off x="11005600" y="523760"/>
                  <a:ext cx="47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ACBE4C8A-197A-E7E9-8935-D68ED3DD3568}"/>
                    </a:ext>
                  </a:extLst>
                </p14:cNvPr>
                <p14:cNvContentPartPr/>
                <p14:nvPr/>
              </p14:nvContentPartPr>
              <p14:xfrm>
                <a:off x="11032600" y="664880"/>
                <a:ext cx="279360" cy="136080"/>
              </p14:xfrm>
            </p:contentPart>
          </mc:Choice>
          <mc:Fallback xmlns="">
            <p:pic>
              <p:nvPicPr>
                <p:cNvPr id="68" name="Freihand 67">
                  <a:extLst>
                    <a:ext uri="{FF2B5EF4-FFF2-40B4-BE49-F238E27FC236}">
                      <a16:creationId xmlns:a16="http://schemas.microsoft.com/office/drawing/2014/main" id="{ACBE4C8A-197A-E7E9-8935-D68ED3DD3568}"/>
                    </a:ext>
                  </a:extLst>
                </p:cNvPr>
                <p:cNvPicPr/>
                <p:nvPr/>
              </p:nvPicPr>
              <p:blipFill>
                <a:blip r:embed="rId104"/>
                <a:stretch>
                  <a:fillRect/>
                </a:stretch>
              </p:blipFill>
              <p:spPr>
                <a:xfrm>
                  <a:off x="11023600" y="656240"/>
                  <a:ext cx="297000" cy="153720"/>
                </a:xfrm>
                <a:prstGeom prst="rect">
                  <a:avLst/>
                </a:prstGeom>
              </p:spPr>
            </p:pic>
          </mc:Fallback>
        </mc:AlternateContent>
      </p:grpSp>
      <p:grpSp>
        <p:nvGrpSpPr>
          <p:cNvPr id="74" name="Gruppieren 73">
            <a:extLst>
              <a:ext uri="{FF2B5EF4-FFF2-40B4-BE49-F238E27FC236}">
                <a16:creationId xmlns:a16="http://schemas.microsoft.com/office/drawing/2014/main" id="{DE6A8B52-B1C8-ACD0-68E0-EEFD590A119E}"/>
              </a:ext>
            </a:extLst>
          </p:cNvPr>
          <p:cNvGrpSpPr/>
          <p:nvPr/>
        </p:nvGrpSpPr>
        <p:grpSpPr>
          <a:xfrm>
            <a:off x="227920" y="825080"/>
            <a:ext cx="613440" cy="236160"/>
            <a:chOff x="227920" y="825080"/>
            <a:chExt cx="613440" cy="236160"/>
          </a:xfrm>
        </p:grpSpPr>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E3529158-2B37-1EAD-2C66-A575571C5C9D}"/>
                    </a:ext>
                  </a:extLst>
                </p14:cNvPr>
                <p14:cNvContentPartPr/>
                <p14:nvPr/>
              </p14:nvContentPartPr>
              <p14:xfrm>
                <a:off x="227920" y="832640"/>
                <a:ext cx="238680" cy="217440"/>
              </p14:xfrm>
            </p:contentPart>
          </mc:Choice>
          <mc:Fallback xmlns="">
            <p:pic>
              <p:nvPicPr>
                <p:cNvPr id="70" name="Freihand 69">
                  <a:extLst>
                    <a:ext uri="{FF2B5EF4-FFF2-40B4-BE49-F238E27FC236}">
                      <a16:creationId xmlns:a16="http://schemas.microsoft.com/office/drawing/2014/main" id="{E3529158-2B37-1EAD-2C66-A575571C5C9D}"/>
                    </a:ext>
                  </a:extLst>
                </p:cNvPr>
                <p:cNvPicPr/>
                <p:nvPr/>
              </p:nvPicPr>
              <p:blipFill>
                <a:blip r:embed="rId106"/>
                <a:stretch>
                  <a:fillRect/>
                </a:stretch>
              </p:blipFill>
              <p:spPr>
                <a:xfrm>
                  <a:off x="218920" y="824000"/>
                  <a:ext cx="2563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8D885606-F079-C3DD-F3E8-994F9578D5BB}"/>
                    </a:ext>
                  </a:extLst>
                </p14:cNvPr>
                <p14:cNvContentPartPr/>
                <p14:nvPr/>
              </p14:nvContentPartPr>
              <p14:xfrm>
                <a:off x="519160" y="871160"/>
                <a:ext cx="147240" cy="161640"/>
              </p14:xfrm>
            </p:contentPart>
          </mc:Choice>
          <mc:Fallback xmlns="">
            <p:pic>
              <p:nvPicPr>
                <p:cNvPr id="71" name="Freihand 70">
                  <a:extLst>
                    <a:ext uri="{FF2B5EF4-FFF2-40B4-BE49-F238E27FC236}">
                      <a16:creationId xmlns:a16="http://schemas.microsoft.com/office/drawing/2014/main" id="{8D885606-F079-C3DD-F3E8-994F9578D5BB}"/>
                    </a:ext>
                  </a:extLst>
                </p:cNvPr>
                <p:cNvPicPr/>
                <p:nvPr/>
              </p:nvPicPr>
              <p:blipFill>
                <a:blip r:embed="rId108"/>
                <a:stretch>
                  <a:fillRect/>
                </a:stretch>
              </p:blipFill>
              <p:spPr>
                <a:xfrm>
                  <a:off x="510520" y="862520"/>
                  <a:ext cx="164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FAC08092-7A97-9324-3D48-221F52C498AD}"/>
                    </a:ext>
                  </a:extLst>
                </p14:cNvPr>
                <p14:cNvContentPartPr/>
                <p14:nvPr/>
              </p14:nvContentPartPr>
              <p14:xfrm>
                <a:off x="761440" y="825080"/>
                <a:ext cx="40680" cy="236160"/>
              </p14:xfrm>
            </p:contentPart>
          </mc:Choice>
          <mc:Fallback xmlns="">
            <p:pic>
              <p:nvPicPr>
                <p:cNvPr id="72" name="Freihand 71">
                  <a:extLst>
                    <a:ext uri="{FF2B5EF4-FFF2-40B4-BE49-F238E27FC236}">
                      <a16:creationId xmlns:a16="http://schemas.microsoft.com/office/drawing/2014/main" id="{FAC08092-7A97-9324-3D48-221F52C498AD}"/>
                    </a:ext>
                  </a:extLst>
                </p:cNvPr>
                <p:cNvPicPr/>
                <p:nvPr/>
              </p:nvPicPr>
              <p:blipFill>
                <a:blip r:embed="rId110"/>
                <a:stretch>
                  <a:fillRect/>
                </a:stretch>
              </p:blipFill>
              <p:spPr>
                <a:xfrm>
                  <a:off x="752440" y="816080"/>
                  <a:ext cx="583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DC41D0BE-F045-BDF1-81B0-D2BFEC094C90}"/>
                    </a:ext>
                  </a:extLst>
                </p14:cNvPr>
                <p14:cNvContentPartPr/>
                <p14:nvPr/>
              </p14:nvContentPartPr>
              <p14:xfrm>
                <a:off x="690880" y="898160"/>
                <a:ext cx="150480" cy="121320"/>
              </p14:xfrm>
            </p:contentPart>
          </mc:Choice>
          <mc:Fallback xmlns="">
            <p:pic>
              <p:nvPicPr>
                <p:cNvPr id="73" name="Freihand 72">
                  <a:extLst>
                    <a:ext uri="{FF2B5EF4-FFF2-40B4-BE49-F238E27FC236}">
                      <a16:creationId xmlns:a16="http://schemas.microsoft.com/office/drawing/2014/main" id="{DC41D0BE-F045-BDF1-81B0-D2BFEC094C90}"/>
                    </a:ext>
                  </a:extLst>
                </p:cNvPr>
                <p:cNvPicPr/>
                <p:nvPr/>
              </p:nvPicPr>
              <p:blipFill>
                <a:blip r:embed="rId112"/>
                <a:stretch>
                  <a:fillRect/>
                </a:stretch>
              </p:blipFill>
              <p:spPr>
                <a:xfrm>
                  <a:off x="681880" y="889520"/>
                  <a:ext cx="168120" cy="138960"/>
                </a:xfrm>
                <a:prstGeom prst="rect">
                  <a:avLst/>
                </a:prstGeom>
              </p:spPr>
            </p:pic>
          </mc:Fallback>
        </mc:AlternateContent>
      </p:grpSp>
      <p:grpSp>
        <p:nvGrpSpPr>
          <p:cNvPr id="85" name="Gruppieren 84">
            <a:extLst>
              <a:ext uri="{FF2B5EF4-FFF2-40B4-BE49-F238E27FC236}">
                <a16:creationId xmlns:a16="http://schemas.microsoft.com/office/drawing/2014/main" id="{A2DD73FB-EAD1-AB7A-B2A7-EBF0953A4EF7}"/>
              </a:ext>
            </a:extLst>
          </p:cNvPr>
          <p:cNvGrpSpPr/>
          <p:nvPr/>
        </p:nvGrpSpPr>
        <p:grpSpPr>
          <a:xfrm>
            <a:off x="1070320" y="693320"/>
            <a:ext cx="1314000" cy="338040"/>
            <a:chOff x="1070320" y="693320"/>
            <a:chExt cx="1314000" cy="338040"/>
          </a:xfrm>
        </p:grpSpPr>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685168A7-1C3D-6441-41E4-CF9238266B44}"/>
                    </a:ext>
                  </a:extLst>
                </p14:cNvPr>
                <p14:cNvContentPartPr/>
                <p14:nvPr/>
              </p14:nvContentPartPr>
              <p14:xfrm>
                <a:off x="1070320" y="816080"/>
                <a:ext cx="154440" cy="191160"/>
              </p14:xfrm>
            </p:contentPart>
          </mc:Choice>
          <mc:Fallback xmlns="">
            <p:pic>
              <p:nvPicPr>
                <p:cNvPr id="75" name="Freihand 74">
                  <a:extLst>
                    <a:ext uri="{FF2B5EF4-FFF2-40B4-BE49-F238E27FC236}">
                      <a16:creationId xmlns:a16="http://schemas.microsoft.com/office/drawing/2014/main" id="{685168A7-1C3D-6441-41E4-CF9238266B44}"/>
                    </a:ext>
                  </a:extLst>
                </p:cNvPr>
                <p:cNvPicPr/>
                <p:nvPr/>
              </p:nvPicPr>
              <p:blipFill>
                <a:blip r:embed="rId114"/>
                <a:stretch>
                  <a:fillRect/>
                </a:stretch>
              </p:blipFill>
              <p:spPr>
                <a:xfrm>
                  <a:off x="1061320" y="807440"/>
                  <a:ext cx="172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23E69825-9C1E-468E-8216-D4A71DF2FB0B}"/>
                    </a:ext>
                  </a:extLst>
                </p14:cNvPr>
                <p14:cNvContentPartPr/>
                <p14:nvPr/>
              </p14:nvContentPartPr>
              <p14:xfrm>
                <a:off x="1324480" y="693320"/>
                <a:ext cx="79920" cy="283680"/>
              </p14:xfrm>
            </p:contentPart>
          </mc:Choice>
          <mc:Fallback xmlns="">
            <p:pic>
              <p:nvPicPr>
                <p:cNvPr id="76" name="Freihand 75">
                  <a:extLst>
                    <a:ext uri="{FF2B5EF4-FFF2-40B4-BE49-F238E27FC236}">
                      <a16:creationId xmlns:a16="http://schemas.microsoft.com/office/drawing/2014/main" id="{23E69825-9C1E-468E-8216-D4A71DF2FB0B}"/>
                    </a:ext>
                  </a:extLst>
                </p:cNvPr>
                <p:cNvPicPr/>
                <p:nvPr/>
              </p:nvPicPr>
              <p:blipFill>
                <a:blip r:embed="rId116"/>
                <a:stretch>
                  <a:fillRect/>
                </a:stretch>
              </p:blipFill>
              <p:spPr>
                <a:xfrm>
                  <a:off x="1315840" y="684680"/>
                  <a:ext cx="975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EEB73204-8D96-A4A1-FCE7-9D9793C586D5}"/>
                    </a:ext>
                  </a:extLst>
                </p14:cNvPr>
                <p14:cNvContentPartPr/>
                <p14:nvPr/>
              </p14:nvContentPartPr>
              <p14:xfrm>
                <a:off x="1462720" y="757760"/>
                <a:ext cx="96840" cy="215280"/>
              </p14:xfrm>
            </p:contentPart>
          </mc:Choice>
          <mc:Fallback xmlns="">
            <p:pic>
              <p:nvPicPr>
                <p:cNvPr id="77" name="Freihand 76">
                  <a:extLst>
                    <a:ext uri="{FF2B5EF4-FFF2-40B4-BE49-F238E27FC236}">
                      <a16:creationId xmlns:a16="http://schemas.microsoft.com/office/drawing/2014/main" id="{EEB73204-8D96-A4A1-FCE7-9D9793C586D5}"/>
                    </a:ext>
                  </a:extLst>
                </p:cNvPr>
                <p:cNvPicPr/>
                <p:nvPr/>
              </p:nvPicPr>
              <p:blipFill>
                <a:blip r:embed="rId118"/>
                <a:stretch>
                  <a:fillRect/>
                </a:stretch>
              </p:blipFill>
              <p:spPr>
                <a:xfrm>
                  <a:off x="1453720" y="748760"/>
                  <a:ext cx="114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F0CCEA65-E942-0B6D-1B36-B5A0EFF7B507}"/>
                    </a:ext>
                  </a:extLst>
                </p14:cNvPr>
                <p14:cNvContentPartPr/>
                <p14:nvPr/>
              </p14:nvContentPartPr>
              <p14:xfrm>
                <a:off x="1482880" y="791240"/>
                <a:ext cx="81000" cy="62280"/>
              </p14:xfrm>
            </p:contentPart>
          </mc:Choice>
          <mc:Fallback xmlns="">
            <p:pic>
              <p:nvPicPr>
                <p:cNvPr id="78" name="Freihand 77">
                  <a:extLst>
                    <a:ext uri="{FF2B5EF4-FFF2-40B4-BE49-F238E27FC236}">
                      <a16:creationId xmlns:a16="http://schemas.microsoft.com/office/drawing/2014/main" id="{F0CCEA65-E942-0B6D-1B36-B5A0EFF7B507}"/>
                    </a:ext>
                  </a:extLst>
                </p:cNvPr>
                <p:cNvPicPr/>
                <p:nvPr/>
              </p:nvPicPr>
              <p:blipFill>
                <a:blip r:embed="rId120"/>
                <a:stretch>
                  <a:fillRect/>
                </a:stretch>
              </p:blipFill>
              <p:spPr>
                <a:xfrm>
                  <a:off x="1473880" y="782240"/>
                  <a:ext cx="98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CEB26C53-E588-8B2D-7978-DE320342D7EB}"/>
                    </a:ext>
                  </a:extLst>
                </p14:cNvPr>
                <p14:cNvContentPartPr/>
                <p14:nvPr/>
              </p14:nvContentPartPr>
              <p14:xfrm>
                <a:off x="1656040" y="878720"/>
                <a:ext cx="65880" cy="138600"/>
              </p14:xfrm>
            </p:contentPart>
          </mc:Choice>
          <mc:Fallback xmlns="">
            <p:pic>
              <p:nvPicPr>
                <p:cNvPr id="79" name="Freihand 78">
                  <a:extLst>
                    <a:ext uri="{FF2B5EF4-FFF2-40B4-BE49-F238E27FC236}">
                      <a16:creationId xmlns:a16="http://schemas.microsoft.com/office/drawing/2014/main" id="{CEB26C53-E588-8B2D-7978-DE320342D7EB}"/>
                    </a:ext>
                  </a:extLst>
                </p:cNvPr>
                <p:cNvPicPr/>
                <p:nvPr/>
              </p:nvPicPr>
              <p:blipFill>
                <a:blip r:embed="rId122"/>
                <a:stretch>
                  <a:fillRect/>
                </a:stretch>
              </p:blipFill>
              <p:spPr>
                <a:xfrm>
                  <a:off x="1647040" y="870080"/>
                  <a:ext cx="83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2DA4B36B-E99B-B16D-F603-2E5623E17D3D}"/>
                    </a:ext>
                  </a:extLst>
                </p14:cNvPr>
                <p14:cNvContentPartPr/>
                <p14:nvPr/>
              </p14:nvContentPartPr>
              <p14:xfrm>
                <a:off x="1798240" y="933080"/>
                <a:ext cx="22320" cy="93600"/>
              </p14:xfrm>
            </p:contentPart>
          </mc:Choice>
          <mc:Fallback xmlns="">
            <p:pic>
              <p:nvPicPr>
                <p:cNvPr id="80" name="Freihand 79">
                  <a:extLst>
                    <a:ext uri="{FF2B5EF4-FFF2-40B4-BE49-F238E27FC236}">
                      <a16:creationId xmlns:a16="http://schemas.microsoft.com/office/drawing/2014/main" id="{2DA4B36B-E99B-B16D-F603-2E5623E17D3D}"/>
                    </a:ext>
                  </a:extLst>
                </p:cNvPr>
                <p:cNvPicPr/>
                <p:nvPr/>
              </p:nvPicPr>
              <p:blipFill>
                <a:blip r:embed="rId124"/>
                <a:stretch>
                  <a:fillRect/>
                </a:stretch>
              </p:blipFill>
              <p:spPr>
                <a:xfrm>
                  <a:off x="1789240" y="924080"/>
                  <a:ext cx="39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1FD6B6E3-70CC-D4BC-30FB-C01E7957A926}"/>
                    </a:ext>
                  </a:extLst>
                </p14:cNvPr>
                <p14:cNvContentPartPr/>
                <p14:nvPr/>
              </p14:nvContentPartPr>
              <p14:xfrm>
                <a:off x="1905880" y="748040"/>
                <a:ext cx="134640" cy="216720"/>
              </p14:xfrm>
            </p:contentPart>
          </mc:Choice>
          <mc:Fallback xmlns="">
            <p:pic>
              <p:nvPicPr>
                <p:cNvPr id="81" name="Freihand 80">
                  <a:extLst>
                    <a:ext uri="{FF2B5EF4-FFF2-40B4-BE49-F238E27FC236}">
                      <a16:creationId xmlns:a16="http://schemas.microsoft.com/office/drawing/2014/main" id="{1FD6B6E3-70CC-D4BC-30FB-C01E7957A926}"/>
                    </a:ext>
                  </a:extLst>
                </p:cNvPr>
                <p:cNvPicPr/>
                <p:nvPr/>
              </p:nvPicPr>
              <p:blipFill>
                <a:blip r:embed="rId126"/>
                <a:stretch>
                  <a:fillRect/>
                </a:stretch>
              </p:blipFill>
              <p:spPr>
                <a:xfrm>
                  <a:off x="1897240" y="739400"/>
                  <a:ext cx="152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5C0E6602-9C63-F97A-0B18-DA3BFF2D0EF2}"/>
                    </a:ext>
                  </a:extLst>
                </p14:cNvPr>
                <p14:cNvContentPartPr/>
                <p14:nvPr/>
              </p14:nvContentPartPr>
              <p14:xfrm>
                <a:off x="1943680" y="825800"/>
                <a:ext cx="109440" cy="59760"/>
              </p14:xfrm>
            </p:contentPart>
          </mc:Choice>
          <mc:Fallback xmlns="">
            <p:pic>
              <p:nvPicPr>
                <p:cNvPr id="82" name="Freihand 81">
                  <a:extLst>
                    <a:ext uri="{FF2B5EF4-FFF2-40B4-BE49-F238E27FC236}">
                      <a16:creationId xmlns:a16="http://schemas.microsoft.com/office/drawing/2014/main" id="{5C0E6602-9C63-F97A-0B18-DA3BFF2D0EF2}"/>
                    </a:ext>
                  </a:extLst>
                </p:cNvPr>
                <p:cNvPicPr/>
                <p:nvPr/>
              </p:nvPicPr>
              <p:blipFill>
                <a:blip r:embed="rId128"/>
                <a:stretch>
                  <a:fillRect/>
                </a:stretch>
              </p:blipFill>
              <p:spPr>
                <a:xfrm>
                  <a:off x="1935040" y="816800"/>
                  <a:ext cx="127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7C376FBF-FAB3-03D4-C470-0972E87932E9}"/>
                    </a:ext>
                  </a:extLst>
                </p14:cNvPr>
                <p14:cNvContentPartPr/>
                <p14:nvPr/>
              </p14:nvContentPartPr>
              <p14:xfrm>
                <a:off x="2101000" y="851360"/>
                <a:ext cx="73080" cy="180000"/>
              </p14:xfrm>
            </p:contentPart>
          </mc:Choice>
          <mc:Fallback xmlns="">
            <p:pic>
              <p:nvPicPr>
                <p:cNvPr id="83" name="Freihand 82">
                  <a:extLst>
                    <a:ext uri="{FF2B5EF4-FFF2-40B4-BE49-F238E27FC236}">
                      <a16:creationId xmlns:a16="http://schemas.microsoft.com/office/drawing/2014/main" id="{7C376FBF-FAB3-03D4-C470-0972E87932E9}"/>
                    </a:ext>
                  </a:extLst>
                </p:cNvPr>
                <p:cNvPicPr/>
                <p:nvPr/>
              </p:nvPicPr>
              <p:blipFill>
                <a:blip r:embed="rId130"/>
                <a:stretch>
                  <a:fillRect/>
                </a:stretch>
              </p:blipFill>
              <p:spPr>
                <a:xfrm>
                  <a:off x="2092000" y="842360"/>
                  <a:ext cx="90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42144213-6D52-7118-AAF1-B60EAB4A7536}"/>
                    </a:ext>
                  </a:extLst>
                </p14:cNvPr>
                <p14:cNvContentPartPr/>
                <p14:nvPr/>
              </p14:nvContentPartPr>
              <p14:xfrm>
                <a:off x="2313400" y="697280"/>
                <a:ext cx="70920" cy="323280"/>
              </p14:xfrm>
            </p:contentPart>
          </mc:Choice>
          <mc:Fallback xmlns="">
            <p:pic>
              <p:nvPicPr>
                <p:cNvPr id="84" name="Freihand 83">
                  <a:extLst>
                    <a:ext uri="{FF2B5EF4-FFF2-40B4-BE49-F238E27FC236}">
                      <a16:creationId xmlns:a16="http://schemas.microsoft.com/office/drawing/2014/main" id="{42144213-6D52-7118-AAF1-B60EAB4A7536}"/>
                    </a:ext>
                  </a:extLst>
                </p:cNvPr>
                <p:cNvPicPr/>
                <p:nvPr/>
              </p:nvPicPr>
              <p:blipFill>
                <a:blip r:embed="rId132"/>
                <a:stretch>
                  <a:fillRect/>
                </a:stretch>
              </p:blipFill>
              <p:spPr>
                <a:xfrm>
                  <a:off x="2304760" y="688280"/>
                  <a:ext cx="88560" cy="340920"/>
                </a:xfrm>
                <a:prstGeom prst="rect">
                  <a:avLst/>
                </a:prstGeom>
              </p:spPr>
            </p:pic>
          </mc:Fallback>
        </mc:AlternateContent>
      </p:grpSp>
      <p:grpSp>
        <p:nvGrpSpPr>
          <p:cNvPr id="107" name="Gruppieren 106">
            <a:extLst>
              <a:ext uri="{FF2B5EF4-FFF2-40B4-BE49-F238E27FC236}">
                <a16:creationId xmlns:a16="http://schemas.microsoft.com/office/drawing/2014/main" id="{F6BBE6D1-2EE3-AC60-6A22-480043FB2B3B}"/>
              </a:ext>
            </a:extLst>
          </p:cNvPr>
          <p:cNvGrpSpPr/>
          <p:nvPr/>
        </p:nvGrpSpPr>
        <p:grpSpPr>
          <a:xfrm>
            <a:off x="2868520" y="685040"/>
            <a:ext cx="484920" cy="312480"/>
            <a:chOff x="2868520" y="685040"/>
            <a:chExt cx="484920" cy="312480"/>
          </a:xfrm>
        </p:grpSpPr>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45675E3A-145C-6B86-3946-6386D2A5D57F}"/>
                    </a:ext>
                  </a:extLst>
                </p14:cNvPr>
                <p14:cNvContentPartPr/>
                <p14:nvPr/>
              </p14:nvContentPartPr>
              <p14:xfrm>
                <a:off x="2868520" y="685040"/>
                <a:ext cx="45720" cy="255240"/>
              </p14:xfrm>
            </p:contentPart>
          </mc:Choice>
          <mc:Fallback xmlns="">
            <p:pic>
              <p:nvPicPr>
                <p:cNvPr id="86" name="Freihand 85">
                  <a:extLst>
                    <a:ext uri="{FF2B5EF4-FFF2-40B4-BE49-F238E27FC236}">
                      <a16:creationId xmlns:a16="http://schemas.microsoft.com/office/drawing/2014/main" id="{45675E3A-145C-6B86-3946-6386D2A5D57F}"/>
                    </a:ext>
                  </a:extLst>
                </p:cNvPr>
                <p:cNvPicPr/>
                <p:nvPr/>
              </p:nvPicPr>
              <p:blipFill>
                <a:blip r:embed="rId134"/>
                <a:stretch>
                  <a:fillRect/>
                </a:stretch>
              </p:blipFill>
              <p:spPr>
                <a:xfrm>
                  <a:off x="2859520" y="676400"/>
                  <a:ext cx="633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9D162B75-B712-3236-1C64-0387057C54CA}"/>
                    </a:ext>
                  </a:extLst>
                </p14:cNvPr>
                <p14:cNvContentPartPr/>
                <p14:nvPr/>
              </p14:nvContentPartPr>
              <p14:xfrm>
                <a:off x="2911720" y="711320"/>
                <a:ext cx="160200" cy="216360"/>
              </p14:xfrm>
            </p:contentPart>
          </mc:Choice>
          <mc:Fallback xmlns="">
            <p:pic>
              <p:nvPicPr>
                <p:cNvPr id="87" name="Freihand 86">
                  <a:extLst>
                    <a:ext uri="{FF2B5EF4-FFF2-40B4-BE49-F238E27FC236}">
                      <a16:creationId xmlns:a16="http://schemas.microsoft.com/office/drawing/2014/main" id="{9D162B75-B712-3236-1C64-0387057C54CA}"/>
                    </a:ext>
                  </a:extLst>
                </p:cNvPr>
                <p:cNvPicPr/>
                <p:nvPr/>
              </p:nvPicPr>
              <p:blipFill>
                <a:blip r:embed="rId136"/>
                <a:stretch>
                  <a:fillRect/>
                </a:stretch>
              </p:blipFill>
              <p:spPr>
                <a:xfrm>
                  <a:off x="2902720" y="702320"/>
                  <a:ext cx="177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F78F687F-0945-AB9D-1A54-2B65B59D5679}"/>
                    </a:ext>
                  </a:extLst>
                </p14:cNvPr>
                <p14:cNvContentPartPr/>
                <p14:nvPr/>
              </p14:nvContentPartPr>
              <p14:xfrm>
                <a:off x="3178120" y="730040"/>
                <a:ext cx="9720" cy="249480"/>
              </p14:xfrm>
            </p:contentPart>
          </mc:Choice>
          <mc:Fallback xmlns="">
            <p:pic>
              <p:nvPicPr>
                <p:cNvPr id="88" name="Freihand 87">
                  <a:extLst>
                    <a:ext uri="{FF2B5EF4-FFF2-40B4-BE49-F238E27FC236}">
                      <a16:creationId xmlns:a16="http://schemas.microsoft.com/office/drawing/2014/main" id="{F78F687F-0945-AB9D-1A54-2B65B59D5679}"/>
                    </a:ext>
                  </a:extLst>
                </p:cNvPr>
                <p:cNvPicPr/>
                <p:nvPr/>
              </p:nvPicPr>
              <p:blipFill>
                <a:blip r:embed="rId138"/>
                <a:stretch>
                  <a:fillRect/>
                </a:stretch>
              </p:blipFill>
              <p:spPr>
                <a:xfrm>
                  <a:off x="3169120" y="721040"/>
                  <a:ext cx="27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0D788BE3-CAC0-C47B-7264-4305AB23F5BD}"/>
                    </a:ext>
                  </a:extLst>
                </p14:cNvPr>
                <p14:cNvContentPartPr/>
                <p14:nvPr/>
              </p14:nvContentPartPr>
              <p14:xfrm>
                <a:off x="3137080" y="694760"/>
                <a:ext cx="216360" cy="302760"/>
              </p14:xfrm>
            </p:contentPart>
          </mc:Choice>
          <mc:Fallback xmlns="">
            <p:pic>
              <p:nvPicPr>
                <p:cNvPr id="89" name="Freihand 88">
                  <a:extLst>
                    <a:ext uri="{FF2B5EF4-FFF2-40B4-BE49-F238E27FC236}">
                      <a16:creationId xmlns:a16="http://schemas.microsoft.com/office/drawing/2014/main" id="{0D788BE3-CAC0-C47B-7264-4305AB23F5BD}"/>
                    </a:ext>
                  </a:extLst>
                </p:cNvPr>
                <p:cNvPicPr/>
                <p:nvPr/>
              </p:nvPicPr>
              <p:blipFill>
                <a:blip r:embed="rId140"/>
                <a:stretch>
                  <a:fillRect/>
                </a:stretch>
              </p:blipFill>
              <p:spPr>
                <a:xfrm>
                  <a:off x="3128080" y="686120"/>
                  <a:ext cx="234000" cy="320400"/>
                </a:xfrm>
                <a:prstGeom prst="rect">
                  <a:avLst/>
                </a:prstGeom>
              </p:spPr>
            </p:pic>
          </mc:Fallback>
        </mc:AlternateContent>
      </p:grpSp>
      <p:grpSp>
        <p:nvGrpSpPr>
          <p:cNvPr id="106" name="Gruppieren 105">
            <a:extLst>
              <a:ext uri="{FF2B5EF4-FFF2-40B4-BE49-F238E27FC236}">
                <a16:creationId xmlns:a16="http://schemas.microsoft.com/office/drawing/2014/main" id="{0C006601-F20B-8935-25C2-586734D2AA85}"/>
              </a:ext>
            </a:extLst>
          </p:cNvPr>
          <p:cNvGrpSpPr/>
          <p:nvPr/>
        </p:nvGrpSpPr>
        <p:grpSpPr>
          <a:xfrm>
            <a:off x="3611560" y="743360"/>
            <a:ext cx="469080" cy="175680"/>
            <a:chOff x="3611560" y="743360"/>
            <a:chExt cx="469080" cy="175680"/>
          </a:xfrm>
        </p:grpSpPr>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36425C27-4877-8855-A36E-43A27FE328E4}"/>
                    </a:ext>
                  </a:extLst>
                </p14:cNvPr>
                <p14:cNvContentPartPr/>
                <p14:nvPr/>
              </p14:nvContentPartPr>
              <p14:xfrm>
                <a:off x="3611560" y="743360"/>
                <a:ext cx="206280" cy="145080"/>
              </p14:xfrm>
            </p:contentPart>
          </mc:Choice>
          <mc:Fallback xmlns="">
            <p:pic>
              <p:nvPicPr>
                <p:cNvPr id="90" name="Freihand 89">
                  <a:extLst>
                    <a:ext uri="{FF2B5EF4-FFF2-40B4-BE49-F238E27FC236}">
                      <a16:creationId xmlns:a16="http://schemas.microsoft.com/office/drawing/2014/main" id="{36425C27-4877-8855-A36E-43A27FE328E4}"/>
                    </a:ext>
                  </a:extLst>
                </p:cNvPr>
                <p:cNvPicPr/>
                <p:nvPr/>
              </p:nvPicPr>
              <p:blipFill>
                <a:blip r:embed="rId142"/>
                <a:stretch>
                  <a:fillRect/>
                </a:stretch>
              </p:blipFill>
              <p:spPr>
                <a:xfrm>
                  <a:off x="3602920" y="734360"/>
                  <a:ext cx="223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C2D17C96-1C7E-41E1-96DB-6938E2E32ACD}"/>
                    </a:ext>
                  </a:extLst>
                </p14:cNvPr>
                <p14:cNvContentPartPr/>
                <p14:nvPr/>
              </p14:nvContentPartPr>
              <p14:xfrm>
                <a:off x="3946720" y="772880"/>
                <a:ext cx="126000" cy="49680"/>
              </p14:xfrm>
            </p:contentPart>
          </mc:Choice>
          <mc:Fallback xmlns="">
            <p:pic>
              <p:nvPicPr>
                <p:cNvPr id="91" name="Freihand 90">
                  <a:extLst>
                    <a:ext uri="{FF2B5EF4-FFF2-40B4-BE49-F238E27FC236}">
                      <a16:creationId xmlns:a16="http://schemas.microsoft.com/office/drawing/2014/main" id="{C2D17C96-1C7E-41E1-96DB-6938E2E32ACD}"/>
                    </a:ext>
                  </a:extLst>
                </p:cNvPr>
                <p:cNvPicPr/>
                <p:nvPr/>
              </p:nvPicPr>
              <p:blipFill>
                <a:blip r:embed="rId144"/>
                <a:stretch>
                  <a:fillRect/>
                </a:stretch>
              </p:blipFill>
              <p:spPr>
                <a:xfrm>
                  <a:off x="3938080" y="763880"/>
                  <a:ext cx="143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ED5FABF8-98CD-D294-EC81-826BE8009EA3}"/>
                    </a:ext>
                  </a:extLst>
                </p14:cNvPr>
                <p14:cNvContentPartPr/>
                <p14:nvPr/>
              </p14:nvContentPartPr>
              <p14:xfrm>
                <a:off x="3951760" y="900320"/>
                <a:ext cx="128880" cy="18720"/>
              </p14:xfrm>
            </p:contentPart>
          </mc:Choice>
          <mc:Fallback xmlns="">
            <p:pic>
              <p:nvPicPr>
                <p:cNvPr id="92" name="Freihand 91">
                  <a:extLst>
                    <a:ext uri="{FF2B5EF4-FFF2-40B4-BE49-F238E27FC236}">
                      <a16:creationId xmlns:a16="http://schemas.microsoft.com/office/drawing/2014/main" id="{ED5FABF8-98CD-D294-EC81-826BE8009EA3}"/>
                    </a:ext>
                  </a:extLst>
                </p:cNvPr>
                <p:cNvPicPr/>
                <p:nvPr/>
              </p:nvPicPr>
              <p:blipFill>
                <a:blip r:embed="rId146"/>
                <a:stretch>
                  <a:fillRect/>
                </a:stretch>
              </p:blipFill>
              <p:spPr>
                <a:xfrm>
                  <a:off x="3943120" y="891320"/>
                  <a:ext cx="146520" cy="36360"/>
                </a:xfrm>
                <a:prstGeom prst="rect">
                  <a:avLst/>
                </a:prstGeom>
              </p:spPr>
            </p:pic>
          </mc:Fallback>
        </mc:AlternateContent>
      </p:grpSp>
      <p:grpSp>
        <p:nvGrpSpPr>
          <p:cNvPr id="105" name="Gruppieren 104">
            <a:extLst>
              <a:ext uri="{FF2B5EF4-FFF2-40B4-BE49-F238E27FC236}">
                <a16:creationId xmlns:a16="http://schemas.microsoft.com/office/drawing/2014/main" id="{5DF9ADD5-8F02-D688-91A4-9B1D6A1A943E}"/>
              </a:ext>
            </a:extLst>
          </p:cNvPr>
          <p:cNvGrpSpPr/>
          <p:nvPr/>
        </p:nvGrpSpPr>
        <p:grpSpPr>
          <a:xfrm>
            <a:off x="4244080" y="679640"/>
            <a:ext cx="1271160" cy="384840"/>
            <a:chOff x="4244080" y="679640"/>
            <a:chExt cx="1271160" cy="384840"/>
          </a:xfrm>
        </p:grpSpPr>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E844BD6-8F22-AA30-69B1-847AFE64840C}"/>
                    </a:ext>
                  </a:extLst>
                </p14:cNvPr>
                <p14:cNvContentPartPr/>
                <p14:nvPr/>
              </p14:nvContentPartPr>
              <p14:xfrm>
                <a:off x="4244080" y="731480"/>
                <a:ext cx="168480" cy="333000"/>
              </p14:xfrm>
            </p:contentPart>
          </mc:Choice>
          <mc:Fallback xmlns="">
            <p:pic>
              <p:nvPicPr>
                <p:cNvPr id="93" name="Freihand 92">
                  <a:extLst>
                    <a:ext uri="{FF2B5EF4-FFF2-40B4-BE49-F238E27FC236}">
                      <a16:creationId xmlns:a16="http://schemas.microsoft.com/office/drawing/2014/main" id="{3E844BD6-8F22-AA30-69B1-847AFE64840C}"/>
                    </a:ext>
                  </a:extLst>
                </p:cNvPr>
                <p:cNvPicPr/>
                <p:nvPr/>
              </p:nvPicPr>
              <p:blipFill>
                <a:blip r:embed="rId148"/>
                <a:stretch>
                  <a:fillRect/>
                </a:stretch>
              </p:blipFill>
              <p:spPr>
                <a:xfrm>
                  <a:off x="4235080" y="722480"/>
                  <a:ext cx="1861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231D1134-43BD-B960-D9F7-0374F764743E}"/>
                    </a:ext>
                  </a:extLst>
                </p14:cNvPr>
                <p14:cNvContentPartPr/>
                <p14:nvPr/>
              </p14:nvContentPartPr>
              <p14:xfrm>
                <a:off x="4430560" y="846680"/>
                <a:ext cx="70560" cy="181800"/>
              </p14:xfrm>
            </p:contentPart>
          </mc:Choice>
          <mc:Fallback xmlns="">
            <p:pic>
              <p:nvPicPr>
                <p:cNvPr id="94" name="Freihand 93">
                  <a:extLst>
                    <a:ext uri="{FF2B5EF4-FFF2-40B4-BE49-F238E27FC236}">
                      <a16:creationId xmlns:a16="http://schemas.microsoft.com/office/drawing/2014/main" id="{231D1134-43BD-B960-D9F7-0374F764743E}"/>
                    </a:ext>
                  </a:extLst>
                </p:cNvPr>
                <p:cNvPicPr/>
                <p:nvPr/>
              </p:nvPicPr>
              <p:blipFill>
                <a:blip r:embed="rId150"/>
                <a:stretch>
                  <a:fillRect/>
                </a:stretch>
              </p:blipFill>
              <p:spPr>
                <a:xfrm>
                  <a:off x="4421560" y="837680"/>
                  <a:ext cx="8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B4977186-47B1-EFC4-71D7-6A7B5F60430E}"/>
                    </a:ext>
                  </a:extLst>
                </p14:cNvPr>
                <p14:cNvContentPartPr/>
                <p14:nvPr/>
              </p14:nvContentPartPr>
              <p14:xfrm>
                <a:off x="4576720" y="701600"/>
                <a:ext cx="38880" cy="197280"/>
              </p14:xfrm>
            </p:contentPart>
          </mc:Choice>
          <mc:Fallback xmlns="">
            <p:pic>
              <p:nvPicPr>
                <p:cNvPr id="95" name="Freihand 94">
                  <a:extLst>
                    <a:ext uri="{FF2B5EF4-FFF2-40B4-BE49-F238E27FC236}">
                      <a16:creationId xmlns:a16="http://schemas.microsoft.com/office/drawing/2014/main" id="{B4977186-47B1-EFC4-71D7-6A7B5F60430E}"/>
                    </a:ext>
                  </a:extLst>
                </p:cNvPr>
                <p:cNvPicPr/>
                <p:nvPr/>
              </p:nvPicPr>
              <p:blipFill>
                <a:blip r:embed="rId152"/>
                <a:stretch>
                  <a:fillRect/>
                </a:stretch>
              </p:blipFill>
              <p:spPr>
                <a:xfrm>
                  <a:off x="4568080" y="692600"/>
                  <a:ext cx="56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5D1C4B0D-1E97-3162-D450-B0985A19E5DF}"/>
                    </a:ext>
                  </a:extLst>
                </p14:cNvPr>
                <p14:cNvContentPartPr/>
                <p14:nvPr/>
              </p14:nvContentPartPr>
              <p14:xfrm>
                <a:off x="4555840" y="716720"/>
                <a:ext cx="108720" cy="96840"/>
              </p14:xfrm>
            </p:contentPart>
          </mc:Choice>
          <mc:Fallback xmlns="">
            <p:pic>
              <p:nvPicPr>
                <p:cNvPr id="96" name="Freihand 95">
                  <a:extLst>
                    <a:ext uri="{FF2B5EF4-FFF2-40B4-BE49-F238E27FC236}">
                      <a16:creationId xmlns:a16="http://schemas.microsoft.com/office/drawing/2014/main" id="{5D1C4B0D-1E97-3162-D450-B0985A19E5DF}"/>
                    </a:ext>
                  </a:extLst>
                </p:cNvPr>
                <p:cNvPicPr/>
                <p:nvPr/>
              </p:nvPicPr>
              <p:blipFill>
                <a:blip r:embed="rId154"/>
                <a:stretch>
                  <a:fillRect/>
                </a:stretch>
              </p:blipFill>
              <p:spPr>
                <a:xfrm>
                  <a:off x="4547200" y="707720"/>
                  <a:ext cx="126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A6F527DC-9103-8DDF-4F38-08D60093AA22}"/>
                    </a:ext>
                  </a:extLst>
                </p14:cNvPr>
                <p14:cNvContentPartPr/>
                <p14:nvPr/>
              </p14:nvContentPartPr>
              <p14:xfrm>
                <a:off x="4717480" y="797000"/>
                <a:ext cx="72720" cy="220320"/>
              </p14:xfrm>
            </p:contentPart>
          </mc:Choice>
          <mc:Fallback xmlns="">
            <p:pic>
              <p:nvPicPr>
                <p:cNvPr id="97" name="Freihand 96">
                  <a:extLst>
                    <a:ext uri="{FF2B5EF4-FFF2-40B4-BE49-F238E27FC236}">
                      <a16:creationId xmlns:a16="http://schemas.microsoft.com/office/drawing/2014/main" id="{A6F527DC-9103-8DDF-4F38-08D60093AA22}"/>
                    </a:ext>
                  </a:extLst>
                </p:cNvPr>
                <p:cNvPicPr/>
                <p:nvPr/>
              </p:nvPicPr>
              <p:blipFill>
                <a:blip r:embed="rId156"/>
                <a:stretch>
                  <a:fillRect/>
                </a:stretch>
              </p:blipFill>
              <p:spPr>
                <a:xfrm>
                  <a:off x="4708480" y="788360"/>
                  <a:ext cx="90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2C29CDE9-3286-43C7-C88C-81738135A999}"/>
                    </a:ext>
                  </a:extLst>
                </p14:cNvPr>
                <p14:cNvContentPartPr/>
                <p14:nvPr/>
              </p14:nvContentPartPr>
              <p14:xfrm>
                <a:off x="4855720" y="748400"/>
                <a:ext cx="15480" cy="137880"/>
              </p14:xfrm>
            </p:contentPart>
          </mc:Choice>
          <mc:Fallback xmlns="">
            <p:pic>
              <p:nvPicPr>
                <p:cNvPr id="98" name="Freihand 97">
                  <a:extLst>
                    <a:ext uri="{FF2B5EF4-FFF2-40B4-BE49-F238E27FC236}">
                      <a16:creationId xmlns:a16="http://schemas.microsoft.com/office/drawing/2014/main" id="{2C29CDE9-3286-43C7-C88C-81738135A999}"/>
                    </a:ext>
                  </a:extLst>
                </p:cNvPr>
                <p:cNvPicPr/>
                <p:nvPr/>
              </p:nvPicPr>
              <p:blipFill>
                <a:blip r:embed="rId158"/>
                <a:stretch>
                  <a:fillRect/>
                </a:stretch>
              </p:blipFill>
              <p:spPr>
                <a:xfrm>
                  <a:off x="4846720" y="739400"/>
                  <a:ext cx="33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D32A73B7-CD18-4049-C2B9-6894DD8F1275}"/>
                    </a:ext>
                  </a:extLst>
                </p14:cNvPr>
                <p14:cNvContentPartPr/>
                <p14:nvPr/>
              </p14:nvContentPartPr>
              <p14:xfrm>
                <a:off x="4824040" y="754520"/>
                <a:ext cx="152280" cy="38880"/>
              </p14:xfrm>
            </p:contentPart>
          </mc:Choice>
          <mc:Fallback xmlns="">
            <p:pic>
              <p:nvPicPr>
                <p:cNvPr id="99" name="Freihand 98">
                  <a:extLst>
                    <a:ext uri="{FF2B5EF4-FFF2-40B4-BE49-F238E27FC236}">
                      <a16:creationId xmlns:a16="http://schemas.microsoft.com/office/drawing/2014/main" id="{D32A73B7-CD18-4049-C2B9-6894DD8F1275}"/>
                    </a:ext>
                  </a:extLst>
                </p:cNvPr>
                <p:cNvPicPr/>
                <p:nvPr/>
              </p:nvPicPr>
              <p:blipFill>
                <a:blip r:embed="rId160"/>
                <a:stretch>
                  <a:fillRect/>
                </a:stretch>
              </p:blipFill>
              <p:spPr>
                <a:xfrm>
                  <a:off x="4815040" y="745880"/>
                  <a:ext cx="169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01F38738-81D7-7AD3-24BE-12E92A123D5B}"/>
                    </a:ext>
                  </a:extLst>
                </p14:cNvPr>
                <p14:cNvContentPartPr/>
                <p14:nvPr/>
              </p14:nvContentPartPr>
              <p14:xfrm>
                <a:off x="4993600" y="683600"/>
                <a:ext cx="154080" cy="332280"/>
              </p14:xfrm>
            </p:contentPart>
          </mc:Choice>
          <mc:Fallback xmlns="">
            <p:pic>
              <p:nvPicPr>
                <p:cNvPr id="100" name="Freihand 99">
                  <a:extLst>
                    <a:ext uri="{FF2B5EF4-FFF2-40B4-BE49-F238E27FC236}">
                      <a16:creationId xmlns:a16="http://schemas.microsoft.com/office/drawing/2014/main" id="{01F38738-81D7-7AD3-24BE-12E92A123D5B}"/>
                    </a:ext>
                  </a:extLst>
                </p:cNvPr>
                <p:cNvPicPr/>
                <p:nvPr/>
              </p:nvPicPr>
              <p:blipFill>
                <a:blip r:embed="rId162"/>
                <a:stretch>
                  <a:fillRect/>
                </a:stretch>
              </p:blipFill>
              <p:spPr>
                <a:xfrm>
                  <a:off x="4984960" y="674960"/>
                  <a:ext cx="1717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398D6234-C455-FA8C-DD0F-F2B18ADCEB16}"/>
                    </a:ext>
                  </a:extLst>
                </p14:cNvPr>
                <p14:cNvContentPartPr/>
                <p14:nvPr/>
              </p14:nvContentPartPr>
              <p14:xfrm>
                <a:off x="5136160" y="816440"/>
                <a:ext cx="77040" cy="176760"/>
              </p14:xfrm>
            </p:contentPart>
          </mc:Choice>
          <mc:Fallback xmlns="">
            <p:pic>
              <p:nvPicPr>
                <p:cNvPr id="101" name="Freihand 100">
                  <a:extLst>
                    <a:ext uri="{FF2B5EF4-FFF2-40B4-BE49-F238E27FC236}">
                      <a16:creationId xmlns:a16="http://schemas.microsoft.com/office/drawing/2014/main" id="{398D6234-C455-FA8C-DD0F-F2B18ADCEB16}"/>
                    </a:ext>
                  </a:extLst>
                </p:cNvPr>
                <p:cNvPicPr/>
                <p:nvPr/>
              </p:nvPicPr>
              <p:blipFill>
                <a:blip r:embed="rId164"/>
                <a:stretch>
                  <a:fillRect/>
                </a:stretch>
              </p:blipFill>
              <p:spPr>
                <a:xfrm>
                  <a:off x="5127160" y="807440"/>
                  <a:ext cx="94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A0A881CB-5D7D-4862-DE3A-A34D52F33DA0}"/>
                    </a:ext>
                  </a:extLst>
                </p14:cNvPr>
                <p14:cNvContentPartPr/>
                <p14:nvPr/>
              </p14:nvContentPartPr>
              <p14:xfrm>
                <a:off x="5281240" y="679640"/>
                <a:ext cx="117720" cy="231120"/>
              </p14:xfrm>
            </p:contentPart>
          </mc:Choice>
          <mc:Fallback xmlns="">
            <p:pic>
              <p:nvPicPr>
                <p:cNvPr id="102" name="Freihand 101">
                  <a:extLst>
                    <a:ext uri="{FF2B5EF4-FFF2-40B4-BE49-F238E27FC236}">
                      <a16:creationId xmlns:a16="http://schemas.microsoft.com/office/drawing/2014/main" id="{A0A881CB-5D7D-4862-DE3A-A34D52F33DA0}"/>
                    </a:ext>
                  </a:extLst>
                </p:cNvPr>
                <p:cNvPicPr/>
                <p:nvPr/>
              </p:nvPicPr>
              <p:blipFill>
                <a:blip r:embed="rId166"/>
                <a:stretch>
                  <a:fillRect/>
                </a:stretch>
              </p:blipFill>
              <p:spPr>
                <a:xfrm>
                  <a:off x="5272240" y="670640"/>
                  <a:ext cx="1353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1DA54E2A-158B-1F1C-B75B-7D11FDD31431}"/>
                    </a:ext>
                  </a:extLst>
                </p14:cNvPr>
                <p14:cNvContentPartPr/>
                <p14:nvPr/>
              </p14:nvContentPartPr>
              <p14:xfrm>
                <a:off x="5309680" y="722480"/>
                <a:ext cx="64800" cy="114480"/>
              </p14:xfrm>
            </p:contentPart>
          </mc:Choice>
          <mc:Fallback xmlns="">
            <p:pic>
              <p:nvPicPr>
                <p:cNvPr id="103" name="Freihand 102">
                  <a:extLst>
                    <a:ext uri="{FF2B5EF4-FFF2-40B4-BE49-F238E27FC236}">
                      <a16:creationId xmlns:a16="http://schemas.microsoft.com/office/drawing/2014/main" id="{1DA54E2A-158B-1F1C-B75B-7D11FDD31431}"/>
                    </a:ext>
                  </a:extLst>
                </p:cNvPr>
                <p:cNvPicPr/>
                <p:nvPr/>
              </p:nvPicPr>
              <p:blipFill>
                <a:blip r:embed="rId168"/>
                <a:stretch>
                  <a:fillRect/>
                </a:stretch>
              </p:blipFill>
              <p:spPr>
                <a:xfrm>
                  <a:off x="5300680" y="713480"/>
                  <a:ext cx="82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E27FE544-BDFF-A095-1D7D-A4AEA3F58CED}"/>
                    </a:ext>
                  </a:extLst>
                </p14:cNvPr>
                <p14:cNvContentPartPr/>
                <p14:nvPr/>
              </p14:nvContentPartPr>
              <p14:xfrm>
                <a:off x="5402200" y="843080"/>
                <a:ext cx="113040" cy="168480"/>
              </p14:xfrm>
            </p:contentPart>
          </mc:Choice>
          <mc:Fallback xmlns="">
            <p:pic>
              <p:nvPicPr>
                <p:cNvPr id="104" name="Freihand 103">
                  <a:extLst>
                    <a:ext uri="{FF2B5EF4-FFF2-40B4-BE49-F238E27FC236}">
                      <a16:creationId xmlns:a16="http://schemas.microsoft.com/office/drawing/2014/main" id="{E27FE544-BDFF-A095-1D7D-A4AEA3F58CED}"/>
                    </a:ext>
                  </a:extLst>
                </p:cNvPr>
                <p:cNvPicPr/>
                <p:nvPr/>
              </p:nvPicPr>
              <p:blipFill>
                <a:blip r:embed="rId170"/>
                <a:stretch>
                  <a:fillRect/>
                </a:stretch>
              </p:blipFill>
              <p:spPr>
                <a:xfrm>
                  <a:off x="5393560" y="834440"/>
                  <a:ext cx="13068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21" name="Freihand 120">
                <a:extLst>
                  <a:ext uri="{FF2B5EF4-FFF2-40B4-BE49-F238E27FC236}">
                    <a16:creationId xmlns:a16="http://schemas.microsoft.com/office/drawing/2014/main" id="{19FA69E5-D7B7-F466-6540-F77215077E1A}"/>
                  </a:ext>
                </a:extLst>
              </p14:cNvPr>
              <p14:cNvContentPartPr/>
              <p14:nvPr/>
            </p14:nvContentPartPr>
            <p14:xfrm>
              <a:off x="2598520" y="1459400"/>
              <a:ext cx="3318840" cy="2314080"/>
            </p14:xfrm>
          </p:contentPart>
        </mc:Choice>
        <mc:Fallback xmlns="">
          <p:pic>
            <p:nvPicPr>
              <p:cNvPr id="121" name="Freihand 120">
                <a:extLst>
                  <a:ext uri="{FF2B5EF4-FFF2-40B4-BE49-F238E27FC236}">
                    <a16:creationId xmlns:a16="http://schemas.microsoft.com/office/drawing/2014/main" id="{19FA69E5-D7B7-F466-6540-F77215077E1A}"/>
                  </a:ext>
                </a:extLst>
              </p:cNvPr>
              <p:cNvPicPr/>
              <p:nvPr/>
            </p:nvPicPr>
            <p:blipFill>
              <a:blip r:embed="rId172"/>
              <a:stretch>
                <a:fillRect/>
              </a:stretch>
            </p:blipFill>
            <p:spPr>
              <a:xfrm>
                <a:off x="2589520" y="1450760"/>
                <a:ext cx="3336480" cy="2331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2" name="Freihand 121">
                <a:extLst>
                  <a:ext uri="{FF2B5EF4-FFF2-40B4-BE49-F238E27FC236}">
                    <a16:creationId xmlns:a16="http://schemas.microsoft.com/office/drawing/2014/main" id="{7441C8EE-2D72-0594-0288-85E01D648702}"/>
                  </a:ext>
                </a:extLst>
              </p14:cNvPr>
              <p14:cNvContentPartPr/>
              <p14:nvPr/>
            </p14:nvContentPartPr>
            <p14:xfrm>
              <a:off x="2149600" y="2148080"/>
              <a:ext cx="3025440" cy="2054880"/>
            </p14:xfrm>
          </p:contentPart>
        </mc:Choice>
        <mc:Fallback xmlns="">
          <p:pic>
            <p:nvPicPr>
              <p:cNvPr id="122" name="Freihand 121">
                <a:extLst>
                  <a:ext uri="{FF2B5EF4-FFF2-40B4-BE49-F238E27FC236}">
                    <a16:creationId xmlns:a16="http://schemas.microsoft.com/office/drawing/2014/main" id="{7441C8EE-2D72-0594-0288-85E01D648702}"/>
                  </a:ext>
                </a:extLst>
              </p:cNvPr>
              <p:cNvPicPr/>
              <p:nvPr/>
            </p:nvPicPr>
            <p:blipFill>
              <a:blip r:embed="rId174"/>
              <a:stretch>
                <a:fillRect/>
              </a:stretch>
            </p:blipFill>
            <p:spPr>
              <a:xfrm>
                <a:off x="2140960" y="2139440"/>
                <a:ext cx="3043080" cy="2072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0" name="Freihand 129">
                <a:extLst>
                  <a:ext uri="{FF2B5EF4-FFF2-40B4-BE49-F238E27FC236}">
                    <a16:creationId xmlns:a16="http://schemas.microsoft.com/office/drawing/2014/main" id="{ADC3168C-DBE4-9A7B-EF34-77E3139F0EF0}"/>
                  </a:ext>
                </a:extLst>
              </p14:cNvPr>
              <p14:cNvContentPartPr/>
              <p14:nvPr/>
            </p14:nvContentPartPr>
            <p14:xfrm>
              <a:off x="7151440" y="3526160"/>
              <a:ext cx="103680" cy="166320"/>
            </p14:xfrm>
          </p:contentPart>
        </mc:Choice>
        <mc:Fallback xmlns="">
          <p:pic>
            <p:nvPicPr>
              <p:cNvPr id="130" name="Freihand 129">
                <a:extLst>
                  <a:ext uri="{FF2B5EF4-FFF2-40B4-BE49-F238E27FC236}">
                    <a16:creationId xmlns:a16="http://schemas.microsoft.com/office/drawing/2014/main" id="{ADC3168C-DBE4-9A7B-EF34-77E3139F0EF0}"/>
                  </a:ext>
                </a:extLst>
              </p:cNvPr>
              <p:cNvPicPr/>
              <p:nvPr/>
            </p:nvPicPr>
            <p:blipFill>
              <a:blip r:embed="rId176"/>
              <a:stretch>
                <a:fillRect/>
              </a:stretch>
            </p:blipFill>
            <p:spPr>
              <a:xfrm>
                <a:off x="7142800" y="3517520"/>
                <a:ext cx="121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1" name="Freihand 130">
                <a:extLst>
                  <a:ext uri="{FF2B5EF4-FFF2-40B4-BE49-F238E27FC236}">
                    <a16:creationId xmlns:a16="http://schemas.microsoft.com/office/drawing/2014/main" id="{CDE7D639-B94F-AAA3-09B5-D9616313CC09}"/>
                  </a:ext>
                </a:extLst>
              </p14:cNvPr>
              <p14:cNvContentPartPr/>
              <p14:nvPr/>
            </p14:nvContentPartPr>
            <p14:xfrm>
              <a:off x="7322800" y="3471800"/>
              <a:ext cx="169200" cy="354960"/>
            </p14:xfrm>
          </p:contentPart>
        </mc:Choice>
        <mc:Fallback xmlns="">
          <p:pic>
            <p:nvPicPr>
              <p:cNvPr id="131" name="Freihand 130">
                <a:extLst>
                  <a:ext uri="{FF2B5EF4-FFF2-40B4-BE49-F238E27FC236}">
                    <a16:creationId xmlns:a16="http://schemas.microsoft.com/office/drawing/2014/main" id="{CDE7D639-B94F-AAA3-09B5-D9616313CC09}"/>
                  </a:ext>
                </a:extLst>
              </p:cNvPr>
              <p:cNvPicPr/>
              <p:nvPr/>
            </p:nvPicPr>
            <p:blipFill>
              <a:blip r:embed="rId178"/>
              <a:stretch>
                <a:fillRect/>
              </a:stretch>
            </p:blipFill>
            <p:spPr>
              <a:xfrm>
                <a:off x="7313800" y="3463160"/>
                <a:ext cx="1868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2" name="Freihand 131">
                <a:extLst>
                  <a:ext uri="{FF2B5EF4-FFF2-40B4-BE49-F238E27FC236}">
                    <a16:creationId xmlns:a16="http://schemas.microsoft.com/office/drawing/2014/main" id="{A5C471AD-FB55-2793-1BEB-4583379206EC}"/>
                  </a:ext>
                </a:extLst>
              </p14:cNvPr>
              <p14:cNvContentPartPr/>
              <p14:nvPr/>
            </p14:nvContentPartPr>
            <p14:xfrm>
              <a:off x="7592440" y="3246080"/>
              <a:ext cx="438840" cy="334440"/>
            </p14:xfrm>
          </p:contentPart>
        </mc:Choice>
        <mc:Fallback xmlns="">
          <p:pic>
            <p:nvPicPr>
              <p:cNvPr id="132" name="Freihand 131">
                <a:extLst>
                  <a:ext uri="{FF2B5EF4-FFF2-40B4-BE49-F238E27FC236}">
                    <a16:creationId xmlns:a16="http://schemas.microsoft.com/office/drawing/2014/main" id="{A5C471AD-FB55-2793-1BEB-4583379206EC}"/>
                  </a:ext>
                </a:extLst>
              </p:cNvPr>
              <p:cNvPicPr/>
              <p:nvPr/>
            </p:nvPicPr>
            <p:blipFill>
              <a:blip r:embed="rId180"/>
              <a:stretch>
                <a:fillRect/>
              </a:stretch>
            </p:blipFill>
            <p:spPr>
              <a:xfrm>
                <a:off x="7583800" y="3237440"/>
                <a:ext cx="4564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3" name="Freihand 132">
                <a:extLst>
                  <a:ext uri="{FF2B5EF4-FFF2-40B4-BE49-F238E27FC236}">
                    <a16:creationId xmlns:a16="http://schemas.microsoft.com/office/drawing/2014/main" id="{969A568F-1D0D-18E0-028F-4AA3D4AF94DB}"/>
                  </a:ext>
                </a:extLst>
              </p14:cNvPr>
              <p14:cNvContentPartPr/>
              <p14:nvPr/>
            </p14:nvContentPartPr>
            <p14:xfrm>
              <a:off x="8001400" y="3263720"/>
              <a:ext cx="32040" cy="35640"/>
            </p14:xfrm>
          </p:contentPart>
        </mc:Choice>
        <mc:Fallback xmlns="">
          <p:pic>
            <p:nvPicPr>
              <p:cNvPr id="133" name="Freihand 132">
                <a:extLst>
                  <a:ext uri="{FF2B5EF4-FFF2-40B4-BE49-F238E27FC236}">
                    <a16:creationId xmlns:a16="http://schemas.microsoft.com/office/drawing/2014/main" id="{969A568F-1D0D-18E0-028F-4AA3D4AF94DB}"/>
                  </a:ext>
                </a:extLst>
              </p:cNvPr>
              <p:cNvPicPr/>
              <p:nvPr/>
            </p:nvPicPr>
            <p:blipFill>
              <a:blip r:embed="rId182"/>
              <a:stretch>
                <a:fillRect/>
              </a:stretch>
            </p:blipFill>
            <p:spPr>
              <a:xfrm>
                <a:off x="7992400" y="3255080"/>
                <a:ext cx="49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4" name="Freihand 133">
                <a:extLst>
                  <a:ext uri="{FF2B5EF4-FFF2-40B4-BE49-F238E27FC236}">
                    <a16:creationId xmlns:a16="http://schemas.microsoft.com/office/drawing/2014/main" id="{036073A9-4134-F29F-1538-343B5FE41539}"/>
                  </a:ext>
                </a:extLst>
              </p14:cNvPr>
              <p14:cNvContentPartPr/>
              <p14:nvPr/>
            </p14:nvContentPartPr>
            <p14:xfrm>
              <a:off x="8150080" y="3136280"/>
              <a:ext cx="454320" cy="352800"/>
            </p14:xfrm>
          </p:contentPart>
        </mc:Choice>
        <mc:Fallback xmlns="">
          <p:pic>
            <p:nvPicPr>
              <p:cNvPr id="134" name="Freihand 133">
                <a:extLst>
                  <a:ext uri="{FF2B5EF4-FFF2-40B4-BE49-F238E27FC236}">
                    <a16:creationId xmlns:a16="http://schemas.microsoft.com/office/drawing/2014/main" id="{036073A9-4134-F29F-1538-343B5FE41539}"/>
                  </a:ext>
                </a:extLst>
              </p:cNvPr>
              <p:cNvPicPr/>
              <p:nvPr/>
            </p:nvPicPr>
            <p:blipFill>
              <a:blip r:embed="rId184"/>
              <a:stretch>
                <a:fillRect/>
              </a:stretch>
            </p:blipFill>
            <p:spPr>
              <a:xfrm>
                <a:off x="8141440" y="3127280"/>
                <a:ext cx="4719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5" name="Freihand 134">
                <a:extLst>
                  <a:ext uri="{FF2B5EF4-FFF2-40B4-BE49-F238E27FC236}">
                    <a16:creationId xmlns:a16="http://schemas.microsoft.com/office/drawing/2014/main" id="{1BDFF795-E299-D331-C15B-1F49BAA64EB6}"/>
                  </a:ext>
                </a:extLst>
              </p14:cNvPr>
              <p14:cNvContentPartPr/>
              <p14:nvPr/>
            </p14:nvContentPartPr>
            <p14:xfrm>
              <a:off x="8844880" y="3101720"/>
              <a:ext cx="62280" cy="335880"/>
            </p14:xfrm>
          </p:contentPart>
        </mc:Choice>
        <mc:Fallback xmlns="">
          <p:pic>
            <p:nvPicPr>
              <p:cNvPr id="135" name="Freihand 134">
                <a:extLst>
                  <a:ext uri="{FF2B5EF4-FFF2-40B4-BE49-F238E27FC236}">
                    <a16:creationId xmlns:a16="http://schemas.microsoft.com/office/drawing/2014/main" id="{1BDFF795-E299-D331-C15B-1F49BAA64EB6}"/>
                  </a:ext>
                </a:extLst>
              </p:cNvPr>
              <p:cNvPicPr/>
              <p:nvPr/>
            </p:nvPicPr>
            <p:blipFill>
              <a:blip r:embed="rId186"/>
              <a:stretch>
                <a:fillRect/>
              </a:stretch>
            </p:blipFill>
            <p:spPr>
              <a:xfrm>
                <a:off x="8836240" y="3092720"/>
                <a:ext cx="799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6" name="Freihand 135">
                <a:extLst>
                  <a:ext uri="{FF2B5EF4-FFF2-40B4-BE49-F238E27FC236}">
                    <a16:creationId xmlns:a16="http://schemas.microsoft.com/office/drawing/2014/main" id="{5B488DFD-6249-547F-B748-88BC59A3D4B8}"/>
                  </a:ext>
                </a:extLst>
              </p14:cNvPr>
              <p14:cNvContentPartPr/>
              <p14:nvPr/>
            </p14:nvContentPartPr>
            <p14:xfrm>
              <a:off x="8789080" y="3377120"/>
              <a:ext cx="252000" cy="83520"/>
            </p14:xfrm>
          </p:contentPart>
        </mc:Choice>
        <mc:Fallback xmlns="">
          <p:pic>
            <p:nvPicPr>
              <p:cNvPr id="136" name="Freihand 135">
                <a:extLst>
                  <a:ext uri="{FF2B5EF4-FFF2-40B4-BE49-F238E27FC236}">
                    <a16:creationId xmlns:a16="http://schemas.microsoft.com/office/drawing/2014/main" id="{5B488DFD-6249-547F-B748-88BC59A3D4B8}"/>
                  </a:ext>
                </a:extLst>
              </p:cNvPr>
              <p:cNvPicPr/>
              <p:nvPr/>
            </p:nvPicPr>
            <p:blipFill>
              <a:blip r:embed="rId188"/>
              <a:stretch>
                <a:fillRect/>
              </a:stretch>
            </p:blipFill>
            <p:spPr>
              <a:xfrm>
                <a:off x="8780080" y="3368480"/>
                <a:ext cx="269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100AD9ED-33AF-E62F-AC95-4A03BA3F0EAC}"/>
                  </a:ext>
                </a:extLst>
              </p14:cNvPr>
              <p14:cNvContentPartPr/>
              <p14:nvPr/>
            </p14:nvContentPartPr>
            <p14:xfrm>
              <a:off x="8756680" y="3069680"/>
              <a:ext cx="154800" cy="64080"/>
            </p14:xfrm>
          </p:contentPart>
        </mc:Choice>
        <mc:Fallback xmlns="">
          <p:pic>
            <p:nvPicPr>
              <p:cNvPr id="137" name="Freihand 136">
                <a:extLst>
                  <a:ext uri="{FF2B5EF4-FFF2-40B4-BE49-F238E27FC236}">
                    <a16:creationId xmlns:a16="http://schemas.microsoft.com/office/drawing/2014/main" id="{100AD9ED-33AF-E62F-AC95-4A03BA3F0EAC}"/>
                  </a:ext>
                </a:extLst>
              </p:cNvPr>
              <p:cNvPicPr/>
              <p:nvPr/>
            </p:nvPicPr>
            <p:blipFill>
              <a:blip r:embed="rId190"/>
              <a:stretch>
                <a:fillRect/>
              </a:stretch>
            </p:blipFill>
            <p:spPr>
              <a:xfrm>
                <a:off x="8748040" y="3060680"/>
                <a:ext cx="172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84DE54C2-418A-F210-7809-B73BADA1BB7F}"/>
                  </a:ext>
                </a:extLst>
              </p14:cNvPr>
              <p14:cNvContentPartPr/>
              <p14:nvPr/>
            </p14:nvContentPartPr>
            <p14:xfrm>
              <a:off x="9086440" y="3160040"/>
              <a:ext cx="178200" cy="179640"/>
            </p14:xfrm>
          </p:contentPart>
        </mc:Choice>
        <mc:Fallback xmlns="">
          <p:pic>
            <p:nvPicPr>
              <p:cNvPr id="138" name="Freihand 137">
                <a:extLst>
                  <a:ext uri="{FF2B5EF4-FFF2-40B4-BE49-F238E27FC236}">
                    <a16:creationId xmlns:a16="http://schemas.microsoft.com/office/drawing/2014/main" id="{84DE54C2-418A-F210-7809-B73BADA1BB7F}"/>
                  </a:ext>
                </a:extLst>
              </p:cNvPr>
              <p:cNvPicPr/>
              <p:nvPr/>
            </p:nvPicPr>
            <p:blipFill>
              <a:blip r:embed="rId192"/>
              <a:stretch>
                <a:fillRect/>
              </a:stretch>
            </p:blipFill>
            <p:spPr>
              <a:xfrm>
                <a:off x="9077800" y="3151040"/>
                <a:ext cx="195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39E252B5-B8A4-6380-9C7C-1D31DE3F944D}"/>
                  </a:ext>
                </a:extLst>
              </p14:cNvPr>
              <p14:cNvContentPartPr/>
              <p14:nvPr/>
            </p14:nvContentPartPr>
            <p14:xfrm>
              <a:off x="9335560" y="2950520"/>
              <a:ext cx="259200" cy="345240"/>
            </p14:xfrm>
          </p:contentPart>
        </mc:Choice>
        <mc:Fallback xmlns="">
          <p:pic>
            <p:nvPicPr>
              <p:cNvPr id="139" name="Freihand 138">
                <a:extLst>
                  <a:ext uri="{FF2B5EF4-FFF2-40B4-BE49-F238E27FC236}">
                    <a16:creationId xmlns:a16="http://schemas.microsoft.com/office/drawing/2014/main" id="{39E252B5-B8A4-6380-9C7C-1D31DE3F944D}"/>
                  </a:ext>
                </a:extLst>
              </p:cNvPr>
              <p:cNvPicPr/>
              <p:nvPr/>
            </p:nvPicPr>
            <p:blipFill>
              <a:blip r:embed="rId194"/>
              <a:stretch>
                <a:fillRect/>
              </a:stretch>
            </p:blipFill>
            <p:spPr>
              <a:xfrm>
                <a:off x="9326560" y="2941880"/>
                <a:ext cx="2768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Freihand 139">
                <a:extLst>
                  <a:ext uri="{FF2B5EF4-FFF2-40B4-BE49-F238E27FC236}">
                    <a16:creationId xmlns:a16="http://schemas.microsoft.com/office/drawing/2014/main" id="{B0783B99-2C40-EA03-B40D-3ED4F8C53E94}"/>
                  </a:ext>
                </a:extLst>
              </p14:cNvPr>
              <p14:cNvContentPartPr/>
              <p14:nvPr/>
            </p14:nvContentPartPr>
            <p14:xfrm>
              <a:off x="9632560" y="2721920"/>
              <a:ext cx="582840" cy="659520"/>
            </p14:xfrm>
          </p:contentPart>
        </mc:Choice>
        <mc:Fallback xmlns="">
          <p:pic>
            <p:nvPicPr>
              <p:cNvPr id="140" name="Freihand 139">
                <a:extLst>
                  <a:ext uri="{FF2B5EF4-FFF2-40B4-BE49-F238E27FC236}">
                    <a16:creationId xmlns:a16="http://schemas.microsoft.com/office/drawing/2014/main" id="{B0783B99-2C40-EA03-B40D-3ED4F8C53E94}"/>
                  </a:ext>
                </a:extLst>
              </p:cNvPr>
              <p:cNvPicPr/>
              <p:nvPr/>
            </p:nvPicPr>
            <p:blipFill>
              <a:blip r:embed="rId196"/>
              <a:stretch>
                <a:fillRect/>
              </a:stretch>
            </p:blipFill>
            <p:spPr>
              <a:xfrm>
                <a:off x="9623560" y="2712920"/>
                <a:ext cx="6004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Freihand 140">
                <a:extLst>
                  <a:ext uri="{FF2B5EF4-FFF2-40B4-BE49-F238E27FC236}">
                    <a16:creationId xmlns:a16="http://schemas.microsoft.com/office/drawing/2014/main" id="{11B31EEC-E834-4BCE-1511-09CAD89B601D}"/>
                  </a:ext>
                </a:extLst>
              </p14:cNvPr>
              <p14:cNvContentPartPr/>
              <p14:nvPr/>
            </p14:nvContentPartPr>
            <p14:xfrm>
              <a:off x="10266520" y="2831720"/>
              <a:ext cx="75600" cy="168840"/>
            </p14:xfrm>
          </p:contentPart>
        </mc:Choice>
        <mc:Fallback xmlns="">
          <p:pic>
            <p:nvPicPr>
              <p:cNvPr id="141" name="Freihand 140">
                <a:extLst>
                  <a:ext uri="{FF2B5EF4-FFF2-40B4-BE49-F238E27FC236}">
                    <a16:creationId xmlns:a16="http://schemas.microsoft.com/office/drawing/2014/main" id="{11B31EEC-E834-4BCE-1511-09CAD89B601D}"/>
                  </a:ext>
                </a:extLst>
              </p:cNvPr>
              <p:cNvPicPr/>
              <p:nvPr/>
            </p:nvPicPr>
            <p:blipFill>
              <a:blip r:embed="rId198"/>
              <a:stretch>
                <a:fillRect/>
              </a:stretch>
            </p:blipFill>
            <p:spPr>
              <a:xfrm>
                <a:off x="10257520" y="2823080"/>
                <a:ext cx="93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2" name="Freihand 141">
                <a:extLst>
                  <a:ext uri="{FF2B5EF4-FFF2-40B4-BE49-F238E27FC236}">
                    <a16:creationId xmlns:a16="http://schemas.microsoft.com/office/drawing/2014/main" id="{2BAF685D-29B2-3D0C-8365-E92C6503AA29}"/>
                  </a:ext>
                </a:extLst>
              </p14:cNvPr>
              <p14:cNvContentPartPr/>
              <p14:nvPr/>
            </p14:nvContentPartPr>
            <p14:xfrm>
              <a:off x="10235560" y="2906240"/>
              <a:ext cx="105840" cy="27360"/>
            </p14:xfrm>
          </p:contentPart>
        </mc:Choice>
        <mc:Fallback xmlns="">
          <p:pic>
            <p:nvPicPr>
              <p:cNvPr id="142" name="Freihand 141">
                <a:extLst>
                  <a:ext uri="{FF2B5EF4-FFF2-40B4-BE49-F238E27FC236}">
                    <a16:creationId xmlns:a16="http://schemas.microsoft.com/office/drawing/2014/main" id="{2BAF685D-29B2-3D0C-8365-E92C6503AA29}"/>
                  </a:ext>
                </a:extLst>
              </p:cNvPr>
              <p:cNvPicPr/>
              <p:nvPr/>
            </p:nvPicPr>
            <p:blipFill>
              <a:blip r:embed="rId200"/>
              <a:stretch>
                <a:fillRect/>
              </a:stretch>
            </p:blipFill>
            <p:spPr>
              <a:xfrm>
                <a:off x="10226920" y="2897240"/>
                <a:ext cx="123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3" name="Freihand 142">
                <a:extLst>
                  <a:ext uri="{FF2B5EF4-FFF2-40B4-BE49-F238E27FC236}">
                    <a16:creationId xmlns:a16="http://schemas.microsoft.com/office/drawing/2014/main" id="{D1F65EC1-2C96-E601-DE4D-055F414FD61A}"/>
                  </a:ext>
                </a:extLst>
              </p14:cNvPr>
              <p14:cNvContentPartPr/>
              <p14:nvPr/>
            </p14:nvContentPartPr>
            <p14:xfrm>
              <a:off x="10436440" y="2578280"/>
              <a:ext cx="198720" cy="362880"/>
            </p14:xfrm>
          </p:contentPart>
        </mc:Choice>
        <mc:Fallback xmlns="">
          <p:pic>
            <p:nvPicPr>
              <p:cNvPr id="143" name="Freihand 142">
                <a:extLst>
                  <a:ext uri="{FF2B5EF4-FFF2-40B4-BE49-F238E27FC236}">
                    <a16:creationId xmlns:a16="http://schemas.microsoft.com/office/drawing/2014/main" id="{D1F65EC1-2C96-E601-DE4D-055F414FD61A}"/>
                  </a:ext>
                </a:extLst>
              </p:cNvPr>
              <p:cNvPicPr/>
              <p:nvPr/>
            </p:nvPicPr>
            <p:blipFill>
              <a:blip r:embed="rId202"/>
              <a:stretch>
                <a:fillRect/>
              </a:stretch>
            </p:blipFill>
            <p:spPr>
              <a:xfrm>
                <a:off x="10427800" y="2569640"/>
                <a:ext cx="2163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4" name="Freihand 143">
                <a:extLst>
                  <a:ext uri="{FF2B5EF4-FFF2-40B4-BE49-F238E27FC236}">
                    <a16:creationId xmlns:a16="http://schemas.microsoft.com/office/drawing/2014/main" id="{F40164C8-468B-1F82-E2FE-C5CA78DF3080}"/>
                  </a:ext>
                </a:extLst>
              </p14:cNvPr>
              <p14:cNvContentPartPr/>
              <p14:nvPr/>
            </p14:nvContentPartPr>
            <p14:xfrm>
              <a:off x="10547320" y="2567480"/>
              <a:ext cx="694080" cy="358920"/>
            </p14:xfrm>
          </p:contentPart>
        </mc:Choice>
        <mc:Fallback xmlns="">
          <p:pic>
            <p:nvPicPr>
              <p:cNvPr id="144" name="Freihand 143">
                <a:extLst>
                  <a:ext uri="{FF2B5EF4-FFF2-40B4-BE49-F238E27FC236}">
                    <a16:creationId xmlns:a16="http://schemas.microsoft.com/office/drawing/2014/main" id="{F40164C8-468B-1F82-E2FE-C5CA78DF3080}"/>
                  </a:ext>
                </a:extLst>
              </p:cNvPr>
              <p:cNvPicPr/>
              <p:nvPr/>
            </p:nvPicPr>
            <p:blipFill>
              <a:blip r:embed="rId204"/>
              <a:stretch>
                <a:fillRect/>
              </a:stretch>
            </p:blipFill>
            <p:spPr>
              <a:xfrm>
                <a:off x="10538320" y="2558480"/>
                <a:ext cx="711720" cy="376560"/>
              </a:xfrm>
              <a:prstGeom prst="rect">
                <a:avLst/>
              </a:prstGeom>
            </p:spPr>
          </p:pic>
        </mc:Fallback>
      </mc:AlternateContent>
      <p:grpSp>
        <p:nvGrpSpPr>
          <p:cNvPr id="172" name="Gruppieren 171">
            <a:extLst>
              <a:ext uri="{FF2B5EF4-FFF2-40B4-BE49-F238E27FC236}">
                <a16:creationId xmlns:a16="http://schemas.microsoft.com/office/drawing/2014/main" id="{95F08B9D-989D-054B-0479-04965B652EEE}"/>
              </a:ext>
            </a:extLst>
          </p:cNvPr>
          <p:cNvGrpSpPr/>
          <p:nvPr/>
        </p:nvGrpSpPr>
        <p:grpSpPr>
          <a:xfrm>
            <a:off x="1634800" y="1517720"/>
            <a:ext cx="5300640" cy="3489480"/>
            <a:chOff x="1634800" y="1517720"/>
            <a:chExt cx="5300640" cy="3489480"/>
          </a:xfrm>
        </p:grpSpPr>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4DAD7C59-013F-338D-1724-604E2B705DB8}"/>
                    </a:ext>
                  </a:extLst>
                </p14:cNvPr>
                <p14:cNvContentPartPr/>
                <p14:nvPr/>
              </p14:nvContentPartPr>
              <p14:xfrm>
                <a:off x="2143120" y="1829840"/>
                <a:ext cx="58320" cy="2614320"/>
              </p14:xfrm>
            </p:contentPart>
          </mc:Choice>
          <mc:Fallback xmlns="">
            <p:pic>
              <p:nvPicPr>
                <p:cNvPr id="108" name="Freihand 107">
                  <a:extLst>
                    <a:ext uri="{FF2B5EF4-FFF2-40B4-BE49-F238E27FC236}">
                      <a16:creationId xmlns:a16="http://schemas.microsoft.com/office/drawing/2014/main" id="{4DAD7C59-013F-338D-1724-604E2B705DB8}"/>
                    </a:ext>
                  </a:extLst>
                </p:cNvPr>
                <p:cNvPicPr/>
                <p:nvPr/>
              </p:nvPicPr>
              <p:blipFill>
                <a:blip r:embed="rId206"/>
                <a:stretch>
                  <a:fillRect/>
                </a:stretch>
              </p:blipFill>
              <p:spPr>
                <a:xfrm>
                  <a:off x="2134480" y="1820840"/>
                  <a:ext cx="75960" cy="2631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A1CFAB88-16D9-7B0D-DC5D-409182034F3D}"/>
                    </a:ext>
                  </a:extLst>
                </p14:cNvPr>
                <p14:cNvContentPartPr/>
                <p14:nvPr/>
              </p14:nvContentPartPr>
              <p14:xfrm>
                <a:off x="2024680" y="4203320"/>
                <a:ext cx="3923640" cy="91080"/>
              </p14:xfrm>
            </p:contentPart>
          </mc:Choice>
          <mc:Fallback xmlns="">
            <p:pic>
              <p:nvPicPr>
                <p:cNvPr id="109" name="Freihand 108">
                  <a:extLst>
                    <a:ext uri="{FF2B5EF4-FFF2-40B4-BE49-F238E27FC236}">
                      <a16:creationId xmlns:a16="http://schemas.microsoft.com/office/drawing/2014/main" id="{A1CFAB88-16D9-7B0D-DC5D-409182034F3D}"/>
                    </a:ext>
                  </a:extLst>
                </p:cNvPr>
                <p:cNvPicPr/>
                <p:nvPr/>
              </p:nvPicPr>
              <p:blipFill>
                <a:blip r:embed="rId208"/>
                <a:stretch>
                  <a:fillRect/>
                </a:stretch>
              </p:blipFill>
              <p:spPr>
                <a:xfrm>
                  <a:off x="2015680" y="4194680"/>
                  <a:ext cx="3941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4C819DFA-1B93-811C-3B6A-5CA7D8861951}"/>
                    </a:ext>
                  </a:extLst>
                </p14:cNvPr>
                <p14:cNvContentPartPr/>
                <p14:nvPr/>
              </p14:nvContentPartPr>
              <p14:xfrm>
                <a:off x="5907640" y="4125200"/>
                <a:ext cx="186840" cy="239040"/>
              </p14:xfrm>
            </p:contentPart>
          </mc:Choice>
          <mc:Fallback xmlns="">
            <p:pic>
              <p:nvPicPr>
                <p:cNvPr id="110" name="Freihand 109">
                  <a:extLst>
                    <a:ext uri="{FF2B5EF4-FFF2-40B4-BE49-F238E27FC236}">
                      <a16:creationId xmlns:a16="http://schemas.microsoft.com/office/drawing/2014/main" id="{4C819DFA-1B93-811C-3B6A-5CA7D8861951}"/>
                    </a:ext>
                  </a:extLst>
                </p:cNvPr>
                <p:cNvPicPr/>
                <p:nvPr/>
              </p:nvPicPr>
              <p:blipFill>
                <a:blip r:embed="rId210"/>
                <a:stretch>
                  <a:fillRect/>
                </a:stretch>
              </p:blipFill>
              <p:spPr>
                <a:xfrm>
                  <a:off x="5898640" y="4116200"/>
                  <a:ext cx="204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1" name="Freihand 110">
                  <a:extLst>
                    <a:ext uri="{FF2B5EF4-FFF2-40B4-BE49-F238E27FC236}">
                      <a16:creationId xmlns:a16="http://schemas.microsoft.com/office/drawing/2014/main" id="{E7D6FFC2-85C1-0EAA-F7AD-328DDFF38FDF}"/>
                    </a:ext>
                  </a:extLst>
                </p14:cNvPr>
                <p14:cNvContentPartPr/>
                <p14:nvPr/>
              </p14:nvContentPartPr>
              <p14:xfrm>
                <a:off x="2030080" y="1584680"/>
                <a:ext cx="224640" cy="336600"/>
              </p14:xfrm>
            </p:contentPart>
          </mc:Choice>
          <mc:Fallback xmlns="">
            <p:pic>
              <p:nvPicPr>
                <p:cNvPr id="111" name="Freihand 110">
                  <a:extLst>
                    <a:ext uri="{FF2B5EF4-FFF2-40B4-BE49-F238E27FC236}">
                      <a16:creationId xmlns:a16="http://schemas.microsoft.com/office/drawing/2014/main" id="{E7D6FFC2-85C1-0EAA-F7AD-328DDFF38FDF}"/>
                    </a:ext>
                  </a:extLst>
                </p:cNvPr>
                <p:cNvPicPr/>
                <p:nvPr/>
              </p:nvPicPr>
              <p:blipFill>
                <a:blip r:embed="rId212"/>
                <a:stretch>
                  <a:fillRect/>
                </a:stretch>
              </p:blipFill>
              <p:spPr>
                <a:xfrm>
                  <a:off x="2021080" y="1576040"/>
                  <a:ext cx="2422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3" name="Freihand 112">
                  <a:extLst>
                    <a:ext uri="{FF2B5EF4-FFF2-40B4-BE49-F238E27FC236}">
                      <a16:creationId xmlns:a16="http://schemas.microsoft.com/office/drawing/2014/main" id="{929067E7-8D41-AD12-EB8B-F033CFB3038A}"/>
                    </a:ext>
                  </a:extLst>
                </p14:cNvPr>
                <p14:cNvContentPartPr/>
                <p14:nvPr/>
              </p14:nvContentPartPr>
              <p14:xfrm>
                <a:off x="1709320" y="1542200"/>
                <a:ext cx="147240" cy="149760"/>
              </p14:xfrm>
            </p:contentPart>
          </mc:Choice>
          <mc:Fallback xmlns="">
            <p:pic>
              <p:nvPicPr>
                <p:cNvPr id="113" name="Freihand 112">
                  <a:extLst>
                    <a:ext uri="{FF2B5EF4-FFF2-40B4-BE49-F238E27FC236}">
                      <a16:creationId xmlns:a16="http://schemas.microsoft.com/office/drawing/2014/main" id="{929067E7-8D41-AD12-EB8B-F033CFB3038A}"/>
                    </a:ext>
                  </a:extLst>
                </p:cNvPr>
                <p:cNvPicPr/>
                <p:nvPr/>
              </p:nvPicPr>
              <p:blipFill>
                <a:blip r:embed="rId214"/>
                <a:stretch>
                  <a:fillRect/>
                </a:stretch>
              </p:blipFill>
              <p:spPr>
                <a:xfrm>
                  <a:off x="1700320" y="1533200"/>
                  <a:ext cx="164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 name="Freihand 113">
                  <a:extLst>
                    <a:ext uri="{FF2B5EF4-FFF2-40B4-BE49-F238E27FC236}">
                      <a16:creationId xmlns:a16="http://schemas.microsoft.com/office/drawing/2014/main" id="{1D129DCD-B50B-5ED5-A27E-8D04611C1D6D}"/>
                    </a:ext>
                  </a:extLst>
                </p14:cNvPr>
                <p14:cNvContentPartPr/>
                <p14:nvPr/>
              </p14:nvContentPartPr>
              <p14:xfrm>
                <a:off x="1711840" y="1517720"/>
                <a:ext cx="183240" cy="154800"/>
              </p14:xfrm>
            </p:contentPart>
          </mc:Choice>
          <mc:Fallback xmlns="">
            <p:pic>
              <p:nvPicPr>
                <p:cNvPr id="114" name="Freihand 113">
                  <a:extLst>
                    <a:ext uri="{FF2B5EF4-FFF2-40B4-BE49-F238E27FC236}">
                      <a16:creationId xmlns:a16="http://schemas.microsoft.com/office/drawing/2014/main" id="{1D129DCD-B50B-5ED5-A27E-8D04611C1D6D}"/>
                    </a:ext>
                  </a:extLst>
                </p:cNvPr>
                <p:cNvPicPr/>
                <p:nvPr/>
              </p:nvPicPr>
              <p:blipFill>
                <a:blip r:embed="rId216"/>
                <a:stretch>
                  <a:fillRect/>
                </a:stretch>
              </p:blipFill>
              <p:spPr>
                <a:xfrm>
                  <a:off x="1702840" y="1508720"/>
                  <a:ext cx="200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 name="Freihand 114">
                  <a:extLst>
                    <a:ext uri="{FF2B5EF4-FFF2-40B4-BE49-F238E27FC236}">
                      <a16:creationId xmlns:a16="http://schemas.microsoft.com/office/drawing/2014/main" id="{1EB9E654-0790-4501-D3B3-758FF27E63DD}"/>
                    </a:ext>
                  </a:extLst>
                </p14:cNvPr>
                <p14:cNvContentPartPr/>
                <p14:nvPr/>
              </p14:nvContentPartPr>
              <p14:xfrm>
                <a:off x="1911640" y="1621040"/>
                <a:ext cx="143640" cy="204840"/>
              </p14:xfrm>
            </p:contentPart>
          </mc:Choice>
          <mc:Fallback xmlns="">
            <p:pic>
              <p:nvPicPr>
                <p:cNvPr id="115" name="Freihand 114">
                  <a:extLst>
                    <a:ext uri="{FF2B5EF4-FFF2-40B4-BE49-F238E27FC236}">
                      <a16:creationId xmlns:a16="http://schemas.microsoft.com/office/drawing/2014/main" id="{1EB9E654-0790-4501-D3B3-758FF27E63DD}"/>
                    </a:ext>
                  </a:extLst>
                </p:cNvPr>
                <p:cNvPicPr/>
                <p:nvPr/>
              </p:nvPicPr>
              <p:blipFill>
                <a:blip r:embed="rId218"/>
                <a:stretch>
                  <a:fillRect/>
                </a:stretch>
              </p:blipFill>
              <p:spPr>
                <a:xfrm>
                  <a:off x="1903000" y="1612040"/>
                  <a:ext cx="161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6" name="Freihand 115">
                  <a:extLst>
                    <a:ext uri="{FF2B5EF4-FFF2-40B4-BE49-F238E27FC236}">
                      <a16:creationId xmlns:a16="http://schemas.microsoft.com/office/drawing/2014/main" id="{4636F115-CDF8-A552-7AFF-528E84C45FCF}"/>
                    </a:ext>
                  </a:extLst>
                </p14:cNvPr>
                <p14:cNvContentPartPr/>
                <p14:nvPr/>
              </p14:nvContentPartPr>
              <p14:xfrm>
                <a:off x="5836720" y="4476920"/>
                <a:ext cx="140400" cy="236880"/>
              </p14:xfrm>
            </p:contentPart>
          </mc:Choice>
          <mc:Fallback xmlns="">
            <p:pic>
              <p:nvPicPr>
                <p:cNvPr id="116" name="Freihand 115">
                  <a:extLst>
                    <a:ext uri="{FF2B5EF4-FFF2-40B4-BE49-F238E27FC236}">
                      <a16:creationId xmlns:a16="http://schemas.microsoft.com/office/drawing/2014/main" id="{4636F115-CDF8-A552-7AFF-528E84C45FCF}"/>
                    </a:ext>
                  </a:extLst>
                </p:cNvPr>
                <p:cNvPicPr/>
                <p:nvPr/>
              </p:nvPicPr>
              <p:blipFill>
                <a:blip r:embed="rId220"/>
                <a:stretch>
                  <a:fillRect/>
                </a:stretch>
              </p:blipFill>
              <p:spPr>
                <a:xfrm>
                  <a:off x="5828080" y="4468280"/>
                  <a:ext cx="158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 name="Freihand 116">
                  <a:extLst>
                    <a:ext uri="{FF2B5EF4-FFF2-40B4-BE49-F238E27FC236}">
                      <a16:creationId xmlns:a16="http://schemas.microsoft.com/office/drawing/2014/main" id="{051E048E-2230-3562-4E07-BB1C85371BE6}"/>
                    </a:ext>
                  </a:extLst>
                </p14:cNvPr>
                <p14:cNvContentPartPr/>
                <p14:nvPr/>
              </p14:nvContentPartPr>
              <p14:xfrm>
                <a:off x="5783800" y="4531280"/>
                <a:ext cx="209880" cy="171720"/>
              </p14:xfrm>
            </p:contentPart>
          </mc:Choice>
          <mc:Fallback xmlns="">
            <p:pic>
              <p:nvPicPr>
                <p:cNvPr id="117" name="Freihand 116">
                  <a:extLst>
                    <a:ext uri="{FF2B5EF4-FFF2-40B4-BE49-F238E27FC236}">
                      <a16:creationId xmlns:a16="http://schemas.microsoft.com/office/drawing/2014/main" id="{051E048E-2230-3562-4E07-BB1C85371BE6}"/>
                    </a:ext>
                  </a:extLst>
                </p:cNvPr>
                <p:cNvPicPr/>
                <p:nvPr/>
              </p:nvPicPr>
              <p:blipFill>
                <a:blip r:embed="rId222"/>
                <a:stretch>
                  <a:fillRect/>
                </a:stretch>
              </p:blipFill>
              <p:spPr>
                <a:xfrm>
                  <a:off x="5775160" y="4522640"/>
                  <a:ext cx="227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8" name="Freihand 117">
                  <a:extLst>
                    <a:ext uri="{FF2B5EF4-FFF2-40B4-BE49-F238E27FC236}">
                      <a16:creationId xmlns:a16="http://schemas.microsoft.com/office/drawing/2014/main" id="{F214FDAA-ECB1-91DF-396B-1200F76B6EBD}"/>
                    </a:ext>
                  </a:extLst>
                </p14:cNvPr>
                <p14:cNvContentPartPr/>
                <p14:nvPr/>
              </p14:nvContentPartPr>
              <p14:xfrm>
                <a:off x="6020320" y="4601840"/>
                <a:ext cx="201600" cy="243000"/>
              </p14:xfrm>
            </p:contentPart>
          </mc:Choice>
          <mc:Fallback xmlns="">
            <p:pic>
              <p:nvPicPr>
                <p:cNvPr id="118" name="Freihand 117">
                  <a:extLst>
                    <a:ext uri="{FF2B5EF4-FFF2-40B4-BE49-F238E27FC236}">
                      <a16:creationId xmlns:a16="http://schemas.microsoft.com/office/drawing/2014/main" id="{F214FDAA-ECB1-91DF-396B-1200F76B6EBD}"/>
                    </a:ext>
                  </a:extLst>
                </p:cNvPr>
                <p:cNvPicPr/>
                <p:nvPr/>
              </p:nvPicPr>
              <p:blipFill>
                <a:blip r:embed="rId224"/>
                <a:stretch>
                  <a:fillRect/>
                </a:stretch>
              </p:blipFill>
              <p:spPr>
                <a:xfrm>
                  <a:off x="6011680" y="4593200"/>
                  <a:ext cx="219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581F6A7D-665E-55F9-D9CA-EAC895DA2745}"/>
                    </a:ext>
                  </a:extLst>
                </p14:cNvPr>
                <p14:cNvContentPartPr/>
                <p14:nvPr/>
              </p14:nvContentPartPr>
              <p14:xfrm>
                <a:off x="6322360" y="3497720"/>
                <a:ext cx="56520" cy="320040"/>
              </p14:xfrm>
            </p:contentPart>
          </mc:Choice>
          <mc:Fallback xmlns="">
            <p:pic>
              <p:nvPicPr>
                <p:cNvPr id="124" name="Freihand 123">
                  <a:extLst>
                    <a:ext uri="{FF2B5EF4-FFF2-40B4-BE49-F238E27FC236}">
                      <a16:creationId xmlns:a16="http://schemas.microsoft.com/office/drawing/2014/main" id="{581F6A7D-665E-55F9-D9CA-EAC895DA2745}"/>
                    </a:ext>
                  </a:extLst>
                </p:cNvPr>
                <p:cNvPicPr/>
                <p:nvPr/>
              </p:nvPicPr>
              <p:blipFill>
                <a:blip r:embed="rId226"/>
                <a:stretch>
                  <a:fillRect/>
                </a:stretch>
              </p:blipFill>
              <p:spPr>
                <a:xfrm>
                  <a:off x="6313720" y="3489080"/>
                  <a:ext cx="741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Freihand 124">
                  <a:extLst>
                    <a:ext uri="{FF2B5EF4-FFF2-40B4-BE49-F238E27FC236}">
                      <a16:creationId xmlns:a16="http://schemas.microsoft.com/office/drawing/2014/main" id="{C5921381-731E-53C2-40B4-7C9CCBB5A469}"/>
                    </a:ext>
                  </a:extLst>
                </p14:cNvPr>
                <p14:cNvContentPartPr/>
                <p14:nvPr/>
              </p14:nvContentPartPr>
              <p14:xfrm>
                <a:off x="6274480" y="3791480"/>
                <a:ext cx="197640" cy="62280"/>
              </p14:xfrm>
            </p:contentPart>
          </mc:Choice>
          <mc:Fallback xmlns="">
            <p:pic>
              <p:nvPicPr>
                <p:cNvPr id="125" name="Freihand 124">
                  <a:extLst>
                    <a:ext uri="{FF2B5EF4-FFF2-40B4-BE49-F238E27FC236}">
                      <a16:creationId xmlns:a16="http://schemas.microsoft.com/office/drawing/2014/main" id="{C5921381-731E-53C2-40B4-7C9CCBB5A469}"/>
                    </a:ext>
                  </a:extLst>
                </p:cNvPr>
                <p:cNvPicPr/>
                <p:nvPr/>
              </p:nvPicPr>
              <p:blipFill>
                <a:blip r:embed="rId228"/>
                <a:stretch>
                  <a:fillRect/>
                </a:stretch>
              </p:blipFill>
              <p:spPr>
                <a:xfrm>
                  <a:off x="6265840" y="3782840"/>
                  <a:ext cx="215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Freihand 125">
                  <a:extLst>
                    <a:ext uri="{FF2B5EF4-FFF2-40B4-BE49-F238E27FC236}">
                      <a16:creationId xmlns:a16="http://schemas.microsoft.com/office/drawing/2014/main" id="{6EFDC9F5-6485-68C3-131F-A932753A6BC4}"/>
                    </a:ext>
                  </a:extLst>
                </p14:cNvPr>
                <p14:cNvContentPartPr/>
                <p14:nvPr/>
              </p14:nvContentPartPr>
              <p14:xfrm>
                <a:off x="6271240" y="3488360"/>
                <a:ext cx="111240" cy="50040"/>
              </p14:xfrm>
            </p:contentPart>
          </mc:Choice>
          <mc:Fallback xmlns="">
            <p:pic>
              <p:nvPicPr>
                <p:cNvPr id="126" name="Freihand 125">
                  <a:extLst>
                    <a:ext uri="{FF2B5EF4-FFF2-40B4-BE49-F238E27FC236}">
                      <a16:creationId xmlns:a16="http://schemas.microsoft.com/office/drawing/2014/main" id="{6EFDC9F5-6485-68C3-131F-A932753A6BC4}"/>
                    </a:ext>
                  </a:extLst>
                </p:cNvPr>
                <p:cNvPicPr/>
                <p:nvPr/>
              </p:nvPicPr>
              <p:blipFill>
                <a:blip r:embed="rId230"/>
                <a:stretch>
                  <a:fillRect/>
                </a:stretch>
              </p:blipFill>
              <p:spPr>
                <a:xfrm>
                  <a:off x="6262600" y="3479360"/>
                  <a:ext cx="128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7" name="Freihand 126">
                  <a:extLst>
                    <a:ext uri="{FF2B5EF4-FFF2-40B4-BE49-F238E27FC236}">
                      <a16:creationId xmlns:a16="http://schemas.microsoft.com/office/drawing/2014/main" id="{E865DDFF-6236-5170-4E41-15A6DA8A0D4D}"/>
                    </a:ext>
                  </a:extLst>
                </p14:cNvPr>
                <p14:cNvContentPartPr/>
                <p14:nvPr/>
              </p14:nvContentPartPr>
              <p14:xfrm>
                <a:off x="6548440" y="3305840"/>
                <a:ext cx="168480" cy="175320"/>
              </p14:xfrm>
            </p:contentPart>
          </mc:Choice>
          <mc:Fallback xmlns="">
            <p:pic>
              <p:nvPicPr>
                <p:cNvPr id="127" name="Freihand 126">
                  <a:extLst>
                    <a:ext uri="{FF2B5EF4-FFF2-40B4-BE49-F238E27FC236}">
                      <a16:creationId xmlns:a16="http://schemas.microsoft.com/office/drawing/2014/main" id="{E865DDFF-6236-5170-4E41-15A6DA8A0D4D}"/>
                    </a:ext>
                  </a:extLst>
                </p:cNvPr>
                <p:cNvPicPr/>
                <p:nvPr/>
              </p:nvPicPr>
              <p:blipFill>
                <a:blip r:embed="rId232"/>
                <a:stretch>
                  <a:fillRect/>
                </a:stretch>
              </p:blipFill>
              <p:spPr>
                <a:xfrm>
                  <a:off x="6539800" y="3296840"/>
                  <a:ext cx="186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32386376-B58F-A349-B0D1-757B193E9D2A}"/>
                    </a:ext>
                  </a:extLst>
                </p14:cNvPr>
                <p14:cNvContentPartPr/>
                <p14:nvPr/>
              </p14:nvContentPartPr>
              <p14:xfrm>
                <a:off x="6817000" y="3636320"/>
                <a:ext cx="118440" cy="39960"/>
              </p14:xfrm>
            </p:contentPart>
          </mc:Choice>
          <mc:Fallback xmlns="">
            <p:pic>
              <p:nvPicPr>
                <p:cNvPr id="128" name="Freihand 127">
                  <a:extLst>
                    <a:ext uri="{FF2B5EF4-FFF2-40B4-BE49-F238E27FC236}">
                      <a16:creationId xmlns:a16="http://schemas.microsoft.com/office/drawing/2014/main" id="{32386376-B58F-A349-B0D1-757B193E9D2A}"/>
                    </a:ext>
                  </a:extLst>
                </p:cNvPr>
                <p:cNvPicPr/>
                <p:nvPr/>
              </p:nvPicPr>
              <p:blipFill>
                <a:blip r:embed="rId234"/>
                <a:stretch>
                  <a:fillRect/>
                </a:stretch>
              </p:blipFill>
              <p:spPr>
                <a:xfrm>
                  <a:off x="6808000" y="3627680"/>
                  <a:ext cx="136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9" name="Freihand 128">
                  <a:extLst>
                    <a:ext uri="{FF2B5EF4-FFF2-40B4-BE49-F238E27FC236}">
                      <a16:creationId xmlns:a16="http://schemas.microsoft.com/office/drawing/2014/main" id="{86165495-0AA1-6C8F-FDCF-D6646587C00F}"/>
                    </a:ext>
                  </a:extLst>
                </p14:cNvPr>
                <p14:cNvContentPartPr/>
                <p14:nvPr/>
              </p14:nvContentPartPr>
              <p14:xfrm>
                <a:off x="6725200" y="3567560"/>
                <a:ext cx="109080" cy="208800"/>
              </p14:xfrm>
            </p:contentPart>
          </mc:Choice>
          <mc:Fallback xmlns="">
            <p:pic>
              <p:nvPicPr>
                <p:cNvPr id="129" name="Freihand 128">
                  <a:extLst>
                    <a:ext uri="{FF2B5EF4-FFF2-40B4-BE49-F238E27FC236}">
                      <a16:creationId xmlns:a16="http://schemas.microsoft.com/office/drawing/2014/main" id="{86165495-0AA1-6C8F-FDCF-D6646587C00F}"/>
                    </a:ext>
                  </a:extLst>
                </p:cNvPr>
                <p:cNvPicPr/>
                <p:nvPr/>
              </p:nvPicPr>
              <p:blipFill>
                <a:blip r:embed="rId236"/>
                <a:stretch>
                  <a:fillRect/>
                </a:stretch>
              </p:blipFill>
              <p:spPr>
                <a:xfrm>
                  <a:off x="6716200" y="3558920"/>
                  <a:ext cx="126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529D81DF-E1EF-E86A-354A-3BF04EF61D5A}"/>
                    </a:ext>
                  </a:extLst>
                </p14:cNvPr>
                <p14:cNvContentPartPr/>
                <p14:nvPr/>
              </p14:nvContentPartPr>
              <p14:xfrm>
                <a:off x="3717400" y="3806600"/>
                <a:ext cx="37440" cy="401040"/>
              </p14:xfrm>
            </p:contentPart>
          </mc:Choice>
          <mc:Fallback xmlns="">
            <p:pic>
              <p:nvPicPr>
                <p:cNvPr id="147" name="Freihand 146">
                  <a:extLst>
                    <a:ext uri="{FF2B5EF4-FFF2-40B4-BE49-F238E27FC236}">
                      <a16:creationId xmlns:a16="http://schemas.microsoft.com/office/drawing/2014/main" id="{529D81DF-E1EF-E86A-354A-3BF04EF61D5A}"/>
                    </a:ext>
                  </a:extLst>
                </p:cNvPr>
                <p:cNvPicPr/>
                <p:nvPr/>
              </p:nvPicPr>
              <p:blipFill>
                <a:blip r:embed="rId238"/>
                <a:stretch>
                  <a:fillRect/>
                </a:stretch>
              </p:blipFill>
              <p:spPr>
                <a:xfrm>
                  <a:off x="3708400" y="3797960"/>
                  <a:ext cx="550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Freihand 147">
                  <a:extLst>
                    <a:ext uri="{FF2B5EF4-FFF2-40B4-BE49-F238E27FC236}">
                      <a16:creationId xmlns:a16="http://schemas.microsoft.com/office/drawing/2014/main" id="{CAD2D11E-3D2B-20EF-C588-835407E851CF}"/>
                    </a:ext>
                  </a:extLst>
                </p14:cNvPr>
                <p14:cNvContentPartPr/>
                <p14:nvPr/>
              </p14:nvContentPartPr>
              <p14:xfrm>
                <a:off x="2371360" y="3194960"/>
                <a:ext cx="243720" cy="48960"/>
              </p14:xfrm>
            </p:contentPart>
          </mc:Choice>
          <mc:Fallback xmlns="">
            <p:pic>
              <p:nvPicPr>
                <p:cNvPr id="148" name="Freihand 147">
                  <a:extLst>
                    <a:ext uri="{FF2B5EF4-FFF2-40B4-BE49-F238E27FC236}">
                      <a16:creationId xmlns:a16="http://schemas.microsoft.com/office/drawing/2014/main" id="{CAD2D11E-3D2B-20EF-C588-835407E851CF}"/>
                    </a:ext>
                  </a:extLst>
                </p:cNvPr>
                <p:cNvPicPr/>
                <p:nvPr/>
              </p:nvPicPr>
              <p:blipFill>
                <a:blip r:embed="rId240"/>
                <a:stretch>
                  <a:fillRect/>
                </a:stretch>
              </p:blipFill>
              <p:spPr>
                <a:xfrm>
                  <a:off x="2362720" y="3186320"/>
                  <a:ext cx="261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699914E2-D7AD-70A5-B09E-88D330EEEAAC}"/>
                    </a:ext>
                  </a:extLst>
                </p14:cNvPr>
                <p14:cNvContentPartPr/>
                <p14:nvPr/>
              </p14:nvContentPartPr>
              <p14:xfrm>
                <a:off x="3689320" y="3214760"/>
                <a:ext cx="22320" cy="159840"/>
              </p14:xfrm>
            </p:contentPart>
          </mc:Choice>
          <mc:Fallback xmlns="">
            <p:pic>
              <p:nvPicPr>
                <p:cNvPr id="146" name="Freihand 145">
                  <a:extLst>
                    <a:ext uri="{FF2B5EF4-FFF2-40B4-BE49-F238E27FC236}">
                      <a16:creationId xmlns:a16="http://schemas.microsoft.com/office/drawing/2014/main" id="{699914E2-D7AD-70A5-B09E-88D330EEEAAC}"/>
                    </a:ext>
                  </a:extLst>
                </p:cNvPr>
                <p:cNvPicPr/>
                <p:nvPr/>
              </p:nvPicPr>
              <p:blipFill>
                <a:blip r:embed="rId242"/>
                <a:stretch>
                  <a:fillRect/>
                </a:stretch>
              </p:blipFill>
              <p:spPr>
                <a:xfrm>
                  <a:off x="3680680" y="3205760"/>
                  <a:ext cx="39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F874AC52-821D-11C1-6C40-1A340C932C34}"/>
                    </a:ext>
                  </a:extLst>
                </p14:cNvPr>
                <p14:cNvContentPartPr/>
                <p14:nvPr/>
              </p14:nvContentPartPr>
              <p14:xfrm>
                <a:off x="2959960" y="3178760"/>
                <a:ext cx="666360" cy="42840"/>
              </p14:xfrm>
            </p:contentPart>
          </mc:Choice>
          <mc:Fallback xmlns="">
            <p:pic>
              <p:nvPicPr>
                <p:cNvPr id="149" name="Freihand 148">
                  <a:extLst>
                    <a:ext uri="{FF2B5EF4-FFF2-40B4-BE49-F238E27FC236}">
                      <a16:creationId xmlns:a16="http://schemas.microsoft.com/office/drawing/2014/main" id="{F874AC52-821D-11C1-6C40-1A340C932C34}"/>
                    </a:ext>
                  </a:extLst>
                </p:cNvPr>
                <p:cNvPicPr/>
                <p:nvPr/>
              </p:nvPicPr>
              <p:blipFill>
                <a:blip r:embed="rId244"/>
                <a:stretch>
                  <a:fillRect/>
                </a:stretch>
              </p:blipFill>
              <p:spPr>
                <a:xfrm>
                  <a:off x="2950960" y="3169760"/>
                  <a:ext cx="68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Freihand 149">
                  <a:extLst>
                    <a:ext uri="{FF2B5EF4-FFF2-40B4-BE49-F238E27FC236}">
                      <a16:creationId xmlns:a16="http://schemas.microsoft.com/office/drawing/2014/main" id="{E6E5F6B0-9429-9A02-6EE5-2A6A0B60F827}"/>
                    </a:ext>
                  </a:extLst>
                </p14:cNvPr>
                <p14:cNvContentPartPr/>
                <p14:nvPr/>
              </p14:nvContentPartPr>
              <p14:xfrm>
                <a:off x="3675640" y="4484480"/>
                <a:ext cx="180720" cy="208440"/>
              </p14:xfrm>
            </p:contentPart>
          </mc:Choice>
          <mc:Fallback xmlns="">
            <p:pic>
              <p:nvPicPr>
                <p:cNvPr id="150" name="Freihand 149">
                  <a:extLst>
                    <a:ext uri="{FF2B5EF4-FFF2-40B4-BE49-F238E27FC236}">
                      <a16:creationId xmlns:a16="http://schemas.microsoft.com/office/drawing/2014/main" id="{E6E5F6B0-9429-9A02-6EE5-2A6A0B60F827}"/>
                    </a:ext>
                  </a:extLst>
                </p:cNvPr>
                <p:cNvPicPr/>
                <p:nvPr/>
              </p:nvPicPr>
              <p:blipFill>
                <a:blip r:embed="rId246"/>
                <a:stretch>
                  <a:fillRect/>
                </a:stretch>
              </p:blipFill>
              <p:spPr>
                <a:xfrm>
                  <a:off x="3666640" y="4475840"/>
                  <a:ext cx="198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36D0EFD5-B8DB-E2DB-CE36-6CD2E966D7CF}"/>
                    </a:ext>
                  </a:extLst>
                </p14:cNvPr>
                <p14:cNvContentPartPr/>
                <p14:nvPr/>
              </p14:nvContentPartPr>
              <p14:xfrm>
                <a:off x="3695080" y="4510400"/>
                <a:ext cx="111240" cy="180720"/>
              </p14:xfrm>
            </p:contentPart>
          </mc:Choice>
          <mc:Fallback xmlns="">
            <p:pic>
              <p:nvPicPr>
                <p:cNvPr id="151" name="Freihand 150">
                  <a:extLst>
                    <a:ext uri="{FF2B5EF4-FFF2-40B4-BE49-F238E27FC236}">
                      <a16:creationId xmlns:a16="http://schemas.microsoft.com/office/drawing/2014/main" id="{36D0EFD5-B8DB-E2DB-CE36-6CD2E966D7CF}"/>
                    </a:ext>
                  </a:extLst>
                </p:cNvPr>
                <p:cNvPicPr/>
                <p:nvPr/>
              </p:nvPicPr>
              <p:blipFill>
                <a:blip r:embed="rId248"/>
                <a:stretch>
                  <a:fillRect/>
                </a:stretch>
              </p:blipFill>
              <p:spPr>
                <a:xfrm>
                  <a:off x="3686440" y="4501760"/>
                  <a:ext cx="128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3EC6FB96-F791-F569-E3FF-01B8C3AF69AA}"/>
                    </a:ext>
                  </a:extLst>
                </p14:cNvPr>
                <p14:cNvContentPartPr/>
                <p14:nvPr/>
              </p14:nvContentPartPr>
              <p14:xfrm>
                <a:off x="3918640" y="4657280"/>
                <a:ext cx="105120" cy="179640"/>
              </p14:xfrm>
            </p:contentPart>
          </mc:Choice>
          <mc:Fallback xmlns="">
            <p:pic>
              <p:nvPicPr>
                <p:cNvPr id="155" name="Freihand 154">
                  <a:extLst>
                    <a:ext uri="{FF2B5EF4-FFF2-40B4-BE49-F238E27FC236}">
                      <a16:creationId xmlns:a16="http://schemas.microsoft.com/office/drawing/2014/main" id="{3EC6FB96-F791-F569-E3FF-01B8C3AF69AA}"/>
                    </a:ext>
                  </a:extLst>
                </p:cNvPr>
                <p:cNvPicPr/>
                <p:nvPr/>
              </p:nvPicPr>
              <p:blipFill>
                <a:blip r:embed="rId250"/>
                <a:stretch>
                  <a:fillRect/>
                </a:stretch>
              </p:blipFill>
              <p:spPr>
                <a:xfrm>
                  <a:off x="3910000" y="4648280"/>
                  <a:ext cx="122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6" name="Freihand 155">
                  <a:extLst>
                    <a:ext uri="{FF2B5EF4-FFF2-40B4-BE49-F238E27FC236}">
                      <a16:creationId xmlns:a16="http://schemas.microsoft.com/office/drawing/2014/main" id="{5CD6F9C7-862F-6643-7521-C231E15F5A9D}"/>
                    </a:ext>
                  </a:extLst>
                </p14:cNvPr>
                <p14:cNvContentPartPr/>
                <p14:nvPr/>
              </p14:nvContentPartPr>
              <p14:xfrm>
                <a:off x="3915400" y="4373240"/>
                <a:ext cx="186480" cy="254880"/>
              </p14:xfrm>
            </p:contentPart>
          </mc:Choice>
          <mc:Fallback xmlns="">
            <p:pic>
              <p:nvPicPr>
                <p:cNvPr id="156" name="Freihand 155">
                  <a:extLst>
                    <a:ext uri="{FF2B5EF4-FFF2-40B4-BE49-F238E27FC236}">
                      <a16:creationId xmlns:a16="http://schemas.microsoft.com/office/drawing/2014/main" id="{5CD6F9C7-862F-6643-7521-C231E15F5A9D}"/>
                    </a:ext>
                  </a:extLst>
                </p:cNvPr>
                <p:cNvPicPr/>
                <p:nvPr/>
              </p:nvPicPr>
              <p:blipFill>
                <a:blip r:embed="rId252"/>
                <a:stretch>
                  <a:fillRect/>
                </a:stretch>
              </p:blipFill>
              <p:spPr>
                <a:xfrm>
                  <a:off x="3906400" y="4364600"/>
                  <a:ext cx="2041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7" name="Freihand 156">
                  <a:extLst>
                    <a:ext uri="{FF2B5EF4-FFF2-40B4-BE49-F238E27FC236}">
                      <a16:creationId xmlns:a16="http://schemas.microsoft.com/office/drawing/2014/main" id="{32DD6468-FF0C-81A3-0D33-A74AD003E6C2}"/>
                    </a:ext>
                  </a:extLst>
                </p14:cNvPr>
                <p14:cNvContentPartPr/>
                <p14:nvPr/>
              </p14:nvContentPartPr>
              <p14:xfrm>
                <a:off x="1924240" y="3209360"/>
                <a:ext cx="185760" cy="28800"/>
              </p14:xfrm>
            </p:contentPart>
          </mc:Choice>
          <mc:Fallback xmlns="">
            <p:pic>
              <p:nvPicPr>
                <p:cNvPr id="157" name="Freihand 156">
                  <a:extLst>
                    <a:ext uri="{FF2B5EF4-FFF2-40B4-BE49-F238E27FC236}">
                      <a16:creationId xmlns:a16="http://schemas.microsoft.com/office/drawing/2014/main" id="{32DD6468-FF0C-81A3-0D33-A74AD003E6C2}"/>
                    </a:ext>
                  </a:extLst>
                </p:cNvPr>
                <p:cNvPicPr/>
                <p:nvPr/>
              </p:nvPicPr>
              <p:blipFill>
                <a:blip r:embed="rId254"/>
                <a:stretch>
                  <a:fillRect/>
                </a:stretch>
              </p:blipFill>
              <p:spPr>
                <a:xfrm>
                  <a:off x="1915600" y="3200720"/>
                  <a:ext cx="203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8" name="Freihand 157">
                  <a:extLst>
                    <a:ext uri="{FF2B5EF4-FFF2-40B4-BE49-F238E27FC236}">
                      <a16:creationId xmlns:a16="http://schemas.microsoft.com/office/drawing/2014/main" id="{70B38F27-4655-5C6C-D3A4-BC8911256EB8}"/>
                    </a:ext>
                  </a:extLst>
                </p14:cNvPr>
                <p14:cNvContentPartPr/>
                <p14:nvPr/>
              </p14:nvContentPartPr>
              <p14:xfrm>
                <a:off x="1967080" y="3193160"/>
                <a:ext cx="91080" cy="126000"/>
              </p14:xfrm>
            </p:contentPart>
          </mc:Choice>
          <mc:Fallback xmlns="">
            <p:pic>
              <p:nvPicPr>
                <p:cNvPr id="158" name="Freihand 157">
                  <a:extLst>
                    <a:ext uri="{FF2B5EF4-FFF2-40B4-BE49-F238E27FC236}">
                      <a16:creationId xmlns:a16="http://schemas.microsoft.com/office/drawing/2014/main" id="{70B38F27-4655-5C6C-D3A4-BC8911256EB8}"/>
                    </a:ext>
                  </a:extLst>
                </p:cNvPr>
                <p:cNvPicPr/>
                <p:nvPr/>
              </p:nvPicPr>
              <p:blipFill>
                <a:blip r:embed="rId256"/>
                <a:stretch>
                  <a:fillRect/>
                </a:stretch>
              </p:blipFill>
              <p:spPr>
                <a:xfrm>
                  <a:off x="1958440" y="3184160"/>
                  <a:ext cx="108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E9933D9A-F849-AFD7-EC75-EF62B8BEB89C}"/>
                    </a:ext>
                  </a:extLst>
                </p14:cNvPr>
                <p14:cNvContentPartPr/>
                <p14:nvPr/>
              </p14:nvContentPartPr>
              <p14:xfrm>
                <a:off x="2099920" y="3316640"/>
                <a:ext cx="68760" cy="184680"/>
              </p14:xfrm>
            </p:contentPart>
          </mc:Choice>
          <mc:Fallback xmlns="">
            <p:pic>
              <p:nvPicPr>
                <p:cNvPr id="159" name="Freihand 158">
                  <a:extLst>
                    <a:ext uri="{FF2B5EF4-FFF2-40B4-BE49-F238E27FC236}">
                      <a16:creationId xmlns:a16="http://schemas.microsoft.com/office/drawing/2014/main" id="{E9933D9A-F849-AFD7-EC75-EF62B8BEB89C}"/>
                    </a:ext>
                  </a:extLst>
                </p:cNvPr>
                <p:cNvPicPr/>
                <p:nvPr/>
              </p:nvPicPr>
              <p:blipFill>
                <a:blip r:embed="rId258"/>
                <a:stretch>
                  <a:fillRect/>
                </a:stretch>
              </p:blipFill>
              <p:spPr>
                <a:xfrm>
                  <a:off x="2090920" y="3308000"/>
                  <a:ext cx="86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0" name="Freihand 159">
                  <a:extLst>
                    <a:ext uri="{FF2B5EF4-FFF2-40B4-BE49-F238E27FC236}">
                      <a16:creationId xmlns:a16="http://schemas.microsoft.com/office/drawing/2014/main" id="{8BFFD6F0-76F0-8B38-7A32-7B69174BAE55}"/>
                    </a:ext>
                  </a:extLst>
                </p14:cNvPr>
                <p14:cNvContentPartPr/>
                <p14:nvPr/>
              </p14:nvContentPartPr>
              <p14:xfrm>
                <a:off x="2117560" y="2991200"/>
                <a:ext cx="80640" cy="183240"/>
              </p14:xfrm>
            </p:contentPart>
          </mc:Choice>
          <mc:Fallback xmlns="">
            <p:pic>
              <p:nvPicPr>
                <p:cNvPr id="160" name="Freihand 159">
                  <a:extLst>
                    <a:ext uri="{FF2B5EF4-FFF2-40B4-BE49-F238E27FC236}">
                      <a16:creationId xmlns:a16="http://schemas.microsoft.com/office/drawing/2014/main" id="{8BFFD6F0-76F0-8B38-7A32-7B69174BAE55}"/>
                    </a:ext>
                  </a:extLst>
                </p:cNvPr>
                <p:cNvPicPr/>
                <p:nvPr/>
              </p:nvPicPr>
              <p:blipFill>
                <a:blip r:embed="rId260"/>
                <a:stretch>
                  <a:fillRect/>
                </a:stretch>
              </p:blipFill>
              <p:spPr>
                <a:xfrm>
                  <a:off x="2108560" y="2982560"/>
                  <a:ext cx="98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1" name="Freihand 160">
                  <a:extLst>
                    <a:ext uri="{FF2B5EF4-FFF2-40B4-BE49-F238E27FC236}">
                      <a16:creationId xmlns:a16="http://schemas.microsoft.com/office/drawing/2014/main" id="{E5DB99B0-7517-1026-0909-80B3E2C423B7}"/>
                    </a:ext>
                  </a:extLst>
                </p14:cNvPr>
                <p14:cNvContentPartPr/>
                <p14:nvPr/>
              </p14:nvContentPartPr>
              <p14:xfrm>
                <a:off x="5117440" y="4319600"/>
                <a:ext cx="249480" cy="205920"/>
              </p14:xfrm>
            </p:contentPart>
          </mc:Choice>
          <mc:Fallback xmlns="">
            <p:pic>
              <p:nvPicPr>
                <p:cNvPr id="161" name="Freihand 160">
                  <a:extLst>
                    <a:ext uri="{FF2B5EF4-FFF2-40B4-BE49-F238E27FC236}">
                      <a16:creationId xmlns:a16="http://schemas.microsoft.com/office/drawing/2014/main" id="{E5DB99B0-7517-1026-0909-80B3E2C423B7}"/>
                    </a:ext>
                  </a:extLst>
                </p:cNvPr>
                <p:cNvPicPr/>
                <p:nvPr/>
              </p:nvPicPr>
              <p:blipFill>
                <a:blip r:embed="rId262"/>
                <a:stretch>
                  <a:fillRect/>
                </a:stretch>
              </p:blipFill>
              <p:spPr>
                <a:xfrm>
                  <a:off x="5108440" y="4310600"/>
                  <a:ext cx="267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2" name="Freihand 161">
                  <a:extLst>
                    <a:ext uri="{FF2B5EF4-FFF2-40B4-BE49-F238E27FC236}">
                      <a16:creationId xmlns:a16="http://schemas.microsoft.com/office/drawing/2014/main" id="{8E2CBF84-EB8E-4469-EE8A-B26940B645E0}"/>
                    </a:ext>
                  </a:extLst>
                </p14:cNvPr>
                <p14:cNvContentPartPr/>
                <p14:nvPr/>
              </p14:nvContentPartPr>
              <p14:xfrm>
                <a:off x="5141200" y="4507520"/>
                <a:ext cx="326880" cy="127080"/>
              </p14:xfrm>
            </p:contentPart>
          </mc:Choice>
          <mc:Fallback xmlns="">
            <p:pic>
              <p:nvPicPr>
                <p:cNvPr id="162" name="Freihand 161">
                  <a:extLst>
                    <a:ext uri="{FF2B5EF4-FFF2-40B4-BE49-F238E27FC236}">
                      <a16:creationId xmlns:a16="http://schemas.microsoft.com/office/drawing/2014/main" id="{8E2CBF84-EB8E-4469-EE8A-B26940B645E0}"/>
                    </a:ext>
                  </a:extLst>
                </p:cNvPr>
                <p:cNvPicPr/>
                <p:nvPr/>
              </p:nvPicPr>
              <p:blipFill>
                <a:blip r:embed="rId264"/>
                <a:stretch>
                  <a:fillRect/>
                </a:stretch>
              </p:blipFill>
              <p:spPr>
                <a:xfrm>
                  <a:off x="5132560" y="4498520"/>
                  <a:ext cx="344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3" name="Freihand 162">
                  <a:extLst>
                    <a:ext uri="{FF2B5EF4-FFF2-40B4-BE49-F238E27FC236}">
                      <a16:creationId xmlns:a16="http://schemas.microsoft.com/office/drawing/2014/main" id="{EFB64BAF-9421-2C2B-2DD7-711A71CDBBC0}"/>
                    </a:ext>
                  </a:extLst>
                </p14:cNvPr>
                <p14:cNvContentPartPr/>
                <p14:nvPr/>
              </p14:nvContentPartPr>
              <p14:xfrm>
                <a:off x="5305360" y="4667720"/>
                <a:ext cx="142560" cy="339480"/>
              </p14:xfrm>
            </p:contentPart>
          </mc:Choice>
          <mc:Fallback xmlns="">
            <p:pic>
              <p:nvPicPr>
                <p:cNvPr id="163" name="Freihand 162">
                  <a:extLst>
                    <a:ext uri="{FF2B5EF4-FFF2-40B4-BE49-F238E27FC236}">
                      <a16:creationId xmlns:a16="http://schemas.microsoft.com/office/drawing/2014/main" id="{EFB64BAF-9421-2C2B-2DD7-711A71CDBBC0}"/>
                    </a:ext>
                  </a:extLst>
                </p:cNvPr>
                <p:cNvPicPr/>
                <p:nvPr/>
              </p:nvPicPr>
              <p:blipFill>
                <a:blip r:embed="rId266"/>
                <a:stretch>
                  <a:fillRect/>
                </a:stretch>
              </p:blipFill>
              <p:spPr>
                <a:xfrm>
                  <a:off x="5296360" y="4658720"/>
                  <a:ext cx="1602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4" name="Freihand 163">
                  <a:extLst>
                    <a:ext uri="{FF2B5EF4-FFF2-40B4-BE49-F238E27FC236}">
                      <a16:creationId xmlns:a16="http://schemas.microsoft.com/office/drawing/2014/main" id="{5A4F45AD-3C62-F877-F35C-A9FAC28C1A81}"/>
                    </a:ext>
                  </a:extLst>
                </p14:cNvPr>
                <p14:cNvContentPartPr/>
                <p14:nvPr/>
              </p14:nvContentPartPr>
              <p14:xfrm>
                <a:off x="5479600" y="4757000"/>
                <a:ext cx="68760" cy="144000"/>
              </p14:xfrm>
            </p:contentPart>
          </mc:Choice>
          <mc:Fallback xmlns="">
            <p:pic>
              <p:nvPicPr>
                <p:cNvPr id="164" name="Freihand 163">
                  <a:extLst>
                    <a:ext uri="{FF2B5EF4-FFF2-40B4-BE49-F238E27FC236}">
                      <a16:creationId xmlns:a16="http://schemas.microsoft.com/office/drawing/2014/main" id="{5A4F45AD-3C62-F877-F35C-A9FAC28C1A81}"/>
                    </a:ext>
                  </a:extLst>
                </p:cNvPr>
                <p:cNvPicPr/>
                <p:nvPr/>
              </p:nvPicPr>
              <p:blipFill>
                <a:blip r:embed="rId268"/>
                <a:stretch>
                  <a:fillRect/>
                </a:stretch>
              </p:blipFill>
              <p:spPr>
                <a:xfrm>
                  <a:off x="5470600" y="4748360"/>
                  <a:ext cx="86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6" name="Freihand 165">
                  <a:extLst>
                    <a:ext uri="{FF2B5EF4-FFF2-40B4-BE49-F238E27FC236}">
                      <a16:creationId xmlns:a16="http://schemas.microsoft.com/office/drawing/2014/main" id="{3398B0E2-A7EF-F7E9-110D-FA328E281254}"/>
                    </a:ext>
                  </a:extLst>
                </p14:cNvPr>
                <p14:cNvContentPartPr/>
                <p14:nvPr/>
              </p14:nvContentPartPr>
              <p14:xfrm>
                <a:off x="1669000" y="2030000"/>
                <a:ext cx="234360" cy="251640"/>
              </p14:xfrm>
            </p:contentPart>
          </mc:Choice>
          <mc:Fallback xmlns="">
            <p:pic>
              <p:nvPicPr>
                <p:cNvPr id="166" name="Freihand 165">
                  <a:extLst>
                    <a:ext uri="{FF2B5EF4-FFF2-40B4-BE49-F238E27FC236}">
                      <a16:creationId xmlns:a16="http://schemas.microsoft.com/office/drawing/2014/main" id="{3398B0E2-A7EF-F7E9-110D-FA328E281254}"/>
                    </a:ext>
                  </a:extLst>
                </p:cNvPr>
                <p:cNvPicPr/>
                <p:nvPr/>
              </p:nvPicPr>
              <p:blipFill>
                <a:blip r:embed="rId270"/>
                <a:stretch>
                  <a:fillRect/>
                </a:stretch>
              </p:blipFill>
              <p:spPr>
                <a:xfrm>
                  <a:off x="1660000" y="2021000"/>
                  <a:ext cx="252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7" name="Freihand 166">
                  <a:extLst>
                    <a:ext uri="{FF2B5EF4-FFF2-40B4-BE49-F238E27FC236}">
                      <a16:creationId xmlns:a16="http://schemas.microsoft.com/office/drawing/2014/main" id="{A9FB36FA-9D0B-C5BB-3794-D77A274A695B}"/>
                    </a:ext>
                  </a:extLst>
                </p14:cNvPr>
                <p14:cNvContentPartPr/>
                <p14:nvPr/>
              </p14:nvContentPartPr>
              <p14:xfrm>
                <a:off x="1634800" y="2196680"/>
                <a:ext cx="326520" cy="180720"/>
              </p14:xfrm>
            </p:contentPart>
          </mc:Choice>
          <mc:Fallback xmlns="">
            <p:pic>
              <p:nvPicPr>
                <p:cNvPr id="167" name="Freihand 166">
                  <a:extLst>
                    <a:ext uri="{FF2B5EF4-FFF2-40B4-BE49-F238E27FC236}">
                      <a16:creationId xmlns:a16="http://schemas.microsoft.com/office/drawing/2014/main" id="{A9FB36FA-9D0B-C5BB-3794-D77A274A695B}"/>
                    </a:ext>
                  </a:extLst>
                </p:cNvPr>
                <p:cNvPicPr/>
                <p:nvPr/>
              </p:nvPicPr>
              <p:blipFill>
                <a:blip r:embed="rId272"/>
                <a:stretch>
                  <a:fillRect/>
                </a:stretch>
              </p:blipFill>
              <p:spPr>
                <a:xfrm>
                  <a:off x="1626160" y="2188040"/>
                  <a:ext cx="344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8" name="Freihand 167">
                  <a:extLst>
                    <a:ext uri="{FF2B5EF4-FFF2-40B4-BE49-F238E27FC236}">
                      <a16:creationId xmlns:a16="http://schemas.microsoft.com/office/drawing/2014/main" id="{9F04A940-E6F8-5BE9-1127-9F8C03858403}"/>
                    </a:ext>
                  </a:extLst>
                </p14:cNvPr>
                <p14:cNvContentPartPr/>
                <p14:nvPr/>
              </p14:nvContentPartPr>
              <p14:xfrm>
                <a:off x="1800760" y="2366960"/>
                <a:ext cx="104400" cy="308160"/>
              </p14:xfrm>
            </p:contentPart>
          </mc:Choice>
          <mc:Fallback xmlns="">
            <p:pic>
              <p:nvPicPr>
                <p:cNvPr id="168" name="Freihand 167">
                  <a:extLst>
                    <a:ext uri="{FF2B5EF4-FFF2-40B4-BE49-F238E27FC236}">
                      <a16:creationId xmlns:a16="http://schemas.microsoft.com/office/drawing/2014/main" id="{9F04A940-E6F8-5BE9-1127-9F8C03858403}"/>
                    </a:ext>
                  </a:extLst>
                </p:cNvPr>
                <p:cNvPicPr/>
                <p:nvPr/>
              </p:nvPicPr>
              <p:blipFill>
                <a:blip r:embed="rId274"/>
                <a:stretch>
                  <a:fillRect/>
                </a:stretch>
              </p:blipFill>
              <p:spPr>
                <a:xfrm>
                  <a:off x="1791760" y="2358320"/>
                  <a:ext cx="1220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E1025043-E783-78E3-363A-A15B727292DD}"/>
                    </a:ext>
                  </a:extLst>
                </p14:cNvPr>
                <p14:cNvContentPartPr/>
                <p14:nvPr/>
              </p14:nvContentPartPr>
              <p14:xfrm>
                <a:off x="1917400" y="2409080"/>
                <a:ext cx="99000" cy="212400"/>
              </p14:xfrm>
            </p:contentPart>
          </mc:Choice>
          <mc:Fallback xmlns="">
            <p:pic>
              <p:nvPicPr>
                <p:cNvPr id="171" name="Freihand 170">
                  <a:extLst>
                    <a:ext uri="{FF2B5EF4-FFF2-40B4-BE49-F238E27FC236}">
                      <a16:creationId xmlns:a16="http://schemas.microsoft.com/office/drawing/2014/main" id="{E1025043-E783-78E3-363A-A15B727292DD}"/>
                    </a:ext>
                  </a:extLst>
                </p:cNvPr>
                <p:cNvPicPr/>
                <p:nvPr/>
              </p:nvPicPr>
              <p:blipFill>
                <a:blip r:embed="rId276"/>
                <a:stretch>
                  <a:fillRect/>
                </a:stretch>
              </p:blipFill>
              <p:spPr>
                <a:xfrm>
                  <a:off x="1908760" y="2400080"/>
                  <a:ext cx="116640" cy="230040"/>
                </a:xfrm>
                <a:prstGeom prst="rect">
                  <a:avLst/>
                </a:prstGeom>
              </p:spPr>
            </p:pic>
          </mc:Fallback>
        </mc:AlternateContent>
      </p:grpSp>
      <p:grpSp>
        <p:nvGrpSpPr>
          <p:cNvPr id="189" name="Gruppieren 188">
            <a:extLst>
              <a:ext uri="{FF2B5EF4-FFF2-40B4-BE49-F238E27FC236}">
                <a16:creationId xmlns:a16="http://schemas.microsoft.com/office/drawing/2014/main" id="{36C0A5FE-DE89-F8B4-3BDC-D90020D0C4A4}"/>
              </a:ext>
            </a:extLst>
          </p:cNvPr>
          <p:cNvGrpSpPr/>
          <p:nvPr/>
        </p:nvGrpSpPr>
        <p:grpSpPr>
          <a:xfrm>
            <a:off x="3775000" y="1573160"/>
            <a:ext cx="3773160" cy="1440720"/>
            <a:chOff x="3775000" y="1573160"/>
            <a:chExt cx="3773160" cy="1440720"/>
          </a:xfrm>
        </p:grpSpPr>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B71A8BA0-DCB9-4479-46F6-7DEC4AA2E895}"/>
                    </a:ext>
                  </a:extLst>
                </p14:cNvPr>
                <p14:cNvContentPartPr/>
                <p14:nvPr/>
              </p14:nvContentPartPr>
              <p14:xfrm>
                <a:off x="3808120" y="2686280"/>
                <a:ext cx="190080" cy="276480"/>
              </p14:xfrm>
            </p:contentPart>
          </mc:Choice>
          <mc:Fallback xmlns="">
            <p:pic>
              <p:nvPicPr>
                <p:cNvPr id="173" name="Freihand 172">
                  <a:extLst>
                    <a:ext uri="{FF2B5EF4-FFF2-40B4-BE49-F238E27FC236}">
                      <a16:creationId xmlns:a16="http://schemas.microsoft.com/office/drawing/2014/main" id="{B71A8BA0-DCB9-4479-46F6-7DEC4AA2E895}"/>
                    </a:ext>
                  </a:extLst>
                </p:cNvPr>
                <p:cNvPicPr/>
                <p:nvPr/>
              </p:nvPicPr>
              <p:blipFill>
                <a:blip r:embed="rId278"/>
                <a:stretch>
                  <a:fillRect/>
                </a:stretch>
              </p:blipFill>
              <p:spPr>
                <a:xfrm>
                  <a:off x="3799120" y="2677280"/>
                  <a:ext cx="207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BBD8E80F-F086-BDB2-2F9C-0040C6FE582B}"/>
                    </a:ext>
                  </a:extLst>
                </p14:cNvPr>
                <p14:cNvContentPartPr/>
                <p14:nvPr/>
              </p14:nvContentPartPr>
              <p14:xfrm>
                <a:off x="3775000" y="2742800"/>
                <a:ext cx="104760" cy="271080"/>
              </p14:xfrm>
            </p:contentPart>
          </mc:Choice>
          <mc:Fallback xmlns="">
            <p:pic>
              <p:nvPicPr>
                <p:cNvPr id="174" name="Freihand 173">
                  <a:extLst>
                    <a:ext uri="{FF2B5EF4-FFF2-40B4-BE49-F238E27FC236}">
                      <a16:creationId xmlns:a16="http://schemas.microsoft.com/office/drawing/2014/main" id="{BBD8E80F-F086-BDB2-2F9C-0040C6FE582B}"/>
                    </a:ext>
                  </a:extLst>
                </p:cNvPr>
                <p:cNvPicPr/>
                <p:nvPr/>
              </p:nvPicPr>
              <p:blipFill>
                <a:blip r:embed="rId280"/>
                <a:stretch>
                  <a:fillRect/>
                </a:stretch>
              </p:blipFill>
              <p:spPr>
                <a:xfrm>
                  <a:off x="3766000" y="2734160"/>
                  <a:ext cx="1224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CF5AB650-DCC6-F714-4EC1-6360C6FE663C}"/>
                    </a:ext>
                  </a:extLst>
                </p14:cNvPr>
                <p14:cNvContentPartPr/>
                <p14:nvPr/>
              </p14:nvContentPartPr>
              <p14:xfrm>
                <a:off x="4252000" y="2220080"/>
                <a:ext cx="142920" cy="426240"/>
              </p14:xfrm>
            </p:contentPart>
          </mc:Choice>
          <mc:Fallback xmlns="">
            <p:pic>
              <p:nvPicPr>
                <p:cNvPr id="175" name="Freihand 174">
                  <a:extLst>
                    <a:ext uri="{FF2B5EF4-FFF2-40B4-BE49-F238E27FC236}">
                      <a16:creationId xmlns:a16="http://schemas.microsoft.com/office/drawing/2014/main" id="{CF5AB650-DCC6-F714-4EC1-6360C6FE663C}"/>
                    </a:ext>
                  </a:extLst>
                </p:cNvPr>
                <p:cNvPicPr/>
                <p:nvPr/>
              </p:nvPicPr>
              <p:blipFill>
                <a:blip r:embed="rId282"/>
                <a:stretch>
                  <a:fillRect/>
                </a:stretch>
              </p:blipFill>
              <p:spPr>
                <a:xfrm>
                  <a:off x="4243360" y="2211440"/>
                  <a:ext cx="1605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6" name="Freihand 175">
                  <a:extLst>
                    <a:ext uri="{FF2B5EF4-FFF2-40B4-BE49-F238E27FC236}">
                      <a16:creationId xmlns:a16="http://schemas.microsoft.com/office/drawing/2014/main" id="{7A71BA9D-6FE2-ABCF-D08A-48291BD1D83A}"/>
                    </a:ext>
                  </a:extLst>
                </p14:cNvPr>
                <p14:cNvContentPartPr/>
                <p14:nvPr/>
              </p14:nvContentPartPr>
              <p14:xfrm>
                <a:off x="4477360" y="2340680"/>
                <a:ext cx="320400" cy="258480"/>
              </p14:xfrm>
            </p:contentPart>
          </mc:Choice>
          <mc:Fallback xmlns="">
            <p:pic>
              <p:nvPicPr>
                <p:cNvPr id="176" name="Freihand 175">
                  <a:extLst>
                    <a:ext uri="{FF2B5EF4-FFF2-40B4-BE49-F238E27FC236}">
                      <a16:creationId xmlns:a16="http://schemas.microsoft.com/office/drawing/2014/main" id="{7A71BA9D-6FE2-ABCF-D08A-48291BD1D83A}"/>
                    </a:ext>
                  </a:extLst>
                </p:cNvPr>
                <p:cNvPicPr/>
                <p:nvPr/>
              </p:nvPicPr>
              <p:blipFill>
                <a:blip r:embed="rId284"/>
                <a:stretch>
                  <a:fillRect/>
                </a:stretch>
              </p:blipFill>
              <p:spPr>
                <a:xfrm>
                  <a:off x="4468360" y="2331680"/>
                  <a:ext cx="338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D2F19777-9653-E8EE-7025-EF14189C51B4}"/>
                    </a:ext>
                  </a:extLst>
                </p14:cNvPr>
                <p14:cNvContentPartPr/>
                <p14:nvPr/>
              </p14:nvContentPartPr>
              <p14:xfrm>
                <a:off x="4879840" y="2247080"/>
                <a:ext cx="124560" cy="300600"/>
              </p14:xfrm>
            </p:contentPart>
          </mc:Choice>
          <mc:Fallback xmlns="">
            <p:pic>
              <p:nvPicPr>
                <p:cNvPr id="177" name="Freihand 176">
                  <a:extLst>
                    <a:ext uri="{FF2B5EF4-FFF2-40B4-BE49-F238E27FC236}">
                      <a16:creationId xmlns:a16="http://schemas.microsoft.com/office/drawing/2014/main" id="{D2F19777-9653-E8EE-7025-EF14189C51B4}"/>
                    </a:ext>
                  </a:extLst>
                </p:cNvPr>
                <p:cNvPicPr/>
                <p:nvPr/>
              </p:nvPicPr>
              <p:blipFill>
                <a:blip r:embed="rId286"/>
                <a:stretch>
                  <a:fillRect/>
                </a:stretch>
              </p:blipFill>
              <p:spPr>
                <a:xfrm>
                  <a:off x="4871200" y="2238440"/>
                  <a:ext cx="1422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0E11A489-0DB6-2B7B-71E2-2FB5926A05A0}"/>
                    </a:ext>
                  </a:extLst>
                </p14:cNvPr>
                <p14:cNvContentPartPr/>
                <p14:nvPr/>
              </p14:nvContentPartPr>
              <p14:xfrm>
                <a:off x="5053000" y="2125400"/>
                <a:ext cx="104040" cy="381240"/>
              </p14:xfrm>
            </p:contentPart>
          </mc:Choice>
          <mc:Fallback xmlns="">
            <p:pic>
              <p:nvPicPr>
                <p:cNvPr id="178" name="Freihand 177">
                  <a:extLst>
                    <a:ext uri="{FF2B5EF4-FFF2-40B4-BE49-F238E27FC236}">
                      <a16:creationId xmlns:a16="http://schemas.microsoft.com/office/drawing/2014/main" id="{0E11A489-0DB6-2B7B-71E2-2FB5926A05A0}"/>
                    </a:ext>
                  </a:extLst>
                </p:cNvPr>
                <p:cNvPicPr/>
                <p:nvPr/>
              </p:nvPicPr>
              <p:blipFill>
                <a:blip r:embed="rId288"/>
                <a:stretch>
                  <a:fillRect/>
                </a:stretch>
              </p:blipFill>
              <p:spPr>
                <a:xfrm>
                  <a:off x="5044360" y="2116760"/>
                  <a:ext cx="1216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B629841-6FB3-5D07-CAFD-EC222E224090}"/>
                    </a:ext>
                  </a:extLst>
                </p14:cNvPr>
                <p14:cNvContentPartPr/>
                <p14:nvPr/>
              </p14:nvContentPartPr>
              <p14:xfrm>
                <a:off x="5220760" y="1955840"/>
                <a:ext cx="377640" cy="497160"/>
              </p14:xfrm>
            </p:contentPart>
          </mc:Choice>
          <mc:Fallback xmlns="">
            <p:pic>
              <p:nvPicPr>
                <p:cNvPr id="179" name="Freihand 178">
                  <a:extLst>
                    <a:ext uri="{FF2B5EF4-FFF2-40B4-BE49-F238E27FC236}">
                      <a16:creationId xmlns:a16="http://schemas.microsoft.com/office/drawing/2014/main" id="{2B629841-6FB3-5D07-CAFD-EC222E224090}"/>
                    </a:ext>
                  </a:extLst>
                </p:cNvPr>
                <p:cNvPicPr/>
                <p:nvPr/>
              </p:nvPicPr>
              <p:blipFill>
                <a:blip r:embed="rId290"/>
                <a:stretch>
                  <a:fillRect/>
                </a:stretch>
              </p:blipFill>
              <p:spPr>
                <a:xfrm>
                  <a:off x="5211760" y="1946840"/>
                  <a:ext cx="3952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Freihand 179">
                  <a:extLst>
                    <a:ext uri="{FF2B5EF4-FFF2-40B4-BE49-F238E27FC236}">
                      <a16:creationId xmlns:a16="http://schemas.microsoft.com/office/drawing/2014/main" id="{7EA6D91A-0387-9349-858B-984FEBC79BE3}"/>
                    </a:ext>
                  </a:extLst>
                </p14:cNvPr>
                <p14:cNvContentPartPr/>
                <p14:nvPr/>
              </p14:nvContentPartPr>
              <p14:xfrm>
                <a:off x="5611720" y="2104520"/>
                <a:ext cx="131760" cy="229320"/>
              </p14:xfrm>
            </p:contentPart>
          </mc:Choice>
          <mc:Fallback xmlns="">
            <p:pic>
              <p:nvPicPr>
                <p:cNvPr id="180" name="Freihand 179">
                  <a:extLst>
                    <a:ext uri="{FF2B5EF4-FFF2-40B4-BE49-F238E27FC236}">
                      <a16:creationId xmlns:a16="http://schemas.microsoft.com/office/drawing/2014/main" id="{7EA6D91A-0387-9349-858B-984FEBC79BE3}"/>
                    </a:ext>
                  </a:extLst>
                </p:cNvPr>
                <p:cNvPicPr/>
                <p:nvPr/>
              </p:nvPicPr>
              <p:blipFill>
                <a:blip r:embed="rId292"/>
                <a:stretch>
                  <a:fillRect/>
                </a:stretch>
              </p:blipFill>
              <p:spPr>
                <a:xfrm>
                  <a:off x="5602720" y="2095880"/>
                  <a:ext cx="149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1" name="Freihand 180">
                  <a:extLst>
                    <a:ext uri="{FF2B5EF4-FFF2-40B4-BE49-F238E27FC236}">
                      <a16:creationId xmlns:a16="http://schemas.microsoft.com/office/drawing/2014/main" id="{F58E8F7E-19E2-95DB-18EC-059AFDB97480}"/>
                    </a:ext>
                  </a:extLst>
                </p14:cNvPr>
                <p14:cNvContentPartPr/>
                <p14:nvPr/>
              </p14:nvContentPartPr>
              <p14:xfrm>
                <a:off x="5806120" y="2067800"/>
                <a:ext cx="94680" cy="196200"/>
              </p14:xfrm>
            </p:contentPart>
          </mc:Choice>
          <mc:Fallback xmlns="">
            <p:pic>
              <p:nvPicPr>
                <p:cNvPr id="181" name="Freihand 180">
                  <a:extLst>
                    <a:ext uri="{FF2B5EF4-FFF2-40B4-BE49-F238E27FC236}">
                      <a16:creationId xmlns:a16="http://schemas.microsoft.com/office/drawing/2014/main" id="{F58E8F7E-19E2-95DB-18EC-059AFDB97480}"/>
                    </a:ext>
                  </a:extLst>
                </p:cNvPr>
                <p:cNvPicPr/>
                <p:nvPr/>
              </p:nvPicPr>
              <p:blipFill>
                <a:blip r:embed="rId294"/>
                <a:stretch>
                  <a:fillRect/>
                </a:stretch>
              </p:blipFill>
              <p:spPr>
                <a:xfrm>
                  <a:off x="5797120" y="2058800"/>
                  <a:ext cx="112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2" name="Freihand 181">
                  <a:extLst>
                    <a:ext uri="{FF2B5EF4-FFF2-40B4-BE49-F238E27FC236}">
                      <a16:creationId xmlns:a16="http://schemas.microsoft.com/office/drawing/2014/main" id="{7C903D9E-17A8-FF88-B3E5-1F257BDC384E}"/>
                    </a:ext>
                  </a:extLst>
                </p14:cNvPr>
                <p14:cNvContentPartPr/>
                <p14:nvPr/>
              </p14:nvContentPartPr>
              <p14:xfrm>
                <a:off x="5968120" y="1999400"/>
                <a:ext cx="148320" cy="485280"/>
              </p14:xfrm>
            </p:contentPart>
          </mc:Choice>
          <mc:Fallback xmlns="">
            <p:pic>
              <p:nvPicPr>
                <p:cNvPr id="182" name="Freihand 181">
                  <a:extLst>
                    <a:ext uri="{FF2B5EF4-FFF2-40B4-BE49-F238E27FC236}">
                      <a16:creationId xmlns:a16="http://schemas.microsoft.com/office/drawing/2014/main" id="{7C903D9E-17A8-FF88-B3E5-1F257BDC384E}"/>
                    </a:ext>
                  </a:extLst>
                </p:cNvPr>
                <p:cNvPicPr/>
                <p:nvPr/>
              </p:nvPicPr>
              <p:blipFill>
                <a:blip r:embed="rId296"/>
                <a:stretch>
                  <a:fillRect/>
                </a:stretch>
              </p:blipFill>
              <p:spPr>
                <a:xfrm>
                  <a:off x="5959480" y="1990400"/>
                  <a:ext cx="1659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3" name="Freihand 182">
                  <a:extLst>
                    <a:ext uri="{FF2B5EF4-FFF2-40B4-BE49-F238E27FC236}">
                      <a16:creationId xmlns:a16="http://schemas.microsoft.com/office/drawing/2014/main" id="{BCED37E8-9BC8-5428-CEC8-1F61D3599E99}"/>
                    </a:ext>
                  </a:extLst>
                </p14:cNvPr>
                <p14:cNvContentPartPr/>
                <p14:nvPr/>
              </p14:nvContentPartPr>
              <p14:xfrm>
                <a:off x="6200680" y="1833800"/>
                <a:ext cx="559800" cy="412920"/>
              </p14:xfrm>
            </p:contentPart>
          </mc:Choice>
          <mc:Fallback xmlns="">
            <p:pic>
              <p:nvPicPr>
                <p:cNvPr id="183" name="Freihand 182">
                  <a:extLst>
                    <a:ext uri="{FF2B5EF4-FFF2-40B4-BE49-F238E27FC236}">
                      <a16:creationId xmlns:a16="http://schemas.microsoft.com/office/drawing/2014/main" id="{BCED37E8-9BC8-5428-CEC8-1F61D3599E99}"/>
                    </a:ext>
                  </a:extLst>
                </p:cNvPr>
                <p:cNvPicPr/>
                <p:nvPr/>
              </p:nvPicPr>
              <p:blipFill>
                <a:blip r:embed="rId298"/>
                <a:stretch>
                  <a:fillRect/>
                </a:stretch>
              </p:blipFill>
              <p:spPr>
                <a:xfrm>
                  <a:off x="6192040" y="1824800"/>
                  <a:ext cx="5774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4" name="Freihand 183">
                  <a:extLst>
                    <a:ext uri="{FF2B5EF4-FFF2-40B4-BE49-F238E27FC236}">
                      <a16:creationId xmlns:a16="http://schemas.microsoft.com/office/drawing/2014/main" id="{1D9E902E-2884-3706-1095-F364BC95CE40}"/>
                    </a:ext>
                  </a:extLst>
                </p14:cNvPr>
                <p14:cNvContentPartPr/>
                <p14:nvPr/>
              </p14:nvContentPartPr>
              <p14:xfrm>
                <a:off x="6678040" y="1849280"/>
                <a:ext cx="9360" cy="27000"/>
              </p14:xfrm>
            </p:contentPart>
          </mc:Choice>
          <mc:Fallback xmlns="">
            <p:pic>
              <p:nvPicPr>
                <p:cNvPr id="184" name="Freihand 183">
                  <a:extLst>
                    <a:ext uri="{FF2B5EF4-FFF2-40B4-BE49-F238E27FC236}">
                      <a16:creationId xmlns:a16="http://schemas.microsoft.com/office/drawing/2014/main" id="{1D9E902E-2884-3706-1095-F364BC95CE40}"/>
                    </a:ext>
                  </a:extLst>
                </p:cNvPr>
                <p:cNvPicPr/>
                <p:nvPr/>
              </p:nvPicPr>
              <p:blipFill>
                <a:blip r:embed="rId300"/>
                <a:stretch>
                  <a:fillRect/>
                </a:stretch>
              </p:blipFill>
              <p:spPr>
                <a:xfrm>
                  <a:off x="6669400" y="1840640"/>
                  <a:ext cx="27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5" name="Freihand 184">
                  <a:extLst>
                    <a:ext uri="{FF2B5EF4-FFF2-40B4-BE49-F238E27FC236}">
                      <a16:creationId xmlns:a16="http://schemas.microsoft.com/office/drawing/2014/main" id="{09F8DC77-F277-A922-D07A-5194848FAFF5}"/>
                    </a:ext>
                  </a:extLst>
                </p14:cNvPr>
                <p14:cNvContentPartPr/>
                <p14:nvPr/>
              </p14:nvContentPartPr>
              <p14:xfrm>
                <a:off x="6822040" y="1927400"/>
                <a:ext cx="480600" cy="195120"/>
              </p14:xfrm>
            </p:contentPart>
          </mc:Choice>
          <mc:Fallback xmlns="">
            <p:pic>
              <p:nvPicPr>
                <p:cNvPr id="185" name="Freihand 184">
                  <a:extLst>
                    <a:ext uri="{FF2B5EF4-FFF2-40B4-BE49-F238E27FC236}">
                      <a16:creationId xmlns:a16="http://schemas.microsoft.com/office/drawing/2014/main" id="{09F8DC77-F277-A922-D07A-5194848FAFF5}"/>
                    </a:ext>
                  </a:extLst>
                </p:cNvPr>
                <p:cNvPicPr/>
                <p:nvPr/>
              </p:nvPicPr>
              <p:blipFill>
                <a:blip r:embed="rId302"/>
                <a:stretch>
                  <a:fillRect/>
                </a:stretch>
              </p:blipFill>
              <p:spPr>
                <a:xfrm>
                  <a:off x="6813400" y="1918760"/>
                  <a:ext cx="498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Freihand 185">
                  <a:extLst>
                    <a:ext uri="{FF2B5EF4-FFF2-40B4-BE49-F238E27FC236}">
                      <a16:creationId xmlns:a16="http://schemas.microsoft.com/office/drawing/2014/main" id="{0FF79179-5E5D-F675-9D66-EA485628C0D9}"/>
                    </a:ext>
                  </a:extLst>
                </p14:cNvPr>
                <p14:cNvContentPartPr/>
                <p14:nvPr/>
              </p14:nvContentPartPr>
              <p14:xfrm>
                <a:off x="7460680" y="1573160"/>
                <a:ext cx="21240" cy="260640"/>
              </p14:xfrm>
            </p:contentPart>
          </mc:Choice>
          <mc:Fallback xmlns="">
            <p:pic>
              <p:nvPicPr>
                <p:cNvPr id="186" name="Freihand 185">
                  <a:extLst>
                    <a:ext uri="{FF2B5EF4-FFF2-40B4-BE49-F238E27FC236}">
                      <a16:creationId xmlns:a16="http://schemas.microsoft.com/office/drawing/2014/main" id="{0FF79179-5E5D-F675-9D66-EA485628C0D9}"/>
                    </a:ext>
                  </a:extLst>
                </p:cNvPr>
                <p:cNvPicPr/>
                <p:nvPr/>
              </p:nvPicPr>
              <p:blipFill>
                <a:blip r:embed="rId304"/>
                <a:stretch>
                  <a:fillRect/>
                </a:stretch>
              </p:blipFill>
              <p:spPr>
                <a:xfrm>
                  <a:off x="7452040" y="1564160"/>
                  <a:ext cx="388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A86CCDA4-F095-9F42-579E-8615F4E99212}"/>
                    </a:ext>
                  </a:extLst>
                </p14:cNvPr>
                <p14:cNvContentPartPr/>
                <p14:nvPr/>
              </p14:nvContentPartPr>
              <p14:xfrm>
                <a:off x="7532680" y="1995080"/>
                <a:ext cx="15480" cy="53280"/>
              </p14:xfrm>
            </p:contentPart>
          </mc:Choice>
          <mc:Fallback xmlns="">
            <p:pic>
              <p:nvPicPr>
                <p:cNvPr id="187" name="Freihand 186">
                  <a:extLst>
                    <a:ext uri="{FF2B5EF4-FFF2-40B4-BE49-F238E27FC236}">
                      <a16:creationId xmlns:a16="http://schemas.microsoft.com/office/drawing/2014/main" id="{A86CCDA4-F095-9F42-579E-8615F4E99212}"/>
                    </a:ext>
                  </a:extLst>
                </p:cNvPr>
                <p:cNvPicPr/>
                <p:nvPr/>
              </p:nvPicPr>
              <p:blipFill>
                <a:blip r:embed="rId306"/>
                <a:stretch>
                  <a:fillRect/>
                </a:stretch>
              </p:blipFill>
              <p:spPr>
                <a:xfrm>
                  <a:off x="7523680" y="1986080"/>
                  <a:ext cx="3312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7">
            <p14:nvContentPartPr>
              <p14:cNvPr id="190" name="Freihand 189">
                <a:extLst>
                  <a:ext uri="{FF2B5EF4-FFF2-40B4-BE49-F238E27FC236}">
                    <a16:creationId xmlns:a16="http://schemas.microsoft.com/office/drawing/2014/main" id="{22249389-7D74-3654-52B0-7CE01464EA0E}"/>
                  </a:ext>
                </a:extLst>
              </p14:cNvPr>
              <p14:cNvContentPartPr/>
              <p14:nvPr/>
            </p14:nvContentPartPr>
            <p14:xfrm>
              <a:off x="1562800" y="2169680"/>
              <a:ext cx="617760" cy="586080"/>
            </p14:xfrm>
          </p:contentPart>
        </mc:Choice>
        <mc:Fallback xmlns="">
          <p:pic>
            <p:nvPicPr>
              <p:cNvPr id="190" name="Freihand 189">
                <a:extLst>
                  <a:ext uri="{FF2B5EF4-FFF2-40B4-BE49-F238E27FC236}">
                    <a16:creationId xmlns:a16="http://schemas.microsoft.com/office/drawing/2014/main" id="{22249389-7D74-3654-52B0-7CE01464EA0E}"/>
                  </a:ext>
                </a:extLst>
              </p:cNvPr>
              <p:cNvPicPr/>
              <p:nvPr/>
            </p:nvPicPr>
            <p:blipFill>
              <a:blip r:embed="rId308"/>
              <a:stretch>
                <a:fillRect/>
              </a:stretch>
            </p:blipFill>
            <p:spPr>
              <a:xfrm>
                <a:off x="1556680" y="2163560"/>
                <a:ext cx="63000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8" name="Freihand 7">
                <a:extLst>
                  <a:ext uri="{FF2B5EF4-FFF2-40B4-BE49-F238E27FC236}">
                    <a16:creationId xmlns:a16="http://schemas.microsoft.com/office/drawing/2014/main" id="{F4639272-4A72-4D11-9D91-331FDF3B2C9E}"/>
                  </a:ext>
                </a:extLst>
              </p14:cNvPr>
              <p14:cNvContentPartPr/>
              <p14:nvPr/>
            </p14:nvContentPartPr>
            <p14:xfrm>
              <a:off x="3689307" y="3129187"/>
              <a:ext cx="61920" cy="101880"/>
            </p14:xfrm>
          </p:contentPart>
        </mc:Choice>
        <mc:Fallback>
          <p:pic>
            <p:nvPicPr>
              <p:cNvPr id="8" name="Freihand 7">
                <a:extLst>
                  <a:ext uri="{FF2B5EF4-FFF2-40B4-BE49-F238E27FC236}">
                    <a16:creationId xmlns:a16="http://schemas.microsoft.com/office/drawing/2014/main" id="{F4639272-4A72-4D11-9D91-331FDF3B2C9E}"/>
                  </a:ext>
                </a:extLst>
              </p:cNvPr>
              <p:cNvPicPr/>
              <p:nvPr/>
            </p:nvPicPr>
            <p:blipFill>
              <a:blip r:embed="rId310"/>
              <a:stretch>
                <a:fillRect/>
              </a:stretch>
            </p:blipFill>
            <p:spPr>
              <a:xfrm>
                <a:off x="3684987" y="3124867"/>
                <a:ext cx="70560" cy="110520"/>
              </a:xfrm>
              <a:prstGeom prst="rect">
                <a:avLst/>
              </a:prstGeom>
            </p:spPr>
          </p:pic>
        </mc:Fallback>
      </mc:AlternateContent>
      <p:grpSp>
        <p:nvGrpSpPr>
          <p:cNvPr id="231" name="Gruppieren 230">
            <a:extLst>
              <a:ext uri="{FF2B5EF4-FFF2-40B4-BE49-F238E27FC236}">
                <a16:creationId xmlns:a16="http://schemas.microsoft.com/office/drawing/2014/main" id="{B8F9725B-5193-4AE5-8ED1-A4A832364BAC}"/>
              </a:ext>
            </a:extLst>
          </p:cNvPr>
          <p:cNvGrpSpPr/>
          <p:nvPr/>
        </p:nvGrpSpPr>
        <p:grpSpPr>
          <a:xfrm>
            <a:off x="2957067" y="1003387"/>
            <a:ext cx="8471880" cy="2449440"/>
            <a:chOff x="2957067" y="1003387"/>
            <a:chExt cx="8471880" cy="2449440"/>
          </a:xfrm>
        </p:grpSpPr>
        <mc:AlternateContent xmlns:mc="http://schemas.openxmlformats.org/markup-compatibility/2006">
          <mc:Choice xmlns:p14="http://schemas.microsoft.com/office/powerpoint/2010/main" Requires="p14">
            <p:contentPart p14:bwMode="auto" r:id="rId311">
              <p14:nvContentPartPr>
                <p14:cNvPr id="9" name="Freihand 8">
                  <a:extLst>
                    <a:ext uri="{FF2B5EF4-FFF2-40B4-BE49-F238E27FC236}">
                      <a16:creationId xmlns:a16="http://schemas.microsoft.com/office/drawing/2014/main" id="{8347D786-2338-440E-BF02-2A94E5B25C8E}"/>
                    </a:ext>
                  </a:extLst>
                </p14:cNvPr>
                <p14:cNvContentPartPr/>
                <p14:nvPr/>
              </p14:nvContentPartPr>
              <p14:xfrm>
                <a:off x="5378427" y="2569387"/>
                <a:ext cx="265320" cy="339480"/>
              </p14:xfrm>
            </p:contentPart>
          </mc:Choice>
          <mc:Fallback>
            <p:pic>
              <p:nvPicPr>
                <p:cNvPr id="9" name="Freihand 8">
                  <a:extLst>
                    <a:ext uri="{FF2B5EF4-FFF2-40B4-BE49-F238E27FC236}">
                      <a16:creationId xmlns:a16="http://schemas.microsoft.com/office/drawing/2014/main" id="{8347D786-2338-440E-BF02-2A94E5B25C8E}"/>
                    </a:ext>
                  </a:extLst>
                </p:cNvPr>
                <p:cNvPicPr/>
                <p:nvPr/>
              </p:nvPicPr>
              <p:blipFill>
                <a:blip r:embed="rId312"/>
                <a:stretch>
                  <a:fillRect/>
                </a:stretch>
              </p:blipFill>
              <p:spPr>
                <a:xfrm>
                  <a:off x="5374107" y="2565067"/>
                  <a:ext cx="2739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0" name="Freihand 9">
                  <a:extLst>
                    <a:ext uri="{FF2B5EF4-FFF2-40B4-BE49-F238E27FC236}">
                      <a16:creationId xmlns:a16="http://schemas.microsoft.com/office/drawing/2014/main" id="{74D24180-F5CD-4F72-8FD2-232772636D46}"/>
                    </a:ext>
                  </a:extLst>
                </p14:cNvPr>
                <p14:cNvContentPartPr/>
                <p14:nvPr/>
              </p14:nvContentPartPr>
              <p14:xfrm>
                <a:off x="5637267" y="2743267"/>
                <a:ext cx="95760" cy="234000"/>
              </p14:xfrm>
            </p:contentPart>
          </mc:Choice>
          <mc:Fallback>
            <p:pic>
              <p:nvPicPr>
                <p:cNvPr id="10" name="Freihand 9">
                  <a:extLst>
                    <a:ext uri="{FF2B5EF4-FFF2-40B4-BE49-F238E27FC236}">
                      <a16:creationId xmlns:a16="http://schemas.microsoft.com/office/drawing/2014/main" id="{74D24180-F5CD-4F72-8FD2-232772636D46}"/>
                    </a:ext>
                  </a:extLst>
                </p:cNvPr>
                <p:cNvPicPr/>
                <p:nvPr/>
              </p:nvPicPr>
              <p:blipFill>
                <a:blip r:embed="rId314"/>
                <a:stretch>
                  <a:fillRect/>
                </a:stretch>
              </p:blipFill>
              <p:spPr>
                <a:xfrm>
                  <a:off x="5632947" y="2738947"/>
                  <a:ext cx="104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 name="Freihand 10">
                  <a:extLst>
                    <a:ext uri="{FF2B5EF4-FFF2-40B4-BE49-F238E27FC236}">
                      <a16:creationId xmlns:a16="http://schemas.microsoft.com/office/drawing/2014/main" id="{21E75DF0-7BCF-4EC6-B901-51EEE34A8275}"/>
                    </a:ext>
                  </a:extLst>
                </p14:cNvPr>
                <p14:cNvContentPartPr/>
                <p14:nvPr/>
              </p14:nvContentPartPr>
              <p14:xfrm>
                <a:off x="6046947" y="2587387"/>
                <a:ext cx="218520" cy="297720"/>
              </p14:xfrm>
            </p:contentPart>
          </mc:Choice>
          <mc:Fallback>
            <p:pic>
              <p:nvPicPr>
                <p:cNvPr id="11" name="Freihand 10">
                  <a:extLst>
                    <a:ext uri="{FF2B5EF4-FFF2-40B4-BE49-F238E27FC236}">
                      <a16:creationId xmlns:a16="http://schemas.microsoft.com/office/drawing/2014/main" id="{21E75DF0-7BCF-4EC6-B901-51EEE34A8275}"/>
                    </a:ext>
                  </a:extLst>
                </p:cNvPr>
                <p:cNvPicPr/>
                <p:nvPr/>
              </p:nvPicPr>
              <p:blipFill>
                <a:blip r:embed="rId316"/>
                <a:stretch>
                  <a:fillRect/>
                </a:stretch>
              </p:blipFill>
              <p:spPr>
                <a:xfrm>
                  <a:off x="6042627" y="2583067"/>
                  <a:ext cx="2271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2" name="Freihand 11">
                  <a:extLst>
                    <a:ext uri="{FF2B5EF4-FFF2-40B4-BE49-F238E27FC236}">
                      <a16:creationId xmlns:a16="http://schemas.microsoft.com/office/drawing/2014/main" id="{B5B3E606-3C26-4F77-8B11-065404711511}"/>
                    </a:ext>
                  </a:extLst>
                </p14:cNvPr>
                <p14:cNvContentPartPr/>
                <p14:nvPr/>
              </p14:nvContentPartPr>
              <p14:xfrm>
                <a:off x="6322707" y="2592787"/>
                <a:ext cx="39960" cy="232200"/>
              </p14:xfrm>
            </p:contentPart>
          </mc:Choice>
          <mc:Fallback>
            <p:pic>
              <p:nvPicPr>
                <p:cNvPr id="12" name="Freihand 11">
                  <a:extLst>
                    <a:ext uri="{FF2B5EF4-FFF2-40B4-BE49-F238E27FC236}">
                      <a16:creationId xmlns:a16="http://schemas.microsoft.com/office/drawing/2014/main" id="{B5B3E606-3C26-4F77-8B11-065404711511}"/>
                    </a:ext>
                  </a:extLst>
                </p:cNvPr>
                <p:cNvPicPr/>
                <p:nvPr/>
              </p:nvPicPr>
              <p:blipFill>
                <a:blip r:embed="rId318"/>
                <a:stretch>
                  <a:fillRect/>
                </a:stretch>
              </p:blipFill>
              <p:spPr>
                <a:xfrm>
                  <a:off x="6318387" y="2588467"/>
                  <a:ext cx="48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 name="Freihand 12">
                  <a:extLst>
                    <a:ext uri="{FF2B5EF4-FFF2-40B4-BE49-F238E27FC236}">
                      <a16:creationId xmlns:a16="http://schemas.microsoft.com/office/drawing/2014/main" id="{2B7CA65A-907C-4C3B-B2CC-F6432A72933A}"/>
                    </a:ext>
                  </a:extLst>
                </p14:cNvPr>
                <p14:cNvContentPartPr/>
                <p14:nvPr/>
              </p14:nvContentPartPr>
              <p14:xfrm>
                <a:off x="6246387" y="2566867"/>
                <a:ext cx="302400" cy="189720"/>
              </p14:xfrm>
            </p:contentPart>
          </mc:Choice>
          <mc:Fallback>
            <p:pic>
              <p:nvPicPr>
                <p:cNvPr id="13" name="Freihand 12">
                  <a:extLst>
                    <a:ext uri="{FF2B5EF4-FFF2-40B4-BE49-F238E27FC236}">
                      <a16:creationId xmlns:a16="http://schemas.microsoft.com/office/drawing/2014/main" id="{2B7CA65A-907C-4C3B-B2CC-F6432A72933A}"/>
                    </a:ext>
                  </a:extLst>
                </p:cNvPr>
                <p:cNvPicPr/>
                <p:nvPr/>
              </p:nvPicPr>
              <p:blipFill>
                <a:blip r:embed="rId320"/>
                <a:stretch>
                  <a:fillRect/>
                </a:stretch>
              </p:blipFill>
              <p:spPr>
                <a:xfrm>
                  <a:off x="6242067" y="2562547"/>
                  <a:ext cx="311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 name="Freihand 13">
                  <a:extLst>
                    <a:ext uri="{FF2B5EF4-FFF2-40B4-BE49-F238E27FC236}">
                      <a16:creationId xmlns:a16="http://schemas.microsoft.com/office/drawing/2014/main" id="{F56D333E-2E88-49E1-8F1A-989F9B8CBE98}"/>
                    </a:ext>
                  </a:extLst>
                </p14:cNvPr>
                <p14:cNvContentPartPr/>
                <p14:nvPr/>
              </p14:nvContentPartPr>
              <p14:xfrm>
                <a:off x="6571107" y="2530867"/>
                <a:ext cx="196200" cy="214560"/>
              </p14:xfrm>
            </p:contentPart>
          </mc:Choice>
          <mc:Fallback>
            <p:pic>
              <p:nvPicPr>
                <p:cNvPr id="14" name="Freihand 13">
                  <a:extLst>
                    <a:ext uri="{FF2B5EF4-FFF2-40B4-BE49-F238E27FC236}">
                      <a16:creationId xmlns:a16="http://schemas.microsoft.com/office/drawing/2014/main" id="{F56D333E-2E88-49E1-8F1A-989F9B8CBE98}"/>
                    </a:ext>
                  </a:extLst>
                </p:cNvPr>
                <p:cNvPicPr/>
                <p:nvPr/>
              </p:nvPicPr>
              <p:blipFill>
                <a:blip r:embed="rId322"/>
                <a:stretch>
                  <a:fillRect/>
                </a:stretch>
              </p:blipFill>
              <p:spPr>
                <a:xfrm>
                  <a:off x="6566787" y="2526547"/>
                  <a:ext cx="204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8" name="Freihand 27">
                  <a:extLst>
                    <a:ext uri="{FF2B5EF4-FFF2-40B4-BE49-F238E27FC236}">
                      <a16:creationId xmlns:a16="http://schemas.microsoft.com/office/drawing/2014/main" id="{8A3F502F-7AFE-4B18-A0A3-E4CE97CD0179}"/>
                    </a:ext>
                  </a:extLst>
                </p14:cNvPr>
                <p14:cNvContentPartPr/>
                <p14:nvPr/>
              </p14:nvContentPartPr>
              <p14:xfrm>
                <a:off x="6965307" y="2482267"/>
                <a:ext cx="174960" cy="31320"/>
              </p14:xfrm>
            </p:contentPart>
          </mc:Choice>
          <mc:Fallback>
            <p:pic>
              <p:nvPicPr>
                <p:cNvPr id="28" name="Freihand 27">
                  <a:extLst>
                    <a:ext uri="{FF2B5EF4-FFF2-40B4-BE49-F238E27FC236}">
                      <a16:creationId xmlns:a16="http://schemas.microsoft.com/office/drawing/2014/main" id="{8A3F502F-7AFE-4B18-A0A3-E4CE97CD0179}"/>
                    </a:ext>
                  </a:extLst>
                </p:cNvPr>
                <p:cNvPicPr/>
                <p:nvPr/>
              </p:nvPicPr>
              <p:blipFill>
                <a:blip r:embed="rId324"/>
                <a:stretch>
                  <a:fillRect/>
                </a:stretch>
              </p:blipFill>
              <p:spPr>
                <a:xfrm>
                  <a:off x="6960987" y="2477947"/>
                  <a:ext cx="183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4" name="Freihand 33">
                  <a:extLst>
                    <a:ext uri="{FF2B5EF4-FFF2-40B4-BE49-F238E27FC236}">
                      <a16:creationId xmlns:a16="http://schemas.microsoft.com/office/drawing/2014/main" id="{F0190D6C-D2FD-4FB0-80EA-771889968E44}"/>
                    </a:ext>
                  </a:extLst>
                </p14:cNvPr>
                <p14:cNvContentPartPr/>
                <p14:nvPr/>
              </p14:nvContentPartPr>
              <p14:xfrm>
                <a:off x="6982227" y="2531227"/>
                <a:ext cx="203760" cy="48960"/>
              </p14:xfrm>
            </p:contentPart>
          </mc:Choice>
          <mc:Fallback>
            <p:pic>
              <p:nvPicPr>
                <p:cNvPr id="34" name="Freihand 33">
                  <a:extLst>
                    <a:ext uri="{FF2B5EF4-FFF2-40B4-BE49-F238E27FC236}">
                      <a16:creationId xmlns:a16="http://schemas.microsoft.com/office/drawing/2014/main" id="{F0190D6C-D2FD-4FB0-80EA-771889968E44}"/>
                    </a:ext>
                  </a:extLst>
                </p:cNvPr>
                <p:cNvPicPr/>
                <p:nvPr/>
              </p:nvPicPr>
              <p:blipFill>
                <a:blip r:embed="rId326"/>
                <a:stretch>
                  <a:fillRect/>
                </a:stretch>
              </p:blipFill>
              <p:spPr>
                <a:xfrm>
                  <a:off x="6977907" y="2526907"/>
                  <a:ext cx="212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8" name="Freihand 57">
                  <a:extLst>
                    <a:ext uri="{FF2B5EF4-FFF2-40B4-BE49-F238E27FC236}">
                      <a16:creationId xmlns:a16="http://schemas.microsoft.com/office/drawing/2014/main" id="{4B215836-B091-43E3-B6BC-09F9B2DE8418}"/>
                    </a:ext>
                  </a:extLst>
                </p14:cNvPr>
                <p14:cNvContentPartPr/>
                <p14:nvPr/>
              </p14:nvContentPartPr>
              <p14:xfrm>
                <a:off x="7404867" y="2251507"/>
                <a:ext cx="111240" cy="308880"/>
              </p14:xfrm>
            </p:contentPart>
          </mc:Choice>
          <mc:Fallback>
            <p:pic>
              <p:nvPicPr>
                <p:cNvPr id="58" name="Freihand 57">
                  <a:extLst>
                    <a:ext uri="{FF2B5EF4-FFF2-40B4-BE49-F238E27FC236}">
                      <a16:creationId xmlns:a16="http://schemas.microsoft.com/office/drawing/2014/main" id="{4B215836-B091-43E3-B6BC-09F9B2DE8418}"/>
                    </a:ext>
                  </a:extLst>
                </p:cNvPr>
                <p:cNvPicPr/>
                <p:nvPr/>
              </p:nvPicPr>
              <p:blipFill>
                <a:blip r:embed="rId328"/>
                <a:stretch>
                  <a:fillRect/>
                </a:stretch>
              </p:blipFill>
              <p:spPr>
                <a:xfrm>
                  <a:off x="7400547" y="2247187"/>
                  <a:ext cx="11988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9" name="Freihand 58">
                  <a:extLst>
                    <a:ext uri="{FF2B5EF4-FFF2-40B4-BE49-F238E27FC236}">
                      <a16:creationId xmlns:a16="http://schemas.microsoft.com/office/drawing/2014/main" id="{EFDA3F1D-3331-40B4-8541-21125C5F4D3B}"/>
                    </a:ext>
                  </a:extLst>
                </p14:cNvPr>
                <p14:cNvContentPartPr/>
                <p14:nvPr/>
              </p14:nvContentPartPr>
              <p14:xfrm>
                <a:off x="7524387" y="2269147"/>
                <a:ext cx="96120" cy="124920"/>
              </p14:xfrm>
            </p:contentPart>
          </mc:Choice>
          <mc:Fallback>
            <p:pic>
              <p:nvPicPr>
                <p:cNvPr id="59" name="Freihand 58">
                  <a:extLst>
                    <a:ext uri="{FF2B5EF4-FFF2-40B4-BE49-F238E27FC236}">
                      <a16:creationId xmlns:a16="http://schemas.microsoft.com/office/drawing/2014/main" id="{EFDA3F1D-3331-40B4-8541-21125C5F4D3B}"/>
                    </a:ext>
                  </a:extLst>
                </p:cNvPr>
                <p:cNvPicPr/>
                <p:nvPr/>
              </p:nvPicPr>
              <p:blipFill>
                <a:blip r:embed="rId330"/>
                <a:stretch>
                  <a:fillRect/>
                </a:stretch>
              </p:blipFill>
              <p:spPr>
                <a:xfrm>
                  <a:off x="7520067" y="2264827"/>
                  <a:ext cx="104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62" name="Freihand 61">
                  <a:extLst>
                    <a:ext uri="{FF2B5EF4-FFF2-40B4-BE49-F238E27FC236}">
                      <a16:creationId xmlns:a16="http://schemas.microsoft.com/office/drawing/2014/main" id="{33A231A8-2C81-444B-AEBB-A647D53C6A80}"/>
                    </a:ext>
                  </a:extLst>
                </p14:cNvPr>
                <p14:cNvContentPartPr/>
                <p14:nvPr/>
              </p14:nvContentPartPr>
              <p14:xfrm>
                <a:off x="7312707" y="2368507"/>
                <a:ext cx="439200" cy="138600"/>
              </p14:xfrm>
            </p:contentPart>
          </mc:Choice>
          <mc:Fallback>
            <p:pic>
              <p:nvPicPr>
                <p:cNvPr id="62" name="Freihand 61">
                  <a:extLst>
                    <a:ext uri="{FF2B5EF4-FFF2-40B4-BE49-F238E27FC236}">
                      <a16:creationId xmlns:a16="http://schemas.microsoft.com/office/drawing/2014/main" id="{33A231A8-2C81-444B-AEBB-A647D53C6A80}"/>
                    </a:ext>
                  </a:extLst>
                </p:cNvPr>
                <p:cNvPicPr/>
                <p:nvPr/>
              </p:nvPicPr>
              <p:blipFill>
                <a:blip r:embed="rId332"/>
                <a:stretch>
                  <a:fillRect/>
                </a:stretch>
              </p:blipFill>
              <p:spPr>
                <a:xfrm>
                  <a:off x="7308387" y="2364187"/>
                  <a:ext cx="447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2" name="Freihand 111">
                  <a:extLst>
                    <a:ext uri="{FF2B5EF4-FFF2-40B4-BE49-F238E27FC236}">
                      <a16:creationId xmlns:a16="http://schemas.microsoft.com/office/drawing/2014/main" id="{F9BA4359-3679-45B2-9AEF-8C134340FDEC}"/>
                    </a:ext>
                  </a:extLst>
                </p14:cNvPr>
                <p14:cNvContentPartPr/>
                <p14:nvPr/>
              </p14:nvContentPartPr>
              <p14:xfrm>
                <a:off x="7488027" y="2494147"/>
                <a:ext cx="101880" cy="295920"/>
              </p14:xfrm>
            </p:contentPart>
          </mc:Choice>
          <mc:Fallback>
            <p:pic>
              <p:nvPicPr>
                <p:cNvPr id="112" name="Freihand 111">
                  <a:extLst>
                    <a:ext uri="{FF2B5EF4-FFF2-40B4-BE49-F238E27FC236}">
                      <a16:creationId xmlns:a16="http://schemas.microsoft.com/office/drawing/2014/main" id="{F9BA4359-3679-45B2-9AEF-8C134340FDEC}"/>
                    </a:ext>
                  </a:extLst>
                </p:cNvPr>
                <p:cNvPicPr/>
                <p:nvPr/>
              </p:nvPicPr>
              <p:blipFill>
                <a:blip r:embed="rId334"/>
                <a:stretch>
                  <a:fillRect/>
                </a:stretch>
              </p:blipFill>
              <p:spPr>
                <a:xfrm>
                  <a:off x="7483707" y="2489827"/>
                  <a:ext cx="1105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9" name="Freihand 118">
                  <a:extLst>
                    <a:ext uri="{FF2B5EF4-FFF2-40B4-BE49-F238E27FC236}">
                      <a16:creationId xmlns:a16="http://schemas.microsoft.com/office/drawing/2014/main" id="{BA9AD239-4825-4465-B5C3-D4650DD90715}"/>
                    </a:ext>
                  </a:extLst>
                </p14:cNvPr>
                <p14:cNvContentPartPr/>
                <p14:nvPr/>
              </p14:nvContentPartPr>
              <p14:xfrm>
                <a:off x="7625907" y="2558227"/>
                <a:ext cx="191520" cy="112320"/>
              </p14:xfrm>
            </p:contentPart>
          </mc:Choice>
          <mc:Fallback>
            <p:pic>
              <p:nvPicPr>
                <p:cNvPr id="119" name="Freihand 118">
                  <a:extLst>
                    <a:ext uri="{FF2B5EF4-FFF2-40B4-BE49-F238E27FC236}">
                      <a16:creationId xmlns:a16="http://schemas.microsoft.com/office/drawing/2014/main" id="{BA9AD239-4825-4465-B5C3-D4650DD90715}"/>
                    </a:ext>
                  </a:extLst>
                </p:cNvPr>
                <p:cNvPicPr/>
                <p:nvPr/>
              </p:nvPicPr>
              <p:blipFill>
                <a:blip r:embed="rId336"/>
                <a:stretch>
                  <a:fillRect/>
                </a:stretch>
              </p:blipFill>
              <p:spPr>
                <a:xfrm>
                  <a:off x="7621587" y="2553907"/>
                  <a:ext cx="200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23" name="Freihand 122">
                  <a:extLst>
                    <a:ext uri="{FF2B5EF4-FFF2-40B4-BE49-F238E27FC236}">
                      <a16:creationId xmlns:a16="http://schemas.microsoft.com/office/drawing/2014/main" id="{A08B9C69-CEFA-4635-A97C-55CE4AF235CC}"/>
                    </a:ext>
                  </a:extLst>
                </p14:cNvPr>
                <p14:cNvContentPartPr/>
                <p14:nvPr/>
              </p14:nvContentPartPr>
              <p14:xfrm>
                <a:off x="5842107" y="2046667"/>
                <a:ext cx="2288880" cy="1159560"/>
              </p14:xfrm>
            </p:contentPart>
          </mc:Choice>
          <mc:Fallback>
            <p:pic>
              <p:nvPicPr>
                <p:cNvPr id="123" name="Freihand 122">
                  <a:extLst>
                    <a:ext uri="{FF2B5EF4-FFF2-40B4-BE49-F238E27FC236}">
                      <a16:creationId xmlns:a16="http://schemas.microsoft.com/office/drawing/2014/main" id="{A08B9C69-CEFA-4635-A97C-55CE4AF235CC}"/>
                    </a:ext>
                  </a:extLst>
                </p:cNvPr>
                <p:cNvPicPr/>
                <p:nvPr/>
              </p:nvPicPr>
              <p:blipFill>
                <a:blip r:embed="rId338"/>
                <a:stretch>
                  <a:fillRect/>
                </a:stretch>
              </p:blipFill>
              <p:spPr>
                <a:xfrm>
                  <a:off x="5837787" y="2042347"/>
                  <a:ext cx="2297520" cy="1168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5" name="Freihand 144">
                  <a:extLst>
                    <a:ext uri="{FF2B5EF4-FFF2-40B4-BE49-F238E27FC236}">
                      <a16:creationId xmlns:a16="http://schemas.microsoft.com/office/drawing/2014/main" id="{AD5014F4-4B43-4F35-9E6F-8F1FE94E98F9}"/>
                    </a:ext>
                  </a:extLst>
                </p14:cNvPr>
                <p14:cNvContentPartPr/>
                <p14:nvPr/>
              </p14:nvContentPartPr>
              <p14:xfrm>
                <a:off x="6522147" y="2907427"/>
                <a:ext cx="368280" cy="357120"/>
              </p14:xfrm>
            </p:contentPart>
          </mc:Choice>
          <mc:Fallback>
            <p:pic>
              <p:nvPicPr>
                <p:cNvPr id="145" name="Freihand 144">
                  <a:extLst>
                    <a:ext uri="{FF2B5EF4-FFF2-40B4-BE49-F238E27FC236}">
                      <a16:creationId xmlns:a16="http://schemas.microsoft.com/office/drawing/2014/main" id="{AD5014F4-4B43-4F35-9E6F-8F1FE94E98F9}"/>
                    </a:ext>
                  </a:extLst>
                </p:cNvPr>
                <p:cNvPicPr/>
                <p:nvPr/>
              </p:nvPicPr>
              <p:blipFill>
                <a:blip r:embed="rId340"/>
                <a:stretch>
                  <a:fillRect/>
                </a:stretch>
              </p:blipFill>
              <p:spPr>
                <a:xfrm>
                  <a:off x="6517827" y="2903107"/>
                  <a:ext cx="3769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52" name="Freihand 151">
                  <a:extLst>
                    <a:ext uri="{FF2B5EF4-FFF2-40B4-BE49-F238E27FC236}">
                      <a16:creationId xmlns:a16="http://schemas.microsoft.com/office/drawing/2014/main" id="{F87D7449-ADB3-40C8-8E70-753B80880D3C}"/>
                    </a:ext>
                  </a:extLst>
                </p14:cNvPr>
                <p14:cNvContentPartPr/>
                <p14:nvPr/>
              </p14:nvContentPartPr>
              <p14:xfrm>
                <a:off x="6964227" y="3057547"/>
                <a:ext cx="121680" cy="189000"/>
              </p14:xfrm>
            </p:contentPart>
          </mc:Choice>
          <mc:Fallback>
            <p:pic>
              <p:nvPicPr>
                <p:cNvPr id="152" name="Freihand 151">
                  <a:extLst>
                    <a:ext uri="{FF2B5EF4-FFF2-40B4-BE49-F238E27FC236}">
                      <a16:creationId xmlns:a16="http://schemas.microsoft.com/office/drawing/2014/main" id="{F87D7449-ADB3-40C8-8E70-753B80880D3C}"/>
                    </a:ext>
                  </a:extLst>
                </p:cNvPr>
                <p:cNvPicPr/>
                <p:nvPr/>
              </p:nvPicPr>
              <p:blipFill>
                <a:blip r:embed="rId342"/>
                <a:stretch>
                  <a:fillRect/>
                </a:stretch>
              </p:blipFill>
              <p:spPr>
                <a:xfrm>
                  <a:off x="6959907" y="3053227"/>
                  <a:ext cx="130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53" name="Freihand 152">
                  <a:extLst>
                    <a:ext uri="{FF2B5EF4-FFF2-40B4-BE49-F238E27FC236}">
                      <a16:creationId xmlns:a16="http://schemas.microsoft.com/office/drawing/2014/main" id="{0F212AEC-C9E5-45D8-9616-33101AD4B15A}"/>
                    </a:ext>
                  </a:extLst>
                </p14:cNvPr>
                <p14:cNvContentPartPr/>
                <p14:nvPr/>
              </p14:nvContentPartPr>
              <p14:xfrm>
                <a:off x="7093467" y="3027307"/>
                <a:ext cx="199080" cy="138600"/>
              </p14:xfrm>
            </p:contentPart>
          </mc:Choice>
          <mc:Fallback>
            <p:pic>
              <p:nvPicPr>
                <p:cNvPr id="153" name="Freihand 152">
                  <a:extLst>
                    <a:ext uri="{FF2B5EF4-FFF2-40B4-BE49-F238E27FC236}">
                      <a16:creationId xmlns:a16="http://schemas.microsoft.com/office/drawing/2014/main" id="{0F212AEC-C9E5-45D8-9616-33101AD4B15A}"/>
                    </a:ext>
                  </a:extLst>
                </p:cNvPr>
                <p:cNvPicPr/>
                <p:nvPr/>
              </p:nvPicPr>
              <p:blipFill>
                <a:blip r:embed="rId344"/>
                <a:stretch>
                  <a:fillRect/>
                </a:stretch>
              </p:blipFill>
              <p:spPr>
                <a:xfrm>
                  <a:off x="7089147" y="3022987"/>
                  <a:ext cx="207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54" name="Freihand 153">
                  <a:extLst>
                    <a:ext uri="{FF2B5EF4-FFF2-40B4-BE49-F238E27FC236}">
                      <a16:creationId xmlns:a16="http://schemas.microsoft.com/office/drawing/2014/main" id="{B86C6654-6608-4986-89E8-D04A858214D6}"/>
                    </a:ext>
                  </a:extLst>
                </p14:cNvPr>
                <p14:cNvContentPartPr/>
                <p14:nvPr/>
              </p14:nvContentPartPr>
              <p14:xfrm>
                <a:off x="7282827" y="2994187"/>
                <a:ext cx="363600" cy="230400"/>
              </p14:xfrm>
            </p:contentPart>
          </mc:Choice>
          <mc:Fallback>
            <p:pic>
              <p:nvPicPr>
                <p:cNvPr id="154" name="Freihand 153">
                  <a:extLst>
                    <a:ext uri="{FF2B5EF4-FFF2-40B4-BE49-F238E27FC236}">
                      <a16:creationId xmlns:a16="http://schemas.microsoft.com/office/drawing/2014/main" id="{B86C6654-6608-4986-89E8-D04A858214D6}"/>
                    </a:ext>
                  </a:extLst>
                </p:cNvPr>
                <p:cNvPicPr/>
                <p:nvPr/>
              </p:nvPicPr>
              <p:blipFill>
                <a:blip r:embed="rId346"/>
                <a:stretch>
                  <a:fillRect/>
                </a:stretch>
              </p:blipFill>
              <p:spPr>
                <a:xfrm>
                  <a:off x="7278507" y="2989867"/>
                  <a:ext cx="3722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5" name="Freihand 164">
                  <a:extLst>
                    <a:ext uri="{FF2B5EF4-FFF2-40B4-BE49-F238E27FC236}">
                      <a16:creationId xmlns:a16="http://schemas.microsoft.com/office/drawing/2014/main" id="{B29E1EA8-3BCD-425D-9311-532A0F6D1557}"/>
                    </a:ext>
                  </a:extLst>
                </p14:cNvPr>
                <p14:cNvContentPartPr/>
                <p14:nvPr/>
              </p14:nvContentPartPr>
              <p14:xfrm>
                <a:off x="7822827" y="2821027"/>
                <a:ext cx="324720" cy="162720"/>
              </p14:xfrm>
            </p:contentPart>
          </mc:Choice>
          <mc:Fallback>
            <p:pic>
              <p:nvPicPr>
                <p:cNvPr id="165" name="Freihand 164">
                  <a:extLst>
                    <a:ext uri="{FF2B5EF4-FFF2-40B4-BE49-F238E27FC236}">
                      <a16:creationId xmlns:a16="http://schemas.microsoft.com/office/drawing/2014/main" id="{B29E1EA8-3BCD-425D-9311-532A0F6D1557}"/>
                    </a:ext>
                  </a:extLst>
                </p:cNvPr>
                <p:cNvPicPr/>
                <p:nvPr/>
              </p:nvPicPr>
              <p:blipFill>
                <a:blip r:embed="rId348"/>
                <a:stretch>
                  <a:fillRect/>
                </a:stretch>
              </p:blipFill>
              <p:spPr>
                <a:xfrm>
                  <a:off x="7818507" y="2816707"/>
                  <a:ext cx="333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9" name="Freihand 168">
                  <a:extLst>
                    <a:ext uri="{FF2B5EF4-FFF2-40B4-BE49-F238E27FC236}">
                      <a16:creationId xmlns:a16="http://schemas.microsoft.com/office/drawing/2014/main" id="{68EFE870-3412-497C-8205-2D522B502783}"/>
                    </a:ext>
                  </a:extLst>
                </p14:cNvPr>
                <p14:cNvContentPartPr/>
                <p14:nvPr/>
              </p14:nvContentPartPr>
              <p14:xfrm>
                <a:off x="8292987" y="2758747"/>
                <a:ext cx="20880" cy="136800"/>
              </p14:xfrm>
            </p:contentPart>
          </mc:Choice>
          <mc:Fallback>
            <p:pic>
              <p:nvPicPr>
                <p:cNvPr id="169" name="Freihand 168">
                  <a:extLst>
                    <a:ext uri="{FF2B5EF4-FFF2-40B4-BE49-F238E27FC236}">
                      <a16:creationId xmlns:a16="http://schemas.microsoft.com/office/drawing/2014/main" id="{68EFE870-3412-497C-8205-2D522B502783}"/>
                    </a:ext>
                  </a:extLst>
                </p:cNvPr>
                <p:cNvPicPr/>
                <p:nvPr/>
              </p:nvPicPr>
              <p:blipFill>
                <a:blip r:embed="rId350"/>
                <a:stretch>
                  <a:fillRect/>
                </a:stretch>
              </p:blipFill>
              <p:spPr>
                <a:xfrm>
                  <a:off x="8288667" y="2754427"/>
                  <a:ext cx="29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0" name="Freihand 169">
                  <a:extLst>
                    <a:ext uri="{FF2B5EF4-FFF2-40B4-BE49-F238E27FC236}">
                      <a16:creationId xmlns:a16="http://schemas.microsoft.com/office/drawing/2014/main" id="{A211A858-CE09-4C7C-BDDB-396134B22315}"/>
                    </a:ext>
                  </a:extLst>
                </p14:cNvPr>
                <p14:cNvContentPartPr/>
                <p14:nvPr/>
              </p14:nvContentPartPr>
              <p14:xfrm>
                <a:off x="8244027" y="2805187"/>
                <a:ext cx="150120" cy="78120"/>
              </p14:xfrm>
            </p:contentPart>
          </mc:Choice>
          <mc:Fallback>
            <p:pic>
              <p:nvPicPr>
                <p:cNvPr id="170" name="Freihand 169">
                  <a:extLst>
                    <a:ext uri="{FF2B5EF4-FFF2-40B4-BE49-F238E27FC236}">
                      <a16:creationId xmlns:a16="http://schemas.microsoft.com/office/drawing/2014/main" id="{A211A858-CE09-4C7C-BDDB-396134B22315}"/>
                    </a:ext>
                  </a:extLst>
                </p:cNvPr>
                <p:cNvPicPr/>
                <p:nvPr/>
              </p:nvPicPr>
              <p:blipFill>
                <a:blip r:embed="rId352"/>
                <a:stretch>
                  <a:fillRect/>
                </a:stretch>
              </p:blipFill>
              <p:spPr>
                <a:xfrm>
                  <a:off x="8239707" y="2800867"/>
                  <a:ext cx="158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88" name="Freihand 187">
                  <a:extLst>
                    <a:ext uri="{FF2B5EF4-FFF2-40B4-BE49-F238E27FC236}">
                      <a16:creationId xmlns:a16="http://schemas.microsoft.com/office/drawing/2014/main" id="{A4E72B21-5C06-4CBE-8C48-27A2496A7AA6}"/>
                    </a:ext>
                  </a:extLst>
                </p14:cNvPr>
                <p14:cNvContentPartPr/>
                <p14:nvPr/>
              </p14:nvContentPartPr>
              <p14:xfrm>
                <a:off x="8217027" y="2707987"/>
                <a:ext cx="310320" cy="103320"/>
              </p14:xfrm>
            </p:contentPart>
          </mc:Choice>
          <mc:Fallback>
            <p:pic>
              <p:nvPicPr>
                <p:cNvPr id="188" name="Freihand 187">
                  <a:extLst>
                    <a:ext uri="{FF2B5EF4-FFF2-40B4-BE49-F238E27FC236}">
                      <a16:creationId xmlns:a16="http://schemas.microsoft.com/office/drawing/2014/main" id="{A4E72B21-5C06-4CBE-8C48-27A2496A7AA6}"/>
                    </a:ext>
                  </a:extLst>
                </p:cNvPr>
                <p:cNvPicPr/>
                <p:nvPr/>
              </p:nvPicPr>
              <p:blipFill>
                <a:blip r:embed="rId354"/>
                <a:stretch>
                  <a:fillRect/>
                </a:stretch>
              </p:blipFill>
              <p:spPr>
                <a:xfrm>
                  <a:off x="8212707" y="2703667"/>
                  <a:ext cx="318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1" name="Freihand 190">
                  <a:extLst>
                    <a:ext uri="{FF2B5EF4-FFF2-40B4-BE49-F238E27FC236}">
                      <a16:creationId xmlns:a16="http://schemas.microsoft.com/office/drawing/2014/main" id="{B511E6EA-8219-4B57-9D25-0E5E2BEAB520}"/>
                    </a:ext>
                  </a:extLst>
                </p14:cNvPr>
                <p14:cNvContentPartPr/>
                <p14:nvPr/>
              </p14:nvContentPartPr>
              <p14:xfrm>
                <a:off x="8535267" y="2634907"/>
                <a:ext cx="212400" cy="118440"/>
              </p14:xfrm>
            </p:contentPart>
          </mc:Choice>
          <mc:Fallback>
            <p:pic>
              <p:nvPicPr>
                <p:cNvPr id="191" name="Freihand 190">
                  <a:extLst>
                    <a:ext uri="{FF2B5EF4-FFF2-40B4-BE49-F238E27FC236}">
                      <a16:creationId xmlns:a16="http://schemas.microsoft.com/office/drawing/2014/main" id="{B511E6EA-8219-4B57-9D25-0E5E2BEAB520}"/>
                    </a:ext>
                  </a:extLst>
                </p:cNvPr>
                <p:cNvPicPr/>
                <p:nvPr/>
              </p:nvPicPr>
              <p:blipFill>
                <a:blip r:embed="rId356"/>
                <a:stretch>
                  <a:fillRect/>
                </a:stretch>
              </p:blipFill>
              <p:spPr>
                <a:xfrm>
                  <a:off x="8530947" y="2630587"/>
                  <a:ext cx="221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2" name="Freihand 191">
                  <a:extLst>
                    <a:ext uri="{FF2B5EF4-FFF2-40B4-BE49-F238E27FC236}">
                      <a16:creationId xmlns:a16="http://schemas.microsoft.com/office/drawing/2014/main" id="{58E38BD3-6972-4A7A-A8A0-1CD752CCDA56}"/>
                    </a:ext>
                  </a:extLst>
                </p14:cNvPr>
                <p14:cNvContentPartPr/>
                <p14:nvPr/>
              </p14:nvContentPartPr>
              <p14:xfrm>
                <a:off x="8750907" y="2500267"/>
                <a:ext cx="376200" cy="281160"/>
              </p14:xfrm>
            </p:contentPart>
          </mc:Choice>
          <mc:Fallback>
            <p:pic>
              <p:nvPicPr>
                <p:cNvPr id="192" name="Freihand 191">
                  <a:extLst>
                    <a:ext uri="{FF2B5EF4-FFF2-40B4-BE49-F238E27FC236}">
                      <a16:creationId xmlns:a16="http://schemas.microsoft.com/office/drawing/2014/main" id="{58E38BD3-6972-4A7A-A8A0-1CD752CCDA56}"/>
                    </a:ext>
                  </a:extLst>
                </p:cNvPr>
                <p:cNvPicPr/>
                <p:nvPr/>
              </p:nvPicPr>
              <p:blipFill>
                <a:blip r:embed="rId358"/>
                <a:stretch>
                  <a:fillRect/>
                </a:stretch>
              </p:blipFill>
              <p:spPr>
                <a:xfrm>
                  <a:off x="8746587" y="2495947"/>
                  <a:ext cx="3848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3" name="Freihand 192">
                  <a:extLst>
                    <a:ext uri="{FF2B5EF4-FFF2-40B4-BE49-F238E27FC236}">
                      <a16:creationId xmlns:a16="http://schemas.microsoft.com/office/drawing/2014/main" id="{C0E6097B-AB61-44AD-819E-625D34CC40BE}"/>
                    </a:ext>
                  </a:extLst>
                </p14:cNvPr>
                <p14:cNvContentPartPr/>
                <p14:nvPr/>
              </p14:nvContentPartPr>
              <p14:xfrm>
                <a:off x="9134307" y="2522227"/>
                <a:ext cx="130680" cy="72720"/>
              </p14:xfrm>
            </p:contentPart>
          </mc:Choice>
          <mc:Fallback>
            <p:pic>
              <p:nvPicPr>
                <p:cNvPr id="193" name="Freihand 192">
                  <a:extLst>
                    <a:ext uri="{FF2B5EF4-FFF2-40B4-BE49-F238E27FC236}">
                      <a16:creationId xmlns:a16="http://schemas.microsoft.com/office/drawing/2014/main" id="{C0E6097B-AB61-44AD-819E-625D34CC40BE}"/>
                    </a:ext>
                  </a:extLst>
                </p:cNvPr>
                <p:cNvPicPr/>
                <p:nvPr/>
              </p:nvPicPr>
              <p:blipFill>
                <a:blip r:embed="rId360"/>
                <a:stretch>
                  <a:fillRect/>
                </a:stretch>
              </p:blipFill>
              <p:spPr>
                <a:xfrm>
                  <a:off x="9129987" y="2517907"/>
                  <a:ext cx="139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4" name="Freihand 193">
                  <a:extLst>
                    <a:ext uri="{FF2B5EF4-FFF2-40B4-BE49-F238E27FC236}">
                      <a16:creationId xmlns:a16="http://schemas.microsoft.com/office/drawing/2014/main" id="{90AEAFF3-8025-4A51-B9E0-49CF7E895AF3}"/>
                    </a:ext>
                  </a:extLst>
                </p14:cNvPr>
                <p14:cNvContentPartPr/>
                <p14:nvPr/>
              </p14:nvContentPartPr>
              <p14:xfrm>
                <a:off x="9161307" y="2519707"/>
                <a:ext cx="125280" cy="49320"/>
              </p14:xfrm>
            </p:contentPart>
          </mc:Choice>
          <mc:Fallback>
            <p:pic>
              <p:nvPicPr>
                <p:cNvPr id="194" name="Freihand 193">
                  <a:extLst>
                    <a:ext uri="{FF2B5EF4-FFF2-40B4-BE49-F238E27FC236}">
                      <a16:creationId xmlns:a16="http://schemas.microsoft.com/office/drawing/2014/main" id="{90AEAFF3-8025-4A51-B9E0-49CF7E895AF3}"/>
                    </a:ext>
                  </a:extLst>
                </p:cNvPr>
                <p:cNvPicPr/>
                <p:nvPr/>
              </p:nvPicPr>
              <p:blipFill>
                <a:blip r:embed="rId362"/>
                <a:stretch>
                  <a:fillRect/>
                </a:stretch>
              </p:blipFill>
              <p:spPr>
                <a:xfrm>
                  <a:off x="9156987" y="2515387"/>
                  <a:ext cx="133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5" name="Freihand 194">
                  <a:extLst>
                    <a:ext uri="{FF2B5EF4-FFF2-40B4-BE49-F238E27FC236}">
                      <a16:creationId xmlns:a16="http://schemas.microsoft.com/office/drawing/2014/main" id="{F1700F62-1796-49B5-AE6B-E846EB158515}"/>
                    </a:ext>
                  </a:extLst>
                </p14:cNvPr>
                <p14:cNvContentPartPr/>
                <p14:nvPr/>
              </p14:nvContentPartPr>
              <p14:xfrm>
                <a:off x="9271467" y="2312347"/>
                <a:ext cx="591480" cy="252000"/>
              </p14:xfrm>
            </p:contentPart>
          </mc:Choice>
          <mc:Fallback>
            <p:pic>
              <p:nvPicPr>
                <p:cNvPr id="195" name="Freihand 194">
                  <a:extLst>
                    <a:ext uri="{FF2B5EF4-FFF2-40B4-BE49-F238E27FC236}">
                      <a16:creationId xmlns:a16="http://schemas.microsoft.com/office/drawing/2014/main" id="{F1700F62-1796-49B5-AE6B-E846EB158515}"/>
                    </a:ext>
                  </a:extLst>
                </p:cNvPr>
                <p:cNvPicPr/>
                <p:nvPr/>
              </p:nvPicPr>
              <p:blipFill>
                <a:blip r:embed="rId364"/>
                <a:stretch>
                  <a:fillRect/>
                </a:stretch>
              </p:blipFill>
              <p:spPr>
                <a:xfrm>
                  <a:off x="9267147" y="2308027"/>
                  <a:ext cx="6001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6" name="Freihand 195">
                  <a:extLst>
                    <a:ext uri="{FF2B5EF4-FFF2-40B4-BE49-F238E27FC236}">
                      <a16:creationId xmlns:a16="http://schemas.microsoft.com/office/drawing/2014/main" id="{75C86A8D-D6F8-4D00-96CB-699FE1D1827B}"/>
                    </a:ext>
                  </a:extLst>
                </p14:cNvPr>
                <p14:cNvContentPartPr/>
                <p14:nvPr/>
              </p14:nvContentPartPr>
              <p14:xfrm>
                <a:off x="7292907" y="2106067"/>
                <a:ext cx="634320" cy="604800"/>
              </p14:xfrm>
            </p:contentPart>
          </mc:Choice>
          <mc:Fallback>
            <p:pic>
              <p:nvPicPr>
                <p:cNvPr id="196" name="Freihand 195">
                  <a:extLst>
                    <a:ext uri="{FF2B5EF4-FFF2-40B4-BE49-F238E27FC236}">
                      <a16:creationId xmlns:a16="http://schemas.microsoft.com/office/drawing/2014/main" id="{75C86A8D-D6F8-4D00-96CB-699FE1D1827B}"/>
                    </a:ext>
                  </a:extLst>
                </p:cNvPr>
                <p:cNvPicPr/>
                <p:nvPr/>
              </p:nvPicPr>
              <p:blipFill>
                <a:blip r:embed="rId366"/>
                <a:stretch>
                  <a:fillRect/>
                </a:stretch>
              </p:blipFill>
              <p:spPr>
                <a:xfrm>
                  <a:off x="7288587" y="2101747"/>
                  <a:ext cx="64296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7" name="Freihand 196">
                  <a:extLst>
                    <a:ext uri="{FF2B5EF4-FFF2-40B4-BE49-F238E27FC236}">
                      <a16:creationId xmlns:a16="http://schemas.microsoft.com/office/drawing/2014/main" id="{9DB62602-439C-4354-9D0F-C7B0FA4CF0F1}"/>
                    </a:ext>
                  </a:extLst>
                </p14:cNvPr>
                <p14:cNvContentPartPr/>
                <p14:nvPr/>
              </p14:nvContentPartPr>
              <p14:xfrm>
                <a:off x="7970787" y="1826707"/>
                <a:ext cx="1022760" cy="488880"/>
              </p14:xfrm>
            </p:contentPart>
          </mc:Choice>
          <mc:Fallback>
            <p:pic>
              <p:nvPicPr>
                <p:cNvPr id="197" name="Freihand 196">
                  <a:extLst>
                    <a:ext uri="{FF2B5EF4-FFF2-40B4-BE49-F238E27FC236}">
                      <a16:creationId xmlns:a16="http://schemas.microsoft.com/office/drawing/2014/main" id="{9DB62602-439C-4354-9D0F-C7B0FA4CF0F1}"/>
                    </a:ext>
                  </a:extLst>
                </p:cNvPr>
                <p:cNvPicPr/>
                <p:nvPr/>
              </p:nvPicPr>
              <p:blipFill>
                <a:blip r:embed="rId368"/>
                <a:stretch>
                  <a:fillRect/>
                </a:stretch>
              </p:blipFill>
              <p:spPr>
                <a:xfrm>
                  <a:off x="7966467" y="1822387"/>
                  <a:ext cx="103140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8" name="Freihand 197">
                  <a:extLst>
                    <a:ext uri="{FF2B5EF4-FFF2-40B4-BE49-F238E27FC236}">
                      <a16:creationId xmlns:a16="http://schemas.microsoft.com/office/drawing/2014/main" id="{1096A462-2AF9-4E1B-A436-5DE79AF849DE}"/>
                    </a:ext>
                  </a:extLst>
                </p14:cNvPr>
                <p14:cNvContentPartPr/>
                <p14:nvPr/>
              </p14:nvContentPartPr>
              <p14:xfrm>
                <a:off x="7887267" y="2157187"/>
                <a:ext cx="298800" cy="208800"/>
              </p14:xfrm>
            </p:contentPart>
          </mc:Choice>
          <mc:Fallback>
            <p:pic>
              <p:nvPicPr>
                <p:cNvPr id="198" name="Freihand 197">
                  <a:extLst>
                    <a:ext uri="{FF2B5EF4-FFF2-40B4-BE49-F238E27FC236}">
                      <a16:creationId xmlns:a16="http://schemas.microsoft.com/office/drawing/2014/main" id="{1096A462-2AF9-4E1B-A436-5DE79AF849DE}"/>
                    </a:ext>
                  </a:extLst>
                </p:cNvPr>
                <p:cNvPicPr/>
                <p:nvPr/>
              </p:nvPicPr>
              <p:blipFill>
                <a:blip r:embed="rId370"/>
                <a:stretch>
                  <a:fillRect/>
                </a:stretch>
              </p:blipFill>
              <p:spPr>
                <a:xfrm>
                  <a:off x="7882947" y="2152867"/>
                  <a:ext cx="307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99" name="Freihand 198">
                  <a:extLst>
                    <a:ext uri="{FF2B5EF4-FFF2-40B4-BE49-F238E27FC236}">
                      <a16:creationId xmlns:a16="http://schemas.microsoft.com/office/drawing/2014/main" id="{3BBCA901-8D10-48B5-9031-08B991D2F4C8}"/>
                    </a:ext>
                  </a:extLst>
                </p14:cNvPr>
                <p14:cNvContentPartPr/>
                <p14:nvPr/>
              </p14:nvContentPartPr>
              <p14:xfrm>
                <a:off x="9132867" y="1604947"/>
                <a:ext cx="126000" cy="246960"/>
              </p14:xfrm>
            </p:contentPart>
          </mc:Choice>
          <mc:Fallback>
            <p:pic>
              <p:nvPicPr>
                <p:cNvPr id="199" name="Freihand 198">
                  <a:extLst>
                    <a:ext uri="{FF2B5EF4-FFF2-40B4-BE49-F238E27FC236}">
                      <a16:creationId xmlns:a16="http://schemas.microsoft.com/office/drawing/2014/main" id="{3BBCA901-8D10-48B5-9031-08B991D2F4C8}"/>
                    </a:ext>
                  </a:extLst>
                </p:cNvPr>
                <p:cNvPicPr/>
                <p:nvPr/>
              </p:nvPicPr>
              <p:blipFill>
                <a:blip r:embed="rId372"/>
                <a:stretch>
                  <a:fillRect/>
                </a:stretch>
              </p:blipFill>
              <p:spPr>
                <a:xfrm>
                  <a:off x="9128547" y="1600627"/>
                  <a:ext cx="134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00" name="Freihand 199">
                  <a:extLst>
                    <a:ext uri="{FF2B5EF4-FFF2-40B4-BE49-F238E27FC236}">
                      <a16:creationId xmlns:a16="http://schemas.microsoft.com/office/drawing/2014/main" id="{BE836F43-C7D0-40ED-A425-D62A4E8F942D}"/>
                    </a:ext>
                  </a:extLst>
                </p14:cNvPr>
                <p14:cNvContentPartPr/>
                <p14:nvPr/>
              </p14:nvContentPartPr>
              <p14:xfrm>
                <a:off x="9281907" y="1523587"/>
                <a:ext cx="227160" cy="240480"/>
              </p14:xfrm>
            </p:contentPart>
          </mc:Choice>
          <mc:Fallback>
            <p:pic>
              <p:nvPicPr>
                <p:cNvPr id="200" name="Freihand 199">
                  <a:extLst>
                    <a:ext uri="{FF2B5EF4-FFF2-40B4-BE49-F238E27FC236}">
                      <a16:creationId xmlns:a16="http://schemas.microsoft.com/office/drawing/2014/main" id="{BE836F43-C7D0-40ED-A425-D62A4E8F942D}"/>
                    </a:ext>
                  </a:extLst>
                </p:cNvPr>
                <p:cNvPicPr/>
                <p:nvPr/>
              </p:nvPicPr>
              <p:blipFill>
                <a:blip r:embed="rId374"/>
                <a:stretch>
                  <a:fillRect/>
                </a:stretch>
              </p:blipFill>
              <p:spPr>
                <a:xfrm>
                  <a:off x="9277587" y="1519267"/>
                  <a:ext cx="2358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01" name="Freihand 200">
                  <a:extLst>
                    <a:ext uri="{FF2B5EF4-FFF2-40B4-BE49-F238E27FC236}">
                      <a16:creationId xmlns:a16="http://schemas.microsoft.com/office/drawing/2014/main" id="{FABED66E-5779-49FC-83B3-53F625590699}"/>
                    </a:ext>
                  </a:extLst>
                </p14:cNvPr>
                <p14:cNvContentPartPr/>
                <p14:nvPr/>
              </p14:nvContentPartPr>
              <p14:xfrm>
                <a:off x="9486387" y="1495507"/>
                <a:ext cx="15120" cy="50400"/>
              </p14:xfrm>
            </p:contentPart>
          </mc:Choice>
          <mc:Fallback>
            <p:pic>
              <p:nvPicPr>
                <p:cNvPr id="201" name="Freihand 200">
                  <a:extLst>
                    <a:ext uri="{FF2B5EF4-FFF2-40B4-BE49-F238E27FC236}">
                      <a16:creationId xmlns:a16="http://schemas.microsoft.com/office/drawing/2014/main" id="{FABED66E-5779-49FC-83B3-53F625590699}"/>
                    </a:ext>
                  </a:extLst>
                </p:cNvPr>
                <p:cNvPicPr/>
                <p:nvPr/>
              </p:nvPicPr>
              <p:blipFill>
                <a:blip r:embed="rId376"/>
                <a:stretch>
                  <a:fillRect/>
                </a:stretch>
              </p:blipFill>
              <p:spPr>
                <a:xfrm>
                  <a:off x="9482067" y="1491187"/>
                  <a:ext cx="23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02" name="Freihand 201">
                  <a:extLst>
                    <a:ext uri="{FF2B5EF4-FFF2-40B4-BE49-F238E27FC236}">
                      <a16:creationId xmlns:a16="http://schemas.microsoft.com/office/drawing/2014/main" id="{12915557-4073-462D-A68C-5E574B5E1646}"/>
                    </a:ext>
                  </a:extLst>
                </p14:cNvPr>
                <p14:cNvContentPartPr/>
                <p14:nvPr/>
              </p14:nvContentPartPr>
              <p14:xfrm>
                <a:off x="9533187" y="1511707"/>
                <a:ext cx="373680" cy="311040"/>
              </p14:xfrm>
            </p:contentPart>
          </mc:Choice>
          <mc:Fallback>
            <p:pic>
              <p:nvPicPr>
                <p:cNvPr id="202" name="Freihand 201">
                  <a:extLst>
                    <a:ext uri="{FF2B5EF4-FFF2-40B4-BE49-F238E27FC236}">
                      <a16:creationId xmlns:a16="http://schemas.microsoft.com/office/drawing/2014/main" id="{12915557-4073-462D-A68C-5E574B5E1646}"/>
                    </a:ext>
                  </a:extLst>
                </p:cNvPr>
                <p:cNvPicPr/>
                <p:nvPr/>
              </p:nvPicPr>
              <p:blipFill>
                <a:blip r:embed="rId378"/>
                <a:stretch>
                  <a:fillRect/>
                </a:stretch>
              </p:blipFill>
              <p:spPr>
                <a:xfrm>
                  <a:off x="9528867" y="1507387"/>
                  <a:ext cx="3823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03" name="Freihand 202">
                  <a:extLst>
                    <a:ext uri="{FF2B5EF4-FFF2-40B4-BE49-F238E27FC236}">
                      <a16:creationId xmlns:a16="http://schemas.microsoft.com/office/drawing/2014/main" id="{B0058690-4902-4123-B0BC-2EB3982C9D7D}"/>
                    </a:ext>
                  </a:extLst>
                </p14:cNvPr>
                <p14:cNvContentPartPr/>
                <p14:nvPr/>
              </p14:nvContentPartPr>
              <p14:xfrm>
                <a:off x="10154187" y="1300387"/>
                <a:ext cx="307800" cy="177840"/>
              </p14:xfrm>
            </p:contentPart>
          </mc:Choice>
          <mc:Fallback>
            <p:pic>
              <p:nvPicPr>
                <p:cNvPr id="203" name="Freihand 202">
                  <a:extLst>
                    <a:ext uri="{FF2B5EF4-FFF2-40B4-BE49-F238E27FC236}">
                      <a16:creationId xmlns:a16="http://schemas.microsoft.com/office/drawing/2014/main" id="{B0058690-4902-4123-B0BC-2EB3982C9D7D}"/>
                    </a:ext>
                  </a:extLst>
                </p:cNvPr>
                <p:cNvPicPr/>
                <p:nvPr/>
              </p:nvPicPr>
              <p:blipFill>
                <a:blip r:embed="rId380"/>
                <a:stretch>
                  <a:fillRect/>
                </a:stretch>
              </p:blipFill>
              <p:spPr>
                <a:xfrm>
                  <a:off x="10149867" y="1296067"/>
                  <a:ext cx="316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04" name="Freihand 203">
                  <a:extLst>
                    <a:ext uri="{FF2B5EF4-FFF2-40B4-BE49-F238E27FC236}">
                      <a16:creationId xmlns:a16="http://schemas.microsoft.com/office/drawing/2014/main" id="{16E1F0C1-4ABB-4AC0-8512-53102DD90208}"/>
                    </a:ext>
                  </a:extLst>
                </p14:cNvPr>
                <p14:cNvContentPartPr/>
                <p14:nvPr/>
              </p14:nvContentPartPr>
              <p14:xfrm>
                <a:off x="9994707" y="1747507"/>
                <a:ext cx="9360" cy="215280"/>
              </p14:xfrm>
            </p:contentPart>
          </mc:Choice>
          <mc:Fallback>
            <p:pic>
              <p:nvPicPr>
                <p:cNvPr id="204" name="Freihand 203">
                  <a:extLst>
                    <a:ext uri="{FF2B5EF4-FFF2-40B4-BE49-F238E27FC236}">
                      <a16:creationId xmlns:a16="http://schemas.microsoft.com/office/drawing/2014/main" id="{16E1F0C1-4ABB-4AC0-8512-53102DD90208}"/>
                    </a:ext>
                  </a:extLst>
                </p:cNvPr>
                <p:cNvPicPr/>
                <p:nvPr/>
              </p:nvPicPr>
              <p:blipFill>
                <a:blip r:embed="rId382"/>
                <a:stretch>
                  <a:fillRect/>
                </a:stretch>
              </p:blipFill>
              <p:spPr>
                <a:xfrm>
                  <a:off x="9990387" y="1743187"/>
                  <a:ext cx="18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05" name="Freihand 204">
                  <a:extLst>
                    <a:ext uri="{FF2B5EF4-FFF2-40B4-BE49-F238E27FC236}">
                      <a16:creationId xmlns:a16="http://schemas.microsoft.com/office/drawing/2014/main" id="{4F968A7B-D41E-4F8C-BCC3-45220B0E148B}"/>
                    </a:ext>
                  </a:extLst>
                </p14:cNvPr>
                <p14:cNvContentPartPr/>
                <p14:nvPr/>
              </p14:nvContentPartPr>
              <p14:xfrm>
                <a:off x="9888147" y="1697107"/>
                <a:ext cx="179280" cy="265320"/>
              </p14:xfrm>
            </p:contentPart>
          </mc:Choice>
          <mc:Fallback>
            <p:pic>
              <p:nvPicPr>
                <p:cNvPr id="205" name="Freihand 204">
                  <a:extLst>
                    <a:ext uri="{FF2B5EF4-FFF2-40B4-BE49-F238E27FC236}">
                      <a16:creationId xmlns:a16="http://schemas.microsoft.com/office/drawing/2014/main" id="{4F968A7B-D41E-4F8C-BCC3-45220B0E148B}"/>
                    </a:ext>
                  </a:extLst>
                </p:cNvPr>
                <p:cNvPicPr/>
                <p:nvPr/>
              </p:nvPicPr>
              <p:blipFill>
                <a:blip r:embed="rId384"/>
                <a:stretch>
                  <a:fillRect/>
                </a:stretch>
              </p:blipFill>
              <p:spPr>
                <a:xfrm>
                  <a:off x="9883827" y="1692787"/>
                  <a:ext cx="1879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6" name="Freihand 205">
                  <a:extLst>
                    <a:ext uri="{FF2B5EF4-FFF2-40B4-BE49-F238E27FC236}">
                      <a16:creationId xmlns:a16="http://schemas.microsoft.com/office/drawing/2014/main" id="{B1A16B26-54DD-434C-817F-BA19A92F94C6}"/>
                    </a:ext>
                  </a:extLst>
                </p14:cNvPr>
                <p14:cNvContentPartPr/>
                <p14:nvPr/>
              </p14:nvContentPartPr>
              <p14:xfrm>
                <a:off x="10056627" y="1796107"/>
                <a:ext cx="86040" cy="97200"/>
              </p14:xfrm>
            </p:contentPart>
          </mc:Choice>
          <mc:Fallback>
            <p:pic>
              <p:nvPicPr>
                <p:cNvPr id="206" name="Freihand 205">
                  <a:extLst>
                    <a:ext uri="{FF2B5EF4-FFF2-40B4-BE49-F238E27FC236}">
                      <a16:creationId xmlns:a16="http://schemas.microsoft.com/office/drawing/2014/main" id="{B1A16B26-54DD-434C-817F-BA19A92F94C6}"/>
                    </a:ext>
                  </a:extLst>
                </p:cNvPr>
                <p:cNvPicPr/>
                <p:nvPr/>
              </p:nvPicPr>
              <p:blipFill>
                <a:blip r:embed="rId386"/>
                <a:stretch>
                  <a:fillRect/>
                </a:stretch>
              </p:blipFill>
              <p:spPr>
                <a:xfrm>
                  <a:off x="10052307" y="1791787"/>
                  <a:ext cx="94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07" name="Freihand 206">
                  <a:extLst>
                    <a:ext uri="{FF2B5EF4-FFF2-40B4-BE49-F238E27FC236}">
                      <a16:creationId xmlns:a16="http://schemas.microsoft.com/office/drawing/2014/main" id="{6A1A253B-6E58-456C-8633-5977DCD5C82B}"/>
                    </a:ext>
                  </a:extLst>
                </p14:cNvPr>
                <p14:cNvContentPartPr/>
                <p14:nvPr/>
              </p14:nvContentPartPr>
              <p14:xfrm>
                <a:off x="10180107" y="1631587"/>
                <a:ext cx="119160" cy="230760"/>
              </p14:xfrm>
            </p:contentPart>
          </mc:Choice>
          <mc:Fallback>
            <p:pic>
              <p:nvPicPr>
                <p:cNvPr id="207" name="Freihand 206">
                  <a:extLst>
                    <a:ext uri="{FF2B5EF4-FFF2-40B4-BE49-F238E27FC236}">
                      <a16:creationId xmlns:a16="http://schemas.microsoft.com/office/drawing/2014/main" id="{6A1A253B-6E58-456C-8633-5977DCD5C82B}"/>
                    </a:ext>
                  </a:extLst>
                </p:cNvPr>
                <p:cNvPicPr/>
                <p:nvPr/>
              </p:nvPicPr>
              <p:blipFill>
                <a:blip r:embed="rId388"/>
                <a:stretch>
                  <a:fillRect/>
                </a:stretch>
              </p:blipFill>
              <p:spPr>
                <a:xfrm>
                  <a:off x="10175787" y="1627267"/>
                  <a:ext cx="127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08" name="Freihand 207">
                  <a:extLst>
                    <a:ext uri="{FF2B5EF4-FFF2-40B4-BE49-F238E27FC236}">
                      <a16:creationId xmlns:a16="http://schemas.microsoft.com/office/drawing/2014/main" id="{4C37683F-998E-48B5-8909-686C015B0BF4}"/>
                    </a:ext>
                  </a:extLst>
                </p14:cNvPr>
                <p14:cNvContentPartPr/>
                <p14:nvPr/>
              </p14:nvContentPartPr>
              <p14:xfrm>
                <a:off x="10305747" y="1638427"/>
                <a:ext cx="173160" cy="363600"/>
              </p14:xfrm>
            </p:contentPart>
          </mc:Choice>
          <mc:Fallback>
            <p:pic>
              <p:nvPicPr>
                <p:cNvPr id="208" name="Freihand 207">
                  <a:extLst>
                    <a:ext uri="{FF2B5EF4-FFF2-40B4-BE49-F238E27FC236}">
                      <a16:creationId xmlns:a16="http://schemas.microsoft.com/office/drawing/2014/main" id="{4C37683F-998E-48B5-8909-686C015B0BF4}"/>
                    </a:ext>
                  </a:extLst>
                </p:cNvPr>
                <p:cNvPicPr/>
                <p:nvPr/>
              </p:nvPicPr>
              <p:blipFill>
                <a:blip r:embed="rId390"/>
                <a:stretch>
                  <a:fillRect/>
                </a:stretch>
              </p:blipFill>
              <p:spPr>
                <a:xfrm>
                  <a:off x="10301427" y="1634107"/>
                  <a:ext cx="1818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9" name="Freihand 208">
                  <a:extLst>
                    <a:ext uri="{FF2B5EF4-FFF2-40B4-BE49-F238E27FC236}">
                      <a16:creationId xmlns:a16="http://schemas.microsoft.com/office/drawing/2014/main" id="{98D32CBF-F55E-463B-A6D2-D69A55E1839C}"/>
                    </a:ext>
                  </a:extLst>
                </p14:cNvPr>
                <p14:cNvContentPartPr/>
                <p14:nvPr/>
              </p14:nvContentPartPr>
              <p14:xfrm>
                <a:off x="10449387" y="1527187"/>
                <a:ext cx="84960" cy="232920"/>
              </p14:xfrm>
            </p:contentPart>
          </mc:Choice>
          <mc:Fallback>
            <p:pic>
              <p:nvPicPr>
                <p:cNvPr id="209" name="Freihand 208">
                  <a:extLst>
                    <a:ext uri="{FF2B5EF4-FFF2-40B4-BE49-F238E27FC236}">
                      <a16:creationId xmlns:a16="http://schemas.microsoft.com/office/drawing/2014/main" id="{98D32CBF-F55E-463B-A6D2-D69A55E1839C}"/>
                    </a:ext>
                  </a:extLst>
                </p:cNvPr>
                <p:cNvPicPr/>
                <p:nvPr/>
              </p:nvPicPr>
              <p:blipFill>
                <a:blip r:embed="rId392"/>
                <a:stretch>
                  <a:fillRect/>
                </a:stretch>
              </p:blipFill>
              <p:spPr>
                <a:xfrm>
                  <a:off x="10445067" y="1522867"/>
                  <a:ext cx="93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0" name="Freihand 209">
                  <a:extLst>
                    <a:ext uri="{FF2B5EF4-FFF2-40B4-BE49-F238E27FC236}">
                      <a16:creationId xmlns:a16="http://schemas.microsoft.com/office/drawing/2014/main" id="{6DD8ACFA-50C4-4F7A-96AB-C1A15EB5E743}"/>
                    </a:ext>
                  </a:extLst>
                </p14:cNvPr>
                <p14:cNvContentPartPr/>
                <p14:nvPr/>
              </p14:nvContentPartPr>
              <p14:xfrm>
                <a:off x="10543707" y="1575067"/>
                <a:ext cx="270720" cy="276480"/>
              </p14:xfrm>
            </p:contentPart>
          </mc:Choice>
          <mc:Fallback>
            <p:pic>
              <p:nvPicPr>
                <p:cNvPr id="210" name="Freihand 209">
                  <a:extLst>
                    <a:ext uri="{FF2B5EF4-FFF2-40B4-BE49-F238E27FC236}">
                      <a16:creationId xmlns:a16="http://schemas.microsoft.com/office/drawing/2014/main" id="{6DD8ACFA-50C4-4F7A-96AB-C1A15EB5E743}"/>
                    </a:ext>
                  </a:extLst>
                </p:cNvPr>
                <p:cNvPicPr/>
                <p:nvPr/>
              </p:nvPicPr>
              <p:blipFill>
                <a:blip r:embed="rId394"/>
                <a:stretch>
                  <a:fillRect/>
                </a:stretch>
              </p:blipFill>
              <p:spPr>
                <a:xfrm>
                  <a:off x="10539387" y="1570747"/>
                  <a:ext cx="2793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 name="Freihand 210">
                  <a:extLst>
                    <a:ext uri="{FF2B5EF4-FFF2-40B4-BE49-F238E27FC236}">
                      <a16:creationId xmlns:a16="http://schemas.microsoft.com/office/drawing/2014/main" id="{DBD34457-14FE-42D9-BC2B-04EDF54FEA70}"/>
                    </a:ext>
                  </a:extLst>
                </p14:cNvPr>
                <p14:cNvContentPartPr/>
                <p14:nvPr/>
              </p14:nvContentPartPr>
              <p14:xfrm>
                <a:off x="10796067" y="1527907"/>
                <a:ext cx="102240" cy="97920"/>
              </p14:xfrm>
            </p:contentPart>
          </mc:Choice>
          <mc:Fallback>
            <p:pic>
              <p:nvPicPr>
                <p:cNvPr id="211" name="Freihand 210">
                  <a:extLst>
                    <a:ext uri="{FF2B5EF4-FFF2-40B4-BE49-F238E27FC236}">
                      <a16:creationId xmlns:a16="http://schemas.microsoft.com/office/drawing/2014/main" id="{DBD34457-14FE-42D9-BC2B-04EDF54FEA70}"/>
                    </a:ext>
                  </a:extLst>
                </p:cNvPr>
                <p:cNvPicPr/>
                <p:nvPr/>
              </p:nvPicPr>
              <p:blipFill>
                <a:blip r:embed="rId396"/>
                <a:stretch>
                  <a:fillRect/>
                </a:stretch>
              </p:blipFill>
              <p:spPr>
                <a:xfrm>
                  <a:off x="10791747" y="1523587"/>
                  <a:ext cx="110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2" name="Freihand 211">
                  <a:extLst>
                    <a:ext uri="{FF2B5EF4-FFF2-40B4-BE49-F238E27FC236}">
                      <a16:creationId xmlns:a16="http://schemas.microsoft.com/office/drawing/2014/main" id="{1C3BFA93-F31D-4029-8A34-ECF6E886F4EC}"/>
                    </a:ext>
                  </a:extLst>
                </p14:cNvPr>
                <p14:cNvContentPartPr/>
                <p14:nvPr/>
              </p14:nvContentPartPr>
              <p14:xfrm>
                <a:off x="10914147" y="1375267"/>
                <a:ext cx="150480" cy="233280"/>
              </p14:xfrm>
            </p:contentPart>
          </mc:Choice>
          <mc:Fallback>
            <p:pic>
              <p:nvPicPr>
                <p:cNvPr id="212" name="Freihand 211">
                  <a:extLst>
                    <a:ext uri="{FF2B5EF4-FFF2-40B4-BE49-F238E27FC236}">
                      <a16:creationId xmlns:a16="http://schemas.microsoft.com/office/drawing/2014/main" id="{1C3BFA93-F31D-4029-8A34-ECF6E886F4EC}"/>
                    </a:ext>
                  </a:extLst>
                </p:cNvPr>
                <p:cNvPicPr/>
                <p:nvPr/>
              </p:nvPicPr>
              <p:blipFill>
                <a:blip r:embed="rId398"/>
                <a:stretch>
                  <a:fillRect/>
                </a:stretch>
              </p:blipFill>
              <p:spPr>
                <a:xfrm>
                  <a:off x="10909827" y="1370947"/>
                  <a:ext cx="159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3" name="Freihand 212">
                  <a:extLst>
                    <a:ext uri="{FF2B5EF4-FFF2-40B4-BE49-F238E27FC236}">
                      <a16:creationId xmlns:a16="http://schemas.microsoft.com/office/drawing/2014/main" id="{828242F0-64FE-4A0E-91FF-0D2189692CD4}"/>
                    </a:ext>
                  </a:extLst>
                </p14:cNvPr>
                <p14:cNvContentPartPr/>
                <p14:nvPr/>
              </p14:nvContentPartPr>
              <p14:xfrm>
                <a:off x="11068227" y="1422067"/>
                <a:ext cx="263160" cy="83880"/>
              </p14:xfrm>
            </p:contentPart>
          </mc:Choice>
          <mc:Fallback>
            <p:pic>
              <p:nvPicPr>
                <p:cNvPr id="213" name="Freihand 212">
                  <a:extLst>
                    <a:ext uri="{FF2B5EF4-FFF2-40B4-BE49-F238E27FC236}">
                      <a16:creationId xmlns:a16="http://schemas.microsoft.com/office/drawing/2014/main" id="{828242F0-64FE-4A0E-91FF-0D2189692CD4}"/>
                    </a:ext>
                  </a:extLst>
                </p:cNvPr>
                <p:cNvPicPr/>
                <p:nvPr/>
              </p:nvPicPr>
              <p:blipFill>
                <a:blip r:embed="rId400"/>
                <a:stretch>
                  <a:fillRect/>
                </a:stretch>
              </p:blipFill>
              <p:spPr>
                <a:xfrm>
                  <a:off x="11063907" y="1417747"/>
                  <a:ext cx="271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4" name="Freihand 213">
                  <a:extLst>
                    <a:ext uri="{FF2B5EF4-FFF2-40B4-BE49-F238E27FC236}">
                      <a16:creationId xmlns:a16="http://schemas.microsoft.com/office/drawing/2014/main" id="{8724283C-12B7-49CA-9C3B-AA5D1D9B708B}"/>
                    </a:ext>
                  </a:extLst>
                </p14:cNvPr>
                <p14:cNvContentPartPr/>
                <p14:nvPr/>
              </p14:nvContentPartPr>
              <p14:xfrm>
                <a:off x="11391867" y="1231627"/>
                <a:ext cx="37080" cy="262800"/>
              </p14:xfrm>
            </p:contentPart>
          </mc:Choice>
          <mc:Fallback>
            <p:pic>
              <p:nvPicPr>
                <p:cNvPr id="214" name="Freihand 213">
                  <a:extLst>
                    <a:ext uri="{FF2B5EF4-FFF2-40B4-BE49-F238E27FC236}">
                      <a16:creationId xmlns:a16="http://schemas.microsoft.com/office/drawing/2014/main" id="{8724283C-12B7-49CA-9C3B-AA5D1D9B708B}"/>
                    </a:ext>
                  </a:extLst>
                </p:cNvPr>
                <p:cNvPicPr/>
                <p:nvPr/>
              </p:nvPicPr>
              <p:blipFill>
                <a:blip r:embed="rId402"/>
                <a:stretch>
                  <a:fillRect/>
                </a:stretch>
              </p:blipFill>
              <p:spPr>
                <a:xfrm>
                  <a:off x="11387547" y="1227307"/>
                  <a:ext cx="457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6" name="Freihand 215">
                  <a:extLst>
                    <a:ext uri="{FF2B5EF4-FFF2-40B4-BE49-F238E27FC236}">
                      <a16:creationId xmlns:a16="http://schemas.microsoft.com/office/drawing/2014/main" id="{EDD060D7-9071-4E5C-9E32-2E0E5E729651}"/>
                    </a:ext>
                  </a:extLst>
                </p14:cNvPr>
                <p14:cNvContentPartPr/>
                <p14:nvPr/>
              </p14:nvContentPartPr>
              <p14:xfrm>
                <a:off x="2957067" y="1003387"/>
                <a:ext cx="807840" cy="835560"/>
              </p14:xfrm>
            </p:contentPart>
          </mc:Choice>
          <mc:Fallback>
            <p:pic>
              <p:nvPicPr>
                <p:cNvPr id="216" name="Freihand 215">
                  <a:extLst>
                    <a:ext uri="{FF2B5EF4-FFF2-40B4-BE49-F238E27FC236}">
                      <a16:creationId xmlns:a16="http://schemas.microsoft.com/office/drawing/2014/main" id="{EDD060D7-9071-4E5C-9E32-2E0E5E729651}"/>
                    </a:ext>
                  </a:extLst>
                </p:cNvPr>
                <p:cNvPicPr/>
                <p:nvPr/>
              </p:nvPicPr>
              <p:blipFill>
                <a:blip r:embed="rId404"/>
                <a:stretch>
                  <a:fillRect/>
                </a:stretch>
              </p:blipFill>
              <p:spPr>
                <a:xfrm>
                  <a:off x="2952747" y="999067"/>
                  <a:ext cx="81648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7" name="Freihand 216">
                  <a:extLst>
                    <a:ext uri="{FF2B5EF4-FFF2-40B4-BE49-F238E27FC236}">
                      <a16:creationId xmlns:a16="http://schemas.microsoft.com/office/drawing/2014/main" id="{C5B0D20F-490F-489F-9D1D-F3001A6C65E5}"/>
                    </a:ext>
                  </a:extLst>
                </p14:cNvPr>
                <p14:cNvContentPartPr/>
                <p14:nvPr/>
              </p14:nvContentPartPr>
              <p14:xfrm>
                <a:off x="3067587" y="1265107"/>
                <a:ext cx="1267560" cy="1022760"/>
              </p14:xfrm>
            </p:contentPart>
          </mc:Choice>
          <mc:Fallback>
            <p:pic>
              <p:nvPicPr>
                <p:cNvPr id="217" name="Freihand 216">
                  <a:extLst>
                    <a:ext uri="{FF2B5EF4-FFF2-40B4-BE49-F238E27FC236}">
                      <a16:creationId xmlns:a16="http://schemas.microsoft.com/office/drawing/2014/main" id="{C5B0D20F-490F-489F-9D1D-F3001A6C65E5}"/>
                    </a:ext>
                  </a:extLst>
                </p:cNvPr>
                <p:cNvPicPr/>
                <p:nvPr/>
              </p:nvPicPr>
              <p:blipFill>
                <a:blip r:embed="rId406"/>
                <a:stretch>
                  <a:fillRect/>
                </a:stretch>
              </p:blipFill>
              <p:spPr>
                <a:xfrm>
                  <a:off x="3063267" y="1260787"/>
                  <a:ext cx="1276200" cy="1031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8" name="Freihand 217">
                  <a:extLst>
                    <a:ext uri="{FF2B5EF4-FFF2-40B4-BE49-F238E27FC236}">
                      <a16:creationId xmlns:a16="http://schemas.microsoft.com/office/drawing/2014/main" id="{71DDD82A-6C02-497A-B8F5-88AEB80271A4}"/>
                    </a:ext>
                  </a:extLst>
                </p14:cNvPr>
                <p14:cNvContentPartPr/>
                <p14:nvPr/>
              </p14:nvContentPartPr>
              <p14:xfrm>
                <a:off x="3547827" y="1493347"/>
                <a:ext cx="1328760" cy="1248120"/>
              </p14:xfrm>
            </p:contentPart>
          </mc:Choice>
          <mc:Fallback>
            <p:pic>
              <p:nvPicPr>
                <p:cNvPr id="218" name="Freihand 217">
                  <a:extLst>
                    <a:ext uri="{FF2B5EF4-FFF2-40B4-BE49-F238E27FC236}">
                      <a16:creationId xmlns:a16="http://schemas.microsoft.com/office/drawing/2014/main" id="{71DDD82A-6C02-497A-B8F5-88AEB80271A4}"/>
                    </a:ext>
                  </a:extLst>
                </p:cNvPr>
                <p:cNvPicPr/>
                <p:nvPr/>
              </p:nvPicPr>
              <p:blipFill>
                <a:blip r:embed="rId408"/>
                <a:stretch>
                  <a:fillRect/>
                </a:stretch>
              </p:blipFill>
              <p:spPr>
                <a:xfrm>
                  <a:off x="3543507" y="1489027"/>
                  <a:ext cx="1337400" cy="1256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9" name="Freihand 218">
                  <a:extLst>
                    <a:ext uri="{FF2B5EF4-FFF2-40B4-BE49-F238E27FC236}">
                      <a16:creationId xmlns:a16="http://schemas.microsoft.com/office/drawing/2014/main" id="{F8D18A07-AAB4-4D6F-89BC-879CB358EA07}"/>
                    </a:ext>
                  </a:extLst>
                </p14:cNvPr>
                <p14:cNvContentPartPr/>
                <p14:nvPr/>
              </p14:nvContentPartPr>
              <p14:xfrm>
                <a:off x="3906747" y="1955587"/>
                <a:ext cx="1571040" cy="1323360"/>
              </p14:xfrm>
            </p:contentPart>
          </mc:Choice>
          <mc:Fallback>
            <p:pic>
              <p:nvPicPr>
                <p:cNvPr id="219" name="Freihand 218">
                  <a:extLst>
                    <a:ext uri="{FF2B5EF4-FFF2-40B4-BE49-F238E27FC236}">
                      <a16:creationId xmlns:a16="http://schemas.microsoft.com/office/drawing/2014/main" id="{F8D18A07-AAB4-4D6F-89BC-879CB358EA07}"/>
                    </a:ext>
                  </a:extLst>
                </p:cNvPr>
                <p:cNvPicPr/>
                <p:nvPr/>
              </p:nvPicPr>
              <p:blipFill>
                <a:blip r:embed="rId410"/>
                <a:stretch>
                  <a:fillRect/>
                </a:stretch>
              </p:blipFill>
              <p:spPr>
                <a:xfrm>
                  <a:off x="3902427" y="1951267"/>
                  <a:ext cx="1579680" cy="1332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20" name="Freihand 219">
                  <a:extLst>
                    <a:ext uri="{FF2B5EF4-FFF2-40B4-BE49-F238E27FC236}">
                      <a16:creationId xmlns:a16="http://schemas.microsoft.com/office/drawing/2014/main" id="{FA3E1324-9EA9-4D9E-AF57-000F87D7FF6E}"/>
                    </a:ext>
                  </a:extLst>
                </p14:cNvPr>
                <p14:cNvContentPartPr/>
                <p14:nvPr/>
              </p14:nvContentPartPr>
              <p14:xfrm>
                <a:off x="4876227" y="2444107"/>
                <a:ext cx="1056600" cy="1008720"/>
              </p14:xfrm>
            </p:contentPart>
          </mc:Choice>
          <mc:Fallback>
            <p:pic>
              <p:nvPicPr>
                <p:cNvPr id="220" name="Freihand 219">
                  <a:extLst>
                    <a:ext uri="{FF2B5EF4-FFF2-40B4-BE49-F238E27FC236}">
                      <a16:creationId xmlns:a16="http://schemas.microsoft.com/office/drawing/2014/main" id="{FA3E1324-9EA9-4D9E-AF57-000F87D7FF6E}"/>
                    </a:ext>
                  </a:extLst>
                </p:cNvPr>
                <p:cNvPicPr/>
                <p:nvPr/>
              </p:nvPicPr>
              <p:blipFill>
                <a:blip r:embed="rId412"/>
                <a:stretch>
                  <a:fillRect/>
                </a:stretch>
              </p:blipFill>
              <p:spPr>
                <a:xfrm>
                  <a:off x="4871907" y="2439787"/>
                  <a:ext cx="1065240" cy="1017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21" name="Freihand 220">
                  <a:extLst>
                    <a:ext uri="{FF2B5EF4-FFF2-40B4-BE49-F238E27FC236}">
                      <a16:creationId xmlns:a16="http://schemas.microsoft.com/office/drawing/2014/main" id="{BE6121EA-F3B6-4888-BFC7-65065FE366D3}"/>
                    </a:ext>
                  </a:extLst>
                </p14:cNvPr>
                <p14:cNvContentPartPr/>
                <p14:nvPr/>
              </p14:nvContentPartPr>
              <p14:xfrm>
                <a:off x="5316867" y="2472907"/>
                <a:ext cx="953640" cy="839520"/>
              </p14:xfrm>
            </p:contentPart>
          </mc:Choice>
          <mc:Fallback>
            <p:pic>
              <p:nvPicPr>
                <p:cNvPr id="221" name="Freihand 220">
                  <a:extLst>
                    <a:ext uri="{FF2B5EF4-FFF2-40B4-BE49-F238E27FC236}">
                      <a16:creationId xmlns:a16="http://schemas.microsoft.com/office/drawing/2014/main" id="{BE6121EA-F3B6-4888-BFC7-65065FE366D3}"/>
                    </a:ext>
                  </a:extLst>
                </p:cNvPr>
                <p:cNvPicPr/>
                <p:nvPr/>
              </p:nvPicPr>
              <p:blipFill>
                <a:blip r:embed="rId414"/>
                <a:stretch>
                  <a:fillRect/>
                </a:stretch>
              </p:blipFill>
              <p:spPr>
                <a:xfrm>
                  <a:off x="5312547" y="2468587"/>
                  <a:ext cx="96228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23" name="Freihand 222">
                  <a:extLst>
                    <a:ext uri="{FF2B5EF4-FFF2-40B4-BE49-F238E27FC236}">
                      <a16:creationId xmlns:a16="http://schemas.microsoft.com/office/drawing/2014/main" id="{604368B9-53C1-45E2-837D-3A22A9B629DF}"/>
                    </a:ext>
                  </a:extLst>
                </p14:cNvPr>
                <p14:cNvContentPartPr/>
                <p14:nvPr/>
              </p14:nvContentPartPr>
              <p14:xfrm>
                <a:off x="3778587" y="1696747"/>
                <a:ext cx="59760" cy="119880"/>
              </p14:xfrm>
            </p:contentPart>
          </mc:Choice>
          <mc:Fallback>
            <p:pic>
              <p:nvPicPr>
                <p:cNvPr id="223" name="Freihand 222">
                  <a:extLst>
                    <a:ext uri="{FF2B5EF4-FFF2-40B4-BE49-F238E27FC236}">
                      <a16:creationId xmlns:a16="http://schemas.microsoft.com/office/drawing/2014/main" id="{604368B9-53C1-45E2-837D-3A22A9B629DF}"/>
                    </a:ext>
                  </a:extLst>
                </p:cNvPr>
                <p:cNvPicPr/>
                <p:nvPr/>
              </p:nvPicPr>
              <p:blipFill>
                <a:blip r:embed="rId416"/>
                <a:stretch>
                  <a:fillRect/>
                </a:stretch>
              </p:blipFill>
              <p:spPr>
                <a:xfrm>
                  <a:off x="3774267" y="1692427"/>
                  <a:ext cx="68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24" name="Freihand 223">
                  <a:extLst>
                    <a:ext uri="{FF2B5EF4-FFF2-40B4-BE49-F238E27FC236}">
                      <a16:creationId xmlns:a16="http://schemas.microsoft.com/office/drawing/2014/main" id="{4B51BFFD-16FE-499F-9C90-C470DB2F0FFB}"/>
                    </a:ext>
                  </a:extLst>
                </p14:cNvPr>
                <p14:cNvContentPartPr/>
                <p14:nvPr/>
              </p14:nvContentPartPr>
              <p14:xfrm>
                <a:off x="3717747" y="1616827"/>
                <a:ext cx="230400" cy="252000"/>
              </p14:xfrm>
            </p:contentPart>
          </mc:Choice>
          <mc:Fallback>
            <p:pic>
              <p:nvPicPr>
                <p:cNvPr id="224" name="Freihand 223">
                  <a:extLst>
                    <a:ext uri="{FF2B5EF4-FFF2-40B4-BE49-F238E27FC236}">
                      <a16:creationId xmlns:a16="http://schemas.microsoft.com/office/drawing/2014/main" id="{4B51BFFD-16FE-499F-9C90-C470DB2F0FFB}"/>
                    </a:ext>
                  </a:extLst>
                </p:cNvPr>
                <p:cNvPicPr/>
                <p:nvPr/>
              </p:nvPicPr>
              <p:blipFill>
                <a:blip r:embed="rId418"/>
                <a:stretch>
                  <a:fillRect/>
                </a:stretch>
              </p:blipFill>
              <p:spPr>
                <a:xfrm>
                  <a:off x="3713427" y="1612507"/>
                  <a:ext cx="239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5" name="Freihand 224">
                  <a:extLst>
                    <a:ext uri="{FF2B5EF4-FFF2-40B4-BE49-F238E27FC236}">
                      <a16:creationId xmlns:a16="http://schemas.microsoft.com/office/drawing/2014/main" id="{2DAEBEAA-6050-407B-BF26-5B13F8AC84EF}"/>
                    </a:ext>
                  </a:extLst>
                </p14:cNvPr>
                <p14:cNvContentPartPr/>
                <p14:nvPr/>
              </p14:nvContentPartPr>
              <p14:xfrm>
                <a:off x="3950307" y="1624387"/>
                <a:ext cx="122400" cy="135720"/>
              </p14:xfrm>
            </p:contentPart>
          </mc:Choice>
          <mc:Fallback>
            <p:pic>
              <p:nvPicPr>
                <p:cNvPr id="225" name="Freihand 224">
                  <a:extLst>
                    <a:ext uri="{FF2B5EF4-FFF2-40B4-BE49-F238E27FC236}">
                      <a16:creationId xmlns:a16="http://schemas.microsoft.com/office/drawing/2014/main" id="{2DAEBEAA-6050-407B-BF26-5B13F8AC84EF}"/>
                    </a:ext>
                  </a:extLst>
                </p:cNvPr>
                <p:cNvPicPr/>
                <p:nvPr/>
              </p:nvPicPr>
              <p:blipFill>
                <a:blip r:embed="rId420"/>
                <a:stretch>
                  <a:fillRect/>
                </a:stretch>
              </p:blipFill>
              <p:spPr>
                <a:xfrm>
                  <a:off x="3945987" y="1620067"/>
                  <a:ext cx="131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6" name="Freihand 225">
                  <a:extLst>
                    <a:ext uri="{FF2B5EF4-FFF2-40B4-BE49-F238E27FC236}">
                      <a16:creationId xmlns:a16="http://schemas.microsoft.com/office/drawing/2014/main" id="{BC07E00E-5C22-40B9-8AE7-5CBF5ED87B89}"/>
                    </a:ext>
                  </a:extLst>
                </p14:cNvPr>
                <p14:cNvContentPartPr/>
                <p14:nvPr/>
              </p14:nvContentPartPr>
              <p14:xfrm>
                <a:off x="4071267" y="1509187"/>
                <a:ext cx="137880" cy="192240"/>
              </p14:xfrm>
            </p:contentPart>
          </mc:Choice>
          <mc:Fallback>
            <p:pic>
              <p:nvPicPr>
                <p:cNvPr id="226" name="Freihand 225">
                  <a:extLst>
                    <a:ext uri="{FF2B5EF4-FFF2-40B4-BE49-F238E27FC236}">
                      <a16:creationId xmlns:a16="http://schemas.microsoft.com/office/drawing/2014/main" id="{BC07E00E-5C22-40B9-8AE7-5CBF5ED87B89}"/>
                    </a:ext>
                  </a:extLst>
                </p:cNvPr>
                <p:cNvPicPr/>
                <p:nvPr/>
              </p:nvPicPr>
              <p:blipFill>
                <a:blip r:embed="rId422"/>
                <a:stretch>
                  <a:fillRect/>
                </a:stretch>
              </p:blipFill>
              <p:spPr>
                <a:xfrm>
                  <a:off x="4066947" y="1504867"/>
                  <a:ext cx="146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7" name="Freihand 226">
                  <a:extLst>
                    <a:ext uri="{FF2B5EF4-FFF2-40B4-BE49-F238E27FC236}">
                      <a16:creationId xmlns:a16="http://schemas.microsoft.com/office/drawing/2014/main" id="{58C0F407-A72B-4E75-AA2E-440708CB6BDA}"/>
                    </a:ext>
                  </a:extLst>
                </p14:cNvPr>
                <p14:cNvContentPartPr/>
                <p14:nvPr/>
              </p14:nvContentPartPr>
              <p14:xfrm>
                <a:off x="4186467" y="1465267"/>
                <a:ext cx="137880" cy="167400"/>
              </p14:xfrm>
            </p:contentPart>
          </mc:Choice>
          <mc:Fallback>
            <p:pic>
              <p:nvPicPr>
                <p:cNvPr id="227" name="Freihand 226">
                  <a:extLst>
                    <a:ext uri="{FF2B5EF4-FFF2-40B4-BE49-F238E27FC236}">
                      <a16:creationId xmlns:a16="http://schemas.microsoft.com/office/drawing/2014/main" id="{58C0F407-A72B-4E75-AA2E-440708CB6BDA}"/>
                    </a:ext>
                  </a:extLst>
                </p:cNvPr>
                <p:cNvPicPr/>
                <p:nvPr/>
              </p:nvPicPr>
              <p:blipFill>
                <a:blip r:embed="rId424"/>
                <a:stretch>
                  <a:fillRect/>
                </a:stretch>
              </p:blipFill>
              <p:spPr>
                <a:xfrm>
                  <a:off x="4182147" y="1460947"/>
                  <a:ext cx="1465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8" name="Freihand 227">
                  <a:extLst>
                    <a:ext uri="{FF2B5EF4-FFF2-40B4-BE49-F238E27FC236}">
                      <a16:creationId xmlns:a16="http://schemas.microsoft.com/office/drawing/2014/main" id="{C15D3E6E-FEF9-40AA-B843-63AD535D97AF}"/>
                    </a:ext>
                  </a:extLst>
                </p14:cNvPr>
                <p14:cNvContentPartPr/>
                <p14:nvPr/>
              </p14:nvContentPartPr>
              <p14:xfrm>
                <a:off x="4407867" y="1381747"/>
                <a:ext cx="168120" cy="141840"/>
              </p14:xfrm>
            </p:contentPart>
          </mc:Choice>
          <mc:Fallback>
            <p:pic>
              <p:nvPicPr>
                <p:cNvPr id="228" name="Freihand 227">
                  <a:extLst>
                    <a:ext uri="{FF2B5EF4-FFF2-40B4-BE49-F238E27FC236}">
                      <a16:creationId xmlns:a16="http://schemas.microsoft.com/office/drawing/2014/main" id="{C15D3E6E-FEF9-40AA-B843-63AD535D97AF}"/>
                    </a:ext>
                  </a:extLst>
                </p:cNvPr>
                <p:cNvPicPr/>
                <p:nvPr/>
              </p:nvPicPr>
              <p:blipFill>
                <a:blip r:embed="rId426"/>
                <a:stretch>
                  <a:fillRect/>
                </a:stretch>
              </p:blipFill>
              <p:spPr>
                <a:xfrm>
                  <a:off x="4403547" y="1377427"/>
                  <a:ext cx="176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9" name="Freihand 228">
                  <a:extLst>
                    <a:ext uri="{FF2B5EF4-FFF2-40B4-BE49-F238E27FC236}">
                      <a16:creationId xmlns:a16="http://schemas.microsoft.com/office/drawing/2014/main" id="{3C607033-61D8-4508-84B4-1664279A382E}"/>
                    </a:ext>
                  </a:extLst>
                </p14:cNvPr>
                <p14:cNvContentPartPr/>
                <p14:nvPr/>
              </p14:nvContentPartPr>
              <p14:xfrm>
                <a:off x="4627467" y="1336387"/>
                <a:ext cx="263520" cy="109440"/>
              </p14:xfrm>
            </p:contentPart>
          </mc:Choice>
          <mc:Fallback>
            <p:pic>
              <p:nvPicPr>
                <p:cNvPr id="229" name="Freihand 228">
                  <a:extLst>
                    <a:ext uri="{FF2B5EF4-FFF2-40B4-BE49-F238E27FC236}">
                      <a16:creationId xmlns:a16="http://schemas.microsoft.com/office/drawing/2014/main" id="{3C607033-61D8-4508-84B4-1664279A382E}"/>
                    </a:ext>
                  </a:extLst>
                </p:cNvPr>
                <p:cNvPicPr/>
                <p:nvPr/>
              </p:nvPicPr>
              <p:blipFill>
                <a:blip r:embed="rId428"/>
                <a:stretch>
                  <a:fillRect/>
                </a:stretch>
              </p:blipFill>
              <p:spPr>
                <a:xfrm>
                  <a:off x="4623147" y="1332067"/>
                  <a:ext cx="272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0" name="Freihand 229">
                  <a:extLst>
                    <a:ext uri="{FF2B5EF4-FFF2-40B4-BE49-F238E27FC236}">
                      <a16:creationId xmlns:a16="http://schemas.microsoft.com/office/drawing/2014/main" id="{B8A2AEA5-5D53-4CF5-A2A4-D228A1FE06CC}"/>
                    </a:ext>
                  </a:extLst>
                </p14:cNvPr>
                <p14:cNvContentPartPr/>
                <p14:nvPr/>
              </p14:nvContentPartPr>
              <p14:xfrm>
                <a:off x="4901787" y="1186267"/>
                <a:ext cx="452160" cy="236160"/>
              </p14:xfrm>
            </p:contentPart>
          </mc:Choice>
          <mc:Fallback>
            <p:pic>
              <p:nvPicPr>
                <p:cNvPr id="230" name="Freihand 229">
                  <a:extLst>
                    <a:ext uri="{FF2B5EF4-FFF2-40B4-BE49-F238E27FC236}">
                      <a16:creationId xmlns:a16="http://schemas.microsoft.com/office/drawing/2014/main" id="{B8A2AEA5-5D53-4CF5-A2A4-D228A1FE06CC}"/>
                    </a:ext>
                  </a:extLst>
                </p:cNvPr>
                <p:cNvPicPr/>
                <p:nvPr/>
              </p:nvPicPr>
              <p:blipFill>
                <a:blip r:embed="rId430"/>
                <a:stretch>
                  <a:fillRect/>
                </a:stretch>
              </p:blipFill>
              <p:spPr>
                <a:xfrm>
                  <a:off x="4897467" y="1181947"/>
                  <a:ext cx="460800" cy="24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1">
            <p14:nvContentPartPr>
              <p14:cNvPr id="232" name="Freihand 231">
                <a:extLst>
                  <a:ext uri="{FF2B5EF4-FFF2-40B4-BE49-F238E27FC236}">
                    <a16:creationId xmlns:a16="http://schemas.microsoft.com/office/drawing/2014/main" id="{EAD2C9A1-4CF9-4A0B-AA93-F99462ECFD89}"/>
                  </a:ext>
                </a:extLst>
              </p14:cNvPr>
              <p14:cNvContentPartPr/>
              <p14:nvPr/>
            </p14:nvContentPartPr>
            <p14:xfrm>
              <a:off x="5018787" y="4192627"/>
              <a:ext cx="720000" cy="1049760"/>
            </p14:xfrm>
          </p:contentPart>
        </mc:Choice>
        <mc:Fallback>
          <p:pic>
            <p:nvPicPr>
              <p:cNvPr id="232" name="Freihand 231">
                <a:extLst>
                  <a:ext uri="{FF2B5EF4-FFF2-40B4-BE49-F238E27FC236}">
                    <a16:creationId xmlns:a16="http://schemas.microsoft.com/office/drawing/2014/main" id="{EAD2C9A1-4CF9-4A0B-AA93-F99462ECFD89}"/>
                  </a:ext>
                </a:extLst>
              </p:cNvPr>
              <p:cNvPicPr/>
              <p:nvPr/>
            </p:nvPicPr>
            <p:blipFill>
              <a:blip r:embed="rId432"/>
              <a:stretch>
                <a:fillRect/>
              </a:stretch>
            </p:blipFill>
            <p:spPr>
              <a:xfrm>
                <a:off x="5014467" y="4188307"/>
                <a:ext cx="728640" cy="10584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3" name="Freihand 232">
                <a:extLst>
                  <a:ext uri="{FF2B5EF4-FFF2-40B4-BE49-F238E27FC236}">
                    <a16:creationId xmlns:a16="http://schemas.microsoft.com/office/drawing/2014/main" id="{26B212DC-9B5E-4049-9761-73B3C6202EC8}"/>
                  </a:ext>
                </a:extLst>
              </p14:cNvPr>
              <p14:cNvContentPartPr/>
              <p14:nvPr/>
            </p14:nvContentPartPr>
            <p14:xfrm>
              <a:off x="1511667" y="1849027"/>
              <a:ext cx="775440" cy="1137240"/>
            </p14:xfrm>
          </p:contentPart>
        </mc:Choice>
        <mc:Fallback>
          <p:pic>
            <p:nvPicPr>
              <p:cNvPr id="233" name="Freihand 232">
                <a:extLst>
                  <a:ext uri="{FF2B5EF4-FFF2-40B4-BE49-F238E27FC236}">
                    <a16:creationId xmlns:a16="http://schemas.microsoft.com/office/drawing/2014/main" id="{26B212DC-9B5E-4049-9761-73B3C6202EC8}"/>
                  </a:ext>
                </a:extLst>
              </p:cNvPr>
              <p:cNvPicPr/>
              <p:nvPr/>
            </p:nvPicPr>
            <p:blipFill>
              <a:blip r:embed="rId434"/>
              <a:stretch>
                <a:fillRect/>
              </a:stretch>
            </p:blipFill>
            <p:spPr>
              <a:xfrm>
                <a:off x="1507347" y="1844707"/>
                <a:ext cx="784080" cy="114588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DE0F-2A31-6FA4-FFA3-E97C2A45B339}"/>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DF8D19AF-18B5-1BA6-7258-642C9674D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5703321-6CED-444A-12AE-5CB91944E5D3}"/>
              </a:ext>
            </a:extLst>
          </p:cNvPr>
          <p:cNvSpPr txBox="1"/>
          <p:nvPr/>
        </p:nvSpPr>
        <p:spPr>
          <a:xfrm>
            <a:off x="999343" y="96752"/>
            <a:ext cx="213792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BAD4F61A-46B6-F860-5FDA-52F16F90ABC8}"/>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43AA605D-95ED-DABB-561A-107C4CB969BC}"/>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D0EDEC2B-1D79-CA59-9939-4F411D134DE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F6E66C17-9526-E984-D545-A73234F5BA8D}"/>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12B1448B-632E-F214-4C05-5634EA255114}"/>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57038A81-7439-961B-749A-F1C8DA0673E2}"/>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5E6DD956-20E1-FBDA-B6C7-2B04532EDA55}"/>
              </a:ext>
            </a:extLst>
          </p:cNvPr>
          <p:cNvSpPr/>
          <p:nvPr/>
        </p:nvSpPr>
        <p:spPr>
          <a:xfrm>
            <a:off x="6988592" y="77708"/>
            <a:ext cx="2235484" cy="369332"/>
          </a:xfrm>
          <a:prstGeom prst="rect">
            <a:avLst/>
          </a:prstGeom>
        </p:spPr>
        <p:txBody>
          <a:bodyPr wrap="none">
            <a:spAutoFit/>
          </a:bodyPr>
          <a:lstStyle/>
          <a:p>
            <a:r>
              <a:rPr lang="de-DE" dirty="0"/>
              <a:t>Nutzenfunktion: u(</a:t>
            </a:r>
            <a:r>
              <a:rPr lang="de-DE" dirty="0" err="1"/>
              <a:t>f,c</a:t>
            </a:r>
            <a:r>
              <a:rPr lang="de-DE" dirty="0"/>
              <a:t>)</a:t>
            </a:r>
          </a:p>
        </p:txBody>
      </p:sp>
      <mc:AlternateContent xmlns:mc="http://schemas.openxmlformats.org/markup-compatibility/2006" xmlns:p14="http://schemas.microsoft.com/office/powerpoint/2010/main">
        <mc:Choice Requires="p14">
          <p:contentPart p14:bwMode="auto" r:id="rId4">
            <p14:nvContentPartPr>
              <p14:cNvPr id="33" name="Freihand 32">
                <a:extLst>
                  <a:ext uri="{FF2B5EF4-FFF2-40B4-BE49-F238E27FC236}">
                    <a16:creationId xmlns:a16="http://schemas.microsoft.com/office/drawing/2014/main" id="{13B24AD0-BCBF-F2AB-BE17-C4DAC12A8F59}"/>
                  </a:ext>
                </a:extLst>
              </p14:cNvPr>
              <p14:cNvContentPartPr/>
              <p14:nvPr/>
            </p14:nvContentPartPr>
            <p14:xfrm>
              <a:off x="10205320" y="420800"/>
              <a:ext cx="253080" cy="481680"/>
            </p14:xfrm>
          </p:contentPart>
        </mc:Choice>
        <mc:Fallback xmlns="">
          <p:pic>
            <p:nvPicPr>
              <p:cNvPr id="33" name="Freihand 32">
                <a:extLst>
                  <a:ext uri="{FF2B5EF4-FFF2-40B4-BE49-F238E27FC236}">
                    <a16:creationId xmlns:a16="http://schemas.microsoft.com/office/drawing/2014/main" id="{13B24AD0-BCBF-F2AB-BE17-C4DAC12A8F59}"/>
                  </a:ext>
                </a:extLst>
              </p:cNvPr>
              <p:cNvPicPr/>
              <p:nvPr/>
            </p:nvPicPr>
            <p:blipFill>
              <a:blip r:embed="rId5"/>
              <a:stretch>
                <a:fillRect/>
              </a:stretch>
            </p:blipFill>
            <p:spPr>
              <a:xfrm>
                <a:off x="10196680" y="412160"/>
                <a:ext cx="270720" cy="499320"/>
              </a:xfrm>
              <a:prstGeom prst="rect">
                <a:avLst/>
              </a:prstGeom>
            </p:spPr>
          </p:pic>
        </mc:Fallback>
      </mc:AlternateContent>
      <p:grpSp>
        <p:nvGrpSpPr>
          <p:cNvPr id="71" name="Gruppieren 70">
            <a:extLst>
              <a:ext uri="{FF2B5EF4-FFF2-40B4-BE49-F238E27FC236}">
                <a16:creationId xmlns:a16="http://schemas.microsoft.com/office/drawing/2014/main" id="{659BDC51-13BA-F924-C87C-6361CD4F2C5B}"/>
              </a:ext>
            </a:extLst>
          </p:cNvPr>
          <p:cNvGrpSpPr/>
          <p:nvPr/>
        </p:nvGrpSpPr>
        <p:grpSpPr>
          <a:xfrm>
            <a:off x="9897520" y="125600"/>
            <a:ext cx="1264320" cy="332640"/>
            <a:chOff x="9897520" y="125600"/>
            <a:chExt cx="1264320" cy="332640"/>
          </a:xfrm>
        </p:grpSpPr>
        <mc:AlternateContent xmlns:mc="http://schemas.openxmlformats.org/markup-compatibility/2006" xmlns:p14="http://schemas.microsoft.com/office/powerpoint/2010/main">
          <mc:Choice Requires="p14">
            <p:contentPart p14:bwMode="auto" r:id="rId6">
              <p14:nvContentPartPr>
                <p14:cNvPr id="63" name="Freihand 62">
                  <a:extLst>
                    <a:ext uri="{FF2B5EF4-FFF2-40B4-BE49-F238E27FC236}">
                      <a16:creationId xmlns:a16="http://schemas.microsoft.com/office/drawing/2014/main" id="{76E2443D-DE74-E9F2-7341-0418710EC3A0}"/>
                    </a:ext>
                  </a:extLst>
                </p14:cNvPr>
                <p14:cNvContentPartPr/>
                <p14:nvPr/>
              </p14:nvContentPartPr>
              <p14:xfrm>
                <a:off x="9897520" y="219920"/>
                <a:ext cx="194400" cy="238320"/>
              </p14:xfrm>
            </p:contentPart>
          </mc:Choice>
          <mc:Fallback xmlns="">
            <p:pic>
              <p:nvPicPr>
                <p:cNvPr id="63" name="Freihand 62">
                  <a:extLst>
                    <a:ext uri="{FF2B5EF4-FFF2-40B4-BE49-F238E27FC236}">
                      <a16:creationId xmlns:a16="http://schemas.microsoft.com/office/drawing/2014/main" id="{76E2443D-DE74-E9F2-7341-0418710EC3A0}"/>
                    </a:ext>
                  </a:extLst>
                </p:cNvPr>
                <p:cNvPicPr/>
                <p:nvPr/>
              </p:nvPicPr>
              <p:blipFill>
                <a:blip r:embed="rId7"/>
                <a:stretch>
                  <a:fillRect/>
                </a:stretch>
              </p:blipFill>
              <p:spPr>
                <a:xfrm>
                  <a:off x="9888880" y="210920"/>
                  <a:ext cx="212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4" name="Freihand 63">
                  <a:extLst>
                    <a:ext uri="{FF2B5EF4-FFF2-40B4-BE49-F238E27FC236}">
                      <a16:creationId xmlns:a16="http://schemas.microsoft.com/office/drawing/2014/main" id="{FD0F1E01-7151-CF2B-B342-B7CDCAAB19DA}"/>
                    </a:ext>
                  </a:extLst>
                </p14:cNvPr>
                <p14:cNvContentPartPr/>
                <p14:nvPr/>
              </p14:nvContentPartPr>
              <p14:xfrm>
                <a:off x="9907240" y="148640"/>
                <a:ext cx="242280" cy="29880"/>
              </p14:xfrm>
            </p:contentPart>
          </mc:Choice>
          <mc:Fallback xmlns="">
            <p:pic>
              <p:nvPicPr>
                <p:cNvPr id="64" name="Freihand 63">
                  <a:extLst>
                    <a:ext uri="{FF2B5EF4-FFF2-40B4-BE49-F238E27FC236}">
                      <a16:creationId xmlns:a16="http://schemas.microsoft.com/office/drawing/2014/main" id="{FD0F1E01-7151-CF2B-B342-B7CDCAAB19DA}"/>
                    </a:ext>
                  </a:extLst>
                </p:cNvPr>
                <p:cNvPicPr/>
                <p:nvPr/>
              </p:nvPicPr>
              <p:blipFill>
                <a:blip r:embed="rId9"/>
                <a:stretch>
                  <a:fillRect/>
                </a:stretch>
              </p:blipFill>
              <p:spPr>
                <a:xfrm>
                  <a:off x="9898600" y="139640"/>
                  <a:ext cx="259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Freihand 64">
                  <a:extLst>
                    <a:ext uri="{FF2B5EF4-FFF2-40B4-BE49-F238E27FC236}">
                      <a16:creationId xmlns:a16="http://schemas.microsoft.com/office/drawing/2014/main" id="{C4C32E56-87EE-6D08-8595-38B715A54C98}"/>
                    </a:ext>
                  </a:extLst>
                </p14:cNvPr>
                <p14:cNvContentPartPr/>
                <p14:nvPr/>
              </p14:nvContentPartPr>
              <p14:xfrm>
                <a:off x="10192720" y="223520"/>
                <a:ext cx="237600" cy="43200"/>
              </p14:xfrm>
            </p:contentPart>
          </mc:Choice>
          <mc:Fallback xmlns="">
            <p:pic>
              <p:nvPicPr>
                <p:cNvPr id="65" name="Freihand 64">
                  <a:extLst>
                    <a:ext uri="{FF2B5EF4-FFF2-40B4-BE49-F238E27FC236}">
                      <a16:creationId xmlns:a16="http://schemas.microsoft.com/office/drawing/2014/main" id="{C4C32E56-87EE-6D08-8595-38B715A54C98}"/>
                    </a:ext>
                  </a:extLst>
                </p:cNvPr>
                <p:cNvPicPr/>
                <p:nvPr/>
              </p:nvPicPr>
              <p:blipFill>
                <a:blip r:embed="rId11"/>
                <a:stretch>
                  <a:fillRect/>
                </a:stretch>
              </p:blipFill>
              <p:spPr>
                <a:xfrm>
                  <a:off x="10184080" y="214880"/>
                  <a:ext cx="255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Freihand 65">
                  <a:extLst>
                    <a:ext uri="{FF2B5EF4-FFF2-40B4-BE49-F238E27FC236}">
                      <a16:creationId xmlns:a16="http://schemas.microsoft.com/office/drawing/2014/main" id="{B625CB51-92F2-C05E-E161-188D07C6779A}"/>
                    </a:ext>
                  </a:extLst>
                </p14:cNvPr>
                <p14:cNvContentPartPr/>
                <p14:nvPr/>
              </p14:nvContentPartPr>
              <p14:xfrm>
                <a:off x="10214680" y="280400"/>
                <a:ext cx="206640" cy="83520"/>
              </p14:xfrm>
            </p:contentPart>
          </mc:Choice>
          <mc:Fallback xmlns="">
            <p:pic>
              <p:nvPicPr>
                <p:cNvPr id="66" name="Freihand 65">
                  <a:extLst>
                    <a:ext uri="{FF2B5EF4-FFF2-40B4-BE49-F238E27FC236}">
                      <a16:creationId xmlns:a16="http://schemas.microsoft.com/office/drawing/2014/main" id="{B625CB51-92F2-C05E-E161-188D07C6779A}"/>
                    </a:ext>
                  </a:extLst>
                </p:cNvPr>
                <p:cNvPicPr/>
                <p:nvPr/>
              </p:nvPicPr>
              <p:blipFill>
                <a:blip r:embed="rId13"/>
                <a:stretch>
                  <a:fillRect/>
                </a:stretch>
              </p:blipFill>
              <p:spPr>
                <a:xfrm>
                  <a:off x="10205680" y="271400"/>
                  <a:ext cx="22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Freihand 66">
                  <a:extLst>
                    <a:ext uri="{FF2B5EF4-FFF2-40B4-BE49-F238E27FC236}">
                      <a16:creationId xmlns:a16="http://schemas.microsoft.com/office/drawing/2014/main" id="{47077D7C-9199-E363-2FB9-FEDC4BF55BFD}"/>
                    </a:ext>
                  </a:extLst>
                </p14:cNvPr>
                <p14:cNvContentPartPr/>
                <p14:nvPr/>
              </p14:nvContentPartPr>
              <p14:xfrm>
                <a:off x="10499440" y="154040"/>
                <a:ext cx="156600" cy="215640"/>
              </p14:xfrm>
            </p:contentPart>
          </mc:Choice>
          <mc:Fallback xmlns="">
            <p:pic>
              <p:nvPicPr>
                <p:cNvPr id="67" name="Freihand 66">
                  <a:extLst>
                    <a:ext uri="{FF2B5EF4-FFF2-40B4-BE49-F238E27FC236}">
                      <a16:creationId xmlns:a16="http://schemas.microsoft.com/office/drawing/2014/main" id="{47077D7C-9199-E363-2FB9-FEDC4BF55BFD}"/>
                    </a:ext>
                  </a:extLst>
                </p:cNvPr>
                <p:cNvPicPr/>
                <p:nvPr/>
              </p:nvPicPr>
              <p:blipFill>
                <a:blip r:embed="rId15"/>
                <a:stretch>
                  <a:fillRect/>
                </a:stretch>
              </p:blipFill>
              <p:spPr>
                <a:xfrm>
                  <a:off x="10490800" y="145400"/>
                  <a:ext cx="174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Freihand 67">
                  <a:extLst>
                    <a:ext uri="{FF2B5EF4-FFF2-40B4-BE49-F238E27FC236}">
                      <a16:creationId xmlns:a16="http://schemas.microsoft.com/office/drawing/2014/main" id="{1755802B-8204-8D30-4BF7-0A10098F6509}"/>
                    </a:ext>
                  </a:extLst>
                </p14:cNvPr>
                <p14:cNvContentPartPr/>
                <p14:nvPr/>
              </p14:nvContentPartPr>
              <p14:xfrm>
                <a:off x="10770880" y="209840"/>
                <a:ext cx="40320" cy="149760"/>
              </p14:xfrm>
            </p:contentPart>
          </mc:Choice>
          <mc:Fallback xmlns="">
            <p:pic>
              <p:nvPicPr>
                <p:cNvPr id="68" name="Freihand 67">
                  <a:extLst>
                    <a:ext uri="{FF2B5EF4-FFF2-40B4-BE49-F238E27FC236}">
                      <a16:creationId xmlns:a16="http://schemas.microsoft.com/office/drawing/2014/main" id="{1755802B-8204-8D30-4BF7-0A10098F6509}"/>
                    </a:ext>
                  </a:extLst>
                </p:cNvPr>
                <p:cNvPicPr/>
                <p:nvPr/>
              </p:nvPicPr>
              <p:blipFill>
                <a:blip r:embed="rId17"/>
                <a:stretch>
                  <a:fillRect/>
                </a:stretch>
              </p:blipFill>
              <p:spPr>
                <a:xfrm>
                  <a:off x="10762240" y="201200"/>
                  <a:ext cx="57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E614B980-F3A8-AB12-6C1D-A71B51098090}"/>
                    </a:ext>
                  </a:extLst>
                </p14:cNvPr>
                <p14:cNvContentPartPr/>
                <p14:nvPr/>
              </p14:nvContentPartPr>
              <p14:xfrm>
                <a:off x="10716160" y="232880"/>
                <a:ext cx="158040" cy="47160"/>
              </p14:xfrm>
            </p:contentPart>
          </mc:Choice>
          <mc:Fallback xmlns="">
            <p:pic>
              <p:nvPicPr>
                <p:cNvPr id="69" name="Freihand 68">
                  <a:extLst>
                    <a:ext uri="{FF2B5EF4-FFF2-40B4-BE49-F238E27FC236}">
                      <a16:creationId xmlns:a16="http://schemas.microsoft.com/office/drawing/2014/main" id="{E614B980-F3A8-AB12-6C1D-A71B51098090}"/>
                    </a:ext>
                  </a:extLst>
                </p:cNvPr>
                <p:cNvPicPr/>
                <p:nvPr/>
              </p:nvPicPr>
              <p:blipFill>
                <a:blip r:embed="rId19"/>
                <a:stretch>
                  <a:fillRect/>
                </a:stretch>
              </p:blipFill>
              <p:spPr>
                <a:xfrm>
                  <a:off x="10707520" y="224240"/>
                  <a:ext cx="175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Freihand 69">
                  <a:extLst>
                    <a:ext uri="{FF2B5EF4-FFF2-40B4-BE49-F238E27FC236}">
                      <a16:creationId xmlns:a16="http://schemas.microsoft.com/office/drawing/2014/main" id="{6C0C3713-1C81-6620-3E27-101614949C5B}"/>
                    </a:ext>
                  </a:extLst>
                </p14:cNvPr>
                <p14:cNvContentPartPr/>
                <p14:nvPr/>
              </p14:nvContentPartPr>
              <p14:xfrm>
                <a:off x="10973920" y="125600"/>
                <a:ext cx="187920" cy="266760"/>
              </p14:xfrm>
            </p:contentPart>
          </mc:Choice>
          <mc:Fallback xmlns="">
            <p:pic>
              <p:nvPicPr>
                <p:cNvPr id="70" name="Freihand 69">
                  <a:extLst>
                    <a:ext uri="{FF2B5EF4-FFF2-40B4-BE49-F238E27FC236}">
                      <a16:creationId xmlns:a16="http://schemas.microsoft.com/office/drawing/2014/main" id="{6C0C3713-1C81-6620-3E27-101614949C5B}"/>
                    </a:ext>
                  </a:extLst>
                </p:cNvPr>
                <p:cNvPicPr/>
                <p:nvPr/>
              </p:nvPicPr>
              <p:blipFill>
                <a:blip r:embed="rId21"/>
                <a:stretch>
                  <a:fillRect/>
                </a:stretch>
              </p:blipFill>
              <p:spPr>
                <a:xfrm>
                  <a:off x="10964920" y="116600"/>
                  <a:ext cx="20556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72" name="Freihand 71">
                <a:extLst>
                  <a:ext uri="{FF2B5EF4-FFF2-40B4-BE49-F238E27FC236}">
                    <a16:creationId xmlns:a16="http://schemas.microsoft.com/office/drawing/2014/main" id="{D615E8B4-F327-15CC-7D49-127B2D52D0B1}"/>
                  </a:ext>
                </a:extLst>
              </p14:cNvPr>
              <p14:cNvContentPartPr/>
              <p14:nvPr/>
            </p14:nvContentPartPr>
            <p14:xfrm>
              <a:off x="9091840" y="834440"/>
              <a:ext cx="329400" cy="72720"/>
            </p14:xfrm>
          </p:contentPart>
        </mc:Choice>
        <mc:Fallback xmlns="">
          <p:pic>
            <p:nvPicPr>
              <p:cNvPr id="72" name="Freihand 71">
                <a:extLst>
                  <a:ext uri="{FF2B5EF4-FFF2-40B4-BE49-F238E27FC236}">
                    <a16:creationId xmlns:a16="http://schemas.microsoft.com/office/drawing/2014/main" id="{D615E8B4-F327-15CC-7D49-127B2D52D0B1}"/>
                  </a:ext>
                </a:extLst>
              </p:cNvPr>
              <p:cNvPicPr/>
              <p:nvPr/>
            </p:nvPicPr>
            <p:blipFill>
              <a:blip r:embed="rId23"/>
              <a:stretch>
                <a:fillRect/>
              </a:stretch>
            </p:blipFill>
            <p:spPr>
              <a:xfrm>
                <a:off x="9082840" y="825440"/>
                <a:ext cx="34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3" name="Freihand 72">
                <a:extLst>
                  <a:ext uri="{FF2B5EF4-FFF2-40B4-BE49-F238E27FC236}">
                    <a16:creationId xmlns:a16="http://schemas.microsoft.com/office/drawing/2014/main" id="{B60B7F08-6FA7-5911-857A-23DA446CFE74}"/>
                  </a:ext>
                </a:extLst>
              </p14:cNvPr>
              <p14:cNvContentPartPr/>
              <p14:nvPr/>
            </p14:nvContentPartPr>
            <p14:xfrm>
              <a:off x="8780800" y="886280"/>
              <a:ext cx="213480" cy="60480"/>
            </p14:xfrm>
          </p:contentPart>
        </mc:Choice>
        <mc:Fallback xmlns="">
          <p:pic>
            <p:nvPicPr>
              <p:cNvPr id="73" name="Freihand 72">
                <a:extLst>
                  <a:ext uri="{FF2B5EF4-FFF2-40B4-BE49-F238E27FC236}">
                    <a16:creationId xmlns:a16="http://schemas.microsoft.com/office/drawing/2014/main" id="{B60B7F08-6FA7-5911-857A-23DA446CFE74}"/>
                  </a:ext>
                </a:extLst>
              </p:cNvPr>
              <p:cNvPicPr/>
              <p:nvPr/>
            </p:nvPicPr>
            <p:blipFill>
              <a:blip r:embed="rId25"/>
              <a:stretch>
                <a:fillRect/>
              </a:stretch>
            </p:blipFill>
            <p:spPr>
              <a:xfrm>
                <a:off x="8771800" y="877640"/>
                <a:ext cx="231120" cy="78120"/>
              </a:xfrm>
              <a:prstGeom prst="rect">
                <a:avLst/>
              </a:prstGeom>
            </p:spPr>
          </p:pic>
        </mc:Fallback>
      </mc:AlternateContent>
      <p:grpSp>
        <p:nvGrpSpPr>
          <p:cNvPr id="97" name="Gruppieren 96">
            <a:extLst>
              <a:ext uri="{FF2B5EF4-FFF2-40B4-BE49-F238E27FC236}">
                <a16:creationId xmlns:a16="http://schemas.microsoft.com/office/drawing/2014/main" id="{E33898C2-A1DF-9D5A-7BEC-887A5A9F67A8}"/>
              </a:ext>
            </a:extLst>
          </p:cNvPr>
          <p:cNvGrpSpPr/>
          <p:nvPr/>
        </p:nvGrpSpPr>
        <p:grpSpPr>
          <a:xfrm>
            <a:off x="9493960" y="461840"/>
            <a:ext cx="326880" cy="356040"/>
            <a:chOff x="9493960" y="461840"/>
            <a:chExt cx="326880" cy="356040"/>
          </a:xfrm>
        </p:grpSpPr>
        <mc:AlternateContent xmlns:mc="http://schemas.openxmlformats.org/markup-compatibility/2006" xmlns:p14="http://schemas.microsoft.com/office/powerpoint/2010/main">
          <mc:Choice Requires="p14">
            <p:contentPart p14:bwMode="auto" r:id="rId26">
              <p14:nvContentPartPr>
                <p14:cNvPr id="92" name="Freihand 91">
                  <a:extLst>
                    <a:ext uri="{FF2B5EF4-FFF2-40B4-BE49-F238E27FC236}">
                      <a16:creationId xmlns:a16="http://schemas.microsoft.com/office/drawing/2014/main" id="{59630653-5FD4-99CA-3F3D-23003CB80BAD}"/>
                    </a:ext>
                  </a:extLst>
                </p14:cNvPr>
                <p14:cNvContentPartPr/>
                <p14:nvPr/>
              </p14:nvContentPartPr>
              <p14:xfrm>
                <a:off x="9563440" y="587840"/>
                <a:ext cx="126360" cy="145800"/>
              </p14:xfrm>
            </p:contentPart>
          </mc:Choice>
          <mc:Fallback xmlns="">
            <p:pic>
              <p:nvPicPr>
                <p:cNvPr id="92" name="Freihand 91">
                  <a:extLst>
                    <a:ext uri="{FF2B5EF4-FFF2-40B4-BE49-F238E27FC236}">
                      <a16:creationId xmlns:a16="http://schemas.microsoft.com/office/drawing/2014/main" id="{59630653-5FD4-99CA-3F3D-23003CB80BAD}"/>
                    </a:ext>
                  </a:extLst>
                </p:cNvPr>
                <p:cNvPicPr/>
                <p:nvPr/>
              </p:nvPicPr>
              <p:blipFill>
                <a:blip r:embed="rId27"/>
                <a:stretch>
                  <a:fillRect/>
                </a:stretch>
              </p:blipFill>
              <p:spPr>
                <a:xfrm>
                  <a:off x="9554440" y="578840"/>
                  <a:ext cx="144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3" name="Freihand 92">
                  <a:extLst>
                    <a:ext uri="{FF2B5EF4-FFF2-40B4-BE49-F238E27FC236}">
                      <a16:creationId xmlns:a16="http://schemas.microsoft.com/office/drawing/2014/main" id="{AE1DF960-A118-1294-C13B-D3165CE42EBA}"/>
                    </a:ext>
                  </a:extLst>
                </p14:cNvPr>
                <p14:cNvContentPartPr/>
                <p14:nvPr/>
              </p14:nvContentPartPr>
              <p14:xfrm>
                <a:off x="9493960" y="461840"/>
                <a:ext cx="326880" cy="356040"/>
              </p14:xfrm>
            </p:contentPart>
          </mc:Choice>
          <mc:Fallback xmlns="">
            <p:pic>
              <p:nvPicPr>
                <p:cNvPr id="93" name="Freihand 92">
                  <a:extLst>
                    <a:ext uri="{FF2B5EF4-FFF2-40B4-BE49-F238E27FC236}">
                      <a16:creationId xmlns:a16="http://schemas.microsoft.com/office/drawing/2014/main" id="{AE1DF960-A118-1294-C13B-D3165CE42EBA}"/>
                    </a:ext>
                  </a:extLst>
                </p:cNvPr>
                <p:cNvPicPr/>
                <p:nvPr/>
              </p:nvPicPr>
              <p:blipFill>
                <a:blip r:embed="rId29"/>
                <a:stretch>
                  <a:fillRect/>
                </a:stretch>
              </p:blipFill>
              <p:spPr>
                <a:xfrm>
                  <a:off x="9484960" y="453200"/>
                  <a:ext cx="344520" cy="373680"/>
                </a:xfrm>
                <a:prstGeom prst="rect">
                  <a:avLst/>
                </a:prstGeom>
              </p:spPr>
            </p:pic>
          </mc:Fallback>
        </mc:AlternateContent>
      </p:grpSp>
      <p:grpSp>
        <p:nvGrpSpPr>
          <p:cNvPr id="96" name="Gruppieren 95">
            <a:extLst>
              <a:ext uri="{FF2B5EF4-FFF2-40B4-BE49-F238E27FC236}">
                <a16:creationId xmlns:a16="http://schemas.microsoft.com/office/drawing/2014/main" id="{1A674C92-762D-8390-D2B3-A07AAC4440F4}"/>
              </a:ext>
            </a:extLst>
          </p:cNvPr>
          <p:cNvGrpSpPr/>
          <p:nvPr/>
        </p:nvGrpSpPr>
        <p:grpSpPr>
          <a:xfrm>
            <a:off x="11066440" y="456080"/>
            <a:ext cx="415440" cy="361080"/>
            <a:chOff x="11066440" y="456080"/>
            <a:chExt cx="415440" cy="361080"/>
          </a:xfrm>
        </p:grpSpPr>
        <mc:AlternateContent xmlns:mc="http://schemas.openxmlformats.org/markup-compatibility/2006" xmlns:p14="http://schemas.microsoft.com/office/powerpoint/2010/main">
          <mc:Choice Requires="p14">
            <p:contentPart p14:bwMode="auto" r:id="rId30">
              <p14:nvContentPartPr>
                <p14:cNvPr id="94" name="Freihand 93">
                  <a:extLst>
                    <a:ext uri="{FF2B5EF4-FFF2-40B4-BE49-F238E27FC236}">
                      <a16:creationId xmlns:a16="http://schemas.microsoft.com/office/drawing/2014/main" id="{DB02BA28-914E-DAD8-06C3-044DDD5C95AC}"/>
                    </a:ext>
                  </a:extLst>
                </p14:cNvPr>
                <p14:cNvContentPartPr/>
                <p14:nvPr/>
              </p14:nvContentPartPr>
              <p14:xfrm>
                <a:off x="11187040" y="528440"/>
                <a:ext cx="137520" cy="182160"/>
              </p14:xfrm>
            </p:contentPart>
          </mc:Choice>
          <mc:Fallback xmlns="">
            <p:pic>
              <p:nvPicPr>
                <p:cNvPr id="94" name="Freihand 93">
                  <a:extLst>
                    <a:ext uri="{FF2B5EF4-FFF2-40B4-BE49-F238E27FC236}">
                      <a16:creationId xmlns:a16="http://schemas.microsoft.com/office/drawing/2014/main" id="{DB02BA28-914E-DAD8-06C3-044DDD5C95AC}"/>
                    </a:ext>
                  </a:extLst>
                </p:cNvPr>
                <p:cNvPicPr/>
                <p:nvPr/>
              </p:nvPicPr>
              <p:blipFill>
                <a:blip r:embed="rId31"/>
                <a:stretch>
                  <a:fillRect/>
                </a:stretch>
              </p:blipFill>
              <p:spPr>
                <a:xfrm>
                  <a:off x="11178040" y="519440"/>
                  <a:ext cx="155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 name="Freihand 94">
                  <a:extLst>
                    <a:ext uri="{FF2B5EF4-FFF2-40B4-BE49-F238E27FC236}">
                      <a16:creationId xmlns:a16="http://schemas.microsoft.com/office/drawing/2014/main" id="{23F9B107-E845-51AA-F386-B33D1CB81430}"/>
                    </a:ext>
                  </a:extLst>
                </p14:cNvPr>
                <p14:cNvContentPartPr/>
                <p14:nvPr/>
              </p14:nvContentPartPr>
              <p14:xfrm>
                <a:off x="11066440" y="456080"/>
                <a:ext cx="415440" cy="361080"/>
              </p14:xfrm>
            </p:contentPart>
          </mc:Choice>
          <mc:Fallback xmlns="">
            <p:pic>
              <p:nvPicPr>
                <p:cNvPr id="95" name="Freihand 94">
                  <a:extLst>
                    <a:ext uri="{FF2B5EF4-FFF2-40B4-BE49-F238E27FC236}">
                      <a16:creationId xmlns:a16="http://schemas.microsoft.com/office/drawing/2014/main" id="{23F9B107-E845-51AA-F386-B33D1CB81430}"/>
                    </a:ext>
                  </a:extLst>
                </p:cNvPr>
                <p:cNvPicPr/>
                <p:nvPr/>
              </p:nvPicPr>
              <p:blipFill>
                <a:blip r:embed="rId33"/>
                <a:stretch>
                  <a:fillRect/>
                </a:stretch>
              </p:blipFill>
              <p:spPr>
                <a:xfrm>
                  <a:off x="11057440" y="447080"/>
                  <a:ext cx="433080" cy="378720"/>
                </a:xfrm>
                <a:prstGeom prst="rect">
                  <a:avLst/>
                </a:prstGeom>
              </p:spPr>
            </p:pic>
          </mc:Fallback>
        </mc:AlternateContent>
      </p:grpSp>
      <p:grpSp>
        <p:nvGrpSpPr>
          <p:cNvPr id="131" name="Gruppieren 130">
            <a:extLst>
              <a:ext uri="{FF2B5EF4-FFF2-40B4-BE49-F238E27FC236}">
                <a16:creationId xmlns:a16="http://schemas.microsoft.com/office/drawing/2014/main" id="{3BB217B3-86CF-1F06-3E9C-D540FF726907}"/>
              </a:ext>
            </a:extLst>
          </p:cNvPr>
          <p:cNvGrpSpPr/>
          <p:nvPr/>
        </p:nvGrpSpPr>
        <p:grpSpPr>
          <a:xfrm>
            <a:off x="137200" y="119120"/>
            <a:ext cx="7011000" cy="2051280"/>
            <a:chOff x="137200" y="119120"/>
            <a:chExt cx="7011000" cy="2051280"/>
          </a:xfrm>
        </p:grpSpPr>
        <mc:AlternateContent xmlns:mc="http://schemas.openxmlformats.org/markup-compatibility/2006" xmlns:p14="http://schemas.microsoft.com/office/powerpoint/2010/main">
          <mc:Choice Requires="p14">
            <p:contentPart p14:bwMode="auto" r:id="rId34">
              <p14:nvContentPartPr>
                <p14:cNvPr id="2" name="Freihand 1">
                  <a:extLst>
                    <a:ext uri="{FF2B5EF4-FFF2-40B4-BE49-F238E27FC236}">
                      <a16:creationId xmlns:a16="http://schemas.microsoft.com/office/drawing/2014/main" id="{A673DF42-8171-6688-2682-3E5D3BBD1C09}"/>
                    </a:ext>
                  </a:extLst>
                </p14:cNvPr>
                <p14:cNvContentPartPr/>
                <p14:nvPr/>
              </p14:nvContentPartPr>
              <p14:xfrm>
                <a:off x="3380800" y="187520"/>
                <a:ext cx="155160" cy="327240"/>
              </p14:xfrm>
            </p:contentPart>
          </mc:Choice>
          <mc:Fallback xmlns="">
            <p:pic>
              <p:nvPicPr>
                <p:cNvPr id="2" name="Freihand 1">
                  <a:extLst>
                    <a:ext uri="{FF2B5EF4-FFF2-40B4-BE49-F238E27FC236}">
                      <a16:creationId xmlns:a16="http://schemas.microsoft.com/office/drawing/2014/main" id="{A673DF42-8171-6688-2682-3E5D3BBD1C09}"/>
                    </a:ext>
                  </a:extLst>
                </p:cNvPr>
                <p:cNvPicPr/>
                <p:nvPr/>
              </p:nvPicPr>
              <p:blipFill>
                <a:blip r:embed="rId35"/>
                <a:stretch>
                  <a:fillRect/>
                </a:stretch>
              </p:blipFill>
              <p:spPr>
                <a:xfrm>
                  <a:off x="3371800" y="178520"/>
                  <a:ext cx="1728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 name="Freihand 2">
                  <a:extLst>
                    <a:ext uri="{FF2B5EF4-FFF2-40B4-BE49-F238E27FC236}">
                      <a16:creationId xmlns:a16="http://schemas.microsoft.com/office/drawing/2014/main" id="{56307595-F449-8E54-93DE-BF65F7C0037A}"/>
                    </a:ext>
                  </a:extLst>
                </p14:cNvPr>
                <p14:cNvContentPartPr/>
                <p14:nvPr/>
              </p14:nvContentPartPr>
              <p14:xfrm>
                <a:off x="3703360" y="256280"/>
                <a:ext cx="17280" cy="48240"/>
              </p14:xfrm>
            </p:contentPart>
          </mc:Choice>
          <mc:Fallback xmlns="">
            <p:pic>
              <p:nvPicPr>
                <p:cNvPr id="3" name="Freihand 2">
                  <a:extLst>
                    <a:ext uri="{FF2B5EF4-FFF2-40B4-BE49-F238E27FC236}">
                      <a16:creationId xmlns:a16="http://schemas.microsoft.com/office/drawing/2014/main" id="{56307595-F449-8E54-93DE-BF65F7C0037A}"/>
                    </a:ext>
                  </a:extLst>
                </p:cNvPr>
                <p:cNvPicPr/>
                <p:nvPr/>
              </p:nvPicPr>
              <p:blipFill>
                <a:blip r:embed="rId37"/>
                <a:stretch>
                  <a:fillRect/>
                </a:stretch>
              </p:blipFill>
              <p:spPr>
                <a:xfrm>
                  <a:off x="3694360" y="247640"/>
                  <a:ext cx="34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 name="Freihand 3">
                  <a:extLst>
                    <a:ext uri="{FF2B5EF4-FFF2-40B4-BE49-F238E27FC236}">
                      <a16:creationId xmlns:a16="http://schemas.microsoft.com/office/drawing/2014/main" id="{CEF4B075-F20E-7D42-838F-499A782843DA}"/>
                    </a:ext>
                  </a:extLst>
                </p14:cNvPr>
                <p14:cNvContentPartPr/>
                <p14:nvPr/>
              </p14:nvContentPartPr>
              <p14:xfrm>
                <a:off x="3704080" y="369680"/>
                <a:ext cx="26280" cy="37440"/>
              </p14:xfrm>
            </p:contentPart>
          </mc:Choice>
          <mc:Fallback xmlns="">
            <p:pic>
              <p:nvPicPr>
                <p:cNvPr id="4" name="Freihand 3">
                  <a:extLst>
                    <a:ext uri="{FF2B5EF4-FFF2-40B4-BE49-F238E27FC236}">
                      <a16:creationId xmlns:a16="http://schemas.microsoft.com/office/drawing/2014/main" id="{CEF4B075-F20E-7D42-838F-499A782843DA}"/>
                    </a:ext>
                  </a:extLst>
                </p:cNvPr>
                <p:cNvPicPr/>
                <p:nvPr/>
              </p:nvPicPr>
              <p:blipFill>
                <a:blip r:embed="rId39"/>
                <a:stretch>
                  <a:fillRect/>
                </a:stretch>
              </p:blipFill>
              <p:spPr>
                <a:xfrm>
                  <a:off x="3695080" y="361040"/>
                  <a:ext cx="43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Freihand 4">
                  <a:extLst>
                    <a:ext uri="{FF2B5EF4-FFF2-40B4-BE49-F238E27FC236}">
                      <a16:creationId xmlns:a16="http://schemas.microsoft.com/office/drawing/2014/main" id="{5594606A-582E-E154-6F4F-34B95094BFA2}"/>
                    </a:ext>
                  </a:extLst>
                </p14:cNvPr>
                <p14:cNvContentPartPr/>
                <p14:nvPr/>
              </p14:nvContentPartPr>
              <p14:xfrm>
                <a:off x="4002880" y="183920"/>
                <a:ext cx="12240" cy="208440"/>
              </p14:xfrm>
            </p:contentPart>
          </mc:Choice>
          <mc:Fallback xmlns="">
            <p:pic>
              <p:nvPicPr>
                <p:cNvPr id="5" name="Freihand 4">
                  <a:extLst>
                    <a:ext uri="{FF2B5EF4-FFF2-40B4-BE49-F238E27FC236}">
                      <a16:creationId xmlns:a16="http://schemas.microsoft.com/office/drawing/2014/main" id="{5594606A-582E-E154-6F4F-34B95094BFA2}"/>
                    </a:ext>
                  </a:extLst>
                </p:cNvPr>
                <p:cNvPicPr/>
                <p:nvPr/>
              </p:nvPicPr>
              <p:blipFill>
                <a:blip r:embed="rId41"/>
                <a:stretch>
                  <a:fillRect/>
                </a:stretch>
              </p:blipFill>
              <p:spPr>
                <a:xfrm>
                  <a:off x="3994240" y="174920"/>
                  <a:ext cx="29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 name="Freihand 6">
                  <a:extLst>
                    <a:ext uri="{FF2B5EF4-FFF2-40B4-BE49-F238E27FC236}">
                      <a16:creationId xmlns:a16="http://schemas.microsoft.com/office/drawing/2014/main" id="{8817EC3A-E725-83CD-3921-2B9A788621A5}"/>
                    </a:ext>
                  </a:extLst>
                </p14:cNvPr>
                <p14:cNvContentPartPr/>
                <p14:nvPr/>
              </p14:nvContentPartPr>
              <p14:xfrm>
                <a:off x="3913240" y="158000"/>
                <a:ext cx="192600" cy="67320"/>
              </p14:xfrm>
            </p:contentPart>
          </mc:Choice>
          <mc:Fallback xmlns="">
            <p:pic>
              <p:nvPicPr>
                <p:cNvPr id="7" name="Freihand 6">
                  <a:extLst>
                    <a:ext uri="{FF2B5EF4-FFF2-40B4-BE49-F238E27FC236}">
                      <a16:creationId xmlns:a16="http://schemas.microsoft.com/office/drawing/2014/main" id="{8817EC3A-E725-83CD-3921-2B9A788621A5}"/>
                    </a:ext>
                  </a:extLst>
                </p:cNvPr>
                <p:cNvPicPr/>
                <p:nvPr/>
              </p:nvPicPr>
              <p:blipFill>
                <a:blip r:embed="rId43"/>
                <a:stretch>
                  <a:fillRect/>
                </a:stretch>
              </p:blipFill>
              <p:spPr>
                <a:xfrm>
                  <a:off x="3904600" y="149000"/>
                  <a:ext cx="210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Freihand 14">
                  <a:extLst>
                    <a:ext uri="{FF2B5EF4-FFF2-40B4-BE49-F238E27FC236}">
                      <a16:creationId xmlns:a16="http://schemas.microsoft.com/office/drawing/2014/main" id="{BC60964F-F009-A292-1F52-DFF68E5041F4}"/>
                    </a:ext>
                  </a:extLst>
                </p14:cNvPr>
                <p14:cNvContentPartPr/>
                <p14:nvPr/>
              </p14:nvContentPartPr>
              <p14:xfrm>
                <a:off x="3966160" y="276440"/>
                <a:ext cx="132120" cy="55080"/>
              </p14:xfrm>
            </p:contentPart>
          </mc:Choice>
          <mc:Fallback xmlns="">
            <p:pic>
              <p:nvPicPr>
                <p:cNvPr id="15" name="Freihand 14">
                  <a:extLst>
                    <a:ext uri="{FF2B5EF4-FFF2-40B4-BE49-F238E27FC236}">
                      <a16:creationId xmlns:a16="http://schemas.microsoft.com/office/drawing/2014/main" id="{BC60964F-F009-A292-1F52-DFF68E5041F4}"/>
                    </a:ext>
                  </a:extLst>
                </p:cNvPr>
                <p:cNvPicPr/>
                <p:nvPr/>
              </p:nvPicPr>
              <p:blipFill>
                <a:blip r:embed="rId45"/>
                <a:stretch>
                  <a:fillRect/>
                </a:stretch>
              </p:blipFill>
              <p:spPr>
                <a:xfrm>
                  <a:off x="3957520" y="267800"/>
                  <a:ext cx="149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 name="Freihand 15">
                  <a:extLst>
                    <a:ext uri="{FF2B5EF4-FFF2-40B4-BE49-F238E27FC236}">
                      <a16:creationId xmlns:a16="http://schemas.microsoft.com/office/drawing/2014/main" id="{9B3EF61B-64AC-7B4B-6A22-E2C053A194B6}"/>
                    </a:ext>
                  </a:extLst>
                </p14:cNvPr>
                <p14:cNvContentPartPr/>
                <p14:nvPr/>
              </p14:nvContentPartPr>
              <p14:xfrm>
                <a:off x="4182520" y="215240"/>
                <a:ext cx="323280" cy="167040"/>
              </p14:xfrm>
            </p:contentPart>
          </mc:Choice>
          <mc:Fallback xmlns="">
            <p:pic>
              <p:nvPicPr>
                <p:cNvPr id="16" name="Freihand 15">
                  <a:extLst>
                    <a:ext uri="{FF2B5EF4-FFF2-40B4-BE49-F238E27FC236}">
                      <a16:creationId xmlns:a16="http://schemas.microsoft.com/office/drawing/2014/main" id="{9B3EF61B-64AC-7B4B-6A22-E2C053A194B6}"/>
                    </a:ext>
                  </a:extLst>
                </p:cNvPr>
                <p:cNvPicPr/>
                <p:nvPr/>
              </p:nvPicPr>
              <p:blipFill>
                <a:blip r:embed="rId47"/>
                <a:stretch>
                  <a:fillRect/>
                </a:stretch>
              </p:blipFill>
              <p:spPr>
                <a:xfrm>
                  <a:off x="4173880" y="206600"/>
                  <a:ext cx="340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 name="Freihand 16">
                  <a:extLst>
                    <a:ext uri="{FF2B5EF4-FFF2-40B4-BE49-F238E27FC236}">
                      <a16:creationId xmlns:a16="http://schemas.microsoft.com/office/drawing/2014/main" id="{926FE1BE-B8C5-C6DE-0445-BE62D9C2B51A}"/>
                    </a:ext>
                  </a:extLst>
                </p14:cNvPr>
                <p14:cNvContentPartPr/>
                <p14:nvPr/>
              </p14:nvContentPartPr>
              <p14:xfrm>
                <a:off x="4464040" y="143600"/>
                <a:ext cx="34560" cy="2160"/>
              </p14:xfrm>
            </p:contentPart>
          </mc:Choice>
          <mc:Fallback xmlns="">
            <p:pic>
              <p:nvPicPr>
                <p:cNvPr id="17" name="Freihand 16">
                  <a:extLst>
                    <a:ext uri="{FF2B5EF4-FFF2-40B4-BE49-F238E27FC236}">
                      <a16:creationId xmlns:a16="http://schemas.microsoft.com/office/drawing/2014/main" id="{926FE1BE-B8C5-C6DE-0445-BE62D9C2B51A}"/>
                    </a:ext>
                  </a:extLst>
                </p:cNvPr>
                <p:cNvPicPr/>
                <p:nvPr/>
              </p:nvPicPr>
              <p:blipFill>
                <a:blip r:embed="rId49"/>
                <a:stretch>
                  <a:fillRect/>
                </a:stretch>
              </p:blipFill>
              <p:spPr>
                <a:xfrm>
                  <a:off x="4455040" y="134600"/>
                  <a:ext cx="52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214120F5-9327-C5A0-D3AC-51FE79618054}"/>
                    </a:ext>
                  </a:extLst>
                </p14:cNvPr>
                <p14:cNvContentPartPr/>
                <p14:nvPr/>
              </p14:nvContentPartPr>
              <p14:xfrm>
                <a:off x="4599040" y="170240"/>
                <a:ext cx="192240" cy="148320"/>
              </p14:xfrm>
            </p:contentPart>
          </mc:Choice>
          <mc:Fallback xmlns="">
            <p:pic>
              <p:nvPicPr>
                <p:cNvPr id="18" name="Freihand 17">
                  <a:extLst>
                    <a:ext uri="{FF2B5EF4-FFF2-40B4-BE49-F238E27FC236}">
                      <a16:creationId xmlns:a16="http://schemas.microsoft.com/office/drawing/2014/main" id="{214120F5-9327-C5A0-D3AC-51FE79618054}"/>
                    </a:ext>
                  </a:extLst>
                </p:cNvPr>
                <p:cNvPicPr/>
                <p:nvPr/>
              </p:nvPicPr>
              <p:blipFill>
                <a:blip r:embed="rId51"/>
                <a:stretch>
                  <a:fillRect/>
                </a:stretch>
              </p:blipFill>
              <p:spPr>
                <a:xfrm>
                  <a:off x="4590040" y="161600"/>
                  <a:ext cx="20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EA136C6D-ECF3-F26F-5224-AA1A13BCD6F3}"/>
                    </a:ext>
                  </a:extLst>
                </p14:cNvPr>
                <p14:cNvContentPartPr/>
                <p14:nvPr/>
              </p14:nvContentPartPr>
              <p14:xfrm>
                <a:off x="4653760" y="223520"/>
                <a:ext cx="120240" cy="13680"/>
              </p14:xfrm>
            </p:contentPart>
          </mc:Choice>
          <mc:Fallback xmlns="">
            <p:pic>
              <p:nvPicPr>
                <p:cNvPr id="19" name="Freihand 18">
                  <a:extLst>
                    <a:ext uri="{FF2B5EF4-FFF2-40B4-BE49-F238E27FC236}">
                      <a16:creationId xmlns:a16="http://schemas.microsoft.com/office/drawing/2014/main" id="{EA136C6D-ECF3-F26F-5224-AA1A13BCD6F3}"/>
                    </a:ext>
                  </a:extLst>
                </p:cNvPr>
                <p:cNvPicPr/>
                <p:nvPr/>
              </p:nvPicPr>
              <p:blipFill>
                <a:blip r:embed="rId53"/>
                <a:stretch>
                  <a:fillRect/>
                </a:stretch>
              </p:blipFill>
              <p:spPr>
                <a:xfrm>
                  <a:off x="4644760" y="214880"/>
                  <a:ext cx="137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 name="Freihand 19">
                  <a:extLst>
                    <a:ext uri="{FF2B5EF4-FFF2-40B4-BE49-F238E27FC236}">
                      <a16:creationId xmlns:a16="http://schemas.microsoft.com/office/drawing/2014/main" id="{1EF4F8ED-8E19-5363-23D6-3A031F8079C6}"/>
                    </a:ext>
                  </a:extLst>
                </p14:cNvPr>
                <p14:cNvContentPartPr/>
                <p14:nvPr/>
              </p14:nvContentPartPr>
              <p14:xfrm>
                <a:off x="4923400" y="119120"/>
                <a:ext cx="385920" cy="216000"/>
              </p14:xfrm>
            </p:contentPart>
          </mc:Choice>
          <mc:Fallback xmlns="">
            <p:pic>
              <p:nvPicPr>
                <p:cNvPr id="20" name="Freihand 19">
                  <a:extLst>
                    <a:ext uri="{FF2B5EF4-FFF2-40B4-BE49-F238E27FC236}">
                      <a16:creationId xmlns:a16="http://schemas.microsoft.com/office/drawing/2014/main" id="{1EF4F8ED-8E19-5363-23D6-3A031F8079C6}"/>
                    </a:ext>
                  </a:extLst>
                </p:cNvPr>
                <p:cNvPicPr/>
                <p:nvPr/>
              </p:nvPicPr>
              <p:blipFill>
                <a:blip r:embed="rId55"/>
                <a:stretch>
                  <a:fillRect/>
                </a:stretch>
              </p:blipFill>
              <p:spPr>
                <a:xfrm>
                  <a:off x="4914400" y="110120"/>
                  <a:ext cx="403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 name="Freihand 20">
                  <a:extLst>
                    <a:ext uri="{FF2B5EF4-FFF2-40B4-BE49-F238E27FC236}">
                      <a16:creationId xmlns:a16="http://schemas.microsoft.com/office/drawing/2014/main" id="{83635B7C-CE3A-747F-ED4D-64A913186A75}"/>
                    </a:ext>
                  </a:extLst>
                </p14:cNvPr>
                <p14:cNvContentPartPr/>
                <p14:nvPr/>
              </p14:nvContentPartPr>
              <p14:xfrm>
                <a:off x="5123560" y="128840"/>
                <a:ext cx="39960" cy="4320"/>
              </p14:xfrm>
            </p:contentPart>
          </mc:Choice>
          <mc:Fallback xmlns="">
            <p:pic>
              <p:nvPicPr>
                <p:cNvPr id="21" name="Freihand 20">
                  <a:extLst>
                    <a:ext uri="{FF2B5EF4-FFF2-40B4-BE49-F238E27FC236}">
                      <a16:creationId xmlns:a16="http://schemas.microsoft.com/office/drawing/2014/main" id="{83635B7C-CE3A-747F-ED4D-64A913186A75}"/>
                    </a:ext>
                  </a:extLst>
                </p:cNvPr>
                <p:cNvPicPr/>
                <p:nvPr/>
              </p:nvPicPr>
              <p:blipFill>
                <a:blip r:embed="rId57"/>
                <a:stretch>
                  <a:fillRect/>
                </a:stretch>
              </p:blipFill>
              <p:spPr>
                <a:xfrm>
                  <a:off x="5114920" y="120200"/>
                  <a:ext cx="57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DE5D3F12-EA3B-1ED4-7ABD-38ABB7696625}"/>
                    </a:ext>
                  </a:extLst>
                </p14:cNvPr>
                <p14:cNvContentPartPr/>
                <p14:nvPr/>
              </p14:nvContentPartPr>
              <p14:xfrm>
                <a:off x="213160" y="697280"/>
                <a:ext cx="131760" cy="221760"/>
              </p14:xfrm>
            </p:contentPart>
          </mc:Choice>
          <mc:Fallback xmlns="">
            <p:pic>
              <p:nvPicPr>
                <p:cNvPr id="34" name="Freihand 33">
                  <a:extLst>
                    <a:ext uri="{FF2B5EF4-FFF2-40B4-BE49-F238E27FC236}">
                      <a16:creationId xmlns:a16="http://schemas.microsoft.com/office/drawing/2014/main" id="{DE5D3F12-EA3B-1ED4-7ABD-38ABB7696625}"/>
                    </a:ext>
                  </a:extLst>
                </p:cNvPr>
                <p:cNvPicPr/>
                <p:nvPr/>
              </p:nvPicPr>
              <p:blipFill>
                <a:blip r:embed="rId59"/>
                <a:stretch>
                  <a:fillRect/>
                </a:stretch>
              </p:blipFill>
              <p:spPr>
                <a:xfrm>
                  <a:off x="204160" y="688280"/>
                  <a:ext cx="149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1EF9E9CD-11F0-7355-B23C-9F3809DF1EC8}"/>
                    </a:ext>
                  </a:extLst>
                </p14:cNvPr>
                <p14:cNvContentPartPr/>
                <p14:nvPr/>
              </p14:nvContentPartPr>
              <p14:xfrm>
                <a:off x="137200" y="556520"/>
                <a:ext cx="200160" cy="55800"/>
              </p14:xfrm>
            </p:contentPart>
          </mc:Choice>
          <mc:Fallback xmlns="">
            <p:pic>
              <p:nvPicPr>
                <p:cNvPr id="35" name="Freihand 34">
                  <a:extLst>
                    <a:ext uri="{FF2B5EF4-FFF2-40B4-BE49-F238E27FC236}">
                      <a16:creationId xmlns:a16="http://schemas.microsoft.com/office/drawing/2014/main" id="{1EF9E9CD-11F0-7355-B23C-9F3809DF1EC8}"/>
                    </a:ext>
                  </a:extLst>
                </p:cNvPr>
                <p:cNvPicPr/>
                <p:nvPr/>
              </p:nvPicPr>
              <p:blipFill>
                <a:blip r:embed="rId61"/>
                <a:stretch>
                  <a:fillRect/>
                </a:stretch>
              </p:blipFill>
              <p:spPr>
                <a:xfrm>
                  <a:off x="128200" y="547520"/>
                  <a:ext cx="217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B0586E2E-D51E-AD1F-B369-F8492AC6497E}"/>
                    </a:ext>
                  </a:extLst>
                </p14:cNvPr>
                <p14:cNvContentPartPr/>
                <p14:nvPr/>
              </p14:nvContentPartPr>
              <p14:xfrm>
                <a:off x="558400" y="725360"/>
                <a:ext cx="4320" cy="2160"/>
              </p14:xfrm>
            </p:contentPart>
          </mc:Choice>
          <mc:Fallback xmlns="">
            <p:pic>
              <p:nvPicPr>
                <p:cNvPr id="36" name="Freihand 35">
                  <a:extLst>
                    <a:ext uri="{FF2B5EF4-FFF2-40B4-BE49-F238E27FC236}">
                      <a16:creationId xmlns:a16="http://schemas.microsoft.com/office/drawing/2014/main" id="{B0586E2E-D51E-AD1F-B369-F8492AC6497E}"/>
                    </a:ext>
                  </a:extLst>
                </p:cNvPr>
                <p:cNvPicPr/>
                <p:nvPr/>
              </p:nvPicPr>
              <p:blipFill>
                <a:blip r:embed="rId63"/>
                <a:stretch>
                  <a:fillRect/>
                </a:stretch>
              </p:blipFill>
              <p:spPr>
                <a:xfrm>
                  <a:off x="549400" y="716720"/>
                  <a:ext cx="2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81C84572-A498-9810-AEDD-B18CE3C42185}"/>
                    </a:ext>
                  </a:extLst>
                </p14:cNvPr>
                <p14:cNvContentPartPr/>
                <p14:nvPr/>
              </p14:nvContentPartPr>
              <p14:xfrm>
                <a:off x="519160" y="887720"/>
                <a:ext cx="4320" cy="7200"/>
              </p14:xfrm>
            </p:contentPart>
          </mc:Choice>
          <mc:Fallback xmlns="">
            <p:pic>
              <p:nvPicPr>
                <p:cNvPr id="37" name="Freihand 36">
                  <a:extLst>
                    <a:ext uri="{FF2B5EF4-FFF2-40B4-BE49-F238E27FC236}">
                      <a16:creationId xmlns:a16="http://schemas.microsoft.com/office/drawing/2014/main" id="{81C84572-A498-9810-AEDD-B18CE3C42185}"/>
                    </a:ext>
                  </a:extLst>
                </p:cNvPr>
                <p:cNvPicPr/>
                <p:nvPr/>
              </p:nvPicPr>
              <p:blipFill>
                <a:blip r:embed="rId65"/>
                <a:stretch>
                  <a:fillRect/>
                </a:stretch>
              </p:blipFill>
              <p:spPr>
                <a:xfrm>
                  <a:off x="510520" y="878720"/>
                  <a:ext cx="21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48C71853-8CAD-3274-FB37-7DE2FBA6AC65}"/>
                    </a:ext>
                  </a:extLst>
                </p14:cNvPr>
                <p14:cNvContentPartPr/>
                <p14:nvPr/>
              </p14:nvContentPartPr>
              <p14:xfrm>
                <a:off x="735160" y="620240"/>
                <a:ext cx="160920" cy="260640"/>
              </p14:xfrm>
            </p:contentPart>
          </mc:Choice>
          <mc:Fallback xmlns="">
            <p:pic>
              <p:nvPicPr>
                <p:cNvPr id="38" name="Freihand 37">
                  <a:extLst>
                    <a:ext uri="{FF2B5EF4-FFF2-40B4-BE49-F238E27FC236}">
                      <a16:creationId xmlns:a16="http://schemas.microsoft.com/office/drawing/2014/main" id="{48C71853-8CAD-3274-FB37-7DE2FBA6AC65}"/>
                    </a:ext>
                  </a:extLst>
                </p:cNvPr>
                <p:cNvPicPr/>
                <p:nvPr/>
              </p:nvPicPr>
              <p:blipFill>
                <a:blip r:embed="rId67"/>
                <a:stretch>
                  <a:fillRect/>
                </a:stretch>
              </p:blipFill>
              <p:spPr>
                <a:xfrm>
                  <a:off x="726160" y="611600"/>
                  <a:ext cx="178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8EB54986-A876-A347-B6A6-424562040AD1}"/>
                    </a:ext>
                  </a:extLst>
                </p14:cNvPr>
                <p14:cNvContentPartPr/>
                <p14:nvPr/>
              </p14:nvContentPartPr>
              <p14:xfrm>
                <a:off x="743080" y="768560"/>
                <a:ext cx="109440" cy="18000"/>
              </p14:xfrm>
            </p:contentPart>
          </mc:Choice>
          <mc:Fallback xmlns="">
            <p:pic>
              <p:nvPicPr>
                <p:cNvPr id="39" name="Freihand 38">
                  <a:extLst>
                    <a:ext uri="{FF2B5EF4-FFF2-40B4-BE49-F238E27FC236}">
                      <a16:creationId xmlns:a16="http://schemas.microsoft.com/office/drawing/2014/main" id="{8EB54986-A876-A347-B6A6-424562040AD1}"/>
                    </a:ext>
                  </a:extLst>
                </p:cNvPr>
                <p:cNvPicPr/>
                <p:nvPr/>
              </p:nvPicPr>
              <p:blipFill>
                <a:blip r:embed="rId69"/>
                <a:stretch>
                  <a:fillRect/>
                </a:stretch>
              </p:blipFill>
              <p:spPr>
                <a:xfrm>
                  <a:off x="734440" y="759560"/>
                  <a:ext cx="127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29012A2-1CED-92ED-950C-246CF6E89CD9}"/>
                    </a:ext>
                  </a:extLst>
                </p14:cNvPr>
                <p14:cNvContentPartPr/>
                <p14:nvPr/>
              </p14:nvContentPartPr>
              <p14:xfrm>
                <a:off x="916600" y="524120"/>
                <a:ext cx="474120" cy="305640"/>
              </p14:xfrm>
            </p:contentPart>
          </mc:Choice>
          <mc:Fallback xmlns="">
            <p:pic>
              <p:nvPicPr>
                <p:cNvPr id="40" name="Freihand 39">
                  <a:extLst>
                    <a:ext uri="{FF2B5EF4-FFF2-40B4-BE49-F238E27FC236}">
                      <a16:creationId xmlns:a16="http://schemas.microsoft.com/office/drawing/2014/main" id="{B29012A2-1CED-92ED-950C-246CF6E89CD9}"/>
                    </a:ext>
                  </a:extLst>
                </p:cNvPr>
                <p:cNvPicPr/>
                <p:nvPr/>
              </p:nvPicPr>
              <p:blipFill>
                <a:blip r:embed="rId71"/>
                <a:stretch>
                  <a:fillRect/>
                </a:stretch>
              </p:blipFill>
              <p:spPr>
                <a:xfrm>
                  <a:off x="907600" y="515480"/>
                  <a:ext cx="4917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F7BD8F45-33A5-A101-2FA5-4B986F9F3F8D}"/>
                    </a:ext>
                  </a:extLst>
                </p14:cNvPr>
                <p14:cNvContentPartPr/>
                <p14:nvPr/>
              </p14:nvContentPartPr>
              <p14:xfrm>
                <a:off x="1202080" y="555800"/>
                <a:ext cx="43200" cy="8640"/>
              </p14:xfrm>
            </p:contentPart>
          </mc:Choice>
          <mc:Fallback xmlns="">
            <p:pic>
              <p:nvPicPr>
                <p:cNvPr id="41" name="Freihand 40">
                  <a:extLst>
                    <a:ext uri="{FF2B5EF4-FFF2-40B4-BE49-F238E27FC236}">
                      <a16:creationId xmlns:a16="http://schemas.microsoft.com/office/drawing/2014/main" id="{F7BD8F45-33A5-A101-2FA5-4B986F9F3F8D}"/>
                    </a:ext>
                  </a:extLst>
                </p:cNvPr>
                <p:cNvPicPr/>
                <p:nvPr/>
              </p:nvPicPr>
              <p:blipFill>
                <a:blip r:embed="rId73"/>
                <a:stretch>
                  <a:fillRect/>
                </a:stretch>
              </p:blipFill>
              <p:spPr>
                <a:xfrm>
                  <a:off x="1193440" y="547160"/>
                  <a:ext cx="60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86CD90B-DE2D-04F1-A332-72292FB6EEDA}"/>
                    </a:ext>
                  </a:extLst>
                </p14:cNvPr>
                <p14:cNvContentPartPr/>
                <p14:nvPr/>
              </p14:nvContentPartPr>
              <p14:xfrm>
                <a:off x="1471360" y="498200"/>
                <a:ext cx="157680" cy="318600"/>
              </p14:xfrm>
            </p:contentPart>
          </mc:Choice>
          <mc:Fallback xmlns="">
            <p:pic>
              <p:nvPicPr>
                <p:cNvPr id="42" name="Freihand 41">
                  <a:extLst>
                    <a:ext uri="{FF2B5EF4-FFF2-40B4-BE49-F238E27FC236}">
                      <a16:creationId xmlns:a16="http://schemas.microsoft.com/office/drawing/2014/main" id="{E86CD90B-DE2D-04F1-A332-72292FB6EEDA}"/>
                    </a:ext>
                  </a:extLst>
                </p:cNvPr>
                <p:cNvPicPr/>
                <p:nvPr/>
              </p:nvPicPr>
              <p:blipFill>
                <a:blip r:embed="rId75"/>
                <a:stretch>
                  <a:fillRect/>
                </a:stretch>
              </p:blipFill>
              <p:spPr>
                <a:xfrm>
                  <a:off x="1462720" y="489200"/>
                  <a:ext cx="1753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15FBE0FF-44E3-B694-67D4-BE57EBC28E3F}"/>
                    </a:ext>
                  </a:extLst>
                </p14:cNvPr>
                <p14:cNvContentPartPr/>
                <p14:nvPr/>
              </p14:nvContentPartPr>
              <p14:xfrm>
                <a:off x="1731280" y="686480"/>
                <a:ext cx="89640" cy="149400"/>
              </p14:xfrm>
            </p:contentPart>
          </mc:Choice>
          <mc:Fallback xmlns="">
            <p:pic>
              <p:nvPicPr>
                <p:cNvPr id="44" name="Freihand 43">
                  <a:extLst>
                    <a:ext uri="{FF2B5EF4-FFF2-40B4-BE49-F238E27FC236}">
                      <a16:creationId xmlns:a16="http://schemas.microsoft.com/office/drawing/2014/main" id="{15FBE0FF-44E3-B694-67D4-BE57EBC28E3F}"/>
                    </a:ext>
                  </a:extLst>
                </p:cNvPr>
                <p:cNvPicPr/>
                <p:nvPr/>
              </p:nvPicPr>
              <p:blipFill>
                <a:blip r:embed="rId77"/>
                <a:stretch>
                  <a:fillRect/>
                </a:stretch>
              </p:blipFill>
              <p:spPr>
                <a:xfrm>
                  <a:off x="1722640" y="677840"/>
                  <a:ext cx="107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2442E3E4-357F-EC31-09E4-5274F7E8D4B2}"/>
                    </a:ext>
                  </a:extLst>
                </p14:cNvPr>
                <p14:cNvContentPartPr/>
                <p14:nvPr/>
              </p14:nvContentPartPr>
              <p14:xfrm>
                <a:off x="1942240" y="549320"/>
                <a:ext cx="196920" cy="263520"/>
              </p14:xfrm>
            </p:contentPart>
          </mc:Choice>
          <mc:Fallback xmlns="">
            <p:pic>
              <p:nvPicPr>
                <p:cNvPr id="45" name="Freihand 44">
                  <a:extLst>
                    <a:ext uri="{FF2B5EF4-FFF2-40B4-BE49-F238E27FC236}">
                      <a16:creationId xmlns:a16="http://schemas.microsoft.com/office/drawing/2014/main" id="{2442E3E4-357F-EC31-09E4-5274F7E8D4B2}"/>
                    </a:ext>
                  </a:extLst>
                </p:cNvPr>
                <p:cNvPicPr/>
                <p:nvPr/>
              </p:nvPicPr>
              <p:blipFill>
                <a:blip r:embed="rId79"/>
                <a:stretch>
                  <a:fillRect/>
                </a:stretch>
              </p:blipFill>
              <p:spPr>
                <a:xfrm>
                  <a:off x="1933600" y="540320"/>
                  <a:ext cx="214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5A748C37-0F14-ABBD-D8A3-E25E93506E64}"/>
                    </a:ext>
                  </a:extLst>
                </p14:cNvPr>
                <p14:cNvContentPartPr/>
                <p14:nvPr/>
              </p14:nvContentPartPr>
              <p14:xfrm>
                <a:off x="2219440" y="679280"/>
                <a:ext cx="131760" cy="315360"/>
              </p14:xfrm>
            </p:contentPart>
          </mc:Choice>
          <mc:Fallback xmlns="">
            <p:pic>
              <p:nvPicPr>
                <p:cNvPr id="46" name="Freihand 45">
                  <a:extLst>
                    <a:ext uri="{FF2B5EF4-FFF2-40B4-BE49-F238E27FC236}">
                      <a16:creationId xmlns:a16="http://schemas.microsoft.com/office/drawing/2014/main" id="{5A748C37-0F14-ABBD-D8A3-E25E93506E64}"/>
                    </a:ext>
                  </a:extLst>
                </p:cNvPr>
                <p:cNvPicPr/>
                <p:nvPr/>
              </p:nvPicPr>
              <p:blipFill>
                <a:blip r:embed="rId81"/>
                <a:stretch>
                  <a:fillRect/>
                </a:stretch>
              </p:blipFill>
              <p:spPr>
                <a:xfrm>
                  <a:off x="2210440" y="670640"/>
                  <a:ext cx="149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A92ABB85-72A4-B1D3-DBDC-2B46203ED122}"/>
                    </a:ext>
                  </a:extLst>
                </p14:cNvPr>
                <p14:cNvContentPartPr/>
                <p14:nvPr/>
              </p14:nvContentPartPr>
              <p14:xfrm>
                <a:off x="2442280" y="516560"/>
                <a:ext cx="213840" cy="322920"/>
              </p14:xfrm>
            </p:contentPart>
          </mc:Choice>
          <mc:Fallback xmlns="">
            <p:pic>
              <p:nvPicPr>
                <p:cNvPr id="47" name="Freihand 46">
                  <a:extLst>
                    <a:ext uri="{FF2B5EF4-FFF2-40B4-BE49-F238E27FC236}">
                      <a16:creationId xmlns:a16="http://schemas.microsoft.com/office/drawing/2014/main" id="{A92ABB85-72A4-B1D3-DBDC-2B46203ED122}"/>
                    </a:ext>
                  </a:extLst>
                </p:cNvPr>
                <p:cNvPicPr/>
                <p:nvPr/>
              </p:nvPicPr>
              <p:blipFill>
                <a:blip r:embed="rId83"/>
                <a:stretch>
                  <a:fillRect/>
                </a:stretch>
              </p:blipFill>
              <p:spPr>
                <a:xfrm>
                  <a:off x="2433280" y="507920"/>
                  <a:ext cx="2314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02539F29-DBA9-E4BB-0649-971D5C4E7FEE}"/>
                    </a:ext>
                  </a:extLst>
                </p14:cNvPr>
                <p14:cNvContentPartPr/>
                <p14:nvPr/>
              </p14:nvContentPartPr>
              <p14:xfrm>
                <a:off x="2504560" y="608720"/>
                <a:ext cx="185040" cy="49680"/>
              </p14:xfrm>
            </p:contentPart>
          </mc:Choice>
          <mc:Fallback xmlns="">
            <p:pic>
              <p:nvPicPr>
                <p:cNvPr id="49" name="Freihand 48">
                  <a:extLst>
                    <a:ext uri="{FF2B5EF4-FFF2-40B4-BE49-F238E27FC236}">
                      <a16:creationId xmlns:a16="http://schemas.microsoft.com/office/drawing/2014/main" id="{02539F29-DBA9-E4BB-0649-971D5C4E7FEE}"/>
                    </a:ext>
                  </a:extLst>
                </p:cNvPr>
                <p:cNvPicPr/>
                <p:nvPr/>
              </p:nvPicPr>
              <p:blipFill>
                <a:blip r:embed="rId85"/>
                <a:stretch>
                  <a:fillRect/>
                </a:stretch>
              </p:blipFill>
              <p:spPr>
                <a:xfrm>
                  <a:off x="2495560" y="600080"/>
                  <a:ext cx="202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4E827FDB-F5D7-4647-F471-4DB59D7897B2}"/>
                    </a:ext>
                  </a:extLst>
                </p14:cNvPr>
                <p14:cNvContentPartPr/>
                <p14:nvPr/>
              </p14:nvContentPartPr>
              <p14:xfrm>
                <a:off x="225760" y="1159160"/>
                <a:ext cx="160200" cy="257400"/>
              </p14:xfrm>
            </p:contentPart>
          </mc:Choice>
          <mc:Fallback xmlns="">
            <p:pic>
              <p:nvPicPr>
                <p:cNvPr id="50" name="Freihand 49">
                  <a:extLst>
                    <a:ext uri="{FF2B5EF4-FFF2-40B4-BE49-F238E27FC236}">
                      <a16:creationId xmlns:a16="http://schemas.microsoft.com/office/drawing/2014/main" id="{4E827FDB-F5D7-4647-F471-4DB59D7897B2}"/>
                    </a:ext>
                  </a:extLst>
                </p:cNvPr>
                <p:cNvPicPr/>
                <p:nvPr/>
              </p:nvPicPr>
              <p:blipFill>
                <a:blip r:embed="rId87"/>
                <a:stretch>
                  <a:fillRect/>
                </a:stretch>
              </p:blipFill>
              <p:spPr>
                <a:xfrm>
                  <a:off x="217120" y="1150160"/>
                  <a:ext cx="1778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96FFB68F-11F5-0D3B-669E-8D8B0EE70B85}"/>
                    </a:ext>
                  </a:extLst>
                </p14:cNvPr>
                <p14:cNvContentPartPr/>
                <p14:nvPr/>
              </p14:nvContentPartPr>
              <p14:xfrm>
                <a:off x="591160" y="1236200"/>
                <a:ext cx="360" cy="360"/>
              </p14:xfrm>
            </p:contentPart>
          </mc:Choice>
          <mc:Fallback xmlns="">
            <p:pic>
              <p:nvPicPr>
                <p:cNvPr id="51" name="Freihand 50">
                  <a:extLst>
                    <a:ext uri="{FF2B5EF4-FFF2-40B4-BE49-F238E27FC236}">
                      <a16:creationId xmlns:a16="http://schemas.microsoft.com/office/drawing/2014/main" id="{96FFB68F-11F5-0D3B-669E-8D8B0EE70B85}"/>
                    </a:ext>
                  </a:extLst>
                </p:cNvPr>
                <p:cNvPicPr/>
                <p:nvPr/>
              </p:nvPicPr>
              <p:blipFill>
                <a:blip r:embed="rId63"/>
                <a:stretch>
                  <a:fillRect/>
                </a:stretch>
              </p:blipFill>
              <p:spPr>
                <a:xfrm>
                  <a:off x="582160" y="1227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1CC41218-11FB-148E-55ED-6D193E76C2BF}"/>
                    </a:ext>
                  </a:extLst>
                </p14:cNvPr>
                <p14:cNvContentPartPr/>
                <p14:nvPr/>
              </p14:nvContentPartPr>
              <p14:xfrm>
                <a:off x="580360" y="1342760"/>
                <a:ext cx="2160" cy="34920"/>
              </p14:xfrm>
            </p:contentPart>
          </mc:Choice>
          <mc:Fallback xmlns="">
            <p:pic>
              <p:nvPicPr>
                <p:cNvPr id="52" name="Freihand 51">
                  <a:extLst>
                    <a:ext uri="{FF2B5EF4-FFF2-40B4-BE49-F238E27FC236}">
                      <a16:creationId xmlns:a16="http://schemas.microsoft.com/office/drawing/2014/main" id="{1CC41218-11FB-148E-55ED-6D193E76C2BF}"/>
                    </a:ext>
                  </a:extLst>
                </p:cNvPr>
                <p:cNvPicPr/>
                <p:nvPr/>
              </p:nvPicPr>
              <p:blipFill>
                <a:blip r:embed="rId90"/>
                <a:stretch>
                  <a:fillRect/>
                </a:stretch>
              </p:blipFill>
              <p:spPr>
                <a:xfrm>
                  <a:off x="571720" y="1334120"/>
                  <a:ext cx="19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E902194C-E631-9101-B23D-DCF557BD97CF}"/>
                    </a:ext>
                  </a:extLst>
                </p14:cNvPr>
                <p14:cNvContentPartPr/>
                <p14:nvPr/>
              </p14:nvContentPartPr>
              <p14:xfrm>
                <a:off x="837400" y="1015160"/>
                <a:ext cx="221040" cy="304920"/>
              </p14:xfrm>
            </p:contentPart>
          </mc:Choice>
          <mc:Fallback xmlns="">
            <p:pic>
              <p:nvPicPr>
                <p:cNvPr id="54" name="Freihand 53">
                  <a:extLst>
                    <a:ext uri="{FF2B5EF4-FFF2-40B4-BE49-F238E27FC236}">
                      <a16:creationId xmlns:a16="http://schemas.microsoft.com/office/drawing/2014/main" id="{E902194C-E631-9101-B23D-DCF557BD97CF}"/>
                    </a:ext>
                  </a:extLst>
                </p:cNvPr>
                <p:cNvPicPr/>
                <p:nvPr/>
              </p:nvPicPr>
              <p:blipFill>
                <a:blip r:embed="rId92"/>
                <a:stretch>
                  <a:fillRect/>
                </a:stretch>
              </p:blipFill>
              <p:spPr>
                <a:xfrm>
                  <a:off x="828400" y="1006160"/>
                  <a:ext cx="2386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25AC4ADB-F3A7-28D9-48DB-B3F267EA10D1}"/>
                    </a:ext>
                  </a:extLst>
                </p14:cNvPr>
                <p14:cNvContentPartPr/>
                <p14:nvPr/>
              </p14:nvContentPartPr>
              <p14:xfrm>
                <a:off x="968800" y="977000"/>
                <a:ext cx="641880" cy="298080"/>
              </p14:xfrm>
            </p:contentPart>
          </mc:Choice>
          <mc:Fallback xmlns="">
            <p:pic>
              <p:nvPicPr>
                <p:cNvPr id="55" name="Freihand 54">
                  <a:extLst>
                    <a:ext uri="{FF2B5EF4-FFF2-40B4-BE49-F238E27FC236}">
                      <a16:creationId xmlns:a16="http://schemas.microsoft.com/office/drawing/2014/main" id="{25AC4ADB-F3A7-28D9-48DB-B3F267EA10D1}"/>
                    </a:ext>
                  </a:extLst>
                </p:cNvPr>
                <p:cNvPicPr/>
                <p:nvPr/>
              </p:nvPicPr>
              <p:blipFill>
                <a:blip r:embed="rId94"/>
                <a:stretch>
                  <a:fillRect/>
                </a:stretch>
              </p:blipFill>
              <p:spPr>
                <a:xfrm>
                  <a:off x="960160" y="968360"/>
                  <a:ext cx="659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B21884D2-8765-C307-D067-D44BE62BF616}"/>
                    </a:ext>
                  </a:extLst>
                </p14:cNvPr>
                <p14:cNvContentPartPr/>
                <p14:nvPr/>
              </p14:nvContentPartPr>
              <p14:xfrm>
                <a:off x="1649200" y="925520"/>
                <a:ext cx="60840" cy="324360"/>
              </p14:xfrm>
            </p:contentPart>
          </mc:Choice>
          <mc:Fallback xmlns="">
            <p:pic>
              <p:nvPicPr>
                <p:cNvPr id="56" name="Freihand 55">
                  <a:extLst>
                    <a:ext uri="{FF2B5EF4-FFF2-40B4-BE49-F238E27FC236}">
                      <a16:creationId xmlns:a16="http://schemas.microsoft.com/office/drawing/2014/main" id="{B21884D2-8765-C307-D067-D44BE62BF616}"/>
                    </a:ext>
                  </a:extLst>
                </p:cNvPr>
                <p:cNvPicPr/>
                <p:nvPr/>
              </p:nvPicPr>
              <p:blipFill>
                <a:blip r:embed="rId96"/>
                <a:stretch>
                  <a:fillRect/>
                </a:stretch>
              </p:blipFill>
              <p:spPr>
                <a:xfrm>
                  <a:off x="1640560" y="916520"/>
                  <a:ext cx="784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8794781B-D4FC-BAF4-1691-63ECB9D2FE33}"/>
                    </a:ext>
                  </a:extLst>
                </p14:cNvPr>
                <p14:cNvContentPartPr/>
                <p14:nvPr/>
              </p14:nvContentPartPr>
              <p14:xfrm>
                <a:off x="1612840" y="1012280"/>
                <a:ext cx="30600" cy="16920"/>
              </p14:xfrm>
            </p:contentPart>
          </mc:Choice>
          <mc:Fallback xmlns="">
            <p:pic>
              <p:nvPicPr>
                <p:cNvPr id="57" name="Freihand 56">
                  <a:extLst>
                    <a:ext uri="{FF2B5EF4-FFF2-40B4-BE49-F238E27FC236}">
                      <a16:creationId xmlns:a16="http://schemas.microsoft.com/office/drawing/2014/main" id="{8794781B-D4FC-BAF4-1691-63ECB9D2FE33}"/>
                    </a:ext>
                  </a:extLst>
                </p:cNvPr>
                <p:cNvPicPr/>
                <p:nvPr/>
              </p:nvPicPr>
              <p:blipFill>
                <a:blip r:embed="rId98"/>
                <a:stretch>
                  <a:fillRect/>
                </a:stretch>
              </p:blipFill>
              <p:spPr>
                <a:xfrm>
                  <a:off x="1603840" y="1003640"/>
                  <a:ext cx="48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FBE5E2A2-F367-669A-1964-4309E5F9B847}"/>
                    </a:ext>
                  </a:extLst>
                </p14:cNvPr>
                <p14:cNvContentPartPr/>
                <p14:nvPr/>
              </p14:nvContentPartPr>
              <p14:xfrm>
                <a:off x="1768000" y="1058000"/>
                <a:ext cx="104760" cy="164520"/>
              </p14:xfrm>
            </p:contentPart>
          </mc:Choice>
          <mc:Fallback xmlns="">
            <p:pic>
              <p:nvPicPr>
                <p:cNvPr id="58" name="Freihand 57">
                  <a:extLst>
                    <a:ext uri="{FF2B5EF4-FFF2-40B4-BE49-F238E27FC236}">
                      <a16:creationId xmlns:a16="http://schemas.microsoft.com/office/drawing/2014/main" id="{FBE5E2A2-F367-669A-1964-4309E5F9B847}"/>
                    </a:ext>
                  </a:extLst>
                </p:cNvPr>
                <p:cNvPicPr/>
                <p:nvPr/>
              </p:nvPicPr>
              <p:blipFill>
                <a:blip r:embed="rId100"/>
                <a:stretch>
                  <a:fillRect/>
                </a:stretch>
              </p:blipFill>
              <p:spPr>
                <a:xfrm>
                  <a:off x="1759000" y="1049000"/>
                  <a:ext cx="122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A7D33888-CD64-FCC8-9AF0-8E2F71FD337B}"/>
                    </a:ext>
                  </a:extLst>
                </p14:cNvPr>
                <p14:cNvContentPartPr/>
                <p14:nvPr/>
              </p14:nvContentPartPr>
              <p14:xfrm>
                <a:off x="2017480" y="1068800"/>
                <a:ext cx="146160" cy="182880"/>
              </p14:xfrm>
            </p:contentPart>
          </mc:Choice>
          <mc:Fallback xmlns="">
            <p:pic>
              <p:nvPicPr>
                <p:cNvPr id="59" name="Freihand 58">
                  <a:extLst>
                    <a:ext uri="{FF2B5EF4-FFF2-40B4-BE49-F238E27FC236}">
                      <a16:creationId xmlns:a16="http://schemas.microsoft.com/office/drawing/2014/main" id="{A7D33888-CD64-FCC8-9AF0-8E2F71FD337B}"/>
                    </a:ext>
                  </a:extLst>
                </p:cNvPr>
                <p:cNvPicPr/>
                <p:nvPr/>
              </p:nvPicPr>
              <p:blipFill>
                <a:blip r:embed="rId102"/>
                <a:stretch>
                  <a:fillRect/>
                </a:stretch>
              </p:blipFill>
              <p:spPr>
                <a:xfrm>
                  <a:off x="2008840" y="1059800"/>
                  <a:ext cx="163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0A54CFEE-430E-B985-A04E-F8D8AF718362}"/>
                    </a:ext>
                  </a:extLst>
                </p14:cNvPr>
                <p14:cNvContentPartPr/>
                <p14:nvPr/>
              </p14:nvContentPartPr>
              <p14:xfrm>
                <a:off x="2211520" y="879800"/>
                <a:ext cx="451080" cy="366840"/>
              </p14:xfrm>
            </p:contentPart>
          </mc:Choice>
          <mc:Fallback xmlns="">
            <p:pic>
              <p:nvPicPr>
                <p:cNvPr id="60" name="Freihand 59">
                  <a:extLst>
                    <a:ext uri="{FF2B5EF4-FFF2-40B4-BE49-F238E27FC236}">
                      <a16:creationId xmlns:a16="http://schemas.microsoft.com/office/drawing/2014/main" id="{0A54CFEE-430E-B985-A04E-F8D8AF718362}"/>
                    </a:ext>
                  </a:extLst>
                </p:cNvPr>
                <p:cNvPicPr/>
                <p:nvPr/>
              </p:nvPicPr>
              <p:blipFill>
                <a:blip r:embed="rId104"/>
                <a:stretch>
                  <a:fillRect/>
                </a:stretch>
              </p:blipFill>
              <p:spPr>
                <a:xfrm>
                  <a:off x="2202520" y="871160"/>
                  <a:ext cx="4687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4052C1AD-2B7A-E4C6-825D-645684433161}"/>
                    </a:ext>
                  </a:extLst>
                </p14:cNvPr>
                <p14:cNvContentPartPr/>
                <p14:nvPr/>
              </p14:nvContentPartPr>
              <p14:xfrm>
                <a:off x="2472880" y="939920"/>
                <a:ext cx="45000" cy="21240"/>
              </p14:xfrm>
            </p:contentPart>
          </mc:Choice>
          <mc:Fallback xmlns="">
            <p:pic>
              <p:nvPicPr>
                <p:cNvPr id="61" name="Freihand 60">
                  <a:extLst>
                    <a:ext uri="{FF2B5EF4-FFF2-40B4-BE49-F238E27FC236}">
                      <a16:creationId xmlns:a16="http://schemas.microsoft.com/office/drawing/2014/main" id="{4052C1AD-2B7A-E4C6-825D-645684433161}"/>
                    </a:ext>
                  </a:extLst>
                </p:cNvPr>
                <p:cNvPicPr/>
                <p:nvPr/>
              </p:nvPicPr>
              <p:blipFill>
                <a:blip r:embed="rId106"/>
                <a:stretch>
                  <a:fillRect/>
                </a:stretch>
              </p:blipFill>
              <p:spPr>
                <a:xfrm>
                  <a:off x="2464240" y="931280"/>
                  <a:ext cx="62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2" name="Freihand 21">
                  <a:extLst>
                    <a:ext uri="{FF2B5EF4-FFF2-40B4-BE49-F238E27FC236}">
                      <a16:creationId xmlns:a16="http://schemas.microsoft.com/office/drawing/2014/main" id="{CB8EABBE-0677-8F68-F337-42D305AEA39D}"/>
                    </a:ext>
                  </a:extLst>
                </p14:cNvPr>
                <p14:cNvContentPartPr/>
                <p14:nvPr/>
              </p14:nvContentPartPr>
              <p14:xfrm>
                <a:off x="3470080" y="673880"/>
                <a:ext cx="149760" cy="165600"/>
              </p14:xfrm>
            </p:contentPart>
          </mc:Choice>
          <mc:Fallback xmlns="">
            <p:pic>
              <p:nvPicPr>
                <p:cNvPr id="22" name="Freihand 21">
                  <a:extLst>
                    <a:ext uri="{FF2B5EF4-FFF2-40B4-BE49-F238E27FC236}">
                      <a16:creationId xmlns:a16="http://schemas.microsoft.com/office/drawing/2014/main" id="{CB8EABBE-0677-8F68-F337-42D305AEA39D}"/>
                    </a:ext>
                  </a:extLst>
                </p:cNvPr>
                <p:cNvPicPr/>
                <p:nvPr/>
              </p:nvPicPr>
              <p:blipFill>
                <a:blip r:embed="rId108"/>
                <a:stretch>
                  <a:fillRect/>
                </a:stretch>
              </p:blipFill>
              <p:spPr>
                <a:xfrm>
                  <a:off x="3461080" y="664880"/>
                  <a:ext cx="167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3" name="Freihand 22">
                  <a:extLst>
                    <a:ext uri="{FF2B5EF4-FFF2-40B4-BE49-F238E27FC236}">
                      <a16:creationId xmlns:a16="http://schemas.microsoft.com/office/drawing/2014/main" id="{CDAC5E2E-BC43-D295-7F4B-45B552D95BF2}"/>
                    </a:ext>
                  </a:extLst>
                </p14:cNvPr>
                <p14:cNvContentPartPr/>
                <p14:nvPr/>
              </p14:nvContentPartPr>
              <p14:xfrm>
                <a:off x="3784000" y="713480"/>
                <a:ext cx="360" cy="4680"/>
              </p14:xfrm>
            </p:contentPart>
          </mc:Choice>
          <mc:Fallback xmlns="">
            <p:pic>
              <p:nvPicPr>
                <p:cNvPr id="23" name="Freihand 22">
                  <a:extLst>
                    <a:ext uri="{FF2B5EF4-FFF2-40B4-BE49-F238E27FC236}">
                      <a16:creationId xmlns:a16="http://schemas.microsoft.com/office/drawing/2014/main" id="{CDAC5E2E-BC43-D295-7F4B-45B552D95BF2}"/>
                    </a:ext>
                  </a:extLst>
                </p:cNvPr>
                <p:cNvPicPr/>
                <p:nvPr/>
              </p:nvPicPr>
              <p:blipFill>
                <a:blip r:embed="rId63"/>
                <a:stretch>
                  <a:fillRect/>
                </a:stretch>
              </p:blipFill>
              <p:spPr>
                <a:xfrm>
                  <a:off x="3775360" y="704840"/>
                  <a:ext cx="18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 name="Freihand 23">
                  <a:extLst>
                    <a:ext uri="{FF2B5EF4-FFF2-40B4-BE49-F238E27FC236}">
                      <a16:creationId xmlns:a16="http://schemas.microsoft.com/office/drawing/2014/main" id="{CE6B4495-A7F9-BE11-962B-6B0F749825A8}"/>
                    </a:ext>
                  </a:extLst>
                </p14:cNvPr>
                <p14:cNvContentPartPr/>
                <p14:nvPr/>
              </p14:nvContentPartPr>
              <p14:xfrm>
                <a:off x="3793000" y="796280"/>
                <a:ext cx="16200" cy="7920"/>
              </p14:xfrm>
            </p:contentPart>
          </mc:Choice>
          <mc:Fallback xmlns="">
            <p:pic>
              <p:nvPicPr>
                <p:cNvPr id="24" name="Freihand 23">
                  <a:extLst>
                    <a:ext uri="{FF2B5EF4-FFF2-40B4-BE49-F238E27FC236}">
                      <a16:creationId xmlns:a16="http://schemas.microsoft.com/office/drawing/2014/main" id="{CE6B4495-A7F9-BE11-962B-6B0F749825A8}"/>
                    </a:ext>
                  </a:extLst>
                </p:cNvPr>
                <p:cNvPicPr/>
                <p:nvPr/>
              </p:nvPicPr>
              <p:blipFill>
                <a:blip r:embed="rId111"/>
                <a:stretch>
                  <a:fillRect/>
                </a:stretch>
              </p:blipFill>
              <p:spPr>
                <a:xfrm>
                  <a:off x="3784000" y="787280"/>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 name="Freihand 24">
                  <a:extLst>
                    <a:ext uri="{FF2B5EF4-FFF2-40B4-BE49-F238E27FC236}">
                      <a16:creationId xmlns:a16="http://schemas.microsoft.com/office/drawing/2014/main" id="{49298DFA-72FB-3147-783D-493C142B9AD2}"/>
                    </a:ext>
                  </a:extLst>
                </p14:cNvPr>
                <p14:cNvContentPartPr/>
                <p14:nvPr/>
              </p14:nvContentPartPr>
              <p14:xfrm>
                <a:off x="4147600" y="552200"/>
                <a:ext cx="180720" cy="222480"/>
              </p14:xfrm>
            </p:contentPart>
          </mc:Choice>
          <mc:Fallback xmlns="">
            <p:pic>
              <p:nvPicPr>
                <p:cNvPr id="25" name="Freihand 24">
                  <a:extLst>
                    <a:ext uri="{FF2B5EF4-FFF2-40B4-BE49-F238E27FC236}">
                      <a16:creationId xmlns:a16="http://schemas.microsoft.com/office/drawing/2014/main" id="{49298DFA-72FB-3147-783D-493C142B9AD2}"/>
                    </a:ext>
                  </a:extLst>
                </p:cNvPr>
                <p:cNvPicPr/>
                <p:nvPr/>
              </p:nvPicPr>
              <p:blipFill>
                <a:blip r:embed="rId113"/>
                <a:stretch>
                  <a:fillRect/>
                </a:stretch>
              </p:blipFill>
              <p:spPr>
                <a:xfrm>
                  <a:off x="4138600" y="543200"/>
                  <a:ext cx="198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6" name="Freihand 25">
                  <a:extLst>
                    <a:ext uri="{FF2B5EF4-FFF2-40B4-BE49-F238E27FC236}">
                      <a16:creationId xmlns:a16="http://schemas.microsoft.com/office/drawing/2014/main" id="{4E28E152-6B25-FED1-4481-66A532D52575}"/>
                    </a:ext>
                  </a:extLst>
                </p14:cNvPr>
                <p14:cNvContentPartPr/>
                <p14:nvPr/>
              </p14:nvContentPartPr>
              <p14:xfrm>
                <a:off x="4273600" y="711680"/>
                <a:ext cx="84240" cy="45000"/>
              </p14:xfrm>
            </p:contentPart>
          </mc:Choice>
          <mc:Fallback xmlns="">
            <p:pic>
              <p:nvPicPr>
                <p:cNvPr id="26" name="Freihand 25">
                  <a:extLst>
                    <a:ext uri="{FF2B5EF4-FFF2-40B4-BE49-F238E27FC236}">
                      <a16:creationId xmlns:a16="http://schemas.microsoft.com/office/drawing/2014/main" id="{4E28E152-6B25-FED1-4481-66A532D52575}"/>
                    </a:ext>
                  </a:extLst>
                </p:cNvPr>
                <p:cNvPicPr/>
                <p:nvPr/>
              </p:nvPicPr>
              <p:blipFill>
                <a:blip r:embed="rId115"/>
                <a:stretch>
                  <a:fillRect/>
                </a:stretch>
              </p:blipFill>
              <p:spPr>
                <a:xfrm>
                  <a:off x="4264600" y="702680"/>
                  <a:ext cx="101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 name="Freihand 26">
                  <a:extLst>
                    <a:ext uri="{FF2B5EF4-FFF2-40B4-BE49-F238E27FC236}">
                      <a16:creationId xmlns:a16="http://schemas.microsoft.com/office/drawing/2014/main" id="{4AC869A5-A948-B845-A31E-C8CE9C6414BC}"/>
                    </a:ext>
                  </a:extLst>
                </p14:cNvPr>
                <p14:cNvContentPartPr/>
                <p14:nvPr/>
              </p14:nvContentPartPr>
              <p14:xfrm>
                <a:off x="4452520" y="668120"/>
                <a:ext cx="251640" cy="72360"/>
              </p14:xfrm>
            </p:contentPart>
          </mc:Choice>
          <mc:Fallback xmlns="">
            <p:pic>
              <p:nvPicPr>
                <p:cNvPr id="27" name="Freihand 26">
                  <a:extLst>
                    <a:ext uri="{FF2B5EF4-FFF2-40B4-BE49-F238E27FC236}">
                      <a16:creationId xmlns:a16="http://schemas.microsoft.com/office/drawing/2014/main" id="{4AC869A5-A948-B845-A31E-C8CE9C6414BC}"/>
                    </a:ext>
                  </a:extLst>
                </p:cNvPr>
                <p:cNvPicPr/>
                <p:nvPr/>
              </p:nvPicPr>
              <p:blipFill>
                <a:blip r:embed="rId117"/>
                <a:stretch>
                  <a:fillRect/>
                </a:stretch>
              </p:blipFill>
              <p:spPr>
                <a:xfrm>
                  <a:off x="4443520" y="659480"/>
                  <a:ext cx="26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8" name="Freihand 27">
                  <a:extLst>
                    <a:ext uri="{FF2B5EF4-FFF2-40B4-BE49-F238E27FC236}">
                      <a16:creationId xmlns:a16="http://schemas.microsoft.com/office/drawing/2014/main" id="{8844CFF6-A2BD-9218-745D-42561A9E09F6}"/>
                    </a:ext>
                  </a:extLst>
                </p14:cNvPr>
                <p14:cNvContentPartPr/>
                <p14:nvPr/>
              </p14:nvContentPartPr>
              <p14:xfrm>
                <a:off x="4790560" y="636440"/>
                <a:ext cx="122040" cy="108000"/>
              </p14:xfrm>
            </p:contentPart>
          </mc:Choice>
          <mc:Fallback xmlns="">
            <p:pic>
              <p:nvPicPr>
                <p:cNvPr id="28" name="Freihand 27">
                  <a:extLst>
                    <a:ext uri="{FF2B5EF4-FFF2-40B4-BE49-F238E27FC236}">
                      <a16:creationId xmlns:a16="http://schemas.microsoft.com/office/drawing/2014/main" id="{8844CFF6-A2BD-9218-745D-42561A9E09F6}"/>
                    </a:ext>
                  </a:extLst>
                </p:cNvPr>
                <p:cNvPicPr/>
                <p:nvPr/>
              </p:nvPicPr>
              <p:blipFill>
                <a:blip r:embed="rId119"/>
                <a:stretch>
                  <a:fillRect/>
                </a:stretch>
              </p:blipFill>
              <p:spPr>
                <a:xfrm>
                  <a:off x="4781920" y="627800"/>
                  <a:ext cx="139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 name="Freihand 28">
                  <a:extLst>
                    <a:ext uri="{FF2B5EF4-FFF2-40B4-BE49-F238E27FC236}">
                      <a16:creationId xmlns:a16="http://schemas.microsoft.com/office/drawing/2014/main" id="{891C5C12-2E46-E2FE-3C93-8713984F47FB}"/>
                    </a:ext>
                  </a:extLst>
                </p14:cNvPr>
                <p14:cNvContentPartPr/>
                <p14:nvPr/>
              </p14:nvContentPartPr>
              <p14:xfrm>
                <a:off x="5061640" y="585680"/>
                <a:ext cx="513000" cy="147960"/>
              </p14:xfrm>
            </p:contentPart>
          </mc:Choice>
          <mc:Fallback xmlns="">
            <p:pic>
              <p:nvPicPr>
                <p:cNvPr id="29" name="Freihand 28">
                  <a:extLst>
                    <a:ext uri="{FF2B5EF4-FFF2-40B4-BE49-F238E27FC236}">
                      <a16:creationId xmlns:a16="http://schemas.microsoft.com/office/drawing/2014/main" id="{891C5C12-2E46-E2FE-3C93-8713984F47FB}"/>
                    </a:ext>
                  </a:extLst>
                </p:cNvPr>
                <p:cNvPicPr/>
                <p:nvPr/>
              </p:nvPicPr>
              <p:blipFill>
                <a:blip r:embed="rId121"/>
                <a:stretch>
                  <a:fillRect/>
                </a:stretch>
              </p:blipFill>
              <p:spPr>
                <a:xfrm>
                  <a:off x="5053000" y="577040"/>
                  <a:ext cx="530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46917CE5-41D4-A75B-D8A3-3A489DAD84B0}"/>
                    </a:ext>
                  </a:extLst>
                </p14:cNvPr>
                <p14:cNvContentPartPr/>
                <p14:nvPr/>
              </p14:nvContentPartPr>
              <p14:xfrm>
                <a:off x="3248320" y="1037840"/>
                <a:ext cx="175320" cy="268200"/>
              </p14:xfrm>
            </p:contentPart>
          </mc:Choice>
          <mc:Fallback xmlns="">
            <p:pic>
              <p:nvPicPr>
                <p:cNvPr id="74" name="Freihand 73">
                  <a:extLst>
                    <a:ext uri="{FF2B5EF4-FFF2-40B4-BE49-F238E27FC236}">
                      <a16:creationId xmlns:a16="http://schemas.microsoft.com/office/drawing/2014/main" id="{46917CE5-41D4-A75B-D8A3-3A489DAD84B0}"/>
                    </a:ext>
                  </a:extLst>
                </p:cNvPr>
                <p:cNvPicPr/>
                <p:nvPr/>
              </p:nvPicPr>
              <p:blipFill>
                <a:blip r:embed="rId123"/>
                <a:stretch>
                  <a:fillRect/>
                </a:stretch>
              </p:blipFill>
              <p:spPr>
                <a:xfrm>
                  <a:off x="3239320" y="1029200"/>
                  <a:ext cx="1929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8FC7138A-27DA-4A16-F313-037834C0E2F7}"/>
                    </a:ext>
                  </a:extLst>
                </p14:cNvPr>
                <p14:cNvContentPartPr/>
                <p14:nvPr/>
              </p14:nvContentPartPr>
              <p14:xfrm>
                <a:off x="3496720" y="1052960"/>
                <a:ext cx="100440" cy="179640"/>
              </p14:xfrm>
            </p:contentPart>
          </mc:Choice>
          <mc:Fallback xmlns="">
            <p:pic>
              <p:nvPicPr>
                <p:cNvPr id="75" name="Freihand 74">
                  <a:extLst>
                    <a:ext uri="{FF2B5EF4-FFF2-40B4-BE49-F238E27FC236}">
                      <a16:creationId xmlns:a16="http://schemas.microsoft.com/office/drawing/2014/main" id="{8FC7138A-27DA-4A16-F313-037834C0E2F7}"/>
                    </a:ext>
                  </a:extLst>
                </p:cNvPr>
                <p:cNvPicPr/>
                <p:nvPr/>
              </p:nvPicPr>
              <p:blipFill>
                <a:blip r:embed="rId125"/>
                <a:stretch>
                  <a:fillRect/>
                </a:stretch>
              </p:blipFill>
              <p:spPr>
                <a:xfrm>
                  <a:off x="3488080" y="1044320"/>
                  <a:ext cx="118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AF75272B-B674-B92D-6051-AC229E8A9CEB}"/>
                    </a:ext>
                  </a:extLst>
                </p14:cNvPr>
                <p14:cNvContentPartPr/>
                <p14:nvPr/>
              </p14:nvContentPartPr>
              <p14:xfrm>
                <a:off x="3770680" y="1106960"/>
                <a:ext cx="23040" cy="20520"/>
              </p14:xfrm>
            </p:contentPart>
          </mc:Choice>
          <mc:Fallback xmlns="">
            <p:pic>
              <p:nvPicPr>
                <p:cNvPr id="76" name="Freihand 75">
                  <a:extLst>
                    <a:ext uri="{FF2B5EF4-FFF2-40B4-BE49-F238E27FC236}">
                      <a16:creationId xmlns:a16="http://schemas.microsoft.com/office/drawing/2014/main" id="{AF75272B-B674-B92D-6051-AC229E8A9CEB}"/>
                    </a:ext>
                  </a:extLst>
                </p:cNvPr>
                <p:cNvPicPr/>
                <p:nvPr/>
              </p:nvPicPr>
              <p:blipFill>
                <a:blip r:embed="rId127"/>
                <a:stretch>
                  <a:fillRect/>
                </a:stretch>
              </p:blipFill>
              <p:spPr>
                <a:xfrm>
                  <a:off x="3762040" y="1098320"/>
                  <a:ext cx="40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BF3623BF-A1F6-D917-39B4-6451452EFE9C}"/>
                    </a:ext>
                  </a:extLst>
                </p14:cNvPr>
                <p14:cNvContentPartPr/>
                <p14:nvPr/>
              </p14:nvContentPartPr>
              <p14:xfrm>
                <a:off x="3775360" y="1201640"/>
                <a:ext cx="26280" cy="51480"/>
              </p14:xfrm>
            </p:contentPart>
          </mc:Choice>
          <mc:Fallback xmlns="">
            <p:pic>
              <p:nvPicPr>
                <p:cNvPr id="77" name="Freihand 76">
                  <a:extLst>
                    <a:ext uri="{FF2B5EF4-FFF2-40B4-BE49-F238E27FC236}">
                      <a16:creationId xmlns:a16="http://schemas.microsoft.com/office/drawing/2014/main" id="{BF3623BF-A1F6-D917-39B4-6451452EFE9C}"/>
                    </a:ext>
                  </a:extLst>
                </p:cNvPr>
                <p:cNvPicPr/>
                <p:nvPr/>
              </p:nvPicPr>
              <p:blipFill>
                <a:blip r:embed="rId129"/>
                <a:stretch>
                  <a:fillRect/>
                </a:stretch>
              </p:blipFill>
              <p:spPr>
                <a:xfrm>
                  <a:off x="3766360" y="1193000"/>
                  <a:ext cx="43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D5D4AE1B-6ED8-6B5A-9B51-837918A15889}"/>
                    </a:ext>
                  </a:extLst>
                </p14:cNvPr>
                <p14:cNvContentPartPr/>
                <p14:nvPr/>
              </p14:nvContentPartPr>
              <p14:xfrm>
                <a:off x="3994240" y="971600"/>
                <a:ext cx="155520" cy="262080"/>
              </p14:xfrm>
            </p:contentPart>
          </mc:Choice>
          <mc:Fallback xmlns="">
            <p:pic>
              <p:nvPicPr>
                <p:cNvPr id="78" name="Freihand 77">
                  <a:extLst>
                    <a:ext uri="{FF2B5EF4-FFF2-40B4-BE49-F238E27FC236}">
                      <a16:creationId xmlns:a16="http://schemas.microsoft.com/office/drawing/2014/main" id="{D5D4AE1B-6ED8-6B5A-9B51-837918A15889}"/>
                    </a:ext>
                  </a:extLst>
                </p:cNvPr>
                <p:cNvPicPr/>
                <p:nvPr/>
              </p:nvPicPr>
              <p:blipFill>
                <a:blip r:embed="rId131"/>
                <a:stretch>
                  <a:fillRect/>
                </a:stretch>
              </p:blipFill>
              <p:spPr>
                <a:xfrm>
                  <a:off x="3985240" y="962600"/>
                  <a:ext cx="173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90596C70-2F41-6CB0-3C43-9CF3E270D27F}"/>
                    </a:ext>
                  </a:extLst>
                </p14:cNvPr>
                <p14:cNvContentPartPr/>
                <p14:nvPr/>
              </p14:nvContentPartPr>
              <p14:xfrm>
                <a:off x="4086760" y="1081760"/>
                <a:ext cx="29880" cy="117720"/>
              </p14:xfrm>
            </p:contentPart>
          </mc:Choice>
          <mc:Fallback xmlns="">
            <p:pic>
              <p:nvPicPr>
                <p:cNvPr id="79" name="Freihand 78">
                  <a:extLst>
                    <a:ext uri="{FF2B5EF4-FFF2-40B4-BE49-F238E27FC236}">
                      <a16:creationId xmlns:a16="http://schemas.microsoft.com/office/drawing/2014/main" id="{90596C70-2F41-6CB0-3C43-9CF3E270D27F}"/>
                    </a:ext>
                  </a:extLst>
                </p:cNvPr>
                <p:cNvPicPr/>
                <p:nvPr/>
              </p:nvPicPr>
              <p:blipFill>
                <a:blip r:embed="rId133"/>
                <a:stretch>
                  <a:fillRect/>
                </a:stretch>
              </p:blipFill>
              <p:spPr>
                <a:xfrm>
                  <a:off x="4078120" y="1073120"/>
                  <a:ext cx="47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A92DAC91-BE10-559E-18E6-BA3CD28AED27}"/>
                    </a:ext>
                  </a:extLst>
                </p14:cNvPr>
                <p14:cNvContentPartPr/>
                <p14:nvPr/>
              </p14:nvContentPartPr>
              <p14:xfrm>
                <a:off x="4203760" y="1059080"/>
                <a:ext cx="186480" cy="111960"/>
              </p14:xfrm>
            </p:contentPart>
          </mc:Choice>
          <mc:Fallback xmlns="">
            <p:pic>
              <p:nvPicPr>
                <p:cNvPr id="80" name="Freihand 79">
                  <a:extLst>
                    <a:ext uri="{FF2B5EF4-FFF2-40B4-BE49-F238E27FC236}">
                      <a16:creationId xmlns:a16="http://schemas.microsoft.com/office/drawing/2014/main" id="{A92DAC91-BE10-559E-18E6-BA3CD28AED27}"/>
                    </a:ext>
                  </a:extLst>
                </p:cNvPr>
                <p:cNvPicPr/>
                <p:nvPr/>
              </p:nvPicPr>
              <p:blipFill>
                <a:blip r:embed="rId135"/>
                <a:stretch>
                  <a:fillRect/>
                </a:stretch>
              </p:blipFill>
              <p:spPr>
                <a:xfrm>
                  <a:off x="4194760" y="1050080"/>
                  <a:ext cx="20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16E216BD-6B7F-C6FA-A7DB-FC67E6DBB6C9}"/>
                    </a:ext>
                  </a:extLst>
                </p14:cNvPr>
                <p14:cNvContentPartPr/>
                <p14:nvPr/>
              </p14:nvContentPartPr>
              <p14:xfrm>
                <a:off x="4471600" y="1051880"/>
                <a:ext cx="111600" cy="164880"/>
              </p14:xfrm>
            </p:contentPart>
          </mc:Choice>
          <mc:Fallback xmlns="">
            <p:pic>
              <p:nvPicPr>
                <p:cNvPr id="81" name="Freihand 80">
                  <a:extLst>
                    <a:ext uri="{FF2B5EF4-FFF2-40B4-BE49-F238E27FC236}">
                      <a16:creationId xmlns:a16="http://schemas.microsoft.com/office/drawing/2014/main" id="{16E216BD-6B7F-C6FA-A7DB-FC67E6DBB6C9}"/>
                    </a:ext>
                  </a:extLst>
                </p:cNvPr>
                <p:cNvPicPr/>
                <p:nvPr/>
              </p:nvPicPr>
              <p:blipFill>
                <a:blip r:embed="rId137"/>
                <a:stretch>
                  <a:fillRect/>
                </a:stretch>
              </p:blipFill>
              <p:spPr>
                <a:xfrm>
                  <a:off x="4462960" y="1042880"/>
                  <a:ext cx="129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F3DDCEDF-95CC-CB30-F9F7-EBCCA5FC688E}"/>
                    </a:ext>
                  </a:extLst>
                </p14:cNvPr>
                <p14:cNvContentPartPr/>
                <p14:nvPr/>
              </p14:nvContentPartPr>
              <p14:xfrm>
                <a:off x="4659880" y="1063400"/>
                <a:ext cx="312120" cy="128520"/>
              </p14:xfrm>
            </p:contentPart>
          </mc:Choice>
          <mc:Fallback xmlns="">
            <p:pic>
              <p:nvPicPr>
                <p:cNvPr id="82" name="Freihand 81">
                  <a:extLst>
                    <a:ext uri="{FF2B5EF4-FFF2-40B4-BE49-F238E27FC236}">
                      <a16:creationId xmlns:a16="http://schemas.microsoft.com/office/drawing/2014/main" id="{F3DDCEDF-95CC-CB30-F9F7-EBCCA5FC688E}"/>
                    </a:ext>
                  </a:extLst>
                </p:cNvPr>
                <p:cNvPicPr/>
                <p:nvPr/>
              </p:nvPicPr>
              <p:blipFill>
                <a:blip r:embed="rId139"/>
                <a:stretch>
                  <a:fillRect/>
                </a:stretch>
              </p:blipFill>
              <p:spPr>
                <a:xfrm>
                  <a:off x="4651240" y="1054760"/>
                  <a:ext cx="329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25B280B7-44EC-C866-73F1-183FD9D3A86E}"/>
                    </a:ext>
                  </a:extLst>
                </p14:cNvPr>
                <p14:cNvContentPartPr/>
                <p14:nvPr/>
              </p14:nvContentPartPr>
              <p14:xfrm>
                <a:off x="5082520" y="1027040"/>
                <a:ext cx="257040" cy="148680"/>
              </p14:xfrm>
            </p:contentPart>
          </mc:Choice>
          <mc:Fallback xmlns="">
            <p:pic>
              <p:nvPicPr>
                <p:cNvPr id="85" name="Freihand 84">
                  <a:extLst>
                    <a:ext uri="{FF2B5EF4-FFF2-40B4-BE49-F238E27FC236}">
                      <a16:creationId xmlns:a16="http://schemas.microsoft.com/office/drawing/2014/main" id="{25B280B7-44EC-C866-73F1-183FD9D3A86E}"/>
                    </a:ext>
                  </a:extLst>
                </p:cNvPr>
                <p:cNvPicPr/>
                <p:nvPr/>
              </p:nvPicPr>
              <p:blipFill>
                <a:blip r:embed="rId141"/>
                <a:stretch>
                  <a:fillRect/>
                </a:stretch>
              </p:blipFill>
              <p:spPr>
                <a:xfrm>
                  <a:off x="5073520" y="1018400"/>
                  <a:ext cx="274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514B04F8-CF4F-8B8F-7C5E-FC0538F765DC}"/>
                    </a:ext>
                  </a:extLst>
                </p14:cNvPr>
                <p14:cNvContentPartPr/>
                <p14:nvPr/>
              </p14:nvContentPartPr>
              <p14:xfrm>
                <a:off x="5362240" y="984560"/>
                <a:ext cx="106920" cy="176400"/>
              </p14:xfrm>
            </p:contentPart>
          </mc:Choice>
          <mc:Fallback xmlns="">
            <p:pic>
              <p:nvPicPr>
                <p:cNvPr id="86" name="Freihand 85">
                  <a:extLst>
                    <a:ext uri="{FF2B5EF4-FFF2-40B4-BE49-F238E27FC236}">
                      <a16:creationId xmlns:a16="http://schemas.microsoft.com/office/drawing/2014/main" id="{514B04F8-CF4F-8B8F-7C5E-FC0538F765DC}"/>
                    </a:ext>
                  </a:extLst>
                </p:cNvPr>
                <p:cNvPicPr/>
                <p:nvPr/>
              </p:nvPicPr>
              <p:blipFill>
                <a:blip r:embed="rId143"/>
                <a:stretch>
                  <a:fillRect/>
                </a:stretch>
              </p:blipFill>
              <p:spPr>
                <a:xfrm>
                  <a:off x="5353600" y="975920"/>
                  <a:ext cx="124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2104A5B4-46FE-1483-D6FF-3A8AEB6DD73B}"/>
                    </a:ext>
                  </a:extLst>
                </p14:cNvPr>
                <p14:cNvContentPartPr/>
                <p14:nvPr/>
              </p14:nvContentPartPr>
              <p14:xfrm>
                <a:off x="5480320" y="999320"/>
                <a:ext cx="135720" cy="380880"/>
              </p14:xfrm>
            </p:contentPart>
          </mc:Choice>
          <mc:Fallback xmlns="">
            <p:pic>
              <p:nvPicPr>
                <p:cNvPr id="87" name="Freihand 86">
                  <a:extLst>
                    <a:ext uri="{FF2B5EF4-FFF2-40B4-BE49-F238E27FC236}">
                      <a16:creationId xmlns:a16="http://schemas.microsoft.com/office/drawing/2014/main" id="{2104A5B4-46FE-1483-D6FF-3A8AEB6DD73B}"/>
                    </a:ext>
                  </a:extLst>
                </p:cNvPr>
                <p:cNvPicPr/>
                <p:nvPr/>
              </p:nvPicPr>
              <p:blipFill>
                <a:blip r:embed="rId145"/>
                <a:stretch>
                  <a:fillRect/>
                </a:stretch>
              </p:blipFill>
              <p:spPr>
                <a:xfrm>
                  <a:off x="5471320" y="990320"/>
                  <a:ext cx="1533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7F2F96A3-E4EB-B6EE-A312-7C39387B565E}"/>
                    </a:ext>
                  </a:extLst>
                </p14:cNvPr>
                <p14:cNvContentPartPr/>
                <p14:nvPr/>
              </p14:nvContentPartPr>
              <p14:xfrm>
                <a:off x="5708920" y="965120"/>
                <a:ext cx="147240" cy="154440"/>
              </p14:xfrm>
            </p:contentPart>
          </mc:Choice>
          <mc:Fallback xmlns="">
            <p:pic>
              <p:nvPicPr>
                <p:cNvPr id="88" name="Freihand 87">
                  <a:extLst>
                    <a:ext uri="{FF2B5EF4-FFF2-40B4-BE49-F238E27FC236}">
                      <a16:creationId xmlns:a16="http://schemas.microsoft.com/office/drawing/2014/main" id="{7F2F96A3-E4EB-B6EE-A312-7C39387B565E}"/>
                    </a:ext>
                  </a:extLst>
                </p:cNvPr>
                <p:cNvPicPr/>
                <p:nvPr/>
              </p:nvPicPr>
              <p:blipFill>
                <a:blip r:embed="rId147"/>
                <a:stretch>
                  <a:fillRect/>
                </a:stretch>
              </p:blipFill>
              <p:spPr>
                <a:xfrm>
                  <a:off x="5700280" y="956480"/>
                  <a:ext cx="164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F67FB741-AF24-875F-9FEE-02FC6AB14B9B}"/>
                    </a:ext>
                  </a:extLst>
                </p14:cNvPr>
                <p14:cNvContentPartPr/>
                <p14:nvPr/>
              </p14:nvContentPartPr>
              <p14:xfrm>
                <a:off x="5862640" y="845960"/>
                <a:ext cx="119520" cy="287640"/>
              </p14:xfrm>
            </p:contentPart>
          </mc:Choice>
          <mc:Fallback xmlns="">
            <p:pic>
              <p:nvPicPr>
                <p:cNvPr id="89" name="Freihand 88">
                  <a:extLst>
                    <a:ext uri="{FF2B5EF4-FFF2-40B4-BE49-F238E27FC236}">
                      <a16:creationId xmlns:a16="http://schemas.microsoft.com/office/drawing/2014/main" id="{F67FB741-AF24-875F-9FEE-02FC6AB14B9B}"/>
                    </a:ext>
                  </a:extLst>
                </p:cNvPr>
                <p:cNvPicPr/>
                <p:nvPr/>
              </p:nvPicPr>
              <p:blipFill>
                <a:blip r:embed="rId149"/>
                <a:stretch>
                  <a:fillRect/>
                </a:stretch>
              </p:blipFill>
              <p:spPr>
                <a:xfrm>
                  <a:off x="5853640" y="837320"/>
                  <a:ext cx="137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80D86541-B4E6-A72F-BD87-5B3E42B9AFB2}"/>
                    </a:ext>
                  </a:extLst>
                </p14:cNvPr>
                <p14:cNvContentPartPr/>
                <p14:nvPr/>
              </p14:nvContentPartPr>
              <p14:xfrm>
                <a:off x="6037240" y="932720"/>
                <a:ext cx="340920" cy="186840"/>
              </p14:xfrm>
            </p:contentPart>
          </mc:Choice>
          <mc:Fallback xmlns="">
            <p:pic>
              <p:nvPicPr>
                <p:cNvPr id="90" name="Freihand 89">
                  <a:extLst>
                    <a:ext uri="{FF2B5EF4-FFF2-40B4-BE49-F238E27FC236}">
                      <a16:creationId xmlns:a16="http://schemas.microsoft.com/office/drawing/2014/main" id="{80D86541-B4E6-A72F-BD87-5B3E42B9AFB2}"/>
                    </a:ext>
                  </a:extLst>
                </p:cNvPr>
                <p:cNvPicPr/>
                <p:nvPr/>
              </p:nvPicPr>
              <p:blipFill>
                <a:blip r:embed="rId151"/>
                <a:stretch>
                  <a:fillRect/>
                </a:stretch>
              </p:blipFill>
              <p:spPr>
                <a:xfrm>
                  <a:off x="6028240" y="924080"/>
                  <a:ext cx="358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9AE99573-5CAD-CE2E-B1F1-873E2A7076FF}"/>
                    </a:ext>
                  </a:extLst>
                </p14:cNvPr>
                <p14:cNvContentPartPr/>
                <p14:nvPr/>
              </p14:nvContentPartPr>
              <p14:xfrm>
                <a:off x="332680" y="1612400"/>
                <a:ext cx="253440" cy="195120"/>
              </p14:xfrm>
            </p:contentPart>
          </mc:Choice>
          <mc:Fallback xmlns="">
            <p:pic>
              <p:nvPicPr>
                <p:cNvPr id="98" name="Freihand 97">
                  <a:extLst>
                    <a:ext uri="{FF2B5EF4-FFF2-40B4-BE49-F238E27FC236}">
                      <a16:creationId xmlns:a16="http://schemas.microsoft.com/office/drawing/2014/main" id="{9AE99573-5CAD-CE2E-B1F1-873E2A7076FF}"/>
                    </a:ext>
                  </a:extLst>
                </p:cNvPr>
                <p:cNvPicPr/>
                <p:nvPr/>
              </p:nvPicPr>
              <p:blipFill>
                <a:blip r:embed="rId153"/>
                <a:stretch>
                  <a:fillRect/>
                </a:stretch>
              </p:blipFill>
              <p:spPr>
                <a:xfrm>
                  <a:off x="324040" y="1603760"/>
                  <a:ext cx="271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2D612E03-769F-47B3-E8B4-ADCC5C3C6539}"/>
                    </a:ext>
                  </a:extLst>
                </p14:cNvPr>
                <p14:cNvContentPartPr/>
                <p14:nvPr/>
              </p14:nvContentPartPr>
              <p14:xfrm>
                <a:off x="707080" y="1632920"/>
                <a:ext cx="120960" cy="175320"/>
              </p14:xfrm>
            </p:contentPart>
          </mc:Choice>
          <mc:Fallback xmlns="">
            <p:pic>
              <p:nvPicPr>
                <p:cNvPr id="99" name="Freihand 98">
                  <a:extLst>
                    <a:ext uri="{FF2B5EF4-FFF2-40B4-BE49-F238E27FC236}">
                      <a16:creationId xmlns:a16="http://schemas.microsoft.com/office/drawing/2014/main" id="{2D612E03-769F-47B3-E8B4-ADCC5C3C6539}"/>
                    </a:ext>
                  </a:extLst>
                </p:cNvPr>
                <p:cNvPicPr/>
                <p:nvPr/>
              </p:nvPicPr>
              <p:blipFill>
                <a:blip r:embed="rId155"/>
                <a:stretch>
                  <a:fillRect/>
                </a:stretch>
              </p:blipFill>
              <p:spPr>
                <a:xfrm>
                  <a:off x="698080" y="1623920"/>
                  <a:ext cx="138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B630365A-904D-4941-1E31-B614D3ED61A8}"/>
                    </a:ext>
                  </a:extLst>
                </p14:cNvPr>
                <p14:cNvContentPartPr/>
                <p14:nvPr/>
              </p14:nvContentPartPr>
              <p14:xfrm>
                <a:off x="933520" y="1642280"/>
                <a:ext cx="77760" cy="176400"/>
              </p14:xfrm>
            </p:contentPart>
          </mc:Choice>
          <mc:Fallback xmlns="">
            <p:pic>
              <p:nvPicPr>
                <p:cNvPr id="100" name="Freihand 99">
                  <a:extLst>
                    <a:ext uri="{FF2B5EF4-FFF2-40B4-BE49-F238E27FC236}">
                      <a16:creationId xmlns:a16="http://schemas.microsoft.com/office/drawing/2014/main" id="{B630365A-904D-4941-1E31-B614D3ED61A8}"/>
                    </a:ext>
                  </a:extLst>
                </p:cNvPr>
                <p:cNvPicPr/>
                <p:nvPr/>
              </p:nvPicPr>
              <p:blipFill>
                <a:blip r:embed="rId157"/>
                <a:stretch>
                  <a:fillRect/>
                </a:stretch>
              </p:blipFill>
              <p:spPr>
                <a:xfrm>
                  <a:off x="924880" y="1633640"/>
                  <a:ext cx="95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6125F915-8A7D-5E7C-02CF-38AD6C37CADE}"/>
                    </a:ext>
                  </a:extLst>
                </p14:cNvPr>
                <p14:cNvContentPartPr/>
                <p14:nvPr/>
              </p14:nvContentPartPr>
              <p14:xfrm>
                <a:off x="919120" y="1683320"/>
                <a:ext cx="106200" cy="117720"/>
              </p14:xfrm>
            </p:contentPart>
          </mc:Choice>
          <mc:Fallback xmlns="">
            <p:pic>
              <p:nvPicPr>
                <p:cNvPr id="101" name="Freihand 100">
                  <a:extLst>
                    <a:ext uri="{FF2B5EF4-FFF2-40B4-BE49-F238E27FC236}">
                      <a16:creationId xmlns:a16="http://schemas.microsoft.com/office/drawing/2014/main" id="{6125F915-8A7D-5E7C-02CF-38AD6C37CADE}"/>
                    </a:ext>
                  </a:extLst>
                </p:cNvPr>
                <p:cNvPicPr/>
                <p:nvPr/>
              </p:nvPicPr>
              <p:blipFill>
                <a:blip r:embed="rId159"/>
                <a:stretch>
                  <a:fillRect/>
                </a:stretch>
              </p:blipFill>
              <p:spPr>
                <a:xfrm>
                  <a:off x="910120" y="1674680"/>
                  <a:ext cx="123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25B927AA-C5D9-C3EA-D673-AB994079B932}"/>
                    </a:ext>
                  </a:extLst>
                </p14:cNvPr>
                <p14:cNvContentPartPr/>
                <p14:nvPr/>
              </p14:nvContentPartPr>
              <p14:xfrm>
                <a:off x="1393600" y="1562360"/>
                <a:ext cx="179280" cy="196200"/>
              </p14:xfrm>
            </p:contentPart>
          </mc:Choice>
          <mc:Fallback xmlns="">
            <p:pic>
              <p:nvPicPr>
                <p:cNvPr id="102" name="Freihand 101">
                  <a:extLst>
                    <a:ext uri="{FF2B5EF4-FFF2-40B4-BE49-F238E27FC236}">
                      <a16:creationId xmlns:a16="http://schemas.microsoft.com/office/drawing/2014/main" id="{25B927AA-C5D9-C3EA-D673-AB994079B932}"/>
                    </a:ext>
                  </a:extLst>
                </p:cNvPr>
                <p:cNvPicPr/>
                <p:nvPr/>
              </p:nvPicPr>
              <p:blipFill>
                <a:blip r:embed="rId161"/>
                <a:stretch>
                  <a:fillRect/>
                </a:stretch>
              </p:blipFill>
              <p:spPr>
                <a:xfrm>
                  <a:off x="1384600" y="1553720"/>
                  <a:ext cx="196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Freihand 103">
                  <a:extLst>
                    <a:ext uri="{FF2B5EF4-FFF2-40B4-BE49-F238E27FC236}">
                      <a16:creationId xmlns:a16="http://schemas.microsoft.com/office/drawing/2014/main" id="{E323F9F3-D021-2773-1440-750491271B2E}"/>
                    </a:ext>
                  </a:extLst>
                </p14:cNvPr>
                <p14:cNvContentPartPr/>
                <p14:nvPr/>
              </p14:nvContentPartPr>
              <p14:xfrm>
                <a:off x="2818480" y="1477760"/>
                <a:ext cx="38160" cy="221040"/>
              </p14:xfrm>
            </p:contentPart>
          </mc:Choice>
          <mc:Fallback xmlns="">
            <p:pic>
              <p:nvPicPr>
                <p:cNvPr id="104" name="Freihand 103">
                  <a:extLst>
                    <a:ext uri="{FF2B5EF4-FFF2-40B4-BE49-F238E27FC236}">
                      <a16:creationId xmlns:a16="http://schemas.microsoft.com/office/drawing/2014/main" id="{E323F9F3-D021-2773-1440-750491271B2E}"/>
                    </a:ext>
                  </a:extLst>
                </p:cNvPr>
                <p:cNvPicPr/>
                <p:nvPr/>
              </p:nvPicPr>
              <p:blipFill>
                <a:blip r:embed="rId163"/>
                <a:stretch>
                  <a:fillRect/>
                </a:stretch>
              </p:blipFill>
              <p:spPr>
                <a:xfrm>
                  <a:off x="2809840" y="1469120"/>
                  <a:ext cx="55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Freihand 104">
                  <a:extLst>
                    <a:ext uri="{FF2B5EF4-FFF2-40B4-BE49-F238E27FC236}">
                      <a16:creationId xmlns:a16="http://schemas.microsoft.com/office/drawing/2014/main" id="{1D38EE0C-7350-985C-751D-231EF6EDE93D}"/>
                    </a:ext>
                  </a:extLst>
                </p14:cNvPr>
                <p14:cNvContentPartPr/>
                <p14:nvPr/>
              </p14:nvContentPartPr>
              <p14:xfrm>
                <a:off x="2846200" y="1465880"/>
                <a:ext cx="138600" cy="177120"/>
              </p14:xfrm>
            </p:contentPart>
          </mc:Choice>
          <mc:Fallback xmlns="">
            <p:pic>
              <p:nvPicPr>
                <p:cNvPr id="105" name="Freihand 104">
                  <a:extLst>
                    <a:ext uri="{FF2B5EF4-FFF2-40B4-BE49-F238E27FC236}">
                      <a16:creationId xmlns:a16="http://schemas.microsoft.com/office/drawing/2014/main" id="{1D38EE0C-7350-985C-751D-231EF6EDE93D}"/>
                    </a:ext>
                  </a:extLst>
                </p:cNvPr>
                <p:cNvPicPr/>
                <p:nvPr/>
              </p:nvPicPr>
              <p:blipFill>
                <a:blip r:embed="rId165"/>
                <a:stretch>
                  <a:fillRect/>
                </a:stretch>
              </p:blipFill>
              <p:spPr>
                <a:xfrm>
                  <a:off x="2837560" y="1456880"/>
                  <a:ext cx="156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Freihand 105">
                  <a:extLst>
                    <a:ext uri="{FF2B5EF4-FFF2-40B4-BE49-F238E27FC236}">
                      <a16:creationId xmlns:a16="http://schemas.microsoft.com/office/drawing/2014/main" id="{EDD7429D-DEE7-69E7-A493-A1BDD4D1351D}"/>
                    </a:ext>
                  </a:extLst>
                </p14:cNvPr>
                <p14:cNvContentPartPr/>
                <p14:nvPr/>
              </p14:nvContentPartPr>
              <p14:xfrm>
                <a:off x="3170560" y="1436720"/>
                <a:ext cx="15480" cy="183960"/>
              </p14:xfrm>
            </p:contentPart>
          </mc:Choice>
          <mc:Fallback xmlns="">
            <p:pic>
              <p:nvPicPr>
                <p:cNvPr id="106" name="Freihand 105">
                  <a:extLst>
                    <a:ext uri="{FF2B5EF4-FFF2-40B4-BE49-F238E27FC236}">
                      <a16:creationId xmlns:a16="http://schemas.microsoft.com/office/drawing/2014/main" id="{EDD7429D-DEE7-69E7-A493-A1BDD4D1351D}"/>
                    </a:ext>
                  </a:extLst>
                </p:cNvPr>
                <p:cNvPicPr/>
                <p:nvPr/>
              </p:nvPicPr>
              <p:blipFill>
                <a:blip r:embed="rId167"/>
                <a:stretch>
                  <a:fillRect/>
                </a:stretch>
              </p:blipFill>
              <p:spPr>
                <a:xfrm>
                  <a:off x="3161560" y="1428080"/>
                  <a:ext cx="33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Freihand 106">
                  <a:extLst>
                    <a:ext uri="{FF2B5EF4-FFF2-40B4-BE49-F238E27FC236}">
                      <a16:creationId xmlns:a16="http://schemas.microsoft.com/office/drawing/2014/main" id="{48F54C57-81A6-C00C-3D42-76991C1E09F5}"/>
                    </a:ext>
                  </a:extLst>
                </p14:cNvPr>
                <p14:cNvContentPartPr/>
                <p14:nvPr/>
              </p14:nvContentPartPr>
              <p14:xfrm>
                <a:off x="3123040" y="1416920"/>
                <a:ext cx="181080" cy="303120"/>
              </p14:xfrm>
            </p:contentPart>
          </mc:Choice>
          <mc:Fallback xmlns="">
            <p:pic>
              <p:nvPicPr>
                <p:cNvPr id="107" name="Freihand 106">
                  <a:extLst>
                    <a:ext uri="{FF2B5EF4-FFF2-40B4-BE49-F238E27FC236}">
                      <a16:creationId xmlns:a16="http://schemas.microsoft.com/office/drawing/2014/main" id="{48F54C57-81A6-C00C-3D42-76991C1E09F5}"/>
                    </a:ext>
                  </a:extLst>
                </p:cNvPr>
                <p:cNvPicPr/>
                <p:nvPr/>
              </p:nvPicPr>
              <p:blipFill>
                <a:blip r:embed="rId169"/>
                <a:stretch>
                  <a:fillRect/>
                </a:stretch>
              </p:blipFill>
              <p:spPr>
                <a:xfrm>
                  <a:off x="3114400" y="1407920"/>
                  <a:ext cx="1987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F1B7DEF8-CB4B-6E53-F671-8776BB0A3FFA}"/>
                    </a:ext>
                  </a:extLst>
                </p14:cNvPr>
                <p14:cNvContentPartPr/>
                <p14:nvPr/>
              </p14:nvContentPartPr>
              <p14:xfrm>
                <a:off x="3593560" y="1461920"/>
                <a:ext cx="113040" cy="176040"/>
              </p14:xfrm>
            </p:contentPart>
          </mc:Choice>
          <mc:Fallback xmlns="">
            <p:pic>
              <p:nvPicPr>
                <p:cNvPr id="108" name="Freihand 107">
                  <a:extLst>
                    <a:ext uri="{FF2B5EF4-FFF2-40B4-BE49-F238E27FC236}">
                      <a16:creationId xmlns:a16="http://schemas.microsoft.com/office/drawing/2014/main" id="{F1B7DEF8-CB4B-6E53-F671-8776BB0A3FFA}"/>
                    </a:ext>
                  </a:extLst>
                </p:cNvPr>
                <p:cNvPicPr/>
                <p:nvPr/>
              </p:nvPicPr>
              <p:blipFill>
                <a:blip r:embed="rId171"/>
                <a:stretch>
                  <a:fillRect/>
                </a:stretch>
              </p:blipFill>
              <p:spPr>
                <a:xfrm>
                  <a:off x="3584920" y="1453280"/>
                  <a:ext cx="130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Freihand 108">
                  <a:extLst>
                    <a:ext uri="{FF2B5EF4-FFF2-40B4-BE49-F238E27FC236}">
                      <a16:creationId xmlns:a16="http://schemas.microsoft.com/office/drawing/2014/main" id="{BDF38541-3D11-F44C-71B5-29E012B5BFA0}"/>
                    </a:ext>
                  </a:extLst>
                </p14:cNvPr>
                <p14:cNvContentPartPr/>
                <p14:nvPr/>
              </p14:nvContentPartPr>
              <p14:xfrm>
                <a:off x="3512560" y="1398920"/>
                <a:ext cx="332280" cy="351000"/>
              </p14:xfrm>
            </p:contentPart>
          </mc:Choice>
          <mc:Fallback xmlns="">
            <p:pic>
              <p:nvPicPr>
                <p:cNvPr id="109" name="Freihand 108">
                  <a:extLst>
                    <a:ext uri="{FF2B5EF4-FFF2-40B4-BE49-F238E27FC236}">
                      <a16:creationId xmlns:a16="http://schemas.microsoft.com/office/drawing/2014/main" id="{BDF38541-3D11-F44C-71B5-29E012B5BFA0}"/>
                    </a:ext>
                  </a:extLst>
                </p:cNvPr>
                <p:cNvPicPr/>
                <p:nvPr/>
              </p:nvPicPr>
              <p:blipFill>
                <a:blip r:embed="rId173"/>
                <a:stretch>
                  <a:fillRect/>
                </a:stretch>
              </p:blipFill>
              <p:spPr>
                <a:xfrm>
                  <a:off x="3503920" y="1390280"/>
                  <a:ext cx="3499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7027A792-1C0F-1282-17F7-A64213BCA7A7}"/>
                    </a:ext>
                  </a:extLst>
                </p14:cNvPr>
                <p14:cNvContentPartPr/>
                <p14:nvPr/>
              </p14:nvContentPartPr>
              <p14:xfrm>
                <a:off x="4133920" y="1513760"/>
                <a:ext cx="224280" cy="143280"/>
              </p14:xfrm>
            </p:contentPart>
          </mc:Choice>
          <mc:Fallback xmlns="">
            <p:pic>
              <p:nvPicPr>
                <p:cNvPr id="110" name="Freihand 109">
                  <a:extLst>
                    <a:ext uri="{FF2B5EF4-FFF2-40B4-BE49-F238E27FC236}">
                      <a16:creationId xmlns:a16="http://schemas.microsoft.com/office/drawing/2014/main" id="{7027A792-1C0F-1282-17F7-A64213BCA7A7}"/>
                    </a:ext>
                  </a:extLst>
                </p:cNvPr>
                <p:cNvPicPr/>
                <p:nvPr/>
              </p:nvPicPr>
              <p:blipFill>
                <a:blip r:embed="rId175"/>
                <a:stretch>
                  <a:fillRect/>
                </a:stretch>
              </p:blipFill>
              <p:spPr>
                <a:xfrm>
                  <a:off x="4125280" y="1504760"/>
                  <a:ext cx="241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16392890-968E-81EB-A999-2D3D0D6371F0}"/>
                    </a:ext>
                  </a:extLst>
                </p14:cNvPr>
                <p14:cNvContentPartPr/>
                <p14:nvPr/>
              </p14:nvContentPartPr>
              <p14:xfrm>
                <a:off x="4455040" y="1432400"/>
                <a:ext cx="159840" cy="200520"/>
              </p14:xfrm>
            </p:contentPart>
          </mc:Choice>
          <mc:Fallback xmlns="">
            <p:pic>
              <p:nvPicPr>
                <p:cNvPr id="111" name="Freihand 110">
                  <a:extLst>
                    <a:ext uri="{FF2B5EF4-FFF2-40B4-BE49-F238E27FC236}">
                      <a16:creationId xmlns:a16="http://schemas.microsoft.com/office/drawing/2014/main" id="{16392890-968E-81EB-A999-2D3D0D6371F0}"/>
                    </a:ext>
                  </a:extLst>
                </p:cNvPr>
                <p:cNvPicPr/>
                <p:nvPr/>
              </p:nvPicPr>
              <p:blipFill>
                <a:blip r:embed="rId177"/>
                <a:stretch>
                  <a:fillRect/>
                </a:stretch>
              </p:blipFill>
              <p:spPr>
                <a:xfrm>
                  <a:off x="4446040" y="1423400"/>
                  <a:ext cx="177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79199275-06CB-B7CD-ACD3-B2FD178A7FE5}"/>
                    </a:ext>
                  </a:extLst>
                </p14:cNvPr>
                <p14:cNvContentPartPr/>
                <p14:nvPr/>
              </p14:nvContentPartPr>
              <p14:xfrm>
                <a:off x="4828360" y="1419800"/>
                <a:ext cx="111240" cy="206280"/>
              </p14:xfrm>
            </p:contentPart>
          </mc:Choice>
          <mc:Fallback xmlns="">
            <p:pic>
              <p:nvPicPr>
                <p:cNvPr id="112" name="Freihand 111">
                  <a:extLst>
                    <a:ext uri="{FF2B5EF4-FFF2-40B4-BE49-F238E27FC236}">
                      <a16:creationId xmlns:a16="http://schemas.microsoft.com/office/drawing/2014/main" id="{79199275-06CB-B7CD-ACD3-B2FD178A7FE5}"/>
                    </a:ext>
                  </a:extLst>
                </p:cNvPr>
                <p:cNvPicPr/>
                <p:nvPr/>
              </p:nvPicPr>
              <p:blipFill>
                <a:blip r:embed="rId179"/>
                <a:stretch>
                  <a:fillRect/>
                </a:stretch>
              </p:blipFill>
              <p:spPr>
                <a:xfrm>
                  <a:off x="4819720" y="1411160"/>
                  <a:ext cx="128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95C8C63F-5631-ED08-FB2E-C375718E4A58}"/>
                    </a:ext>
                  </a:extLst>
                </p14:cNvPr>
                <p14:cNvContentPartPr/>
                <p14:nvPr/>
              </p14:nvContentPartPr>
              <p14:xfrm>
                <a:off x="4752760" y="1299920"/>
                <a:ext cx="406080" cy="453600"/>
              </p14:xfrm>
            </p:contentPart>
          </mc:Choice>
          <mc:Fallback xmlns="">
            <p:pic>
              <p:nvPicPr>
                <p:cNvPr id="113" name="Freihand 112">
                  <a:extLst>
                    <a:ext uri="{FF2B5EF4-FFF2-40B4-BE49-F238E27FC236}">
                      <a16:creationId xmlns:a16="http://schemas.microsoft.com/office/drawing/2014/main" id="{95C8C63F-5631-ED08-FB2E-C375718E4A58}"/>
                    </a:ext>
                  </a:extLst>
                </p:cNvPr>
                <p:cNvPicPr/>
                <p:nvPr/>
              </p:nvPicPr>
              <p:blipFill>
                <a:blip r:embed="rId181"/>
                <a:stretch>
                  <a:fillRect/>
                </a:stretch>
              </p:blipFill>
              <p:spPr>
                <a:xfrm>
                  <a:off x="4744120" y="1291280"/>
                  <a:ext cx="42372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BB0F1C6A-0E55-C6F3-2368-3EE05D123229}"/>
                    </a:ext>
                  </a:extLst>
                </p14:cNvPr>
                <p14:cNvContentPartPr/>
                <p14:nvPr/>
              </p14:nvContentPartPr>
              <p14:xfrm>
                <a:off x="5446120" y="1522760"/>
                <a:ext cx="155880" cy="17280"/>
              </p14:xfrm>
            </p:contentPart>
          </mc:Choice>
          <mc:Fallback xmlns="">
            <p:pic>
              <p:nvPicPr>
                <p:cNvPr id="115" name="Freihand 114">
                  <a:extLst>
                    <a:ext uri="{FF2B5EF4-FFF2-40B4-BE49-F238E27FC236}">
                      <a16:creationId xmlns:a16="http://schemas.microsoft.com/office/drawing/2014/main" id="{BB0F1C6A-0E55-C6F3-2368-3EE05D123229}"/>
                    </a:ext>
                  </a:extLst>
                </p:cNvPr>
                <p:cNvPicPr/>
                <p:nvPr/>
              </p:nvPicPr>
              <p:blipFill>
                <a:blip r:embed="rId183"/>
                <a:stretch>
                  <a:fillRect/>
                </a:stretch>
              </p:blipFill>
              <p:spPr>
                <a:xfrm>
                  <a:off x="5437120" y="1513760"/>
                  <a:ext cx="173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04D83058-22F4-2E28-A5B2-3AB1B26236B8}"/>
                    </a:ext>
                  </a:extLst>
                </p14:cNvPr>
                <p14:cNvContentPartPr/>
                <p14:nvPr/>
              </p14:nvContentPartPr>
              <p14:xfrm>
                <a:off x="5559520" y="1476680"/>
                <a:ext cx="119520" cy="234000"/>
              </p14:xfrm>
            </p:contentPart>
          </mc:Choice>
          <mc:Fallback xmlns="">
            <p:pic>
              <p:nvPicPr>
                <p:cNvPr id="116" name="Freihand 115">
                  <a:extLst>
                    <a:ext uri="{FF2B5EF4-FFF2-40B4-BE49-F238E27FC236}">
                      <a16:creationId xmlns:a16="http://schemas.microsoft.com/office/drawing/2014/main" id="{04D83058-22F4-2E28-A5B2-3AB1B26236B8}"/>
                    </a:ext>
                  </a:extLst>
                </p:cNvPr>
                <p:cNvPicPr/>
                <p:nvPr/>
              </p:nvPicPr>
              <p:blipFill>
                <a:blip r:embed="rId185"/>
                <a:stretch>
                  <a:fillRect/>
                </a:stretch>
              </p:blipFill>
              <p:spPr>
                <a:xfrm>
                  <a:off x="5550520" y="1468040"/>
                  <a:ext cx="137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32700B44-0337-BD2C-60CD-FC0842590552}"/>
                    </a:ext>
                  </a:extLst>
                </p14:cNvPr>
                <p14:cNvContentPartPr/>
                <p14:nvPr/>
              </p14:nvContentPartPr>
              <p14:xfrm>
                <a:off x="5842120" y="1405040"/>
                <a:ext cx="153000" cy="207360"/>
              </p14:xfrm>
            </p:contentPart>
          </mc:Choice>
          <mc:Fallback xmlns="">
            <p:pic>
              <p:nvPicPr>
                <p:cNvPr id="118" name="Freihand 117">
                  <a:extLst>
                    <a:ext uri="{FF2B5EF4-FFF2-40B4-BE49-F238E27FC236}">
                      <a16:creationId xmlns:a16="http://schemas.microsoft.com/office/drawing/2014/main" id="{32700B44-0337-BD2C-60CD-FC0842590552}"/>
                    </a:ext>
                  </a:extLst>
                </p:cNvPr>
                <p:cNvPicPr/>
                <p:nvPr/>
              </p:nvPicPr>
              <p:blipFill>
                <a:blip r:embed="rId187"/>
                <a:stretch>
                  <a:fillRect/>
                </a:stretch>
              </p:blipFill>
              <p:spPr>
                <a:xfrm>
                  <a:off x="5833120" y="1396040"/>
                  <a:ext cx="170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9F2A8D1F-6E46-7F04-0B0A-F7337B34CEBA}"/>
                    </a:ext>
                  </a:extLst>
                </p14:cNvPr>
                <p14:cNvContentPartPr/>
                <p14:nvPr/>
              </p14:nvContentPartPr>
              <p14:xfrm>
                <a:off x="6097360" y="1490360"/>
                <a:ext cx="173160" cy="17280"/>
              </p14:xfrm>
            </p:contentPart>
          </mc:Choice>
          <mc:Fallback xmlns="">
            <p:pic>
              <p:nvPicPr>
                <p:cNvPr id="119" name="Freihand 118">
                  <a:extLst>
                    <a:ext uri="{FF2B5EF4-FFF2-40B4-BE49-F238E27FC236}">
                      <a16:creationId xmlns:a16="http://schemas.microsoft.com/office/drawing/2014/main" id="{9F2A8D1F-6E46-7F04-0B0A-F7337B34CEBA}"/>
                    </a:ext>
                  </a:extLst>
                </p:cNvPr>
                <p:cNvPicPr/>
                <p:nvPr/>
              </p:nvPicPr>
              <p:blipFill>
                <a:blip r:embed="rId189"/>
                <a:stretch>
                  <a:fillRect/>
                </a:stretch>
              </p:blipFill>
              <p:spPr>
                <a:xfrm>
                  <a:off x="6088360" y="1481720"/>
                  <a:ext cx="190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Freihand 119">
                  <a:extLst>
                    <a:ext uri="{FF2B5EF4-FFF2-40B4-BE49-F238E27FC236}">
                      <a16:creationId xmlns:a16="http://schemas.microsoft.com/office/drawing/2014/main" id="{79671B6F-6D78-2A33-937D-9D8B2414B6C3}"/>
                    </a:ext>
                  </a:extLst>
                </p14:cNvPr>
                <p14:cNvContentPartPr/>
                <p14:nvPr/>
              </p14:nvContentPartPr>
              <p14:xfrm>
                <a:off x="6111040" y="1555880"/>
                <a:ext cx="165600" cy="39960"/>
              </p14:xfrm>
            </p:contentPart>
          </mc:Choice>
          <mc:Fallback xmlns="">
            <p:pic>
              <p:nvPicPr>
                <p:cNvPr id="120" name="Freihand 119">
                  <a:extLst>
                    <a:ext uri="{FF2B5EF4-FFF2-40B4-BE49-F238E27FC236}">
                      <a16:creationId xmlns:a16="http://schemas.microsoft.com/office/drawing/2014/main" id="{79671B6F-6D78-2A33-937D-9D8B2414B6C3}"/>
                    </a:ext>
                  </a:extLst>
                </p:cNvPr>
                <p:cNvPicPr/>
                <p:nvPr/>
              </p:nvPicPr>
              <p:blipFill>
                <a:blip r:embed="rId191"/>
                <a:stretch>
                  <a:fillRect/>
                </a:stretch>
              </p:blipFill>
              <p:spPr>
                <a:xfrm>
                  <a:off x="6102400" y="1547240"/>
                  <a:ext cx="183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Freihand 121">
                  <a:extLst>
                    <a:ext uri="{FF2B5EF4-FFF2-40B4-BE49-F238E27FC236}">
                      <a16:creationId xmlns:a16="http://schemas.microsoft.com/office/drawing/2014/main" id="{09B42BE8-EC84-B64D-D7D4-6D852C997878}"/>
                    </a:ext>
                  </a:extLst>
                </p14:cNvPr>
                <p14:cNvContentPartPr/>
                <p14:nvPr/>
              </p14:nvContentPartPr>
              <p14:xfrm>
                <a:off x="6449440" y="1388480"/>
                <a:ext cx="147960" cy="256320"/>
              </p14:xfrm>
            </p:contentPart>
          </mc:Choice>
          <mc:Fallback xmlns="">
            <p:pic>
              <p:nvPicPr>
                <p:cNvPr id="122" name="Freihand 121">
                  <a:extLst>
                    <a:ext uri="{FF2B5EF4-FFF2-40B4-BE49-F238E27FC236}">
                      <a16:creationId xmlns:a16="http://schemas.microsoft.com/office/drawing/2014/main" id="{09B42BE8-EC84-B64D-D7D4-6D852C997878}"/>
                    </a:ext>
                  </a:extLst>
                </p:cNvPr>
                <p:cNvPicPr/>
                <p:nvPr/>
              </p:nvPicPr>
              <p:blipFill>
                <a:blip r:embed="rId193"/>
                <a:stretch>
                  <a:fillRect/>
                </a:stretch>
              </p:blipFill>
              <p:spPr>
                <a:xfrm>
                  <a:off x="6440440" y="1379480"/>
                  <a:ext cx="165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Freihand 122">
                  <a:extLst>
                    <a:ext uri="{FF2B5EF4-FFF2-40B4-BE49-F238E27FC236}">
                      <a16:creationId xmlns:a16="http://schemas.microsoft.com/office/drawing/2014/main" id="{305953F4-90F1-B306-00B8-3643A0082CEA}"/>
                    </a:ext>
                  </a:extLst>
                </p14:cNvPr>
                <p14:cNvContentPartPr/>
                <p14:nvPr/>
              </p14:nvContentPartPr>
              <p14:xfrm>
                <a:off x="6381040" y="1297040"/>
                <a:ext cx="236880" cy="22320"/>
              </p14:xfrm>
            </p:contentPart>
          </mc:Choice>
          <mc:Fallback xmlns="">
            <p:pic>
              <p:nvPicPr>
                <p:cNvPr id="123" name="Freihand 122">
                  <a:extLst>
                    <a:ext uri="{FF2B5EF4-FFF2-40B4-BE49-F238E27FC236}">
                      <a16:creationId xmlns:a16="http://schemas.microsoft.com/office/drawing/2014/main" id="{305953F4-90F1-B306-00B8-3643A0082CEA}"/>
                    </a:ext>
                  </a:extLst>
                </p:cNvPr>
                <p:cNvPicPr/>
                <p:nvPr/>
              </p:nvPicPr>
              <p:blipFill>
                <a:blip r:embed="rId195"/>
                <a:stretch>
                  <a:fillRect/>
                </a:stretch>
              </p:blipFill>
              <p:spPr>
                <a:xfrm>
                  <a:off x="6372400" y="1288040"/>
                  <a:ext cx="254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FF2F8F8B-D095-0389-EBA3-1DF3725A9DFA}"/>
                    </a:ext>
                  </a:extLst>
                </p14:cNvPr>
                <p14:cNvContentPartPr/>
                <p14:nvPr/>
              </p14:nvContentPartPr>
              <p14:xfrm>
                <a:off x="6718360" y="1490360"/>
                <a:ext cx="166680" cy="42120"/>
              </p14:xfrm>
            </p:contentPart>
          </mc:Choice>
          <mc:Fallback xmlns="">
            <p:pic>
              <p:nvPicPr>
                <p:cNvPr id="125" name="Freihand 124">
                  <a:extLst>
                    <a:ext uri="{FF2B5EF4-FFF2-40B4-BE49-F238E27FC236}">
                      <a16:creationId xmlns:a16="http://schemas.microsoft.com/office/drawing/2014/main" id="{FF2F8F8B-D095-0389-EBA3-1DF3725A9DFA}"/>
                    </a:ext>
                  </a:extLst>
                </p:cNvPr>
                <p:cNvPicPr/>
                <p:nvPr/>
              </p:nvPicPr>
              <p:blipFill>
                <a:blip r:embed="rId197"/>
                <a:stretch>
                  <a:fillRect/>
                </a:stretch>
              </p:blipFill>
              <p:spPr>
                <a:xfrm>
                  <a:off x="6709720" y="1481720"/>
                  <a:ext cx="184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AB154C87-17A3-9E89-2CD2-2813EAEE2C83}"/>
                    </a:ext>
                  </a:extLst>
                </p14:cNvPr>
                <p14:cNvContentPartPr/>
                <p14:nvPr/>
              </p14:nvContentPartPr>
              <p14:xfrm>
                <a:off x="7021480" y="1313240"/>
                <a:ext cx="126720" cy="309600"/>
              </p14:xfrm>
            </p:contentPart>
          </mc:Choice>
          <mc:Fallback xmlns="">
            <p:pic>
              <p:nvPicPr>
                <p:cNvPr id="126" name="Freihand 125">
                  <a:extLst>
                    <a:ext uri="{FF2B5EF4-FFF2-40B4-BE49-F238E27FC236}">
                      <a16:creationId xmlns:a16="http://schemas.microsoft.com/office/drawing/2014/main" id="{AB154C87-17A3-9E89-2CD2-2813EAEE2C83}"/>
                    </a:ext>
                  </a:extLst>
                </p:cNvPr>
                <p:cNvPicPr/>
                <p:nvPr/>
              </p:nvPicPr>
              <p:blipFill>
                <a:blip r:embed="rId199"/>
                <a:stretch>
                  <a:fillRect/>
                </a:stretch>
              </p:blipFill>
              <p:spPr>
                <a:xfrm>
                  <a:off x="7012840" y="1304240"/>
                  <a:ext cx="144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D9B40FFA-E3A9-20B4-6757-A751909B201A}"/>
                    </a:ext>
                  </a:extLst>
                </p14:cNvPr>
                <p14:cNvContentPartPr/>
                <p14:nvPr/>
              </p14:nvContentPartPr>
              <p14:xfrm>
                <a:off x="6945520" y="1524560"/>
                <a:ext cx="163800" cy="33120"/>
              </p14:xfrm>
            </p:contentPart>
          </mc:Choice>
          <mc:Fallback xmlns="">
            <p:pic>
              <p:nvPicPr>
                <p:cNvPr id="127" name="Freihand 126">
                  <a:extLst>
                    <a:ext uri="{FF2B5EF4-FFF2-40B4-BE49-F238E27FC236}">
                      <a16:creationId xmlns:a16="http://schemas.microsoft.com/office/drawing/2014/main" id="{D9B40FFA-E3A9-20B4-6757-A751909B201A}"/>
                    </a:ext>
                  </a:extLst>
                </p:cNvPr>
                <p:cNvPicPr/>
                <p:nvPr/>
              </p:nvPicPr>
              <p:blipFill>
                <a:blip r:embed="rId201"/>
                <a:stretch>
                  <a:fillRect/>
                </a:stretch>
              </p:blipFill>
              <p:spPr>
                <a:xfrm>
                  <a:off x="6936520" y="1515560"/>
                  <a:ext cx="181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15046C41-F785-C7A2-9D0C-21C494AB9CC0}"/>
                    </a:ext>
                  </a:extLst>
                </p14:cNvPr>
                <p14:cNvContentPartPr/>
                <p14:nvPr/>
              </p14:nvContentPartPr>
              <p14:xfrm>
                <a:off x="3970120" y="1838480"/>
                <a:ext cx="2413080" cy="331920"/>
              </p14:xfrm>
            </p:contentPart>
          </mc:Choice>
          <mc:Fallback xmlns="">
            <p:pic>
              <p:nvPicPr>
                <p:cNvPr id="129" name="Freihand 128">
                  <a:extLst>
                    <a:ext uri="{FF2B5EF4-FFF2-40B4-BE49-F238E27FC236}">
                      <a16:creationId xmlns:a16="http://schemas.microsoft.com/office/drawing/2014/main" id="{15046C41-F785-C7A2-9D0C-21C494AB9CC0}"/>
                    </a:ext>
                  </a:extLst>
                </p:cNvPr>
                <p:cNvPicPr/>
                <p:nvPr/>
              </p:nvPicPr>
              <p:blipFill>
                <a:blip r:embed="rId203"/>
                <a:stretch>
                  <a:fillRect/>
                </a:stretch>
              </p:blipFill>
              <p:spPr>
                <a:xfrm>
                  <a:off x="3961120" y="1829840"/>
                  <a:ext cx="24307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4B027E5B-358E-6BBA-1FEE-647CA824865D}"/>
                    </a:ext>
                  </a:extLst>
                </p14:cNvPr>
                <p14:cNvContentPartPr/>
                <p14:nvPr/>
              </p14:nvContentPartPr>
              <p14:xfrm>
                <a:off x="3790120" y="1883840"/>
                <a:ext cx="312480" cy="213120"/>
              </p14:xfrm>
            </p:contentPart>
          </mc:Choice>
          <mc:Fallback xmlns="">
            <p:pic>
              <p:nvPicPr>
                <p:cNvPr id="130" name="Freihand 129">
                  <a:extLst>
                    <a:ext uri="{FF2B5EF4-FFF2-40B4-BE49-F238E27FC236}">
                      <a16:creationId xmlns:a16="http://schemas.microsoft.com/office/drawing/2014/main" id="{4B027E5B-358E-6BBA-1FEE-647CA824865D}"/>
                    </a:ext>
                  </a:extLst>
                </p:cNvPr>
                <p:cNvPicPr/>
                <p:nvPr/>
              </p:nvPicPr>
              <p:blipFill>
                <a:blip r:embed="rId205"/>
                <a:stretch>
                  <a:fillRect/>
                </a:stretch>
              </p:blipFill>
              <p:spPr>
                <a:xfrm>
                  <a:off x="3781480" y="1875200"/>
                  <a:ext cx="330120" cy="230760"/>
                </a:xfrm>
                <a:prstGeom prst="rect">
                  <a:avLst/>
                </a:prstGeom>
              </p:spPr>
            </p:pic>
          </mc:Fallback>
        </mc:AlternateContent>
      </p:grpSp>
      <p:grpSp>
        <p:nvGrpSpPr>
          <p:cNvPr id="135" name="Gruppieren 134">
            <a:extLst>
              <a:ext uri="{FF2B5EF4-FFF2-40B4-BE49-F238E27FC236}">
                <a16:creationId xmlns:a16="http://schemas.microsoft.com/office/drawing/2014/main" id="{43A38B77-FD3C-7CDE-AC5F-2328F87FF89F}"/>
              </a:ext>
            </a:extLst>
          </p:cNvPr>
          <p:cNvGrpSpPr/>
          <p:nvPr/>
        </p:nvGrpSpPr>
        <p:grpSpPr>
          <a:xfrm>
            <a:off x="3234280" y="2373080"/>
            <a:ext cx="470520" cy="292320"/>
            <a:chOff x="3234280" y="2373080"/>
            <a:chExt cx="470520" cy="292320"/>
          </a:xfrm>
        </p:grpSpPr>
        <mc:AlternateContent xmlns:mc="http://schemas.openxmlformats.org/markup-compatibility/2006" xmlns:p14="http://schemas.microsoft.com/office/powerpoint/2010/main">
          <mc:Choice Requires="p14">
            <p:contentPart p14:bwMode="auto" r:id="rId206">
              <p14:nvContentPartPr>
                <p14:cNvPr id="132" name="Freihand 131">
                  <a:extLst>
                    <a:ext uri="{FF2B5EF4-FFF2-40B4-BE49-F238E27FC236}">
                      <a16:creationId xmlns:a16="http://schemas.microsoft.com/office/drawing/2014/main" id="{F4E0A8D2-89B2-ACAB-3FA5-5157AAB265FC}"/>
                    </a:ext>
                  </a:extLst>
                </p14:cNvPr>
                <p14:cNvContentPartPr/>
                <p14:nvPr/>
              </p14:nvContentPartPr>
              <p14:xfrm>
                <a:off x="3234280" y="2433200"/>
                <a:ext cx="231840" cy="15480"/>
              </p14:xfrm>
            </p:contentPart>
          </mc:Choice>
          <mc:Fallback xmlns="">
            <p:pic>
              <p:nvPicPr>
                <p:cNvPr id="132" name="Freihand 131">
                  <a:extLst>
                    <a:ext uri="{FF2B5EF4-FFF2-40B4-BE49-F238E27FC236}">
                      <a16:creationId xmlns:a16="http://schemas.microsoft.com/office/drawing/2014/main" id="{F4E0A8D2-89B2-ACAB-3FA5-5157AAB265FC}"/>
                    </a:ext>
                  </a:extLst>
                </p:cNvPr>
                <p:cNvPicPr/>
                <p:nvPr/>
              </p:nvPicPr>
              <p:blipFill>
                <a:blip r:embed="rId207"/>
                <a:stretch>
                  <a:fillRect/>
                </a:stretch>
              </p:blipFill>
              <p:spPr>
                <a:xfrm>
                  <a:off x="3225280" y="2424560"/>
                  <a:ext cx="249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Freihand 132">
                  <a:extLst>
                    <a:ext uri="{FF2B5EF4-FFF2-40B4-BE49-F238E27FC236}">
                      <a16:creationId xmlns:a16="http://schemas.microsoft.com/office/drawing/2014/main" id="{1D27C548-6FB6-B1C7-10D0-16C6BA585DEE}"/>
                    </a:ext>
                  </a:extLst>
                </p14:cNvPr>
                <p14:cNvContentPartPr/>
                <p14:nvPr/>
              </p14:nvContentPartPr>
              <p14:xfrm>
                <a:off x="3265600" y="2546240"/>
                <a:ext cx="173880" cy="14760"/>
              </p14:xfrm>
            </p:contentPart>
          </mc:Choice>
          <mc:Fallback xmlns="">
            <p:pic>
              <p:nvPicPr>
                <p:cNvPr id="133" name="Freihand 132">
                  <a:extLst>
                    <a:ext uri="{FF2B5EF4-FFF2-40B4-BE49-F238E27FC236}">
                      <a16:creationId xmlns:a16="http://schemas.microsoft.com/office/drawing/2014/main" id="{1D27C548-6FB6-B1C7-10D0-16C6BA585DEE}"/>
                    </a:ext>
                  </a:extLst>
                </p:cNvPr>
                <p:cNvPicPr/>
                <p:nvPr/>
              </p:nvPicPr>
              <p:blipFill>
                <a:blip r:embed="rId209"/>
                <a:stretch>
                  <a:fillRect/>
                </a:stretch>
              </p:blipFill>
              <p:spPr>
                <a:xfrm>
                  <a:off x="3256960" y="2537240"/>
                  <a:ext cx="191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Freihand 133">
                  <a:extLst>
                    <a:ext uri="{FF2B5EF4-FFF2-40B4-BE49-F238E27FC236}">
                      <a16:creationId xmlns:a16="http://schemas.microsoft.com/office/drawing/2014/main" id="{8C90BED6-12BB-5BD6-D209-4DBCA72C572F}"/>
                    </a:ext>
                  </a:extLst>
                </p14:cNvPr>
                <p14:cNvContentPartPr/>
                <p14:nvPr/>
              </p14:nvContentPartPr>
              <p14:xfrm>
                <a:off x="3548200" y="2373080"/>
                <a:ext cx="156600" cy="292320"/>
              </p14:xfrm>
            </p:contentPart>
          </mc:Choice>
          <mc:Fallback xmlns="">
            <p:pic>
              <p:nvPicPr>
                <p:cNvPr id="134" name="Freihand 133">
                  <a:extLst>
                    <a:ext uri="{FF2B5EF4-FFF2-40B4-BE49-F238E27FC236}">
                      <a16:creationId xmlns:a16="http://schemas.microsoft.com/office/drawing/2014/main" id="{8C90BED6-12BB-5BD6-D209-4DBCA72C572F}"/>
                    </a:ext>
                  </a:extLst>
                </p:cNvPr>
                <p:cNvPicPr/>
                <p:nvPr/>
              </p:nvPicPr>
              <p:blipFill>
                <a:blip r:embed="rId211"/>
                <a:stretch>
                  <a:fillRect/>
                </a:stretch>
              </p:blipFill>
              <p:spPr>
                <a:xfrm>
                  <a:off x="3539560" y="2364440"/>
                  <a:ext cx="174240" cy="309960"/>
                </a:xfrm>
                <a:prstGeom prst="rect">
                  <a:avLst/>
                </a:prstGeom>
              </p:spPr>
            </p:pic>
          </mc:Fallback>
        </mc:AlternateContent>
      </p:grpSp>
      <p:grpSp>
        <p:nvGrpSpPr>
          <p:cNvPr id="141" name="Gruppieren 140">
            <a:extLst>
              <a:ext uri="{FF2B5EF4-FFF2-40B4-BE49-F238E27FC236}">
                <a16:creationId xmlns:a16="http://schemas.microsoft.com/office/drawing/2014/main" id="{AE4D6A4A-C972-55FC-A621-62034B44D45F}"/>
              </a:ext>
            </a:extLst>
          </p:cNvPr>
          <p:cNvGrpSpPr/>
          <p:nvPr/>
        </p:nvGrpSpPr>
        <p:grpSpPr>
          <a:xfrm>
            <a:off x="4004680" y="2350040"/>
            <a:ext cx="450000" cy="376200"/>
            <a:chOff x="4004680" y="2350040"/>
            <a:chExt cx="450000" cy="376200"/>
          </a:xfrm>
        </p:grpSpPr>
        <mc:AlternateContent xmlns:mc="http://schemas.openxmlformats.org/markup-compatibility/2006" xmlns:p14="http://schemas.microsoft.com/office/powerpoint/2010/main">
          <mc:Choice Requires="p14">
            <p:contentPart p14:bwMode="auto" r:id="rId212">
              <p14:nvContentPartPr>
                <p14:cNvPr id="136" name="Freihand 135">
                  <a:extLst>
                    <a:ext uri="{FF2B5EF4-FFF2-40B4-BE49-F238E27FC236}">
                      <a16:creationId xmlns:a16="http://schemas.microsoft.com/office/drawing/2014/main" id="{46275117-B268-924B-9F28-1C00185C5604}"/>
                    </a:ext>
                  </a:extLst>
                </p14:cNvPr>
                <p14:cNvContentPartPr/>
                <p14:nvPr/>
              </p14:nvContentPartPr>
              <p14:xfrm>
                <a:off x="4004680" y="2378120"/>
                <a:ext cx="180360" cy="348120"/>
              </p14:xfrm>
            </p:contentPart>
          </mc:Choice>
          <mc:Fallback xmlns="">
            <p:pic>
              <p:nvPicPr>
                <p:cNvPr id="136" name="Freihand 135">
                  <a:extLst>
                    <a:ext uri="{FF2B5EF4-FFF2-40B4-BE49-F238E27FC236}">
                      <a16:creationId xmlns:a16="http://schemas.microsoft.com/office/drawing/2014/main" id="{46275117-B268-924B-9F28-1C00185C5604}"/>
                    </a:ext>
                  </a:extLst>
                </p:cNvPr>
                <p:cNvPicPr/>
                <p:nvPr/>
              </p:nvPicPr>
              <p:blipFill>
                <a:blip r:embed="rId213"/>
                <a:stretch>
                  <a:fillRect/>
                </a:stretch>
              </p:blipFill>
              <p:spPr>
                <a:xfrm>
                  <a:off x="3995680" y="2369120"/>
                  <a:ext cx="198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Freihand 136">
                  <a:extLst>
                    <a:ext uri="{FF2B5EF4-FFF2-40B4-BE49-F238E27FC236}">
                      <a16:creationId xmlns:a16="http://schemas.microsoft.com/office/drawing/2014/main" id="{55D88AE1-463C-321C-D8DD-F232294B3D8C}"/>
                    </a:ext>
                  </a:extLst>
                </p14:cNvPr>
                <p14:cNvContentPartPr/>
                <p14:nvPr/>
              </p14:nvContentPartPr>
              <p14:xfrm>
                <a:off x="4352440" y="2350040"/>
                <a:ext cx="102240" cy="172080"/>
              </p14:xfrm>
            </p:contentPart>
          </mc:Choice>
          <mc:Fallback xmlns="">
            <p:pic>
              <p:nvPicPr>
                <p:cNvPr id="137" name="Freihand 136">
                  <a:extLst>
                    <a:ext uri="{FF2B5EF4-FFF2-40B4-BE49-F238E27FC236}">
                      <a16:creationId xmlns:a16="http://schemas.microsoft.com/office/drawing/2014/main" id="{55D88AE1-463C-321C-D8DD-F232294B3D8C}"/>
                    </a:ext>
                  </a:extLst>
                </p:cNvPr>
                <p:cNvPicPr/>
                <p:nvPr/>
              </p:nvPicPr>
              <p:blipFill>
                <a:blip r:embed="rId215"/>
                <a:stretch>
                  <a:fillRect/>
                </a:stretch>
              </p:blipFill>
              <p:spPr>
                <a:xfrm>
                  <a:off x="4343800" y="2341040"/>
                  <a:ext cx="119880" cy="189720"/>
                </a:xfrm>
                <a:prstGeom prst="rect">
                  <a:avLst/>
                </a:prstGeom>
              </p:spPr>
            </p:pic>
          </mc:Fallback>
        </mc:AlternateContent>
      </p:grpSp>
      <p:grpSp>
        <p:nvGrpSpPr>
          <p:cNvPr id="152" name="Gruppieren 151">
            <a:extLst>
              <a:ext uri="{FF2B5EF4-FFF2-40B4-BE49-F238E27FC236}">
                <a16:creationId xmlns:a16="http://schemas.microsoft.com/office/drawing/2014/main" id="{10E49090-10F4-CBE5-182C-2B44CA5627CF}"/>
              </a:ext>
            </a:extLst>
          </p:cNvPr>
          <p:cNvGrpSpPr/>
          <p:nvPr/>
        </p:nvGrpSpPr>
        <p:grpSpPr>
          <a:xfrm>
            <a:off x="4707400" y="2037920"/>
            <a:ext cx="2085840" cy="513360"/>
            <a:chOff x="4707400" y="2037920"/>
            <a:chExt cx="2085840" cy="513360"/>
          </a:xfrm>
        </p:grpSpPr>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E8BA6519-E7CD-73C6-5284-97C66ADFA174}"/>
                    </a:ext>
                  </a:extLst>
                </p14:cNvPr>
                <p14:cNvContentPartPr/>
                <p14:nvPr/>
              </p14:nvContentPartPr>
              <p14:xfrm>
                <a:off x="4707400" y="2376320"/>
                <a:ext cx="184680" cy="20520"/>
              </p14:xfrm>
            </p:contentPart>
          </mc:Choice>
          <mc:Fallback xmlns="">
            <p:pic>
              <p:nvPicPr>
                <p:cNvPr id="138" name="Freihand 137">
                  <a:extLst>
                    <a:ext uri="{FF2B5EF4-FFF2-40B4-BE49-F238E27FC236}">
                      <a16:creationId xmlns:a16="http://schemas.microsoft.com/office/drawing/2014/main" id="{E8BA6519-E7CD-73C6-5284-97C66ADFA174}"/>
                    </a:ext>
                  </a:extLst>
                </p:cNvPr>
                <p:cNvPicPr/>
                <p:nvPr/>
              </p:nvPicPr>
              <p:blipFill>
                <a:blip r:embed="rId217"/>
                <a:stretch>
                  <a:fillRect/>
                </a:stretch>
              </p:blipFill>
              <p:spPr>
                <a:xfrm>
                  <a:off x="4698400" y="2367680"/>
                  <a:ext cx="202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A47F5541-4321-8A7B-0717-36C90EC766A0}"/>
                    </a:ext>
                  </a:extLst>
                </p14:cNvPr>
                <p14:cNvContentPartPr/>
                <p14:nvPr/>
              </p14:nvContentPartPr>
              <p14:xfrm>
                <a:off x="4735120" y="2456600"/>
                <a:ext cx="158760" cy="6120"/>
              </p14:xfrm>
            </p:contentPart>
          </mc:Choice>
          <mc:Fallback xmlns="">
            <p:pic>
              <p:nvPicPr>
                <p:cNvPr id="139" name="Freihand 138">
                  <a:extLst>
                    <a:ext uri="{FF2B5EF4-FFF2-40B4-BE49-F238E27FC236}">
                      <a16:creationId xmlns:a16="http://schemas.microsoft.com/office/drawing/2014/main" id="{A47F5541-4321-8A7B-0717-36C90EC766A0}"/>
                    </a:ext>
                  </a:extLst>
                </p:cNvPr>
                <p:cNvPicPr/>
                <p:nvPr/>
              </p:nvPicPr>
              <p:blipFill>
                <a:blip r:embed="rId219"/>
                <a:stretch>
                  <a:fillRect/>
                </a:stretch>
              </p:blipFill>
              <p:spPr>
                <a:xfrm>
                  <a:off x="4726120" y="2447600"/>
                  <a:ext cx="176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119DF476-F726-8952-FA74-365C7B13338A}"/>
                    </a:ext>
                  </a:extLst>
                </p14:cNvPr>
                <p14:cNvContentPartPr/>
                <p14:nvPr/>
              </p14:nvContentPartPr>
              <p14:xfrm>
                <a:off x="5095480" y="2309720"/>
                <a:ext cx="249120" cy="165600"/>
              </p14:xfrm>
            </p:contentPart>
          </mc:Choice>
          <mc:Fallback xmlns="">
            <p:pic>
              <p:nvPicPr>
                <p:cNvPr id="142" name="Freihand 141">
                  <a:extLst>
                    <a:ext uri="{FF2B5EF4-FFF2-40B4-BE49-F238E27FC236}">
                      <a16:creationId xmlns:a16="http://schemas.microsoft.com/office/drawing/2014/main" id="{119DF476-F726-8952-FA74-365C7B13338A}"/>
                    </a:ext>
                  </a:extLst>
                </p:cNvPr>
                <p:cNvPicPr/>
                <p:nvPr/>
              </p:nvPicPr>
              <p:blipFill>
                <a:blip r:embed="rId221"/>
                <a:stretch>
                  <a:fillRect/>
                </a:stretch>
              </p:blipFill>
              <p:spPr>
                <a:xfrm>
                  <a:off x="5086480" y="2301080"/>
                  <a:ext cx="266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43DFFA88-3BE2-1B27-3468-A3C7ECD01F8C}"/>
                    </a:ext>
                  </a:extLst>
                </p14:cNvPr>
                <p14:cNvContentPartPr/>
                <p14:nvPr/>
              </p14:nvContentPartPr>
              <p14:xfrm>
                <a:off x="5455480" y="2178320"/>
                <a:ext cx="122760" cy="372960"/>
              </p14:xfrm>
            </p:contentPart>
          </mc:Choice>
          <mc:Fallback xmlns="">
            <p:pic>
              <p:nvPicPr>
                <p:cNvPr id="143" name="Freihand 142">
                  <a:extLst>
                    <a:ext uri="{FF2B5EF4-FFF2-40B4-BE49-F238E27FC236}">
                      <a16:creationId xmlns:a16="http://schemas.microsoft.com/office/drawing/2014/main" id="{43DFFA88-3BE2-1B27-3468-A3C7ECD01F8C}"/>
                    </a:ext>
                  </a:extLst>
                </p:cNvPr>
                <p:cNvPicPr/>
                <p:nvPr/>
              </p:nvPicPr>
              <p:blipFill>
                <a:blip r:embed="rId223"/>
                <a:stretch>
                  <a:fillRect/>
                </a:stretch>
              </p:blipFill>
              <p:spPr>
                <a:xfrm>
                  <a:off x="5446480" y="2169680"/>
                  <a:ext cx="14040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D5B36DA4-1463-7B4B-932C-54CA88FDD099}"/>
                    </a:ext>
                  </a:extLst>
                </p14:cNvPr>
                <p14:cNvContentPartPr/>
                <p14:nvPr/>
              </p14:nvContentPartPr>
              <p14:xfrm>
                <a:off x="5727640" y="2251400"/>
                <a:ext cx="172080" cy="241200"/>
              </p14:xfrm>
            </p:contentPart>
          </mc:Choice>
          <mc:Fallback xmlns="">
            <p:pic>
              <p:nvPicPr>
                <p:cNvPr id="145" name="Freihand 144">
                  <a:extLst>
                    <a:ext uri="{FF2B5EF4-FFF2-40B4-BE49-F238E27FC236}">
                      <a16:creationId xmlns:a16="http://schemas.microsoft.com/office/drawing/2014/main" id="{D5B36DA4-1463-7B4B-932C-54CA88FDD099}"/>
                    </a:ext>
                  </a:extLst>
                </p:cNvPr>
                <p:cNvPicPr/>
                <p:nvPr/>
              </p:nvPicPr>
              <p:blipFill>
                <a:blip r:embed="rId225"/>
                <a:stretch>
                  <a:fillRect/>
                </a:stretch>
              </p:blipFill>
              <p:spPr>
                <a:xfrm>
                  <a:off x="5718640" y="2242760"/>
                  <a:ext cx="189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426173BE-D60D-E37A-44F7-2A63A1E098A6}"/>
                    </a:ext>
                  </a:extLst>
                </p14:cNvPr>
                <p14:cNvContentPartPr/>
                <p14:nvPr/>
              </p14:nvContentPartPr>
              <p14:xfrm>
                <a:off x="5677240" y="2176520"/>
                <a:ext cx="279000" cy="22320"/>
              </p14:xfrm>
            </p:contentPart>
          </mc:Choice>
          <mc:Fallback xmlns="">
            <p:pic>
              <p:nvPicPr>
                <p:cNvPr id="146" name="Freihand 145">
                  <a:extLst>
                    <a:ext uri="{FF2B5EF4-FFF2-40B4-BE49-F238E27FC236}">
                      <a16:creationId xmlns:a16="http://schemas.microsoft.com/office/drawing/2014/main" id="{426173BE-D60D-E37A-44F7-2A63A1E098A6}"/>
                    </a:ext>
                  </a:extLst>
                </p:cNvPr>
                <p:cNvPicPr/>
                <p:nvPr/>
              </p:nvPicPr>
              <p:blipFill>
                <a:blip r:embed="rId227"/>
                <a:stretch>
                  <a:fillRect/>
                </a:stretch>
              </p:blipFill>
              <p:spPr>
                <a:xfrm>
                  <a:off x="5668600" y="2167880"/>
                  <a:ext cx="296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8" name="Freihand 147">
                  <a:extLst>
                    <a:ext uri="{FF2B5EF4-FFF2-40B4-BE49-F238E27FC236}">
                      <a16:creationId xmlns:a16="http://schemas.microsoft.com/office/drawing/2014/main" id="{E6FB1026-7609-395D-B7FC-767E763FFBD1}"/>
                    </a:ext>
                  </a:extLst>
                </p14:cNvPr>
                <p14:cNvContentPartPr/>
                <p14:nvPr/>
              </p14:nvContentPartPr>
              <p14:xfrm>
                <a:off x="6104920" y="2348240"/>
                <a:ext cx="137160" cy="30600"/>
              </p14:xfrm>
            </p:contentPart>
          </mc:Choice>
          <mc:Fallback xmlns="">
            <p:pic>
              <p:nvPicPr>
                <p:cNvPr id="148" name="Freihand 147">
                  <a:extLst>
                    <a:ext uri="{FF2B5EF4-FFF2-40B4-BE49-F238E27FC236}">
                      <a16:creationId xmlns:a16="http://schemas.microsoft.com/office/drawing/2014/main" id="{E6FB1026-7609-395D-B7FC-767E763FFBD1}"/>
                    </a:ext>
                  </a:extLst>
                </p:cNvPr>
                <p:cNvPicPr/>
                <p:nvPr/>
              </p:nvPicPr>
              <p:blipFill>
                <a:blip r:embed="rId229"/>
                <a:stretch>
                  <a:fillRect/>
                </a:stretch>
              </p:blipFill>
              <p:spPr>
                <a:xfrm>
                  <a:off x="6095920" y="2339240"/>
                  <a:ext cx="154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5654C710-8396-CFDA-0492-7E3320FD590D}"/>
                    </a:ext>
                  </a:extLst>
                </p14:cNvPr>
                <p14:cNvContentPartPr/>
                <p14:nvPr/>
              </p14:nvContentPartPr>
              <p14:xfrm>
                <a:off x="6474280" y="2132960"/>
                <a:ext cx="115560" cy="342360"/>
              </p14:xfrm>
            </p:contentPart>
          </mc:Choice>
          <mc:Fallback xmlns="">
            <p:pic>
              <p:nvPicPr>
                <p:cNvPr id="149" name="Freihand 148">
                  <a:extLst>
                    <a:ext uri="{FF2B5EF4-FFF2-40B4-BE49-F238E27FC236}">
                      <a16:creationId xmlns:a16="http://schemas.microsoft.com/office/drawing/2014/main" id="{5654C710-8396-CFDA-0492-7E3320FD590D}"/>
                    </a:ext>
                  </a:extLst>
                </p:cNvPr>
                <p:cNvPicPr/>
                <p:nvPr/>
              </p:nvPicPr>
              <p:blipFill>
                <a:blip r:embed="rId231"/>
                <a:stretch>
                  <a:fillRect/>
                </a:stretch>
              </p:blipFill>
              <p:spPr>
                <a:xfrm>
                  <a:off x="6465640" y="2123960"/>
                  <a:ext cx="133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6C0F8CDD-EB19-B4A5-F6E0-D65D22E5DE99}"/>
                    </a:ext>
                  </a:extLst>
                </p14:cNvPr>
                <p14:cNvContentPartPr/>
                <p14:nvPr/>
              </p14:nvContentPartPr>
              <p14:xfrm>
                <a:off x="6376720" y="2305760"/>
                <a:ext cx="178200" cy="58320"/>
              </p14:xfrm>
            </p:contentPart>
          </mc:Choice>
          <mc:Fallback xmlns="">
            <p:pic>
              <p:nvPicPr>
                <p:cNvPr id="150" name="Freihand 149">
                  <a:extLst>
                    <a:ext uri="{FF2B5EF4-FFF2-40B4-BE49-F238E27FC236}">
                      <a16:creationId xmlns:a16="http://schemas.microsoft.com/office/drawing/2014/main" id="{6C0F8CDD-EB19-B4A5-F6E0-D65D22E5DE99}"/>
                    </a:ext>
                  </a:extLst>
                </p:cNvPr>
                <p:cNvPicPr/>
                <p:nvPr/>
              </p:nvPicPr>
              <p:blipFill>
                <a:blip r:embed="rId233"/>
                <a:stretch>
                  <a:fillRect/>
                </a:stretch>
              </p:blipFill>
              <p:spPr>
                <a:xfrm>
                  <a:off x="6367720" y="2297120"/>
                  <a:ext cx="195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26B7057A-9980-D791-60D0-B4098F845BA4}"/>
                    </a:ext>
                  </a:extLst>
                </p14:cNvPr>
                <p14:cNvContentPartPr/>
                <p14:nvPr/>
              </p14:nvContentPartPr>
              <p14:xfrm>
                <a:off x="6629440" y="2037920"/>
                <a:ext cx="163800" cy="453600"/>
              </p14:xfrm>
            </p:contentPart>
          </mc:Choice>
          <mc:Fallback xmlns="">
            <p:pic>
              <p:nvPicPr>
                <p:cNvPr id="151" name="Freihand 150">
                  <a:extLst>
                    <a:ext uri="{FF2B5EF4-FFF2-40B4-BE49-F238E27FC236}">
                      <a16:creationId xmlns:a16="http://schemas.microsoft.com/office/drawing/2014/main" id="{26B7057A-9980-D791-60D0-B4098F845BA4}"/>
                    </a:ext>
                  </a:extLst>
                </p:cNvPr>
                <p:cNvPicPr/>
                <p:nvPr/>
              </p:nvPicPr>
              <p:blipFill>
                <a:blip r:embed="rId235"/>
                <a:stretch>
                  <a:fillRect/>
                </a:stretch>
              </p:blipFill>
              <p:spPr>
                <a:xfrm>
                  <a:off x="6620800" y="2028920"/>
                  <a:ext cx="181440" cy="471240"/>
                </a:xfrm>
                <a:prstGeom prst="rect">
                  <a:avLst/>
                </a:prstGeom>
              </p:spPr>
            </p:pic>
          </mc:Fallback>
        </mc:AlternateContent>
      </p:grpSp>
      <p:grpSp>
        <p:nvGrpSpPr>
          <p:cNvPr id="155" name="Gruppieren 154">
            <a:extLst>
              <a:ext uri="{FF2B5EF4-FFF2-40B4-BE49-F238E27FC236}">
                <a16:creationId xmlns:a16="http://schemas.microsoft.com/office/drawing/2014/main" id="{EE2734B1-65AC-F43B-F21F-9558E34EC598}"/>
              </a:ext>
            </a:extLst>
          </p:cNvPr>
          <p:cNvGrpSpPr/>
          <p:nvPr/>
        </p:nvGrpSpPr>
        <p:grpSpPr>
          <a:xfrm>
            <a:off x="4739440" y="2867720"/>
            <a:ext cx="213120" cy="99720"/>
            <a:chOff x="4739440" y="2867720"/>
            <a:chExt cx="213120" cy="99720"/>
          </a:xfrm>
        </p:grpSpPr>
        <mc:AlternateContent xmlns:mc="http://schemas.openxmlformats.org/markup-compatibility/2006" xmlns:p14="http://schemas.microsoft.com/office/powerpoint/2010/main">
          <mc:Choice Requires="p14">
            <p:contentPart p14:bwMode="auto" r:id="rId236">
              <p14:nvContentPartPr>
                <p14:cNvPr id="153" name="Freihand 152">
                  <a:extLst>
                    <a:ext uri="{FF2B5EF4-FFF2-40B4-BE49-F238E27FC236}">
                      <a16:creationId xmlns:a16="http://schemas.microsoft.com/office/drawing/2014/main" id="{719E5A21-4F3D-5D72-ED53-A643AD4BBF44}"/>
                    </a:ext>
                  </a:extLst>
                </p14:cNvPr>
                <p14:cNvContentPartPr/>
                <p14:nvPr/>
              </p14:nvContentPartPr>
              <p14:xfrm>
                <a:off x="4739440" y="2867720"/>
                <a:ext cx="205200" cy="39960"/>
              </p14:xfrm>
            </p:contentPart>
          </mc:Choice>
          <mc:Fallback xmlns="">
            <p:pic>
              <p:nvPicPr>
                <p:cNvPr id="153" name="Freihand 152">
                  <a:extLst>
                    <a:ext uri="{FF2B5EF4-FFF2-40B4-BE49-F238E27FC236}">
                      <a16:creationId xmlns:a16="http://schemas.microsoft.com/office/drawing/2014/main" id="{719E5A21-4F3D-5D72-ED53-A643AD4BBF44}"/>
                    </a:ext>
                  </a:extLst>
                </p:cNvPr>
                <p:cNvPicPr/>
                <p:nvPr/>
              </p:nvPicPr>
              <p:blipFill>
                <a:blip r:embed="rId237"/>
                <a:stretch>
                  <a:fillRect/>
                </a:stretch>
              </p:blipFill>
              <p:spPr>
                <a:xfrm>
                  <a:off x="4730800" y="2859080"/>
                  <a:ext cx="222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4" name="Freihand 153">
                  <a:extLst>
                    <a:ext uri="{FF2B5EF4-FFF2-40B4-BE49-F238E27FC236}">
                      <a16:creationId xmlns:a16="http://schemas.microsoft.com/office/drawing/2014/main" id="{1DF90065-0955-21F2-D4ED-1A5B1E07AA3C}"/>
                    </a:ext>
                  </a:extLst>
                </p14:cNvPr>
                <p14:cNvContentPartPr/>
                <p14:nvPr/>
              </p14:nvContentPartPr>
              <p14:xfrm>
                <a:off x="4817200" y="2950520"/>
                <a:ext cx="135360" cy="16920"/>
              </p14:xfrm>
            </p:contentPart>
          </mc:Choice>
          <mc:Fallback xmlns="">
            <p:pic>
              <p:nvPicPr>
                <p:cNvPr id="154" name="Freihand 153">
                  <a:extLst>
                    <a:ext uri="{FF2B5EF4-FFF2-40B4-BE49-F238E27FC236}">
                      <a16:creationId xmlns:a16="http://schemas.microsoft.com/office/drawing/2014/main" id="{1DF90065-0955-21F2-D4ED-1A5B1E07AA3C}"/>
                    </a:ext>
                  </a:extLst>
                </p:cNvPr>
                <p:cNvPicPr/>
                <p:nvPr/>
              </p:nvPicPr>
              <p:blipFill>
                <a:blip r:embed="rId239"/>
                <a:stretch>
                  <a:fillRect/>
                </a:stretch>
              </p:blipFill>
              <p:spPr>
                <a:xfrm>
                  <a:off x="4808200" y="2941520"/>
                  <a:ext cx="153000" cy="34560"/>
                </a:xfrm>
                <a:prstGeom prst="rect">
                  <a:avLst/>
                </a:prstGeom>
              </p:spPr>
            </p:pic>
          </mc:Fallback>
        </mc:AlternateContent>
      </p:grpSp>
      <p:grpSp>
        <p:nvGrpSpPr>
          <p:cNvPr id="164" name="Gruppieren 163">
            <a:extLst>
              <a:ext uri="{FF2B5EF4-FFF2-40B4-BE49-F238E27FC236}">
                <a16:creationId xmlns:a16="http://schemas.microsoft.com/office/drawing/2014/main" id="{492F74FD-8150-13E4-FD3E-3015D49FF75B}"/>
              </a:ext>
            </a:extLst>
          </p:cNvPr>
          <p:cNvGrpSpPr/>
          <p:nvPr/>
        </p:nvGrpSpPr>
        <p:grpSpPr>
          <a:xfrm>
            <a:off x="5216440" y="2611040"/>
            <a:ext cx="1544040" cy="403920"/>
            <a:chOff x="5216440" y="2611040"/>
            <a:chExt cx="1544040" cy="403920"/>
          </a:xfrm>
        </p:grpSpPr>
        <mc:AlternateContent xmlns:mc="http://schemas.openxmlformats.org/markup-compatibility/2006" xmlns:p14="http://schemas.microsoft.com/office/powerpoint/2010/main">
          <mc:Choice Requires="p14">
            <p:contentPart p14:bwMode="auto" r:id="rId240">
              <p14:nvContentPartPr>
                <p14:cNvPr id="156" name="Freihand 155">
                  <a:extLst>
                    <a:ext uri="{FF2B5EF4-FFF2-40B4-BE49-F238E27FC236}">
                      <a16:creationId xmlns:a16="http://schemas.microsoft.com/office/drawing/2014/main" id="{4638114C-1DEF-0441-C7DD-EE70567EB304}"/>
                    </a:ext>
                  </a:extLst>
                </p14:cNvPr>
                <p14:cNvContentPartPr/>
                <p14:nvPr/>
              </p14:nvContentPartPr>
              <p14:xfrm>
                <a:off x="5216440" y="2814800"/>
                <a:ext cx="226800" cy="200160"/>
              </p14:xfrm>
            </p:contentPart>
          </mc:Choice>
          <mc:Fallback xmlns="">
            <p:pic>
              <p:nvPicPr>
                <p:cNvPr id="156" name="Freihand 155">
                  <a:extLst>
                    <a:ext uri="{FF2B5EF4-FFF2-40B4-BE49-F238E27FC236}">
                      <a16:creationId xmlns:a16="http://schemas.microsoft.com/office/drawing/2014/main" id="{4638114C-1DEF-0441-C7DD-EE70567EB304}"/>
                    </a:ext>
                  </a:extLst>
                </p:cNvPr>
                <p:cNvPicPr/>
                <p:nvPr/>
              </p:nvPicPr>
              <p:blipFill>
                <a:blip r:embed="rId241"/>
                <a:stretch>
                  <a:fillRect/>
                </a:stretch>
              </p:blipFill>
              <p:spPr>
                <a:xfrm>
                  <a:off x="5207440" y="2805800"/>
                  <a:ext cx="244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Freihand 156">
                  <a:extLst>
                    <a:ext uri="{FF2B5EF4-FFF2-40B4-BE49-F238E27FC236}">
                      <a16:creationId xmlns:a16="http://schemas.microsoft.com/office/drawing/2014/main" id="{95B072D7-0DE1-54F3-5E71-2753CD660332}"/>
                    </a:ext>
                  </a:extLst>
                </p14:cNvPr>
                <p14:cNvContentPartPr/>
                <p14:nvPr/>
              </p14:nvContentPartPr>
              <p14:xfrm>
                <a:off x="5639440" y="2730200"/>
                <a:ext cx="139680" cy="222120"/>
              </p14:xfrm>
            </p:contentPart>
          </mc:Choice>
          <mc:Fallback xmlns="">
            <p:pic>
              <p:nvPicPr>
                <p:cNvPr id="157" name="Freihand 156">
                  <a:extLst>
                    <a:ext uri="{FF2B5EF4-FFF2-40B4-BE49-F238E27FC236}">
                      <a16:creationId xmlns:a16="http://schemas.microsoft.com/office/drawing/2014/main" id="{95B072D7-0DE1-54F3-5E71-2753CD660332}"/>
                    </a:ext>
                  </a:extLst>
                </p:cNvPr>
                <p:cNvPicPr/>
                <p:nvPr/>
              </p:nvPicPr>
              <p:blipFill>
                <a:blip r:embed="rId243"/>
                <a:stretch>
                  <a:fillRect/>
                </a:stretch>
              </p:blipFill>
              <p:spPr>
                <a:xfrm>
                  <a:off x="5630440" y="2721560"/>
                  <a:ext cx="157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918DB17C-1EF5-A0E6-BE54-A846EF5B2920}"/>
                    </a:ext>
                  </a:extLst>
                </p14:cNvPr>
                <p14:cNvContentPartPr/>
                <p14:nvPr/>
              </p14:nvContentPartPr>
              <p14:xfrm>
                <a:off x="5612800" y="2662880"/>
                <a:ext cx="176400" cy="36360"/>
              </p14:xfrm>
            </p:contentPart>
          </mc:Choice>
          <mc:Fallback xmlns="">
            <p:pic>
              <p:nvPicPr>
                <p:cNvPr id="158" name="Freihand 157">
                  <a:extLst>
                    <a:ext uri="{FF2B5EF4-FFF2-40B4-BE49-F238E27FC236}">
                      <a16:creationId xmlns:a16="http://schemas.microsoft.com/office/drawing/2014/main" id="{918DB17C-1EF5-A0E6-BE54-A846EF5B2920}"/>
                    </a:ext>
                  </a:extLst>
                </p:cNvPr>
                <p:cNvPicPr/>
                <p:nvPr/>
              </p:nvPicPr>
              <p:blipFill>
                <a:blip r:embed="rId245"/>
                <a:stretch>
                  <a:fillRect/>
                </a:stretch>
              </p:blipFill>
              <p:spPr>
                <a:xfrm>
                  <a:off x="5604160" y="2653880"/>
                  <a:ext cx="194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Freihand 159">
                  <a:extLst>
                    <a:ext uri="{FF2B5EF4-FFF2-40B4-BE49-F238E27FC236}">
                      <a16:creationId xmlns:a16="http://schemas.microsoft.com/office/drawing/2014/main" id="{58C23534-8555-89D6-1FB6-E413624FF5D4}"/>
                    </a:ext>
                  </a:extLst>
                </p14:cNvPr>
                <p14:cNvContentPartPr/>
                <p14:nvPr/>
              </p14:nvContentPartPr>
              <p14:xfrm>
                <a:off x="5976760" y="2864120"/>
                <a:ext cx="130320" cy="6120"/>
              </p14:xfrm>
            </p:contentPart>
          </mc:Choice>
          <mc:Fallback xmlns="">
            <p:pic>
              <p:nvPicPr>
                <p:cNvPr id="160" name="Freihand 159">
                  <a:extLst>
                    <a:ext uri="{FF2B5EF4-FFF2-40B4-BE49-F238E27FC236}">
                      <a16:creationId xmlns:a16="http://schemas.microsoft.com/office/drawing/2014/main" id="{58C23534-8555-89D6-1FB6-E413624FF5D4}"/>
                    </a:ext>
                  </a:extLst>
                </p:cNvPr>
                <p:cNvPicPr/>
                <p:nvPr/>
              </p:nvPicPr>
              <p:blipFill>
                <a:blip r:embed="rId247"/>
                <a:stretch>
                  <a:fillRect/>
                </a:stretch>
              </p:blipFill>
              <p:spPr>
                <a:xfrm>
                  <a:off x="5968120" y="2855120"/>
                  <a:ext cx="147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1" name="Freihand 160">
                  <a:extLst>
                    <a:ext uri="{FF2B5EF4-FFF2-40B4-BE49-F238E27FC236}">
                      <a16:creationId xmlns:a16="http://schemas.microsoft.com/office/drawing/2014/main" id="{34719127-DEDB-24F7-79F5-C869CA6BCC82}"/>
                    </a:ext>
                  </a:extLst>
                </p14:cNvPr>
                <p14:cNvContentPartPr/>
                <p14:nvPr/>
              </p14:nvContentPartPr>
              <p14:xfrm>
                <a:off x="6318760" y="2732720"/>
                <a:ext cx="227160" cy="184320"/>
              </p14:xfrm>
            </p:contentPart>
          </mc:Choice>
          <mc:Fallback xmlns="">
            <p:pic>
              <p:nvPicPr>
                <p:cNvPr id="161" name="Freihand 160">
                  <a:extLst>
                    <a:ext uri="{FF2B5EF4-FFF2-40B4-BE49-F238E27FC236}">
                      <a16:creationId xmlns:a16="http://schemas.microsoft.com/office/drawing/2014/main" id="{34719127-DEDB-24F7-79F5-C869CA6BCC82}"/>
                    </a:ext>
                  </a:extLst>
                </p:cNvPr>
                <p:cNvPicPr/>
                <p:nvPr/>
              </p:nvPicPr>
              <p:blipFill>
                <a:blip r:embed="rId249"/>
                <a:stretch>
                  <a:fillRect/>
                </a:stretch>
              </p:blipFill>
              <p:spPr>
                <a:xfrm>
                  <a:off x="6309760" y="2723720"/>
                  <a:ext cx="244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354FEA75-2B6E-5F5C-E254-84CEC5F03B4E}"/>
                    </a:ext>
                  </a:extLst>
                </p14:cNvPr>
                <p14:cNvContentPartPr/>
                <p14:nvPr/>
              </p14:nvContentPartPr>
              <p14:xfrm>
                <a:off x="6671920" y="2611040"/>
                <a:ext cx="88560" cy="337320"/>
              </p14:xfrm>
            </p:contentPart>
          </mc:Choice>
          <mc:Fallback xmlns="">
            <p:pic>
              <p:nvPicPr>
                <p:cNvPr id="162" name="Freihand 161">
                  <a:extLst>
                    <a:ext uri="{FF2B5EF4-FFF2-40B4-BE49-F238E27FC236}">
                      <a16:creationId xmlns:a16="http://schemas.microsoft.com/office/drawing/2014/main" id="{354FEA75-2B6E-5F5C-E254-84CEC5F03B4E}"/>
                    </a:ext>
                  </a:extLst>
                </p:cNvPr>
                <p:cNvPicPr/>
                <p:nvPr/>
              </p:nvPicPr>
              <p:blipFill>
                <a:blip r:embed="rId251"/>
                <a:stretch>
                  <a:fillRect/>
                </a:stretch>
              </p:blipFill>
              <p:spPr>
                <a:xfrm>
                  <a:off x="6663280" y="2602400"/>
                  <a:ext cx="1062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008EE386-797A-25B4-6ACB-D8D6C12819F7}"/>
                    </a:ext>
                  </a:extLst>
                </p14:cNvPr>
                <p14:cNvContentPartPr/>
                <p14:nvPr/>
              </p14:nvContentPartPr>
              <p14:xfrm>
                <a:off x="6601720" y="2797880"/>
                <a:ext cx="127800" cy="15480"/>
              </p14:xfrm>
            </p:contentPart>
          </mc:Choice>
          <mc:Fallback xmlns="">
            <p:pic>
              <p:nvPicPr>
                <p:cNvPr id="163" name="Freihand 162">
                  <a:extLst>
                    <a:ext uri="{FF2B5EF4-FFF2-40B4-BE49-F238E27FC236}">
                      <a16:creationId xmlns:a16="http://schemas.microsoft.com/office/drawing/2014/main" id="{008EE386-797A-25B4-6ACB-D8D6C12819F7}"/>
                    </a:ext>
                  </a:extLst>
                </p:cNvPr>
                <p:cNvPicPr/>
                <p:nvPr/>
              </p:nvPicPr>
              <p:blipFill>
                <a:blip r:embed="rId253"/>
                <a:stretch>
                  <a:fillRect/>
                </a:stretch>
              </p:blipFill>
              <p:spPr>
                <a:xfrm>
                  <a:off x="6593080" y="2788880"/>
                  <a:ext cx="145440" cy="33120"/>
                </a:xfrm>
                <a:prstGeom prst="rect">
                  <a:avLst/>
                </a:prstGeom>
              </p:spPr>
            </p:pic>
          </mc:Fallback>
        </mc:AlternateContent>
      </p:grpSp>
      <p:grpSp>
        <p:nvGrpSpPr>
          <p:cNvPr id="167" name="Gruppieren 166">
            <a:extLst>
              <a:ext uri="{FF2B5EF4-FFF2-40B4-BE49-F238E27FC236}">
                <a16:creationId xmlns:a16="http://schemas.microsoft.com/office/drawing/2014/main" id="{E45A23E1-F878-DF45-1169-D106996F4F75}"/>
              </a:ext>
            </a:extLst>
          </p:cNvPr>
          <p:cNvGrpSpPr/>
          <p:nvPr/>
        </p:nvGrpSpPr>
        <p:grpSpPr>
          <a:xfrm>
            <a:off x="4105120" y="2929640"/>
            <a:ext cx="481320" cy="373320"/>
            <a:chOff x="4105120" y="2929640"/>
            <a:chExt cx="481320" cy="373320"/>
          </a:xfrm>
        </p:grpSpPr>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AE30E046-4F38-7236-0898-368C64D17C54}"/>
                    </a:ext>
                  </a:extLst>
                </p14:cNvPr>
                <p14:cNvContentPartPr/>
                <p14:nvPr/>
              </p14:nvContentPartPr>
              <p14:xfrm>
                <a:off x="4105120" y="2929640"/>
                <a:ext cx="191880" cy="373320"/>
              </p14:xfrm>
            </p:contentPart>
          </mc:Choice>
          <mc:Fallback xmlns="">
            <p:pic>
              <p:nvPicPr>
                <p:cNvPr id="165" name="Freihand 164">
                  <a:extLst>
                    <a:ext uri="{FF2B5EF4-FFF2-40B4-BE49-F238E27FC236}">
                      <a16:creationId xmlns:a16="http://schemas.microsoft.com/office/drawing/2014/main" id="{AE30E046-4F38-7236-0898-368C64D17C54}"/>
                    </a:ext>
                  </a:extLst>
                </p:cNvPr>
                <p:cNvPicPr/>
                <p:nvPr/>
              </p:nvPicPr>
              <p:blipFill>
                <a:blip r:embed="rId255"/>
                <a:stretch>
                  <a:fillRect/>
                </a:stretch>
              </p:blipFill>
              <p:spPr>
                <a:xfrm>
                  <a:off x="4096480" y="2920640"/>
                  <a:ext cx="2095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1C1F0204-5554-D9CC-BDBF-35BDAF217593}"/>
                    </a:ext>
                  </a:extLst>
                </p14:cNvPr>
                <p14:cNvContentPartPr/>
                <p14:nvPr/>
              </p14:nvContentPartPr>
              <p14:xfrm>
                <a:off x="4463320" y="2950160"/>
                <a:ext cx="123120" cy="165960"/>
              </p14:xfrm>
            </p:contentPart>
          </mc:Choice>
          <mc:Fallback xmlns="">
            <p:pic>
              <p:nvPicPr>
                <p:cNvPr id="166" name="Freihand 165">
                  <a:extLst>
                    <a:ext uri="{FF2B5EF4-FFF2-40B4-BE49-F238E27FC236}">
                      <a16:creationId xmlns:a16="http://schemas.microsoft.com/office/drawing/2014/main" id="{1C1F0204-5554-D9CC-BDBF-35BDAF217593}"/>
                    </a:ext>
                  </a:extLst>
                </p:cNvPr>
                <p:cNvPicPr/>
                <p:nvPr/>
              </p:nvPicPr>
              <p:blipFill>
                <a:blip r:embed="rId257"/>
                <a:stretch>
                  <a:fillRect/>
                </a:stretch>
              </p:blipFill>
              <p:spPr>
                <a:xfrm>
                  <a:off x="4454680" y="2941520"/>
                  <a:ext cx="140760" cy="183600"/>
                </a:xfrm>
                <a:prstGeom prst="rect">
                  <a:avLst/>
                </a:prstGeom>
              </p:spPr>
            </p:pic>
          </mc:Fallback>
        </mc:AlternateContent>
      </p:grpSp>
      <p:grpSp>
        <p:nvGrpSpPr>
          <p:cNvPr id="181" name="Gruppieren 180">
            <a:extLst>
              <a:ext uri="{FF2B5EF4-FFF2-40B4-BE49-F238E27FC236}">
                <a16:creationId xmlns:a16="http://schemas.microsoft.com/office/drawing/2014/main" id="{33CD1C0C-168B-F520-8B7F-7D8A492D8ED4}"/>
              </a:ext>
            </a:extLst>
          </p:cNvPr>
          <p:cNvGrpSpPr/>
          <p:nvPr/>
        </p:nvGrpSpPr>
        <p:grpSpPr>
          <a:xfrm>
            <a:off x="4042840" y="3317000"/>
            <a:ext cx="530640" cy="424080"/>
            <a:chOff x="4042840" y="3317000"/>
            <a:chExt cx="530640" cy="424080"/>
          </a:xfrm>
        </p:grpSpPr>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AB3EC9D5-3856-15FA-918C-F77F8BE9BDDA}"/>
                    </a:ext>
                  </a:extLst>
                </p14:cNvPr>
                <p14:cNvContentPartPr/>
                <p14:nvPr/>
              </p14:nvContentPartPr>
              <p14:xfrm>
                <a:off x="4042840" y="3512840"/>
                <a:ext cx="234720" cy="190440"/>
              </p14:xfrm>
            </p:contentPart>
          </mc:Choice>
          <mc:Fallback xmlns="">
            <p:pic>
              <p:nvPicPr>
                <p:cNvPr id="168" name="Freihand 167">
                  <a:extLst>
                    <a:ext uri="{FF2B5EF4-FFF2-40B4-BE49-F238E27FC236}">
                      <a16:creationId xmlns:a16="http://schemas.microsoft.com/office/drawing/2014/main" id="{AB3EC9D5-3856-15FA-918C-F77F8BE9BDDA}"/>
                    </a:ext>
                  </a:extLst>
                </p:cNvPr>
                <p:cNvPicPr/>
                <p:nvPr/>
              </p:nvPicPr>
              <p:blipFill>
                <a:blip r:embed="rId259"/>
                <a:stretch>
                  <a:fillRect/>
                </a:stretch>
              </p:blipFill>
              <p:spPr>
                <a:xfrm>
                  <a:off x="4034200" y="3504200"/>
                  <a:ext cx="252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 name="Freihand 168">
                  <a:extLst>
                    <a:ext uri="{FF2B5EF4-FFF2-40B4-BE49-F238E27FC236}">
                      <a16:creationId xmlns:a16="http://schemas.microsoft.com/office/drawing/2014/main" id="{655564F8-6FB4-9119-18E8-F4EDC5EDAAA5}"/>
                    </a:ext>
                  </a:extLst>
                </p14:cNvPr>
                <p14:cNvContentPartPr/>
                <p14:nvPr/>
              </p14:nvContentPartPr>
              <p14:xfrm>
                <a:off x="4483480" y="3317000"/>
                <a:ext cx="90000" cy="424080"/>
              </p14:xfrm>
            </p:contentPart>
          </mc:Choice>
          <mc:Fallback xmlns="">
            <p:pic>
              <p:nvPicPr>
                <p:cNvPr id="169" name="Freihand 168">
                  <a:extLst>
                    <a:ext uri="{FF2B5EF4-FFF2-40B4-BE49-F238E27FC236}">
                      <a16:creationId xmlns:a16="http://schemas.microsoft.com/office/drawing/2014/main" id="{655564F8-6FB4-9119-18E8-F4EDC5EDAAA5}"/>
                    </a:ext>
                  </a:extLst>
                </p:cNvPr>
                <p:cNvPicPr/>
                <p:nvPr/>
              </p:nvPicPr>
              <p:blipFill>
                <a:blip r:embed="rId261"/>
                <a:stretch>
                  <a:fillRect/>
                </a:stretch>
              </p:blipFill>
              <p:spPr>
                <a:xfrm>
                  <a:off x="4474480" y="3308360"/>
                  <a:ext cx="1076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 name="Freihand 169">
                  <a:extLst>
                    <a:ext uri="{FF2B5EF4-FFF2-40B4-BE49-F238E27FC236}">
                      <a16:creationId xmlns:a16="http://schemas.microsoft.com/office/drawing/2014/main" id="{A3807654-382E-6883-0D4D-A4A98A7CE752}"/>
                    </a:ext>
                  </a:extLst>
                </p14:cNvPr>
                <p14:cNvContentPartPr/>
                <p14:nvPr/>
              </p14:nvContentPartPr>
              <p14:xfrm>
                <a:off x="4406440" y="3555680"/>
                <a:ext cx="160560" cy="16920"/>
              </p14:xfrm>
            </p:contentPart>
          </mc:Choice>
          <mc:Fallback xmlns="">
            <p:pic>
              <p:nvPicPr>
                <p:cNvPr id="170" name="Freihand 169">
                  <a:extLst>
                    <a:ext uri="{FF2B5EF4-FFF2-40B4-BE49-F238E27FC236}">
                      <a16:creationId xmlns:a16="http://schemas.microsoft.com/office/drawing/2014/main" id="{A3807654-382E-6883-0D4D-A4A98A7CE752}"/>
                    </a:ext>
                  </a:extLst>
                </p:cNvPr>
                <p:cNvPicPr/>
                <p:nvPr/>
              </p:nvPicPr>
              <p:blipFill>
                <a:blip r:embed="rId263"/>
                <a:stretch>
                  <a:fillRect/>
                </a:stretch>
              </p:blipFill>
              <p:spPr>
                <a:xfrm>
                  <a:off x="4397800" y="3547040"/>
                  <a:ext cx="17820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171" name="Freihand 170">
                <a:extLst>
                  <a:ext uri="{FF2B5EF4-FFF2-40B4-BE49-F238E27FC236}">
                    <a16:creationId xmlns:a16="http://schemas.microsoft.com/office/drawing/2014/main" id="{FEB4B52D-4061-828F-E553-E57B4DA9A420}"/>
                  </a:ext>
                </a:extLst>
              </p14:cNvPr>
              <p14:cNvContentPartPr/>
              <p14:nvPr/>
            </p14:nvContentPartPr>
            <p14:xfrm>
              <a:off x="4869040" y="3407000"/>
              <a:ext cx="113040" cy="226080"/>
            </p14:xfrm>
          </p:contentPart>
        </mc:Choice>
        <mc:Fallback xmlns="">
          <p:pic>
            <p:nvPicPr>
              <p:cNvPr id="171" name="Freihand 170">
                <a:extLst>
                  <a:ext uri="{FF2B5EF4-FFF2-40B4-BE49-F238E27FC236}">
                    <a16:creationId xmlns:a16="http://schemas.microsoft.com/office/drawing/2014/main" id="{FEB4B52D-4061-828F-E553-E57B4DA9A420}"/>
                  </a:ext>
                </a:extLst>
              </p:cNvPr>
              <p:cNvPicPr/>
              <p:nvPr/>
            </p:nvPicPr>
            <p:blipFill>
              <a:blip r:embed="rId265"/>
              <a:stretch>
                <a:fillRect/>
              </a:stretch>
            </p:blipFill>
            <p:spPr>
              <a:xfrm>
                <a:off x="4860040" y="3398000"/>
                <a:ext cx="130680" cy="243720"/>
              </a:xfrm>
              <a:prstGeom prst="rect">
                <a:avLst/>
              </a:prstGeom>
            </p:spPr>
          </p:pic>
        </mc:Fallback>
      </mc:AlternateContent>
      <p:grpSp>
        <p:nvGrpSpPr>
          <p:cNvPr id="180" name="Gruppieren 179">
            <a:extLst>
              <a:ext uri="{FF2B5EF4-FFF2-40B4-BE49-F238E27FC236}">
                <a16:creationId xmlns:a16="http://schemas.microsoft.com/office/drawing/2014/main" id="{671CC0CF-79D8-3892-5629-FB73867AA1AE}"/>
              </a:ext>
            </a:extLst>
          </p:cNvPr>
          <p:cNvGrpSpPr/>
          <p:nvPr/>
        </p:nvGrpSpPr>
        <p:grpSpPr>
          <a:xfrm>
            <a:off x="5220040" y="3391520"/>
            <a:ext cx="419760" cy="318600"/>
            <a:chOff x="5220040" y="3391520"/>
            <a:chExt cx="419760" cy="318600"/>
          </a:xfrm>
        </p:grpSpPr>
        <mc:AlternateContent xmlns:mc="http://schemas.openxmlformats.org/markup-compatibility/2006" xmlns:p14="http://schemas.microsoft.com/office/powerpoint/2010/main">
          <mc:Choice Requires="p14">
            <p:contentPart p14:bwMode="auto" r:id="rId266">
              <p14:nvContentPartPr>
                <p14:cNvPr id="172" name="Freihand 171">
                  <a:extLst>
                    <a:ext uri="{FF2B5EF4-FFF2-40B4-BE49-F238E27FC236}">
                      <a16:creationId xmlns:a16="http://schemas.microsoft.com/office/drawing/2014/main" id="{77DE35E2-B352-ABD0-E252-1B2A471C1088}"/>
                    </a:ext>
                  </a:extLst>
                </p14:cNvPr>
                <p14:cNvContentPartPr/>
                <p14:nvPr/>
              </p14:nvContentPartPr>
              <p14:xfrm>
                <a:off x="5220040" y="3392960"/>
                <a:ext cx="181080" cy="317160"/>
              </p14:xfrm>
            </p:contentPart>
          </mc:Choice>
          <mc:Fallback xmlns="">
            <p:pic>
              <p:nvPicPr>
                <p:cNvPr id="172" name="Freihand 171">
                  <a:extLst>
                    <a:ext uri="{FF2B5EF4-FFF2-40B4-BE49-F238E27FC236}">
                      <a16:creationId xmlns:a16="http://schemas.microsoft.com/office/drawing/2014/main" id="{77DE35E2-B352-ABD0-E252-1B2A471C1088}"/>
                    </a:ext>
                  </a:extLst>
                </p:cNvPr>
                <p:cNvPicPr/>
                <p:nvPr/>
              </p:nvPicPr>
              <p:blipFill>
                <a:blip r:embed="rId267"/>
                <a:stretch>
                  <a:fillRect/>
                </a:stretch>
              </p:blipFill>
              <p:spPr>
                <a:xfrm>
                  <a:off x="5211400" y="3384320"/>
                  <a:ext cx="1987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Freihand 172">
                  <a:extLst>
                    <a:ext uri="{FF2B5EF4-FFF2-40B4-BE49-F238E27FC236}">
                      <a16:creationId xmlns:a16="http://schemas.microsoft.com/office/drawing/2014/main" id="{0C87FEFD-6181-4604-82B4-41C524E000F3}"/>
                    </a:ext>
                  </a:extLst>
                </p14:cNvPr>
                <p14:cNvContentPartPr/>
                <p14:nvPr/>
              </p14:nvContentPartPr>
              <p14:xfrm>
                <a:off x="5515960" y="3391520"/>
                <a:ext cx="123840" cy="153000"/>
              </p14:xfrm>
            </p:contentPart>
          </mc:Choice>
          <mc:Fallback xmlns="">
            <p:pic>
              <p:nvPicPr>
                <p:cNvPr id="173" name="Freihand 172">
                  <a:extLst>
                    <a:ext uri="{FF2B5EF4-FFF2-40B4-BE49-F238E27FC236}">
                      <a16:creationId xmlns:a16="http://schemas.microsoft.com/office/drawing/2014/main" id="{0C87FEFD-6181-4604-82B4-41C524E000F3}"/>
                    </a:ext>
                  </a:extLst>
                </p:cNvPr>
                <p:cNvPicPr/>
                <p:nvPr/>
              </p:nvPicPr>
              <p:blipFill>
                <a:blip r:embed="rId269"/>
                <a:stretch>
                  <a:fillRect/>
                </a:stretch>
              </p:blipFill>
              <p:spPr>
                <a:xfrm>
                  <a:off x="5507320" y="3382520"/>
                  <a:ext cx="141480" cy="170640"/>
                </a:xfrm>
                <a:prstGeom prst="rect">
                  <a:avLst/>
                </a:prstGeom>
              </p:spPr>
            </p:pic>
          </mc:Fallback>
        </mc:AlternateContent>
      </p:grpSp>
      <p:grpSp>
        <p:nvGrpSpPr>
          <p:cNvPr id="179" name="Gruppieren 178">
            <a:extLst>
              <a:ext uri="{FF2B5EF4-FFF2-40B4-BE49-F238E27FC236}">
                <a16:creationId xmlns:a16="http://schemas.microsoft.com/office/drawing/2014/main" id="{F454F1F5-07D8-EE3B-4073-0A61384B6E18}"/>
              </a:ext>
            </a:extLst>
          </p:cNvPr>
          <p:cNvGrpSpPr/>
          <p:nvPr/>
        </p:nvGrpSpPr>
        <p:grpSpPr>
          <a:xfrm>
            <a:off x="5881000" y="3164000"/>
            <a:ext cx="907200" cy="385560"/>
            <a:chOff x="5881000" y="3164000"/>
            <a:chExt cx="907200" cy="385560"/>
          </a:xfrm>
        </p:grpSpPr>
        <mc:AlternateContent xmlns:mc="http://schemas.openxmlformats.org/markup-compatibility/2006" xmlns:p14="http://schemas.microsoft.com/office/powerpoint/2010/main">
          <mc:Choice Requires="p14">
            <p:contentPart p14:bwMode="auto" r:id="rId270">
              <p14:nvContentPartPr>
                <p14:cNvPr id="174" name="Freihand 173">
                  <a:extLst>
                    <a:ext uri="{FF2B5EF4-FFF2-40B4-BE49-F238E27FC236}">
                      <a16:creationId xmlns:a16="http://schemas.microsoft.com/office/drawing/2014/main" id="{56152965-7F4A-3CFF-5745-C8C287BA39AE}"/>
                    </a:ext>
                  </a:extLst>
                </p14:cNvPr>
                <p14:cNvContentPartPr/>
                <p14:nvPr/>
              </p14:nvContentPartPr>
              <p14:xfrm>
                <a:off x="5881000" y="3434000"/>
                <a:ext cx="201600" cy="28800"/>
              </p14:xfrm>
            </p:contentPart>
          </mc:Choice>
          <mc:Fallback xmlns="">
            <p:pic>
              <p:nvPicPr>
                <p:cNvPr id="174" name="Freihand 173">
                  <a:extLst>
                    <a:ext uri="{FF2B5EF4-FFF2-40B4-BE49-F238E27FC236}">
                      <a16:creationId xmlns:a16="http://schemas.microsoft.com/office/drawing/2014/main" id="{56152965-7F4A-3CFF-5745-C8C287BA39AE}"/>
                    </a:ext>
                  </a:extLst>
                </p:cNvPr>
                <p:cNvPicPr/>
                <p:nvPr/>
              </p:nvPicPr>
              <p:blipFill>
                <a:blip r:embed="rId271"/>
                <a:stretch>
                  <a:fillRect/>
                </a:stretch>
              </p:blipFill>
              <p:spPr>
                <a:xfrm>
                  <a:off x="5872000" y="3425360"/>
                  <a:ext cx="219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Freihand 174">
                  <a:extLst>
                    <a:ext uri="{FF2B5EF4-FFF2-40B4-BE49-F238E27FC236}">
                      <a16:creationId xmlns:a16="http://schemas.microsoft.com/office/drawing/2014/main" id="{FD8F96C3-53CC-F818-0A8D-F50A735FB8FF}"/>
                    </a:ext>
                  </a:extLst>
                </p14:cNvPr>
                <p14:cNvContentPartPr/>
                <p14:nvPr/>
              </p14:nvContentPartPr>
              <p14:xfrm>
                <a:off x="5910520" y="3521120"/>
                <a:ext cx="144720" cy="12240"/>
              </p14:xfrm>
            </p:contentPart>
          </mc:Choice>
          <mc:Fallback xmlns="">
            <p:pic>
              <p:nvPicPr>
                <p:cNvPr id="175" name="Freihand 174">
                  <a:extLst>
                    <a:ext uri="{FF2B5EF4-FFF2-40B4-BE49-F238E27FC236}">
                      <a16:creationId xmlns:a16="http://schemas.microsoft.com/office/drawing/2014/main" id="{FD8F96C3-53CC-F818-0A8D-F50A735FB8FF}"/>
                    </a:ext>
                  </a:extLst>
                </p:cNvPr>
                <p:cNvPicPr/>
                <p:nvPr/>
              </p:nvPicPr>
              <p:blipFill>
                <a:blip r:embed="rId273"/>
                <a:stretch>
                  <a:fillRect/>
                </a:stretch>
              </p:blipFill>
              <p:spPr>
                <a:xfrm>
                  <a:off x="5901880" y="3512120"/>
                  <a:ext cx="162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Freihand 175">
                  <a:extLst>
                    <a:ext uri="{FF2B5EF4-FFF2-40B4-BE49-F238E27FC236}">
                      <a16:creationId xmlns:a16="http://schemas.microsoft.com/office/drawing/2014/main" id="{F7C15A22-C26C-0631-2457-6C596E68BDEB}"/>
                    </a:ext>
                  </a:extLst>
                </p14:cNvPr>
                <p14:cNvContentPartPr/>
                <p14:nvPr/>
              </p14:nvContentPartPr>
              <p14:xfrm>
                <a:off x="6242800" y="3397280"/>
                <a:ext cx="231840" cy="152280"/>
              </p14:xfrm>
            </p:contentPart>
          </mc:Choice>
          <mc:Fallback xmlns="">
            <p:pic>
              <p:nvPicPr>
                <p:cNvPr id="176" name="Freihand 175">
                  <a:extLst>
                    <a:ext uri="{FF2B5EF4-FFF2-40B4-BE49-F238E27FC236}">
                      <a16:creationId xmlns:a16="http://schemas.microsoft.com/office/drawing/2014/main" id="{F7C15A22-C26C-0631-2457-6C596E68BDEB}"/>
                    </a:ext>
                  </a:extLst>
                </p:cNvPr>
                <p:cNvPicPr/>
                <p:nvPr/>
              </p:nvPicPr>
              <p:blipFill>
                <a:blip r:embed="rId275"/>
                <a:stretch>
                  <a:fillRect/>
                </a:stretch>
              </p:blipFill>
              <p:spPr>
                <a:xfrm>
                  <a:off x="6234160" y="3388280"/>
                  <a:ext cx="249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7" name="Freihand 176">
                  <a:extLst>
                    <a:ext uri="{FF2B5EF4-FFF2-40B4-BE49-F238E27FC236}">
                      <a16:creationId xmlns:a16="http://schemas.microsoft.com/office/drawing/2014/main" id="{3505E32E-CACF-A2A6-EA34-EEE29E233C7D}"/>
                    </a:ext>
                  </a:extLst>
                </p14:cNvPr>
                <p14:cNvContentPartPr/>
                <p14:nvPr/>
              </p14:nvContentPartPr>
              <p14:xfrm>
                <a:off x="6580480" y="3248600"/>
                <a:ext cx="203760" cy="254520"/>
              </p14:xfrm>
            </p:contentPart>
          </mc:Choice>
          <mc:Fallback xmlns="">
            <p:pic>
              <p:nvPicPr>
                <p:cNvPr id="177" name="Freihand 176">
                  <a:extLst>
                    <a:ext uri="{FF2B5EF4-FFF2-40B4-BE49-F238E27FC236}">
                      <a16:creationId xmlns:a16="http://schemas.microsoft.com/office/drawing/2014/main" id="{3505E32E-CACF-A2A6-EA34-EEE29E233C7D}"/>
                    </a:ext>
                  </a:extLst>
                </p:cNvPr>
                <p:cNvPicPr/>
                <p:nvPr/>
              </p:nvPicPr>
              <p:blipFill>
                <a:blip r:embed="rId277"/>
                <a:stretch>
                  <a:fillRect/>
                </a:stretch>
              </p:blipFill>
              <p:spPr>
                <a:xfrm>
                  <a:off x="6571840" y="3239960"/>
                  <a:ext cx="2214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8" name="Freihand 177">
                  <a:extLst>
                    <a:ext uri="{FF2B5EF4-FFF2-40B4-BE49-F238E27FC236}">
                      <a16:creationId xmlns:a16="http://schemas.microsoft.com/office/drawing/2014/main" id="{1FE8955A-5254-8AA4-BCAC-01E1DA6D4DC7}"/>
                    </a:ext>
                  </a:extLst>
                </p14:cNvPr>
                <p14:cNvContentPartPr/>
                <p14:nvPr/>
              </p14:nvContentPartPr>
              <p14:xfrm>
                <a:off x="6510280" y="3164000"/>
                <a:ext cx="277920" cy="29880"/>
              </p14:xfrm>
            </p:contentPart>
          </mc:Choice>
          <mc:Fallback xmlns="">
            <p:pic>
              <p:nvPicPr>
                <p:cNvPr id="178" name="Freihand 177">
                  <a:extLst>
                    <a:ext uri="{FF2B5EF4-FFF2-40B4-BE49-F238E27FC236}">
                      <a16:creationId xmlns:a16="http://schemas.microsoft.com/office/drawing/2014/main" id="{1FE8955A-5254-8AA4-BCAC-01E1DA6D4DC7}"/>
                    </a:ext>
                  </a:extLst>
                </p:cNvPr>
                <p:cNvPicPr/>
                <p:nvPr/>
              </p:nvPicPr>
              <p:blipFill>
                <a:blip r:embed="rId279"/>
                <a:stretch>
                  <a:fillRect/>
                </a:stretch>
              </p:blipFill>
              <p:spPr>
                <a:xfrm>
                  <a:off x="6501640" y="3155360"/>
                  <a:ext cx="295560" cy="47520"/>
                </a:xfrm>
                <a:prstGeom prst="rect">
                  <a:avLst/>
                </a:prstGeom>
              </p:spPr>
            </p:pic>
          </mc:Fallback>
        </mc:AlternateContent>
      </p:grpSp>
      <p:grpSp>
        <p:nvGrpSpPr>
          <p:cNvPr id="186" name="Gruppieren 185">
            <a:extLst>
              <a:ext uri="{FF2B5EF4-FFF2-40B4-BE49-F238E27FC236}">
                <a16:creationId xmlns:a16="http://schemas.microsoft.com/office/drawing/2014/main" id="{3A430361-47D0-FF1A-A1C1-320FC22FF741}"/>
              </a:ext>
            </a:extLst>
          </p:cNvPr>
          <p:cNvGrpSpPr/>
          <p:nvPr/>
        </p:nvGrpSpPr>
        <p:grpSpPr>
          <a:xfrm>
            <a:off x="7294720" y="3132680"/>
            <a:ext cx="578880" cy="354600"/>
            <a:chOff x="7294720" y="3132680"/>
            <a:chExt cx="578880" cy="354600"/>
          </a:xfrm>
        </p:grpSpPr>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9D753DC7-798E-048D-2C45-B1D5BB95E66D}"/>
                    </a:ext>
                  </a:extLst>
                </p14:cNvPr>
                <p14:cNvContentPartPr/>
                <p14:nvPr/>
              </p14:nvContentPartPr>
              <p14:xfrm>
                <a:off x="7294720" y="3132680"/>
                <a:ext cx="34560" cy="354600"/>
              </p14:xfrm>
            </p:contentPart>
          </mc:Choice>
          <mc:Fallback xmlns="">
            <p:pic>
              <p:nvPicPr>
                <p:cNvPr id="182" name="Freihand 181">
                  <a:extLst>
                    <a:ext uri="{FF2B5EF4-FFF2-40B4-BE49-F238E27FC236}">
                      <a16:creationId xmlns:a16="http://schemas.microsoft.com/office/drawing/2014/main" id="{9D753DC7-798E-048D-2C45-B1D5BB95E66D}"/>
                    </a:ext>
                  </a:extLst>
                </p:cNvPr>
                <p:cNvPicPr/>
                <p:nvPr/>
              </p:nvPicPr>
              <p:blipFill>
                <a:blip r:embed="rId281"/>
                <a:stretch>
                  <a:fillRect/>
                </a:stretch>
              </p:blipFill>
              <p:spPr>
                <a:xfrm>
                  <a:off x="7286080" y="3123680"/>
                  <a:ext cx="522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Freihand 182">
                  <a:extLst>
                    <a:ext uri="{FF2B5EF4-FFF2-40B4-BE49-F238E27FC236}">
                      <a16:creationId xmlns:a16="http://schemas.microsoft.com/office/drawing/2014/main" id="{7C6EC981-8EDD-C046-6E68-8301ECE1D1D9}"/>
                    </a:ext>
                  </a:extLst>
                </p14:cNvPr>
                <p14:cNvContentPartPr/>
                <p14:nvPr/>
              </p14:nvContentPartPr>
              <p14:xfrm>
                <a:off x="7473280" y="3319880"/>
                <a:ext cx="360" cy="360"/>
              </p14:xfrm>
            </p:contentPart>
          </mc:Choice>
          <mc:Fallback xmlns="">
            <p:pic>
              <p:nvPicPr>
                <p:cNvPr id="183" name="Freihand 182">
                  <a:extLst>
                    <a:ext uri="{FF2B5EF4-FFF2-40B4-BE49-F238E27FC236}">
                      <a16:creationId xmlns:a16="http://schemas.microsoft.com/office/drawing/2014/main" id="{7C6EC981-8EDD-C046-6E68-8301ECE1D1D9}"/>
                    </a:ext>
                  </a:extLst>
                </p:cNvPr>
                <p:cNvPicPr/>
                <p:nvPr/>
              </p:nvPicPr>
              <p:blipFill>
                <a:blip r:embed="rId63"/>
                <a:stretch>
                  <a:fillRect/>
                </a:stretch>
              </p:blipFill>
              <p:spPr>
                <a:xfrm>
                  <a:off x="7464640" y="3311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4" name="Freihand 183">
                  <a:extLst>
                    <a:ext uri="{FF2B5EF4-FFF2-40B4-BE49-F238E27FC236}">
                      <a16:creationId xmlns:a16="http://schemas.microsoft.com/office/drawing/2014/main" id="{30A1BC5D-6FE0-8578-27AE-2D229D13858A}"/>
                    </a:ext>
                  </a:extLst>
                </p14:cNvPr>
                <p14:cNvContentPartPr/>
                <p14:nvPr/>
              </p14:nvContentPartPr>
              <p14:xfrm>
                <a:off x="7487320" y="3385400"/>
                <a:ext cx="12240" cy="26280"/>
              </p14:xfrm>
            </p:contentPart>
          </mc:Choice>
          <mc:Fallback xmlns="">
            <p:pic>
              <p:nvPicPr>
                <p:cNvPr id="184" name="Freihand 183">
                  <a:extLst>
                    <a:ext uri="{FF2B5EF4-FFF2-40B4-BE49-F238E27FC236}">
                      <a16:creationId xmlns:a16="http://schemas.microsoft.com/office/drawing/2014/main" id="{30A1BC5D-6FE0-8578-27AE-2D229D13858A}"/>
                    </a:ext>
                  </a:extLst>
                </p:cNvPr>
                <p:cNvPicPr/>
                <p:nvPr/>
              </p:nvPicPr>
              <p:blipFill>
                <a:blip r:embed="rId284"/>
                <a:stretch>
                  <a:fillRect/>
                </a:stretch>
              </p:blipFill>
              <p:spPr>
                <a:xfrm>
                  <a:off x="7478320" y="3376760"/>
                  <a:ext cx="2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AB6F9E75-1342-DC8E-9DF0-2BC93C0B0187}"/>
                    </a:ext>
                  </a:extLst>
                </p14:cNvPr>
                <p14:cNvContentPartPr/>
                <p14:nvPr/>
              </p14:nvContentPartPr>
              <p14:xfrm>
                <a:off x="7623040" y="3239600"/>
                <a:ext cx="250560" cy="192600"/>
              </p14:xfrm>
            </p:contentPart>
          </mc:Choice>
          <mc:Fallback xmlns="">
            <p:pic>
              <p:nvPicPr>
                <p:cNvPr id="185" name="Freihand 184">
                  <a:extLst>
                    <a:ext uri="{FF2B5EF4-FFF2-40B4-BE49-F238E27FC236}">
                      <a16:creationId xmlns:a16="http://schemas.microsoft.com/office/drawing/2014/main" id="{AB6F9E75-1342-DC8E-9DF0-2BC93C0B0187}"/>
                    </a:ext>
                  </a:extLst>
                </p:cNvPr>
                <p:cNvPicPr/>
                <p:nvPr/>
              </p:nvPicPr>
              <p:blipFill>
                <a:blip r:embed="rId286"/>
                <a:stretch>
                  <a:fillRect/>
                </a:stretch>
              </p:blipFill>
              <p:spPr>
                <a:xfrm>
                  <a:off x="7614040" y="3230960"/>
                  <a:ext cx="268200" cy="210240"/>
                </a:xfrm>
                <a:prstGeom prst="rect">
                  <a:avLst/>
                </a:prstGeom>
              </p:spPr>
            </p:pic>
          </mc:Fallback>
        </mc:AlternateContent>
      </p:grpSp>
      <p:grpSp>
        <p:nvGrpSpPr>
          <p:cNvPr id="194" name="Gruppieren 193">
            <a:extLst>
              <a:ext uri="{FF2B5EF4-FFF2-40B4-BE49-F238E27FC236}">
                <a16:creationId xmlns:a16="http://schemas.microsoft.com/office/drawing/2014/main" id="{CECC111F-9B94-4119-91F3-F9E8ABBFA188}"/>
              </a:ext>
            </a:extLst>
          </p:cNvPr>
          <p:cNvGrpSpPr/>
          <p:nvPr/>
        </p:nvGrpSpPr>
        <p:grpSpPr>
          <a:xfrm>
            <a:off x="4070560" y="4112600"/>
            <a:ext cx="1060200" cy="390600"/>
            <a:chOff x="4070560" y="4112600"/>
            <a:chExt cx="1060200" cy="390600"/>
          </a:xfrm>
        </p:grpSpPr>
        <mc:AlternateContent xmlns:mc="http://schemas.openxmlformats.org/markup-compatibility/2006" xmlns:p14="http://schemas.microsoft.com/office/powerpoint/2010/main">
          <mc:Choice Requires="p14">
            <p:contentPart p14:bwMode="auto" r:id="rId287">
              <p14:nvContentPartPr>
                <p14:cNvPr id="187" name="Freihand 186">
                  <a:extLst>
                    <a:ext uri="{FF2B5EF4-FFF2-40B4-BE49-F238E27FC236}">
                      <a16:creationId xmlns:a16="http://schemas.microsoft.com/office/drawing/2014/main" id="{115F9E74-3F08-3960-B263-ECF4B1A17E08}"/>
                    </a:ext>
                  </a:extLst>
                </p14:cNvPr>
                <p14:cNvContentPartPr/>
                <p14:nvPr/>
              </p14:nvContentPartPr>
              <p14:xfrm>
                <a:off x="4070560" y="4166240"/>
                <a:ext cx="211320" cy="301680"/>
              </p14:xfrm>
            </p:contentPart>
          </mc:Choice>
          <mc:Fallback xmlns="">
            <p:pic>
              <p:nvPicPr>
                <p:cNvPr id="187" name="Freihand 186">
                  <a:extLst>
                    <a:ext uri="{FF2B5EF4-FFF2-40B4-BE49-F238E27FC236}">
                      <a16:creationId xmlns:a16="http://schemas.microsoft.com/office/drawing/2014/main" id="{115F9E74-3F08-3960-B263-ECF4B1A17E08}"/>
                    </a:ext>
                  </a:extLst>
                </p:cNvPr>
                <p:cNvPicPr/>
                <p:nvPr/>
              </p:nvPicPr>
              <p:blipFill>
                <a:blip r:embed="rId288"/>
                <a:stretch>
                  <a:fillRect/>
                </a:stretch>
              </p:blipFill>
              <p:spPr>
                <a:xfrm>
                  <a:off x="4061560" y="4157240"/>
                  <a:ext cx="2289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8" name="Freihand 187">
                  <a:extLst>
                    <a:ext uri="{FF2B5EF4-FFF2-40B4-BE49-F238E27FC236}">
                      <a16:creationId xmlns:a16="http://schemas.microsoft.com/office/drawing/2014/main" id="{AE4A0490-A1B5-2493-5521-261FFF1A630E}"/>
                    </a:ext>
                  </a:extLst>
                </p14:cNvPr>
                <p14:cNvContentPartPr/>
                <p14:nvPr/>
              </p14:nvContentPartPr>
              <p14:xfrm>
                <a:off x="4417960" y="4299800"/>
                <a:ext cx="21240" cy="28800"/>
              </p14:xfrm>
            </p:contentPart>
          </mc:Choice>
          <mc:Fallback xmlns="">
            <p:pic>
              <p:nvPicPr>
                <p:cNvPr id="188" name="Freihand 187">
                  <a:extLst>
                    <a:ext uri="{FF2B5EF4-FFF2-40B4-BE49-F238E27FC236}">
                      <a16:creationId xmlns:a16="http://schemas.microsoft.com/office/drawing/2014/main" id="{AE4A0490-A1B5-2493-5521-261FFF1A630E}"/>
                    </a:ext>
                  </a:extLst>
                </p:cNvPr>
                <p:cNvPicPr/>
                <p:nvPr/>
              </p:nvPicPr>
              <p:blipFill>
                <a:blip r:embed="rId290"/>
                <a:stretch>
                  <a:fillRect/>
                </a:stretch>
              </p:blipFill>
              <p:spPr>
                <a:xfrm>
                  <a:off x="4408960" y="4291160"/>
                  <a:ext cx="38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9" name="Freihand 188">
                  <a:extLst>
                    <a:ext uri="{FF2B5EF4-FFF2-40B4-BE49-F238E27FC236}">
                      <a16:creationId xmlns:a16="http://schemas.microsoft.com/office/drawing/2014/main" id="{D032BA4D-127F-3604-0BB4-697E0465405E}"/>
                    </a:ext>
                  </a:extLst>
                </p14:cNvPr>
                <p14:cNvContentPartPr/>
                <p14:nvPr/>
              </p14:nvContentPartPr>
              <p14:xfrm>
                <a:off x="4622440" y="4115120"/>
                <a:ext cx="104040" cy="388080"/>
              </p14:xfrm>
            </p:contentPart>
          </mc:Choice>
          <mc:Fallback xmlns="">
            <p:pic>
              <p:nvPicPr>
                <p:cNvPr id="189" name="Freihand 188">
                  <a:extLst>
                    <a:ext uri="{FF2B5EF4-FFF2-40B4-BE49-F238E27FC236}">
                      <a16:creationId xmlns:a16="http://schemas.microsoft.com/office/drawing/2014/main" id="{D032BA4D-127F-3604-0BB4-697E0465405E}"/>
                    </a:ext>
                  </a:extLst>
                </p:cNvPr>
                <p:cNvPicPr/>
                <p:nvPr/>
              </p:nvPicPr>
              <p:blipFill>
                <a:blip r:embed="rId292"/>
                <a:stretch>
                  <a:fillRect/>
                </a:stretch>
              </p:blipFill>
              <p:spPr>
                <a:xfrm>
                  <a:off x="4613800" y="4106120"/>
                  <a:ext cx="1216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0" name="Freihand 189">
                  <a:extLst>
                    <a:ext uri="{FF2B5EF4-FFF2-40B4-BE49-F238E27FC236}">
                      <a16:creationId xmlns:a16="http://schemas.microsoft.com/office/drawing/2014/main" id="{156B43F4-10D5-23DC-6854-BA8CB3B6D400}"/>
                    </a:ext>
                  </a:extLst>
                </p14:cNvPr>
                <p14:cNvContentPartPr/>
                <p14:nvPr/>
              </p14:nvContentPartPr>
              <p14:xfrm>
                <a:off x="4566640" y="4308080"/>
                <a:ext cx="168840" cy="33120"/>
              </p14:xfrm>
            </p:contentPart>
          </mc:Choice>
          <mc:Fallback xmlns="">
            <p:pic>
              <p:nvPicPr>
                <p:cNvPr id="190" name="Freihand 189">
                  <a:extLst>
                    <a:ext uri="{FF2B5EF4-FFF2-40B4-BE49-F238E27FC236}">
                      <a16:creationId xmlns:a16="http://schemas.microsoft.com/office/drawing/2014/main" id="{156B43F4-10D5-23DC-6854-BA8CB3B6D400}"/>
                    </a:ext>
                  </a:extLst>
                </p:cNvPr>
                <p:cNvPicPr/>
                <p:nvPr/>
              </p:nvPicPr>
              <p:blipFill>
                <a:blip r:embed="rId294"/>
                <a:stretch>
                  <a:fillRect/>
                </a:stretch>
              </p:blipFill>
              <p:spPr>
                <a:xfrm>
                  <a:off x="4558000" y="4299440"/>
                  <a:ext cx="186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2" name="Freihand 191">
                  <a:extLst>
                    <a:ext uri="{FF2B5EF4-FFF2-40B4-BE49-F238E27FC236}">
                      <a16:creationId xmlns:a16="http://schemas.microsoft.com/office/drawing/2014/main" id="{E81A24BF-5987-ACB0-FCF5-D8C9D46C06FE}"/>
                    </a:ext>
                  </a:extLst>
                </p14:cNvPr>
                <p14:cNvContentPartPr/>
                <p14:nvPr/>
              </p14:nvContentPartPr>
              <p14:xfrm>
                <a:off x="4981000" y="4112600"/>
                <a:ext cx="43200" cy="221040"/>
              </p14:xfrm>
            </p:contentPart>
          </mc:Choice>
          <mc:Fallback xmlns="">
            <p:pic>
              <p:nvPicPr>
                <p:cNvPr id="192" name="Freihand 191">
                  <a:extLst>
                    <a:ext uri="{FF2B5EF4-FFF2-40B4-BE49-F238E27FC236}">
                      <a16:creationId xmlns:a16="http://schemas.microsoft.com/office/drawing/2014/main" id="{E81A24BF-5987-ACB0-FCF5-D8C9D46C06FE}"/>
                    </a:ext>
                  </a:extLst>
                </p:cNvPr>
                <p:cNvPicPr/>
                <p:nvPr/>
              </p:nvPicPr>
              <p:blipFill>
                <a:blip r:embed="rId296"/>
                <a:stretch>
                  <a:fillRect/>
                </a:stretch>
              </p:blipFill>
              <p:spPr>
                <a:xfrm>
                  <a:off x="4972360" y="4103600"/>
                  <a:ext cx="60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3" name="Freihand 192">
                  <a:extLst>
                    <a:ext uri="{FF2B5EF4-FFF2-40B4-BE49-F238E27FC236}">
                      <a16:creationId xmlns:a16="http://schemas.microsoft.com/office/drawing/2014/main" id="{935EF395-BEDC-92C8-F5AC-7F7353FECE63}"/>
                    </a:ext>
                  </a:extLst>
                </p14:cNvPr>
                <p14:cNvContentPartPr/>
                <p14:nvPr/>
              </p14:nvContentPartPr>
              <p14:xfrm>
                <a:off x="4911520" y="4237880"/>
                <a:ext cx="219240" cy="25920"/>
              </p14:xfrm>
            </p:contentPart>
          </mc:Choice>
          <mc:Fallback xmlns="">
            <p:pic>
              <p:nvPicPr>
                <p:cNvPr id="193" name="Freihand 192">
                  <a:extLst>
                    <a:ext uri="{FF2B5EF4-FFF2-40B4-BE49-F238E27FC236}">
                      <a16:creationId xmlns:a16="http://schemas.microsoft.com/office/drawing/2014/main" id="{935EF395-BEDC-92C8-F5AC-7F7353FECE63}"/>
                    </a:ext>
                  </a:extLst>
                </p:cNvPr>
                <p:cNvPicPr/>
                <p:nvPr/>
              </p:nvPicPr>
              <p:blipFill>
                <a:blip r:embed="rId298"/>
                <a:stretch>
                  <a:fillRect/>
                </a:stretch>
              </p:blipFill>
              <p:spPr>
                <a:xfrm>
                  <a:off x="4902880" y="4229240"/>
                  <a:ext cx="236880" cy="43560"/>
                </a:xfrm>
                <a:prstGeom prst="rect">
                  <a:avLst/>
                </a:prstGeom>
              </p:spPr>
            </p:pic>
          </mc:Fallback>
        </mc:AlternateContent>
      </p:grpSp>
      <p:grpSp>
        <p:nvGrpSpPr>
          <p:cNvPr id="201" name="Gruppieren 200">
            <a:extLst>
              <a:ext uri="{FF2B5EF4-FFF2-40B4-BE49-F238E27FC236}">
                <a16:creationId xmlns:a16="http://schemas.microsoft.com/office/drawing/2014/main" id="{A81D48C3-8A1B-EDD8-916B-04918A466CB9}"/>
              </a:ext>
            </a:extLst>
          </p:cNvPr>
          <p:cNvGrpSpPr/>
          <p:nvPr/>
        </p:nvGrpSpPr>
        <p:grpSpPr>
          <a:xfrm>
            <a:off x="5250640" y="3866720"/>
            <a:ext cx="754200" cy="852120"/>
            <a:chOff x="5250640" y="3866720"/>
            <a:chExt cx="754200" cy="852120"/>
          </a:xfrm>
        </p:grpSpPr>
        <mc:AlternateContent xmlns:mc="http://schemas.openxmlformats.org/markup-compatibility/2006" xmlns:p14="http://schemas.microsoft.com/office/powerpoint/2010/main">
          <mc:Choice Requires="p14">
            <p:contentPart p14:bwMode="auto" r:id="rId299">
              <p14:nvContentPartPr>
                <p14:cNvPr id="195" name="Freihand 194">
                  <a:extLst>
                    <a:ext uri="{FF2B5EF4-FFF2-40B4-BE49-F238E27FC236}">
                      <a16:creationId xmlns:a16="http://schemas.microsoft.com/office/drawing/2014/main" id="{D62B6450-DA94-A7A0-E87C-C8FD8A1B6E04}"/>
                    </a:ext>
                  </a:extLst>
                </p14:cNvPr>
                <p14:cNvContentPartPr/>
                <p14:nvPr/>
              </p14:nvContentPartPr>
              <p14:xfrm>
                <a:off x="5459080" y="3866720"/>
                <a:ext cx="180720" cy="212760"/>
              </p14:xfrm>
            </p:contentPart>
          </mc:Choice>
          <mc:Fallback xmlns="">
            <p:pic>
              <p:nvPicPr>
                <p:cNvPr id="195" name="Freihand 194">
                  <a:extLst>
                    <a:ext uri="{FF2B5EF4-FFF2-40B4-BE49-F238E27FC236}">
                      <a16:creationId xmlns:a16="http://schemas.microsoft.com/office/drawing/2014/main" id="{D62B6450-DA94-A7A0-E87C-C8FD8A1B6E04}"/>
                    </a:ext>
                  </a:extLst>
                </p:cNvPr>
                <p:cNvPicPr/>
                <p:nvPr/>
              </p:nvPicPr>
              <p:blipFill>
                <a:blip r:embed="rId300"/>
                <a:stretch>
                  <a:fillRect/>
                </a:stretch>
              </p:blipFill>
              <p:spPr>
                <a:xfrm>
                  <a:off x="5450080" y="3857720"/>
                  <a:ext cx="198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6" name="Freihand 195">
                  <a:extLst>
                    <a:ext uri="{FF2B5EF4-FFF2-40B4-BE49-F238E27FC236}">
                      <a16:creationId xmlns:a16="http://schemas.microsoft.com/office/drawing/2014/main" id="{8F1E51E6-D533-28E8-F445-7838D58B5070}"/>
                    </a:ext>
                  </a:extLst>
                </p14:cNvPr>
                <p14:cNvContentPartPr/>
                <p14:nvPr/>
              </p14:nvContentPartPr>
              <p14:xfrm>
                <a:off x="5250640" y="4113320"/>
                <a:ext cx="754200" cy="67680"/>
              </p14:xfrm>
            </p:contentPart>
          </mc:Choice>
          <mc:Fallback xmlns="">
            <p:pic>
              <p:nvPicPr>
                <p:cNvPr id="196" name="Freihand 195">
                  <a:extLst>
                    <a:ext uri="{FF2B5EF4-FFF2-40B4-BE49-F238E27FC236}">
                      <a16:creationId xmlns:a16="http://schemas.microsoft.com/office/drawing/2014/main" id="{8F1E51E6-D533-28E8-F445-7838D58B5070}"/>
                    </a:ext>
                  </a:extLst>
                </p:cNvPr>
                <p:cNvPicPr/>
                <p:nvPr/>
              </p:nvPicPr>
              <p:blipFill>
                <a:blip r:embed="rId302"/>
                <a:stretch>
                  <a:fillRect/>
                </a:stretch>
              </p:blipFill>
              <p:spPr>
                <a:xfrm>
                  <a:off x="5242000" y="4104320"/>
                  <a:ext cx="771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8" name="Freihand 197">
                  <a:extLst>
                    <a:ext uri="{FF2B5EF4-FFF2-40B4-BE49-F238E27FC236}">
                      <a16:creationId xmlns:a16="http://schemas.microsoft.com/office/drawing/2014/main" id="{818500BD-198A-D98A-6BDC-21B75CE5636A}"/>
                    </a:ext>
                  </a:extLst>
                </p14:cNvPr>
                <p14:cNvContentPartPr/>
                <p14:nvPr/>
              </p14:nvContentPartPr>
              <p14:xfrm>
                <a:off x="5543680" y="4280720"/>
                <a:ext cx="183960" cy="140760"/>
              </p14:xfrm>
            </p:contentPart>
          </mc:Choice>
          <mc:Fallback xmlns="">
            <p:pic>
              <p:nvPicPr>
                <p:cNvPr id="198" name="Freihand 197">
                  <a:extLst>
                    <a:ext uri="{FF2B5EF4-FFF2-40B4-BE49-F238E27FC236}">
                      <a16:creationId xmlns:a16="http://schemas.microsoft.com/office/drawing/2014/main" id="{818500BD-198A-D98A-6BDC-21B75CE5636A}"/>
                    </a:ext>
                  </a:extLst>
                </p:cNvPr>
                <p:cNvPicPr/>
                <p:nvPr/>
              </p:nvPicPr>
              <p:blipFill>
                <a:blip r:embed="rId304"/>
                <a:stretch>
                  <a:fillRect/>
                </a:stretch>
              </p:blipFill>
              <p:spPr>
                <a:xfrm>
                  <a:off x="5534680" y="4271720"/>
                  <a:ext cx="201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9" name="Freihand 198">
                  <a:extLst>
                    <a:ext uri="{FF2B5EF4-FFF2-40B4-BE49-F238E27FC236}">
                      <a16:creationId xmlns:a16="http://schemas.microsoft.com/office/drawing/2014/main" id="{A4A1E00A-5FFA-4856-D474-2B3FB3F60BB4}"/>
                    </a:ext>
                  </a:extLst>
                </p14:cNvPr>
                <p14:cNvContentPartPr/>
                <p14:nvPr/>
              </p14:nvContentPartPr>
              <p14:xfrm>
                <a:off x="5556280" y="4426160"/>
                <a:ext cx="199440" cy="58680"/>
              </p14:xfrm>
            </p:contentPart>
          </mc:Choice>
          <mc:Fallback xmlns="">
            <p:pic>
              <p:nvPicPr>
                <p:cNvPr id="199" name="Freihand 198">
                  <a:extLst>
                    <a:ext uri="{FF2B5EF4-FFF2-40B4-BE49-F238E27FC236}">
                      <a16:creationId xmlns:a16="http://schemas.microsoft.com/office/drawing/2014/main" id="{A4A1E00A-5FFA-4856-D474-2B3FB3F60BB4}"/>
                    </a:ext>
                  </a:extLst>
                </p:cNvPr>
                <p:cNvPicPr/>
                <p:nvPr/>
              </p:nvPicPr>
              <p:blipFill>
                <a:blip r:embed="rId306"/>
                <a:stretch>
                  <a:fillRect/>
                </a:stretch>
              </p:blipFill>
              <p:spPr>
                <a:xfrm>
                  <a:off x="5547280" y="4417160"/>
                  <a:ext cx="217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8140E5C4-1BB4-3762-6041-24B840968F5F}"/>
                    </a:ext>
                  </a:extLst>
                </p14:cNvPr>
                <p14:cNvContentPartPr/>
                <p14:nvPr/>
              </p14:nvContentPartPr>
              <p14:xfrm>
                <a:off x="5609920" y="4519760"/>
                <a:ext cx="146880" cy="199080"/>
              </p14:xfrm>
            </p:contentPart>
          </mc:Choice>
          <mc:Fallback xmlns="">
            <p:pic>
              <p:nvPicPr>
                <p:cNvPr id="200" name="Freihand 199">
                  <a:extLst>
                    <a:ext uri="{FF2B5EF4-FFF2-40B4-BE49-F238E27FC236}">
                      <a16:creationId xmlns:a16="http://schemas.microsoft.com/office/drawing/2014/main" id="{8140E5C4-1BB4-3762-6041-24B840968F5F}"/>
                    </a:ext>
                  </a:extLst>
                </p:cNvPr>
                <p:cNvPicPr/>
                <p:nvPr/>
              </p:nvPicPr>
              <p:blipFill>
                <a:blip r:embed="rId308"/>
                <a:stretch>
                  <a:fillRect/>
                </a:stretch>
              </p:blipFill>
              <p:spPr>
                <a:xfrm>
                  <a:off x="5600920" y="4511120"/>
                  <a:ext cx="164520" cy="216720"/>
                </a:xfrm>
                <a:prstGeom prst="rect">
                  <a:avLst/>
                </a:prstGeom>
              </p:spPr>
            </p:pic>
          </mc:Fallback>
        </mc:AlternateContent>
      </p:grpSp>
      <p:grpSp>
        <p:nvGrpSpPr>
          <p:cNvPr id="208" name="Gruppieren 207">
            <a:extLst>
              <a:ext uri="{FF2B5EF4-FFF2-40B4-BE49-F238E27FC236}">
                <a16:creationId xmlns:a16="http://schemas.microsoft.com/office/drawing/2014/main" id="{E7FF3361-86B3-92BB-2E0B-B6B623E8F114}"/>
              </a:ext>
            </a:extLst>
          </p:cNvPr>
          <p:cNvGrpSpPr/>
          <p:nvPr/>
        </p:nvGrpSpPr>
        <p:grpSpPr>
          <a:xfrm>
            <a:off x="6248560" y="3872840"/>
            <a:ext cx="1222920" cy="393480"/>
            <a:chOff x="6248560" y="3872840"/>
            <a:chExt cx="1222920" cy="393480"/>
          </a:xfrm>
        </p:grpSpPr>
        <mc:AlternateContent xmlns:mc="http://schemas.openxmlformats.org/markup-compatibility/2006" xmlns:p14="http://schemas.microsoft.com/office/powerpoint/2010/main">
          <mc:Choice Requires="p14">
            <p:contentPart p14:bwMode="auto" r:id="rId309">
              <p14:nvContentPartPr>
                <p14:cNvPr id="202" name="Freihand 201">
                  <a:extLst>
                    <a:ext uri="{FF2B5EF4-FFF2-40B4-BE49-F238E27FC236}">
                      <a16:creationId xmlns:a16="http://schemas.microsoft.com/office/drawing/2014/main" id="{1BFB2EF6-92CC-7B77-0081-F5C35E7DA8BE}"/>
                    </a:ext>
                  </a:extLst>
                </p14:cNvPr>
                <p14:cNvContentPartPr/>
                <p14:nvPr/>
              </p14:nvContentPartPr>
              <p14:xfrm>
                <a:off x="6248560" y="4116560"/>
                <a:ext cx="33840" cy="65520"/>
              </p14:xfrm>
            </p:contentPart>
          </mc:Choice>
          <mc:Fallback xmlns="">
            <p:pic>
              <p:nvPicPr>
                <p:cNvPr id="202" name="Freihand 201">
                  <a:extLst>
                    <a:ext uri="{FF2B5EF4-FFF2-40B4-BE49-F238E27FC236}">
                      <a16:creationId xmlns:a16="http://schemas.microsoft.com/office/drawing/2014/main" id="{1BFB2EF6-92CC-7B77-0081-F5C35E7DA8BE}"/>
                    </a:ext>
                  </a:extLst>
                </p:cNvPr>
                <p:cNvPicPr/>
                <p:nvPr/>
              </p:nvPicPr>
              <p:blipFill>
                <a:blip r:embed="rId310"/>
                <a:stretch>
                  <a:fillRect/>
                </a:stretch>
              </p:blipFill>
              <p:spPr>
                <a:xfrm>
                  <a:off x="6239560" y="4107920"/>
                  <a:ext cx="51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82CC51EE-EF8D-3000-CD65-4EB67929B936}"/>
                    </a:ext>
                  </a:extLst>
                </p14:cNvPr>
                <p14:cNvContentPartPr/>
                <p14:nvPr/>
              </p14:nvContentPartPr>
              <p14:xfrm>
                <a:off x="6453400" y="4077320"/>
                <a:ext cx="115920" cy="182520"/>
              </p14:xfrm>
            </p:contentPart>
          </mc:Choice>
          <mc:Fallback xmlns="">
            <p:pic>
              <p:nvPicPr>
                <p:cNvPr id="203" name="Freihand 202">
                  <a:extLst>
                    <a:ext uri="{FF2B5EF4-FFF2-40B4-BE49-F238E27FC236}">
                      <a16:creationId xmlns:a16="http://schemas.microsoft.com/office/drawing/2014/main" id="{82CC51EE-EF8D-3000-CD65-4EB67929B936}"/>
                    </a:ext>
                  </a:extLst>
                </p:cNvPr>
                <p:cNvPicPr/>
                <p:nvPr/>
              </p:nvPicPr>
              <p:blipFill>
                <a:blip r:embed="rId312"/>
                <a:stretch>
                  <a:fillRect/>
                </a:stretch>
              </p:blipFill>
              <p:spPr>
                <a:xfrm>
                  <a:off x="6444760" y="4068320"/>
                  <a:ext cx="133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4" name="Freihand 203">
                  <a:extLst>
                    <a:ext uri="{FF2B5EF4-FFF2-40B4-BE49-F238E27FC236}">
                      <a16:creationId xmlns:a16="http://schemas.microsoft.com/office/drawing/2014/main" id="{5497479F-F237-C108-8314-3C8E857FEB02}"/>
                    </a:ext>
                  </a:extLst>
                </p14:cNvPr>
                <p14:cNvContentPartPr/>
                <p14:nvPr/>
              </p14:nvContentPartPr>
              <p14:xfrm>
                <a:off x="6757960" y="4109360"/>
                <a:ext cx="188280" cy="18360"/>
              </p14:xfrm>
            </p:contentPart>
          </mc:Choice>
          <mc:Fallback xmlns="">
            <p:pic>
              <p:nvPicPr>
                <p:cNvPr id="204" name="Freihand 203">
                  <a:extLst>
                    <a:ext uri="{FF2B5EF4-FFF2-40B4-BE49-F238E27FC236}">
                      <a16:creationId xmlns:a16="http://schemas.microsoft.com/office/drawing/2014/main" id="{5497479F-F237-C108-8314-3C8E857FEB02}"/>
                    </a:ext>
                  </a:extLst>
                </p:cNvPr>
                <p:cNvPicPr/>
                <p:nvPr/>
              </p:nvPicPr>
              <p:blipFill>
                <a:blip r:embed="rId314"/>
                <a:stretch>
                  <a:fillRect/>
                </a:stretch>
              </p:blipFill>
              <p:spPr>
                <a:xfrm>
                  <a:off x="6749320" y="4100720"/>
                  <a:ext cx="205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5" name="Freihand 204">
                  <a:extLst>
                    <a:ext uri="{FF2B5EF4-FFF2-40B4-BE49-F238E27FC236}">
                      <a16:creationId xmlns:a16="http://schemas.microsoft.com/office/drawing/2014/main" id="{7E7C4F33-71C9-9E28-F53A-9BC9225B3FA1}"/>
                    </a:ext>
                  </a:extLst>
                </p14:cNvPr>
                <p14:cNvContentPartPr/>
                <p14:nvPr/>
              </p14:nvContentPartPr>
              <p14:xfrm>
                <a:off x="6743560" y="4182440"/>
                <a:ext cx="202680" cy="25560"/>
              </p14:xfrm>
            </p:contentPart>
          </mc:Choice>
          <mc:Fallback xmlns="">
            <p:pic>
              <p:nvPicPr>
                <p:cNvPr id="205" name="Freihand 204">
                  <a:extLst>
                    <a:ext uri="{FF2B5EF4-FFF2-40B4-BE49-F238E27FC236}">
                      <a16:creationId xmlns:a16="http://schemas.microsoft.com/office/drawing/2014/main" id="{7E7C4F33-71C9-9E28-F53A-9BC9225B3FA1}"/>
                    </a:ext>
                  </a:extLst>
                </p:cNvPr>
                <p:cNvPicPr/>
                <p:nvPr/>
              </p:nvPicPr>
              <p:blipFill>
                <a:blip r:embed="rId316"/>
                <a:stretch>
                  <a:fillRect/>
                </a:stretch>
              </p:blipFill>
              <p:spPr>
                <a:xfrm>
                  <a:off x="6734920" y="4173800"/>
                  <a:ext cx="220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AC06F8D9-331D-8322-D665-C481BD1B7BDB}"/>
                    </a:ext>
                  </a:extLst>
                </p14:cNvPr>
                <p14:cNvContentPartPr/>
                <p14:nvPr/>
              </p14:nvContentPartPr>
              <p14:xfrm>
                <a:off x="7156120" y="3975440"/>
                <a:ext cx="210960" cy="290880"/>
              </p14:xfrm>
            </p:contentPart>
          </mc:Choice>
          <mc:Fallback xmlns="">
            <p:pic>
              <p:nvPicPr>
                <p:cNvPr id="206" name="Freihand 205">
                  <a:extLst>
                    <a:ext uri="{FF2B5EF4-FFF2-40B4-BE49-F238E27FC236}">
                      <a16:creationId xmlns:a16="http://schemas.microsoft.com/office/drawing/2014/main" id="{AC06F8D9-331D-8322-D665-C481BD1B7BDB}"/>
                    </a:ext>
                  </a:extLst>
                </p:cNvPr>
                <p:cNvPicPr/>
                <p:nvPr/>
              </p:nvPicPr>
              <p:blipFill>
                <a:blip r:embed="rId318"/>
                <a:stretch>
                  <a:fillRect/>
                </a:stretch>
              </p:blipFill>
              <p:spPr>
                <a:xfrm>
                  <a:off x="7147480" y="3966440"/>
                  <a:ext cx="228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43036A94-DD2D-D4A8-5CE5-B95E195A1094}"/>
                    </a:ext>
                  </a:extLst>
                </p14:cNvPr>
                <p14:cNvContentPartPr/>
                <p14:nvPr/>
              </p14:nvContentPartPr>
              <p14:xfrm>
                <a:off x="7107520" y="3872840"/>
                <a:ext cx="363960" cy="34200"/>
              </p14:xfrm>
            </p:contentPart>
          </mc:Choice>
          <mc:Fallback xmlns="">
            <p:pic>
              <p:nvPicPr>
                <p:cNvPr id="207" name="Freihand 206">
                  <a:extLst>
                    <a:ext uri="{FF2B5EF4-FFF2-40B4-BE49-F238E27FC236}">
                      <a16:creationId xmlns:a16="http://schemas.microsoft.com/office/drawing/2014/main" id="{43036A94-DD2D-D4A8-5CE5-B95E195A1094}"/>
                    </a:ext>
                  </a:extLst>
                </p:cNvPr>
                <p:cNvPicPr/>
                <p:nvPr/>
              </p:nvPicPr>
              <p:blipFill>
                <a:blip r:embed="rId320"/>
                <a:stretch>
                  <a:fillRect/>
                </a:stretch>
              </p:blipFill>
              <p:spPr>
                <a:xfrm>
                  <a:off x="7098880" y="3864200"/>
                  <a:ext cx="381600" cy="51840"/>
                </a:xfrm>
                <a:prstGeom prst="rect">
                  <a:avLst/>
                </a:prstGeom>
              </p:spPr>
            </p:pic>
          </mc:Fallback>
        </mc:AlternateContent>
      </p:grpSp>
      <p:grpSp>
        <p:nvGrpSpPr>
          <p:cNvPr id="212" name="Gruppieren 211">
            <a:extLst>
              <a:ext uri="{FF2B5EF4-FFF2-40B4-BE49-F238E27FC236}">
                <a16:creationId xmlns:a16="http://schemas.microsoft.com/office/drawing/2014/main" id="{542D96B2-80F2-767D-7299-71980E79811A}"/>
              </a:ext>
            </a:extLst>
          </p:cNvPr>
          <p:cNvGrpSpPr/>
          <p:nvPr/>
        </p:nvGrpSpPr>
        <p:grpSpPr>
          <a:xfrm>
            <a:off x="7828960" y="3927200"/>
            <a:ext cx="225000" cy="487800"/>
            <a:chOff x="7828960" y="3927200"/>
            <a:chExt cx="225000" cy="487800"/>
          </a:xfrm>
        </p:grpSpPr>
        <mc:AlternateContent xmlns:mc="http://schemas.openxmlformats.org/markup-compatibility/2006" xmlns:p14="http://schemas.microsoft.com/office/powerpoint/2010/main">
          <mc:Choice Requires="p14">
            <p:contentPart p14:bwMode="auto" r:id="rId321">
              <p14:nvContentPartPr>
                <p14:cNvPr id="209" name="Freihand 208">
                  <a:extLst>
                    <a:ext uri="{FF2B5EF4-FFF2-40B4-BE49-F238E27FC236}">
                      <a16:creationId xmlns:a16="http://schemas.microsoft.com/office/drawing/2014/main" id="{7197ED68-1BDF-FA37-AAC9-0E3A92AC1B95}"/>
                    </a:ext>
                  </a:extLst>
                </p14:cNvPr>
                <p14:cNvContentPartPr/>
                <p14:nvPr/>
              </p14:nvContentPartPr>
              <p14:xfrm>
                <a:off x="7828960" y="3927200"/>
                <a:ext cx="204840" cy="138600"/>
              </p14:xfrm>
            </p:contentPart>
          </mc:Choice>
          <mc:Fallback xmlns="">
            <p:pic>
              <p:nvPicPr>
                <p:cNvPr id="209" name="Freihand 208">
                  <a:extLst>
                    <a:ext uri="{FF2B5EF4-FFF2-40B4-BE49-F238E27FC236}">
                      <a16:creationId xmlns:a16="http://schemas.microsoft.com/office/drawing/2014/main" id="{7197ED68-1BDF-FA37-AAC9-0E3A92AC1B95}"/>
                    </a:ext>
                  </a:extLst>
                </p:cNvPr>
                <p:cNvPicPr/>
                <p:nvPr/>
              </p:nvPicPr>
              <p:blipFill>
                <a:blip r:embed="rId322"/>
                <a:stretch>
                  <a:fillRect/>
                </a:stretch>
              </p:blipFill>
              <p:spPr>
                <a:xfrm>
                  <a:off x="7820320" y="3918200"/>
                  <a:ext cx="222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0" name="Freihand 209">
                  <a:extLst>
                    <a:ext uri="{FF2B5EF4-FFF2-40B4-BE49-F238E27FC236}">
                      <a16:creationId xmlns:a16="http://schemas.microsoft.com/office/drawing/2014/main" id="{2C85CA9E-ADDE-30D5-5860-430560EE0BB4}"/>
                    </a:ext>
                  </a:extLst>
                </p14:cNvPr>
                <p14:cNvContentPartPr/>
                <p14:nvPr/>
              </p14:nvContentPartPr>
              <p14:xfrm>
                <a:off x="7835440" y="4117640"/>
                <a:ext cx="218520" cy="49680"/>
              </p14:xfrm>
            </p:contentPart>
          </mc:Choice>
          <mc:Fallback xmlns="">
            <p:pic>
              <p:nvPicPr>
                <p:cNvPr id="210" name="Freihand 209">
                  <a:extLst>
                    <a:ext uri="{FF2B5EF4-FFF2-40B4-BE49-F238E27FC236}">
                      <a16:creationId xmlns:a16="http://schemas.microsoft.com/office/drawing/2014/main" id="{2C85CA9E-ADDE-30D5-5860-430560EE0BB4}"/>
                    </a:ext>
                  </a:extLst>
                </p:cNvPr>
                <p:cNvPicPr/>
                <p:nvPr/>
              </p:nvPicPr>
              <p:blipFill>
                <a:blip r:embed="rId324"/>
                <a:stretch>
                  <a:fillRect/>
                </a:stretch>
              </p:blipFill>
              <p:spPr>
                <a:xfrm>
                  <a:off x="7826440" y="4108640"/>
                  <a:ext cx="236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 name="Freihand 210">
                  <a:extLst>
                    <a:ext uri="{FF2B5EF4-FFF2-40B4-BE49-F238E27FC236}">
                      <a16:creationId xmlns:a16="http://schemas.microsoft.com/office/drawing/2014/main" id="{E273E479-272C-74C6-8EE9-56B1AD610DA6}"/>
                    </a:ext>
                  </a:extLst>
                </p14:cNvPr>
                <p14:cNvContentPartPr/>
                <p14:nvPr/>
              </p14:nvContentPartPr>
              <p14:xfrm>
                <a:off x="7901680" y="4206920"/>
                <a:ext cx="151200" cy="208080"/>
              </p14:xfrm>
            </p:contentPart>
          </mc:Choice>
          <mc:Fallback xmlns="">
            <p:pic>
              <p:nvPicPr>
                <p:cNvPr id="211" name="Freihand 210">
                  <a:extLst>
                    <a:ext uri="{FF2B5EF4-FFF2-40B4-BE49-F238E27FC236}">
                      <a16:creationId xmlns:a16="http://schemas.microsoft.com/office/drawing/2014/main" id="{E273E479-272C-74C6-8EE9-56B1AD610DA6}"/>
                    </a:ext>
                  </a:extLst>
                </p:cNvPr>
                <p:cNvPicPr/>
                <p:nvPr/>
              </p:nvPicPr>
              <p:blipFill>
                <a:blip r:embed="rId326"/>
                <a:stretch>
                  <a:fillRect/>
                </a:stretch>
              </p:blipFill>
              <p:spPr>
                <a:xfrm>
                  <a:off x="7892680" y="4197920"/>
                  <a:ext cx="168840" cy="225720"/>
                </a:xfrm>
                <a:prstGeom prst="rect">
                  <a:avLst/>
                </a:prstGeom>
              </p:spPr>
            </p:pic>
          </mc:Fallback>
        </mc:AlternateContent>
      </p:grpSp>
      <p:grpSp>
        <p:nvGrpSpPr>
          <p:cNvPr id="223" name="Gruppieren 222">
            <a:extLst>
              <a:ext uri="{FF2B5EF4-FFF2-40B4-BE49-F238E27FC236}">
                <a16:creationId xmlns:a16="http://schemas.microsoft.com/office/drawing/2014/main" id="{30026DAE-357C-8F1C-4DAE-A82256127475}"/>
              </a:ext>
            </a:extLst>
          </p:cNvPr>
          <p:cNvGrpSpPr/>
          <p:nvPr/>
        </p:nvGrpSpPr>
        <p:grpSpPr>
          <a:xfrm>
            <a:off x="8257360" y="3865640"/>
            <a:ext cx="1310400" cy="367920"/>
            <a:chOff x="8257360" y="3865640"/>
            <a:chExt cx="1310400" cy="367920"/>
          </a:xfrm>
        </p:grpSpPr>
        <mc:AlternateContent xmlns:mc="http://schemas.openxmlformats.org/markup-compatibility/2006" xmlns:p14="http://schemas.microsoft.com/office/powerpoint/2010/main">
          <mc:Choice Requires="p14">
            <p:contentPart p14:bwMode="auto" r:id="rId327">
              <p14:nvContentPartPr>
                <p14:cNvPr id="213" name="Freihand 212">
                  <a:extLst>
                    <a:ext uri="{FF2B5EF4-FFF2-40B4-BE49-F238E27FC236}">
                      <a16:creationId xmlns:a16="http://schemas.microsoft.com/office/drawing/2014/main" id="{404B3837-4D47-5523-5812-F0B932C87AA9}"/>
                    </a:ext>
                  </a:extLst>
                </p14:cNvPr>
                <p14:cNvContentPartPr/>
                <p14:nvPr/>
              </p14:nvContentPartPr>
              <p14:xfrm>
                <a:off x="8257360" y="4057160"/>
                <a:ext cx="1080" cy="2880"/>
              </p14:xfrm>
            </p:contentPart>
          </mc:Choice>
          <mc:Fallback xmlns="">
            <p:pic>
              <p:nvPicPr>
                <p:cNvPr id="213" name="Freihand 212">
                  <a:extLst>
                    <a:ext uri="{FF2B5EF4-FFF2-40B4-BE49-F238E27FC236}">
                      <a16:creationId xmlns:a16="http://schemas.microsoft.com/office/drawing/2014/main" id="{404B3837-4D47-5523-5812-F0B932C87AA9}"/>
                    </a:ext>
                  </a:extLst>
                </p:cNvPr>
                <p:cNvPicPr/>
                <p:nvPr/>
              </p:nvPicPr>
              <p:blipFill>
                <a:blip r:embed="rId63"/>
                <a:stretch>
                  <a:fillRect/>
                </a:stretch>
              </p:blipFill>
              <p:spPr>
                <a:xfrm>
                  <a:off x="8248360" y="4048160"/>
                  <a:ext cx="1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4" name="Freihand 213">
                  <a:extLst>
                    <a:ext uri="{FF2B5EF4-FFF2-40B4-BE49-F238E27FC236}">
                      <a16:creationId xmlns:a16="http://schemas.microsoft.com/office/drawing/2014/main" id="{A7317CEF-8F78-F3C8-E282-4D9B73393E2B}"/>
                    </a:ext>
                  </a:extLst>
                </p14:cNvPr>
                <p14:cNvContentPartPr/>
                <p14:nvPr/>
              </p14:nvContentPartPr>
              <p14:xfrm>
                <a:off x="8264920" y="4176320"/>
                <a:ext cx="1800" cy="2160"/>
              </p14:xfrm>
            </p:contentPart>
          </mc:Choice>
          <mc:Fallback xmlns="">
            <p:pic>
              <p:nvPicPr>
                <p:cNvPr id="214" name="Freihand 213">
                  <a:extLst>
                    <a:ext uri="{FF2B5EF4-FFF2-40B4-BE49-F238E27FC236}">
                      <a16:creationId xmlns:a16="http://schemas.microsoft.com/office/drawing/2014/main" id="{A7317CEF-8F78-F3C8-E282-4D9B73393E2B}"/>
                    </a:ext>
                  </a:extLst>
                </p:cNvPr>
                <p:cNvPicPr/>
                <p:nvPr/>
              </p:nvPicPr>
              <p:blipFill>
                <a:blip r:embed="rId63"/>
                <a:stretch>
                  <a:fillRect/>
                </a:stretch>
              </p:blipFill>
              <p:spPr>
                <a:xfrm>
                  <a:off x="8255920" y="4167320"/>
                  <a:ext cx="19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5" name="Freihand 214">
                  <a:extLst>
                    <a:ext uri="{FF2B5EF4-FFF2-40B4-BE49-F238E27FC236}">
                      <a16:creationId xmlns:a16="http://schemas.microsoft.com/office/drawing/2014/main" id="{A142EFF4-AF07-EE65-4E44-218343ACEBB9}"/>
                    </a:ext>
                  </a:extLst>
                </p14:cNvPr>
                <p14:cNvContentPartPr/>
                <p14:nvPr/>
              </p14:nvContentPartPr>
              <p14:xfrm>
                <a:off x="8471560" y="3939440"/>
                <a:ext cx="19440" cy="272880"/>
              </p14:xfrm>
            </p:contentPart>
          </mc:Choice>
          <mc:Fallback xmlns="">
            <p:pic>
              <p:nvPicPr>
                <p:cNvPr id="215" name="Freihand 214">
                  <a:extLst>
                    <a:ext uri="{FF2B5EF4-FFF2-40B4-BE49-F238E27FC236}">
                      <a16:creationId xmlns:a16="http://schemas.microsoft.com/office/drawing/2014/main" id="{A142EFF4-AF07-EE65-4E44-218343ACEBB9}"/>
                    </a:ext>
                  </a:extLst>
                </p:cNvPr>
                <p:cNvPicPr/>
                <p:nvPr/>
              </p:nvPicPr>
              <p:blipFill>
                <a:blip r:embed="rId330"/>
                <a:stretch>
                  <a:fillRect/>
                </a:stretch>
              </p:blipFill>
              <p:spPr>
                <a:xfrm>
                  <a:off x="8462920" y="3930800"/>
                  <a:ext cx="37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6" name="Freihand 215">
                  <a:extLst>
                    <a:ext uri="{FF2B5EF4-FFF2-40B4-BE49-F238E27FC236}">
                      <a16:creationId xmlns:a16="http://schemas.microsoft.com/office/drawing/2014/main" id="{FB56360B-01B6-7C15-C623-958D75ADF43E}"/>
                    </a:ext>
                  </a:extLst>
                </p14:cNvPr>
                <p14:cNvContentPartPr/>
                <p14:nvPr/>
              </p14:nvContentPartPr>
              <p14:xfrm>
                <a:off x="8412160" y="3930800"/>
                <a:ext cx="190440" cy="240480"/>
              </p14:xfrm>
            </p:contentPart>
          </mc:Choice>
          <mc:Fallback xmlns="">
            <p:pic>
              <p:nvPicPr>
                <p:cNvPr id="216" name="Freihand 215">
                  <a:extLst>
                    <a:ext uri="{FF2B5EF4-FFF2-40B4-BE49-F238E27FC236}">
                      <a16:creationId xmlns:a16="http://schemas.microsoft.com/office/drawing/2014/main" id="{FB56360B-01B6-7C15-C623-958D75ADF43E}"/>
                    </a:ext>
                  </a:extLst>
                </p:cNvPr>
                <p:cNvPicPr/>
                <p:nvPr/>
              </p:nvPicPr>
              <p:blipFill>
                <a:blip r:embed="rId332"/>
                <a:stretch>
                  <a:fillRect/>
                </a:stretch>
              </p:blipFill>
              <p:spPr>
                <a:xfrm>
                  <a:off x="8403520" y="3921800"/>
                  <a:ext cx="208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7" name="Freihand 216">
                  <a:extLst>
                    <a:ext uri="{FF2B5EF4-FFF2-40B4-BE49-F238E27FC236}">
                      <a16:creationId xmlns:a16="http://schemas.microsoft.com/office/drawing/2014/main" id="{37289B72-D63A-EFA9-2C77-AFE1DC3D2D7F}"/>
                    </a:ext>
                  </a:extLst>
                </p14:cNvPr>
                <p14:cNvContentPartPr/>
                <p14:nvPr/>
              </p14:nvContentPartPr>
              <p14:xfrm>
                <a:off x="8686120" y="3979760"/>
                <a:ext cx="96840" cy="180720"/>
              </p14:xfrm>
            </p:contentPart>
          </mc:Choice>
          <mc:Fallback xmlns="">
            <p:pic>
              <p:nvPicPr>
                <p:cNvPr id="217" name="Freihand 216">
                  <a:extLst>
                    <a:ext uri="{FF2B5EF4-FFF2-40B4-BE49-F238E27FC236}">
                      <a16:creationId xmlns:a16="http://schemas.microsoft.com/office/drawing/2014/main" id="{37289B72-D63A-EFA9-2C77-AFE1DC3D2D7F}"/>
                    </a:ext>
                  </a:extLst>
                </p:cNvPr>
                <p:cNvPicPr/>
                <p:nvPr/>
              </p:nvPicPr>
              <p:blipFill>
                <a:blip r:embed="rId334"/>
                <a:stretch>
                  <a:fillRect/>
                </a:stretch>
              </p:blipFill>
              <p:spPr>
                <a:xfrm>
                  <a:off x="8677480" y="3971120"/>
                  <a:ext cx="114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8" name="Freihand 217">
                  <a:extLst>
                    <a:ext uri="{FF2B5EF4-FFF2-40B4-BE49-F238E27FC236}">
                      <a16:creationId xmlns:a16="http://schemas.microsoft.com/office/drawing/2014/main" id="{85641DEA-EE98-E15A-B73C-C75C6008519D}"/>
                    </a:ext>
                  </a:extLst>
                </p14:cNvPr>
                <p14:cNvContentPartPr/>
                <p14:nvPr/>
              </p14:nvContentPartPr>
              <p14:xfrm>
                <a:off x="8831920" y="4004600"/>
                <a:ext cx="88560" cy="201960"/>
              </p14:xfrm>
            </p:contentPart>
          </mc:Choice>
          <mc:Fallback xmlns="">
            <p:pic>
              <p:nvPicPr>
                <p:cNvPr id="218" name="Freihand 217">
                  <a:extLst>
                    <a:ext uri="{FF2B5EF4-FFF2-40B4-BE49-F238E27FC236}">
                      <a16:creationId xmlns:a16="http://schemas.microsoft.com/office/drawing/2014/main" id="{85641DEA-EE98-E15A-B73C-C75C6008519D}"/>
                    </a:ext>
                  </a:extLst>
                </p:cNvPr>
                <p:cNvPicPr/>
                <p:nvPr/>
              </p:nvPicPr>
              <p:blipFill>
                <a:blip r:embed="rId336"/>
                <a:stretch>
                  <a:fillRect/>
                </a:stretch>
              </p:blipFill>
              <p:spPr>
                <a:xfrm>
                  <a:off x="8822920" y="3995960"/>
                  <a:ext cx="106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9" name="Freihand 218">
                  <a:extLst>
                    <a:ext uri="{FF2B5EF4-FFF2-40B4-BE49-F238E27FC236}">
                      <a16:creationId xmlns:a16="http://schemas.microsoft.com/office/drawing/2014/main" id="{433D6571-F2B5-25FF-4C64-32AB79389AE1}"/>
                    </a:ext>
                  </a:extLst>
                </p14:cNvPr>
                <p14:cNvContentPartPr/>
                <p14:nvPr/>
              </p14:nvContentPartPr>
              <p14:xfrm>
                <a:off x="8971600" y="3869960"/>
                <a:ext cx="37080" cy="337680"/>
              </p14:xfrm>
            </p:contentPart>
          </mc:Choice>
          <mc:Fallback xmlns="">
            <p:pic>
              <p:nvPicPr>
                <p:cNvPr id="219" name="Freihand 218">
                  <a:extLst>
                    <a:ext uri="{FF2B5EF4-FFF2-40B4-BE49-F238E27FC236}">
                      <a16:creationId xmlns:a16="http://schemas.microsoft.com/office/drawing/2014/main" id="{433D6571-F2B5-25FF-4C64-32AB79389AE1}"/>
                    </a:ext>
                  </a:extLst>
                </p:cNvPr>
                <p:cNvPicPr/>
                <p:nvPr/>
              </p:nvPicPr>
              <p:blipFill>
                <a:blip r:embed="rId338"/>
                <a:stretch>
                  <a:fillRect/>
                </a:stretch>
              </p:blipFill>
              <p:spPr>
                <a:xfrm>
                  <a:off x="8962960" y="3860960"/>
                  <a:ext cx="547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0" name="Freihand 219">
                  <a:extLst>
                    <a:ext uri="{FF2B5EF4-FFF2-40B4-BE49-F238E27FC236}">
                      <a16:creationId xmlns:a16="http://schemas.microsoft.com/office/drawing/2014/main" id="{0511459F-1155-8CF8-53D7-2F895409581D}"/>
                    </a:ext>
                  </a:extLst>
                </p14:cNvPr>
                <p14:cNvContentPartPr/>
                <p14:nvPr/>
              </p14:nvContentPartPr>
              <p14:xfrm>
                <a:off x="9081760" y="3865640"/>
                <a:ext cx="23040" cy="294480"/>
              </p14:xfrm>
            </p:contentPart>
          </mc:Choice>
          <mc:Fallback xmlns="">
            <p:pic>
              <p:nvPicPr>
                <p:cNvPr id="220" name="Freihand 219">
                  <a:extLst>
                    <a:ext uri="{FF2B5EF4-FFF2-40B4-BE49-F238E27FC236}">
                      <a16:creationId xmlns:a16="http://schemas.microsoft.com/office/drawing/2014/main" id="{0511459F-1155-8CF8-53D7-2F895409581D}"/>
                    </a:ext>
                  </a:extLst>
                </p:cNvPr>
                <p:cNvPicPr/>
                <p:nvPr/>
              </p:nvPicPr>
              <p:blipFill>
                <a:blip r:embed="rId340"/>
                <a:stretch>
                  <a:fillRect/>
                </a:stretch>
              </p:blipFill>
              <p:spPr>
                <a:xfrm>
                  <a:off x="9072760" y="3856640"/>
                  <a:ext cx="406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1" name="Freihand 220">
                  <a:extLst>
                    <a:ext uri="{FF2B5EF4-FFF2-40B4-BE49-F238E27FC236}">
                      <a16:creationId xmlns:a16="http://schemas.microsoft.com/office/drawing/2014/main" id="{94238512-D7B4-2C2D-70C5-1DC5C179E991}"/>
                    </a:ext>
                  </a:extLst>
                </p14:cNvPr>
                <p14:cNvContentPartPr/>
                <p14:nvPr/>
              </p14:nvContentPartPr>
              <p14:xfrm>
                <a:off x="9175720" y="4024400"/>
                <a:ext cx="64440" cy="153360"/>
              </p14:xfrm>
            </p:contentPart>
          </mc:Choice>
          <mc:Fallback xmlns="">
            <p:pic>
              <p:nvPicPr>
                <p:cNvPr id="221" name="Freihand 220">
                  <a:extLst>
                    <a:ext uri="{FF2B5EF4-FFF2-40B4-BE49-F238E27FC236}">
                      <a16:creationId xmlns:a16="http://schemas.microsoft.com/office/drawing/2014/main" id="{94238512-D7B4-2C2D-70C5-1DC5C179E991}"/>
                    </a:ext>
                  </a:extLst>
                </p:cNvPr>
                <p:cNvPicPr/>
                <p:nvPr/>
              </p:nvPicPr>
              <p:blipFill>
                <a:blip r:embed="rId342"/>
                <a:stretch>
                  <a:fillRect/>
                </a:stretch>
              </p:blipFill>
              <p:spPr>
                <a:xfrm>
                  <a:off x="9166720" y="4015400"/>
                  <a:ext cx="82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2" name="Freihand 221">
                  <a:extLst>
                    <a:ext uri="{FF2B5EF4-FFF2-40B4-BE49-F238E27FC236}">
                      <a16:creationId xmlns:a16="http://schemas.microsoft.com/office/drawing/2014/main" id="{78B6B538-C8AA-B574-05F1-178227CC2D34}"/>
                    </a:ext>
                  </a:extLst>
                </p14:cNvPr>
                <p14:cNvContentPartPr/>
                <p14:nvPr/>
              </p14:nvContentPartPr>
              <p14:xfrm>
                <a:off x="9303160" y="3900200"/>
                <a:ext cx="264600" cy="333360"/>
              </p14:xfrm>
            </p:contentPart>
          </mc:Choice>
          <mc:Fallback xmlns="">
            <p:pic>
              <p:nvPicPr>
                <p:cNvPr id="222" name="Freihand 221">
                  <a:extLst>
                    <a:ext uri="{FF2B5EF4-FFF2-40B4-BE49-F238E27FC236}">
                      <a16:creationId xmlns:a16="http://schemas.microsoft.com/office/drawing/2014/main" id="{78B6B538-C8AA-B574-05F1-178227CC2D34}"/>
                    </a:ext>
                  </a:extLst>
                </p:cNvPr>
                <p:cNvPicPr/>
                <p:nvPr/>
              </p:nvPicPr>
              <p:blipFill>
                <a:blip r:embed="rId344"/>
                <a:stretch>
                  <a:fillRect/>
                </a:stretch>
              </p:blipFill>
              <p:spPr>
                <a:xfrm>
                  <a:off x="9294160" y="3891200"/>
                  <a:ext cx="282240" cy="351000"/>
                </a:xfrm>
                <a:prstGeom prst="rect">
                  <a:avLst/>
                </a:prstGeom>
              </p:spPr>
            </p:pic>
          </mc:Fallback>
        </mc:AlternateContent>
      </p:grpSp>
      <p:grpSp>
        <p:nvGrpSpPr>
          <p:cNvPr id="235" name="Gruppieren 234">
            <a:extLst>
              <a:ext uri="{FF2B5EF4-FFF2-40B4-BE49-F238E27FC236}">
                <a16:creationId xmlns:a16="http://schemas.microsoft.com/office/drawing/2014/main" id="{D01E3CEB-031D-2CB5-D2FC-3B22C6A376BF}"/>
              </a:ext>
            </a:extLst>
          </p:cNvPr>
          <p:cNvGrpSpPr/>
          <p:nvPr/>
        </p:nvGrpSpPr>
        <p:grpSpPr>
          <a:xfrm>
            <a:off x="604480" y="4175600"/>
            <a:ext cx="2154240" cy="453240"/>
            <a:chOff x="604480" y="4175600"/>
            <a:chExt cx="2154240" cy="453240"/>
          </a:xfrm>
        </p:grpSpPr>
        <mc:AlternateContent xmlns:mc="http://schemas.openxmlformats.org/markup-compatibility/2006" xmlns:p14="http://schemas.microsoft.com/office/powerpoint/2010/main">
          <mc:Choice Requires="p14">
            <p:contentPart p14:bwMode="auto" r:id="rId345">
              <p14:nvContentPartPr>
                <p14:cNvPr id="224" name="Freihand 223">
                  <a:extLst>
                    <a:ext uri="{FF2B5EF4-FFF2-40B4-BE49-F238E27FC236}">
                      <a16:creationId xmlns:a16="http://schemas.microsoft.com/office/drawing/2014/main" id="{EE44C70F-3290-0740-326C-B0D3DC95AD4B}"/>
                    </a:ext>
                  </a:extLst>
                </p14:cNvPr>
                <p14:cNvContentPartPr/>
                <p14:nvPr/>
              </p14:nvContentPartPr>
              <p14:xfrm>
                <a:off x="604480" y="4426520"/>
                <a:ext cx="294120" cy="160920"/>
              </p14:xfrm>
            </p:contentPart>
          </mc:Choice>
          <mc:Fallback xmlns="">
            <p:pic>
              <p:nvPicPr>
                <p:cNvPr id="224" name="Freihand 223">
                  <a:extLst>
                    <a:ext uri="{FF2B5EF4-FFF2-40B4-BE49-F238E27FC236}">
                      <a16:creationId xmlns:a16="http://schemas.microsoft.com/office/drawing/2014/main" id="{EE44C70F-3290-0740-326C-B0D3DC95AD4B}"/>
                    </a:ext>
                  </a:extLst>
                </p:cNvPr>
                <p:cNvPicPr/>
                <p:nvPr/>
              </p:nvPicPr>
              <p:blipFill>
                <a:blip r:embed="rId346"/>
                <a:stretch>
                  <a:fillRect/>
                </a:stretch>
              </p:blipFill>
              <p:spPr>
                <a:xfrm>
                  <a:off x="595480" y="4417880"/>
                  <a:ext cx="311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5" name="Freihand 224">
                  <a:extLst>
                    <a:ext uri="{FF2B5EF4-FFF2-40B4-BE49-F238E27FC236}">
                      <a16:creationId xmlns:a16="http://schemas.microsoft.com/office/drawing/2014/main" id="{846956B8-105B-5266-1803-03EFE3DE1430}"/>
                    </a:ext>
                  </a:extLst>
                </p14:cNvPr>
                <p14:cNvContentPartPr/>
                <p14:nvPr/>
              </p14:nvContentPartPr>
              <p14:xfrm>
                <a:off x="950080" y="4423640"/>
                <a:ext cx="167400" cy="181440"/>
              </p14:xfrm>
            </p:contentPart>
          </mc:Choice>
          <mc:Fallback xmlns="">
            <p:pic>
              <p:nvPicPr>
                <p:cNvPr id="225" name="Freihand 224">
                  <a:extLst>
                    <a:ext uri="{FF2B5EF4-FFF2-40B4-BE49-F238E27FC236}">
                      <a16:creationId xmlns:a16="http://schemas.microsoft.com/office/drawing/2014/main" id="{846956B8-105B-5266-1803-03EFE3DE1430}"/>
                    </a:ext>
                  </a:extLst>
                </p:cNvPr>
                <p:cNvPicPr/>
                <p:nvPr/>
              </p:nvPicPr>
              <p:blipFill>
                <a:blip r:embed="rId348"/>
                <a:stretch>
                  <a:fillRect/>
                </a:stretch>
              </p:blipFill>
              <p:spPr>
                <a:xfrm>
                  <a:off x="941440" y="4415000"/>
                  <a:ext cx="185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6" name="Freihand 225">
                  <a:extLst>
                    <a:ext uri="{FF2B5EF4-FFF2-40B4-BE49-F238E27FC236}">
                      <a16:creationId xmlns:a16="http://schemas.microsoft.com/office/drawing/2014/main" id="{B2166CDB-F94F-078F-E39A-BAE26922F8BD}"/>
                    </a:ext>
                  </a:extLst>
                </p14:cNvPr>
                <p14:cNvContentPartPr/>
                <p14:nvPr/>
              </p14:nvContentPartPr>
              <p14:xfrm>
                <a:off x="1205680" y="4412840"/>
                <a:ext cx="111600" cy="216000"/>
              </p14:xfrm>
            </p:contentPart>
          </mc:Choice>
          <mc:Fallback xmlns="">
            <p:pic>
              <p:nvPicPr>
                <p:cNvPr id="226" name="Freihand 225">
                  <a:extLst>
                    <a:ext uri="{FF2B5EF4-FFF2-40B4-BE49-F238E27FC236}">
                      <a16:creationId xmlns:a16="http://schemas.microsoft.com/office/drawing/2014/main" id="{B2166CDB-F94F-078F-E39A-BAE26922F8BD}"/>
                    </a:ext>
                  </a:extLst>
                </p:cNvPr>
                <p:cNvPicPr/>
                <p:nvPr/>
              </p:nvPicPr>
              <p:blipFill>
                <a:blip r:embed="rId350"/>
                <a:stretch>
                  <a:fillRect/>
                </a:stretch>
              </p:blipFill>
              <p:spPr>
                <a:xfrm>
                  <a:off x="1196680" y="4403840"/>
                  <a:ext cx="129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7" name="Freihand 226">
                  <a:extLst>
                    <a:ext uri="{FF2B5EF4-FFF2-40B4-BE49-F238E27FC236}">
                      <a16:creationId xmlns:a16="http://schemas.microsoft.com/office/drawing/2014/main" id="{0559C208-CF0E-EE1E-53D0-B7BFB9306AB5}"/>
                    </a:ext>
                  </a:extLst>
                </p14:cNvPr>
                <p14:cNvContentPartPr/>
                <p14:nvPr/>
              </p14:nvContentPartPr>
              <p14:xfrm>
                <a:off x="1197040" y="4434080"/>
                <a:ext cx="120240" cy="129600"/>
              </p14:xfrm>
            </p:contentPart>
          </mc:Choice>
          <mc:Fallback xmlns="">
            <p:pic>
              <p:nvPicPr>
                <p:cNvPr id="227" name="Freihand 226">
                  <a:extLst>
                    <a:ext uri="{FF2B5EF4-FFF2-40B4-BE49-F238E27FC236}">
                      <a16:creationId xmlns:a16="http://schemas.microsoft.com/office/drawing/2014/main" id="{0559C208-CF0E-EE1E-53D0-B7BFB9306AB5}"/>
                    </a:ext>
                  </a:extLst>
                </p:cNvPr>
                <p:cNvPicPr/>
                <p:nvPr/>
              </p:nvPicPr>
              <p:blipFill>
                <a:blip r:embed="rId352"/>
                <a:stretch>
                  <a:fillRect/>
                </a:stretch>
              </p:blipFill>
              <p:spPr>
                <a:xfrm>
                  <a:off x="1188400" y="4425440"/>
                  <a:ext cx="137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8" name="Freihand 227">
                  <a:extLst>
                    <a:ext uri="{FF2B5EF4-FFF2-40B4-BE49-F238E27FC236}">
                      <a16:creationId xmlns:a16="http://schemas.microsoft.com/office/drawing/2014/main" id="{F0F89F80-A4E0-1D2F-B8EB-65EEF9F331CD}"/>
                    </a:ext>
                  </a:extLst>
                </p14:cNvPr>
                <p14:cNvContentPartPr/>
                <p14:nvPr/>
              </p14:nvContentPartPr>
              <p14:xfrm>
                <a:off x="1490800" y="4394480"/>
                <a:ext cx="172080" cy="174960"/>
              </p14:xfrm>
            </p:contentPart>
          </mc:Choice>
          <mc:Fallback xmlns="">
            <p:pic>
              <p:nvPicPr>
                <p:cNvPr id="228" name="Freihand 227">
                  <a:extLst>
                    <a:ext uri="{FF2B5EF4-FFF2-40B4-BE49-F238E27FC236}">
                      <a16:creationId xmlns:a16="http://schemas.microsoft.com/office/drawing/2014/main" id="{F0F89F80-A4E0-1D2F-B8EB-65EEF9F331CD}"/>
                    </a:ext>
                  </a:extLst>
                </p:cNvPr>
                <p:cNvPicPr/>
                <p:nvPr/>
              </p:nvPicPr>
              <p:blipFill>
                <a:blip r:embed="rId354"/>
                <a:stretch>
                  <a:fillRect/>
                </a:stretch>
              </p:blipFill>
              <p:spPr>
                <a:xfrm>
                  <a:off x="1481800" y="4385480"/>
                  <a:ext cx="18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9" name="Freihand 228">
                  <a:extLst>
                    <a:ext uri="{FF2B5EF4-FFF2-40B4-BE49-F238E27FC236}">
                      <a16:creationId xmlns:a16="http://schemas.microsoft.com/office/drawing/2014/main" id="{73AA553F-A64A-9018-5023-0EC6E93DF7EF}"/>
                    </a:ext>
                  </a:extLst>
                </p14:cNvPr>
                <p14:cNvContentPartPr/>
                <p14:nvPr/>
              </p14:nvContentPartPr>
              <p14:xfrm>
                <a:off x="1741000" y="4236800"/>
                <a:ext cx="94680" cy="374760"/>
              </p14:xfrm>
            </p:contentPart>
          </mc:Choice>
          <mc:Fallback xmlns="">
            <p:pic>
              <p:nvPicPr>
                <p:cNvPr id="229" name="Freihand 228">
                  <a:extLst>
                    <a:ext uri="{FF2B5EF4-FFF2-40B4-BE49-F238E27FC236}">
                      <a16:creationId xmlns:a16="http://schemas.microsoft.com/office/drawing/2014/main" id="{73AA553F-A64A-9018-5023-0EC6E93DF7EF}"/>
                    </a:ext>
                  </a:extLst>
                </p:cNvPr>
                <p:cNvPicPr/>
                <p:nvPr/>
              </p:nvPicPr>
              <p:blipFill>
                <a:blip r:embed="rId356"/>
                <a:stretch>
                  <a:fillRect/>
                </a:stretch>
              </p:blipFill>
              <p:spPr>
                <a:xfrm>
                  <a:off x="1732000" y="4228160"/>
                  <a:ext cx="1123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Freihand 229">
                  <a:extLst>
                    <a:ext uri="{FF2B5EF4-FFF2-40B4-BE49-F238E27FC236}">
                      <a16:creationId xmlns:a16="http://schemas.microsoft.com/office/drawing/2014/main" id="{9E24785A-56DC-EAF2-EBA2-68BB0694281B}"/>
                    </a:ext>
                  </a:extLst>
                </p14:cNvPr>
                <p14:cNvContentPartPr/>
                <p14:nvPr/>
              </p14:nvContentPartPr>
              <p14:xfrm>
                <a:off x="2043400" y="4267040"/>
                <a:ext cx="77400" cy="286920"/>
              </p14:xfrm>
            </p:contentPart>
          </mc:Choice>
          <mc:Fallback xmlns="">
            <p:pic>
              <p:nvPicPr>
                <p:cNvPr id="230" name="Freihand 229">
                  <a:extLst>
                    <a:ext uri="{FF2B5EF4-FFF2-40B4-BE49-F238E27FC236}">
                      <a16:creationId xmlns:a16="http://schemas.microsoft.com/office/drawing/2014/main" id="{9E24785A-56DC-EAF2-EBA2-68BB0694281B}"/>
                    </a:ext>
                  </a:extLst>
                </p:cNvPr>
                <p:cNvPicPr/>
                <p:nvPr/>
              </p:nvPicPr>
              <p:blipFill>
                <a:blip r:embed="rId358"/>
                <a:stretch>
                  <a:fillRect/>
                </a:stretch>
              </p:blipFill>
              <p:spPr>
                <a:xfrm>
                  <a:off x="2034400" y="4258040"/>
                  <a:ext cx="950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1" name="Freihand 230">
                  <a:extLst>
                    <a:ext uri="{FF2B5EF4-FFF2-40B4-BE49-F238E27FC236}">
                      <a16:creationId xmlns:a16="http://schemas.microsoft.com/office/drawing/2014/main" id="{C1FFEC7A-3500-6901-46E7-602B102DF1A4}"/>
                    </a:ext>
                  </a:extLst>
                </p14:cNvPr>
                <p14:cNvContentPartPr/>
                <p14:nvPr/>
              </p14:nvContentPartPr>
              <p14:xfrm>
                <a:off x="2001280" y="4406000"/>
                <a:ext cx="146160" cy="24480"/>
              </p14:xfrm>
            </p:contentPart>
          </mc:Choice>
          <mc:Fallback xmlns="">
            <p:pic>
              <p:nvPicPr>
                <p:cNvPr id="231" name="Freihand 230">
                  <a:extLst>
                    <a:ext uri="{FF2B5EF4-FFF2-40B4-BE49-F238E27FC236}">
                      <a16:creationId xmlns:a16="http://schemas.microsoft.com/office/drawing/2014/main" id="{C1FFEC7A-3500-6901-46E7-602B102DF1A4}"/>
                    </a:ext>
                  </a:extLst>
                </p:cNvPr>
                <p:cNvPicPr/>
                <p:nvPr/>
              </p:nvPicPr>
              <p:blipFill>
                <a:blip r:embed="rId360"/>
                <a:stretch>
                  <a:fillRect/>
                </a:stretch>
              </p:blipFill>
              <p:spPr>
                <a:xfrm>
                  <a:off x="1992280" y="4397000"/>
                  <a:ext cx="163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E268D539-11AC-0B51-5483-612B1BEA29B9}"/>
                    </a:ext>
                  </a:extLst>
                </p14:cNvPr>
                <p14:cNvContentPartPr/>
                <p14:nvPr/>
              </p14:nvContentPartPr>
              <p14:xfrm>
                <a:off x="2266600" y="4444880"/>
                <a:ext cx="12960" cy="162360"/>
              </p14:xfrm>
            </p:contentPart>
          </mc:Choice>
          <mc:Fallback xmlns="">
            <p:pic>
              <p:nvPicPr>
                <p:cNvPr id="232" name="Freihand 231">
                  <a:extLst>
                    <a:ext uri="{FF2B5EF4-FFF2-40B4-BE49-F238E27FC236}">
                      <a16:creationId xmlns:a16="http://schemas.microsoft.com/office/drawing/2014/main" id="{E268D539-11AC-0B51-5483-612B1BEA29B9}"/>
                    </a:ext>
                  </a:extLst>
                </p:cNvPr>
                <p:cNvPicPr/>
                <p:nvPr/>
              </p:nvPicPr>
              <p:blipFill>
                <a:blip r:embed="rId362"/>
                <a:stretch>
                  <a:fillRect/>
                </a:stretch>
              </p:blipFill>
              <p:spPr>
                <a:xfrm>
                  <a:off x="2257960" y="4436240"/>
                  <a:ext cx="30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3" name="Freihand 232">
                  <a:extLst>
                    <a:ext uri="{FF2B5EF4-FFF2-40B4-BE49-F238E27FC236}">
                      <a16:creationId xmlns:a16="http://schemas.microsoft.com/office/drawing/2014/main" id="{8C222560-918C-5AC4-5A23-61523FD4381D}"/>
                    </a:ext>
                  </a:extLst>
                </p14:cNvPr>
                <p14:cNvContentPartPr/>
                <p14:nvPr/>
              </p14:nvContentPartPr>
              <p14:xfrm>
                <a:off x="2429680" y="4336880"/>
                <a:ext cx="123480" cy="176400"/>
              </p14:xfrm>
            </p:contentPart>
          </mc:Choice>
          <mc:Fallback xmlns="">
            <p:pic>
              <p:nvPicPr>
                <p:cNvPr id="233" name="Freihand 232">
                  <a:extLst>
                    <a:ext uri="{FF2B5EF4-FFF2-40B4-BE49-F238E27FC236}">
                      <a16:creationId xmlns:a16="http://schemas.microsoft.com/office/drawing/2014/main" id="{8C222560-918C-5AC4-5A23-61523FD4381D}"/>
                    </a:ext>
                  </a:extLst>
                </p:cNvPr>
                <p:cNvPicPr/>
                <p:nvPr/>
              </p:nvPicPr>
              <p:blipFill>
                <a:blip r:embed="rId364"/>
                <a:stretch>
                  <a:fillRect/>
                </a:stretch>
              </p:blipFill>
              <p:spPr>
                <a:xfrm>
                  <a:off x="2421040" y="4328240"/>
                  <a:ext cx="141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4" name="Freihand 233">
                  <a:extLst>
                    <a:ext uri="{FF2B5EF4-FFF2-40B4-BE49-F238E27FC236}">
                      <a16:creationId xmlns:a16="http://schemas.microsoft.com/office/drawing/2014/main" id="{A3C96943-E9BD-28B1-BC93-1EE8551B0BF4}"/>
                    </a:ext>
                  </a:extLst>
                </p14:cNvPr>
                <p14:cNvContentPartPr/>
                <p14:nvPr/>
              </p14:nvContentPartPr>
              <p14:xfrm>
                <a:off x="2645320" y="4175600"/>
                <a:ext cx="113400" cy="385200"/>
              </p14:xfrm>
            </p:contentPart>
          </mc:Choice>
          <mc:Fallback xmlns="">
            <p:pic>
              <p:nvPicPr>
                <p:cNvPr id="234" name="Freihand 233">
                  <a:extLst>
                    <a:ext uri="{FF2B5EF4-FFF2-40B4-BE49-F238E27FC236}">
                      <a16:creationId xmlns:a16="http://schemas.microsoft.com/office/drawing/2014/main" id="{A3C96943-E9BD-28B1-BC93-1EE8551B0BF4}"/>
                    </a:ext>
                  </a:extLst>
                </p:cNvPr>
                <p:cNvPicPr/>
                <p:nvPr/>
              </p:nvPicPr>
              <p:blipFill>
                <a:blip r:embed="rId366"/>
                <a:stretch>
                  <a:fillRect/>
                </a:stretch>
              </p:blipFill>
              <p:spPr>
                <a:xfrm>
                  <a:off x="2636320" y="4166960"/>
                  <a:ext cx="131040" cy="402840"/>
                </a:xfrm>
                <a:prstGeom prst="rect">
                  <a:avLst/>
                </a:prstGeom>
              </p:spPr>
            </p:pic>
          </mc:Fallback>
        </mc:AlternateContent>
      </p:grpSp>
      <p:grpSp>
        <p:nvGrpSpPr>
          <p:cNvPr id="240" name="Gruppieren 239">
            <a:extLst>
              <a:ext uri="{FF2B5EF4-FFF2-40B4-BE49-F238E27FC236}">
                <a16:creationId xmlns:a16="http://schemas.microsoft.com/office/drawing/2014/main" id="{60BCA348-A946-6ECA-2F81-E196E9B74667}"/>
              </a:ext>
            </a:extLst>
          </p:cNvPr>
          <p:cNvGrpSpPr/>
          <p:nvPr/>
        </p:nvGrpSpPr>
        <p:grpSpPr>
          <a:xfrm>
            <a:off x="3319960" y="4155800"/>
            <a:ext cx="542880" cy="357120"/>
            <a:chOff x="3319960" y="4155800"/>
            <a:chExt cx="542880" cy="357120"/>
          </a:xfrm>
        </p:grpSpPr>
        <mc:AlternateContent xmlns:mc="http://schemas.openxmlformats.org/markup-compatibility/2006" xmlns:p14="http://schemas.microsoft.com/office/powerpoint/2010/main">
          <mc:Choice Requires="p14">
            <p:contentPart p14:bwMode="auto" r:id="rId367">
              <p14:nvContentPartPr>
                <p14:cNvPr id="236" name="Freihand 235">
                  <a:extLst>
                    <a:ext uri="{FF2B5EF4-FFF2-40B4-BE49-F238E27FC236}">
                      <a16:creationId xmlns:a16="http://schemas.microsoft.com/office/drawing/2014/main" id="{2FF82964-0D42-AD41-E038-1D8C486E2145}"/>
                    </a:ext>
                  </a:extLst>
                </p14:cNvPr>
                <p14:cNvContentPartPr/>
                <p14:nvPr/>
              </p14:nvContentPartPr>
              <p14:xfrm>
                <a:off x="3319960" y="4215920"/>
                <a:ext cx="33840" cy="297000"/>
              </p14:xfrm>
            </p:contentPart>
          </mc:Choice>
          <mc:Fallback xmlns="">
            <p:pic>
              <p:nvPicPr>
                <p:cNvPr id="236" name="Freihand 235">
                  <a:extLst>
                    <a:ext uri="{FF2B5EF4-FFF2-40B4-BE49-F238E27FC236}">
                      <a16:creationId xmlns:a16="http://schemas.microsoft.com/office/drawing/2014/main" id="{2FF82964-0D42-AD41-E038-1D8C486E2145}"/>
                    </a:ext>
                  </a:extLst>
                </p:cNvPr>
                <p:cNvPicPr/>
                <p:nvPr/>
              </p:nvPicPr>
              <p:blipFill>
                <a:blip r:embed="rId368"/>
                <a:stretch>
                  <a:fillRect/>
                </a:stretch>
              </p:blipFill>
              <p:spPr>
                <a:xfrm>
                  <a:off x="3310960" y="4207280"/>
                  <a:ext cx="514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7" name="Freihand 236">
                  <a:extLst>
                    <a:ext uri="{FF2B5EF4-FFF2-40B4-BE49-F238E27FC236}">
                      <a16:creationId xmlns:a16="http://schemas.microsoft.com/office/drawing/2014/main" id="{151305C3-60E4-56BA-BD45-18248A995C83}"/>
                    </a:ext>
                  </a:extLst>
                </p14:cNvPr>
                <p14:cNvContentPartPr/>
                <p14:nvPr/>
              </p14:nvContentPartPr>
              <p14:xfrm>
                <a:off x="3353440" y="4202600"/>
                <a:ext cx="186480" cy="205200"/>
              </p14:xfrm>
            </p:contentPart>
          </mc:Choice>
          <mc:Fallback xmlns="">
            <p:pic>
              <p:nvPicPr>
                <p:cNvPr id="237" name="Freihand 236">
                  <a:extLst>
                    <a:ext uri="{FF2B5EF4-FFF2-40B4-BE49-F238E27FC236}">
                      <a16:creationId xmlns:a16="http://schemas.microsoft.com/office/drawing/2014/main" id="{151305C3-60E4-56BA-BD45-18248A995C83}"/>
                    </a:ext>
                  </a:extLst>
                </p:cNvPr>
                <p:cNvPicPr/>
                <p:nvPr/>
              </p:nvPicPr>
              <p:blipFill>
                <a:blip r:embed="rId370"/>
                <a:stretch>
                  <a:fillRect/>
                </a:stretch>
              </p:blipFill>
              <p:spPr>
                <a:xfrm>
                  <a:off x="3344440" y="4193960"/>
                  <a:ext cx="204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8" name="Freihand 237">
                  <a:extLst>
                    <a:ext uri="{FF2B5EF4-FFF2-40B4-BE49-F238E27FC236}">
                      <a16:creationId xmlns:a16="http://schemas.microsoft.com/office/drawing/2014/main" id="{EA63AFD3-3F75-82A7-3DA2-53B14A2E8438}"/>
                    </a:ext>
                  </a:extLst>
                </p14:cNvPr>
                <p14:cNvContentPartPr/>
                <p14:nvPr/>
              </p14:nvContentPartPr>
              <p14:xfrm>
                <a:off x="3670600" y="4184960"/>
                <a:ext cx="25920" cy="222840"/>
              </p14:xfrm>
            </p:contentPart>
          </mc:Choice>
          <mc:Fallback xmlns="">
            <p:pic>
              <p:nvPicPr>
                <p:cNvPr id="238" name="Freihand 237">
                  <a:extLst>
                    <a:ext uri="{FF2B5EF4-FFF2-40B4-BE49-F238E27FC236}">
                      <a16:creationId xmlns:a16="http://schemas.microsoft.com/office/drawing/2014/main" id="{EA63AFD3-3F75-82A7-3DA2-53B14A2E8438}"/>
                    </a:ext>
                  </a:extLst>
                </p:cNvPr>
                <p:cNvPicPr/>
                <p:nvPr/>
              </p:nvPicPr>
              <p:blipFill>
                <a:blip r:embed="rId372"/>
                <a:stretch>
                  <a:fillRect/>
                </a:stretch>
              </p:blipFill>
              <p:spPr>
                <a:xfrm>
                  <a:off x="3661600" y="4176320"/>
                  <a:ext cx="43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9" name="Freihand 238">
                  <a:extLst>
                    <a:ext uri="{FF2B5EF4-FFF2-40B4-BE49-F238E27FC236}">
                      <a16:creationId xmlns:a16="http://schemas.microsoft.com/office/drawing/2014/main" id="{2E927277-E7D2-1890-C1CD-F4D4F1955625}"/>
                    </a:ext>
                  </a:extLst>
                </p14:cNvPr>
                <p14:cNvContentPartPr/>
                <p14:nvPr/>
              </p14:nvContentPartPr>
              <p14:xfrm>
                <a:off x="3607960" y="4155800"/>
                <a:ext cx="254880" cy="333360"/>
              </p14:xfrm>
            </p:contentPart>
          </mc:Choice>
          <mc:Fallback xmlns="">
            <p:pic>
              <p:nvPicPr>
                <p:cNvPr id="239" name="Freihand 238">
                  <a:extLst>
                    <a:ext uri="{FF2B5EF4-FFF2-40B4-BE49-F238E27FC236}">
                      <a16:creationId xmlns:a16="http://schemas.microsoft.com/office/drawing/2014/main" id="{2E927277-E7D2-1890-C1CD-F4D4F1955625}"/>
                    </a:ext>
                  </a:extLst>
                </p:cNvPr>
                <p:cNvPicPr/>
                <p:nvPr/>
              </p:nvPicPr>
              <p:blipFill>
                <a:blip r:embed="rId374"/>
                <a:stretch>
                  <a:fillRect/>
                </a:stretch>
              </p:blipFill>
              <p:spPr>
                <a:xfrm>
                  <a:off x="3599320" y="4147160"/>
                  <a:ext cx="272520" cy="351000"/>
                </a:xfrm>
                <a:prstGeom prst="rect">
                  <a:avLst/>
                </a:prstGeom>
              </p:spPr>
            </p:pic>
          </mc:Fallback>
        </mc:AlternateContent>
      </p:grpSp>
      <p:grpSp>
        <p:nvGrpSpPr>
          <p:cNvPr id="243" name="Gruppieren 242">
            <a:extLst>
              <a:ext uri="{FF2B5EF4-FFF2-40B4-BE49-F238E27FC236}">
                <a16:creationId xmlns:a16="http://schemas.microsoft.com/office/drawing/2014/main" id="{F49AF66C-CD40-B069-D3F9-03F244CA41DA}"/>
              </a:ext>
            </a:extLst>
          </p:cNvPr>
          <p:cNvGrpSpPr/>
          <p:nvPr/>
        </p:nvGrpSpPr>
        <p:grpSpPr>
          <a:xfrm>
            <a:off x="720760" y="5236880"/>
            <a:ext cx="416880" cy="176040"/>
            <a:chOff x="720760" y="5236880"/>
            <a:chExt cx="416880" cy="176040"/>
          </a:xfrm>
        </p:grpSpPr>
        <mc:AlternateContent xmlns:mc="http://schemas.openxmlformats.org/markup-compatibility/2006" xmlns:p14="http://schemas.microsoft.com/office/powerpoint/2010/main">
          <mc:Choice Requires="p14">
            <p:contentPart p14:bwMode="auto" r:id="rId375">
              <p14:nvContentPartPr>
                <p14:cNvPr id="241" name="Freihand 240">
                  <a:extLst>
                    <a:ext uri="{FF2B5EF4-FFF2-40B4-BE49-F238E27FC236}">
                      <a16:creationId xmlns:a16="http://schemas.microsoft.com/office/drawing/2014/main" id="{F00E2E02-7EBD-C51B-2277-A7C0B08605C6}"/>
                    </a:ext>
                  </a:extLst>
                </p14:cNvPr>
                <p14:cNvContentPartPr/>
                <p14:nvPr/>
              </p14:nvContentPartPr>
              <p14:xfrm>
                <a:off x="720760" y="5251640"/>
                <a:ext cx="264960" cy="161280"/>
              </p14:xfrm>
            </p:contentPart>
          </mc:Choice>
          <mc:Fallback xmlns="">
            <p:pic>
              <p:nvPicPr>
                <p:cNvPr id="241" name="Freihand 240">
                  <a:extLst>
                    <a:ext uri="{FF2B5EF4-FFF2-40B4-BE49-F238E27FC236}">
                      <a16:creationId xmlns:a16="http://schemas.microsoft.com/office/drawing/2014/main" id="{F00E2E02-7EBD-C51B-2277-A7C0B08605C6}"/>
                    </a:ext>
                  </a:extLst>
                </p:cNvPr>
                <p:cNvPicPr/>
                <p:nvPr/>
              </p:nvPicPr>
              <p:blipFill>
                <a:blip r:embed="rId376"/>
                <a:stretch>
                  <a:fillRect/>
                </a:stretch>
              </p:blipFill>
              <p:spPr>
                <a:xfrm>
                  <a:off x="711760" y="5242640"/>
                  <a:ext cx="282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2" name="Freihand 241">
                  <a:extLst>
                    <a:ext uri="{FF2B5EF4-FFF2-40B4-BE49-F238E27FC236}">
                      <a16:creationId xmlns:a16="http://schemas.microsoft.com/office/drawing/2014/main" id="{D67DCC2A-EA99-8DD9-EB47-438CF6833ACA}"/>
                    </a:ext>
                  </a:extLst>
                </p14:cNvPr>
                <p14:cNvContentPartPr/>
                <p14:nvPr/>
              </p14:nvContentPartPr>
              <p14:xfrm>
                <a:off x="1050880" y="5236880"/>
                <a:ext cx="86760" cy="115560"/>
              </p14:xfrm>
            </p:contentPart>
          </mc:Choice>
          <mc:Fallback xmlns="">
            <p:pic>
              <p:nvPicPr>
                <p:cNvPr id="242" name="Freihand 241">
                  <a:extLst>
                    <a:ext uri="{FF2B5EF4-FFF2-40B4-BE49-F238E27FC236}">
                      <a16:creationId xmlns:a16="http://schemas.microsoft.com/office/drawing/2014/main" id="{D67DCC2A-EA99-8DD9-EB47-438CF6833ACA}"/>
                    </a:ext>
                  </a:extLst>
                </p:cNvPr>
                <p:cNvPicPr/>
                <p:nvPr/>
              </p:nvPicPr>
              <p:blipFill>
                <a:blip r:embed="rId378"/>
                <a:stretch>
                  <a:fillRect/>
                </a:stretch>
              </p:blipFill>
              <p:spPr>
                <a:xfrm>
                  <a:off x="1042240" y="5228240"/>
                  <a:ext cx="104400" cy="133200"/>
                </a:xfrm>
                <a:prstGeom prst="rect">
                  <a:avLst/>
                </a:prstGeom>
              </p:spPr>
            </p:pic>
          </mc:Fallback>
        </mc:AlternateContent>
      </p:grpSp>
      <p:grpSp>
        <p:nvGrpSpPr>
          <p:cNvPr id="263" name="Gruppieren 262">
            <a:extLst>
              <a:ext uri="{FF2B5EF4-FFF2-40B4-BE49-F238E27FC236}">
                <a16:creationId xmlns:a16="http://schemas.microsoft.com/office/drawing/2014/main" id="{BEF32FE9-6E13-D9B7-B1B8-814C0C24722A}"/>
              </a:ext>
            </a:extLst>
          </p:cNvPr>
          <p:cNvGrpSpPr/>
          <p:nvPr/>
        </p:nvGrpSpPr>
        <p:grpSpPr>
          <a:xfrm>
            <a:off x="3405640" y="5010800"/>
            <a:ext cx="520200" cy="315000"/>
            <a:chOff x="3405640" y="5010800"/>
            <a:chExt cx="520200" cy="315000"/>
          </a:xfrm>
        </p:grpSpPr>
        <mc:AlternateContent xmlns:mc="http://schemas.openxmlformats.org/markup-compatibility/2006" xmlns:p14="http://schemas.microsoft.com/office/powerpoint/2010/main">
          <mc:Choice Requires="p14">
            <p:contentPart p14:bwMode="auto" r:id="rId379">
              <p14:nvContentPartPr>
                <p14:cNvPr id="259" name="Freihand 258">
                  <a:extLst>
                    <a:ext uri="{FF2B5EF4-FFF2-40B4-BE49-F238E27FC236}">
                      <a16:creationId xmlns:a16="http://schemas.microsoft.com/office/drawing/2014/main" id="{AAFFD669-8555-2DC2-E843-DD3D17F1ABA1}"/>
                    </a:ext>
                  </a:extLst>
                </p14:cNvPr>
                <p14:cNvContentPartPr/>
                <p14:nvPr/>
              </p14:nvContentPartPr>
              <p14:xfrm>
                <a:off x="3405640" y="5063000"/>
                <a:ext cx="41400" cy="249840"/>
              </p14:xfrm>
            </p:contentPart>
          </mc:Choice>
          <mc:Fallback xmlns="">
            <p:pic>
              <p:nvPicPr>
                <p:cNvPr id="259" name="Freihand 258">
                  <a:extLst>
                    <a:ext uri="{FF2B5EF4-FFF2-40B4-BE49-F238E27FC236}">
                      <a16:creationId xmlns:a16="http://schemas.microsoft.com/office/drawing/2014/main" id="{AAFFD669-8555-2DC2-E843-DD3D17F1ABA1}"/>
                    </a:ext>
                  </a:extLst>
                </p:cNvPr>
                <p:cNvPicPr/>
                <p:nvPr/>
              </p:nvPicPr>
              <p:blipFill>
                <a:blip r:embed="rId380"/>
                <a:stretch>
                  <a:fillRect/>
                </a:stretch>
              </p:blipFill>
              <p:spPr>
                <a:xfrm>
                  <a:off x="3399520" y="5056880"/>
                  <a:ext cx="536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0" name="Freihand 259">
                  <a:extLst>
                    <a:ext uri="{FF2B5EF4-FFF2-40B4-BE49-F238E27FC236}">
                      <a16:creationId xmlns:a16="http://schemas.microsoft.com/office/drawing/2014/main" id="{F45DAB36-3F6F-C1ED-198B-3699E63D33E9}"/>
                    </a:ext>
                  </a:extLst>
                </p14:cNvPr>
                <p14:cNvContentPartPr/>
                <p14:nvPr/>
              </p14:nvContentPartPr>
              <p14:xfrm>
                <a:off x="3462880" y="5019440"/>
                <a:ext cx="154800" cy="274320"/>
              </p14:xfrm>
            </p:contentPart>
          </mc:Choice>
          <mc:Fallback xmlns="">
            <p:pic>
              <p:nvPicPr>
                <p:cNvPr id="260" name="Freihand 259">
                  <a:extLst>
                    <a:ext uri="{FF2B5EF4-FFF2-40B4-BE49-F238E27FC236}">
                      <a16:creationId xmlns:a16="http://schemas.microsoft.com/office/drawing/2014/main" id="{F45DAB36-3F6F-C1ED-198B-3699E63D33E9}"/>
                    </a:ext>
                  </a:extLst>
                </p:cNvPr>
                <p:cNvPicPr/>
                <p:nvPr/>
              </p:nvPicPr>
              <p:blipFill>
                <a:blip r:embed="rId382"/>
                <a:stretch>
                  <a:fillRect/>
                </a:stretch>
              </p:blipFill>
              <p:spPr>
                <a:xfrm>
                  <a:off x="3456760" y="5013320"/>
                  <a:ext cx="1670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1" name="Freihand 260">
                  <a:extLst>
                    <a:ext uri="{FF2B5EF4-FFF2-40B4-BE49-F238E27FC236}">
                      <a16:creationId xmlns:a16="http://schemas.microsoft.com/office/drawing/2014/main" id="{7326A696-6A47-54E1-79A6-7EB90CB0A99F}"/>
                    </a:ext>
                  </a:extLst>
                </p14:cNvPr>
                <p14:cNvContentPartPr/>
                <p14:nvPr/>
              </p14:nvContentPartPr>
              <p14:xfrm>
                <a:off x="3742960" y="5046080"/>
                <a:ext cx="22320" cy="239400"/>
              </p14:xfrm>
            </p:contentPart>
          </mc:Choice>
          <mc:Fallback xmlns="">
            <p:pic>
              <p:nvPicPr>
                <p:cNvPr id="261" name="Freihand 260">
                  <a:extLst>
                    <a:ext uri="{FF2B5EF4-FFF2-40B4-BE49-F238E27FC236}">
                      <a16:creationId xmlns:a16="http://schemas.microsoft.com/office/drawing/2014/main" id="{7326A696-6A47-54E1-79A6-7EB90CB0A99F}"/>
                    </a:ext>
                  </a:extLst>
                </p:cNvPr>
                <p:cNvPicPr/>
                <p:nvPr/>
              </p:nvPicPr>
              <p:blipFill>
                <a:blip r:embed="rId384"/>
                <a:stretch>
                  <a:fillRect/>
                </a:stretch>
              </p:blipFill>
              <p:spPr>
                <a:xfrm>
                  <a:off x="3736840" y="5039960"/>
                  <a:ext cx="345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2" name="Freihand 261">
                  <a:extLst>
                    <a:ext uri="{FF2B5EF4-FFF2-40B4-BE49-F238E27FC236}">
                      <a16:creationId xmlns:a16="http://schemas.microsoft.com/office/drawing/2014/main" id="{617316ED-079E-D123-BFA9-B6588BA1577E}"/>
                    </a:ext>
                  </a:extLst>
                </p14:cNvPr>
                <p14:cNvContentPartPr/>
                <p14:nvPr/>
              </p14:nvContentPartPr>
              <p14:xfrm>
                <a:off x="3684280" y="5010800"/>
                <a:ext cx="241560" cy="315000"/>
              </p14:xfrm>
            </p:contentPart>
          </mc:Choice>
          <mc:Fallback xmlns="">
            <p:pic>
              <p:nvPicPr>
                <p:cNvPr id="262" name="Freihand 261">
                  <a:extLst>
                    <a:ext uri="{FF2B5EF4-FFF2-40B4-BE49-F238E27FC236}">
                      <a16:creationId xmlns:a16="http://schemas.microsoft.com/office/drawing/2014/main" id="{617316ED-079E-D123-BFA9-B6588BA1577E}"/>
                    </a:ext>
                  </a:extLst>
                </p:cNvPr>
                <p:cNvPicPr/>
                <p:nvPr/>
              </p:nvPicPr>
              <p:blipFill>
                <a:blip r:embed="rId386"/>
                <a:stretch>
                  <a:fillRect/>
                </a:stretch>
              </p:blipFill>
              <p:spPr>
                <a:xfrm>
                  <a:off x="3678160" y="5004680"/>
                  <a:ext cx="253800" cy="327240"/>
                </a:xfrm>
                <a:prstGeom prst="rect">
                  <a:avLst/>
                </a:prstGeom>
              </p:spPr>
            </p:pic>
          </mc:Fallback>
        </mc:AlternateContent>
      </p:grpSp>
      <p:grpSp>
        <p:nvGrpSpPr>
          <p:cNvPr id="284" name="Gruppieren 283">
            <a:extLst>
              <a:ext uri="{FF2B5EF4-FFF2-40B4-BE49-F238E27FC236}">
                <a16:creationId xmlns:a16="http://schemas.microsoft.com/office/drawing/2014/main" id="{9971A57B-BDFA-21A6-6E45-469DA25CB35C}"/>
              </a:ext>
            </a:extLst>
          </p:cNvPr>
          <p:cNvGrpSpPr/>
          <p:nvPr/>
        </p:nvGrpSpPr>
        <p:grpSpPr>
          <a:xfrm>
            <a:off x="4269640" y="5037080"/>
            <a:ext cx="622080" cy="376200"/>
            <a:chOff x="4269640" y="5037080"/>
            <a:chExt cx="622080" cy="376200"/>
          </a:xfrm>
        </p:grpSpPr>
        <mc:AlternateContent xmlns:mc="http://schemas.openxmlformats.org/markup-compatibility/2006" xmlns:p14="http://schemas.microsoft.com/office/powerpoint/2010/main">
          <mc:Choice Requires="p14">
            <p:contentPart p14:bwMode="auto" r:id="rId387">
              <p14:nvContentPartPr>
                <p14:cNvPr id="265" name="Freihand 264">
                  <a:extLst>
                    <a:ext uri="{FF2B5EF4-FFF2-40B4-BE49-F238E27FC236}">
                      <a16:creationId xmlns:a16="http://schemas.microsoft.com/office/drawing/2014/main" id="{EA0AC9E0-DD24-388E-C4CD-3C4D26949AB7}"/>
                    </a:ext>
                  </a:extLst>
                </p14:cNvPr>
                <p14:cNvContentPartPr/>
                <p14:nvPr/>
              </p14:nvContentPartPr>
              <p14:xfrm>
                <a:off x="4269640" y="5050760"/>
                <a:ext cx="135360" cy="286200"/>
              </p14:xfrm>
            </p:contentPart>
          </mc:Choice>
          <mc:Fallback xmlns="">
            <p:pic>
              <p:nvPicPr>
                <p:cNvPr id="265" name="Freihand 264">
                  <a:extLst>
                    <a:ext uri="{FF2B5EF4-FFF2-40B4-BE49-F238E27FC236}">
                      <a16:creationId xmlns:a16="http://schemas.microsoft.com/office/drawing/2014/main" id="{EA0AC9E0-DD24-388E-C4CD-3C4D26949AB7}"/>
                    </a:ext>
                  </a:extLst>
                </p:cNvPr>
                <p:cNvPicPr/>
                <p:nvPr/>
              </p:nvPicPr>
              <p:blipFill>
                <a:blip r:embed="rId388"/>
                <a:stretch>
                  <a:fillRect/>
                </a:stretch>
              </p:blipFill>
              <p:spPr>
                <a:xfrm>
                  <a:off x="4263520" y="5044640"/>
                  <a:ext cx="147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6" name="Freihand 265">
                  <a:extLst>
                    <a:ext uri="{FF2B5EF4-FFF2-40B4-BE49-F238E27FC236}">
                      <a16:creationId xmlns:a16="http://schemas.microsoft.com/office/drawing/2014/main" id="{7B634E4F-BA96-7F9A-80EA-E425C89ED65B}"/>
                    </a:ext>
                  </a:extLst>
                </p14:cNvPr>
                <p14:cNvContentPartPr/>
                <p14:nvPr/>
              </p14:nvContentPartPr>
              <p14:xfrm>
                <a:off x="4412920" y="5223560"/>
                <a:ext cx="73800" cy="189720"/>
              </p14:xfrm>
            </p:contentPart>
          </mc:Choice>
          <mc:Fallback xmlns="">
            <p:pic>
              <p:nvPicPr>
                <p:cNvPr id="266" name="Freihand 265">
                  <a:extLst>
                    <a:ext uri="{FF2B5EF4-FFF2-40B4-BE49-F238E27FC236}">
                      <a16:creationId xmlns:a16="http://schemas.microsoft.com/office/drawing/2014/main" id="{7B634E4F-BA96-7F9A-80EA-E425C89ED65B}"/>
                    </a:ext>
                  </a:extLst>
                </p:cNvPr>
                <p:cNvPicPr/>
                <p:nvPr/>
              </p:nvPicPr>
              <p:blipFill>
                <a:blip r:embed="rId390"/>
                <a:stretch>
                  <a:fillRect/>
                </a:stretch>
              </p:blipFill>
              <p:spPr>
                <a:xfrm>
                  <a:off x="4406800" y="5217440"/>
                  <a:ext cx="8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8" name="Freihand 267">
                  <a:extLst>
                    <a:ext uri="{FF2B5EF4-FFF2-40B4-BE49-F238E27FC236}">
                      <a16:creationId xmlns:a16="http://schemas.microsoft.com/office/drawing/2014/main" id="{43245174-4F06-36A1-2190-0E0739BD1DB8}"/>
                    </a:ext>
                  </a:extLst>
                </p14:cNvPr>
                <p14:cNvContentPartPr/>
                <p14:nvPr/>
              </p14:nvContentPartPr>
              <p14:xfrm>
                <a:off x="4595080" y="5037080"/>
                <a:ext cx="148680" cy="259200"/>
              </p14:xfrm>
            </p:contentPart>
          </mc:Choice>
          <mc:Fallback xmlns="">
            <p:pic>
              <p:nvPicPr>
                <p:cNvPr id="268" name="Freihand 267">
                  <a:extLst>
                    <a:ext uri="{FF2B5EF4-FFF2-40B4-BE49-F238E27FC236}">
                      <a16:creationId xmlns:a16="http://schemas.microsoft.com/office/drawing/2014/main" id="{43245174-4F06-36A1-2190-0E0739BD1DB8}"/>
                    </a:ext>
                  </a:extLst>
                </p:cNvPr>
                <p:cNvPicPr/>
                <p:nvPr/>
              </p:nvPicPr>
              <p:blipFill>
                <a:blip r:embed="rId392"/>
                <a:stretch>
                  <a:fillRect/>
                </a:stretch>
              </p:blipFill>
              <p:spPr>
                <a:xfrm>
                  <a:off x="4588960" y="5030960"/>
                  <a:ext cx="1609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9" name="Freihand 268">
                  <a:extLst>
                    <a:ext uri="{FF2B5EF4-FFF2-40B4-BE49-F238E27FC236}">
                      <a16:creationId xmlns:a16="http://schemas.microsoft.com/office/drawing/2014/main" id="{647A9054-FCC7-0F83-3F08-690E266DC21B}"/>
                    </a:ext>
                  </a:extLst>
                </p14:cNvPr>
                <p14:cNvContentPartPr/>
                <p14:nvPr/>
              </p14:nvContentPartPr>
              <p14:xfrm>
                <a:off x="4622080" y="5070560"/>
                <a:ext cx="141480" cy="106200"/>
              </p14:xfrm>
            </p:contentPart>
          </mc:Choice>
          <mc:Fallback xmlns="">
            <p:pic>
              <p:nvPicPr>
                <p:cNvPr id="269" name="Freihand 268">
                  <a:extLst>
                    <a:ext uri="{FF2B5EF4-FFF2-40B4-BE49-F238E27FC236}">
                      <a16:creationId xmlns:a16="http://schemas.microsoft.com/office/drawing/2014/main" id="{647A9054-FCC7-0F83-3F08-690E266DC21B}"/>
                    </a:ext>
                  </a:extLst>
                </p:cNvPr>
                <p:cNvPicPr/>
                <p:nvPr/>
              </p:nvPicPr>
              <p:blipFill>
                <a:blip r:embed="rId394"/>
                <a:stretch>
                  <a:fillRect/>
                </a:stretch>
              </p:blipFill>
              <p:spPr>
                <a:xfrm>
                  <a:off x="4615960" y="5064440"/>
                  <a:ext cx="15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0" name="Freihand 269">
                  <a:extLst>
                    <a:ext uri="{FF2B5EF4-FFF2-40B4-BE49-F238E27FC236}">
                      <a16:creationId xmlns:a16="http://schemas.microsoft.com/office/drawing/2014/main" id="{AFDD50BB-D8A2-9418-79FD-E744F3B0AA46}"/>
                    </a:ext>
                  </a:extLst>
                </p14:cNvPr>
                <p14:cNvContentPartPr/>
                <p14:nvPr/>
              </p14:nvContentPartPr>
              <p14:xfrm>
                <a:off x="4800640" y="5175680"/>
                <a:ext cx="91080" cy="212400"/>
              </p14:xfrm>
            </p:contentPart>
          </mc:Choice>
          <mc:Fallback xmlns="">
            <p:pic>
              <p:nvPicPr>
                <p:cNvPr id="270" name="Freihand 269">
                  <a:extLst>
                    <a:ext uri="{FF2B5EF4-FFF2-40B4-BE49-F238E27FC236}">
                      <a16:creationId xmlns:a16="http://schemas.microsoft.com/office/drawing/2014/main" id="{AFDD50BB-D8A2-9418-79FD-E744F3B0AA46}"/>
                    </a:ext>
                  </a:extLst>
                </p:cNvPr>
                <p:cNvPicPr/>
                <p:nvPr/>
              </p:nvPicPr>
              <p:blipFill>
                <a:blip r:embed="rId396"/>
                <a:stretch>
                  <a:fillRect/>
                </a:stretch>
              </p:blipFill>
              <p:spPr>
                <a:xfrm>
                  <a:off x="4794520" y="5169560"/>
                  <a:ext cx="103320" cy="224640"/>
                </a:xfrm>
                <a:prstGeom prst="rect">
                  <a:avLst/>
                </a:prstGeom>
              </p:spPr>
            </p:pic>
          </mc:Fallback>
        </mc:AlternateContent>
      </p:grpSp>
      <p:grpSp>
        <p:nvGrpSpPr>
          <p:cNvPr id="283" name="Gruppieren 282">
            <a:extLst>
              <a:ext uri="{FF2B5EF4-FFF2-40B4-BE49-F238E27FC236}">
                <a16:creationId xmlns:a16="http://schemas.microsoft.com/office/drawing/2014/main" id="{C70FA972-0CE8-C101-752C-6834CEDC7555}"/>
              </a:ext>
            </a:extLst>
          </p:cNvPr>
          <p:cNvGrpSpPr/>
          <p:nvPr/>
        </p:nvGrpSpPr>
        <p:grpSpPr>
          <a:xfrm>
            <a:off x="5238400" y="5048600"/>
            <a:ext cx="150480" cy="145440"/>
            <a:chOff x="5238400" y="5048600"/>
            <a:chExt cx="150480" cy="145440"/>
          </a:xfrm>
        </p:grpSpPr>
        <mc:AlternateContent xmlns:mc="http://schemas.openxmlformats.org/markup-compatibility/2006" xmlns:p14="http://schemas.microsoft.com/office/powerpoint/2010/main">
          <mc:Choice Requires="p14">
            <p:contentPart p14:bwMode="auto" r:id="rId397">
              <p14:nvContentPartPr>
                <p14:cNvPr id="271" name="Freihand 270">
                  <a:extLst>
                    <a:ext uri="{FF2B5EF4-FFF2-40B4-BE49-F238E27FC236}">
                      <a16:creationId xmlns:a16="http://schemas.microsoft.com/office/drawing/2014/main" id="{B3E12B57-2B48-88BB-A9DC-633C33BA7C47}"/>
                    </a:ext>
                  </a:extLst>
                </p14:cNvPr>
                <p14:cNvContentPartPr/>
                <p14:nvPr/>
              </p14:nvContentPartPr>
              <p14:xfrm>
                <a:off x="5297080" y="5048600"/>
                <a:ext cx="15480" cy="145440"/>
              </p14:xfrm>
            </p:contentPart>
          </mc:Choice>
          <mc:Fallback xmlns="">
            <p:pic>
              <p:nvPicPr>
                <p:cNvPr id="271" name="Freihand 270">
                  <a:extLst>
                    <a:ext uri="{FF2B5EF4-FFF2-40B4-BE49-F238E27FC236}">
                      <a16:creationId xmlns:a16="http://schemas.microsoft.com/office/drawing/2014/main" id="{B3E12B57-2B48-88BB-A9DC-633C33BA7C47}"/>
                    </a:ext>
                  </a:extLst>
                </p:cNvPr>
                <p:cNvPicPr/>
                <p:nvPr/>
              </p:nvPicPr>
              <p:blipFill>
                <a:blip r:embed="rId398"/>
                <a:stretch>
                  <a:fillRect/>
                </a:stretch>
              </p:blipFill>
              <p:spPr>
                <a:xfrm>
                  <a:off x="5290960" y="5042480"/>
                  <a:ext cx="27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2" name="Freihand 271">
                  <a:extLst>
                    <a:ext uri="{FF2B5EF4-FFF2-40B4-BE49-F238E27FC236}">
                      <a16:creationId xmlns:a16="http://schemas.microsoft.com/office/drawing/2014/main" id="{44E4E5E2-8E5B-F27F-5616-0630585C1BDC}"/>
                    </a:ext>
                  </a:extLst>
                </p14:cNvPr>
                <p14:cNvContentPartPr/>
                <p14:nvPr/>
              </p14:nvContentPartPr>
              <p14:xfrm>
                <a:off x="5238400" y="5079200"/>
                <a:ext cx="150480" cy="37440"/>
              </p14:xfrm>
            </p:contentPart>
          </mc:Choice>
          <mc:Fallback xmlns="">
            <p:pic>
              <p:nvPicPr>
                <p:cNvPr id="272" name="Freihand 271">
                  <a:extLst>
                    <a:ext uri="{FF2B5EF4-FFF2-40B4-BE49-F238E27FC236}">
                      <a16:creationId xmlns:a16="http://schemas.microsoft.com/office/drawing/2014/main" id="{44E4E5E2-8E5B-F27F-5616-0630585C1BDC}"/>
                    </a:ext>
                  </a:extLst>
                </p:cNvPr>
                <p:cNvPicPr/>
                <p:nvPr/>
              </p:nvPicPr>
              <p:blipFill>
                <a:blip r:embed="rId400"/>
                <a:stretch>
                  <a:fillRect/>
                </a:stretch>
              </p:blipFill>
              <p:spPr>
                <a:xfrm>
                  <a:off x="5232280" y="5073080"/>
                  <a:ext cx="162720" cy="49680"/>
                </a:xfrm>
                <a:prstGeom prst="rect">
                  <a:avLst/>
                </a:prstGeom>
              </p:spPr>
            </p:pic>
          </mc:Fallback>
        </mc:AlternateContent>
      </p:grpSp>
      <p:grpSp>
        <p:nvGrpSpPr>
          <p:cNvPr id="282" name="Gruppieren 281">
            <a:extLst>
              <a:ext uri="{FF2B5EF4-FFF2-40B4-BE49-F238E27FC236}">
                <a16:creationId xmlns:a16="http://schemas.microsoft.com/office/drawing/2014/main" id="{4E1E01C0-97B6-8F3C-1143-E36F0C0E3EE6}"/>
              </a:ext>
            </a:extLst>
          </p:cNvPr>
          <p:cNvGrpSpPr/>
          <p:nvPr/>
        </p:nvGrpSpPr>
        <p:grpSpPr>
          <a:xfrm>
            <a:off x="5648440" y="4994960"/>
            <a:ext cx="396000" cy="382320"/>
            <a:chOff x="5648440" y="4994960"/>
            <a:chExt cx="396000" cy="382320"/>
          </a:xfrm>
        </p:grpSpPr>
        <mc:AlternateContent xmlns:mc="http://schemas.openxmlformats.org/markup-compatibility/2006" xmlns:p14="http://schemas.microsoft.com/office/powerpoint/2010/main">
          <mc:Choice Requires="p14">
            <p:contentPart p14:bwMode="auto" r:id="rId401">
              <p14:nvContentPartPr>
                <p14:cNvPr id="273" name="Freihand 272">
                  <a:extLst>
                    <a:ext uri="{FF2B5EF4-FFF2-40B4-BE49-F238E27FC236}">
                      <a16:creationId xmlns:a16="http://schemas.microsoft.com/office/drawing/2014/main" id="{CD36DACE-1073-A791-064C-C51B72A6C5B0}"/>
                    </a:ext>
                  </a:extLst>
                </p14:cNvPr>
                <p14:cNvContentPartPr/>
                <p14:nvPr/>
              </p14:nvContentPartPr>
              <p14:xfrm>
                <a:off x="5648440" y="4994960"/>
                <a:ext cx="202680" cy="382320"/>
              </p14:xfrm>
            </p:contentPart>
          </mc:Choice>
          <mc:Fallback xmlns="">
            <p:pic>
              <p:nvPicPr>
                <p:cNvPr id="273" name="Freihand 272">
                  <a:extLst>
                    <a:ext uri="{FF2B5EF4-FFF2-40B4-BE49-F238E27FC236}">
                      <a16:creationId xmlns:a16="http://schemas.microsoft.com/office/drawing/2014/main" id="{CD36DACE-1073-A791-064C-C51B72A6C5B0}"/>
                    </a:ext>
                  </a:extLst>
                </p:cNvPr>
                <p:cNvPicPr/>
                <p:nvPr/>
              </p:nvPicPr>
              <p:blipFill>
                <a:blip r:embed="rId402"/>
                <a:stretch>
                  <a:fillRect/>
                </a:stretch>
              </p:blipFill>
              <p:spPr>
                <a:xfrm>
                  <a:off x="5642320" y="4988840"/>
                  <a:ext cx="2149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4" name="Freihand 273">
                  <a:extLst>
                    <a:ext uri="{FF2B5EF4-FFF2-40B4-BE49-F238E27FC236}">
                      <a16:creationId xmlns:a16="http://schemas.microsoft.com/office/drawing/2014/main" id="{E75CB801-5958-18AA-E2B0-716AE327DCB6}"/>
                    </a:ext>
                  </a:extLst>
                </p14:cNvPr>
                <p14:cNvContentPartPr/>
                <p14:nvPr/>
              </p14:nvContentPartPr>
              <p14:xfrm>
                <a:off x="5931760" y="5090000"/>
                <a:ext cx="112680" cy="218520"/>
              </p14:xfrm>
            </p:contentPart>
          </mc:Choice>
          <mc:Fallback xmlns="">
            <p:pic>
              <p:nvPicPr>
                <p:cNvPr id="274" name="Freihand 273">
                  <a:extLst>
                    <a:ext uri="{FF2B5EF4-FFF2-40B4-BE49-F238E27FC236}">
                      <a16:creationId xmlns:a16="http://schemas.microsoft.com/office/drawing/2014/main" id="{E75CB801-5958-18AA-E2B0-716AE327DCB6}"/>
                    </a:ext>
                  </a:extLst>
                </p:cNvPr>
                <p:cNvPicPr/>
                <p:nvPr/>
              </p:nvPicPr>
              <p:blipFill>
                <a:blip r:embed="rId404"/>
                <a:stretch>
                  <a:fillRect/>
                </a:stretch>
              </p:blipFill>
              <p:spPr>
                <a:xfrm>
                  <a:off x="5925640" y="5083880"/>
                  <a:ext cx="124920" cy="230760"/>
                </a:xfrm>
                <a:prstGeom prst="rect">
                  <a:avLst/>
                </a:prstGeom>
              </p:spPr>
            </p:pic>
          </mc:Fallback>
        </mc:AlternateContent>
      </p:grpSp>
      <p:grpSp>
        <p:nvGrpSpPr>
          <p:cNvPr id="292" name="Gruppieren 291">
            <a:extLst>
              <a:ext uri="{FF2B5EF4-FFF2-40B4-BE49-F238E27FC236}">
                <a16:creationId xmlns:a16="http://schemas.microsoft.com/office/drawing/2014/main" id="{C628D11E-48F1-FB61-DEEF-F07FACF82C04}"/>
              </a:ext>
            </a:extLst>
          </p:cNvPr>
          <p:cNvGrpSpPr/>
          <p:nvPr/>
        </p:nvGrpSpPr>
        <p:grpSpPr>
          <a:xfrm>
            <a:off x="717880" y="4616600"/>
            <a:ext cx="2161080" cy="863640"/>
            <a:chOff x="717880" y="4616600"/>
            <a:chExt cx="2161080" cy="863640"/>
          </a:xfrm>
        </p:grpSpPr>
        <mc:AlternateContent xmlns:mc="http://schemas.openxmlformats.org/markup-compatibility/2006" xmlns:p14="http://schemas.microsoft.com/office/powerpoint/2010/main">
          <mc:Choice Requires="p14">
            <p:contentPart p14:bwMode="auto" r:id="rId405">
              <p14:nvContentPartPr>
                <p14:cNvPr id="244" name="Freihand 243">
                  <a:extLst>
                    <a:ext uri="{FF2B5EF4-FFF2-40B4-BE49-F238E27FC236}">
                      <a16:creationId xmlns:a16="http://schemas.microsoft.com/office/drawing/2014/main" id="{71C1BF55-7930-C833-71A0-BBD185ED3030}"/>
                    </a:ext>
                  </a:extLst>
                </p14:cNvPr>
                <p14:cNvContentPartPr/>
                <p14:nvPr/>
              </p14:nvContentPartPr>
              <p14:xfrm>
                <a:off x="717880" y="5191520"/>
                <a:ext cx="328320" cy="288720"/>
              </p14:xfrm>
            </p:contentPart>
          </mc:Choice>
          <mc:Fallback xmlns="">
            <p:pic>
              <p:nvPicPr>
                <p:cNvPr id="244" name="Freihand 243">
                  <a:extLst>
                    <a:ext uri="{FF2B5EF4-FFF2-40B4-BE49-F238E27FC236}">
                      <a16:creationId xmlns:a16="http://schemas.microsoft.com/office/drawing/2014/main" id="{71C1BF55-7930-C833-71A0-BBD185ED3030}"/>
                    </a:ext>
                  </a:extLst>
                </p:cNvPr>
                <p:cNvPicPr/>
                <p:nvPr/>
              </p:nvPicPr>
              <p:blipFill>
                <a:blip r:embed="rId406"/>
                <a:stretch>
                  <a:fillRect/>
                </a:stretch>
              </p:blipFill>
              <p:spPr>
                <a:xfrm>
                  <a:off x="711760" y="5185400"/>
                  <a:ext cx="340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5" name="Freihand 244">
                  <a:extLst>
                    <a:ext uri="{FF2B5EF4-FFF2-40B4-BE49-F238E27FC236}">
                      <a16:creationId xmlns:a16="http://schemas.microsoft.com/office/drawing/2014/main" id="{C7B64657-35FD-CB22-A8D2-CA176E5B39B0}"/>
                    </a:ext>
                  </a:extLst>
                </p14:cNvPr>
                <p14:cNvContentPartPr/>
                <p14:nvPr/>
              </p14:nvContentPartPr>
              <p14:xfrm>
                <a:off x="1156000" y="5158400"/>
                <a:ext cx="141480" cy="178560"/>
              </p14:xfrm>
            </p:contentPart>
          </mc:Choice>
          <mc:Fallback xmlns="">
            <p:pic>
              <p:nvPicPr>
                <p:cNvPr id="245" name="Freihand 244">
                  <a:extLst>
                    <a:ext uri="{FF2B5EF4-FFF2-40B4-BE49-F238E27FC236}">
                      <a16:creationId xmlns:a16="http://schemas.microsoft.com/office/drawing/2014/main" id="{C7B64657-35FD-CB22-A8D2-CA176E5B39B0}"/>
                    </a:ext>
                  </a:extLst>
                </p:cNvPr>
                <p:cNvPicPr/>
                <p:nvPr/>
              </p:nvPicPr>
              <p:blipFill>
                <a:blip r:embed="rId408"/>
                <a:stretch>
                  <a:fillRect/>
                </a:stretch>
              </p:blipFill>
              <p:spPr>
                <a:xfrm>
                  <a:off x="1149880" y="5152280"/>
                  <a:ext cx="153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7" name="Freihand 246">
                  <a:extLst>
                    <a:ext uri="{FF2B5EF4-FFF2-40B4-BE49-F238E27FC236}">
                      <a16:creationId xmlns:a16="http://schemas.microsoft.com/office/drawing/2014/main" id="{7F6F1CA5-E566-AD87-5BB6-AC61DFFEDDE7}"/>
                    </a:ext>
                  </a:extLst>
                </p14:cNvPr>
                <p14:cNvContentPartPr/>
                <p14:nvPr/>
              </p14:nvContentPartPr>
              <p14:xfrm>
                <a:off x="1291720" y="5143280"/>
                <a:ext cx="121320" cy="212040"/>
              </p14:xfrm>
            </p:contentPart>
          </mc:Choice>
          <mc:Fallback xmlns="">
            <p:pic>
              <p:nvPicPr>
                <p:cNvPr id="247" name="Freihand 246">
                  <a:extLst>
                    <a:ext uri="{FF2B5EF4-FFF2-40B4-BE49-F238E27FC236}">
                      <a16:creationId xmlns:a16="http://schemas.microsoft.com/office/drawing/2014/main" id="{7F6F1CA5-E566-AD87-5BB6-AC61DFFEDDE7}"/>
                    </a:ext>
                  </a:extLst>
                </p:cNvPr>
                <p:cNvPicPr/>
                <p:nvPr/>
              </p:nvPicPr>
              <p:blipFill>
                <a:blip r:embed="rId410"/>
                <a:stretch>
                  <a:fillRect/>
                </a:stretch>
              </p:blipFill>
              <p:spPr>
                <a:xfrm>
                  <a:off x="1285600" y="5137160"/>
                  <a:ext cx="133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8" name="Freihand 247">
                  <a:extLst>
                    <a:ext uri="{FF2B5EF4-FFF2-40B4-BE49-F238E27FC236}">
                      <a16:creationId xmlns:a16="http://schemas.microsoft.com/office/drawing/2014/main" id="{3BA9B5AF-39A3-101E-1E49-1ED935902A9E}"/>
                    </a:ext>
                  </a:extLst>
                </p14:cNvPr>
                <p14:cNvContentPartPr/>
                <p14:nvPr/>
              </p14:nvContentPartPr>
              <p14:xfrm>
                <a:off x="1310440" y="5178920"/>
                <a:ext cx="100800" cy="203760"/>
              </p14:xfrm>
            </p:contentPart>
          </mc:Choice>
          <mc:Fallback xmlns="">
            <p:pic>
              <p:nvPicPr>
                <p:cNvPr id="248" name="Freihand 247">
                  <a:extLst>
                    <a:ext uri="{FF2B5EF4-FFF2-40B4-BE49-F238E27FC236}">
                      <a16:creationId xmlns:a16="http://schemas.microsoft.com/office/drawing/2014/main" id="{3BA9B5AF-39A3-101E-1E49-1ED935902A9E}"/>
                    </a:ext>
                  </a:extLst>
                </p:cNvPr>
                <p:cNvPicPr/>
                <p:nvPr/>
              </p:nvPicPr>
              <p:blipFill>
                <a:blip r:embed="rId412"/>
                <a:stretch>
                  <a:fillRect/>
                </a:stretch>
              </p:blipFill>
              <p:spPr>
                <a:xfrm>
                  <a:off x="1304320" y="5172800"/>
                  <a:ext cx="11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Freihand 248">
                  <a:extLst>
                    <a:ext uri="{FF2B5EF4-FFF2-40B4-BE49-F238E27FC236}">
                      <a16:creationId xmlns:a16="http://schemas.microsoft.com/office/drawing/2014/main" id="{FA75F67A-4418-8479-8724-5EA3424AE4CF}"/>
                    </a:ext>
                  </a:extLst>
                </p14:cNvPr>
                <p14:cNvContentPartPr/>
                <p14:nvPr/>
              </p14:nvContentPartPr>
              <p14:xfrm>
                <a:off x="1563520" y="5120960"/>
                <a:ext cx="195840" cy="221760"/>
              </p14:xfrm>
            </p:contentPart>
          </mc:Choice>
          <mc:Fallback xmlns="">
            <p:pic>
              <p:nvPicPr>
                <p:cNvPr id="249" name="Freihand 248">
                  <a:extLst>
                    <a:ext uri="{FF2B5EF4-FFF2-40B4-BE49-F238E27FC236}">
                      <a16:creationId xmlns:a16="http://schemas.microsoft.com/office/drawing/2014/main" id="{FA75F67A-4418-8479-8724-5EA3424AE4CF}"/>
                    </a:ext>
                  </a:extLst>
                </p:cNvPr>
                <p:cNvPicPr/>
                <p:nvPr/>
              </p:nvPicPr>
              <p:blipFill>
                <a:blip r:embed="rId414"/>
                <a:stretch>
                  <a:fillRect/>
                </a:stretch>
              </p:blipFill>
              <p:spPr>
                <a:xfrm>
                  <a:off x="1557400" y="5114840"/>
                  <a:ext cx="20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5D2EAA0C-3A46-ADB0-A306-2F402797A4CF}"/>
                    </a:ext>
                  </a:extLst>
                </p14:cNvPr>
                <p14:cNvContentPartPr/>
                <p14:nvPr/>
              </p14:nvContentPartPr>
              <p14:xfrm>
                <a:off x="1879960" y="5033120"/>
                <a:ext cx="70560" cy="330840"/>
              </p14:xfrm>
            </p:contentPart>
          </mc:Choice>
          <mc:Fallback xmlns="">
            <p:pic>
              <p:nvPicPr>
                <p:cNvPr id="250" name="Freihand 249">
                  <a:extLst>
                    <a:ext uri="{FF2B5EF4-FFF2-40B4-BE49-F238E27FC236}">
                      <a16:creationId xmlns:a16="http://schemas.microsoft.com/office/drawing/2014/main" id="{5D2EAA0C-3A46-ADB0-A306-2F402797A4CF}"/>
                    </a:ext>
                  </a:extLst>
                </p:cNvPr>
                <p:cNvPicPr/>
                <p:nvPr/>
              </p:nvPicPr>
              <p:blipFill>
                <a:blip r:embed="rId416"/>
                <a:stretch>
                  <a:fillRect/>
                </a:stretch>
              </p:blipFill>
              <p:spPr>
                <a:xfrm>
                  <a:off x="1873840" y="5027000"/>
                  <a:ext cx="828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EAE99621-B3A1-C346-A6D9-51DAC3EB0807}"/>
                    </a:ext>
                  </a:extLst>
                </p14:cNvPr>
                <p14:cNvContentPartPr/>
                <p14:nvPr/>
              </p14:nvContentPartPr>
              <p14:xfrm>
                <a:off x="2038360" y="5065520"/>
                <a:ext cx="91800" cy="242280"/>
              </p14:xfrm>
            </p:contentPart>
          </mc:Choice>
          <mc:Fallback xmlns="">
            <p:pic>
              <p:nvPicPr>
                <p:cNvPr id="251" name="Freihand 250">
                  <a:extLst>
                    <a:ext uri="{FF2B5EF4-FFF2-40B4-BE49-F238E27FC236}">
                      <a16:creationId xmlns:a16="http://schemas.microsoft.com/office/drawing/2014/main" id="{EAE99621-B3A1-C346-A6D9-51DAC3EB0807}"/>
                    </a:ext>
                  </a:extLst>
                </p:cNvPr>
                <p:cNvPicPr/>
                <p:nvPr/>
              </p:nvPicPr>
              <p:blipFill>
                <a:blip r:embed="rId418"/>
                <a:stretch>
                  <a:fillRect/>
                </a:stretch>
              </p:blipFill>
              <p:spPr>
                <a:xfrm>
                  <a:off x="2032240" y="5059400"/>
                  <a:ext cx="104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Freihand 251">
                  <a:extLst>
                    <a:ext uri="{FF2B5EF4-FFF2-40B4-BE49-F238E27FC236}">
                      <a16:creationId xmlns:a16="http://schemas.microsoft.com/office/drawing/2014/main" id="{AFAA1361-92B2-1222-B59F-D2ED264AA409}"/>
                    </a:ext>
                  </a:extLst>
                </p14:cNvPr>
                <p14:cNvContentPartPr/>
                <p14:nvPr/>
              </p14:nvContentPartPr>
              <p14:xfrm>
                <a:off x="2014960" y="5099360"/>
                <a:ext cx="124560" cy="167400"/>
              </p14:xfrm>
            </p:contentPart>
          </mc:Choice>
          <mc:Fallback xmlns="">
            <p:pic>
              <p:nvPicPr>
                <p:cNvPr id="252" name="Freihand 251">
                  <a:extLst>
                    <a:ext uri="{FF2B5EF4-FFF2-40B4-BE49-F238E27FC236}">
                      <a16:creationId xmlns:a16="http://schemas.microsoft.com/office/drawing/2014/main" id="{AFAA1361-92B2-1222-B59F-D2ED264AA409}"/>
                    </a:ext>
                  </a:extLst>
                </p:cNvPr>
                <p:cNvPicPr/>
                <p:nvPr/>
              </p:nvPicPr>
              <p:blipFill>
                <a:blip r:embed="rId420"/>
                <a:stretch>
                  <a:fillRect/>
                </a:stretch>
              </p:blipFill>
              <p:spPr>
                <a:xfrm>
                  <a:off x="2008840" y="5093240"/>
                  <a:ext cx="136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Freihand 252">
                  <a:extLst>
                    <a:ext uri="{FF2B5EF4-FFF2-40B4-BE49-F238E27FC236}">
                      <a16:creationId xmlns:a16="http://schemas.microsoft.com/office/drawing/2014/main" id="{515F9259-8DD1-A104-3C14-B3AC9D9E7E6B}"/>
                    </a:ext>
                  </a:extLst>
                </p14:cNvPr>
                <p14:cNvContentPartPr/>
                <p14:nvPr/>
              </p14:nvContentPartPr>
              <p14:xfrm>
                <a:off x="2194960" y="5228960"/>
                <a:ext cx="91800" cy="167760"/>
              </p14:xfrm>
            </p:contentPart>
          </mc:Choice>
          <mc:Fallback xmlns="">
            <p:pic>
              <p:nvPicPr>
                <p:cNvPr id="253" name="Freihand 252">
                  <a:extLst>
                    <a:ext uri="{FF2B5EF4-FFF2-40B4-BE49-F238E27FC236}">
                      <a16:creationId xmlns:a16="http://schemas.microsoft.com/office/drawing/2014/main" id="{515F9259-8DD1-A104-3C14-B3AC9D9E7E6B}"/>
                    </a:ext>
                  </a:extLst>
                </p:cNvPr>
                <p:cNvPicPr/>
                <p:nvPr/>
              </p:nvPicPr>
              <p:blipFill>
                <a:blip r:embed="rId422"/>
                <a:stretch>
                  <a:fillRect/>
                </a:stretch>
              </p:blipFill>
              <p:spPr>
                <a:xfrm>
                  <a:off x="2188840" y="5222840"/>
                  <a:ext cx="104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Freihand 253">
                  <a:extLst>
                    <a:ext uri="{FF2B5EF4-FFF2-40B4-BE49-F238E27FC236}">
                      <a16:creationId xmlns:a16="http://schemas.microsoft.com/office/drawing/2014/main" id="{7B37EFB4-CEEA-1679-8985-37F50DE92D5A}"/>
                    </a:ext>
                  </a:extLst>
                </p14:cNvPr>
                <p14:cNvContentPartPr/>
                <p14:nvPr/>
              </p14:nvContentPartPr>
              <p14:xfrm>
                <a:off x="2393680" y="5248400"/>
                <a:ext cx="16200" cy="205920"/>
              </p14:xfrm>
            </p:contentPart>
          </mc:Choice>
          <mc:Fallback xmlns="">
            <p:pic>
              <p:nvPicPr>
                <p:cNvPr id="254" name="Freihand 253">
                  <a:extLst>
                    <a:ext uri="{FF2B5EF4-FFF2-40B4-BE49-F238E27FC236}">
                      <a16:creationId xmlns:a16="http://schemas.microsoft.com/office/drawing/2014/main" id="{7B37EFB4-CEEA-1679-8985-37F50DE92D5A}"/>
                    </a:ext>
                  </a:extLst>
                </p:cNvPr>
                <p:cNvPicPr/>
                <p:nvPr/>
              </p:nvPicPr>
              <p:blipFill>
                <a:blip r:embed="rId424"/>
                <a:stretch>
                  <a:fillRect/>
                </a:stretch>
              </p:blipFill>
              <p:spPr>
                <a:xfrm>
                  <a:off x="2387560" y="5242280"/>
                  <a:ext cx="28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5" name="Freihand 254">
                  <a:extLst>
                    <a:ext uri="{FF2B5EF4-FFF2-40B4-BE49-F238E27FC236}">
                      <a16:creationId xmlns:a16="http://schemas.microsoft.com/office/drawing/2014/main" id="{8A48C1DC-44C8-76A3-CC03-324CE7465ACA}"/>
                    </a:ext>
                  </a:extLst>
                </p14:cNvPr>
                <p14:cNvContentPartPr/>
                <p14:nvPr/>
              </p14:nvContentPartPr>
              <p14:xfrm>
                <a:off x="2496640" y="5042120"/>
                <a:ext cx="122760" cy="221760"/>
              </p14:xfrm>
            </p:contentPart>
          </mc:Choice>
          <mc:Fallback xmlns="">
            <p:pic>
              <p:nvPicPr>
                <p:cNvPr id="255" name="Freihand 254">
                  <a:extLst>
                    <a:ext uri="{FF2B5EF4-FFF2-40B4-BE49-F238E27FC236}">
                      <a16:creationId xmlns:a16="http://schemas.microsoft.com/office/drawing/2014/main" id="{8A48C1DC-44C8-76A3-CC03-324CE7465ACA}"/>
                    </a:ext>
                  </a:extLst>
                </p:cNvPr>
                <p:cNvPicPr/>
                <p:nvPr/>
              </p:nvPicPr>
              <p:blipFill>
                <a:blip r:embed="rId426"/>
                <a:stretch>
                  <a:fillRect/>
                </a:stretch>
              </p:blipFill>
              <p:spPr>
                <a:xfrm>
                  <a:off x="2490520" y="5036000"/>
                  <a:ext cx="135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6" name="Freihand 255">
                  <a:extLst>
                    <a:ext uri="{FF2B5EF4-FFF2-40B4-BE49-F238E27FC236}">
                      <a16:creationId xmlns:a16="http://schemas.microsoft.com/office/drawing/2014/main" id="{86DB37E5-4E55-2455-103B-16DB8A617532}"/>
                    </a:ext>
                  </a:extLst>
                </p14:cNvPr>
                <p14:cNvContentPartPr/>
                <p14:nvPr/>
              </p14:nvContentPartPr>
              <p14:xfrm>
                <a:off x="2502760" y="5081720"/>
                <a:ext cx="129600" cy="147960"/>
              </p14:xfrm>
            </p:contentPart>
          </mc:Choice>
          <mc:Fallback xmlns="">
            <p:pic>
              <p:nvPicPr>
                <p:cNvPr id="256" name="Freihand 255">
                  <a:extLst>
                    <a:ext uri="{FF2B5EF4-FFF2-40B4-BE49-F238E27FC236}">
                      <a16:creationId xmlns:a16="http://schemas.microsoft.com/office/drawing/2014/main" id="{86DB37E5-4E55-2455-103B-16DB8A617532}"/>
                    </a:ext>
                  </a:extLst>
                </p:cNvPr>
                <p:cNvPicPr/>
                <p:nvPr/>
              </p:nvPicPr>
              <p:blipFill>
                <a:blip r:embed="rId428"/>
                <a:stretch>
                  <a:fillRect/>
                </a:stretch>
              </p:blipFill>
              <p:spPr>
                <a:xfrm>
                  <a:off x="2496640" y="5075600"/>
                  <a:ext cx="141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7" name="Freihand 256">
                  <a:extLst>
                    <a:ext uri="{FF2B5EF4-FFF2-40B4-BE49-F238E27FC236}">
                      <a16:creationId xmlns:a16="http://schemas.microsoft.com/office/drawing/2014/main" id="{DC7DD59F-6432-38F5-080D-B024FCF8BD74}"/>
                    </a:ext>
                  </a:extLst>
                </p14:cNvPr>
                <p14:cNvContentPartPr/>
                <p14:nvPr/>
              </p14:nvContentPartPr>
              <p14:xfrm>
                <a:off x="2637040" y="5237240"/>
                <a:ext cx="87480" cy="167040"/>
              </p14:xfrm>
            </p:contentPart>
          </mc:Choice>
          <mc:Fallback xmlns="">
            <p:pic>
              <p:nvPicPr>
                <p:cNvPr id="257" name="Freihand 256">
                  <a:extLst>
                    <a:ext uri="{FF2B5EF4-FFF2-40B4-BE49-F238E27FC236}">
                      <a16:creationId xmlns:a16="http://schemas.microsoft.com/office/drawing/2014/main" id="{DC7DD59F-6432-38F5-080D-B024FCF8BD74}"/>
                    </a:ext>
                  </a:extLst>
                </p:cNvPr>
                <p:cNvPicPr/>
                <p:nvPr/>
              </p:nvPicPr>
              <p:blipFill>
                <a:blip r:embed="rId430"/>
                <a:stretch>
                  <a:fillRect/>
                </a:stretch>
              </p:blipFill>
              <p:spPr>
                <a:xfrm>
                  <a:off x="2630920" y="5231120"/>
                  <a:ext cx="99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8" name="Freihand 257">
                  <a:extLst>
                    <a:ext uri="{FF2B5EF4-FFF2-40B4-BE49-F238E27FC236}">
                      <a16:creationId xmlns:a16="http://schemas.microsoft.com/office/drawing/2014/main" id="{6A72E114-482B-0F52-A037-AA1C41BFFB1A}"/>
                    </a:ext>
                  </a:extLst>
                </p14:cNvPr>
                <p14:cNvContentPartPr/>
                <p14:nvPr/>
              </p14:nvContentPartPr>
              <p14:xfrm>
                <a:off x="2769520" y="5011160"/>
                <a:ext cx="109440" cy="298800"/>
              </p14:xfrm>
            </p:contentPart>
          </mc:Choice>
          <mc:Fallback xmlns="">
            <p:pic>
              <p:nvPicPr>
                <p:cNvPr id="258" name="Freihand 257">
                  <a:extLst>
                    <a:ext uri="{FF2B5EF4-FFF2-40B4-BE49-F238E27FC236}">
                      <a16:creationId xmlns:a16="http://schemas.microsoft.com/office/drawing/2014/main" id="{6A72E114-482B-0F52-A037-AA1C41BFFB1A}"/>
                    </a:ext>
                  </a:extLst>
                </p:cNvPr>
                <p:cNvPicPr/>
                <p:nvPr/>
              </p:nvPicPr>
              <p:blipFill>
                <a:blip r:embed="rId432"/>
                <a:stretch>
                  <a:fillRect/>
                </a:stretch>
              </p:blipFill>
              <p:spPr>
                <a:xfrm>
                  <a:off x="2763400" y="5005040"/>
                  <a:ext cx="1216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5" name="Freihand 284">
                  <a:extLst>
                    <a:ext uri="{FF2B5EF4-FFF2-40B4-BE49-F238E27FC236}">
                      <a16:creationId xmlns:a16="http://schemas.microsoft.com/office/drawing/2014/main" id="{DAA426D0-7F7A-4FCA-2D03-A8774F3B4335}"/>
                    </a:ext>
                  </a:extLst>
                </p14:cNvPr>
                <p14:cNvContentPartPr/>
                <p14:nvPr/>
              </p14:nvContentPartPr>
              <p14:xfrm>
                <a:off x="2112520" y="4755200"/>
                <a:ext cx="26640" cy="280440"/>
              </p14:xfrm>
            </p:contentPart>
          </mc:Choice>
          <mc:Fallback xmlns="">
            <p:pic>
              <p:nvPicPr>
                <p:cNvPr id="285" name="Freihand 284">
                  <a:extLst>
                    <a:ext uri="{FF2B5EF4-FFF2-40B4-BE49-F238E27FC236}">
                      <a16:creationId xmlns:a16="http://schemas.microsoft.com/office/drawing/2014/main" id="{DAA426D0-7F7A-4FCA-2D03-A8774F3B4335}"/>
                    </a:ext>
                  </a:extLst>
                </p:cNvPr>
                <p:cNvPicPr/>
                <p:nvPr/>
              </p:nvPicPr>
              <p:blipFill>
                <a:blip r:embed="rId434"/>
                <a:stretch>
                  <a:fillRect/>
                </a:stretch>
              </p:blipFill>
              <p:spPr>
                <a:xfrm>
                  <a:off x="2106400" y="4749080"/>
                  <a:ext cx="38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680C484E-57E6-8A9D-DEA6-9DDE28781915}"/>
                    </a:ext>
                  </a:extLst>
                </p14:cNvPr>
                <p14:cNvContentPartPr/>
                <p14:nvPr/>
              </p14:nvContentPartPr>
              <p14:xfrm>
                <a:off x="2095240" y="4647920"/>
                <a:ext cx="104400" cy="173880"/>
              </p14:xfrm>
            </p:contentPart>
          </mc:Choice>
          <mc:Fallback xmlns="">
            <p:pic>
              <p:nvPicPr>
                <p:cNvPr id="286" name="Freihand 285">
                  <a:extLst>
                    <a:ext uri="{FF2B5EF4-FFF2-40B4-BE49-F238E27FC236}">
                      <a16:creationId xmlns:a16="http://schemas.microsoft.com/office/drawing/2014/main" id="{680C484E-57E6-8A9D-DEA6-9DDE28781915}"/>
                    </a:ext>
                  </a:extLst>
                </p:cNvPr>
                <p:cNvPicPr/>
                <p:nvPr/>
              </p:nvPicPr>
              <p:blipFill>
                <a:blip r:embed="rId436"/>
                <a:stretch>
                  <a:fillRect/>
                </a:stretch>
              </p:blipFill>
              <p:spPr>
                <a:xfrm>
                  <a:off x="2089120" y="4641800"/>
                  <a:ext cx="116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7" name="Freihand 286">
                  <a:extLst>
                    <a:ext uri="{FF2B5EF4-FFF2-40B4-BE49-F238E27FC236}">
                      <a16:creationId xmlns:a16="http://schemas.microsoft.com/office/drawing/2014/main" id="{9A1F94AD-243A-4EE0-2CE5-8E84F4D97EEF}"/>
                    </a:ext>
                  </a:extLst>
                </p14:cNvPr>
                <p14:cNvContentPartPr/>
                <p14:nvPr/>
              </p14:nvContentPartPr>
              <p14:xfrm>
                <a:off x="2614360" y="4758440"/>
                <a:ext cx="31320" cy="260280"/>
              </p14:xfrm>
            </p:contentPart>
          </mc:Choice>
          <mc:Fallback xmlns="">
            <p:pic>
              <p:nvPicPr>
                <p:cNvPr id="287" name="Freihand 286">
                  <a:extLst>
                    <a:ext uri="{FF2B5EF4-FFF2-40B4-BE49-F238E27FC236}">
                      <a16:creationId xmlns:a16="http://schemas.microsoft.com/office/drawing/2014/main" id="{9A1F94AD-243A-4EE0-2CE5-8E84F4D97EEF}"/>
                    </a:ext>
                  </a:extLst>
                </p:cNvPr>
                <p:cNvPicPr/>
                <p:nvPr/>
              </p:nvPicPr>
              <p:blipFill>
                <a:blip r:embed="rId438"/>
                <a:stretch>
                  <a:fillRect/>
                </a:stretch>
              </p:blipFill>
              <p:spPr>
                <a:xfrm>
                  <a:off x="2608240" y="4752320"/>
                  <a:ext cx="435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8" name="Freihand 287">
                  <a:extLst>
                    <a:ext uri="{FF2B5EF4-FFF2-40B4-BE49-F238E27FC236}">
                      <a16:creationId xmlns:a16="http://schemas.microsoft.com/office/drawing/2014/main" id="{5CAA4A46-C750-C804-3F7A-FF9DF479AEA6}"/>
                    </a:ext>
                  </a:extLst>
                </p14:cNvPr>
                <p14:cNvContentPartPr/>
                <p14:nvPr/>
              </p14:nvContentPartPr>
              <p14:xfrm>
                <a:off x="2585200" y="4616600"/>
                <a:ext cx="107640" cy="255960"/>
              </p14:xfrm>
            </p:contentPart>
          </mc:Choice>
          <mc:Fallback xmlns="">
            <p:pic>
              <p:nvPicPr>
                <p:cNvPr id="288" name="Freihand 287">
                  <a:extLst>
                    <a:ext uri="{FF2B5EF4-FFF2-40B4-BE49-F238E27FC236}">
                      <a16:creationId xmlns:a16="http://schemas.microsoft.com/office/drawing/2014/main" id="{5CAA4A46-C750-C804-3F7A-FF9DF479AEA6}"/>
                    </a:ext>
                  </a:extLst>
                </p:cNvPr>
                <p:cNvPicPr/>
                <p:nvPr/>
              </p:nvPicPr>
              <p:blipFill>
                <a:blip r:embed="rId440"/>
                <a:stretch>
                  <a:fillRect/>
                </a:stretch>
              </p:blipFill>
              <p:spPr>
                <a:xfrm>
                  <a:off x="2579080" y="4610480"/>
                  <a:ext cx="119880" cy="268200"/>
                </a:xfrm>
                <a:prstGeom prst="rect">
                  <a:avLst/>
                </a:prstGeom>
              </p:spPr>
            </p:pic>
          </mc:Fallback>
        </mc:AlternateContent>
      </p:grpSp>
      <p:grpSp>
        <p:nvGrpSpPr>
          <p:cNvPr id="291" name="Gruppieren 290">
            <a:extLst>
              <a:ext uri="{FF2B5EF4-FFF2-40B4-BE49-F238E27FC236}">
                <a16:creationId xmlns:a16="http://schemas.microsoft.com/office/drawing/2014/main" id="{DB23A256-76A4-42A9-2757-75DBB169C651}"/>
              </a:ext>
            </a:extLst>
          </p:cNvPr>
          <p:cNvGrpSpPr/>
          <p:nvPr/>
        </p:nvGrpSpPr>
        <p:grpSpPr>
          <a:xfrm>
            <a:off x="4229320" y="4515440"/>
            <a:ext cx="115200" cy="499320"/>
            <a:chOff x="4229320" y="4515440"/>
            <a:chExt cx="115200" cy="499320"/>
          </a:xfrm>
        </p:grpSpPr>
        <mc:AlternateContent xmlns:mc="http://schemas.openxmlformats.org/markup-compatibility/2006" xmlns:p14="http://schemas.microsoft.com/office/powerpoint/2010/main">
          <mc:Choice Requires="p14">
            <p:contentPart p14:bwMode="auto" r:id="rId441">
              <p14:nvContentPartPr>
                <p14:cNvPr id="289" name="Freihand 288">
                  <a:extLst>
                    <a:ext uri="{FF2B5EF4-FFF2-40B4-BE49-F238E27FC236}">
                      <a16:creationId xmlns:a16="http://schemas.microsoft.com/office/drawing/2014/main" id="{AA5F9FF4-7D55-CF54-D053-E689E9D9A73C}"/>
                    </a:ext>
                  </a:extLst>
                </p14:cNvPr>
                <p14:cNvContentPartPr/>
                <p14:nvPr/>
              </p14:nvContentPartPr>
              <p14:xfrm>
                <a:off x="4291960" y="4701560"/>
                <a:ext cx="15480" cy="313200"/>
              </p14:xfrm>
            </p:contentPart>
          </mc:Choice>
          <mc:Fallback xmlns="">
            <p:pic>
              <p:nvPicPr>
                <p:cNvPr id="289" name="Freihand 288">
                  <a:extLst>
                    <a:ext uri="{FF2B5EF4-FFF2-40B4-BE49-F238E27FC236}">
                      <a16:creationId xmlns:a16="http://schemas.microsoft.com/office/drawing/2014/main" id="{AA5F9FF4-7D55-CF54-D053-E689E9D9A73C}"/>
                    </a:ext>
                  </a:extLst>
                </p:cNvPr>
                <p:cNvPicPr/>
                <p:nvPr/>
              </p:nvPicPr>
              <p:blipFill>
                <a:blip r:embed="rId442"/>
                <a:stretch>
                  <a:fillRect/>
                </a:stretch>
              </p:blipFill>
              <p:spPr>
                <a:xfrm>
                  <a:off x="4285840" y="4695440"/>
                  <a:ext cx="277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0" name="Freihand 289">
                  <a:extLst>
                    <a:ext uri="{FF2B5EF4-FFF2-40B4-BE49-F238E27FC236}">
                      <a16:creationId xmlns:a16="http://schemas.microsoft.com/office/drawing/2014/main" id="{A8420FC8-9329-5ABE-D1ED-4D59EF7DEAE4}"/>
                    </a:ext>
                  </a:extLst>
                </p14:cNvPr>
                <p14:cNvContentPartPr/>
                <p14:nvPr/>
              </p14:nvContentPartPr>
              <p14:xfrm>
                <a:off x="4229320" y="4515440"/>
                <a:ext cx="115200" cy="258840"/>
              </p14:xfrm>
            </p:contentPart>
          </mc:Choice>
          <mc:Fallback xmlns="">
            <p:pic>
              <p:nvPicPr>
                <p:cNvPr id="290" name="Freihand 289">
                  <a:extLst>
                    <a:ext uri="{FF2B5EF4-FFF2-40B4-BE49-F238E27FC236}">
                      <a16:creationId xmlns:a16="http://schemas.microsoft.com/office/drawing/2014/main" id="{A8420FC8-9329-5ABE-D1ED-4D59EF7DEAE4}"/>
                    </a:ext>
                  </a:extLst>
                </p:cNvPr>
                <p:cNvPicPr/>
                <p:nvPr/>
              </p:nvPicPr>
              <p:blipFill>
                <a:blip r:embed="rId444"/>
                <a:stretch>
                  <a:fillRect/>
                </a:stretch>
              </p:blipFill>
              <p:spPr>
                <a:xfrm>
                  <a:off x="4223200" y="4509320"/>
                  <a:ext cx="127440" cy="271080"/>
                </a:xfrm>
                <a:prstGeom prst="rect">
                  <a:avLst/>
                </a:prstGeom>
              </p:spPr>
            </p:pic>
          </mc:Fallback>
        </mc:AlternateContent>
      </p:grpSp>
      <p:grpSp>
        <p:nvGrpSpPr>
          <p:cNvPr id="295" name="Gruppieren 294">
            <a:extLst>
              <a:ext uri="{FF2B5EF4-FFF2-40B4-BE49-F238E27FC236}">
                <a16:creationId xmlns:a16="http://schemas.microsoft.com/office/drawing/2014/main" id="{953EC229-441C-495C-062B-66B71C4532B8}"/>
              </a:ext>
            </a:extLst>
          </p:cNvPr>
          <p:cNvGrpSpPr/>
          <p:nvPr/>
        </p:nvGrpSpPr>
        <p:grpSpPr>
          <a:xfrm>
            <a:off x="5698480" y="4648280"/>
            <a:ext cx="133200" cy="338040"/>
            <a:chOff x="5698480" y="4648280"/>
            <a:chExt cx="133200" cy="338040"/>
          </a:xfrm>
        </p:grpSpPr>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C01F7FD6-FF25-C2B0-5A84-AD0E4D883D64}"/>
                    </a:ext>
                  </a:extLst>
                </p14:cNvPr>
                <p14:cNvContentPartPr/>
                <p14:nvPr/>
              </p14:nvContentPartPr>
              <p14:xfrm>
                <a:off x="5749960" y="4811360"/>
                <a:ext cx="25560" cy="174960"/>
              </p14:xfrm>
            </p:contentPart>
          </mc:Choice>
          <mc:Fallback xmlns="">
            <p:pic>
              <p:nvPicPr>
                <p:cNvPr id="293" name="Freihand 292">
                  <a:extLst>
                    <a:ext uri="{FF2B5EF4-FFF2-40B4-BE49-F238E27FC236}">
                      <a16:creationId xmlns:a16="http://schemas.microsoft.com/office/drawing/2014/main" id="{C01F7FD6-FF25-C2B0-5A84-AD0E4D883D64}"/>
                    </a:ext>
                  </a:extLst>
                </p:cNvPr>
                <p:cNvPicPr/>
                <p:nvPr/>
              </p:nvPicPr>
              <p:blipFill>
                <a:blip r:embed="rId446"/>
                <a:stretch>
                  <a:fillRect/>
                </a:stretch>
              </p:blipFill>
              <p:spPr>
                <a:xfrm>
                  <a:off x="5743840" y="4805240"/>
                  <a:ext cx="37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6E8E8E03-162B-AA73-2D47-CC5FAD5FCB72}"/>
                    </a:ext>
                  </a:extLst>
                </p14:cNvPr>
                <p14:cNvContentPartPr/>
                <p14:nvPr/>
              </p14:nvContentPartPr>
              <p14:xfrm>
                <a:off x="5698480" y="4648280"/>
                <a:ext cx="133200" cy="181080"/>
              </p14:xfrm>
            </p:contentPart>
          </mc:Choice>
          <mc:Fallback xmlns="">
            <p:pic>
              <p:nvPicPr>
                <p:cNvPr id="294" name="Freihand 293">
                  <a:extLst>
                    <a:ext uri="{FF2B5EF4-FFF2-40B4-BE49-F238E27FC236}">
                      <a16:creationId xmlns:a16="http://schemas.microsoft.com/office/drawing/2014/main" id="{6E8E8E03-162B-AA73-2D47-CC5FAD5FCB72}"/>
                    </a:ext>
                  </a:extLst>
                </p:cNvPr>
                <p:cNvPicPr/>
                <p:nvPr/>
              </p:nvPicPr>
              <p:blipFill>
                <a:blip r:embed="rId448"/>
                <a:stretch>
                  <a:fillRect/>
                </a:stretch>
              </p:blipFill>
              <p:spPr>
                <a:xfrm>
                  <a:off x="5692360" y="4642160"/>
                  <a:ext cx="145440" cy="193320"/>
                </a:xfrm>
                <a:prstGeom prst="rect">
                  <a:avLst/>
                </a:prstGeom>
              </p:spPr>
            </p:pic>
          </mc:Fallback>
        </mc:AlternateContent>
      </p:grpSp>
      <p:grpSp>
        <p:nvGrpSpPr>
          <p:cNvPr id="298" name="Gruppieren 297">
            <a:extLst>
              <a:ext uri="{FF2B5EF4-FFF2-40B4-BE49-F238E27FC236}">
                <a16:creationId xmlns:a16="http://schemas.microsoft.com/office/drawing/2014/main" id="{E0AE477F-2931-2CFA-7999-C6CC8D0E4FA2}"/>
              </a:ext>
            </a:extLst>
          </p:cNvPr>
          <p:cNvGrpSpPr/>
          <p:nvPr/>
        </p:nvGrpSpPr>
        <p:grpSpPr>
          <a:xfrm>
            <a:off x="4660240" y="4560080"/>
            <a:ext cx="160920" cy="393840"/>
            <a:chOff x="4660240" y="4560080"/>
            <a:chExt cx="160920" cy="393840"/>
          </a:xfrm>
        </p:grpSpPr>
        <mc:AlternateContent xmlns:mc="http://schemas.openxmlformats.org/markup-compatibility/2006" xmlns:p14="http://schemas.microsoft.com/office/powerpoint/2010/main">
          <mc:Choice Requires="p14">
            <p:contentPart p14:bwMode="auto" r:id="rId449">
              <p14:nvContentPartPr>
                <p14:cNvPr id="296" name="Freihand 295">
                  <a:extLst>
                    <a:ext uri="{FF2B5EF4-FFF2-40B4-BE49-F238E27FC236}">
                      <a16:creationId xmlns:a16="http://schemas.microsoft.com/office/drawing/2014/main" id="{428A5B56-3917-F583-D747-665214BE9C7D}"/>
                    </a:ext>
                  </a:extLst>
                </p14:cNvPr>
                <p14:cNvContentPartPr/>
                <p14:nvPr/>
              </p14:nvContentPartPr>
              <p14:xfrm>
                <a:off x="4727560" y="4758800"/>
                <a:ext cx="19800" cy="195120"/>
              </p14:xfrm>
            </p:contentPart>
          </mc:Choice>
          <mc:Fallback xmlns="">
            <p:pic>
              <p:nvPicPr>
                <p:cNvPr id="296" name="Freihand 295">
                  <a:extLst>
                    <a:ext uri="{FF2B5EF4-FFF2-40B4-BE49-F238E27FC236}">
                      <a16:creationId xmlns:a16="http://schemas.microsoft.com/office/drawing/2014/main" id="{428A5B56-3917-F583-D747-665214BE9C7D}"/>
                    </a:ext>
                  </a:extLst>
                </p:cNvPr>
                <p:cNvPicPr/>
                <p:nvPr/>
              </p:nvPicPr>
              <p:blipFill>
                <a:blip r:embed="rId450"/>
                <a:stretch>
                  <a:fillRect/>
                </a:stretch>
              </p:blipFill>
              <p:spPr>
                <a:xfrm>
                  <a:off x="4721440" y="4752680"/>
                  <a:ext cx="32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7" name="Freihand 296">
                  <a:extLst>
                    <a:ext uri="{FF2B5EF4-FFF2-40B4-BE49-F238E27FC236}">
                      <a16:creationId xmlns:a16="http://schemas.microsoft.com/office/drawing/2014/main" id="{79854677-239C-0EE4-1394-E45F3F00EE4C}"/>
                    </a:ext>
                  </a:extLst>
                </p14:cNvPr>
                <p14:cNvContentPartPr/>
                <p14:nvPr/>
              </p14:nvContentPartPr>
              <p14:xfrm>
                <a:off x="4660240" y="4560080"/>
                <a:ext cx="160920" cy="211320"/>
              </p14:xfrm>
            </p:contentPart>
          </mc:Choice>
          <mc:Fallback xmlns="">
            <p:pic>
              <p:nvPicPr>
                <p:cNvPr id="297" name="Freihand 296">
                  <a:extLst>
                    <a:ext uri="{FF2B5EF4-FFF2-40B4-BE49-F238E27FC236}">
                      <a16:creationId xmlns:a16="http://schemas.microsoft.com/office/drawing/2014/main" id="{79854677-239C-0EE4-1394-E45F3F00EE4C}"/>
                    </a:ext>
                  </a:extLst>
                </p:cNvPr>
                <p:cNvPicPr/>
                <p:nvPr/>
              </p:nvPicPr>
              <p:blipFill>
                <a:blip r:embed="rId452"/>
                <a:stretch>
                  <a:fillRect/>
                </a:stretch>
              </p:blipFill>
              <p:spPr>
                <a:xfrm>
                  <a:off x="4654120" y="4553960"/>
                  <a:ext cx="173160" cy="223560"/>
                </a:xfrm>
                <a:prstGeom prst="rect">
                  <a:avLst/>
                </a:prstGeom>
              </p:spPr>
            </p:pic>
          </mc:Fallback>
        </mc:AlternateContent>
      </p:grpSp>
      <p:grpSp>
        <p:nvGrpSpPr>
          <p:cNvPr id="304" name="Gruppieren 303">
            <a:extLst>
              <a:ext uri="{FF2B5EF4-FFF2-40B4-BE49-F238E27FC236}">
                <a16:creationId xmlns:a16="http://schemas.microsoft.com/office/drawing/2014/main" id="{7FDCA886-1759-ED71-2A62-B9226675ED1A}"/>
              </a:ext>
            </a:extLst>
          </p:cNvPr>
          <p:cNvGrpSpPr/>
          <p:nvPr/>
        </p:nvGrpSpPr>
        <p:grpSpPr>
          <a:xfrm>
            <a:off x="6407680" y="4382600"/>
            <a:ext cx="1179720" cy="827280"/>
            <a:chOff x="6407680" y="4382600"/>
            <a:chExt cx="1179720" cy="827280"/>
          </a:xfrm>
        </p:grpSpPr>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083ACA1E-F2EF-524B-DE70-619C84BDE8B3}"/>
                    </a:ext>
                  </a:extLst>
                </p14:cNvPr>
                <p14:cNvContentPartPr/>
                <p14:nvPr/>
              </p14:nvContentPartPr>
              <p14:xfrm>
                <a:off x="6407680" y="4882640"/>
                <a:ext cx="181440" cy="235440"/>
              </p14:xfrm>
            </p:contentPart>
          </mc:Choice>
          <mc:Fallback xmlns="">
            <p:pic>
              <p:nvPicPr>
                <p:cNvPr id="275" name="Freihand 274">
                  <a:extLst>
                    <a:ext uri="{FF2B5EF4-FFF2-40B4-BE49-F238E27FC236}">
                      <a16:creationId xmlns:a16="http://schemas.microsoft.com/office/drawing/2014/main" id="{083ACA1E-F2EF-524B-DE70-619C84BDE8B3}"/>
                    </a:ext>
                  </a:extLst>
                </p:cNvPr>
                <p:cNvPicPr/>
                <p:nvPr/>
              </p:nvPicPr>
              <p:blipFill>
                <a:blip r:embed="rId454"/>
                <a:stretch>
                  <a:fillRect/>
                </a:stretch>
              </p:blipFill>
              <p:spPr>
                <a:xfrm>
                  <a:off x="6401560" y="4876520"/>
                  <a:ext cx="1936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EF2AD329-9C90-EA5E-090C-355C7C0EE6D8}"/>
                    </a:ext>
                  </a:extLst>
                </p14:cNvPr>
                <p14:cNvContentPartPr/>
                <p14:nvPr/>
              </p14:nvContentPartPr>
              <p14:xfrm>
                <a:off x="6412000" y="4977680"/>
                <a:ext cx="117720" cy="83520"/>
              </p14:xfrm>
            </p:contentPart>
          </mc:Choice>
          <mc:Fallback xmlns="">
            <p:pic>
              <p:nvPicPr>
                <p:cNvPr id="276" name="Freihand 275">
                  <a:extLst>
                    <a:ext uri="{FF2B5EF4-FFF2-40B4-BE49-F238E27FC236}">
                      <a16:creationId xmlns:a16="http://schemas.microsoft.com/office/drawing/2014/main" id="{EF2AD329-9C90-EA5E-090C-355C7C0EE6D8}"/>
                    </a:ext>
                  </a:extLst>
                </p:cNvPr>
                <p:cNvPicPr/>
                <p:nvPr/>
              </p:nvPicPr>
              <p:blipFill>
                <a:blip r:embed="rId456"/>
                <a:stretch>
                  <a:fillRect/>
                </a:stretch>
              </p:blipFill>
              <p:spPr>
                <a:xfrm>
                  <a:off x="6405880" y="4971560"/>
                  <a:ext cx="129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48AECC98-928E-803C-5432-DC1724E47147}"/>
                    </a:ext>
                  </a:extLst>
                </p14:cNvPr>
                <p14:cNvContentPartPr/>
                <p14:nvPr/>
              </p14:nvContentPartPr>
              <p14:xfrm>
                <a:off x="6636280" y="5024120"/>
                <a:ext cx="124200" cy="185760"/>
              </p14:xfrm>
            </p:contentPart>
          </mc:Choice>
          <mc:Fallback xmlns="">
            <p:pic>
              <p:nvPicPr>
                <p:cNvPr id="277" name="Freihand 276">
                  <a:extLst>
                    <a:ext uri="{FF2B5EF4-FFF2-40B4-BE49-F238E27FC236}">
                      <a16:creationId xmlns:a16="http://schemas.microsoft.com/office/drawing/2014/main" id="{48AECC98-928E-803C-5432-DC1724E47147}"/>
                    </a:ext>
                  </a:extLst>
                </p:cNvPr>
                <p:cNvPicPr/>
                <p:nvPr/>
              </p:nvPicPr>
              <p:blipFill>
                <a:blip r:embed="rId458"/>
                <a:stretch>
                  <a:fillRect/>
                </a:stretch>
              </p:blipFill>
              <p:spPr>
                <a:xfrm>
                  <a:off x="6630160" y="5018000"/>
                  <a:ext cx="136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8" name="Freihand 277">
                  <a:extLst>
                    <a:ext uri="{FF2B5EF4-FFF2-40B4-BE49-F238E27FC236}">
                      <a16:creationId xmlns:a16="http://schemas.microsoft.com/office/drawing/2014/main" id="{5DAB7B7B-38C1-FC8A-AD60-2D3F3816CE2F}"/>
                    </a:ext>
                  </a:extLst>
                </p14:cNvPr>
                <p14:cNvContentPartPr/>
                <p14:nvPr/>
              </p14:nvContentPartPr>
              <p14:xfrm>
                <a:off x="6964600" y="4886960"/>
                <a:ext cx="171720" cy="33120"/>
              </p14:xfrm>
            </p:contentPart>
          </mc:Choice>
          <mc:Fallback xmlns="">
            <p:pic>
              <p:nvPicPr>
                <p:cNvPr id="278" name="Freihand 277">
                  <a:extLst>
                    <a:ext uri="{FF2B5EF4-FFF2-40B4-BE49-F238E27FC236}">
                      <a16:creationId xmlns:a16="http://schemas.microsoft.com/office/drawing/2014/main" id="{5DAB7B7B-38C1-FC8A-AD60-2D3F3816CE2F}"/>
                    </a:ext>
                  </a:extLst>
                </p:cNvPr>
                <p:cNvPicPr/>
                <p:nvPr/>
              </p:nvPicPr>
              <p:blipFill>
                <a:blip r:embed="rId460"/>
                <a:stretch>
                  <a:fillRect/>
                </a:stretch>
              </p:blipFill>
              <p:spPr>
                <a:xfrm>
                  <a:off x="6958480" y="4880840"/>
                  <a:ext cx="183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9" name="Freihand 278">
                  <a:extLst>
                    <a:ext uri="{FF2B5EF4-FFF2-40B4-BE49-F238E27FC236}">
                      <a16:creationId xmlns:a16="http://schemas.microsoft.com/office/drawing/2014/main" id="{F4C92B81-765B-62F5-548D-CD64F960787A}"/>
                    </a:ext>
                  </a:extLst>
                </p14:cNvPr>
                <p14:cNvContentPartPr/>
                <p14:nvPr/>
              </p14:nvContentPartPr>
              <p14:xfrm>
                <a:off x="6905920" y="5005040"/>
                <a:ext cx="230400" cy="43920"/>
              </p14:xfrm>
            </p:contentPart>
          </mc:Choice>
          <mc:Fallback xmlns="">
            <p:pic>
              <p:nvPicPr>
                <p:cNvPr id="279" name="Freihand 278">
                  <a:extLst>
                    <a:ext uri="{FF2B5EF4-FFF2-40B4-BE49-F238E27FC236}">
                      <a16:creationId xmlns:a16="http://schemas.microsoft.com/office/drawing/2014/main" id="{F4C92B81-765B-62F5-548D-CD64F960787A}"/>
                    </a:ext>
                  </a:extLst>
                </p:cNvPr>
                <p:cNvPicPr/>
                <p:nvPr/>
              </p:nvPicPr>
              <p:blipFill>
                <a:blip r:embed="rId462"/>
                <a:stretch>
                  <a:fillRect/>
                </a:stretch>
              </p:blipFill>
              <p:spPr>
                <a:xfrm>
                  <a:off x="6899800" y="4998920"/>
                  <a:ext cx="242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0" name="Freihand 279">
                  <a:extLst>
                    <a:ext uri="{FF2B5EF4-FFF2-40B4-BE49-F238E27FC236}">
                      <a16:creationId xmlns:a16="http://schemas.microsoft.com/office/drawing/2014/main" id="{06099A9F-5644-5F03-7BEC-FAFB84243053}"/>
                    </a:ext>
                  </a:extLst>
                </p14:cNvPr>
                <p14:cNvContentPartPr/>
                <p14:nvPr/>
              </p14:nvContentPartPr>
              <p14:xfrm>
                <a:off x="7313080" y="4849160"/>
                <a:ext cx="274320" cy="204120"/>
              </p14:xfrm>
            </p:contentPart>
          </mc:Choice>
          <mc:Fallback xmlns="">
            <p:pic>
              <p:nvPicPr>
                <p:cNvPr id="280" name="Freihand 279">
                  <a:extLst>
                    <a:ext uri="{FF2B5EF4-FFF2-40B4-BE49-F238E27FC236}">
                      <a16:creationId xmlns:a16="http://schemas.microsoft.com/office/drawing/2014/main" id="{06099A9F-5644-5F03-7BEC-FAFB84243053}"/>
                    </a:ext>
                  </a:extLst>
                </p:cNvPr>
                <p:cNvPicPr/>
                <p:nvPr/>
              </p:nvPicPr>
              <p:blipFill>
                <a:blip r:embed="rId464"/>
                <a:stretch>
                  <a:fillRect/>
                </a:stretch>
              </p:blipFill>
              <p:spPr>
                <a:xfrm>
                  <a:off x="7306960" y="4843040"/>
                  <a:ext cx="286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9" name="Freihand 298">
                  <a:extLst>
                    <a:ext uri="{FF2B5EF4-FFF2-40B4-BE49-F238E27FC236}">
                      <a16:creationId xmlns:a16="http://schemas.microsoft.com/office/drawing/2014/main" id="{D1083F28-8A3B-B1E1-F1E2-2BC8544A9675}"/>
                    </a:ext>
                  </a:extLst>
                </p14:cNvPr>
                <p14:cNvContentPartPr/>
                <p14:nvPr/>
              </p14:nvContentPartPr>
              <p14:xfrm>
                <a:off x="6498040" y="4598240"/>
                <a:ext cx="47880" cy="292320"/>
              </p14:xfrm>
            </p:contentPart>
          </mc:Choice>
          <mc:Fallback xmlns="">
            <p:pic>
              <p:nvPicPr>
                <p:cNvPr id="299" name="Freihand 298">
                  <a:extLst>
                    <a:ext uri="{FF2B5EF4-FFF2-40B4-BE49-F238E27FC236}">
                      <a16:creationId xmlns:a16="http://schemas.microsoft.com/office/drawing/2014/main" id="{D1083F28-8A3B-B1E1-F1E2-2BC8544A9675}"/>
                    </a:ext>
                  </a:extLst>
                </p:cNvPr>
                <p:cNvPicPr/>
                <p:nvPr/>
              </p:nvPicPr>
              <p:blipFill>
                <a:blip r:embed="rId466"/>
                <a:stretch>
                  <a:fillRect/>
                </a:stretch>
              </p:blipFill>
              <p:spPr>
                <a:xfrm>
                  <a:off x="6491920" y="4592120"/>
                  <a:ext cx="601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0" name="Freihand 299">
                  <a:extLst>
                    <a:ext uri="{FF2B5EF4-FFF2-40B4-BE49-F238E27FC236}">
                      <a16:creationId xmlns:a16="http://schemas.microsoft.com/office/drawing/2014/main" id="{97778867-DB36-143C-367A-7A9C774D22F1}"/>
                    </a:ext>
                  </a:extLst>
                </p14:cNvPr>
                <p14:cNvContentPartPr/>
                <p14:nvPr/>
              </p14:nvContentPartPr>
              <p14:xfrm>
                <a:off x="6459880" y="4446320"/>
                <a:ext cx="120240" cy="192960"/>
              </p14:xfrm>
            </p:contentPart>
          </mc:Choice>
          <mc:Fallback xmlns="">
            <p:pic>
              <p:nvPicPr>
                <p:cNvPr id="300" name="Freihand 299">
                  <a:extLst>
                    <a:ext uri="{FF2B5EF4-FFF2-40B4-BE49-F238E27FC236}">
                      <a16:creationId xmlns:a16="http://schemas.microsoft.com/office/drawing/2014/main" id="{97778867-DB36-143C-367A-7A9C774D22F1}"/>
                    </a:ext>
                  </a:extLst>
                </p:cNvPr>
                <p:cNvPicPr/>
                <p:nvPr/>
              </p:nvPicPr>
              <p:blipFill>
                <a:blip r:embed="rId468"/>
                <a:stretch>
                  <a:fillRect/>
                </a:stretch>
              </p:blipFill>
              <p:spPr>
                <a:xfrm>
                  <a:off x="6453760" y="4440200"/>
                  <a:ext cx="132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1" name="Freihand 300">
                  <a:extLst>
                    <a:ext uri="{FF2B5EF4-FFF2-40B4-BE49-F238E27FC236}">
                      <a16:creationId xmlns:a16="http://schemas.microsoft.com/office/drawing/2014/main" id="{1D02292A-3BE9-2F85-30E4-D9510F0AAEFC}"/>
                    </a:ext>
                  </a:extLst>
                </p14:cNvPr>
                <p14:cNvContentPartPr/>
                <p14:nvPr/>
              </p14:nvContentPartPr>
              <p14:xfrm>
                <a:off x="7335760" y="4498520"/>
                <a:ext cx="37440" cy="222840"/>
              </p14:xfrm>
            </p:contentPart>
          </mc:Choice>
          <mc:Fallback xmlns="">
            <p:pic>
              <p:nvPicPr>
                <p:cNvPr id="301" name="Freihand 300">
                  <a:extLst>
                    <a:ext uri="{FF2B5EF4-FFF2-40B4-BE49-F238E27FC236}">
                      <a16:creationId xmlns:a16="http://schemas.microsoft.com/office/drawing/2014/main" id="{1D02292A-3BE9-2F85-30E4-D9510F0AAEFC}"/>
                    </a:ext>
                  </a:extLst>
                </p:cNvPr>
                <p:cNvPicPr/>
                <p:nvPr/>
              </p:nvPicPr>
              <p:blipFill>
                <a:blip r:embed="rId470"/>
                <a:stretch>
                  <a:fillRect/>
                </a:stretch>
              </p:blipFill>
              <p:spPr>
                <a:xfrm>
                  <a:off x="7329640" y="4492400"/>
                  <a:ext cx="49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2" name="Freihand 301">
                  <a:extLst>
                    <a:ext uri="{FF2B5EF4-FFF2-40B4-BE49-F238E27FC236}">
                      <a16:creationId xmlns:a16="http://schemas.microsoft.com/office/drawing/2014/main" id="{1B77E0BE-DC6F-C8A3-3485-E58AD91DFF9A}"/>
                    </a:ext>
                  </a:extLst>
                </p14:cNvPr>
                <p14:cNvContentPartPr/>
                <p14:nvPr/>
              </p14:nvContentPartPr>
              <p14:xfrm>
                <a:off x="7263760" y="4382600"/>
                <a:ext cx="172800" cy="228960"/>
              </p14:xfrm>
            </p:contentPart>
          </mc:Choice>
          <mc:Fallback xmlns="">
            <p:pic>
              <p:nvPicPr>
                <p:cNvPr id="302" name="Freihand 301">
                  <a:extLst>
                    <a:ext uri="{FF2B5EF4-FFF2-40B4-BE49-F238E27FC236}">
                      <a16:creationId xmlns:a16="http://schemas.microsoft.com/office/drawing/2014/main" id="{1B77E0BE-DC6F-C8A3-3485-E58AD91DFF9A}"/>
                    </a:ext>
                  </a:extLst>
                </p:cNvPr>
                <p:cNvPicPr/>
                <p:nvPr/>
              </p:nvPicPr>
              <p:blipFill>
                <a:blip r:embed="rId472"/>
                <a:stretch>
                  <a:fillRect/>
                </a:stretch>
              </p:blipFill>
              <p:spPr>
                <a:xfrm>
                  <a:off x="7257640" y="4376480"/>
                  <a:ext cx="18504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3">
            <p14:nvContentPartPr>
              <p14:cNvPr id="305" name="Freihand 304">
                <a:extLst>
                  <a:ext uri="{FF2B5EF4-FFF2-40B4-BE49-F238E27FC236}">
                    <a16:creationId xmlns:a16="http://schemas.microsoft.com/office/drawing/2014/main" id="{4E8DF46D-E552-45D5-95B0-4FA6AB8D65CB}"/>
                  </a:ext>
                </a:extLst>
              </p14:cNvPr>
              <p14:cNvContentPartPr/>
              <p14:nvPr/>
            </p14:nvContentPartPr>
            <p14:xfrm>
              <a:off x="8734720" y="1872320"/>
              <a:ext cx="1739520" cy="1776600"/>
            </p14:xfrm>
          </p:contentPart>
        </mc:Choice>
        <mc:Fallback xmlns="">
          <p:pic>
            <p:nvPicPr>
              <p:cNvPr id="305" name="Freihand 304">
                <a:extLst>
                  <a:ext uri="{FF2B5EF4-FFF2-40B4-BE49-F238E27FC236}">
                    <a16:creationId xmlns:a16="http://schemas.microsoft.com/office/drawing/2014/main" id="{4E8DF46D-E552-45D5-95B0-4FA6AB8D65CB}"/>
                  </a:ext>
                </a:extLst>
              </p:cNvPr>
              <p:cNvPicPr/>
              <p:nvPr/>
            </p:nvPicPr>
            <p:blipFill>
              <a:blip r:embed="rId474"/>
              <a:stretch>
                <a:fillRect/>
              </a:stretch>
            </p:blipFill>
            <p:spPr>
              <a:xfrm>
                <a:off x="8726080" y="1863320"/>
                <a:ext cx="1757160" cy="1794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6" name="Freihand 305">
                <a:extLst>
                  <a:ext uri="{FF2B5EF4-FFF2-40B4-BE49-F238E27FC236}">
                    <a16:creationId xmlns:a16="http://schemas.microsoft.com/office/drawing/2014/main" id="{B8B3B6F3-7481-236F-CF20-33154479386F}"/>
                  </a:ext>
                </a:extLst>
              </p14:cNvPr>
              <p14:cNvContentPartPr/>
              <p14:nvPr/>
            </p14:nvContentPartPr>
            <p14:xfrm>
              <a:off x="9083560" y="1192640"/>
              <a:ext cx="1901880" cy="1980360"/>
            </p14:xfrm>
          </p:contentPart>
        </mc:Choice>
        <mc:Fallback xmlns="">
          <p:pic>
            <p:nvPicPr>
              <p:cNvPr id="306" name="Freihand 305">
                <a:extLst>
                  <a:ext uri="{FF2B5EF4-FFF2-40B4-BE49-F238E27FC236}">
                    <a16:creationId xmlns:a16="http://schemas.microsoft.com/office/drawing/2014/main" id="{B8B3B6F3-7481-236F-CF20-33154479386F}"/>
                  </a:ext>
                </a:extLst>
              </p:cNvPr>
              <p:cNvPicPr/>
              <p:nvPr/>
            </p:nvPicPr>
            <p:blipFill>
              <a:blip r:embed="rId476"/>
              <a:stretch>
                <a:fillRect/>
              </a:stretch>
            </p:blipFill>
            <p:spPr>
              <a:xfrm>
                <a:off x="9074560" y="1184000"/>
                <a:ext cx="1919520" cy="1998000"/>
              </a:xfrm>
              <a:prstGeom prst="rect">
                <a:avLst/>
              </a:prstGeom>
            </p:spPr>
          </p:pic>
        </mc:Fallback>
      </mc:AlternateContent>
      <p:grpSp>
        <p:nvGrpSpPr>
          <p:cNvPr id="309" name="Gruppieren 308">
            <a:extLst>
              <a:ext uri="{FF2B5EF4-FFF2-40B4-BE49-F238E27FC236}">
                <a16:creationId xmlns:a16="http://schemas.microsoft.com/office/drawing/2014/main" id="{48DF70AC-A7F7-C8E4-7F9B-AE3D7ABA561F}"/>
              </a:ext>
            </a:extLst>
          </p:cNvPr>
          <p:cNvGrpSpPr/>
          <p:nvPr/>
        </p:nvGrpSpPr>
        <p:grpSpPr>
          <a:xfrm>
            <a:off x="9554440" y="2269400"/>
            <a:ext cx="277200" cy="371520"/>
            <a:chOff x="9554440" y="2269400"/>
            <a:chExt cx="277200" cy="371520"/>
          </a:xfrm>
        </p:grpSpPr>
        <mc:AlternateContent xmlns:mc="http://schemas.openxmlformats.org/markup-compatibility/2006" xmlns:p14="http://schemas.microsoft.com/office/powerpoint/2010/main">
          <mc:Choice Requires="p14">
            <p:contentPart p14:bwMode="auto" r:id="rId477">
              <p14:nvContentPartPr>
                <p14:cNvPr id="307" name="Freihand 306">
                  <a:extLst>
                    <a:ext uri="{FF2B5EF4-FFF2-40B4-BE49-F238E27FC236}">
                      <a16:creationId xmlns:a16="http://schemas.microsoft.com/office/drawing/2014/main" id="{65F64F67-264A-5B59-3375-2D59237F006A}"/>
                    </a:ext>
                  </a:extLst>
                </p14:cNvPr>
                <p14:cNvContentPartPr/>
                <p14:nvPr/>
              </p14:nvContentPartPr>
              <p14:xfrm>
                <a:off x="9606280" y="2269400"/>
                <a:ext cx="225360" cy="268200"/>
              </p14:xfrm>
            </p:contentPart>
          </mc:Choice>
          <mc:Fallback xmlns="">
            <p:pic>
              <p:nvPicPr>
                <p:cNvPr id="307" name="Freihand 306">
                  <a:extLst>
                    <a:ext uri="{FF2B5EF4-FFF2-40B4-BE49-F238E27FC236}">
                      <a16:creationId xmlns:a16="http://schemas.microsoft.com/office/drawing/2014/main" id="{65F64F67-264A-5B59-3375-2D59237F006A}"/>
                    </a:ext>
                  </a:extLst>
                </p:cNvPr>
                <p:cNvPicPr/>
                <p:nvPr/>
              </p:nvPicPr>
              <p:blipFill>
                <a:blip r:embed="rId478"/>
                <a:stretch>
                  <a:fillRect/>
                </a:stretch>
              </p:blipFill>
              <p:spPr>
                <a:xfrm>
                  <a:off x="9597280" y="2260400"/>
                  <a:ext cx="243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8" name="Freihand 307">
                  <a:extLst>
                    <a:ext uri="{FF2B5EF4-FFF2-40B4-BE49-F238E27FC236}">
                      <a16:creationId xmlns:a16="http://schemas.microsoft.com/office/drawing/2014/main" id="{E629AC71-D46A-562C-F0B0-5A334245F620}"/>
                    </a:ext>
                  </a:extLst>
                </p14:cNvPr>
                <p14:cNvContentPartPr/>
                <p14:nvPr/>
              </p14:nvContentPartPr>
              <p14:xfrm>
                <a:off x="9554440" y="2374880"/>
                <a:ext cx="167040" cy="266040"/>
              </p14:xfrm>
            </p:contentPart>
          </mc:Choice>
          <mc:Fallback xmlns="">
            <p:pic>
              <p:nvPicPr>
                <p:cNvPr id="308" name="Freihand 307">
                  <a:extLst>
                    <a:ext uri="{FF2B5EF4-FFF2-40B4-BE49-F238E27FC236}">
                      <a16:creationId xmlns:a16="http://schemas.microsoft.com/office/drawing/2014/main" id="{E629AC71-D46A-562C-F0B0-5A334245F620}"/>
                    </a:ext>
                  </a:extLst>
                </p:cNvPr>
                <p:cNvPicPr/>
                <p:nvPr/>
              </p:nvPicPr>
              <p:blipFill>
                <a:blip r:embed="rId480"/>
                <a:stretch>
                  <a:fillRect/>
                </a:stretch>
              </p:blipFill>
              <p:spPr>
                <a:xfrm>
                  <a:off x="9545800" y="2366240"/>
                  <a:ext cx="184680" cy="283680"/>
                </a:xfrm>
                <a:prstGeom prst="rect">
                  <a:avLst/>
                </a:prstGeom>
              </p:spPr>
            </p:pic>
          </mc:Fallback>
        </mc:AlternateContent>
      </p:grpSp>
      <p:grpSp>
        <p:nvGrpSpPr>
          <p:cNvPr id="329" name="Gruppieren 328">
            <a:extLst>
              <a:ext uri="{FF2B5EF4-FFF2-40B4-BE49-F238E27FC236}">
                <a16:creationId xmlns:a16="http://schemas.microsoft.com/office/drawing/2014/main" id="{74932F98-5B86-D1AF-E363-ACE0B8F7893B}"/>
              </a:ext>
            </a:extLst>
          </p:cNvPr>
          <p:cNvGrpSpPr/>
          <p:nvPr/>
        </p:nvGrpSpPr>
        <p:grpSpPr>
          <a:xfrm>
            <a:off x="9998320" y="1565600"/>
            <a:ext cx="1640160" cy="640440"/>
            <a:chOff x="9998320" y="1565600"/>
            <a:chExt cx="1640160" cy="640440"/>
          </a:xfrm>
        </p:grpSpPr>
        <mc:AlternateContent xmlns:mc="http://schemas.openxmlformats.org/markup-compatibility/2006" xmlns:p14="http://schemas.microsoft.com/office/powerpoint/2010/main">
          <mc:Choice Requires="p14">
            <p:contentPart p14:bwMode="auto" r:id="rId481">
              <p14:nvContentPartPr>
                <p14:cNvPr id="310" name="Freihand 309">
                  <a:extLst>
                    <a:ext uri="{FF2B5EF4-FFF2-40B4-BE49-F238E27FC236}">
                      <a16:creationId xmlns:a16="http://schemas.microsoft.com/office/drawing/2014/main" id="{C2D72557-DCB1-3D01-63CF-D4652B7DBEA9}"/>
                    </a:ext>
                  </a:extLst>
                </p14:cNvPr>
                <p14:cNvContentPartPr/>
                <p14:nvPr/>
              </p14:nvContentPartPr>
              <p14:xfrm>
                <a:off x="9998320" y="2039720"/>
                <a:ext cx="6840" cy="166320"/>
              </p14:xfrm>
            </p:contentPart>
          </mc:Choice>
          <mc:Fallback xmlns="">
            <p:pic>
              <p:nvPicPr>
                <p:cNvPr id="310" name="Freihand 309">
                  <a:extLst>
                    <a:ext uri="{FF2B5EF4-FFF2-40B4-BE49-F238E27FC236}">
                      <a16:creationId xmlns:a16="http://schemas.microsoft.com/office/drawing/2014/main" id="{C2D72557-DCB1-3D01-63CF-D4652B7DBEA9}"/>
                    </a:ext>
                  </a:extLst>
                </p:cNvPr>
                <p:cNvPicPr/>
                <p:nvPr/>
              </p:nvPicPr>
              <p:blipFill>
                <a:blip r:embed="rId482"/>
                <a:stretch>
                  <a:fillRect/>
                </a:stretch>
              </p:blipFill>
              <p:spPr>
                <a:xfrm>
                  <a:off x="9989680" y="2031080"/>
                  <a:ext cx="24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1" name="Freihand 310">
                  <a:extLst>
                    <a:ext uri="{FF2B5EF4-FFF2-40B4-BE49-F238E27FC236}">
                      <a16:creationId xmlns:a16="http://schemas.microsoft.com/office/drawing/2014/main" id="{F0325FEF-734F-533D-5EF7-6BAF1CA339DA}"/>
                    </a:ext>
                  </a:extLst>
                </p14:cNvPr>
                <p14:cNvContentPartPr/>
                <p14:nvPr/>
              </p14:nvContentPartPr>
              <p14:xfrm>
                <a:off x="10003000" y="1970240"/>
                <a:ext cx="96840" cy="225360"/>
              </p14:xfrm>
            </p:contentPart>
          </mc:Choice>
          <mc:Fallback xmlns="">
            <p:pic>
              <p:nvPicPr>
                <p:cNvPr id="311" name="Freihand 310">
                  <a:extLst>
                    <a:ext uri="{FF2B5EF4-FFF2-40B4-BE49-F238E27FC236}">
                      <a16:creationId xmlns:a16="http://schemas.microsoft.com/office/drawing/2014/main" id="{F0325FEF-734F-533D-5EF7-6BAF1CA339DA}"/>
                    </a:ext>
                  </a:extLst>
                </p:cNvPr>
                <p:cNvPicPr/>
                <p:nvPr/>
              </p:nvPicPr>
              <p:blipFill>
                <a:blip r:embed="rId484"/>
                <a:stretch>
                  <a:fillRect/>
                </a:stretch>
              </p:blipFill>
              <p:spPr>
                <a:xfrm>
                  <a:off x="9994360" y="1961600"/>
                  <a:ext cx="114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2" name="Freihand 311">
                  <a:extLst>
                    <a:ext uri="{FF2B5EF4-FFF2-40B4-BE49-F238E27FC236}">
                      <a16:creationId xmlns:a16="http://schemas.microsoft.com/office/drawing/2014/main" id="{04C6692A-C044-32FA-0AC6-71F92F86E642}"/>
                    </a:ext>
                  </a:extLst>
                </p14:cNvPr>
                <p14:cNvContentPartPr/>
                <p14:nvPr/>
              </p14:nvContentPartPr>
              <p14:xfrm>
                <a:off x="10186600" y="1958360"/>
                <a:ext cx="126720" cy="162360"/>
              </p14:xfrm>
            </p:contentPart>
          </mc:Choice>
          <mc:Fallback xmlns="">
            <p:pic>
              <p:nvPicPr>
                <p:cNvPr id="312" name="Freihand 311">
                  <a:extLst>
                    <a:ext uri="{FF2B5EF4-FFF2-40B4-BE49-F238E27FC236}">
                      <a16:creationId xmlns:a16="http://schemas.microsoft.com/office/drawing/2014/main" id="{04C6692A-C044-32FA-0AC6-71F92F86E642}"/>
                    </a:ext>
                  </a:extLst>
                </p:cNvPr>
                <p:cNvPicPr/>
                <p:nvPr/>
              </p:nvPicPr>
              <p:blipFill>
                <a:blip r:embed="rId486"/>
                <a:stretch>
                  <a:fillRect/>
                </a:stretch>
              </p:blipFill>
              <p:spPr>
                <a:xfrm>
                  <a:off x="10177960" y="1949720"/>
                  <a:ext cx="144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3" name="Freihand 312">
                  <a:extLst>
                    <a:ext uri="{FF2B5EF4-FFF2-40B4-BE49-F238E27FC236}">
                      <a16:creationId xmlns:a16="http://schemas.microsoft.com/office/drawing/2014/main" id="{075B96C7-FE0F-490C-3298-F46F33D31B5C}"/>
                    </a:ext>
                  </a:extLst>
                </p14:cNvPr>
                <p14:cNvContentPartPr/>
                <p14:nvPr/>
              </p14:nvContentPartPr>
              <p14:xfrm>
                <a:off x="10321240" y="1834880"/>
                <a:ext cx="200880" cy="282960"/>
              </p14:xfrm>
            </p:contentPart>
          </mc:Choice>
          <mc:Fallback xmlns="">
            <p:pic>
              <p:nvPicPr>
                <p:cNvPr id="313" name="Freihand 312">
                  <a:extLst>
                    <a:ext uri="{FF2B5EF4-FFF2-40B4-BE49-F238E27FC236}">
                      <a16:creationId xmlns:a16="http://schemas.microsoft.com/office/drawing/2014/main" id="{075B96C7-FE0F-490C-3298-F46F33D31B5C}"/>
                    </a:ext>
                  </a:extLst>
                </p:cNvPr>
                <p:cNvPicPr/>
                <p:nvPr/>
              </p:nvPicPr>
              <p:blipFill>
                <a:blip r:embed="rId488"/>
                <a:stretch>
                  <a:fillRect/>
                </a:stretch>
              </p:blipFill>
              <p:spPr>
                <a:xfrm>
                  <a:off x="10312600" y="1826240"/>
                  <a:ext cx="2185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7A1D938E-DD45-BEEC-A6D3-E66379ED267F}"/>
                    </a:ext>
                  </a:extLst>
                </p14:cNvPr>
                <p14:cNvContentPartPr/>
                <p14:nvPr/>
              </p14:nvContentPartPr>
              <p14:xfrm>
                <a:off x="10283440" y="1924160"/>
                <a:ext cx="109440" cy="33120"/>
              </p14:xfrm>
            </p:contentPart>
          </mc:Choice>
          <mc:Fallback xmlns="">
            <p:pic>
              <p:nvPicPr>
                <p:cNvPr id="314" name="Freihand 313">
                  <a:extLst>
                    <a:ext uri="{FF2B5EF4-FFF2-40B4-BE49-F238E27FC236}">
                      <a16:creationId xmlns:a16="http://schemas.microsoft.com/office/drawing/2014/main" id="{7A1D938E-DD45-BEEC-A6D3-E66379ED267F}"/>
                    </a:ext>
                  </a:extLst>
                </p:cNvPr>
                <p:cNvPicPr/>
                <p:nvPr/>
              </p:nvPicPr>
              <p:blipFill>
                <a:blip r:embed="rId490"/>
                <a:stretch>
                  <a:fillRect/>
                </a:stretch>
              </p:blipFill>
              <p:spPr>
                <a:xfrm>
                  <a:off x="10274800" y="1915520"/>
                  <a:ext cx="12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5" name="Freihand 314">
                  <a:extLst>
                    <a:ext uri="{FF2B5EF4-FFF2-40B4-BE49-F238E27FC236}">
                      <a16:creationId xmlns:a16="http://schemas.microsoft.com/office/drawing/2014/main" id="{6C1951F7-3A9F-885D-8E07-E503EE7AA315}"/>
                    </a:ext>
                  </a:extLst>
                </p14:cNvPr>
                <p14:cNvContentPartPr/>
                <p14:nvPr/>
              </p14:nvContentPartPr>
              <p14:xfrm>
                <a:off x="10533280" y="1900400"/>
                <a:ext cx="208440" cy="122400"/>
              </p14:xfrm>
            </p:contentPart>
          </mc:Choice>
          <mc:Fallback xmlns="">
            <p:pic>
              <p:nvPicPr>
                <p:cNvPr id="315" name="Freihand 314">
                  <a:extLst>
                    <a:ext uri="{FF2B5EF4-FFF2-40B4-BE49-F238E27FC236}">
                      <a16:creationId xmlns:a16="http://schemas.microsoft.com/office/drawing/2014/main" id="{6C1951F7-3A9F-885D-8E07-E503EE7AA315}"/>
                    </a:ext>
                  </a:extLst>
                </p:cNvPr>
                <p:cNvPicPr/>
                <p:nvPr/>
              </p:nvPicPr>
              <p:blipFill>
                <a:blip r:embed="rId492"/>
                <a:stretch>
                  <a:fillRect/>
                </a:stretch>
              </p:blipFill>
              <p:spPr>
                <a:xfrm>
                  <a:off x="10524280" y="1891760"/>
                  <a:ext cx="226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6" name="Freihand 315">
                  <a:extLst>
                    <a:ext uri="{FF2B5EF4-FFF2-40B4-BE49-F238E27FC236}">
                      <a16:creationId xmlns:a16="http://schemas.microsoft.com/office/drawing/2014/main" id="{48224D68-D139-0CEA-5376-3B97E089CEBA}"/>
                    </a:ext>
                  </a:extLst>
                </p14:cNvPr>
                <p14:cNvContentPartPr/>
                <p14:nvPr/>
              </p14:nvContentPartPr>
              <p14:xfrm>
                <a:off x="10828120" y="1857560"/>
                <a:ext cx="88200" cy="115920"/>
              </p14:xfrm>
            </p:contentPart>
          </mc:Choice>
          <mc:Fallback xmlns="">
            <p:pic>
              <p:nvPicPr>
                <p:cNvPr id="316" name="Freihand 315">
                  <a:extLst>
                    <a:ext uri="{FF2B5EF4-FFF2-40B4-BE49-F238E27FC236}">
                      <a16:creationId xmlns:a16="http://schemas.microsoft.com/office/drawing/2014/main" id="{48224D68-D139-0CEA-5376-3B97E089CEBA}"/>
                    </a:ext>
                  </a:extLst>
                </p:cNvPr>
                <p:cNvPicPr/>
                <p:nvPr/>
              </p:nvPicPr>
              <p:blipFill>
                <a:blip r:embed="rId494"/>
                <a:stretch>
                  <a:fillRect/>
                </a:stretch>
              </p:blipFill>
              <p:spPr>
                <a:xfrm>
                  <a:off x="10819480" y="1848560"/>
                  <a:ext cx="105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7" name="Freihand 316">
                  <a:extLst>
                    <a:ext uri="{FF2B5EF4-FFF2-40B4-BE49-F238E27FC236}">
                      <a16:creationId xmlns:a16="http://schemas.microsoft.com/office/drawing/2014/main" id="{2C63D02A-0183-71F5-BFCF-D19395D9B69E}"/>
                    </a:ext>
                  </a:extLst>
                </p14:cNvPr>
                <p14:cNvContentPartPr/>
                <p14:nvPr/>
              </p14:nvContentPartPr>
              <p14:xfrm>
                <a:off x="10913800" y="1779440"/>
                <a:ext cx="85320" cy="325800"/>
              </p14:xfrm>
            </p:contentPart>
          </mc:Choice>
          <mc:Fallback xmlns="">
            <p:pic>
              <p:nvPicPr>
                <p:cNvPr id="317" name="Freihand 316">
                  <a:extLst>
                    <a:ext uri="{FF2B5EF4-FFF2-40B4-BE49-F238E27FC236}">
                      <a16:creationId xmlns:a16="http://schemas.microsoft.com/office/drawing/2014/main" id="{2C63D02A-0183-71F5-BFCF-D19395D9B69E}"/>
                    </a:ext>
                  </a:extLst>
                </p:cNvPr>
                <p:cNvPicPr/>
                <p:nvPr/>
              </p:nvPicPr>
              <p:blipFill>
                <a:blip r:embed="rId496"/>
                <a:stretch>
                  <a:fillRect/>
                </a:stretch>
              </p:blipFill>
              <p:spPr>
                <a:xfrm>
                  <a:off x="10905160" y="1770440"/>
                  <a:ext cx="1029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8" name="Freihand 317">
                  <a:extLst>
                    <a:ext uri="{FF2B5EF4-FFF2-40B4-BE49-F238E27FC236}">
                      <a16:creationId xmlns:a16="http://schemas.microsoft.com/office/drawing/2014/main" id="{FB8B48C3-5BB3-27AF-383C-0CB2A8BFDBE8}"/>
                    </a:ext>
                  </a:extLst>
                </p14:cNvPr>
                <p14:cNvContentPartPr/>
                <p14:nvPr/>
              </p14:nvContentPartPr>
              <p14:xfrm>
                <a:off x="11043400" y="1565600"/>
                <a:ext cx="168840" cy="310680"/>
              </p14:xfrm>
            </p:contentPart>
          </mc:Choice>
          <mc:Fallback xmlns="">
            <p:pic>
              <p:nvPicPr>
                <p:cNvPr id="318" name="Freihand 317">
                  <a:extLst>
                    <a:ext uri="{FF2B5EF4-FFF2-40B4-BE49-F238E27FC236}">
                      <a16:creationId xmlns:a16="http://schemas.microsoft.com/office/drawing/2014/main" id="{FB8B48C3-5BB3-27AF-383C-0CB2A8BFDBE8}"/>
                    </a:ext>
                  </a:extLst>
                </p:cNvPr>
                <p:cNvPicPr/>
                <p:nvPr/>
              </p:nvPicPr>
              <p:blipFill>
                <a:blip r:embed="rId498"/>
                <a:stretch>
                  <a:fillRect/>
                </a:stretch>
              </p:blipFill>
              <p:spPr>
                <a:xfrm>
                  <a:off x="11034760" y="1556600"/>
                  <a:ext cx="1864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9" name="Freihand 318">
                  <a:extLst>
                    <a:ext uri="{FF2B5EF4-FFF2-40B4-BE49-F238E27FC236}">
                      <a16:creationId xmlns:a16="http://schemas.microsoft.com/office/drawing/2014/main" id="{A462243F-151D-A8FA-7FEC-15D3F28581BA}"/>
                    </a:ext>
                  </a:extLst>
                </p14:cNvPr>
                <p14:cNvContentPartPr/>
                <p14:nvPr/>
              </p14:nvContentPartPr>
              <p14:xfrm>
                <a:off x="11154640" y="1597640"/>
                <a:ext cx="12960" cy="27360"/>
              </p14:xfrm>
            </p:contentPart>
          </mc:Choice>
          <mc:Fallback xmlns="">
            <p:pic>
              <p:nvPicPr>
                <p:cNvPr id="319" name="Freihand 318">
                  <a:extLst>
                    <a:ext uri="{FF2B5EF4-FFF2-40B4-BE49-F238E27FC236}">
                      <a16:creationId xmlns:a16="http://schemas.microsoft.com/office/drawing/2014/main" id="{A462243F-151D-A8FA-7FEC-15D3F28581BA}"/>
                    </a:ext>
                  </a:extLst>
                </p:cNvPr>
                <p:cNvPicPr/>
                <p:nvPr/>
              </p:nvPicPr>
              <p:blipFill>
                <a:blip r:embed="rId500"/>
                <a:stretch>
                  <a:fillRect/>
                </a:stretch>
              </p:blipFill>
              <p:spPr>
                <a:xfrm>
                  <a:off x="11145640" y="1589000"/>
                  <a:ext cx="30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0" name="Freihand 319">
                  <a:extLst>
                    <a:ext uri="{FF2B5EF4-FFF2-40B4-BE49-F238E27FC236}">
                      <a16:creationId xmlns:a16="http://schemas.microsoft.com/office/drawing/2014/main" id="{424ADAA5-3024-229E-2995-113319B3A586}"/>
                    </a:ext>
                  </a:extLst>
                </p14:cNvPr>
                <p14:cNvContentPartPr/>
                <p14:nvPr/>
              </p14:nvContentPartPr>
              <p14:xfrm>
                <a:off x="11260480" y="1680080"/>
                <a:ext cx="378000" cy="139320"/>
              </p14:xfrm>
            </p:contentPart>
          </mc:Choice>
          <mc:Fallback xmlns="">
            <p:pic>
              <p:nvPicPr>
                <p:cNvPr id="320" name="Freihand 319">
                  <a:extLst>
                    <a:ext uri="{FF2B5EF4-FFF2-40B4-BE49-F238E27FC236}">
                      <a16:creationId xmlns:a16="http://schemas.microsoft.com/office/drawing/2014/main" id="{424ADAA5-3024-229E-2995-113319B3A586}"/>
                    </a:ext>
                  </a:extLst>
                </p:cNvPr>
                <p:cNvPicPr/>
                <p:nvPr/>
              </p:nvPicPr>
              <p:blipFill>
                <a:blip r:embed="rId502"/>
                <a:stretch>
                  <a:fillRect/>
                </a:stretch>
              </p:blipFill>
              <p:spPr>
                <a:xfrm>
                  <a:off x="11251840" y="1671440"/>
                  <a:ext cx="39564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3">
            <p14:nvContentPartPr>
              <p14:cNvPr id="321" name="Freihand 320">
                <a:extLst>
                  <a:ext uri="{FF2B5EF4-FFF2-40B4-BE49-F238E27FC236}">
                    <a16:creationId xmlns:a16="http://schemas.microsoft.com/office/drawing/2014/main" id="{2603A50B-0B4B-1AD9-2A37-43FB0A7D4FC5}"/>
                  </a:ext>
                </a:extLst>
              </p14:cNvPr>
              <p14:cNvContentPartPr/>
              <p14:nvPr/>
            </p14:nvContentPartPr>
            <p14:xfrm>
              <a:off x="9556960" y="2679800"/>
              <a:ext cx="10440" cy="134640"/>
            </p14:xfrm>
          </p:contentPart>
        </mc:Choice>
        <mc:Fallback xmlns="">
          <p:pic>
            <p:nvPicPr>
              <p:cNvPr id="321" name="Freihand 320">
                <a:extLst>
                  <a:ext uri="{FF2B5EF4-FFF2-40B4-BE49-F238E27FC236}">
                    <a16:creationId xmlns:a16="http://schemas.microsoft.com/office/drawing/2014/main" id="{2603A50B-0B4B-1AD9-2A37-43FB0A7D4FC5}"/>
                  </a:ext>
                </a:extLst>
              </p:cNvPr>
              <p:cNvPicPr/>
              <p:nvPr/>
            </p:nvPicPr>
            <p:blipFill>
              <a:blip r:embed="rId504"/>
              <a:stretch>
                <a:fillRect/>
              </a:stretch>
            </p:blipFill>
            <p:spPr>
              <a:xfrm>
                <a:off x="9548320" y="2671160"/>
                <a:ext cx="28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5" name="Freihand 354">
                <a:extLst>
                  <a:ext uri="{FF2B5EF4-FFF2-40B4-BE49-F238E27FC236}">
                    <a16:creationId xmlns:a16="http://schemas.microsoft.com/office/drawing/2014/main" id="{5F823D2D-8307-B1C3-424B-8482F48F6376}"/>
                  </a:ext>
                </a:extLst>
              </p14:cNvPr>
              <p14:cNvContentPartPr/>
              <p14:nvPr/>
            </p14:nvContentPartPr>
            <p14:xfrm>
              <a:off x="8693680" y="1842800"/>
              <a:ext cx="71640" cy="76320"/>
            </p14:xfrm>
          </p:contentPart>
        </mc:Choice>
        <mc:Fallback xmlns="">
          <p:pic>
            <p:nvPicPr>
              <p:cNvPr id="355" name="Freihand 354">
                <a:extLst>
                  <a:ext uri="{FF2B5EF4-FFF2-40B4-BE49-F238E27FC236}">
                    <a16:creationId xmlns:a16="http://schemas.microsoft.com/office/drawing/2014/main" id="{5F823D2D-8307-B1C3-424B-8482F48F6376}"/>
                  </a:ext>
                </a:extLst>
              </p:cNvPr>
              <p:cNvPicPr/>
              <p:nvPr/>
            </p:nvPicPr>
            <p:blipFill>
              <a:blip r:embed="rId506"/>
              <a:stretch>
                <a:fillRect/>
              </a:stretch>
            </p:blipFill>
            <p:spPr>
              <a:xfrm>
                <a:off x="8684680" y="1834160"/>
                <a:ext cx="89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6" name="Freihand 355">
                <a:extLst>
                  <a:ext uri="{FF2B5EF4-FFF2-40B4-BE49-F238E27FC236}">
                    <a16:creationId xmlns:a16="http://schemas.microsoft.com/office/drawing/2014/main" id="{746305CA-EE76-4345-1E5B-78EE862931A3}"/>
                  </a:ext>
                </a:extLst>
              </p14:cNvPr>
              <p14:cNvContentPartPr/>
              <p14:nvPr/>
            </p14:nvContentPartPr>
            <p14:xfrm>
              <a:off x="10457680" y="3610040"/>
              <a:ext cx="41400" cy="109800"/>
            </p14:xfrm>
          </p:contentPart>
        </mc:Choice>
        <mc:Fallback xmlns="">
          <p:pic>
            <p:nvPicPr>
              <p:cNvPr id="356" name="Freihand 355">
                <a:extLst>
                  <a:ext uri="{FF2B5EF4-FFF2-40B4-BE49-F238E27FC236}">
                    <a16:creationId xmlns:a16="http://schemas.microsoft.com/office/drawing/2014/main" id="{746305CA-EE76-4345-1E5B-78EE862931A3}"/>
                  </a:ext>
                </a:extLst>
              </p:cNvPr>
              <p:cNvPicPr/>
              <p:nvPr/>
            </p:nvPicPr>
            <p:blipFill>
              <a:blip r:embed="rId508"/>
              <a:stretch>
                <a:fillRect/>
              </a:stretch>
            </p:blipFill>
            <p:spPr>
              <a:xfrm>
                <a:off x="10449040" y="3601400"/>
                <a:ext cx="59040" cy="127440"/>
              </a:xfrm>
              <a:prstGeom prst="rect">
                <a:avLst/>
              </a:prstGeom>
            </p:spPr>
          </p:pic>
        </mc:Fallback>
      </mc:AlternateContent>
      <p:grpSp>
        <p:nvGrpSpPr>
          <p:cNvPr id="360" name="Gruppieren 359">
            <a:extLst>
              <a:ext uri="{FF2B5EF4-FFF2-40B4-BE49-F238E27FC236}">
                <a16:creationId xmlns:a16="http://schemas.microsoft.com/office/drawing/2014/main" id="{3A5D73EA-40FA-63D5-8FB3-C6E295DFEE2D}"/>
              </a:ext>
            </a:extLst>
          </p:cNvPr>
          <p:cNvGrpSpPr/>
          <p:nvPr/>
        </p:nvGrpSpPr>
        <p:grpSpPr>
          <a:xfrm>
            <a:off x="9548320" y="2990840"/>
            <a:ext cx="2651400" cy="1265040"/>
            <a:chOff x="9548320" y="2990840"/>
            <a:chExt cx="2651400" cy="1265040"/>
          </a:xfrm>
        </p:grpSpPr>
        <mc:AlternateContent xmlns:mc="http://schemas.openxmlformats.org/markup-compatibility/2006" xmlns:p14="http://schemas.microsoft.com/office/powerpoint/2010/main">
          <mc:Choice Requires="p14">
            <p:contentPart p14:bwMode="auto" r:id="rId509">
              <p14:nvContentPartPr>
                <p14:cNvPr id="322" name="Freihand 321">
                  <a:extLst>
                    <a:ext uri="{FF2B5EF4-FFF2-40B4-BE49-F238E27FC236}">
                      <a16:creationId xmlns:a16="http://schemas.microsoft.com/office/drawing/2014/main" id="{41C5BDA5-7AF0-53FB-DC0B-C5831AD3732F}"/>
                    </a:ext>
                  </a:extLst>
                </p14:cNvPr>
                <p14:cNvContentPartPr/>
                <p14:nvPr/>
              </p14:nvContentPartPr>
              <p14:xfrm>
                <a:off x="9548320" y="2990840"/>
                <a:ext cx="12960" cy="150480"/>
              </p14:xfrm>
            </p:contentPart>
          </mc:Choice>
          <mc:Fallback xmlns="">
            <p:pic>
              <p:nvPicPr>
                <p:cNvPr id="322" name="Freihand 321">
                  <a:extLst>
                    <a:ext uri="{FF2B5EF4-FFF2-40B4-BE49-F238E27FC236}">
                      <a16:creationId xmlns:a16="http://schemas.microsoft.com/office/drawing/2014/main" id="{41C5BDA5-7AF0-53FB-DC0B-C5831AD3732F}"/>
                    </a:ext>
                  </a:extLst>
                </p:cNvPr>
                <p:cNvPicPr/>
                <p:nvPr/>
              </p:nvPicPr>
              <p:blipFill>
                <a:blip r:embed="rId510"/>
                <a:stretch>
                  <a:fillRect/>
                </a:stretch>
              </p:blipFill>
              <p:spPr>
                <a:xfrm>
                  <a:off x="9539320" y="2981840"/>
                  <a:ext cx="30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3" name="Freihand 322">
                  <a:extLst>
                    <a:ext uri="{FF2B5EF4-FFF2-40B4-BE49-F238E27FC236}">
                      <a16:creationId xmlns:a16="http://schemas.microsoft.com/office/drawing/2014/main" id="{60325BEA-5F99-175D-DC17-B75927DEF5FC}"/>
                    </a:ext>
                  </a:extLst>
                </p14:cNvPr>
                <p14:cNvContentPartPr/>
                <p14:nvPr/>
              </p14:nvContentPartPr>
              <p14:xfrm>
                <a:off x="9561280" y="3321680"/>
                <a:ext cx="16560" cy="312480"/>
              </p14:xfrm>
            </p:contentPart>
          </mc:Choice>
          <mc:Fallback xmlns="">
            <p:pic>
              <p:nvPicPr>
                <p:cNvPr id="323" name="Freihand 322">
                  <a:extLst>
                    <a:ext uri="{FF2B5EF4-FFF2-40B4-BE49-F238E27FC236}">
                      <a16:creationId xmlns:a16="http://schemas.microsoft.com/office/drawing/2014/main" id="{60325BEA-5F99-175D-DC17-B75927DEF5FC}"/>
                    </a:ext>
                  </a:extLst>
                </p:cNvPr>
                <p:cNvPicPr/>
                <p:nvPr/>
              </p:nvPicPr>
              <p:blipFill>
                <a:blip r:embed="rId512"/>
                <a:stretch>
                  <a:fillRect/>
                </a:stretch>
              </p:blipFill>
              <p:spPr>
                <a:xfrm>
                  <a:off x="9552640" y="3313040"/>
                  <a:ext cx="342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4" name="Freihand 323">
                  <a:extLst>
                    <a:ext uri="{FF2B5EF4-FFF2-40B4-BE49-F238E27FC236}">
                      <a16:creationId xmlns:a16="http://schemas.microsoft.com/office/drawing/2014/main" id="{9AF2A980-79BD-6C2F-04B2-DBA22E359C12}"/>
                    </a:ext>
                  </a:extLst>
                </p14:cNvPr>
                <p14:cNvContentPartPr/>
                <p14:nvPr/>
              </p14:nvContentPartPr>
              <p14:xfrm>
                <a:off x="9582160" y="3827480"/>
                <a:ext cx="81000" cy="289800"/>
              </p14:xfrm>
            </p:contentPart>
          </mc:Choice>
          <mc:Fallback xmlns="">
            <p:pic>
              <p:nvPicPr>
                <p:cNvPr id="324" name="Freihand 323">
                  <a:extLst>
                    <a:ext uri="{FF2B5EF4-FFF2-40B4-BE49-F238E27FC236}">
                      <a16:creationId xmlns:a16="http://schemas.microsoft.com/office/drawing/2014/main" id="{9AF2A980-79BD-6C2F-04B2-DBA22E359C12}"/>
                    </a:ext>
                  </a:extLst>
                </p:cNvPr>
                <p:cNvPicPr/>
                <p:nvPr/>
              </p:nvPicPr>
              <p:blipFill>
                <a:blip r:embed="rId514"/>
                <a:stretch>
                  <a:fillRect/>
                </a:stretch>
              </p:blipFill>
              <p:spPr>
                <a:xfrm>
                  <a:off x="9573520" y="3818480"/>
                  <a:ext cx="98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5" name="Freihand 324">
                  <a:extLst>
                    <a:ext uri="{FF2B5EF4-FFF2-40B4-BE49-F238E27FC236}">
                      <a16:creationId xmlns:a16="http://schemas.microsoft.com/office/drawing/2014/main" id="{DB3CD2B8-6740-ECC4-4208-2F4E0B9F889E}"/>
                    </a:ext>
                  </a:extLst>
                </p14:cNvPr>
                <p14:cNvContentPartPr/>
                <p14:nvPr/>
              </p14:nvContentPartPr>
              <p14:xfrm>
                <a:off x="9552640" y="3951320"/>
                <a:ext cx="92520" cy="39600"/>
              </p14:xfrm>
            </p:contentPart>
          </mc:Choice>
          <mc:Fallback xmlns="">
            <p:pic>
              <p:nvPicPr>
                <p:cNvPr id="325" name="Freihand 324">
                  <a:extLst>
                    <a:ext uri="{FF2B5EF4-FFF2-40B4-BE49-F238E27FC236}">
                      <a16:creationId xmlns:a16="http://schemas.microsoft.com/office/drawing/2014/main" id="{DB3CD2B8-6740-ECC4-4208-2F4E0B9F889E}"/>
                    </a:ext>
                  </a:extLst>
                </p:cNvPr>
                <p:cNvPicPr/>
                <p:nvPr/>
              </p:nvPicPr>
              <p:blipFill>
                <a:blip r:embed="rId516"/>
                <a:stretch>
                  <a:fillRect/>
                </a:stretch>
              </p:blipFill>
              <p:spPr>
                <a:xfrm>
                  <a:off x="9543640" y="3942320"/>
                  <a:ext cx="110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6" name="Freihand 325">
                  <a:extLst>
                    <a:ext uri="{FF2B5EF4-FFF2-40B4-BE49-F238E27FC236}">
                      <a16:creationId xmlns:a16="http://schemas.microsoft.com/office/drawing/2014/main" id="{2875E2EE-1126-FCFB-8739-7AFE60DCB7E1}"/>
                    </a:ext>
                  </a:extLst>
                </p14:cNvPr>
                <p14:cNvContentPartPr/>
                <p14:nvPr/>
              </p14:nvContentPartPr>
              <p14:xfrm>
                <a:off x="9748840" y="3777800"/>
                <a:ext cx="60840" cy="109440"/>
              </p14:xfrm>
            </p:contentPart>
          </mc:Choice>
          <mc:Fallback xmlns="">
            <p:pic>
              <p:nvPicPr>
                <p:cNvPr id="326" name="Freihand 325">
                  <a:extLst>
                    <a:ext uri="{FF2B5EF4-FFF2-40B4-BE49-F238E27FC236}">
                      <a16:creationId xmlns:a16="http://schemas.microsoft.com/office/drawing/2014/main" id="{2875E2EE-1126-FCFB-8739-7AFE60DCB7E1}"/>
                    </a:ext>
                  </a:extLst>
                </p:cNvPr>
                <p:cNvPicPr/>
                <p:nvPr/>
              </p:nvPicPr>
              <p:blipFill>
                <a:blip r:embed="rId518"/>
                <a:stretch>
                  <a:fillRect/>
                </a:stretch>
              </p:blipFill>
              <p:spPr>
                <a:xfrm>
                  <a:off x="9739840" y="3768800"/>
                  <a:ext cx="78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7" name="Freihand 326">
                  <a:extLst>
                    <a:ext uri="{FF2B5EF4-FFF2-40B4-BE49-F238E27FC236}">
                      <a16:creationId xmlns:a16="http://schemas.microsoft.com/office/drawing/2014/main" id="{F3E347D0-81AD-266A-FEFB-142F892CF487}"/>
                    </a:ext>
                  </a:extLst>
                </p14:cNvPr>
                <p14:cNvContentPartPr/>
                <p14:nvPr/>
              </p14:nvContentPartPr>
              <p14:xfrm>
                <a:off x="9725080" y="3789680"/>
                <a:ext cx="128520" cy="110160"/>
              </p14:xfrm>
            </p:contentPart>
          </mc:Choice>
          <mc:Fallback xmlns="">
            <p:pic>
              <p:nvPicPr>
                <p:cNvPr id="327" name="Freihand 326">
                  <a:extLst>
                    <a:ext uri="{FF2B5EF4-FFF2-40B4-BE49-F238E27FC236}">
                      <a16:creationId xmlns:a16="http://schemas.microsoft.com/office/drawing/2014/main" id="{F3E347D0-81AD-266A-FEFB-142F892CF487}"/>
                    </a:ext>
                  </a:extLst>
                </p:cNvPr>
                <p:cNvPicPr/>
                <p:nvPr/>
              </p:nvPicPr>
              <p:blipFill>
                <a:blip r:embed="rId520"/>
                <a:stretch>
                  <a:fillRect/>
                </a:stretch>
              </p:blipFill>
              <p:spPr>
                <a:xfrm>
                  <a:off x="9716440" y="3781040"/>
                  <a:ext cx="14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0" name="Freihand 329">
                  <a:extLst>
                    <a:ext uri="{FF2B5EF4-FFF2-40B4-BE49-F238E27FC236}">
                      <a16:creationId xmlns:a16="http://schemas.microsoft.com/office/drawing/2014/main" id="{98E99B49-16B4-8E47-3FE4-472244CBA683}"/>
                    </a:ext>
                  </a:extLst>
                </p14:cNvPr>
                <p14:cNvContentPartPr/>
                <p14:nvPr/>
              </p14:nvContentPartPr>
              <p14:xfrm>
                <a:off x="9964480" y="4006400"/>
                <a:ext cx="125640" cy="16200"/>
              </p14:xfrm>
            </p:contentPart>
          </mc:Choice>
          <mc:Fallback xmlns="">
            <p:pic>
              <p:nvPicPr>
                <p:cNvPr id="330" name="Freihand 329">
                  <a:extLst>
                    <a:ext uri="{FF2B5EF4-FFF2-40B4-BE49-F238E27FC236}">
                      <a16:creationId xmlns:a16="http://schemas.microsoft.com/office/drawing/2014/main" id="{98E99B49-16B4-8E47-3FE4-472244CBA683}"/>
                    </a:ext>
                  </a:extLst>
                </p:cNvPr>
                <p:cNvPicPr/>
                <p:nvPr/>
              </p:nvPicPr>
              <p:blipFill>
                <a:blip r:embed="rId522"/>
                <a:stretch>
                  <a:fillRect/>
                </a:stretch>
              </p:blipFill>
              <p:spPr>
                <a:xfrm>
                  <a:off x="9955840" y="3997760"/>
                  <a:ext cx="143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1" name="Freihand 330">
                  <a:extLst>
                    <a:ext uri="{FF2B5EF4-FFF2-40B4-BE49-F238E27FC236}">
                      <a16:creationId xmlns:a16="http://schemas.microsoft.com/office/drawing/2014/main" id="{A2BA86D8-5E08-AD2D-E21E-17B23E04BAA9}"/>
                    </a:ext>
                  </a:extLst>
                </p14:cNvPr>
                <p14:cNvContentPartPr/>
                <p14:nvPr/>
              </p14:nvContentPartPr>
              <p14:xfrm>
                <a:off x="10092640" y="3918560"/>
                <a:ext cx="140400" cy="160200"/>
              </p14:xfrm>
            </p:contentPart>
          </mc:Choice>
          <mc:Fallback xmlns="">
            <p:pic>
              <p:nvPicPr>
                <p:cNvPr id="331" name="Freihand 330">
                  <a:extLst>
                    <a:ext uri="{FF2B5EF4-FFF2-40B4-BE49-F238E27FC236}">
                      <a16:creationId xmlns:a16="http://schemas.microsoft.com/office/drawing/2014/main" id="{A2BA86D8-5E08-AD2D-E21E-17B23E04BAA9}"/>
                    </a:ext>
                  </a:extLst>
                </p:cNvPr>
                <p:cNvPicPr/>
                <p:nvPr/>
              </p:nvPicPr>
              <p:blipFill>
                <a:blip r:embed="rId524"/>
                <a:stretch>
                  <a:fillRect/>
                </a:stretch>
              </p:blipFill>
              <p:spPr>
                <a:xfrm>
                  <a:off x="10084000" y="3909920"/>
                  <a:ext cx="158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3" name="Freihand 332">
                  <a:extLst>
                    <a:ext uri="{FF2B5EF4-FFF2-40B4-BE49-F238E27FC236}">
                      <a16:creationId xmlns:a16="http://schemas.microsoft.com/office/drawing/2014/main" id="{DF52363E-2404-8B70-C681-3FD063E7C2CC}"/>
                    </a:ext>
                  </a:extLst>
                </p14:cNvPr>
                <p14:cNvContentPartPr/>
                <p14:nvPr/>
              </p14:nvContentPartPr>
              <p14:xfrm>
                <a:off x="10352920" y="3862760"/>
                <a:ext cx="132840" cy="219960"/>
              </p14:xfrm>
            </p:contentPart>
          </mc:Choice>
          <mc:Fallback xmlns="">
            <p:pic>
              <p:nvPicPr>
                <p:cNvPr id="333" name="Freihand 332">
                  <a:extLst>
                    <a:ext uri="{FF2B5EF4-FFF2-40B4-BE49-F238E27FC236}">
                      <a16:creationId xmlns:a16="http://schemas.microsoft.com/office/drawing/2014/main" id="{DF52363E-2404-8B70-C681-3FD063E7C2CC}"/>
                    </a:ext>
                  </a:extLst>
                </p:cNvPr>
                <p:cNvPicPr/>
                <p:nvPr/>
              </p:nvPicPr>
              <p:blipFill>
                <a:blip r:embed="rId526"/>
                <a:stretch>
                  <a:fillRect/>
                </a:stretch>
              </p:blipFill>
              <p:spPr>
                <a:xfrm>
                  <a:off x="10343920" y="3853760"/>
                  <a:ext cx="150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4" name="Freihand 333">
                  <a:extLst>
                    <a:ext uri="{FF2B5EF4-FFF2-40B4-BE49-F238E27FC236}">
                      <a16:creationId xmlns:a16="http://schemas.microsoft.com/office/drawing/2014/main" id="{D29FD49F-209D-C115-C72B-B69D4160F802}"/>
                    </a:ext>
                  </a:extLst>
                </p14:cNvPr>
                <p14:cNvContentPartPr/>
                <p14:nvPr/>
              </p14:nvContentPartPr>
              <p14:xfrm>
                <a:off x="10476760" y="3767720"/>
                <a:ext cx="127440" cy="171360"/>
              </p14:xfrm>
            </p:contentPart>
          </mc:Choice>
          <mc:Fallback xmlns="">
            <p:pic>
              <p:nvPicPr>
                <p:cNvPr id="334" name="Freihand 333">
                  <a:extLst>
                    <a:ext uri="{FF2B5EF4-FFF2-40B4-BE49-F238E27FC236}">
                      <a16:creationId xmlns:a16="http://schemas.microsoft.com/office/drawing/2014/main" id="{D29FD49F-209D-C115-C72B-B69D4160F802}"/>
                    </a:ext>
                  </a:extLst>
                </p:cNvPr>
                <p:cNvPicPr/>
                <p:nvPr/>
              </p:nvPicPr>
              <p:blipFill>
                <a:blip r:embed="rId528"/>
                <a:stretch>
                  <a:fillRect/>
                </a:stretch>
              </p:blipFill>
              <p:spPr>
                <a:xfrm>
                  <a:off x="10468120" y="3758720"/>
                  <a:ext cx="145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5" name="Freihand 334">
                  <a:extLst>
                    <a:ext uri="{FF2B5EF4-FFF2-40B4-BE49-F238E27FC236}">
                      <a16:creationId xmlns:a16="http://schemas.microsoft.com/office/drawing/2014/main" id="{295EF168-48DD-B1D2-1F0F-ED346149B0C1}"/>
                    </a:ext>
                  </a:extLst>
                </p14:cNvPr>
                <p14:cNvContentPartPr/>
                <p14:nvPr/>
              </p14:nvContentPartPr>
              <p14:xfrm>
                <a:off x="10657480" y="3948800"/>
                <a:ext cx="96840" cy="16200"/>
              </p14:xfrm>
            </p:contentPart>
          </mc:Choice>
          <mc:Fallback xmlns="">
            <p:pic>
              <p:nvPicPr>
                <p:cNvPr id="335" name="Freihand 334">
                  <a:extLst>
                    <a:ext uri="{FF2B5EF4-FFF2-40B4-BE49-F238E27FC236}">
                      <a16:creationId xmlns:a16="http://schemas.microsoft.com/office/drawing/2014/main" id="{295EF168-48DD-B1D2-1F0F-ED346149B0C1}"/>
                    </a:ext>
                  </a:extLst>
                </p:cNvPr>
                <p:cNvPicPr/>
                <p:nvPr/>
              </p:nvPicPr>
              <p:blipFill>
                <a:blip r:embed="rId530"/>
                <a:stretch>
                  <a:fillRect/>
                </a:stretch>
              </p:blipFill>
              <p:spPr>
                <a:xfrm>
                  <a:off x="10648840" y="3939800"/>
                  <a:ext cx="114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6" name="Freihand 335">
                  <a:extLst>
                    <a:ext uri="{FF2B5EF4-FFF2-40B4-BE49-F238E27FC236}">
                      <a16:creationId xmlns:a16="http://schemas.microsoft.com/office/drawing/2014/main" id="{D8B3751D-E31E-24A4-4894-1204FD6287DD}"/>
                    </a:ext>
                  </a:extLst>
                </p14:cNvPr>
                <p14:cNvContentPartPr/>
                <p14:nvPr/>
              </p14:nvContentPartPr>
              <p14:xfrm>
                <a:off x="10654240" y="3997040"/>
                <a:ext cx="114480" cy="19800"/>
              </p14:xfrm>
            </p:contentPart>
          </mc:Choice>
          <mc:Fallback xmlns="">
            <p:pic>
              <p:nvPicPr>
                <p:cNvPr id="336" name="Freihand 335">
                  <a:extLst>
                    <a:ext uri="{FF2B5EF4-FFF2-40B4-BE49-F238E27FC236}">
                      <a16:creationId xmlns:a16="http://schemas.microsoft.com/office/drawing/2014/main" id="{D8B3751D-E31E-24A4-4894-1204FD6287DD}"/>
                    </a:ext>
                  </a:extLst>
                </p:cNvPr>
                <p:cNvPicPr/>
                <p:nvPr/>
              </p:nvPicPr>
              <p:blipFill>
                <a:blip r:embed="rId532"/>
                <a:stretch>
                  <a:fillRect/>
                </a:stretch>
              </p:blipFill>
              <p:spPr>
                <a:xfrm>
                  <a:off x="10645600" y="3988400"/>
                  <a:ext cx="132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7" name="Freihand 336">
                  <a:extLst>
                    <a:ext uri="{FF2B5EF4-FFF2-40B4-BE49-F238E27FC236}">
                      <a16:creationId xmlns:a16="http://schemas.microsoft.com/office/drawing/2014/main" id="{76AC7E44-D370-4866-68C2-70D6C0C4597F}"/>
                    </a:ext>
                  </a:extLst>
                </p14:cNvPr>
                <p14:cNvContentPartPr/>
                <p14:nvPr/>
              </p14:nvContentPartPr>
              <p14:xfrm>
                <a:off x="10864480" y="3852320"/>
                <a:ext cx="70200" cy="192240"/>
              </p14:xfrm>
            </p:contentPart>
          </mc:Choice>
          <mc:Fallback xmlns="">
            <p:pic>
              <p:nvPicPr>
                <p:cNvPr id="337" name="Freihand 336">
                  <a:extLst>
                    <a:ext uri="{FF2B5EF4-FFF2-40B4-BE49-F238E27FC236}">
                      <a16:creationId xmlns:a16="http://schemas.microsoft.com/office/drawing/2014/main" id="{76AC7E44-D370-4866-68C2-70D6C0C4597F}"/>
                    </a:ext>
                  </a:extLst>
                </p:cNvPr>
                <p:cNvPicPr/>
                <p:nvPr/>
              </p:nvPicPr>
              <p:blipFill>
                <a:blip r:embed="rId534"/>
                <a:stretch>
                  <a:fillRect/>
                </a:stretch>
              </p:blipFill>
              <p:spPr>
                <a:xfrm>
                  <a:off x="10855480" y="3843320"/>
                  <a:ext cx="87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8" name="Freihand 337">
                  <a:extLst>
                    <a:ext uri="{FF2B5EF4-FFF2-40B4-BE49-F238E27FC236}">
                      <a16:creationId xmlns:a16="http://schemas.microsoft.com/office/drawing/2014/main" id="{66FE8762-D163-653D-9E27-97E50185A774}"/>
                    </a:ext>
                  </a:extLst>
                </p14:cNvPr>
                <p14:cNvContentPartPr/>
                <p14:nvPr/>
              </p14:nvContentPartPr>
              <p14:xfrm>
                <a:off x="10769080" y="3770960"/>
                <a:ext cx="207360" cy="34920"/>
              </p14:xfrm>
            </p:contentPart>
          </mc:Choice>
          <mc:Fallback xmlns="">
            <p:pic>
              <p:nvPicPr>
                <p:cNvPr id="338" name="Freihand 337">
                  <a:extLst>
                    <a:ext uri="{FF2B5EF4-FFF2-40B4-BE49-F238E27FC236}">
                      <a16:creationId xmlns:a16="http://schemas.microsoft.com/office/drawing/2014/main" id="{66FE8762-D163-653D-9E27-97E50185A774}"/>
                    </a:ext>
                  </a:extLst>
                </p:cNvPr>
                <p:cNvPicPr/>
                <p:nvPr/>
              </p:nvPicPr>
              <p:blipFill>
                <a:blip r:embed="rId536"/>
                <a:stretch>
                  <a:fillRect/>
                </a:stretch>
              </p:blipFill>
              <p:spPr>
                <a:xfrm>
                  <a:off x="10760440" y="3761960"/>
                  <a:ext cx="225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9" name="Freihand 338">
                  <a:extLst>
                    <a:ext uri="{FF2B5EF4-FFF2-40B4-BE49-F238E27FC236}">
                      <a16:creationId xmlns:a16="http://schemas.microsoft.com/office/drawing/2014/main" id="{8FB46C00-1D9B-B037-69FD-27093F7328B9}"/>
                    </a:ext>
                  </a:extLst>
                </p14:cNvPr>
                <p14:cNvContentPartPr/>
                <p14:nvPr/>
              </p14:nvContentPartPr>
              <p14:xfrm>
                <a:off x="11054920" y="3949160"/>
                <a:ext cx="77400" cy="5400"/>
              </p14:xfrm>
            </p:contentPart>
          </mc:Choice>
          <mc:Fallback xmlns="">
            <p:pic>
              <p:nvPicPr>
                <p:cNvPr id="339" name="Freihand 338">
                  <a:extLst>
                    <a:ext uri="{FF2B5EF4-FFF2-40B4-BE49-F238E27FC236}">
                      <a16:creationId xmlns:a16="http://schemas.microsoft.com/office/drawing/2014/main" id="{8FB46C00-1D9B-B037-69FD-27093F7328B9}"/>
                    </a:ext>
                  </a:extLst>
                </p:cNvPr>
                <p:cNvPicPr/>
                <p:nvPr/>
              </p:nvPicPr>
              <p:blipFill>
                <a:blip r:embed="rId538"/>
                <a:stretch>
                  <a:fillRect/>
                </a:stretch>
              </p:blipFill>
              <p:spPr>
                <a:xfrm>
                  <a:off x="11045920" y="3940520"/>
                  <a:ext cx="95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1" name="Freihand 340">
                  <a:extLst>
                    <a:ext uri="{FF2B5EF4-FFF2-40B4-BE49-F238E27FC236}">
                      <a16:creationId xmlns:a16="http://schemas.microsoft.com/office/drawing/2014/main" id="{E59DEE51-64B4-E18E-9613-E605AFD4E816}"/>
                    </a:ext>
                  </a:extLst>
                </p14:cNvPr>
                <p14:cNvContentPartPr/>
                <p14:nvPr/>
              </p14:nvContentPartPr>
              <p14:xfrm>
                <a:off x="11152840" y="3797960"/>
                <a:ext cx="80640" cy="254520"/>
              </p14:xfrm>
            </p:contentPart>
          </mc:Choice>
          <mc:Fallback xmlns="">
            <p:pic>
              <p:nvPicPr>
                <p:cNvPr id="341" name="Freihand 340">
                  <a:extLst>
                    <a:ext uri="{FF2B5EF4-FFF2-40B4-BE49-F238E27FC236}">
                      <a16:creationId xmlns:a16="http://schemas.microsoft.com/office/drawing/2014/main" id="{E59DEE51-64B4-E18E-9613-E605AFD4E816}"/>
                    </a:ext>
                  </a:extLst>
                </p:cNvPr>
                <p:cNvPicPr/>
                <p:nvPr/>
              </p:nvPicPr>
              <p:blipFill>
                <a:blip r:embed="rId540"/>
                <a:stretch>
                  <a:fillRect/>
                </a:stretch>
              </p:blipFill>
              <p:spPr>
                <a:xfrm>
                  <a:off x="11143840" y="3788960"/>
                  <a:ext cx="98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2" name="Freihand 341">
                  <a:extLst>
                    <a:ext uri="{FF2B5EF4-FFF2-40B4-BE49-F238E27FC236}">
                      <a16:creationId xmlns:a16="http://schemas.microsoft.com/office/drawing/2014/main" id="{166CF8FE-7E0D-3CEE-9109-270C11F57103}"/>
                    </a:ext>
                  </a:extLst>
                </p14:cNvPr>
                <p14:cNvContentPartPr/>
                <p14:nvPr/>
              </p14:nvContentPartPr>
              <p14:xfrm>
                <a:off x="11255440" y="3729920"/>
                <a:ext cx="72360" cy="171360"/>
              </p14:xfrm>
            </p:contentPart>
          </mc:Choice>
          <mc:Fallback xmlns="">
            <p:pic>
              <p:nvPicPr>
                <p:cNvPr id="342" name="Freihand 341">
                  <a:extLst>
                    <a:ext uri="{FF2B5EF4-FFF2-40B4-BE49-F238E27FC236}">
                      <a16:creationId xmlns:a16="http://schemas.microsoft.com/office/drawing/2014/main" id="{166CF8FE-7E0D-3CEE-9109-270C11F57103}"/>
                    </a:ext>
                  </a:extLst>
                </p:cNvPr>
                <p:cNvPicPr/>
                <p:nvPr/>
              </p:nvPicPr>
              <p:blipFill>
                <a:blip r:embed="rId542"/>
                <a:stretch>
                  <a:fillRect/>
                </a:stretch>
              </p:blipFill>
              <p:spPr>
                <a:xfrm>
                  <a:off x="11246440" y="3720920"/>
                  <a:ext cx="90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4" name="Freihand 343">
                  <a:extLst>
                    <a:ext uri="{FF2B5EF4-FFF2-40B4-BE49-F238E27FC236}">
                      <a16:creationId xmlns:a16="http://schemas.microsoft.com/office/drawing/2014/main" id="{1D6637CC-571E-4A55-EC32-3BD8C8606997}"/>
                    </a:ext>
                  </a:extLst>
                </p14:cNvPr>
                <p14:cNvContentPartPr/>
                <p14:nvPr/>
              </p14:nvContentPartPr>
              <p14:xfrm>
                <a:off x="10604560" y="3741080"/>
                <a:ext cx="360" cy="2880"/>
              </p14:xfrm>
            </p:contentPart>
          </mc:Choice>
          <mc:Fallback xmlns="">
            <p:pic>
              <p:nvPicPr>
                <p:cNvPr id="344" name="Freihand 343">
                  <a:extLst>
                    <a:ext uri="{FF2B5EF4-FFF2-40B4-BE49-F238E27FC236}">
                      <a16:creationId xmlns:a16="http://schemas.microsoft.com/office/drawing/2014/main" id="{1D6637CC-571E-4A55-EC32-3BD8C8606997}"/>
                    </a:ext>
                  </a:extLst>
                </p:cNvPr>
                <p:cNvPicPr/>
                <p:nvPr/>
              </p:nvPicPr>
              <p:blipFill>
                <a:blip r:embed="rId63"/>
                <a:stretch>
                  <a:fillRect/>
                </a:stretch>
              </p:blipFill>
              <p:spPr>
                <a:xfrm>
                  <a:off x="10595560" y="3732440"/>
                  <a:ext cx="18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5" name="Freihand 344">
                  <a:extLst>
                    <a:ext uri="{FF2B5EF4-FFF2-40B4-BE49-F238E27FC236}">
                      <a16:creationId xmlns:a16="http://schemas.microsoft.com/office/drawing/2014/main" id="{5323F557-63A4-F8AE-2AC0-5A8104F4CFF5}"/>
                    </a:ext>
                  </a:extLst>
                </p14:cNvPr>
                <p14:cNvContentPartPr/>
                <p14:nvPr/>
              </p14:nvContentPartPr>
              <p14:xfrm>
                <a:off x="10231960" y="3675200"/>
                <a:ext cx="410760" cy="580680"/>
              </p14:xfrm>
            </p:contentPart>
          </mc:Choice>
          <mc:Fallback xmlns="">
            <p:pic>
              <p:nvPicPr>
                <p:cNvPr id="345" name="Freihand 344">
                  <a:extLst>
                    <a:ext uri="{FF2B5EF4-FFF2-40B4-BE49-F238E27FC236}">
                      <a16:creationId xmlns:a16="http://schemas.microsoft.com/office/drawing/2014/main" id="{5323F557-63A4-F8AE-2AC0-5A8104F4CFF5}"/>
                    </a:ext>
                  </a:extLst>
                </p:cNvPr>
                <p:cNvPicPr/>
                <p:nvPr/>
              </p:nvPicPr>
              <p:blipFill>
                <a:blip r:embed="rId545"/>
                <a:stretch>
                  <a:fillRect/>
                </a:stretch>
              </p:blipFill>
              <p:spPr>
                <a:xfrm>
                  <a:off x="10223320" y="3666560"/>
                  <a:ext cx="42840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6" name="Freihand 345">
                  <a:extLst>
                    <a:ext uri="{FF2B5EF4-FFF2-40B4-BE49-F238E27FC236}">
                      <a16:creationId xmlns:a16="http://schemas.microsoft.com/office/drawing/2014/main" id="{40A391AC-BCDB-515B-A195-E846F5BB8DD5}"/>
                    </a:ext>
                  </a:extLst>
                </p14:cNvPr>
                <p14:cNvContentPartPr/>
                <p14:nvPr/>
              </p14:nvContentPartPr>
              <p14:xfrm>
                <a:off x="10679800" y="3397280"/>
                <a:ext cx="325440" cy="385200"/>
              </p14:xfrm>
            </p:contentPart>
          </mc:Choice>
          <mc:Fallback xmlns="">
            <p:pic>
              <p:nvPicPr>
                <p:cNvPr id="346" name="Freihand 345">
                  <a:extLst>
                    <a:ext uri="{FF2B5EF4-FFF2-40B4-BE49-F238E27FC236}">
                      <a16:creationId xmlns:a16="http://schemas.microsoft.com/office/drawing/2014/main" id="{40A391AC-BCDB-515B-A195-E846F5BB8DD5}"/>
                    </a:ext>
                  </a:extLst>
                </p:cNvPr>
                <p:cNvPicPr/>
                <p:nvPr/>
              </p:nvPicPr>
              <p:blipFill>
                <a:blip r:embed="rId547"/>
                <a:stretch>
                  <a:fillRect/>
                </a:stretch>
              </p:blipFill>
              <p:spPr>
                <a:xfrm>
                  <a:off x="10671160" y="3388280"/>
                  <a:ext cx="3430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7" name="Freihand 346">
                  <a:extLst>
                    <a:ext uri="{FF2B5EF4-FFF2-40B4-BE49-F238E27FC236}">
                      <a16:creationId xmlns:a16="http://schemas.microsoft.com/office/drawing/2014/main" id="{5B028A17-0AF0-2DF3-31E1-FAA38A3033B5}"/>
                    </a:ext>
                  </a:extLst>
                </p14:cNvPr>
                <p14:cNvContentPartPr/>
                <p14:nvPr/>
              </p14:nvContentPartPr>
              <p14:xfrm>
                <a:off x="11059960" y="3107840"/>
                <a:ext cx="503280" cy="352440"/>
              </p14:xfrm>
            </p:contentPart>
          </mc:Choice>
          <mc:Fallback xmlns="">
            <p:pic>
              <p:nvPicPr>
                <p:cNvPr id="347" name="Freihand 346">
                  <a:extLst>
                    <a:ext uri="{FF2B5EF4-FFF2-40B4-BE49-F238E27FC236}">
                      <a16:creationId xmlns:a16="http://schemas.microsoft.com/office/drawing/2014/main" id="{5B028A17-0AF0-2DF3-31E1-FAA38A3033B5}"/>
                    </a:ext>
                  </a:extLst>
                </p:cNvPr>
                <p:cNvPicPr/>
                <p:nvPr/>
              </p:nvPicPr>
              <p:blipFill>
                <a:blip r:embed="rId549"/>
                <a:stretch>
                  <a:fillRect/>
                </a:stretch>
              </p:blipFill>
              <p:spPr>
                <a:xfrm>
                  <a:off x="11050960" y="3098840"/>
                  <a:ext cx="5209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8" name="Freihand 347">
                  <a:extLst>
                    <a:ext uri="{FF2B5EF4-FFF2-40B4-BE49-F238E27FC236}">
                      <a16:creationId xmlns:a16="http://schemas.microsoft.com/office/drawing/2014/main" id="{E5D26B8A-3C72-D77E-C6CC-2495CB188F11}"/>
                    </a:ext>
                  </a:extLst>
                </p14:cNvPr>
                <p14:cNvContentPartPr/>
                <p14:nvPr/>
              </p14:nvContentPartPr>
              <p14:xfrm>
                <a:off x="11454520" y="3227720"/>
                <a:ext cx="38160" cy="12960"/>
              </p14:xfrm>
            </p:contentPart>
          </mc:Choice>
          <mc:Fallback xmlns="">
            <p:pic>
              <p:nvPicPr>
                <p:cNvPr id="348" name="Freihand 347">
                  <a:extLst>
                    <a:ext uri="{FF2B5EF4-FFF2-40B4-BE49-F238E27FC236}">
                      <a16:creationId xmlns:a16="http://schemas.microsoft.com/office/drawing/2014/main" id="{E5D26B8A-3C72-D77E-C6CC-2495CB188F11}"/>
                    </a:ext>
                  </a:extLst>
                </p:cNvPr>
                <p:cNvPicPr/>
                <p:nvPr/>
              </p:nvPicPr>
              <p:blipFill>
                <a:blip r:embed="rId551"/>
                <a:stretch>
                  <a:fillRect/>
                </a:stretch>
              </p:blipFill>
              <p:spPr>
                <a:xfrm>
                  <a:off x="11445880" y="3219080"/>
                  <a:ext cx="55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9" name="Freihand 348">
                  <a:extLst>
                    <a:ext uri="{FF2B5EF4-FFF2-40B4-BE49-F238E27FC236}">
                      <a16:creationId xmlns:a16="http://schemas.microsoft.com/office/drawing/2014/main" id="{6EFB1D19-7E40-AFF3-8D41-41B2B4730E4D}"/>
                    </a:ext>
                  </a:extLst>
                </p14:cNvPr>
                <p14:cNvContentPartPr/>
                <p14:nvPr/>
              </p14:nvContentPartPr>
              <p14:xfrm>
                <a:off x="11576200" y="3222680"/>
                <a:ext cx="89280" cy="154440"/>
              </p14:xfrm>
            </p:contentPart>
          </mc:Choice>
          <mc:Fallback xmlns="">
            <p:pic>
              <p:nvPicPr>
                <p:cNvPr id="349" name="Freihand 348">
                  <a:extLst>
                    <a:ext uri="{FF2B5EF4-FFF2-40B4-BE49-F238E27FC236}">
                      <a16:creationId xmlns:a16="http://schemas.microsoft.com/office/drawing/2014/main" id="{6EFB1D19-7E40-AFF3-8D41-41B2B4730E4D}"/>
                    </a:ext>
                  </a:extLst>
                </p:cNvPr>
                <p:cNvPicPr/>
                <p:nvPr/>
              </p:nvPicPr>
              <p:blipFill>
                <a:blip r:embed="rId553"/>
                <a:stretch>
                  <a:fillRect/>
                </a:stretch>
              </p:blipFill>
              <p:spPr>
                <a:xfrm>
                  <a:off x="11567560" y="3214040"/>
                  <a:ext cx="10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0" name="Freihand 349">
                  <a:extLst>
                    <a:ext uri="{FF2B5EF4-FFF2-40B4-BE49-F238E27FC236}">
                      <a16:creationId xmlns:a16="http://schemas.microsoft.com/office/drawing/2014/main" id="{F2EB412E-DBE5-EDC6-7644-61BC95B0DD81}"/>
                    </a:ext>
                  </a:extLst>
                </p14:cNvPr>
                <p14:cNvContentPartPr/>
                <p14:nvPr/>
              </p14:nvContentPartPr>
              <p14:xfrm>
                <a:off x="11683480" y="3216200"/>
                <a:ext cx="176400" cy="130320"/>
              </p14:xfrm>
            </p:contentPart>
          </mc:Choice>
          <mc:Fallback xmlns="">
            <p:pic>
              <p:nvPicPr>
                <p:cNvPr id="350" name="Freihand 349">
                  <a:extLst>
                    <a:ext uri="{FF2B5EF4-FFF2-40B4-BE49-F238E27FC236}">
                      <a16:creationId xmlns:a16="http://schemas.microsoft.com/office/drawing/2014/main" id="{F2EB412E-DBE5-EDC6-7644-61BC95B0DD81}"/>
                    </a:ext>
                  </a:extLst>
                </p:cNvPr>
                <p:cNvPicPr/>
                <p:nvPr/>
              </p:nvPicPr>
              <p:blipFill>
                <a:blip r:embed="rId555"/>
                <a:stretch>
                  <a:fillRect/>
                </a:stretch>
              </p:blipFill>
              <p:spPr>
                <a:xfrm>
                  <a:off x="11674840" y="3207200"/>
                  <a:ext cx="194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1" name="Freihand 350">
                  <a:extLst>
                    <a:ext uri="{FF2B5EF4-FFF2-40B4-BE49-F238E27FC236}">
                      <a16:creationId xmlns:a16="http://schemas.microsoft.com/office/drawing/2014/main" id="{944485DA-9421-2B42-5C6F-8F437D318D12}"/>
                    </a:ext>
                  </a:extLst>
                </p14:cNvPr>
                <p14:cNvContentPartPr/>
                <p14:nvPr/>
              </p14:nvContentPartPr>
              <p14:xfrm>
                <a:off x="11857720" y="3146000"/>
                <a:ext cx="132480" cy="302040"/>
              </p14:xfrm>
            </p:contentPart>
          </mc:Choice>
          <mc:Fallback xmlns="">
            <p:pic>
              <p:nvPicPr>
                <p:cNvPr id="351" name="Freihand 350">
                  <a:extLst>
                    <a:ext uri="{FF2B5EF4-FFF2-40B4-BE49-F238E27FC236}">
                      <a16:creationId xmlns:a16="http://schemas.microsoft.com/office/drawing/2014/main" id="{944485DA-9421-2B42-5C6F-8F437D318D12}"/>
                    </a:ext>
                  </a:extLst>
                </p:cNvPr>
                <p:cNvPicPr/>
                <p:nvPr/>
              </p:nvPicPr>
              <p:blipFill>
                <a:blip r:embed="rId557"/>
                <a:stretch>
                  <a:fillRect/>
                </a:stretch>
              </p:blipFill>
              <p:spPr>
                <a:xfrm>
                  <a:off x="11849080" y="3137000"/>
                  <a:ext cx="1501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2" name="Freihand 351">
                  <a:extLst>
                    <a:ext uri="{FF2B5EF4-FFF2-40B4-BE49-F238E27FC236}">
                      <a16:creationId xmlns:a16="http://schemas.microsoft.com/office/drawing/2014/main" id="{A202AED8-B16E-E4A2-200A-9F032FED4F0D}"/>
                    </a:ext>
                  </a:extLst>
                </p14:cNvPr>
                <p14:cNvContentPartPr/>
                <p14:nvPr/>
              </p14:nvContentPartPr>
              <p14:xfrm>
                <a:off x="11971480" y="3061400"/>
                <a:ext cx="108000" cy="234720"/>
              </p14:xfrm>
            </p:contentPart>
          </mc:Choice>
          <mc:Fallback xmlns="">
            <p:pic>
              <p:nvPicPr>
                <p:cNvPr id="352" name="Freihand 351">
                  <a:extLst>
                    <a:ext uri="{FF2B5EF4-FFF2-40B4-BE49-F238E27FC236}">
                      <a16:creationId xmlns:a16="http://schemas.microsoft.com/office/drawing/2014/main" id="{A202AED8-B16E-E4A2-200A-9F032FED4F0D}"/>
                    </a:ext>
                  </a:extLst>
                </p:cNvPr>
                <p:cNvPicPr/>
                <p:nvPr/>
              </p:nvPicPr>
              <p:blipFill>
                <a:blip r:embed="rId559"/>
                <a:stretch>
                  <a:fillRect/>
                </a:stretch>
              </p:blipFill>
              <p:spPr>
                <a:xfrm>
                  <a:off x="11962840" y="3052400"/>
                  <a:ext cx="125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3" name="Freihand 352">
                  <a:extLst>
                    <a:ext uri="{FF2B5EF4-FFF2-40B4-BE49-F238E27FC236}">
                      <a16:creationId xmlns:a16="http://schemas.microsoft.com/office/drawing/2014/main" id="{BDF540E7-AFDD-9FE1-8267-981F59B09204}"/>
                    </a:ext>
                  </a:extLst>
                </p14:cNvPr>
                <p14:cNvContentPartPr/>
                <p14:nvPr/>
              </p14:nvContentPartPr>
              <p14:xfrm>
                <a:off x="12083440" y="3024680"/>
                <a:ext cx="116280" cy="263520"/>
              </p14:xfrm>
            </p:contentPart>
          </mc:Choice>
          <mc:Fallback xmlns="">
            <p:pic>
              <p:nvPicPr>
                <p:cNvPr id="353" name="Freihand 352">
                  <a:extLst>
                    <a:ext uri="{FF2B5EF4-FFF2-40B4-BE49-F238E27FC236}">
                      <a16:creationId xmlns:a16="http://schemas.microsoft.com/office/drawing/2014/main" id="{BDF540E7-AFDD-9FE1-8267-981F59B09204}"/>
                    </a:ext>
                  </a:extLst>
                </p:cNvPr>
                <p:cNvPicPr/>
                <p:nvPr/>
              </p:nvPicPr>
              <p:blipFill>
                <a:blip r:embed="rId561"/>
                <a:stretch>
                  <a:fillRect/>
                </a:stretch>
              </p:blipFill>
              <p:spPr>
                <a:xfrm>
                  <a:off x="12074800" y="3015680"/>
                  <a:ext cx="13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8" name="Freihand 357">
                  <a:extLst>
                    <a:ext uri="{FF2B5EF4-FFF2-40B4-BE49-F238E27FC236}">
                      <a16:creationId xmlns:a16="http://schemas.microsoft.com/office/drawing/2014/main" id="{E256979E-E3B8-2C0E-2CEB-B5C2BD2A0595}"/>
                    </a:ext>
                  </a:extLst>
                </p14:cNvPr>
                <p14:cNvContentPartPr/>
                <p14:nvPr/>
              </p14:nvContentPartPr>
              <p14:xfrm>
                <a:off x="10554880" y="3420680"/>
                <a:ext cx="174960" cy="132480"/>
              </p14:xfrm>
            </p:contentPart>
          </mc:Choice>
          <mc:Fallback xmlns="">
            <p:pic>
              <p:nvPicPr>
                <p:cNvPr id="358" name="Freihand 357">
                  <a:extLst>
                    <a:ext uri="{FF2B5EF4-FFF2-40B4-BE49-F238E27FC236}">
                      <a16:creationId xmlns:a16="http://schemas.microsoft.com/office/drawing/2014/main" id="{E256979E-E3B8-2C0E-2CEB-B5C2BD2A0595}"/>
                    </a:ext>
                  </a:extLst>
                </p:cNvPr>
                <p:cNvPicPr/>
                <p:nvPr/>
              </p:nvPicPr>
              <p:blipFill>
                <a:blip r:embed="rId563"/>
                <a:stretch>
                  <a:fillRect/>
                </a:stretch>
              </p:blipFill>
              <p:spPr>
                <a:xfrm>
                  <a:off x="10545880" y="3412040"/>
                  <a:ext cx="192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9" name="Freihand 358">
                  <a:extLst>
                    <a:ext uri="{FF2B5EF4-FFF2-40B4-BE49-F238E27FC236}">
                      <a16:creationId xmlns:a16="http://schemas.microsoft.com/office/drawing/2014/main" id="{6C46C13A-2A35-B7DC-B9C2-01E16F0AD7FA}"/>
                    </a:ext>
                  </a:extLst>
                </p14:cNvPr>
                <p14:cNvContentPartPr/>
                <p14:nvPr/>
              </p14:nvContentPartPr>
              <p14:xfrm>
                <a:off x="10536160" y="3319880"/>
                <a:ext cx="200520" cy="48960"/>
              </p14:xfrm>
            </p:contentPart>
          </mc:Choice>
          <mc:Fallback xmlns="">
            <p:pic>
              <p:nvPicPr>
                <p:cNvPr id="359" name="Freihand 358">
                  <a:extLst>
                    <a:ext uri="{FF2B5EF4-FFF2-40B4-BE49-F238E27FC236}">
                      <a16:creationId xmlns:a16="http://schemas.microsoft.com/office/drawing/2014/main" id="{6C46C13A-2A35-B7DC-B9C2-01E16F0AD7FA}"/>
                    </a:ext>
                  </a:extLst>
                </p:cNvPr>
                <p:cNvPicPr/>
                <p:nvPr/>
              </p:nvPicPr>
              <p:blipFill>
                <a:blip r:embed="rId565"/>
                <a:stretch>
                  <a:fillRect/>
                </a:stretch>
              </p:blipFill>
              <p:spPr>
                <a:xfrm>
                  <a:off x="10527520" y="3311240"/>
                  <a:ext cx="21816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6">
            <p14:nvContentPartPr>
              <p14:cNvPr id="361" name="Freihand 360">
                <a:extLst>
                  <a:ext uri="{FF2B5EF4-FFF2-40B4-BE49-F238E27FC236}">
                    <a16:creationId xmlns:a16="http://schemas.microsoft.com/office/drawing/2014/main" id="{E40EA987-0C0C-BE0D-1B3B-2D8380DFA750}"/>
                  </a:ext>
                </a:extLst>
              </p14:cNvPr>
              <p14:cNvContentPartPr/>
              <p14:nvPr/>
            </p14:nvContentPartPr>
            <p14:xfrm>
              <a:off x="8676040" y="1864400"/>
              <a:ext cx="29520" cy="70920"/>
            </p14:xfrm>
          </p:contentPart>
        </mc:Choice>
        <mc:Fallback xmlns="">
          <p:pic>
            <p:nvPicPr>
              <p:cNvPr id="361" name="Freihand 360">
                <a:extLst>
                  <a:ext uri="{FF2B5EF4-FFF2-40B4-BE49-F238E27FC236}">
                    <a16:creationId xmlns:a16="http://schemas.microsoft.com/office/drawing/2014/main" id="{E40EA987-0C0C-BE0D-1B3B-2D8380DFA750}"/>
                  </a:ext>
                </a:extLst>
              </p:cNvPr>
              <p:cNvPicPr/>
              <p:nvPr/>
            </p:nvPicPr>
            <p:blipFill>
              <a:blip r:embed="rId567"/>
              <a:stretch>
                <a:fillRect/>
              </a:stretch>
            </p:blipFill>
            <p:spPr>
              <a:xfrm>
                <a:off x="8667040" y="1855760"/>
                <a:ext cx="47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2" name="Freihand 361">
                <a:extLst>
                  <a:ext uri="{FF2B5EF4-FFF2-40B4-BE49-F238E27FC236}">
                    <a16:creationId xmlns:a16="http://schemas.microsoft.com/office/drawing/2014/main" id="{D652B0BA-1DF6-1C41-C0C6-9EB824E6B0CD}"/>
                  </a:ext>
                </a:extLst>
              </p14:cNvPr>
              <p14:cNvContentPartPr/>
              <p14:nvPr/>
            </p14:nvContentPartPr>
            <p14:xfrm>
              <a:off x="7281400" y="5178560"/>
              <a:ext cx="376560" cy="43560"/>
            </p14:xfrm>
          </p:contentPart>
        </mc:Choice>
        <mc:Fallback xmlns="">
          <p:pic>
            <p:nvPicPr>
              <p:cNvPr id="362" name="Freihand 361">
                <a:extLst>
                  <a:ext uri="{FF2B5EF4-FFF2-40B4-BE49-F238E27FC236}">
                    <a16:creationId xmlns:a16="http://schemas.microsoft.com/office/drawing/2014/main" id="{D652B0BA-1DF6-1C41-C0C6-9EB824E6B0CD}"/>
                  </a:ext>
                </a:extLst>
              </p:cNvPr>
              <p:cNvPicPr/>
              <p:nvPr/>
            </p:nvPicPr>
            <p:blipFill>
              <a:blip r:embed="rId569"/>
              <a:stretch>
                <a:fillRect/>
              </a:stretch>
            </p:blipFill>
            <p:spPr>
              <a:xfrm>
                <a:off x="7272400" y="5169560"/>
                <a:ext cx="394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3" name="Freihand 362">
                <a:extLst>
                  <a:ext uri="{FF2B5EF4-FFF2-40B4-BE49-F238E27FC236}">
                    <a16:creationId xmlns:a16="http://schemas.microsoft.com/office/drawing/2014/main" id="{7DC58D68-BB40-4C5A-9A42-A3C070A0DAD9}"/>
                  </a:ext>
                </a:extLst>
              </p14:cNvPr>
              <p14:cNvContentPartPr/>
              <p14:nvPr/>
            </p14:nvContentPartPr>
            <p14:xfrm>
              <a:off x="5627920" y="5392760"/>
              <a:ext cx="517680" cy="123840"/>
            </p14:xfrm>
          </p:contentPart>
        </mc:Choice>
        <mc:Fallback xmlns="">
          <p:pic>
            <p:nvPicPr>
              <p:cNvPr id="363" name="Freihand 362">
                <a:extLst>
                  <a:ext uri="{FF2B5EF4-FFF2-40B4-BE49-F238E27FC236}">
                    <a16:creationId xmlns:a16="http://schemas.microsoft.com/office/drawing/2014/main" id="{7DC58D68-BB40-4C5A-9A42-A3C070A0DAD9}"/>
                  </a:ext>
                </a:extLst>
              </p:cNvPr>
              <p:cNvPicPr/>
              <p:nvPr/>
            </p:nvPicPr>
            <p:blipFill>
              <a:blip r:embed="rId571"/>
              <a:stretch>
                <a:fillRect/>
              </a:stretch>
            </p:blipFill>
            <p:spPr>
              <a:xfrm>
                <a:off x="5618920" y="5383760"/>
                <a:ext cx="535320" cy="141480"/>
              </a:xfrm>
              <a:prstGeom prst="rect">
                <a:avLst/>
              </a:prstGeom>
            </p:spPr>
          </p:pic>
        </mc:Fallback>
      </mc:AlternateContent>
      <p:grpSp>
        <p:nvGrpSpPr>
          <p:cNvPr id="370" name="Gruppieren 369">
            <a:extLst>
              <a:ext uri="{FF2B5EF4-FFF2-40B4-BE49-F238E27FC236}">
                <a16:creationId xmlns:a16="http://schemas.microsoft.com/office/drawing/2014/main" id="{3421BFFF-66F4-31EB-178C-E75C9F0F4FCC}"/>
              </a:ext>
            </a:extLst>
          </p:cNvPr>
          <p:cNvGrpSpPr/>
          <p:nvPr/>
        </p:nvGrpSpPr>
        <p:grpSpPr>
          <a:xfrm>
            <a:off x="7957840" y="1727600"/>
            <a:ext cx="519840" cy="486720"/>
            <a:chOff x="7957840" y="1727600"/>
            <a:chExt cx="519840" cy="486720"/>
          </a:xfrm>
        </p:grpSpPr>
        <mc:AlternateContent xmlns:mc="http://schemas.openxmlformats.org/markup-compatibility/2006" xmlns:p14="http://schemas.microsoft.com/office/powerpoint/2010/main">
          <mc:Choice Requires="p14">
            <p:contentPart p14:bwMode="auto" r:id="rId572">
              <p14:nvContentPartPr>
                <p14:cNvPr id="364" name="Freihand 363">
                  <a:extLst>
                    <a:ext uri="{FF2B5EF4-FFF2-40B4-BE49-F238E27FC236}">
                      <a16:creationId xmlns:a16="http://schemas.microsoft.com/office/drawing/2014/main" id="{F4F0707C-A7B4-593E-ADA0-D731BFF6C60B}"/>
                    </a:ext>
                  </a:extLst>
                </p14:cNvPr>
                <p14:cNvContentPartPr/>
                <p14:nvPr/>
              </p14:nvContentPartPr>
              <p14:xfrm>
                <a:off x="7988800" y="1733360"/>
                <a:ext cx="145080" cy="181800"/>
              </p14:xfrm>
            </p:contentPart>
          </mc:Choice>
          <mc:Fallback xmlns="">
            <p:pic>
              <p:nvPicPr>
                <p:cNvPr id="364" name="Freihand 363">
                  <a:extLst>
                    <a:ext uri="{FF2B5EF4-FFF2-40B4-BE49-F238E27FC236}">
                      <a16:creationId xmlns:a16="http://schemas.microsoft.com/office/drawing/2014/main" id="{F4F0707C-A7B4-593E-ADA0-D731BFF6C60B}"/>
                    </a:ext>
                  </a:extLst>
                </p:cNvPr>
                <p:cNvPicPr/>
                <p:nvPr/>
              </p:nvPicPr>
              <p:blipFill>
                <a:blip r:embed="rId573"/>
                <a:stretch>
                  <a:fillRect/>
                </a:stretch>
              </p:blipFill>
              <p:spPr>
                <a:xfrm>
                  <a:off x="7979800" y="1724360"/>
                  <a:ext cx="162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5" name="Freihand 364">
                  <a:extLst>
                    <a:ext uri="{FF2B5EF4-FFF2-40B4-BE49-F238E27FC236}">
                      <a16:creationId xmlns:a16="http://schemas.microsoft.com/office/drawing/2014/main" id="{F37DF485-A6A6-9FCF-0EE6-4D5C9144676C}"/>
                    </a:ext>
                  </a:extLst>
                </p14:cNvPr>
                <p14:cNvContentPartPr/>
                <p14:nvPr/>
              </p14:nvContentPartPr>
              <p14:xfrm>
                <a:off x="7957840" y="1896440"/>
                <a:ext cx="174960" cy="83160"/>
              </p14:xfrm>
            </p:contentPart>
          </mc:Choice>
          <mc:Fallback xmlns="">
            <p:pic>
              <p:nvPicPr>
                <p:cNvPr id="365" name="Freihand 364">
                  <a:extLst>
                    <a:ext uri="{FF2B5EF4-FFF2-40B4-BE49-F238E27FC236}">
                      <a16:creationId xmlns:a16="http://schemas.microsoft.com/office/drawing/2014/main" id="{F37DF485-A6A6-9FCF-0EE6-4D5C9144676C}"/>
                    </a:ext>
                  </a:extLst>
                </p:cNvPr>
                <p:cNvPicPr/>
                <p:nvPr/>
              </p:nvPicPr>
              <p:blipFill>
                <a:blip r:embed="rId575"/>
                <a:stretch>
                  <a:fillRect/>
                </a:stretch>
              </p:blipFill>
              <p:spPr>
                <a:xfrm>
                  <a:off x="7948840" y="1887800"/>
                  <a:ext cx="192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6" name="Freihand 365">
                  <a:extLst>
                    <a:ext uri="{FF2B5EF4-FFF2-40B4-BE49-F238E27FC236}">
                      <a16:creationId xmlns:a16="http://schemas.microsoft.com/office/drawing/2014/main" id="{3CB55DFD-05E4-BBDE-5F43-13C4C2A9FEC6}"/>
                    </a:ext>
                  </a:extLst>
                </p14:cNvPr>
                <p14:cNvContentPartPr/>
                <p14:nvPr/>
              </p14:nvContentPartPr>
              <p14:xfrm>
                <a:off x="8059360" y="1992200"/>
                <a:ext cx="150480" cy="222120"/>
              </p14:xfrm>
            </p:contentPart>
          </mc:Choice>
          <mc:Fallback xmlns="">
            <p:pic>
              <p:nvPicPr>
                <p:cNvPr id="366" name="Freihand 365">
                  <a:extLst>
                    <a:ext uri="{FF2B5EF4-FFF2-40B4-BE49-F238E27FC236}">
                      <a16:creationId xmlns:a16="http://schemas.microsoft.com/office/drawing/2014/main" id="{3CB55DFD-05E4-BBDE-5F43-13C4C2A9FEC6}"/>
                    </a:ext>
                  </a:extLst>
                </p:cNvPr>
                <p:cNvPicPr/>
                <p:nvPr/>
              </p:nvPicPr>
              <p:blipFill>
                <a:blip r:embed="rId577"/>
                <a:stretch>
                  <a:fillRect/>
                </a:stretch>
              </p:blipFill>
              <p:spPr>
                <a:xfrm>
                  <a:off x="8050360" y="1983200"/>
                  <a:ext cx="168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8" name="Freihand 367">
                  <a:extLst>
                    <a:ext uri="{FF2B5EF4-FFF2-40B4-BE49-F238E27FC236}">
                      <a16:creationId xmlns:a16="http://schemas.microsoft.com/office/drawing/2014/main" id="{B9D6B4AD-2AC4-2315-C51D-7E209B11ED2D}"/>
                    </a:ext>
                  </a:extLst>
                </p14:cNvPr>
                <p14:cNvContentPartPr/>
                <p14:nvPr/>
              </p14:nvContentPartPr>
              <p14:xfrm>
                <a:off x="8312800" y="1813280"/>
                <a:ext cx="121680" cy="239400"/>
              </p14:xfrm>
            </p:contentPart>
          </mc:Choice>
          <mc:Fallback xmlns="">
            <p:pic>
              <p:nvPicPr>
                <p:cNvPr id="368" name="Freihand 367">
                  <a:extLst>
                    <a:ext uri="{FF2B5EF4-FFF2-40B4-BE49-F238E27FC236}">
                      <a16:creationId xmlns:a16="http://schemas.microsoft.com/office/drawing/2014/main" id="{B9D6B4AD-2AC4-2315-C51D-7E209B11ED2D}"/>
                    </a:ext>
                  </a:extLst>
                </p:cNvPr>
                <p:cNvPicPr/>
                <p:nvPr/>
              </p:nvPicPr>
              <p:blipFill>
                <a:blip r:embed="rId579"/>
                <a:stretch>
                  <a:fillRect/>
                </a:stretch>
              </p:blipFill>
              <p:spPr>
                <a:xfrm>
                  <a:off x="8303800" y="1804640"/>
                  <a:ext cx="139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9" name="Freihand 368">
                  <a:extLst>
                    <a:ext uri="{FF2B5EF4-FFF2-40B4-BE49-F238E27FC236}">
                      <a16:creationId xmlns:a16="http://schemas.microsoft.com/office/drawing/2014/main" id="{24E09DD1-40C7-6770-B334-2C443EC8EE20}"/>
                    </a:ext>
                  </a:extLst>
                </p14:cNvPr>
                <p14:cNvContentPartPr/>
                <p14:nvPr/>
              </p14:nvContentPartPr>
              <p14:xfrm>
                <a:off x="8302000" y="1727600"/>
                <a:ext cx="175680" cy="42480"/>
              </p14:xfrm>
            </p:contentPart>
          </mc:Choice>
          <mc:Fallback xmlns="">
            <p:pic>
              <p:nvPicPr>
                <p:cNvPr id="369" name="Freihand 368">
                  <a:extLst>
                    <a:ext uri="{FF2B5EF4-FFF2-40B4-BE49-F238E27FC236}">
                      <a16:creationId xmlns:a16="http://schemas.microsoft.com/office/drawing/2014/main" id="{24E09DD1-40C7-6770-B334-2C443EC8EE20}"/>
                    </a:ext>
                  </a:extLst>
                </p:cNvPr>
                <p:cNvPicPr/>
                <p:nvPr/>
              </p:nvPicPr>
              <p:blipFill>
                <a:blip r:embed="rId581"/>
                <a:stretch>
                  <a:fillRect/>
                </a:stretch>
              </p:blipFill>
              <p:spPr>
                <a:xfrm>
                  <a:off x="8293360" y="1718600"/>
                  <a:ext cx="193320" cy="60120"/>
                </a:xfrm>
                <a:prstGeom prst="rect">
                  <a:avLst/>
                </a:prstGeom>
              </p:spPr>
            </p:pic>
          </mc:Fallback>
        </mc:AlternateContent>
      </p:grpSp>
      <p:grpSp>
        <p:nvGrpSpPr>
          <p:cNvPr id="381" name="Gruppieren 380">
            <a:extLst>
              <a:ext uri="{FF2B5EF4-FFF2-40B4-BE49-F238E27FC236}">
                <a16:creationId xmlns:a16="http://schemas.microsoft.com/office/drawing/2014/main" id="{C94ACCB9-46EB-A018-542C-048B11F9F5D5}"/>
              </a:ext>
            </a:extLst>
          </p:cNvPr>
          <p:cNvGrpSpPr/>
          <p:nvPr/>
        </p:nvGrpSpPr>
        <p:grpSpPr>
          <a:xfrm>
            <a:off x="364000" y="5533880"/>
            <a:ext cx="1561320" cy="465480"/>
            <a:chOff x="364000" y="5533880"/>
            <a:chExt cx="1561320" cy="465480"/>
          </a:xfrm>
        </p:grpSpPr>
        <mc:AlternateContent xmlns:mc="http://schemas.openxmlformats.org/markup-compatibility/2006" xmlns:p14="http://schemas.microsoft.com/office/powerpoint/2010/main">
          <mc:Choice Requires="p14">
            <p:contentPart p14:bwMode="auto" r:id="rId582">
              <p14:nvContentPartPr>
                <p14:cNvPr id="371" name="Freihand 370">
                  <a:extLst>
                    <a:ext uri="{FF2B5EF4-FFF2-40B4-BE49-F238E27FC236}">
                      <a16:creationId xmlns:a16="http://schemas.microsoft.com/office/drawing/2014/main" id="{3E59207D-9E31-9BCA-76B2-2560DC44BE76}"/>
                    </a:ext>
                  </a:extLst>
                </p14:cNvPr>
                <p14:cNvContentPartPr/>
                <p14:nvPr/>
              </p14:nvContentPartPr>
              <p14:xfrm>
                <a:off x="364000" y="5712440"/>
                <a:ext cx="217080" cy="218160"/>
              </p14:xfrm>
            </p:contentPart>
          </mc:Choice>
          <mc:Fallback xmlns="">
            <p:pic>
              <p:nvPicPr>
                <p:cNvPr id="371" name="Freihand 370">
                  <a:extLst>
                    <a:ext uri="{FF2B5EF4-FFF2-40B4-BE49-F238E27FC236}">
                      <a16:creationId xmlns:a16="http://schemas.microsoft.com/office/drawing/2014/main" id="{3E59207D-9E31-9BCA-76B2-2560DC44BE76}"/>
                    </a:ext>
                  </a:extLst>
                </p:cNvPr>
                <p:cNvPicPr/>
                <p:nvPr/>
              </p:nvPicPr>
              <p:blipFill>
                <a:blip r:embed="rId583"/>
                <a:stretch>
                  <a:fillRect/>
                </a:stretch>
              </p:blipFill>
              <p:spPr>
                <a:xfrm>
                  <a:off x="355000" y="5703440"/>
                  <a:ext cx="234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2" name="Freihand 371">
                  <a:extLst>
                    <a:ext uri="{FF2B5EF4-FFF2-40B4-BE49-F238E27FC236}">
                      <a16:creationId xmlns:a16="http://schemas.microsoft.com/office/drawing/2014/main" id="{A1054AB7-118E-26E5-B55F-9B3828926399}"/>
                    </a:ext>
                  </a:extLst>
                </p14:cNvPr>
                <p14:cNvContentPartPr/>
                <p14:nvPr/>
              </p14:nvContentPartPr>
              <p14:xfrm>
                <a:off x="665320" y="5788760"/>
                <a:ext cx="89640" cy="152280"/>
              </p14:xfrm>
            </p:contentPart>
          </mc:Choice>
          <mc:Fallback xmlns="">
            <p:pic>
              <p:nvPicPr>
                <p:cNvPr id="372" name="Freihand 371">
                  <a:extLst>
                    <a:ext uri="{FF2B5EF4-FFF2-40B4-BE49-F238E27FC236}">
                      <a16:creationId xmlns:a16="http://schemas.microsoft.com/office/drawing/2014/main" id="{A1054AB7-118E-26E5-B55F-9B3828926399}"/>
                    </a:ext>
                  </a:extLst>
                </p:cNvPr>
                <p:cNvPicPr/>
                <p:nvPr/>
              </p:nvPicPr>
              <p:blipFill>
                <a:blip r:embed="rId585"/>
                <a:stretch>
                  <a:fillRect/>
                </a:stretch>
              </p:blipFill>
              <p:spPr>
                <a:xfrm>
                  <a:off x="656320" y="5780120"/>
                  <a:ext cx="107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3" name="Freihand 372">
                  <a:extLst>
                    <a:ext uri="{FF2B5EF4-FFF2-40B4-BE49-F238E27FC236}">
                      <a16:creationId xmlns:a16="http://schemas.microsoft.com/office/drawing/2014/main" id="{7E1A2F10-D4E1-DC9C-EC97-5F21E4407B3C}"/>
                    </a:ext>
                  </a:extLst>
                </p14:cNvPr>
                <p14:cNvContentPartPr/>
                <p14:nvPr/>
              </p14:nvContentPartPr>
              <p14:xfrm>
                <a:off x="796000" y="5757440"/>
                <a:ext cx="120600" cy="148680"/>
              </p14:xfrm>
            </p:contentPart>
          </mc:Choice>
          <mc:Fallback xmlns="">
            <p:pic>
              <p:nvPicPr>
                <p:cNvPr id="373" name="Freihand 372">
                  <a:extLst>
                    <a:ext uri="{FF2B5EF4-FFF2-40B4-BE49-F238E27FC236}">
                      <a16:creationId xmlns:a16="http://schemas.microsoft.com/office/drawing/2014/main" id="{7E1A2F10-D4E1-DC9C-EC97-5F21E4407B3C}"/>
                    </a:ext>
                  </a:extLst>
                </p:cNvPr>
                <p:cNvPicPr/>
                <p:nvPr/>
              </p:nvPicPr>
              <p:blipFill>
                <a:blip r:embed="rId587"/>
                <a:stretch>
                  <a:fillRect/>
                </a:stretch>
              </p:blipFill>
              <p:spPr>
                <a:xfrm>
                  <a:off x="787000" y="5748800"/>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4" name="Freihand 373">
                  <a:extLst>
                    <a:ext uri="{FF2B5EF4-FFF2-40B4-BE49-F238E27FC236}">
                      <a16:creationId xmlns:a16="http://schemas.microsoft.com/office/drawing/2014/main" id="{60B12777-6486-0E9A-71D9-E5A968332110}"/>
                    </a:ext>
                  </a:extLst>
                </p14:cNvPr>
                <p14:cNvContentPartPr/>
                <p14:nvPr/>
              </p14:nvContentPartPr>
              <p14:xfrm>
                <a:off x="1060240" y="5759240"/>
                <a:ext cx="131400" cy="240120"/>
              </p14:xfrm>
            </p:contentPart>
          </mc:Choice>
          <mc:Fallback xmlns="">
            <p:pic>
              <p:nvPicPr>
                <p:cNvPr id="374" name="Freihand 373">
                  <a:extLst>
                    <a:ext uri="{FF2B5EF4-FFF2-40B4-BE49-F238E27FC236}">
                      <a16:creationId xmlns:a16="http://schemas.microsoft.com/office/drawing/2014/main" id="{60B12777-6486-0E9A-71D9-E5A968332110}"/>
                    </a:ext>
                  </a:extLst>
                </p:cNvPr>
                <p:cNvPicPr/>
                <p:nvPr/>
              </p:nvPicPr>
              <p:blipFill>
                <a:blip r:embed="rId589"/>
                <a:stretch>
                  <a:fillRect/>
                </a:stretch>
              </p:blipFill>
              <p:spPr>
                <a:xfrm>
                  <a:off x="1051600" y="5750240"/>
                  <a:ext cx="149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5" name="Freihand 374">
                  <a:extLst>
                    <a:ext uri="{FF2B5EF4-FFF2-40B4-BE49-F238E27FC236}">
                      <a16:creationId xmlns:a16="http://schemas.microsoft.com/office/drawing/2014/main" id="{034D762B-981F-62AB-174C-3C2EE77E3C4B}"/>
                    </a:ext>
                  </a:extLst>
                </p14:cNvPr>
                <p14:cNvContentPartPr/>
                <p14:nvPr/>
              </p14:nvContentPartPr>
              <p14:xfrm>
                <a:off x="1265440" y="5728640"/>
                <a:ext cx="60120" cy="193680"/>
              </p14:xfrm>
            </p:contentPart>
          </mc:Choice>
          <mc:Fallback xmlns="">
            <p:pic>
              <p:nvPicPr>
                <p:cNvPr id="375" name="Freihand 374">
                  <a:extLst>
                    <a:ext uri="{FF2B5EF4-FFF2-40B4-BE49-F238E27FC236}">
                      <a16:creationId xmlns:a16="http://schemas.microsoft.com/office/drawing/2014/main" id="{034D762B-981F-62AB-174C-3C2EE77E3C4B}"/>
                    </a:ext>
                  </a:extLst>
                </p:cNvPr>
                <p:cNvPicPr/>
                <p:nvPr/>
              </p:nvPicPr>
              <p:blipFill>
                <a:blip r:embed="rId591"/>
                <a:stretch>
                  <a:fillRect/>
                </a:stretch>
              </p:blipFill>
              <p:spPr>
                <a:xfrm>
                  <a:off x="1256440" y="5719640"/>
                  <a:ext cx="77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6" name="Freihand 375">
                  <a:extLst>
                    <a:ext uri="{FF2B5EF4-FFF2-40B4-BE49-F238E27FC236}">
                      <a16:creationId xmlns:a16="http://schemas.microsoft.com/office/drawing/2014/main" id="{43ED5589-E089-9BD9-EC50-411C4A7AA042}"/>
                    </a:ext>
                  </a:extLst>
                </p14:cNvPr>
                <p14:cNvContentPartPr/>
                <p14:nvPr/>
              </p14:nvContentPartPr>
              <p14:xfrm>
                <a:off x="1359040" y="5741600"/>
                <a:ext cx="115200" cy="149760"/>
              </p14:xfrm>
            </p:contentPart>
          </mc:Choice>
          <mc:Fallback xmlns="">
            <p:pic>
              <p:nvPicPr>
                <p:cNvPr id="376" name="Freihand 375">
                  <a:extLst>
                    <a:ext uri="{FF2B5EF4-FFF2-40B4-BE49-F238E27FC236}">
                      <a16:creationId xmlns:a16="http://schemas.microsoft.com/office/drawing/2014/main" id="{43ED5589-E089-9BD9-EC50-411C4A7AA042}"/>
                    </a:ext>
                  </a:extLst>
                </p:cNvPr>
                <p:cNvPicPr/>
                <p:nvPr/>
              </p:nvPicPr>
              <p:blipFill>
                <a:blip r:embed="rId593"/>
                <a:stretch>
                  <a:fillRect/>
                </a:stretch>
              </p:blipFill>
              <p:spPr>
                <a:xfrm>
                  <a:off x="1350040" y="5732600"/>
                  <a:ext cx="132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7" name="Freihand 376">
                  <a:extLst>
                    <a:ext uri="{FF2B5EF4-FFF2-40B4-BE49-F238E27FC236}">
                      <a16:creationId xmlns:a16="http://schemas.microsoft.com/office/drawing/2014/main" id="{CDB75776-208D-5A60-54CD-6014FCB770C5}"/>
                    </a:ext>
                  </a:extLst>
                </p14:cNvPr>
                <p14:cNvContentPartPr/>
                <p14:nvPr/>
              </p14:nvContentPartPr>
              <p14:xfrm>
                <a:off x="1474600" y="5695520"/>
                <a:ext cx="120600" cy="169920"/>
              </p14:xfrm>
            </p:contentPart>
          </mc:Choice>
          <mc:Fallback xmlns="">
            <p:pic>
              <p:nvPicPr>
                <p:cNvPr id="377" name="Freihand 376">
                  <a:extLst>
                    <a:ext uri="{FF2B5EF4-FFF2-40B4-BE49-F238E27FC236}">
                      <a16:creationId xmlns:a16="http://schemas.microsoft.com/office/drawing/2014/main" id="{CDB75776-208D-5A60-54CD-6014FCB770C5}"/>
                    </a:ext>
                  </a:extLst>
                </p:cNvPr>
                <p:cNvPicPr/>
                <p:nvPr/>
              </p:nvPicPr>
              <p:blipFill>
                <a:blip r:embed="rId595"/>
                <a:stretch>
                  <a:fillRect/>
                </a:stretch>
              </p:blipFill>
              <p:spPr>
                <a:xfrm>
                  <a:off x="1465960" y="5686520"/>
                  <a:ext cx="138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8" name="Freihand 377">
                  <a:extLst>
                    <a:ext uri="{FF2B5EF4-FFF2-40B4-BE49-F238E27FC236}">
                      <a16:creationId xmlns:a16="http://schemas.microsoft.com/office/drawing/2014/main" id="{465DBD71-0CEE-06D4-A0CE-A3C5DE060F25}"/>
                    </a:ext>
                  </a:extLst>
                </p14:cNvPr>
                <p14:cNvContentPartPr/>
                <p14:nvPr/>
              </p14:nvContentPartPr>
              <p14:xfrm>
                <a:off x="1653880" y="5695520"/>
                <a:ext cx="28440" cy="167040"/>
              </p14:xfrm>
            </p:contentPart>
          </mc:Choice>
          <mc:Fallback xmlns="">
            <p:pic>
              <p:nvPicPr>
                <p:cNvPr id="378" name="Freihand 377">
                  <a:extLst>
                    <a:ext uri="{FF2B5EF4-FFF2-40B4-BE49-F238E27FC236}">
                      <a16:creationId xmlns:a16="http://schemas.microsoft.com/office/drawing/2014/main" id="{465DBD71-0CEE-06D4-A0CE-A3C5DE060F25}"/>
                    </a:ext>
                  </a:extLst>
                </p:cNvPr>
                <p:cNvPicPr/>
                <p:nvPr/>
              </p:nvPicPr>
              <p:blipFill>
                <a:blip r:embed="rId597"/>
                <a:stretch>
                  <a:fillRect/>
                </a:stretch>
              </p:blipFill>
              <p:spPr>
                <a:xfrm>
                  <a:off x="1644880" y="5686520"/>
                  <a:ext cx="46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9" name="Freihand 378">
                  <a:extLst>
                    <a:ext uri="{FF2B5EF4-FFF2-40B4-BE49-F238E27FC236}">
                      <a16:creationId xmlns:a16="http://schemas.microsoft.com/office/drawing/2014/main" id="{2CD782ED-377D-C823-42BB-4362CA7C4762}"/>
                    </a:ext>
                  </a:extLst>
                </p14:cNvPr>
                <p14:cNvContentPartPr/>
                <p14:nvPr/>
              </p14:nvContentPartPr>
              <p14:xfrm>
                <a:off x="1690960" y="5575640"/>
                <a:ext cx="234360" cy="245520"/>
              </p14:xfrm>
            </p:contentPart>
          </mc:Choice>
          <mc:Fallback xmlns="">
            <p:pic>
              <p:nvPicPr>
                <p:cNvPr id="379" name="Freihand 378">
                  <a:extLst>
                    <a:ext uri="{FF2B5EF4-FFF2-40B4-BE49-F238E27FC236}">
                      <a16:creationId xmlns:a16="http://schemas.microsoft.com/office/drawing/2014/main" id="{2CD782ED-377D-C823-42BB-4362CA7C4762}"/>
                    </a:ext>
                  </a:extLst>
                </p:cNvPr>
                <p:cNvPicPr/>
                <p:nvPr/>
              </p:nvPicPr>
              <p:blipFill>
                <a:blip r:embed="rId599"/>
                <a:stretch>
                  <a:fillRect/>
                </a:stretch>
              </p:blipFill>
              <p:spPr>
                <a:xfrm>
                  <a:off x="1681960" y="5566640"/>
                  <a:ext cx="252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0" name="Freihand 379">
                  <a:extLst>
                    <a:ext uri="{FF2B5EF4-FFF2-40B4-BE49-F238E27FC236}">
                      <a16:creationId xmlns:a16="http://schemas.microsoft.com/office/drawing/2014/main" id="{7822B6A6-53D0-BB8C-3D34-EE92E7922758}"/>
                    </a:ext>
                  </a:extLst>
                </p14:cNvPr>
                <p14:cNvContentPartPr/>
                <p14:nvPr/>
              </p14:nvContentPartPr>
              <p14:xfrm>
                <a:off x="1660720" y="5533880"/>
                <a:ext cx="30600" cy="16920"/>
              </p14:xfrm>
            </p:contentPart>
          </mc:Choice>
          <mc:Fallback xmlns="">
            <p:pic>
              <p:nvPicPr>
                <p:cNvPr id="380" name="Freihand 379">
                  <a:extLst>
                    <a:ext uri="{FF2B5EF4-FFF2-40B4-BE49-F238E27FC236}">
                      <a16:creationId xmlns:a16="http://schemas.microsoft.com/office/drawing/2014/main" id="{7822B6A6-53D0-BB8C-3D34-EE92E7922758}"/>
                    </a:ext>
                  </a:extLst>
                </p:cNvPr>
                <p:cNvPicPr/>
                <p:nvPr/>
              </p:nvPicPr>
              <p:blipFill>
                <a:blip r:embed="rId601"/>
                <a:stretch>
                  <a:fillRect/>
                </a:stretch>
              </p:blipFill>
              <p:spPr>
                <a:xfrm>
                  <a:off x="1651720" y="5525240"/>
                  <a:ext cx="48240" cy="34560"/>
                </a:xfrm>
                <a:prstGeom prst="rect">
                  <a:avLst/>
                </a:prstGeom>
              </p:spPr>
            </p:pic>
          </mc:Fallback>
        </mc:AlternateContent>
      </p:grpSp>
      <p:grpSp>
        <p:nvGrpSpPr>
          <p:cNvPr id="384" name="Gruppieren 383">
            <a:extLst>
              <a:ext uri="{FF2B5EF4-FFF2-40B4-BE49-F238E27FC236}">
                <a16:creationId xmlns:a16="http://schemas.microsoft.com/office/drawing/2014/main" id="{734E6B73-4045-01BA-7F57-013076EA3587}"/>
              </a:ext>
            </a:extLst>
          </p:cNvPr>
          <p:cNvGrpSpPr/>
          <p:nvPr/>
        </p:nvGrpSpPr>
        <p:grpSpPr>
          <a:xfrm>
            <a:off x="2098480" y="5579240"/>
            <a:ext cx="782280" cy="243720"/>
            <a:chOff x="2098480" y="5579240"/>
            <a:chExt cx="782280" cy="243720"/>
          </a:xfrm>
        </p:grpSpPr>
        <mc:AlternateContent xmlns:mc="http://schemas.openxmlformats.org/markup-compatibility/2006" xmlns:p14="http://schemas.microsoft.com/office/powerpoint/2010/main">
          <mc:Choice Requires="p14">
            <p:contentPart p14:bwMode="auto" r:id="rId602">
              <p14:nvContentPartPr>
                <p14:cNvPr id="382" name="Freihand 381">
                  <a:extLst>
                    <a:ext uri="{FF2B5EF4-FFF2-40B4-BE49-F238E27FC236}">
                      <a16:creationId xmlns:a16="http://schemas.microsoft.com/office/drawing/2014/main" id="{BAB170FB-CADF-73BA-2C9B-45FDEE121543}"/>
                    </a:ext>
                  </a:extLst>
                </p14:cNvPr>
                <p14:cNvContentPartPr/>
                <p14:nvPr/>
              </p14:nvContentPartPr>
              <p14:xfrm>
                <a:off x="2098480" y="5579240"/>
                <a:ext cx="636480" cy="243720"/>
              </p14:xfrm>
            </p:contentPart>
          </mc:Choice>
          <mc:Fallback xmlns="">
            <p:pic>
              <p:nvPicPr>
                <p:cNvPr id="382" name="Freihand 381">
                  <a:extLst>
                    <a:ext uri="{FF2B5EF4-FFF2-40B4-BE49-F238E27FC236}">
                      <a16:creationId xmlns:a16="http://schemas.microsoft.com/office/drawing/2014/main" id="{BAB170FB-CADF-73BA-2C9B-45FDEE121543}"/>
                    </a:ext>
                  </a:extLst>
                </p:cNvPr>
                <p:cNvPicPr/>
                <p:nvPr/>
              </p:nvPicPr>
              <p:blipFill>
                <a:blip r:embed="rId603"/>
                <a:stretch>
                  <a:fillRect/>
                </a:stretch>
              </p:blipFill>
              <p:spPr>
                <a:xfrm>
                  <a:off x="2089480" y="5570240"/>
                  <a:ext cx="654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3" name="Freihand 382">
                  <a:extLst>
                    <a:ext uri="{FF2B5EF4-FFF2-40B4-BE49-F238E27FC236}">
                      <a16:creationId xmlns:a16="http://schemas.microsoft.com/office/drawing/2014/main" id="{F2CF75F5-1E7B-3A71-2B47-84F11D58C894}"/>
                    </a:ext>
                  </a:extLst>
                </p14:cNvPr>
                <p14:cNvContentPartPr/>
                <p14:nvPr/>
              </p14:nvContentPartPr>
              <p14:xfrm>
                <a:off x="2777440" y="5638640"/>
                <a:ext cx="103320" cy="118440"/>
              </p14:xfrm>
            </p:contentPart>
          </mc:Choice>
          <mc:Fallback xmlns="">
            <p:pic>
              <p:nvPicPr>
                <p:cNvPr id="383" name="Freihand 382">
                  <a:extLst>
                    <a:ext uri="{FF2B5EF4-FFF2-40B4-BE49-F238E27FC236}">
                      <a16:creationId xmlns:a16="http://schemas.microsoft.com/office/drawing/2014/main" id="{F2CF75F5-1E7B-3A71-2B47-84F11D58C894}"/>
                    </a:ext>
                  </a:extLst>
                </p:cNvPr>
                <p:cNvPicPr/>
                <p:nvPr/>
              </p:nvPicPr>
              <p:blipFill>
                <a:blip r:embed="rId605"/>
                <a:stretch>
                  <a:fillRect/>
                </a:stretch>
              </p:blipFill>
              <p:spPr>
                <a:xfrm>
                  <a:off x="2768800" y="5630000"/>
                  <a:ext cx="120960" cy="136080"/>
                </a:xfrm>
                <a:prstGeom prst="rect">
                  <a:avLst/>
                </a:prstGeom>
              </p:spPr>
            </p:pic>
          </mc:Fallback>
        </mc:AlternateContent>
      </p:grpSp>
      <p:grpSp>
        <p:nvGrpSpPr>
          <p:cNvPr id="388" name="Gruppieren 387">
            <a:extLst>
              <a:ext uri="{FF2B5EF4-FFF2-40B4-BE49-F238E27FC236}">
                <a16:creationId xmlns:a16="http://schemas.microsoft.com/office/drawing/2014/main" id="{D0E6DA02-E0BA-0510-1BFA-341C26A98C74}"/>
              </a:ext>
            </a:extLst>
          </p:cNvPr>
          <p:cNvGrpSpPr/>
          <p:nvPr/>
        </p:nvGrpSpPr>
        <p:grpSpPr>
          <a:xfrm>
            <a:off x="3085240" y="5372240"/>
            <a:ext cx="554040" cy="417600"/>
            <a:chOff x="3085240" y="5372240"/>
            <a:chExt cx="554040" cy="417600"/>
          </a:xfrm>
        </p:grpSpPr>
        <mc:AlternateContent xmlns:mc="http://schemas.openxmlformats.org/markup-compatibility/2006" xmlns:p14="http://schemas.microsoft.com/office/powerpoint/2010/main">
          <mc:Choice Requires="p14">
            <p:contentPart p14:bwMode="auto" r:id="rId606">
              <p14:nvContentPartPr>
                <p14:cNvPr id="385" name="Freihand 384">
                  <a:extLst>
                    <a:ext uri="{FF2B5EF4-FFF2-40B4-BE49-F238E27FC236}">
                      <a16:creationId xmlns:a16="http://schemas.microsoft.com/office/drawing/2014/main" id="{882DD5A6-BE06-2A4A-EE00-C2967937EBFC}"/>
                    </a:ext>
                  </a:extLst>
                </p14:cNvPr>
                <p14:cNvContentPartPr/>
                <p14:nvPr/>
              </p14:nvContentPartPr>
              <p14:xfrm>
                <a:off x="3085240" y="5576720"/>
                <a:ext cx="238320" cy="188640"/>
              </p14:xfrm>
            </p:contentPart>
          </mc:Choice>
          <mc:Fallback xmlns="">
            <p:pic>
              <p:nvPicPr>
                <p:cNvPr id="385" name="Freihand 384">
                  <a:extLst>
                    <a:ext uri="{FF2B5EF4-FFF2-40B4-BE49-F238E27FC236}">
                      <a16:creationId xmlns:a16="http://schemas.microsoft.com/office/drawing/2014/main" id="{882DD5A6-BE06-2A4A-EE00-C2967937EBFC}"/>
                    </a:ext>
                  </a:extLst>
                </p:cNvPr>
                <p:cNvPicPr/>
                <p:nvPr/>
              </p:nvPicPr>
              <p:blipFill>
                <a:blip r:embed="rId607"/>
                <a:stretch>
                  <a:fillRect/>
                </a:stretch>
              </p:blipFill>
              <p:spPr>
                <a:xfrm>
                  <a:off x="3076600" y="5567720"/>
                  <a:ext cx="255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6" name="Freihand 385">
                  <a:extLst>
                    <a:ext uri="{FF2B5EF4-FFF2-40B4-BE49-F238E27FC236}">
                      <a16:creationId xmlns:a16="http://schemas.microsoft.com/office/drawing/2014/main" id="{03B0DC93-B94A-2D25-05A2-34680E0FC1DD}"/>
                    </a:ext>
                  </a:extLst>
                </p14:cNvPr>
                <p14:cNvContentPartPr/>
                <p14:nvPr/>
              </p14:nvContentPartPr>
              <p14:xfrm>
                <a:off x="3483040" y="5508320"/>
                <a:ext cx="32040" cy="281520"/>
              </p14:xfrm>
            </p:contentPart>
          </mc:Choice>
          <mc:Fallback xmlns="">
            <p:pic>
              <p:nvPicPr>
                <p:cNvPr id="386" name="Freihand 385">
                  <a:extLst>
                    <a:ext uri="{FF2B5EF4-FFF2-40B4-BE49-F238E27FC236}">
                      <a16:creationId xmlns:a16="http://schemas.microsoft.com/office/drawing/2014/main" id="{03B0DC93-B94A-2D25-05A2-34680E0FC1DD}"/>
                    </a:ext>
                  </a:extLst>
                </p:cNvPr>
                <p:cNvPicPr/>
                <p:nvPr/>
              </p:nvPicPr>
              <p:blipFill>
                <a:blip r:embed="rId609"/>
                <a:stretch>
                  <a:fillRect/>
                </a:stretch>
              </p:blipFill>
              <p:spPr>
                <a:xfrm>
                  <a:off x="3474040" y="5499320"/>
                  <a:ext cx="49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7" name="Freihand 386">
                  <a:extLst>
                    <a:ext uri="{FF2B5EF4-FFF2-40B4-BE49-F238E27FC236}">
                      <a16:creationId xmlns:a16="http://schemas.microsoft.com/office/drawing/2014/main" id="{3CDE5A5A-EACC-0B26-12E4-1ACE13EFEC92}"/>
                    </a:ext>
                  </a:extLst>
                </p14:cNvPr>
                <p14:cNvContentPartPr/>
                <p14:nvPr/>
              </p14:nvContentPartPr>
              <p14:xfrm>
                <a:off x="3370360" y="5372240"/>
                <a:ext cx="268920" cy="196200"/>
              </p14:xfrm>
            </p:contentPart>
          </mc:Choice>
          <mc:Fallback xmlns="">
            <p:pic>
              <p:nvPicPr>
                <p:cNvPr id="387" name="Freihand 386">
                  <a:extLst>
                    <a:ext uri="{FF2B5EF4-FFF2-40B4-BE49-F238E27FC236}">
                      <a16:creationId xmlns:a16="http://schemas.microsoft.com/office/drawing/2014/main" id="{3CDE5A5A-EACC-0B26-12E4-1ACE13EFEC92}"/>
                    </a:ext>
                  </a:extLst>
                </p:cNvPr>
                <p:cNvPicPr/>
                <p:nvPr/>
              </p:nvPicPr>
              <p:blipFill>
                <a:blip r:embed="rId611"/>
                <a:stretch>
                  <a:fillRect/>
                </a:stretch>
              </p:blipFill>
              <p:spPr>
                <a:xfrm>
                  <a:off x="3361720" y="5363240"/>
                  <a:ext cx="286560" cy="213840"/>
                </a:xfrm>
                <a:prstGeom prst="rect">
                  <a:avLst/>
                </a:prstGeom>
              </p:spPr>
            </p:pic>
          </mc:Fallback>
        </mc:AlternateContent>
      </p:grpSp>
      <p:grpSp>
        <p:nvGrpSpPr>
          <p:cNvPr id="391" name="Gruppieren 390">
            <a:extLst>
              <a:ext uri="{FF2B5EF4-FFF2-40B4-BE49-F238E27FC236}">
                <a16:creationId xmlns:a16="http://schemas.microsoft.com/office/drawing/2014/main" id="{7F015D80-46DB-B4CC-BF9A-75EAC47B7857}"/>
              </a:ext>
            </a:extLst>
          </p:cNvPr>
          <p:cNvGrpSpPr/>
          <p:nvPr/>
        </p:nvGrpSpPr>
        <p:grpSpPr>
          <a:xfrm>
            <a:off x="3038080" y="5252360"/>
            <a:ext cx="655200" cy="717120"/>
            <a:chOff x="3038080" y="5252360"/>
            <a:chExt cx="655200" cy="717120"/>
          </a:xfrm>
        </p:grpSpPr>
        <mc:AlternateContent xmlns:mc="http://schemas.openxmlformats.org/markup-compatibility/2006" xmlns:p14="http://schemas.microsoft.com/office/powerpoint/2010/main">
          <mc:Choice Requires="p14">
            <p:contentPart p14:bwMode="auto" r:id="rId612">
              <p14:nvContentPartPr>
                <p14:cNvPr id="389" name="Freihand 388">
                  <a:extLst>
                    <a:ext uri="{FF2B5EF4-FFF2-40B4-BE49-F238E27FC236}">
                      <a16:creationId xmlns:a16="http://schemas.microsoft.com/office/drawing/2014/main" id="{D39EEBC7-6542-0D15-AC88-421ECB177DC7}"/>
                    </a:ext>
                  </a:extLst>
                </p14:cNvPr>
                <p14:cNvContentPartPr/>
                <p14:nvPr/>
              </p14:nvContentPartPr>
              <p14:xfrm>
                <a:off x="3203320" y="5378720"/>
                <a:ext cx="22320" cy="6840"/>
              </p14:xfrm>
            </p:contentPart>
          </mc:Choice>
          <mc:Fallback xmlns="">
            <p:pic>
              <p:nvPicPr>
                <p:cNvPr id="389" name="Freihand 388">
                  <a:extLst>
                    <a:ext uri="{FF2B5EF4-FFF2-40B4-BE49-F238E27FC236}">
                      <a16:creationId xmlns:a16="http://schemas.microsoft.com/office/drawing/2014/main" id="{D39EEBC7-6542-0D15-AC88-421ECB177DC7}"/>
                    </a:ext>
                  </a:extLst>
                </p:cNvPr>
                <p:cNvPicPr/>
                <p:nvPr/>
              </p:nvPicPr>
              <p:blipFill>
                <a:blip r:embed="rId613"/>
                <a:stretch>
                  <a:fillRect/>
                </a:stretch>
              </p:blipFill>
              <p:spPr>
                <a:xfrm>
                  <a:off x="3197200" y="5372600"/>
                  <a:ext cx="34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0" name="Freihand 389">
                  <a:extLst>
                    <a:ext uri="{FF2B5EF4-FFF2-40B4-BE49-F238E27FC236}">
                      <a16:creationId xmlns:a16="http://schemas.microsoft.com/office/drawing/2014/main" id="{893BAF2D-ED33-D878-B489-E6CACE370933}"/>
                    </a:ext>
                  </a:extLst>
                </p14:cNvPr>
                <p14:cNvContentPartPr/>
                <p14:nvPr/>
              </p14:nvContentPartPr>
              <p14:xfrm>
                <a:off x="3038080" y="5252360"/>
                <a:ext cx="655200" cy="717120"/>
              </p14:xfrm>
            </p:contentPart>
          </mc:Choice>
          <mc:Fallback xmlns="">
            <p:pic>
              <p:nvPicPr>
                <p:cNvPr id="390" name="Freihand 389">
                  <a:extLst>
                    <a:ext uri="{FF2B5EF4-FFF2-40B4-BE49-F238E27FC236}">
                      <a16:creationId xmlns:a16="http://schemas.microsoft.com/office/drawing/2014/main" id="{893BAF2D-ED33-D878-B489-E6CACE370933}"/>
                    </a:ext>
                  </a:extLst>
                </p:cNvPr>
                <p:cNvPicPr/>
                <p:nvPr/>
              </p:nvPicPr>
              <p:blipFill>
                <a:blip r:embed="rId615"/>
                <a:stretch>
                  <a:fillRect/>
                </a:stretch>
              </p:blipFill>
              <p:spPr>
                <a:xfrm>
                  <a:off x="3031960" y="5246240"/>
                  <a:ext cx="667440" cy="729360"/>
                </a:xfrm>
                <a:prstGeom prst="rect">
                  <a:avLst/>
                </a:prstGeom>
              </p:spPr>
            </p:pic>
          </mc:Fallback>
        </mc:AlternateContent>
      </p:grpSp>
      <p:grpSp>
        <p:nvGrpSpPr>
          <p:cNvPr id="405" name="Gruppieren 404">
            <a:extLst>
              <a:ext uri="{FF2B5EF4-FFF2-40B4-BE49-F238E27FC236}">
                <a16:creationId xmlns:a16="http://schemas.microsoft.com/office/drawing/2014/main" id="{ECCADC8D-404B-B852-F537-A5AB3383319D}"/>
              </a:ext>
            </a:extLst>
          </p:cNvPr>
          <p:cNvGrpSpPr/>
          <p:nvPr/>
        </p:nvGrpSpPr>
        <p:grpSpPr>
          <a:xfrm>
            <a:off x="7809160" y="980240"/>
            <a:ext cx="2804400" cy="2759400"/>
            <a:chOff x="7809160" y="980240"/>
            <a:chExt cx="2804400" cy="2759400"/>
          </a:xfrm>
        </p:grpSpPr>
        <mc:AlternateContent xmlns:mc="http://schemas.openxmlformats.org/markup-compatibility/2006" xmlns:p14="http://schemas.microsoft.com/office/powerpoint/2010/main">
          <mc:Choice Requires="p14">
            <p:contentPart p14:bwMode="auto" r:id="rId616">
              <p14:nvContentPartPr>
                <p14:cNvPr id="397" name="Freihand 396">
                  <a:extLst>
                    <a:ext uri="{FF2B5EF4-FFF2-40B4-BE49-F238E27FC236}">
                      <a16:creationId xmlns:a16="http://schemas.microsoft.com/office/drawing/2014/main" id="{1F2B24FC-66D7-35A0-3F98-C1F357F53929}"/>
                    </a:ext>
                  </a:extLst>
                </p14:cNvPr>
                <p14:cNvContentPartPr/>
                <p14:nvPr/>
              </p14:nvContentPartPr>
              <p14:xfrm>
                <a:off x="8728240" y="1296320"/>
                <a:ext cx="1885320" cy="2443320"/>
              </p14:xfrm>
            </p:contentPart>
          </mc:Choice>
          <mc:Fallback xmlns="">
            <p:pic>
              <p:nvPicPr>
                <p:cNvPr id="397" name="Freihand 396">
                  <a:extLst>
                    <a:ext uri="{FF2B5EF4-FFF2-40B4-BE49-F238E27FC236}">
                      <a16:creationId xmlns:a16="http://schemas.microsoft.com/office/drawing/2014/main" id="{1F2B24FC-66D7-35A0-3F98-C1F357F53929}"/>
                    </a:ext>
                  </a:extLst>
                </p:cNvPr>
                <p:cNvPicPr/>
                <p:nvPr/>
              </p:nvPicPr>
              <p:blipFill>
                <a:blip r:embed="rId617"/>
                <a:stretch>
                  <a:fillRect/>
                </a:stretch>
              </p:blipFill>
              <p:spPr>
                <a:xfrm>
                  <a:off x="8722120" y="1290200"/>
                  <a:ext cx="1897560" cy="2455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8" name="Freihand 397">
                  <a:extLst>
                    <a:ext uri="{FF2B5EF4-FFF2-40B4-BE49-F238E27FC236}">
                      <a16:creationId xmlns:a16="http://schemas.microsoft.com/office/drawing/2014/main" id="{2FC7C2BC-01A3-A5CC-A267-4B013E4B06B5}"/>
                    </a:ext>
                  </a:extLst>
                </p14:cNvPr>
                <p14:cNvContentPartPr/>
                <p14:nvPr/>
              </p14:nvContentPartPr>
              <p14:xfrm>
                <a:off x="8497840" y="1279040"/>
                <a:ext cx="325080" cy="117720"/>
              </p14:xfrm>
            </p:contentPart>
          </mc:Choice>
          <mc:Fallback xmlns="">
            <p:pic>
              <p:nvPicPr>
                <p:cNvPr id="398" name="Freihand 397">
                  <a:extLst>
                    <a:ext uri="{FF2B5EF4-FFF2-40B4-BE49-F238E27FC236}">
                      <a16:creationId xmlns:a16="http://schemas.microsoft.com/office/drawing/2014/main" id="{2FC7C2BC-01A3-A5CC-A267-4B013E4B06B5}"/>
                    </a:ext>
                  </a:extLst>
                </p:cNvPr>
                <p:cNvPicPr/>
                <p:nvPr/>
              </p:nvPicPr>
              <p:blipFill>
                <a:blip r:embed="rId619"/>
                <a:stretch>
                  <a:fillRect/>
                </a:stretch>
              </p:blipFill>
              <p:spPr>
                <a:xfrm>
                  <a:off x="8491720" y="1272920"/>
                  <a:ext cx="337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9" name="Freihand 398">
                  <a:extLst>
                    <a:ext uri="{FF2B5EF4-FFF2-40B4-BE49-F238E27FC236}">
                      <a16:creationId xmlns:a16="http://schemas.microsoft.com/office/drawing/2014/main" id="{EF2EB434-256E-677D-3449-C5C37761D10D}"/>
                    </a:ext>
                  </a:extLst>
                </p14:cNvPr>
                <p14:cNvContentPartPr/>
                <p14:nvPr/>
              </p14:nvContentPartPr>
              <p14:xfrm>
                <a:off x="7831120" y="1121000"/>
                <a:ext cx="172080" cy="257400"/>
              </p14:xfrm>
            </p:contentPart>
          </mc:Choice>
          <mc:Fallback xmlns="">
            <p:pic>
              <p:nvPicPr>
                <p:cNvPr id="399" name="Freihand 398">
                  <a:extLst>
                    <a:ext uri="{FF2B5EF4-FFF2-40B4-BE49-F238E27FC236}">
                      <a16:creationId xmlns:a16="http://schemas.microsoft.com/office/drawing/2014/main" id="{EF2EB434-256E-677D-3449-C5C37761D10D}"/>
                    </a:ext>
                  </a:extLst>
                </p:cNvPr>
                <p:cNvPicPr/>
                <p:nvPr/>
              </p:nvPicPr>
              <p:blipFill>
                <a:blip r:embed="rId621"/>
                <a:stretch>
                  <a:fillRect/>
                </a:stretch>
              </p:blipFill>
              <p:spPr>
                <a:xfrm>
                  <a:off x="7825000" y="1114880"/>
                  <a:ext cx="184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0" name="Freihand 399">
                  <a:extLst>
                    <a:ext uri="{FF2B5EF4-FFF2-40B4-BE49-F238E27FC236}">
                      <a16:creationId xmlns:a16="http://schemas.microsoft.com/office/drawing/2014/main" id="{06D44E8E-28AD-4C3F-7ED6-EBA8E4DFB88E}"/>
                    </a:ext>
                  </a:extLst>
                </p14:cNvPr>
                <p14:cNvContentPartPr/>
                <p14:nvPr/>
              </p14:nvContentPartPr>
              <p14:xfrm>
                <a:off x="8061880" y="980240"/>
                <a:ext cx="8640" cy="148680"/>
              </p14:xfrm>
            </p:contentPart>
          </mc:Choice>
          <mc:Fallback xmlns="">
            <p:pic>
              <p:nvPicPr>
                <p:cNvPr id="400" name="Freihand 399">
                  <a:extLst>
                    <a:ext uri="{FF2B5EF4-FFF2-40B4-BE49-F238E27FC236}">
                      <a16:creationId xmlns:a16="http://schemas.microsoft.com/office/drawing/2014/main" id="{06D44E8E-28AD-4C3F-7ED6-EBA8E4DFB88E}"/>
                    </a:ext>
                  </a:extLst>
                </p:cNvPr>
                <p:cNvPicPr/>
                <p:nvPr/>
              </p:nvPicPr>
              <p:blipFill>
                <a:blip r:embed="rId623"/>
                <a:stretch>
                  <a:fillRect/>
                </a:stretch>
              </p:blipFill>
              <p:spPr>
                <a:xfrm>
                  <a:off x="8055760" y="974120"/>
                  <a:ext cx="2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1" name="Freihand 400">
                  <a:extLst>
                    <a:ext uri="{FF2B5EF4-FFF2-40B4-BE49-F238E27FC236}">
                      <a16:creationId xmlns:a16="http://schemas.microsoft.com/office/drawing/2014/main" id="{3C2214C5-EBEF-D0A8-B7B2-4334EFA7D318}"/>
                    </a:ext>
                  </a:extLst>
                </p14:cNvPr>
                <p14:cNvContentPartPr/>
                <p14:nvPr/>
              </p14:nvContentPartPr>
              <p14:xfrm>
                <a:off x="7809160" y="1315040"/>
                <a:ext cx="244800" cy="175680"/>
              </p14:xfrm>
            </p:contentPart>
          </mc:Choice>
          <mc:Fallback xmlns="">
            <p:pic>
              <p:nvPicPr>
                <p:cNvPr id="401" name="Freihand 400">
                  <a:extLst>
                    <a:ext uri="{FF2B5EF4-FFF2-40B4-BE49-F238E27FC236}">
                      <a16:creationId xmlns:a16="http://schemas.microsoft.com/office/drawing/2014/main" id="{3C2214C5-EBEF-D0A8-B7B2-4334EFA7D318}"/>
                    </a:ext>
                  </a:extLst>
                </p:cNvPr>
                <p:cNvPicPr/>
                <p:nvPr/>
              </p:nvPicPr>
              <p:blipFill>
                <a:blip r:embed="rId625"/>
                <a:stretch>
                  <a:fillRect/>
                </a:stretch>
              </p:blipFill>
              <p:spPr>
                <a:xfrm>
                  <a:off x="7803040" y="1308920"/>
                  <a:ext cx="257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2" name="Freihand 401">
                  <a:extLst>
                    <a:ext uri="{FF2B5EF4-FFF2-40B4-BE49-F238E27FC236}">
                      <a16:creationId xmlns:a16="http://schemas.microsoft.com/office/drawing/2014/main" id="{0DB65FB4-76CF-F661-AED1-5E86516F82BD}"/>
                    </a:ext>
                  </a:extLst>
                </p14:cNvPr>
                <p14:cNvContentPartPr/>
                <p14:nvPr/>
              </p14:nvContentPartPr>
              <p14:xfrm>
                <a:off x="7904560" y="1468400"/>
                <a:ext cx="113040" cy="232560"/>
              </p14:xfrm>
            </p:contentPart>
          </mc:Choice>
          <mc:Fallback xmlns="">
            <p:pic>
              <p:nvPicPr>
                <p:cNvPr id="402" name="Freihand 401">
                  <a:extLst>
                    <a:ext uri="{FF2B5EF4-FFF2-40B4-BE49-F238E27FC236}">
                      <a16:creationId xmlns:a16="http://schemas.microsoft.com/office/drawing/2014/main" id="{0DB65FB4-76CF-F661-AED1-5E86516F82BD}"/>
                    </a:ext>
                  </a:extLst>
                </p:cNvPr>
                <p:cNvPicPr/>
                <p:nvPr/>
              </p:nvPicPr>
              <p:blipFill>
                <a:blip r:embed="rId627"/>
                <a:stretch>
                  <a:fillRect/>
                </a:stretch>
              </p:blipFill>
              <p:spPr>
                <a:xfrm>
                  <a:off x="7898440" y="1462280"/>
                  <a:ext cx="125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3" name="Freihand 402">
                  <a:extLst>
                    <a:ext uri="{FF2B5EF4-FFF2-40B4-BE49-F238E27FC236}">
                      <a16:creationId xmlns:a16="http://schemas.microsoft.com/office/drawing/2014/main" id="{49B2542B-7996-7AC9-0834-85285A0748F3}"/>
                    </a:ext>
                  </a:extLst>
                </p14:cNvPr>
                <p14:cNvContentPartPr/>
                <p14:nvPr/>
              </p14:nvContentPartPr>
              <p14:xfrm>
                <a:off x="8206240" y="1137200"/>
                <a:ext cx="84960" cy="228960"/>
              </p14:xfrm>
            </p:contentPart>
          </mc:Choice>
          <mc:Fallback xmlns="">
            <p:pic>
              <p:nvPicPr>
                <p:cNvPr id="403" name="Freihand 402">
                  <a:extLst>
                    <a:ext uri="{FF2B5EF4-FFF2-40B4-BE49-F238E27FC236}">
                      <a16:creationId xmlns:a16="http://schemas.microsoft.com/office/drawing/2014/main" id="{49B2542B-7996-7AC9-0834-85285A0748F3}"/>
                    </a:ext>
                  </a:extLst>
                </p:cNvPr>
                <p:cNvPicPr/>
                <p:nvPr/>
              </p:nvPicPr>
              <p:blipFill>
                <a:blip r:embed="rId629"/>
                <a:stretch>
                  <a:fillRect/>
                </a:stretch>
              </p:blipFill>
              <p:spPr>
                <a:xfrm>
                  <a:off x="8200120" y="1131080"/>
                  <a:ext cx="97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4" name="Freihand 403">
                  <a:extLst>
                    <a:ext uri="{FF2B5EF4-FFF2-40B4-BE49-F238E27FC236}">
                      <a16:creationId xmlns:a16="http://schemas.microsoft.com/office/drawing/2014/main" id="{28F69241-486D-E885-FB44-1CDF57D1B808}"/>
                    </a:ext>
                  </a:extLst>
                </p14:cNvPr>
                <p14:cNvContentPartPr/>
                <p14:nvPr/>
              </p14:nvContentPartPr>
              <p14:xfrm>
                <a:off x="8170960" y="1014800"/>
                <a:ext cx="105840" cy="81720"/>
              </p14:xfrm>
            </p:contentPart>
          </mc:Choice>
          <mc:Fallback xmlns="">
            <p:pic>
              <p:nvPicPr>
                <p:cNvPr id="404" name="Freihand 403">
                  <a:extLst>
                    <a:ext uri="{FF2B5EF4-FFF2-40B4-BE49-F238E27FC236}">
                      <a16:creationId xmlns:a16="http://schemas.microsoft.com/office/drawing/2014/main" id="{28F69241-486D-E885-FB44-1CDF57D1B808}"/>
                    </a:ext>
                  </a:extLst>
                </p:cNvPr>
                <p:cNvPicPr/>
                <p:nvPr/>
              </p:nvPicPr>
              <p:blipFill>
                <a:blip r:embed="rId631"/>
                <a:stretch>
                  <a:fillRect/>
                </a:stretch>
              </p:blipFill>
              <p:spPr>
                <a:xfrm>
                  <a:off x="8164840" y="1008680"/>
                  <a:ext cx="11808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2">
            <p14:nvContentPartPr>
              <p14:cNvPr id="406" name="Freihand 405">
                <a:extLst>
                  <a:ext uri="{FF2B5EF4-FFF2-40B4-BE49-F238E27FC236}">
                    <a16:creationId xmlns:a16="http://schemas.microsoft.com/office/drawing/2014/main" id="{B4CA0F25-1081-E9DD-CF9B-07EA36CF941C}"/>
                  </a:ext>
                </a:extLst>
              </p14:cNvPr>
              <p14:cNvContentPartPr/>
              <p14:nvPr/>
            </p14:nvContentPartPr>
            <p14:xfrm>
              <a:off x="9261760" y="1934600"/>
              <a:ext cx="790560" cy="993960"/>
            </p14:xfrm>
          </p:contentPart>
        </mc:Choice>
        <mc:Fallback xmlns="">
          <p:pic>
            <p:nvPicPr>
              <p:cNvPr id="406" name="Freihand 405">
                <a:extLst>
                  <a:ext uri="{FF2B5EF4-FFF2-40B4-BE49-F238E27FC236}">
                    <a16:creationId xmlns:a16="http://schemas.microsoft.com/office/drawing/2014/main" id="{B4CA0F25-1081-E9DD-CF9B-07EA36CF941C}"/>
                  </a:ext>
                </a:extLst>
              </p:cNvPr>
              <p:cNvPicPr/>
              <p:nvPr/>
            </p:nvPicPr>
            <p:blipFill>
              <a:blip r:embed="rId633"/>
              <a:stretch>
                <a:fillRect/>
              </a:stretch>
            </p:blipFill>
            <p:spPr>
              <a:xfrm>
                <a:off x="9255640" y="1928480"/>
                <a:ext cx="802800" cy="1006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7" name="Freihand 406">
                <a:extLst>
                  <a:ext uri="{FF2B5EF4-FFF2-40B4-BE49-F238E27FC236}">
                    <a16:creationId xmlns:a16="http://schemas.microsoft.com/office/drawing/2014/main" id="{11ED7873-2B02-1DD2-A44A-3CD987F06B56}"/>
                  </a:ext>
                </a:extLst>
              </p14:cNvPr>
              <p14:cNvContentPartPr/>
              <p14:nvPr/>
            </p14:nvContentPartPr>
            <p14:xfrm>
              <a:off x="8559400" y="62600"/>
              <a:ext cx="792000" cy="397800"/>
            </p14:xfrm>
          </p:contentPart>
        </mc:Choice>
        <mc:Fallback xmlns="">
          <p:pic>
            <p:nvPicPr>
              <p:cNvPr id="407" name="Freihand 406">
                <a:extLst>
                  <a:ext uri="{FF2B5EF4-FFF2-40B4-BE49-F238E27FC236}">
                    <a16:creationId xmlns:a16="http://schemas.microsoft.com/office/drawing/2014/main" id="{11ED7873-2B02-1DD2-A44A-3CD987F06B56}"/>
                  </a:ext>
                </a:extLst>
              </p:cNvPr>
              <p:cNvPicPr/>
              <p:nvPr/>
            </p:nvPicPr>
            <p:blipFill>
              <a:blip r:embed="rId635"/>
              <a:stretch>
                <a:fillRect/>
              </a:stretch>
            </p:blipFill>
            <p:spPr>
              <a:xfrm>
                <a:off x="8553280" y="56480"/>
                <a:ext cx="8042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5" name="Freihand 424">
                <a:extLst>
                  <a:ext uri="{FF2B5EF4-FFF2-40B4-BE49-F238E27FC236}">
                    <a16:creationId xmlns:a16="http://schemas.microsoft.com/office/drawing/2014/main" id="{452C3D85-0218-FDB1-CF3E-CB828F55013F}"/>
                  </a:ext>
                </a:extLst>
              </p14:cNvPr>
              <p14:cNvContentPartPr/>
              <p14:nvPr/>
            </p14:nvContentPartPr>
            <p14:xfrm>
              <a:off x="8283640" y="2974280"/>
              <a:ext cx="983520" cy="603360"/>
            </p14:xfrm>
          </p:contentPart>
        </mc:Choice>
        <mc:Fallback xmlns="">
          <p:pic>
            <p:nvPicPr>
              <p:cNvPr id="425" name="Freihand 424">
                <a:extLst>
                  <a:ext uri="{FF2B5EF4-FFF2-40B4-BE49-F238E27FC236}">
                    <a16:creationId xmlns:a16="http://schemas.microsoft.com/office/drawing/2014/main" id="{452C3D85-0218-FDB1-CF3E-CB828F55013F}"/>
                  </a:ext>
                </a:extLst>
              </p:cNvPr>
              <p:cNvPicPr/>
              <p:nvPr/>
            </p:nvPicPr>
            <p:blipFill>
              <a:blip r:embed="rId637"/>
              <a:stretch>
                <a:fillRect/>
              </a:stretch>
            </p:blipFill>
            <p:spPr>
              <a:xfrm>
                <a:off x="8277520" y="2968160"/>
                <a:ext cx="99576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6" name="Freihand 425">
                <a:extLst>
                  <a:ext uri="{FF2B5EF4-FFF2-40B4-BE49-F238E27FC236}">
                    <a16:creationId xmlns:a16="http://schemas.microsoft.com/office/drawing/2014/main" id="{D8047286-F527-E584-EBFF-22B286C32F74}"/>
                  </a:ext>
                </a:extLst>
              </p14:cNvPr>
              <p14:cNvContentPartPr/>
              <p14:nvPr/>
            </p14:nvContentPartPr>
            <p14:xfrm>
              <a:off x="7412080" y="2546600"/>
              <a:ext cx="132840" cy="169920"/>
            </p14:xfrm>
          </p:contentPart>
        </mc:Choice>
        <mc:Fallback xmlns="">
          <p:pic>
            <p:nvPicPr>
              <p:cNvPr id="426" name="Freihand 425">
                <a:extLst>
                  <a:ext uri="{FF2B5EF4-FFF2-40B4-BE49-F238E27FC236}">
                    <a16:creationId xmlns:a16="http://schemas.microsoft.com/office/drawing/2014/main" id="{D8047286-F527-E584-EBFF-22B286C32F74}"/>
                  </a:ext>
                </a:extLst>
              </p:cNvPr>
              <p:cNvPicPr/>
              <p:nvPr/>
            </p:nvPicPr>
            <p:blipFill>
              <a:blip r:embed="rId639"/>
              <a:stretch>
                <a:fillRect/>
              </a:stretch>
            </p:blipFill>
            <p:spPr>
              <a:xfrm>
                <a:off x="7405960" y="2540480"/>
                <a:ext cx="145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8" name="Freihand 427">
                <a:extLst>
                  <a:ext uri="{FF2B5EF4-FFF2-40B4-BE49-F238E27FC236}">
                    <a16:creationId xmlns:a16="http://schemas.microsoft.com/office/drawing/2014/main" id="{0C454A77-7029-043B-3AF6-CA4FC98FA712}"/>
                  </a:ext>
                </a:extLst>
              </p14:cNvPr>
              <p14:cNvContentPartPr/>
              <p14:nvPr/>
            </p14:nvContentPartPr>
            <p14:xfrm>
              <a:off x="7577680" y="2404040"/>
              <a:ext cx="68760" cy="235800"/>
            </p14:xfrm>
          </p:contentPart>
        </mc:Choice>
        <mc:Fallback xmlns="">
          <p:pic>
            <p:nvPicPr>
              <p:cNvPr id="428" name="Freihand 427">
                <a:extLst>
                  <a:ext uri="{FF2B5EF4-FFF2-40B4-BE49-F238E27FC236}">
                    <a16:creationId xmlns:a16="http://schemas.microsoft.com/office/drawing/2014/main" id="{0C454A77-7029-043B-3AF6-CA4FC98FA712}"/>
                  </a:ext>
                </a:extLst>
              </p:cNvPr>
              <p:cNvPicPr/>
              <p:nvPr/>
            </p:nvPicPr>
            <p:blipFill>
              <a:blip r:embed="rId641"/>
              <a:stretch>
                <a:fillRect/>
              </a:stretch>
            </p:blipFill>
            <p:spPr>
              <a:xfrm>
                <a:off x="7571560" y="2397920"/>
                <a:ext cx="81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9" name="Freihand 428">
                <a:extLst>
                  <a:ext uri="{FF2B5EF4-FFF2-40B4-BE49-F238E27FC236}">
                    <a16:creationId xmlns:a16="http://schemas.microsoft.com/office/drawing/2014/main" id="{A77A5BC3-C2E3-AC45-DB8A-B89F36C9A73B}"/>
                  </a:ext>
                </a:extLst>
              </p14:cNvPr>
              <p14:cNvContentPartPr/>
              <p14:nvPr/>
            </p14:nvContentPartPr>
            <p14:xfrm>
              <a:off x="7687840" y="2486120"/>
              <a:ext cx="140400" cy="124920"/>
            </p14:xfrm>
          </p:contentPart>
        </mc:Choice>
        <mc:Fallback xmlns="">
          <p:pic>
            <p:nvPicPr>
              <p:cNvPr id="429" name="Freihand 428">
                <a:extLst>
                  <a:ext uri="{FF2B5EF4-FFF2-40B4-BE49-F238E27FC236}">
                    <a16:creationId xmlns:a16="http://schemas.microsoft.com/office/drawing/2014/main" id="{A77A5BC3-C2E3-AC45-DB8A-B89F36C9A73B}"/>
                  </a:ext>
                </a:extLst>
              </p:cNvPr>
              <p:cNvPicPr/>
              <p:nvPr/>
            </p:nvPicPr>
            <p:blipFill>
              <a:blip r:embed="rId643"/>
              <a:stretch>
                <a:fillRect/>
              </a:stretch>
            </p:blipFill>
            <p:spPr>
              <a:xfrm>
                <a:off x="7681720" y="2480000"/>
                <a:ext cx="152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0" name="Freihand 429">
                <a:extLst>
                  <a:ext uri="{FF2B5EF4-FFF2-40B4-BE49-F238E27FC236}">
                    <a16:creationId xmlns:a16="http://schemas.microsoft.com/office/drawing/2014/main" id="{53AC7B8C-FB69-EB94-EDCB-C4ADD6573E7F}"/>
                  </a:ext>
                </a:extLst>
              </p14:cNvPr>
              <p14:cNvContentPartPr/>
              <p14:nvPr/>
            </p14:nvContentPartPr>
            <p14:xfrm>
              <a:off x="7796920" y="2418080"/>
              <a:ext cx="18000" cy="34920"/>
            </p14:xfrm>
          </p:contentPart>
        </mc:Choice>
        <mc:Fallback xmlns="">
          <p:pic>
            <p:nvPicPr>
              <p:cNvPr id="430" name="Freihand 429">
                <a:extLst>
                  <a:ext uri="{FF2B5EF4-FFF2-40B4-BE49-F238E27FC236}">
                    <a16:creationId xmlns:a16="http://schemas.microsoft.com/office/drawing/2014/main" id="{53AC7B8C-FB69-EB94-EDCB-C4ADD6573E7F}"/>
                  </a:ext>
                </a:extLst>
              </p:cNvPr>
              <p:cNvPicPr/>
              <p:nvPr/>
            </p:nvPicPr>
            <p:blipFill>
              <a:blip r:embed="rId645"/>
              <a:stretch>
                <a:fillRect/>
              </a:stretch>
            </p:blipFill>
            <p:spPr>
              <a:xfrm>
                <a:off x="7790800" y="2411960"/>
                <a:ext cx="30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1" name="Freihand 430">
                <a:extLst>
                  <a:ext uri="{FF2B5EF4-FFF2-40B4-BE49-F238E27FC236}">
                    <a16:creationId xmlns:a16="http://schemas.microsoft.com/office/drawing/2014/main" id="{6924FD66-1500-A45E-8124-230779AC976E}"/>
                  </a:ext>
                </a:extLst>
              </p14:cNvPr>
              <p14:cNvContentPartPr/>
              <p14:nvPr/>
            </p14:nvContentPartPr>
            <p14:xfrm>
              <a:off x="7866040" y="2368400"/>
              <a:ext cx="149760" cy="334080"/>
            </p14:xfrm>
          </p:contentPart>
        </mc:Choice>
        <mc:Fallback xmlns="">
          <p:pic>
            <p:nvPicPr>
              <p:cNvPr id="431" name="Freihand 430">
                <a:extLst>
                  <a:ext uri="{FF2B5EF4-FFF2-40B4-BE49-F238E27FC236}">
                    <a16:creationId xmlns:a16="http://schemas.microsoft.com/office/drawing/2014/main" id="{6924FD66-1500-A45E-8124-230779AC976E}"/>
                  </a:ext>
                </a:extLst>
              </p:cNvPr>
              <p:cNvPicPr/>
              <p:nvPr/>
            </p:nvPicPr>
            <p:blipFill>
              <a:blip r:embed="rId647"/>
              <a:stretch>
                <a:fillRect/>
              </a:stretch>
            </p:blipFill>
            <p:spPr>
              <a:xfrm>
                <a:off x="7859920" y="2362280"/>
                <a:ext cx="1620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2" name="Freihand 431">
                <a:extLst>
                  <a:ext uri="{FF2B5EF4-FFF2-40B4-BE49-F238E27FC236}">
                    <a16:creationId xmlns:a16="http://schemas.microsoft.com/office/drawing/2014/main" id="{765330CD-C60F-CB50-CD43-8FD743DD719D}"/>
                  </a:ext>
                </a:extLst>
              </p14:cNvPr>
              <p14:cNvContentPartPr/>
              <p14:nvPr/>
            </p14:nvContentPartPr>
            <p14:xfrm>
              <a:off x="8237200" y="2297840"/>
              <a:ext cx="101160" cy="197280"/>
            </p14:xfrm>
          </p:contentPart>
        </mc:Choice>
        <mc:Fallback xmlns="">
          <p:pic>
            <p:nvPicPr>
              <p:cNvPr id="432" name="Freihand 431">
                <a:extLst>
                  <a:ext uri="{FF2B5EF4-FFF2-40B4-BE49-F238E27FC236}">
                    <a16:creationId xmlns:a16="http://schemas.microsoft.com/office/drawing/2014/main" id="{765330CD-C60F-CB50-CD43-8FD743DD719D}"/>
                  </a:ext>
                </a:extLst>
              </p:cNvPr>
              <p:cNvPicPr/>
              <p:nvPr/>
            </p:nvPicPr>
            <p:blipFill>
              <a:blip r:embed="rId649"/>
              <a:stretch>
                <a:fillRect/>
              </a:stretch>
            </p:blipFill>
            <p:spPr>
              <a:xfrm>
                <a:off x="8231080" y="2291720"/>
                <a:ext cx="113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3" name="Freihand 432">
                <a:extLst>
                  <a:ext uri="{FF2B5EF4-FFF2-40B4-BE49-F238E27FC236}">
                    <a16:creationId xmlns:a16="http://schemas.microsoft.com/office/drawing/2014/main" id="{02A30768-24F6-A8B4-EA3D-C1B00C82B50E}"/>
                  </a:ext>
                </a:extLst>
              </p14:cNvPr>
              <p14:cNvContentPartPr/>
              <p14:nvPr/>
            </p14:nvContentPartPr>
            <p14:xfrm>
              <a:off x="8373280" y="2292080"/>
              <a:ext cx="149760" cy="137160"/>
            </p14:xfrm>
          </p:contentPart>
        </mc:Choice>
        <mc:Fallback xmlns="">
          <p:pic>
            <p:nvPicPr>
              <p:cNvPr id="433" name="Freihand 432">
                <a:extLst>
                  <a:ext uri="{FF2B5EF4-FFF2-40B4-BE49-F238E27FC236}">
                    <a16:creationId xmlns:a16="http://schemas.microsoft.com/office/drawing/2014/main" id="{02A30768-24F6-A8B4-EA3D-C1B00C82B50E}"/>
                  </a:ext>
                </a:extLst>
              </p:cNvPr>
              <p:cNvPicPr/>
              <p:nvPr/>
            </p:nvPicPr>
            <p:blipFill>
              <a:blip r:embed="rId651"/>
              <a:stretch>
                <a:fillRect/>
              </a:stretch>
            </p:blipFill>
            <p:spPr>
              <a:xfrm>
                <a:off x="8367160" y="2285960"/>
                <a:ext cx="162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4" name="Freihand 433">
                <a:extLst>
                  <a:ext uri="{FF2B5EF4-FFF2-40B4-BE49-F238E27FC236}">
                    <a16:creationId xmlns:a16="http://schemas.microsoft.com/office/drawing/2014/main" id="{26BB9D65-9E50-87F4-4241-EB94A4CBA9F7}"/>
                  </a:ext>
                </a:extLst>
              </p14:cNvPr>
              <p14:cNvContentPartPr/>
              <p14:nvPr/>
            </p14:nvContentPartPr>
            <p14:xfrm>
              <a:off x="8467960" y="2241680"/>
              <a:ext cx="1800" cy="12240"/>
            </p14:xfrm>
          </p:contentPart>
        </mc:Choice>
        <mc:Fallback xmlns="">
          <p:pic>
            <p:nvPicPr>
              <p:cNvPr id="434" name="Freihand 433">
                <a:extLst>
                  <a:ext uri="{FF2B5EF4-FFF2-40B4-BE49-F238E27FC236}">
                    <a16:creationId xmlns:a16="http://schemas.microsoft.com/office/drawing/2014/main" id="{26BB9D65-9E50-87F4-4241-EB94A4CBA9F7}"/>
                  </a:ext>
                </a:extLst>
              </p:cNvPr>
              <p:cNvPicPr/>
              <p:nvPr/>
            </p:nvPicPr>
            <p:blipFill>
              <a:blip r:embed="rId653"/>
              <a:stretch>
                <a:fillRect/>
              </a:stretch>
            </p:blipFill>
            <p:spPr>
              <a:xfrm>
                <a:off x="8461840" y="2235560"/>
                <a:ext cx="14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5" name="Freihand 434">
                <a:extLst>
                  <a:ext uri="{FF2B5EF4-FFF2-40B4-BE49-F238E27FC236}">
                    <a16:creationId xmlns:a16="http://schemas.microsoft.com/office/drawing/2014/main" id="{D1EE59C8-A029-2EAE-3F77-A77AB9894653}"/>
                  </a:ext>
                </a:extLst>
              </p14:cNvPr>
              <p14:cNvContentPartPr/>
              <p14:nvPr/>
            </p14:nvContentPartPr>
            <p14:xfrm>
              <a:off x="8356360" y="2351120"/>
              <a:ext cx="40680" cy="101160"/>
            </p14:xfrm>
          </p:contentPart>
        </mc:Choice>
        <mc:Fallback xmlns="">
          <p:pic>
            <p:nvPicPr>
              <p:cNvPr id="435" name="Freihand 434">
                <a:extLst>
                  <a:ext uri="{FF2B5EF4-FFF2-40B4-BE49-F238E27FC236}">
                    <a16:creationId xmlns:a16="http://schemas.microsoft.com/office/drawing/2014/main" id="{D1EE59C8-A029-2EAE-3F77-A77AB9894653}"/>
                  </a:ext>
                </a:extLst>
              </p:cNvPr>
              <p:cNvPicPr/>
              <p:nvPr/>
            </p:nvPicPr>
            <p:blipFill>
              <a:blip r:embed="rId655"/>
              <a:stretch>
                <a:fillRect/>
              </a:stretch>
            </p:blipFill>
            <p:spPr>
              <a:xfrm>
                <a:off x="8350240" y="2345000"/>
                <a:ext cx="52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6" name="Freihand 435">
                <a:extLst>
                  <a:ext uri="{FF2B5EF4-FFF2-40B4-BE49-F238E27FC236}">
                    <a16:creationId xmlns:a16="http://schemas.microsoft.com/office/drawing/2014/main" id="{732E3E2B-C4D7-9A74-489C-53C73931F48A}"/>
                  </a:ext>
                </a:extLst>
              </p14:cNvPr>
              <p14:cNvContentPartPr/>
              <p14:nvPr/>
            </p14:nvContentPartPr>
            <p14:xfrm>
              <a:off x="7457800" y="2701400"/>
              <a:ext cx="485280" cy="449640"/>
            </p14:xfrm>
          </p:contentPart>
        </mc:Choice>
        <mc:Fallback xmlns="">
          <p:pic>
            <p:nvPicPr>
              <p:cNvPr id="436" name="Freihand 435">
                <a:extLst>
                  <a:ext uri="{FF2B5EF4-FFF2-40B4-BE49-F238E27FC236}">
                    <a16:creationId xmlns:a16="http://schemas.microsoft.com/office/drawing/2014/main" id="{732E3E2B-C4D7-9A74-489C-53C73931F48A}"/>
                  </a:ext>
                </a:extLst>
              </p:cNvPr>
              <p:cNvPicPr/>
              <p:nvPr/>
            </p:nvPicPr>
            <p:blipFill>
              <a:blip r:embed="rId657"/>
              <a:stretch>
                <a:fillRect/>
              </a:stretch>
            </p:blipFill>
            <p:spPr>
              <a:xfrm>
                <a:off x="7451680" y="2695280"/>
                <a:ext cx="4975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7" name="Freihand 436">
                <a:extLst>
                  <a:ext uri="{FF2B5EF4-FFF2-40B4-BE49-F238E27FC236}">
                    <a16:creationId xmlns:a16="http://schemas.microsoft.com/office/drawing/2014/main" id="{7975A8BD-961B-D6F1-B7D5-9421FEA5BD0E}"/>
                  </a:ext>
                </a:extLst>
              </p14:cNvPr>
              <p14:cNvContentPartPr/>
              <p14:nvPr/>
            </p14:nvContentPartPr>
            <p14:xfrm>
              <a:off x="7800160" y="2753600"/>
              <a:ext cx="44640" cy="29880"/>
            </p14:xfrm>
          </p:contentPart>
        </mc:Choice>
        <mc:Fallback xmlns="">
          <p:pic>
            <p:nvPicPr>
              <p:cNvPr id="437" name="Freihand 436">
                <a:extLst>
                  <a:ext uri="{FF2B5EF4-FFF2-40B4-BE49-F238E27FC236}">
                    <a16:creationId xmlns:a16="http://schemas.microsoft.com/office/drawing/2014/main" id="{7975A8BD-961B-D6F1-B7D5-9421FEA5BD0E}"/>
                  </a:ext>
                </a:extLst>
              </p:cNvPr>
              <p:cNvPicPr/>
              <p:nvPr/>
            </p:nvPicPr>
            <p:blipFill>
              <a:blip r:embed="rId659"/>
              <a:stretch>
                <a:fillRect/>
              </a:stretch>
            </p:blipFill>
            <p:spPr>
              <a:xfrm>
                <a:off x="7794040" y="2747480"/>
                <a:ext cx="56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8" name="Freihand 437">
                <a:extLst>
                  <a:ext uri="{FF2B5EF4-FFF2-40B4-BE49-F238E27FC236}">
                    <a16:creationId xmlns:a16="http://schemas.microsoft.com/office/drawing/2014/main" id="{9660C3F7-40AD-B661-4187-82A80A02C9F6}"/>
                  </a:ext>
                </a:extLst>
              </p14:cNvPr>
              <p14:cNvContentPartPr/>
              <p14:nvPr/>
            </p14:nvContentPartPr>
            <p14:xfrm>
              <a:off x="8095720" y="2700680"/>
              <a:ext cx="137520" cy="176400"/>
            </p14:xfrm>
          </p:contentPart>
        </mc:Choice>
        <mc:Fallback xmlns="">
          <p:pic>
            <p:nvPicPr>
              <p:cNvPr id="438" name="Freihand 437">
                <a:extLst>
                  <a:ext uri="{FF2B5EF4-FFF2-40B4-BE49-F238E27FC236}">
                    <a16:creationId xmlns:a16="http://schemas.microsoft.com/office/drawing/2014/main" id="{9660C3F7-40AD-B661-4187-82A80A02C9F6}"/>
                  </a:ext>
                </a:extLst>
              </p:cNvPr>
              <p:cNvPicPr/>
              <p:nvPr/>
            </p:nvPicPr>
            <p:blipFill>
              <a:blip r:embed="rId661"/>
              <a:stretch>
                <a:fillRect/>
              </a:stretch>
            </p:blipFill>
            <p:spPr>
              <a:xfrm>
                <a:off x="8089600" y="2694560"/>
                <a:ext cx="149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9" name="Freihand 438">
                <a:extLst>
                  <a:ext uri="{FF2B5EF4-FFF2-40B4-BE49-F238E27FC236}">
                    <a16:creationId xmlns:a16="http://schemas.microsoft.com/office/drawing/2014/main" id="{F99D5C36-9ACD-636A-2621-32985FEA3B95}"/>
                  </a:ext>
                </a:extLst>
              </p14:cNvPr>
              <p14:cNvContentPartPr/>
              <p14:nvPr/>
            </p14:nvContentPartPr>
            <p14:xfrm>
              <a:off x="8338000" y="2693480"/>
              <a:ext cx="136080" cy="139320"/>
            </p14:xfrm>
          </p:contentPart>
        </mc:Choice>
        <mc:Fallback xmlns="">
          <p:pic>
            <p:nvPicPr>
              <p:cNvPr id="439" name="Freihand 438">
                <a:extLst>
                  <a:ext uri="{FF2B5EF4-FFF2-40B4-BE49-F238E27FC236}">
                    <a16:creationId xmlns:a16="http://schemas.microsoft.com/office/drawing/2014/main" id="{F99D5C36-9ACD-636A-2621-32985FEA3B95}"/>
                  </a:ext>
                </a:extLst>
              </p:cNvPr>
              <p:cNvPicPr/>
              <p:nvPr/>
            </p:nvPicPr>
            <p:blipFill>
              <a:blip r:embed="rId663"/>
              <a:stretch>
                <a:fillRect/>
              </a:stretch>
            </p:blipFill>
            <p:spPr>
              <a:xfrm>
                <a:off x="8331880" y="2687360"/>
                <a:ext cx="148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0" name="Freihand 439">
                <a:extLst>
                  <a:ext uri="{FF2B5EF4-FFF2-40B4-BE49-F238E27FC236}">
                    <a16:creationId xmlns:a16="http://schemas.microsoft.com/office/drawing/2014/main" id="{D2A9D973-354B-3386-792E-FA21E7C4A905}"/>
                  </a:ext>
                </a:extLst>
              </p14:cNvPr>
              <p14:cNvContentPartPr/>
              <p14:nvPr/>
            </p14:nvContentPartPr>
            <p14:xfrm>
              <a:off x="8405320" y="2621840"/>
              <a:ext cx="11160" cy="32040"/>
            </p14:xfrm>
          </p:contentPart>
        </mc:Choice>
        <mc:Fallback xmlns="">
          <p:pic>
            <p:nvPicPr>
              <p:cNvPr id="440" name="Freihand 439">
                <a:extLst>
                  <a:ext uri="{FF2B5EF4-FFF2-40B4-BE49-F238E27FC236}">
                    <a16:creationId xmlns:a16="http://schemas.microsoft.com/office/drawing/2014/main" id="{D2A9D973-354B-3386-792E-FA21E7C4A905}"/>
                  </a:ext>
                </a:extLst>
              </p:cNvPr>
              <p:cNvPicPr/>
              <p:nvPr/>
            </p:nvPicPr>
            <p:blipFill>
              <a:blip r:embed="rId665"/>
              <a:stretch>
                <a:fillRect/>
              </a:stretch>
            </p:blipFill>
            <p:spPr>
              <a:xfrm>
                <a:off x="8399200" y="2615720"/>
                <a:ext cx="23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1" name="Freihand 440">
                <a:extLst>
                  <a:ext uri="{FF2B5EF4-FFF2-40B4-BE49-F238E27FC236}">
                    <a16:creationId xmlns:a16="http://schemas.microsoft.com/office/drawing/2014/main" id="{C25BC617-C138-1FAC-71D2-E5DBE2AA3742}"/>
                  </a:ext>
                </a:extLst>
              </p14:cNvPr>
              <p14:cNvContentPartPr/>
              <p14:nvPr/>
            </p14:nvContentPartPr>
            <p14:xfrm>
              <a:off x="7847320" y="3058880"/>
              <a:ext cx="110160" cy="186480"/>
            </p14:xfrm>
          </p:contentPart>
        </mc:Choice>
        <mc:Fallback xmlns="">
          <p:pic>
            <p:nvPicPr>
              <p:cNvPr id="441" name="Freihand 440">
                <a:extLst>
                  <a:ext uri="{FF2B5EF4-FFF2-40B4-BE49-F238E27FC236}">
                    <a16:creationId xmlns:a16="http://schemas.microsoft.com/office/drawing/2014/main" id="{C25BC617-C138-1FAC-71D2-E5DBE2AA3742}"/>
                  </a:ext>
                </a:extLst>
              </p:cNvPr>
              <p:cNvPicPr/>
              <p:nvPr/>
            </p:nvPicPr>
            <p:blipFill>
              <a:blip r:embed="rId667"/>
              <a:stretch>
                <a:fillRect/>
              </a:stretch>
            </p:blipFill>
            <p:spPr>
              <a:xfrm>
                <a:off x="7841200" y="3052760"/>
                <a:ext cx="122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2" name="Freihand 441">
                <a:extLst>
                  <a:ext uri="{FF2B5EF4-FFF2-40B4-BE49-F238E27FC236}">
                    <a16:creationId xmlns:a16="http://schemas.microsoft.com/office/drawing/2014/main" id="{0475293F-17DD-5917-C9DF-BA24A582F49D}"/>
                  </a:ext>
                </a:extLst>
              </p14:cNvPr>
              <p14:cNvContentPartPr/>
              <p14:nvPr/>
            </p14:nvContentPartPr>
            <p14:xfrm>
              <a:off x="7986640" y="3092000"/>
              <a:ext cx="49680" cy="147960"/>
            </p14:xfrm>
          </p:contentPart>
        </mc:Choice>
        <mc:Fallback xmlns="">
          <p:pic>
            <p:nvPicPr>
              <p:cNvPr id="442" name="Freihand 441">
                <a:extLst>
                  <a:ext uri="{FF2B5EF4-FFF2-40B4-BE49-F238E27FC236}">
                    <a16:creationId xmlns:a16="http://schemas.microsoft.com/office/drawing/2014/main" id="{0475293F-17DD-5917-C9DF-BA24A582F49D}"/>
                  </a:ext>
                </a:extLst>
              </p:cNvPr>
              <p:cNvPicPr/>
              <p:nvPr/>
            </p:nvPicPr>
            <p:blipFill>
              <a:blip r:embed="rId669"/>
              <a:stretch>
                <a:fillRect/>
              </a:stretch>
            </p:blipFill>
            <p:spPr>
              <a:xfrm>
                <a:off x="7980520" y="3085880"/>
                <a:ext cx="61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3" name="Freihand 442">
                <a:extLst>
                  <a:ext uri="{FF2B5EF4-FFF2-40B4-BE49-F238E27FC236}">
                    <a16:creationId xmlns:a16="http://schemas.microsoft.com/office/drawing/2014/main" id="{DE43D599-7ADF-7A72-031E-825ADDCF5A60}"/>
                  </a:ext>
                </a:extLst>
              </p14:cNvPr>
              <p14:cNvContentPartPr/>
              <p14:nvPr/>
            </p14:nvContentPartPr>
            <p14:xfrm>
              <a:off x="8037760" y="2948000"/>
              <a:ext cx="439920" cy="253440"/>
            </p14:xfrm>
          </p:contentPart>
        </mc:Choice>
        <mc:Fallback xmlns="">
          <p:pic>
            <p:nvPicPr>
              <p:cNvPr id="443" name="Freihand 442">
                <a:extLst>
                  <a:ext uri="{FF2B5EF4-FFF2-40B4-BE49-F238E27FC236}">
                    <a16:creationId xmlns:a16="http://schemas.microsoft.com/office/drawing/2014/main" id="{DE43D599-7ADF-7A72-031E-825ADDCF5A60}"/>
                  </a:ext>
                </a:extLst>
              </p:cNvPr>
              <p:cNvPicPr/>
              <p:nvPr/>
            </p:nvPicPr>
            <p:blipFill>
              <a:blip r:embed="rId671"/>
              <a:stretch>
                <a:fillRect/>
              </a:stretch>
            </p:blipFill>
            <p:spPr>
              <a:xfrm>
                <a:off x="8031640" y="2941880"/>
                <a:ext cx="452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4" name="Freihand 443">
                <a:extLst>
                  <a:ext uri="{FF2B5EF4-FFF2-40B4-BE49-F238E27FC236}">
                    <a16:creationId xmlns:a16="http://schemas.microsoft.com/office/drawing/2014/main" id="{D54D93D7-32ED-8251-7BFE-2D032DD1F776}"/>
                  </a:ext>
                </a:extLst>
              </p14:cNvPr>
              <p14:cNvContentPartPr/>
              <p14:nvPr/>
            </p14:nvContentPartPr>
            <p14:xfrm>
              <a:off x="7940200" y="3077240"/>
              <a:ext cx="63360" cy="42480"/>
            </p14:xfrm>
          </p:contentPart>
        </mc:Choice>
        <mc:Fallback xmlns="">
          <p:pic>
            <p:nvPicPr>
              <p:cNvPr id="444" name="Freihand 443">
                <a:extLst>
                  <a:ext uri="{FF2B5EF4-FFF2-40B4-BE49-F238E27FC236}">
                    <a16:creationId xmlns:a16="http://schemas.microsoft.com/office/drawing/2014/main" id="{D54D93D7-32ED-8251-7BFE-2D032DD1F776}"/>
                  </a:ext>
                </a:extLst>
              </p:cNvPr>
              <p:cNvPicPr/>
              <p:nvPr/>
            </p:nvPicPr>
            <p:blipFill>
              <a:blip r:embed="rId673"/>
              <a:stretch>
                <a:fillRect/>
              </a:stretch>
            </p:blipFill>
            <p:spPr>
              <a:xfrm>
                <a:off x="7934080" y="3071120"/>
                <a:ext cx="75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5" name="Freihand 444">
                <a:extLst>
                  <a:ext uri="{FF2B5EF4-FFF2-40B4-BE49-F238E27FC236}">
                    <a16:creationId xmlns:a16="http://schemas.microsoft.com/office/drawing/2014/main" id="{1E747DAD-F798-135A-35B7-A2A284F3E7D7}"/>
                  </a:ext>
                </a:extLst>
              </p14:cNvPr>
              <p14:cNvContentPartPr/>
              <p14:nvPr/>
            </p14:nvContentPartPr>
            <p14:xfrm>
              <a:off x="7911040" y="3409520"/>
              <a:ext cx="84960" cy="214560"/>
            </p14:xfrm>
          </p:contentPart>
        </mc:Choice>
        <mc:Fallback xmlns="">
          <p:pic>
            <p:nvPicPr>
              <p:cNvPr id="445" name="Freihand 444">
                <a:extLst>
                  <a:ext uri="{FF2B5EF4-FFF2-40B4-BE49-F238E27FC236}">
                    <a16:creationId xmlns:a16="http://schemas.microsoft.com/office/drawing/2014/main" id="{1E747DAD-F798-135A-35B7-A2A284F3E7D7}"/>
                  </a:ext>
                </a:extLst>
              </p:cNvPr>
              <p:cNvPicPr/>
              <p:nvPr/>
            </p:nvPicPr>
            <p:blipFill>
              <a:blip r:embed="rId675"/>
              <a:stretch>
                <a:fillRect/>
              </a:stretch>
            </p:blipFill>
            <p:spPr>
              <a:xfrm>
                <a:off x="7904920" y="3403400"/>
                <a:ext cx="97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6" name="Freihand 445">
                <a:extLst>
                  <a:ext uri="{FF2B5EF4-FFF2-40B4-BE49-F238E27FC236}">
                    <a16:creationId xmlns:a16="http://schemas.microsoft.com/office/drawing/2014/main" id="{BDCA6E03-CD44-D9B6-9C24-BC7BF2EC82BE}"/>
                  </a:ext>
                </a:extLst>
              </p14:cNvPr>
              <p14:cNvContentPartPr/>
              <p14:nvPr/>
            </p14:nvContentPartPr>
            <p14:xfrm>
              <a:off x="8051080" y="3420680"/>
              <a:ext cx="59400" cy="162720"/>
            </p14:xfrm>
          </p:contentPart>
        </mc:Choice>
        <mc:Fallback xmlns="">
          <p:pic>
            <p:nvPicPr>
              <p:cNvPr id="446" name="Freihand 445">
                <a:extLst>
                  <a:ext uri="{FF2B5EF4-FFF2-40B4-BE49-F238E27FC236}">
                    <a16:creationId xmlns:a16="http://schemas.microsoft.com/office/drawing/2014/main" id="{BDCA6E03-CD44-D9B6-9C24-BC7BF2EC82BE}"/>
                  </a:ext>
                </a:extLst>
              </p:cNvPr>
              <p:cNvPicPr/>
              <p:nvPr/>
            </p:nvPicPr>
            <p:blipFill>
              <a:blip r:embed="rId677"/>
              <a:stretch>
                <a:fillRect/>
              </a:stretch>
            </p:blipFill>
            <p:spPr>
              <a:xfrm>
                <a:off x="8044960" y="3414560"/>
                <a:ext cx="71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7" name="Freihand 446">
                <a:extLst>
                  <a:ext uri="{FF2B5EF4-FFF2-40B4-BE49-F238E27FC236}">
                    <a16:creationId xmlns:a16="http://schemas.microsoft.com/office/drawing/2014/main" id="{B9C3C4C4-98DB-8458-FB77-77D3E6A74D24}"/>
                  </a:ext>
                </a:extLst>
              </p14:cNvPr>
              <p14:cNvContentPartPr/>
              <p14:nvPr/>
            </p14:nvContentPartPr>
            <p14:xfrm>
              <a:off x="8106520" y="3261920"/>
              <a:ext cx="233640" cy="229680"/>
            </p14:xfrm>
          </p:contentPart>
        </mc:Choice>
        <mc:Fallback xmlns="">
          <p:pic>
            <p:nvPicPr>
              <p:cNvPr id="447" name="Freihand 446">
                <a:extLst>
                  <a:ext uri="{FF2B5EF4-FFF2-40B4-BE49-F238E27FC236}">
                    <a16:creationId xmlns:a16="http://schemas.microsoft.com/office/drawing/2014/main" id="{B9C3C4C4-98DB-8458-FB77-77D3E6A74D24}"/>
                  </a:ext>
                </a:extLst>
              </p:cNvPr>
              <p:cNvPicPr/>
              <p:nvPr/>
            </p:nvPicPr>
            <p:blipFill>
              <a:blip r:embed="rId679"/>
              <a:stretch>
                <a:fillRect/>
              </a:stretch>
            </p:blipFill>
            <p:spPr>
              <a:xfrm>
                <a:off x="8100400" y="3255800"/>
                <a:ext cx="245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8" name="Freihand 447">
                <a:extLst>
                  <a:ext uri="{FF2B5EF4-FFF2-40B4-BE49-F238E27FC236}">
                    <a16:creationId xmlns:a16="http://schemas.microsoft.com/office/drawing/2014/main" id="{C0D5A0B7-46F5-ED07-64F7-9984ED0A4068}"/>
                  </a:ext>
                </a:extLst>
              </p14:cNvPr>
              <p14:cNvContentPartPr/>
              <p14:nvPr/>
            </p14:nvContentPartPr>
            <p14:xfrm>
              <a:off x="8342320" y="3236720"/>
              <a:ext cx="225000" cy="145080"/>
            </p14:xfrm>
          </p:contentPart>
        </mc:Choice>
        <mc:Fallback xmlns="">
          <p:pic>
            <p:nvPicPr>
              <p:cNvPr id="448" name="Freihand 447">
                <a:extLst>
                  <a:ext uri="{FF2B5EF4-FFF2-40B4-BE49-F238E27FC236}">
                    <a16:creationId xmlns:a16="http://schemas.microsoft.com/office/drawing/2014/main" id="{C0D5A0B7-46F5-ED07-64F7-9984ED0A4068}"/>
                  </a:ext>
                </a:extLst>
              </p:cNvPr>
              <p:cNvPicPr/>
              <p:nvPr/>
            </p:nvPicPr>
            <p:blipFill>
              <a:blip r:embed="rId681"/>
              <a:stretch>
                <a:fillRect/>
              </a:stretch>
            </p:blipFill>
            <p:spPr>
              <a:xfrm>
                <a:off x="8336200" y="3230600"/>
                <a:ext cx="237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9" name="Freihand 448">
                <a:extLst>
                  <a:ext uri="{FF2B5EF4-FFF2-40B4-BE49-F238E27FC236}">
                    <a16:creationId xmlns:a16="http://schemas.microsoft.com/office/drawing/2014/main" id="{43305BBD-089E-6D1C-F773-086AE0C20E41}"/>
                  </a:ext>
                </a:extLst>
              </p14:cNvPr>
              <p14:cNvContentPartPr/>
              <p14:nvPr/>
            </p14:nvContentPartPr>
            <p14:xfrm>
              <a:off x="8057200" y="3350840"/>
              <a:ext cx="96120" cy="34920"/>
            </p14:xfrm>
          </p:contentPart>
        </mc:Choice>
        <mc:Fallback xmlns="">
          <p:pic>
            <p:nvPicPr>
              <p:cNvPr id="449" name="Freihand 448">
                <a:extLst>
                  <a:ext uri="{FF2B5EF4-FFF2-40B4-BE49-F238E27FC236}">
                    <a16:creationId xmlns:a16="http://schemas.microsoft.com/office/drawing/2014/main" id="{43305BBD-089E-6D1C-F773-086AE0C20E41}"/>
                  </a:ext>
                </a:extLst>
              </p:cNvPr>
              <p:cNvPicPr/>
              <p:nvPr/>
            </p:nvPicPr>
            <p:blipFill>
              <a:blip r:embed="rId683"/>
              <a:stretch>
                <a:fillRect/>
              </a:stretch>
            </p:blipFill>
            <p:spPr>
              <a:xfrm>
                <a:off x="8051080" y="3344720"/>
                <a:ext cx="108360" cy="47160"/>
              </a:xfrm>
              <a:prstGeom prst="rect">
                <a:avLst/>
              </a:prstGeom>
            </p:spPr>
          </p:pic>
        </mc:Fallback>
      </mc:AlternateContent>
      <p:grpSp>
        <p:nvGrpSpPr>
          <p:cNvPr id="488" name="Gruppieren 487">
            <a:extLst>
              <a:ext uri="{FF2B5EF4-FFF2-40B4-BE49-F238E27FC236}">
                <a16:creationId xmlns:a16="http://schemas.microsoft.com/office/drawing/2014/main" id="{56FB5D30-7ABF-3BCF-8383-C54D57755C74}"/>
              </a:ext>
            </a:extLst>
          </p:cNvPr>
          <p:cNvGrpSpPr/>
          <p:nvPr/>
        </p:nvGrpSpPr>
        <p:grpSpPr>
          <a:xfrm>
            <a:off x="9326200" y="788000"/>
            <a:ext cx="2612520" cy="2899440"/>
            <a:chOff x="9326200" y="788000"/>
            <a:chExt cx="2612520" cy="2899440"/>
          </a:xfrm>
        </p:grpSpPr>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E2CA718B-176A-FFF0-7497-31CAA7B3723F}"/>
                    </a:ext>
                  </a:extLst>
                </p14:cNvPr>
                <p14:cNvContentPartPr/>
                <p14:nvPr/>
              </p14:nvContentPartPr>
              <p14:xfrm>
                <a:off x="9345280" y="1771160"/>
                <a:ext cx="439920" cy="612000"/>
              </p14:xfrm>
            </p:contentPart>
          </mc:Choice>
          <mc:Fallback xmlns="">
            <p:pic>
              <p:nvPicPr>
                <p:cNvPr id="408" name="Freihand 407">
                  <a:extLst>
                    <a:ext uri="{FF2B5EF4-FFF2-40B4-BE49-F238E27FC236}">
                      <a16:creationId xmlns:a16="http://schemas.microsoft.com/office/drawing/2014/main" id="{E2CA718B-176A-FFF0-7497-31CAA7B3723F}"/>
                    </a:ext>
                  </a:extLst>
                </p:cNvPr>
                <p:cNvPicPr/>
                <p:nvPr/>
              </p:nvPicPr>
              <p:blipFill>
                <a:blip r:embed="rId685"/>
                <a:stretch>
                  <a:fillRect/>
                </a:stretch>
              </p:blipFill>
              <p:spPr>
                <a:xfrm>
                  <a:off x="9339160" y="1765040"/>
                  <a:ext cx="4521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9" name="Freihand 408">
                  <a:extLst>
                    <a:ext uri="{FF2B5EF4-FFF2-40B4-BE49-F238E27FC236}">
                      <a16:creationId xmlns:a16="http://schemas.microsoft.com/office/drawing/2014/main" id="{876F89D3-DBFA-EB0F-CC6E-AB8A45A2EBF6}"/>
                    </a:ext>
                  </a:extLst>
                </p14:cNvPr>
                <p14:cNvContentPartPr/>
                <p14:nvPr/>
              </p14:nvContentPartPr>
              <p14:xfrm>
                <a:off x="9835600" y="2455520"/>
                <a:ext cx="327240" cy="372240"/>
              </p14:xfrm>
            </p:contentPart>
          </mc:Choice>
          <mc:Fallback xmlns="">
            <p:pic>
              <p:nvPicPr>
                <p:cNvPr id="409" name="Freihand 408">
                  <a:extLst>
                    <a:ext uri="{FF2B5EF4-FFF2-40B4-BE49-F238E27FC236}">
                      <a16:creationId xmlns:a16="http://schemas.microsoft.com/office/drawing/2014/main" id="{876F89D3-DBFA-EB0F-CC6E-AB8A45A2EBF6}"/>
                    </a:ext>
                  </a:extLst>
                </p:cNvPr>
                <p:cNvPicPr/>
                <p:nvPr/>
              </p:nvPicPr>
              <p:blipFill>
                <a:blip r:embed="rId687"/>
                <a:stretch>
                  <a:fillRect/>
                </a:stretch>
              </p:blipFill>
              <p:spPr>
                <a:xfrm>
                  <a:off x="9829480" y="2449400"/>
                  <a:ext cx="3394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00583885-E347-5B3F-81D7-7A08A59E328F}"/>
                    </a:ext>
                  </a:extLst>
                </p14:cNvPr>
                <p14:cNvContentPartPr/>
                <p14:nvPr/>
              </p14:nvContentPartPr>
              <p14:xfrm>
                <a:off x="9853600" y="2725880"/>
                <a:ext cx="12240" cy="166680"/>
              </p14:xfrm>
            </p:contentPart>
          </mc:Choice>
          <mc:Fallback xmlns="">
            <p:pic>
              <p:nvPicPr>
                <p:cNvPr id="411" name="Freihand 410">
                  <a:extLst>
                    <a:ext uri="{FF2B5EF4-FFF2-40B4-BE49-F238E27FC236}">
                      <a16:creationId xmlns:a16="http://schemas.microsoft.com/office/drawing/2014/main" id="{00583885-E347-5B3F-81D7-7A08A59E328F}"/>
                    </a:ext>
                  </a:extLst>
                </p:cNvPr>
                <p:cNvPicPr/>
                <p:nvPr/>
              </p:nvPicPr>
              <p:blipFill>
                <a:blip r:embed="rId689"/>
                <a:stretch>
                  <a:fillRect/>
                </a:stretch>
              </p:blipFill>
              <p:spPr>
                <a:xfrm>
                  <a:off x="9847480" y="2719760"/>
                  <a:ext cx="24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2182C1C0-6C92-5285-4C6B-6396FF9E0541}"/>
                    </a:ext>
                  </a:extLst>
                </p14:cNvPr>
                <p14:cNvContentPartPr/>
                <p14:nvPr/>
              </p14:nvContentPartPr>
              <p14:xfrm>
                <a:off x="9869800" y="2993720"/>
                <a:ext cx="18360" cy="285480"/>
              </p14:xfrm>
            </p:contentPart>
          </mc:Choice>
          <mc:Fallback xmlns="">
            <p:pic>
              <p:nvPicPr>
                <p:cNvPr id="412" name="Freihand 411">
                  <a:extLst>
                    <a:ext uri="{FF2B5EF4-FFF2-40B4-BE49-F238E27FC236}">
                      <a16:creationId xmlns:a16="http://schemas.microsoft.com/office/drawing/2014/main" id="{2182C1C0-6C92-5285-4C6B-6396FF9E0541}"/>
                    </a:ext>
                  </a:extLst>
                </p:cNvPr>
                <p:cNvPicPr/>
                <p:nvPr/>
              </p:nvPicPr>
              <p:blipFill>
                <a:blip r:embed="rId691"/>
                <a:stretch>
                  <a:fillRect/>
                </a:stretch>
              </p:blipFill>
              <p:spPr>
                <a:xfrm>
                  <a:off x="9863680" y="2987600"/>
                  <a:ext cx="306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479C763A-F97A-F5B8-1A67-7FCD1E8BF84F}"/>
                    </a:ext>
                  </a:extLst>
                </p14:cNvPr>
                <p14:cNvContentPartPr/>
                <p14:nvPr/>
              </p14:nvContentPartPr>
              <p14:xfrm>
                <a:off x="9898240" y="3365240"/>
                <a:ext cx="12600" cy="313920"/>
              </p14:xfrm>
            </p:contentPart>
          </mc:Choice>
          <mc:Fallback xmlns="">
            <p:pic>
              <p:nvPicPr>
                <p:cNvPr id="413" name="Freihand 412">
                  <a:extLst>
                    <a:ext uri="{FF2B5EF4-FFF2-40B4-BE49-F238E27FC236}">
                      <a16:creationId xmlns:a16="http://schemas.microsoft.com/office/drawing/2014/main" id="{479C763A-F97A-F5B8-1A67-7FCD1E8BF84F}"/>
                    </a:ext>
                  </a:extLst>
                </p:cNvPr>
                <p:cNvPicPr/>
                <p:nvPr/>
              </p:nvPicPr>
              <p:blipFill>
                <a:blip r:embed="rId693"/>
                <a:stretch>
                  <a:fillRect/>
                </a:stretch>
              </p:blipFill>
              <p:spPr>
                <a:xfrm>
                  <a:off x="9892120" y="3359120"/>
                  <a:ext cx="24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24081FA-5D4C-891D-7C08-29BE0D7830E4}"/>
                    </a:ext>
                  </a:extLst>
                </p14:cNvPr>
                <p14:cNvContentPartPr/>
                <p14:nvPr/>
              </p14:nvContentPartPr>
              <p14:xfrm>
                <a:off x="9373360" y="2246000"/>
                <a:ext cx="11880" cy="10440"/>
              </p14:xfrm>
            </p:contentPart>
          </mc:Choice>
          <mc:Fallback xmlns="">
            <p:pic>
              <p:nvPicPr>
                <p:cNvPr id="414" name="Freihand 413">
                  <a:extLst>
                    <a:ext uri="{FF2B5EF4-FFF2-40B4-BE49-F238E27FC236}">
                      <a16:creationId xmlns:a16="http://schemas.microsoft.com/office/drawing/2014/main" id="{A24081FA-5D4C-891D-7C08-29BE0D7830E4}"/>
                    </a:ext>
                  </a:extLst>
                </p:cNvPr>
                <p:cNvPicPr/>
                <p:nvPr/>
              </p:nvPicPr>
              <p:blipFill>
                <a:blip r:embed="rId695"/>
                <a:stretch>
                  <a:fillRect/>
                </a:stretch>
              </p:blipFill>
              <p:spPr>
                <a:xfrm>
                  <a:off x="9367240" y="2239880"/>
                  <a:ext cx="2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5F692589-CD74-32A0-A594-64C39C644F4A}"/>
                    </a:ext>
                  </a:extLst>
                </p14:cNvPr>
                <p14:cNvContentPartPr/>
                <p14:nvPr/>
              </p14:nvContentPartPr>
              <p14:xfrm>
                <a:off x="9384880" y="2257880"/>
                <a:ext cx="19800" cy="176400"/>
              </p14:xfrm>
            </p:contentPart>
          </mc:Choice>
          <mc:Fallback xmlns="">
            <p:pic>
              <p:nvPicPr>
                <p:cNvPr id="415" name="Freihand 414">
                  <a:extLst>
                    <a:ext uri="{FF2B5EF4-FFF2-40B4-BE49-F238E27FC236}">
                      <a16:creationId xmlns:a16="http://schemas.microsoft.com/office/drawing/2014/main" id="{5F692589-CD74-32A0-A594-64C39C644F4A}"/>
                    </a:ext>
                  </a:extLst>
                </p:cNvPr>
                <p:cNvPicPr/>
                <p:nvPr/>
              </p:nvPicPr>
              <p:blipFill>
                <a:blip r:embed="rId697"/>
                <a:stretch>
                  <a:fillRect/>
                </a:stretch>
              </p:blipFill>
              <p:spPr>
                <a:xfrm>
                  <a:off x="9378760" y="2251760"/>
                  <a:ext cx="32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E5B6BFFE-A1E0-F702-2F3F-6E42F7D2758F}"/>
                    </a:ext>
                  </a:extLst>
                </p14:cNvPr>
                <p14:cNvContentPartPr/>
                <p14:nvPr/>
              </p14:nvContentPartPr>
              <p14:xfrm>
                <a:off x="9348880" y="2573240"/>
                <a:ext cx="33120" cy="511920"/>
              </p14:xfrm>
            </p:contentPart>
          </mc:Choice>
          <mc:Fallback xmlns="">
            <p:pic>
              <p:nvPicPr>
                <p:cNvPr id="416" name="Freihand 415">
                  <a:extLst>
                    <a:ext uri="{FF2B5EF4-FFF2-40B4-BE49-F238E27FC236}">
                      <a16:creationId xmlns:a16="http://schemas.microsoft.com/office/drawing/2014/main" id="{E5B6BFFE-A1E0-F702-2F3F-6E42F7D2758F}"/>
                    </a:ext>
                  </a:extLst>
                </p:cNvPr>
                <p:cNvPicPr/>
                <p:nvPr/>
              </p:nvPicPr>
              <p:blipFill>
                <a:blip r:embed="rId699"/>
                <a:stretch>
                  <a:fillRect/>
                </a:stretch>
              </p:blipFill>
              <p:spPr>
                <a:xfrm>
                  <a:off x="9342760" y="2567120"/>
                  <a:ext cx="453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635A4C18-0570-9C24-4A70-27FC704E1062}"/>
                    </a:ext>
                  </a:extLst>
                </p14:cNvPr>
                <p14:cNvContentPartPr/>
                <p14:nvPr/>
              </p14:nvContentPartPr>
              <p14:xfrm>
                <a:off x="9340240" y="3169040"/>
                <a:ext cx="5400" cy="128520"/>
              </p14:xfrm>
            </p:contentPart>
          </mc:Choice>
          <mc:Fallback xmlns="">
            <p:pic>
              <p:nvPicPr>
                <p:cNvPr id="417" name="Freihand 416">
                  <a:extLst>
                    <a:ext uri="{FF2B5EF4-FFF2-40B4-BE49-F238E27FC236}">
                      <a16:creationId xmlns:a16="http://schemas.microsoft.com/office/drawing/2014/main" id="{635A4C18-0570-9C24-4A70-27FC704E1062}"/>
                    </a:ext>
                  </a:extLst>
                </p:cNvPr>
                <p:cNvPicPr/>
                <p:nvPr/>
              </p:nvPicPr>
              <p:blipFill>
                <a:blip r:embed="rId701"/>
                <a:stretch>
                  <a:fillRect/>
                </a:stretch>
              </p:blipFill>
              <p:spPr>
                <a:xfrm>
                  <a:off x="9334120" y="3162920"/>
                  <a:ext cx="17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F2C72ADA-4EA3-C366-3CC8-C4B32064D910}"/>
                    </a:ext>
                  </a:extLst>
                </p14:cNvPr>
                <p14:cNvContentPartPr/>
                <p14:nvPr/>
              </p14:nvContentPartPr>
              <p14:xfrm>
                <a:off x="9326200" y="3497720"/>
                <a:ext cx="10440" cy="189720"/>
              </p14:xfrm>
            </p:contentPart>
          </mc:Choice>
          <mc:Fallback xmlns="">
            <p:pic>
              <p:nvPicPr>
                <p:cNvPr id="418" name="Freihand 417">
                  <a:extLst>
                    <a:ext uri="{FF2B5EF4-FFF2-40B4-BE49-F238E27FC236}">
                      <a16:creationId xmlns:a16="http://schemas.microsoft.com/office/drawing/2014/main" id="{F2C72ADA-4EA3-C366-3CC8-C4B32064D910}"/>
                    </a:ext>
                  </a:extLst>
                </p:cNvPr>
                <p:cNvPicPr/>
                <p:nvPr/>
              </p:nvPicPr>
              <p:blipFill>
                <a:blip r:embed="rId703"/>
                <a:stretch>
                  <a:fillRect/>
                </a:stretch>
              </p:blipFill>
              <p:spPr>
                <a:xfrm>
                  <a:off x="9320080" y="3491600"/>
                  <a:ext cx="22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2" name="Freihand 421">
                  <a:extLst>
                    <a:ext uri="{FF2B5EF4-FFF2-40B4-BE49-F238E27FC236}">
                      <a16:creationId xmlns:a16="http://schemas.microsoft.com/office/drawing/2014/main" id="{AC35402C-1FAC-A7F0-4107-A43E32A95349}"/>
                    </a:ext>
                  </a:extLst>
                </p14:cNvPr>
                <p14:cNvContentPartPr/>
                <p14:nvPr/>
              </p14:nvContentPartPr>
              <p14:xfrm>
                <a:off x="9385600" y="3512840"/>
                <a:ext cx="124560" cy="15480"/>
              </p14:xfrm>
            </p:contentPart>
          </mc:Choice>
          <mc:Fallback xmlns="">
            <p:pic>
              <p:nvPicPr>
                <p:cNvPr id="422" name="Freihand 421">
                  <a:extLst>
                    <a:ext uri="{FF2B5EF4-FFF2-40B4-BE49-F238E27FC236}">
                      <a16:creationId xmlns:a16="http://schemas.microsoft.com/office/drawing/2014/main" id="{AC35402C-1FAC-A7F0-4107-A43E32A95349}"/>
                    </a:ext>
                  </a:extLst>
                </p:cNvPr>
                <p:cNvPicPr/>
                <p:nvPr/>
              </p:nvPicPr>
              <p:blipFill>
                <a:blip r:embed="rId705"/>
                <a:stretch>
                  <a:fillRect/>
                </a:stretch>
              </p:blipFill>
              <p:spPr>
                <a:xfrm>
                  <a:off x="9379480" y="3506720"/>
                  <a:ext cx="136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3" name="Freihand 422">
                  <a:extLst>
                    <a:ext uri="{FF2B5EF4-FFF2-40B4-BE49-F238E27FC236}">
                      <a16:creationId xmlns:a16="http://schemas.microsoft.com/office/drawing/2014/main" id="{FD3F7F3D-8647-D996-CF2D-1BA4687571BD}"/>
                    </a:ext>
                  </a:extLst>
                </p14:cNvPr>
                <p14:cNvContentPartPr/>
                <p14:nvPr/>
              </p14:nvContentPartPr>
              <p14:xfrm>
                <a:off x="9326560" y="3448040"/>
                <a:ext cx="97560" cy="150480"/>
              </p14:xfrm>
            </p:contentPart>
          </mc:Choice>
          <mc:Fallback xmlns="">
            <p:pic>
              <p:nvPicPr>
                <p:cNvPr id="423" name="Freihand 422">
                  <a:extLst>
                    <a:ext uri="{FF2B5EF4-FFF2-40B4-BE49-F238E27FC236}">
                      <a16:creationId xmlns:a16="http://schemas.microsoft.com/office/drawing/2014/main" id="{FD3F7F3D-8647-D996-CF2D-1BA4687571BD}"/>
                    </a:ext>
                  </a:extLst>
                </p:cNvPr>
                <p:cNvPicPr/>
                <p:nvPr/>
              </p:nvPicPr>
              <p:blipFill>
                <a:blip r:embed="rId707"/>
                <a:stretch>
                  <a:fillRect/>
                </a:stretch>
              </p:blipFill>
              <p:spPr>
                <a:xfrm>
                  <a:off x="9320440" y="3441920"/>
                  <a:ext cx="109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1" name="Freihand 450">
                  <a:extLst>
                    <a:ext uri="{FF2B5EF4-FFF2-40B4-BE49-F238E27FC236}">
                      <a16:creationId xmlns:a16="http://schemas.microsoft.com/office/drawing/2014/main" id="{2D16161B-4EE3-ED21-E6A2-3EBA62BDF4B7}"/>
                    </a:ext>
                  </a:extLst>
                </p14:cNvPr>
                <p14:cNvContentPartPr/>
                <p14:nvPr/>
              </p14:nvContentPartPr>
              <p14:xfrm>
                <a:off x="9744520" y="3473600"/>
                <a:ext cx="78840" cy="28080"/>
              </p14:xfrm>
            </p:contentPart>
          </mc:Choice>
          <mc:Fallback xmlns="">
            <p:pic>
              <p:nvPicPr>
                <p:cNvPr id="451" name="Freihand 450">
                  <a:extLst>
                    <a:ext uri="{FF2B5EF4-FFF2-40B4-BE49-F238E27FC236}">
                      <a16:creationId xmlns:a16="http://schemas.microsoft.com/office/drawing/2014/main" id="{2D16161B-4EE3-ED21-E6A2-3EBA62BDF4B7}"/>
                    </a:ext>
                  </a:extLst>
                </p:cNvPr>
                <p:cNvPicPr/>
                <p:nvPr/>
              </p:nvPicPr>
              <p:blipFill>
                <a:blip r:embed="rId709"/>
                <a:stretch>
                  <a:fillRect/>
                </a:stretch>
              </p:blipFill>
              <p:spPr>
                <a:xfrm>
                  <a:off x="9738400" y="3467480"/>
                  <a:ext cx="91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2" name="Freihand 451">
                  <a:extLst>
                    <a:ext uri="{FF2B5EF4-FFF2-40B4-BE49-F238E27FC236}">
                      <a16:creationId xmlns:a16="http://schemas.microsoft.com/office/drawing/2014/main" id="{E42E0FE0-2F8F-7E84-59B1-72AFE8737FE2}"/>
                    </a:ext>
                  </a:extLst>
                </p14:cNvPr>
                <p14:cNvContentPartPr/>
                <p14:nvPr/>
              </p14:nvContentPartPr>
              <p14:xfrm>
                <a:off x="9769720" y="3443000"/>
                <a:ext cx="127800" cy="210240"/>
              </p14:xfrm>
            </p:contentPart>
          </mc:Choice>
          <mc:Fallback xmlns="">
            <p:pic>
              <p:nvPicPr>
                <p:cNvPr id="452" name="Freihand 451">
                  <a:extLst>
                    <a:ext uri="{FF2B5EF4-FFF2-40B4-BE49-F238E27FC236}">
                      <a16:creationId xmlns:a16="http://schemas.microsoft.com/office/drawing/2014/main" id="{E42E0FE0-2F8F-7E84-59B1-72AFE8737FE2}"/>
                    </a:ext>
                  </a:extLst>
                </p:cNvPr>
                <p:cNvPicPr/>
                <p:nvPr/>
              </p:nvPicPr>
              <p:blipFill>
                <a:blip r:embed="rId711"/>
                <a:stretch>
                  <a:fillRect/>
                </a:stretch>
              </p:blipFill>
              <p:spPr>
                <a:xfrm>
                  <a:off x="9763600" y="3436880"/>
                  <a:ext cx="140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4" name="Freihand 453">
                  <a:extLst>
                    <a:ext uri="{FF2B5EF4-FFF2-40B4-BE49-F238E27FC236}">
                      <a16:creationId xmlns:a16="http://schemas.microsoft.com/office/drawing/2014/main" id="{27070CED-14A4-D26B-7C7D-28980463598B}"/>
                    </a:ext>
                  </a:extLst>
                </p14:cNvPr>
                <p14:cNvContentPartPr/>
                <p14:nvPr/>
              </p14:nvContentPartPr>
              <p14:xfrm>
                <a:off x="10211800" y="2482520"/>
                <a:ext cx="245520" cy="87840"/>
              </p14:xfrm>
            </p:contentPart>
          </mc:Choice>
          <mc:Fallback xmlns="">
            <p:pic>
              <p:nvPicPr>
                <p:cNvPr id="454" name="Freihand 453">
                  <a:extLst>
                    <a:ext uri="{FF2B5EF4-FFF2-40B4-BE49-F238E27FC236}">
                      <a16:creationId xmlns:a16="http://schemas.microsoft.com/office/drawing/2014/main" id="{27070CED-14A4-D26B-7C7D-28980463598B}"/>
                    </a:ext>
                  </a:extLst>
                </p:cNvPr>
                <p:cNvPicPr/>
                <p:nvPr/>
              </p:nvPicPr>
              <p:blipFill>
                <a:blip r:embed="rId713"/>
                <a:stretch>
                  <a:fillRect/>
                </a:stretch>
              </p:blipFill>
              <p:spPr>
                <a:xfrm>
                  <a:off x="10205680" y="2476400"/>
                  <a:ext cx="257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5" name="Freihand 454">
                  <a:extLst>
                    <a:ext uri="{FF2B5EF4-FFF2-40B4-BE49-F238E27FC236}">
                      <a16:creationId xmlns:a16="http://schemas.microsoft.com/office/drawing/2014/main" id="{FE7C995C-910A-8EC1-973B-F1CB0DEAF33D}"/>
                    </a:ext>
                  </a:extLst>
                </p14:cNvPr>
                <p14:cNvContentPartPr/>
                <p14:nvPr/>
              </p14:nvContentPartPr>
              <p14:xfrm>
                <a:off x="10148080" y="2442200"/>
                <a:ext cx="121320" cy="181440"/>
              </p14:xfrm>
            </p:contentPart>
          </mc:Choice>
          <mc:Fallback xmlns="">
            <p:pic>
              <p:nvPicPr>
                <p:cNvPr id="455" name="Freihand 454">
                  <a:extLst>
                    <a:ext uri="{FF2B5EF4-FFF2-40B4-BE49-F238E27FC236}">
                      <a16:creationId xmlns:a16="http://schemas.microsoft.com/office/drawing/2014/main" id="{FE7C995C-910A-8EC1-973B-F1CB0DEAF33D}"/>
                    </a:ext>
                  </a:extLst>
                </p:cNvPr>
                <p:cNvPicPr/>
                <p:nvPr/>
              </p:nvPicPr>
              <p:blipFill>
                <a:blip r:embed="rId715"/>
                <a:stretch>
                  <a:fillRect/>
                </a:stretch>
              </p:blipFill>
              <p:spPr>
                <a:xfrm>
                  <a:off x="10141960" y="2436080"/>
                  <a:ext cx="133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6" name="Freihand 455">
                  <a:extLst>
                    <a:ext uri="{FF2B5EF4-FFF2-40B4-BE49-F238E27FC236}">
                      <a16:creationId xmlns:a16="http://schemas.microsoft.com/office/drawing/2014/main" id="{E13E26EA-6535-D199-0F03-DC5FE91EA3AF}"/>
                    </a:ext>
                  </a:extLst>
                </p14:cNvPr>
                <p14:cNvContentPartPr/>
                <p14:nvPr/>
              </p14:nvContentPartPr>
              <p14:xfrm>
                <a:off x="10634080" y="2315840"/>
                <a:ext cx="28080" cy="172440"/>
              </p14:xfrm>
            </p:contentPart>
          </mc:Choice>
          <mc:Fallback xmlns="">
            <p:pic>
              <p:nvPicPr>
                <p:cNvPr id="456" name="Freihand 455">
                  <a:extLst>
                    <a:ext uri="{FF2B5EF4-FFF2-40B4-BE49-F238E27FC236}">
                      <a16:creationId xmlns:a16="http://schemas.microsoft.com/office/drawing/2014/main" id="{E13E26EA-6535-D199-0F03-DC5FE91EA3AF}"/>
                    </a:ext>
                  </a:extLst>
                </p:cNvPr>
                <p:cNvPicPr/>
                <p:nvPr/>
              </p:nvPicPr>
              <p:blipFill>
                <a:blip r:embed="rId717"/>
                <a:stretch>
                  <a:fillRect/>
                </a:stretch>
              </p:blipFill>
              <p:spPr>
                <a:xfrm>
                  <a:off x="10627960" y="2309720"/>
                  <a:ext cx="40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7" name="Freihand 456">
                  <a:extLst>
                    <a:ext uri="{FF2B5EF4-FFF2-40B4-BE49-F238E27FC236}">
                      <a16:creationId xmlns:a16="http://schemas.microsoft.com/office/drawing/2014/main" id="{1FAB74EB-0369-B1C8-C379-4B5F7CD0195C}"/>
                    </a:ext>
                  </a:extLst>
                </p14:cNvPr>
                <p14:cNvContentPartPr/>
                <p14:nvPr/>
              </p14:nvContentPartPr>
              <p14:xfrm>
                <a:off x="10613200" y="2257160"/>
                <a:ext cx="159120" cy="55800"/>
              </p14:xfrm>
            </p:contentPart>
          </mc:Choice>
          <mc:Fallback xmlns="">
            <p:pic>
              <p:nvPicPr>
                <p:cNvPr id="457" name="Freihand 456">
                  <a:extLst>
                    <a:ext uri="{FF2B5EF4-FFF2-40B4-BE49-F238E27FC236}">
                      <a16:creationId xmlns:a16="http://schemas.microsoft.com/office/drawing/2014/main" id="{1FAB74EB-0369-B1C8-C379-4B5F7CD0195C}"/>
                    </a:ext>
                  </a:extLst>
                </p:cNvPr>
                <p:cNvPicPr/>
                <p:nvPr/>
              </p:nvPicPr>
              <p:blipFill>
                <a:blip r:embed="rId719"/>
                <a:stretch>
                  <a:fillRect/>
                </a:stretch>
              </p:blipFill>
              <p:spPr>
                <a:xfrm>
                  <a:off x="10607080" y="2251040"/>
                  <a:ext cx="17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8" name="Freihand 457">
                  <a:extLst>
                    <a:ext uri="{FF2B5EF4-FFF2-40B4-BE49-F238E27FC236}">
                      <a16:creationId xmlns:a16="http://schemas.microsoft.com/office/drawing/2014/main" id="{7B759D93-F080-167D-4D66-F95446E2D9C9}"/>
                    </a:ext>
                  </a:extLst>
                </p14:cNvPr>
                <p14:cNvContentPartPr/>
                <p14:nvPr/>
              </p14:nvContentPartPr>
              <p14:xfrm>
                <a:off x="10636240" y="2368400"/>
                <a:ext cx="149760" cy="55800"/>
              </p14:xfrm>
            </p:contentPart>
          </mc:Choice>
          <mc:Fallback xmlns="">
            <p:pic>
              <p:nvPicPr>
                <p:cNvPr id="458" name="Freihand 457">
                  <a:extLst>
                    <a:ext uri="{FF2B5EF4-FFF2-40B4-BE49-F238E27FC236}">
                      <a16:creationId xmlns:a16="http://schemas.microsoft.com/office/drawing/2014/main" id="{7B759D93-F080-167D-4D66-F95446E2D9C9}"/>
                    </a:ext>
                  </a:extLst>
                </p:cNvPr>
                <p:cNvPicPr/>
                <p:nvPr/>
              </p:nvPicPr>
              <p:blipFill>
                <a:blip r:embed="rId721"/>
                <a:stretch>
                  <a:fillRect/>
                </a:stretch>
              </p:blipFill>
              <p:spPr>
                <a:xfrm>
                  <a:off x="10630120" y="2362280"/>
                  <a:ext cx="162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9" name="Freihand 458">
                  <a:extLst>
                    <a:ext uri="{FF2B5EF4-FFF2-40B4-BE49-F238E27FC236}">
                      <a16:creationId xmlns:a16="http://schemas.microsoft.com/office/drawing/2014/main" id="{79A137B9-1D79-03FA-DF45-89D4905B6F58}"/>
                    </a:ext>
                  </a:extLst>
                </p14:cNvPr>
                <p14:cNvContentPartPr/>
                <p14:nvPr/>
              </p14:nvContentPartPr>
              <p14:xfrm>
                <a:off x="10670080" y="2450840"/>
                <a:ext cx="131400" cy="52200"/>
              </p14:xfrm>
            </p:contentPart>
          </mc:Choice>
          <mc:Fallback xmlns="">
            <p:pic>
              <p:nvPicPr>
                <p:cNvPr id="459" name="Freihand 458">
                  <a:extLst>
                    <a:ext uri="{FF2B5EF4-FFF2-40B4-BE49-F238E27FC236}">
                      <a16:creationId xmlns:a16="http://schemas.microsoft.com/office/drawing/2014/main" id="{79A137B9-1D79-03FA-DF45-89D4905B6F58}"/>
                    </a:ext>
                  </a:extLst>
                </p:cNvPr>
                <p:cNvPicPr/>
                <p:nvPr/>
              </p:nvPicPr>
              <p:blipFill>
                <a:blip r:embed="rId723"/>
                <a:stretch>
                  <a:fillRect/>
                </a:stretch>
              </p:blipFill>
              <p:spPr>
                <a:xfrm>
                  <a:off x="10663960" y="2444720"/>
                  <a:ext cx="143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0" name="Freihand 459">
                  <a:extLst>
                    <a:ext uri="{FF2B5EF4-FFF2-40B4-BE49-F238E27FC236}">
                      <a16:creationId xmlns:a16="http://schemas.microsoft.com/office/drawing/2014/main" id="{FC1E1F16-C1BB-F921-3D4F-8A5C49CE08FE}"/>
                    </a:ext>
                  </a:extLst>
                </p14:cNvPr>
                <p14:cNvContentPartPr/>
                <p14:nvPr/>
              </p14:nvContentPartPr>
              <p14:xfrm>
                <a:off x="10921720" y="2266880"/>
                <a:ext cx="3600" cy="178920"/>
              </p14:xfrm>
            </p:contentPart>
          </mc:Choice>
          <mc:Fallback xmlns="">
            <p:pic>
              <p:nvPicPr>
                <p:cNvPr id="460" name="Freihand 459">
                  <a:extLst>
                    <a:ext uri="{FF2B5EF4-FFF2-40B4-BE49-F238E27FC236}">
                      <a16:creationId xmlns:a16="http://schemas.microsoft.com/office/drawing/2014/main" id="{FC1E1F16-C1BB-F921-3D4F-8A5C49CE08FE}"/>
                    </a:ext>
                  </a:extLst>
                </p:cNvPr>
                <p:cNvPicPr/>
                <p:nvPr/>
              </p:nvPicPr>
              <p:blipFill>
                <a:blip r:embed="rId725"/>
                <a:stretch>
                  <a:fillRect/>
                </a:stretch>
              </p:blipFill>
              <p:spPr>
                <a:xfrm>
                  <a:off x="10915600" y="2260760"/>
                  <a:ext cx="15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1" name="Freihand 460">
                  <a:extLst>
                    <a:ext uri="{FF2B5EF4-FFF2-40B4-BE49-F238E27FC236}">
                      <a16:creationId xmlns:a16="http://schemas.microsoft.com/office/drawing/2014/main" id="{A8835343-2F49-1455-A9A8-78D328ED7B8D}"/>
                    </a:ext>
                  </a:extLst>
                </p14:cNvPr>
                <p14:cNvContentPartPr/>
                <p14:nvPr/>
              </p14:nvContentPartPr>
              <p14:xfrm>
                <a:off x="10887520" y="2176520"/>
                <a:ext cx="160560" cy="71640"/>
              </p14:xfrm>
            </p:contentPart>
          </mc:Choice>
          <mc:Fallback xmlns="">
            <p:pic>
              <p:nvPicPr>
                <p:cNvPr id="461" name="Freihand 460">
                  <a:extLst>
                    <a:ext uri="{FF2B5EF4-FFF2-40B4-BE49-F238E27FC236}">
                      <a16:creationId xmlns:a16="http://schemas.microsoft.com/office/drawing/2014/main" id="{A8835343-2F49-1455-A9A8-78D328ED7B8D}"/>
                    </a:ext>
                  </a:extLst>
                </p:cNvPr>
                <p:cNvPicPr/>
                <p:nvPr/>
              </p:nvPicPr>
              <p:blipFill>
                <a:blip r:embed="rId727"/>
                <a:stretch>
                  <a:fillRect/>
                </a:stretch>
              </p:blipFill>
              <p:spPr>
                <a:xfrm>
                  <a:off x="10881400" y="2170400"/>
                  <a:ext cx="17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2" name="Freihand 461">
                  <a:extLst>
                    <a:ext uri="{FF2B5EF4-FFF2-40B4-BE49-F238E27FC236}">
                      <a16:creationId xmlns:a16="http://schemas.microsoft.com/office/drawing/2014/main" id="{091F9273-F245-CB2F-9DDA-4EE7369CC1AD}"/>
                    </a:ext>
                  </a:extLst>
                </p14:cNvPr>
                <p14:cNvContentPartPr/>
                <p14:nvPr/>
              </p14:nvContentPartPr>
              <p14:xfrm>
                <a:off x="10967800" y="2249600"/>
                <a:ext cx="117000" cy="50760"/>
              </p14:xfrm>
            </p:contentPart>
          </mc:Choice>
          <mc:Fallback xmlns="">
            <p:pic>
              <p:nvPicPr>
                <p:cNvPr id="462" name="Freihand 461">
                  <a:extLst>
                    <a:ext uri="{FF2B5EF4-FFF2-40B4-BE49-F238E27FC236}">
                      <a16:creationId xmlns:a16="http://schemas.microsoft.com/office/drawing/2014/main" id="{091F9273-F245-CB2F-9DDA-4EE7369CC1AD}"/>
                    </a:ext>
                  </a:extLst>
                </p:cNvPr>
                <p:cNvPicPr/>
                <p:nvPr/>
              </p:nvPicPr>
              <p:blipFill>
                <a:blip r:embed="rId729"/>
                <a:stretch>
                  <a:fillRect/>
                </a:stretch>
              </p:blipFill>
              <p:spPr>
                <a:xfrm>
                  <a:off x="10961680" y="2243480"/>
                  <a:ext cx="129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3" name="Freihand 462">
                  <a:extLst>
                    <a:ext uri="{FF2B5EF4-FFF2-40B4-BE49-F238E27FC236}">
                      <a16:creationId xmlns:a16="http://schemas.microsoft.com/office/drawing/2014/main" id="{E7E572BF-C7CB-708D-6B82-4683EF06484A}"/>
                    </a:ext>
                  </a:extLst>
                </p14:cNvPr>
                <p14:cNvContentPartPr/>
                <p14:nvPr/>
              </p14:nvContentPartPr>
              <p14:xfrm>
                <a:off x="10942600" y="2413760"/>
                <a:ext cx="115200" cy="66600"/>
              </p14:xfrm>
            </p:contentPart>
          </mc:Choice>
          <mc:Fallback xmlns="">
            <p:pic>
              <p:nvPicPr>
                <p:cNvPr id="463" name="Freihand 462">
                  <a:extLst>
                    <a:ext uri="{FF2B5EF4-FFF2-40B4-BE49-F238E27FC236}">
                      <a16:creationId xmlns:a16="http://schemas.microsoft.com/office/drawing/2014/main" id="{E7E572BF-C7CB-708D-6B82-4683EF06484A}"/>
                    </a:ext>
                  </a:extLst>
                </p:cNvPr>
                <p:cNvPicPr/>
                <p:nvPr/>
              </p:nvPicPr>
              <p:blipFill>
                <a:blip r:embed="rId731"/>
                <a:stretch>
                  <a:fillRect/>
                </a:stretch>
              </p:blipFill>
              <p:spPr>
                <a:xfrm>
                  <a:off x="10936480" y="2407640"/>
                  <a:ext cx="12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4" name="Freihand 463">
                  <a:extLst>
                    <a:ext uri="{FF2B5EF4-FFF2-40B4-BE49-F238E27FC236}">
                      <a16:creationId xmlns:a16="http://schemas.microsoft.com/office/drawing/2014/main" id="{1BAB6045-F044-C817-B8E6-7401CAA50879}"/>
                    </a:ext>
                  </a:extLst>
                </p14:cNvPr>
                <p14:cNvContentPartPr/>
                <p14:nvPr/>
              </p14:nvContentPartPr>
              <p14:xfrm>
                <a:off x="11220880" y="2181200"/>
                <a:ext cx="214560" cy="174240"/>
              </p14:xfrm>
            </p:contentPart>
          </mc:Choice>
          <mc:Fallback xmlns="">
            <p:pic>
              <p:nvPicPr>
                <p:cNvPr id="464" name="Freihand 463">
                  <a:extLst>
                    <a:ext uri="{FF2B5EF4-FFF2-40B4-BE49-F238E27FC236}">
                      <a16:creationId xmlns:a16="http://schemas.microsoft.com/office/drawing/2014/main" id="{1BAB6045-F044-C817-B8E6-7401CAA50879}"/>
                    </a:ext>
                  </a:extLst>
                </p:cNvPr>
                <p:cNvPicPr/>
                <p:nvPr/>
              </p:nvPicPr>
              <p:blipFill>
                <a:blip r:embed="rId733"/>
                <a:stretch>
                  <a:fillRect/>
                </a:stretch>
              </p:blipFill>
              <p:spPr>
                <a:xfrm>
                  <a:off x="11214760" y="2175080"/>
                  <a:ext cx="226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5" name="Freihand 464">
                  <a:extLst>
                    <a:ext uri="{FF2B5EF4-FFF2-40B4-BE49-F238E27FC236}">
                      <a16:creationId xmlns:a16="http://schemas.microsoft.com/office/drawing/2014/main" id="{52D855D8-F855-7639-2E9C-4DDF13F0E234}"/>
                    </a:ext>
                  </a:extLst>
                </p14:cNvPr>
                <p14:cNvContentPartPr/>
                <p14:nvPr/>
              </p14:nvContentPartPr>
              <p14:xfrm>
                <a:off x="11426080" y="2024240"/>
                <a:ext cx="193320" cy="281160"/>
              </p14:xfrm>
            </p:contentPart>
          </mc:Choice>
          <mc:Fallback xmlns="">
            <p:pic>
              <p:nvPicPr>
                <p:cNvPr id="465" name="Freihand 464">
                  <a:extLst>
                    <a:ext uri="{FF2B5EF4-FFF2-40B4-BE49-F238E27FC236}">
                      <a16:creationId xmlns:a16="http://schemas.microsoft.com/office/drawing/2014/main" id="{52D855D8-F855-7639-2E9C-4DDF13F0E234}"/>
                    </a:ext>
                  </a:extLst>
                </p:cNvPr>
                <p:cNvPicPr/>
                <p:nvPr/>
              </p:nvPicPr>
              <p:blipFill>
                <a:blip r:embed="rId735"/>
                <a:stretch>
                  <a:fillRect/>
                </a:stretch>
              </p:blipFill>
              <p:spPr>
                <a:xfrm>
                  <a:off x="11419960" y="2018120"/>
                  <a:ext cx="2055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6" name="Freihand 465">
                  <a:extLst>
                    <a:ext uri="{FF2B5EF4-FFF2-40B4-BE49-F238E27FC236}">
                      <a16:creationId xmlns:a16="http://schemas.microsoft.com/office/drawing/2014/main" id="{3C1EC11C-90B8-53C9-32FB-3C4B637DB196}"/>
                    </a:ext>
                  </a:extLst>
                </p14:cNvPr>
                <p14:cNvContentPartPr/>
                <p14:nvPr/>
              </p14:nvContentPartPr>
              <p14:xfrm>
                <a:off x="11715160" y="2004440"/>
                <a:ext cx="23040" cy="196560"/>
              </p14:xfrm>
            </p:contentPart>
          </mc:Choice>
          <mc:Fallback xmlns="">
            <p:pic>
              <p:nvPicPr>
                <p:cNvPr id="466" name="Freihand 465">
                  <a:extLst>
                    <a:ext uri="{FF2B5EF4-FFF2-40B4-BE49-F238E27FC236}">
                      <a16:creationId xmlns:a16="http://schemas.microsoft.com/office/drawing/2014/main" id="{3C1EC11C-90B8-53C9-32FB-3C4B637DB196}"/>
                    </a:ext>
                  </a:extLst>
                </p:cNvPr>
                <p:cNvPicPr/>
                <p:nvPr/>
              </p:nvPicPr>
              <p:blipFill>
                <a:blip r:embed="rId737"/>
                <a:stretch>
                  <a:fillRect/>
                </a:stretch>
              </p:blipFill>
              <p:spPr>
                <a:xfrm>
                  <a:off x="11709040" y="1998320"/>
                  <a:ext cx="35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7" name="Freihand 466">
                  <a:extLst>
                    <a:ext uri="{FF2B5EF4-FFF2-40B4-BE49-F238E27FC236}">
                      <a16:creationId xmlns:a16="http://schemas.microsoft.com/office/drawing/2014/main" id="{7B00456B-2478-DC73-8C75-8054EFCAAEA2}"/>
                    </a:ext>
                  </a:extLst>
                </p14:cNvPr>
                <p14:cNvContentPartPr/>
                <p14:nvPr/>
              </p14:nvContentPartPr>
              <p14:xfrm>
                <a:off x="11719480" y="1962680"/>
                <a:ext cx="174960" cy="72360"/>
              </p14:xfrm>
            </p:contentPart>
          </mc:Choice>
          <mc:Fallback xmlns="">
            <p:pic>
              <p:nvPicPr>
                <p:cNvPr id="467" name="Freihand 466">
                  <a:extLst>
                    <a:ext uri="{FF2B5EF4-FFF2-40B4-BE49-F238E27FC236}">
                      <a16:creationId xmlns:a16="http://schemas.microsoft.com/office/drawing/2014/main" id="{7B00456B-2478-DC73-8C75-8054EFCAAEA2}"/>
                    </a:ext>
                  </a:extLst>
                </p:cNvPr>
                <p:cNvPicPr/>
                <p:nvPr/>
              </p:nvPicPr>
              <p:blipFill>
                <a:blip r:embed="rId739"/>
                <a:stretch>
                  <a:fillRect/>
                </a:stretch>
              </p:blipFill>
              <p:spPr>
                <a:xfrm>
                  <a:off x="11713360" y="1956560"/>
                  <a:ext cx="187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8" name="Freihand 467">
                  <a:extLst>
                    <a:ext uri="{FF2B5EF4-FFF2-40B4-BE49-F238E27FC236}">
                      <a16:creationId xmlns:a16="http://schemas.microsoft.com/office/drawing/2014/main" id="{21ACB66B-E5FC-4224-4A3A-20D12F3684EB}"/>
                    </a:ext>
                  </a:extLst>
                </p14:cNvPr>
                <p14:cNvContentPartPr/>
                <p14:nvPr/>
              </p14:nvContentPartPr>
              <p14:xfrm>
                <a:off x="11749720" y="2029640"/>
                <a:ext cx="189000" cy="67680"/>
              </p14:xfrm>
            </p:contentPart>
          </mc:Choice>
          <mc:Fallback xmlns="">
            <p:pic>
              <p:nvPicPr>
                <p:cNvPr id="468" name="Freihand 467">
                  <a:extLst>
                    <a:ext uri="{FF2B5EF4-FFF2-40B4-BE49-F238E27FC236}">
                      <a16:creationId xmlns:a16="http://schemas.microsoft.com/office/drawing/2014/main" id="{21ACB66B-E5FC-4224-4A3A-20D12F3684EB}"/>
                    </a:ext>
                  </a:extLst>
                </p:cNvPr>
                <p:cNvPicPr/>
                <p:nvPr/>
              </p:nvPicPr>
              <p:blipFill>
                <a:blip r:embed="rId741"/>
                <a:stretch>
                  <a:fillRect/>
                </a:stretch>
              </p:blipFill>
              <p:spPr>
                <a:xfrm>
                  <a:off x="11743600" y="2023520"/>
                  <a:ext cx="20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9" name="Freihand 468">
                  <a:extLst>
                    <a:ext uri="{FF2B5EF4-FFF2-40B4-BE49-F238E27FC236}">
                      <a16:creationId xmlns:a16="http://schemas.microsoft.com/office/drawing/2014/main" id="{22E79983-28EA-F3EB-987C-0315D7A47705}"/>
                    </a:ext>
                  </a:extLst>
                </p14:cNvPr>
                <p14:cNvContentPartPr/>
                <p14:nvPr/>
              </p14:nvContentPartPr>
              <p14:xfrm>
                <a:off x="11715880" y="2123600"/>
                <a:ext cx="199800" cy="120240"/>
              </p14:xfrm>
            </p:contentPart>
          </mc:Choice>
          <mc:Fallback xmlns="">
            <p:pic>
              <p:nvPicPr>
                <p:cNvPr id="469" name="Freihand 468">
                  <a:extLst>
                    <a:ext uri="{FF2B5EF4-FFF2-40B4-BE49-F238E27FC236}">
                      <a16:creationId xmlns:a16="http://schemas.microsoft.com/office/drawing/2014/main" id="{22E79983-28EA-F3EB-987C-0315D7A47705}"/>
                    </a:ext>
                  </a:extLst>
                </p:cNvPr>
                <p:cNvPicPr/>
                <p:nvPr/>
              </p:nvPicPr>
              <p:blipFill>
                <a:blip r:embed="rId743"/>
                <a:stretch>
                  <a:fillRect/>
                </a:stretch>
              </p:blipFill>
              <p:spPr>
                <a:xfrm>
                  <a:off x="11709760" y="2117480"/>
                  <a:ext cx="21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1" name="Freihand 470">
                  <a:extLst>
                    <a:ext uri="{FF2B5EF4-FFF2-40B4-BE49-F238E27FC236}">
                      <a16:creationId xmlns:a16="http://schemas.microsoft.com/office/drawing/2014/main" id="{FBB9CAF4-7949-B654-92CF-ECD4F82E5D29}"/>
                    </a:ext>
                  </a:extLst>
                </p14:cNvPr>
                <p14:cNvContentPartPr/>
                <p14:nvPr/>
              </p14:nvContentPartPr>
              <p14:xfrm>
                <a:off x="9551920" y="1851800"/>
                <a:ext cx="199080" cy="268920"/>
              </p14:xfrm>
            </p:contentPart>
          </mc:Choice>
          <mc:Fallback xmlns="">
            <p:pic>
              <p:nvPicPr>
                <p:cNvPr id="471" name="Freihand 470">
                  <a:extLst>
                    <a:ext uri="{FF2B5EF4-FFF2-40B4-BE49-F238E27FC236}">
                      <a16:creationId xmlns:a16="http://schemas.microsoft.com/office/drawing/2014/main" id="{FBB9CAF4-7949-B654-92CF-ECD4F82E5D29}"/>
                    </a:ext>
                  </a:extLst>
                </p:cNvPr>
                <p:cNvPicPr/>
                <p:nvPr/>
              </p:nvPicPr>
              <p:blipFill>
                <a:blip r:embed="rId745"/>
                <a:stretch>
                  <a:fillRect/>
                </a:stretch>
              </p:blipFill>
              <p:spPr>
                <a:xfrm>
                  <a:off x="9545800" y="1845680"/>
                  <a:ext cx="2113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72" name="Freihand 471">
                  <a:extLst>
                    <a:ext uri="{FF2B5EF4-FFF2-40B4-BE49-F238E27FC236}">
                      <a16:creationId xmlns:a16="http://schemas.microsoft.com/office/drawing/2014/main" id="{02F5A16E-94E7-D35B-3F0D-F80190B276FB}"/>
                    </a:ext>
                  </a:extLst>
                </p14:cNvPr>
                <p14:cNvContentPartPr/>
                <p14:nvPr/>
              </p14:nvContentPartPr>
              <p14:xfrm>
                <a:off x="9771520" y="1441760"/>
                <a:ext cx="177480" cy="273960"/>
              </p14:xfrm>
            </p:contentPart>
          </mc:Choice>
          <mc:Fallback xmlns="">
            <p:pic>
              <p:nvPicPr>
                <p:cNvPr id="472" name="Freihand 471">
                  <a:extLst>
                    <a:ext uri="{FF2B5EF4-FFF2-40B4-BE49-F238E27FC236}">
                      <a16:creationId xmlns:a16="http://schemas.microsoft.com/office/drawing/2014/main" id="{02F5A16E-94E7-D35B-3F0D-F80190B276FB}"/>
                    </a:ext>
                  </a:extLst>
                </p:cNvPr>
                <p:cNvPicPr/>
                <p:nvPr/>
              </p:nvPicPr>
              <p:blipFill>
                <a:blip r:embed="rId747"/>
                <a:stretch>
                  <a:fillRect/>
                </a:stretch>
              </p:blipFill>
              <p:spPr>
                <a:xfrm>
                  <a:off x="9765400" y="1435640"/>
                  <a:ext cx="1897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73" name="Freihand 472">
                  <a:extLst>
                    <a:ext uri="{FF2B5EF4-FFF2-40B4-BE49-F238E27FC236}">
                      <a16:creationId xmlns:a16="http://schemas.microsoft.com/office/drawing/2014/main" id="{D60C4D03-8A6D-2F25-7FC8-EF573CA7208C}"/>
                    </a:ext>
                  </a:extLst>
                </p14:cNvPr>
                <p14:cNvContentPartPr/>
                <p14:nvPr/>
              </p14:nvContentPartPr>
              <p14:xfrm>
                <a:off x="10004080" y="1396400"/>
                <a:ext cx="77040" cy="181800"/>
              </p14:xfrm>
            </p:contentPart>
          </mc:Choice>
          <mc:Fallback xmlns="">
            <p:pic>
              <p:nvPicPr>
                <p:cNvPr id="473" name="Freihand 472">
                  <a:extLst>
                    <a:ext uri="{FF2B5EF4-FFF2-40B4-BE49-F238E27FC236}">
                      <a16:creationId xmlns:a16="http://schemas.microsoft.com/office/drawing/2014/main" id="{D60C4D03-8A6D-2F25-7FC8-EF573CA7208C}"/>
                    </a:ext>
                  </a:extLst>
                </p:cNvPr>
                <p:cNvPicPr/>
                <p:nvPr/>
              </p:nvPicPr>
              <p:blipFill>
                <a:blip r:embed="rId749"/>
                <a:stretch>
                  <a:fillRect/>
                </a:stretch>
              </p:blipFill>
              <p:spPr>
                <a:xfrm>
                  <a:off x="9997960" y="1390280"/>
                  <a:ext cx="89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74" name="Freihand 473">
                  <a:extLst>
                    <a:ext uri="{FF2B5EF4-FFF2-40B4-BE49-F238E27FC236}">
                      <a16:creationId xmlns:a16="http://schemas.microsoft.com/office/drawing/2014/main" id="{AAA159C6-148C-9C5C-4C33-16B09BA21813}"/>
                    </a:ext>
                  </a:extLst>
                </p14:cNvPr>
                <p14:cNvContentPartPr/>
                <p14:nvPr/>
              </p14:nvContentPartPr>
              <p14:xfrm>
                <a:off x="9961960" y="1245200"/>
                <a:ext cx="202320" cy="122760"/>
              </p14:xfrm>
            </p:contentPart>
          </mc:Choice>
          <mc:Fallback xmlns="">
            <p:pic>
              <p:nvPicPr>
                <p:cNvPr id="474" name="Freihand 473">
                  <a:extLst>
                    <a:ext uri="{FF2B5EF4-FFF2-40B4-BE49-F238E27FC236}">
                      <a16:creationId xmlns:a16="http://schemas.microsoft.com/office/drawing/2014/main" id="{AAA159C6-148C-9C5C-4C33-16B09BA21813}"/>
                    </a:ext>
                  </a:extLst>
                </p:cNvPr>
                <p:cNvPicPr/>
                <p:nvPr/>
              </p:nvPicPr>
              <p:blipFill>
                <a:blip r:embed="rId751"/>
                <a:stretch>
                  <a:fillRect/>
                </a:stretch>
              </p:blipFill>
              <p:spPr>
                <a:xfrm>
                  <a:off x="9955840" y="1239080"/>
                  <a:ext cx="214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5" name="Freihand 474">
                  <a:extLst>
                    <a:ext uri="{FF2B5EF4-FFF2-40B4-BE49-F238E27FC236}">
                      <a16:creationId xmlns:a16="http://schemas.microsoft.com/office/drawing/2014/main" id="{148A4FE7-4171-787E-BA7A-4248FB10C54C}"/>
                    </a:ext>
                  </a:extLst>
                </p14:cNvPr>
                <p14:cNvContentPartPr/>
                <p14:nvPr/>
              </p14:nvContentPartPr>
              <p14:xfrm>
                <a:off x="10014880" y="1343480"/>
                <a:ext cx="184680" cy="102600"/>
              </p14:xfrm>
            </p:contentPart>
          </mc:Choice>
          <mc:Fallback xmlns="">
            <p:pic>
              <p:nvPicPr>
                <p:cNvPr id="475" name="Freihand 474">
                  <a:extLst>
                    <a:ext uri="{FF2B5EF4-FFF2-40B4-BE49-F238E27FC236}">
                      <a16:creationId xmlns:a16="http://schemas.microsoft.com/office/drawing/2014/main" id="{148A4FE7-4171-787E-BA7A-4248FB10C54C}"/>
                    </a:ext>
                  </a:extLst>
                </p:cNvPr>
                <p:cNvPicPr/>
                <p:nvPr/>
              </p:nvPicPr>
              <p:blipFill>
                <a:blip r:embed="rId753"/>
                <a:stretch>
                  <a:fillRect/>
                </a:stretch>
              </p:blipFill>
              <p:spPr>
                <a:xfrm>
                  <a:off x="10008760" y="1337360"/>
                  <a:ext cx="196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6" name="Freihand 475">
                  <a:extLst>
                    <a:ext uri="{FF2B5EF4-FFF2-40B4-BE49-F238E27FC236}">
                      <a16:creationId xmlns:a16="http://schemas.microsoft.com/office/drawing/2014/main" id="{1EFF6D94-6924-3A39-533A-4163DD6DC705}"/>
                    </a:ext>
                  </a:extLst>
                </p14:cNvPr>
                <p14:cNvContentPartPr/>
                <p14:nvPr/>
              </p14:nvContentPartPr>
              <p14:xfrm>
                <a:off x="10072840" y="1481720"/>
                <a:ext cx="157320" cy="137880"/>
              </p14:xfrm>
            </p:contentPart>
          </mc:Choice>
          <mc:Fallback xmlns="">
            <p:pic>
              <p:nvPicPr>
                <p:cNvPr id="476" name="Freihand 475">
                  <a:extLst>
                    <a:ext uri="{FF2B5EF4-FFF2-40B4-BE49-F238E27FC236}">
                      <a16:creationId xmlns:a16="http://schemas.microsoft.com/office/drawing/2014/main" id="{1EFF6D94-6924-3A39-533A-4163DD6DC705}"/>
                    </a:ext>
                  </a:extLst>
                </p:cNvPr>
                <p:cNvPicPr/>
                <p:nvPr/>
              </p:nvPicPr>
              <p:blipFill>
                <a:blip r:embed="rId755"/>
                <a:stretch>
                  <a:fillRect/>
                </a:stretch>
              </p:blipFill>
              <p:spPr>
                <a:xfrm>
                  <a:off x="10066720" y="1475600"/>
                  <a:ext cx="169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7" name="Freihand 476">
                  <a:extLst>
                    <a:ext uri="{FF2B5EF4-FFF2-40B4-BE49-F238E27FC236}">
                      <a16:creationId xmlns:a16="http://schemas.microsoft.com/office/drawing/2014/main" id="{EE07E4FB-A938-2C35-C742-2F2F7E9E0577}"/>
                    </a:ext>
                  </a:extLst>
                </p14:cNvPr>
                <p14:cNvContentPartPr/>
                <p14:nvPr/>
              </p14:nvContentPartPr>
              <p14:xfrm>
                <a:off x="10296040" y="1176800"/>
                <a:ext cx="226440" cy="209880"/>
              </p14:xfrm>
            </p:contentPart>
          </mc:Choice>
          <mc:Fallback xmlns="">
            <p:pic>
              <p:nvPicPr>
                <p:cNvPr id="477" name="Freihand 476">
                  <a:extLst>
                    <a:ext uri="{FF2B5EF4-FFF2-40B4-BE49-F238E27FC236}">
                      <a16:creationId xmlns:a16="http://schemas.microsoft.com/office/drawing/2014/main" id="{EE07E4FB-A938-2C35-C742-2F2F7E9E0577}"/>
                    </a:ext>
                  </a:extLst>
                </p:cNvPr>
                <p:cNvPicPr/>
                <p:nvPr/>
              </p:nvPicPr>
              <p:blipFill>
                <a:blip r:embed="rId757"/>
                <a:stretch>
                  <a:fillRect/>
                </a:stretch>
              </p:blipFill>
              <p:spPr>
                <a:xfrm>
                  <a:off x="10289920" y="1170680"/>
                  <a:ext cx="238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9" name="Freihand 478">
                  <a:extLst>
                    <a:ext uri="{FF2B5EF4-FFF2-40B4-BE49-F238E27FC236}">
                      <a16:creationId xmlns:a16="http://schemas.microsoft.com/office/drawing/2014/main" id="{013EC56C-E85A-D47B-0A70-D89BC58EB1B1}"/>
                    </a:ext>
                  </a:extLst>
                </p14:cNvPr>
                <p14:cNvContentPartPr/>
                <p14:nvPr/>
              </p14:nvContentPartPr>
              <p14:xfrm>
                <a:off x="10600600" y="1009400"/>
                <a:ext cx="172800" cy="296640"/>
              </p14:xfrm>
            </p:contentPart>
          </mc:Choice>
          <mc:Fallback xmlns="">
            <p:pic>
              <p:nvPicPr>
                <p:cNvPr id="479" name="Freihand 478">
                  <a:extLst>
                    <a:ext uri="{FF2B5EF4-FFF2-40B4-BE49-F238E27FC236}">
                      <a16:creationId xmlns:a16="http://schemas.microsoft.com/office/drawing/2014/main" id="{013EC56C-E85A-D47B-0A70-D89BC58EB1B1}"/>
                    </a:ext>
                  </a:extLst>
                </p:cNvPr>
                <p:cNvPicPr/>
                <p:nvPr/>
              </p:nvPicPr>
              <p:blipFill>
                <a:blip r:embed="rId759"/>
                <a:stretch>
                  <a:fillRect/>
                </a:stretch>
              </p:blipFill>
              <p:spPr>
                <a:xfrm>
                  <a:off x="10594480" y="1003280"/>
                  <a:ext cx="1850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0" name="Freihand 479">
                  <a:extLst>
                    <a:ext uri="{FF2B5EF4-FFF2-40B4-BE49-F238E27FC236}">
                      <a16:creationId xmlns:a16="http://schemas.microsoft.com/office/drawing/2014/main" id="{256AC8C8-FD90-A0C6-9466-6227D94F88DE}"/>
                    </a:ext>
                  </a:extLst>
                </p14:cNvPr>
                <p14:cNvContentPartPr/>
                <p14:nvPr/>
              </p14:nvContentPartPr>
              <p14:xfrm>
                <a:off x="10625440" y="1048280"/>
                <a:ext cx="210960" cy="136080"/>
              </p14:xfrm>
            </p:contentPart>
          </mc:Choice>
          <mc:Fallback xmlns="">
            <p:pic>
              <p:nvPicPr>
                <p:cNvPr id="480" name="Freihand 479">
                  <a:extLst>
                    <a:ext uri="{FF2B5EF4-FFF2-40B4-BE49-F238E27FC236}">
                      <a16:creationId xmlns:a16="http://schemas.microsoft.com/office/drawing/2014/main" id="{256AC8C8-FD90-A0C6-9466-6227D94F88DE}"/>
                    </a:ext>
                  </a:extLst>
                </p:cNvPr>
                <p:cNvPicPr/>
                <p:nvPr/>
              </p:nvPicPr>
              <p:blipFill>
                <a:blip r:embed="rId761"/>
                <a:stretch>
                  <a:fillRect/>
                </a:stretch>
              </p:blipFill>
              <p:spPr>
                <a:xfrm>
                  <a:off x="10619320" y="1042160"/>
                  <a:ext cx="22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1" name="Freihand 480">
                  <a:extLst>
                    <a:ext uri="{FF2B5EF4-FFF2-40B4-BE49-F238E27FC236}">
                      <a16:creationId xmlns:a16="http://schemas.microsoft.com/office/drawing/2014/main" id="{4338551A-B94A-FD1D-681F-015A5118BA39}"/>
                    </a:ext>
                  </a:extLst>
                </p14:cNvPr>
                <p14:cNvContentPartPr/>
                <p14:nvPr/>
              </p14:nvContentPartPr>
              <p14:xfrm>
                <a:off x="10705360" y="1211720"/>
                <a:ext cx="150480" cy="82440"/>
              </p14:xfrm>
            </p:contentPart>
          </mc:Choice>
          <mc:Fallback xmlns="">
            <p:pic>
              <p:nvPicPr>
                <p:cNvPr id="481" name="Freihand 480">
                  <a:extLst>
                    <a:ext uri="{FF2B5EF4-FFF2-40B4-BE49-F238E27FC236}">
                      <a16:creationId xmlns:a16="http://schemas.microsoft.com/office/drawing/2014/main" id="{4338551A-B94A-FD1D-681F-015A5118BA39}"/>
                    </a:ext>
                  </a:extLst>
                </p:cNvPr>
                <p:cNvPicPr/>
                <p:nvPr/>
              </p:nvPicPr>
              <p:blipFill>
                <a:blip r:embed="rId763"/>
                <a:stretch>
                  <a:fillRect/>
                </a:stretch>
              </p:blipFill>
              <p:spPr>
                <a:xfrm>
                  <a:off x="10699240" y="1205600"/>
                  <a:ext cx="162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2" name="Freihand 481">
                  <a:extLst>
                    <a:ext uri="{FF2B5EF4-FFF2-40B4-BE49-F238E27FC236}">
                      <a16:creationId xmlns:a16="http://schemas.microsoft.com/office/drawing/2014/main" id="{E1A26362-73F2-8692-13FB-30D80A233E81}"/>
                    </a:ext>
                  </a:extLst>
                </p14:cNvPr>
                <p14:cNvContentPartPr/>
                <p14:nvPr/>
              </p14:nvContentPartPr>
              <p14:xfrm>
                <a:off x="10902280" y="982760"/>
                <a:ext cx="37080" cy="238680"/>
              </p14:xfrm>
            </p:contentPart>
          </mc:Choice>
          <mc:Fallback xmlns="">
            <p:pic>
              <p:nvPicPr>
                <p:cNvPr id="482" name="Freihand 481">
                  <a:extLst>
                    <a:ext uri="{FF2B5EF4-FFF2-40B4-BE49-F238E27FC236}">
                      <a16:creationId xmlns:a16="http://schemas.microsoft.com/office/drawing/2014/main" id="{E1A26362-73F2-8692-13FB-30D80A233E81}"/>
                    </a:ext>
                  </a:extLst>
                </p:cNvPr>
                <p:cNvPicPr/>
                <p:nvPr/>
              </p:nvPicPr>
              <p:blipFill>
                <a:blip r:embed="rId765"/>
                <a:stretch>
                  <a:fillRect/>
                </a:stretch>
              </p:blipFill>
              <p:spPr>
                <a:xfrm>
                  <a:off x="10896160" y="976640"/>
                  <a:ext cx="493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83" name="Freihand 482">
                  <a:extLst>
                    <a:ext uri="{FF2B5EF4-FFF2-40B4-BE49-F238E27FC236}">
                      <a16:creationId xmlns:a16="http://schemas.microsoft.com/office/drawing/2014/main" id="{2758A953-62F2-CD7B-585E-C18DF9B86A81}"/>
                    </a:ext>
                  </a:extLst>
                </p14:cNvPr>
                <p14:cNvContentPartPr/>
                <p14:nvPr/>
              </p14:nvContentPartPr>
              <p14:xfrm>
                <a:off x="10875640" y="892760"/>
                <a:ext cx="149040" cy="70200"/>
              </p14:xfrm>
            </p:contentPart>
          </mc:Choice>
          <mc:Fallback xmlns="">
            <p:pic>
              <p:nvPicPr>
                <p:cNvPr id="483" name="Freihand 482">
                  <a:extLst>
                    <a:ext uri="{FF2B5EF4-FFF2-40B4-BE49-F238E27FC236}">
                      <a16:creationId xmlns:a16="http://schemas.microsoft.com/office/drawing/2014/main" id="{2758A953-62F2-CD7B-585E-C18DF9B86A81}"/>
                    </a:ext>
                  </a:extLst>
                </p:cNvPr>
                <p:cNvPicPr/>
                <p:nvPr/>
              </p:nvPicPr>
              <p:blipFill>
                <a:blip r:embed="rId767"/>
                <a:stretch>
                  <a:fillRect/>
                </a:stretch>
              </p:blipFill>
              <p:spPr>
                <a:xfrm>
                  <a:off x="10869520" y="886640"/>
                  <a:ext cx="161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84" name="Freihand 483">
                  <a:extLst>
                    <a:ext uri="{FF2B5EF4-FFF2-40B4-BE49-F238E27FC236}">
                      <a16:creationId xmlns:a16="http://schemas.microsoft.com/office/drawing/2014/main" id="{7034ABA4-87E9-92EE-42D7-E4816817CAC8}"/>
                    </a:ext>
                  </a:extLst>
                </p14:cNvPr>
                <p14:cNvContentPartPr/>
                <p14:nvPr/>
              </p14:nvContentPartPr>
              <p14:xfrm>
                <a:off x="10913080" y="990320"/>
                <a:ext cx="180720" cy="108360"/>
              </p14:xfrm>
            </p:contentPart>
          </mc:Choice>
          <mc:Fallback xmlns="">
            <p:pic>
              <p:nvPicPr>
                <p:cNvPr id="484" name="Freihand 483">
                  <a:extLst>
                    <a:ext uri="{FF2B5EF4-FFF2-40B4-BE49-F238E27FC236}">
                      <a16:creationId xmlns:a16="http://schemas.microsoft.com/office/drawing/2014/main" id="{7034ABA4-87E9-92EE-42D7-E4816817CAC8}"/>
                    </a:ext>
                  </a:extLst>
                </p:cNvPr>
                <p:cNvPicPr/>
                <p:nvPr/>
              </p:nvPicPr>
              <p:blipFill>
                <a:blip r:embed="rId769"/>
                <a:stretch>
                  <a:fillRect/>
                </a:stretch>
              </p:blipFill>
              <p:spPr>
                <a:xfrm>
                  <a:off x="10906960" y="984200"/>
                  <a:ext cx="192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85" name="Freihand 484">
                  <a:extLst>
                    <a:ext uri="{FF2B5EF4-FFF2-40B4-BE49-F238E27FC236}">
                      <a16:creationId xmlns:a16="http://schemas.microsoft.com/office/drawing/2014/main" id="{2C5208F2-318C-28B8-661D-EEEB7F82E7B9}"/>
                    </a:ext>
                  </a:extLst>
                </p14:cNvPr>
                <p14:cNvContentPartPr/>
                <p14:nvPr/>
              </p14:nvContentPartPr>
              <p14:xfrm>
                <a:off x="10960240" y="1168160"/>
                <a:ext cx="125280" cy="109440"/>
              </p14:xfrm>
            </p:contentPart>
          </mc:Choice>
          <mc:Fallback xmlns="">
            <p:pic>
              <p:nvPicPr>
                <p:cNvPr id="485" name="Freihand 484">
                  <a:extLst>
                    <a:ext uri="{FF2B5EF4-FFF2-40B4-BE49-F238E27FC236}">
                      <a16:creationId xmlns:a16="http://schemas.microsoft.com/office/drawing/2014/main" id="{2C5208F2-318C-28B8-661D-EEEB7F82E7B9}"/>
                    </a:ext>
                  </a:extLst>
                </p:cNvPr>
                <p:cNvPicPr/>
                <p:nvPr/>
              </p:nvPicPr>
              <p:blipFill>
                <a:blip r:embed="rId771"/>
                <a:stretch>
                  <a:fillRect/>
                </a:stretch>
              </p:blipFill>
              <p:spPr>
                <a:xfrm>
                  <a:off x="10954120" y="1162040"/>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7" name="Freihand 486">
                  <a:extLst>
                    <a:ext uri="{FF2B5EF4-FFF2-40B4-BE49-F238E27FC236}">
                      <a16:creationId xmlns:a16="http://schemas.microsoft.com/office/drawing/2014/main" id="{2439CD9A-DD3C-C4F9-4A6C-2CCFCA26C72E}"/>
                    </a:ext>
                  </a:extLst>
                </p14:cNvPr>
                <p14:cNvContentPartPr/>
                <p14:nvPr/>
              </p14:nvContentPartPr>
              <p14:xfrm>
                <a:off x="9691600" y="788000"/>
                <a:ext cx="1783800" cy="1105560"/>
              </p14:xfrm>
            </p:contentPart>
          </mc:Choice>
          <mc:Fallback xmlns="">
            <p:pic>
              <p:nvPicPr>
                <p:cNvPr id="487" name="Freihand 486">
                  <a:extLst>
                    <a:ext uri="{FF2B5EF4-FFF2-40B4-BE49-F238E27FC236}">
                      <a16:creationId xmlns:a16="http://schemas.microsoft.com/office/drawing/2014/main" id="{2439CD9A-DD3C-C4F9-4A6C-2CCFCA26C72E}"/>
                    </a:ext>
                  </a:extLst>
                </p:cNvPr>
                <p:cNvPicPr/>
                <p:nvPr/>
              </p:nvPicPr>
              <p:blipFill>
                <a:blip r:embed="rId773"/>
                <a:stretch>
                  <a:fillRect/>
                </a:stretch>
              </p:blipFill>
              <p:spPr>
                <a:xfrm>
                  <a:off x="9685480" y="781880"/>
                  <a:ext cx="1796040" cy="11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4">
            <p14:nvContentPartPr>
              <p14:cNvPr id="510" name="Freihand 509">
                <a:extLst>
                  <a:ext uri="{FF2B5EF4-FFF2-40B4-BE49-F238E27FC236}">
                    <a16:creationId xmlns:a16="http://schemas.microsoft.com/office/drawing/2014/main" id="{3148460E-EE76-D386-0678-4EDDCC4A0651}"/>
                  </a:ext>
                </a:extLst>
              </p14:cNvPr>
              <p14:cNvContentPartPr/>
              <p14:nvPr/>
            </p14:nvContentPartPr>
            <p14:xfrm>
              <a:off x="5501200" y="5776880"/>
              <a:ext cx="2418120" cy="705960"/>
            </p14:xfrm>
          </p:contentPart>
        </mc:Choice>
        <mc:Fallback xmlns="">
          <p:pic>
            <p:nvPicPr>
              <p:cNvPr id="510" name="Freihand 509">
                <a:extLst>
                  <a:ext uri="{FF2B5EF4-FFF2-40B4-BE49-F238E27FC236}">
                    <a16:creationId xmlns:a16="http://schemas.microsoft.com/office/drawing/2014/main" id="{3148460E-EE76-D386-0678-4EDDCC4A0651}"/>
                  </a:ext>
                </a:extLst>
              </p:cNvPr>
              <p:cNvPicPr/>
              <p:nvPr/>
            </p:nvPicPr>
            <p:blipFill>
              <a:blip r:embed="rId775"/>
              <a:stretch>
                <a:fillRect/>
              </a:stretch>
            </p:blipFill>
            <p:spPr>
              <a:xfrm>
                <a:off x="5495080" y="5770760"/>
                <a:ext cx="2430360" cy="718200"/>
              </a:xfrm>
              <a:prstGeom prst="rect">
                <a:avLst/>
              </a:prstGeom>
            </p:spPr>
          </p:pic>
        </mc:Fallback>
      </mc:AlternateContent>
      <p:grpSp>
        <p:nvGrpSpPr>
          <p:cNvPr id="587" name="Gruppieren 586">
            <a:extLst>
              <a:ext uri="{FF2B5EF4-FFF2-40B4-BE49-F238E27FC236}">
                <a16:creationId xmlns:a16="http://schemas.microsoft.com/office/drawing/2014/main" id="{A6A4B791-4DD3-C5BF-5B1C-C32B958985CA}"/>
              </a:ext>
            </a:extLst>
          </p:cNvPr>
          <p:cNvGrpSpPr/>
          <p:nvPr/>
        </p:nvGrpSpPr>
        <p:grpSpPr>
          <a:xfrm>
            <a:off x="3598600" y="5158040"/>
            <a:ext cx="4895640" cy="1626840"/>
            <a:chOff x="3598600" y="5158040"/>
            <a:chExt cx="4895640" cy="1626840"/>
          </a:xfrm>
        </p:grpSpPr>
        <mc:AlternateContent xmlns:mc="http://schemas.openxmlformats.org/markup-compatibility/2006" xmlns:p14="http://schemas.microsoft.com/office/powerpoint/2010/main">
          <mc:Choice Requires="p14">
            <p:contentPart p14:bwMode="auto" r:id="rId776">
              <p14:nvContentPartPr>
                <p14:cNvPr id="392" name="Freihand 391">
                  <a:extLst>
                    <a:ext uri="{FF2B5EF4-FFF2-40B4-BE49-F238E27FC236}">
                      <a16:creationId xmlns:a16="http://schemas.microsoft.com/office/drawing/2014/main" id="{FADE4014-70A7-A9E8-7BBB-690A2903E2B0}"/>
                    </a:ext>
                  </a:extLst>
                </p14:cNvPr>
                <p14:cNvContentPartPr/>
                <p14:nvPr/>
              </p14:nvContentPartPr>
              <p14:xfrm>
                <a:off x="3913960" y="5634320"/>
                <a:ext cx="1800" cy="13680"/>
              </p14:xfrm>
            </p:contentPart>
          </mc:Choice>
          <mc:Fallback xmlns="">
            <p:pic>
              <p:nvPicPr>
                <p:cNvPr id="392" name="Freihand 391">
                  <a:extLst>
                    <a:ext uri="{FF2B5EF4-FFF2-40B4-BE49-F238E27FC236}">
                      <a16:creationId xmlns:a16="http://schemas.microsoft.com/office/drawing/2014/main" id="{FADE4014-70A7-A9E8-7BBB-690A2903E2B0}"/>
                    </a:ext>
                  </a:extLst>
                </p:cNvPr>
                <p:cNvPicPr/>
                <p:nvPr/>
              </p:nvPicPr>
              <p:blipFill>
                <a:blip r:embed="rId777"/>
                <a:stretch>
                  <a:fillRect/>
                </a:stretch>
              </p:blipFill>
              <p:spPr>
                <a:xfrm>
                  <a:off x="3907840" y="5628200"/>
                  <a:ext cx="14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93" name="Freihand 392">
                  <a:extLst>
                    <a:ext uri="{FF2B5EF4-FFF2-40B4-BE49-F238E27FC236}">
                      <a16:creationId xmlns:a16="http://schemas.microsoft.com/office/drawing/2014/main" id="{60ACF38E-BFE1-4C59-4F3D-B9C87120AEA9}"/>
                    </a:ext>
                  </a:extLst>
                </p14:cNvPr>
                <p14:cNvContentPartPr/>
                <p14:nvPr/>
              </p14:nvContentPartPr>
              <p14:xfrm>
                <a:off x="3852400" y="5429840"/>
                <a:ext cx="406800" cy="498600"/>
              </p14:xfrm>
            </p:contentPart>
          </mc:Choice>
          <mc:Fallback xmlns="">
            <p:pic>
              <p:nvPicPr>
                <p:cNvPr id="393" name="Freihand 392">
                  <a:extLst>
                    <a:ext uri="{FF2B5EF4-FFF2-40B4-BE49-F238E27FC236}">
                      <a16:creationId xmlns:a16="http://schemas.microsoft.com/office/drawing/2014/main" id="{60ACF38E-BFE1-4C59-4F3D-B9C87120AEA9}"/>
                    </a:ext>
                  </a:extLst>
                </p:cNvPr>
                <p:cNvPicPr/>
                <p:nvPr/>
              </p:nvPicPr>
              <p:blipFill>
                <a:blip r:embed="rId779"/>
                <a:stretch>
                  <a:fillRect/>
                </a:stretch>
              </p:blipFill>
              <p:spPr>
                <a:xfrm>
                  <a:off x="3846280" y="5423720"/>
                  <a:ext cx="41904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94" name="Freihand 393">
                  <a:extLst>
                    <a:ext uri="{FF2B5EF4-FFF2-40B4-BE49-F238E27FC236}">
                      <a16:creationId xmlns:a16="http://schemas.microsoft.com/office/drawing/2014/main" id="{1BE0CFF0-793C-BF0F-2278-D49F67F1A262}"/>
                    </a:ext>
                  </a:extLst>
                </p14:cNvPr>
                <p14:cNvContentPartPr/>
                <p14:nvPr/>
              </p14:nvContentPartPr>
              <p14:xfrm>
                <a:off x="4416520" y="5531000"/>
                <a:ext cx="180360" cy="154080"/>
              </p14:xfrm>
            </p:contentPart>
          </mc:Choice>
          <mc:Fallback xmlns="">
            <p:pic>
              <p:nvPicPr>
                <p:cNvPr id="394" name="Freihand 393">
                  <a:extLst>
                    <a:ext uri="{FF2B5EF4-FFF2-40B4-BE49-F238E27FC236}">
                      <a16:creationId xmlns:a16="http://schemas.microsoft.com/office/drawing/2014/main" id="{1BE0CFF0-793C-BF0F-2278-D49F67F1A262}"/>
                    </a:ext>
                  </a:extLst>
                </p:cNvPr>
                <p:cNvPicPr/>
                <p:nvPr/>
              </p:nvPicPr>
              <p:blipFill>
                <a:blip r:embed="rId781"/>
                <a:stretch>
                  <a:fillRect/>
                </a:stretch>
              </p:blipFill>
              <p:spPr>
                <a:xfrm>
                  <a:off x="4410400" y="5524880"/>
                  <a:ext cx="192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95" name="Freihand 394">
                  <a:extLst>
                    <a:ext uri="{FF2B5EF4-FFF2-40B4-BE49-F238E27FC236}">
                      <a16:creationId xmlns:a16="http://schemas.microsoft.com/office/drawing/2014/main" id="{99D40EB0-8D44-0571-F84E-962C4B24BD4E}"/>
                    </a:ext>
                  </a:extLst>
                </p14:cNvPr>
                <p14:cNvContentPartPr/>
                <p14:nvPr/>
              </p14:nvContentPartPr>
              <p14:xfrm>
                <a:off x="4662400" y="5434880"/>
                <a:ext cx="23040" cy="127080"/>
              </p14:xfrm>
            </p:contentPart>
          </mc:Choice>
          <mc:Fallback xmlns="">
            <p:pic>
              <p:nvPicPr>
                <p:cNvPr id="395" name="Freihand 394">
                  <a:extLst>
                    <a:ext uri="{FF2B5EF4-FFF2-40B4-BE49-F238E27FC236}">
                      <a16:creationId xmlns:a16="http://schemas.microsoft.com/office/drawing/2014/main" id="{99D40EB0-8D44-0571-F84E-962C4B24BD4E}"/>
                    </a:ext>
                  </a:extLst>
                </p:cNvPr>
                <p:cNvPicPr/>
                <p:nvPr/>
              </p:nvPicPr>
              <p:blipFill>
                <a:blip r:embed="rId783"/>
                <a:stretch>
                  <a:fillRect/>
                </a:stretch>
              </p:blipFill>
              <p:spPr>
                <a:xfrm>
                  <a:off x="4656280" y="5428760"/>
                  <a:ext cx="35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89" name="Freihand 488">
                  <a:extLst>
                    <a:ext uri="{FF2B5EF4-FFF2-40B4-BE49-F238E27FC236}">
                      <a16:creationId xmlns:a16="http://schemas.microsoft.com/office/drawing/2014/main" id="{08A32834-E798-C7A6-6D7A-C8BDF0B5CC8D}"/>
                    </a:ext>
                  </a:extLst>
                </p14:cNvPr>
                <p14:cNvContentPartPr/>
                <p14:nvPr/>
              </p14:nvContentPartPr>
              <p14:xfrm>
                <a:off x="5459800" y="5715680"/>
                <a:ext cx="2083320" cy="799920"/>
              </p14:xfrm>
            </p:contentPart>
          </mc:Choice>
          <mc:Fallback xmlns="">
            <p:pic>
              <p:nvPicPr>
                <p:cNvPr id="489" name="Freihand 488">
                  <a:extLst>
                    <a:ext uri="{FF2B5EF4-FFF2-40B4-BE49-F238E27FC236}">
                      <a16:creationId xmlns:a16="http://schemas.microsoft.com/office/drawing/2014/main" id="{08A32834-E798-C7A6-6D7A-C8BDF0B5CC8D}"/>
                    </a:ext>
                  </a:extLst>
                </p:cNvPr>
                <p:cNvPicPr/>
                <p:nvPr/>
              </p:nvPicPr>
              <p:blipFill>
                <a:blip r:embed="rId785"/>
                <a:stretch>
                  <a:fillRect/>
                </a:stretch>
              </p:blipFill>
              <p:spPr>
                <a:xfrm>
                  <a:off x="5453680" y="5709560"/>
                  <a:ext cx="209556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0" name="Freihand 489">
                  <a:extLst>
                    <a:ext uri="{FF2B5EF4-FFF2-40B4-BE49-F238E27FC236}">
                      <a16:creationId xmlns:a16="http://schemas.microsoft.com/office/drawing/2014/main" id="{765D3855-85D4-CCB5-605F-9F26A9D8C752}"/>
                    </a:ext>
                  </a:extLst>
                </p14:cNvPr>
                <p14:cNvContentPartPr/>
                <p14:nvPr/>
              </p14:nvContentPartPr>
              <p14:xfrm>
                <a:off x="7550320" y="6346760"/>
                <a:ext cx="174240" cy="142920"/>
              </p14:xfrm>
            </p:contentPart>
          </mc:Choice>
          <mc:Fallback xmlns="">
            <p:pic>
              <p:nvPicPr>
                <p:cNvPr id="490" name="Freihand 489">
                  <a:extLst>
                    <a:ext uri="{FF2B5EF4-FFF2-40B4-BE49-F238E27FC236}">
                      <a16:creationId xmlns:a16="http://schemas.microsoft.com/office/drawing/2014/main" id="{765D3855-85D4-CCB5-605F-9F26A9D8C752}"/>
                    </a:ext>
                  </a:extLst>
                </p:cNvPr>
                <p:cNvPicPr/>
                <p:nvPr/>
              </p:nvPicPr>
              <p:blipFill>
                <a:blip r:embed="rId787"/>
                <a:stretch>
                  <a:fillRect/>
                </a:stretch>
              </p:blipFill>
              <p:spPr>
                <a:xfrm>
                  <a:off x="7544200" y="6340640"/>
                  <a:ext cx="186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1" name="Freihand 490">
                  <a:extLst>
                    <a:ext uri="{FF2B5EF4-FFF2-40B4-BE49-F238E27FC236}">
                      <a16:creationId xmlns:a16="http://schemas.microsoft.com/office/drawing/2014/main" id="{F692EC6F-17E6-31BE-3A6D-DD943B62FFFE}"/>
                    </a:ext>
                  </a:extLst>
                </p14:cNvPr>
                <p14:cNvContentPartPr/>
                <p14:nvPr/>
              </p14:nvContentPartPr>
              <p14:xfrm>
                <a:off x="5404720" y="5505800"/>
                <a:ext cx="294840" cy="317880"/>
              </p14:xfrm>
            </p:contentPart>
          </mc:Choice>
          <mc:Fallback xmlns="">
            <p:pic>
              <p:nvPicPr>
                <p:cNvPr id="491" name="Freihand 490">
                  <a:extLst>
                    <a:ext uri="{FF2B5EF4-FFF2-40B4-BE49-F238E27FC236}">
                      <a16:creationId xmlns:a16="http://schemas.microsoft.com/office/drawing/2014/main" id="{F692EC6F-17E6-31BE-3A6D-DD943B62FFFE}"/>
                    </a:ext>
                  </a:extLst>
                </p:cNvPr>
                <p:cNvPicPr/>
                <p:nvPr/>
              </p:nvPicPr>
              <p:blipFill>
                <a:blip r:embed="rId789"/>
                <a:stretch>
                  <a:fillRect/>
                </a:stretch>
              </p:blipFill>
              <p:spPr>
                <a:xfrm>
                  <a:off x="5398600" y="5499680"/>
                  <a:ext cx="3070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93" name="Freihand 492">
                  <a:extLst>
                    <a:ext uri="{FF2B5EF4-FFF2-40B4-BE49-F238E27FC236}">
                      <a16:creationId xmlns:a16="http://schemas.microsoft.com/office/drawing/2014/main" id="{EE27400C-65CE-0DA6-DE85-F800FEC1F219}"/>
                    </a:ext>
                  </a:extLst>
                </p14:cNvPr>
                <p14:cNvContentPartPr/>
                <p14:nvPr/>
              </p14:nvContentPartPr>
              <p14:xfrm>
                <a:off x="5188720" y="5503280"/>
                <a:ext cx="45720" cy="259560"/>
              </p14:xfrm>
            </p:contentPart>
          </mc:Choice>
          <mc:Fallback xmlns="">
            <p:pic>
              <p:nvPicPr>
                <p:cNvPr id="493" name="Freihand 492">
                  <a:extLst>
                    <a:ext uri="{FF2B5EF4-FFF2-40B4-BE49-F238E27FC236}">
                      <a16:creationId xmlns:a16="http://schemas.microsoft.com/office/drawing/2014/main" id="{EE27400C-65CE-0DA6-DE85-F800FEC1F219}"/>
                    </a:ext>
                  </a:extLst>
                </p:cNvPr>
                <p:cNvPicPr/>
                <p:nvPr/>
              </p:nvPicPr>
              <p:blipFill>
                <a:blip r:embed="rId791"/>
                <a:stretch>
                  <a:fillRect/>
                </a:stretch>
              </p:blipFill>
              <p:spPr>
                <a:xfrm>
                  <a:off x="5182600" y="5497160"/>
                  <a:ext cx="57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94" name="Freihand 493">
                  <a:extLst>
                    <a:ext uri="{FF2B5EF4-FFF2-40B4-BE49-F238E27FC236}">
                      <a16:creationId xmlns:a16="http://schemas.microsoft.com/office/drawing/2014/main" id="{63E0FC56-68D8-37B8-C067-9265E68428F8}"/>
                    </a:ext>
                  </a:extLst>
                </p14:cNvPr>
                <p14:cNvContentPartPr/>
                <p14:nvPr/>
              </p14:nvContentPartPr>
              <p14:xfrm>
                <a:off x="5339920" y="5456480"/>
                <a:ext cx="16920" cy="227880"/>
              </p14:xfrm>
            </p:contentPart>
          </mc:Choice>
          <mc:Fallback xmlns="">
            <p:pic>
              <p:nvPicPr>
                <p:cNvPr id="494" name="Freihand 493">
                  <a:extLst>
                    <a:ext uri="{FF2B5EF4-FFF2-40B4-BE49-F238E27FC236}">
                      <a16:creationId xmlns:a16="http://schemas.microsoft.com/office/drawing/2014/main" id="{63E0FC56-68D8-37B8-C067-9265E68428F8}"/>
                    </a:ext>
                  </a:extLst>
                </p:cNvPr>
                <p:cNvPicPr/>
                <p:nvPr/>
              </p:nvPicPr>
              <p:blipFill>
                <a:blip r:embed="rId793"/>
                <a:stretch>
                  <a:fillRect/>
                </a:stretch>
              </p:blipFill>
              <p:spPr>
                <a:xfrm>
                  <a:off x="5333800" y="5450360"/>
                  <a:ext cx="291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95" name="Freihand 494">
                  <a:extLst>
                    <a:ext uri="{FF2B5EF4-FFF2-40B4-BE49-F238E27FC236}">
                      <a16:creationId xmlns:a16="http://schemas.microsoft.com/office/drawing/2014/main" id="{E6BB420C-C0A1-AE05-2D88-2B849707B336}"/>
                    </a:ext>
                  </a:extLst>
                </p14:cNvPr>
                <p14:cNvContentPartPr/>
                <p14:nvPr/>
              </p14:nvContentPartPr>
              <p14:xfrm>
                <a:off x="5141920" y="5482760"/>
                <a:ext cx="279000" cy="179280"/>
              </p14:xfrm>
            </p:contentPart>
          </mc:Choice>
          <mc:Fallback xmlns="">
            <p:pic>
              <p:nvPicPr>
                <p:cNvPr id="495" name="Freihand 494">
                  <a:extLst>
                    <a:ext uri="{FF2B5EF4-FFF2-40B4-BE49-F238E27FC236}">
                      <a16:creationId xmlns:a16="http://schemas.microsoft.com/office/drawing/2014/main" id="{E6BB420C-C0A1-AE05-2D88-2B849707B336}"/>
                    </a:ext>
                  </a:extLst>
                </p:cNvPr>
                <p:cNvPicPr/>
                <p:nvPr/>
              </p:nvPicPr>
              <p:blipFill>
                <a:blip r:embed="rId795"/>
                <a:stretch>
                  <a:fillRect/>
                </a:stretch>
              </p:blipFill>
              <p:spPr>
                <a:xfrm>
                  <a:off x="5135800" y="5476640"/>
                  <a:ext cx="291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96" name="Freihand 495">
                  <a:extLst>
                    <a:ext uri="{FF2B5EF4-FFF2-40B4-BE49-F238E27FC236}">
                      <a16:creationId xmlns:a16="http://schemas.microsoft.com/office/drawing/2014/main" id="{9FB0E3AE-9A5A-430B-14A6-E2C0D82CF553}"/>
                    </a:ext>
                  </a:extLst>
                </p14:cNvPr>
                <p14:cNvContentPartPr/>
                <p14:nvPr/>
              </p14:nvContentPartPr>
              <p14:xfrm>
                <a:off x="5180800" y="5563760"/>
                <a:ext cx="140400" cy="121320"/>
              </p14:xfrm>
            </p:contentPart>
          </mc:Choice>
          <mc:Fallback xmlns="">
            <p:pic>
              <p:nvPicPr>
                <p:cNvPr id="496" name="Freihand 495">
                  <a:extLst>
                    <a:ext uri="{FF2B5EF4-FFF2-40B4-BE49-F238E27FC236}">
                      <a16:creationId xmlns:a16="http://schemas.microsoft.com/office/drawing/2014/main" id="{9FB0E3AE-9A5A-430B-14A6-E2C0D82CF553}"/>
                    </a:ext>
                  </a:extLst>
                </p:cNvPr>
                <p:cNvPicPr/>
                <p:nvPr/>
              </p:nvPicPr>
              <p:blipFill>
                <a:blip r:embed="rId797"/>
                <a:stretch>
                  <a:fillRect/>
                </a:stretch>
              </p:blipFill>
              <p:spPr>
                <a:xfrm>
                  <a:off x="5174680" y="5557640"/>
                  <a:ext cx="15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98" name="Freihand 497">
                  <a:extLst>
                    <a:ext uri="{FF2B5EF4-FFF2-40B4-BE49-F238E27FC236}">
                      <a16:creationId xmlns:a16="http://schemas.microsoft.com/office/drawing/2014/main" id="{A7A3606F-F441-8AD4-86A3-9DA9E1B9EA83}"/>
                    </a:ext>
                  </a:extLst>
                </p14:cNvPr>
                <p14:cNvContentPartPr/>
                <p14:nvPr/>
              </p14:nvContentPartPr>
              <p14:xfrm>
                <a:off x="7097440" y="6314000"/>
                <a:ext cx="34920" cy="231840"/>
              </p14:xfrm>
            </p:contentPart>
          </mc:Choice>
          <mc:Fallback xmlns="">
            <p:pic>
              <p:nvPicPr>
                <p:cNvPr id="498" name="Freihand 497">
                  <a:extLst>
                    <a:ext uri="{FF2B5EF4-FFF2-40B4-BE49-F238E27FC236}">
                      <a16:creationId xmlns:a16="http://schemas.microsoft.com/office/drawing/2014/main" id="{A7A3606F-F441-8AD4-86A3-9DA9E1B9EA83}"/>
                    </a:ext>
                  </a:extLst>
                </p:cNvPr>
                <p:cNvPicPr/>
                <p:nvPr/>
              </p:nvPicPr>
              <p:blipFill>
                <a:blip r:embed="rId799"/>
                <a:stretch>
                  <a:fillRect/>
                </a:stretch>
              </p:blipFill>
              <p:spPr>
                <a:xfrm>
                  <a:off x="7091320" y="6307880"/>
                  <a:ext cx="471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99" name="Freihand 498">
                  <a:extLst>
                    <a:ext uri="{FF2B5EF4-FFF2-40B4-BE49-F238E27FC236}">
                      <a16:creationId xmlns:a16="http://schemas.microsoft.com/office/drawing/2014/main" id="{0E512B6B-BFCD-985B-CB6D-3D7C4D9EF2B6}"/>
                    </a:ext>
                  </a:extLst>
                </p14:cNvPr>
                <p14:cNvContentPartPr/>
                <p14:nvPr/>
              </p14:nvContentPartPr>
              <p14:xfrm>
                <a:off x="6990160" y="6577880"/>
                <a:ext cx="74160" cy="169200"/>
              </p14:xfrm>
            </p:contentPart>
          </mc:Choice>
          <mc:Fallback xmlns="">
            <p:pic>
              <p:nvPicPr>
                <p:cNvPr id="499" name="Freihand 498">
                  <a:extLst>
                    <a:ext uri="{FF2B5EF4-FFF2-40B4-BE49-F238E27FC236}">
                      <a16:creationId xmlns:a16="http://schemas.microsoft.com/office/drawing/2014/main" id="{0E512B6B-BFCD-985B-CB6D-3D7C4D9EF2B6}"/>
                    </a:ext>
                  </a:extLst>
                </p:cNvPr>
                <p:cNvPicPr/>
                <p:nvPr/>
              </p:nvPicPr>
              <p:blipFill>
                <a:blip r:embed="rId801"/>
                <a:stretch>
                  <a:fillRect/>
                </a:stretch>
              </p:blipFill>
              <p:spPr>
                <a:xfrm>
                  <a:off x="6984040" y="6571760"/>
                  <a:ext cx="86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0" name="Freihand 499">
                  <a:extLst>
                    <a:ext uri="{FF2B5EF4-FFF2-40B4-BE49-F238E27FC236}">
                      <a16:creationId xmlns:a16="http://schemas.microsoft.com/office/drawing/2014/main" id="{C54EBB7F-02B8-35F9-D98F-E5DDE8B59316}"/>
                    </a:ext>
                  </a:extLst>
                </p14:cNvPr>
                <p14:cNvContentPartPr/>
                <p14:nvPr/>
              </p14:nvContentPartPr>
              <p14:xfrm>
                <a:off x="7131280" y="6579320"/>
                <a:ext cx="68400" cy="142920"/>
              </p14:xfrm>
            </p:contentPart>
          </mc:Choice>
          <mc:Fallback xmlns="">
            <p:pic>
              <p:nvPicPr>
                <p:cNvPr id="500" name="Freihand 499">
                  <a:extLst>
                    <a:ext uri="{FF2B5EF4-FFF2-40B4-BE49-F238E27FC236}">
                      <a16:creationId xmlns:a16="http://schemas.microsoft.com/office/drawing/2014/main" id="{C54EBB7F-02B8-35F9-D98F-E5DDE8B59316}"/>
                    </a:ext>
                  </a:extLst>
                </p:cNvPr>
                <p:cNvPicPr/>
                <p:nvPr/>
              </p:nvPicPr>
              <p:blipFill>
                <a:blip r:embed="rId803"/>
                <a:stretch>
                  <a:fillRect/>
                </a:stretch>
              </p:blipFill>
              <p:spPr>
                <a:xfrm>
                  <a:off x="7125160" y="6573200"/>
                  <a:ext cx="80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1" name="Freihand 500">
                  <a:extLst>
                    <a:ext uri="{FF2B5EF4-FFF2-40B4-BE49-F238E27FC236}">
                      <a16:creationId xmlns:a16="http://schemas.microsoft.com/office/drawing/2014/main" id="{4805F698-B00D-E6EE-D531-C617786A1A7E}"/>
                    </a:ext>
                  </a:extLst>
                </p14:cNvPr>
                <p14:cNvContentPartPr/>
                <p14:nvPr/>
              </p14:nvContentPartPr>
              <p14:xfrm>
                <a:off x="7255120" y="6701360"/>
                <a:ext cx="360" cy="360"/>
              </p14:xfrm>
            </p:contentPart>
          </mc:Choice>
          <mc:Fallback xmlns="">
            <p:pic>
              <p:nvPicPr>
                <p:cNvPr id="501" name="Freihand 500">
                  <a:extLst>
                    <a:ext uri="{FF2B5EF4-FFF2-40B4-BE49-F238E27FC236}">
                      <a16:creationId xmlns:a16="http://schemas.microsoft.com/office/drawing/2014/main" id="{4805F698-B00D-E6EE-D531-C617786A1A7E}"/>
                    </a:ext>
                  </a:extLst>
                </p:cNvPr>
                <p:cNvPicPr/>
                <p:nvPr/>
              </p:nvPicPr>
              <p:blipFill>
                <a:blip r:embed="rId805"/>
                <a:stretch>
                  <a:fillRect/>
                </a:stretch>
              </p:blipFill>
              <p:spPr>
                <a:xfrm>
                  <a:off x="7249000" y="66952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02" name="Freihand 501">
                  <a:extLst>
                    <a:ext uri="{FF2B5EF4-FFF2-40B4-BE49-F238E27FC236}">
                      <a16:creationId xmlns:a16="http://schemas.microsoft.com/office/drawing/2014/main" id="{14F711D0-EA65-F7E2-7A96-49D468269A53}"/>
                    </a:ext>
                  </a:extLst>
                </p14:cNvPr>
                <p14:cNvContentPartPr/>
                <p14:nvPr/>
              </p14:nvContentPartPr>
              <p14:xfrm>
                <a:off x="7289680" y="6613520"/>
                <a:ext cx="58680" cy="109800"/>
              </p14:xfrm>
            </p:contentPart>
          </mc:Choice>
          <mc:Fallback xmlns="">
            <p:pic>
              <p:nvPicPr>
                <p:cNvPr id="502" name="Freihand 501">
                  <a:extLst>
                    <a:ext uri="{FF2B5EF4-FFF2-40B4-BE49-F238E27FC236}">
                      <a16:creationId xmlns:a16="http://schemas.microsoft.com/office/drawing/2014/main" id="{14F711D0-EA65-F7E2-7A96-49D468269A53}"/>
                    </a:ext>
                  </a:extLst>
                </p:cNvPr>
                <p:cNvPicPr/>
                <p:nvPr/>
              </p:nvPicPr>
              <p:blipFill>
                <a:blip r:embed="rId807"/>
                <a:stretch>
                  <a:fillRect/>
                </a:stretch>
              </p:blipFill>
              <p:spPr>
                <a:xfrm>
                  <a:off x="7283560" y="6607400"/>
                  <a:ext cx="70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03" name="Freihand 502">
                  <a:extLst>
                    <a:ext uri="{FF2B5EF4-FFF2-40B4-BE49-F238E27FC236}">
                      <a16:creationId xmlns:a16="http://schemas.microsoft.com/office/drawing/2014/main" id="{176491B7-BB4E-6A85-8633-498D7EFE0685}"/>
                    </a:ext>
                  </a:extLst>
                </p14:cNvPr>
                <p14:cNvContentPartPr/>
                <p14:nvPr/>
              </p14:nvContentPartPr>
              <p14:xfrm>
                <a:off x="7382560" y="6595520"/>
                <a:ext cx="77040" cy="137520"/>
              </p14:xfrm>
            </p:contentPart>
          </mc:Choice>
          <mc:Fallback xmlns="">
            <p:pic>
              <p:nvPicPr>
                <p:cNvPr id="503" name="Freihand 502">
                  <a:extLst>
                    <a:ext uri="{FF2B5EF4-FFF2-40B4-BE49-F238E27FC236}">
                      <a16:creationId xmlns:a16="http://schemas.microsoft.com/office/drawing/2014/main" id="{176491B7-BB4E-6A85-8633-498D7EFE0685}"/>
                    </a:ext>
                  </a:extLst>
                </p:cNvPr>
                <p:cNvPicPr/>
                <p:nvPr/>
              </p:nvPicPr>
              <p:blipFill>
                <a:blip r:embed="rId809"/>
                <a:stretch>
                  <a:fillRect/>
                </a:stretch>
              </p:blipFill>
              <p:spPr>
                <a:xfrm>
                  <a:off x="7376440" y="6589400"/>
                  <a:ext cx="8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04" name="Freihand 503">
                  <a:extLst>
                    <a:ext uri="{FF2B5EF4-FFF2-40B4-BE49-F238E27FC236}">
                      <a16:creationId xmlns:a16="http://schemas.microsoft.com/office/drawing/2014/main" id="{4C38B22C-6690-8ED4-1AD5-346195754527}"/>
                    </a:ext>
                  </a:extLst>
                </p14:cNvPr>
                <p14:cNvContentPartPr/>
                <p14:nvPr/>
              </p14:nvContentPartPr>
              <p14:xfrm>
                <a:off x="7465720" y="6540080"/>
                <a:ext cx="113760" cy="202320"/>
              </p14:xfrm>
            </p:contentPart>
          </mc:Choice>
          <mc:Fallback xmlns="">
            <p:pic>
              <p:nvPicPr>
                <p:cNvPr id="504" name="Freihand 503">
                  <a:extLst>
                    <a:ext uri="{FF2B5EF4-FFF2-40B4-BE49-F238E27FC236}">
                      <a16:creationId xmlns:a16="http://schemas.microsoft.com/office/drawing/2014/main" id="{4C38B22C-6690-8ED4-1AD5-346195754527}"/>
                    </a:ext>
                  </a:extLst>
                </p:cNvPr>
                <p:cNvPicPr/>
                <p:nvPr/>
              </p:nvPicPr>
              <p:blipFill>
                <a:blip r:embed="rId811"/>
                <a:stretch>
                  <a:fillRect/>
                </a:stretch>
              </p:blipFill>
              <p:spPr>
                <a:xfrm>
                  <a:off x="7459600" y="6533960"/>
                  <a:ext cx="126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06" name="Freihand 505">
                  <a:extLst>
                    <a:ext uri="{FF2B5EF4-FFF2-40B4-BE49-F238E27FC236}">
                      <a16:creationId xmlns:a16="http://schemas.microsoft.com/office/drawing/2014/main" id="{E2258629-925B-21EE-98F0-277C0CDCAFEF}"/>
                    </a:ext>
                  </a:extLst>
                </p14:cNvPr>
                <p14:cNvContentPartPr/>
                <p14:nvPr/>
              </p14:nvContentPartPr>
              <p14:xfrm>
                <a:off x="7707280" y="6512000"/>
                <a:ext cx="96840" cy="195120"/>
              </p14:xfrm>
            </p:contentPart>
          </mc:Choice>
          <mc:Fallback xmlns="">
            <p:pic>
              <p:nvPicPr>
                <p:cNvPr id="506" name="Freihand 505">
                  <a:extLst>
                    <a:ext uri="{FF2B5EF4-FFF2-40B4-BE49-F238E27FC236}">
                      <a16:creationId xmlns:a16="http://schemas.microsoft.com/office/drawing/2014/main" id="{E2258629-925B-21EE-98F0-277C0CDCAFEF}"/>
                    </a:ext>
                  </a:extLst>
                </p:cNvPr>
                <p:cNvPicPr/>
                <p:nvPr/>
              </p:nvPicPr>
              <p:blipFill>
                <a:blip r:embed="rId813"/>
                <a:stretch>
                  <a:fillRect/>
                </a:stretch>
              </p:blipFill>
              <p:spPr>
                <a:xfrm>
                  <a:off x="7701160" y="6505880"/>
                  <a:ext cx="109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07" name="Freihand 506">
                  <a:extLst>
                    <a:ext uri="{FF2B5EF4-FFF2-40B4-BE49-F238E27FC236}">
                      <a16:creationId xmlns:a16="http://schemas.microsoft.com/office/drawing/2014/main" id="{93005D1F-EDF7-BC3E-FBB6-EF4C059DEE25}"/>
                    </a:ext>
                  </a:extLst>
                </p14:cNvPr>
                <p14:cNvContentPartPr/>
                <p14:nvPr/>
              </p14:nvContentPartPr>
              <p14:xfrm>
                <a:off x="7859920" y="6623240"/>
                <a:ext cx="128880" cy="99360"/>
              </p14:xfrm>
            </p:contentPart>
          </mc:Choice>
          <mc:Fallback xmlns="">
            <p:pic>
              <p:nvPicPr>
                <p:cNvPr id="507" name="Freihand 506">
                  <a:extLst>
                    <a:ext uri="{FF2B5EF4-FFF2-40B4-BE49-F238E27FC236}">
                      <a16:creationId xmlns:a16="http://schemas.microsoft.com/office/drawing/2014/main" id="{93005D1F-EDF7-BC3E-FBB6-EF4C059DEE25}"/>
                    </a:ext>
                  </a:extLst>
                </p:cNvPr>
                <p:cNvPicPr/>
                <p:nvPr/>
              </p:nvPicPr>
              <p:blipFill>
                <a:blip r:embed="rId815"/>
                <a:stretch>
                  <a:fillRect/>
                </a:stretch>
              </p:blipFill>
              <p:spPr>
                <a:xfrm>
                  <a:off x="7853800" y="6617120"/>
                  <a:ext cx="141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08" name="Freihand 507">
                  <a:extLst>
                    <a:ext uri="{FF2B5EF4-FFF2-40B4-BE49-F238E27FC236}">
                      <a16:creationId xmlns:a16="http://schemas.microsoft.com/office/drawing/2014/main" id="{EFF32B23-16F3-CC7E-1EC7-ABB58852F426}"/>
                    </a:ext>
                  </a:extLst>
                </p14:cNvPr>
                <p14:cNvContentPartPr/>
                <p14:nvPr/>
              </p14:nvContentPartPr>
              <p14:xfrm>
                <a:off x="8025880" y="6464840"/>
                <a:ext cx="200880" cy="266760"/>
              </p14:xfrm>
            </p:contentPart>
          </mc:Choice>
          <mc:Fallback xmlns="">
            <p:pic>
              <p:nvPicPr>
                <p:cNvPr id="508" name="Freihand 507">
                  <a:extLst>
                    <a:ext uri="{FF2B5EF4-FFF2-40B4-BE49-F238E27FC236}">
                      <a16:creationId xmlns:a16="http://schemas.microsoft.com/office/drawing/2014/main" id="{EFF32B23-16F3-CC7E-1EC7-ABB58852F426}"/>
                    </a:ext>
                  </a:extLst>
                </p:cNvPr>
                <p:cNvPicPr/>
                <p:nvPr/>
              </p:nvPicPr>
              <p:blipFill>
                <a:blip r:embed="rId817"/>
                <a:stretch>
                  <a:fillRect/>
                </a:stretch>
              </p:blipFill>
              <p:spPr>
                <a:xfrm>
                  <a:off x="8019760" y="6458720"/>
                  <a:ext cx="2131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2" name="Freihand 511">
                  <a:extLst>
                    <a:ext uri="{FF2B5EF4-FFF2-40B4-BE49-F238E27FC236}">
                      <a16:creationId xmlns:a16="http://schemas.microsoft.com/office/drawing/2014/main" id="{E4877FBD-5B45-446E-93A8-CE3E6B08ED9E}"/>
                    </a:ext>
                  </a:extLst>
                </p14:cNvPr>
                <p14:cNvContentPartPr/>
                <p14:nvPr/>
              </p14:nvContentPartPr>
              <p14:xfrm>
                <a:off x="6950560" y="5789480"/>
                <a:ext cx="108720" cy="331920"/>
              </p14:xfrm>
            </p:contentPart>
          </mc:Choice>
          <mc:Fallback xmlns="">
            <p:pic>
              <p:nvPicPr>
                <p:cNvPr id="512" name="Freihand 511">
                  <a:extLst>
                    <a:ext uri="{FF2B5EF4-FFF2-40B4-BE49-F238E27FC236}">
                      <a16:creationId xmlns:a16="http://schemas.microsoft.com/office/drawing/2014/main" id="{E4877FBD-5B45-446E-93A8-CE3E6B08ED9E}"/>
                    </a:ext>
                  </a:extLst>
                </p:cNvPr>
                <p:cNvPicPr/>
                <p:nvPr/>
              </p:nvPicPr>
              <p:blipFill>
                <a:blip r:embed="rId819"/>
                <a:stretch>
                  <a:fillRect/>
                </a:stretch>
              </p:blipFill>
              <p:spPr>
                <a:xfrm>
                  <a:off x="6944440" y="5783360"/>
                  <a:ext cx="1209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3" name="Freihand 512">
                  <a:extLst>
                    <a:ext uri="{FF2B5EF4-FFF2-40B4-BE49-F238E27FC236}">
                      <a16:creationId xmlns:a16="http://schemas.microsoft.com/office/drawing/2014/main" id="{27E33BB0-1FF9-44FC-7BB2-85965E45ED51}"/>
                    </a:ext>
                  </a:extLst>
                </p14:cNvPr>
                <p14:cNvContentPartPr/>
                <p14:nvPr/>
              </p14:nvContentPartPr>
              <p14:xfrm>
                <a:off x="6880720" y="6033920"/>
                <a:ext cx="180000" cy="182520"/>
              </p14:xfrm>
            </p:contentPart>
          </mc:Choice>
          <mc:Fallback xmlns="">
            <p:pic>
              <p:nvPicPr>
                <p:cNvPr id="513" name="Freihand 512">
                  <a:extLst>
                    <a:ext uri="{FF2B5EF4-FFF2-40B4-BE49-F238E27FC236}">
                      <a16:creationId xmlns:a16="http://schemas.microsoft.com/office/drawing/2014/main" id="{27E33BB0-1FF9-44FC-7BB2-85965E45ED51}"/>
                    </a:ext>
                  </a:extLst>
                </p:cNvPr>
                <p:cNvPicPr/>
                <p:nvPr/>
              </p:nvPicPr>
              <p:blipFill>
                <a:blip r:embed="rId821"/>
                <a:stretch>
                  <a:fillRect/>
                </a:stretch>
              </p:blipFill>
              <p:spPr>
                <a:xfrm>
                  <a:off x="6874600" y="6027800"/>
                  <a:ext cx="192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14" name="Freihand 513">
                  <a:extLst>
                    <a:ext uri="{FF2B5EF4-FFF2-40B4-BE49-F238E27FC236}">
                      <a16:creationId xmlns:a16="http://schemas.microsoft.com/office/drawing/2014/main" id="{84BC68A6-C771-CCE0-CD31-258DBE65C736}"/>
                    </a:ext>
                  </a:extLst>
                </p14:cNvPr>
                <p14:cNvContentPartPr/>
                <p14:nvPr/>
              </p14:nvContentPartPr>
              <p14:xfrm>
                <a:off x="7066480" y="5627480"/>
                <a:ext cx="263880" cy="202680"/>
              </p14:xfrm>
            </p:contentPart>
          </mc:Choice>
          <mc:Fallback xmlns="">
            <p:pic>
              <p:nvPicPr>
                <p:cNvPr id="514" name="Freihand 513">
                  <a:extLst>
                    <a:ext uri="{FF2B5EF4-FFF2-40B4-BE49-F238E27FC236}">
                      <a16:creationId xmlns:a16="http://schemas.microsoft.com/office/drawing/2014/main" id="{84BC68A6-C771-CCE0-CD31-258DBE65C736}"/>
                    </a:ext>
                  </a:extLst>
                </p:cNvPr>
                <p:cNvPicPr/>
                <p:nvPr/>
              </p:nvPicPr>
              <p:blipFill>
                <a:blip r:embed="rId823"/>
                <a:stretch>
                  <a:fillRect/>
                </a:stretch>
              </p:blipFill>
              <p:spPr>
                <a:xfrm>
                  <a:off x="7060360" y="5621360"/>
                  <a:ext cx="276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15" name="Freihand 514">
                  <a:extLst>
                    <a:ext uri="{FF2B5EF4-FFF2-40B4-BE49-F238E27FC236}">
                      <a16:creationId xmlns:a16="http://schemas.microsoft.com/office/drawing/2014/main" id="{EF726783-038F-4337-6940-BBB6C74B699C}"/>
                    </a:ext>
                  </a:extLst>
                </p14:cNvPr>
                <p14:cNvContentPartPr/>
                <p14:nvPr/>
              </p14:nvContentPartPr>
              <p14:xfrm>
                <a:off x="7256560" y="5560520"/>
                <a:ext cx="360" cy="360"/>
              </p14:xfrm>
            </p:contentPart>
          </mc:Choice>
          <mc:Fallback xmlns="">
            <p:pic>
              <p:nvPicPr>
                <p:cNvPr id="515" name="Freihand 514">
                  <a:extLst>
                    <a:ext uri="{FF2B5EF4-FFF2-40B4-BE49-F238E27FC236}">
                      <a16:creationId xmlns:a16="http://schemas.microsoft.com/office/drawing/2014/main" id="{EF726783-038F-4337-6940-BBB6C74B699C}"/>
                    </a:ext>
                  </a:extLst>
                </p:cNvPr>
                <p:cNvPicPr/>
                <p:nvPr/>
              </p:nvPicPr>
              <p:blipFill>
                <a:blip r:embed="rId805"/>
                <a:stretch>
                  <a:fillRect/>
                </a:stretch>
              </p:blipFill>
              <p:spPr>
                <a:xfrm>
                  <a:off x="7250440" y="55544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6" name="Freihand 515">
                  <a:extLst>
                    <a:ext uri="{FF2B5EF4-FFF2-40B4-BE49-F238E27FC236}">
                      <a16:creationId xmlns:a16="http://schemas.microsoft.com/office/drawing/2014/main" id="{9771AB6C-2E0E-A6A0-0F36-BF644B9E599A}"/>
                    </a:ext>
                  </a:extLst>
                </p14:cNvPr>
                <p14:cNvContentPartPr/>
                <p14:nvPr/>
              </p14:nvContentPartPr>
              <p14:xfrm>
                <a:off x="7372120" y="5453960"/>
                <a:ext cx="167040" cy="301320"/>
              </p14:xfrm>
            </p:contentPart>
          </mc:Choice>
          <mc:Fallback xmlns="">
            <p:pic>
              <p:nvPicPr>
                <p:cNvPr id="516" name="Freihand 515">
                  <a:extLst>
                    <a:ext uri="{FF2B5EF4-FFF2-40B4-BE49-F238E27FC236}">
                      <a16:creationId xmlns:a16="http://schemas.microsoft.com/office/drawing/2014/main" id="{9771AB6C-2E0E-A6A0-0F36-BF644B9E599A}"/>
                    </a:ext>
                  </a:extLst>
                </p:cNvPr>
                <p:cNvPicPr/>
                <p:nvPr/>
              </p:nvPicPr>
              <p:blipFill>
                <a:blip r:embed="rId826"/>
                <a:stretch>
                  <a:fillRect/>
                </a:stretch>
              </p:blipFill>
              <p:spPr>
                <a:xfrm>
                  <a:off x="7366000" y="5447840"/>
                  <a:ext cx="1792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17" name="Freihand 516">
                  <a:extLst>
                    <a:ext uri="{FF2B5EF4-FFF2-40B4-BE49-F238E27FC236}">
                      <a16:creationId xmlns:a16="http://schemas.microsoft.com/office/drawing/2014/main" id="{D29C4751-C893-8E5A-4171-B9E5EE8487BF}"/>
                    </a:ext>
                  </a:extLst>
                </p14:cNvPr>
                <p14:cNvContentPartPr/>
                <p14:nvPr/>
              </p14:nvContentPartPr>
              <p14:xfrm>
                <a:off x="7600720" y="5504360"/>
                <a:ext cx="98640" cy="166680"/>
              </p14:xfrm>
            </p:contentPart>
          </mc:Choice>
          <mc:Fallback xmlns="">
            <p:pic>
              <p:nvPicPr>
                <p:cNvPr id="517" name="Freihand 516">
                  <a:extLst>
                    <a:ext uri="{FF2B5EF4-FFF2-40B4-BE49-F238E27FC236}">
                      <a16:creationId xmlns:a16="http://schemas.microsoft.com/office/drawing/2014/main" id="{D29C4751-C893-8E5A-4171-B9E5EE8487BF}"/>
                    </a:ext>
                  </a:extLst>
                </p:cNvPr>
                <p:cNvPicPr/>
                <p:nvPr/>
              </p:nvPicPr>
              <p:blipFill>
                <a:blip r:embed="rId828"/>
                <a:stretch>
                  <a:fillRect/>
                </a:stretch>
              </p:blipFill>
              <p:spPr>
                <a:xfrm>
                  <a:off x="7594600" y="5498240"/>
                  <a:ext cx="110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8" name="Freihand 517">
                  <a:extLst>
                    <a:ext uri="{FF2B5EF4-FFF2-40B4-BE49-F238E27FC236}">
                      <a16:creationId xmlns:a16="http://schemas.microsoft.com/office/drawing/2014/main" id="{D91F2FCD-C728-2B84-14B1-37FEC288C287}"/>
                    </a:ext>
                  </a:extLst>
                </p14:cNvPr>
                <p14:cNvContentPartPr/>
                <p14:nvPr/>
              </p14:nvContentPartPr>
              <p14:xfrm>
                <a:off x="7774960" y="5343080"/>
                <a:ext cx="210960" cy="306360"/>
              </p14:xfrm>
            </p:contentPart>
          </mc:Choice>
          <mc:Fallback xmlns="">
            <p:pic>
              <p:nvPicPr>
                <p:cNvPr id="518" name="Freihand 517">
                  <a:extLst>
                    <a:ext uri="{FF2B5EF4-FFF2-40B4-BE49-F238E27FC236}">
                      <a16:creationId xmlns:a16="http://schemas.microsoft.com/office/drawing/2014/main" id="{D91F2FCD-C728-2B84-14B1-37FEC288C287}"/>
                    </a:ext>
                  </a:extLst>
                </p:cNvPr>
                <p:cNvPicPr/>
                <p:nvPr/>
              </p:nvPicPr>
              <p:blipFill>
                <a:blip r:embed="rId830"/>
                <a:stretch>
                  <a:fillRect/>
                </a:stretch>
              </p:blipFill>
              <p:spPr>
                <a:xfrm>
                  <a:off x="7768840" y="5336960"/>
                  <a:ext cx="2232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19" name="Freihand 518">
                  <a:extLst>
                    <a:ext uri="{FF2B5EF4-FFF2-40B4-BE49-F238E27FC236}">
                      <a16:creationId xmlns:a16="http://schemas.microsoft.com/office/drawing/2014/main" id="{7D29F1AE-E752-9839-DB1D-FCA5A128662C}"/>
                    </a:ext>
                  </a:extLst>
                </p14:cNvPr>
                <p14:cNvContentPartPr/>
                <p14:nvPr/>
              </p14:nvContentPartPr>
              <p14:xfrm>
                <a:off x="7951360" y="5240840"/>
                <a:ext cx="480960" cy="360720"/>
              </p14:xfrm>
            </p:contentPart>
          </mc:Choice>
          <mc:Fallback xmlns="">
            <p:pic>
              <p:nvPicPr>
                <p:cNvPr id="519" name="Freihand 518">
                  <a:extLst>
                    <a:ext uri="{FF2B5EF4-FFF2-40B4-BE49-F238E27FC236}">
                      <a16:creationId xmlns:a16="http://schemas.microsoft.com/office/drawing/2014/main" id="{7D29F1AE-E752-9839-DB1D-FCA5A128662C}"/>
                    </a:ext>
                  </a:extLst>
                </p:cNvPr>
                <p:cNvPicPr/>
                <p:nvPr/>
              </p:nvPicPr>
              <p:blipFill>
                <a:blip r:embed="rId832"/>
                <a:stretch>
                  <a:fillRect/>
                </a:stretch>
              </p:blipFill>
              <p:spPr>
                <a:xfrm>
                  <a:off x="7945240" y="5234720"/>
                  <a:ext cx="4932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1" name="Freihand 520">
                  <a:extLst>
                    <a:ext uri="{FF2B5EF4-FFF2-40B4-BE49-F238E27FC236}">
                      <a16:creationId xmlns:a16="http://schemas.microsoft.com/office/drawing/2014/main" id="{8CC728D2-FB75-B4E3-9E8B-1D4AAE74F2E6}"/>
                    </a:ext>
                  </a:extLst>
                </p14:cNvPr>
                <p14:cNvContentPartPr/>
                <p14:nvPr/>
              </p14:nvContentPartPr>
              <p14:xfrm>
                <a:off x="5797480" y="5577440"/>
                <a:ext cx="74880" cy="176400"/>
              </p14:xfrm>
            </p:contentPart>
          </mc:Choice>
          <mc:Fallback xmlns="">
            <p:pic>
              <p:nvPicPr>
                <p:cNvPr id="521" name="Freihand 520">
                  <a:extLst>
                    <a:ext uri="{FF2B5EF4-FFF2-40B4-BE49-F238E27FC236}">
                      <a16:creationId xmlns:a16="http://schemas.microsoft.com/office/drawing/2014/main" id="{8CC728D2-FB75-B4E3-9E8B-1D4AAE74F2E6}"/>
                    </a:ext>
                  </a:extLst>
                </p:cNvPr>
                <p:cNvPicPr/>
                <p:nvPr/>
              </p:nvPicPr>
              <p:blipFill>
                <a:blip r:embed="rId834"/>
                <a:stretch>
                  <a:fillRect/>
                </a:stretch>
              </p:blipFill>
              <p:spPr>
                <a:xfrm>
                  <a:off x="5791360" y="5571320"/>
                  <a:ext cx="87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2" name="Freihand 521">
                  <a:extLst>
                    <a:ext uri="{FF2B5EF4-FFF2-40B4-BE49-F238E27FC236}">
                      <a16:creationId xmlns:a16="http://schemas.microsoft.com/office/drawing/2014/main" id="{B820BC4D-301C-F8B4-DC0A-6341D3951C45}"/>
                    </a:ext>
                  </a:extLst>
                </p14:cNvPr>
                <p14:cNvContentPartPr/>
                <p14:nvPr/>
              </p14:nvContentPartPr>
              <p14:xfrm>
                <a:off x="5784520" y="5654480"/>
                <a:ext cx="158040" cy="118440"/>
              </p14:xfrm>
            </p:contentPart>
          </mc:Choice>
          <mc:Fallback xmlns="">
            <p:pic>
              <p:nvPicPr>
                <p:cNvPr id="522" name="Freihand 521">
                  <a:extLst>
                    <a:ext uri="{FF2B5EF4-FFF2-40B4-BE49-F238E27FC236}">
                      <a16:creationId xmlns:a16="http://schemas.microsoft.com/office/drawing/2014/main" id="{B820BC4D-301C-F8B4-DC0A-6341D3951C45}"/>
                    </a:ext>
                  </a:extLst>
                </p:cNvPr>
                <p:cNvPicPr/>
                <p:nvPr/>
              </p:nvPicPr>
              <p:blipFill>
                <a:blip r:embed="rId836"/>
                <a:stretch>
                  <a:fillRect/>
                </a:stretch>
              </p:blipFill>
              <p:spPr>
                <a:xfrm>
                  <a:off x="5778400" y="5648360"/>
                  <a:ext cx="170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3" name="Freihand 522">
                  <a:extLst>
                    <a:ext uri="{FF2B5EF4-FFF2-40B4-BE49-F238E27FC236}">
                      <a16:creationId xmlns:a16="http://schemas.microsoft.com/office/drawing/2014/main" id="{407025CA-EDF4-BF01-7A48-7B7B9AE73CFC}"/>
                    </a:ext>
                  </a:extLst>
                </p14:cNvPr>
                <p14:cNvContentPartPr/>
                <p14:nvPr/>
              </p14:nvContentPartPr>
              <p14:xfrm>
                <a:off x="5955160" y="5498960"/>
                <a:ext cx="74160" cy="149400"/>
              </p14:xfrm>
            </p:contentPart>
          </mc:Choice>
          <mc:Fallback xmlns="">
            <p:pic>
              <p:nvPicPr>
                <p:cNvPr id="523" name="Freihand 522">
                  <a:extLst>
                    <a:ext uri="{FF2B5EF4-FFF2-40B4-BE49-F238E27FC236}">
                      <a16:creationId xmlns:a16="http://schemas.microsoft.com/office/drawing/2014/main" id="{407025CA-EDF4-BF01-7A48-7B7B9AE73CFC}"/>
                    </a:ext>
                  </a:extLst>
                </p:cNvPr>
                <p:cNvPicPr/>
                <p:nvPr/>
              </p:nvPicPr>
              <p:blipFill>
                <a:blip r:embed="rId838"/>
                <a:stretch>
                  <a:fillRect/>
                </a:stretch>
              </p:blipFill>
              <p:spPr>
                <a:xfrm>
                  <a:off x="5949040" y="5492840"/>
                  <a:ext cx="86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4" name="Freihand 523">
                  <a:extLst>
                    <a:ext uri="{FF2B5EF4-FFF2-40B4-BE49-F238E27FC236}">
                      <a16:creationId xmlns:a16="http://schemas.microsoft.com/office/drawing/2014/main" id="{7B99D779-B662-FE6D-A97D-57B89E43FD2E}"/>
                    </a:ext>
                  </a:extLst>
                </p14:cNvPr>
                <p14:cNvContentPartPr/>
                <p14:nvPr/>
              </p14:nvContentPartPr>
              <p14:xfrm>
                <a:off x="6060640" y="5482760"/>
                <a:ext cx="330840" cy="151920"/>
              </p14:xfrm>
            </p:contentPart>
          </mc:Choice>
          <mc:Fallback xmlns="">
            <p:pic>
              <p:nvPicPr>
                <p:cNvPr id="524" name="Freihand 523">
                  <a:extLst>
                    <a:ext uri="{FF2B5EF4-FFF2-40B4-BE49-F238E27FC236}">
                      <a16:creationId xmlns:a16="http://schemas.microsoft.com/office/drawing/2014/main" id="{7B99D779-B662-FE6D-A97D-57B89E43FD2E}"/>
                    </a:ext>
                  </a:extLst>
                </p:cNvPr>
                <p:cNvPicPr/>
                <p:nvPr/>
              </p:nvPicPr>
              <p:blipFill>
                <a:blip r:embed="rId840"/>
                <a:stretch>
                  <a:fillRect/>
                </a:stretch>
              </p:blipFill>
              <p:spPr>
                <a:xfrm>
                  <a:off x="6054520" y="5476640"/>
                  <a:ext cx="343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5" name="Freihand 524">
                  <a:extLst>
                    <a:ext uri="{FF2B5EF4-FFF2-40B4-BE49-F238E27FC236}">
                      <a16:creationId xmlns:a16="http://schemas.microsoft.com/office/drawing/2014/main" id="{773B01E3-B9D5-C1E4-DEFA-673038A078B0}"/>
                    </a:ext>
                  </a:extLst>
                </p14:cNvPr>
                <p14:cNvContentPartPr/>
                <p14:nvPr/>
              </p14:nvContentPartPr>
              <p14:xfrm>
                <a:off x="6392920" y="5430200"/>
                <a:ext cx="231120" cy="140040"/>
              </p14:xfrm>
            </p:contentPart>
          </mc:Choice>
          <mc:Fallback xmlns="">
            <p:pic>
              <p:nvPicPr>
                <p:cNvPr id="525" name="Freihand 524">
                  <a:extLst>
                    <a:ext uri="{FF2B5EF4-FFF2-40B4-BE49-F238E27FC236}">
                      <a16:creationId xmlns:a16="http://schemas.microsoft.com/office/drawing/2014/main" id="{773B01E3-B9D5-C1E4-DEFA-673038A078B0}"/>
                    </a:ext>
                  </a:extLst>
                </p:cNvPr>
                <p:cNvPicPr/>
                <p:nvPr/>
              </p:nvPicPr>
              <p:blipFill>
                <a:blip r:embed="rId842"/>
                <a:stretch>
                  <a:fillRect/>
                </a:stretch>
              </p:blipFill>
              <p:spPr>
                <a:xfrm>
                  <a:off x="6386800" y="5424080"/>
                  <a:ext cx="243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6" name="Freihand 525">
                  <a:extLst>
                    <a:ext uri="{FF2B5EF4-FFF2-40B4-BE49-F238E27FC236}">
                      <a16:creationId xmlns:a16="http://schemas.microsoft.com/office/drawing/2014/main" id="{D03E3F76-1696-49F1-98E3-C3184C8FD8FF}"/>
                    </a:ext>
                  </a:extLst>
                </p14:cNvPr>
                <p14:cNvContentPartPr/>
                <p14:nvPr/>
              </p14:nvContentPartPr>
              <p14:xfrm>
                <a:off x="6607840" y="5291240"/>
                <a:ext cx="101520" cy="228960"/>
              </p14:xfrm>
            </p:contentPart>
          </mc:Choice>
          <mc:Fallback xmlns="">
            <p:pic>
              <p:nvPicPr>
                <p:cNvPr id="526" name="Freihand 525">
                  <a:extLst>
                    <a:ext uri="{FF2B5EF4-FFF2-40B4-BE49-F238E27FC236}">
                      <a16:creationId xmlns:a16="http://schemas.microsoft.com/office/drawing/2014/main" id="{D03E3F76-1696-49F1-98E3-C3184C8FD8FF}"/>
                    </a:ext>
                  </a:extLst>
                </p:cNvPr>
                <p:cNvPicPr/>
                <p:nvPr/>
              </p:nvPicPr>
              <p:blipFill>
                <a:blip r:embed="rId844"/>
                <a:stretch>
                  <a:fillRect/>
                </a:stretch>
              </p:blipFill>
              <p:spPr>
                <a:xfrm>
                  <a:off x="6601720" y="5285120"/>
                  <a:ext cx="113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7" name="Freihand 526">
                  <a:extLst>
                    <a:ext uri="{FF2B5EF4-FFF2-40B4-BE49-F238E27FC236}">
                      <a16:creationId xmlns:a16="http://schemas.microsoft.com/office/drawing/2014/main" id="{0C68038B-FE00-040B-2F5C-54EF94239844}"/>
                    </a:ext>
                  </a:extLst>
                </p14:cNvPr>
                <p14:cNvContentPartPr/>
                <p14:nvPr/>
              </p14:nvContentPartPr>
              <p14:xfrm>
                <a:off x="6713680" y="5158040"/>
                <a:ext cx="426960" cy="372240"/>
              </p14:xfrm>
            </p:contentPart>
          </mc:Choice>
          <mc:Fallback xmlns="">
            <p:pic>
              <p:nvPicPr>
                <p:cNvPr id="527" name="Freihand 526">
                  <a:extLst>
                    <a:ext uri="{FF2B5EF4-FFF2-40B4-BE49-F238E27FC236}">
                      <a16:creationId xmlns:a16="http://schemas.microsoft.com/office/drawing/2014/main" id="{0C68038B-FE00-040B-2F5C-54EF94239844}"/>
                    </a:ext>
                  </a:extLst>
                </p:cNvPr>
                <p:cNvPicPr/>
                <p:nvPr/>
              </p:nvPicPr>
              <p:blipFill>
                <a:blip r:embed="rId846"/>
                <a:stretch>
                  <a:fillRect/>
                </a:stretch>
              </p:blipFill>
              <p:spPr>
                <a:xfrm>
                  <a:off x="6707560" y="5151920"/>
                  <a:ext cx="439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29" name="Freihand 528">
                  <a:extLst>
                    <a:ext uri="{FF2B5EF4-FFF2-40B4-BE49-F238E27FC236}">
                      <a16:creationId xmlns:a16="http://schemas.microsoft.com/office/drawing/2014/main" id="{666CF585-D46F-CEDE-1066-354E4768FD03}"/>
                    </a:ext>
                  </a:extLst>
                </p14:cNvPr>
                <p14:cNvContentPartPr/>
                <p14:nvPr/>
              </p14:nvContentPartPr>
              <p14:xfrm>
                <a:off x="7403440" y="5970560"/>
                <a:ext cx="19440" cy="165600"/>
              </p14:xfrm>
            </p:contentPart>
          </mc:Choice>
          <mc:Fallback xmlns="">
            <p:pic>
              <p:nvPicPr>
                <p:cNvPr id="529" name="Freihand 528">
                  <a:extLst>
                    <a:ext uri="{FF2B5EF4-FFF2-40B4-BE49-F238E27FC236}">
                      <a16:creationId xmlns:a16="http://schemas.microsoft.com/office/drawing/2014/main" id="{666CF585-D46F-CEDE-1066-354E4768FD03}"/>
                    </a:ext>
                  </a:extLst>
                </p:cNvPr>
                <p:cNvPicPr/>
                <p:nvPr/>
              </p:nvPicPr>
              <p:blipFill>
                <a:blip r:embed="rId848"/>
                <a:stretch>
                  <a:fillRect/>
                </a:stretch>
              </p:blipFill>
              <p:spPr>
                <a:xfrm>
                  <a:off x="7397320" y="5964440"/>
                  <a:ext cx="31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0" name="Freihand 529">
                  <a:extLst>
                    <a:ext uri="{FF2B5EF4-FFF2-40B4-BE49-F238E27FC236}">
                      <a16:creationId xmlns:a16="http://schemas.microsoft.com/office/drawing/2014/main" id="{89EE56DA-7EB0-C854-F7A1-BA0F75F22466}"/>
                    </a:ext>
                  </a:extLst>
                </p14:cNvPr>
                <p14:cNvContentPartPr/>
                <p14:nvPr/>
              </p14:nvContentPartPr>
              <p14:xfrm>
                <a:off x="7394440" y="5884160"/>
                <a:ext cx="143640" cy="104400"/>
              </p14:xfrm>
            </p:contentPart>
          </mc:Choice>
          <mc:Fallback xmlns="">
            <p:pic>
              <p:nvPicPr>
                <p:cNvPr id="530" name="Freihand 529">
                  <a:extLst>
                    <a:ext uri="{FF2B5EF4-FFF2-40B4-BE49-F238E27FC236}">
                      <a16:creationId xmlns:a16="http://schemas.microsoft.com/office/drawing/2014/main" id="{89EE56DA-7EB0-C854-F7A1-BA0F75F22466}"/>
                    </a:ext>
                  </a:extLst>
                </p:cNvPr>
                <p:cNvPicPr/>
                <p:nvPr/>
              </p:nvPicPr>
              <p:blipFill>
                <a:blip r:embed="rId850"/>
                <a:stretch>
                  <a:fillRect/>
                </a:stretch>
              </p:blipFill>
              <p:spPr>
                <a:xfrm>
                  <a:off x="7388320" y="5878040"/>
                  <a:ext cx="15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1" name="Freihand 530">
                  <a:extLst>
                    <a:ext uri="{FF2B5EF4-FFF2-40B4-BE49-F238E27FC236}">
                      <a16:creationId xmlns:a16="http://schemas.microsoft.com/office/drawing/2014/main" id="{7C570206-83B1-910E-67E6-6D5584655A5E}"/>
                    </a:ext>
                  </a:extLst>
                </p14:cNvPr>
                <p14:cNvContentPartPr/>
                <p14:nvPr/>
              </p14:nvContentPartPr>
              <p14:xfrm>
                <a:off x="7416760" y="5953280"/>
                <a:ext cx="124560" cy="60840"/>
              </p14:xfrm>
            </p:contentPart>
          </mc:Choice>
          <mc:Fallback xmlns="">
            <p:pic>
              <p:nvPicPr>
                <p:cNvPr id="531" name="Freihand 530">
                  <a:extLst>
                    <a:ext uri="{FF2B5EF4-FFF2-40B4-BE49-F238E27FC236}">
                      <a16:creationId xmlns:a16="http://schemas.microsoft.com/office/drawing/2014/main" id="{7C570206-83B1-910E-67E6-6D5584655A5E}"/>
                    </a:ext>
                  </a:extLst>
                </p:cNvPr>
                <p:cNvPicPr/>
                <p:nvPr/>
              </p:nvPicPr>
              <p:blipFill>
                <a:blip r:embed="rId852"/>
                <a:stretch>
                  <a:fillRect/>
                </a:stretch>
              </p:blipFill>
              <p:spPr>
                <a:xfrm>
                  <a:off x="7410640" y="5947160"/>
                  <a:ext cx="136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2" name="Freihand 531">
                  <a:extLst>
                    <a:ext uri="{FF2B5EF4-FFF2-40B4-BE49-F238E27FC236}">
                      <a16:creationId xmlns:a16="http://schemas.microsoft.com/office/drawing/2014/main" id="{0C66A090-655E-FCB7-5376-F0D48FEC78FE}"/>
                    </a:ext>
                  </a:extLst>
                </p14:cNvPr>
                <p14:cNvContentPartPr/>
                <p14:nvPr/>
              </p14:nvContentPartPr>
              <p14:xfrm>
                <a:off x="7425400" y="6052280"/>
                <a:ext cx="133560" cy="91800"/>
              </p14:xfrm>
            </p:contentPart>
          </mc:Choice>
          <mc:Fallback xmlns="">
            <p:pic>
              <p:nvPicPr>
                <p:cNvPr id="532" name="Freihand 531">
                  <a:extLst>
                    <a:ext uri="{FF2B5EF4-FFF2-40B4-BE49-F238E27FC236}">
                      <a16:creationId xmlns:a16="http://schemas.microsoft.com/office/drawing/2014/main" id="{0C66A090-655E-FCB7-5376-F0D48FEC78FE}"/>
                    </a:ext>
                  </a:extLst>
                </p:cNvPr>
                <p:cNvPicPr/>
                <p:nvPr/>
              </p:nvPicPr>
              <p:blipFill>
                <a:blip r:embed="rId854"/>
                <a:stretch>
                  <a:fillRect/>
                </a:stretch>
              </p:blipFill>
              <p:spPr>
                <a:xfrm>
                  <a:off x="7419280" y="6046160"/>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3" name="Freihand 532">
                  <a:extLst>
                    <a:ext uri="{FF2B5EF4-FFF2-40B4-BE49-F238E27FC236}">
                      <a16:creationId xmlns:a16="http://schemas.microsoft.com/office/drawing/2014/main" id="{8F7AF24A-AA15-9E71-F44A-42B4D2EE73D0}"/>
                    </a:ext>
                  </a:extLst>
                </p14:cNvPr>
                <p14:cNvContentPartPr/>
                <p14:nvPr/>
              </p14:nvContentPartPr>
              <p14:xfrm>
                <a:off x="7580920" y="5959760"/>
                <a:ext cx="202320" cy="115920"/>
              </p14:xfrm>
            </p:contentPart>
          </mc:Choice>
          <mc:Fallback xmlns="">
            <p:pic>
              <p:nvPicPr>
                <p:cNvPr id="533" name="Freihand 532">
                  <a:extLst>
                    <a:ext uri="{FF2B5EF4-FFF2-40B4-BE49-F238E27FC236}">
                      <a16:creationId xmlns:a16="http://schemas.microsoft.com/office/drawing/2014/main" id="{8F7AF24A-AA15-9E71-F44A-42B4D2EE73D0}"/>
                    </a:ext>
                  </a:extLst>
                </p:cNvPr>
                <p:cNvPicPr/>
                <p:nvPr/>
              </p:nvPicPr>
              <p:blipFill>
                <a:blip r:embed="rId856"/>
                <a:stretch>
                  <a:fillRect/>
                </a:stretch>
              </p:blipFill>
              <p:spPr>
                <a:xfrm>
                  <a:off x="7574800" y="5953640"/>
                  <a:ext cx="214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4" name="Freihand 533">
                  <a:extLst>
                    <a:ext uri="{FF2B5EF4-FFF2-40B4-BE49-F238E27FC236}">
                      <a16:creationId xmlns:a16="http://schemas.microsoft.com/office/drawing/2014/main" id="{23E71398-D56A-A6B7-5772-8C218CED5289}"/>
                    </a:ext>
                  </a:extLst>
                </p14:cNvPr>
                <p14:cNvContentPartPr/>
                <p14:nvPr/>
              </p14:nvContentPartPr>
              <p14:xfrm>
                <a:off x="7704760" y="5815400"/>
                <a:ext cx="4680" cy="15480"/>
              </p14:xfrm>
            </p:contentPart>
          </mc:Choice>
          <mc:Fallback xmlns="">
            <p:pic>
              <p:nvPicPr>
                <p:cNvPr id="534" name="Freihand 533">
                  <a:extLst>
                    <a:ext uri="{FF2B5EF4-FFF2-40B4-BE49-F238E27FC236}">
                      <a16:creationId xmlns:a16="http://schemas.microsoft.com/office/drawing/2014/main" id="{23E71398-D56A-A6B7-5772-8C218CED5289}"/>
                    </a:ext>
                  </a:extLst>
                </p:cNvPr>
                <p:cNvPicPr/>
                <p:nvPr/>
              </p:nvPicPr>
              <p:blipFill>
                <a:blip r:embed="rId858"/>
                <a:stretch>
                  <a:fillRect/>
                </a:stretch>
              </p:blipFill>
              <p:spPr>
                <a:xfrm>
                  <a:off x="7698640" y="5809280"/>
                  <a:ext cx="16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5" name="Freihand 534">
                  <a:extLst>
                    <a:ext uri="{FF2B5EF4-FFF2-40B4-BE49-F238E27FC236}">
                      <a16:creationId xmlns:a16="http://schemas.microsoft.com/office/drawing/2014/main" id="{3DED33F0-C330-95CE-D7B6-FCE3492D0706}"/>
                    </a:ext>
                  </a:extLst>
                </p14:cNvPr>
                <p14:cNvContentPartPr/>
                <p14:nvPr/>
              </p14:nvContentPartPr>
              <p14:xfrm>
                <a:off x="7758760" y="5744480"/>
                <a:ext cx="113040" cy="241200"/>
              </p14:xfrm>
            </p:contentPart>
          </mc:Choice>
          <mc:Fallback xmlns="">
            <p:pic>
              <p:nvPicPr>
                <p:cNvPr id="535" name="Freihand 534">
                  <a:extLst>
                    <a:ext uri="{FF2B5EF4-FFF2-40B4-BE49-F238E27FC236}">
                      <a16:creationId xmlns:a16="http://schemas.microsoft.com/office/drawing/2014/main" id="{3DED33F0-C330-95CE-D7B6-FCE3492D0706}"/>
                    </a:ext>
                  </a:extLst>
                </p:cNvPr>
                <p:cNvPicPr/>
                <p:nvPr/>
              </p:nvPicPr>
              <p:blipFill>
                <a:blip r:embed="rId860"/>
                <a:stretch>
                  <a:fillRect/>
                </a:stretch>
              </p:blipFill>
              <p:spPr>
                <a:xfrm>
                  <a:off x="7752640" y="5738360"/>
                  <a:ext cx="1252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6" name="Freihand 535">
                  <a:extLst>
                    <a:ext uri="{FF2B5EF4-FFF2-40B4-BE49-F238E27FC236}">
                      <a16:creationId xmlns:a16="http://schemas.microsoft.com/office/drawing/2014/main" id="{0E1C7C7F-B5F7-42A6-BA78-6AAE74666F27}"/>
                    </a:ext>
                  </a:extLst>
                </p14:cNvPr>
                <p14:cNvContentPartPr/>
                <p14:nvPr/>
              </p14:nvContentPartPr>
              <p14:xfrm>
                <a:off x="7835440" y="5912960"/>
                <a:ext cx="86760" cy="38880"/>
              </p14:xfrm>
            </p:contentPart>
          </mc:Choice>
          <mc:Fallback xmlns="">
            <p:pic>
              <p:nvPicPr>
                <p:cNvPr id="536" name="Freihand 535">
                  <a:extLst>
                    <a:ext uri="{FF2B5EF4-FFF2-40B4-BE49-F238E27FC236}">
                      <a16:creationId xmlns:a16="http://schemas.microsoft.com/office/drawing/2014/main" id="{0E1C7C7F-B5F7-42A6-BA78-6AAE74666F27}"/>
                    </a:ext>
                  </a:extLst>
                </p:cNvPr>
                <p:cNvPicPr/>
                <p:nvPr/>
              </p:nvPicPr>
              <p:blipFill>
                <a:blip r:embed="rId862"/>
                <a:stretch>
                  <a:fillRect/>
                </a:stretch>
              </p:blipFill>
              <p:spPr>
                <a:xfrm>
                  <a:off x="7829320" y="5906840"/>
                  <a:ext cx="99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7" name="Freihand 536">
                  <a:extLst>
                    <a:ext uri="{FF2B5EF4-FFF2-40B4-BE49-F238E27FC236}">
                      <a16:creationId xmlns:a16="http://schemas.microsoft.com/office/drawing/2014/main" id="{157A0E28-9B8B-A2D4-9AF4-A38CE326CC06}"/>
                    </a:ext>
                  </a:extLst>
                </p14:cNvPr>
                <p14:cNvContentPartPr/>
                <p14:nvPr/>
              </p14:nvContentPartPr>
              <p14:xfrm>
                <a:off x="7916080" y="5680400"/>
                <a:ext cx="418680" cy="267480"/>
              </p14:xfrm>
            </p:contentPart>
          </mc:Choice>
          <mc:Fallback xmlns="">
            <p:pic>
              <p:nvPicPr>
                <p:cNvPr id="537" name="Freihand 536">
                  <a:extLst>
                    <a:ext uri="{FF2B5EF4-FFF2-40B4-BE49-F238E27FC236}">
                      <a16:creationId xmlns:a16="http://schemas.microsoft.com/office/drawing/2014/main" id="{157A0E28-9B8B-A2D4-9AF4-A38CE326CC06}"/>
                    </a:ext>
                  </a:extLst>
                </p:cNvPr>
                <p:cNvPicPr/>
                <p:nvPr/>
              </p:nvPicPr>
              <p:blipFill>
                <a:blip r:embed="rId864"/>
                <a:stretch>
                  <a:fillRect/>
                </a:stretch>
              </p:blipFill>
              <p:spPr>
                <a:xfrm>
                  <a:off x="7909960" y="5674280"/>
                  <a:ext cx="430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8" name="Freihand 537">
                  <a:extLst>
                    <a:ext uri="{FF2B5EF4-FFF2-40B4-BE49-F238E27FC236}">
                      <a16:creationId xmlns:a16="http://schemas.microsoft.com/office/drawing/2014/main" id="{C528E2B9-04C1-B942-A63C-1BE666546878}"/>
                    </a:ext>
                  </a:extLst>
                </p14:cNvPr>
                <p14:cNvContentPartPr/>
                <p14:nvPr/>
              </p14:nvContentPartPr>
              <p14:xfrm>
                <a:off x="8341240" y="5597240"/>
                <a:ext cx="121680" cy="176400"/>
              </p14:xfrm>
            </p:contentPart>
          </mc:Choice>
          <mc:Fallback xmlns="">
            <p:pic>
              <p:nvPicPr>
                <p:cNvPr id="538" name="Freihand 537">
                  <a:extLst>
                    <a:ext uri="{FF2B5EF4-FFF2-40B4-BE49-F238E27FC236}">
                      <a16:creationId xmlns:a16="http://schemas.microsoft.com/office/drawing/2014/main" id="{C528E2B9-04C1-B942-A63C-1BE666546878}"/>
                    </a:ext>
                  </a:extLst>
                </p:cNvPr>
                <p:cNvPicPr/>
                <p:nvPr/>
              </p:nvPicPr>
              <p:blipFill>
                <a:blip r:embed="rId866"/>
                <a:stretch>
                  <a:fillRect/>
                </a:stretch>
              </p:blipFill>
              <p:spPr>
                <a:xfrm>
                  <a:off x="8335120" y="5591120"/>
                  <a:ext cx="133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0" name="Freihand 539">
                  <a:extLst>
                    <a:ext uri="{FF2B5EF4-FFF2-40B4-BE49-F238E27FC236}">
                      <a16:creationId xmlns:a16="http://schemas.microsoft.com/office/drawing/2014/main" id="{E7EB33FC-C074-20BA-45A0-72DC9D7DE4FC}"/>
                    </a:ext>
                  </a:extLst>
                </p14:cNvPr>
                <p14:cNvContentPartPr/>
                <p14:nvPr/>
              </p14:nvContentPartPr>
              <p14:xfrm>
                <a:off x="7844800" y="6083960"/>
                <a:ext cx="189360" cy="169920"/>
              </p14:xfrm>
            </p:contentPart>
          </mc:Choice>
          <mc:Fallback xmlns="">
            <p:pic>
              <p:nvPicPr>
                <p:cNvPr id="540" name="Freihand 539">
                  <a:extLst>
                    <a:ext uri="{FF2B5EF4-FFF2-40B4-BE49-F238E27FC236}">
                      <a16:creationId xmlns:a16="http://schemas.microsoft.com/office/drawing/2014/main" id="{E7EB33FC-C074-20BA-45A0-72DC9D7DE4FC}"/>
                    </a:ext>
                  </a:extLst>
                </p:cNvPr>
                <p:cNvPicPr/>
                <p:nvPr/>
              </p:nvPicPr>
              <p:blipFill>
                <a:blip r:embed="rId868"/>
                <a:stretch>
                  <a:fillRect/>
                </a:stretch>
              </p:blipFill>
              <p:spPr>
                <a:xfrm>
                  <a:off x="7838680" y="6077840"/>
                  <a:ext cx="201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1" name="Freihand 540">
                  <a:extLst>
                    <a:ext uri="{FF2B5EF4-FFF2-40B4-BE49-F238E27FC236}">
                      <a16:creationId xmlns:a16="http://schemas.microsoft.com/office/drawing/2014/main" id="{89BAC70E-23F4-6B23-89E9-327647249922}"/>
                    </a:ext>
                  </a:extLst>
                </p14:cNvPr>
                <p14:cNvContentPartPr/>
                <p14:nvPr/>
              </p14:nvContentPartPr>
              <p14:xfrm>
                <a:off x="8009320" y="5934560"/>
                <a:ext cx="281160" cy="284760"/>
              </p14:xfrm>
            </p:contentPart>
          </mc:Choice>
          <mc:Fallback xmlns="">
            <p:pic>
              <p:nvPicPr>
                <p:cNvPr id="541" name="Freihand 540">
                  <a:extLst>
                    <a:ext uri="{FF2B5EF4-FFF2-40B4-BE49-F238E27FC236}">
                      <a16:creationId xmlns:a16="http://schemas.microsoft.com/office/drawing/2014/main" id="{89BAC70E-23F4-6B23-89E9-327647249922}"/>
                    </a:ext>
                  </a:extLst>
                </p:cNvPr>
                <p:cNvPicPr/>
                <p:nvPr/>
              </p:nvPicPr>
              <p:blipFill>
                <a:blip r:embed="rId870"/>
                <a:stretch>
                  <a:fillRect/>
                </a:stretch>
              </p:blipFill>
              <p:spPr>
                <a:xfrm>
                  <a:off x="8003200" y="5928440"/>
                  <a:ext cx="2934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2" name="Freihand 541">
                  <a:extLst>
                    <a:ext uri="{FF2B5EF4-FFF2-40B4-BE49-F238E27FC236}">
                      <a16:creationId xmlns:a16="http://schemas.microsoft.com/office/drawing/2014/main" id="{33D08797-9BFC-225B-4A96-A1B964CC3B67}"/>
                    </a:ext>
                  </a:extLst>
                </p14:cNvPr>
                <p14:cNvContentPartPr/>
                <p14:nvPr/>
              </p14:nvContentPartPr>
              <p14:xfrm>
                <a:off x="8228560" y="5877680"/>
                <a:ext cx="99000" cy="237600"/>
              </p14:xfrm>
            </p:contentPart>
          </mc:Choice>
          <mc:Fallback xmlns="">
            <p:pic>
              <p:nvPicPr>
                <p:cNvPr id="542" name="Freihand 541">
                  <a:extLst>
                    <a:ext uri="{FF2B5EF4-FFF2-40B4-BE49-F238E27FC236}">
                      <a16:creationId xmlns:a16="http://schemas.microsoft.com/office/drawing/2014/main" id="{33D08797-9BFC-225B-4A96-A1B964CC3B67}"/>
                    </a:ext>
                  </a:extLst>
                </p:cNvPr>
                <p:cNvPicPr/>
                <p:nvPr/>
              </p:nvPicPr>
              <p:blipFill>
                <a:blip r:embed="rId872"/>
                <a:stretch>
                  <a:fillRect/>
                </a:stretch>
              </p:blipFill>
              <p:spPr>
                <a:xfrm>
                  <a:off x="8222440" y="5871560"/>
                  <a:ext cx="111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3" name="Freihand 542">
                  <a:extLst>
                    <a:ext uri="{FF2B5EF4-FFF2-40B4-BE49-F238E27FC236}">
                      <a16:creationId xmlns:a16="http://schemas.microsoft.com/office/drawing/2014/main" id="{4BB60183-DACC-8F57-04A9-71A20A460E8A}"/>
                    </a:ext>
                  </a:extLst>
                </p14:cNvPr>
                <p14:cNvContentPartPr/>
                <p14:nvPr/>
              </p14:nvContentPartPr>
              <p14:xfrm>
                <a:off x="8332960" y="5927720"/>
                <a:ext cx="161280" cy="299520"/>
              </p14:xfrm>
            </p:contentPart>
          </mc:Choice>
          <mc:Fallback xmlns="">
            <p:pic>
              <p:nvPicPr>
                <p:cNvPr id="543" name="Freihand 542">
                  <a:extLst>
                    <a:ext uri="{FF2B5EF4-FFF2-40B4-BE49-F238E27FC236}">
                      <a16:creationId xmlns:a16="http://schemas.microsoft.com/office/drawing/2014/main" id="{4BB60183-DACC-8F57-04A9-71A20A460E8A}"/>
                    </a:ext>
                  </a:extLst>
                </p:cNvPr>
                <p:cNvPicPr/>
                <p:nvPr/>
              </p:nvPicPr>
              <p:blipFill>
                <a:blip r:embed="rId874"/>
                <a:stretch>
                  <a:fillRect/>
                </a:stretch>
              </p:blipFill>
              <p:spPr>
                <a:xfrm>
                  <a:off x="8326840" y="5921600"/>
                  <a:ext cx="1735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5" name="Freihand 544">
                  <a:extLst>
                    <a:ext uri="{FF2B5EF4-FFF2-40B4-BE49-F238E27FC236}">
                      <a16:creationId xmlns:a16="http://schemas.microsoft.com/office/drawing/2014/main" id="{8DD55DBC-271F-EAE7-A956-3744D7699DC9}"/>
                    </a:ext>
                  </a:extLst>
                </p14:cNvPr>
                <p14:cNvContentPartPr/>
                <p14:nvPr/>
              </p14:nvContentPartPr>
              <p14:xfrm>
                <a:off x="4775440" y="6029600"/>
                <a:ext cx="181440" cy="37440"/>
              </p14:xfrm>
            </p:contentPart>
          </mc:Choice>
          <mc:Fallback xmlns="">
            <p:pic>
              <p:nvPicPr>
                <p:cNvPr id="545" name="Freihand 544">
                  <a:extLst>
                    <a:ext uri="{FF2B5EF4-FFF2-40B4-BE49-F238E27FC236}">
                      <a16:creationId xmlns:a16="http://schemas.microsoft.com/office/drawing/2014/main" id="{8DD55DBC-271F-EAE7-A956-3744D7699DC9}"/>
                    </a:ext>
                  </a:extLst>
                </p:cNvPr>
                <p:cNvPicPr/>
                <p:nvPr/>
              </p:nvPicPr>
              <p:blipFill>
                <a:blip r:embed="rId876"/>
                <a:stretch>
                  <a:fillRect/>
                </a:stretch>
              </p:blipFill>
              <p:spPr>
                <a:xfrm>
                  <a:off x="4769320" y="6023480"/>
                  <a:ext cx="193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6" name="Freihand 545">
                  <a:extLst>
                    <a:ext uri="{FF2B5EF4-FFF2-40B4-BE49-F238E27FC236}">
                      <a16:creationId xmlns:a16="http://schemas.microsoft.com/office/drawing/2014/main" id="{64A3B841-663B-63B7-FA28-3B9449BA9D90}"/>
                    </a:ext>
                  </a:extLst>
                </p14:cNvPr>
                <p14:cNvContentPartPr/>
                <p14:nvPr/>
              </p14:nvContentPartPr>
              <p14:xfrm>
                <a:off x="4939600" y="5924480"/>
                <a:ext cx="155160" cy="218520"/>
              </p14:xfrm>
            </p:contentPart>
          </mc:Choice>
          <mc:Fallback xmlns="">
            <p:pic>
              <p:nvPicPr>
                <p:cNvPr id="546" name="Freihand 545">
                  <a:extLst>
                    <a:ext uri="{FF2B5EF4-FFF2-40B4-BE49-F238E27FC236}">
                      <a16:creationId xmlns:a16="http://schemas.microsoft.com/office/drawing/2014/main" id="{64A3B841-663B-63B7-FA28-3B9449BA9D90}"/>
                    </a:ext>
                  </a:extLst>
                </p:cNvPr>
                <p:cNvPicPr/>
                <p:nvPr/>
              </p:nvPicPr>
              <p:blipFill>
                <a:blip r:embed="rId878"/>
                <a:stretch>
                  <a:fillRect/>
                </a:stretch>
              </p:blipFill>
              <p:spPr>
                <a:xfrm>
                  <a:off x="4933480" y="5918360"/>
                  <a:ext cx="167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7" name="Freihand 546">
                  <a:extLst>
                    <a:ext uri="{FF2B5EF4-FFF2-40B4-BE49-F238E27FC236}">
                      <a16:creationId xmlns:a16="http://schemas.microsoft.com/office/drawing/2014/main" id="{631EC950-BF25-7A32-B32D-A05FC932AE2A}"/>
                    </a:ext>
                  </a:extLst>
                </p14:cNvPr>
                <p14:cNvContentPartPr/>
                <p14:nvPr/>
              </p14:nvContentPartPr>
              <p14:xfrm>
                <a:off x="3805600" y="6073520"/>
                <a:ext cx="112680" cy="181440"/>
              </p14:xfrm>
            </p:contentPart>
          </mc:Choice>
          <mc:Fallback xmlns="">
            <p:pic>
              <p:nvPicPr>
                <p:cNvPr id="547" name="Freihand 546">
                  <a:extLst>
                    <a:ext uri="{FF2B5EF4-FFF2-40B4-BE49-F238E27FC236}">
                      <a16:creationId xmlns:a16="http://schemas.microsoft.com/office/drawing/2014/main" id="{631EC950-BF25-7A32-B32D-A05FC932AE2A}"/>
                    </a:ext>
                  </a:extLst>
                </p:cNvPr>
                <p:cNvPicPr/>
                <p:nvPr/>
              </p:nvPicPr>
              <p:blipFill>
                <a:blip r:embed="rId880"/>
                <a:stretch>
                  <a:fillRect/>
                </a:stretch>
              </p:blipFill>
              <p:spPr>
                <a:xfrm>
                  <a:off x="3799480" y="6067400"/>
                  <a:ext cx="124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8" name="Freihand 547">
                  <a:extLst>
                    <a:ext uri="{FF2B5EF4-FFF2-40B4-BE49-F238E27FC236}">
                      <a16:creationId xmlns:a16="http://schemas.microsoft.com/office/drawing/2014/main" id="{430B2142-85ED-34C8-1A7B-5D71641691F5}"/>
                    </a:ext>
                  </a:extLst>
                </p14:cNvPr>
                <p14:cNvContentPartPr/>
                <p14:nvPr/>
              </p14:nvContentPartPr>
              <p14:xfrm>
                <a:off x="3955000" y="5990000"/>
                <a:ext cx="117720" cy="207000"/>
              </p14:xfrm>
            </p:contentPart>
          </mc:Choice>
          <mc:Fallback xmlns="">
            <p:pic>
              <p:nvPicPr>
                <p:cNvPr id="548" name="Freihand 547">
                  <a:extLst>
                    <a:ext uri="{FF2B5EF4-FFF2-40B4-BE49-F238E27FC236}">
                      <a16:creationId xmlns:a16="http://schemas.microsoft.com/office/drawing/2014/main" id="{430B2142-85ED-34C8-1A7B-5D71641691F5}"/>
                    </a:ext>
                  </a:extLst>
                </p:cNvPr>
                <p:cNvPicPr/>
                <p:nvPr/>
              </p:nvPicPr>
              <p:blipFill>
                <a:blip r:embed="rId882"/>
                <a:stretch>
                  <a:fillRect/>
                </a:stretch>
              </p:blipFill>
              <p:spPr>
                <a:xfrm>
                  <a:off x="3948880" y="5983880"/>
                  <a:ext cx="129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9" name="Freihand 548">
                  <a:extLst>
                    <a:ext uri="{FF2B5EF4-FFF2-40B4-BE49-F238E27FC236}">
                      <a16:creationId xmlns:a16="http://schemas.microsoft.com/office/drawing/2014/main" id="{C4ADFB5A-8395-C66E-CF89-66EF5CC066AD}"/>
                    </a:ext>
                  </a:extLst>
                </p14:cNvPr>
                <p14:cNvContentPartPr/>
                <p14:nvPr/>
              </p14:nvContentPartPr>
              <p14:xfrm>
                <a:off x="4113760" y="6002600"/>
                <a:ext cx="173880" cy="173520"/>
              </p14:xfrm>
            </p:contentPart>
          </mc:Choice>
          <mc:Fallback xmlns="">
            <p:pic>
              <p:nvPicPr>
                <p:cNvPr id="549" name="Freihand 548">
                  <a:extLst>
                    <a:ext uri="{FF2B5EF4-FFF2-40B4-BE49-F238E27FC236}">
                      <a16:creationId xmlns:a16="http://schemas.microsoft.com/office/drawing/2014/main" id="{C4ADFB5A-8395-C66E-CF89-66EF5CC066AD}"/>
                    </a:ext>
                  </a:extLst>
                </p:cNvPr>
                <p:cNvPicPr/>
                <p:nvPr/>
              </p:nvPicPr>
              <p:blipFill>
                <a:blip r:embed="rId884"/>
                <a:stretch>
                  <a:fillRect/>
                </a:stretch>
              </p:blipFill>
              <p:spPr>
                <a:xfrm>
                  <a:off x="4107640" y="5996480"/>
                  <a:ext cx="18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0" name="Freihand 549">
                  <a:extLst>
                    <a:ext uri="{FF2B5EF4-FFF2-40B4-BE49-F238E27FC236}">
                      <a16:creationId xmlns:a16="http://schemas.microsoft.com/office/drawing/2014/main" id="{34489EDA-FDF5-412E-3E13-23F5425CDC27}"/>
                    </a:ext>
                  </a:extLst>
                </p14:cNvPr>
                <p14:cNvContentPartPr/>
                <p14:nvPr/>
              </p14:nvContentPartPr>
              <p14:xfrm>
                <a:off x="3798760" y="5935640"/>
                <a:ext cx="68400" cy="12240"/>
              </p14:xfrm>
            </p:contentPart>
          </mc:Choice>
          <mc:Fallback xmlns="">
            <p:pic>
              <p:nvPicPr>
                <p:cNvPr id="550" name="Freihand 549">
                  <a:extLst>
                    <a:ext uri="{FF2B5EF4-FFF2-40B4-BE49-F238E27FC236}">
                      <a16:creationId xmlns:a16="http://schemas.microsoft.com/office/drawing/2014/main" id="{34489EDA-FDF5-412E-3E13-23F5425CDC27}"/>
                    </a:ext>
                  </a:extLst>
                </p:cNvPr>
                <p:cNvPicPr/>
                <p:nvPr/>
              </p:nvPicPr>
              <p:blipFill>
                <a:blip r:embed="rId886"/>
                <a:stretch>
                  <a:fillRect/>
                </a:stretch>
              </p:blipFill>
              <p:spPr>
                <a:xfrm>
                  <a:off x="3792640" y="5929520"/>
                  <a:ext cx="80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3" name="Freihand 552">
                  <a:extLst>
                    <a:ext uri="{FF2B5EF4-FFF2-40B4-BE49-F238E27FC236}">
                      <a16:creationId xmlns:a16="http://schemas.microsoft.com/office/drawing/2014/main" id="{3DE6D690-F98D-2E6E-8B3D-50D4C0C72660}"/>
                    </a:ext>
                  </a:extLst>
                </p14:cNvPr>
                <p14:cNvContentPartPr/>
                <p14:nvPr/>
              </p14:nvContentPartPr>
              <p14:xfrm>
                <a:off x="4367560" y="5830520"/>
                <a:ext cx="319680" cy="264960"/>
              </p14:xfrm>
            </p:contentPart>
          </mc:Choice>
          <mc:Fallback xmlns="">
            <p:pic>
              <p:nvPicPr>
                <p:cNvPr id="553" name="Freihand 552">
                  <a:extLst>
                    <a:ext uri="{FF2B5EF4-FFF2-40B4-BE49-F238E27FC236}">
                      <a16:creationId xmlns:a16="http://schemas.microsoft.com/office/drawing/2014/main" id="{3DE6D690-F98D-2E6E-8B3D-50D4C0C72660}"/>
                    </a:ext>
                  </a:extLst>
                </p:cNvPr>
                <p:cNvPicPr/>
                <p:nvPr/>
              </p:nvPicPr>
              <p:blipFill>
                <a:blip r:embed="rId888"/>
                <a:stretch>
                  <a:fillRect/>
                </a:stretch>
              </p:blipFill>
              <p:spPr>
                <a:xfrm>
                  <a:off x="4361440" y="5824400"/>
                  <a:ext cx="331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4" name="Freihand 553">
                  <a:extLst>
                    <a:ext uri="{FF2B5EF4-FFF2-40B4-BE49-F238E27FC236}">
                      <a16:creationId xmlns:a16="http://schemas.microsoft.com/office/drawing/2014/main" id="{CD0969A0-5463-B18C-A625-BFEFC6861C2A}"/>
                    </a:ext>
                  </a:extLst>
                </p14:cNvPr>
                <p14:cNvContentPartPr/>
                <p14:nvPr/>
              </p14:nvContentPartPr>
              <p14:xfrm>
                <a:off x="4605160" y="5731880"/>
                <a:ext cx="20520" cy="50760"/>
              </p14:xfrm>
            </p:contentPart>
          </mc:Choice>
          <mc:Fallback xmlns="">
            <p:pic>
              <p:nvPicPr>
                <p:cNvPr id="554" name="Freihand 553">
                  <a:extLst>
                    <a:ext uri="{FF2B5EF4-FFF2-40B4-BE49-F238E27FC236}">
                      <a16:creationId xmlns:a16="http://schemas.microsoft.com/office/drawing/2014/main" id="{CD0969A0-5463-B18C-A625-BFEFC6861C2A}"/>
                    </a:ext>
                  </a:extLst>
                </p:cNvPr>
                <p:cNvPicPr/>
                <p:nvPr/>
              </p:nvPicPr>
              <p:blipFill>
                <a:blip r:embed="rId890"/>
                <a:stretch>
                  <a:fillRect/>
                </a:stretch>
              </p:blipFill>
              <p:spPr>
                <a:xfrm>
                  <a:off x="4599040" y="5725760"/>
                  <a:ext cx="32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5" name="Freihand 554">
                  <a:extLst>
                    <a:ext uri="{FF2B5EF4-FFF2-40B4-BE49-F238E27FC236}">
                      <a16:creationId xmlns:a16="http://schemas.microsoft.com/office/drawing/2014/main" id="{A4F9F25C-16E2-7409-D4D0-F37BA868B477}"/>
                    </a:ext>
                  </a:extLst>
                </p14:cNvPr>
                <p14:cNvContentPartPr/>
                <p14:nvPr/>
              </p14:nvContentPartPr>
              <p14:xfrm>
                <a:off x="4741960" y="5637560"/>
                <a:ext cx="147960" cy="393120"/>
              </p14:xfrm>
            </p:contentPart>
          </mc:Choice>
          <mc:Fallback xmlns="">
            <p:pic>
              <p:nvPicPr>
                <p:cNvPr id="555" name="Freihand 554">
                  <a:extLst>
                    <a:ext uri="{FF2B5EF4-FFF2-40B4-BE49-F238E27FC236}">
                      <a16:creationId xmlns:a16="http://schemas.microsoft.com/office/drawing/2014/main" id="{A4F9F25C-16E2-7409-D4D0-F37BA868B477}"/>
                    </a:ext>
                  </a:extLst>
                </p:cNvPr>
                <p:cNvPicPr/>
                <p:nvPr/>
              </p:nvPicPr>
              <p:blipFill>
                <a:blip r:embed="rId892"/>
                <a:stretch>
                  <a:fillRect/>
                </a:stretch>
              </p:blipFill>
              <p:spPr>
                <a:xfrm>
                  <a:off x="4735840" y="5631440"/>
                  <a:ext cx="1602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6" name="Freihand 555">
                  <a:extLst>
                    <a:ext uri="{FF2B5EF4-FFF2-40B4-BE49-F238E27FC236}">
                      <a16:creationId xmlns:a16="http://schemas.microsoft.com/office/drawing/2014/main" id="{A41F19D5-5431-731B-8D40-2E776B06DA91}"/>
                    </a:ext>
                  </a:extLst>
                </p14:cNvPr>
                <p14:cNvContentPartPr/>
                <p14:nvPr/>
              </p14:nvContentPartPr>
              <p14:xfrm>
                <a:off x="3598600" y="6401840"/>
                <a:ext cx="177840" cy="198000"/>
              </p14:xfrm>
            </p:contentPart>
          </mc:Choice>
          <mc:Fallback xmlns="">
            <p:pic>
              <p:nvPicPr>
                <p:cNvPr id="556" name="Freihand 555">
                  <a:extLst>
                    <a:ext uri="{FF2B5EF4-FFF2-40B4-BE49-F238E27FC236}">
                      <a16:creationId xmlns:a16="http://schemas.microsoft.com/office/drawing/2014/main" id="{A41F19D5-5431-731B-8D40-2E776B06DA91}"/>
                    </a:ext>
                  </a:extLst>
                </p:cNvPr>
                <p:cNvPicPr/>
                <p:nvPr/>
              </p:nvPicPr>
              <p:blipFill>
                <a:blip r:embed="rId894"/>
                <a:stretch>
                  <a:fillRect/>
                </a:stretch>
              </p:blipFill>
              <p:spPr>
                <a:xfrm>
                  <a:off x="3592480" y="6395720"/>
                  <a:ext cx="190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7" name="Freihand 556">
                  <a:extLst>
                    <a:ext uri="{FF2B5EF4-FFF2-40B4-BE49-F238E27FC236}">
                      <a16:creationId xmlns:a16="http://schemas.microsoft.com/office/drawing/2014/main" id="{81A6B99A-073E-70B8-ECA9-D376E2D884DD}"/>
                    </a:ext>
                  </a:extLst>
                </p14:cNvPr>
                <p14:cNvContentPartPr/>
                <p14:nvPr/>
              </p14:nvContentPartPr>
              <p14:xfrm>
                <a:off x="3830800" y="6419840"/>
                <a:ext cx="188280" cy="169200"/>
              </p14:xfrm>
            </p:contentPart>
          </mc:Choice>
          <mc:Fallback xmlns="">
            <p:pic>
              <p:nvPicPr>
                <p:cNvPr id="557" name="Freihand 556">
                  <a:extLst>
                    <a:ext uri="{FF2B5EF4-FFF2-40B4-BE49-F238E27FC236}">
                      <a16:creationId xmlns:a16="http://schemas.microsoft.com/office/drawing/2014/main" id="{81A6B99A-073E-70B8-ECA9-D376E2D884DD}"/>
                    </a:ext>
                  </a:extLst>
                </p:cNvPr>
                <p:cNvPicPr/>
                <p:nvPr/>
              </p:nvPicPr>
              <p:blipFill>
                <a:blip r:embed="rId896"/>
                <a:stretch>
                  <a:fillRect/>
                </a:stretch>
              </p:blipFill>
              <p:spPr>
                <a:xfrm>
                  <a:off x="3824680" y="6413720"/>
                  <a:ext cx="200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8" name="Freihand 557">
                  <a:extLst>
                    <a:ext uri="{FF2B5EF4-FFF2-40B4-BE49-F238E27FC236}">
                      <a16:creationId xmlns:a16="http://schemas.microsoft.com/office/drawing/2014/main" id="{A0B8ACD6-289C-7291-47E1-058F8799C9EF}"/>
                    </a:ext>
                  </a:extLst>
                </p14:cNvPr>
                <p14:cNvContentPartPr/>
                <p14:nvPr/>
              </p14:nvContentPartPr>
              <p14:xfrm>
                <a:off x="3923320" y="6298160"/>
                <a:ext cx="21960" cy="34560"/>
              </p14:xfrm>
            </p:contentPart>
          </mc:Choice>
          <mc:Fallback xmlns="">
            <p:pic>
              <p:nvPicPr>
                <p:cNvPr id="558" name="Freihand 557">
                  <a:extLst>
                    <a:ext uri="{FF2B5EF4-FFF2-40B4-BE49-F238E27FC236}">
                      <a16:creationId xmlns:a16="http://schemas.microsoft.com/office/drawing/2014/main" id="{A0B8ACD6-289C-7291-47E1-058F8799C9EF}"/>
                    </a:ext>
                  </a:extLst>
                </p:cNvPr>
                <p:cNvPicPr/>
                <p:nvPr/>
              </p:nvPicPr>
              <p:blipFill>
                <a:blip r:embed="rId898"/>
                <a:stretch>
                  <a:fillRect/>
                </a:stretch>
              </p:blipFill>
              <p:spPr>
                <a:xfrm>
                  <a:off x="3917200" y="6292040"/>
                  <a:ext cx="34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59" name="Freihand 558">
                  <a:extLst>
                    <a:ext uri="{FF2B5EF4-FFF2-40B4-BE49-F238E27FC236}">
                      <a16:creationId xmlns:a16="http://schemas.microsoft.com/office/drawing/2014/main" id="{204D95AA-94D9-2E6A-067A-235F1FB4EBAD}"/>
                    </a:ext>
                  </a:extLst>
                </p14:cNvPr>
                <p14:cNvContentPartPr/>
                <p14:nvPr/>
              </p14:nvContentPartPr>
              <p14:xfrm>
                <a:off x="4093600" y="6272600"/>
                <a:ext cx="103320" cy="210240"/>
              </p14:xfrm>
            </p:contentPart>
          </mc:Choice>
          <mc:Fallback xmlns="">
            <p:pic>
              <p:nvPicPr>
                <p:cNvPr id="559" name="Freihand 558">
                  <a:extLst>
                    <a:ext uri="{FF2B5EF4-FFF2-40B4-BE49-F238E27FC236}">
                      <a16:creationId xmlns:a16="http://schemas.microsoft.com/office/drawing/2014/main" id="{204D95AA-94D9-2E6A-067A-235F1FB4EBAD}"/>
                    </a:ext>
                  </a:extLst>
                </p:cNvPr>
                <p:cNvPicPr/>
                <p:nvPr/>
              </p:nvPicPr>
              <p:blipFill>
                <a:blip r:embed="rId900"/>
                <a:stretch>
                  <a:fillRect/>
                </a:stretch>
              </p:blipFill>
              <p:spPr>
                <a:xfrm>
                  <a:off x="4087480" y="6266480"/>
                  <a:ext cx="115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0" name="Freihand 559">
                  <a:extLst>
                    <a:ext uri="{FF2B5EF4-FFF2-40B4-BE49-F238E27FC236}">
                      <a16:creationId xmlns:a16="http://schemas.microsoft.com/office/drawing/2014/main" id="{D54E3D46-D27D-D346-05C6-EEA884DA989E}"/>
                    </a:ext>
                  </a:extLst>
                </p14:cNvPr>
                <p14:cNvContentPartPr/>
                <p14:nvPr/>
              </p14:nvContentPartPr>
              <p14:xfrm>
                <a:off x="4280440" y="6293840"/>
                <a:ext cx="201600" cy="159480"/>
              </p14:xfrm>
            </p:contentPart>
          </mc:Choice>
          <mc:Fallback xmlns="">
            <p:pic>
              <p:nvPicPr>
                <p:cNvPr id="560" name="Freihand 559">
                  <a:extLst>
                    <a:ext uri="{FF2B5EF4-FFF2-40B4-BE49-F238E27FC236}">
                      <a16:creationId xmlns:a16="http://schemas.microsoft.com/office/drawing/2014/main" id="{D54E3D46-D27D-D346-05C6-EEA884DA989E}"/>
                    </a:ext>
                  </a:extLst>
                </p:cNvPr>
                <p:cNvPicPr/>
                <p:nvPr/>
              </p:nvPicPr>
              <p:blipFill>
                <a:blip r:embed="rId902"/>
                <a:stretch>
                  <a:fillRect/>
                </a:stretch>
              </p:blipFill>
              <p:spPr>
                <a:xfrm>
                  <a:off x="4274320" y="6287720"/>
                  <a:ext cx="213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61" name="Freihand 560">
                  <a:extLst>
                    <a:ext uri="{FF2B5EF4-FFF2-40B4-BE49-F238E27FC236}">
                      <a16:creationId xmlns:a16="http://schemas.microsoft.com/office/drawing/2014/main" id="{CF989D10-29DE-DD26-03C1-1A22F628D008}"/>
                    </a:ext>
                  </a:extLst>
                </p14:cNvPr>
                <p14:cNvContentPartPr/>
                <p14:nvPr/>
              </p14:nvContentPartPr>
              <p14:xfrm>
                <a:off x="4601560" y="6226520"/>
                <a:ext cx="217440" cy="154080"/>
              </p14:xfrm>
            </p:contentPart>
          </mc:Choice>
          <mc:Fallback xmlns="">
            <p:pic>
              <p:nvPicPr>
                <p:cNvPr id="561" name="Freihand 560">
                  <a:extLst>
                    <a:ext uri="{FF2B5EF4-FFF2-40B4-BE49-F238E27FC236}">
                      <a16:creationId xmlns:a16="http://schemas.microsoft.com/office/drawing/2014/main" id="{CF989D10-29DE-DD26-03C1-1A22F628D008}"/>
                    </a:ext>
                  </a:extLst>
                </p:cNvPr>
                <p:cNvPicPr/>
                <p:nvPr/>
              </p:nvPicPr>
              <p:blipFill>
                <a:blip r:embed="rId904"/>
                <a:stretch>
                  <a:fillRect/>
                </a:stretch>
              </p:blipFill>
              <p:spPr>
                <a:xfrm>
                  <a:off x="4595440" y="6220400"/>
                  <a:ext cx="229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2" name="Freihand 561">
                  <a:extLst>
                    <a:ext uri="{FF2B5EF4-FFF2-40B4-BE49-F238E27FC236}">
                      <a16:creationId xmlns:a16="http://schemas.microsoft.com/office/drawing/2014/main" id="{E0EC9B28-9DDD-0DEA-13B0-D62CC545A671}"/>
                    </a:ext>
                  </a:extLst>
                </p14:cNvPr>
                <p14:cNvContentPartPr/>
                <p14:nvPr/>
              </p14:nvContentPartPr>
              <p14:xfrm>
                <a:off x="4878760" y="6162080"/>
                <a:ext cx="203040" cy="175320"/>
              </p14:xfrm>
            </p:contentPart>
          </mc:Choice>
          <mc:Fallback xmlns="">
            <p:pic>
              <p:nvPicPr>
                <p:cNvPr id="562" name="Freihand 561">
                  <a:extLst>
                    <a:ext uri="{FF2B5EF4-FFF2-40B4-BE49-F238E27FC236}">
                      <a16:creationId xmlns:a16="http://schemas.microsoft.com/office/drawing/2014/main" id="{E0EC9B28-9DDD-0DEA-13B0-D62CC545A671}"/>
                    </a:ext>
                  </a:extLst>
                </p:cNvPr>
                <p:cNvPicPr/>
                <p:nvPr/>
              </p:nvPicPr>
              <p:blipFill>
                <a:blip r:embed="rId906"/>
                <a:stretch>
                  <a:fillRect/>
                </a:stretch>
              </p:blipFill>
              <p:spPr>
                <a:xfrm>
                  <a:off x="4872640" y="6155960"/>
                  <a:ext cx="215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3" name="Freihand 562">
                  <a:extLst>
                    <a:ext uri="{FF2B5EF4-FFF2-40B4-BE49-F238E27FC236}">
                      <a16:creationId xmlns:a16="http://schemas.microsoft.com/office/drawing/2014/main" id="{7A74DCED-564F-A648-CA6B-6A6931FA9B1A}"/>
                    </a:ext>
                  </a:extLst>
                </p14:cNvPr>
                <p14:cNvContentPartPr/>
                <p14:nvPr/>
              </p14:nvContentPartPr>
              <p14:xfrm>
                <a:off x="5007640" y="6117800"/>
                <a:ext cx="16200" cy="4680"/>
              </p14:xfrm>
            </p:contentPart>
          </mc:Choice>
          <mc:Fallback xmlns="">
            <p:pic>
              <p:nvPicPr>
                <p:cNvPr id="563" name="Freihand 562">
                  <a:extLst>
                    <a:ext uri="{FF2B5EF4-FFF2-40B4-BE49-F238E27FC236}">
                      <a16:creationId xmlns:a16="http://schemas.microsoft.com/office/drawing/2014/main" id="{7A74DCED-564F-A648-CA6B-6A6931FA9B1A}"/>
                    </a:ext>
                  </a:extLst>
                </p:cNvPr>
                <p:cNvPicPr/>
                <p:nvPr/>
              </p:nvPicPr>
              <p:blipFill>
                <a:blip r:embed="rId908"/>
                <a:stretch>
                  <a:fillRect/>
                </a:stretch>
              </p:blipFill>
              <p:spPr>
                <a:xfrm>
                  <a:off x="5001520" y="6111680"/>
                  <a:ext cx="28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4" name="Freihand 563">
                  <a:extLst>
                    <a:ext uri="{FF2B5EF4-FFF2-40B4-BE49-F238E27FC236}">
                      <a16:creationId xmlns:a16="http://schemas.microsoft.com/office/drawing/2014/main" id="{3B0305F2-83AF-9AAC-9B31-B32F35F075B4}"/>
                    </a:ext>
                  </a:extLst>
                </p14:cNvPr>
                <p14:cNvContentPartPr/>
                <p14:nvPr/>
              </p14:nvContentPartPr>
              <p14:xfrm>
                <a:off x="5061640" y="6076400"/>
                <a:ext cx="128880" cy="253080"/>
              </p14:xfrm>
            </p:contentPart>
          </mc:Choice>
          <mc:Fallback xmlns="">
            <p:pic>
              <p:nvPicPr>
                <p:cNvPr id="564" name="Freihand 563">
                  <a:extLst>
                    <a:ext uri="{FF2B5EF4-FFF2-40B4-BE49-F238E27FC236}">
                      <a16:creationId xmlns:a16="http://schemas.microsoft.com/office/drawing/2014/main" id="{3B0305F2-83AF-9AAC-9B31-B32F35F075B4}"/>
                    </a:ext>
                  </a:extLst>
                </p:cNvPr>
                <p:cNvPicPr/>
                <p:nvPr/>
              </p:nvPicPr>
              <p:blipFill>
                <a:blip r:embed="rId910"/>
                <a:stretch>
                  <a:fillRect/>
                </a:stretch>
              </p:blipFill>
              <p:spPr>
                <a:xfrm>
                  <a:off x="5055520" y="6070280"/>
                  <a:ext cx="141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65" name="Freihand 564">
                  <a:extLst>
                    <a:ext uri="{FF2B5EF4-FFF2-40B4-BE49-F238E27FC236}">
                      <a16:creationId xmlns:a16="http://schemas.microsoft.com/office/drawing/2014/main" id="{E5C8D82B-ACD4-9725-30D0-B1E4B29B99CA}"/>
                    </a:ext>
                  </a:extLst>
                </p14:cNvPr>
                <p14:cNvContentPartPr/>
                <p14:nvPr/>
              </p14:nvContentPartPr>
              <p14:xfrm>
                <a:off x="5157760" y="5974520"/>
                <a:ext cx="201240" cy="267480"/>
              </p14:xfrm>
            </p:contentPart>
          </mc:Choice>
          <mc:Fallback xmlns="">
            <p:pic>
              <p:nvPicPr>
                <p:cNvPr id="565" name="Freihand 564">
                  <a:extLst>
                    <a:ext uri="{FF2B5EF4-FFF2-40B4-BE49-F238E27FC236}">
                      <a16:creationId xmlns:a16="http://schemas.microsoft.com/office/drawing/2014/main" id="{E5C8D82B-ACD4-9725-30D0-B1E4B29B99CA}"/>
                    </a:ext>
                  </a:extLst>
                </p:cNvPr>
                <p:cNvPicPr/>
                <p:nvPr/>
              </p:nvPicPr>
              <p:blipFill>
                <a:blip r:embed="rId912"/>
                <a:stretch>
                  <a:fillRect/>
                </a:stretch>
              </p:blipFill>
              <p:spPr>
                <a:xfrm>
                  <a:off x="5151640" y="5968400"/>
                  <a:ext cx="2134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6" name="Freihand 565">
                  <a:extLst>
                    <a:ext uri="{FF2B5EF4-FFF2-40B4-BE49-F238E27FC236}">
                      <a16:creationId xmlns:a16="http://schemas.microsoft.com/office/drawing/2014/main" id="{50C50EFD-19EC-1838-1172-0F99059081E9}"/>
                    </a:ext>
                  </a:extLst>
                </p14:cNvPr>
                <p14:cNvContentPartPr/>
                <p14:nvPr/>
              </p14:nvContentPartPr>
              <p14:xfrm>
                <a:off x="4343440" y="6538640"/>
                <a:ext cx="141480" cy="246240"/>
              </p14:xfrm>
            </p:contentPart>
          </mc:Choice>
          <mc:Fallback xmlns="">
            <p:pic>
              <p:nvPicPr>
                <p:cNvPr id="566" name="Freihand 565">
                  <a:extLst>
                    <a:ext uri="{FF2B5EF4-FFF2-40B4-BE49-F238E27FC236}">
                      <a16:creationId xmlns:a16="http://schemas.microsoft.com/office/drawing/2014/main" id="{50C50EFD-19EC-1838-1172-0F99059081E9}"/>
                    </a:ext>
                  </a:extLst>
                </p:cNvPr>
                <p:cNvPicPr/>
                <p:nvPr/>
              </p:nvPicPr>
              <p:blipFill>
                <a:blip r:embed="rId914"/>
                <a:stretch>
                  <a:fillRect/>
                </a:stretch>
              </p:blipFill>
              <p:spPr>
                <a:xfrm>
                  <a:off x="4337320" y="6532520"/>
                  <a:ext cx="153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7" name="Freihand 566">
                  <a:extLst>
                    <a:ext uri="{FF2B5EF4-FFF2-40B4-BE49-F238E27FC236}">
                      <a16:creationId xmlns:a16="http://schemas.microsoft.com/office/drawing/2014/main" id="{F40386BA-89A3-24DC-25A6-30856BDE6336}"/>
                    </a:ext>
                  </a:extLst>
                </p14:cNvPr>
                <p14:cNvContentPartPr/>
                <p14:nvPr/>
              </p14:nvContentPartPr>
              <p14:xfrm>
                <a:off x="4513000" y="6561680"/>
                <a:ext cx="197640" cy="190080"/>
              </p14:xfrm>
            </p:contentPart>
          </mc:Choice>
          <mc:Fallback xmlns="">
            <p:pic>
              <p:nvPicPr>
                <p:cNvPr id="567" name="Freihand 566">
                  <a:extLst>
                    <a:ext uri="{FF2B5EF4-FFF2-40B4-BE49-F238E27FC236}">
                      <a16:creationId xmlns:a16="http://schemas.microsoft.com/office/drawing/2014/main" id="{F40386BA-89A3-24DC-25A6-30856BDE6336}"/>
                    </a:ext>
                  </a:extLst>
                </p:cNvPr>
                <p:cNvPicPr/>
                <p:nvPr/>
              </p:nvPicPr>
              <p:blipFill>
                <a:blip r:embed="rId916"/>
                <a:stretch>
                  <a:fillRect/>
                </a:stretch>
              </p:blipFill>
              <p:spPr>
                <a:xfrm>
                  <a:off x="4506880" y="6555560"/>
                  <a:ext cx="20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8" name="Freihand 567">
                  <a:extLst>
                    <a:ext uri="{FF2B5EF4-FFF2-40B4-BE49-F238E27FC236}">
                      <a16:creationId xmlns:a16="http://schemas.microsoft.com/office/drawing/2014/main" id="{29A662DA-8300-BFAE-F89D-AF45B9D6B4B7}"/>
                    </a:ext>
                  </a:extLst>
                </p14:cNvPr>
                <p14:cNvContentPartPr/>
                <p14:nvPr/>
              </p14:nvContentPartPr>
              <p14:xfrm>
                <a:off x="4714960" y="6414440"/>
                <a:ext cx="285120" cy="288000"/>
              </p14:xfrm>
            </p:contentPart>
          </mc:Choice>
          <mc:Fallback xmlns="">
            <p:pic>
              <p:nvPicPr>
                <p:cNvPr id="568" name="Freihand 567">
                  <a:extLst>
                    <a:ext uri="{FF2B5EF4-FFF2-40B4-BE49-F238E27FC236}">
                      <a16:creationId xmlns:a16="http://schemas.microsoft.com/office/drawing/2014/main" id="{29A662DA-8300-BFAE-F89D-AF45B9D6B4B7}"/>
                    </a:ext>
                  </a:extLst>
                </p:cNvPr>
                <p:cNvPicPr/>
                <p:nvPr/>
              </p:nvPicPr>
              <p:blipFill>
                <a:blip r:embed="rId918"/>
                <a:stretch>
                  <a:fillRect/>
                </a:stretch>
              </p:blipFill>
              <p:spPr>
                <a:xfrm>
                  <a:off x="4708840" y="6408320"/>
                  <a:ext cx="2973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9" name="Freihand 568">
                  <a:extLst>
                    <a:ext uri="{FF2B5EF4-FFF2-40B4-BE49-F238E27FC236}">
                      <a16:creationId xmlns:a16="http://schemas.microsoft.com/office/drawing/2014/main" id="{64B36FF4-EB3F-C641-41EF-DAFD092A3D1C}"/>
                    </a:ext>
                  </a:extLst>
                </p14:cNvPr>
                <p14:cNvContentPartPr/>
                <p14:nvPr/>
              </p14:nvContentPartPr>
              <p14:xfrm>
                <a:off x="5097280" y="6435680"/>
                <a:ext cx="111600" cy="275040"/>
              </p14:xfrm>
            </p:contentPart>
          </mc:Choice>
          <mc:Fallback xmlns="">
            <p:pic>
              <p:nvPicPr>
                <p:cNvPr id="569" name="Freihand 568">
                  <a:extLst>
                    <a:ext uri="{FF2B5EF4-FFF2-40B4-BE49-F238E27FC236}">
                      <a16:creationId xmlns:a16="http://schemas.microsoft.com/office/drawing/2014/main" id="{64B36FF4-EB3F-C641-41EF-DAFD092A3D1C}"/>
                    </a:ext>
                  </a:extLst>
                </p:cNvPr>
                <p:cNvPicPr/>
                <p:nvPr/>
              </p:nvPicPr>
              <p:blipFill>
                <a:blip r:embed="rId920"/>
                <a:stretch>
                  <a:fillRect/>
                </a:stretch>
              </p:blipFill>
              <p:spPr>
                <a:xfrm>
                  <a:off x="5091160" y="6429560"/>
                  <a:ext cx="123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0" name="Freihand 569">
                  <a:extLst>
                    <a:ext uri="{FF2B5EF4-FFF2-40B4-BE49-F238E27FC236}">
                      <a16:creationId xmlns:a16="http://schemas.microsoft.com/office/drawing/2014/main" id="{61164708-616B-7330-2020-832903AEDB69}"/>
                    </a:ext>
                  </a:extLst>
                </p14:cNvPr>
                <p14:cNvContentPartPr/>
                <p14:nvPr/>
              </p14:nvContentPartPr>
              <p14:xfrm>
                <a:off x="5229040" y="6445760"/>
                <a:ext cx="62280" cy="221760"/>
              </p14:xfrm>
            </p:contentPart>
          </mc:Choice>
          <mc:Fallback xmlns="">
            <p:pic>
              <p:nvPicPr>
                <p:cNvPr id="570" name="Freihand 569">
                  <a:extLst>
                    <a:ext uri="{FF2B5EF4-FFF2-40B4-BE49-F238E27FC236}">
                      <a16:creationId xmlns:a16="http://schemas.microsoft.com/office/drawing/2014/main" id="{61164708-616B-7330-2020-832903AEDB69}"/>
                    </a:ext>
                  </a:extLst>
                </p:cNvPr>
                <p:cNvPicPr/>
                <p:nvPr/>
              </p:nvPicPr>
              <p:blipFill>
                <a:blip r:embed="rId922"/>
                <a:stretch>
                  <a:fillRect/>
                </a:stretch>
              </p:blipFill>
              <p:spPr>
                <a:xfrm>
                  <a:off x="5222920" y="6439640"/>
                  <a:ext cx="74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1" name="Freihand 570">
                  <a:extLst>
                    <a:ext uri="{FF2B5EF4-FFF2-40B4-BE49-F238E27FC236}">
                      <a16:creationId xmlns:a16="http://schemas.microsoft.com/office/drawing/2014/main" id="{C49E9818-4114-5399-68D5-7778391E91D3}"/>
                    </a:ext>
                  </a:extLst>
                </p14:cNvPr>
                <p14:cNvContentPartPr/>
                <p14:nvPr/>
              </p14:nvContentPartPr>
              <p14:xfrm>
                <a:off x="5259280" y="6374120"/>
                <a:ext cx="130320" cy="69120"/>
              </p14:xfrm>
            </p:contentPart>
          </mc:Choice>
          <mc:Fallback xmlns="">
            <p:pic>
              <p:nvPicPr>
                <p:cNvPr id="571" name="Freihand 570">
                  <a:extLst>
                    <a:ext uri="{FF2B5EF4-FFF2-40B4-BE49-F238E27FC236}">
                      <a16:creationId xmlns:a16="http://schemas.microsoft.com/office/drawing/2014/main" id="{C49E9818-4114-5399-68D5-7778391E91D3}"/>
                    </a:ext>
                  </a:extLst>
                </p:cNvPr>
                <p:cNvPicPr/>
                <p:nvPr/>
              </p:nvPicPr>
              <p:blipFill>
                <a:blip r:embed="rId924"/>
                <a:stretch>
                  <a:fillRect/>
                </a:stretch>
              </p:blipFill>
              <p:spPr>
                <a:xfrm>
                  <a:off x="5253160" y="6368000"/>
                  <a:ext cx="142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D3732F23-9C36-EC3C-D341-241884F5B3AA}"/>
                    </a:ext>
                  </a:extLst>
                </p14:cNvPr>
                <p14:cNvContentPartPr/>
                <p14:nvPr/>
              </p14:nvContentPartPr>
              <p14:xfrm>
                <a:off x="5291320" y="6517760"/>
                <a:ext cx="118440" cy="33120"/>
              </p14:xfrm>
            </p:contentPart>
          </mc:Choice>
          <mc:Fallback xmlns="">
            <p:pic>
              <p:nvPicPr>
                <p:cNvPr id="572" name="Freihand 571">
                  <a:extLst>
                    <a:ext uri="{FF2B5EF4-FFF2-40B4-BE49-F238E27FC236}">
                      <a16:creationId xmlns:a16="http://schemas.microsoft.com/office/drawing/2014/main" id="{D3732F23-9C36-EC3C-D341-241884F5B3AA}"/>
                    </a:ext>
                  </a:extLst>
                </p:cNvPr>
                <p:cNvPicPr/>
                <p:nvPr/>
              </p:nvPicPr>
              <p:blipFill>
                <a:blip r:embed="rId926"/>
                <a:stretch>
                  <a:fillRect/>
                </a:stretch>
              </p:blipFill>
              <p:spPr>
                <a:xfrm>
                  <a:off x="5285200" y="6511640"/>
                  <a:ext cx="130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3" name="Freihand 572">
                  <a:extLst>
                    <a:ext uri="{FF2B5EF4-FFF2-40B4-BE49-F238E27FC236}">
                      <a16:creationId xmlns:a16="http://schemas.microsoft.com/office/drawing/2014/main" id="{3562B129-0784-BAAA-0258-0E9002E62BE8}"/>
                    </a:ext>
                  </a:extLst>
                </p14:cNvPr>
                <p14:cNvContentPartPr/>
                <p14:nvPr/>
              </p14:nvContentPartPr>
              <p14:xfrm>
                <a:off x="5302120" y="6611000"/>
                <a:ext cx="151200" cy="86760"/>
              </p14:xfrm>
            </p:contentPart>
          </mc:Choice>
          <mc:Fallback xmlns="">
            <p:pic>
              <p:nvPicPr>
                <p:cNvPr id="573" name="Freihand 572">
                  <a:extLst>
                    <a:ext uri="{FF2B5EF4-FFF2-40B4-BE49-F238E27FC236}">
                      <a16:creationId xmlns:a16="http://schemas.microsoft.com/office/drawing/2014/main" id="{3562B129-0784-BAAA-0258-0E9002E62BE8}"/>
                    </a:ext>
                  </a:extLst>
                </p:cNvPr>
                <p:cNvPicPr/>
                <p:nvPr/>
              </p:nvPicPr>
              <p:blipFill>
                <a:blip r:embed="rId928"/>
                <a:stretch>
                  <a:fillRect/>
                </a:stretch>
              </p:blipFill>
              <p:spPr>
                <a:xfrm>
                  <a:off x="5296000" y="6604880"/>
                  <a:ext cx="163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4" name="Freihand 573">
                  <a:extLst>
                    <a:ext uri="{FF2B5EF4-FFF2-40B4-BE49-F238E27FC236}">
                      <a16:creationId xmlns:a16="http://schemas.microsoft.com/office/drawing/2014/main" id="{9FB0371E-CCB5-3AF7-02BE-19F04E382697}"/>
                    </a:ext>
                  </a:extLst>
                </p14:cNvPr>
                <p14:cNvContentPartPr/>
                <p14:nvPr/>
              </p14:nvContentPartPr>
              <p14:xfrm>
                <a:off x="5436400" y="6417320"/>
                <a:ext cx="271080" cy="166320"/>
              </p14:xfrm>
            </p:contentPart>
          </mc:Choice>
          <mc:Fallback xmlns="">
            <p:pic>
              <p:nvPicPr>
                <p:cNvPr id="574" name="Freihand 573">
                  <a:extLst>
                    <a:ext uri="{FF2B5EF4-FFF2-40B4-BE49-F238E27FC236}">
                      <a16:creationId xmlns:a16="http://schemas.microsoft.com/office/drawing/2014/main" id="{9FB0371E-CCB5-3AF7-02BE-19F04E382697}"/>
                    </a:ext>
                  </a:extLst>
                </p:cNvPr>
                <p:cNvPicPr/>
                <p:nvPr/>
              </p:nvPicPr>
              <p:blipFill>
                <a:blip r:embed="rId930"/>
                <a:stretch>
                  <a:fillRect/>
                </a:stretch>
              </p:blipFill>
              <p:spPr>
                <a:xfrm>
                  <a:off x="5430280" y="6411200"/>
                  <a:ext cx="283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6" name="Freihand 575">
                  <a:extLst>
                    <a:ext uri="{FF2B5EF4-FFF2-40B4-BE49-F238E27FC236}">
                      <a16:creationId xmlns:a16="http://schemas.microsoft.com/office/drawing/2014/main" id="{F5C57798-7859-F435-D905-3F3075F82D5C}"/>
                    </a:ext>
                  </a:extLst>
                </p14:cNvPr>
                <p14:cNvContentPartPr/>
                <p14:nvPr/>
              </p14:nvContentPartPr>
              <p14:xfrm>
                <a:off x="5791360" y="6200240"/>
                <a:ext cx="65880" cy="358920"/>
              </p14:xfrm>
            </p:contentPart>
          </mc:Choice>
          <mc:Fallback xmlns="">
            <p:pic>
              <p:nvPicPr>
                <p:cNvPr id="576" name="Freihand 575">
                  <a:extLst>
                    <a:ext uri="{FF2B5EF4-FFF2-40B4-BE49-F238E27FC236}">
                      <a16:creationId xmlns:a16="http://schemas.microsoft.com/office/drawing/2014/main" id="{F5C57798-7859-F435-D905-3F3075F82D5C}"/>
                    </a:ext>
                  </a:extLst>
                </p:cNvPr>
                <p:cNvPicPr/>
                <p:nvPr/>
              </p:nvPicPr>
              <p:blipFill>
                <a:blip r:embed="rId932"/>
                <a:stretch>
                  <a:fillRect/>
                </a:stretch>
              </p:blipFill>
              <p:spPr>
                <a:xfrm>
                  <a:off x="5785240" y="6194120"/>
                  <a:ext cx="781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7" name="Freihand 576">
                  <a:extLst>
                    <a:ext uri="{FF2B5EF4-FFF2-40B4-BE49-F238E27FC236}">
                      <a16:creationId xmlns:a16="http://schemas.microsoft.com/office/drawing/2014/main" id="{954D3A56-0EC2-6EB8-60BD-52A89D4485B4}"/>
                    </a:ext>
                  </a:extLst>
                </p14:cNvPr>
                <p14:cNvContentPartPr/>
                <p14:nvPr/>
              </p14:nvContentPartPr>
              <p14:xfrm>
                <a:off x="5752840" y="6172880"/>
                <a:ext cx="214200" cy="52560"/>
              </p14:xfrm>
            </p:contentPart>
          </mc:Choice>
          <mc:Fallback xmlns="">
            <p:pic>
              <p:nvPicPr>
                <p:cNvPr id="577" name="Freihand 576">
                  <a:extLst>
                    <a:ext uri="{FF2B5EF4-FFF2-40B4-BE49-F238E27FC236}">
                      <a16:creationId xmlns:a16="http://schemas.microsoft.com/office/drawing/2014/main" id="{954D3A56-0EC2-6EB8-60BD-52A89D4485B4}"/>
                    </a:ext>
                  </a:extLst>
                </p:cNvPr>
                <p:cNvPicPr/>
                <p:nvPr/>
              </p:nvPicPr>
              <p:blipFill>
                <a:blip r:embed="rId934"/>
                <a:stretch>
                  <a:fillRect/>
                </a:stretch>
              </p:blipFill>
              <p:spPr>
                <a:xfrm>
                  <a:off x="5746720" y="6166760"/>
                  <a:ext cx="226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8" name="Freihand 577">
                  <a:extLst>
                    <a:ext uri="{FF2B5EF4-FFF2-40B4-BE49-F238E27FC236}">
                      <a16:creationId xmlns:a16="http://schemas.microsoft.com/office/drawing/2014/main" id="{E3391FF3-DC63-78DE-50EA-9C7D4DFF822F}"/>
                    </a:ext>
                  </a:extLst>
                </p14:cNvPr>
                <p14:cNvContentPartPr/>
                <p14:nvPr/>
              </p14:nvContentPartPr>
              <p14:xfrm>
                <a:off x="5848960" y="6290600"/>
                <a:ext cx="171360" cy="67680"/>
              </p14:xfrm>
            </p:contentPart>
          </mc:Choice>
          <mc:Fallback xmlns="">
            <p:pic>
              <p:nvPicPr>
                <p:cNvPr id="578" name="Freihand 577">
                  <a:extLst>
                    <a:ext uri="{FF2B5EF4-FFF2-40B4-BE49-F238E27FC236}">
                      <a16:creationId xmlns:a16="http://schemas.microsoft.com/office/drawing/2014/main" id="{E3391FF3-DC63-78DE-50EA-9C7D4DFF822F}"/>
                    </a:ext>
                  </a:extLst>
                </p:cNvPr>
                <p:cNvPicPr/>
                <p:nvPr/>
              </p:nvPicPr>
              <p:blipFill>
                <a:blip r:embed="rId936"/>
                <a:stretch>
                  <a:fillRect/>
                </a:stretch>
              </p:blipFill>
              <p:spPr>
                <a:xfrm>
                  <a:off x="5842840" y="6284480"/>
                  <a:ext cx="183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79" name="Freihand 578">
                  <a:extLst>
                    <a:ext uri="{FF2B5EF4-FFF2-40B4-BE49-F238E27FC236}">
                      <a16:creationId xmlns:a16="http://schemas.microsoft.com/office/drawing/2014/main" id="{6D717120-C2A8-0873-C5EF-8BD778B5F587}"/>
                    </a:ext>
                  </a:extLst>
                </p14:cNvPr>
                <p14:cNvContentPartPr/>
                <p14:nvPr/>
              </p14:nvContentPartPr>
              <p14:xfrm>
                <a:off x="5891080" y="6454040"/>
                <a:ext cx="199800" cy="84240"/>
              </p14:xfrm>
            </p:contentPart>
          </mc:Choice>
          <mc:Fallback xmlns="">
            <p:pic>
              <p:nvPicPr>
                <p:cNvPr id="579" name="Freihand 578">
                  <a:extLst>
                    <a:ext uri="{FF2B5EF4-FFF2-40B4-BE49-F238E27FC236}">
                      <a16:creationId xmlns:a16="http://schemas.microsoft.com/office/drawing/2014/main" id="{6D717120-C2A8-0873-C5EF-8BD778B5F587}"/>
                    </a:ext>
                  </a:extLst>
                </p:cNvPr>
                <p:cNvPicPr/>
                <p:nvPr/>
              </p:nvPicPr>
              <p:blipFill>
                <a:blip r:embed="rId938"/>
                <a:stretch>
                  <a:fillRect/>
                </a:stretch>
              </p:blipFill>
              <p:spPr>
                <a:xfrm>
                  <a:off x="5884960" y="6447920"/>
                  <a:ext cx="212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0" name="Freihand 579">
                  <a:extLst>
                    <a:ext uri="{FF2B5EF4-FFF2-40B4-BE49-F238E27FC236}">
                      <a16:creationId xmlns:a16="http://schemas.microsoft.com/office/drawing/2014/main" id="{E9BDB7EE-E821-6124-159E-5FEACA656832}"/>
                    </a:ext>
                  </a:extLst>
                </p14:cNvPr>
                <p14:cNvContentPartPr/>
                <p14:nvPr/>
              </p14:nvContentPartPr>
              <p14:xfrm>
                <a:off x="6095560" y="6138320"/>
                <a:ext cx="83160" cy="404640"/>
              </p14:xfrm>
            </p:contentPart>
          </mc:Choice>
          <mc:Fallback xmlns="">
            <p:pic>
              <p:nvPicPr>
                <p:cNvPr id="580" name="Freihand 579">
                  <a:extLst>
                    <a:ext uri="{FF2B5EF4-FFF2-40B4-BE49-F238E27FC236}">
                      <a16:creationId xmlns:a16="http://schemas.microsoft.com/office/drawing/2014/main" id="{E9BDB7EE-E821-6124-159E-5FEACA656832}"/>
                    </a:ext>
                  </a:extLst>
                </p:cNvPr>
                <p:cNvPicPr/>
                <p:nvPr/>
              </p:nvPicPr>
              <p:blipFill>
                <a:blip r:embed="rId940"/>
                <a:stretch>
                  <a:fillRect/>
                </a:stretch>
              </p:blipFill>
              <p:spPr>
                <a:xfrm>
                  <a:off x="6089440" y="6132200"/>
                  <a:ext cx="9540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1" name="Freihand 580">
                  <a:extLst>
                    <a:ext uri="{FF2B5EF4-FFF2-40B4-BE49-F238E27FC236}">
                      <a16:creationId xmlns:a16="http://schemas.microsoft.com/office/drawing/2014/main" id="{9BEDC96A-E43D-4BA4-4E80-5E6ACD4687D1}"/>
                    </a:ext>
                  </a:extLst>
                </p14:cNvPr>
                <p14:cNvContentPartPr/>
                <p14:nvPr/>
              </p14:nvContentPartPr>
              <p14:xfrm>
                <a:off x="6091600" y="6070640"/>
                <a:ext cx="168120" cy="86040"/>
              </p14:xfrm>
            </p:contentPart>
          </mc:Choice>
          <mc:Fallback xmlns="">
            <p:pic>
              <p:nvPicPr>
                <p:cNvPr id="581" name="Freihand 580">
                  <a:extLst>
                    <a:ext uri="{FF2B5EF4-FFF2-40B4-BE49-F238E27FC236}">
                      <a16:creationId xmlns:a16="http://schemas.microsoft.com/office/drawing/2014/main" id="{9BEDC96A-E43D-4BA4-4E80-5E6ACD4687D1}"/>
                    </a:ext>
                  </a:extLst>
                </p:cNvPr>
                <p:cNvPicPr/>
                <p:nvPr/>
              </p:nvPicPr>
              <p:blipFill>
                <a:blip r:embed="rId942"/>
                <a:stretch>
                  <a:fillRect/>
                </a:stretch>
              </p:blipFill>
              <p:spPr>
                <a:xfrm>
                  <a:off x="6085480" y="6064520"/>
                  <a:ext cx="180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2" name="Freihand 581">
                  <a:extLst>
                    <a:ext uri="{FF2B5EF4-FFF2-40B4-BE49-F238E27FC236}">
                      <a16:creationId xmlns:a16="http://schemas.microsoft.com/office/drawing/2014/main" id="{68D4816F-5F04-7C00-F8D6-264A7A23837A}"/>
                    </a:ext>
                  </a:extLst>
                </p14:cNvPr>
                <p14:cNvContentPartPr/>
                <p14:nvPr/>
              </p14:nvContentPartPr>
              <p14:xfrm>
                <a:off x="6130840" y="6179000"/>
                <a:ext cx="158760" cy="95760"/>
              </p14:xfrm>
            </p:contentPart>
          </mc:Choice>
          <mc:Fallback xmlns="">
            <p:pic>
              <p:nvPicPr>
                <p:cNvPr id="582" name="Freihand 581">
                  <a:extLst>
                    <a:ext uri="{FF2B5EF4-FFF2-40B4-BE49-F238E27FC236}">
                      <a16:creationId xmlns:a16="http://schemas.microsoft.com/office/drawing/2014/main" id="{68D4816F-5F04-7C00-F8D6-264A7A23837A}"/>
                    </a:ext>
                  </a:extLst>
                </p:cNvPr>
                <p:cNvPicPr/>
                <p:nvPr/>
              </p:nvPicPr>
              <p:blipFill>
                <a:blip r:embed="rId944"/>
                <a:stretch>
                  <a:fillRect/>
                </a:stretch>
              </p:blipFill>
              <p:spPr>
                <a:xfrm>
                  <a:off x="6124720" y="6172880"/>
                  <a:ext cx="171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3" name="Freihand 582">
                  <a:extLst>
                    <a:ext uri="{FF2B5EF4-FFF2-40B4-BE49-F238E27FC236}">
                      <a16:creationId xmlns:a16="http://schemas.microsoft.com/office/drawing/2014/main" id="{6F175B79-DD46-DC3E-1FC3-BB70C1BA7E5D}"/>
                    </a:ext>
                  </a:extLst>
                </p14:cNvPr>
                <p14:cNvContentPartPr/>
                <p14:nvPr/>
              </p14:nvContentPartPr>
              <p14:xfrm>
                <a:off x="6227320" y="6341360"/>
                <a:ext cx="146160" cy="64800"/>
              </p14:xfrm>
            </p:contentPart>
          </mc:Choice>
          <mc:Fallback xmlns="">
            <p:pic>
              <p:nvPicPr>
                <p:cNvPr id="583" name="Freihand 582">
                  <a:extLst>
                    <a:ext uri="{FF2B5EF4-FFF2-40B4-BE49-F238E27FC236}">
                      <a16:creationId xmlns:a16="http://schemas.microsoft.com/office/drawing/2014/main" id="{6F175B79-DD46-DC3E-1FC3-BB70C1BA7E5D}"/>
                    </a:ext>
                  </a:extLst>
                </p:cNvPr>
                <p:cNvPicPr/>
                <p:nvPr/>
              </p:nvPicPr>
              <p:blipFill>
                <a:blip r:embed="rId946"/>
                <a:stretch>
                  <a:fillRect/>
                </a:stretch>
              </p:blipFill>
              <p:spPr>
                <a:xfrm>
                  <a:off x="6221200" y="6335240"/>
                  <a:ext cx="158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4" name="Freihand 583">
                  <a:extLst>
                    <a:ext uri="{FF2B5EF4-FFF2-40B4-BE49-F238E27FC236}">
                      <a16:creationId xmlns:a16="http://schemas.microsoft.com/office/drawing/2014/main" id="{9A24705B-2C14-FC31-47ED-C74A95759C1E}"/>
                    </a:ext>
                  </a:extLst>
                </p14:cNvPr>
                <p14:cNvContentPartPr/>
                <p14:nvPr/>
              </p14:nvContentPartPr>
              <p14:xfrm>
                <a:off x="6226600" y="6460520"/>
                <a:ext cx="138960" cy="82800"/>
              </p14:xfrm>
            </p:contentPart>
          </mc:Choice>
          <mc:Fallback xmlns="">
            <p:pic>
              <p:nvPicPr>
                <p:cNvPr id="584" name="Freihand 583">
                  <a:extLst>
                    <a:ext uri="{FF2B5EF4-FFF2-40B4-BE49-F238E27FC236}">
                      <a16:creationId xmlns:a16="http://schemas.microsoft.com/office/drawing/2014/main" id="{9A24705B-2C14-FC31-47ED-C74A95759C1E}"/>
                    </a:ext>
                  </a:extLst>
                </p:cNvPr>
                <p:cNvPicPr/>
                <p:nvPr/>
              </p:nvPicPr>
              <p:blipFill>
                <a:blip r:embed="rId948"/>
                <a:stretch>
                  <a:fillRect/>
                </a:stretch>
              </p:blipFill>
              <p:spPr>
                <a:xfrm>
                  <a:off x="6220480" y="6454400"/>
                  <a:ext cx="151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86" name="Freihand 585">
                  <a:extLst>
                    <a:ext uri="{FF2B5EF4-FFF2-40B4-BE49-F238E27FC236}">
                      <a16:creationId xmlns:a16="http://schemas.microsoft.com/office/drawing/2014/main" id="{AAF85D64-005C-DBA2-00AD-9F09316FA66F}"/>
                    </a:ext>
                  </a:extLst>
                </p14:cNvPr>
                <p14:cNvContentPartPr/>
                <p14:nvPr/>
              </p14:nvContentPartPr>
              <p14:xfrm>
                <a:off x="6150640" y="6352520"/>
                <a:ext cx="218880" cy="166680"/>
              </p14:xfrm>
            </p:contentPart>
          </mc:Choice>
          <mc:Fallback xmlns="">
            <p:pic>
              <p:nvPicPr>
                <p:cNvPr id="586" name="Freihand 585">
                  <a:extLst>
                    <a:ext uri="{FF2B5EF4-FFF2-40B4-BE49-F238E27FC236}">
                      <a16:creationId xmlns:a16="http://schemas.microsoft.com/office/drawing/2014/main" id="{AAF85D64-005C-DBA2-00AD-9F09316FA66F}"/>
                    </a:ext>
                  </a:extLst>
                </p:cNvPr>
                <p:cNvPicPr/>
                <p:nvPr/>
              </p:nvPicPr>
              <p:blipFill>
                <a:blip r:embed="rId950"/>
                <a:stretch>
                  <a:fillRect/>
                </a:stretch>
              </p:blipFill>
              <p:spPr>
                <a:xfrm>
                  <a:off x="6144520" y="6346400"/>
                  <a:ext cx="231120" cy="178920"/>
                </a:xfrm>
                <a:prstGeom prst="rect">
                  <a:avLst/>
                </a:prstGeom>
              </p:spPr>
            </p:pic>
          </mc:Fallback>
        </mc:AlternateContent>
      </p:grpSp>
      <p:grpSp>
        <p:nvGrpSpPr>
          <p:cNvPr id="590" name="Gruppieren 589">
            <a:extLst>
              <a:ext uri="{FF2B5EF4-FFF2-40B4-BE49-F238E27FC236}">
                <a16:creationId xmlns:a16="http://schemas.microsoft.com/office/drawing/2014/main" id="{9391FD7C-725A-95F1-F7AB-634513AC815D}"/>
              </a:ext>
            </a:extLst>
          </p:cNvPr>
          <p:cNvGrpSpPr/>
          <p:nvPr/>
        </p:nvGrpSpPr>
        <p:grpSpPr>
          <a:xfrm>
            <a:off x="3062560" y="6316520"/>
            <a:ext cx="390960" cy="255240"/>
            <a:chOff x="3062560" y="6316520"/>
            <a:chExt cx="390960" cy="255240"/>
          </a:xfrm>
        </p:grpSpPr>
        <mc:AlternateContent xmlns:mc="http://schemas.openxmlformats.org/markup-compatibility/2006" xmlns:p14="http://schemas.microsoft.com/office/powerpoint/2010/main">
          <mc:Choice Requires="p14">
            <p:contentPart p14:bwMode="auto" r:id="rId951">
              <p14:nvContentPartPr>
                <p14:cNvPr id="588" name="Freihand 587">
                  <a:extLst>
                    <a:ext uri="{FF2B5EF4-FFF2-40B4-BE49-F238E27FC236}">
                      <a16:creationId xmlns:a16="http://schemas.microsoft.com/office/drawing/2014/main" id="{496874FC-4ED9-2194-9E7C-7D3869E4CA79}"/>
                    </a:ext>
                  </a:extLst>
                </p14:cNvPr>
                <p14:cNvContentPartPr/>
                <p14:nvPr/>
              </p14:nvContentPartPr>
              <p14:xfrm>
                <a:off x="3165520" y="6389600"/>
                <a:ext cx="288000" cy="32040"/>
              </p14:xfrm>
            </p:contentPart>
          </mc:Choice>
          <mc:Fallback xmlns="">
            <p:pic>
              <p:nvPicPr>
                <p:cNvPr id="588" name="Freihand 587">
                  <a:extLst>
                    <a:ext uri="{FF2B5EF4-FFF2-40B4-BE49-F238E27FC236}">
                      <a16:creationId xmlns:a16="http://schemas.microsoft.com/office/drawing/2014/main" id="{496874FC-4ED9-2194-9E7C-7D3869E4CA79}"/>
                    </a:ext>
                  </a:extLst>
                </p:cNvPr>
                <p:cNvPicPr/>
                <p:nvPr/>
              </p:nvPicPr>
              <p:blipFill>
                <a:blip r:embed="rId952"/>
                <a:stretch>
                  <a:fillRect/>
                </a:stretch>
              </p:blipFill>
              <p:spPr>
                <a:xfrm>
                  <a:off x="3159400" y="6383480"/>
                  <a:ext cx="300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89" name="Freihand 588">
                  <a:extLst>
                    <a:ext uri="{FF2B5EF4-FFF2-40B4-BE49-F238E27FC236}">
                      <a16:creationId xmlns:a16="http://schemas.microsoft.com/office/drawing/2014/main" id="{A586DFC7-AE3E-795A-47A0-B17B85E69100}"/>
                    </a:ext>
                  </a:extLst>
                </p14:cNvPr>
                <p14:cNvContentPartPr/>
                <p14:nvPr/>
              </p14:nvContentPartPr>
              <p14:xfrm>
                <a:off x="3062560" y="6316520"/>
                <a:ext cx="226080" cy="255240"/>
              </p14:xfrm>
            </p:contentPart>
          </mc:Choice>
          <mc:Fallback xmlns="">
            <p:pic>
              <p:nvPicPr>
                <p:cNvPr id="589" name="Freihand 588">
                  <a:extLst>
                    <a:ext uri="{FF2B5EF4-FFF2-40B4-BE49-F238E27FC236}">
                      <a16:creationId xmlns:a16="http://schemas.microsoft.com/office/drawing/2014/main" id="{A586DFC7-AE3E-795A-47A0-B17B85E69100}"/>
                    </a:ext>
                  </a:extLst>
                </p:cNvPr>
                <p:cNvPicPr/>
                <p:nvPr/>
              </p:nvPicPr>
              <p:blipFill>
                <a:blip r:embed="rId954"/>
                <a:stretch>
                  <a:fillRect/>
                </a:stretch>
              </p:blipFill>
              <p:spPr>
                <a:xfrm>
                  <a:off x="3056440" y="6310400"/>
                  <a:ext cx="238320" cy="267480"/>
                </a:xfrm>
                <a:prstGeom prst="rect">
                  <a:avLst/>
                </a:prstGeom>
              </p:spPr>
            </p:pic>
          </mc:Fallback>
        </mc:AlternateContent>
      </p:grpSp>
      <p:grpSp>
        <p:nvGrpSpPr>
          <p:cNvPr id="599" name="Gruppieren 598">
            <a:extLst>
              <a:ext uri="{FF2B5EF4-FFF2-40B4-BE49-F238E27FC236}">
                <a16:creationId xmlns:a16="http://schemas.microsoft.com/office/drawing/2014/main" id="{DE5CA44A-E53B-BAA3-2630-7A6BA42120FC}"/>
              </a:ext>
            </a:extLst>
          </p:cNvPr>
          <p:cNvGrpSpPr/>
          <p:nvPr/>
        </p:nvGrpSpPr>
        <p:grpSpPr>
          <a:xfrm>
            <a:off x="1486120" y="6000440"/>
            <a:ext cx="928440" cy="722520"/>
            <a:chOff x="1486120" y="6000440"/>
            <a:chExt cx="928440" cy="722520"/>
          </a:xfrm>
        </p:grpSpPr>
        <mc:AlternateContent xmlns:mc="http://schemas.openxmlformats.org/markup-compatibility/2006" xmlns:p14="http://schemas.microsoft.com/office/powerpoint/2010/main">
          <mc:Choice Requires="p14">
            <p:contentPart p14:bwMode="auto" r:id="rId955">
              <p14:nvContentPartPr>
                <p14:cNvPr id="591" name="Freihand 590">
                  <a:extLst>
                    <a:ext uri="{FF2B5EF4-FFF2-40B4-BE49-F238E27FC236}">
                      <a16:creationId xmlns:a16="http://schemas.microsoft.com/office/drawing/2014/main" id="{87CDF287-BAA5-05F8-FF9B-9E449E51C658}"/>
                    </a:ext>
                  </a:extLst>
                </p14:cNvPr>
                <p14:cNvContentPartPr/>
                <p14:nvPr/>
              </p14:nvContentPartPr>
              <p14:xfrm>
                <a:off x="1486120" y="6382760"/>
                <a:ext cx="152640" cy="328320"/>
              </p14:xfrm>
            </p:contentPart>
          </mc:Choice>
          <mc:Fallback xmlns="">
            <p:pic>
              <p:nvPicPr>
                <p:cNvPr id="591" name="Freihand 590">
                  <a:extLst>
                    <a:ext uri="{FF2B5EF4-FFF2-40B4-BE49-F238E27FC236}">
                      <a16:creationId xmlns:a16="http://schemas.microsoft.com/office/drawing/2014/main" id="{87CDF287-BAA5-05F8-FF9B-9E449E51C658}"/>
                    </a:ext>
                  </a:extLst>
                </p:cNvPr>
                <p:cNvPicPr/>
                <p:nvPr/>
              </p:nvPicPr>
              <p:blipFill>
                <a:blip r:embed="rId956"/>
                <a:stretch>
                  <a:fillRect/>
                </a:stretch>
              </p:blipFill>
              <p:spPr>
                <a:xfrm>
                  <a:off x="1480000" y="6376640"/>
                  <a:ext cx="164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2" name="Freihand 591">
                  <a:extLst>
                    <a:ext uri="{FF2B5EF4-FFF2-40B4-BE49-F238E27FC236}">
                      <a16:creationId xmlns:a16="http://schemas.microsoft.com/office/drawing/2014/main" id="{64DEE463-C1EC-42EA-A766-F254937CD34B}"/>
                    </a:ext>
                  </a:extLst>
                </p14:cNvPr>
                <p14:cNvContentPartPr/>
                <p14:nvPr/>
              </p14:nvContentPartPr>
              <p14:xfrm>
                <a:off x="1622200" y="6175040"/>
                <a:ext cx="129600" cy="237600"/>
              </p14:xfrm>
            </p:contentPart>
          </mc:Choice>
          <mc:Fallback xmlns="">
            <p:pic>
              <p:nvPicPr>
                <p:cNvPr id="592" name="Freihand 591">
                  <a:extLst>
                    <a:ext uri="{FF2B5EF4-FFF2-40B4-BE49-F238E27FC236}">
                      <a16:creationId xmlns:a16="http://schemas.microsoft.com/office/drawing/2014/main" id="{64DEE463-C1EC-42EA-A766-F254937CD34B}"/>
                    </a:ext>
                  </a:extLst>
                </p:cNvPr>
                <p:cNvPicPr/>
                <p:nvPr/>
              </p:nvPicPr>
              <p:blipFill>
                <a:blip r:embed="rId958"/>
                <a:stretch>
                  <a:fillRect/>
                </a:stretch>
              </p:blipFill>
              <p:spPr>
                <a:xfrm>
                  <a:off x="1616080" y="6168920"/>
                  <a:ext cx="141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3" name="Freihand 592">
                  <a:extLst>
                    <a:ext uri="{FF2B5EF4-FFF2-40B4-BE49-F238E27FC236}">
                      <a16:creationId xmlns:a16="http://schemas.microsoft.com/office/drawing/2014/main" id="{B66C991F-0AD7-112B-DD79-792F2FB51CE9}"/>
                    </a:ext>
                  </a:extLst>
                </p14:cNvPr>
                <p14:cNvContentPartPr/>
                <p14:nvPr/>
              </p14:nvContentPartPr>
              <p14:xfrm>
                <a:off x="1865200" y="6226160"/>
                <a:ext cx="68760" cy="496800"/>
              </p14:xfrm>
            </p:contentPart>
          </mc:Choice>
          <mc:Fallback xmlns="">
            <p:pic>
              <p:nvPicPr>
                <p:cNvPr id="593" name="Freihand 592">
                  <a:extLst>
                    <a:ext uri="{FF2B5EF4-FFF2-40B4-BE49-F238E27FC236}">
                      <a16:creationId xmlns:a16="http://schemas.microsoft.com/office/drawing/2014/main" id="{B66C991F-0AD7-112B-DD79-792F2FB51CE9}"/>
                    </a:ext>
                  </a:extLst>
                </p:cNvPr>
                <p:cNvPicPr/>
                <p:nvPr/>
              </p:nvPicPr>
              <p:blipFill>
                <a:blip r:embed="rId960"/>
                <a:stretch>
                  <a:fillRect/>
                </a:stretch>
              </p:blipFill>
              <p:spPr>
                <a:xfrm>
                  <a:off x="1859080" y="6220040"/>
                  <a:ext cx="8100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94" name="Freihand 593">
                  <a:extLst>
                    <a:ext uri="{FF2B5EF4-FFF2-40B4-BE49-F238E27FC236}">
                      <a16:creationId xmlns:a16="http://schemas.microsoft.com/office/drawing/2014/main" id="{17ABE131-223E-4AA1-279A-F1E748205546}"/>
                    </a:ext>
                  </a:extLst>
                </p14:cNvPr>
                <p14:cNvContentPartPr/>
                <p14:nvPr/>
              </p14:nvContentPartPr>
              <p14:xfrm>
                <a:off x="2008120" y="6365840"/>
                <a:ext cx="191520" cy="214200"/>
              </p14:xfrm>
            </p:contentPart>
          </mc:Choice>
          <mc:Fallback xmlns="">
            <p:pic>
              <p:nvPicPr>
                <p:cNvPr id="594" name="Freihand 593">
                  <a:extLst>
                    <a:ext uri="{FF2B5EF4-FFF2-40B4-BE49-F238E27FC236}">
                      <a16:creationId xmlns:a16="http://schemas.microsoft.com/office/drawing/2014/main" id="{17ABE131-223E-4AA1-279A-F1E748205546}"/>
                    </a:ext>
                  </a:extLst>
                </p:cNvPr>
                <p:cNvPicPr/>
                <p:nvPr/>
              </p:nvPicPr>
              <p:blipFill>
                <a:blip r:embed="rId962"/>
                <a:stretch>
                  <a:fillRect/>
                </a:stretch>
              </p:blipFill>
              <p:spPr>
                <a:xfrm>
                  <a:off x="2002000" y="6359720"/>
                  <a:ext cx="203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95" name="Freihand 594">
                  <a:extLst>
                    <a:ext uri="{FF2B5EF4-FFF2-40B4-BE49-F238E27FC236}">
                      <a16:creationId xmlns:a16="http://schemas.microsoft.com/office/drawing/2014/main" id="{8AAA6AB5-1BB7-6A49-CC6B-46984C5B0E30}"/>
                    </a:ext>
                  </a:extLst>
                </p14:cNvPr>
                <p14:cNvContentPartPr/>
                <p14:nvPr/>
              </p14:nvContentPartPr>
              <p14:xfrm>
                <a:off x="2278840" y="6196640"/>
                <a:ext cx="135720" cy="445680"/>
              </p14:xfrm>
            </p:contentPart>
          </mc:Choice>
          <mc:Fallback xmlns="">
            <p:pic>
              <p:nvPicPr>
                <p:cNvPr id="595" name="Freihand 594">
                  <a:extLst>
                    <a:ext uri="{FF2B5EF4-FFF2-40B4-BE49-F238E27FC236}">
                      <a16:creationId xmlns:a16="http://schemas.microsoft.com/office/drawing/2014/main" id="{8AAA6AB5-1BB7-6A49-CC6B-46984C5B0E30}"/>
                    </a:ext>
                  </a:extLst>
                </p:cNvPr>
                <p:cNvPicPr/>
                <p:nvPr/>
              </p:nvPicPr>
              <p:blipFill>
                <a:blip r:embed="rId964"/>
                <a:stretch>
                  <a:fillRect/>
                </a:stretch>
              </p:blipFill>
              <p:spPr>
                <a:xfrm>
                  <a:off x="2272720" y="6190520"/>
                  <a:ext cx="147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97" name="Freihand 596">
                  <a:extLst>
                    <a:ext uri="{FF2B5EF4-FFF2-40B4-BE49-F238E27FC236}">
                      <a16:creationId xmlns:a16="http://schemas.microsoft.com/office/drawing/2014/main" id="{C789440F-F7A6-7AD1-6106-103D0F1EB367}"/>
                    </a:ext>
                  </a:extLst>
                </p14:cNvPr>
                <p14:cNvContentPartPr/>
                <p14:nvPr/>
              </p14:nvContentPartPr>
              <p14:xfrm>
                <a:off x="2033320" y="6000440"/>
                <a:ext cx="60120" cy="219240"/>
              </p14:xfrm>
            </p:contentPart>
          </mc:Choice>
          <mc:Fallback xmlns="">
            <p:pic>
              <p:nvPicPr>
                <p:cNvPr id="597" name="Freihand 596">
                  <a:extLst>
                    <a:ext uri="{FF2B5EF4-FFF2-40B4-BE49-F238E27FC236}">
                      <a16:creationId xmlns:a16="http://schemas.microsoft.com/office/drawing/2014/main" id="{C789440F-F7A6-7AD1-6106-103D0F1EB367}"/>
                    </a:ext>
                  </a:extLst>
                </p:cNvPr>
                <p:cNvPicPr/>
                <p:nvPr/>
              </p:nvPicPr>
              <p:blipFill>
                <a:blip r:embed="rId966"/>
                <a:stretch>
                  <a:fillRect/>
                </a:stretch>
              </p:blipFill>
              <p:spPr>
                <a:xfrm>
                  <a:off x="2027200" y="5994320"/>
                  <a:ext cx="72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98" name="Freihand 597">
                  <a:extLst>
                    <a:ext uri="{FF2B5EF4-FFF2-40B4-BE49-F238E27FC236}">
                      <a16:creationId xmlns:a16="http://schemas.microsoft.com/office/drawing/2014/main" id="{1DD17A7E-1141-8FF1-B525-77D565422327}"/>
                    </a:ext>
                  </a:extLst>
                </p14:cNvPr>
                <p14:cNvContentPartPr/>
                <p14:nvPr/>
              </p14:nvContentPartPr>
              <p14:xfrm>
                <a:off x="1970320" y="6011240"/>
                <a:ext cx="205920" cy="89280"/>
              </p14:xfrm>
            </p:contentPart>
          </mc:Choice>
          <mc:Fallback xmlns="">
            <p:pic>
              <p:nvPicPr>
                <p:cNvPr id="598" name="Freihand 597">
                  <a:extLst>
                    <a:ext uri="{FF2B5EF4-FFF2-40B4-BE49-F238E27FC236}">
                      <a16:creationId xmlns:a16="http://schemas.microsoft.com/office/drawing/2014/main" id="{1DD17A7E-1141-8FF1-B525-77D565422327}"/>
                    </a:ext>
                  </a:extLst>
                </p:cNvPr>
                <p:cNvPicPr/>
                <p:nvPr/>
              </p:nvPicPr>
              <p:blipFill>
                <a:blip r:embed="rId968"/>
                <a:stretch>
                  <a:fillRect/>
                </a:stretch>
              </p:blipFill>
              <p:spPr>
                <a:xfrm>
                  <a:off x="1964200" y="6005120"/>
                  <a:ext cx="21816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9">
            <p14:nvContentPartPr>
              <p14:cNvPr id="30" name="Freihand 29">
                <a:extLst>
                  <a:ext uri="{FF2B5EF4-FFF2-40B4-BE49-F238E27FC236}">
                    <a16:creationId xmlns:a16="http://schemas.microsoft.com/office/drawing/2014/main" id="{AA1FC6A5-D36E-434C-84AF-A832FAE9ED1E}"/>
                  </a:ext>
                </a:extLst>
              </p14:cNvPr>
              <p14:cNvContentPartPr/>
              <p14:nvPr/>
            </p14:nvContentPartPr>
            <p14:xfrm>
              <a:off x="9828387" y="476347"/>
              <a:ext cx="280080" cy="56520"/>
            </p14:xfrm>
          </p:contentPart>
        </mc:Choice>
        <mc:Fallback>
          <p:pic>
            <p:nvPicPr>
              <p:cNvPr id="30" name="Freihand 29">
                <a:extLst>
                  <a:ext uri="{FF2B5EF4-FFF2-40B4-BE49-F238E27FC236}">
                    <a16:creationId xmlns:a16="http://schemas.microsoft.com/office/drawing/2014/main" id="{AA1FC6A5-D36E-434C-84AF-A832FAE9ED1E}"/>
                  </a:ext>
                </a:extLst>
              </p:cNvPr>
              <p:cNvPicPr/>
              <p:nvPr/>
            </p:nvPicPr>
            <p:blipFill>
              <a:blip r:embed="rId970"/>
              <a:stretch>
                <a:fillRect/>
              </a:stretch>
            </p:blipFill>
            <p:spPr>
              <a:xfrm>
                <a:off x="9824067" y="472027"/>
                <a:ext cx="288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31" name="Freihand 30">
                <a:extLst>
                  <a:ext uri="{FF2B5EF4-FFF2-40B4-BE49-F238E27FC236}">
                    <a16:creationId xmlns:a16="http://schemas.microsoft.com/office/drawing/2014/main" id="{A5639FE0-6A42-4D3D-91FA-4A6436666F73}"/>
                  </a:ext>
                </a:extLst>
              </p14:cNvPr>
              <p14:cNvContentPartPr/>
              <p14:nvPr/>
            </p14:nvContentPartPr>
            <p14:xfrm>
              <a:off x="9027747" y="472747"/>
              <a:ext cx="413280" cy="424080"/>
            </p14:xfrm>
          </p:contentPart>
        </mc:Choice>
        <mc:Fallback>
          <p:pic>
            <p:nvPicPr>
              <p:cNvPr id="31" name="Freihand 30">
                <a:extLst>
                  <a:ext uri="{FF2B5EF4-FFF2-40B4-BE49-F238E27FC236}">
                    <a16:creationId xmlns:a16="http://schemas.microsoft.com/office/drawing/2014/main" id="{A5639FE0-6A42-4D3D-91FA-4A6436666F73}"/>
                  </a:ext>
                </a:extLst>
              </p:cNvPr>
              <p:cNvPicPr/>
              <p:nvPr/>
            </p:nvPicPr>
            <p:blipFill>
              <a:blip r:embed="rId972"/>
              <a:stretch>
                <a:fillRect/>
              </a:stretch>
            </p:blipFill>
            <p:spPr>
              <a:xfrm>
                <a:off x="9023427" y="468427"/>
                <a:ext cx="42192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32" name="Freihand 31">
                <a:extLst>
                  <a:ext uri="{FF2B5EF4-FFF2-40B4-BE49-F238E27FC236}">
                    <a16:creationId xmlns:a16="http://schemas.microsoft.com/office/drawing/2014/main" id="{5661830B-0858-4C6E-B60E-5D99B7C0BB55}"/>
                  </a:ext>
                </a:extLst>
              </p14:cNvPr>
              <p14:cNvContentPartPr/>
              <p14:nvPr/>
            </p14:nvContentPartPr>
            <p14:xfrm>
              <a:off x="8713827" y="445747"/>
              <a:ext cx="293760" cy="444600"/>
            </p14:xfrm>
          </p:contentPart>
        </mc:Choice>
        <mc:Fallback>
          <p:pic>
            <p:nvPicPr>
              <p:cNvPr id="32" name="Freihand 31">
                <a:extLst>
                  <a:ext uri="{FF2B5EF4-FFF2-40B4-BE49-F238E27FC236}">
                    <a16:creationId xmlns:a16="http://schemas.microsoft.com/office/drawing/2014/main" id="{5661830B-0858-4C6E-B60E-5D99B7C0BB55}"/>
                  </a:ext>
                </a:extLst>
              </p:cNvPr>
              <p:cNvPicPr/>
              <p:nvPr/>
            </p:nvPicPr>
            <p:blipFill>
              <a:blip r:embed="rId974"/>
              <a:stretch>
                <a:fillRect/>
              </a:stretch>
            </p:blipFill>
            <p:spPr>
              <a:xfrm>
                <a:off x="8709507" y="441427"/>
                <a:ext cx="30240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48" name="Freihand 47">
                <a:extLst>
                  <a:ext uri="{FF2B5EF4-FFF2-40B4-BE49-F238E27FC236}">
                    <a16:creationId xmlns:a16="http://schemas.microsoft.com/office/drawing/2014/main" id="{212C9844-A03C-48C5-8515-8B9BD411D692}"/>
                  </a:ext>
                </a:extLst>
              </p14:cNvPr>
              <p14:cNvContentPartPr/>
              <p14:nvPr/>
            </p14:nvContentPartPr>
            <p14:xfrm>
              <a:off x="9825147" y="422347"/>
              <a:ext cx="1276920" cy="102240"/>
            </p14:xfrm>
          </p:contentPart>
        </mc:Choice>
        <mc:Fallback>
          <p:pic>
            <p:nvPicPr>
              <p:cNvPr id="48" name="Freihand 47">
                <a:extLst>
                  <a:ext uri="{FF2B5EF4-FFF2-40B4-BE49-F238E27FC236}">
                    <a16:creationId xmlns:a16="http://schemas.microsoft.com/office/drawing/2014/main" id="{212C9844-A03C-48C5-8515-8B9BD411D692}"/>
                  </a:ext>
                </a:extLst>
              </p:cNvPr>
              <p:cNvPicPr/>
              <p:nvPr/>
            </p:nvPicPr>
            <p:blipFill>
              <a:blip r:embed="rId976"/>
              <a:stretch>
                <a:fillRect/>
              </a:stretch>
            </p:blipFill>
            <p:spPr>
              <a:xfrm>
                <a:off x="9820827" y="418027"/>
                <a:ext cx="1285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3" name="Freihand 52">
                <a:extLst>
                  <a:ext uri="{FF2B5EF4-FFF2-40B4-BE49-F238E27FC236}">
                    <a16:creationId xmlns:a16="http://schemas.microsoft.com/office/drawing/2014/main" id="{026A50D6-36FC-4003-B1C3-EDE0ED61A82E}"/>
                  </a:ext>
                </a:extLst>
              </p14:cNvPr>
              <p14:cNvContentPartPr/>
              <p14:nvPr/>
            </p14:nvContentPartPr>
            <p14:xfrm>
              <a:off x="8757027" y="829507"/>
              <a:ext cx="658440" cy="101520"/>
            </p14:xfrm>
          </p:contentPart>
        </mc:Choice>
        <mc:Fallback>
          <p:pic>
            <p:nvPicPr>
              <p:cNvPr id="53" name="Freihand 52">
                <a:extLst>
                  <a:ext uri="{FF2B5EF4-FFF2-40B4-BE49-F238E27FC236}">
                    <a16:creationId xmlns:a16="http://schemas.microsoft.com/office/drawing/2014/main" id="{026A50D6-36FC-4003-B1C3-EDE0ED61A82E}"/>
                  </a:ext>
                </a:extLst>
              </p:cNvPr>
              <p:cNvPicPr/>
              <p:nvPr/>
            </p:nvPicPr>
            <p:blipFill>
              <a:blip r:embed="rId978"/>
              <a:stretch>
                <a:fillRect/>
              </a:stretch>
            </p:blipFill>
            <p:spPr>
              <a:xfrm>
                <a:off x="8752707" y="825187"/>
                <a:ext cx="667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2" name="Freihand 61">
                <a:extLst>
                  <a:ext uri="{FF2B5EF4-FFF2-40B4-BE49-F238E27FC236}">
                    <a16:creationId xmlns:a16="http://schemas.microsoft.com/office/drawing/2014/main" id="{45893CBB-45FD-419B-AE53-E62D3A48EA2D}"/>
                  </a:ext>
                </a:extLst>
              </p14:cNvPr>
              <p14:cNvContentPartPr/>
              <p14:nvPr/>
            </p14:nvContentPartPr>
            <p14:xfrm>
              <a:off x="4054347" y="3711307"/>
              <a:ext cx="3531960" cy="831240"/>
            </p14:xfrm>
          </p:contentPart>
        </mc:Choice>
        <mc:Fallback>
          <p:pic>
            <p:nvPicPr>
              <p:cNvPr id="62" name="Freihand 61">
                <a:extLst>
                  <a:ext uri="{FF2B5EF4-FFF2-40B4-BE49-F238E27FC236}">
                    <a16:creationId xmlns:a16="http://schemas.microsoft.com/office/drawing/2014/main" id="{45893CBB-45FD-419B-AE53-E62D3A48EA2D}"/>
                  </a:ext>
                </a:extLst>
              </p:cNvPr>
              <p:cNvPicPr/>
              <p:nvPr/>
            </p:nvPicPr>
            <p:blipFill>
              <a:blip r:embed="rId980"/>
              <a:stretch>
                <a:fillRect/>
              </a:stretch>
            </p:blipFill>
            <p:spPr>
              <a:xfrm>
                <a:off x="4050027" y="3706987"/>
                <a:ext cx="3540600" cy="8398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450" name="Freihand 449">
                <a:extLst>
                  <a:ext uri="{FF2B5EF4-FFF2-40B4-BE49-F238E27FC236}">
                    <a16:creationId xmlns:a16="http://schemas.microsoft.com/office/drawing/2014/main" id="{BFD64270-FBE7-488D-8FFA-08F89955D6C2}"/>
                  </a:ext>
                </a:extLst>
              </p14:cNvPr>
              <p14:cNvContentPartPr/>
              <p14:nvPr/>
            </p14:nvContentPartPr>
            <p14:xfrm>
              <a:off x="9535707" y="2594227"/>
              <a:ext cx="60120" cy="118440"/>
            </p14:xfrm>
          </p:contentPart>
        </mc:Choice>
        <mc:Fallback>
          <p:pic>
            <p:nvPicPr>
              <p:cNvPr id="450" name="Freihand 449">
                <a:extLst>
                  <a:ext uri="{FF2B5EF4-FFF2-40B4-BE49-F238E27FC236}">
                    <a16:creationId xmlns:a16="http://schemas.microsoft.com/office/drawing/2014/main" id="{BFD64270-FBE7-488D-8FFA-08F89955D6C2}"/>
                  </a:ext>
                </a:extLst>
              </p:cNvPr>
              <p:cNvPicPr/>
              <p:nvPr/>
            </p:nvPicPr>
            <p:blipFill>
              <a:blip r:embed="rId982"/>
              <a:stretch>
                <a:fillRect/>
              </a:stretch>
            </p:blipFill>
            <p:spPr>
              <a:xfrm>
                <a:off x="9531387" y="2589907"/>
                <a:ext cx="68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84" name="Freihand 83">
                <a:extLst>
                  <a:ext uri="{FF2B5EF4-FFF2-40B4-BE49-F238E27FC236}">
                    <a16:creationId xmlns:a16="http://schemas.microsoft.com/office/drawing/2014/main" id="{DEE66888-638E-432F-BBA3-3121C55E1F64}"/>
                  </a:ext>
                </a:extLst>
              </p14:cNvPr>
              <p14:cNvContentPartPr/>
              <p14:nvPr/>
            </p14:nvContentPartPr>
            <p14:xfrm>
              <a:off x="4035627" y="4053667"/>
              <a:ext cx="382680" cy="597960"/>
            </p14:xfrm>
          </p:contentPart>
        </mc:Choice>
        <mc:Fallback>
          <p:pic>
            <p:nvPicPr>
              <p:cNvPr id="84" name="Freihand 83">
                <a:extLst>
                  <a:ext uri="{FF2B5EF4-FFF2-40B4-BE49-F238E27FC236}">
                    <a16:creationId xmlns:a16="http://schemas.microsoft.com/office/drawing/2014/main" id="{DEE66888-638E-432F-BBA3-3121C55E1F64}"/>
                  </a:ext>
                </a:extLst>
              </p:cNvPr>
              <p:cNvPicPr/>
              <p:nvPr/>
            </p:nvPicPr>
            <p:blipFill>
              <a:blip r:embed="rId984"/>
              <a:stretch>
                <a:fillRect/>
              </a:stretch>
            </p:blipFill>
            <p:spPr>
              <a:xfrm>
                <a:off x="4031307" y="4049347"/>
                <a:ext cx="39132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91" name="Freihand 90">
                <a:extLst>
                  <a:ext uri="{FF2B5EF4-FFF2-40B4-BE49-F238E27FC236}">
                    <a16:creationId xmlns:a16="http://schemas.microsoft.com/office/drawing/2014/main" id="{4EE15C9A-F5F1-457F-BDDD-EA43F3AF1D01}"/>
                  </a:ext>
                </a:extLst>
              </p14:cNvPr>
              <p14:cNvContentPartPr/>
              <p14:nvPr/>
            </p14:nvContentPartPr>
            <p14:xfrm>
              <a:off x="5359707" y="3782587"/>
              <a:ext cx="577440" cy="969120"/>
            </p14:xfrm>
          </p:contentPart>
        </mc:Choice>
        <mc:Fallback>
          <p:pic>
            <p:nvPicPr>
              <p:cNvPr id="91" name="Freihand 90">
                <a:extLst>
                  <a:ext uri="{FF2B5EF4-FFF2-40B4-BE49-F238E27FC236}">
                    <a16:creationId xmlns:a16="http://schemas.microsoft.com/office/drawing/2014/main" id="{4EE15C9A-F5F1-457F-BDDD-EA43F3AF1D01}"/>
                  </a:ext>
                </a:extLst>
              </p:cNvPr>
              <p:cNvPicPr/>
              <p:nvPr/>
            </p:nvPicPr>
            <p:blipFill>
              <a:blip r:embed="rId986"/>
              <a:stretch>
                <a:fillRect/>
              </a:stretch>
            </p:blipFill>
            <p:spPr>
              <a:xfrm>
                <a:off x="5355387" y="3778267"/>
                <a:ext cx="586080" cy="977760"/>
              </a:xfrm>
              <a:prstGeom prst="rect">
                <a:avLst/>
              </a:prstGeom>
            </p:spPr>
          </p:pic>
        </mc:Fallback>
      </mc:AlternateContent>
      <p:grpSp>
        <p:nvGrpSpPr>
          <p:cNvPr id="602" name="Gruppieren 601">
            <a:extLst>
              <a:ext uri="{FF2B5EF4-FFF2-40B4-BE49-F238E27FC236}">
                <a16:creationId xmlns:a16="http://schemas.microsoft.com/office/drawing/2014/main" id="{38B442DF-96B6-4EB6-B3DF-6E991A91FFEB}"/>
              </a:ext>
            </a:extLst>
          </p:cNvPr>
          <p:cNvGrpSpPr/>
          <p:nvPr/>
        </p:nvGrpSpPr>
        <p:grpSpPr>
          <a:xfrm>
            <a:off x="9630387" y="816547"/>
            <a:ext cx="2505600" cy="2235600"/>
            <a:chOff x="9630387" y="816547"/>
            <a:chExt cx="2505600" cy="2235600"/>
          </a:xfrm>
        </p:grpSpPr>
        <mc:AlternateContent xmlns:mc="http://schemas.openxmlformats.org/markup-compatibility/2006">
          <mc:Choice xmlns:p14="http://schemas.microsoft.com/office/powerpoint/2010/main" Requires="p14">
            <p:contentPart p14:bwMode="auto" r:id="rId987">
              <p14:nvContentPartPr>
                <p14:cNvPr id="453" name="Freihand 452">
                  <a:extLst>
                    <a:ext uri="{FF2B5EF4-FFF2-40B4-BE49-F238E27FC236}">
                      <a16:creationId xmlns:a16="http://schemas.microsoft.com/office/drawing/2014/main" id="{05FAF16A-16D6-4B20-804D-9DD651021E07}"/>
                    </a:ext>
                  </a:extLst>
                </p14:cNvPr>
                <p14:cNvContentPartPr/>
                <p14:nvPr/>
              </p14:nvContentPartPr>
              <p14:xfrm>
                <a:off x="9630387" y="2702227"/>
                <a:ext cx="885240" cy="138960"/>
              </p14:xfrm>
            </p:contentPart>
          </mc:Choice>
          <mc:Fallback>
            <p:pic>
              <p:nvPicPr>
                <p:cNvPr id="453" name="Freihand 452">
                  <a:extLst>
                    <a:ext uri="{FF2B5EF4-FFF2-40B4-BE49-F238E27FC236}">
                      <a16:creationId xmlns:a16="http://schemas.microsoft.com/office/drawing/2014/main" id="{05FAF16A-16D6-4B20-804D-9DD651021E07}"/>
                    </a:ext>
                  </a:extLst>
                </p:cNvPr>
                <p:cNvPicPr/>
                <p:nvPr/>
              </p:nvPicPr>
              <p:blipFill>
                <a:blip r:embed="rId988"/>
                <a:stretch>
                  <a:fillRect/>
                </a:stretch>
              </p:blipFill>
              <p:spPr>
                <a:xfrm>
                  <a:off x="9626067" y="2697907"/>
                  <a:ext cx="893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470" name="Freihand 469">
                  <a:extLst>
                    <a:ext uri="{FF2B5EF4-FFF2-40B4-BE49-F238E27FC236}">
                      <a16:creationId xmlns:a16="http://schemas.microsoft.com/office/drawing/2014/main" id="{BE3AEDCE-9093-46C7-B027-802D3C06A9A3}"/>
                    </a:ext>
                  </a:extLst>
                </p14:cNvPr>
                <p14:cNvContentPartPr/>
                <p14:nvPr/>
              </p14:nvContentPartPr>
              <p14:xfrm>
                <a:off x="10461267" y="2713747"/>
                <a:ext cx="164160" cy="188280"/>
              </p14:xfrm>
            </p:contentPart>
          </mc:Choice>
          <mc:Fallback>
            <p:pic>
              <p:nvPicPr>
                <p:cNvPr id="470" name="Freihand 469">
                  <a:extLst>
                    <a:ext uri="{FF2B5EF4-FFF2-40B4-BE49-F238E27FC236}">
                      <a16:creationId xmlns:a16="http://schemas.microsoft.com/office/drawing/2014/main" id="{BE3AEDCE-9093-46C7-B027-802D3C06A9A3}"/>
                    </a:ext>
                  </a:extLst>
                </p:cNvPr>
                <p:cNvPicPr/>
                <p:nvPr/>
              </p:nvPicPr>
              <p:blipFill>
                <a:blip r:embed="rId990"/>
                <a:stretch>
                  <a:fillRect/>
                </a:stretch>
              </p:blipFill>
              <p:spPr>
                <a:xfrm>
                  <a:off x="10456947" y="2709427"/>
                  <a:ext cx="172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486" name="Freihand 485">
                  <a:extLst>
                    <a:ext uri="{FF2B5EF4-FFF2-40B4-BE49-F238E27FC236}">
                      <a16:creationId xmlns:a16="http://schemas.microsoft.com/office/drawing/2014/main" id="{63103BDB-7F2E-471A-BCD4-5A41E87F44C4}"/>
                    </a:ext>
                  </a:extLst>
                </p14:cNvPr>
                <p14:cNvContentPartPr/>
                <p14:nvPr/>
              </p14:nvContentPartPr>
              <p14:xfrm>
                <a:off x="10757547" y="2628427"/>
                <a:ext cx="142560" cy="225720"/>
              </p14:xfrm>
            </p:contentPart>
          </mc:Choice>
          <mc:Fallback>
            <p:pic>
              <p:nvPicPr>
                <p:cNvPr id="486" name="Freihand 485">
                  <a:extLst>
                    <a:ext uri="{FF2B5EF4-FFF2-40B4-BE49-F238E27FC236}">
                      <a16:creationId xmlns:a16="http://schemas.microsoft.com/office/drawing/2014/main" id="{63103BDB-7F2E-471A-BCD4-5A41E87F44C4}"/>
                    </a:ext>
                  </a:extLst>
                </p:cNvPr>
                <p:cNvPicPr/>
                <p:nvPr/>
              </p:nvPicPr>
              <p:blipFill>
                <a:blip r:embed="rId992"/>
                <a:stretch>
                  <a:fillRect/>
                </a:stretch>
              </p:blipFill>
              <p:spPr>
                <a:xfrm>
                  <a:off x="10753227" y="2624107"/>
                  <a:ext cx="151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492" name="Freihand 491">
                  <a:extLst>
                    <a:ext uri="{FF2B5EF4-FFF2-40B4-BE49-F238E27FC236}">
                      <a16:creationId xmlns:a16="http://schemas.microsoft.com/office/drawing/2014/main" id="{2B03B9BC-E0F1-4873-A1DB-C369D0D9FF5A}"/>
                    </a:ext>
                  </a:extLst>
                </p14:cNvPr>
                <p14:cNvContentPartPr/>
                <p14:nvPr/>
              </p14:nvContentPartPr>
              <p14:xfrm>
                <a:off x="10950507" y="2620507"/>
                <a:ext cx="33480" cy="163440"/>
              </p14:xfrm>
            </p:contentPart>
          </mc:Choice>
          <mc:Fallback>
            <p:pic>
              <p:nvPicPr>
                <p:cNvPr id="492" name="Freihand 491">
                  <a:extLst>
                    <a:ext uri="{FF2B5EF4-FFF2-40B4-BE49-F238E27FC236}">
                      <a16:creationId xmlns:a16="http://schemas.microsoft.com/office/drawing/2014/main" id="{2B03B9BC-E0F1-4873-A1DB-C369D0D9FF5A}"/>
                    </a:ext>
                  </a:extLst>
                </p:cNvPr>
                <p:cNvPicPr/>
                <p:nvPr/>
              </p:nvPicPr>
              <p:blipFill>
                <a:blip r:embed="rId994"/>
                <a:stretch>
                  <a:fillRect/>
                </a:stretch>
              </p:blipFill>
              <p:spPr>
                <a:xfrm>
                  <a:off x="10946187" y="2616187"/>
                  <a:ext cx="42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497" name="Freihand 496">
                  <a:extLst>
                    <a:ext uri="{FF2B5EF4-FFF2-40B4-BE49-F238E27FC236}">
                      <a16:creationId xmlns:a16="http://schemas.microsoft.com/office/drawing/2014/main" id="{E1C81BE5-DAEA-4A97-9031-328843FAB16A}"/>
                    </a:ext>
                  </a:extLst>
                </p14:cNvPr>
                <p14:cNvContentPartPr/>
                <p14:nvPr/>
              </p14:nvContentPartPr>
              <p14:xfrm>
                <a:off x="10919907" y="2605027"/>
                <a:ext cx="175320" cy="212040"/>
              </p14:xfrm>
            </p:contentPart>
          </mc:Choice>
          <mc:Fallback>
            <p:pic>
              <p:nvPicPr>
                <p:cNvPr id="497" name="Freihand 496">
                  <a:extLst>
                    <a:ext uri="{FF2B5EF4-FFF2-40B4-BE49-F238E27FC236}">
                      <a16:creationId xmlns:a16="http://schemas.microsoft.com/office/drawing/2014/main" id="{E1C81BE5-DAEA-4A97-9031-328843FAB16A}"/>
                    </a:ext>
                  </a:extLst>
                </p:cNvPr>
                <p:cNvPicPr/>
                <p:nvPr/>
              </p:nvPicPr>
              <p:blipFill>
                <a:blip r:embed="rId996"/>
                <a:stretch>
                  <a:fillRect/>
                </a:stretch>
              </p:blipFill>
              <p:spPr>
                <a:xfrm>
                  <a:off x="10915587" y="2600707"/>
                  <a:ext cx="183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05" name="Freihand 504">
                  <a:extLst>
                    <a:ext uri="{FF2B5EF4-FFF2-40B4-BE49-F238E27FC236}">
                      <a16:creationId xmlns:a16="http://schemas.microsoft.com/office/drawing/2014/main" id="{7955FCFE-71A4-4A94-B727-ECDE55079E5E}"/>
                    </a:ext>
                  </a:extLst>
                </p14:cNvPr>
                <p14:cNvContentPartPr/>
                <p14:nvPr/>
              </p14:nvContentPartPr>
              <p14:xfrm>
                <a:off x="11086587" y="2584147"/>
                <a:ext cx="103320" cy="193680"/>
              </p14:xfrm>
            </p:contentPart>
          </mc:Choice>
          <mc:Fallback>
            <p:pic>
              <p:nvPicPr>
                <p:cNvPr id="505" name="Freihand 504">
                  <a:extLst>
                    <a:ext uri="{FF2B5EF4-FFF2-40B4-BE49-F238E27FC236}">
                      <a16:creationId xmlns:a16="http://schemas.microsoft.com/office/drawing/2014/main" id="{7955FCFE-71A4-4A94-B727-ECDE55079E5E}"/>
                    </a:ext>
                  </a:extLst>
                </p:cNvPr>
                <p:cNvPicPr/>
                <p:nvPr/>
              </p:nvPicPr>
              <p:blipFill>
                <a:blip r:embed="rId998"/>
                <a:stretch>
                  <a:fillRect/>
                </a:stretch>
              </p:blipFill>
              <p:spPr>
                <a:xfrm>
                  <a:off x="11082267" y="2579827"/>
                  <a:ext cx="111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09" name="Freihand 508">
                  <a:extLst>
                    <a:ext uri="{FF2B5EF4-FFF2-40B4-BE49-F238E27FC236}">
                      <a16:creationId xmlns:a16="http://schemas.microsoft.com/office/drawing/2014/main" id="{C4C3A94E-0400-4601-B355-6383048AF4A5}"/>
                    </a:ext>
                  </a:extLst>
                </p14:cNvPr>
                <p14:cNvContentPartPr/>
                <p14:nvPr/>
              </p14:nvContentPartPr>
              <p14:xfrm>
                <a:off x="11247147" y="2626267"/>
                <a:ext cx="148680" cy="32040"/>
              </p14:xfrm>
            </p:contentPart>
          </mc:Choice>
          <mc:Fallback>
            <p:pic>
              <p:nvPicPr>
                <p:cNvPr id="509" name="Freihand 508">
                  <a:extLst>
                    <a:ext uri="{FF2B5EF4-FFF2-40B4-BE49-F238E27FC236}">
                      <a16:creationId xmlns:a16="http://schemas.microsoft.com/office/drawing/2014/main" id="{C4C3A94E-0400-4601-B355-6383048AF4A5}"/>
                    </a:ext>
                  </a:extLst>
                </p:cNvPr>
                <p:cNvPicPr/>
                <p:nvPr/>
              </p:nvPicPr>
              <p:blipFill>
                <a:blip r:embed="rId1000"/>
                <a:stretch>
                  <a:fillRect/>
                </a:stretch>
              </p:blipFill>
              <p:spPr>
                <a:xfrm>
                  <a:off x="11242827" y="2621947"/>
                  <a:ext cx="157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11" name="Freihand 510">
                  <a:extLst>
                    <a:ext uri="{FF2B5EF4-FFF2-40B4-BE49-F238E27FC236}">
                      <a16:creationId xmlns:a16="http://schemas.microsoft.com/office/drawing/2014/main" id="{9E5404C0-F8C3-4785-86D8-680159477E4F}"/>
                    </a:ext>
                  </a:extLst>
                </p14:cNvPr>
                <p14:cNvContentPartPr/>
                <p14:nvPr/>
              </p14:nvContentPartPr>
              <p14:xfrm>
                <a:off x="11249667" y="2691787"/>
                <a:ext cx="177840" cy="27360"/>
              </p14:xfrm>
            </p:contentPart>
          </mc:Choice>
          <mc:Fallback>
            <p:pic>
              <p:nvPicPr>
                <p:cNvPr id="511" name="Freihand 510">
                  <a:extLst>
                    <a:ext uri="{FF2B5EF4-FFF2-40B4-BE49-F238E27FC236}">
                      <a16:creationId xmlns:a16="http://schemas.microsoft.com/office/drawing/2014/main" id="{9E5404C0-F8C3-4785-86D8-680159477E4F}"/>
                    </a:ext>
                  </a:extLst>
                </p:cNvPr>
                <p:cNvPicPr/>
                <p:nvPr/>
              </p:nvPicPr>
              <p:blipFill>
                <a:blip r:embed="rId1002"/>
                <a:stretch>
                  <a:fillRect/>
                </a:stretch>
              </p:blipFill>
              <p:spPr>
                <a:xfrm>
                  <a:off x="11245347" y="2687467"/>
                  <a:ext cx="186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03" name="Freihand 102">
                  <a:extLst>
                    <a:ext uri="{FF2B5EF4-FFF2-40B4-BE49-F238E27FC236}">
                      <a16:creationId xmlns:a16="http://schemas.microsoft.com/office/drawing/2014/main" id="{0BF978C5-42FD-478E-9F60-126DFE92DAE8}"/>
                    </a:ext>
                  </a:extLst>
                </p14:cNvPr>
                <p14:cNvContentPartPr/>
                <p14:nvPr/>
              </p14:nvContentPartPr>
              <p14:xfrm>
                <a:off x="11520747" y="2405947"/>
                <a:ext cx="159120" cy="149040"/>
              </p14:xfrm>
            </p:contentPart>
          </mc:Choice>
          <mc:Fallback>
            <p:pic>
              <p:nvPicPr>
                <p:cNvPr id="103" name="Freihand 102">
                  <a:extLst>
                    <a:ext uri="{FF2B5EF4-FFF2-40B4-BE49-F238E27FC236}">
                      <a16:creationId xmlns:a16="http://schemas.microsoft.com/office/drawing/2014/main" id="{0BF978C5-42FD-478E-9F60-126DFE92DAE8}"/>
                    </a:ext>
                  </a:extLst>
                </p:cNvPr>
                <p:cNvPicPr/>
                <p:nvPr/>
              </p:nvPicPr>
              <p:blipFill>
                <a:blip r:embed="rId1004"/>
                <a:stretch>
                  <a:fillRect/>
                </a:stretch>
              </p:blipFill>
              <p:spPr>
                <a:xfrm>
                  <a:off x="11516427" y="2401627"/>
                  <a:ext cx="167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14" name="Freihand 113">
                  <a:extLst>
                    <a:ext uri="{FF2B5EF4-FFF2-40B4-BE49-F238E27FC236}">
                      <a16:creationId xmlns:a16="http://schemas.microsoft.com/office/drawing/2014/main" id="{AF7DD0ED-639B-4A89-A8A7-337FE1368739}"/>
                    </a:ext>
                  </a:extLst>
                </p14:cNvPr>
                <p14:cNvContentPartPr/>
                <p14:nvPr/>
              </p14:nvContentPartPr>
              <p14:xfrm>
                <a:off x="11518227" y="2524027"/>
                <a:ext cx="212760" cy="72720"/>
              </p14:xfrm>
            </p:contentPart>
          </mc:Choice>
          <mc:Fallback>
            <p:pic>
              <p:nvPicPr>
                <p:cNvPr id="114" name="Freihand 113">
                  <a:extLst>
                    <a:ext uri="{FF2B5EF4-FFF2-40B4-BE49-F238E27FC236}">
                      <a16:creationId xmlns:a16="http://schemas.microsoft.com/office/drawing/2014/main" id="{AF7DD0ED-639B-4A89-A8A7-337FE1368739}"/>
                    </a:ext>
                  </a:extLst>
                </p:cNvPr>
                <p:cNvPicPr/>
                <p:nvPr/>
              </p:nvPicPr>
              <p:blipFill>
                <a:blip r:embed="rId1006"/>
                <a:stretch>
                  <a:fillRect/>
                </a:stretch>
              </p:blipFill>
              <p:spPr>
                <a:xfrm>
                  <a:off x="11513907" y="2519707"/>
                  <a:ext cx="221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17" name="Freihand 116">
                  <a:extLst>
                    <a:ext uri="{FF2B5EF4-FFF2-40B4-BE49-F238E27FC236}">
                      <a16:creationId xmlns:a16="http://schemas.microsoft.com/office/drawing/2014/main" id="{00777BF5-75C9-42B8-B2E0-3E0070FF8E8E}"/>
                    </a:ext>
                  </a:extLst>
                </p14:cNvPr>
                <p14:cNvContentPartPr/>
                <p14:nvPr/>
              </p14:nvContentPartPr>
              <p14:xfrm>
                <a:off x="11602827" y="2632387"/>
                <a:ext cx="109080" cy="207360"/>
              </p14:xfrm>
            </p:contentPart>
          </mc:Choice>
          <mc:Fallback>
            <p:pic>
              <p:nvPicPr>
                <p:cNvPr id="117" name="Freihand 116">
                  <a:extLst>
                    <a:ext uri="{FF2B5EF4-FFF2-40B4-BE49-F238E27FC236}">
                      <a16:creationId xmlns:a16="http://schemas.microsoft.com/office/drawing/2014/main" id="{00777BF5-75C9-42B8-B2E0-3E0070FF8E8E}"/>
                    </a:ext>
                  </a:extLst>
                </p:cNvPr>
                <p:cNvPicPr/>
                <p:nvPr/>
              </p:nvPicPr>
              <p:blipFill>
                <a:blip r:embed="rId1008"/>
                <a:stretch>
                  <a:fillRect/>
                </a:stretch>
              </p:blipFill>
              <p:spPr>
                <a:xfrm>
                  <a:off x="11598507" y="2628067"/>
                  <a:ext cx="117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24" name="Freihand 123">
                  <a:extLst>
                    <a:ext uri="{FF2B5EF4-FFF2-40B4-BE49-F238E27FC236}">
                      <a16:creationId xmlns:a16="http://schemas.microsoft.com/office/drawing/2014/main" id="{2F15CC18-92BA-4769-931E-4EB65DD91E1A}"/>
                    </a:ext>
                  </a:extLst>
                </p14:cNvPr>
                <p14:cNvContentPartPr/>
                <p14:nvPr/>
              </p14:nvContentPartPr>
              <p14:xfrm>
                <a:off x="10658547" y="2569027"/>
                <a:ext cx="50760" cy="483120"/>
              </p14:xfrm>
            </p:contentPart>
          </mc:Choice>
          <mc:Fallback>
            <p:pic>
              <p:nvPicPr>
                <p:cNvPr id="124" name="Freihand 123">
                  <a:extLst>
                    <a:ext uri="{FF2B5EF4-FFF2-40B4-BE49-F238E27FC236}">
                      <a16:creationId xmlns:a16="http://schemas.microsoft.com/office/drawing/2014/main" id="{2F15CC18-92BA-4769-931E-4EB65DD91E1A}"/>
                    </a:ext>
                  </a:extLst>
                </p:cNvPr>
                <p:cNvPicPr/>
                <p:nvPr/>
              </p:nvPicPr>
              <p:blipFill>
                <a:blip r:embed="rId1010"/>
                <a:stretch>
                  <a:fillRect/>
                </a:stretch>
              </p:blipFill>
              <p:spPr>
                <a:xfrm>
                  <a:off x="10654227" y="2564707"/>
                  <a:ext cx="5940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20" name="Freihand 519">
                  <a:extLst>
                    <a:ext uri="{FF2B5EF4-FFF2-40B4-BE49-F238E27FC236}">
                      <a16:creationId xmlns:a16="http://schemas.microsoft.com/office/drawing/2014/main" id="{90DFAB81-060B-4545-B1A9-0F5300CB281C}"/>
                    </a:ext>
                  </a:extLst>
                </p14:cNvPr>
                <p14:cNvContentPartPr/>
                <p14:nvPr/>
              </p14:nvContentPartPr>
              <p14:xfrm>
                <a:off x="10695267" y="2270227"/>
                <a:ext cx="1179360" cy="551160"/>
              </p14:xfrm>
            </p:contentPart>
          </mc:Choice>
          <mc:Fallback>
            <p:pic>
              <p:nvPicPr>
                <p:cNvPr id="520" name="Freihand 519">
                  <a:extLst>
                    <a:ext uri="{FF2B5EF4-FFF2-40B4-BE49-F238E27FC236}">
                      <a16:creationId xmlns:a16="http://schemas.microsoft.com/office/drawing/2014/main" id="{90DFAB81-060B-4545-B1A9-0F5300CB281C}"/>
                    </a:ext>
                  </a:extLst>
                </p:cNvPr>
                <p:cNvPicPr/>
                <p:nvPr/>
              </p:nvPicPr>
              <p:blipFill>
                <a:blip r:embed="rId1012"/>
                <a:stretch>
                  <a:fillRect/>
                </a:stretch>
              </p:blipFill>
              <p:spPr>
                <a:xfrm>
                  <a:off x="10690947" y="2265907"/>
                  <a:ext cx="118800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28" name="Freihand 527">
                  <a:extLst>
                    <a:ext uri="{FF2B5EF4-FFF2-40B4-BE49-F238E27FC236}">
                      <a16:creationId xmlns:a16="http://schemas.microsoft.com/office/drawing/2014/main" id="{581754CE-F3C1-41F2-9F8E-B4C5248BB38D}"/>
                    </a:ext>
                  </a:extLst>
                </p14:cNvPr>
                <p14:cNvContentPartPr/>
                <p14:nvPr/>
              </p14:nvContentPartPr>
              <p14:xfrm>
                <a:off x="10779147" y="2738227"/>
                <a:ext cx="1049040" cy="261720"/>
              </p14:xfrm>
            </p:contentPart>
          </mc:Choice>
          <mc:Fallback>
            <p:pic>
              <p:nvPicPr>
                <p:cNvPr id="528" name="Freihand 527">
                  <a:extLst>
                    <a:ext uri="{FF2B5EF4-FFF2-40B4-BE49-F238E27FC236}">
                      <a16:creationId xmlns:a16="http://schemas.microsoft.com/office/drawing/2014/main" id="{581754CE-F3C1-41F2-9F8E-B4C5248BB38D}"/>
                    </a:ext>
                  </a:extLst>
                </p:cNvPr>
                <p:cNvPicPr/>
                <p:nvPr/>
              </p:nvPicPr>
              <p:blipFill>
                <a:blip r:embed="rId1014"/>
                <a:stretch>
                  <a:fillRect/>
                </a:stretch>
              </p:blipFill>
              <p:spPr>
                <a:xfrm>
                  <a:off x="10774827" y="2733907"/>
                  <a:ext cx="10576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39" name="Freihand 538">
                  <a:extLst>
                    <a:ext uri="{FF2B5EF4-FFF2-40B4-BE49-F238E27FC236}">
                      <a16:creationId xmlns:a16="http://schemas.microsoft.com/office/drawing/2014/main" id="{A6C09164-A988-415C-A40C-B4565807537A}"/>
                    </a:ext>
                  </a:extLst>
                </p14:cNvPr>
                <p14:cNvContentPartPr/>
                <p14:nvPr/>
              </p14:nvContentPartPr>
              <p14:xfrm>
                <a:off x="11439387" y="1484347"/>
                <a:ext cx="383760" cy="948600"/>
              </p14:xfrm>
            </p:contentPart>
          </mc:Choice>
          <mc:Fallback>
            <p:pic>
              <p:nvPicPr>
                <p:cNvPr id="539" name="Freihand 538">
                  <a:extLst>
                    <a:ext uri="{FF2B5EF4-FFF2-40B4-BE49-F238E27FC236}">
                      <a16:creationId xmlns:a16="http://schemas.microsoft.com/office/drawing/2014/main" id="{A6C09164-A988-415C-A40C-B4565807537A}"/>
                    </a:ext>
                  </a:extLst>
                </p:cNvPr>
                <p:cNvPicPr/>
                <p:nvPr/>
              </p:nvPicPr>
              <p:blipFill>
                <a:blip r:embed="rId1016"/>
                <a:stretch>
                  <a:fillRect/>
                </a:stretch>
              </p:blipFill>
              <p:spPr>
                <a:xfrm>
                  <a:off x="11435067" y="1480027"/>
                  <a:ext cx="392400" cy="9572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44" name="Freihand 543">
                  <a:extLst>
                    <a:ext uri="{FF2B5EF4-FFF2-40B4-BE49-F238E27FC236}">
                      <a16:creationId xmlns:a16="http://schemas.microsoft.com/office/drawing/2014/main" id="{633E2A82-1787-4DA6-AB19-3AC17B33303D}"/>
                    </a:ext>
                  </a:extLst>
                </p14:cNvPr>
                <p14:cNvContentPartPr/>
                <p14:nvPr/>
              </p14:nvContentPartPr>
              <p14:xfrm>
                <a:off x="11615787" y="911587"/>
                <a:ext cx="78120" cy="155520"/>
              </p14:xfrm>
            </p:contentPart>
          </mc:Choice>
          <mc:Fallback>
            <p:pic>
              <p:nvPicPr>
                <p:cNvPr id="544" name="Freihand 543">
                  <a:extLst>
                    <a:ext uri="{FF2B5EF4-FFF2-40B4-BE49-F238E27FC236}">
                      <a16:creationId xmlns:a16="http://schemas.microsoft.com/office/drawing/2014/main" id="{633E2A82-1787-4DA6-AB19-3AC17B33303D}"/>
                    </a:ext>
                  </a:extLst>
                </p:cNvPr>
                <p:cNvPicPr/>
                <p:nvPr/>
              </p:nvPicPr>
              <p:blipFill>
                <a:blip r:embed="rId1018"/>
                <a:stretch>
                  <a:fillRect/>
                </a:stretch>
              </p:blipFill>
              <p:spPr>
                <a:xfrm>
                  <a:off x="11611467" y="907267"/>
                  <a:ext cx="86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51" name="Freihand 550">
                  <a:extLst>
                    <a:ext uri="{FF2B5EF4-FFF2-40B4-BE49-F238E27FC236}">
                      <a16:creationId xmlns:a16="http://schemas.microsoft.com/office/drawing/2014/main" id="{D4CBAD05-CD4B-46D9-9461-F3195D862764}"/>
                    </a:ext>
                  </a:extLst>
                </p14:cNvPr>
                <p14:cNvContentPartPr/>
                <p14:nvPr/>
              </p14:nvContentPartPr>
              <p14:xfrm>
                <a:off x="11714067" y="924907"/>
                <a:ext cx="61920" cy="185040"/>
              </p14:xfrm>
            </p:contentPart>
          </mc:Choice>
          <mc:Fallback>
            <p:pic>
              <p:nvPicPr>
                <p:cNvPr id="551" name="Freihand 550">
                  <a:extLst>
                    <a:ext uri="{FF2B5EF4-FFF2-40B4-BE49-F238E27FC236}">
                      <a16:creationId xmlns:a16="http://schemas.microsoft.com/office/drawing/2014/main" id="{D4CBAD05-CD4B-46D9-9461-F3195D862764}"/>
                    </a:ext>
                  </a:extLst>
                </p:cNvPr>
                <p:cNvPicPr/>
                <p:nvPr/>
              </p:nvPicPr>
              <p:blipFill>
                <a:blip r:embed="rId1020"/>
                <a:stretch>
                  <a:fillRect/>
                </a:stretch>
              </p:blipFill>
              <p:spPr>
                <a:xfrm>
                  <a:off x="11709747" y="920587"/>
                  <a:ext cx="70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52" name="Freihand 551">
                  <a:extLst>
                    <a:ext uri="{FF2B5EF4-FFF2-40B4-BE49-F238E27FC236}">
                      <a16:creationId xmlns:a16="http://schemas.microsoft.com/office/drawing/2014/main" id="{B4F27350-2FCD-431D-AF1D-82A45C654159}"/>
                    </a:ext>
                  </a:extLst>
                </p14:cNvPr>
                <p14:cNvContentPartPr/>
                <p14:nvPr/>
              </p14:nvContentPartPr>
              <p14:xfrm>
                <a:off x="11802627" y="842467"/>
                <a:ext cx="158760" cy="121680"/>
              </p14:xfrm>
            </p:contentPart>
          </mc:Choice>
          <mc:Fallback>
            <p:pic>
              <p:nvPicPr>
                <p:cNvPr id="552" name="Freihand 551">
                  <a:extLst>
                    <a:ext uri="{FF2B5EF4-FFF2-40B4-BE49-F238E27FC236}">
                      <a16:creationId xmlns:a16="http://schemas.microsoft.com/office/drawing/2014/main" id="{B4F27350-2FCD-431D-AF1D-82A45C654159}"/>
                    </a:ext>
                  </a:extLst>
                </p:cNvPr>
                <p:cNvPicPr/>
                <p:nvPr/>
              </p:nvPicPr>
              <p:blipFill>
                <a:blip r:embed="rId1022"/>
                <a:stretch>
                  <a:fillRect/>
                </a:stretch>
              </p:blipFill>
              <p:spPr>
                <a:xfrm>
                  <a:off x="11798307" y="838147"/>
                  <a:ext cx="167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75" name="Freihand 574">
                  <a:extLst>
                    <a:ext uri="{FF2B5EF4-FFF2-40B4-BE49-F238E27FC236}">
                      <a16:creationId xmlns:a16="http://schemas.microsoft.com/office/drawing/2014/main" id="{BFB357E6-EA47-4214-B0ED-F1FC06EC2FC0}"/>
                    </a:ext>
                  </a:extLst>
                </p14:cNvPr>
                <p14:cNvContentPartPr/>
                <p14:nvPr/>
              </p14:nvContentPartPr>
              <p14:xfrm>
                <a:off x="11940147" y="838867"/>
                <a:ext cx="23040" cy="9000"/>
              </p14:xfrm>
            </p:contentPart>
          </mc:Choice>
          <mc:Fallback>
            <p:pic>
              <p:nvPicPr>
                <p:cNvPr id="575" name="Freihand 574">
                  <a:extLst>
                    <a:ext uri="{FF2B5EF4-FFF2-40B4-BE49-F238E27FC236}">
                      <a16:creationId xmlns:a16="http://schemas.microsoft.com/office/drawing/2014/main" id="{BFB357E6-EA47-4214-B0ED-F1FC06EC2FC0}"/>
                    </a:ext>
                  </a:extLst>
                </p:cNvPr>
                <p:cNvPicPr/>
                <p:nvPr/>
              </p:nvPicPr>
              <p:blipFill>
                <a:blip r:embed="rId1024"/>
                <a:stretch>
                  <a:fillRect/>
                </a:stretch>
              </p:blipFill>
              <p:spPr>
                <a:xfrm>
                  <a:off x="11935827" y="834547"/>
                  <a:ext cx="31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128" name="Freihand 127">
                  <a:extLst>
                    <a:ext uri="{FF2B5EF4-FFF2-40B4-BE49-F238E27FC236}">
                      <a16:creationId xmlns:a16="http://schemas.microsoft.com/office/drawing/2014/main" id="{E575427B-C36F-4E99-B743-7454860B1733}"/>
                    </a:ext>
                  </a:extLst>
                </p14:cNvPr>
                <p14:cNvContentPartPr/>
                <p14:nvPr/>
              </p14:nvContentPartPr>
              <p14:xfrm>
                <a:off x="11982627" y="839587"/>
                <a:ext cx="64440" cy="70560"/>
              </p14:xfrm>
            </p:contentPart>
          </mc:Choice>
          <mc:Fallback>
            <p:pic>
              <p:nvPicPr>
                <p:cNvPr id="128" name="Freihand 127">
                  <a:extLst>
                    <a:ext uri="{FF2B5EF4-FFF2-40B4-BE49-F238E27FC236}">
                      <a16:creationId xmlns:a16="http://schemas.microsoft.com/office/drawing/2014/main" id="{E575427B-C36F-4E99-B743-7454860B1733}"/>
                    </a:ext>
                  </a:extLst>
                </p:cNvPr>
                <p:cNvPicPr/>
                <p:nvPr/>
              </p:nvPicPr>
              <p:blipFill>
                <a:blip r:embed="rId1026"/>
                <a:stretch>
                  <a:fillRect/>
                </a:stretch>
              </p:blipFill>
              <p:spPr>
                <a:xfrm>
                  <a:off x="11978307" y="835267"/>
                  <a:ext cx="73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40" name="Freihand 139">
                  <a:extLst>
                    <a:ext uri="{FF2B5EF4-FFF2-40B4-BE49-F238E27FC236}">
                      <a16:creationId xmlns:a16="http://schemas.microsoft.com/office/drawing/2014/main" id="{2A0A4AB9-8338-4C8C-8E1A-13670862C810}"/>
                    </a:ext>
                  </a:extLst>
                </p14:cNvPr>
                <p14:cNvContentPartPr/>
                <p14:nvPr/>
              </p14:nvContentPartPr>
              <p14:xfrm>
                <a:off x="12075867" y="816547"/>
                <a:ext cx="54720" cy="28080"/>
              </p14:xfrm>
            </p:contentPart>
          </mc:Choice>
          <mc:Fallback>
            <p:pic>
              <p:nvPicPr>
                <p:cNvPr id="140" name="Freihand 139">
                  <a:extLst>
                    <a:ext uri="{FF2B5EF4-FFF2-40B4-BE49-F238E27FC236}">
                      <a16:creationId xmlns:a16="http://schemas.microsoft.com/office/drawing/2014/main" id="{2A0A4AB9-8338-4C8C-8E1A-13670862C810}"/>
                    </a:ext>
                  </a:extLst>
                </p:cNvPr>
                <p:cNvPicPr/>
                <p:nvPr/>
              </p:nvPicPr>
              <p:blipFill>
                <a:blip r:embed="rId1028"/>
                <a:stretch>
                  <a:fillRect/>
                </a:stretch>
              </p:blipFill>
              <p:spPr>
                <a:xfrm>
                  <a:off x="12071547" y="812227"/>
                  <a:ext cx="63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44" name="Freihand 143">
                  <a:extLst>
                    <a:ext uri="{FF2B5EF4-FFF2-40B4-BE49-F238E27FC236}">
                      <a16:creationId xmlns:a16="http://schemas.microsoft.com/office/drawing/2014/main" id="{69528002-5B2B-4065-81C3-43DDFFE86372}"/>
                    </a:ext>
                  </a:extLst>
                </p14:cNvPr>
                <p14:cNvContentPartPr/>
                <p14:nvPr/>
              </p14:nvContentPartPr>
              <p14:xfrm>
                <a:off x="11504547" y="1237747"/>
                <a:ext cx="101160" cy="136800"/>
              </p14:xfrm>
            </p:contentPart>
          </mc:Choice>
          <mc:Fallback>
            <p:pic>
              <p:nvPicPr>
                <p:cNvPr id="144" name="Freihand 143">
                  <a:extLst>
                    <a:ext uri="{FF2B5EF4-FFF2-40B4-BE49-F238E27FC236}">
                      <a16:creationId xmlns:a16="http://schemas.microsoft.com/office/drawing/2014/main" id="{69528002-5B2B-4065-81C3-43DDFFE86372}"/>
                    </a:ext>
                  </a:extLst>
                </p:cNvPr>
                <p:cNvPicPr/>
                <p:nvPr/>
              </p:nvPicPr>
              <p:blipFill>
                <a:blip r:embed="rId1030"/>
                <a:stretch>
                  <a:fillRect/>
                </a:stretch>
              </p:blipFill>
              <p:spPr>
                <a:xfrm>
                  <a:off x="11500227" y="1233427"/>
                  <a:ext cx="109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147" name="Freihand 146">
                  <a:extLst>
                    <a:ext uri="{FF2B5EF4-FFF2-40B4-BE49-F238E27FC236}">
                      <a16:creationId xmlns:a16="http://schemas.microsoft.com/office/drawing/2014/main" id="{E8BA2ED3-1A9F-4C3F-BE6E-558358A8AF6D}"/>
                    </a:ext>
                  </a:extLst>
                </p14:cNvPr>
                <p14:cNvContentPartPr/>
                <p14:nvPr/>
              </p14:nvContentPartPr>
              <p14:xfrm>
                <a:off x="11627667" y="1074307"/>
                <a:ext cx="177120" cy="235440"/>
              </p14:xfrm>
            </p:contentPart>
          </mc:Choice>
          <mc:Fallback>
            <p:pic>
              <p:nvPicPr>
                <p:cNvPr id="147" name="Freihand 146">
                  <a:extLst>
                    <a:ext uri="{FF2B5EF4-FFF2-40B4-BE49-F238E27FC236}">
                      <a16:creationId xmlns:a16="http://schemas.microsoft.com/office/drawing/2014/main" id="{E8BA2ED3-1A9F-4C3F-BE6E-558358A8AF6D}"/>
                    </a:ext>
                  </a:extLst>
                </p:cNvPr>
                <p:cNvPicPr/>
                <p:nvPr/>
              </p:nvPicPr>
              <p:blipFill>
                <a:blip r:embed="rId1032"/>
                <a:stretch>
                  <a:fillRect/>
                </a:stretch>
              </p:blipFill>
              <p:spPr>
                <a:xfrm>
                  <a:off x="11623347" y="1069987"/>
                  <a:ext cx="185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159" name="Freihand 158">
                  <a:extLst>
                    <a:ext uri="{FF2B5EF4-FFF2-40B4-BE49-F238E27FC236}">
                      <a16:creationId xmlns:a16="http://schemas.microsoft.com/office/drawing/2014/main" id="{53F254EA-BFDE-4EF0-B0DF-9CF6465F8D08}"/>
                    </a:ext>
                  </a:extLst>
                </p14:cNvPr>
                <p14:cNvContentPartPr/>
                <p14:nvPr/>
              </p14:nvContentPartPr>
              <p14:xfrm>
                <a:off x="11744307" y="1126147"/>
                <a:ext cx="66600" cy="34560"/>
              </p14:xfrm>
            </p:contentPart>
          </mc:Choice>
          <mc:Fallback>
            <p:pic>
              <p:nvPicPr>
                <p:cNvPr id="159" name="Freihand 158">
                  <a:extLst>
                    <a:ext uri="{FF2B5EF4-FFF2-40B4-BE49-F238E27FC236}">
                      <a16:creationId xmlns:a16="http://schemas.microsoft.com/office/drawing/2014/main" id="{53F254EA-BFDE-4EF0-B0DF-9CF6465F8D08}"/>
                    </a:ext>
                  </a:extLst>
                </p:cNvPr>
                <p:cNvPicPr/>
                <p:nvPr/>
              </p:nvPicPr>
              <p:blipFill>
                <a:blip r:embed="rId1034"/>
                <a:stretch>
                  <a:fillRect/>
                </a:stretch>
              </p:blipFill>
              <p:spPr>
                <a:xfrm>
                  <a:off x="11739987" y="1121827"/>
                  <a:ext cx="75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191" name="Freihand 190">
                  <a:extLst>
                    <a:ext uri="{FF2B5EF4-FFF2-40B4-BE49-F238E27FC236}">
                      <a16:creationId xmlns:a16="http://schemas.microsoft.com/office/drawing/2014/main" id="{D8FF1176-8012-40BB-9765-E57DADE56B31}"/>
                    </a:ext>
                  </a:extLst>
                </p14:cNvPr>
                <p14:cNvContentPartPr/>
                <p14:nvPr/>
              </p14:nvContentPartPr>
              <p14:xfrm>
                <a:off x="11804067" y="1118227"/>
                <a:ext cx="62280" cy="102600"/>
              </p14:xfrm>
            </p:contentPart>
          </mc:Choice>
          <mc:Fallback>
            <p:pic>
              <p:nvPicPr>
                <p:cNvPr id="191" name="Freihand 190">
                  <a:extLst>
                    <a:ext uri="{FF2B5EF4-FFF2-40B4-BE49-F238E27FC236}">
                      <a16:creationId xmlns:a16="http://schemas.microsoft.com/office/drawing/2014/main" id="{D8FF1176-8012-40BB-9765-E57DADE56B31}"/>
                    </a:ext>
                  </a:extLst>
                </p:cNvPr>
                <p:cNvPicPr/>
                <p:nvPr/>
              </p:nvPicPr>
              <p:blipFill>
                <a:blip r:embed="rId1036"/>
                <a:stretch>
                  <a:fillRect/>
                </a:stretch>
              </p:blipFill>
              <p:spPr>
                <a:xfrm>
                  <a:off x="11799747" y="1113907"/>
                  <a:ext cx="70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585" name="Freihand 584">
                  <a:extLst>
                    <a:ext uri="{FF2B5EF4-FFF2-40B4-BE49-F238E27FC236}">
                      <a16:creationId xmlns:a16="http://schemas.microsoft.com/office/drawing/2014/main" id="{221B14E3-8D81-4870-B19F-5368EC9413BD}"/>
                    </a:ext>
                  </a:extLst>
                </p14:cNvPr>
                <p14:cNvContentPartPr/>
                <p14:nvPr/>
              </p14:nvContentPartPr>
              <p14:xfrm>
                <a:off x="11866347" y="1033267"/>
                <a:ext cx="47520" cy="156240"/>
              </p14:xfrm>
            </p:contentPart>
          </mc:Choice>
          <mc:Fallback>
            <p:pic>
              <p:nvPicPr>
                <p:cNvPr id="585" name="Freihand 584">
                  <a:extLst>
                    <a:ext uri="{FF2B5EF4-FFF2-40B4-BE49-F238E27FC236}">
                      <a16:creationId xmlns:a16="http://schemas.microsoft.com/office/drawing/2014/main" id="{221B14E3-8D81-4870-B19F-5368EC9413BD}"/>
                    </a:ext>
                  </a:extLst>
                </p:cNvPr>
                <p:cNvPicPr/>
                <p:nvPr/>
              </p:nvPicPr>
              <p:blipFill>
                <a:blip r:embed="rId1038"/>
                <a:stretch>
                  <a:fillRect/>
                </a:stretch>
              </p:blipFill>
              <p:spPr>
                <a:xfrm>
                  <a:off x="11862027" y="1028947"/>
                  <a:ext cx="56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596" name="Freihand 595">
                  <a:extLst>
                    <a:ext uri="{FF2B5EF4-FFF2-40B4-BE49-F238E27FC236}">
                      <a16:creationId xmlns:a16="http://schemas.microsoft.com/office/drawing/2014/main" id="{18AAFDDA-1F96-4B2A-A360-662AB5EA6EB2}"/>
                    </a:ext>
                  </a:extLst>
                </p14:cNvPr>
                <p14:cNvContentPartPr/>
                <p14:nvPr/>
              </p14:nvContentPartPr>
              <p14:xfrm>
                <a:off x="11929707" y="1081867"/>
                <a:ext cx="79920" cy="77760"/>
              </p14:xfrm>
            </p:contentPart>
          </mc:Choice>
          <mc:Fallback>
            <p:pic>
              <p:nvPicPr>
                <p:cNvPr id="596" name="Freihand 595">
                  <a:extLst>
                    <a:ext uri="{FF2B5EF4-FFF2-40B4-BE49-F238E27FC236}">
                      <a16:creationId xmlns:a16="http://schemas.microsoft.com/office/drawing/2014/main" id="{18AAFDDA-1F96-4B2A-A360-662AB5EA6EB2}"/>
                    </a:ext>
                  </a:extLst>
                </p:cNvPr>
                <p:cNvPicPr/>
                <p:nvPr/>
              </p:nvPicPr>
              <p:blipFill>
                <a:blip r:embed="rId1040"/>
                <a:stretch>
                  <a:fillRect/>
                </a:stretch>
              </p:blipFill>
              <p:spPr>
                <a:xfrm>
                  <a:off x="11925387" y="1077547"/>
                  <a:ext cx="88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00" name="Freihand 599">
                  <a:extLst>
                    <a:ext uri="{FF2B5EF4-FFF2-40B4-BE49-F238E27FC236}">
                      <a16:creationId xmlns:a16="http://schemas.microsoft.com/office/drawing/2014/main" id="{A4B5AF18-2683-4A1E-9FF9-EE9540A63A06}"/>
                    </a:ext>
                  </a:extLst>
                </p14:cNvPr>
                <p14:cNvContentPartPr/>
                <p14:nvPr/>
              </p14:nvContentPartPr>
              <p14:xfrm>
                <a:off x="12015387" y="999787"/>
                <a:ext cx="82080" cy="141120"/>
              </p14:xfrm>
            </p:contentPart>
          </mc:Choice>
          <mc:Fallback>
            <p:pic>
              <p:nvPicPr>
                <p:cNvPr id="600" name="Freihand 599">
                  <a:extLst>
                    <a:ext uri="{FF2B5EF4-FFF2-40B4-BE49-F238E27FC236}">
                      <a16:creationId xmlns:a16="http://schemas.microsoft.com/office/drawing/2014/main" id="{A4B5AF18-2683-4A1E-9FF9-EE9540A63A06}"/>
                    </a:ext>
                  </a:extLst>
                </p:cNvPr>
                <p:cNvPicPr/>
                <p:nvPr/>
              </p:nvPicPr>
              <p:blipFill>
                <a:blip r:embed="rId1042"/>
                <a:stretch>
                  <a:fillRect/>
                </a:stretch>
              </p:blipFill>
              <p:spPr>
                <a:xfrm>
                  <a:off x="12011067" y="995467"/>
                  <a:ext cx="90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01" name="Freihand 600">
                  <a:extLst>
                    <a:ext uri="{FF2B5EF4-FFF2-40B4-BE49-F238E27FC236}">
                      <a16:creationId xmlns:a16="http://schemas.microsoft.com/office/drawing/2014/main" id="{82706ED8-803C-4600-A441-F63D75445D63}"/>
                    </a:ext>
                  </a:extLst>
                </p14:cNvPr>
                <p14:cNvContentPartPr/>
                <p14:nvPr/>
              </p14:nvContentPartPr>
              <p14:xfrm>
                <a:off x="12118347" y="1114987"/>
                <a:ext cx="17640" cy="23400"/>
              </p14:xfrm>
            </p:contentPart>
          </mc:Choice>
          <mc:Fallback>
            <p:pic>
              <p:nvPicPr>
                <p:cNvPr id="601" name="Freihand 600">
                  <a:extLst>
                    <a:ext uri="{FF2B5EF4-FFF2-40B4-BE49-F238E27FC236}">
                      <a16:creationId xmlns:a16="http://schemas.microsoft.com/office/drawing/2014/main" id="{82706ED8-803C-4600-A441-F63D75445D63}"/>
                    </a:ext>
                  </a:extLst>
                </p:cNvPr>
                <p:cNvPicPr/>
                <p:nvPr/>
              </p:nvPicPr>
              <p:blipFill>
                <a:blip r:embed="rId1044"/>
                <a:stretch>
                  <a:fillRect/>
                </a:stretch>
              </p:blipFill>
              <p:spPr>
                <a:xfrm>
                  <a:off x="12114027" y="1110667"/>
                  <a:ext cx="26280" cy="32040"/>
                </a:xfrm>
                <a:prstGeom prst="rect">
                  <a:avLst/>
                </a:prstGeom>
              </p:spPr>
            </p:pic>
          </mc:Fallback>
        </mc:AlternateContent>
      </p:grpSp>
      <p:grpSp>
        <p:nvGrpSpPr>
          <p:cNvPr id="607" name="Gruppieren 606">
            <a:extLst>
              <a:ext uri="{FF2B5EF4-FFF2-40B4-BE49-F238E27FC236}">
                <a16:creationId xmlns:a16="http://schemas.microsoft.com/office/drawing/2014/main" id="{9E84B904-9142-44C6-803D-840056500E3F}"/>
              </a:ext>
            </a:extLst>
          </p:cNvPr>
          <p:cNvGrpSpPr/>
          <p:nvPr/>
        </p:nvGrpSpPr>
        <p:grpSpPr>
          <a:xfrm>
            <a:off x="7392267" y="796747"/>
            <a:ext cx="501840" cy="246240"/>
            <a:chOff x="7392267" y="796747"/>
            <a:chExt cx="501840" cy="246240"/>
          </a:xfrm>
        </p:grpSpPr>
        <mc:AlternateContent xmlns:mc="http://schemas.openxmlformats.org/markup-compatibility/2006">
          <mc:Choice xmlns:p14="http://schemas.microsoft.com/office/powerpoint/2010/main" Requires="p14">
            <p:contentPart p14:bwMode="auto" r:id="rId1045">
              <p14:nvContentPartPr>
                <p14:cNvPr id="603" name="Freihand 602">
                  <a:extLst>
                    <a:ext uri="{FF2B5EF4-FFF2-40B4-BE49-F238E27FC236}">
                      <a16:creationId xmlns:a16="http://schemas.microsoft.com/office/drawing/2014/main" id="{C65371A9-FE80-4B2F-97CE-326437AA475D}"/>
                    </a:ext>
                  </a:extLst>
                </p14:cNvPr>
                <p14:cNvContentPartPr/>
                <p14:nvPr/>
              </p14:nvContentPartPr>
              <p14:xfrm>
                <a:off x="7392267" y="899707"/>
                <a:ext cx="118800" cy="143280"/>
              </p14:xfrm>
            </p:contentPart>
          </mc:Choice>
          <mc:Fallback>
            <p:pic>
              <p:nvPicPr>
                <p:cNvPr id="603" name="Freihand 602">
                  <a:extLst>
                    <a:ext uri="{FF2B5EF4-FFF2-40B4-BE49-F238E27FC236}">
                      <a16:creationId xmlns:a16="http://schemas.microsoft.com/office/drawing/2014/main" id="{C65371A9-FE80-4B2F-97CE-326437AA475D}"/>
                    </a:ext>
                  </a:extLst>
                </p:cNvPr>
                <p:cNvPicPr/>
                <p:nvPr/>
              </p:nvPicPr>
              <p:blipFill>
                <a:blip r:embed="rId1046"/>
                <a:stretch>
                  <a:fillRect/>
                </a:stretch>
              </p:blipFill>
              <p:spPr>
                <a:xfrm>
                  <a:off x="7387947" y="895387"/>
                  <a:ext cx="127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04" name="Freihand 603">
                  <a:extLst>
                    <a:ext uri="{FF2B5EF4-FFF2-40B4-BE49-F238E27FC236}">
                      <a16:creationId xmlns:a16="http://schemas.microsoft.com/office/drawing/2014/main" id="{29BCFE2F-EA11-4983-90C1-3716AF17671B}"/>
                    </a:ext>
                  </a:extLst>
                </p14:cNvPr>
                <p14:cNvContentPartPr/>
                <p14:nvPr/>
              </p14:nvContentPartPr>
              <p14:xfrm>
                <a:off x="7532307" y="825907"/>
                <a:ext cx="29160" cy="88920"/>
              </p14:xfrm>
            </p:contentPart>
          </mc:Choice>
          <mc:Fallback>
            <p:pic>
              <p:nvPicPr>
                <p:cNvPr id="604" name="Freihand 603">
                  <a:extLst>
                    <a:ext uri="{FF2B5EF4-FFF2-40B4-BE49-F238E27FC236}">
                      <a16:creationId xmlns:a16="http://schemas.microsoft.com/office/drawing/2014/main" id="{29BCFE2F-EA11-4983-90C1-3716AF17671B}"/>
                    </a:ext>
                  </a:extLst>
                </p:cNvPr>
                <p:cNvPicPr/>
                <p:nvPr/>
              </p:nvPicPr>
              <p:blipFill>
                <a:blip r:embed="rId1048"/>
                <a:stretch>
                  <a:fillRect/>
                </a:stretch>
              </p:blipFill>
              <p:spPr>
                <a:xfrm>
                  <a:off x="7527987" y="821587"/>
                  <a:ext cx="37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05" name="Freihand 604">
                  <a:extLst>
                    <a:ext uri="{FF2B5EF4-FFF2-40B4-BE49-F238E27FC236}">
                      <a16:creationId xmlns:a16="http://schemas.microsoft.com/office/drawing/2014/main" id="{15FFB10E-D943-45EF-B588-67CB0AA54248}"/>
                    </a:ext>
                  </a:extLst>
                </p14:cNvPr>
                <p14:cNvContentPartPr/>
                <p14:nvPr/>
              </p14:nvContentPartPr>
              <p14:xfrm>
                <a:off x="7632747" y="853267"/>
                <a:ext cx="79200" cy="117360"/>
              </p14:xfrm>
            </p:contentPart>
          </mc:Choice>
          <mc:Fallback>
            <p:pic>
              <p:nvPicPr>
                <p:cNvPr id="605" name="Freihand 604">
                  <a:extLst>
                    <a:ext uri="{FF2B5EF4-FFF2-40B4-BE49-F238E27FC236}">
                      <a16:creationId xmlns:a16="http://schemas.microsoft.com/office/drawing/2014/main" id="{15FFB10E-D943-45EF-B588-67CB0AA54248}"/>
                    </a:ext>
                  </a:extLst>
                </p:cNvPr>
                <p:cNvPicPr/>
                <p:nvPr/>
              </p:nvPicPr>
              <p:blipFill>
                <a:blip r:embed="rId1050"/>
                <a:stretch>
                  <a:fillRect/>
                </a:stretch>
              </p:blipFill>
              <p:spPr>
                <a:xfrm>
                  <a:off x="7628427" y="848947"/>
                  <a:ext cx="87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06" name="Freihand 605">
                  <a:extLst>
                    <a:ext uri="{FF2B5EF4-FFF2-40B4-BE49-F238E27FC236}">
                      <a16:creationId xmlns:a16="http://schemas.microsoft.com/office/drawing/2014/main" id="{70E2AB09-657B-4195-AE1A-EDCF67B3E9F7}"/>
                    </a:ext>
                  </a:extLst>
                </p14:cNvPr>
                <p14:cNvContentPartPr/>
                <p14:nvPr/>
              </p14:nvContentPartPr>
              <p14:xfrm>
                <a:off x="7779627" y="796747"/>
                <a:ext cx="114480" cy="113760"/>
              </p14:xfrm>
            </p:contentPart>
          </mc:Choice>
          <mc:Fallback>
            <p:pic>
              <p:nvPicPr>
                <p:cNvPr id="606" name="Freihand 605">
                  <a:extLst>
                    <a:ext uri="{FF2B5EF4-FFF2-40B4-BE49-F238E27FC236}">
                      <a16:creationId xmlns:a16="http://schemas.microsoft.com/office/drawing/2014/main" id="{70E2AB09-657B-4195-AE1A-EDCF67B3E9F7}"/>
                    </a:ext>
                  </a:extLst>
                </p:cNvPr>
                <p:cNvPicPr/>
                <p:nvPr/>
              </p:nvPicPr>
              <p:blipFill>
                <a:blip r:embed="rId1052"/>
                <a:stretch>
                  <a:fillRect/>
                </a:stretch>
              </p:blipFill>
              <p:spPr>
                <a:xfrm>
                  <a:off x="7775307" y="792427"/>
                  <a:ext cx="12312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3">
            <p14:nvContentPartPr>
              <p14:cNvPr id="608" name="Freihand 607">
                <a:extLst>
                  <a:ext uri="{FF2B5EF4-FFF2-40B4-BE49-F238E27FC236}">
                    <a16:creationId xmlns:a16="http://schemas.microsoft.com/office/drawing/2014/main" id="{CD74429E-1F6D-4792-9E04-DD4C3E2C4812}"/>
                  </a:ext>
                </a:extLst>
              </p14:cNvPr>
              <p14:cNvContentPartPr/>
              <p14:nvPr/>
            </p14:nvContentPartPr>
            <p14:xfrm>
              <a:off x="8623107" y="1850467"/>
              <a:ext cx="134640" cy="56160"/>
            </p14:xfrm>
          </p:contentPart>
        </mc:Choice>
        <mc:Fallback>
          <p:pic>
            <p:nvPicPr>
              <p:cNvPr id="608" name="Freihand 607">
                <a:extLst>
                  <a:ext uri="{FF2B5EF4-FFF2-40B4-BE49-F238E27FC236}">
                    <a16:creationId xmlns:a16="http://schemas.microsoft.com/office/drawing/2014/main" id="{CD74429E-1F6D-4792-9E04-DD4C3E2C4812}"/>
                  </a:ext>
                </a:extLst>
              </p:cNvPr>
              <p:cNvPicPr/>
              <p:nvPr/>
            </p:nvPicPr>
            <p:blipFill>
              <a:blip r:embed="rId1054"/>
              <a:stretch>
                <a:fillRect/>
              </a:stretch>
            </p:blipFill>
            <p:spPr>
              <a:xfrm>
                <a:off x="8618787" y="1846147"/>
                <a:ext cx="143280" cy="64800"/>
              </a:xfrm>
              <a:prstGeom prst="rect">
                <a:avLst/>
              </a:prstGeom>
            </p:spPr>
          </p:pic>
        </mc:Fallback>
      </mc:AlternateContent>
      <p:grpSp>
        <p:nvGrpSpPr>
          <p:cNvPr id="611" name="Gruppieren 610">
            <a:extLst>
              <a:ext uri="{FF2B5EF4-FFF2-40B4-BE49-F238E27FC236}">
                <a16:creationId xmlns:a16="http://schemas.microsoft.com/office/drawing/2014/main" id="{A2F48D4F-1B22-4E0E-9E0B-F148A1F041CE}"/>
              </a:ext>
            </a:extLst>
          </p:cNvPr>
          <p:cNvGrpSpPr/>
          <p:nvPr/>
        </p:nvGrpSpPr>
        <p:grpSpPr>
          <a:xfrm>
            <a:off x="8483787" y="1346467"/>
            <a:ext cx="134640" cy="444240"/>
            <a:chOff x="8483787" y="1346467"/>
            <a:chExt cx="134640" cy="444240"/>
          </a:xfrm>
        </p:grpSpPr>
        <mc:AlternateContent xmlns:mc="http://schemas.openxmlformats.org/markup-compatibility/2006">
          <mc:Choice xmlns:p14="http://schemas.microsoft.com/office/powerpoint/2010/main" Requires="p14">
            <p:contentPart p14:bwMode="auto" r:id="rId1055">
              <p14:nvContentPartPr>
                <p14:cNvPr id="609" name="Freihand 608">
                  <a:extLst>
                    <a:ext uri="{FF2B5EF4-FFF2-40B4-BE49-F238E27FC236}">
                      <a16:creationId xmlns:a16="http://schemas.microsoft.com/office/drawing/2014/main" id="{D8426B2B-65E2-4A55-A53E-D5E2DFF91771}"/>
                    </a:ext>
                  </a:extLst>
                </p14:cNvPr>
                <p14:cNvContentPartPr/>
                <p14:nvPr/>
              </p14:nvContentPartPr>
              <p14:xfrm>
                <a:off x="8539947" y="1453747"/>
                <a:ext cx="20880" cy="336960"/>
              </p14:xfrm>
            </p:contentPart>
          </mc:Choice>
          <mc:Fallback>
            <p:pic>
              <p:nvPicPr>
                <p:cNvPr id="609" name="Freihand 608">
                  <a:extLst>
                    <a:ext uri="{FF2B5EF4-FFF2-40B4-BE49-F238E27FC236}">
                      <a16:creationId xmlns:a16="http://schemas.microsoft.com/office/drawing/2014/main" id="{D8426B2B-65E2-4A55-A53E-D5E2DFF91771}"/>
                    </a:ext>
                  </a:extLst>
                </p:cNvPr>
                <p:cNvPicPr/>
                <p:nvPr/>
              </p:nvPicPr>
              <p:blipFill>
                <a:blip r:embed="rId1056"/>
                <a:stretch>
                  <a:fillRect/>
                </a:stretch>
              </p:blipFill>
              <p:spPr>
                <a:xfrm>
                  <a:off x="8535627" y="1449427"/>
                  <a:ext cx="295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10" name="Freihand 609">
                  <a:extLst>
                    <a:ext uri="{FF2B5EF4-FFF2-40B4-BE49-F238E27FC236}">
                      <a16:creationId xmlns:a16="http://schemas.microsoft.com/office/drawing/2014/main" id="{9EF43E43-82A9-4250-A2AC-3243EF6C8931}"/>
                    </a:ext>
                  </a:extLst>
                </p14:cNvPr>
                <p14:cNvContentPartPr/>
                <p14:nvPr/>
              </p14:nvContentPartPr>
              <p14:xfrm>
                <a:off x="8483787" y="1346467"/>
                <a:ext cx="134640" cy="136800"/>
              </p14:xfrm>
            </p:contentPart>
          </mc:Choice>
          <mc:Fallback>
            <p:pic>
              <p:nvPicPr>
                <p:cNvPr id="610" name="Freihand 609">
                  <a:extLst>
                    <a:ext uri="{FF2B5EF4-FFF2-40B4-BE49-F238E27FC236}">
                      <a16:creationId xmlns:a16="http://schemas.microsoft.com/office/drawing/2014/main" id="{9EF43E43-82A9-4250-A2AC-3243EF6C8931}"/>
                    </a:ext>
                  </a:extLst>
                </p:cNvPr>
                <p:cNvPicPr/>
                <p:nvPr/>
              </p:nvPicPr>
              <p:blipFill>
                <a:blip r:embed="rId1058"/>
                <a:stretch>
                  <a:fillRect/>
                </a:stretch>
              </p:blipFill>
              <p:spPr>
                <a:xfrm>
                  <a:off x="8479467" y="1342147"/>
                  <a:ext cx="143280" cy="14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9">
            <p14:nvContentPartPr>
              <p14:cNvPr id="625" name="Freihand 624">
                <a:extLst>
                  <a:ext uri="{FF2B5EF4-FFF2-40B4-BE49-F238E27FC236}">
                    <a16:creationId xmlns:a16="http://schemas.microsoft.com/office/drawing/2014/main" id="{A2BDDFDD-E1AA-42AD-81C4-E796F8208C30}"/>
                  </a:ext>
                </a:extLst>
              </p14:cNvPr>
              <p14:cNvContentPartPr/>
              <p14:nvPr/>
            </p14:nvContentPartPr>
            <p14:xfrm>
              <a:off x="8501427" y="86467"/>
              <a:ext cx="810000" cy="449640"/>
            </p14:xfrm>
          </p:contentPart>
        </mc:Choice>
        <mc:Fallback>
          <p:pic>
            <p:nvPicPr>
              <p:cNvPr id="625" name="Freihand 624">
                <a:extLst>
                  <a:ext uri="{FF2B5EF4-FFF2-40B4-BE49-F238E27FC236}">
                    <a16:creationId xmlns:a16="http://schemas.microsoft.com/office/drawing/2014/main" id="{A2BDDFDD-E1AA-42AD-81C4-E796F8208C30}"/>
                  </a:ext>
                </a:extLst>
              </p:cNvPr>
              <p:cNvPicPr/>
              <p:nvPr/>
            </p:nvPicPr>
            <p:blipFill>
              <a:blip r:embed="rId1060"/>
              <a:stretch>
                <a:fillRect/>
              </a:stretch>
            </p:blipFill>
            <p:spPr>
              <a:xfrm>
                <a:off x="8497107" y="82147"/>
                <a:ext cx="818640" cy="458280"/>
              </a:xfrm>
              <a:prstGeom prst="rect">
                <a:avLst/>
              </a:prstGeom>
            </p:spPr>
          </p:pic>
        </mc:Fallback>
      </mc:AlternateContent>
      <p:grpSp>
        <p:nvGrpSpPr>
          <p:cNvPr id="630" name="Gruppieren 629">
            <a:extLst>
              <a:ext uri="{FF2B5EF4-FFF2-40B4-BE49-F238E27FC236}">
                <a16:creationId xmlns:a16="http://schemas.microsoft.com/office/drawing/2014/main" id="{5B46F9A1-C56C-4F71-9C01-C59810C5FFB6}"/>
              </a:ext>
            </a:extLst>
          </p:cNvPr>
          <p:cNvGrpSpPr/>
          <p:nvPr/>
        </p:nvGrpSpPr>
        <p:grpSpPr>
          <a:xfrm>
            <a:off x="9291627" y="2154667"/>
            <a:ext cx="609120" cy="684720"/>
            <a:chOff x="9291627" y="2154667"/>
            <a:chExt cx="609120" cy="684720"/>
          </a:xfrm>
        </p:grpSpPr>
        <mc:AlternateContent xmlns:mc="http://schemas.openxmlformats.org/markup-compatibility/2006">
          <mc:Choice xmlns:p14="http://schemas.microsoft.com/office/powerpoint/2010/main" Requires="p14">
            <p:contentPart p14:bwMode="auto" r:id="rId1061">
              <p14:nvContentPartPr>
                <p14:cNvPr id="612" name="Freihand 611">
                  <a:extLst>
                    <a:ext uri="{FF2B5EF4-FFF2-40B4-BE49-F238E27FC236}">
                      <a16:creationId xmlns:a16="http://schemas.microsoft.com/office/drawing/2014/main" id="{D26292C6-8CC9-4E05-9F2D-DB5EA70D39B1}"/>
                    </a:ext>
                  </a:extLst>
                </p14:cNvPr>
                <p14:cNvContentPartPr/>
                <p14:nvPr/>
              </p14:nvContentPartPr>
              <p14:xfrm>
                <a:off x="9291627" y="2154667"/>
                <a:ext cx="84600" cy="127080"/>
              </p14:xfrm>
            </p:contentPart>
          </mc:Choice>
          <mc:Fallback>
            <p:pic>
              <p:nvPicPr>
                <p:cNvPr id="612" name="Freihand 611">
                  <a:extLst>
                    <a:ext uri="{FF2B5EF4-FFF2-40B4-BE49-F238E27FC236}">
                      <a16:creationId xmlns:a16="http://schemas.microsoft.com/office/drawing/2014/main" id="{D26292C6-8CC9-4E05-9F2D-DB5EA70D39B1}"/>
                    </a:ext>
                  </a:extLst>
                </p:cNvPr>
                <p:cNvPicPr/>
                <p:nvPr/>
              </p:nvPicPr>
              <p:blipFill>
                <a:blip r:embed="rId1062"/>
                <a:stretch>
                  <a:fillRect/>
                </a:stretch>
              </p:blipFill>
              <p:spPr>
                <a:xfrm>
                  <a:off x="9287307" y="2150347"/>
                  <a:ext cx="93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13" name="Freihand 612">
                  <a:extLst>
                    <a:ext uri="{FF2B5EF4-FFF2-40B4-BE49-F238E27FC236}">
                      <a16:creationId xmlns:a16="http://schemas.microsoft.com/office/drawing/2014/main" id="{30546A22-A236-4775-ACCB-6816E38E12C5}"/>
                    </a:ext>
                  </a:extLst>
                </p14:cNvPr>
                <p14:cNvContentPartPr/>
                <p14:nvPr/>
              </p14:nvContentPartPr>
              <p14:xfrm>
                <a:off x="9337707" y="2238547"/>
                <a:ext cx="96840" cy="132120"/>
              </p14:xfrm>
            </p:contentPart>
          </mc:Choice>
          <mc:Fallback>
            <p:pic>
              <p:nvPicPr>
                <p:cNvPr id="613" name="Freihand 612">
                  <a:extLst>
                    <a:ext uri="{FF2B5EF4-FFF2-40B4-BE49-F238E27FC236}">
                      <a16:creationId xmlns:a16="http://schemas.microsoft.com/office/drawing/2014/main" id="{30546A22-A236-4775-ACCB-6816E38E12C5}"/>
                    </a:ext>
                  </a:extLst>
                </p:cNvPr>
                <p:cNvPicPr/>
                <p:nvPr/>
              </p:nvPicPr>
              <p:blipFill>
                <a:blip r:embed="rId1064"/>
                <a:stretch>
                  <a:fillRect/>
                </a:stretch>
              </p:blipFill>
              <p:spPr>
                <a:xfrm>
                  <a:off x="9333387" y="2234227"/>
                  <a:ext cx="105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14" name="Freihand 613">
                  <a:extLst>
                    <a:ext uri="{FF2B5EF4-FFF2-40B4-BE49-F238E27FC236}">
                      <a16:creationId xmlns:a16="http://schemas.microsoft.com/office/drawing/2014/main" id="{84F05931-D0DB-45C6-8F75-353118FA2C3F}"/>
                    </a:ext>
                  </a:extLst>
                </p14:cNvPr>
                <p14:cNvContentPartPr/>
                <p14:nvPr/>
              </p14:nvContentPartPr>
              <p14:xfrm>
                <a:off x="9381987" y="2319547"/>
                <a:ext cx="85320" cy="123840"/>
              </p14:xfrm>
            </p:contentPart>
          </mc:Choice>
          <mc:Fallback>
            <p:pic>
              <p:nvPicPr>
                <p:cNvPr id="614" name="Freihand 613">
                  <a:extLst>
                    <a:ext uri="{FF2B5EF4-FFF2-40B4-BE49-F238E27FC236}">
                      <a16:creationId xmlns:a16="http://schemas.microsoft.com/office/drawing/2014/main" id="{84F05931-D0DB-45C6-8F75-353118FA2C3F}"/>
                    </a:ext>
                  </a:extLst>
                </p:cNvPr>
                <p:cNvPicPr/>
                <p:nvPr/>
              </p:nvPicPr>
              <p:blipFill>
                <a:blip r:embed="rId1066"/>
                <a:stretch>
                  <a:fillRect/>
                </a:stretch>
              </p:blipFill>
              <p:spPr>
                <a:xfrm>
                  <a:off x="9377667" y="2315227"/>
                  <a:ext cx="93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15" name="Freihand 614">
                  <a:extLst>
                    <a:ext uri="{FF2B5EF4-FFF2-40B4-BE49-F238E27FC236}">
                      <a16:creationId xmlns:a16="http://schemas.microsoft.com/office/drawing/2014/main" id="{7709336C-BD14-4B91-9230-2AF760698EEB}"/>
                    </a:ext>
                  </a:extLst>
                </p14:cNvPr>
                <p14:cNvContentPartPr/>
                <p14:nvPr/>
              </p14:nvContentPartPr>
              <p14:xfrm>
                <a:off x="9415467" y="2374987"/>
                <a:ext cx="82440" cy="123480"/>
              </p14:xfrm>
            </p:contentPart>
          </mc:Choice>
          <mc:Fallback>
            <p:pic>
              <p:nvPicPr>
                <p:cNvPr id="615" name="Freihand 614">
                  <a:extLst>
                    <a:ext uri="{FF2B5EF4-FFF2-40B4-BE49-F238E27FC236}">
                      <a16:creationId xmlns:a16="http://schemas.microsoft.com/office/drawing/2014/main" id="{7709336C-BD14-4B91-9230-2AF760698EEB}"/>
                    </a:ext>
                  </a:extLst>
                </p:cNvPr>
                <p:cNvPicPr/>
                <p:nvPr/>
              </p:nvPicPr>
              <p:blipFill>
                <a:blip r:embed="rId1068"/>
                <a:stretch>
                  <a:fillRect/>
                </a:stretch>
              </p:blipFill>
              <p:spPr>
                <a:xfrm>
                  <a:off x="9411147" y="2370667"/>
                  <a:ext cx="91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16" name="Freihand 615">
                  <a:extLst>
                    <a:ext uri="{FF2B5EF4-FFF2-40B4-BE49-F238E27FC236}">
                      <a16:creationId xmlns:a16="http://schemas.microsoft.com/office/drawing/2014/main" id="{82757122-37BD-42AD-B133-8BF8028B6E3F}"/>
                    </a:ext>
                  </a:extLst>
                </p14:cNvPr>
                <p14:cNvContentPartPr/>
                <p14:nvPr/>
              </p14:nvContentPartPr>
              <p14:xfrm>
                <a:off x="9478467" y="2420707"/>
                <a:ext cx="117000" cy="162360"/>
              </p14:xfrm>
            </p:contentPart>
          </mc:Choice>
          <mc:Fallback>
            <p:pic>
              <p:nvPicPr>
                <p:cNvPr id="616" name="Freihand 615">
                  <a:extLst>
                    <a:ext uri="{FF2B5EF4-FFF2-40B4-BE49-F238E27FC236}">
                      <a16:creationId xmlns:a16="http://schemas.microsoft.com/office/drawing/2014/main" id="{82757122-37BD-42AD-B133-8BF8028B6E3F}"/>
                    </a:ext>
                  </a:extLst>
                </p:cNvPr>
                <p:cNvPicPr/>
                <p:nvPr/>
              </p:nvPicPr>
              <p:blipFill>
                <a:blip r:embed="rId1070"/>
                <a:stretch>
                  <a:fillRect/>
                </a:stretch>
              </p:blipFill>
              <p:spPr>
                <a:xfrm>
                  <a:off x="9474147" y="2416387"/>
                  <a:ext cx="125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17" name="Freihand 616">
                  <a:extLst>
                    <a:ext uri="{FF2B5EF4-FFF2-40B4-BE49-F238E27FC236}">
                      <a16:creationId xmlns:a16="http://schemas.microsoft.com/office/drawing/2014/main" id="{D4E43866-8C96-466F-8602-F61FE601E367}"/>
                    </a:ext>
                  </a:extLst>
                </p14:cNvPr>
                <p14:cNvContentPartPr/>
                <p14:nvPr/>
              </p14:nvContentPartPr>
              <p14:xfrm>
                <a:off x="9523827" y="2476867"/>
                <a:ext cx="140760" cy="170640"/>
              </p14:xfrm>
            </p:contentPart>
          </mc:Choice>
          <mc:Fallback>
            <p:pic>
              <p:nvPicPr>
                <p:cNvPr id="617" name="Freihand 616">
                  <a:extLst>
                    <a:ext uri="{FF2B5EF4-FFF2-40B4-BE49-F238E27FC236}">
                      <a16:creationId xmlns:a16="http://schemas.microsoft.com/office/drawing/2014/main" id="{D4E43866-8C96-466F-8602-F61FE601E367}"/>
                    </a:ext>
                  </a:extLst>
                </p:cNvPr>
                <p:cNvPicPr/>
                <p:nvPr/>
              </p:nvPicPr>
              <p:blipFill>
                <a:blip r:embed="rId1072"/>
                <a:stretch>
                  <a:fillRect/>
                </a:stretch>
              </p:blipFill>
              <p:spPr>
                <a:xfrm>
                  <a:off x="9519507" y="2472547"/>
                  <a:ext cx="149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18" name="Freihand 617">
                  <a:extLst>
                    <a:ext uri="{FF2B5EF4-FFF2-40B4-BE49-F238E27FC236}">
                      <a16:creationId xmlns:a16="http://schemas.microsoft.com/office/drawing/2014/main" id="{8DFD6BEA-F6A1-4883-809A-5798136A11AB}"/>
                    </a:ext>
                  </a:extLst>
                </p14:cNvPr>
                <p14:cNvContentPartPr/>
                <p14:nvPr/>
              </p14:nvContentPartPr>
              <p14:xfrm>
                <a:off x="9651627" y="2565067"/>
                <a:ext cx="64800" cy="81360"/>
              </p14:xfrm>
            </p:contentPart>
          </mc:Choice>
          <mc:Fallback>
            <p:pic>
              <p:nvPicPr>
                <p:cNvPr id="618" name="Freihand 617">
                  <a:extLst>
                    <a:ext uri="{FF2B5EF4-FFF2-40B4-BE49-F238E27FC236}">
                      <a16:creationId xmlns:a16="http://schemas.microsoft.com/office/drawing/2014/main" id="{8DFD6BEA-F6A1-4883-809A-5798136A11AB}"/>
                    </a:ext>
                  </a:extLst>
                </p:cNvPr>
                <p:cNvPicPr/>
                <p:nvPr/>
              </p:nvPicPr>
              <p:blipFill>
                <a:blip r:embed="rId1074"/>
                <a:stretch>
                  <a:fillRect/>
                </a:stretch>
              </p:blipFill>
              <p:spPr>
                <a:xfrm>
                  <a:off x="9647307" y="2560747"/>
                  <a:ext cx="73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19" name="Freihand 618">
                  <a:extLst>
                    <a:ext uri="{FF2B5EF4-FFF2-40B4-BE49-F238E27FC236}">
                      <a16:creationId xmlns:a16="http://schemas.microsoft.com/office/drawing/2014/main" id="{2BF2F099-6060-41C9-A11E-5CD0C5629D6A}"/>
                    </a:ext>
                  </a:extLst>
                </p14:cNvPr>
                <p14:cNvContentPartPr/>
                <p14:nvPr/>
              </p14:nvContentPartPr>
              <p14:xfrm>
                <a:off x="9701307" y="2654347"/>
                <a:ext cx="120960" cy="138240"/>
              </p14:xfrm>
            </p:contentPart>
          </mc:Choice>
          <mc:Fallback>
            <p:pic>
              <p:nvPicPr>
                <p:cNvPr id="619" name="Freihand 618">
                  <a:extLst>
                    <a:ext uri="{FF2B5EF4-FFF2-40B4-BE49-F238E27FC236}">
                      <a16:creationId xmlns:a16="http://schemas.microsoft.com/office/drawing/2014/main" id="{2BF2F099-6060-41C9-A11E-5CD0C5629D6A}"/>
                    </a:ext>
                  </a:extLst>
                </p:cNvPr>
                <p:cNvPicPr/>
                <p:nvPr/>
              </p:nvPicPr>
              <p:blipFill>
                <a:blip r:embed="rId1076"/>
                <a:stretch>
                  <a:fillRect/>
                </a:stretch>
              </p:blipFill>
              <p:spPr>
                <a:xfrm>
                  <a:off x="9696987" y="2650027"/>
                  <a:ext cx="129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20" name="Freihand 619">
                  <a:extLst>
                    <a:ext uri="{FF2B5EF4-FFF2-40B4-BE49-F238E27FC236}">
                      <a16:creationId xmlns:a16="http://schemas.microsoft.com/office/drawing/2014/main" id="{56549336-7F4E-41EC-9B49-F3D25CF2D805}"/>
                    </a:ext>
                  </a:extLst>
                </p14:cNvPr>
                <p14:cNvContentPartPr/>
                <p14:nvPr/>
              </p14:nvContentPartPr>
              <p14:xfrm>
                <a:off x="9796347" y="2762707"/>
                <a:ext cx="70560" cy="76680"/>
              </p14:xfrm>
            </p:contentPart>
          </mc:Choice>
          <mc:Fallback>
            <p:pic>
              <p:nvPicPr>
                <p:cNvPr id="620" name="Freihand 619">
                  <a:extLst>
                    <a:ext uri="{FF2B5EF4-FFF2-40B4-BE49-F238E27FC236}">
                      <a16:creationId xmlns:a16="http://schemas.microsoft.com/office/drawing/2014/main" id="{56549336-7F4E-41EC-9B49-F3D25CF2D805}"/>
                    </a:ext>
                  </a:extLst>
                </p:cNvPr>
                <p:cNvPicPr/>
                <p:nvPr/>
              </p:nvPicPr>
              <p:blipFill>
                <a:blip r:embed="rId1078"/>
                <a:stretch>
                  <a:fillRect/>
                </a:stretch>
              </p:blipFill>
              <p:spPr>
                <a:xfrm>
                  <a:off x="9792027" y="2758387"/>
                  <a:ext cx="79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22" name="Freihand 621">
                  <a:extLst>
                    <a:ext uri="{FF2B5EF4-FFF2-40B4-BE49-F238E27FC236}">
                      <a16:creationId xmlns:a16="http://schemas.microsoft.com/office/drawing/2014/main" id="{DDE79861-B70D-47C1-BC97-DFE2E869CA80}"/>
                    </a:ext>
                  </a:extLst>
                </p14:cNvPr>
                <p14:cNvContentPartPr/>
                <p14:nvPr/>
              </p14:nvContentPartPr>
              <p14:xfrm>
                <a:off x="9590427" y="2689987"/>
                <a:ext cx="360" cy="360"/>
              </p14:xfrm>
            </p:contentPart>
          </mc:Choice>
          <mc:Fallback>
            <p:pic>
              <p:nvPicPr>
                <p:cNvPr id="622" name="Freihand 621">
                  <a:extLst>
                    <a:ext uri="{FF2B5EF4-FFF2-40B4-BE49-F238E27FC236}">
                      <a16:creationId xmlns:a16="http://schemas.microsoft.com/office/drawing/2014/main" id="{DDE79861-B70D-47C1-BC97-DFE2E869CA80}"/>
                    </a:ext>
                  </a:extLst>
                </p:cNvPr>
                <p:cNvPicPr/>
                <p:nvPr/>
              </p:nvPicPr>
              <p:blipFill>
                <a:blip r:embed="rId1080"/>
                <a:stretch>
                  <a:fillRect/>
                </a:stretch>
              </p:blipFill>
              <p:spPr>
                <a:xfrm>
                  <a:off x="9586107" y="268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23" name="Freihand 622">
                  <a:extLst>
                    <a:ext uri="{FF2B5EF4-FFF2-40B4-BE49-F238E27FC236}">
                      <a16:creationId xmlns:a16="http://schemas.microsoft.com/office/drawing/2014/main" id="{EE168B42-FFC9-4485-AB8F-554D33509EEF}"/>
                    </a:ext>
                  </a:extLst>
                </p14:cNvPr>
                <p14:cNvContentPartPr/>
                <p14:nvPr/>
              </p14:nvContentPartPr>
              <p14:xfrm>
                <a:off x="9546147" y="2628427"/>
                <a:ext cx="50040" cy="81000"/>
              </p14:xfrm>
            </p:contentPart>
          </mc:Choice>
          <mc:Fallback>
            <p:pic>
              <p:nvPicPr>
                <p:cNvPr id="623" name="Freihand 622">
                  <a:extLst>
                    <a:ext uri="{FF2B5EF4-FFF2-40B4-BE49-F238E27FC236}">
                      <a16:creationId xmlns:a16="http://schemas.microsoft.com/office/drawing/2014/main" id="{EE168B42-FFC9-4485-AB8F-554D33509EEF}"/>
                    </a:ext>
                  </a:extLst>
                </p:cNvPr>
                <p:cNvPicPr/>
                <p:nvPr/>
              </p:nvPicPr>
              <p:blipFill>
                <a:blip r:embed="rId1082"/>
                <a:stretch>
                  <a:fillRect/>
                </a:stretch>
              </p:blipFill>
              <p:spPr>
                <a:xfrm>
                  <a:off x="9541827" y="2624107"/>
                  <a:ext cx="58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26" name="Freihand 625">
                  <a:extLst>
                    <a:ext uri="{FF2B5EF4-FFF2-40B4-BE49-F238E27FC236}">
                      <a16:creationId xmlns:a16="http://schemas.microsoft.com/office/drawing/2014/main" id="{5CF32A0C-EF32-4242-8EE7-CDB06A463EEB}"/>
                    </a:ext>
                  </a:extLst>
                </p14:cNvPr>
                <p14:cNvContentPartPr/>
                <p14:nvPr/>
              </p14:nvContentPartPr>
              <p14:xfrm>
                <a:off x="9435267" y="2193547"/>
                <a:ext cx="30600" cy="82080"/>
              </p14:xfrm>
            </p:contentPart>
          </mc:Choice>
          <mc:Fallback>
            <p:pic>
              <p:nvPicPr>
                <p:cNvPr id="626" name="Freihand 625">
                  <a:extLst>
                    <a:ext uri="{FF2B5EF4-FFF2-40B4-BE49-F238E27FC236}">
                      <a16:creationId xmlns:a16="http://schemas.microsoft.com/office/drawing/2014/main" id="{5CF32A0C-EF32-4242-8EE7-CDB06A463EEB}"/>
                    </a:ext>
                  </a:extLst>
                </p:cNvPr>
                <p:cNvPicPr/>
                <p:nvPr/>
              </p:nvPicPr>
              <p:blipFill>
                <a:blip r:embed="rId1084"/>
                <a:stretch>
                  <a:fillRect/>
                </a:stretch>
              </p:blipFill>
              <p:spPr>
                <a:xfrm>
                  <a:off x="9430947" y="2189227"/>
                  <a:ext cx="39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27" name="Freihand 626">
                  <a:extLst>
                    <a:ext uri="{FF2B5EF4-FFF2-40B4-BE49-F238E27FC236}">
                      <a16:creationId xmlns:a16="http://schemas.microsoft.com/office/drawing/2014/main" id="{0A1647A4-6DEC-4A1E-8116-EBEF9D1DC14D}"/>
                    </a:ext>
                  </a:extLst>
                </p14:cNvPr>
                <p14:cNvContentPartPr/>
                <p14:nvPr/>
              </p14:nvContentPartPr>
              <p14:xfrm>
                <a:off x="9853587" y="2677747"/>
                <a:ext cx="47160" cy="67680"/>
              </p14:xfrm>
            </p:contentPart>
          </mc:Choice>
          <mc:Fallback>
            <p:pic>
              <p:nvPicPr>
                <p:cNvPr id="627" name="Freihand 626">
                  <a:extLst>
                    <a:ext uri="{FF2B5EF4-FFF2-40B4-BE49-F238E27FC236}">
                      <a16:creationId xmlns:a16="http://schemas.microsoft.com/office/drawing/2014/main" id="{0A1647A4-6DEC-4A1E-8116-EBEF9D1DC14D}"/>
                    </a:ext>
                  </a:extLst>
                </p:cNvPr>
                <p:cNvPicPr/>
                <p:nvPr/>
              </p:nvPicPr>
              <p:blipFill>
                <a:blip r:embed="rId1086"/>
                <a:stretch>
                  <a:fillRect/>
                </a:stretch>
              </p:blipFill>
              <p:spPr>
                <a:xfrm>
                  <a:off x="9849267" y="2673427"/>
                  <a:ext cx="55800" cy="76320"/>
                </a:xfrm>
                <a:prstGeom prst="rect">
                  <a:avLst/>
                </a:prstGeom>
              </p:spPr>
            </p:pic>
          </mc:Fallback>
        </mc:AlternateContent>
      </p:grpSp>
      <p:grpSp>
        <p:nvGrpSpPr>
          <p:cNvPr id="632" name="Gruppieren 631">
            <a:extLst>
              <a:ext uri="{FF2B5EF4-FFF2-40B4-BE49-F238E27FC236}">
                <a16:creationId xmlns:a16="http://schemas.microsoft.com/office/drawing/2014/main" id="{C35D160F-5565-4878-A846-56631C76A59F}"/>
              </a:ext>
            </a:extLst>
          </p:cNvPr>
          <p:cNvGrpSpPr/>
          <p:nvPr/>
        </p:nvGrpSpPr>
        <p:grpSpPr>
          <a:xfrm>
            <a:off x="9312147" y="3530227"/>
            <a:ext cx="603360" cy="662760"/>
            <a:chOff x="9312147" y="3530227"/>
            <a:chExt cx="603360" cy="662760"/>
          </a:xfrm>
        </p:grpSpPr>
        <mc:AlternateContent xmlns:mc="http://schemas.openxmlformats.org/markup-compatibility/2006">
          <mc:Choice xmlns:p14="http://schemas.microsoft.com/office/powerpoint/2010/main" Requires="p14">
            <p:contentPart p14:bwMode="auto" r:id="rId1087">
              <p14:nvContentPartPr>
                <p14:cNvPr id="628" name="Freihand 627">
                  <a:extLst>
                    <a:ext uri="{FF2B5EF4-FFF2-40B4-BE49-F238E27FC236}">
                      <a16:creationId xmlns:a16="http://schemas.microsoft.com/office/drawing/2014/main" id="{A122964D-DD8B-4DCF-995C-F4C1D8FD4A44}"/>
                    </a:ext>
                  </a:extLst>
                </p14:cNvPr>
                <p14:cNvContentPartPr/>
                <p14:nvPr/>
              </p14:nvContentPartPr>
              <p14:xfrm>
                <a:off x="9312147" y="3530227"/>
                <a:ext cx="32760" cy="257400"/>
              </p14:xfrm>
            </p:contentPart>
          </mc:Choice>
          <mc:Fallback>
            <p:pic>
              <p:nvPicPr>
                <p:cNvPr id="628" name="Freihand 627">
                  <a:extLst>
                    <a:ext uri="{FF2B5EF4-FFF2-40B4-BE49-F238E27FC236}">
                      <a16:creationId xmlns:a16="http://schemas.microsoft.com/office/drawing/2014/main" id="{A122964D-DD8B-4DCF-995C-F4C1D8FD4A44}"/>
                    </a:ext>
                  </a:extLst>
                </p:cNvPr>
                <p:cNvPicPr/>
                <p:nvPr/>
              </p:nvPicPr>
              <p:blipFill>
                <a:blip r:embed="rId1088"/>
                <a:stretch>
                  <a:fillRect/>
                </a:stretch>
              </p:blipFill>
              <p:spPr>
                <a:xfrm>
                  <a:off x="9307827" y="3525907"/>
                  <a:ext cx="414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29" name="Freihand 628">
                  <a:extLst>
                    <a:ext uri="{FF2B5EF4-FFF2-40B4-BE49-F238E27FC236}">
                      <a16:creationId xmlns:a16="http://schemas.microsoft.com/office/drawing/2014/main" id="{522B56E5-DCEB-46A7-A788-1B5D94736D85}"/>
                    </a:ext>
                  </a:extLst>
                </p14:cNvPr>
                <p14:cNvContentPartPr/>
                <p14:nvPr/>
              </p14:nvContentPartPr>
              <p14:xfrm>
                <a:off x="9872307" y="3544627"/>
                <a:ext cx="43200" cy="205560"/>
              </p14:xfrm>
            </p:contentPart>
          </mc:Choice>
          <mc:Fallback>
            <p:pic>
              <p:nvPicPr>
                <p:cNvPr id="629" name="Freihand 628">
                  <a:extLst>
                    <a:ext uri="{FF2B5EF4-FFF2-40B4-BE49-F238E27FC236}">
                      <a16:creationId xmlns:a16="http://schemas.microsoft.com/office/drawing/2014/main" id="{522B56E5-DCEB-46A7-A788-1B5D94736D85}"/>
                    </a:ext>
                  </a:extLst>
                </p:cNvPr>
                <p:cNvPicPr/>
                <p:nvPr/>
              </p:nvPicPr>
              <p:blipFill>
                <a:blip r:embed="rId1090"/>
                <a:stretch>
                  <a:fillRect/>
                </a:stretch>
              </p:blipFill>
              <p:spPr>
                <a:xfrm>
                  <a:off x="9867987" y="3540307"/>
                  <a:ext cx="51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31" name="Freihand 630">
                  <a:extLst>
                    <a:ext uri="{FF2B5EF4-FFF2-40B4-BE49-F238E27FC236}">
                      <a16:creationId xmlns:a16="http://schemas.microsoft.com/office/drawing/2014/main" id="{66E0D814-AE27-4602-8741-50A7F2CDF0AC}"/>
                    </a:ext>
                  </a:extLst>
                </p14:cNvPr>
                <p14:cNvContentPartPr/>
                <p14:nvPr/>
              </p14:nvContentPartPr>
              <p14:xfrm>
                <a:off x="9478467" y="3692587"/>
                <a:ext cx="336960" cy="500400"/>
              </p14:xfrm>
            </p:contentPart>
          </mc:Choice>
          <mc:Fallback>
            <p:pic>
              <p:nvPicPr>
                <p:cNvPr id="631" name="Freihand 630">
                  <a:extLst>
                    <a:ext uri="{FF2B5EF4-FFF2-40B4-BE49-F238E27FC236}">
                      <a16:creationId xmlns:a16="http://schemas.microsoft.com/office/drawing/2014/main" id="{66E0D814-AE27-4602-8741-50A7F2CDF0AC}"/>
                    </a:ext>
                  </a:extLst>
                </p:cNvPr>
                <p:cNvPicPr/>
                <p:nvPr/>
              </p:nvPicPr>
              <p:blipFill>
                <a:blip r:embed="rId1092"/>
                <a:stretch>
                  <a:fillRect/>
                </a:stretch>
              </p:blipFill>
              <p:spPr>
                <a:xfrm>
                  <a:off x="9474147" y="3688267"/>
                  <a:ext cx="345600" cy="50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3">
            <p14:nvContentPartPr>
              <p14:cNvPr id="633" name="Freihand 632">
                <a:extLst>
                  <a:ext uri="{FF2B5EF4-FFF2-40B4-BE49-F238E27FC236}">
                    <a16:creationId xmlns:a16="http://schemas.microsoft.com/office/drawing/2014/main" id="{4520FE6F-88F0-4DE4-B977-CA1F4E843BA4}"/>
                  </a:ext>
                </a:extLst>
              </p14:cNvPr>
              <p14:cNvContentPartPr/>
              <p14:nvPr/>
            </p14:nvContentPartPr>
            <p14:xfrm>
              <a:off x="5026347" y="5395387"/>
              <a:ext cx="3134880" cy="1433520"/>
            </p14:xfrm>
          </p:contentPart>
        </mc:Choice>
        <mc:Fallback>
          <p:pic>
            <p:nvPicPr>
              <p:cNvPr id="633" name="Freihand 632">
                <a:extLst>
                  <a:ext uri="{FF2B5EF4-FFF2-40B4-BE49-F238E27FC236}">
                    <a16:creationId xmlns:a16="http://schemas.microsoft.com/office/drawing/2014/main" id="{4520FE6F-88F0-4DE4-B977-CA1F4E843BA4}"/>
                  </a:ext>
                </a:extLst>
              </p:cNvPr>
              <p:cNvPicPr/>
              <p:nvPr/>
            </p:nvPicPr>
            <p:blipFill>
              <a:blip r:embed="rId1094"/>
              <a:stretch>
                <a:fillRect/>
              </a:stretch>
            </p:blipFill>
            <p:spPr>
              <a:xfrm>
                <a:off x="5022027" y="5391067"/>
                <a:ext cx="3143520" cy="1442160"/>
              </a:xfrm>
              <a:prstGeom prst="rect">
                <a:avLst/>
              </a:prstGeom>
            </p:spPr>
          </p:pic>
        </mc:Fallback>
      </mc:AlternateContent>
      <p:grpSp>
        <p:nvGrpSpPr>
          <p:cNvPr id="654" name="Gruppieren 653">
            <a:extLst>
              <a:ext uri="{FF2B5EF4-FFF2-40B4-BE49-F238E27FC236}">
                <a16:creationId xmlns:a16="http://schemas.microsoft.com/office/drawing/2014/main" id="{A60DC4D0-4178-4B25-A50C-5C2ACA860855}"/>
              </a:ext>
            </a:extLst>
          </p:cNvPr>
          <p:cNvGrpSpPr/>
          <p:nvPr/>
        </p:nvGrpSpPr>
        <p:grpSpPr>
          <a:xfrm>
            <a:off x="261027" y="1924467"/>
            <a:ext cx="3096360" cy="5023600"/>
            <a:chOff x="261027" y="1924467"/>
            <a:chExt cx="3096360" cy="5023600"/>
          </a:xfrm>
        </p:grpSpPr>
        <mc:AlternateContent xmlns:mc="http://schemas.openxmlformats.org/markup-compatibility/2006">
          <mc:Choice xmlns:p14="http://schemas.microsoft.com/office/powerpoint/2010/main" Requires="p14">
            <p:contentPart p14:bwMode="auto" r:id="rId1095">
              <p14:nvContentPartPr>
                <p14:cNvPr id="634" name="Freihand 633">
                  <a:extLst>
                    <a:ext uri="{FF2B5EF4-FFF2-40B4-BE49-F238E27FC236}">
                      <a16:creationId xmlns:a16="http://schemas.microsoft.com/office/drawing/2014/main" id="{97E6F06D-ED6E-4BB4-AD3D-D0490BBB10F2}"/>
                    </a:ext>
                  </a:extLst>
                </p14:cNvPr>
                <p14:cNvContentPartPr/>
                <p14:nvPr/>
              </p14:nvContentPartPr>
              <p14:xfrm>
                <a:off x="1000467" y="5860867"/>
                <a:ext cx="1974960" cy="1087200"/>
              </p14:xfrm>
            </p:contentPart>
          </mc:Choice>
          <mc:Fallback>
            <p:pic>
              <p:nvPicPr>
                <p:cNvPr id="634" name="Freihand 633">
                  <a:extLst>
                    <a:ext uri="{FF2B5EF4-FFF2-40B4-BE49-F238E27FC236}">
                      <a16:creationId xmlns:a16="http://schemas.microsoft.com/office/drawing/2014/main" id="{97E6F06D-ED6E-4BB4-AD3D-D0490BBB10F2}"/>
                    </a:ext>
                  </a:extLst>
                </p:cNvPr>
                <p:cNvPicPr/>
                <p:nvPr/>
              </p:nvPicPr>
              <p:blipFill>
                <a:blip r:embed="rId1096"/>
                <a:stretch>
                  <a:fillRect/>
                </a:stretch>
              </p:blipFill>
              <p:spPr>
                <a:xfrm>
                  <a:off x="996147" y="5856547"/>
                  <a:ext cx="1983600" cy="109584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35" name="Freihand 634">
                  <a:extLst>
                    <a:ext uri="{FF2B5EF4-FFF2-40B4-BE49-F238E27FC236}">
                      <a16:creationId xmlns:a16="http://schemas.microsoft.com/office/drawing/2014/main" id="{D62196EA-66A0-46DD-8CD8-471212B20E4E}"/>
                    </a:ext>
                  </a:extLst>
                </p14:cNvPr>
                <p14:cNvContentPartPr/>
                <p14:nvPr/>
              </p14:nvContentPartPr>
              <p14:xfrm>
                <a:off x="871587" y="2328027"/>
                <a:ext cx="29160" cy="1679400"/>
              </p14:xfrm>
            </p:contentPart>
          </mc:Choice>
          <mc:Fallback>
            <p:pic>
              <p:nvPicPr>
                <p:cNvPr id="635" name="Freihand 634">
                  <a:extLst>
                    <a:ext uri="{FF2B5EF4-FFF2-40B4-BE49-F238E27FC236}">
                      <a16:creationId xmlns:a16="http://schemas.microsoft.com/office/drawing/2014/main" id="{D62196EA-66A0-46DD-8CD8-471212B20E4E}"/>
                    </a:ext>
                  </a:extLst>
                </p:cNvPr>
                <p:cNvPicPr/>
                <p:nvPr/>
              </p:nvPicPr>
              <p:blipFill>
                <a:blip r:embed="rId1098"/>
                <a:stretch>
                  <a:fillRect/>
                </a:stretch>
              </p:blipFill>
              <p:spPr>
                <a:xfrm>
                  <a:off x="867267" y="2323707"/>
                  <a:ext cx="37800" cy="16880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36" name="Freihand 635">
                  <a:extLst>
                    <a:ext uri="{FF2B5EF4-FFF2-40B4-BE49-F238E27FC236}">
                      <a16:creationId xmlns:a16="http://schemas.microsoft.com/office/drawing/2014/main" id="{9F544B09-2234-4D1B-A53E-F6E266CC9C33}"/>
                    </a:ext>
                  </a:extLst>
                </p14:cNvPr>
                <p14:cNvContentPartPr/>
                <p14:nvPr/>
              </p14:nvContentPartPr>
              <p14:xfrm>
                <a:off x="636147" y="3774507"/>
                <a:ext cx="2605680" cy="120600"/>
              </p14:xfrm>
            </p:contentPart>
          </mc:Choice>
          <mc:Fallback>
            <p:pic>
              <p:nvPicPr>
                <p:cNvPr id="636" name="Freihand 635">
                  <a:extLst>
                    <a:ext uri="{FF2B5EF4-FFF2-40B4-BE49-F238E27FC236}">
                      <a16:creationId xmlns:a16="http://schemas.microsoft.com/office/drawing/2014/main" id="{9F544B09-2234-4D1B-A53E-F6E266CC9C33}"/>
                    </a:ext>
                  </a:extLst>
                </p:cNvPr>
                <p:cNvPicPr/>
                <p:nvPr/>
              </p:nvPicPr>
              <p:blipFill>
                <a:blip r:embed="rId1100"/>
                <a:stretch>
                  <a:fillRect/>
                </a:stretch>
              </p:blipFill>
              <p:spPr>
                <a:xfrm>
                  <a:off x="631827" y="3770187"/>
                  <a:ext cx="2614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37" name="Freihand 636">
                  <a:extLst>
                    <a:ext uri="{FF2B5EF4-FFF2-40B4-BE49-F238E27FC236}">
                      <a16:creationId xmlns:a16="http://schemas.microsoft.com/office/drawing/2014/main" id="{FD231947-8008-4B2B-9205-99FC80394EAA}"/>
                    </a:ext>
                  </a:extLst>
                </p14:cNvPr>
                <p14:cNvContentPartPr/>
                <p14:nvPr/>
              </p14:nvContentPartPr>
              <p14:xfrm>
                <a:off x="3203667" y="3673347"/>
                <a:ext cx="153720" cy="189720"/>
              </p14:xfrm>
            </p:contentPart>
          </mc:Choice>
          <mc:Fallback>
            <p:pic>
              <p:nvPicPr>
                <p:cNvPr id="637" name="Freihand 636">
                  <a:extLst>
                    <a:ext uri="{FF2B5EF4-FFF2-40B4-BE49-F238E27FC236}">
                      <a16:creationId xmlns:a16="http://schemas.microsoft.com/office/drawing/2014/main" id="{FD231947-8008-4B2B-9205-99FC80394EAA}"/>
                    </a:ext>
                  </a:extLst>
                </p:cNvPr>
                <p:cNvPicPr/>
                <p:nvPr/>
              </p:nvPicPr>
              <p:blipFill>
                <a:blip r:embed="rId1102"/>
                <a:stretch>
                  <a:fillRect/>
                </a:stretch>
              </p:blipFill>
              <p:spPr>
                <a:xfrm>
                  <a:off x="3199347" y="3669027"/>
                  <a:ext cx="162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38" name="Freihand 637">
                  <a:extLst>
                    <a:ext uri="{FF2B5EF4-FFF2-40B4-BE49-F238E27FC236}">
                      <a16:creationId xmlns:a16="http://schemas.microsoft.com/office/drawing/2014/main" id="{47CF84A6-7225-4082-8E36-5D05920D8690}"/>
                    </a:ext>
                  </a:extLst>
                </p14:cNvPr>
                <p14:cNvContentPartPr/>
                <p14:nvPr/>
              </p14:nvContentPartPr>
              <p14:xfrm>
                <a:off x="725427" y="2183307"/>
                <a:ext cx="217440" cy="244440"/>
              </p14:xfrm>
            </p:contentPart>
          </mc:Choice>
          <mc:Fallback>
            <p:pic>
              <p:nvPicPr>
                <p:cNvPr id="638" name="Freihand 637">
                  <a:extLst>
                    <a:ext uri="{FF2B5EF4-FFF2-40B4-BE49-F238E27FC236}">
                      <a16:creationId xmlns:a16="http://schemas.microsoft.com/office/drawing/2014/main" id="{47CF84A6-7225-4082-8E36-5D05920D8690}"/>
                    </a:ext>
                  </a:extLst>
                </p:cNvPr>
                <p:cNvPicPr/>
                <p:nvPr/>
              </p:nvPicPr>
              <p:blipFill>
                <a:blip r:embed="rId1104"/>
                <a:stretch>
                  <a:fillRect/>
                </a:stretch>
              </p:blipFill>
              <p:spPr>
                <a:xfrm>
                  <a:off x="721107" y="2178987"/>
                  <a:ext cx="226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197" name="Freihand 196">
                  <a:extLst>
                    <a:ext uri="{FF2B5EF4-FFF2-40B4-BE49-F238E27FC236}">
                      <a16:creationId xmlns:a16="http://schemas.microsoft.com/office/drawing/2014/main" id="{694736A4-47FF-4B03-A7A9-C3C631F472F1}"/>
                    </a:ext>
                  </a:extLst>
                </p14:cNvPr>
                <p14:cNvContentPartPr/>
                <p14:nvPr/>
              </p14:nvContentPartPr>
              <p14:xfrm>
                <a:off x="3105747" y="3914187"/>
                <a:ext cx="191160" cy="196560"/>
              </p14:xfrm>
            </p:contentPart>
          </mc:Choice>
          <mc:Fallback>
            <p:pic>
              <p:nvPicPr>
                <p:cNvPr id="197" name="Freihand 196">
                  <a:extLst>
                    <a:ext uri="{FF2B5EF4-FFF2-40B4-BE49-F238E27FC236}">
                      <a16:creationId xmlns:a16="http://schemas.microsoft.com/office/drawing/2014/main" id="{694736A4-47FF-4B03-A7A9-C3C631F472F1}"/>
                    </a:ext>
                  </a:extLst>
                </p:cNvPr>
                <p:cNvPicPr/>
                <p:nvPr/>
              </p:nvPicPr>
              <p:blipFill>
                <a:blip r:embed="rId1106"/>
                <a:stretch>
                  <a:fillRect/>
                </a:stretch>
              </p:blipFill>
              <p:spPr>
                <a:xfrm>
                  <a:off x="3101427" y="3909867"/>
                  <a:ext cx="199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264" name="Freihand 263">
                  <a:extLst>
                    <a:ext uri="{FF2B5EF4-FFF2-40B4-BE49-F238E27FC236}">
                      <a16:creationId xmlns:a16="http://schemas.microsoft.com/office/drawing/2014/main" id="{23854D60-E6E2-4ACE-A435-55CA11549269}"/>
                    </a:ext>
                  </a:extLst>
                </p14:cNvPr>
                <p14:cNvContentPartPr/>
                <p14:nvPr/>
              </p14:nvContentPartPr>
              <p14:xfrm>
                <a:off x="443187" y="2308587"/>
                <a:ext cx="190440" cy="185400"/>
              </p14:xfrm>
            </p:contentPart>
          </mc:Choice>
          <mc:Fallback>
            <p:pic>
              <p:nvPicPr>
                <p:cNvPr id="264" name="Freihand 263">
                  <a:extLst>
                    <a:ext uri="{FF2B5EF4-FFF2-40B4-BE49-F238E27FC236}">
                      <a16:creationId xmlns:a16="http://schemas.microsoft.com/office/drawing/2014/main" id="{23854D60-E6E2-4ACE-A435-55CA11549269}"/>
                    </a:ext>
                  </a:extLst>
                </p:cNvPr>
                <p:cNvPicPr/>
                <p:nvPr/>
              </p:nvPicPr>
              <p:blipFill>
                <a:blip r:embed="rId1108"/>
                <a:stretch>
                  <a:fillRect/>
                </a:stretch>
              </p:blipFill>
              <p:spPr>
                <a:xfrm>
                  <a:off x="438867" y="2304267"/>
                  <a:ext cx="199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281" name="Freihand 280">
                  <a:extLst>
                    <a:ext uri="{FF2B5EF4-FFF2-40B4-BE49-F238E27FC236}">
                      <a16:creationId xmlns:a16="http://schemas.microsoft.com/office/drawing/2014/main" id="{E8961F63-78CD-48CC-94BA-51493717DBDE}"/>
                    </a:ext>
                  </a:extLst>
                </p14:cNvPr>
                <p14:cNvContentPartPr/>
                <p14:nvPr/>
              </p14:nvContentPartPr>
              <p14:xfrm>
                <a:off x="1084707" y="2409747"/>
                <a:ext cx="1759320" cy="1211400"/>
              </p14:xfrm>
            </p:contentPart>
          </mc:Choice>
          <mc:Fallback>
            <p:pic>
              <p:nvPicPr>
                <p:cNvPr id="281" name="Freihand 280">
                  <a:extLst>
                    <a:ext uri="{FF2B5EF4-FFF2-40B4-BE49-F238E27FC236}">
                      <a16:creationId xmlns:a16="http://schemas.microsoft.com/office/drawing/2014/main" id="{E8961F63-78CD-48CC-94BA-51493717DBDE}"/>
                    </a:ext>
                  </a:extLst>
                </p:cNvPr>
                <p:cNvPicPr/>
                <p:nvPr/>
              </p:nvPicPr>
              <p:blipFill>
                <a:blip r:embed="rId1110"/>
                <a:stretch>
                  <a:fillRect/>
                </a:stretch>
              </p:blipFill>
              <p:spPr>
                <a:xfrm>
                  <a:off x="1080387" y="2405427"/>
                  <a:ext cx="1767960" cy="12200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328" name="Freihand 327">
                  <a:extLst>
                    <a:ext uri="{FF2B5EF4-FFF2-40B4-BE49-F238E27FC236}">
                      <a16:creationId xmlns:a16="http://schemas.microsoft.com/office/drawing/2014/main" id="{1D31CD91-EFC0-4DB1-979C-661DA4D32C65}"/>
                    </a:ext>
                  </a:extLst>
                </p14:cNvPr>
                <p14:cNvContentPartPr/>
                <p14:nvPr/>
              </p14:nvContentPartPr>
              <p14:xfrm>
                <a:off x="2361627" y="2113107"/>
                <a:ext cx="155880" cy="256680"/>
              </p14:xfrm>
            </p:contentPart>
          </mc:Choice>
          <mc:Fallback>
            <p:pic>
              <p:nvPicPr>
                <p:cNvPr id="328" name="Freihand 327">
                  <a:extLst>
                    <a:ext uri="{FF2B5EF4-FFF2-40B4-BE49-F238E27FC236}">
                      <a16:creationId xmlns:a16="http://schemas.microsoft.com/office/drawing/2014/main" id="{1D31CD91-EFC0-4DB1-979C-661DA4D32C65}"/>
                    </a:ext>
                  </a:extLst>
                </p:cNvPr>
                <p:cNvPicPr/>
                <p:nvPr/>
              </p:nvPicPr>
              <p:blipFill>
                <a:blip r:embed="rId1112"/>
                <a:stretch>
                  <a:fillRect/>
                </a:stretch>
              </p:blipFill>
              <p:spPr>
                <a:xfrm>
                  <a:off x="2357307" y="2108787"/>
                  <a:ext cx="1645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332" name="Freihand 331">
                  <a:extLst>
                    <a:ext uri="{FF2B5EF4-FFF2-40B4-BE49-F238E27FC236}">
                      <a16:creationId xmlns:a16="http://schemas.microsoft.com/office/drawing/2014/main" id="{73264BA9-F640-4636-8A36-3AEE0F934E20}"/>
                    </a:ext>
                  </a:extLst>
                </p14:cNvPr>
                <p14:cNvContentPartPr/>
                <p14:nvPr/>
              </p14:nvContentPartPr>
              <p14:xfrm>
                <a:off x="2534427" y="1955787"/>
                <a:ext cx="110880" cy="165600"/>
              </p14:xfrm>
            </p:contentPart>
          </mc:Choice>
          <mc:Fallback>
            <p:pic>
              <p:nvPicPr>
                <p:cNvPr id="332" name="Freihand 331">
                  <a:extLst>
                    <a:ext uri="{FF2B5EF4-FFF2-40B4-BE49-F238E27FC236}">
                      <a16:creationId xmlns:a16="http://schemas.microsoft.com/office/drawing/2014/main" id="{73264BA9-F640-4636-8A36-3AEE0F934E20}"/>
                    </a:ext>
                  </a:extLst>
                </p:cNvPr>
                <p:cNvPicPr/>
                <p:nvPr/>
              </p:nvPicPr>
              <p:blipFill>
                <a:blip r:embed="rId1114"/>
                <a:stretch>
                  <a:fillRect/>
                </a:stretch>
              </p:blipFill>
              <p:spPr>
                <a:xfrm>
                  <a:off x="2530107" y="1951467"/>
                  <a:ext cx="119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340" name="Freihand 339">
                  <a:extLst>
                    <a:ext uri="{FF2B5EF4-FFF2-40B4-BE49-F238E27FC236}">
                      <a16:creationId xmlns:a16="http://schemas.microsoft.com/office/drawing/2014/main" id="{A4988547-845B-40C9-B96F-53537E2AB285}"/>
                    </a:ext>
                  </a:extLst>
                </p14:cNvPr>
                <p14:cNvContentPartPr/>
                <p14:nvPr/>
              </p14:nvContentPartPr>
              <p14:xfrm>
                <a:off x="2676987" y="1974507"/>
                <a:ext cx="96120" cy="285120"/>
              </p14:xfrm>
            </p:contentPart>
          </mc:Choice>
          <mc:Fallback>
            <p:pic>
              <p:nvPicPr>
                <p:cNvPr id="340" name="Freihand 339">
                  <a:extLst>
                    <a:ext uri="{FF2B5EF4-FFF2-40B4-BE49-F238E27FC236}">
                      <a16:creationId xmlns:a16="http://schemas.microsoft.com/office/drawing/2014/main" id="{A4988547-845B-40C9-B96F-53537E2AB285}"/>
                    </a:ext>
                  </a:extLst>
                </p:cNvPr>
                <p:cNvPicPr/>
                <p:nvPr/>
              </p:nvPicPr>
              <p:blipFill>
                <a:blip r:embed="rId1116"/>
                <a:stretch>
                  <a:fillRect/>
                </a:stretch>
              </p:blipFill>
              <p:spPr>
                <a:xfrm>
                  <a:off x="2672667" y="1970187"/>
                  <a:ext cx="1047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343" name="Freihand 342">
                  <a:extLst>
                    <a:ext uri="{FF2B5EF4-FFF2-40B4-BE49-F238E27FC236}">
                      <a16:creationId xmlns:a16="http://schemas.microsoft.com/office/drawing/2014/main" id="{4AD22919-34FE-4793-AE8C-FC1479DCA438}"/>
                    </a:ext>
                  </a:extLst>
                </p14:cNvPr>
                <p14:cNvContentPartPr/>
                <p14:nvPr/>
              </p14:nvContentPartPr>
              <p14:xfrm>
                <a:off x="2842947" y="2038587"/>
                <a:ext cx="169560" cy="122760"/>
              </p14:xfrm>
            </p:contentPart>
          </mc:Choice>
          <mc:Fallback>
            <p:pic>
              <p:nvPicPr>
                <p:cNvPr id="343" name="Freihand 342">
                  <a:extLst>
                    <a:ext uri="{FF2B5EF4-FFF2-40B4-BE49-F238E27FC236}">
                      <a16:creationId xmlns:a16="http://schemas.microsoft.com/office/drawing/2014/main" id="{4AD22919-34FE-4793-AE8C-FC1479DCA438}"/>
                    </a:ext>
                  </a:extLst>
                </p:cNvPr>
                <p:cNvPicPr/>
                <p:nvPr/>
              </p:nvPicPr>
              <p:blipFill>
                <a:blip r:embed="rId1118"/>
                <a:stretch>
                  <a:fillRect/>
                </a:stretch>
              </p:blipFill>
              <p:spPr>
                <a:xfrm>
                  <a:off x="2838627" y="2034267"/>
                  <a:ext cx="178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354" name="Freihand 353">
                  <a:extLst>
                    <a:ext uri="{FF2B5EF4-FFF2-40B4-BE49-F238E27FC236}">
                      <a16:creationId xmlns:a16="http://schemas.microsoft.com/office/drawing/2014/main" id="{C64403B9-C598-4389-96B4-04FB22A07E06}"/>
                    </a:ext>
                  </a:extLst>
                </p14:cNvPr>
                <p14:cNvContentPartPr/>
                <p14:nvPr/>
              </p14:nvContentPartPr>
              <p14:xfrm>
                <a:off x="2955267" y="1941027"/>
                <a:ext cx="189360" cy="313200"/>
              </p14:xfrm>
            </p:contentPart>
          </mc:Choice>
          <mc:Fallback>
            <p:pic>
              <p:nvPicPr>
                <p:cNvPr id="354" name="Freihand 353">
                  <a:extLst>
                    <a:ext uri="{FF2B5EF4-FFF2-40B4-BE49-F238E27FC236}">
                      <a16:creationId xmlns:a16="http://schemas.microsoft.com/office/drawing/2014/main" id="{C64403B9-C598-4389-96B4-04FB22A07E06}"/>
                    </a:ext>
                  </a:extLst>
                </p:cNvPr>
                <p:cNvPicPr/>
                <p:nvPr/>
              </p:nvPicPr>
              <p:blipFill>
                <a:blip r:embed="rId1120"/>
                <a:stretch>
                  <a:fillRect/>
                </a:stretch>
              </p:blipFill>
              <p:spPr>
                <a:xfrm>
                  <a:off x="2950947" y="1936707"/>
                  <a:ext cx="1980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367" name="Freihand 366">
                  <a:extLst>
                    <a:ext uri="{FF2B5EF4-FFF2-40B4-BE49-F238E27FC236}">
                      <a16:creationId xmlns:a16="http://schemas.microsoft.com/office/drawing/2014/main" id="{7B978358-5116-42EE-A32C-4D524177321E}"/>
                    </a:ext>
                  </a:extLst>
                </p14:cNvPr>
                <p14:cNvContentPartPr/>
                <p14:nvPr/>
              </p14:nvContentPartPr>
              <p14:xfrm>
                <a:off x="261027" y="3093027"/>
                <a:ext cx="721080" cy="3295440"/>
              </p14:xfrm>
            </p:contentPart>
          </mc:Choice>
          <mc:Fallback>
            <p:pic>
              <p:nvPicPr>
                <p:cNvPr id="367" name="Freihand 366">
                  <a:extLst>
                    <a:ext uri="{FF2B5EF4-FFF2-40B4-BE49-F238E27FC236}">
                      <a16:creationId xmlns:a16="http://schemas.microsoft.com/office/drawing/2014/main" id="{7B978358-5116-42EE-A32C-4D524177321E}"/>
                    </a:ext>
                  </a:extLst>
                </p:cNvPr>
                <p:cNvPicPr/>
                <p:nvPr/>
              </p:nvPicPr>
              <p:blipFill>
                <a:blip r:embed="rId1122"/>
                <a:stretch>
                  <a:fillRect/>
                </a:stretch>
              </p:blipFill>
              <p:spPr>
                <a:xfrm>
                  <a:off x="256707" y="3088707"/>
                  <a:ext cx="729720" cy="33040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396" name="Freihand 395">
                  <a:extLst>
                    <a:ext uri="{FF2B5EF4-FFF2-40B4-BE49-F238E27FC236}">
                      <a16:creationId xmlns:a16="http://schemas.microsoft.com/office/drawing/2014/main" id="{AA187B26-70BD-465A-9C3C-EC210601DD55}"/>
                    </a:ext>
                  </a:extLst>
                </p14:cNvPr>
                <p14:cNvContentPartPr/>
                <p14:nvPr/>
              </p14:nvContentPartPr>
              <p14:xfrm>
                <a:off x="543267" y="3015627"/>
                <a:ext cx="138600" cy="191520"/>
              </p14:xfrm>
            </p:contentPart>
          </mc:Choice>
          <mc:Fallback>
            <p:pic>
              <p:nvPicPr>
                <p:cNvPr id="396" name="Freihand 395">
                  <a:extLst>
                    <a:ext uri="{FF2B5EF4-FFF2-40B4-BE49-F238E27FC236}">
                      <a16:creationId xmlns:a16="http://schemas.microsoft.com/office/drawing/2014/main" id="{AA187B26-70BD-465A-9C3C-EC210601DD55}"/>
                    </a:ext>
                  </a:extLst>
                </p:cNvPr>
                <p:cNvPicPr/>
                <p:nvPr/>
              </p:nvPicPr>
              <p:blipFill>
                <a:blip r:embed="rId1124"/>
                <a:stretch>
                  <a:fillRect/>
                </a:stretch>
              </p:blipFill>
              <p:spPr>
                <a:xfrm>
                  <a:off x="538947" y="3011307"/>
                  <a:ext cx="147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410" name="Freihand 409">
                  <a:extLst>
                    <a:ext uri="{FF2B5EF4-FFF2-40B4-BE49-F238E27FC236}">
                      <a16:creationId xmlns:a16="http://schemas.microsoft.com/office/drawing/2014/main" id="{AFB8C37F-5FA5-44C3-91B4-170F66CA298F}"/>
                    </a:ext>
                  </a:extLst>
                </p14:cNvPr>
                <p14:cNvContentPartPr/>
                <p14:nvPr/>
              </p14:nvContentPartPr>
              <p14:xfrm>
                <a:off x="1251027" y="2071347"/>
                <a:ext cx="102240" cy="212760"/>
              </p14:xfrm>
            </p:contentPart>
          </mc:Choice>
          <mc:Fallback>
            <p:pic>
              <p:nvPicPr>
                <p:cNvPr id="410" name="Freihand 409">
                  <a:extLst>
                    <a:ext uri="{FF2B5EF4-FFF2-40B4-BE49-F238E27FC236}">
                      <a16:creationId xmlns:a16="http://schemas.microsoft.com/office/drawing/2014/main" id="{AFB8C37F-5FA5-44C3-91B4-170F66CA298F}"/>
                    </a:ext>
                  </a:extLst>
                </p:cNvPr>
                <p:cNvPicPr/>
                <p:nvPr/>
              </p:nvPicPr>
              <p:blipFill>
                <a:blip r:embed="rId1126"/>
                <a:stretch>
                  <a:fillRect/>
                </a:stretch>
              </p:blipFill>
              <p:spPr>
                <a:xfrm>
                  <a:off x="1246707" y="2067027"/>
                  <a:ext cx="110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419" name="Freihand 418">
                  <a:extLst>
                    <a:ext uri="{FF2B5EF4-FFF2-40B4-BE49-F238E27FC236}">
                      <a16:creationId xmlns:a16="http://schemas.microsoft.com/office/drawing/2014/main" id="{BE65E03D-E43E-47AC-987B-A32095DAEC37}"/>
                    </a:ext>
                  </a:extLst>
                </p14:cNvPr>
                <p14:cNvContentPartPr/>
                <p14:nvPr/>
              </p14:nvContentPartPr>
              <p14:xfrm>
                <a:off x="1377027" y="2025987"/>
                <a:ext cx="207360" cy="163440"/>
              </p14:xfrm>
            </p:contentPart>
          </mc:Choice>
          <mc:Fallback>
            <p:pic>
              <p:nvPicPr>
                <p:cNvPr id="419" name="Freihand 418">
                  <a:extLst>
                    <a:ext uri="{FF2B5EF4-FFF2-40B4-BE49-F238E27FC236}">
                      <a16:creationId xmlns:a16="http://schemas.microsoft.com/office/drawing/2014/main" id="{BE65E03D-E43E-47AC-987B-A32095DAEC37}"/>
                    </a:ext>
                  </a:extLst>
                </p:cNvPr>
                <p:cNvPicPr/>
                <p:nvPr/>
              </p:nvPicPr>
              <p:blipFill>
                <a:blip r:embed="rId1128"/>
                <a:stretch>
                  <a:fillRect/>
                </a:stretch>
              </p:blipFill>
              <p:spPr>
                <a:xfrm>
                  <a:off x="1372707" y="2021667"/>
                  <a:ext cx="216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420" name="Freihand 419">
                  <a:extLst>
                    <a:ext uri="{FF2B5EF4-FFF2-40B4-BE49-F238E27FC236}">
                      <a16:creationId xmlns:a16="http://schemas.microsoft.com/office/drawing/2014/main" id="{3ACA4DB3-F455-461D-94B8-EA84145D77BC}"/>
                    </a:ext>
                  </a:extLst>
                </p14:cNvPr>
                <p14:cNvContentPartPr/>
                <p14:nvPr/>
              </p14:nvContentPartPr>
              <p14:xfrm>
                <a:off x="1552347" y="2007987"/>
                <a:ext cx="17640" cy="32400"/>
              </p14:xfrm>
            </p:contentPart>
          </mc:Choice>
          <mc:Fallback>
            <p:pic>
              <p:nvPicPr>
                <p:cNvPr id="420" name="Freihand 419">
                  <a:extLst>
                    <a:ext uri="{FF2B5EF4-FFF2-40B4-BE49-F238E27FC236}">
                      <a16:creationId xmlns:a16="http://schemas.microsoft.com/office/drawing/2014/main" id="{3ACA4DB3-F455-461D-94B8-EA84145D77BC}"/>
                    </a:ext>
                  </a:extLst>
                </p:cNvPr>
                <p:cNvPicPr/>
                <p:nvPr/>
              </p:nvPicPr>
              <p:blipFill>
                <a:blip r:embed="rId1130"/>
                <a:stretch>
                  <a:fillRect/>
                </a:stretch>
              </p:blipFill>
              <p:spPr>
                <a:xfrm>
                  <a:off x="1548027" y="2003667"/>
                  <a:ext cx="26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421" name="Freihand 420">
                  <a:extLst>
                    <a:ext uri="{FF2B5EF4-FFF2-40B4-BE49-F238E27FC236}">
                      <a16:creationId xmlns:a16="http://schemas.microsoft.com/office/drawing/2014/main" id="{DA80CF72-8C36-424D-B5D5-1616238B70AF}"/>
                    </a:ext>
                  </a:extLst>
                </p14:cNvPr>
                <p14:cNvContentPartPr/>
                <p14:nvPr/>
              </p14:nvContentPartPr>
              <p14:xfrm>
                <a:off x="1609587" y="2017347"/>
                <a:ext cx="264960" cy="257760"/>
              </p14:xfrm>
            </p:contentPart>
          </mc:Choice>
          <mc:Fallback>
            <p:pic>
              <p:nvPicPr>
                <p:cNvPr id="421" name="Freihand 420">
                  <a:extLst>
                    <a:ext uri="{FF2B5EF4-FFF2-40B4-BE49-F238E27FC236}">
                      <a16:creationId xmlns:a16="http://schemas.microsoft.com/office/drawing/2014/main" id="{DA80CF72-8C36-424D-B5D5-1616238B70AF}"/>
                    </a:ext>
                  </a:extLst>
                </p:cNvPr>
                <p:cNvPicPr/>
                <p:nvPr/>
              </p:nvPicPr>
              <p:blipFill>
                <a:blip r:embed="rId1132"/>
                <a:stretch>
                  <a:fillRect/>
                </a:stretch>
              </p:blipFill>
              <p:spPr>
                <a:xfrm>
                  <a:off x="1605267" y="2013027"/>
                  <a:ext cx="273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424" name="Freihand 423">
                  <a:extLst>
                    <a:ext uri="{FF2B5EF4-FFF2-40B4-BE49-F238E27FC236}">
                      <a16:creationId xmlns:a16="http://schemas.microsoft.com/office/drawing/2014/main" id="{A5E441E2-8877-471A-8EBF-0D8A33D20FA9}"/>
                    </a:ext>
                  </a:extLst>
                </p14:cNvPr>
                <p14:cNvContentPartPr/>
                <p14:nvPr/>
              </p14:nvContentPartPr>
              <p14:xfrm>
                <a:off x="1868787" y="1929147"/>
                <a:ext cx="203760" cy="128160"/>
              </p14:xfrm>
            </p:contentPart>
          </mc:Choice>
          <mc:Fallback>
            <p:pic>
              <p:nvPicPr>
                <p:cNvPr id="424" name="Freihand 423">
                  <a:extLst>
                    <a:ext uri="{FF2B5EF4-FFF2-40B4-BE49-F238E27FC236}">
                      <a16:creationId xmlns:a16="http://schemas.microsoft.com/office/drawing/2014/main" id="{A5E441E2-8877-471A-8EBF-0D8A33D20FA9}"/>
                    </a:ext>
                  </a:extLst>
                </p:cNvPr>
                <p:cNvPicPr/>
                <p:nvPr/>
              </p:nvPicPr>
              <p:blipFill>
                <a:blip r:embed="rId1134"/>
                <a:stretch>
                  <a:fillRect/>
                </a:stretch>
              </p:blipFill>
              <p:spPr>
                <a:xfrm>
                  <a:off x="1864467" y="1924827"/>
                  <a:ext cx="212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427" name="Freihand 426">
                  <a:extLst>
                    <a:ext uri="{FF2B5EF4-FFF2-40B4-BE49-F238E27FC236}">
                      <a16:creationId xmlns:a16="http://schemas.microsoft.com/office/drawing/2014/main" id="{8681702C-6924-455E-A2EF-69A1AFF5F914}"/>
                    </a:ext>
                  </a:extLst>
                </p14:cNvPr>
                <p14:cNvContentPartPr/>
                <p14:nvPr/>
              </p14:nvContentPartPr>
              <p14:xfrm>
                <a:off x="2078667" y="1924467"/>
                <a:ext cx="81720" cy="85680"/>
              </p14:xfrm>
            </p:contentPart>
          </mc:Choice>
          <mc:Fallback>
            <p:pic>
              <p:nvPicPr>
                <p:cNvPr id="427" name="Freihand 426">
                  <a:extLst>
                    <a:ext uri="{FF2B5EF4-FFF2-40B4-BE49-F238E27FC236}">
                      <a16:creationId xmlns:a16="http://schemas.microsoft.com/office/drawing/2014/main" id="{8681702C-6924-455E-A2EF-69A1AFF5F914}"/>
                    </a:ext>
                  </a:extLst>
                </p:cNvPr>
                <p:cNvPicPr/>
                <p:nvPr/>
              </p:nvPicPr>
              <p:blipFill>
                <a:blip r:embed="rId1136"/>
                <a:stretch>
                  <a:fillRect/>
                </a:stretch>
              </p:blipFill>
              <p:spPr>
                <a:xfrm>
                  <a:off x="2074347" y="1920147"/>
                  <a:ext cx="90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41" name="Freihand 640">
                  <a:extLst>
                    <a:ext uri="{FF2B5EF4-FFF2-40B4-BE49-F238E27FC236}">
                      <a16:creationId xmlns:a16="http://schemas.microsoft.com/office/drawing/2014/main" id="{E5213E18-7EF9-49FE-BC95-4266C1539720}"/>
                    </a:ext>
                  </a:extLst>
                </p14:cNvPr>
                <p14:cNvContentPartPr/>
                <p14:nvPr/>
              </p14:nvContentPartPr>
              <p14:xfrm>
                <a:off x="1235547" y="2278707"/>
                <a:ext cx="487800" cy="326520"/>
              </p14:xfrm>
            </p:contentPart>
          </mc:Choice>
          <mc:Fallback>
            <p:pic>
              <p:nvPicPr>
                <p:cNvPr id="641" name="Freihand 640">
                  <a:extLst>
                    <a:ext uri="{FF2B5EF4-FFF2-40B4-BE49-F238E27FC236}">
                      <a16:creationId xmlns:a16="http://schemas.microsoft.com/office/drawing/2014/main" id="{E5213E18-7EF9-49FE-BC95-4266C1539720}"/>
                    </a:ext>
                  </a:extLst>
                </p:cNvPr>
                <p:cNvPicPr/>
                <p:nvPr/>
              </p:nvPicPr>
              <p:blipFill>
                <a:blip r:embed="rId1138"/>
                <a:stretch>
                  <a:fillRect/>
                </a:stretch>
              </p:blipFill>
              <p:spPr>
                <a:xfrm>
                  <a:off x="1231227" y="2274387"/>
                  <a:ext cx="4964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42" name="Freihand 641">
                  <a:extLst>
                    <a:ext uri="{FF2B5EF4-FFF2-40B4-BE49-F238E27FC236}">
                      <a16:creationId xmlns:a16="http://schemas.microsoft.com/office/drawing/2014/main" id="{646762C6-36FD-40B3-B252-83BAD83D2C54}"/>
                    </a:ext>
                  </a:extLst>
                </p14:cNvPr>
                <p14:cNvContentPartPr/>
                <p14:nvPr/>
              </p14:nvContentPartPr>
              <p14:xfrm>
                <a:off x="1628667" y="2342427"/>
                <a:ext cx="12600" cy="360"/>
              </p14:xfrm>
            </p:contentPart>
          </mc:Choice>
          <mc:Fallback>
            <p:pic>
              <p:nvPicPr>
                <p:cNvPr id="642" name="Freihand 641">
                  <a:extLst>
                    <a:ext uri="{FF2B5EF4-FFF2-40B4-BE49-F238E27FC236}">
                      <a16:creationId xmlns:a16="http://schemas.microsoft.com/office/drawing/2014/main" id="{646762C6-36FD-40B3-B252-83BAD83D2C54}"/>
                    </a:ext>
                  </a:extLst>
                </p:cNvPr>
                <p:cNvPicPr/>
                <p:nvPr/>
              </p:nvPicPr>
              <p:blipFill>
                <a:blip r:embed="rId1140"/>
                <a:stretch>
                  <a:fillRect/>
                </a:stretch>
              </p:blipFill>
              <p:spPr>
                <a:xfrm>
                  <a:off x="1624347" y="2338107"/>
                  <a:ext cx="21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43" name="Freihand 642">
                  <a:extLst>
                    <a:ext uri="{FF2B5EF4-FFF2-40B4-BE49-F238E27FC236}">
                      <a16:creationId xmlns:a16="http://schemas.microsoft.com/office/drawing/2014/main" id="{D44CA62B-D830-465D-A302-B788C7C0453F}"/>
                    </a:ext>
                  </a:extLst>
                </p14:cNvPr>
                <p14:cNvContentPartPr/>
                <p14:nvPr/>
              </p14:nvContentPartPr>
              <p14:xfrm>
                <a:off x="1741707" y="2343867"/>
                <a:ext cx="65880" cy="82080"/>
              </p14:xfrm>
            </p:contentPart>
          </mc:Choice>
          <mc:Fallback>
            <p:pic>
              <p:nvPicPr>
                <p:cNvPr id="643" name="Freihand 642">
                  <a:extLst>
                    <a:ext uri="{FF2B5EF4-FFF2-40B4-BE49-F238E27FC236}">
                      <a16:creationId xmlns:a16="http://schemas.microsoft.com/office/drawing/2014/main" id="{D44CA62B-D830-465D-A302-B788C7C0453F}"/>
                    </a:ext>
                  </a:extLst>
                </p:cNvPr>
                <p:cNvPicPr/>
                <p:nvPr/>
              </p:nvPicPr>
              <p:blipFill>
                <a:blip r:embed="rId1142"/>
                <a:stretch>
                  <a:fillRect/>
                </a:stretch>
              </p:blipFill>
              <p:spPr>
                <a:xfrm>
                  <a:off x="1737387" y="2339547"/>
                  <a:ext cx="74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44" name="Freihand 643">
                  <a:extLst>
                    <a:ext uri="{FF2B5EF4-FFF2-40B4-BE49-F238E27FC236}">
                      <a16:creationId xmlns:a16="http://schemas.microsoft.com/office/drawing/2014/main" id="{6B5AEE5B-6B5E-4E69-B91E-91725A5F40C4}"/>
                    </a:ext>
                  </a:extLst>
                </p14:cNvPr>
                <p14:cNvContentPartPr/>
                <p14:nvPr/>
              </p14:nvContentPartPr>
              <p14:xfrm>
                <a:off x="1816227" y="2257467"/>
                <a:ext cx="274320" cy="203400"/>
              </p14:xfrm>
            </p:contentPart>
          </mc:Choice>
          <mc:Fallback>
            <p:pic>
              <p:nvPicPr>
                <p:cNvPr id="644" name="Freihand 643">
                  <a:extLst>
                    <a:ext uri="{FF2B5EF4-FFF2-40B4-BE49-F238E27FC236}">
                      <a16:creationId xmlns:a16="http://schemas.microsoft.com/office/drawing/2014/main" id="{6B5AEE5B-6B5E-4E69-B91E-91725A5F40C4}"/>
                    </a:ext>
                  </a:extLst>
                </p:cNvPr>
                <p:cNvPicPr/>
                <p:nvPr/>
              </p:nvPicPr>
              <p:blipFill>
                <a:blip r:embed="rId1144"/>
                <a:stretch>
                  <a:fillRect/>
                </a:stretch>
              </p:blipFill>
              <p:spPr>
                <a:xfrm>
                  <a:off x="1811907" y="2253147"/>
                  <a:ext cx="282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45" name="Freihand 644">
                  <a:extLst>
                    <a:ext uri="{FF2B5EF4-FFF2-40B4-BE49-F238E27FC236}">
                      <a16:creationId xmlns:a16="http://schemas.microsoft.com/office/drawing/2014/main" id="{7E07E84D-D5D5-461B-81AD-AC59ADD780FE}"/>
                    </a:ext>
                  </a:extLst>
                </p14:cNvPr>
                <p14:cNvContentPartPr/>
                <p14:nvPr/>
              </p14:nvContentPartPr>
              <p14:xfrm>
                <a:off x="2080467" y="2166387"/>
                <a:ext cx="78480" cy="146160"/>
              </p14:xfrm>
            </p:contentPart>
          </mc:Choice>
          <mc:Fallback>
            <p:pic>
              <p:nvPicPr>
                <p:cNvPr id="645" name="Freihand 644">
                  <a:extLst>
                    <a:ext uri="{FF2B5EF4-FFF2-40B4-BE49-F238E27FC236}">
                      <a16:creationId xmlns:a16="http://schemas.microsoft.com/office/drawing/2014/main" id="{7E07E84D-D5D5-461B-81AD-AC59ADD780FE}"/>
                    </a:ext>
                  </a:extLst>
                </p:cNvPr>
                <p:cNvPicPr/>
                <p:nvPr/>
              </p:nvPicPr>
              <p:blipFill>
                <a:blip r:embed="rId1146"/>
                <a:stretch>
                  <a:fillRect/>
                </a:stretch>
              </p:blipFill>
              <p:spPr>
                <a:xfrm>
                  <a:off x="2076147" y="2162067"/>
                  <a:ext cx="87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46" name="Freihand 645">
                  <a:extLst>
                    <a:ext uri="{FF2B5EF4-FFF2-40B4-BE49-F238E27FC236}">
                      <a16:creationId xmlns:a16="http://schemas.microsoft.com/office/drawing/2014/main" id="{04E44759-7502-4D7A-AFF2-0B9BB32B693A}"/>
                    </a:ext>
                  </a:extLst>
                </p14:cNvPr>
                <p14:cNvContentPartPr/>
                <p14:nvPr/>
              </p14:nvContentPartPr>
              <p14:xfrm>
                <a:off x="2154987" y="2063067"/>
                <a:ext cx="164880" cy="224640"/>
              </p14:xfrm>
            </p:contentPart>
          </mc:Choice>
          <mc:Fallback>
            <p:pic>
              <p:nvPicPr>
                <p:cNvPr id="646" name="Freihand 645">
                  <a:extLst>
                    <a:ext uri="{FF2B5EF4-FFF2-40B4-BE49-F238E27FC236}">
                      <a16:creationId xmlns:a16="http://schemas.microsoft.com/office/drawing/2014/main" id="{04E44759-7502-4D7A-AFF2-0B9BB32B693A}"/>
                    </a:ext>
                  </a:extLst>
                </p:cNvPr>
                <p:cNvPicPr/>
                <p:nvPr/>
              </p:nvPicPr>
              <p:blipFill>
                <a:blip r:embed="rId1148"/>
                <a:stretch>
                  <a:fillRect/>
                </a:stretch>
              </p:blipFill>
              <p:spPr>
                <a:xfrm>
                  <a:off x="2150667" y="2058747"/>
                  <a:ext cx="173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47" name="Freihand 646">
                  <a:extLst>
                    <a:ext uri="{FF2B5EF4-FFF2-40B4-BE49-F238E27FC236}">
                      <a16:creationId xmlns:a16="http://schemas.microsoft.com/office/drawing/2014/main" id="{F06D585D-8B4A-4D3E-B4DE-C2AB4EA2E8AF}"/>
                    </a:ext>
                  </a:extLst>
                </p14:cNvPr>
                <p14:cNvContentPartPr/>
                <p14:nvPr/>
              </p14:nvContentPartPr>
              <p14:xfrm>
                <a:off x="1201707" y="2781987"/>
                <a:ext cx="280440" cy="151200"/>
              </p14:xfrm>
            </p:contentPart>
          </mc:Choice>
          <mc:Fallback>
            <p:pic>
              <p:nvPicPr>
                <p:cNvPr id="647" name="Freihand 646">
                  <a:extLst>
                    <a:ext uri="{FF2B5EF4-FFF2-40B4-BE49-F238E27FC236}">
                      <a16:creationId xmlns:a16="http://schemas.microsoft.com/office/drawing/2014/main" id="{F06D585D-8B4A-4D3E-B4DE-C2AB4EA2E8AF}"/>
                    </a:ext>
                  </a:extLst>
                </p:cNvPr>
                <p:cNvPicPr/>
                <p:nvPr/>
              </p:nvPicPr>
              <p:blipFill>
                <a:blip r:embed="rId1150"/>
                <a:stretch>
                  <a:fillRect/>
                </a:stretch>
              </p:blipFill>
              <p:spPr>
                <a:xfrm>
                  <a:off x="1197387" y="2777667"/>
                  <a:ext cx="289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648" name="Freihand 647">
                  <a:extLst>
                    <a:ext uri="{FF2B5EF4-FFF2-40B4-BE49-F238E27FC236}">
                      <a16:creationId xmlns:a16="http://schemas.microsoft.com/office/drawing/2014/main" id="{2D48D836-5665-4B46-B804-08C42326D619}"/>
                    </a:ext>
                  </a:extLst>
                </p14:cNvPr>
                <p14:cNvContentPartPr/>
                <p14:nvPr/>
              </p14:nvContentPartPr>
              <p14:xfrm>
                <a:off x="1447587" y="2674347"/>
                <a:ext cx="16200" cy="24840"/>
              </p14:xfrm>
            </p:contentPart>
          </mc:Choice>
          <mc:Fallback>
            <p:pic>
              <p:nvPicPr>
                <p:cNvPr id="648" name="Freihand 647">
                  <a:extLst>
                    <a:ext uri="{FF2B5EF4-FFF2-40B4-BE49-F238E27FC236}">
                      <a16:creationId xmlns:a16="http://schemas.microsoft.com/office/drawing/2014/main" id="{2D48D836-5665-4B46-B804-08C42326D619}"/>
                    </a:ext>
                  </a:extLst>
                </p:cNvPr>
                <p:cNvPicPr/>
                <p:nvPr/>
              </p:nvPicPr>
              <p:blipFill>
                <a:blip r:embed="rId1152"/>
                <a:stretch>
                  <a:fillRect/>
                </a:stretch>
              </p:blipFill>
              <p:spPr>
                <a:xfrm>
                  <a:off x="1443267" y="2670027"/>
                  <a:ext cx="24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649" name="Freihand 648">
                  <a:extLst>
                    <a:ext uri="{FF2B5EF4-FFF2-40B4-BE49-F238E27FC236}">
                      <a16:creationId xmlns:a16="http://schemas.microsoft.com/office/drawing/2014/main" id="{C547C42B-984F-4AB4-BB19-B670842DE9DB}"/>
                    </a:ext>
                  </a:extLst>
                </p14:cNvPr>
                <p14:cNvContentPartPr/>
                <p14:nvPr/>
              </p14:nvContentPartPr>
              <p14:xfrm>
                <a:off x="1581867" y="2635467"/>
                <a:ext cx="96480" cy="188280"/>
              </p14:xfrm>
            </p:contentPart>
          </mc:Choice>
          <mc:Fallback>
            <p:pic>
              <p:nvPicPr>
                <p:cNvPr id="649" name="Freihand 648">
                  <a:extLst>
                    <a:ext uri="{FF2B5EF4-FFF2-40B4-BE49-F238E27FC236}">
                      <a16:creationId xmlns:a16="http://schemas.microsoft.com/office/drawing/2014/main" id="{C547C42B-984F-4AB4-BB19-B670842DE9DB}"/>
                    </a:ext>
                  </a:extLst>
                </p:cNvPr>
                <p:cNvPicPr/>
                <p:nvPr/>
              </p:nvPicPr>
              <p:blipFill>
                <a:blip r:embed="rId1154"/>
                <a:stretch>
                  <a:fillRect/>
                </a:stretch>
              </p:blipFill>
              <p:spPr>
                <a:xfrm>
                  <a:off x="1577547" y="2631147"/>
                  <a:ext cx="105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650" name="Freihand 649">
                  <a:extLst>
                    <a:ext uri="{FF2B5EF4-FFF2-40B4-BE49-F238E27FC236}">
                      <a16:creationId xmlns:a16="http://schemas.microsoft.com/office/drawing/2014/main" id="{D047A819-272D-4B8A-8064-10C42D7A8577}"/>
                    </a:ext>
                  </a:extLst>
                </p14:cNvPr>
                <p14:cNvContentPartPr/>
                <p14:nvPr/>
              </p14:nvContentPartPr>
              <p14:xfrm>
                <a:off x="1658907" y="2550867"/>
                <a:ext cx="239760" cy="252000"/>
              </p14:xfrm>
            </p:contentPart>
          </mc:Choice>
          <mc:Fallback>
            <p:pic>
              <p:nvPicPr>
                <p:cNvPr id="650" name="Freihand 649">
                  <a:extLst>
                    <a:ext uri="{FF2B5EF4-FFF2-40B4-BE49-F238E27FC236}">
                      <a16:creationId xmlns:a16="http://schemas.microsoft.com/office/drawing/2014/main" id="{D047A819-272D-4B8A-8064-10C42D7A8577}"/>
                    </a:ext>
                  </a:extLst>
                </p:cNvPr>
                <p:cNvPicPr/>
                <p:nvPr/>
              </p:nvPicPr>
              <p:blipFill>
                <a:blip r:embed="rId1156"/>
                <a:stretch>
                  <a:fillRect/>
                </a:stretch>
              </p:blipFill>
              <p:spPr>
                <a:xfrm>
                  <a:off x="1654587" y="2546547"/>
                  <a:ext cx="2484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651" name="Freihand 650">
                  <a:extLst>
                    <a:ext uri="{FF2B5EF4-FFF2-40B4-BE49-F238E27FC236}">
                      <a16:creationId xmlns:a16="http://schemas.microsoft.com/office/drawing/2014/main" id="{7E184550-3374-43C4-94EF-3132695986A3}"/>
                    </a:ext>
                  </a:extLst>
                </p14:cNvPr>
                <p14:cNvContentPartPr/>
                <p14:nvPr/>
              </p14:nvContentPartPr>
              <p14:xfrm>
                <a:off x="1917747" y="2628987"/>
                <a:ext cx="66600" cy="85320"/>
              </p14:xfrm>
            </p:contentPart>
          </mc:Choice>
          <mc:Fallback>
            <p:pic>
              <p:nvPicPr>
                <p:cNvPr id="651" name="Freihand 650">
                  <a:extLst>
                    <a:ext uri="{FF2B5EF4-FFF2-40B4-BE49-F238E27FC236}">
                      <a16:creationId xmlns:a16="http://schemas.microsoft.com/office/drawing/2014/main" id="{7E184550-3374-43C4-94EF-3132695986A3}"/>
                    </a:ext>
                  </a:extLst>
                </p:cNvPr>
                <p:cNvPicPr/>
                <p:nvPr/>
              </p:nvPicPr>
              <p:blipFill>
                <a:blip r:embed="rId1158"/>
                <a:stretch>
                  <a:fillRect/>
                </a:stretch>
              </p:blipFill>
              <p:spPr>
                <a:xfrm>
                  <a:off x="1913427" y="2624667"/>
                  <a:ext cx="75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652" name="Freihand 651">
                  <a:extLst>
                    <a:ext uri="{FF2B5EF4-FFF2-40B4-BE49-F238E27FC236}">
                      <a16:creationId xmlns:a16="http://schemas.microsoft.com/office/drawing/2014/main" id="{649C900A-D6BB-4788-819E-F64B8FCE14BA}"/>
                    </a:ext>
                  </a:extLst>
                </p14:cNvPr>
                <p14:cNvContentPartPr/>
                <p14:nvPr/>
              </p14:nvContentPartPr>
              <p14:xfrm>
                <a:off x="1984347" y="2586867"/>
                <a:ext cx="104760" cy="110160"/>
              </p14:xfrm>
            </p:contentPart>
          </mc:Choice>
          <mc:Fallback>
            <p:pic>
              <p:nvPicPr>
                <p:cNvPr id="652" name="Freihand 651">
                  <a:extLst>
                    <a:ext uri="{FF2B5EF4-FFF2-40B4-BE49-F238E27FC236}">
                      <a16:creationId xmlns:a16="http://schemas.microsoft.com/office/drawing/2014/main" id="{649C900A-D6BB-4788-819E-F64B8FCE14BA}"/>
                    </a:ext>
                  </a:extLst>
                </p:cNvPr>
                <p:cNvPicPr/>
                <p:nvPr/>
              </p:nvPicPr>
              <p:blipFill>
                <a:blip r:embed="rId1160"/>
                <a:stretch>
                  <a:fillRect/>
                </a:stretch>
              </p:blipFill>
              <p:spPr>
                <a:xfrm>
                  <a:off x="1980027" y="2582547"/>
                  <a:ext cx="113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653" name="Freihand 652">
                  <a:extLst>
                    <a:ext uri="{FF2B5EF4-FFF2-40B4-BE49-F238E27FC236}">
                      <a16:creationId xmlns:a16="http://schemas.microsoft.com/office/drawing/2014/main" id="{C03319D5-8E26-4D29-A32E-B3EC3B18055E}"/>
                    </a:ext>
                  </a:extLst>
                </p14:cNvPr>
                <p14:cNvContentPartPr/>
                <p14:nvPr/>
              </p14:nvContentPartPr>
              <p14:xfrm>
                <a:off x="2037987" y="2482827"/>
                <a:ext cx="200880" cy="208440"/>
              </p14:xfrm>
            </p:contentPart>
          </mc:Choice>
          <mc:Fallback>
            <p:pic>
              <p:nvPicPr>
                <p:cNvPr id="653" name="Freihand 652">
                  <a:extLst>
                    <a:ext uri="{FF2B5EF4-FFF2-40B4-BE49-F238E27FC236}">
                      <a16:creationId xmlns:a16="http://schemas.microsoft.com/office/drawing/2014/main" id="{C03319D5-8E26-4D29-A32E-B3EC3B18055E}"/>
                    </a:ext>
                  </a:extLst>
                </p:cNvPr>
                <p:cNvPicPr/>
                <p:nvPr/>
              </p:nvPicPr>
              <p:blipFill>
                <a:blip r:embed="rId1162"/>
                <a:stretch>
                  <a:fillRect/>
                </a:stretch>
              </p:blipFill>
              <p:spPr>
                <a:xfrm>
                  <a:off x="2033667" y="2478507"/>
                  <a:ext cx="209520" cy="217080"/>
                </a:xfrm>
                <a:prstGeom prst="rect">
                  <a:avLst/>
                </a:prstGeom>
              </p:spPr>
            </p:pic>
          </mc:Fallback>
        </mc:AlternateContent>
      </p:grpSp>
    </p:spTree>
    <p:extLst>
      <p:ext uri="{BB962C8B-B14F-4D97-AF65-F5344CB8AC3E}">
        <p14:creationId xmlns:p14="http://schemas.microsoft.com/office/powerpoint/2010/main" val="330490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05226"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67462" cy="369332"/>
          </a:xfrm>
          <a:prstGeom prst="rect">
            <a:avLst/>
          </a:prstGeom>
        </p:spPr>
        <p:txBody>
          <a:bodyPr wrap="none">
            <a:spAutoFit/>
          </a:bodyPr>
          <a:lstStyle/>
          <a:p>
            <a:r>
              <a:rPr lang="de-DE" dirty="0"/>
              <a:t>Budgetrestriktion: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463862" cy="369332"/>
          </a:xfrm>
          <a:prstGeom prst="rect">
            <a:avLst/>
          </a:prstGeom>
        </p:spPr>
        <p:txBody>
          <a:bodyPr wrap="none">
            <a:spAutoFit/>
          </a:bodyPr>
          <a:lstStyle/>
          <a:p>
            <a:r>
              <a:rPr lang="de-DE" dirty="0"/>
              <a:t>und (1+i)s= c</a:t>
            </a:r>
            <a:r>
              <a:rPr lang="de-DE" baseline="-25000" dirty="0"/>
              <a:t>2</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512547" cy="369332"/>
          </a:xfrm>
          <a:prstGeom prst="rect">
            <a:avLst/>
          </a:prstGeom>
        </p:spPr>
        <p:txBody>
          <a:bodyPr wrap="none">
            <a:spAutoFit/>
          </a:bodyPr>
          <a:lstStyle/>
          <a:p>
            <a:r>
              <a:rPr lang="de-DE" dirty="0"/>
              <a:t>Nutzenfunktion: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 name="Gruppieren 48">
            <a:extLst>
              <a:ext uri="{FF2B5EF4-FFF2-40B4-BE49-F238E27FC236}">
                <a16:creationId xmlns:a16="http://schemas.microsoft.com/office/drawing/2014/main" id="{92A2C58C-B1EF-4CE7-9BA2-FDF086D6E6E2}"/>
              </a:ext>
            </a:extLst>
          </p:cNvPr>
          <p:cNvGrpSpPr/>
          <p:nvPr/>
        </p:nvGrpSpPr>
        <p:grpSpPr>
          <a:xfrm>
            <a:off x="3223827" y="100867"/>
            <a:ext cx="3566160" cy="530640"/>
            <a:chOff x="3223827" y="100867"/>
            <a:chExt cx="3566160" cy="53064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44AEBE50-AD58-4533-A0C8-4655319E10CB}"/>
                    </a:ext>
                  </a:extLst>
                </p14:cNvPr>
                <p14:cNvContentPartPr/>
                <p14:nvPr/>
              </p14:nvContentPartPr>
              <p14:xfrm>
                <a:off x="3327867" y="186187"/>
                <a:ext cx="16560" cy="172440"/>
              </p14:xfrm>
            </p:contentPart>
          </mc:Choice>
          <mc:Fallback>
            <p:pic>
              <p:nvPicPr>
                <p:cNvPr id="4" name="Freihand 3">
                  <a:extLst>
                    <a:ext uri="{FF2B5EF4-FFF2-40B4-BE49-F238E27FC236}">
                      <a16:creationId xmlns:a16="http://schemas.microsoft.com/office/drawing/2014/main" id="{44AEBE50-AD58-4533-A0C8-4655319E10CB}"/>
                    </a:ext>
                  </a:extLst>
                </p:cNvPr>
                <p:cNvPicPr/>
                <p:nvPr/>
              </p:nvPicPr>
              <p:blipFill>
                <a:blip r:embed="rId4"/>
                <a:stretch>
                  <a:fillRect/>
                </a:stretch>
              </p:blipFill>
              <p:spPr>
                <a:xfrm>
                  <a:off x="3323547" y="181867"/>
                  <a:ext cx="25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B4C35F0-D902-4F40-A11E-F625E983E1F9}"/>
                    </a:ext>
                  </a:extLst>
                </p14:cNvPr>
                <p14:cNvContentPartPr/>
                <p14:nvPr/>
              </p14:nvContentPartPr>
              <p14:xfrm>
                <a:off x="3223827" y="318307"/>
                <a:ext cx="197640" cy="65520"/>
              </p14:xfrm>
            </p:contentPart>
          </mc:Choice>
          <mc:Fallback>
            <p:pic>
              <p:nvPicPr>
                <p:cNvPr id="5" name="Freihand 4">
                  <a:extLst>
                    <a:ext uri="{FF2B5EF4-FFF2-40B4-BE49-F238E27FC236}">
                      <a16:creationId xmlns:a16="http://schemas.microsoft.com/office/drawing/2014/main" id="{EB4C35F0-D902-4F40-A11E-F625E983E1F9}"/>
                    </a:ext>
                  </a:extLst>
                </p:cNvPr>
                <p:cNvPicPr/>
                <p:nvPr/>
              </p:nvPicPr>
              <p:blipFill>
                <a:blip r:embed="rId6"/>
                <a:stretch>
                  <a:fillRect/>
                </a:stretch>
              </p:blipFill>
              <p:spPr>
                <a:xfrm>
                  <a:off x="3219507" y="313987"/>
                  <a:ext cx="206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FDF6866-6895-4145-9D34-ACA9C3997ACC}"/>
                    </a:ext>
                  </a:extLst>
                </p14:cNvPr>
                <p14:cNvContentPartPr/>
                <p14:nvPr/>
              </p14:nvContentPartPr>
              <p14:xfrm>
                <a:off x="3230307" y="151627"/>
                <a:ext cx="196920" cy="45720"/>
              </p14:xfrm>
            </p:contentPart>
          </mc:Choice>
          <mc:Fallback>
            <p:pic>
              <p:nvPicPr>
                <p:cNvPr id="7" name="Freihand 6">
                  <a:extLst>
                    <a:ext uri="{FF2B5EF4-FFF2-40B4-BE49-F238E27FC236}">
                      <a16:creationId xmlns:a16="http://schemas.microsoft.com/office/drawing/2014/main" id="{5FDF6866-6895-4145-9D34-ACA9C3997ACC}"/>
                    </a:ext>
                  </a:extLst>
                </p:cNvPr>
                <p:cNvPicPr/>
                <p:nvPr/>
              </p:nvPicPr>
              <p:blipFill>
                <a:blip r:embed="rId8"/>
                <a:stretch>
                  <a:fillRect/>
                </a:stretch>
              </p:blipFill>
              <p:spPr>
                <a:xfrm>
                  <a:off x="3225987" y="147307"/>
                  <a:ext cx="205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119A8DB-0D00-4F65-90D1-3D431954A478}"/>
                    </a:ext>
                  </a:extLst>
                </p14:cNvPr>
                <p14:cNvContentPartPr/>
                <p14:nvPr/>
              </p14:nvContentPartPr>
              <p14:xfrm>
                <a:off x="3440907" y="254227"/>
                <a:ext cx="146880" cy="75240"/>
              </p14:xfrm>
            </p:contentPart>
          </mc:Choice>
          <mc:Fallback>
            <p:pic>
              <p:nvPicPr>
                <p:cNvPr id="8" name="Freihand 7">
                  <a:extLst>
                    <a:ext uri="{FF2B5EF4-FFF2-40B4-BE49-F238E27FC236}">
                      <a16:creationId xmlns:a16="http://schemas.microsoft.com/office/drawing/2014/main" id="{1119A8DB-0D00-4F65-90D1-3D431954A478}"/>
                    </a:ext>
                  </a:extLst>
                </p:cNvPr>
                <p:cNvPicPr/>
                <p:nvPr/>
              </p:nvPicPr>
              <p:blipFill>
                <a:blip r:embed="rId10"/>
                <a:stretch>
                  <a:fillRect/>
                </a:stretch>
              </p:blipFill>
              <p:spPr>
                <a:xfrm>
                  <a:off x="3436587" y="249907"/>
                  <a:ext cx="155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5F40E08-DBBF-4240-AA57-E222AC33B746}"/>
                    </a:ext>
                  </a:extLst>
                </p14:cNvPr>
                <p14:cNvContentPartPr/>
                <p14:nvPr/>
              </p14:nvContentPartPr>
              <p14:xfrm>
                <a:off x="3626307" y="135067"/>
                <a:ext cx="233640" cy="191520"/>
              </p14:xfrm>
            </p:contentPart>
          </mc:Choice>
          <mc:Fallback>
            <p:pic>
              <p:nvPicPr>
                <p:cNvPr id="9" name="Freihand 8">
                  <a:extLst>
                    <a:ext uri="{FF2B5EF4-FFF2-40B4-BE49-F238E27FC236}">
                      <a16:creationId xmlns:a16="http://schemas.microsoft.com/office/drawing/2014/main" id="{E5F40E08-DBBF-4240-AA57-E222AC33B746}"/>
                    </a:ext>
                  </a:extLst>
                </p:cNvPr>
                <p:cNvPicPr/>
                <p:nvPr/>
              </p:nvPicPr>
              <p:blipFill>
                <a:blip r:embed="rId12"/>
                <a:stretch>
                  <a:fillRect/>
                </a:stretch>
              </p:blipFill>
              <p:spPr>
                <a:xfrm>
                  <a:off x="3621987" y="130747"/>
                  <a:ext cx="242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232CFE70-EBFA-4F7C-8353-F57D66138279}"/>
                    </a:ext>
                  </a:extLst>
                </p14:cNvPr>
                <p14:cNvContentPartPr/>
                <p14:nvPr/>
              </p14:nvContentPartPr>
              <p14:xfrm>
                <a:off x="3922587" y="130387"/>
                <a:ext cx="313200" cy="178200"/>
              </p14:xfrm>
            </p:contentPart>
          </mc:Choice>
          <mc:Fallback>
            <p:pic>
              <p:nvPicPr>
                <p:cNvPr id="15" name="Freihand 14">
                  <a:extLst>
                    <a:ext uri="{FF2B5EF4-FFF2-40B4-BE49-F238E27FC236}">
                      <a16:creationId xmlns:a16="http://schemas.microsoft.com/office/drawing/2014/main" id="{232CFE70-EBFA-4F7C-8353-F57D66138279}"/>
                    </a:ext>
                  </a:extLst>
                </p:cNvPr>
                <p:cNvPicPr/>
                <p:nvPr/>
              </p:nvPicPr>
              <p:blipFill>
                <a:blip r:embed="rId14"/>
                <a:stretch>
                  <a:fillRect/>
                </a:stretch>
              </p:blipFill>
              <p:spPr>
                <a:xfrm>
                  <a:off x="3918267" y="126067"/>
                  <a:ext cx="321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9589F0E0-5C77-46D9-8C74-2B844B883AD0}"/>
                    </a:ext>
                  </a:extLst>
                </p14:cNvPr>
                <p14:cNvContentPartPr/>
                <p14:nvPr/>
              </p14:nvContentPartPr>
              <p14:xfrm>
                <a:off x="4296267" y="242347"/>
                <a:ext cx="84960" cy="223200"/>
              </p14:xfrm>
            </p:contentPart>
          </mc:Choice>
          <mc:Fallback>
            <p:pic>
              <p:nvPicPr>
                <p:cNvPr id="16" name="Freihand 15">
                  <a:extLst>
                    <a:ext uri="{FF2B5EF4-FFF2-40B4-BE49-F238E27FC236}">
                      <a16:creationId xmlns:a16="http://schemas.microsoft.com/office/drawing/2014/main" id="{9589F0E0-5C77-46D9-8C74-2B844B883AD0}"/>
                    </a:ext>
                  </a:extLst>
                </p:cNvPr>
                <p:cNvPicPr/>
                <p:nvPr/>
              </p:nvPicPr>
              <p:blipFill>
                <a:blip r:embed="rId16"/>
                <a:stretch>
                  <a:fillRect/>
                </a:stretch>
              </p:blipFill>
              <p:spPr>
                <a:xfrm>
                  <a:off x="4291947" y="238027"/>
                  <a:ext cx="93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67F0BE9B-D734-49AB-BB92-17E7FC774B48}"/>
                    </a:ext>
                  </a:extLst>
                </p14:cNvPr>
                <p14:cNvContentPartPr/>
                <p14:nvPr/>
              </p14:nvContentPartPr>
              <p14:xfrm>
                <a:off x="4425507" y="244867"/>
                <a:ext cx="137520" cy="58320"/>
              </p14:xfrm>
            </p:contentPart>
          </mc:Choice>
          <mc:Fallback>
            <p:pic>
              <p:nvPicPr>
                <p:cNvPr id="17" name="Freihand 16">
                  <a:extLst>
                    <a:ext uri="{FF2B5EF4-FFF2-40B4-BE49-F238E27FC236}">
                      <a16:creationId xmlns:a16="http://schemas.microsoft.com/office/drawing/2014/main" id="{67F0BE9B-D734-49AB-BB92-17E7FC774B48}"/>
                    </a:ext>
                  </a:extLst>
                </p:cNvPr>
                <p:cNvPicPr/>
                <p:nvPr/>
              </p:nvPicPr>
              <p:blipFill>
                <a:blip r:embed="rId18"/>
                <a:stretch>
                  <a:fillRect/>
                </a:stretch>
              </p:blipFill>
              <p:spPr>
                <a:xfrm>
                  <a:off x="4421187" y="240547"/>
                  <a:ext cx="146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25103421-71AF-4B39-9FD8-8D04866422F7}"/>
                    </a:ext>
                  </a:extLst>
                </p14:cNvPr>
                <p14:cNvContentPartPr/>
                <p14:nvPr/>
              </p14:nvContentPartPr>
              <p14:xfrm>
                <a:off x="4573827" y="153427"/>
                <a:ext cx="259920" cy="169920"/>
              </p14:xfrm>
            </p:contentPart>
          </mc:Choice>
          <mc:Fallback>
            <p:pic>
              <p:nvPicPr>
                <p:cNvPr id="18" name="Freihand 17">
                  <a:extLst>
                    <a:ext uri="{FF2B5EF4-FFF2-40B4-BE49-F238E27FC236}">
                      <a16:creationId xmlns:a16="http://schemas.microsoft.com/office/drawing/2014/main" id="{25103421-71AF-4B39-9FD8-8D04866422F7}"/>
                    </a:ext>
                  </a:extLst>
                </p:cNvPr>
                <p:cNvPicPr/>
                <p:nvPr/>
              </p:nvPicPr>
              <p:blipFill>
                <a:blip r:embed="rId20"/>
                <a:stretch>
                  <a:fillRect/>
                </a:stretch>
              </p:blipFill>
              <p:spPr>
                <a:xfrm>
                  <a:off x="4569507" y="149107"/>
                  <a:ext cx="268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377D890E-C08E-4291-8047-564DE1392F3C}"/>
                    </a:ext>
                  </a:extLst>
                </p14:cNvPr>
                <p14:cNvContentPartPr/>
                <p14:nvPr/>
              </p14:nvContentPartPr>
              <p14:xfrm>
                <a:off x="4995747" y="112747"/>
                <a:ext cx="114120" cy="184320"/>
              </p14:xfrm>
            </p:contentPart>
          </mc:Choice>
          <mc:Fallback>
            <p:pic>
              <p:nvPicPr>
                <p:cNvPr id="19" name="Freihand 18">
                  <a:extLst>
                    <a:ext uri="{FF2B5EF4-FFF2-40B4-BE49-F238E27FC236}">
                      <a16:creationId xmlns:a16="http://schemas.microsoft.com/office/drawing/2014/main" id="{377D890E-C08E-4291-8047-564DE1392F3C}"/>
                    </a:ext>
                  </a:extLst>
                </p:cNvPr>
                <p:cNvPicPr/>
                <p:nvPr/>
              </p:nvPicPr>
              <p:blipFill>
                <a:blip r:embed="rId22"/>
                <a:stretch>
                  <a:fillRect/>
                </a:stretch>
              </p:blipFill>
              <p:spPr>
                <a:xfrm>
                  <a:off x="4991427" y="108427"/>
                  <a:ext cx="122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43160F97-0701-420D-90E6-66CBBB2111B0}"/>
                    </a:ext>
                  </a:extLst>
                </p14:cNvPr>
                <p14:cNvContentPartPr/>
                <p14:nvPr/>
              </p14:nvContentPartPr>
              <p14:xfrm>
                <a:off x="5049747" y="232987"/>
                <a:ext cx="80640" cy="41400"/>
              </p14:xfrm>
            </p:contentPart>
          </mc:Choice>
          <mc:Fallback>
            <p:pic>
              <p:nvPicPr>
                <p:cNvPr id="20" name="Freihand 19">
                  <a:extLst>
                    <a:ext uri="{FF2B5EF4-FFF2-40B4-BE49-F238E27FC236}">
                      <a16:creationId xmlns:a16="http://schemas.microsoft.com/office/drawing/2014/main" id="{43160F97-0701-420D-90E6-66CBBB2111B0}"/>
                    </a:ext>
                  </a:extLst>
                </p:cNvPr>
                <p:cNvPicPr/>
                <p:nvPr/>
              </p:nvPicPr>
              <p:blipFill>
                <a:blip r:embed="rId24"/>
                <a:stretch>
                  <a:fillRect/>
                </a:stretch>
              </p:blipFill>
              <p:spPr>
                <a:xfrm>
                  <a:off x="5045427" y="228667"/>
                  <a:ext cx="89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F9AD63E4-1325-4476-A36C-F3B4DDBC2792}"/>
                    </a:ext>
                  </a:extLst>
                </p14:cNvPr>
                <p14:cNvContentPartPr/>
                <p14:nvPr/>
              </p14:nvContentPartPr>
              <p14:xfrm>
                <a:off x="5123547" y="227947"/>
                <a:ext cx="160560" cy="41040"/>
              </p14:xfrm>
            </p:contentPart>
          </mc:Choice>
          <mc:Fallback>
            <p:pic>
              <p:nvPicPr>
                <p:cNvPr id="21" name="Freihand 20">
                  <a:extLst>
                    <a:ext uri="{FF2B5EF4-FFF2-40B4-BE49-F238E27FC236}">
                      <a16:creationId xmlns:a16="http://schemas.microsoft.com/office/drawing/2014/main" id="{F9AD63E4-1325-4476-A36C-F3B4DDBC2792}"/>
                    </a:ext>
                  </a:extLst>
                </p:cNvPr>
                <p:cNvPicPr/>
                <p:nvPr/>
              </p:nvPicPr>
              <p:blipFill>
                <a:blip r:embed="rId26"/>
                <a:stretch>
                  <a:fillRect/>
                </a:stretch>
              </p:blipFill>
              <p:spPr>
                <a:xfrm>
                  <a:off x="5119227" y="223627"/>
                  <a:ext cx="169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48AE63A8-2D47-4426-9C69-F5153A17B69F}"/>
                    </a:ext>
                  </a:extLst>
                </p14:cNvPr>
                <p14:cNvContentPartPr/>
                <p14:nvPr/>
              </p14:nvContentPartPr>
              <p14:xfrm>
                <a:off x="5271867" y="199867"/>
                <a:ext cx="78480" cy="109440"/>
              </p14:xfrm>
            </p:contentPart>
          </mc:Choice>
          <mc:Fallback>
            <p:pic>
              <p:nvPicPr>
                <p:cNvPr id="22" name="Freihand 21">
                  <a:extLst>
                    <a:ext uri="{FF2B5EF4-FFF2-40B4-BE49-F238E27FC236}">
                      <a16:creationId xmlns:a16="http://schemas.microsoft.com/office/drawing/2014/main" id="{48AE63A8-2D47-4426-9C69-F5153A17B69F}"/>
                    </a:ext>
                  </a:extLst>
                </p:cNvPr>
                <p:cNvPicPr/>
                <p:nvPr/>
              </p:nvPicPr>
              <p:blipFill>
                <a:blip r:embed="rId28"/>
                <a:stretch>
                  <a:fillRect/>
                </a:stretch>
              </p:blipFill>
              <p:spPr>
                <a:xfrm>
                  <a:off x="5267547" y="195547"/>
                  <a:ext cx="87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7A8F7C30-8DD1-4742-916F-36E4C0A05490}"/>
                    </a:ext>
                  </a:extLst>
                </p14:cNvPr>
                <p14:cNvContentPartPr/>
                <p14:nvPr/>
              </p14:nvContentPartPr>
              <p14:xfrm>
                <a:off x="5352147" y="229027"/>
                <a:ext cx="258840" cy="50040"/>
              </p14:xfrm>
            </p:contentPart>
          </mc:Choice>
          <mc:Fallback>
            <p:pic>
              <p:nvPicPr>
                <p:cNvPr id="23" name="Freihand 22">
                  <a:extLst>
                    <a:ext uri="{FF2B5EF4-FFF2-40B4-BE49-F238E27FC236}">
                      <a16:creationId xmlns:a16="http://schemas.microsoft.com/office/drawing/2014/main" id="{7A8F7C30-8DD1-4742-916F-36E4C0A05490}"/>
                    </a:ext>
                  </a:extLst>
                </p:cNvPr>
                <p:cNvPicPr/>
                <p:nvPr/>
              </p:nvPicPr>
              <p:blipFill>
                <a:blip r:embed="rId30"/>
                <a:stretch>
                  <a:fillRect/>
                </a:stretch>
              </p:blipFill>
              <p:spPr>
                <a:xfrm>
                  <a:off x="5347827" y="224707"/>
                  <a:ext cx="2674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2CD64E4E-905F-4AF5-81AC-85CEA57F9561}"/>
                    </a:ext>
                  </a:extLst>
                </p14:cNvPr>
                <p14:cNvContentPartPr/>
                <p14:nvPr/>
              </p14:nvContentPartPr>
              <p14:xfrm>
                <a:off x="5673267" y="113827"/>
                <a:ext cx="250200" cy="191880"/>
              </p14:xfrm>
            </p:contentPart>
          </mc:Choice>
          <mc:Fallback>
            <p:pic>
              <p:nvPicPr>
                <p:cNvPr id="24" name="Freihand 23">
                  <a:extLst>
                    <a:ext uri="{FF2B5EF4-FFF2-40B4-BE49-F238E27FC236}">
                      <a16:creationId xmlns:a16="http://schemas.microsoft.com/office/drawing/2014/main" id="{2CD64E4E-905F-4AF5-81AC-85CEA57F9561}"/>
                    </a:ext>
                  </a:extLst>
                </p:cNvPr>
                <p:cNvPicPr/>
                <p:nvPr/>
              </p:nvPicPr>
              <p:blipFill>
                <a:blip r:embed="rId32"/>
                <a:stretch>
                  <a:fillRect/>
                </a:stretch>
              </p:blipFill>
              <p:spPr>
                <a:xfrm>
                  <a:off x="5668947" y="109507"/>
                  <a:ext cx="258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8DB8E10A-14F2-437C-B598-5F1C00714A2D}"/>
                    </a:ext>
                  </a:extLst>
                </p14:cNvPr>
                <p14:cNvContentPartPr/>
                <p14:nvPr/>
              </p14:nvContentPartPr>
              <p14:xfrm>
                <a:off x="5903307" y="214987"/>
                <a:ext cx="76320" cy="73800"/>
              </p14:xfrm>
            </p:contentPart>
          </mc:Choice>
          <mc:Fallback>
            <p:pic>
              <p:nvPicPr>
                <p:cNvPr id="25" name="Freihand 24">
                  <a:extLst>
                    <a:ext uri="{FF2B5EF4-FFF2-40B4-BE49-F238E27FC236}">
                      <a16:creationId xmlns:a16="http://schemas.microsoft.com/office/drawing/2014/main" id="{8DB8E10A-14F2-437C-B598-5F1C00714A2D}"/>
                    </a:ext>
                  </a:extLst>
                </p:cNvPr>
                <p:cNvPicPr/>
                <p:nvPr/>
              </p:nvPicPr>
              <p:blipFill>
                <a:blip r:embed="rId34"/>
                <a:stretch>
                  <a:fillRect/>
                </a:stretch>
              </p:blipFill>
              <p:spPr>
                <a:xfrm>
                  <a:off x="5898987" y="210667"/>
                  <a:ext cx="84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CF5402F9-16C6-499A-9511-A62B0456D354}"/>
                    </a:ext>
                  </a:extLst>
                </p14:cNvPr>
                <p14:cNvContentPartPr/>
                <p14:nvPr/>
              </p14:nvContentPartPr>
              <p14:xfrm>
                <a:off x="5996907" y="100867"/>
                <a:ext cx="129240" cy="192960"/>
              </p14:xfrm>
            </p:contentPart>
          </mc:Choice>
          <mc:Fallback>
            <p:pic>
              <p:nvPicPr>
                <p:cNvPr id="26" name="Freihand 25">
                  <a:extLst>
                    <a:ext uri="{FF2B5EF4-FFF2-40B4-BE49-F238E27FC236}">
                      <a16:creationId xmlns:a16="http://schemas.microsoft.com/office/drawing/2014/main" id="{CF5402F9-16C6-499A-9511-A62B0456D354}"/>
                    </a:ext>
                  </a:extLst>
                </p:cNvPr>
                <p:cNvPicPr/>
                <p:nvPr/>
              </p:nvPicPr>
              <p:blipFill>
                <a:blip r:embed="rId36"/>
                <a:stretch>
                  <a:fillRect/>
                </a:stretch>
              </p:blipFill>
              <p:spPr>
                <a:xfrm>
                  <a:off x="5992587" y="96547"/>
                  <a:ext cx="137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B228C59B-AA3A-4410-8788-412A6CA10435}"/>
                    </a:ext>
                  </a:extLst>
                </p14:cNvPr>
                <p14:cNvContentPartPr/>
                <p14:nvPr/>
              </p14:nvContentPartPr>
              <p14:xfrm>
                <a:off x="6172587" y="199507"/>
                <a:ext cx="137160" cy="93960"/>
              </p14:xfrm>
            </p:contentPart>
          </mc:Choice>
          <mc:Fallback>
            <p:pic>
              <p:nvPicPr>
                <p:cNvPr id="27" name="Freihand 26">
                  <a:extLst>
                    <a:ext uri="{FF2B5EF4-FFF2-40B4-BE49-F238E27FC236}">
                      <a16:creationId xmlns:a16="http://schemas.microsoft.com/office/drawing/2014/main" id="{B228C59B-AA3A-4410-8788-412A6CA10435}"/>
                    </a:ext>
                  </a:extLst>
                </p:cNvPr>
                <p:cNvPicPr/>
                <p:nvPr/>
              </p:nvPicPr>
              <p:blipFill>
                <a:blip r:embed="rId38"/>
                <a:stretch>
                  <a:fillRect/>
                </a:stretch>
              </p:blipFill>
              <p:spPr>
                <a:xfrm>
                  <a:off x="6168267" y="195187"/>
                  <a:ext cx="145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EA0C55EE-C574-4656-8CFC-A05C213BD79F}"/>
                    </a:ext>
                  </a:extLst>
                </p14:cNvPr>
                <p14:cNvContentPartPr/>
                <p14:nvPr/>
              </p14:nvContentPartPr>
              <p14:xfrm>
                <a:off x="6307947" y="166027"/>
                <a:ext cx="18000" cy="28800"/>
              </p14:xfrm>
            </p:contentPart>
          </mc:Choice>
          <mc:Fallback>
            <p:pic>
              <p:nvPicPr>
                <p:cNvPr id="28" name="Freihand 27">
                  <a:extLst>
                    <a:ext uri="{FF2B5EF4-FFF2-40B4-BE49-F238E27FC236}">
                      <a16:creationId xmlns:a16="http://schemas.microsoft.com/office/drawing/2014/main" id="{EA0C55EE-C574-4656-8CFC-A05C213BD79F}"/>
                    </a:ext>
                  </a:extLst>
                </p:cNvPr>
                <p:cNvPicPr/>
                <p:nvPr/>
              </p:nvPicPr>
              <p:blipFill>
                <a:blip r:embed="rId40"/>
                <a:stretch>
                  <a:fillRect/>
                </a:stretch>
              </p:blipFill>
              <p:spPr>
                <a:xfrm>
                  <a:off x="6303627" y="161707"/>
                  <a:ext cx="26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6F07F993-C44F-4086-B21C-AAD57A7E02A0}"/>
                    </a:ext>
                  </a:extLst>
                </p14:cNvPr>
                <p14:cNvContentPartPr/>
                <p14:nvPr/>
              </p14:nvContentPartPr>
              <p14:xfrm>
                <a:off x="6340707" y="122827"/>
                <a:ext cx="449280" cy="367560"/>
              </p14:xfrm>
            </p:contentPart>
          </mc:Choice>
          <mc:Fallback>
            <p:pic>
              <p:nvPicPr>
                <p:cNvPr id="29" name="Freihand 28">
                  <a:extLst>
                    <a:ext uri="{FF2B5EF4-FFF2-40B4-BE49-F238E27FC236}">
                      <a16:creationId xmlns:a16="http://schemas.microsoft.com/office/drawing/2014/main" id="{6F07F993-C44F-4086-B21C-AAD57A7E02A0}"/>
                    </a:ext>
                  </a:extLst>
                </p:cNvPr>
                <p:cNvPicPr/>
                <p:nvPr/>
              </p:nvPicPr>
              <p:blipFill>
                <a:blip r:embed="rId42"/>
                <a:stretch>
                  <a:fillRect/>
                </a:stretch>
              </p:blipFill>
              <p:spPr>
                <a:xfrm>
                  <a:off x="6336387" y="118507"/>
                  <a:ext cx="45792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99B05210-B651-4BEE-8725-9614282DC1CF}"/>
                    </a:ext>
                  </a:extLst>
                </p14:cNvPr>
                <p14:cNvContentPartPr/>
                <p14:nvPr/>
              </p14:nvContentPartPr>
              <p14:xfrm>
                <a:off x="3293667" y="454027"/>
                <a:ext cx="138600" cy="129240"/>
              </p14:xfrm>
            </p:contentPart>
          </mc:Choice>
          <mc:Fallback>
            <p:pic>
              <p:nvPicPr>
                <p:cNvPr id="31" name="Freihand 30">
                  <a:extLst>
                    <a:ext uri="{FF2B5EF4-FFF2-40B4-BE49-F238E27FC236}">
                      <a16:creationId xmlns:a16="http://schemas.microsoft.com/office/drawing/2014/main" id="{99B05210-B651-4BEE-8725-9614282DC1CF}"/>
                    </a:ext>
                  </a:extLst>
                </p:cNvPr>
                <p:cNvPicPr/>
                <p:nvPr/>
              </p:nvPicPr>
              <p:blipFill>
                <a:blip r:embed="rId44"/>
                <a:stretch>
                  <a:fillRect/>
                </a:stretch>
              </p:blipFill>
              <p:spPr>
                <a:xfrm>
                  <a:off x="3289347" y="449707"/>
                  <a:ext cx="147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F3148007-1D6B-4373-97A9-A60AAB997EDE}"/>
                    </a:ext>
                  </a:extLst>
                </p14:cNvPr>
                <p14:cNvContentPartPr/>
                <p14:nvPr/>
              </p14:nvContentPartPr>
              <p14:xfrm>
                <a:off x="3430467" y="546547"/>
                <a:ext cx="106560" cy="84960"/>
              </p14:xfrm>
            </p:contentPart>
          </mc:Choice>
          <mc:Fallback>
            <p:pic>
              <p:nvPicPr>
                <p:cNvPr id="32" name="Freihand 31">
                  <a:extLst>
                    <a:ext uri="{FF2B5EF4-FFF2-40B4-BE49-F238E27FC236}">
                      <a16:creationId xmlns:a16="http://schemas.microsoft.com/office/drawing/2014/main" id="{F3148007-1D6B-4373-97A9-A60AAB997EDE}"/>
                    </a:ext>
                  </a:extLst>
                </p:cNvPr>
                <p:cNvPicPr/>
                <p:nvPr/>
              </p:nvPicPr>
              <p:blipFill>
                <a:blip r:embed="rId46"/>
                <a:stretch>
                  <a:fillRect/>
                </a:stretch>
              </p:blipFill>
              <p:spPr>
                <a:xfrm>
                  <a:off x="3426147" y="542227"/>
                  <a:ext cx="115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F23EFF6B-66B8-4A5D-A30C-D2A5CA6B7FAE}"/>
                    </a:ext>
                  </a:extLst>
                </p14:cNvPr>
                <p14:cNvContentPartPr/>
                <p14:nvPr/>
              </p14:nvContentPartPr>
              <p14:xfrm>
                <a:off x="3620547" y="483547"/>
                <a:ext cx="18720" cy="11520"/>
              </p14:xfrm>
            </p:contentPart>
          </mc:Choice>
          <mc:Fallback>
            <p:pic>
              <p:nvPicPr>
                <p:cNvPr id="33" name="Freihand 32">
                  <a:extLst>
                    <a:ext uri="{FF2B5EF4-FFF2-40B4-BE49-F238E27FC236}">
                      <a16:creationId xmlns:a16="http://schemas.microsoft.com/office/drawing/2014/main" id="{F23EFF6B-66B8-4A5D-A30C-D2A5CA6B7FAE}"/>
                    </a:ext>
                  </a:extLst>
                </p:cNvPr>
                <p:cNvPicPr/>
                <p:nvPr/>
              </p:nvPicPr>
              <p:blipFill>
                <a:blip r:embed="rId48"/>
                <a:stretch>
                  <a:fillRect/>
                </a:stretch>
              </p:blipFill>
              <p:spPr>
                <a:xfrm>
                  <a:off x="3616227" y="479227"/>
                  <a:ext cx="27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7065FACC-1EE6-461F-9898-CD60DE0E297E}"/>
                    </a:ext>
                  </a:extLst>
                </p14:cNvPr>
                <p14:cNvContentPartPr/>
                <p14:nvPr/>
              </p14:nvContentPartPr>
              <p14:xfrm>
                <a:off x="3625587" y="546547"/>
                <a:ext cx="19440" cy="10080"/>
              </p14:xfrm>
            </p:contentPart>
          </mc:Choice>
          <mc:Fallback>
            <p:pic>
              <p:nvPicPr>
                <p:cNvPr id="34" name="Freihand 33">
                  <a:extLst>
                    <a:ext uri="{FF2B5EF4-FFF2-40B4-BE49-F238E27FC236}">
                      <a16:creationId xmlns:a16="http://schemas.microsoft.com/office/drawing/2014/main" id="{7065FACC-1EE6-461F-9898-CD60DE0E297E}"/>
                    </a:ext>
                  </a:extLst>
                </p:cNvPr>
                <p:cNvPicPr/>
                <p:nvPr/>
              </p:nvPicPr>
              <p:blipFill>
                <a:blip r:embed="rId50"/>
                <a:stretch>
                  <a:fillRect/>
                </a:stretch>
              </p:blipFill>
              <p:spPr>
                <a:xfrm>
                  <a:off x="3621267" y="542227"/>
                  <a:ext cx="28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203304CE-A8EB-4D50-977A-DA6203954F1B}"/>
                    </a:ext>
                  </a:extLst>
                </p14:cNvPr>
                <p14:cNvContentPartPr/>
                <p14:nvPr/>
              </p14:nvContentPartPr>
              <p14:xfrm>
                <a:off x="3756267" y="405427"/>
                <a:ext cx="128160" cy="153360"/>
              </p14:xfrm>
            </p:contentPart>
          </mc:Choice>
          <mc:Fallback>
            <p:pic>
              <p:nvPicPr>
                <p:cNvPr id="35" name="Freihand 34">
                  <a:extLst>
                    <a:ext uri="{FF2B5EF4-FFF2-40B4-BE49-F238E27FC236}">
                      <a16:creationId xmlns:a16="http://schemas.microsoft.com/office/drawing/2014/main" id="{203304CE-A8EB-4D50-977A-DA6203954F1B}"/>
                    </a:ext>
                  </a:extLst>
                </p:cNvPr>
                <p:cNvPicPr/>
                <p:nvPr/>
              </p:nvPicPr>
              <p:blipFill>
                <a:blip r:embed="rId52"/>
                <a:stretch>
                  <a:fillRect/>
                </a:stretch>
              </p:blipFill>
              <p:spPr>
                <a:xfrm>
                  <a:off x="3751947" y="401107"/>
                  <a:ext cx="136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B6BBC7A0-3B85-401D-A003-74041749E049}"/>
                    </a:ext>
                  </a:extLst>
                </p14:cNvPr>
                <p14:cNvContentPartPr/>
                <p14:nvPr/>
              </p14:nvContentPartPr>
              <p14:xfrm>
                <a:off x="3818187" y="493627"/>
                <a:ext cx="40680" cy="73080"/>
              </p14:xfrm>
            </p:contentPart>
          </mc:Choice>
          <mc:Fallback>
            <p:pic>
              <p:nvPicPr>
                <p:cNvPr id="36" name="Freihand 35">
                  <a:extLst>
                    <a:ext uri="{FF2B5EF4-FFF2-40B4-BE49-F238E27FC236}">
                      <a16:creationId xmlns:a16="http://schemas.microsoft.com/office/drawing/2014/main" id="{B6BBC7A0-3B85-401D-A003-74041749E049}"/>
                    </a:ext>
                  </a:extLst>
                </p:cNvPr>
                <p:cNvPicPr/>
                <p:nvPr/>
              </p:nvPicPr>
              <p:blipFill>
                <a:blip r:embed="rId54"/>
                <a:stretch>
                  <a:fillRect/>
                </a:stretch>
              </p:blipFill>
              <p:spPr>
                <a:xfrm>
                  <a:off x="3813867" y="489307"/>
                  <a:ext cx="49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66A62985-C84A-4E77-985A-E292AD189644}"/>
                    </a:ext>
                  </a:extLst>
                </p14:cNvPr>
                <p14:cNvContentPartPr/>
                <p14:nvPr/>
              </p14:nvContentPartPr>
              <p14:xfrm>
                <a:off x="3905667" y="498667"/>
                <a:ext cx="162000" cy="63000"/>
              </p14:xfrm>
            </p:contentPart>
          </mc:Choice>
          <mc:Fallback>
            <p:pic>
              <p:nvPicPr>
                <p:cNvPr id="37" name="Freihand 36">
                  <a:extLst>
                    <a:ext uri="{FF2B5EF4-FFF2-40B4-BE49-F238E27FC236}">
                      <a16:creationId xmlns:a16="http://schemas.microsoft.com/office/drawing/2014/main" id="{66A62985-C84A-4E77-985A-E292AD189644}"/>
                    </a:ext>
                  </a:extLst>
                </p:cNvPr>
                <p:cNvPicPr/>
                <p:nvPr/>
              </p:nvPicPr>
              <p:blipFill>
                <a:blip r:embed="rId56"/>
                <a:stretch>
                  <a:fillRect/>
                </a:stretch>
              </p:blipFill>
              <p:spPr>
                <a:xfrm>
                  <a:off x="3901347" y="494347"/>
                  <a:ext cx="170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98E9310C-A4A4-427D-AAD2-D43F439B6E98}"/>
                    </a:ext>
                  </a:extLst>
                </p14:cNvPr>
                <p14:cNvContentPartPr/>
                <p14:nvPr/>
              </p14:nvContentPartPr>
              <p14:xfrm>
                <a:off x="4065507" y="492907"/>
                <a:ext cx="96120" cy="103680"/>
              </p14:xfrm>
            </p:contentPart>
          </mc:Choice>
          <mc:Fallback>
            <p:pic>
              <p:nvPicPr>
                <p:cNvPr id="38" name="Freihand 37">
                  <a:extLst>
                    <a:ext uri="{FF2B5EF4-FFF2-40B4-BE49-F238E27FC236}">
                      <a16:creationId xmlns:a16="http://schemas.microsoft.com/office/drawing/2014/main" id="{98E9310C-A4A4-427D-AAD2-D43F439B6E98}"/>
                    </a:ext>
                  </a:extLst>
                </p:cNvPr>
                <p:cNvPicPr/>
                <p:nvPr/>
              </p:nvPicPr>
              <p:blipFill>
                <a:blip r:embed="rId58"/>
                <a:stretch>
                  <a:fillRect/>
                </a:stretch>
              </p:blipFill>
              <p:spPr>
                <a:xfrm>
                  <a:off x="4061187" y="488587"/>
                  <a:ext cx="104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B6F5FAAE-6DAC-4E3F-86BB-A77581CB8DF4}"/>
                    </a:ext>
                  </a:extLst>
                </p14:cNvPr>
                <p14:cNvContentPartPr/>
                <p14:nvPr/>
              </p14:nvContentPartPr>
              <p14:xfrm>
                <a:off x="4175667" y="520987"/>
                <a:ext cx="371160" cy="61920"/>
              </p14:xfrm>
            </p:contentPart>
          </mc:Choice>
          <mc:Fallback>
            <p:pic>
              <p:nvPicPr>
                <p:cNvPr id="39" name="Freihand 38">
                  <a:extLst>
                    <a:ext uri="{FF2B5EF4-FFF2-40B4-BE49-F238E27FC236}">
                      <a16:creationId xmlns:a16="http://schemas.microsoft.com/office/drawing/2014/main" id="{B6F5FAAE-6DAC-4E3F-86BB-A77581CB8DF4}"/>
                    </a:ext>
                  </a:extLst>
                </p:cNvPr>
                <p:cNvPicPr/>
                <p:nvPr/>
              </p:nvPicPr>
              <p:blipFill>
                <a:blip r:embed="rId60"/>
                <a:stretch>
                  <a:fillRect/>
                </a:stretch>
              </p:blipFill>
              <p:spPr>
                <a:xfrm>
                  <a:off x="4171347" y="516667"/>
                  <a:ext cx="379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A542B336-92ED-4EAC-816B-1845B0407525}"/>
                    </a:ext>
                  </a:extLst>
                </p14:cNvPr>
                <p14:cNvContentPartPr/>
                <p14:nvPr/>
              </p14:nvContentPartPr>
              <p14:xfrm>
                <a:off x="4720347" y="444307"/>
                <a:ext cx="117720" cy="135720"/>
              </p14:xfrm>
            </p:contentPart>
          </mc:Choice>
          <mc:Fallback>
            <p:pic>
              <p:nvPicPr>
                <p:cNvPr id="41" name="Freihand 40">
                  <a:extLst>
                    <a:ext uri="{FF2B5EF4-FFF2-40B4-BE49-F238E27FC236}">
                      <a16:creationId xmlns:a16="http://schemas.microsoft.com/office/drawing/2014/main" id="{A542B336-92ED-4EAC-816B-1845B0407525}"/>
                    </a:ext>
                  </a:extLst>
                </p:cNvPr>
                <p:cNvPicPr/>
                <p:nvPr/>
              </p:nvPicPr>
              <p:blipFill>
                <a:blip r:embed="rId62"/>
                <a:stretch>
                  <a:fillRect/>
                </a:stretch>
              </p:blipFill>
              <p:spPr>
                <a:xfrm>
                  <a:off x="4716027" y="439987"/>
                  <a:ext cx="126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C50E4929-1872-457A-9101-20C8DD3DD3F7}"/>
                    </a:ext>
                  </a:extLst>
                </p14:cNvPr>
                <p14:cNvContentPartPr/>
                <p14:nvPr/>
              </p14:nvContentPartPr>
              <p14:xfrm>
                <a:off x="4871907" y="435307"/>
                <a:ext cx="269640" cy="132840"/>
              </p14:xfrm>
            </p:contentPart>
          </mc:Choice>
          <mc:Fallback>
            <p:pic>
              <p:nvPicPr>
                <p:cNvPr id="42" name="Freihand 41">
                  <a:extLst>
                    <a:ext uri="{FF2B5EF4-FFF2-40B4-BE49-F238E27FC236}">
                      <a16:creationId xmlns:a16="http://schemas.microsoft.com/office/drawing/2014/main" id="{C50E4929-1872-457A-9101-20C8DD3DD3F7}"/>
                    </a:ext>
                  </a:extLst>
                </p:cNvPr>
                <p:cNvPicPr/>
                <p:nvPr/>
              </p:nvPicPr>
              <p:blipFill>
                <a:blip r:embed="rId64"/>
                <a:stretch>
                  <a:fillRect/>
                </a:stretch>
              </p:blipFill>
              <p:spPr>
                <a:xfrm>
                  <a:off x="4867587" y="430987"/>
                  <a:ext cx="278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B981828F-B0AF-4DB6-95E6-9230EAD06647}"/>
                    </a:ext>
                  </a:extLst>
                </p14:cNvPr>
                <p14:cNvContentPartPr/>
                <p14:nvPr/>
              </p14:nvContentPartPr>
              <p14:xfrm>
                <a:off x="5118867" y="389587"/>
                <a:ext cx="166680" cy="168480"/>
              </p14:xfrm>
            </p:contentPart>
          </mc:Choice>
          <mc:Fallback>
            <p:pic>
              <p:nvPicPr>
                <p:cNvPr id="44" name="Freihand 43">
                  <a:extLst>
                    <a:ext uri="{FF2B5EF4-FFF2-40B4-BE49-F238E27FC236}">
                      <a16:creationId xmlns:a16="http://schemas.microsoft.com/office/drawing/2014/main" id="{B981828F-B0AF-4DB6-95E6-9230EAD06647}"/>
                    </a:ext>
                  </a:extLst>
                </p:cNvPr>
                <p:cNvPicPr/>
                <p:nvPr/>
              </p:nvPicPr>
              <p:blipFill>
                <a:blip r:embed="rId66"/>
                <a:stretch>
                  <a:fillRect/>
                </a:stretch>
              </p:blipFill>
              <p:spPr>
                <a:xfrm>
                  <a:off x="5114547" y="385267"/>
                  <a:ext cx="17532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60" name="Freihand 59">
                <a:extLst>
                  <a:ext uri="{FF2B5EF4-FFF2-40B4-BE49-F238E27FC236}">
                    <a16:creationId xmlns:a16="http://schemas.microsoft.com/office/drawing/2014/main" id="{AA0ACAB3-F131-43C3-81C4-47359D908F9F}"/>
                  </a:ext>
                </a:extLst>
              </p14:cNvPr>
              <p14:cNvContentPartPr/>
              <p14:nvPr/>
            </p14:nvContentPartPr>
            <p14:xfrm>
              <a:off x="8760627" y="777667"/>
              <a:ext cx="185040" cy="25560"/>
            </p14:xfrm>
          </p:contentPart>
        </mc:Choice>
        <mc:Fallback>
          <p:pic>
            <p:nvPicPr>
              <p:cNvPr id="60" name="Freihand 59">
                <a:extLst>
                  <a:ext uri="{FF2B5EF4-FFF2-40B4-BE49-F238E27FC236}">
                    <a16:creationId xmlns:a16="http://schemas.microsoft.com/office/drawing/2014/main" id="{AA0ACAB3-F131-43C3-81C4-47359D908F9F}"/>
                  </a:ext>
                </a:extLst>
              </p:cNvPr>
              <p:cNvPicPr/>
              <p:nvPr/>
            </p:nvPicPr>
            <p:blipFill>
              <a:blip r:embed="rId68"/>
              <a:stretch>
                <a:fillRect/>
              </a:stretch>
            </p:blipFill>
            <p:spPr>
              <a:xfrm>
                <a:off x="8756307" y="773347"/>
                <a:ext cx="193680" cy="34200"/>
              </a:xfrm>
              <a:prstGeom prst="rect">
                <a:avLst/>
              </a:prstGeom>
            </p:spPr>
          </p:pic>
        </mc:Fallback>
      </mc:AlternateContent>
      <p:grpSp>
        <p:nvGrpSpPr>
          <p:cNvPr id="112" name="Gruppieren 111">
            <a:extLst>
              <a:ext uri="{FF2B5EF4-FFF2-40B4-BE49-F238E27FC236}">
                <a16:creationId xmlns:a16="http://schemas.microsoft.com/office/drawing/2014/main" id="{50B4C0F5-051D-4668-A33C-0CA0FC7EA98C}"/>
              </a:ext>
            </a:extLst>
          </p:cNvPr>
          <p:cNvGrpSpPr/>
          <p:nvPr/>
        </p:nvGrpSpPr>
        <p:grpSpPr>
          <a:xfrm>
            <a:off x="101547" y="444667"/>
            <a:ext cx="2415600" cy="540360"/>
            <a:chOff x="101547" y="444667"/>
            <a:chExt cx="2415600" cy="540360"/>
          </a:xfrm>
        </p:grpSpPr>
        <mc:AlternateContent xmlns:mc="http://schemas.openxmlformats.org/markup-compatibility/2006">
          <mc:Choice xmlns:p14="http://schemas.microsoft.com/office/powerpoint/2010/main" Requires="p14">
            <p:contentPart p14:bwMode="auto" r:id="rId69">
              <p14:nvContentPartPr>
                <p14:cNvPr id="80" name="Freihand 79">
                  <a:extLst>
                    <a:ext uri="{FF2B5EF4-FFF2-40B4-BE49-F238E27FC236}">
                      <a16:creationId xmlns:a16="http://schemas.microsoft.com/office/drawing/2014/main" id="{C1603708-2EC5-41F7-91FA-92E23A64C526}"/>
                    </a:ext>
                  </a:extLst>
                </p14:cNvPr>
                <p14:cNvContentPartPr/>
                <p14:nvPr/>
              </p14:nvContentPartPr>
              <p14:xfrm>
                <a:off x="182547" y="579667"/>
                <a:ext cx="6480" cy="127800"/>
              </p14:xfrm>
            </p:contentPart>
          </mc:Choice>
          <mc:Fallback>
            <p:pic>
              <p:nvPicPr>
                <p:cNvPr id="80" name="Freihand 79">
                  <a:extLst>
                    <a:ext uri="{FF2B5EF4-FFF2-40B4-BE49-F238E27FC236}">
                      <a16:creationId xmlns:a16="http://schemas.microsoft.com/office/drawing/2014/main" id="{C1603708-2EC5-41F7-91FA-92E23A64C526}"/>
                    </a:ext>
                  </a:extLst>
                </p:cNvPr>
                <p:cNvPicPr/>
                <p:nvPr/>
              </p:nvPicPr>
              <p:blipFill>
                <a:blip r:embed="rId70"/>
                <a:stretch>
                  <a:fillRect/>
                </a:stretch>
              </p:blipFill>
              <p:spPr>
                <a:xfrm>
                  <a:off x="178227" y="575347"/>
                  <a:ext cx="15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1" name="Freihand 80">
                  <a:extLst>
                    <a:ext uri="{FF2B5EF4-FFF2-40B4-BE49-F238E27FC236}">
                      <a16:creationId xmlns:a16="http://schemas.microsoft.com/office/drawing/2014/main" id="{EEE2CDAE-0766-47CA-9BEC-43D4C59ADD30}"/>
                    </a:ext>
                  </a:extLst>
                </p14:cNvPr>
                <p14:cNvContentPartPr/>
                <p14:nvPr/>
              </p14:nvContentPartPr>
              <p14:xfrm>
                <a:off x="122787" y="684787"/>
                <a:ext cx="114840" cy="33120"/>
              </p14:xfrm>
            </p:contentPart>
          </mc:Choice>
          <mc:Fallback>
            <p:pic>
              <p:nvPicPr>
                <p:cNvPr id="81" name="Freihand 80">
                  <a:extLst>
                    <a:ext uri="{FF2B5EF4-FFF2-40B4-BE49-F238E27FC236}">
                      <a16:creationId xmlns:a16="http://schemas.microsoft.com/office/drawing/2014/main" id="{EEE2CDAE-0766-47CA-9BEC-43D4C59ADD30}"/>
                    </a:ext>
                  </a:extLst>
                </p:cNvPr>
                <p:cNvPicPr/>
                <p:nvPr/>
              </p:nvPicPr>
              <p:blipFill>
                <a:blip r:embed="rId72"/>
                <a:stretch>
                  <a:fillRect/>
                </a:stretch>
              </p:blipFill>
              <p:spPr>
                <a:xfrm>
                  <a:off x="118467" y="680467"/>
                  <a:ext cx="123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2" name="Freihand 81">
                  <a:extLst>
                    <a:ext uri="{FF2B5EF4-FFF2-40B4-BE49-F238E27FC236}">
                      <a16:creationId xmlns:a16="http://schemas.microsoft.com/office/drawing/2014/main" id="{5A1E0D87-A79E-4365-AA1A-D8491372F74F}"/>
                    </a:ext>
                  </a:extLst>
                </p14:cNvPr>
                <p14:cNvContentPartPr/>
                <p14:nvPr/>
              </p14:nvContentPartPr>
              <p14:xfrm>
                <a:off x="101547" y="544027"/>
                <a:ext cx="144000" cy="31320"/>
              </p14:xfrm>
            </p:contentPart>
          </mc:Choice>
          <mc:Fallback>
            <p:pic>
              <p:nvPicPr>
                <p:cNvPr id="82" name="Freihand 81">
                  <a:extLst>
                    <a:ext uri="{FF2B5EF4-FFF2-40B4-BE49-F238E27FC236}">
                      <a16:creationId xmlns:a16="http://schemas.microsoft.com/office/drawing/2014/main" id="{5A1E0D87-A79E-4365-AA1A-D8491372F74F}"/>
                    </a:ext>
                  </a:extLst>
                </p:cNvPr>
                <p:cNvPicPr/>
                <p:nvPr/>
              </p:nvPicPr>
              <p:blipFill>
                <a:blip r:embed="rId74"/>
                <a:stretch>
                  <a:fillRect/>
                </a:stretch>
              </p:blipFill>
              <p:spPr>
                <a:xfrm>
                  <a:off x="97227" y="539707"/>
                  <a:ext cx="152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3" name="Freihand 82">
                  <a:extLst>
                    <a:ext uri="{FF2B5EF4-FFF2-40B4-BE49-F238E27FC236}">
                      <a16:creationId xmlns:a16="http://schemas.microsoft.com/office/drawing/2014/main" id="{35F05679-18A1-4F58-B01A-9DAD342E5B9E}"/>
                    </a:ext>
                  </a:extLst>
                </p14:cNvPr>
                <p14:cNvContentPartPr/>
                <p14:nvPr/>
              </p14:nvContentPartPr>
              <p14:xfrm>
                <a:off x="261747" y="618187"/>
                <a:ext cx="71640" cy="99720"/>
              </p14:xfrm>
            </p:contentPart>
          </mc:Choice>
          <mc:Fallback>
            <p:pic>
              <p:nvPicPr>
                <p:cNvPr id="83" name="Freihand 82">
                  <a:extLst>
                    <a:ext uri="{FF2B5EF4-FFF2-40B4-BE49-F238E27FC236}">
                      <a16:creationId xmlns:a16="http://schemas.microsoft.com/office/drawing/2014/main" id="{35F05679-18A1-4F58-B01A-9DAD342E5B9E}"/>
                    </a:ext>
                  </a:extLst>
                </p:cNvPr>
                <p:cNvPicPr/>
                <p:nvPr/>
              </p:nvPicPr>
              <p:blipFill>
                <a:blip r:embed="rId76"/>
                <a:stretch>
                  <a:fillRect/>
                </a:stretch>
              </p:blipFill>
              <p:spPr>
                <a:xfrm>
                  <a:off x="257427" y="613867"/>
                  <a:ext cx="80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5" name="Freihand 84">
                  <a:extLst>
                    <a:ext uri="{FF2B5EF4-FFF2-40B4-BE49-F238E27FC236}">
                      <a16:creationId xmlns:a16="http://schemas.microsoft.com/office/drawing/2014/main" id="{47D24E48-06FD-4ADB-8F13-3F8A780D7190}"/>
                    </a:ext>
                  </a:extLst>
                </p14:cNvPr>
                <p14:cNvContentPartPr/>
                <p14:nvPr/>
              </p14:nvContentPartPr>
              <p14:xfrm>
                <a:off x="460107" y="533227"/>
                <a:ext cx="74880" cy="134640"/>
              </p14:xfrm>
            </p:contentPart>
          </mc:Choice>
          <mc:Fallback>
            <p:pic>
              <p:nvPicPr>
                <p:cNvPr id="85" name="Freihand 84">
                  <a:extLst>
                    <a:ext uri="{FF2B5EF4-FFF2-40B4-BE49-F238E27FC236}">
                      <a16:creationId xmlns:a16="http://schemas.microsoft.com/office/drawing/2014/main" id="{47D24E48-06FD-4ADB-8F13-3F8A780D7190}"/>
                    </a:ext>
                  </a:extLst>
                </p:cNvPr>
                <p:cNvPicPr/>
                <p:nvPr/>
              </p:nvPicPr>
              <p:blipFill>
                <a:blip r:embed="rId78"/>
                <a:stretch>
                  <a:fillRect/>
                </a:stretch>
              </p:blipFill>
              <p:spPr>
                <a:xfrm>
                  <a:off x="455787" y="528907"/>
                  <a:ext cx="83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6" name="Freihand 85">
                  <a:extLst>
                    <a:ext uri="{FF2B5EF4-FFF2-40B4-BE49-F238E27FC236}">
                      <a16:creationId xmlns:a16="http://schemas.microsoft.com/office/drawing/2014/main" id="{309D8833-893E-4E8B-BB08-7D99E00FF13A}"/>
                    </a:ext>
                  </a:extLst>
                </p14:cNvPr>
                <p14:cNvContentPartPr/>
                <p14:nvPr/>
              </p14:nvContentPartPr>
              <p14:xfrm>
                <a:off x="450747" y="579667"/>
                <a:ext cx="207720" cy="16200"/>
              </p14:xfrm>
            </p:contentPart>
          </mc:Choice>
          <mc:Fallback>
            <p:pic>
              <p:nvPicPr>
                <p:cNvPr id="86" name="Freihand 85">
                  <a:extLst>
                    <a:ext uri="{FF2B5EF4-FFF2-40B4-BE49-F238E27FC236}">
                      <a16:creationId xmlns:a16="http://schemas.microsoft.com/office/drawing/2014/main" id="{309D8833-893E-4E8B-BB08-7D99E00FF13A}"/>
                    </a:ext>
                  </a:extLst>
                </p:cNvPr>
                <p:cNvPicPr/>
                <p:nvPr/>
              </p:nvPicPr>
              <p:blipFill>
                <a:blip r:embed="rId80"/>
                <a:stretch>
                  <a:fillRect/>
                </a:stretch>
              </p:blipFill>
              <p:spPr>
                <a:xfrm>
                  <a:off x="446427" y="575347"/>
                  <a:ext cx="216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7" name="Freihand 86">
                  <a:extLst>
                    <a:ext uri="{FF2B5EF4-FFF2-40B4-BE49-F238E27FC236}">
                      <a16:creationId xmlns:a16="http://schemas.microsoft.com/office/drawing/2014/main" id="{AC15F111-B343-437F-8913-B366709063D2}"/>
                    </a:ext>
                  </a:extLst>
                </p14:cNvPr>
                <p14:cNvContentPartPr/>
                <p14:nvPr/>
              </p14:nvContentPartPr>
              <p14:xfrm>
                <a:off x="588987" y="624307"/>
                <a:ext cx="73440" cy="14040"/>
              </p14:xfrm>
            </p:contentPart>
          </mc:Choice>
          <mc:Fallback>
            <p:pic>
              <p:nvPicPr>
                <p:cNvPr id="87" name="Freihand 86">
                  <a:extLst>
                    <a:ext uri="{FF2B5EF4-FFF2-40B4-BE49-F238E27FC236}">
                      <a16:creationId xmlns:a16="http://schemas.microsoft.com/office/drawing/2014/main" id="{AC15F111-B343-437F-8913-B366709063D2}"/>
                    </a:ext>
                  </a:extLst>
                </p:cNvPr>
                <p:cNvPicPr/>
                <p:nvPr/>
              </p:nvPicPr>
              <p:blipFill>
                <a:blip r:embed="rId82"/>
                <a:stretch>
                  <a:fillRect/>
                </a:stretch>
              </p:blipFill>
              <p:spPr>
                <a:xfrm>
                  <a:off x="584667" y="619987"/>
                  <a:ext cx="82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 name="Freihand 87">
                  <a:extLst>
                    <a:ext uri="{FF2B5EF4-FFF2-40B4-BE49-F238E27FC236}">
                      <a16:creationId xmlns:a16="http://schemas.microsoft.com/office/drawing/2014/main" id="{FE9D0432-2EDE-447D-8D50-D091B3D3F266}"/>
                    </a:ext>
                  </a:extLst>
                </p14:cNvPr>
                <p14:cNvContentPartPr/>
                <p14:nvPr/>
              </p14:nvContentPartPr>
              <p14:xfrm>
                <a:off x="700947" y="558427"/>
                <a:ext cx="78480" cy="104760"/>
              </p14:xfrm>
            </p:contentPart>
          </mc:Choice>
          <mc:Fallback>
            <p:pic>
              <p:nvPicPr>
                <p:cNvPr id="88" name="Freihand 87">
                  <a:extLst>
                    <a:ext uri="{FF2B5EF4-FFF2-40B4-BE49-F238E27FC236}">
                      <a16:creationId xmlns:a16="http://schemas.microsoft.com/office/drawing/2014/main" id="{FE9D0432-2EDE-447D-8D50-D091B3D3F266}"/>
                    </a:ext>
                  </a:extLst>
                </p:cNvPr>
                <p:cNvPicPr/>
                <p:nvPr/>
              </p:nvPicPr>
              <p:blipFill>
                <a:blip r:embed="rId84"/>
                <a:stretch>
                  <a:fillRect/>
                </a:stretch>
              </p:blipFill>
              <p:spPr>
                <a:xfrm>
                  <a:off x="696627" y="554107"/>
                  <a:ext cx="87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0" name="Freihand 89">
                  <a:extLst>
                    <a:ext uri="{FF2B5EF4-FFF2-40B4-BE49-F238E27FC236}">
                      <a16:creationId xmlns:a16="http://schemas.microsoft.com/office/drawing/2014/main" id="{80C4AD6C-2408-42D8-86CD-5CD37E5D85FD}"/>
                    </a:ext>
                  </a:extLst>
                </p14:cNvPr>
                <p14:cNvContentPartPr/>
                <p14:nvPr/>
              </p14:nvContentPartPr>
              <p14:xfrm>
                <a:off x="383427" y="490387"/>
                <a:ext cx="80280" cy="239040"/>
              </p14:xfrm>
            </p:contentPart>
          </mc:Choice>
          <mc:Fallback>
            <p:pic>
              <p:nvPicPr>
                <p:cNvPr id="90" name="Freihand 89">
                  <a:extLst>
                    <a:ext uri="{FF2B5EF4-FFF2-40B4-BE49-F238E27FC236}">
                      <a16:creationId xmlns:a16="http://schemas.microsoft.com/office/drawing/2014/main" id="{80C4AD6C-2408-42D8-86CD-5CD37E5D85FD}"/>
                    </a:ext>
                  </a:extLst>
                </p:cNvPr>
                <p:cNvPicPr/>
                <p:nvPr/>
              </p:nvPicPr>
              <p:blipFill>
                <a:blip r:embed="rId86"/>
                <a:stretch>
                  <a:fillRect/>
                </a:stretch>
              </p:blipFill>
              <p:spPr>
                <a:xfrm>
                  <a:off x="379107" y="486067"/>
                  <a:ext cx="889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1" name="Freihand 90">
                  <a:extLst>
                    <a:ext uri="{FF2B5EF4-FFF2-40B4-BE49-F238E27FC236}">
                      <a16:creationId xmlns:a16="http://schemas.microsoft.com/office/drawing/2014/main" id="{27B39CB0-AA4E-46EF-8AF5-F5C9C00C350C}"/>
                    </a:ext>
                  </a:extLst>
                </p14:cNvPr>
                <p14:cNvContentPartPr/>
                <p14:nvPr/>
              </p14:nvContentPartPr>
              <p14:xfrm>
                <a:off x="746667" y="487147"/>
                <a:ext cx="131400" cy="320760"/>
              </p14:xfrm>
            </p:contentPart>
          </mc:Choice>
          <mc:Fallback>
            <p:pic>
              <p:nvPicPr>
                <p:cNvPr id="91" name="Freihand 90">
                  <a:extLst>
                    <a:ext uri="{FF2B5EF4-FFF2-40B4-BE49-F238E27FC236}">
                      <a16:creationId xmlns:a16="http://schemas.microsoft.com/office/drawing/2014/main" id="{27B39CB0-AA4E-46EF-8AF5-F5C9C00C350C}"/>
                    </a:ext>
                  </a:extLst>
                </p:cNvPr>
                <p:cNvPicPr/>
                <p:nvPr/>
              </p:nvPicPr>
              <p:blipFill>
                <a:blip r:embed="rId88"/>
                <a:stretch>
                  <a:fillRect/>
                </a:stretch>
              </p:blipFill>
              <p:spPr>
                <a:xfrm>
                  <a:off x="742347" y="482827"/>
                  <a:ext cx="1400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3" name="Freihand 92">
                  <a:extLst>
                    <a:ext uri="{FF2B5EF4-FFF2-40B4-BE49-F238E27FC236}">
                      <a16:creationId xmlns:a16="http://schemas.microsoft.com/office/drawing/2014/main" id="{31DC0FB3-C236-4DD6-B3F7-B49D79470D2D}"/>
                    </a:ext>
                  </a:extLst>
                </p14:cNvPr>
                <p14:cNvContentPartPr/>
                <p14:nvPr/>
              </p14:nvContentPartPr>
              <p14:xfrm>
                <a:off x="961227" y="614227"/>
                <a:ext cx="164880" cy="60480"/>
              </p14:xfrm>
            </p:contentPart>
          </mc:Choice>
          <mc:Fallback>
            <p:pic>
              <p:nvPicPr>
                <p:cNvPr id="93" name="Freihand 92">
                  <a:extLst>
                    <a:ext uri="{FF2B5EF4-FFF2-40B4-BE49-F238E27FC236}">
                      <a16:creationId xmlns:a16="http://schemas.microsoft.com/office/drawing/2014/main" id="{31DC0FB3-C236-4DD6-B3F7-B49D79470D2D}"/>
                    </a:ext>
                  </a:extLst>
                </p:cNvPr>
                <p:cNvPicPr/>
                <p:nvPr/>
              </p:nvPicPr>
              <p:blipFill>
                <a:blip r:embed="rId90"/>
                <a:stretch>
                  <a:fillRect/>
                </a:stretch>
              </p:blipFill>
              <p:spPr>
                <a:xfrm>
                  <a:off x="956907" y="609907"/>
                  <a:ext cx="173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4" name="Freihand 93">
                  <a:extLst>
                    <a:ext uri="{FF2B5EF4-FFF2-40B4-BE49-F238E27FC236}">
                      <a16:creationId xmlns:a16="http://schemas.microsoft.com/office/drawing/2014/main" id="{AA7C8D56-47AC-4F4E-AE58-C7D7A5D3800B}"/>
                    </a:ext>
                  </a:extLst>
                </p14:cNvPr>
                <p14:cNvContentPartPr/>
                <p14:nvPr/>
              </p14:nvContentPartPr>
              <p14:xfrm>
                <a:off x="1145187" y="608827"/>
                <a:ext cx="89280" cy="62640"/>
              </p14:xfrm>
            </p:contentPart>
          </mc:Choice>
          <mc:Fallback>
            <p:pic>
              <p:nvPicPr>
                <p:cNvPr id="94" name="Freihand 93">
                  <a:extLst>
                    <a:ext uri="{FF2B5EF4-FFF2-40B4-BE49-F238E27FC236}">
                      <a16:creationId xmlns:a16="http://schemas.microsoft.com/office/drawing/2014/main" id="{AA7C8D56-47AC-4F4E-AE58-C7D7A5D3800B}"/>
                    </a:ext>
                  </a:extLst>
                </p:cNvPr>
                <p:cNvPicPr/>
                <p:nvPr/>
              </p:nvPicPr>
              <p:blipFill>
                <a:blip r:embed="rId92"/>
                <a:stretch>
                  <a:fillRect/>
                </a:stretch>
              </p:blipFill>
              <p:spPr>
                <a:xfrm>
                  <a:off x="1140867" y="604507"/>
                  <a:ext cx="97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5" name="Freihand 94">
                  <a:extLst>
                    <a:ext uri="{FF2B5EF4-FFF2-40B4-BE49-F238E27FC236}">
                      <a16:creationId xmlns:a16="http://schemas.microsoft.com/office/drawing/2014/main" id="{1F9156FF-24AC-41A8-9106-EAEC6A710360}"/>
                    </a:ext>
                  </a:extLst>
                </p14:cNvPr>
                <p14:cNvContentPartPr/>
                <p14:nvPr/>
              </p14:nvContentPartPr>
              <p14:xfrm>
                <a:off x="1275867" y="602347"/>
                <a:ext cx="12240" cy="5400"/>
              </p14:xfrm>
            </p:contentPart>
          </mc:Choice>
          <mc:Fallback>
            <p:pic>
              <p:nvPicPr>
                <p:cNvPr id="95" name="Freihand 94">
                  <a:extLst>
                    <a:ext uri="{FF2B5EF4-FFF2-40B4-BE49-F238E27FC236}">
                      <a16:creationId xmlns:a16="http://schemas.microsoft.com/office/drawing/2014/main" id="{1F9156FF-24AC-41A8-9106-EAEC6A710360}"/>
                    </a:ext>
                  </a:extLst>
                </p:cNvPr>
                <p:cNvPicPr/>
                <p:nvPr/>
              </p:nvPicPr>
              <p:blipFill>
                <a:blip r:embed="rId94"/>
                <a:stretch>
                  <a:fillRect/>
                </a:stretch>
              </p:blipFill>
              <p:spPr>
                <a:xfrm>
                  <a:off x="1271547" y="598027"/>
                  <a:ext cx="20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6" name="Freihand 95">
                  <a:extLst>
                    <a:ext uri="{FF2B5EF4-FFF2-40B4-BE49-F238E27FC236}">
                      <a16:creationId xmlns:a16="http://schemas.microsoft.com/office/drawing/2014/main" id="{17DB6FF3-D596-4A97-AFF5-3F19D25CCDD3}"/>
                    </a:ext>
                  </a:extLst>
                </p14:cNvPr>
                <p14:cNvContentPartPr/>
                <p14:nvPr/>
              </p14:nvContentPartPr>
              <p14:xfrm>
                <a:off x="1212507" y="594427"/>
                <a:ext cx="95760" cy="53640"/>
              </p14:xfrm>
            </p:contentPart>
          </mc:Choice>
          <mc:Fallback>
            <p:pic>
              <p:nvPicPr>
                <p:cNvPr id="96" name="Freihand 95">
                  <a:extLst>
                    <a:ext uri="{FF2B5EF4-FFF2-40B4-BE49-F238E27FC236}">
                      <a16:creationId xmlns:a16="http://schemas.microsoft.com/office/drawing/2014/main" id="{17DB6FF3-D596-4A97-AFF5-3F19D25CCDD3}"/>
                    </a:ext>
                  </a:extLst>
                </p:cNvPr>
                <p:cNvPicPr/>
                <p:nvPr/>
              </p:nvPicPr>
              <p:blipFill>
                <a:blip r:embed="rId96"/>
                <a:stretch>
                  <a:fillRect/>
                </a:stretch>
              </p:blipFill>
              <p:spPr>
                <a:xfrm>
                  <a:off x="1208187" y="590107"/>
                  <a:ext cx="104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7" name="Freihand 96">
                  <a:extLst>
                    <a:ext uri="{FF2B5EF4-FFF2-40B4-BE49-F238E27FC236}">
                      <a16:creationId xmlns:a16="http://schemas.microsoft.com/office/drawing/2014/main" id="{78FC6A19-30A4-4B62-AEA4-843B9612DFB9}"/>
                    </a:ext>
                  </a:extLst>
                </p14:cNvPr>
                <p14:cNvContentPartPr/>
                <p14:nvPr/>
              </p14:nvContentPartPr>
              <p14:xfrm>
                <a:off x="1307907" y="579307"/>
                <a:ext cx="208080" cy="176400"/>
              </p14:xfrm>
            </p:contentPart>
          </mc:Choice>
          <mc:Fallback>
            <p:pic>
              <p:nvPicPr>
                <p:cNvPr id="97" name="Freihand 96">
                  <a:extLst>
                    <a:ext uri="{FF2B5EF4-FFF2-40B4-BE49-F238E27FC236}">
                      <a16:creationId xmlns:a16="http://schemas.microsoft.com/office/drawing/2014/main" id="{78FC6A19-30A4-4B62-AEA4-843B9612DFB9}"/>
                    </a:ext>
                  </a:extLst>
                </p:cNvPr>
                <p:cNvPicPr/>
                <p:nvPr/>
              </p:nvPicPr>
              <p:blipFill>
                <a:blip r:embed="rId98"/>
                <a:stretch>
                  <a:fillRect/>
                </a:stretch>
              </p:blipFill>
              <p:spPr>
                <a:xfrm>
                  <a:off x="1303587" y="574987"/>
                  <a:ext cx="216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8" name="Freihand 97">
                  <a:extLst>
                    <a:ext uri="{FF2B5EF4-FFF2-40B4-BE49-F238E27FC236}">
                      <a16:creationId xmlns:a16="http://schemas.microsoft.com/office/drawing/2014/main" id="{2674A922-7D88-4AD0-B92E-4F5C4B684181}"/>
                    </a:ext>
                  </a:extLst>
                </p14:cNvPr>
                <p14:cNvContentPartPr/>
                <p14:nvPr/>
              </p14:nvContentPartPr>
              <p14:xfrm>
                <a:off x="1636227" y="550507"/>
                <a:ext cx="262440" cy="104760"/>
              </p14:xfrm>
            </p:contentPart>
          </mc:Choice>
          <mc:Fallback>
            <p:pic>
              <p:nvPicPr>
                <p:cNvPr id="98" name="Freihand 97">
                  <a:extLst>
                    <a:ext uri="{FF2B5EF4-FFF2-40B4-BE49-F238E27FC236}">
                      <a16:creationId xmlns:a16="http://schemas.microsoft.com/office/drawing/2014/main" id="{2674A922-7D88-4AD0-B92E-4F5C4B684181}"/>
                    </a:ext>
                  </a:extLst>
                </p:cNvPr>
                <p:cNvPicPr/>
                <p:nvPr/>
              </p:nvPicPr>
              <p:blipFill>
                <a:blip r:embed="rId100"/>
                <a:stretch>
                  <a:fillRect/>
                </a:stretch>
              </p:blipFill>
              <p:spPr>
                <a:xfrm>
                  <a:off x="1631907" y="546187"/>
                  <a:ext cx="271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9" name="Freihand 98">
                  <a:extLst>
                    <a:ext uri="{FF2B5EF4-FFF2-40B4-BE49-F238E27FC236}">
                      <a16:creationId xmlns:a16="http://schemas.microsoft.com/office/drawing/2014/main" id="{4F63755E-52EE-4C74-B91D-0700D99B8993}"/>
                    </a:ext>
                  </a:extLst>
                </p14:cNvPr>
                <p14:cNvContentPartPr/>
                <p14:nvPr/>
              </p14:nvContentPartPr>
              <p14:xfrm>
                <a:off x="1852227" y="492187"/>
                <a:ext cx="34200" cy="25920"/>
              </p14:xfrm>
            </p:contentPart>
          </mc:Choice>
          <mc:Fallback>
            <p:pic>
              <p:nvPicPr>
                <p:cNvPr id="99" name="Freihand 98">
                  <a:extLst>
                    <a:ext uri="{FF2B5EF4-FFF2-40B4-BE49-F238E27FC236}">
                      <a16:creationId xmlns:a16="http://schemas.microsoft.com/office/drawing/2014/main" id="{4F63755E-52EE-4C74-B91D-0700D99B8993}"/>
                    </a:ext>
                  </a:extLst>
                </p:cNvPr>
                <p:cNvPicPr/>
                <p:nvPr/>
              </p:nvPicPr>
              <p:blipFill>
                <a:blip r:embed="rId102"/>
                <a:stretch>
                  <a:fillRect/>
                </a:stretch>
              </p:blipFill>
              <p:spPr>
                <a:xfrm>
                  <a:off x="1847907" y="487867"/>
                  <a:ext cx="42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0" name="Freihand 99">
                  <a:extLst>
                    <a:ext uri="{FF2B5EF4-FFF2-40B4-BE49-F238E27FC236}">
                      <a16:creationId xmlns:a16="http://schemas.microsoft.com/office/drawing/2014/main" id="{42E7EF25-D3E2-417F-9FAB-D8C956F9C74C}"/>
                    </a:ext>
                  </a:extLst>
                </p14:cNvPr>
                <p14:cNvContentPartPr/>
                <p14:nvPr/>
              </p14:nvContentPartPr>
              <p14:xfrm>
                <a:off x="1890387" y="495067"/>
                <a:ext cx="120960" cy="133200"/>
              </p14:xfrm>
            </p:contentPart>
          </mc:Choice>
          <mc:Fallback>
            <p:pic>
              <p:nvPicPr>
                <p:cNvPr id="100" name="Freihand 99">
                  <a:extLst>
                    <a:ext uri="{FF2B5EF4-FFF2-40B4-BE49-F238E27FC236}">
                      <a16:creationId xmlns:a16="http://schemas.microsoft.com/office/drawing/2014/main" id="{42E7EF25-D3E2-417F-9FAB-D8C956F9C74C}"/>
                    </a:ext>
                  </a:extLst>
                </p:cNvPr>
                <p:cNvPicPr/>
                <p:nvPr/>
              </p:nvPicPr>
              <p:blipFill>
                <a:blip r:embed="rId104"/>
                <a:stretch>
                  <a:fillRect/>
                </a:stretch>
              </p:blipFill>
              <p:spPr>
                <a:xfrm>
                  <a:off x="1886067" y="490747"/>
                  <a:ext cx="129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1" name="Freihand 100">
                  <a:extLst>
                    <a:ext uri="{FF2B5EF4-FFF2-40B4-BE49-F238E27FC236}">
                      <a16:creationId xmlns:a16="http://schemas.microsoft.com/office/drawing/2014/main" id="{C991DC82-7CF1-43E2-87B0-4B02500B6A03}"/>
                    </a:ext>
                  </a:extLst>
                </p14:cNvPr>
                <p14:cNvContentPartPr/>
                <p14:nvPr/>
              </p14:nvContentPartPr>
              <p14:xfrm>
                <a:off x="2100627" y="551947"/>
                <a:ext cx="156240" cy="70920"/>
              </p14:xfrm>
            </p:contentPart>
          </mc:Choice>
          <mc:Fallback>
            <p:pic>
              <p:nvPicPr>
                <p:cNvPr id="101" name="Freihand 100">
                  <a:extLst>
                    <a:ext uri="{FF2B5EF4-FFF2-40B4-BE49-F238E27FC236}">
                      <a16:creationId xmlns:a16="http://schemas.microsoft.com/office/drawing/2014/main" id="{C991DC82-7CF1-43E2-87B0-4B02500B6A03}"/>
                    </a:ext>
                  </a:extLst>
                </p:cNvPr>
                <p:cNvPicPr/>
                <p:nvPr/>
              </p:nvPicPr>
              <p:blipFill>
                <a:blip r:embed="rId106"/>
                <a:stretch>
                  <a:fillRect/>
                </a:stretch>
              </p:blipFill>
              <p:spPr>
                <a:xfrm>
                  <a:off x="2096307" y="547627"/>
                  <a:ext cx="164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2" name="Freihand 101">
                  <a:extLst>
                    <a:ext uri="{FF2B5EF4-FFF2-40B4-BE49-F238E27FC236}">
                      <a16:creationId xmlns:a16="http://schemas.microsoft.com/office/drawing/2014/main" id="{8F147078-C5CD-409F-B2B6-E10ACA7357F8}"/>
                    </a:ext>
                  </a:extLst>
                </p14:cNvPr>
                <p14:cNvContentPartPr/>
                <p14:nvPr/>
              </p14:nvContentPartPr>
              <p14:xfrm>
                <a:off x="2245347" y="495427"/>
                <a:ext cx="13680" cy="30600"/>
              </p14:xfrm>
            </p:contentPart>
          </mc:Choice>
          <mc:Fallback>
            <p:pic>
              <p:nvPicPr>
                <p:cNvPr id="102" name="Freihand 101">
                  <a:extLst>
                    <a:ext uri="{FF2B5EF4-FFF2-40B4-BE49-F238E27FC236}">
                      <a16:creationId xmlns:a16="http://schemas.microsoft.com/office/drawing/2014/main" id="{8F147078-C5CD-409F-B2B6-E10ACA7357F8}"/>
                    </a:ext>
                  </a:extLst>
                </p:cNvPr>
                <p:cNvPicPr/>
                <p:nvPr/>
              </p:nvPicPr>
              <p:blipFill>
                <a:blip r:embed="rId108"/>
                <a:stretch>
                  <a:fillRect/>
                </a:stretch>
              </p:blipFill>
              <p:spPr>
                <a:xfrm>
                  <a:off x="2241027" y="491107"/>
                  <a:ext cx="22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3" name="Freihand 102">
                  <a:extLst>
                    <a:ext uri="{FF2B5EF4-FFF2-40B4-BE49-F238E27FC236}">
                      <a16:creationId xmlns:a16="http://schemas.microsoft.com/office/drawing/2014/main" id="{7BEBFDCC-2B75-4C87-B0CC-54E536E2FCD0}"/>
                    </a:ext>
                  </a:extLst>
                </p14:cNvPr>
                <p14:cNvContentPartPr/>
                <p14:nvPr/>
              </p14:nvContentPartPr>
              <p14:xfrm>
                <a:off x="2287467" y="467707"/>
                <a:ext cx="142920" cy="137160"/>
              </p14:xfrm>
            </p:contentPart>
          </mc:Choice>
          <mc:Fallback>
            <p:pic>
              <p:nvPicPr>
                <p:cNvPr id="103" name="Freihand 102">
                  <a:extLst>
                    <a:ext uri="{FF2B5EF4-FFF2-40B4-BE49-F238E27FC236}">
                      <a16:creationId xmlns:a16="http://schemas.microsoft.com/office/drawing/2014/main" id="{7BEBFDCC-2B75-4C87-B0CC-54E536E2FCD0}"/>
                    </a:ext>
                  </a:extLst>
                </p:cNvPr>
                <p:cNvPicPr/>
                <p:nvPr/>
              </p:nvPicPr>
              <p:blipFill>
                <a:blip r:embed="rId110"/>
                <a:stretch>
                  <a:fillRect/>
                </a:stretch>
              </p:blipFill>
              <p:spPr>
                <a:xfrm>
                  <a:off x="2283147" y="463387"/>
                  <a:ext cx="151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4" name="Freihand 103">
                  <a:extLst>
                    <a:ext uri="{FF2B5EF4-FFF2-40B4-BE49-F238E27FC236}">
                      <a16:creationId xmlns:a16="http://schemas.microsoft.com/office/drawing/2014/main" id="{27D05E05-8005-4872-806F-4D08CEDFB644}"/>
                    </a:ext>
                  </a:extLst>
                </p14:cNvPr>
                <p14:cNvContentPartPr/>
                <p14:nvPr/>
              </p14:nvContentPartPr>
              <p14:xfrm>
                <a:off x="2447307" y="444667"/>
                <a:ext cx="69840" cy="147960"/>
              </p14:xfrm>
            </p:contentPart>
          </mc:Choice>
          <mc:Fallback>
            <p:pic>
              <p:nvPicPr>
                <p:cNvPr id="104" name="Freihand 103">
                  <a:extLst>
                    <a:ext uri="{FF2B5EF4-FFF2-40B4-BE49-F238E27FC236}">
                      <a16:creationId xmlns:a16="http://schemas.microsoft.com/office/drawing/2014/main" id="{27D05E05-8005-4872-806F-4D08CEDFB644}"/>
                    </a:ext>
                  </a:extLst>
                </p:cNvPr>
                <p:cNvPicPr/>
                <p:nvPr/>
              </p:nvPicPr>
              <p:blipFill>
                <a:blip r:embed="rId112"/>
                <a:stretch>
                  <a:fillRect/>
                </a:stretch>
              </p:blipFill>
              <p:spPr>
                <a:xfrm>
                  <a:off x="2442987" y="440347"/>
                  <a:ext cx="78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5" name="Freihand 104">
                  <a:extLst>
                    <a:ext uri="{FF2B5EF4-FFF2-40B4-BE49-F238E27FC236}">
                      <a16:creationId xmlns:a16="http://schemas.microsoft.com/office/drawing/2014/main" id="{2FAA7483-CCA2-42C3-8D22-6BE3BED1DB90}"/>
                    </a:ext>
                  </a:extLst>
                </p14:cNvPr>
                <p14:cNvContentPartPr/>
                <p14:nvPr/>
              </p14:nvContentPartPr>
              <p14:xfrm>
                <a:off x="1068147" y="777307"/>
                <a:ext cx="179640" cy="94680"/>
              </p14:xfrm>
            </p:contentPart>
          </mc:Choice>
          <mc:Fallback>
            <p:pic>
              <p:nvPicPr>
                <p:cNvPr id="105" name="Freihand 104">
                  <a:extLst>
                    <a:ext uri="{FF2B5EF4-FFF2-40B4-BE49-F238E27FC236}">
                      <a16:creationId xmlns:a16="http://schemas.microsoft.com/office/drawing/2014/main" id="{2FAA7483-CCA2-42C3-8D22-6BE3BED1DB90}"/>
                    </a:ext>
                  </a:extLst>
                </p:cNvPr>
                <p:cNvPicPr/>
                <p:nvPr/>
              </p:nvPicPr>
              <p:blipFill>
                <a:blip r:embed="rId114"/>
                <a:stretch>
                  <a:fillRect/>
                </a:stretch>
              </p:blipFill>
              <p:spPr>
                <a:xfrm>
                  <a:off x="1063827" y="772987"/>
                  <a:ext cx="188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6" name="Freihand 105">
                  <a:extLst>
                    <a:ext uri="{FF2B5EF4-FFF2-40B4-BE49-F238E27FC236}">
                      <a16:creationId xmlns:a16="http://schemas.microsoft.com/office/drawing/2014/main" id="{82F9A5AB-BF58-4DE7-90A1-546616735D10}"/>
                    </a:ext>
                  </a:extLst>
                </p14:cNvPr>
                <p14:cNvContentPartPr/>
                <p14:nvPr/>
              </p14:nvContentPartPr>
              <p14:xfrm>
                <a:off x="1310427" y="712147"/>
                <a:ext cx="277920" cy="150840"/>
              </p14:xfrm>
            </p:contentPart>
          </mc:Choice>
          <mc:Fallback>
            <p:pic>
              <p:nvPicPr>
                <p:cNvPr id="106" name="Freihand 105">
                  <a:extLst>
                    <a:ext uri="{FF2B5EF4-FFF2-40B4-BE49-F238E27FC236}">
                      <a16:creationId xmlns:a16="http://schemas.microsoft.com/office/drawing/2014/main" id="{82F9A5AB-BF58-4DE7-90A1-546616735D10}"/>
                    </a:ext>
                  </a:extLst>
                </p:cNvPr>
                <p:cNvPicPr/>
                <p:nvPr/>
              </p:nvPicPr>
              <p:blipFill>
                <a:blip r:embed="rId116"/>
                <a:stretch>
                  <a:fillRect/>
                </a:stretch>
              </p:blipFill>
              <p:spPr>
                <a:xfrm>
                  <a:off x="1306107" y="707827"/>
                  <a:ext cx="286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7" name="Freihand 106">
                  <a:extLst>
                    <a:ext uri="{FF2B5EF4-FFF2-40B4-BE49-F238E27FC236}">
                      <a16:creationId xmlns:a16="http://schemas.microsoft.com/office/drawing/2014/main" id="{86092ECD-3967-41A5-8892-AFE3CBE9B44E}"/>
                    </a:ext>
                  </a:extLst>
                </p14:cNvPr>
                <p14:cNvContentPartPr/>
                <p14:nvPr/>
              </p14:nvContentPartPr>
              <p14:xfrm>
                <a:off x="1633347" y="767947"/>
                <a:ext cx="155520" cy="217080"/>
              </p14:xfrm>
            </p:contentPart>
          </mc:Choice>
          <mc:Fallback>
            <p:pic>
              <p:nvPicPr>
                <p:cNvPr id="107" name="Freihand 106">
                  <a:extLst>
                    <a:ext uri="{FF2B5EF4-FFF2-40B4-BE49-F238E27FC236}">
                      <a16:creationId xmlns:a16="http://schemas.microsoft.com/office/drawing/2014/main" id="{86092ECD-3967-41A5-8892-AFE3CBE9B44E}"/>
                    </a:ext>
                  </a:extLst>
                </p:cNvPr>
                <p:cNvPicPr/>
                <p:nvPr/>
              </p:nvPicPr>
              <p:blipFill>
                <a:blip r:embed="rId118"/>
                <a:stretch>
                  <a:fillRect/>
                </a:stretch>
              </p:blipFill>
              <p:spPr>
                <a:xfrm>
                  <a:off x="1629027" y="763627"/>
                  <a:ext cx="1641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8" name="Freihand 107">
                  <a:extLst>
                    <a:ext uri="{FF2B5EF4-FFF2-40B4-BE49-F238E27FC236}">
                      <a16:creationId xmlns:a16="http://schemas.microsoft.com/office/drawing/2014/main" id="{A816F42E-7471-4AE0-BEF5-A9D96CC888CF}"/>
                    </a:ext>
                  </a:extLst>
                </p14:cNvPr>
                <p14:cNvContentPartPr/>
                <p14:nvPr/>
              </p14:nvContentPartPr>
              <p14:xfrm>
                <a:off x="1779867" y="757147"/>
                <a:ext cx="133560" cy="82800"/>
              </p14:xfrm>
            </p:contentPart>
          </mc:Choice>
          <mc:Fallback>
            <p:pic>
              <p:nvPicPr>
                <p:cNvPr id="108" name="Freihand 107">
                  <a:extLst>
                    <a:ext uri="{FF2B5EF4-FFF2-40B4-BE49-F238E27FC236}">
                      <a16:creationId xmlns:a16="http://schemas.microsoft.com/office/drawing/2014/main" id="{A816F42E-7471-4AE0-BEF5-A9D96CC888CF}"/>
                    </a:ext>
                  </a:extLst>
                </p:cNvPr>
                <p:cNvPicPr/>
                <p:nvPr/>
              </p:nvPicPr>
              <p:blipFill>
                <a:blip r:embed="rId120"/>
                <a:stretch>
                  <a:fillRect/>
                </a:stretch>
              </p:blipFill>
              <p:spPr>
                <a:xfrm>
                  <a:off x="1775547" y="752827"/>
                  <a:ext cx="142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9" name="Freihand 108">
                  <a:extLst>
                    <a:ext uri="{FF2B5EF4-FFF2-40B4-BE49-F238E27FC236}">
                      <a16:creationId xmlns:a16="http://schemas.microsoft.com/office/drawing/2014/main" id="{93C6C5E7-D397-4DEF-AEDB-AC55D9EAD97C}"/>
                    </a:ext>
                  </a:extLst>
                </p14:cNvPr>
                <p14:cNvContentPartPr/>
                <p14:nvPr/>
              </p14:nvContentPartPr>
              <p14:xfrm>
                <a:off x="1936467" y="698827"/>
                <a:ext cx="59400" cy="142200"/>
              </p14:xfrm>
            </p:contentPart>
          </mc:Choice>
          <mc:Fallback>
            <p:pic>
              <p:nvPicPr>
                <p:cNvPr id="109" name="Freihand 108">
                  <a:extLst>
                    <a:ext uri="{FF2B5EF4-FFF2-40B4-BE49-F238E27FC236}">
                      <a16:creationId xmlns:a16="http://schemas.microsoft.com/office/drawing/2014/main" id="{93C6C5E7-D397-4DEF-AEDB-AC55D9EAD97C}"/>
                    </a:ext>
                  </a:extLst>
                </p:cNvPr>
                <p:cNvPicPr/>
                <p:nvPr/>
              </p:nvPicPr>
              <p:blipFill>
                <a:blip r:embed="rId122"/>
                <a:stretch>
                  <a:fillRect/>
                </a:stretch>
              </p:blipFill>
              <p:spPr>
                <a:xfrm>
                  <a:off x="1932147" y="694507"/>
                  <a:ext cx="68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0" name="Freihand 109">
                  <a:extLst>
                    <a:ext uri="{FF2B5EF4-FFF2-40B4-BE49-F238E27FC236}">
                      <a16:creationId xmlns:a16="http://schemas.microsoft.com/office/drawing/2014/main" id="{F506D64C-98A3-4ED2-9F6E-A0F2682CD4C7}"/>
                    </a:ext>
                  </a:extLst>
                </p14:cNvPr>
                <p14:cNvContentPartPr/>
                <p14:nvPr/>
              </p14:nvContentPartPr>
              <p14:xfrm>
                <a:off x="2015667" y="722227"/>
                <a:ext cx="149760" cy="103680"/>
              </p14:xfrm>
            </p:contentPart>
          </mc:Choice>
          <mc:Fallback>
            <p:pic>
              <p:nvPicPr>
                <p:cNvPr id="110" name="Freihand 109">
                  <a:extLst>
                    <a:ext uri="{FF2B5EF4-FFF2-40B4-BE49-F238E27FC236}">
                      <a16:creationId xmlns:a16="http://schemas.microsoft.com/office/drawing/2014/main" id="{F506D64C-98A3-4ED2-9F6E-A0F2682CD4C7}"/>
                    </a:ext>
                  </a:extLst>
                </p:cNvPr>
                <p:cNvPicPr/>
                <p:nvPr/>
              </p:nvPicPr>
              <p:blipFill>
                <a:blip r:embed="rId124"/>
                <a:stretch>
                  <a:fillRect/>
                </a:stretch>
              </p:blipFill>
              <p:spPr>
                <a:xfrm>
                  <a:off x="2011347" y="717907"/>
                  <a:ext cx="158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1" name="Freihand 110">
                  <a:extLst>
                    <a:ext uri="{FF2B5EF4-FFF2-40B4-BE49-F238E27FC236}">
                      <a16:creationId xmlns:a16="http://schemas.microsoft.com/office/drawing/2014/main" id="{CA9F7B2B-C662-4A7E-9D05-31DC7A840729}"/>
                    </a:ext>
                  </a:extLst>
                </p14:cNvPr>
                <p14:cNvContentPartPr/>
                <p14:nvPr/>
              </p14:nvContentPartPr>
              <p14:xfrm>
                <a:off x="2155707" y="671827"/>
                <a:ext cx="188640" cy="173880"/>
              </p14:xfrm>
            </p:contentPart>
          </mc:Choice>
          <mc:Fallback>
            <p:pic>
              <p:nvPicPr>
                <p:cNvPr id="111" name="Freihand 110">
                  <a:extLst>
                    <a:ext uri="{FF2B5EF4-FFF2-40B4-BE49-F238E27FC236}">
                      <a16:creationId xmlns:a16="http://schemas.microsoft.com/office/drawing/2014/main" id="{CA9F7B2B-C662-4A7E-9D05-31DC7A840729}"/>
                    </a:ext>
                  </a:extLst>
                </p:cNvPr>
                <p:cNvPicPr/>
                <p:nvPr/>
              </p:nvPicPr>
              <p:blipFill>
                <a:blip r:embed="rId126"/>
                <a:stretch>
                  <a:fillRect/>
                </a:stretch>
              </p:blipFill>
              <p:spPr>
                <a:xfrm>
                  <a:off x="2151387" y="667507"/>
                  <a:ext cx="19728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13" name="Freihand 112">
                <a:extLst>
                  <a:ext uri="{FF2B5EF4-FFF2-40B4-BE49-F238E27FC236}">
                    <a16:creationId xmlns:a16="http://schemas.microsoft.com/office/drawing/2014/main" id="{8453BDE1-E558-48AB-AAD3-E06257C9D648}"/>
                  </a:ext>
                </a:extLst>
              </p14:cNvPr>
              <p14:cNvContentPartPr/>
              <p14:nvPr/>
            </p14:nvContentPartPr>
            <p14:xfrm>
              <a:off x="8721747" y="767947"/>
              <a:ext cx="202320" cy="42120"/>
            </p14:xfrm>
          </p:contentPart>
        </mc:Choice>
        <mc:Fallback>
          <p:pic>
            <p:nvPicPr>
              <p:cNvPr id="113" name="Freihand 112">
                <a:extLst>
                  <a:ext uri="{FF2B5EF4-FFF2-40B4-BE49-F238E27FC236}">
                    <a16:creationId xmlns:a16="http://schemas.microsoft.com/office/drawing/2014/main" id="{8453BDE1-E558-48AB-AAD3-E06257C9D648}"/>
                  </a:ext>
                </a:extLst>
              </p:cNvPr>
              <p:cNvPicPr/>
              <p:nvPr/>
            </p:nvPicPr>
            <p:blipFill>
              <a:blip r:embed="rId128"/>
              <a:stretch>
                <a:fillRect/>
              </a:stretch>
            </p:blipFill>
            <p:spPr>
              <a:xfrm>
                <a:off x="8717427" y="763627"/>
                <a:ext cx="210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4" name="Freihand 113">
                <a:extLst>
                  <a:ext uri="{FF2B5EF4-FFF2-40B4-BE49-F238E27FC236}">
                    <a16:creationId xmlns:a16="http://schemas.microsoft.com/office/drawing/2014/main" id="{966E0AD9-C9E1-4D6C-B1C1-625295BF19A2}"/>
                  </a:ext>
                </a:extLst>
              </p14:cNvPr>
              <p14:cNvContentPartPr/>
              <p14:nvPr/>
            </p14:nvContentPartPr>
            <p14:xfrm>
              <a:off x="9051867" y="830947"/>
              <a:ext cx="438480" cy="49320"/>
            </p14:xfrm>
          </p:contentPart>
        </mc:Choice>
        <mc:Fallback>
          <p:pic>
            <p:nvPicPr>
              <p:cNvPr id="114" name="Freihand 113">
                <a:extLst>
                  <a:ext uri="{FF2B5EF4-FFF2-40B4-BE49-F238E27FC236}">
                    <a16:creationId xmlns:a16="http://schemas.microsoft.com/office/drawing/2014/main" id="{966E0AD9-C9E1-4D6C-B1C1-625295BF19A2}"/>
                  </a:ext>
                </a:extLst>
              </p:cNvPr>
              <p:cNvPicPr/>
              <p:nvPr/>
            </p:nvPicPr>
            <p:blipFill>
              <a:blip r:embed="rId130"/>
              <a:stretch>
                <a:fillRect/>
              </a:stretch>
            </p:blipFill>
            <p:spPr>
              <a:xfrm>
                <a:off x="9047547" y="826627"/>
                <a:ext cx="447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0" name="Freihand 139">
                <a:extLst>
                  <a:ext uri="{FF2B5EF4-FFF2-40B4-BE49-F238E27FC236}">
                    <a16:creationId xmlns:a16="http://schemas.microsoft.com/office/drawing/2014/main" id="{93FD3AA9-F692-4CA2-9100-056A5BA80C08}"/>
                  </a:ext>
                </a:extLst>
              </p14:cNvPr>
              <p14:cNvContentPartPr/>
              <p14:nvPr/>
            </p14:nvContentPartPr>
            <p14:xfrm>
              <a:off x="10674027" y="757867"/>
              <a:ext cx="98640" cy="45360"/>
            </p14:xfrm>
          </p:contentPart>
        </mc:Choice>
        <mc:Fallback>
          <p:pic>
            <p:nvPicPr>
              <p:cNvPr id="140" name="Freihand 139">
                <a:extLst>
                  <a:ext uri="{FF2B5EF4-FFF2-40B4-BE49-F238E27FC236}">
                    <a16:creationId xmlns:a16="http://schemas.microsoft.com/office/drawing/2014/main" id="{93FD3AA9-F692-4CA2-9100-056A5BA80C08}"/>
                  </a:ext>
                </a:extLst>
              </p:cNvPr>
              <p:cNvPicPr/>
              <p:nvPr/>
            </p:nvPicPr>
            <p:blipFill>
              <a:blip r:embed="rId132"/>
              <a:stretch>
                <a:fillRect/>
              </a:stretch>
            </p:blipFill>
            <p:spPr>
              <a:xfrm>
                <a:off x="10669707" y="753547"/>
                <a:ext cx="107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8" name="Freihand 157">
                <a:extLst>
                  <a:ext uri="{FF2B5EF4-FFF2-40B4-BE49-F238E27FC236}">
                    <a16:creationId xmlns:a16="http://schemas.microsoft.com/office/drawing/2014/main" id="{60750B57-5B24-4E49-A926-FCD2399A147E}"/>
                  </a:ext>
                </a:extLst>
              </p14:cNvPr>
              <p14:cNvContentPartPr/>
              <p14:nvPr/>
            </p14:nvContentPartPr>
            <p14:xfrm>
              <a:off x="8658387" y="938947"/>
              <a:ext cx="931320" cy="72720"/>
            </p14:xfrm>
          </p:contentPart>
        </mc:Choice>
        <mc:Fallback>
          <p:pic>
            <p:nvPicPr>
              <p:cNvPr id="158" name="Freihand 157">
                <a:extLst>
                  <a:ext uri="{FF2B5EF4-FFF2-40B4-BE49-F238E27FC236}">
                    <a16:creationId xmlns:a16="http://schemas.microsoft.com/office/drawing/2014/main" id="{60750B57-5B24-4E49-A926-FCD2399A147E}"/>
                  </a:ext>
                </a:extLst>
              </p:cNvPr>
              <p:cNvPicPr/>
              <p:nvPr/>
            </p:nvPicPr>
            <p:blipFill>
              <a:blip r:embed="rId134"/>
              <a:stretch>
                <a:fillRect/>
              </a:stretch>
            </p:blipFill>
            <p:spPr>
              <a:xfrm>
                <a:off x="8654067" y="934627"/>
                <a:ext cx="939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9" name="Freihand 158">
                <a:extLst>
                  <a:ext uri="{FF2B5EF4-FFF2-40B4-BE49-F238E27FC236}">
                    <a16:creationId xmlns:a16="http://schemas.microsoft.com/office/drawing/2014/main" id="{149C7FFE-AF05-4830-983B-FDFEDAC0FD6A}"/>
                  </a:ext>
                </a:extLst>
              </p14:cNvPr>
              <p14:cNvContentPartPr/>
              <p14:nvPr/>
            </p14:nvContentPartPr>
            <p14:xfrm>
              <a:off x="10256067" y="885667"/>
              <a:ext cx="1094040" cy="43560"/>
            </p14:xfrm>
          </p:contentPart>
        </mc:Choice>
        <mc:Fallback>
          <p:pic>
            <p:nvPicPr>
              <p:cNvPr id="159" name="Freihand 158">
                <a:extLst>
                  <a:ext uri="{FF2B5EF4-FFF2-40B4-BE49-F238E27FC236}">
                    <a16:creationId xmlns:a16="http://schemas.microsoft.com/office/drawing/2014/main" id="{149C7FFE-AF05-4830-983B-FDFEDAC0FD6A}"/>
                  </a:ext>
                </a:extLst>
              </p:cNvPr>
              <p:cNvPicPr/>
              <p:nvPr/>
            </p:nvPicPr>
            <p:blipFill>
              <a:blip r:embed="rId136"/>
              <a:stretch>
                <a:fillRect/>
              </a:stretch>
            </p:blipFill>
            <p:spPr>
              <a:xfrm>
                <a:off x="10251747" y="881347"/>
                <a:ext cx="1102680" cy="52200"/>
              </a:xfrm>
              <a:prstGeom prst="rect">
                <a:avLst/>
              </a:prstGeom>
            </p:spPr>
          </p:pic>
        </mc:Fallback>
      </mc:AlternateContent>
      <p:grpSp>
        <p:nvGrpSpPr>
          <p:cNvPr id="171" name="Gruppieren 170">
            <a:extLst>
              <a:ext uri="{FF2B5EF4-FFF2-40B4-BE49-F238E27FC236}">
                <a16:creationId xmlns:a16="http://schemas.microsoft.com/office/drawing/2014/main" id="{3E22D4C5-E982-49E0-B68F-B53157AF7B7D}"/>
              </a:ext>
            </a:extLst>
          </p:cNvPr>
          <p:cNvGrpSpPr/>
          <p:nvPr/>
        </p:nvGrpSpPr>
        <p:grpSpPr>
          <a:xfrm>
            <a:off x="1374507" y="1640587"/>
            <a:ext cx="1544040" cy="307800"/>
            <a:chOff x="1374507" y="1640587"/>
            <a:chExt cx="1544040" cy="307800"/>
          </a:xfrm>
        </p:grpSpPr>
        <mc:AlternateContent xmlns:mc="http://schemas.openxmlformats.org/markup-compatibility/2006">
          <mc:Choice xmlns:p14="http://schemas.microsoft.com/office/powerpoint/2010/main" Requires="p14">
            <p:contentPart p14:bwMode="auto" r:id="rId137">
              <p14:nvContentPartPr>
                <p14:cNvPr id="160" name="Freihand 159">
                  <a:extLst>
                    <a:ext uri="{FF2B5EF4-FFF2-40B4-BE49-F238E27FC236}">
                      <a16:creationId xmlns:a16="http://schemas.microsoft.com/office/drawing/2014/main" id="{5F2BCC28-A0AB-48FA-8080-6D32E70465F1}"/>
                    </a:ext>
                  </a:extLst>
                </p14:cNvPr>
                <p14:cNvContentPartPr/>
                <p14:nvPr/>
              </p14:nvContentPartPr>
              <p14:xfrm>
                <a:off x="1374507" y="1724827"/>
                <a:ext cx="207720" cy="128160"/>
              </p14:xfrm>
            </p:contentPart>
          </mc:Choice>
          <mc:Fallback>
            <p:pic>
              <p:nvPicPr>
                <p:cNvPr id="160" name="Freihand 159">
                  <a:extLst>
                    <a:ext uri="{FF2B5EF4-FFF2-40B4-BE49-F238E27FC236}">
                      <a16:creationId xmlns:a16="http://schemas.microsoft.com/office/drawing/2014/main" id="{5F2BCC28-A0AB-48FA-8080-6D32E70465F1}"/>
                    </a:ext>
                  </a:extLst>
                </p:cNvPr>
                <p:cNvPicPr/>
                <p:nvPr/>
              </p:nvPicPr>
              <p:blipFill>
                <a:blip r:embed="rId138"/>
                <a:stretch>
                  <a:fillRect/>
                </a:stretch>
              </p:blipFill>
              <p:spPr>
                <a:xfrm>
                  <a:off x="1370187" y="1720507"/>
                  <a:ext cx="216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1" name="Freihand 160">
                  <a:extLst>
                    <a:ext uri="{FF2B5EF4-FFF2-40B4-BE49-F238E27FC236}">
                      <a16:creationId xmlns:a16="http://schemas.microsoft.com/office/drawing/2014/main" id="{707C5863-4A05-4BAE-958C-E9D28819045E}"/>
                    </a:ext>
                  </a:extLst>
                </p14:cNvPr>
                <p14:cNvContentPartPr/>
                <p14:nvPr/>
              </p14:nvContentPartPr>
              <p14:xfrm>
                <a:off x="1600227" y="1767667"/>
                <a:ext cx="128520" cy="88560"/>
              </p14:xfrm>
            </p:contentPart>
          </mc:Choice>
          <mc:Fallback>
            <p:pic>
              <p:nvPicPr>
                <p:cNvPr id="161" name="Freihand 160">
                  <a:extLst>
                    <a:ext uri="{FF2B5EF4-FFF2-40B4-BE49-F238E27FC236}">
                      <a16:creationId xmlns:a16="http://schemas.microsoft.com/office/drawing/2014/main" id="{707C5863-4A05-4BAE-958C-E9D28819045E}"/>
                    </a:ext>
                  </a:extLst>
                </p:cNvPr>
                <p:cNvPicPr/>
                <p:nvPr/>
              </p:nvPicPr>
              <p:blipFill>
                <a:blip r:embed="rId140"/>
                <a:stretch>
                  <a:fillRect/>
                </a:stretch>
              </p:blipFill>
              <p:spPr>
                <a:xfrm>
                  <a:off x="1595907" y="1763347"/>
                  <a:ext cx="137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2" name="Freihand 161">
                  <a:extLst>
                    <a:ext uri="{FF2B5EF4-FFF2-40B4-BE49-F238E27FC236}">
                      <a16:creationId xmlns:a16="http://schemas.microsoft.com/office/drawing/2014/main" id="{C548EC3B-8652-4DE1-94EC-02619BDD7D02}"/>
                    </a:ext>
                  </a:extLst>
                </p14:cNvPr>
                <p14:cNvContentPartPr/>
                <p14:nvPr/>
              </p14:nvContentPartPr>
              <p14:xfrm>
                <a:off x="1733067" y="1744987"/>
                <a:ext cx="122760" cy="133560"/>
              </p14:xfrm>
            </p:contentPart>
          </mc:Choice>
          <mc:Fallback>
            <p:pic>
              <p:nvPicPr>
                <p:cNvPr id="162" name="Freihand 161">
                  <a:extLst>
                    <a:ext uri="{FF2B5EF4-FFF2-40B4-BE49-F238E27FC236}">
                      <a16:creationId xmlns:a16="http://schemas.microsoft.com/office/drawing/2014/main" id="{C548EC3B-8652-4DE1-94EC-02619BDD7D02}"/>
                    </a:ext>
                  </a:extLst>
                </p:cNvPr>
                <p:cNvPicPr/>
                <p:nvPr/>
              </p:nvPicPr>
              <p:blipFill>
                <a:blip r:embed="rId142"/>
                <a:stretch>
                  <a:fillRect/>
                </a:stretch>
              </p:blipFill>
              <p:spPr>
                <a:xfrm>
                  <a:off x="1728747" y="1740667"/>
                  <a:ext cx="131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3" name="Freihand 162">
                  <a:extLst>
                    <a:ext uri="{FF2B5EF4-FFF2-40B4-BE49-F238E27FC236}">
                      <a16:creationId xmlns:a16="http://schemas.microsoft.com/office/drawing/2014/main" id="{6FCF01D7-5A73-4A1E-86A4-3FF9BAAD5E51}"/>
                    </a:ext>
                  </a:extLst>
                </p14:cNvPr>
                <p14:cNvContentPartPr/>
                <p14:nvPr/>
              </p14:nvContentPartPr>
              <p14:xfrm>
                <a:off x="2006307" y="1724827"/>
                <a:ext cx="130680" cy="110880"/>
              </p14:xfrm>
            </p:contentPart>
          </mc:Choice>
          <mc:Fallback>
            <p:pic>
              <p:nvPicPr>
                <p:cNvPr id="163" name="Freihand 162">
                  <a:extLst>
                    <a:ext uri="{FF2B5EF4-FFF2-40B4-BE49-F238E27FC236}">
                      <a16:creationId xmlns:a16="http://schemas.microsoft.com/office/drawing/2014/main" id="{6FCF01D7-5A73-4A1E-86A4-3FF9BAAD5E51}"/>
                    </a:ext>
                  </a:extLst>
                </p:cNvPr>
                <p:cNvPicPr/>
                <p:nvPr/>
              </p:nvPicPr>
              <p:blipFill>
                <a:blip r:embed="rId144"/>
                <a:stretch>
                  <a:fillRect/>
                </a:stretch>
              </p:blipFill>
              <p:spPr>
                <a:xfrm>
                  <a:off x="2001987" y="1720507"/>
                  <a:ext cx="139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4" name="Freihand 163">
                  <a:extLst>
                    <a:ext uri="{FF2B5EF4-FFF2-40B4-BE49-F238E27FC236}">
                      <a16:creationId xmlns:a16="http://schemas.microsoft.com/office/drawing/2014/main" id="{A0784667-467D-4C43-A857-BCC01128F85F}"/>
                    </a:ext>
                  </a:extLst>
                </p14:cNvPr>
                <p14:cNvContentPartPr/>
                <p14:nvPr/>
              </p14:nvContentPartPr>
              <p14:xfrm>
                <a:off x="2161107" y="1667227"/>
                <a:ext cx="85680" cy="216720"/>
              </p14:xfrm>
            </p:contentPart>
          </mc:Choice>
          <mc:Fallback>
            <p:pic>
              <p:nvPicPr>
                <p:cNvPr id="164" name="Freihand 163">
                  <a:extLst>
                    <a:ext uri="{FF2B5EF4-FFF2-40B4-BE49-F238E27FC236}">
                      <a16:creationId xmlns:a16="http://schemas.microsoft.com/office/drawing/2014/main" id="{A0784667-467D-4C43-A857-BCC01128F85F}"/>
                    </a:ext>
                  </a:extLst>
                </p:cNvPr>
                <p:cNvPicPr/>
                <p:nvPr/>
              </p:nvPicPr>
              <p:blipFill>
                <a:blip r:embed="rId146"/>
                <a:stretch>
                  <a:fillRect/>
                </a:stretch>
              </p:blipFill>
              <p:spPr>
                <a:xfrm>
                  <a:off x="2156787" y="1662907"/>
                  <a:ext cx="94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5" name="Freihand 164">
                  <a:extLst>
                    <a:ext uri="{FF2B5EF4-FFF2-40B4-BE49-F238E27FC236}">
                      <a16:creationId xmlns:a16="http://schemas.microsoft.com/office/drawing/2014/main" id="{054D6E65-9520-4A43-9CAE-F8127D5E5653}"/>
                    </a:ext>
                  </a:extLst>
                </p14:cNvPr>
                <p14:cNvContentPartPr/>
                <p14:nvPr/>
              </p14:nvContentPartPr>
              <p14:xfrm>
                <a:off x="2263707" y="1720507"/>
                <a:ext cx="89280" cy="101880"/>
              </p14:xfrm>
            </p:contentPart>
          </mc:Choice>
          <mc:Fallback>
            <p:pic>
              <p:nvPicPr>
                <p:cNvPr id="165" name="Freihand 164">
                  <a:extLst>
                    <a:ext uri="{FF2B5EF4-FFF2-40B4-BE49-F238E27FC236}">
                      <a16:creationId xmlns:a16="http://schemas.microsoft.com/office/drawing/2014/main" id="{054D6E65-9520-4A43-9CAE-F8127D5E5653}"/>
                    </a:ext>
                  </a:extLst>
                </p:cNvPr>
                <p:cNvPicPr/>
                <p:nvPr/>
              </p:nvPicPr>
              <p:blipFill>
                <a:blip r:embed="rId148"/>
                <a:stretch>
                  <a:fillRect/>
                </a:stretch>
              </p:blipFill>
              <p:spPr>
                <a:xfrm>
                  <a:off x="2259387" y="1716187"/>
                  <a:ext cx="97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6" name="Freihand 165">
                  <a:extLst>
                    <a:ext uri="{FF2B5EF4-FFF2-40B4-BE49-F238E27FC236}">
                      <a16:creationId xmlns:a16="http://schemas.microsoft.com/office/drawing/2014/main" id="{EEAF7693-E6A0-4527-A20D-35EEE861E976}"/>
                    </a:ext>
                  </a:extLst>
                </p14:cNvPr>
                <p14:cNvContentPartPr/>
                <p14:nvPr/>
              </p14:nvContentPartPr>
              <p14:xfrm>
                <a:off x="2363787" y="1777747"/>
                <a:ext cx="84960" cy="93600"/>
              </p14:xfrm>
            </p:contentPart>
          </mc:Choice>
          <mc:Fallback>
            <p:pic>
              <p:nvPicPr>
                <p:cNvPr id="166" name="Freihand 165">
                  <a:extLst>
                    <a:ext uri="{FF2B5EF4-FFF2-40B4-BE49-F238E27FC236}">
                      <a16:creationId xmlns:a16="http://schemas.microsoft.com/office/drawing/2014/main" id="{EEAF7693-E6A0-4527-A20D-35EEE861E976}"/>
                    </a:ext>
                  </a:extLst>
                </p:cNvPr>
                <p:cNvPicPr/>
                <p:nvPr/>
              </p:nvPicPr>
              <p:blipFill>
                <a:blip r:embed="rId150"/>
                <a:stretch>
                  <a:fillRect/>
                </a:stretch>
              </p:blipFill>
              <p:spPr>
                <a:xfrm>
                  <a:off x="2359467" y="1773427"/>
                  <a:ext cx="93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7" name="Freihand 166">
                  <a:extLst>
                    <a:ext uri="{FF2B5EF4-FFF2-40B4-BE49-F238E27FC236}">
                      <a16:creationId xmlns:a16="http://schemas.microsoft.com/office/drawing/2014/main" id="{2F21CB71-011C-4C58-AC5D-139F22AAF623}"/>
                    </a:ext>
                  </a:extLst>
                </p14:cNvPr>
                <p14:cNvContentPartPr/>
                <p14:nvPr/>
              </p14:nvContentPartPr>
              <p14:xfrm>
                <a:off x="2519667" y="1787107"/>
                <a:ext cx="12240" cy="88560"/>
              </p14:xfrm>
            </p:contentPart>
          </mc:Choice>
          <mc:Fallback>
            <p:pic>
              <p:nvPicPr>
                <p:cNvPr id="167" name="Freihand 166">
                  <a:extLst>
                    <a:ext uri="{FF2B5EF4-FFF2-40B4-BE49-F238E27FC236}">
                      <a16:creationId xmlns:a16="http://schemas.microsoft.com/office/drawing/2014/main" id="{2F21CB71-011C-4C58-AC5D-139F22AAF623}"/>
                    </a:ext>
                  </a:extLst>
                </p:cNvPr>
                <p:cNvPicPr/>
                <p:nvPr/>
              </p:nvPicPr>
              <p:blipFill>
                <a:blip r:embed="rId152"/>
                <a:stretch>
                  <a:fillRect/>
                </a:stretch>
              </p:blipFill>
              <p:spPr>
                <a:xfrm>
                  <a:off x="2515347" y="1782787"/>
                  <a:ext cx="20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8" name="Freihand 167">
                  <a:extLst>
                    <a:ext uri="{FF2B5EF4-FFF2-40B4-BE49-F238E27FC236}">
                      <a16:creationId xmlns:a16="http://schemas.microsoft.com/office/drawing/2014/main" id="{E8E9F863-AFB2-411B-A148-1CF1C4D5F685}"/>
                    </a:ext>
                  </a:extLst>
                </p14:cNvPr>
                <p14:cNvContentPartPr/>
                <p14:nvPr/>
              </p14:nvContentPartPr>
              <p14:xfrm>
                <a:off x="2634147" y="1685227"/>
                <a:ext cx="68760" cy="107280"/>
              </p14:xfrm>
            </p:contentPart>
          </mc:Choice>
          <mc:Fallback>
            <p:pic>
              <p:nvPicPr>
                <p:cNvPr id="168" name="Freihand 167">
                  <a:extLst>
                    <a:ext uri="{FF2B5EF4-FFF2-40B4-BE49-F238E27FC236}">
                      <a16:creationId xmlns:a16="http://schemas.microsoft.com/office/drawing/2014/main" id="{E8E9F863-AFB2-411B-A148-1CF1C4D5F685}"/>
                    </a:ext>
                  </a:extLst>
                </p:cNvPr>
                <p:cNvPicPr/>
                <p:nvPr/>
              </p:nvPicPr>
              <p:blipFill>
                <a:blip r:embed="rId154"/>
                <a:stretch>
                  <a:fillRect/>
                </a:stretch>
              </p:blipFill>
              <p:spPr>
                <a:xfrm>
                  <a:off x="2629827" y="1680907"/>
                  <a:ext cx="77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9" name="Freihand 168">
                  <a:extLst>
                    <a:ext uri="{FF2B5EF4-FFF2-40B4-BE49-F238E27FC236}">
                      <a16:creationId xmlns:a16="http://schemas.microsoft.com/office/drawing/2014/main" id="{36B64D09-9D26-4301-9A81-A59E9099D6CB}"/>
                    </a:ext>
                  </a:extLst>
                </p14:cNvPr>
                <p14:cNvContentPartPr/>
                <p14:nvPr/>
              </p14:nvContentPartPr>
              <p14:xfrm>
                <a:off x="2715147" y="1755067"/>
                <a:ext cx="124920" cy="102600"/>
              </p14:xfrm>
            </p:contentPart>
          </mc:Choice>
          <mc:Fallback>
            <p:pic>
              <p:nvPicPr>
                <p:cNvPr id="169" name="Freihand 168">
                  <a:extLst>
                    <a:ext uri="{FF2B5EF4-FFF2-40B4-BE49-F238E27FC236}">
                      <a16:creationId xmlns:a16="http://schemas.microsoft.com/office/drawing/2014/main" id="{36B64D09-9D26-4301-9A81-A59E9099D6CB}"/>
                    </a:ext>
                  </a:extLst>
                </p:cNvPr>
                <p:cNvPicPr/>
                <p:nvPr/>
              </p:nvPicPr>
              <p:blipFill>
                <a:blip r:embed="rId156"/>
                <a:stretch>
                  <a:fillRect/>
                </a:stretch>
              </p:blipFill>
              <p:spPr>
                <a:xfrm>
                  <a:off x="2710827" y="1750747"/>
                  <a:ext cx="133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0" name="Freihand 169">
                  <a:extLst>
                    <a:ext uri="{FF2B5EF4-FFF2-40B4-BE49-F238E27FC236}">
                      <a16:creationId xmlns:a16="http://schemas.microsoft.com/office/drawing/2014/main" id="{7DA9E617-B791-43EF-937B-3153E2D2F21B}"/>
                    </a:ext>
                  </a:extLst>
                </p14:cNvPr>
                <p14:cNvContentPartPr/>
                <p14:nvPr/>
              </p14:nvContentPartPr>
              <p14:xfrm>
                <a:off x="2818827" y="1640587"/>
                <a:ext cx="99720" cy="307800"/>
              </p14:xfrm>
            </p:contentPart>
          </mc:Choice>
          <mc:Fallback>
            <p:pic>
              <p:nvPicPr>
                <p:cNvPr id="170" name="Freihand 169">
                  <a:extLst>
                    <a:ext uri="{FF2B5EF4-FFF2-40B4-BE49-F238E27FC236}">
                      <a16:creationId xmlns:a16="http://schemas.microsoft.com/office/drawing/2014/main" id="{7DA9E617-B791-43EF-937B-3153E2D2F21B}"/>
                    </a:ext>
                  </a:extLst>
                </p:cNvPr>
                <p:cNvPicPr/>
                <p:nvPr/>
              </p:nvPicPr>
              <p:blipFill>
                <a:blip r:embed="rId158"/>
                <a:stretch>
                  <a:fillRect/>
                </a:stretch>
              </p:blipFill>
              <p:spPr>
                <a:xfrm>
                  <a:off x="2814507" y="1636267"/>
                  <a:ext cx="108360" cy="316440"/>
                </a:xfrm>
                <a:prstGeom prst="rect">
                  <a:avLst/>
                </a:prstGeom>
              </p:spPr>
            </p:pic>
          </mc:Fallback>
        </mc:AlternateContent>
      </p:grpSp>
      <p:grpSp>
        <p:nvGrpSpPr>
          <p:cNvPr id="232" name="Gruppieren 231">
            <a:extLst>
              <a:ext uri="{FF2B5EF4-FFF2-40B4-BE49-F238E27FC236}">
                <a16:creationId xmlns:a16="http://schemas.microsoft.com/office/drawing/2014/main" id="{1FB45B80-8F8E-4181-9386-9D0E9EB50053}"/>
              </a:ext>
            </a:extLst>
          </p:cNvPr>
          <p:cNvGrpSpPr/>
          <p:nvPr/>
        </p:nvGrpSpPr>
        <p:grpSpPr>
          <a:xfrm>
            <a:off x="3837267" y="2341867"/>
            <a:ext cx="2244960" cy="379440"/>
            <a:chOff x="3837267" y="2341867"/>
            <a:chExt cx="2244960" cy="379440"/>
          </a:xfrm>
        </p:grpSpPr>
        <mc:AlternateContent xmlns:mc="http://schemas.openxmlformats.org/markup-compatibility/2006">
          <mc:Choice xmlns:p14="http://schemas.microsoft.com/office/powerpoint/2010/main" Requires="p14">
            <p:contentPart p14:bwMode="auto" r:id="rId159">
              <p14:nvContentPartPr>
                <p14:cNvPr id="213" name="Freihand 212">
                  <a:extLst>
                    <a:ext uri="{FF2B5EF4-FFF2-40B4-BE49-F238E27FC236}">
                      <a16:creationId xmlns:a16="http://schemas.microsoft.com/office/drawing/2014/main" id="{B4BA4AF7-78CD-4270-8CEB-F0B0DEBCFD50}"/>
                    </a:ext>
                  </a:extLst>
                </p14:cNvPr>
                <p14:cNvContentPartPr/>
                <p14:nvPr/>
              </p14:nvContentPartPr>
              <p14:xfrm>
                <a:off x="3837267" y="2577307"/>
                <a:ext cx="195120" cy="109800"/>
              </p14:xfrm>
            </p:contentPart>
          </mc:Choice>
          <mc:Fallback>
            <p:pic>
              <p:nvPicPr>
                <p:cNvPr id="213" name="Freihand 212">
                  <a:extLst>
                    <a:ext uri="{FF2B5EF4-FFF2-40B4-BE49-F238E27FC236}">
                      <a16:creationId xmlns:a16="http://schemas.microsoft.com/office/drawing/2014/main" id="{B4BA4AF7-78CD-4270-8CEB-F0B0DEBCFD50}"/>
                    </a:ext>
                  </a:extLst>
                </p:cNvPr>
                <p:cNvPicPr/>
                <p:nvPr/>
              </p:nvPicPr>
              <p:blipFill>
                <a:blip r:embed="rId160"/>
                <a:stretch>
                  <a:fillRect/>
                </a:stretch>
              </p:blipFill>
              <p:spPr>
                <a:xfrm>
                  <a:off x="3832947" y="2572987"/>
                  <a:ext cx="203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4" name="Freihand 213">
                  <a:extLst>
                    <a:ext uri="{FF2B5EF4-FFF2-40B4-BE49-F238E27FC236}">
                      <a16:creationId xmlns:a16="http://schemas.microsoft.com/office/drawing/2014/main" id="{E3344AAE-4494-4B1C-9A7D-99DDE87FCF1C}"/>
                    </a:ext>
                  </a:extLst>
                </p14:cNvPr>
                <p14:cNvContentPartPr/>
                <p14:nvPr/>
              </p14:nvContentPartPr>
              <p14:xfrm>
                <a:off x="4148667" y="2583067"/>
                <a:ext cx="135000" cy="18360"/>
              </p14:xfrm>
            </p:contentPart>
          </mc:Choice>
          <mc:Fallback>
            <p:pic>
              <p:nvPicPr>
                <p:cNvPr id="214" name="Freihand 213">
                  <a:extLst>
                    <a:ext uri="{FF2B5EF4-FFF2-40B4-BE49-F238E27FC236}">
                      <a16:creationId xmlns:a16="http://schemas.microsoft.com/office/drawing/2014/main" id="{E3344AAE-4494-4B1C-9A7D-99DDE87FCF1C}"/>
                    </a:ext>
                  </a:extLst>
                </p:cNvPr>
                <p:cNvPicPr/>
                <p:nvPr/>
              </p:nvPicPr>
              <p:blipFill>
                <a:blip r:embed="rId162"/>
                <a:stretch>
                  <a:fillRect/>
                </a:stretch>
              </p:blipFill>
              <p:spPr>
                <a:xfrm>
                  <a:off x="4144347" y="2578747"/>
                  <a:ext cx="143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5" name="Freihand 214">
                  <a:extLst>
                    <a:ext uri="{FF2B5EF4-FFF2-40B4-BE49-F238E27FC236}">
                      <a16:creationId xmlns:a16="http://schemas.microsoft.com/office/drawing/2014/main" id="{0F9E1A15-996F-4EE3-9F86-B62DB6C065AC}"/>
                    </a:ext>
                  </a:extLst>
                </p14:cNvPr>
                <p14:cNvContentPartPr/>
                <p14:nvPr/>
              </p14:nvContentPartPr>
              <p14:xfrm>
                <a:off x="4192587" y="2628067"/>
                <a:ext cx="92520" cy="10440"/>
              </p14:xfrm>
            </p:contentPart>
          </mc:Choice>
          <mc:Fallback>
            <p:pic>
              <p:nvPicPr>
                <p:cNvPr id="215" name="Freihand 214">
                  <a:extLst>
                    <a:ext uri="{FF2B5EF4-FFF2-40B4-BE49-F238E27FC236}">
                      <a16:creationId xmlns:a16="http://schemas.microsoft.com/office/drawing/2014/main" id="{0F9E1A15-996F-4EE3-9F86-B62DB6C065AC}"/>
                    </a:ext>
                  </a:extLst>
                </p:cNvPr>
                <p:cNvPicPr/>
                <p:nvPr/>
              </p:nvPicPr>
              <p:blipFill>
                <a:blip r:embed="rId164"/>
                <a:stretch>
                  <a:fillRect/>
                </a:stretch>
              </p:blipFill>
              <p:spPr>
                <a:xfrm>
                  <a:off x="4188267" y="2623747"/>
                  <a:ext cx="101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7" name="Freihand 216">
                  <a:extLst>
                    <a:ext uri="{FF2B5EF4-FFF2-40B4-BE49-F238E27FC236}">
                      <a16:creationId xmlns:a16="http://schemas.microsoft.com/office/drawing/2014/main" id="{ECD24FB7-6355-48AD-9EB5-8B45BD9A5598}"/>
                    </a:ext>
                  </a:extLst>
                </p14:cNvPr>
                <p14:cNvContentPartPr/>
                <p14:nvPr/>
              </p14:nvContentPartPr>
              <p14:xfrm>
                <a:off x="4343067" y="2473987"/>
                <a:ext cx="161640" cy="205920"/>
              </p14:xfrm>
            </p:contentPart>
          </mc:Choice>
          <mc:Fallback>
            <p:pic>
              <p:nvPicPr>
                <p:cNvPr id="217" name="Freihand 216">
                  <a:extLst>
                    <a:ext uri="{FF2B5EF4-FFF2-40B4-BE49-F238E27FC236}">
                      <a16:creationId xmlns:a16="http://schemas.microsoft.com/office/drawing/2014/main" id="{ECD24FB7-6355-48AD-9EB5-8B45BD9A5598}"/>
                    </a:ext>
                  </a:extLst>
                </p:cNvPr>
                <p:cNvPicPr/>
                <p:nvPr/>
              </p:nvPicPr>
              <p:blipFill>
                <a:blip r:embed="rId166"/>
                <a:stretch>
                  <a:fillRect/>
                </a:stretch>
              </p:blipFill>
              <p:spPr>
                <a:xfrm>
                  <a:off x="4338747" y="2469667"/>
                  <a:ext cx="170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8" name="Freihand 217">
                  <a:extLst>
                    <a:ext uri="{FF2B5EF4-FFF2-40B4-BE49-F238E27FC236}">
                      <a16:creationId xmlns:a16="http://schemas.microsoft.com/office/drawing/2014/main" id="{4F7D3FD6-C2EB-474D-8464-5231615AF82F}"/>
                    </a:ext>
                  </a:extLst>
                </p14:cNvPr>
                <p14:cNvContentPartPr/>
                <p14:nvPr/>
              </p14:nvContentPartPr>
              <p14:xfrm>
                <a:off x="4585707" y="2569387"/>
                <a:ext cx="13320" cy="10440"/>
              </p14:xfrm>
            </p:contentPart>
          </mc:Choice>
          <mc:Fallback>
            <p:pic>
              <p:nvPicPr>
                <p:cNvPr id="218" name="Freihand 217">
                  <a:extLst>
                    <a:ext uri="{FF2B5EF4-FFF2-40B4-BE49-F238E27FC236}">
                      <a16:creationId xmlns:a16="http://schemas.microsoft.com/office/drawing/2014/main" id="{4F7D3FD6-C2EB-474D-8464-5231615AF82F}"/>
                    </a:ext>
                  </a:extLst>
                </p:cNvPr>
                <p:cNvPicPr/>
                <p:nvPr/>
              </p:nvPicPr>
              <p:blipFill>
                <a:blip r:embed="rId168"/>
                <a:stretch>
                  <a:fillRect/>
                </a:stretch>
              </p:blipFill>
              <p:spPr>
                <a:xfrm>
                  <a:off x="4581387" y="2565067"/>
                  <a:ext cx="21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9" name="Freihand 218">
                  <a:extLst>
                    <a:ext uri="{FF2B5EF4-FFF2-40B4-BE49-F238E27FC236}">
                      <a16:creationId xmlns:a16="http://schemas.microsoft.com/office/drawing/2014/main" id="{A219DA04-C77D-4864-A1C8-C2F4DC9604D0}"/>
                    </a:ext>
                  </a:extLst>
                </p14:cNvPr>
                <p14:cNvContentPartPr/>
                <p14:nvPr/>
              </p14:nvContentPartPr>
              <p14:xfrm>
                <a:off x="4687587" y="2521147"/>
                <a:ext cx="100440" cy="106560"/>
              </p14:xfrm>
            </p:contentPart>
          </mc:Choice>
          <mc:Fallback>
            <p:pic>
              <p:nvPicPr>
                <p:cNvPr id="219" name="Freihand 218">
                  <a:extLst>
                    <a:ext uri="{FF2B5EF4-FFF2-40B4-BE49-F238E27FC236}">
                      <a16:creationId xmlns:a16="http://schemas.microsoft.com/office/drawing/2014/main" id="{A219DA04-C77D-4864-A1C8-C2F4DC9604D0}"/>
                    </a:ext>
                  </a:extLst>
                </p:cNvPr>
                <p:cNvPicPr/>
                <p:nvPr/>
              </p:nvPicPr>
              <p:blipFill>
                <a:blip r:embed="rId170"/>
                <a:stretch>
                  <a:fillRect/>
                </a:stretch>
              </p:blipFill>
              <p:spPr>
                <a:xfrm>
                  <a:off x="4683267" y="2516827"/>
                  <a:ext cx="109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20" name="Freihand 219">
                  <a:extLst>
                    <a:ext uri="{FF2B5EF4-FFF2-40B4-BE49-F238E27FC236}">
                      <a16:creationId xmlns:a16="http://schemas.microsoft.com/office/drawing/2014/main" id="{5B47D000-C26F-4FAA-B5E5-491E314BA7A8}"/>
                    </a:ext>
                  </a:extLst>
                </p14:cNvPr>
                <p14:cNvContentPartPr/>
                <p14:nvPr/>
              </p14:nvContentPartPr>
              <p14:xfrm>
                <a:off x="4844907" y="2591347"/>
                <a:ext cx="64800" cy="107280"/>
              </p14:xfrm>
            </p:contentPart>
          </mc:Choice>
          <mc:Fallback>
            <p:pic>
              <p:nvPicPr>
                <p:cNvPr id="220" name="Freihand 219">
                  <a:extLst>
                    <a:ext uri="{FF2B5EF4-FFF2-40B4-BE49-F238E27FC236}">
                      <a16:creationId xmlns:a16="http://schemas.microsoft.com/office/drawing/2014/main" id="{5B47D000-C26F-4FAA-B5E5-491E314BA7A8}"/>
                    </a:ext>
                  </a:extLst>
                </p:cNvPr>
                <p:cNvPicPr/>
                <p:nvPr/>
              </p:nvPicPr>
              <p:blipFill>
                <a:blip r:embed="rId172"/>
                <a:stretch>
                  <a:fillRect/>
                </a:stretch>
              </p:blipFill>
              <p:spPr>
                <a:xfrm>
                  <a:off x="4840587" y="2587027"/>
                  <a:ext cx="73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22" name="Freihand 221">
                  <a:extLst>
                    <a:ext uri="{FF2B5EF4-FFF2-40B4-BE49-F238E27FC236}">
                      <a16:creationId xmlns:a16="http://schemas.microsoft.com/office/drawing/2014/main" id="{0093E611-CDEB-4958-BBA3-3C12F7DF1EC7}"/>
                    </a:ext>
                  </a:extLst>
                </p14:cNvPr>
                <p14:cNvContentPartPr/>
                <p14:nvPr/>
              </p14:nvContentPartPr>
              <p14:xfrm>
                <a:off x="5055507" y="2524027"/>
                <a:ext cx="11880" cy="99360"/>
              </p14:xfrm>
            </p:contentPart>
          </mc:Choice>
          <mc:Fallback>
            <p:pic>
              <p:nvPicPr>
                <p:cNvPr id="222" name="Freihand 221">
                  <a:extLst>
                    <a:ext uri="{FF2B5EF4-FFF2-40B4-BE49-F238E27FC236}">
                      <a16:creationId xmlns:a16="http://schemas.microsoft.com/office/drawing/2014/main" id="{0093E611-CDEB-4958-BBA3-3C12F7DF1EC7}"/>
                    </a:ext>
                  </a:extLst>
                </p:cNvPr>
                <p:cNvPicPr/>
                <p:nvPr/>
              </p:nvPicPr>
              <p:blipFill>
                <a:blip r:embed="rId174"/>
                <a:stretch>
                  <a:fillRect/>
                </a:stretch>
              </p:blipFill>
              <p:spPr>
                <a:xfrm>
                  <a:off x="5051187" y="2519707"/>
                  <a:ext cx="20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23" name="Freihand 222">
                  <a:extLst>
                    <a:ext uri="{FF2B5EF4-FFF2-40B4-BE49-F238E27FC236}">
                      <a16:creationId xmlns:a16="http://schemas.microsoft.com/office/drawing/2014/main" id="{18521318-5077-474A-BC57-D6F52603623C}"/>
                    </a:ext>
                  </a:extLst>
                </p14:cNvPr>
                <p14:cNvContentPartPr/>
                <p14:nvPr/>
              </p14:nvContentPartPr>
              <p14:xfrm>
                <a:off x="5012307" y="2560387"/>
                <a:ext cx="118440" cy="11520"/>
              </p14:xfrm>
            </p:contentPart>
          </mc:Choice>
          <mc:Fallback>
            <p:pic>
              <p:nvPicPr>
                <p:cNvPr id="223" name="Freihand 222">
                  <a:extLst>
                    <a:ext uri="{FF2B5EF4-FFF2-40B4-BE49-F238E27FC236}">
                      <a16:creationId xmlns:a16="http://schemas.microsoft.com/office/drawing/2014/main" id="{18521318-5077-474A-BC57-D6F52603623C}"/>
                    </a:ext>
                  </a:extLst>
                </p:cNvPr>
                <p:cNvPicPr/>
                <p:nvPr/>
              </p:nvPicPr>
              <p:blipFill>
                <a:blip r:embed="rId176"/>
                <a:stretch>
                  <a:fillRect/>
                </a:stretch>
              </p:blipFill>
              <p:spPr>
                <a:xfrm>
                  <a:off x="5007987" y="2556067"/>
                  <a:ext cx="127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24" name="Freihand 223">
                  <a:extLst>
                    <a:ext uri="{FF2B5EF4-FFF2-40B4-BE49-F238E27FC236}">
                      <a16:creationId xmlns:a16="http://schemas.microsoft.com/office/drawing/2014/main" id="{3E773F60-AA08-4F78-A431-86B21A84BD11}"/>
                    </a:ext>
                  </a:extLst>
                </p14:cNvPr>
                <p14:cNvContentPartPr/>
                <p14:nvPr/>
              </p14:nvContentPartPr>
              <p14:xfrm>
                <a:off x="5350347" y="2341867"/>
                <a:ext cx="107280" cy="117360"/>
              </p14:xfrm>
            </p:contentPart>
          </mc:Choice>
          <mc:Fallback>
            <p:pic>
              <p:nvPicPr>
                <p:cNvPr id="224" name="Freihand 223">
                  <a:extLst>
                    <a:ext uri="{FF2B5EF4-FFF2-40B4-BE49-F238E27FC236}">
                      <a16:creationId xmlns:a16="http://schemas.microsoft.com/office/drawing/2014/main" id="{3E773F60-AA08-4F78-A431-86B21A84BD11}"/>
                    </a:ext>
                  </a:extLst>
                </p:cNvPr>
                <p:cNvPicPr/>
                <p:nvPr/>
              </p:nvPicPr>
              <p:blipFill>
                <a:blip r:embed="rId178"/>
                <a:stretch>
                  <a:fillRect/>
                </a:stretch>
              </p:blipFill>
              <p:spPr>
                <a:xfrm>
                  <a:off x="5346027" y="2337547"/>
                  <a:ext cx="11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25" name="Freihand 224">
                  <a:extLst>
                    <a:ext uri="{FF2B5EF4-FFF2-40B4-BE49-F238E27FC236}">
                      <a16:creationId xmlns:a16="http://schemas.microsoft.com/office/drawing/2014/main" id="{F10F0519-799A-4D93-9A91-2C61714A1AE6}"/>
                    </a:ext>
                  </a:extLst>
                </p14:cNvPr>
                <p14:cNvContentPartPr/>
                <p14:nvPr/>
              </p14:nvContentPartPr>
              <p14:xfrm>
                <a:off x="5239107" y="2489107"/>
                <a:ext cx="437040" cy="50400"/>
              </p14:xfrm>
            </p:contentPart>
          </mc:Choice>
          <mc:Fallback>
            <p:pic>
              <p:nvPicPr>
                <p:cNvPr id="225" name="Freihand 224">
                  <a:extLst>
                    <a:ext uri="{FF2B5EF4-FFF2-40B4-BE49-F238E27FC236}">
                      <a16:creationId xmlns:a16="http://schemas.microsoft.com/office/drawing/2014/main" id="{F10F0519-799A-4D93-9A91-2C61714A1AE6}"/>
                    </a:ext>
                  </a:extLst>
                </p:cNvPr>
                <p:cNvPicPr/>
                <p:nvPr/>
              </p:nvPicPr>
              <p:blipFill>
                <a:blip r:embed="rId180"/>
                <a:stretch>
                  <a:fillRect/>
                </a:stretch>
              </p:blipFill>
              <p:spPr>
                <a:xfrm>
                  <a:off x="5234787" y="2484787"/>
                  <a:ext cx="445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26" name="Freihand 225">
                  <a:extLst>
                    <a:ext uri="{FF2B5EF4-FFF2-40B4-BE49-F238E27FC236}">
                      <a16:creationId xmlns:a16="http://schemas.microsoft.com/office/drawing/2014/main" id="{AC16994D-CEBE-4B2C-9959-48C97D81A9A5}"/>
                    </a:ext>
                  </a:extLst>
                </p14:cNvPr>
                <p14:cNvContentPartPr/>
                <p14:nvPr/>
              </p14:nvContentPartPr>
              <p14:xfrm>
                <a:off x="5277267" y="2611867"/>
                <a:ext cx="86040" cy="108360"/>
              </p14:xfrm>
            </p:contentPart>
          </mc:Choice>
          <mc:Fallback>
            <p:pic>
              <p:nvPicPr>
                <p:cNvPr id="226" name="Freihand 225">
                  <a:extLst>
                    <a:ext uri="{FF2B5EF4-FFF2-40B4-BE49-F238E27FC236}">
                      <a16:creationId xmlns:a16="http://schemas.microsoft.com/office/drawing/2014/main" id="{AC16994D-CEBE-4B2C-9959-48C97D81A9A5}"/>
                    </a:ext>
                  </a:extLst>
                </p:cNvPr>
                <p:cNvPicPr/>
                <p:nvPr/>
              </p:nvPicPr>
              <p:blipFill>
                <a:blip r:embed="rId182"/>
                <a:stretch>
                  <a:fillRect/>
                </a:stretch>
              </p:blipFill>
              <p:spPr>
                <a:xfrm>
                  <a:off x="5272947" y="2607547"/>
                  <a:ext cx="94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27" name="Freihand 226">
                  <a:extLst>
                    <a:ext uri="{FF2B5EF4-FFF2-40B4-BE49-F238E27FC236}">
                      <a16:creationId xmlns:a16="http://schemas.microsoft.com/office/drawing/2014/main" id="{914B5A59-6E95-4A0E-A465-57CA3B4D2A1E}"/>
                    </a:ext>
                  </a:extLst>
                </p14:cNvPr>
                <p14:cNvContentPartPr/>
                <p14:nvPr/>
              </p14:nvContentPartPr>
              <p14:xfrm>
                <a:off x="5416587" y="2615467"/>
                <a:ext cx="18720" cy="105840"/>
              </p14:xfrm>
            </p:contentPart>
          </mc:Choice>
          <mc:Fallback>
            <p:pic>
              <p:nvPicPr>
                <p:cNvPr id="227" name="Freihand 226">
                  <a:extLst>
                    <a:ext uri="{FF2B5EF4-FFF2-40B4-BE49-F238E27FC236}">
                      <a16:creationId xmlns:a16="http://schemas.microsoft.com/office/drawing/2014/main" id="{914B5A59-6E95-4A0E-A465-57CA3B4D2A1E}"/>
                    </a:ext>
                  </a:extLst>
                </p:cNvPr>
                <p:cNvPicPr/>
                <p:nvPr/>
              </p:nvPicPr>
              <p:blipFill>
                <a:blip r:embed="rId184"/>
                <a:stretch>
                  <a:fillRect/>
                </a:stretch>
              </p:blipFill>
              <p:spPr>
                <a:xfrm>
                  <a:off x="5412267" y="2611147"/>
                  <a:ext cx="27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8" name="Freihand 227">
                  <a:extLst>
                    <a:ext uri="{FF2B5EF4-FFF2-40B4-BE49-F238E27FC236}">
                      <a16:creationId xmlns:a16="http://schemas.microsoft.com/office/drawing/2014/main" id="{7EC66F18-677D-43D3-8C75-B68F0281F153}"/>
                    </a:ext>
                  </a:extLst>
                </p14:cNvPr>
                <p14:cNvContentPartPr/>
                <p14:nvPr/>
              </p14:nvContentPartPr>
              <p14:xfrm>
                <a:off x="5383467" y="2660467"/>
                <a:ext cx="104400" cy="19440"/>
              </p14:xfrm>
            </p:contentPart>
          </mc:Choice>
          <mc:Fallback>
            <p:pic>
              <p:nvPicPr>
                <p:cNvPr id="228" name="Freihand 227">
                  <a:extLst>
                    <a:ext uri="{FF2B5EF4-FFF2-40B4-BE49-F238E27FC236}">
                      <a16:creationId xmlns:a16="http://schemas.microsoft.com/office/drawing/2014/main" id="{7EC66F18-677D-43D3-8C75-B68F0281F153}"/>
                    </a:ext>
                  </a:extLst>
                </p:cNvPr>
                <p:cNvPicPr/>
                <p:nvPr/>
              </p:nvPicPr>
              <p:blipFill>
                <a:blip r:embed="rId186"/>
                <a:stretch>
                  <a:fillRect/>
                </a:stretch>
              </p:blipFill>
              <p:spPr>
                <a:xfrm>
                  <a:off x="5379147" y="2656147"/>
                  <a:ext cx="113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9" name="Freihand 228">
                  <a:extLst>
                    <a:ext uri="{FF2B5EF4-FFF2-40B4-BE49-F238E27FC236}">
                      <a16:creationId xmlns:a16="http://schemas.microsoft.com/office/drawing/2014/main" id="{19B4222A-5D21-4AB2-9E4D-D023AC362600}"/>
                    </a:ext>
                  </a:extLst>
                </p14:cNvPr>
                <p14:cNvContentPartPr/>
                <p14:nvPr/>
              </p14:nvContentPartPr>
              <p14:xfrm>
                <a:off x="5554827" y="2568307"/>
                <a:ext cx="41760" cy="141120"/>
              </p14:xfrm>
            </p:contentPart>
          </mc:Choice>
          <mc:Fallback>
            <p:pic>
              <p:nvPicPr>
                <p:cNvPr id="229" name="Freihand 228">
                  <a:extLst>
                    <a:ext uri="{FF2B5EF4-FFF2-40B4-BE49-F238E27FC236}">
                      <a16:creationId xmlns:a16="http://schemas.microsoft.com/office/drawing/2014/main" id="{19B4222A-5D21-4AB2-9E4D-D023AC362600}"/>
                    </a:ext>
                  </a:extLst>
                </p:cNvPr>
                <p:cNvPicPr/>
                <p:nvPr/>
              </p:nvPicPr>
              <p:blipFill>
                <a:blip r:embed="rId188"/>
                <a:stretch>
                  <a:fillRect/>
                </a:stretch>
              </p:blipFill>
              <p:spPr>
                <a:xfrm>
                  <a:off x="5550507" y="2563987"/>
                  <a:ext cx="50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30" name="Freihand 229">
                  <a:extLst>
                    <a:ext uri="{FF2B5EF4-FFF2-40B4-BE49-F238E27FC236}">
                      <a16:creationId xmlns:a16="http://schemas.microsoft.com/office/drawing/2014/main" id="{EEAA6934-B4E5-423D-AA77-FDDD915FB25D}"/>
                    </a:ext>
                  </a:extLst>
                </p14:cNvPr>
                <p14:cNvContentPartPr/>
                <p14:nvPr/>
              </p14:nvContentPartPr>
              <p14:xfrm>
                <a:off x="5780187" y="2463187"/>
                <a:ext cx="120240" cy="111960"/>
              </p14:xfrm>
            </p:contentPart>
          </mc:Choice>
          <mc:Fallback>
            <p:pic>
              <p:nvPicPr>
                <p:cNvPr id="230" name="Freihand 229">
                  <a:extLst>
                    <a:ext uri="{FF2B5EF4-FFF2-40B4-BE49-F238E27FC236}">
                      <a16:creationId xmlns:a16="http://schemas.microsoft.com/office/drawing/2014/main" id="{EEAA6934-B4E5-423D-AA77-FDDD915FB25D}"/>
                    </a:ext>
                  </a:extLst>
                </p:cNvPr>
                <p:cNvPicPr/>
                <p:nvPr/>
              </p:nvPicPr>
              <p:blipFill>
                <a:blip r:embed="rId190"/>
                <a:stretch>
                  <a:fillRect/>
                </a:stretch>
              </p:blipFill>
              <p:spPr>
                <a:xfrm>
                  <a:off x="5775867" y="2458867"/>
                  <a:ext cx="128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31" name="Freihand 230">
                  <a:extLst>
                    <a:ext uri="{FF2B5EF4-FFF2-40B4-BE49-F238E27FC236}">
                      <a16:creationId xmlns:a16="http://schemas.microsoft.com/office/drawing/2014/main" id="{D3D99C33-75FB-4EDF-9BE6-BA5E3D8E5800}"/>
                    </a:ext>
                  </a:extLst>
                </p14:cNvPr>
                <p14:cNvContentPartPr/>
                <p14:nvPr/>
              </p14:nvContentPartPr>
              <p14:xfrm>
                <a:off x="5944707" y="2545987"/>
                <a:ext cx="137520" cy="84960"/>
              </p14:xfrm>
            </p:contentPart>
          </mc:Choice>
          <mc:Fallback>
            <p:pic>
              <p:nvPicPr>
                <p:cNvPr id="231" name="Freihand 230">
                  <a:extLst>
                    <a:ext uri="{FF2B5EF4-FFF2-40B4-BE49-F238E27FC236}">
                      <a16:creationId xmlns:a16="http://schemas.microsoft.com/office/drawing/2014/main" id="{D3D99C33-75FB-4EDF-9BE6-BA5E3D8E5800}"/>
                    </a:ext>
                  </a:extLst>
                </p:cNvPr>
                <p:cNvPicPr/>
                <p:nvPr/>
              </p:nvPicPr>
              <p:blipFill>
                <a:blip r:embed="rId192"/>
                <a:stretch>
                  <a:fillRect/>
                </a:stretch>
              </p:blipFill>
              <p:spPr>
                <a:xfrm>
                  <a:off x="5940387" y="2541667"/>
                  <a:ext cx="146160" cy="93600"/>
                </a:xfrm>
                <a:prstGeom prst="rect">
                  <a:avLst/>
                </a:prstGeom>
              </p:spPr>
            </p:pic>
          </mc:Fallback>
        </mc:AlternateContent>
      </p:grpSp>
      <p:grpSp>
        <p:nvGrpSpPr>
          <p:cNvPr id="238" name="Gruppieren 237">
            <a:extLst>
              <a:ext uri="{FF2B5EF4-FFF2-40B4-BE49-F238E27FC236}">
                <a16:creationId xmlns:a16="http://schemas.microsoft.com/office/drawing/2014/main" id="{8213366D-B70E-4E76-9A3E-48165FF612DC}"/>
              </a:ext>
            </a:extLst>
          </p:cNvPr>
          <p:cNvGrpSpPr/>
          <p:nvPr/>
        </p:nvGrpSpPr>
        <p:grpSpPr>
          <a:xfrm>
            <a:off x="3301227" y="2557507"/>
            <a:ext cx="302400" cy="200880"/>
            <a:chOff x="3301227" y="2557507"/>
            <a:chExt cx="302400" cy="200880"/>
          </a:xfrm>
        </p:grpSpPr>
        <mc:AlternateContent xmlns:mc="http://schemas.openxmlformats.org/markup-compatibility/2006">
          <mc:Choice xmlns:p14="http://schemas.microsoft.com/office/powerpoint/2010/main" Requires="p14">
            <p:contentPart p14:bwMode="auto" r:id="rId193">
              <p14:nvContentPartPr>
                <p14:cNvPr id="233" name="Freihand 232">
                  <a:extLst>
                    <a:ext uri="{FF2B5EF4-FFF2-40B4-BE49-F238E27FC236}">
                      <a16:creationId xmlns:a16="http://schemas.microsoft.com/office/drawing/2014/main" id="{FC1ED3F7-D197-4A9A-94CF-6CD2FF27F1CB}"/>
                    </a:ext>
                  </a:extLst>
                </p14:cNvPr>
                <p14:cNvContentPartPr/>
                <p14:nvPr/>
              </p14:nvContentPartPr>
              <p14:xfrm>
                <a:off x="3301227" y="2572627"/>
                <a:ext cx="138240" cy="173520"/>
              </p14:xfrm>
            </p:contentPart>
          </mc:Choice>
          <mc:Fallback>
            <p:pic>
              <p:nvPicPr>
                <p:cNvPr id="233" name="Freihand 232">
                  <a:extLst>
                    <a:ext uri="{FF2B5EF4-FFF2-40B4-BE49-F238E27FC236}">
                      <a16:creationId xmlns:a16="http://schemas.microsoft.com/office/drawing/2014/main" id="{FC1ED3F7-D197-4A9A-94CF-6CD2FF27F1CB}"/>
                    </a:ext>
                  </a:extLst>
                </p:cNvPr>
                <p:cNvPicPr/>
                <p:nvPr/>
              </p:nvPicPr>
              <p:blipFill>
                <a:blip r:embed="rId194"/>
                <a:stretch>
                  <a:fillRect/>
                </a:stretch>
              </p:blipFill>
              <p:spPr>
                <a:xfrm>
                  <a:off x="3296907" y="2568307"/>
                  <a:ext cx="146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34" name="Freihand 233">
                  <a:extLst>
                    <a:ext uri="{FF2B5EF4-FFF2-40B4-BE49-F238E27FC236}">
                      <a16:creationId xmlns:a16="http://schemas.microsoft.com/office/drawing/2014/main" id="{8493715A-A37A-4738-B7AE-9FB05F5785A8}"/>
                    </a:ext>
                  </a:extLst>
                </p14:cNvPr>
                <p14:cNvContentPartPr/>
                <p14:nvPr/>
              </p14:nvContentPartPr>
              <p14:xfrm>
                <a:off x="3519027" y="2563267"/>
                <a:ext cx="5040" cy="153720"/>
              </p14:xfrm>
            </p:contentPart>
          </mc:Choice>
          <mc:Fallback>
            <p:pic>
              <p:nvPicPr>
                <p:cNvPr id="234" name="Freihand 233">
                  <a:extLst>
                    <a:ext uri="{FF2B5EF4-FFF2-40B4-BE49-F238E27FC236}">
                      <a16:creationId xmlns:a16="http://schemas.microsoft.com/office/drawing/2014/main" id="{8493715A-A37A-4738-B7AE-9FB05F5785A8}"/>
                    </a:ext>
                  </a:extLst>
                </p:cNvPr>
                <p:cNvPicPr/>
                <p:nvPr/>
              </p:nvPicPr>
              <p:blipFill>
                <a:blip r:embed="rId196"/>
                <a:stretch>
                  <a:fillRect/>
                </a:stretch>
              </p:blipFill>
              <p:spPr>
                <a:xfrm>
                  <a:off x="3514707" y="2558947"/>
                  <a:ext cx="13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5" name="Freihand 234">
                  <a:extLst>
                    <a:ext uri="{FF2B5EF4-FFF2-40B4-BE49-F238E27FC236}">
                      <a16:creationId xmlns:a16="http://schemas.microsoft.com/office/drawing/2014/main" id="{6E4A05D0-AC43-44F7-B89C-0B4FF83FED87}"/>
                    </a:ext>
                  </a:extLst>
                </p14:cNvPr>
                <p14:cNvContentPartPr/>
                <p14:nvPr/>
              </p14:nvContentPartPr>
              <p14:xfrm>
                <a:off x="3476547" y="2557507"/>
                <a:ext cx="127080" cy="200880"/>
              </p14:xfrm>
            </p:contentPart>
          </mc:Choice>
          <mc:Fallback>
            <p:pic>
              <p:nvPicPr>
                <p:cNvPr id="235" name="Freihand 234">
                  <a:extLst>
                    <a:ext uri="{FF2B5EF4-FFF2-40B4-BE49-F238E27FC236}">
                      <a16:creationId xmlns:a16="http://schemas.microsoft.com/office/drawing/2014/main" id="{6E4A05D0-AC43-44F7-B89C-0B4FF83FED87}"/>
                    </a:ext>
                  </a:extLst>
                </p:cNvPr>
                <p:cNvPicPr/>
                <p:nvPr/>
              </p:nvPicPr>
              <p:blipFill>
                <a:blip r:embed="rId198"/>
                <a:stretch>
                  <a:fillRect/>
                </a:stretch>
              </p:blipFill>
              <p:spPr>
                <a:xfrm>
                  <a:off x="3472227" y="2553187"/>
                  <a:ext cx="135720" cy="209520"/>
                </a:xfrm>
                <a:prstGeom prst="rect">
                  <a:avLst/>
                </a:prstGeom>
              </p:spPr>
            </p:pic>
          </mc:Fallback>
        </mc:AlternateContent>
      </p:grpSp>
      <p:grpSp>
        <p:nvGrpSpPr>
          <p:cNvPr id="244" name="Gruppieren 243">
            <a:extLst>
              <a:ext uri="{FF2B5EF4-FFF2-40B4-BE49-F238E27FC236}">
                <a16:creationId xmlns:a16="http://schemas.microsoft.com/office/drawing/2014/main" id="{25B04999-C954-4F4D-934C-AA4AFDAE2E17}"/>
              </a:ext>
            </a:extLst>
          </p:cNvPr>
          <p:cNvGrpSpPr/>
          <p:nvPr/>
        </p:nvGrpSpPr>
        <p:grpSpPr>
          <a:xfrm>
            <a:off x="3218787" y="672547"/>
            <a:ext cx="3738600" cy="1467360"/>
            <a:chOff x="3218787" y="672547"/>
            <a:chExt cx="3738600" cy="1467360"/>
          </a:xfrm>
        </p:grpSpPr>
        <mc:AlternateContent xmlns:mc="http://schemas.openxmlformats.org/markup-compatibility/2006">
          <mc:Choice xmlns:p14="http://schemas.microsoft.com/office/powerpoint/2010/main" Requires="p14">
            <p:contentPart p14:bwMode="auto" r:id="rId199">
              <p14:nvContentPartPr>
                <p14:cNvPr id="45" name="Freihand 44">
                  <a:extLst>
                    <a:ext uri="{FF2B5EF4-FFF2-40B4-BE49-F238E27FC236}">
                      <a16:creationId xmlns:a16="http://schemas.microsoft.com/office/drawing/2014/main" id="{A6FF90B7-C453-4D2A-804E-D6F880ECD1FE}"/>
                    </a:ext>
                  </a:extLst>
                </p14:cNvPr>
                <p14:cNvContentPartPr/>
                <p14:nvPr/>
              </p14:nvContentPartPr>
              <p14:xfrm>
                <a:off x="3313827" y="739507"/>
                <a:ext cx="102240" cy="100080"/>
              </p14:xfrm>
            </p:contentPart>
          </mc:Choice>
          <mc:Fallback>
            <p:pic>
              <p:nvPicPr>
                <p:cNvPr id="45" name="Freihand 44">
                  <a:extLst>
                    <a:ext uri="{FF2B5EF4-FFF2-40B4-BE49-F238E27FC236}">
                      <a16:creationId xmlns:a16="http://schemas.microsoft.com/office/drawing/2014/main" id="{A6FF90B7-C453-4D2A-804E-D6F880ECD1FE}"/>
                    </a:ext>
                  </a:extLst>
                </p:cNvPr>
                <p:cNvPicPr/>
                <p:nvPr/>
              </p:nvPicPr>
              <p:blipFill>
                <a:blip r:embed="rId200"/>
                <a:stretch>
                  <a:fillRect/>
                </a:stretch>
              </p:blipFill>
              <p:spPr>
                <a:xfrm>
                  <a:off x="3309507" y="735187"/>
                  <a:ext cx="11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6" name="Freihand 45">
                  <a:extLst>
                    <a:ext uri="{FF2B5EF4-FFF2-40B4-BE49-F238E27FC236}">
                      <a16:creationId xmlns:a16="http://schemas.microsoft.com/office/drawing/2014/main" id="{D91AEA68-EF7F-4A62-A47A-BAC0BF3DA6E6}"/>
                    </a:ext>
                  </a:extLst>
                </p14:cNvPr>
                <p14:cNvContentPartPr/>
                <p14:nvPr/>
              </p14:nvContentPartPr>
              <p14:xfrm>
                <a:off x="3453507" y="813667"/>
                <a:ext cx="92520" cy="81000"/>
              </p14:xfrm>
            </p:contentPart>
          </mc:Choice>
          <mc:Fallback>
            <p:pic>
              <p:nvPicPr>
                <p:cNvPr id="46" name="Freihand 45">
                  <a:extLst>
                    <a:ext uri="{FF2B5EF4-FFF2-40B4-BE49-F238E27FC236}">
                      <a16:creationId xmlns:a16="http://schemas.microsoft.com/office/drawing/2014/main" id="{D91AEA68-EF7F-4A62-A47A-BAC0BF3DA6E6}"/>
                    </a:ext>
                  </a:extLst>
                </p:cNvPr>
                <p:cNvPicPr/>
                <p:nvPr/>
              </p:nvPicPr>
              <p:blipFill>
                <a:blip r:embed="rId202"/>
                <a:stretch>
                  <a:fillRect/>
                </a:stretch>
              </p:blipFill>
              <p:spPr>
                <a:xfrm>
                  <a:off x="3449187" y="809347"/>
                  <a:ext cx="101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7" name="Freihand 46">
                  <a:extLst>
                    <a:ext uri="{FF2B5EF4-FFF2-40B4-BE49-F238E27FC236}">
                      <a16:creationId xmlns:a16="http://schemas.microsoft.com/office/drawing/2014/main" id="{467D569C-190D-4FD5-8BD6-F793BC7AFB24}"/>
                    </a:ext>
                  </a:extLst>
                </p14:cNvPr>
                <p14:cNvContentPartPr/>
                <p14:nvPr/>
              </p14:nvContentPartPr>
              <p14:xfrm>
                <a:off x="3671307" y="758947"/>
                <a:ext cx="16920" cy="69120"/>
              </p14:xfrm>
            </p:contentPart>
          </mc:Choice>
          <mc:Fallback>
            <p:pic>
              <p:nvPicPr>
                <p:cNvPr id="47" name="Freihand 46">
                  <a:extLst>
                    <a:ext uri="{FF2B5EF4-FFF2-40B4-BE49-F238E27FC236}">
                      <a16:creationId xmlns:a16="http://schemas.microsoft.com/office/drawing/2014/main" id="{467D569C-190D-4FD5-8BD6-F793BC7AFB24}"/>
                    </a:ext>
                  </a:extLst>
                </p:cNvPr>
                <p:cNvPicPr/>
                <p:nvPr/>
              </p:nvPicPr>
              <p:blipFill>
                <a:blip r:embed="rId204"/>
                <a:stretch>
                  <a:fillRect/>
                </a:stretch>
              </p:blipFill>
              <p:spPr>
                <a:xfrm>
                  <a:off x="3666987" y="754627"/>
                  <a:ext cx="25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0" name="Freihand 49">
                  <a:extLst>
                    <a:ext uri="{FF2B5EF4-FFF2-40B4-BE49-F238E27FC236}">
                      <a16:creationId xmlns:a16="http://schemas.microsoft.com/office/drawing/2014/main" id="{02D27A0E-DA7B-4BC8-A6B0-CE8B126C67D6}"/>
                    </a:ext>
                  </a:extLst>
                </p14:cNvPr>
                <p14:cNvContentPartPr/>
                <p14:nvPr/>
              </p14:nvContentPartPr>
              <p14:xfrm>
                <a:off x="3787587" y="672547"/>
                <a:ext cx="129960" cy="159840"/>
              </p14:xfrm>
            </p:contentPart>
          </mc:Choice>
          <mc:Fallback>
            <p:pic>
              <p:nvPicPr>
                <p:cNvPr id="50" name="Freihand 49">
                  <a:extLst>
                    <a:ext uri="{FF2B5EF4-FFF2-40B4-BE49-F238E27FC236}">
                      <a16:creationId xmlns:a16="http://schemas.microsoft.com/office/drawing/2014/main" id="{02D27A0E-DA7B-4BC8-A6B0-CE8B126C67D6}"/>
                    </a:ext>
                  </a:extLst>
                </p:cNvPr>
                <p:cNvPicPr/>
                <p:nvPr/>
              </p:nvPicPr>
              <p:blipFill>
                <a:blip r:embed="rId206"/>
                <a:stretch>
                  <a:fillRect/>
                </a:stretch>
              </p:blipFill>
              <p:spPr>
                <a:xfrm>
                  <a:off x="3783267" y="668227"/>
                  <a:ext cx="138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1" name="Freihand 50">
                  <a:extLst>
                    <a:ext uri="{FF2B5EF4-FFF2-40B4-BE49-F238E27FC236}">
                      <a16:creationId xmlns:a16="http://schemas.microsoft.com/office/drawing/2014/main" id="{73F72937-FEA2-43BB-9A9C-064477033934}"/>
                    </a:ext>
                  </a:extLst>
                </p14:cNvPr>
                <p14:cNvContentPartPr/>
                <p14:nvPr/>
              </p14:nvContentPartPr>
              <p14:xfrm>
                <a:off x="3867867" y="756427"/>
                <a:ext cx="38160" cy="69840"/>
              </p14:xfrm>
            </p:contentPart>
          </mc:Choice>
          <mc:Fallback>
            <p:pic>
              <p:nvPicPr>
                <p:cNvPr id="51" name="Freihand 50">
                  <a:extLst>
                    <a:ext uri="{FF2B5EF4-FFF2-40B4-BE49-F238E27FC236}">
                      <a16:creationId xmlns:a16="http://schemas.microsoft.com/office/drawing/2014/main" id="{73F72937-FEA2-43BB-9A9C-064477033934}"/>
                    </a:ext>
                  </a:extLst>
                </p:cNvPr>
                <p:cNvPicPr/>
                <p:nvPr/>
              </p:nvPicPr>
              <p:blipFill>
                <a:blip r:embed="rId208"/>
                <a:stretch>
                  <a:fillRect/>
                </a:stretch>
              </p:blipFill>
              <p:spPr>
                <a:xfrm>
                  <a:off x="3863547" y="752107"/>
                  <a:ext cx="46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2" name="Freihand 51">
                  <a:extLst>
                    <a:ext uri="{FF2B5EF4-FFF2-40B4-BE49-F238E27FC236}">
                      <a16:creationId xmlns:a16="http://schemas.microsoft.com/office/drawing/2014/main" id="{5A784E88-20B6-4773-9467-1C745F7C4128}"/>
                    </a:ext>
                  </a:extLst>
                </p14:cNvPr>
                <p14:cNvContentPartPr/>
                <p14:nvPr/>
              </p14:nvContentPartPr>
              <p14:xfrm>
                <a:off x="3951027" y="766507"/>
                <a:ext cx="133920" cy="65520"/>
              </p14:xfrm>
            </p:contentPart>
          </mc:Choice>
          <mc:Fallback>
            <p:pic>
              <p:nvPicPr>
                <p:cNvPr id="52" name="Freihand 51">
                  <a:extLst>
                    <a:ext uri="{FF2B5EF4-FFF2-40B4-BE49-F238E27FC236}">
                      <a16:creationId xmlns:a16="http://schemas.microsoft.com/office/drawing/2014/main" id="{5A784E88-20B6-4773-9467-1C745F7C4128}"/>
                    </a:ext>
                  </a:extLst>
                </p:cNvPr>
                <p:cNvPicPr/>
                <p:nvPr/>
              </p:nvPicPr>
              <p:blipFill>
                <a:blip r:embed="rId210"/>
                <a:stretch>
                  <a:fillRect/>
                </a:stretch>
              </p:blipFill>
              <p:spPr>
                <a:xfrm>
                  <a:off x="3946707" y="762187"/>
                  <a:ext cx="142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3" name="Freihand 52">
                  <a:extLst>
                    <a:ext uri="{FF2B5EF4-FFF2-40B4-BE49-F238E27FC236}">
                      <a16:creationId xmlns:a16="http://schemas.microsoft.com/office/drawing/2014/main" id="{2C7C7DD8-C06C-4A62-8FCD-70444A4B4990}"/>
                    </a:ext>
                  </a:extLst>
                </p14:cNvPr>
                <p14:cNvContentPartPr/>
                <p14:nvPr/>
              </p14:nvContentPartPr>
              <p14:xfrm>
                <a:off x="4105827" y="743107"/>
                <a:ext cx="68760" cy="117360"/>
              </p14:xfrm>
            </p:contentPart>
          </mc:Choice>
          <mc:Fallback>
            <p:pic>
              <p:nvPicPr>
                <p:cNvPr id="53" name="Freihand 52">
                  <a:extLst>
                    <a:ext uri="{FF2B5EF4-FFF2-40B4-BE49-F238E27FC236}">
                      <a16:creationId xmlns:a16="http://schemas.microsoft.com/office/drawing/2014/main" id="{2C7C7DD8-C06C-4A62-8FCD-70444A4B4990}"/>
                    </a:ext>
                  </a:extLst>
                </p:cNvPr>
                <p:cNvPicPr/>
                <p:nvPr/>
              </p:nvPicPr>
              <p:blipFill>
                <a:blip r:embed="rId212"/>
                <a:stretch>
                  <a:fillRect/>
                </a:stretch>
              </p:blipFill>
              <p:spPr>
                <a:xfrm>
                  <a:off x="4101507" y="738787"/>
                  <a:ext cx="77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4" name="Freihand 53">
                  <a:extLst>
                    <a:ext uri="{FF2B5EF4-FFF2-40B4-BE49-F238E27FC236}">
                      <a16:creationId xmlns:a16="http://schemas.microsoft.com/office/drawing/2014/main" id="{2E1F8C9A-D478-4FCA-A7BC-A6C2BDC12293}"/>
                    </a:ext>
                  </a:extLst>
                </p14:cNvPr>
                <p14:cNvContentPartPr/>
                <p14:nvPr/>
              </p14:nvContentPartPr>
              <p14:xfrm>
                <a:off x="4223547" y="764347"/>
                <a:ext cx="375840" cy="79200"/>
              </p14:xfrm>
            </p:contentPart>
          </mc:Choice>
          <mc:Fallback>
            <p:pic>
              <p:nvPicPr>
                <p:cNvPr id="54" name="Freihand 53">
                  <a:extLst>
                    <a:ext uri="{FF2B5EF4-FFF2-40B4-BE49-F238E27FC236}">
                      <a16:creationId xmlns:a16="http://schemas.microsoft.com/office/drawing/2014/main" id="{2E1F8C9A-D478-4FCA-A7BC-A6C2BDC12293}"/>
                    </a:ext>
                  </a:extLst>
                </p:cNvPr>
                <p:cNvPicPr/>
                <p:nvPr/>
              </p:nvPicPr>
              <p:blipFill>
                <a:blip r:embed="rId214"/>
                <a:stretch>
                  <a:fillRect/>
                </a:stretch>
              </p:blipFill>
              <p:spPr>
                <a:xfrm>
                  <a:off x="4219227" y="760027"/>
                  <a:ext cx="384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5" name="Freihand 54">
                  <a:extLst>
                    <a:ext uri="{FF2B5EF4-FFF2-40B4-BE49-F238E27FC236}">
                      <a16:creationId xmlns:a16="http://schemas.microsoft.com/office/drawing/2014/main" id="{86CDBDD9-5164-4604-B551-90FEB50C8B14}"/>
                    </a:ext>
                  </a:extLst>
                </p14:cNvPr>
                <p14:cNvContentPartPr/>
                <p14:nvPr/>
              </p14:nvContentPartPr>
              <p14:xfrm>
                <a:off x="4787307" y="747787"/>
                <a:ext cx="205920" cy="54720"/>
              </p14:xfrm>
            </p:contentPart>
          </mc:Choice>
          <mc:Fallback>
            <p:pic>
              <p:nvPicPr>
                <p:cNvPr id="55" name="Freihand 54">
                  <a:extLst>
                    <a:ext uri="{FF2B5EF4-FFF2-40B4-BE49-F238E27FC236}">
                      <a16:creationId xmlns:a16="http://schemas.microsoft.com/office/drawing/2014/main" id="{86CDBDD9-5164-4604-B551-90FEB50C8B14}"/>
                    </a:ext>
                  </a:extLst>
                </p:cNvPr>
                <p:cNvPicPr/>
                <p:nvPr/>
              </p:nvPicPr>
              <p:blipFill>
                <a:blip r:embed="rId216"/>
                <a:stretch>
                  <a:fillRect/>
                </a:stretch>
              </p:blipFill>
              <p:spPr>
                <a:xfrm>
                  <a:off x="4782987" y="743467"/>
                  <a:ext cx="214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6" name="Freihand 55">
                  <a:extLst>
                    <a:ext uri="{FF2B5EF4-FFF2-40B4-BE49-F238E27FC236}">
                      <a16:creationId xmlns:a16="http://schemas.microsoft.com/office/drawing/2014/main" id="{3F265340-861C-4B96-BB48-5211C7F6DD88}"/>
                    </a:ext>
                  </a:extLst>
                </p14:cNvPr>
                <p14:cNvContentPartPr/>
                <p14:nvPr/>
              </p14:nvContentPartPr>
              <p14:xfrm>
                <a:off x="5022027" y="740227"/>
                <a:ext cx="154800" cy="48960"/>
              </p14:xfrm>
            </p:contentPart>
          </mc:Choice>
          <mc:Fallback>
            <p:pic>
              <p:nvPicPr>
                <p:cNvPr id="56" name="Freihand 55">
                  <a:extLst>
                    <a:ext uri="{FF2B5EF4-FFF2-40B4-BE49-F238E27FC236}">
                      <a16:creationId xmlns:a16="http://schemas.microsoft.com/office/drawing/2014/main" id="{3F265340-861C-4B96-BB48-5211C7F6DD88}"/>
                    </a:ext>
                  </a:extLst>
                </p:cNvPr>
                <p:cNvPicPr/>
                <p:nvPr/>
              </p:nvPicPr>
              <p:blipFill>
                <a:blip r:embed="rId218"/>
                <a:stretch>
                  <a:fillRect/>
                </a:stretch>
              </p:blipFill>
              <p:spPr>
                <a:xfrm>
                  <a:off x="5017707" y="735907"/>
                  <a:ext cx="163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7" name="Freihand 56">
                  <a:extLst>
                    <a:ext uri="{FF2B5EF4-FFF2-40B4-BE49-F238E27FC236}">
                      <a16:creationId xmlns:a16="http://schemas.microsoft.com/office/drawing/2014/main" id="{BAB4AAA6-0C5B-42B2-BD19-89C51FC53798}"/>
                    </a:ext>
                  </a:extLst>
                </p14:cNvPr>
                <p14:cNvContentPartPr/>
                <p14:nvPr/>
              </p14:nvContentPartPr>
              <p14:xfrm>
                <a:off x="5132547" y="713947"/>
                <a:ext cx="324360" cy="154800"/>
              </p14:xfrm>
            </p:contentPart>
          </mc:Choice>
          <mc:Fallback>
            <p:pic>
              <p:nvPicPr>
                <p:cNvPr id="57" name="Freihand 56">
                  <a:extLst>
                    <a:ext uri="{FF2B5EF4-FFF2-40B4-BE49-F238E27FC236}">
                      <a16:creationId xmlns:a16="http://schemas.microsoft.com/office/drawing/2014/main" id="{BAB4AAA6-0C5B-42B2-BD19-89C51FC53798}"/>
                    </a:ext>
                  </a:extLst>
                </p:cNvPr>
                <p:cNvPicPr/>
                <p:nvPr/>
              </p:nvPicPr>
              <p:blipFill>
                <a:blip r:embed="rId220"/>
                <a:stretch>
                  <a:fillRect/>
                </a:stretch>
              </p:blipFill>
              <p:spPr>
                <a:xfrm>
                  <a:off x="5128227" y="709627"/>
                  <a:ext cx="333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1" name="Freihand 60">
                  <a:extLst>
                    <a:ext uri="{FF2B5EF4-FFF2-40B4-BE49-F238E27FC236}">
                      <a16:creationId xmlns:a16="http://schemas.microsoft.com/office/drawing/2014/main" id="{B0F00EDF-0BA8-456D-88F9-C145B96FD183}"/>
                    </a:ext>
                  </a:extLst>
                </p14:cNvPr>
                <p14:cNvContentPartPr/>
                <p14:nvPr/>
              </p14:nvContentPartPr>
              <p14:xfrm>
                <a:off x="3218787" y="1009507"/>
                <a:ext cx="217080" cy="140040"/>
              </p14:xfrm>
            </p:contentPart>
          </mc:Choice>
          <mc:Fallback>
            <p:pic>
              <p:nvPicPr>
                <p:cNvPr id="61" name="Freihand 60">
                  <a:extLst>
                    <a:ext uri="{FF2B5EF4-FFF2-40B4-BE49-F238E27FC236}">
                      <a16:creationId xmlns:a16="http://schemas.microsoft.com/office/drawing/2014/main" id="{B0F00EDF-0BA8-456D-88F9-C145B96FD183}"/>
                    </a:ext>
                  </a:extLst>
                </p:cNvPr>
                <p:cNvPicPr/>
                <p:nvPr/>
              </p:nvPicPr>
              <p:blipFill>
                <a:blip r:embed="rId222"/>
                <a:stretch>
                  <a:fillRect/>
                </a:stretch>
              </p:blipFill>
              <p:spPr>
                <a:xfrm>
                  <a:off x="3214467" y="1005187"/>
                  <a:ext cx="225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2" name="Freihand 61">
                  <a:extLst>
                    <a:ext uri="{FF2B5EF4-FFF2-40B4-BE49-F238E27FC236}">
                      <a16:creationId xmlns:a16="http://schemas.microsoft.com/office/drawing/2014/main" id="{13B4B2BA-E8EB-4060-A275-C8FE7438A18F}"/>
                    </a:ext>
                  </a:extLst>
                </p14:cNvPr>
                <p14:cNvContentPartPr/>
                <p14:nvPr/>
              </p14:nvContentPartPr>
              <p14:xfrm>
                <a:off x="3584907" y="1031107"/>
                <a:ext cx="2160" cy="29520"/>
              </p14:xfrm>
            </p:contentPart>
          </mc:Choice>
          <mc:Fallback>
            <p:pic>
              <p:nvPicPr>
                <p:cNvPr id="62" name="Freihand 61">
                  <a:extLst>
                    <a:ext uri="{FF2B5EF4-FFF2-40B4-BE49-F238E27FC236}">
                      <a16:creationId xmlns:a16="http://schemas.microsoft.com/office/drawing/2014/main" id="{13B4B2BA-E8EB-4060-A275-C8FE7438A18F}"/>
                    </a:ext>
                  </a:extLst>
                </p:cNvPr>
                <p:cNvPicPr/>
                <p:nvPr/>
              </p:nvPicPr>
              <p:blipFill>
                <a:blip r:embed="rId224"/>
                <a:stretch>
                  <a:fillRect/>
                </a:stretch>
              </p:blipFill>
              <p:spPr>
                <a:xfrm>
                  <a:off x="3580587" y="1026787"/>
                  <a:ext cx="10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3" name="Freihand 62">
                  <a:extLst>
                    <a:ext uri="{FF2B5EF4-FFF2-40B4-BE49-F238E27FC236}">
                      <a16:creationId xmlns:a16="http://schemas.microsoft.com/office/drawing/2014/main" id="{EFD8514E-0F54-44DE-BBDA-45F3FB2AC805}"/>
                    </a:ext>
                  </a:extLst>
                </p14:cNvPr>
                <p14:cNvContentPartPr/>
                <p14:nvPr/>
              </p14:nvContentPartPr>
              <p14:xfrm>
                <a:off x="3579147" y="1110667"/>
                <a:ext cx="9720" cy="8640"/>
              </p14:xfrm>
            </p:contentPart>
          </mc:Choice>
          <mc:Fallback>
            <p:pic>
              <p:nvPicPr>
                <p:cNvPr id="63" name="Freihand 62">
                  <a:extLst>
                    <a:ext uri="{FF2B5EF4-FFF2-40B4-BE49-F238E27FC236}">
                      <a16:creationId xmlns:a16="http://schemas.microsoft.com/office/drawing/2014/main" id="{EFD8514E-0F54-44DE-BBDA-45F3FB2AC805}"/>
                    </a:ext>
                  </a:extLst>
                </p:cNvPr>
                <p:cNvPicPr/>
                <p:nvPr/>
              </p:nvPicPr>
              <p:blipFill>
                <a:blip r:embed="rId226"/>
                <a:stretch>
                  <a:fillRect/>
                </a:stretch>
              </p:blipFill>
              <p:spPr>
                <a:xfrm>
                  <a:off x="3574827" y="1106347"/>
                  <a:ext cx="18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4" name="Freihand 63">
                  <a:extLst>
                    <a:ext uri="{FF2B5EF4-FFF2-40B4-BE49-F238E27FC236}">
                      <a16:creationId xmlns:a16="http://schemas.microsoft.com/office/drawing/2014/main" id="{858F06D9-944B-4EF1-8DF1-F1AA6355D723}"/>
                    </a:ext>
                  </a:extLst>
                </p14:cNvPr>
                <p14:cNvContentPartPr/>
                <p14:nvPr/>
              </p14:nvContentPartPr>
              <p14:xfrm>
                <a:off x="3740427" y="994387"/>
                <a:ext cx="95400" cy="130680"/>
              </p14:xfrm>
            </p:contentPart>
          </mc:Choice>
          <mc:Fallback>
            <p:pic>
              <p:nvPicPr>
                <p:cNvPr id="64" name="Freihand 63">
                  <a:extLst>
                    <a:ext uri="{FF2B5EF4-FFF2-40B4-BE49-F238E27FC236}">
                      <a16:creationId xmlns:a16="http://schemas.microsoft.com/office/drawing/2014/main" id="{858F06D9-944B-4EF1-8DF1-F1AA6355D723}"/>
                    </a:ext>
                  </a:extLst>
                </p:cNvPr>
                <p:cNvPicPr/>
                <p:nvPr/>
              </p:nvPicPr>
              <p:blipFill>
                <a:blip r:embed="rId228"/>
                <a:stretch>
                  <a:fillRect/>
                </a:stretch>
              </p:blipFill>
              <p:spPr>
                <a:xfrm>
                  <a:off x="3736107" y="990067"/>
                  <a:ext cx="104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5" name="Freihand 64">
                  <a:extLst>
                    <a:ext uri="{FF2B5EF4-FFF2-40B4-BE49-F238E27FC236}">
                      <a16:creationId xmlns:a16="http://schemas.microsoft.com/office/drawing/2014/main" id="{4DE7D32D-1F22-4B66-948D-84049C0621BE}"/>
                    </a:ext>
                  </a:extLst>
                </p14:cNvPr>
                <p14:cNvContentPartPr/>
                <p14:nvPr/>
              </p14:nvContentPartPr>
              <p14:xfrm>
                <a:off x="3828987" y="1001227"/>
                <a:ext cx="137880" cy="93240"/>
              </p14:xfrm>
            </p:contentPart>
          </mc:Choice>
          <mc:Fallback>
            <p:pic>
              <p:nvPicPr>
                <p:cNvPr id="65" name="Freihand 64">
                  <a:extLst>
                    <a:ext uri="{FF2B5EF4-FFF2-40B4-BE49-F238E27FC236}">
                      <a16:creationId xmlns:a16="http://schemas.microsoft.com/office/drawing/2014/main" id="{4DE7D32D-1F22-4B66-948D-84049C0621BE}"/>
                    </a:ext>
                  </a:extLst>
                </p:cNvPr>
                <p:cNvPicPr/>
                <p:nvPr/>
              </p:nvPicPr>
              <p:blipFill>
                <a:blip r:embed="rId230"/>
                <a:stretch>
                  <a:fillRect/>
                </a:stretch>
              </p:blipFill>
              <p:spPr>
                <a:xfrm>
                  <a:off x="3824667" y="996907"/>
                  <a:ext cx="146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6" name="Freihand 65">
                  <a:extLst>
                    <a:ext uri="{FF2B5EF4-FFF2-40B4-BE49-F238E27FC236}">
                      <a16:creationId xmlns:a16="http://schemas.microsoft.com/office/drawing/2014/main" id="{CD6D80EA-8441-47E3-A760-8BD8F960C339}"/>
                    </a:ext>
                  </a:extLst>
                </p14:cNvPr>
                <p14:cNvContentPartPr/>
                <p14:nvPr/>
              </p14:nvContentPartPr>
              <p14:xfrm>
                <a:off x="3963267" y="949027"/>
                <a:ext cx="106560" cy="141120"/>
              </p14:xfrm>
            </p:contentPart>
          </mc:Choice>
          <mc:Fallback>
            <p:pic>
              <p:nvPicPr>
                <p:cNvPr id="66" name="Freihand 65">
                  <a:extLst>
                    <a:ext uri="{FF2B5EF4-FFF2-40B4-BE49-F238E27FC236}">
                      <a16:creationId xmlns:a16="http://schemas.microsoft.com/office/drawing/2014/main" id="{CD6D80EA-8441-47E3-A760-8BD8F960C339}"/>
                    </a:ext>
                  </a:extLst>
                </p:cNvPr>
                <p:cNvPicPr/>
                <p:nvPr/>
              </p:nvPicPr>
              <p:blipFill>
                <a:blip r:embed="rId232"/>
                <a:stretch>
                  <a:fillRect/>
                </a:stretch>
              </p:blipFill>
              <p:spPr>
                <a:xfrm>
                  <a:off x="3958947" y="944707"/>
                  <a:ext cx="115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7" name="Freihand 66">
                  <a:extLst>
                    <a:ext uri="{FF2B5EF4-FFF2-40B4-BE49-F238E27FC236}">
                      <a16:creationId xmlns:a16="http://schemas.microsoft.com/office/drawing/2014/main" id="{F7908A5B-F932-4DD4-8606-CEBAD93AFECB}"/>
                    </a:ext>
                  </a:extLst>
                </p14:cNvPr>
                <p14:cNvContentPartPr/>
                <p14:nvPr/>
              </p14:nvContentPartPr>
              <p14:xfrm>
                <a:off x="4084587" y="1016707"/>
                <a:ext cx="199080" cy="64080"/>
              </p14:xfrm>
            </p:contentPart>
          </mc:Choice>
          <mc:Fallback>
            <p:pic>
              <p:nvPicPr>
                <p:cNvPr id="67" name="Freihand 66">
                  <a:extLst>
                    <a:ext uri="{FF2B5EF4-FFF2-40B4-BE49-F238E27FC236}">
                      <a16:creationId xmlns:a16="http://schemas.microsoft.com/office/drawing/2014/main" id="{F7908A5B-F932-4DD4-8606-CEBAD93AFECB}"/>
                    </a:ext>
                  </a:extLst>
                </p:cNvPr>
                <p:cNvPicPr/>
                <p:nvPr/>
              </p:nvPicPr>
              <p:blipFill>
                <a:blip r:embed="rId234"/>
                <a:stretch>
                  <a:fillRect/>
                </a:stretch>
              </p:blipFill>
              <p:spPr>
                <a:xfrm>
                  <a:off x="4080267" y="1012387"/>
                  <a:ext cx="207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8" name="Freihand 67">
                  <a:extLst>
                    <a:ext uri="{FF2B5EF4-FFF2-40B4-BE49-F238E27FC236}">
                      <a16:creationId xmlns:a16="http://schemas.microsoft.com/office/drawing/2014/main" id="{1F08F491-C010-427C-BF27-0C483C2F8AC1}"/>
                    </a:ext>
                  </a:extLst>
                </p14:cNvPr>
                <p14:cNvContentPartPr/>
                <p14:nvPr/>
              </p14:nvContentPartPr>
              <p14:xfrm>
                <a:off x="4281147" y="975667"/>
                <a:ext cx="179640" cy="111240"/>
              </p14:xfrm>
            </p:contentPart>
          </mc:Choice>
          <mc:Fallback>
            <p:pic>
              <p:nvPicPr>
                <p:cNvPr id="68" name="Freihand 67">
                  <a:extLst>
                    <a:ext uri="{FF2B5EF4-FFF2-40B4-BE49-F238E27FC236}">
                      <a16:creationId xmlns:a16="http://schemas.microsoft.com/office/drawing/2014/main" id="{1F08F491-C010-427C-BF27-0C483C2F8AC1}"/>
                    </a:ext>
                  </a:extLst>
                </p:cNvPr>
                <p:cNvPicPr/>
                <p:nvPr/>
              </p:nvPicPr>
              <p:blipFill>
                <a:blip r:embed="rId236"/>
                <a:stretch>
                  <a:fillRect/>
                </a:stretch>
              </p:blipFill>
              <p:spPr>
                <a:xfrm>
                  <a:off x="4276827" y="971347"/>
                  <a:ext cx="188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9" name="Freihand 68">
                  <a:extLst>
                    <a:ext uri="{FF2B5EF4-FFF2-40B4-BE49-F238E27FC236}">
                      <a16:creationId xmlns:a16="http://schemas.microsoft.com/office/drawing/2014/main" id="{114866CF-B6A8-4B0E-9953-623CCF0A988C}"/>
                    </a:ext>
                  </a:extLst>
                </p14:cNvPr>
                <p14:cNvContentPartPr/>
                <p14:nvPr/>
              </p14:nvContentPartPr>
              <p14:xfrm>
                <a:off x="4525947" y="1025347"/>
                <a:ext cx="99720" cy="63360"/>
              </p14:xfrm>
            </p:contentPart>
          </mc:Choice>
          <mc:Fallback>
            <p:pic>
              <p:nvPicPr>
                <p:cNvPr id="69" name="Freihand 68">
                  <a:extLst>
                    <a:ext uri="{FF2B5EF4-FFF2-40B4-BE49-F238E27FC236}">
                      <a16:creationId xmlns:a16="http://schemas.microsoft.com/office/drawing/2014/main" id="{114866CF-B6A8-4B0E-9953-623CCF0A988C}"/>
                    </a:ext>
                  </a:extLst>
                </p:cNvPr>
                <p:cNvPicPr/>
                <p:nvPr/>
              </p:nvPicPr>
              <p:blipFill>
                <a:blip r:embed="rId238"/>
                <a:stretch>
                  <a:fillRect/>
                </a:stretch>
              </p:blipFill>
              <p:spPr>
                <a:xfrm>
                  <a:off x="4521627" y="1021027"/>
                  <a:ext cx="108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70" name="Freihand 69">
                  <a:extLst>
                    <a:ext uri="{FF2B5EF4-FFF2-40B4-BE49-F238E27FC236}">
                      <a16:creationId xmlns:a16="http://schemas.microsoft.com/office/drawing/2014/main" id="{F7826B4C-5E62-4DA5-903F-CAC068F14509}"/>
                    </a:ext>
                  </a:extLst>
                </p14:cNvPr>
                <p14:cNvContentPartPr/>
                <p14:nvPr/>
              </p14:nvContentPartPr>
              <p14:xfrm>
                <a:off x="4644027" y="997267"/>
                <a:ext cx="111960" cy="81000"/>
              </p14:xfrm>
            </p:contentPart>
          </mc:Choice>
          <mc:Fallback>
            <p:pic>
              <p:nvPicPr>
                <p:cNvPr id="70" name="Freihand 69">
                  <a:extLst>
                    <a:ext uri="{FF2B5EF4-FFF2-40B4-BE49-F238E27FC236}">
                      <a16:creationId xmlns:a16="http://schemas.microsoft.com/office/drawing/2014/main" id="{F7826B4C-5E62-4DA5-903F-CAC068F14509}"/>
                    </a:ext>
                  </a:extLst>
                </p:cNvPr>
                <p:cNvPicPr/>
                <p:nvPr/>
              </p:nvPicPr>
              <p:blipFill>
                <a:blip r:embed="rId240"/>
                <a:stretch>
                  <a:fillRect/>
                </a:stretch>
              </p:blipFill>
              <p:spPr>
                <a:xfrm>
                  <a:off x="4639707" y="992947"/>
                  <a:ext cx="120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1" name="Freihand 70">
                  <a:extLst>
                    <a:ext uri="{FF2B5EF4-FFF2-40B4-BE49-F238E27FC236}">
                      <a16:creationId xmlns:a16="http://schemas.microsoft.com/office/drawing/2014/main" id="{BD32A82B-21C1-48A9-80C1-5B52A00FC8EC}"/>
                    </a:ext>
                  </a:extLst>
                </p14:cNvPr>
                <p14:cNvContentPartPr/>
                <p14:nvPr/>
              </p14:nvContentPartPr>
              <p14:xfrm>
                <a:off x="4771107" y="993667"/>
                <a:ext cx="67680" cy="75960"/>
              </p14:xfrm>
            </p:contentPart>
          </mc:Choice>
          <mc:Fallback>
            <p:pic>
              <p:nvPicPr>
                <p:cNvPr id="71" name="Freihand 70">
                  <a:extLst>
                    <a:ext uri="{FF2B5EF4-FFF2-40B4-BE49-F238E27FC236}">
                      <a16:creationId xmlns:a16="http://schemas.microsoft.com/office/drawing/2014/main" id="{BD32A82B-21C1-48A9-80C1-5B52A00FC8EC}"/>
                    </a:ext>
                  </a:extLst>
                </p:cNvPr>
                <p:cNvPicPr/>
                <p:nvPr/>
              </p:nvPicPr>
              <p:blipFill>
                <a:blip r:embed="rId242"/>
                <a:stretch>
                  <a:fillRect/>
                </a:stretch>
              </p:blipFill>
              <p:spPr>
                <a:xfrm>
                  <a:off x="4766787" y="989347"/>
                  <a:ext cx="76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72" name="Freihand 71">
                  <a:extLst>
                    <a:ext uri="{FF2B5EF4-FFF2-40B4-BE49-F238E27FC236}">
                      <a16:creationId xmlns:a16="http://schemas.microsoft.com/office/drawing/2014/main" id="{BD9B69DA-AF84-49D4-9F4A-81DAA6B1ECB4}"/>
                    </a:ext>
                  </a:extLst>
                </p14:cNvPr>
                <p14:cNvContentPartPr/>
                <p14:nvPr/>
              </p14:nvContentPartPr>
              <p14:xfrm>
                <a:off x="5074947" y="956947"/>
                <a:ext cx="16920" cy="101880"/>
              </p14:xfrm>
            </p:contentPart>
          </mc:Choice>
          <mc:Fallback>
            <p:pic>
              <p:nvPicPr>
                <p:cNvPr id="72" name="Freihand 71">
                  <a:extLst>
                    <a:ext uri="{FF2B5EF4-FFF2-40B4-BE49-F238E27FC236}">
                      <a16:creationId xmlns:a16="http://schemas.microsoft.com/office/drawing/2014/main" id="{BD9B69DA-AF84-49D4-9F4A-81DAA6B1ECB4}"/>
                    </a:ext>
                  </a:extLst>
                </p:cNvPr>
                <p:cNvPicPr/>
                <p:nvPr/>
              </p:nvPicPr>
              <p:blipFill>
                <a:blip r:embed="rId244"/>
                <a:stretch>
                  <a:fillRect/>
                </a:stretch>
              </p:blipFill>
              <p:spPr>
                <a:xfrm>
                  <a:off x="5070627" y="952627"/>
                  <a:ext cx="25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73" name="Freihand 72">
                  <a:extLst>
                    <a:ext uri="{FF2B5EF4-FFF2-40B4-BE49-F238E27FC236}">
                      <a16:creationId xmlns:a16="http://schemas.microsoft.com/office/drawing/2014/main" id="{1BB22A5C-89EF-4164-842A-DADE9AE5F8AC}"/>
                    </a:ext>
                  </a:extLst>
                </p14:cNvPr>
                <p14:cNvContentPartPr/>
                <p14:nvPr/>
              </p14:nvContentPartPr>
              <p14:xfrm>
                <a:off x="5035347" y="924187"/>
                <a:ext cx="281880" cy="149040"/>
              </p14:xfrm>
            </p:contentPart>
          </mc:Choice>
          <mc:Fallback>
            <p:pic>
              <p:nvPicPr>
                <p:cNvPr id="73" name="Freihand 72">
                  <a:extLst>
                    <a:ext uri="{FF2B5EF4-FFF2-40B4-BE49-F238E27FC236}">
                      <a16:creationId xmlns:a16="http://schemas.microsoft.com/office/drawing/2014/main" id="{1BB22A5C-89EF-4164-842A-DADE9AE5F8AC}"/>
                    </a:ext>
                  </a:extLst>
                </p:cNvPr>
                <p:cNvPicPr/>
                <p:nvPr/>
              </p:nvPicPr>
              <p:blipFill>
                <a:blip r:embed="rId246"/>
                <a:stretch>
                  <a:fillRect/>
                </a:stretch>
              </p:blipFill>
              <p:spPr>
                <a:xfrm>
                  <a:off x="5031027" y="919867"/>
                  <a:ext cx="290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74" name="Freihand 73">
                  <a:extLst>
                    <a:ext uri="{FF2B5EF4-FFF2-40B4-BE49-F238E27FC236}">
                      <a16:creationId xmlns:a16="http://schemas.microsoft.com/office/drawing/2014/main" id="{2ABCEF4C-6DE6-42D0-8F7C-77214D103BF0}"/>
                    </a:ext>
                  </a:extLst>
                </p14:cNvPr>
                <p14:cNvContentPartPr/>
                <p14:nvPr/>
              </p14:nvContentPartPr>
              <p14:xfrm>
                <a:off x="5354667" y="911227"/>
                <a:ext cx="123480" cy="124920"/>
              </p14:xfrm>
            </p:contentPart>
          </mc:Choice>
          <mc:Fallback>
            <p:pic>
              <p:nvPicPr>
                <p:cNvPr id="74" name="Freihand 73">
                  <a:extLst>
                    <a:ext uri="{FF2B5EF4-FFF2-40B4-BE49-F238E27FC236}">
                      <a16:creationId xmlns:a16="http://schemas.microsoft.com/office/drawing/2014/main" id="{2ABCEF4C-6DE6-42D0-8F7C-77214D103BF0}"/>
                    </a:ext>
                  </a:extLst>
                </p:cNvPr>
                <p:cNvPicPr/>
                <p:nvPr/>
              </p:nvPicPr>
              <p:blipFill>
                <a:blip r:embed="rId248"/>
                <a:stretch>
                  <a:fillRect/>
                </a:stretch>
              </p:blipFill>
              <p:spPr>
                <a:xfrm>
                  <a:off x="5350347" y="906907"/>
                  <a:ext cx="132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75" name="Freihand 74">
                  <a:extLst>
                    <a:ext uri="{FF2B5EF4-FFF2-40B4-BE49-F238E27FC236}">
                      <a16:creationId xmlns:a16="http://schemas.microsoft.com/office/drawing/2014/main" id="{61F9EDEB-EB62-4DFA-8BEB-92FB07624459}"/>
                    </a:ext>
                  </a:extLst>
                </p14:cNvPr>
                <p14:cNvContentPartPr/>
                <p14:nvPr/>
              </p14:nvContentPartPr>
              <p14:xfrm>
                <a:off x="5444307" y="876307"/>
                <a:ext cx="285120" cy="256680"/>
              </p14:xfrm>
            </p:contentPart>
          </mc:Choice>
          <mc:Fallback>
            <p:pic>
              <p:nvPicPr>
                <p:cNvPr id="75" name="Freihand 74">
                  <a:extLst>
                    <a:ext uri="{FF2B5EF4-FFF2-40B4-BE49-F238E27FC236}">
                      <a16:creationId xmlns:a16="http://schemas.microsoft.com/office/drawing/2014/main" id="{61F9EDEB-EB62-4DFA-8BEB-92FB07624459}"/>
                    </a:ext>
                  </a:extLst>
                </p:cNvPr>
                <p:cNvPicPr/>
                <p:nvPr/>
              </p:nvPicPr>
              <p:blipFill>
                <a:blip r:embed="rId250"/>
                <a:stretch>
                  <a:fillRect/>
                </a:stretch>
              </p:blipFill>
              <p:spPr>
                <a:xfrm>
                  <a:off x="5439987" y="871987"/>
                  <a:ext cx="293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76" name="Freihand 75">
                  <a:extLst>
                    <a:ext uri="{FF2B5EF4-FFF2-40B4-BE49-F238E27FC236}">
                      <a16:creationId xmlns:a16="http://schemas.microsoft.com/office/drawing/2014/main" id="{D3E9ABFC-EA9C-48CD-9EAD-7052D098236B}"/>
                    </a:ext>
                  </a:extLst>
                </p14:cNvPr>
                <p14:cNvContentPartPr/>
                <p14:nvPr/>
              </p14:nvContentPartPr>
              <p14:xfrm>
                <a:off x="5812587" y="868027"/>
                <a:ext cx="114480" cy="144000"/>
              </p14:xfrm>
            </p:contentPart>
          </mc:Choice>
          <mc:Fallback>
            <p:pic>
              <p:nvPicPr>
                <p:cNvPr id="76" name="Freihand 75">
                  <a:extLst>
                    <a:ext uri="{FF2B5EF4-FFF2-40B4-BE49-F238E27FC236}">
                      <a16:creationId xmlns:a16="http://schemas.microsoft.com/office/drawing/2014/main" id="{D3E9ABFC-EA9C-48CD-9EAD-7052D098236B}"/>
                    </a:ext>
                  </a:extLst>
                </p:cNvPr>
                <p:cNvPicPr/>
                <p:nvPr/>
              </p:nvPicPr>
              <p:blipFill>
                <a:blip r:embed="rId252"/>
                <a:stretch>
                  <a:fillRect/>
                </a:stretch>
              </p:blipFill>
              <p:spPr>
                <a:xfrm>
                  <a:off x="5808267" y="863707"/>
                  <a:ext cx="123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77" name="Freihand 76">
                  <a:extLst>
                    <a:ext uri="{FF2B5EF4-FFF2-40B4-BE49-F238E27FC236}">
                      <a16:creationId xmlns:a16="http://schemas.microsoft.com/office/drawing/2014/main" id="{27302B48-6F2D-4F21-8B90-E25E1638BBE5}"/>
                    </a:ext>
                  </a:extLst>
                </p14:cNvPr>
                <p14:cNvContentPartPr/>
                <p14:nvPr/>
              </p14:nvContentPartPr>
              <p14:xfrm>
                <a:off x="5940027" y="904387"/>
                <a:ext cx="240840" cy="104760"/>
              </p14:xfrm>
            </p:contentPart>
          </mc:Choice>
          <mc:Fallback>
            <p:pic>
              <p:nvPicPr>
                <p:cNvPr id="77" name="Freihand 76">
                  <a:extLst>
                    <a:ext uri="{FF2B5EF4-FFF2-40B4-BE49-F238E27FC236}">
                      <a16:creationId xmlns:a16="http://schemas.microsoft.com/office/drawing/2014/main" id="{27302B48-6F2D-4F21-8B90-E25E1638BBE5}"/>
                    </a:ext>
                  </a:extLst>
                </p:cNvPr>
                <p:cNvPicPr/>
                <p:nvPr/>
              </p:nvPicPr>
              <p:blipFill>
                <a:blip r:embed="rId254"/>
                <a:stretch>
                  <a:fillRect/>
                </a:stretch>
              </p:blipFill>
              <p:spPr>
                <a:xfrm>
                  <a:off x="5935707" y="900067"/>
                  <a:ext cx="249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78" name="Freihand 77">
                  <a:extLst>
                    <a:ext uri="{FF2B5EF4-FFF2-40B4-BE49-F238E27FC236}">
                      <a16:creationId xmlns:a16="http://schemas.microsoft.com/office/drawing/2014/main" id="{AB2CA803-DAFA-47B0-A9D9-601F7FD3E35F}"/>
                    </a:ext>
                  </a:extLst>
                </p14:cNvPr>
                <p14:cNvContentPartPr/>
                <p14:nvPr/>
              </p14:nvContentPartPr>
              <p14:xfrm>
                <a:off x="6174747" y="809707"/>
                <a:ext cx="198360" cy="196920"/>
              </p14:xfrm>
            </p:contentPart>
          </mc:Choice>
          <mc:Fallback>
            <p:pic>
              <p:nvPicPr>
                <p:cNvPr id="78" name="Freihand 77">
                  <a:extLst>
                    <a:ext uri="{FF2B5EF4-FFF2-40B4-BE49-F238E27FC236}">
                      <a16:creationId xmlns:a16="http://schemas.microsoft.com/office/drawing/2014/main" id="{AB2CA803-DAFA-47B0-A9D9-601F7FD3E35F}"/>
                    </a:ext>
                  </a:extLst>
                </p:cNvPr>
                <p:cNvPicPr/>
                <p:nvPr/>
              </p:nvPicPr>
              <p:blipFill>
                <a:blip r:embed="rId256"/>
                <a:stretch>
                  <a:fillRect/>
                </a:stretch>
              </p:blipFill>
              <p:spPr>
                <a:xfrm>
                  <a:off x="6170427" y="805387"/>
                  <a:ext cx="207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5" name="Freihand 114">
                  <a:extLst>
                    <a:ext uri="{FF2B5EF4-FFF2-40B4-BE49-F238E27FC236}">
                      <a16:creationId xmlns:a16="http://schemas.microsoft.com/office/drawing/2014/main" id="{C8A86100-2EB0-4E22-9602-3F176DDB03E7}"/>
                    </a:ext>
                  </a:extLst>
                </p14:cNvPr>
                <p14:cNvContentPartPr/>
                <p14:nvPr/>
              </p14:nvContentPartPr>
              <p14:xfrm>
                <a:off x="3317427" y="1242787"/>
                <a:ext cx="98640" cy="146880"/>
              </p14:xfrm>
            </p:contentPart>
          </mc:Choice>
          <mc:Fallback>
            <p:pic>
              <p:nvPicPr>
                <p:cNvPr id="115" name="Freihand 114">
                  <a:extLst>
                    <a:ext uri="{FF2B5EF4-FFF2-40B4-BE49-F238E27FC236}">
                      <a16:creationId xmlns:a16="http://schemas.microsoft.com/office/drawing/2014/main" id="{C8A86100-2EB0-4E22-9602-3F176DDB03E7}"/>
                    </a:ext>
                  </a:extLst>
                </p:cNvPr>
                <p:cNvPicPr/>
                <p:nvPr/>
              </p:nvPicPr>
              <p:blipFill>
                <a:blip r:embed="rId258"/>
                <a:stretch>
                  <a:fillRect/>
                </a:stretch>
              </p:blipFill>
              <p:spPr>
                <a:xfrm>
                  <a:off x="3313107" y="1238467"/>
                  <a:ext cx="107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6" name="Freihand 115">
                  <a:extLst>
                    <a:ext uri="{FF2B5EF4-FFF2-40B4-BE49-F238E27FC236}">
                      <a16:creationId xmlns:a16="http://schemas.microsoft.com/office/drawing/2014/main" id="{2EFFE978-80D0-4B70-B25E-FF2978558868}"/>
                    </a:ext>
                  </a:extLst>
                </p14:cNvPr>
                <p14:cNvContentPartPr/>
                <p14:nvPr/>
              </p14:nvContentPartPr>
              <p14:xfrm>
                <a:off x="3601107" y="1279147"/>
                <a:ext cx="25560" cy="89280"/>
              </p14:xfrm>
            </p:contentPart>
          </mc:Choice>
          <mc:Fallback>
            <p:pic>
              <p:nvPicPr>
                <p:cNvPr id="116" name="Freihand 115">
                  <a:extLst>
                    <a:ext uri="{FF2B5EF4-FFF2-40B4-BE49-F238E27FC236}">
                      <a16:creationId xmlns:a16="http://schemas.microsoft.com/office/drawing/2014/main" id="{2EFFE978-80D0-4B70-B25E-FF2978558868}"/>
                    </a:ext>
                  </a:extLst>
                </p:cNvPr>
                <p:cNvPicPr/>
                <p:nvPr/>
              </p:nvPicPr>
              <p:blipFill>
                <a:blip r:embed="rId260"/>
                <a:stretch>
                  <a:fillRect/>
                </a:stretch>
              </p:blipFill>
              <p:spPr>
                <a:xfrm>
                  <a:off x="3596787" y="1274827"/>
                  <a:ext cx="34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7" name="Freihand 116">
                  <a:extLst>
                    <a:ext uri="{FF2B5EF4-FFF2-40B4-BE49-F238E27FC236}">
                      <a16:creationId xmlns:a16="http://schemas.microsoft.com/office/drawing/2014/main" id="{85B15F28-FD62-40FF-8DCA-78D6EA86E9DB}"/>
                    </a:ext>
                  </a:extLst>
                </p14:cNvPr>
                <p14:cNvContentPartPr/>
                <p14:nvPr/>
              </p14:nvContentPartPr>
              <p14:xfrm>
                <a:off x="3773187" y="1210027"/>
                <a:ext cx="117360" cy="164160"/>
              </p14:xfrm>
            </p:contentPart>
          </mc:Choice>
          <mc:Fallback>
            <p:pic>
              <p:nvPicPr>
                <p:cNvPr id="117" name="Freihand 116">
                  <a:extLst>
                    <a:ext uri="{FF2B5EF4-FFF2-40B4-BE49-F238E27FC236}">
                      <a16:creationId xmlns:a16="http://schemas.microsoft.com/office/drawing/2014/main" id="{85B15F28-FD62-40FF-8DCA-78D6EA86E9DB}"/>
                    </a:ext>
                  </a:extLst>
                </p:cNvPr>
                <p:cNvPicPr/>
                <p:nvPr/>
              </p:nvPicPr>
              <p:blipFill>
                <a:blip r:embed="rId262"/>
                <a:stretch>
                  <a:fillRect/>
                </a:stretch>
              </p:blipFill>
              <p:spPr>
                <a:xfrm>
                  <a:off x="3768867" y="1205707"/>
                  <a:ext cx="126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8" name="Freihand 117">
                  <a:extLst>
                    <a:ext uri="{FF2B5EF4-FFF2-40B4-BE49-F238E27FC236}">
                      <a16:creationId xmlns:a16="http://schemas.microsoft.com/office/drawing/2014/main" id="{AE553E53-709C-4033-BEC3-A317EBA60290}"/>
                    </a:ext>
                  </a:extLst>
                </p14:cNvPr>
                <p14:cNvContentPartPr/>
                <p14:nvPr/>
              </p14:nvContentPartPr>
              <p14:xfrm>
                <a:off x="3909267" y="1275547"/>
                <a:ext cx="82440" cy="204480"/>
              </p14:xfrm>
            </p:contentPart>
          </mc:Choice>
          <mc:Fallback>
            <p:pic>
              <p:nvPicPr>
                <p:cNvPr id="118" name="Freihand 117">
                  <a:extLst>
                    <a:ext uri="{FF2B5EF4-FFF2-40B4-BE49-F238E27FC236}">
                      <a16:creationId xmlns:a16="http://schemas.microsoft.com/office/drawing/2014/main" id="{AE553E53-709C-4033-BEC3-A317EBA60290}"/>
                    </a:ext>
                  </a:extLst>
                </p:cNvPr>
                <p:cNvPicPr/>
                <p:nvPr/>
              </p:nvPicPr>
              <p:blipFill>
                <a:blip r:embed="rId264"/>
                <a:stretch>
                  <a:fillRect/>
                </a:stretch>
              </p:blipFill>
              <p:spPr>
                <a:xfrm>
                  <a:off x="3904947" y="1271227"/>
                  <a:ext cx="91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9" name="Freihand 118">
                  <a:extLst>
                    <a:ext uri="{FF2B5EF4-FFF2-40B4-BE49-F238E27FC236}">
                      <a16:creationId xmlns:a16="http://schemas.microsoft.com/office/drawing/2014/main" id="{33C654F8-5FB2-4D9A-A439-50FA0BB7F76F}"/>
                    </a:ext>
                  </a:extLst>
                </p14:cNvPr>
                <p14:cNvContentPartPr/>
                <p14:nvPr/>
              </p14:nvContentPartPr>
              <p14:xfrm>
                <a:off x="4020147" y="1256827"/>
                <a:ext cx="396000" cy="65520"/>
              </p14:xfrm>
            </p:contentPart>
          </mc:Choice>
          <mc:Fallback>
            <p:pic>
              <p:nvPicPr>
                <p:cNvPr id="119" name="Freihand 118">
                  <a:extLst>
                    <a:ext uri="{FF2B5EF4-FFF2-40B4-BE49-F238E27FC236}">
                      <a16:creationId xmlns:a16="http://schemas.microsoft.com/office/drawing/2014/main" id="{33C654F8-5FB2-4D9A-A439-50FA0BB7F76F}"/>
                    </a:ext>
                  </a:extLst>
                </p:cNvPr>
                <p:cNvPicPr/>
                <p:nvPr/>
              </p:nvPicPr>
              <p:blipFill>
                <a:blip r:embed="rId266"/>
                <a:stretch>
                  <a:fillRect/>
                </a:stretch>
              </p:blipFill>
              <p:spPr>
                <a:xfrm>
                  <a:off x="4015827" y="1252507"/>
                  <a:ext cx="404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1" name="Freihand 140">
                  <a:extLst>
                    <a:ext uri="{FF2B5EF4-FFF2-40B4-BE49-F238E27FC236}">
                      <a16:creationId xmlns:a16="http://schemas.microsoft.com/office/drawing/2014/main" id="{58BEAC35-F84F-47AE-BB39-FCC0331AD0C5}"/>
                    </a:ext>
                  </a:extLst>
                </p14:cNvPr>
                <p14:cNvContentPartPr/>
                <p14:nvPr/>
              </p14:nvContentPartPr>
              <p14:xfrm>
                <a:off x="4899987" y="1244947"/>
                <a:ext cx="83880" cy="79560"/>
              </p14:xfrm>
            </p:contentPart>
          </mc:Choice>
          <mc:Fallback>
            <p:pic>
              <p:nvPicPr>
                <p:cNvPr id="141" name="Freihand 140">
                  <a:extLst>
                    <a:ext uri="{FF2B5EF4-FFF2-40B4-BE49-F238E27FC236}">
                      <a16:creationId xmlns:a16="http://schemas.microsoft.com/office/drawing/2014/main" id="{58BEAC35-F84F-47AE-BB39-FCC0331AD0C5}"/>
                    </a:ext>
                  </a:extLst>
                </p:cNvPr>
                <p:cNvPicPr/>
                <p:nvPr/>
              </p:nvPicPr>
              <p:blipFill>
                <a:blip r:embed="rId268"/>
                <a:stretch>
                  <a:fillRect/>
                </a:stretch>
              </p:blipFill>
              <p:spPr>
                <a:xfrm>
                  <a:off x="4895667" y="1240627"/>
                  <a:ext cx="9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2" name="Freihand 141">
                  <a:extLst>
                    <a:ext uri="{FF2B5EF4-FFF2-40B4-BE49-F238E27FC236}">
                      <a16:creationId xmlns:a16="http://schemas.microsoft.com/office/drawing/2014/main" id="{6FBF861E-4B7E-49E0-A876-CF578878DF10}"/>
                    </a:ext>
                  </a:extLst>
                </p14:cNvPr>
                <p14:cNvContentPartPr/>
                <p14:nvPr/>
              </p14:nvContentPartPr>
              <p14:xfrm>
                <a:off x="4952547" y="1173667"/>
                <a:ext cx="130320" cy="55440"/>
              </p14:xfrm>
            </p:contentPart>
          </mc:Choice>
          <mc:Fallback>
            <p:pic>
              <p:nvPicPr>
                <p:cNvPr id="142" name="Freihand 141">
                  <a:extLst>
                    <a:ext uri="{FF2B5EF4-FFF2-40B4-BE49-F238E27FC236}">
                      <a16:creationId xmlns:a16="http://schemas.microsoft.com/office/drawing/2014/main" id="{6FBF861E-4B7E-49E0-A876-CF578878DF10}"/>
                    </a:ext>
                  </a:extLst>
                </p:cNvPr>
                <p:cNvPicPr/>
                <p:nvPr/>
              </p:nvPicPr>
              <p:blipFill>
                <a:blip r:embed="rId270"/>
                <a:stretch>
                  <a:fillRect/>
                </a:stretch>
              </p:blipFill>
              <p:spPr>
                <a:xfrm>
                  <a:off x="4948227" y="1169347"/>
                  <a:ext cx="138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3" name="Freihand 142">
                  <a:extLst>
                    <a:ext uri="{FF2B5EF4-FFF2-40B4-BE49-F238E27FC236}">
                      <a16:creationId xmlns:a16="http://schemas.microsoft.com/office/drawing/2014/main" id="{C95B9DBF-0204-4E41-B527-6E250D9E61B3}"/>
                    </a:ext>
                  </a:extLst>
                </p14:cNvPr>
                <p14:cNvContentPartPr/>
                <p14:nvPr/>
              </p14:nvContentPartPr>
              <p14:xfrm>
                <a:off x="5067387" y="1283467"/>
                <a:ext cx="20880" cy="18360"/>
              </p14:xfrm>
            </p:contentPart>
          </mc:Choice>
          <mc:Fallback>
            <p:pic>
              <p:nvPicPr>
                <p:cNvPr id="143" name="Freihand 142">
                  <a:extLst>
                    <a:ext uri="{FF2B5EF4-FFF2-40B4-BE49-F238E27FC236}">
                      <a16:creationId xmlns:a16="http://schemas.microsoft.com/office/drawing/2014/main" id="{C95B9DBF-0204-4E41-B527-6E250D9E61B3}"/>
                    </a:ext>
                  </a:extLst>
                </p:cNvPr>
                <p:cNvPicPr/>
                <p:nvPr/>
              </p:nvPicPr>
              <p:blipFill>
                <a:blip r:embed="rId272"/>
                <a:stretch>
                  <a:fillRect/>
                </a:stretch>
              </p:blipFill>
              <p:spPr>
                <a:xfrm>
                  <a:off x="5063067" y="1279147"/>
                  <a:ext cx="29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4" name="Freihand 143">
                  <a:extLst>
                    <a:ext uri="{FF2B5EF4-FFF2-40B4-BE49-F238E27FC236}">
                      <a16:creationId xmlns:a16="http://schemas.microsoft.com/office/drawing/2014/main" id="{46318F74-5ACE-48F8-810E-AB63B1A45EAD}"/>
                    </a:ext>
                  </a:extLst>
                </p14:cNvPr>
                <p14:cNvContentPartPr/>
                <p14:nvPr/>
              </p14:nvContentPartPr>
              <p14:xfrm>
                <a:off x="5197707" y="1120027"/>
                <a:ext cx="160920" cy="171720"/>
              </p14:xfrm>
            </p:contentPart>
          </mc:Choice>
          <mc:Fallback>
            <p:pic>
              <p:nvPicPr>
                <p:cNvPr id="144" name="Freihand 143">
                  <a:extLst>
                    <a:ext uri="{FF2B5EF4-FFF2-40B4-BE49-F238E27FC236}">
                      <a16:creationId xmlns:a16="http://schemas.microsoft.com/office/drawing/2014/main" id="{46318F74-5ACE-48F8-810E-AB63B1A45EAD}"/>
                    </a:ext>
                  </a:extLst>
                </p:cNvPr>
                <p:cNvPicPr/>
                <p:nvPr/>
              </p:nvPicPr>
              <p:blipFill>
                <a:blip r:embed="rId274"/>
                <a:stretch>
                  <a:fillRect/>
                </a:stretch>
              </p:blipFill>
              <p:spPr>
                <a:xfrm>
                  <a:off x="5193387" y="1115707"/>
                  <a:ext cx="169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5" name="Freihand 144">
                  <a:extLst>
                    <a:ext uri="{FF2B5EF4-FFF2-40B4-BE49-F238E27FC236}">
                      <a16:creationId xmlns:a16="http://schemas.microsoft.com/office/drawing/2014/main" id="{96211088-C7C4-4381-8A16-22B9353576B0}"/>
                    </a:ext>
                  </a:extLst>
                </p14:cNvPr>
                <p14:cNvContentPartPr/>
                <p14:nvPr/>
              </p14:nvContentPartPr>
              <p14:xfrm>
                <a:off x="5283747" y="1227667"/>
                <a:ext cx="72360" cy="41400"/>
              </p14:xfrm>
            </p:contentPart>
          </mc:Choice>
          <mc:Fallback>
            <p:pic>
              <p:nvPicPr>
                <p:cNvPr id="145" name="Freihand 144">
                  <a:extLst>
                    <a:ext uri="{FF2B5EF4-FFF2-40B4-BE49-F238E27FC236}">
                      <a16:creationId xmlns:a16="http://schemas.microsoft.com/office/drawing/2014/main" id="{96211088-C7C4-4381-8A16-22B9353576B0}"/>
                    </a:ext>
                  </a:extLst>
                </p:cNvPr>
                <p:cNvPicPr/>
                <p:nvPr/>
              </p:nvPicPr>
              <p:blipFill>
                <a:blip r:embed="rId276"/>
                <a:stretch>
                  <a:fillRect/>
                </a:stretch>
              </p:blipFill>
              <p:spPr>
                <a:xfrm>
                  <a:off x="5279427" y="1223347"/>
                  <a:ext cx="81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6" name="Freihand 145">
                  <a:extLst>
                    <a:ext uri="{FF2B5EF4-FFF2-40B4-BE49-F238E27FC236}">
                      <a16:creationId xmlns:a16="http://schemas.microsoft.com/office/drawing/2014/main" id="{23EB3B66-2086-4370-8D9C-E1DA0BD47042}"/>
                    </a:ext>
                  </a:extLst>
                </p14:cNvPr>
                <p14:cNvContentPartPr/>
                <p14:nvPr/>
              </p14:nvContentPartPr>
              <p14:xfrm>
                <a:off x="5360067" y="1202827"/>
                <a:ext cx="108720" cy="76320"/>
              </p14:xfrm>
            </p:contentPart>
          </mc:Choice>
          <mc:Fallback>
            <p:pic>
              <p:nvPicPr>
                <p:cNvPr id="146" name="Freihand 145">
                  <a:extLst>
                    <a:ext uri="{FF2B5EF4-FFF2-40B4-BE49-F238E27FC236}">
                      <a16:creationId xmlns:a16="http://schemas.microsoft.com/office/drawing/2014/main" id="{23EB3B66-2086-4370-8D9C-E1DA0BD47042}"/>
                    </a:ext>
                  </a:extLst>
                </p:cNvPr>
                <p:cNvPicPr/>
                <p:nvPr/>
              </p:nvPicPr>
              <p:blipFill>
                <a:blip r:embed="rId278"/>
                <a:stretch>
                  <a:fillRect/>
                </a:stretch>
              </p:blipFill>
              <p:spPr>
                <a:xfrm>
                  <a:off x="5355747" y="1198507"/>
                  <a:ext cx="117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7" name="Freihand 146">
                  <a:extLst>
                    <a:ext uri="{FF2B5EF4-FFF2-40B4-BE49-F238E27FC236}">
                      <a16:creationId xmlns:a16="http://schemas.microsoft.com/office/drawing/2014/main" id="{F588AC58-A92B-4574-9178-8D0EE48A5799}"/>
                    </a:ext>
                  </a:extLst>
                </p14:cNvPr>
                <p14:cNvContentPartPr/>
                <p14:nvPr/>
              </p14:nvContentPartPr>
              <p14:xfrm>
                <a:off x="5464827" y="1185547"/>
                <a:ext cx="113400" cy="234720"/>
              </p14:xfrm>
            </p:contentPart>
          </mc:Choice>
          <mc:Fallback>
            <p:pic>
              <p:nvPicPr>
                <p:cNvPr id="147" name="Freihand 146">
                  <a:extLst>
                    <a:ext uri="{FF2B5EF4-FFF2-40B4-BE49-F238E27FC236}">
                      <a16:creationId xmlns:a16="http://schemas.microsoft.com/office/drawing/2014/main" id="{F588AC58-A92B-4574-9178-8D0EE48A5799}"/>
                    </a:ext>
                  </a:extLst>
                </p:cNvPr>
                <p:cNvPicPr/>
                <p:nvPr/>
              </p:nvPicPr>
              <p:blipFill>
                <a:blip r:embed="rId280"/>
                <a:stretch>
                  <a:fillRect/>
                </a:stretch>
              </p:blipFill>
              <p:spPr>
                <a:xfrm>
                  <a:off x="5460507" y="1181227"/>
                  <a:ext cx="122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8" name="Freihand 147">
                  <a:extLst>
                    <a:ext uri="{FF2B5EF4-FFF2-40B4-BE49-F238E27FC236}">
                      <a16:creationId xmlns:a16="http://schemas.microsoft.com/office/drawing/2014/main" id="{0BCD34E1-8504-41D9-B182-CFFEDC77143B}"/>
                    </a:ext>
                  </a:extLst>
                </p14:cNvPr>
                <p14:cNvContentPartPr/>
                <p14:nvPr/>
              </p14:nvContentPartPr>
              <p14:xfrm>
                <a:off x="5614947" y="1201747"/>
                <a:ext cx="22320" cy="78480"/>
              </p14:xfrm>
            </p:contentPart>
          </mc:Choice>
          <mc:Fallback>
            <p:pic>
              <p:nvPicPr>
                <p:cNvPr id="148" name="Freihand 147">
                  <a:extLst>
                    <a:ext uri="{FF2B5EF4-FFF2-40B4-BE49-F238E27FC236}">
                      <a16:creationId xmlns:a16="http://schemas.microsoft.com/office/drawing/2014/main" id="{0BCD34E1-8504-41D9-B182-CFFEDC77143B}"/>
                    </a:ext>
                  </a:extLst>
                </p:cNvPr>
                <p:cNvPicPr/>
                <p:nvPr/>
              </p:nvPicPr>
              <p:blipFill>
                <a:blip r:embed="rId282"/>
                <a:stretch>
                  <a:fillRect/>
                </a:stretch>
              </p:blipFill>
              <p:spPr>
                <a:xfrm>
                  <a:off x="5610627" y="1197427"/>
                  <a:ext cx="30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 name="Freihand 148">
                  <a:extLst>
                    <a:ext uri="{FF2B5EF4-FFF2-40B4-BE49-F238E27FC236}">
                      <a16:creationId xmlns:a16="http://schemas.microsoft.com/office/drawing/2014/main" id="{ADD01A37-90C7-441E-8D1E-2E10FF68C035}"/>
                    </a:ext>
                  </a:extLst>
                </p14:cNvPr>
                <p14:cNvContentPartPr/>
                <p14:nvPr/>
              </p14:nvContentPartPr>
              <p14:xfrm>
                <a:off x="5678667" y="1104907"/>
                <a:ext cx="115560" cy="168840"/>
              </p14:xfrm>
            </p:contentPart>
          </mc:Choice>
          <mc:Fallback>
            <p:pic>
              <p:nvPicPr>
                <p:cNvPr id="149" name="Freihand 148">
                  <a:extLst>
                    <a:ext uri="{FF2B5EF4-FFF2-40B4-BE49-F238E27FC236}">
                      <a16:creationId xmlns:a16="http://schemas.microsoft.com/office/drawing/2014/main" id="{ADD01A37-90C7-441E-8D1E-2E10FF68C035}"/>
                    </a:ext>
                  </a:extLst>
                </p:cNvPr>
                <p:cNvPicPr/>
                <p:nvPr/>
              </p:nvPicPr>
              <p:blipFill>
                <a:blip r:embed="rId284"/>
                <a:stretch>
                  <a:fillRect/>
                </a:stretch>
              </p:blipFill>
              <p:spPr>
                <a:xfrm>
                  <a:off x="5674347" y="1100587"/>
                  <a:ext cx="124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0" name="Freihand 149">
                  <a:extLst>
                    <a:ext uri="{FF2B5EF4-FFF2-40B4-BE49-F238E27FC236}">
                      <a16:creationId xmlns:a16="http://schemas.microsoft.com/office/drawing/2014/main" id="{631CF4D5-0234-469F-8CC1-7272FF8838F7}"/>
                    </a:ext>
                  </a:extLst>
                </p14:cNvPr>
                <p14:cNvContentPartPr/>
                <p14:nvPr/>
              </p14:nvContentPartPr>
              <p14:xfrm>
                <a:off x="5736627" y="1105267"/>
                <a:ext cx="206280" cy="153360"/>
              </p14:xfrm>
            </p:contentPart>
          </mc:Choice>
          <mc:Fallback>
            <p:pic>
              <p:nvPicPr>
                <p:cNvPr id="150" name="Freihand 149">
                  <a:extLst>
                    <a:ext uri="{FF2B5EF4-FFF2-40B4-BE49-F238E27FC236}">
                      <a16:creationId xmlns:a16="http://schemas.microsoft.com/office/drawing/2014/main" id="{631CF4D5-0234-469F-8CC1-7272FF8838F7}"/>
                    </a:ext>
                  </a:extLst>
                </p:cNvPr>
                <p:cNvPicPr/>
                <p:nvPr/>
              </p:nvPicPr>
              <p:blipFill>
                <a:blip r:embed="rId286"/>
                <a:stretch>
                  <a:fillRect/>
                </a:stretch>
              </p:blipFill>
              <p:spPr>
                <a:xfrm>
                  <a:off x="5732307" y="1100947"/>
                  <a:ext cx="214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1" name="Freihand 150">
                  <a:extLst>
                    <a:ext uri="{FF2B5EF4-FFF2-40B4-BE49-F238E27FC236}">
                      <a16:creationId xmlns:a16="http://schemas.microsoft.com/office/drawing/2014/main" id="{7211B93A-3983-412B-B44F-571B82EA89D2}"/>
                    </a:ext>
                  </a:extLst>
                </p14:cNvPr>
                <p14:cNvContentPartPr/>
                <p14:nvPr/>
              </p14:nvContentPartPr>
              <p14:xfrm>
                <a:off x="5982147" y="1166827"/>
                <a:ext cx="147600" cy="68040"/>
              </p14:xfrm>
            </p:contentPart>
          </mc:Choice>
          <mc:Fallback>
            <p:pic>
              <p:nvPicPr>
                <p:cNvPr id="151" name="Freihand 150">
                  <a:extLst>
                    <a:ext uri="{FF2B5EF4-FFF2-40B4-BE49-F238E27FC236}">
                      <a16:creationId xmlns:a16="http://schemas.microsoft.com/office/drawing/2014/main" id="{7211B93A-3983-412B-B44F-571B82EA89D2}"/>
                    </a:ext>
                  </a:extLst>
                </p:cNvPr>
                <p:cNvPicPr/>
                <p:nvPr/>
              </p:nvPicPr>
              <p:blipFill>
                <a:blip r:embed="rId288"/>
                <a:stretch>
                  <a:fillRect/>
                </a:stretch>
              </p:blipFill>
              <p:spPr>
                <a:xfrm>
                  <a:off x="5977827" y="1162507"/>
                  <a:ext cx="156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2" name="Freihand 151">
                  <a:extLst>
                    <a:ext uri="{FF2B5EF4-FFF2-40B4-BE49-F238E27FC236}">
                      <a16:creationId xmlns:a16="http://schemas.microsoft.com/office/drawing/2014/main" id="{3F501B96-8896-4D4E-AB44-3F04D8BF4E30}"/>
                    </a:ext>
                  </a:extLst>
                </p14:cNvPr>
                <p14:cNvContentPartPr/>
                <p14:nvPr/>
              </p14:nvContentPartPr>
              <p14:xfrm>
                <a:off x="6126147" y="1081147"/>
                <a:ext cx="291960" cy="147600"/>
              </p14:xfrm>
            </p:contentPart>
          </mc:Choice>
          <mc:Fallback>
            <p:pic>
              <p:nvPicPr>
                <p:cNvPr id="152" name="Freihand 151">
                  <a:extLst>
                    <a:ext uri="{FF2B5EF4-FFF2-40B4-BE49-F238E27FC236}">
                      <a16:creationId xmlns:a16="http://schemas.microsoft.com/office/drawing/2014/main" id="{3F501B96-8896-4D4E-AB44-3F04D8BF4E30}"/>
                    </a:ext>
                  </a:extLst>
                </p:cNvPr>
                <p:cNvPicPr/>
                <p:nvPr/>
              </p:nvPicPr>
              <p:blipFill>
                <a:blip r:embed="rId290"/>
                <a:stretch>
                  <a:fillRect/>
                </a:stretch>
              </p:blipFill>
              <p:spPr>
                <a:xfrm>
                  <a:off x="6121827" y="1076827"/>
                  <a:ext cx="300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3" name="Freihand 152">
                  <a:extLst>
                    <a:ext uri="{FF2B5EF4-FFF2-40B4-BE49-F238E27FC236}">
                      <a16:creationId xmlns:a16="http://schemas.microsoft.com/office/drawing/2014/main" id="{83625266-60D0-47CF-9A5E-4D23D6F33524}"/>
                    </a:ext>
                  </a:extLst>
                </p14:cNvPr>
                <p14:cNvContentPartPr/>
                <p14:nvPr/>
              </p14:nvContentPartPr>
              <p14:xfrm>
                <a:off x="6467427" y="1125787"/>
                <a:ext cx="140040" cy="99720"/>
              </p14:xfrm>
            </p:contentPart>
          </mc:Choice>
          <mc:Fallback>
            <p:pic>
              <p:nvPicPr>
                <p:cNvPr id="153" name="Freihand 152">
                  <a:extLst>
                    <a:ext uri="{FF2B5EF4-FFF2-40B4-BE49-F238E27FC236}">
                      <a16:creationId xmlns:a16="http://schemas.microsoft.com/office/drawing/2014/main" id="{83625266-60D0-47CF-9A5E-4D23D6F33524}"/>
                    </a:ext>
                  </a:extLst>
                </p:cNvPr>
                <p:cNvPicPr/>
                <p:nvPr/>
              </p:nvPicPr>
              <p:blipFill>
                <a:blip r:embed="rId292"/>
                <a:stretch>
                  <a:fillRect/>
                </a:stretch>
              </p:blipFill>
              <p:spPr>
                <a:xfrm>
                  <a:off x="6463107" y="1121467"/>
                  <a:ext cx="148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4" name="Freihand 153">
                  <a:extLst>
                    <a:ext uri="{FF2B5EF4-FFF2-40B4-BE49-F238E27FC236}">
                      <a16:creationId xmlns:a16="http://schemas.microsoft.com/office/drawing/2014/main" id="{69F41667-2E3E-455D-A22C-B63248A310EF}"/>
                    </a:ext>
                  </a:extLst>
                </p14:cNvPr>
                <p14:cNvContentPartPr/>
                <p14:nvPr/>
              </p14:nvContentPartPr>
              <p14:xfrm>
                <a:off x="6486507" y="1152067"/>
                <a:ext cx="114480" cy="24840"/>
              </p14:xfrm>
            </p:contentPart>
          </mc:Choice>
          <mc:Fallback>
            <p:pic>
              <p:nvPicPr>
                <p:cNvPr id="154" name="Freihand 153">
                  <a:extLst>
                    <a:ext uri="{FF2B5EF4-FFF2-40B4-BE49-F238E27FC236}">
                      <a16:creationId xmlns:a16="http://schemas.microsoft.com/office/drawing/2014/main" id="{69F41667-2E3E-455D-A22C-B63248A310EF}"/>
                    </a:ext>
                  </a:extLst>
                </p:cNvPr>
                <p:cNvPicPr/>
                <p:nvPr/>
              </p:nvPicPr>
              <p:blipFill>
                <a:blip r:embed="rId294"/>
                <a:stretch>
                  <a:fillRect/>
                </a:stretch>
              </p:blipFill>
              <p:spPr>
                <a:xfrm>
                  <a:off x="6482187" y="1147747"/>
                  <a:ext cx="123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5" name="Freihand 154">
                  <a:extLst>
                    <a:ext uri="{FF2B5EF4-FFF2-40B4-BE49-F238E27FC236}">
                      <a16:creationId xmlns:a16="http://schemas.microsoft.com/office/drawing/2014/main" id="{75024577-7EE7-40D0-B647-C3F51916F0A3}"/>
                    </a:ext>
                  </a:extLst>
                </p14:cNvPr>
                <p14:cNvContentPartPr/>
                <p14:nvPr/>
              </p14:nvContentPartPr>
              <p14:xfrm>
                <a:off x="6629427" y="1145947"/>
                <a:ext cx="178920" cy="50760"/>
              </p14:xfrm>
            </p:contentPart>
          </mc:Choice>
          <mc:Fallback>
            <p:pic>
              <p:nvPicPr>
                <p:cNvPr id="155" name="Freihand 154">
                  <a:extLst>
                    <a:ext uri="{FF2B5EF4-FFF2-40B4-BE49-F238E27FC236}">
                      <a16:creationId xmlns:a16="http://schemas.microsoft.com/office/drawing/2014/main" id="{75024577-7EE7-40D0-B647-C3F51916F0A3}"/>
                    </a:ext>
                  </a:extLst>
                </p:cNvPr>
                <p:cNvPicPr/>
                <p:nvPr/>
              </p:nvPicPr>
              <p:blipFill>
                <a:blip r:embed="rId296"/>
                <a:stretch>
                  <a:fillRect/>
                </a:stretch>
              </p:blipFill>
              <p:spPr>
                <a:xfrm>
                  <a:off x="6625107" y="1141627"/>
                  <a:ext cx="187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6" name="Freihand 155">
                  <a:extLst>
                    <a:ext uri="{FF2B5EF4-FFF2-40B4-BE49-F238E27FC236}">
                      <a16:creationId xmlns:a16="http://schemas.microsoft.com/office/drawing/2014/main" id="{7CF33B1E-0155-48D6-B440-46400C518B91}"/>
                    </a:ext>
                  </a:extLst>
                </p14:cNvPr>
                <p14:cNvContentPartPr/>
                <p14:nvPr/>
              </p14:nvContentPartPr>
              <p14:xfrm>
                <a:off x="6807987" y="1086907"/>
                <a:ext cx="149400" cy="139320"/>
              </p14:xfrm>
            </p:contentPart>
          </mc:Choice>
          <mc:Fallback>
            <p:pic>
              <p:nvPicPr>
                <p:cNvPr id="156" name="Freihand 155">
                  <a:extLst>
                    <a:ext uri="{FF2B5EF4-FFF2-40B4-BE49-F238E27FC236}">
                      <a16:creationId xmlns:a16="http://schemas.microsoft.com/office/drawing/2014/main" id="{7CF33B1E-0155-48D6-B440-46400C518B91}"/>
                    </a:ext>
                  </a:extLst>
                </p:cNvPr>
                <p:cNvPicPr/>
                <p:nvPr/>
              </p:nvPicPr>
              <p:blipFill>
                <a:blip r:embed="rId298"/>
                <a:stretch>
                  <a:fillRect/>
                </a:stretch>
              </p:blipFill>
              <p:spPr>
                <a:xfrm>
                  <a:off x="6803667" y="1082587"/>
                  <a:ext cx="158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2" name="Freihand 171">
                  <a:extLst>
                    <a:ext uri="{FF2B5EF4-FFF2-40B4-BE49-F238E27FC236}">
                      <a16:creationId xmlns:a16="http://schemas.microsoft.com/office/drawing/2014/main" id="{8FB36840-5C5B-4682-A003-C0D2D3FB74E1}"/>
                    </a:ext>
                  </a:extLst>
                </p14:cNvPr>
                <p14:cNvContentPartPr/>
                <p14:nvPr/>
              </p14:nvContentPartPr>
              <p14:xfrm>
                <a:off x="3220947" y="1631947"/>
                <a:ext cx="17640" cy="133920"/>
              </p14:xfrm>
            </p:contentPart>
          </mc:Choice>
          <mc:Fallback>
            <p:pic>
              <p:nvPicPr>
                <p:cNvPr id="172" name="Freihand 171">
                  <a:extLst>
                    <a:ext uri="{FF2B5EF4-FFF2-40B4-BE49-F238E27FC236}">
                      <a16:creationId xmlns:a16="http://schemas.microsoft.com/office/drawing/2014/main" id="{8FB36840-5C5B-4682-A003-C0D2D3FB74E1}"/>
                    </a:ext>
                  </a:extLst>
                </p:cNvPr>
                <p:cNvPicPr/>
                <p:nvPr/>
              </p:nvPicPr>
              <p:blipFill>
                <a:blip r:embed="rId300"/>
                <a:stretch>
                  <a:fillRect/>
                </a:stretch>
              </p:blipFill>
              <p:spPr>
                <a:xfrm>
                  <a:off x="3216627" y="1627627"/>
                  <a:ext cx="26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3" name="Freihand 172">
                  <a:extLst>
                    <a:ext uri="{FF2B5EF4-FFF2-40B4-BE49-F238E27FC236}">
                      <a16:creationId xmlns:a16="http://schemas.microsoft.com/office/drawing/2014/main" id="{860269DE-9756-447D-93DB-A37495F3460B}"/>
                    </a:ext>
                  </a:extLst>
                </p14:cNvPr>
                <p14:cNvContentPartPr/>
                <p14:nvPr/>
              </p14:nvContentPartPr>
              <p14:xfrm>
                <a:off x="3236067" y="1628707"/>
                <a:ext cx="105480" cy="169200"/>
              </p14:xfrm>
            </p:contentPart>
          </mc:Choice>
          <mc:Fallback>
            <p:pic>
              <p:nvPicPr>
                <p:cNvPr id="173" name="Freihand 172">
                  <a:extLst>
                    <a:ext uri="{FF2B5EF4-FFF2-40B4-BE49-F238E27FC236}">
                      <a16:creationId xmlns:a16="http://schemas.microsoft.com/office/drawing/2014/main" id="{860269DE-9756-447D-93DB-A37495F3460B}"/>
                    </a:ext>
                  </a:extLst>
                </p:cNvPr>
                <p:cNvPicPr/>
                <p:nvPr/>
              </p:nvPicPr>
              <p:blipFill>
                <a:blip r:embed="rId302"/>
                <a:stretch>
                  <a:fillRect/>
                </a:stretch>
              </p:blipFill>
              <p:spPr>
                <a:xfrm>
                  <a:off x="3231747" y="1624387"/>
                  <a:ext cx="114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 name="Freihand 173">
                  <a:extLst>
                    <a:ext uri="{FF2B5EF4-FFF2-40B4-BE49-F238E27FC236}">
                      <a16:creationId xmlns:a16="http://schemas.microsoft.com/office/drawing/2014/main" id="{624B0B4A-0596-446D-B9B9-A18E4E16EF49}"/>
                    </a:ext>
                  </a:extLst>
                </p14:cNvPr>
                <p14:cNvContentPartPr/>
                <p14:nvPr/>
              </p14:nvContentPartPr>
              <p14:xfrm>
                <a:off x="3475467" y="1647067"/>
                <a:ext cx="9000" cy="115200"/>
              </p14:xfrm>
            </p:contentPart>
          </mc:Choice>
          <mc:Fallback>
            <p:pic>
              <p:nvPicPr>
                <p:cNvPr id="174" name="Freihand 173">
                  <a:extLst>
                    <a:ext uri="{FF2B5EF4-FFF2-40B4-BE49-F238E27FC236}">
                      <a16:creationId xmlns:a16="http://schemas.microsoft.com/office/drawing/2014/main" id="{624B0B4A-0596-446D-B9B9-A18E4E16EF49}"/>
                    </a:ext>
                  </a:extLst>
                </p:cNvPr>
                <p:cNvPicPr/>
                <p:nvPr/>
              </p:nvPicPr>
              <p:blipFill>
                <a:blip r:embed="rId304"/>
                <a:stretch>
                  <a:fillRect/>
                </a:stretch>
              </p:blipFill>
              <p:spPr>
                <a:xfrm>
                  <a:off x="3471147" y="1642747"/>
                  <a:ext cx="17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5" name="Freihand 174">
                  <a:extLst>
                    <a:ext uri="{FF2B5EF4-FFF2-40B4-BE49-F238E27FC236}">
                      <a16:creationId xmlns:a16="http://schemas.microsoft.com/office/drawing/2014/main" id="{A70C57B5-FD9E-4A69-8463-8EF7C7B7D92A}"/>
                    </a:ext>
                  </a:extLst>
                </p14:cNvPr>
                <p14:cNvContentPartPr/>
                <p14:nvPr/>
              </p14:nvContentPartPr>
              <p14:xfrm>
                <a:off x="3404547" y="1638427"/>
                <a:ext cx="144720" cy="183600"/>
              </p14:xfrm>
            </p:contentPart>
          </mc:Choice>
          <mc:Fallback>
            <p:pic>
              <p:nvPicPr>
                <p:cNvPr id="175" name="Freihand 174">
                  <a:extLst>
                    <a:ext uri="{FF2B5EF4-FFF2-40B4-BE49-F238E27FC236}">
                      <a16:creationId xmlns:a16="http://schemas.microsoft.com/office/drawing/2014/main" id="{A70C57B5-FD9E-4A69-8463-8EF7C7B7D92A}"/>
                    </a:ext>
                  </a:extLst>
                </p:cNvPr>
                <p:cNvPicPr/>
                <p:nvPr/>
              </p:nvPicPr>
              <p:blipFill>
                <a:blip r:embed="rId306"/>
                <a:stretch>
                  <a:fillRect/>
                </a:stretch>
              </p:blipFill>
              <p:spPr>
                <a:xfrm>
                  <a:off x="3400227" y="1634107"/>
                  <a:ext cx="153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Freihand 176">
                  <a:extLst>
                    <a:ext uri="{FF2B5EF4-FFF2-40B4-BE49-F238E27FC236}">
                      <a16:creationId xmlns:a16="http://schemas.microsoft.com/office/drawing/2014/main" id="{A40347F4-090E-4803-9A6E-A78393F21445}"/>
                    </a:ext>
                  </a:extLst>
                </p14:cNvPr>
                <p14:cNvContentPartPr/>
                <p14:nvPr/>
              </p14:nvContentPartPr>
              <p14:xfrm>
                <a:off x="3778587" y="1712227"/>
                <a:ext cx="173520" cy="106920"/>
              </p14:xfrm>
            </p:contentPart>
          </mc:Choice>
          <mc:Fallback>
            <p:pic>
              <p:nvPicPr>
                <p:cNvPr id="177" name="Freihand 176">
                  <a:extLst>
                    <a:ext uri="{FF2B5EF4-FFF2-40B4-BE49-F238E27FC236}">
                      <a16:creationId xmlns:a16="http://schemas.microsoft.com/office/drawing/2014/main" id="{A40347F4-090E-4803-9A6E-A78393F21445}"/>
                    </a:ext>
                  </a:extLst>
                </p:cNvPr>
                <p:cNvPicPr/>
                <p:nvPr/>
              </p:nvPicPr>
              <p:blipFill>
                <a:blip r:embed="rId308"/>
                <a:stretch>
                  <a:fillRect/>
                </a:stretch>
              </p:blipFill>
              <p:spPr>
                <a:xfrm>
                  <a:off x="3774267" y="1707907"/>
                  <a:ext cx="182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8" name="Freihand 177">
                  <a:extLst>
                    <a:ext uri="{FF2B5EF4-FFF2-40B4-BE49-F238E27FC236}">
                      <a16:creationId xmlns:a16="http://schemas.microsoft.com/office/drawing/2014/main" id="{FE475935-69E8-438E-BC26-20996F94F8D1}"/>
                    </a:ext>
                  </a:extLst>
                </p14:cNvPr>
                <p14:cNvContentPartPr/>
                <p14:nvPr/>
              </p14:nvContentPartPr>
              <p14:xfrm>
                <a:off x="4080987" y="1728787"/>
                <a:ext cx="115560" cy="20160"/>
              </p14:xfrm>
            </p:contentPart>
          </mc:Choice>
          <mc:Fallback>
            <p:pic>
              <p:nvPicPr>
                <p:cNvPr id="178" name="Freihand 177">
                  <a:extLst>
                    <a:ext uri="{FF2B5EF4-FFF2-40B4-BE49-F238E27FC236}">
                      <a16:creationId xmlns:a16="http://schemas.microsoft.com/office/drawing/2014/main" id="{FE475935-69E8-438E-BC26-20996F94F8D1}"/>
                    </a:ext>
                  </a:extLst>
                </p:cNvPr>
                <p:cNvPicPr/>
                <p:nvPr/>
              </p:nvPicPr>
              <p:blipFill>
                <a:blip r:embed="rId310"/>
                <a:stretch>
                  <a:fillRect/>
                </a:stretch>
              </p:blipFill>
              <p:spPr>
                <a:xfrm>
                  <a:off x="4076667" y="1724467"/>
                  <a:ext cx="124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9" name="Freihand 178">
                  <a:extLst>
                    <a:ext uri="{FF2B5EF4-FFF2-40B4-BE49-F238E27FC236}">
                      <a16:creationId xmlns:a16="http://schemas.microsoft.com/office/drawing/2014/main" id="{B4E35BAE-F3B3-4151-838E-5C4558D0C1FD}"/>
                    </a:ext>
                  </a:extLst>
                </p14:cNvPr>
                <p14:cNvContentPartPr/>
                <p14:nvPr/>
              </p14:nvContentPartPr>
              <p14:xfrm>
                <a:off x="4064427" y="1778467"/>
                <a:ext cx="156600" cy="19800"/>
              </p14:xfrm>
            </p:contentPart>
          </mc:Choice>
          <mc:Fallback>
            <p:pic>
              <p:nvPicPr>
                <p:cNvPr id="179" name="Freihand 178">
                  <a:extLst>
                    <a:ext uri="{FF2B5EF4-FFF2-40B4-BE49-F238E27FC236}">
                      <a16:creationId xmlns:a16="http://schemas.microsoft.com/office/drawing/2014/main" id="{B4E35BAE-F3B3-4151-838E-5C4558D0C1FD}"/>
                    </a:ext>
                  </a:extLst>
                </p:cNvPr>
                <p:cNvPicPr/>
                <p:nvPr/>
              </p:nvPicPr>
              <p:blipFill>
                <a:blip r:embed="rId312"/>
                <a:stretch>
                  <a:fillRect/>
                </a:stretch>
              </p:blipFill>
              <p:spPr>
                <a:xfrm>
                  <a:off x="4060107" y="1774147"/>
                  <a:ext cx="165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0" name="Freihand 179">
                  <a:extLst>
                    <a:ext uri="{FF2B5EF4-FFF2-40B4-BE49-F238E27FC236}">
                      <a16:creationId xmlns:a16="http://schemas.microsoft.com/office/drawing/2014/main" id="{4A6DC54A-EEA9-4763-942D-759A98D454CD}"/>
                    </a:ext>
                  </a:extLst>
                </p14:cNvPr>
                <p14:cNvContentPartPr/>
                <p14:nvPr/>
              </p14:nvContentPartPr>
              <p14:xfrm>
                <a:off x="4276827" y="1687387"/>
                <a:ext cx="97560" cy="104040"/>
              </p14:xfrm>
            </p:contentPart>
          </mc:Choice>
          <mc:Fallback>
            <p:pic>
              <p:nvPicPr>
                <p:cNvPr id="180" name="Freihand 179">
                  <a:extLst>
                    <a:ext uri="{FF2B5EF4-FFF2-40B4-BE49-F238E27FC236}">
                      <a16:creationId xmlns:a16="http://schemas.microsoft.com/office/drawing/2014/main" id="{4A6DC54A-EEA9-4763-942D-759A98D454CD}"/>
                    </a:ext>
                  </a:extLst>
                </p:cNvPr>
                <p:cNvPicPr/>
                <p:nvPr/>
              </p:nvPicPr>
              <p:blipFill>
                <a:blip r:embed="rId314"/>
                <a:stretch>
                  <a:fillRect/>
                </a:stretch>
              </p:blipFill>
              <p:spPr>
                <a:xfrm>
                  <a:off x="4272507" y="1683067"/>
                  <a:ext cx="106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1" name="Freihand 180">
                  <a:extLst>
                    <a:ext uri="{FF2B5EF4-FFF2-40B4-BE49-F238E27FC236}">
                      <a16:creationId xmlns:a16="http://schemas.microsoft.com/office/drawing/2014/main" id="{CF7D59D5-94DD-4876-A4A1-D22E0BAE0FC1}"/>
                    </a:ext>
                  </a:extLst>
                </p14:cNvPr>
                <p14:cNvContentPartPr/>
                <p14:nvPr/>
              </p14:nvContentPartPr>
              <p14:xfrm>
                <a:off x="4397787" y="1774147"/>
                <a:ext cx="75240" cy="85680"/>
              </p14:xfrm>
            </p:contentPart>
          </mc:Choice>
          <mc:Fallback>
            <p:pic>
              <p:nvPicPr>
                <p:cNvPr id="181" name="Freihand 180">
                  <a:extLst>
                    <a:ext uri="{FF2B5EF4-FFF2-40B4-BE49-F238E27FC236}">
                      <a16:creationId xmlns:a16="http://schemas.microsoft.com/office/drawing/2014/main" id="{CF7D59D5-94DD-4876-A4A1-D22E0BAE0FC1}"/>
                    </a:ext>
                  </a:extLst>
                </p:cNvPr>
                <p:cNvPicPr/>
                <p:nvPr/>
              </p:nvPicPr>
              <p:blipFill>
                <a:blip r:embed="rId316"/>
                <a:stretch>
                  <a:fillRect/>
                </a:stretch>
              </p:blipFill>
              <p:spPr>
                <a:xfrm>
                  <a:off x="4393467" y="1769827"/>
                  <a:ext cx="83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2" name="Freihand 181">
                  <a:extLst>
                    <a:ext uri="{FF2B5EF4-FFF2-40B4-BE49-F238E27FC236}">
                      <a16:creationId xmlns:a16="http://schemas.microsoft.com/office/drawing/2014/main" id="{12D8A54B-BEE0-4EBF-8BA4-461BDE566016}"/>
                    </a:ext>
                  </a:extLst>
                </p14:cNvPr>
                <p14:cNvContentPartPr/>
                <p14:nvPr/>
              </p14:nvContentPartPr>
              <p14:xfrm>
                <a:off x="4622787" y="1696747"/>
                <a:ext cx="11520" cy="101160"/>
              </p14:xfrm>
            </p:contentPart>
          </mc:Choice>
          <mc:Fallback>
            <p:pic>
              <p:nvPicPr>
                <p:cNvPr id="182" name="Freihand 181">
                  <a:extLst>
                    <a:ext uri="{FF2B5EF4-FFF2-40B4-BE49-F238E27FC236}">
                      <a16:creationId xmlns:a16="http://schemas.microsoft.com/office/drawing/2014/main" id="{12D8A54B-BEE0-4EBF-8BA4-461BDE566016}"/>
                    </a:ext>
                  </a:extLst>
                </p:cNvPr>
                <p:cNvPicPr/>
                <p:nvPr/>
              </p:nvPicPr>
              <p:blipFill>
                <a:blip r:embed="rId318"/>
                <a:stretch>
                  <a:fillRect/>
                </a:stretch>
              </p:blipFill>
              <p:spPr>
                <a:xfrm>
                  <a:off x="4618467" y="1692427"/>
                  <a:ext cx="20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3" name="Freihand 182">
                  <a:extLst>
                    <a:ext uri="{FF2B5EF4-FFF2-40B4-BE49-F238E27FC236}">
                      <a16:creationId xmlns:a16="http://schemas.microsoft.com/office/drawing/2014/main" id="{1586C50D-868D-4E6C-909C-07F467C9CFC2}"/>
                    </a:ext>
                  </a:extLst>
                </p14:cNvPr>
                <p14:cNvContentPartPr/>
                <p14:nvPr/>
              </p14:nvContentPartPr>
              <p14:xfrm>
                <a:off x="4574907" y="1724467"/>
                <a:ext cx="129240" cy="8640"/>
              </p14:xfrm>
            </p:contentPart>
          </mc:Choice>
          <mc:Fallback>
            <p:pic>
              <p:nvPicPr>
                <p:cNvPr id="183" name="Freihand 182">
                  <a:extLst>
                    <a:ext uri="{FF2B5EF4-FFF2-40B4-BE49-F238E27FC236}">
                      <a16:creationId xmlns:a16="http://schemas.microsoft.com/office/drawing/2014/main" id="{1586C50D-868D-4E6C-909C-07F467C9CFC2}"/>
                    </a:ext>
                  </a:extLst>
                </p:cNvPr>
                <p:cNvPicPr/>
                <p:nvPr/>
              </p:nvPicPr>
              <p:blipFill>
                <a:blip r:embed="rId320"/>
                <a:stretch>
                  <a:fillRect/>
                </a:stretch>
              </p:blipFill>
              <p:spPr>
                <a:xfrm>
                  <a:off x="4570587" y="1720147"/>
                  <a:ext cx="137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4" name="Freihand 183">
                  <a:extLst>
                    <a:ext uri="{FF2B5EF4-FFF2-40B4-BE49-F238E27FC236}">
                      <a16:creationId xmlns:a16="http://schemas.microsoft.com/office/drawing/2014/main" id="{48D183E9-4A3B-403A-9EDE-DF459DA29964}"/>
                    </a:ext>
                  </a:extLst>
                </p14:cNvPr>
                <p14:cNvContentPartPr/>
                <p14:nvPr/>
              </p14:nvContentPartPr>
              <p14:xfrm>
                <a:off x="4736547" y="1679467"/>
                <a:ext cx="98640" cy="112680"/>
              </p14:xfrm>
            </p:contentPart>
          </mc:Choice>
          <mc:Fallback>
            <p:pic>
              <p:nvPicPr>
                <p:cNvPr id="184" name="Freihand 183">
                  <a:extLst>
                    <a:ext uri="{FF2B5EF4-FFF2-40B4-BE49-F238E27FC236}">
                      <a16:creationId xmlns:a16="http://schemas.microsoft.com/office/drawing/2014/main" id="{48D183E9-4A3B-403A-9EDE-DF459DA29964}"/>
                    </a:ext>
                  </a:extLst>
                </p:cNvPr>
                <p:cNvPicPr/>
                <p:nvPr/>
              </p:nvPicPr>
              <p:blipFill>
                <a:blip r:embed="rId322"/>
                <a:stretch>
                  <a:fillRect/>
                </a:stretch>
              </p:blipFill>
              <p:spPr>
                <a:xfrm>
                  <a:off x="4732227" y="1675147"/>
                  <a:ext cx="107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6" name="Freihand 185">
                  <a:extLst>
                    <a:ext uri="{FF2B5EF4-FFF2-40B4-BE49-F238E27FC236}">
                      <a16:creationId xmlns:a16="http://schemas.microsoft.com/office/drawing/2014/main" id="{664831B6-2A54-4104-AC52-F7641774036E}"/>
                    </a:ext>
                  </a:extLst>
                </p14:cNvPr>
                <p14:cNvContentPartPr/>
                <p14:nvPr/>
              </p14:nvContentPartPr>
              <p14:xfrm>
                <a:off x="5255667" y="1607107"/>
                <a:ext cx="132480" cy="132120"/>
              </p14:xfrm>
            </p:contentPart>
          </mc:Choice>
          <mc:Fallback>
            <p:pic>
              <p:nvPicPr>
                <p:cNvPr id="186" name="Freihand 185">
                  <a:extLst>
                    <a:ext uri="{FF2B5EF4-FFF2-40B4-BE49-F238E27FC236}">
                      <a16:creationId xmlns:a16="http://schemas.microsoft.com/office/drawing/2014/main" id="{664831B6-2A54-4104-AC52-F7641774036E}"/>
                    </a:ext>
                  </a:extLst>
                </p:cNvPr>
                <p:cNvPicPr/>
                <p:nvPr/>
              </p:nvPicPr>
              <p:blipFill>
                <a:blip r:embed="rId324"/>
                <a:stretch>
                  <a:fillRect/>
                </a:stretch>
              </p:blipFill>
              <p:spPr>
                <a:xfrm>
                  <a:off x="5251347" y="1602787"/>
                  <a:ext cx="141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7" name="Freihand 186">
                  <a:extLst>
                    <a:ext uri="{FF2B5EF4-FFF2-40B4-BE49-F238E27FC236}">
                      <a16:creationId xmlns:a16="http://schemas.microsoft.com/office/drawing/2014/main" id="{48D3DDC0-B67C-469F-9A5D-82C07DD59F4A}"/>
                    </a:ext>
                  </a:extLst>
                </p14:cNvPr>
                <p14:cNvContentPartPr/>
                <p14:nvPr/>
              </p14:nvContentPartPr>
              <p14:xfrm>
                <a:off x="5379507" y="1627627"/>
                <a:ext cx="121320" cy="99360"/>
              </p14:xfrm>
            </p:contentPart>
          </mc:Choice>
          <mc:Fallback>
            <p:pic>
              <p:nvPicPr>
                <p:cNvPr id="187" name="Freihand 186">
                  <a:extLst>
                    <a:ext uri="{FF2B5EF4-FFF2-40B4-BE49-F238E27FC236}">
                      <a16:creationId xmlns:a16="http://schemas.microsoft.com/office/drawing/2014/main" id="{48D3DDC0-B67C-469F-9A5D-82C07DD59F4A}"/>
                    </a:ext>
                  </a:extLst>
                </p:cNvPr>
                <p:cNvPicPr/>
                <p:nvPr/>
              </p:nvPicPr>
              <p:blipFill>
                <a:blip r:embed="rId326"/>
                <a:stretch>
                  <a:fillRect/>
                </a:stretch>
              </p:blipFill>
              <p:spPr>
                <a:xfrm>
                  <a:off x="5375187" y="1623307"/>
                  <a:ext cx="129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8" name="Freihand 187">
                  <a:extLst>
                    <a:ext uri="{FF2B5EF4-FFF2-40B4-BE49-F238E27FC236}">
                      <a16:creationId xmlns:a16="http://schemas.microsoft.com/office/drawing/2014/main" id="{30CAD372-125D-4CE9-9483-10D167C3D6C6}"/>
                    </a:ext>
                  </a:extLst>
                </p14:cNvPr>
                <p14:cNvContentPartPr/>
                <p14:nvPr/>
              </p14:nvContentPartPr>
              <p14:xfrm>
                <a:off x="5529267" y="1634107"/>
                <a:ext cx="72720" cy="77040"/>
              </p14:xfrm>
            </p:contentPart>
          </mc:Choice>
          <mc:Fallback>
            <p:pic>
              <p:nvPicPr>
                <p:cNvPr id="188" name="Freihand 187">
                  <a:extLst>
                    <a:ext uri="{FF2B5EF4-FFF2-40B4-BE49-F238E27FC236}">
                      <a16:creationId xmlns:a16="http://schemas.microsoft.com/office/drawing/2014/main" id="{30CAD372-125D-4CE9-9483-10D167C3D6C6}"/>
                    </a:ext>
                  </a:extLst>
                </p:cNvPr>
                <p:cNvPicPr/>
                <p:nvPr/>
              </p:nvPicPr>
              <p:blipFill>
                <a:blip r:embed="rId328"/>
                <a:stretch>
                  <a:fillRect/>
                </a:stretch>
              </p:blipFill>
              <p:spPr>
                <a:xfrm>
                  <a:off x="5524947" y="1629787"/>
                  <a:ext cx="81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9" name="Freihand 188">
                  <a:extLst>
                    <a:ext uri="{FF2B5EF4-FFF2-40B4-BE49-F238E27FC236}">
                      <a16:creationId xmlns:a16="http://schemas.microsoft.com/office/drawing/2014/main" id="{782117A5-9734-41DF-BB22-C2FCCB1C8E0B}"/>
                    </a:ext>
                  </a:extLst>
                </p14:cNvPr>
                <p14:cNvContentPartPr/>
                <p14:nvPr/>
              </p14:nvContentPartPr>
              <p14:xfrm>
                <a:off x="5584347" y="1561027"/>
                <a:ext cx="9360" cy="2160"/>
              </p14:xfrm>
            </p:contentPart>
          </mc:Choice>
          <mc:Fallback>
            <p:pic>
              <p:nvPicPr>
                <p:cNvPr id="189" name="Freihand 188">
                  <a:extLst>
                    <a:ext uri="{FF2B5EF4-FFF2-40B4-BE49-F238E27FC236}">
                      <a16:creationId xmlns:a16="http://schemas.microsoft.com/office/drawing/2014/main" id="{782117A5-9734-41DF-BB22-C2FCCB1C8E0B}"/>
                    </a:ext>
                  </a:extLst>
                </p:cNvPr>
                <p:cNvPicPr/>
                <p:nvPr/>
              </p:nvPicPr>
              <p:blipFill>
                <a:blip r:embed="rId330"/>
                <a:stretch>
                  <a:fillRect/>
                </a:stretch>
              </p:blipFill>
              <p:spPr>
                <a:xfrm>
                  <a:off x="5580027" y="1556707"/>
                  <a:ext cx="18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0" name="Freihand 189">
                  <a:extLst>
                    <a:ext uri="{FF2B5EF4-FFF2-40B4-BE49-F238E27FC236}">
                      <a16:creationId xmlns:a16="http://schemas.microsoft.com/office/drawing/2014/main" id="{70F1B98F-99CB-480B-8F08-8493F4E6CB9E}"/>
                    </a:ext>
                  </a:extLst>
                </p14:cNvPr>
                <p14:cNvContentPartPr/>
                <p14:nvPr/>
              </p14:nvContentPartPr>
              <p14:xfrm>
                <a:off x="5554107" y="1532227"/>
                <a:ext cx="121680" cy="231480"/>
              </p14:xfrm>
            </p:contentPart>
          </mc:Choice>
          <mc:Fallback>
            <p:pic>
              <p:nvPicPr>
                <p:cNvPr id="190" name="Freihand 189">
                  <a:extLst>
                    <a:ext uri="{FF2B5EF4-FFF2-40B4-BE49-F238E27FC236}">
                      <a16:creationId xmlns:a16="http://schemas.microsoft.com/office/drawing/2014/main" id="{70F1B98F-99CB-480B-8F08-8493F4E6CB9E}"/>
                    </a:ext>
                  </a:extLst>
                </p:cNvPr>
                <p:cNvPicPr/>
                <p:nvPr/>
              </p:nvPicPr>
              <p:blipFill>
                <a:blip r:embed="rId332"/>
                <a:stretch>
                  <a:fillRect/>
                </a:stretch>
              </p:blipFill>
              <p:spPr>
                <a:xfrm>
                  <a:off x="5549787" y="1527907"/>
                  <a:ext cx="130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1" name="Freihand 190">
                  <a:extLst>
                    <a:ext uri="{FF2B5EF4-FFF2-40B4-BE49-F238E27FC236}">
                      <a16:creationId xmlns:a16="http://schemas.microsoft.com/office/drawing/2014/main" id="{2EC5729B-08D9-4266-9390-88C1F322C89C}"/>
                    </a:ext>
                  </a:extLst>
                </p14:cNvPr>
                <p14:cNvContentPartPr/>
                <p14:nvPr/>
              </p14:nvContentPartPr>
              <p14:xfrm>
                <a:off x="5136147" y="1560667"/>
                <a:ext cx="106200" cy="262440"/>
              </p14:xfrm>
            </p:contentPart>
          </mc:Choice>
          <mc:Fallback>
            <p:pic>
              <p:nvPicPr>
                <p:cNvPr id="191" name="Freihand 190">
                  <a:extLst>
                    <a:ext uri="{FF2B5EF4-FFF2-40B4-BE49-F238E27FC236}">
                      <a16:creationId xmlns:a16="http://schemas.microsoft.com/office/drawing/2014/main" id="{2EC5729B-08D9-4266-9390-88C1F322C89C}"/>
                    </a:ext>
                  </a:extLst>
                </p:cNvPr>
                <p:cNvPicPr/>
                <p:nvPr/>
              </p:nvPicPr>
              <p:blipFill>
                <a:blip r:embed="rId334"/>
                <a:stretch>
                  <a:fillRect/>
                </a:stretch>
              </p:blipFill>
              <p:spPr>
                <a:xfrm>
                  <a:off x="5131827" y="1556347"/>
                  <a:ext cx="114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2" name="Freihand 191">
                  <a:extLst>
                    <a:ext uri="{FF2B5EF4-FFF2-40B4-BE49-F238E27FC236}">
                      <a16:creationId xmlns:a16="http://schemas.microsoft.com/office/drawing/2014/main" id="{D6CC0B4A-BF54-4550-93C5-9E1FBB386EBF}"/>
                    </a:ext>
                  </a:extLst>
                </p14:cNvPr>
                <p14:cNvContentPartPr/>
                <p14:nvPr/>
              </p14:nvContentPartPr>
              <p14:xfrm>
                <a:off x="5680827" y="1574707"/>
                <a:ext cx="109080" cy="136800"/>
              </p14:xfrm>
            </p:contentPart>
          </mc:Choice>
          <mc:Fallback>
            <p:pic>
              <p:nvPicPr>
                <p:cNvPr id="192" name="Freihand 191">
                  <a:extLst>
                    <a:ext uri="{FF2B5EF4-FFF2-40B4-BE49-F238E27FC236}">
                      <a16:creationId xmlns:a16="http://schemas.microsoft.com/office/drawing/2014/main" id="{D6CC0B4A-BF54-4550-93C5-9E1FBB386EBF}"/>
                    </a:ext>
                  </a:extLst>
                </p:cNvPr>
                <p:cNvPicPr/>
                <p:nvPr/>
              </p:nvPicPr>
              <p:blipFill>
                <a:blip r:embed="rId336"/>
                <a:stretch>
                  <a:fillRect/>
                </a:stretch>
              </p:blipFill>
              <p:spPr>
                <a:xfrm>
                  <a:off x="5676507" y="1570387"/>
                  <a:ext cx="117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3" name="Freihand 192">
                  <a:extLst>
                    <a:ext uri="{FF2B5EF4-FFF2-40B4-BE49-F238E27FC236}">
                      <a16:creationId xmlns:a16="http://schemas.microsoft.com/office/drawing/2014/main" id="{4CEAC1C7-B828-4758-BF75-1228E15CB174}"/>
                    </a:ext>
                  </a:extLst>
                </p14:cNvPr>
                <p14:cNvContentPartPr/>
                <p14:nvPr/>
              </p14:nvContentPartPr>
              <p14:xfrm>
                <a:off x="5933187" y="1604587"/>
                <a:ext cx="131040" cy="16920"/>
              </p14:xfrm>
            </p:contentPart>
          </mc:Choice>
          <mc:Fallback>
            <p:pic>
              <p:nvPicPr>
                <p:cNvPr id="193" name="Freihand 192">
                  <a:extLst>
                    <a:ext uri="{FF2B5EF4-FFF2-40B4-BE49-F238E27FC236}">
                      <a16:creationId xmlns:a16="http://schemas.microsoft.com/office/drawing/2014/main" id="{4CEAC1C7-B828-4758-BF75-1228E15CB174}"/>
                    </a:ext>
                  </a:extLst>
                </p:cNvPr>
                <p:cNvPicPr/>
                <p:nvPr/>
              </p:nvPicPr>
              <p:blipFill>
                <a:blip r:embed="rId338"/>
                <a:stretch>
                  <a:fillRect/>
                </a:stretch>
              </p:blipFill>
              <p:spPr>
                <a:xfrm>
                  <a:off x="5928867" y="1600267"/>
                  <a:ext cx="139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4" name="Freihand 193">
                  <a:extLst>
                    <a:ext uri="{FF2B5EF4-FFF2-40B4-BE49-F238E27FC236}">
                      <a16:creationId xmlns:a16="http://schemas.microsoft.com/office/drawing/2014/main" id="{116E5EBB-9FA7-4357-9690-9193B9BE43B0}"/>
                    </a:ext>
                  </a:extLst>
                </p14:cNvPr>
                <p14:cNvContentPartPr/>
                <p14:nvPr/>
              </p14:nvContentPartPr>
              <p14:xfrm>
                <a:off x="5911587" y="1663627"/>
                <a:ext cx="113400" cy="2880"/>
              </p14:xfrm>
            </p:contentPart>
          </mc:Choice>
          <mc:Fallback>
            <p:pic>
              <p:nvPicPr>
                <p:cNvPr id="194" name="Freihand 193">
                  <a:extLst>
                    <a:ext uri="{FF2B5EF4-FFF2-40B4-BE49-F238E27FC236}">
                      <a16:creationId xmlns:a16="http://schemas.microsoft.com/office/drawing/2014/main" id="{116E5EBB-9FA7-4357-9690-9193B9BE43B0}"/>
                    </a:ext>
                  </a:extLst>
                </p:cNvPr>
                <p:cNvPicPr/>
                <p:nvPr/>
              </p:nvPicPr>
              <p:blipFill>
                <a:blip r:embed="rId340"/>
                <a:stretch>
                  <a:fillRect/>
                </a:stretch>
              </p:blipFill>
              <p:spPr>
                <a:xfrm>
                  <a:off x="5907267" y="1659307"/>
                  <a:ext cx="1220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5" name="Freihand 194">
                  <a:extLst>
                    <a:ext uri="{FF2B5EF4-FFF2-40B4-BE49-F238E27FC236}">
                      <a16:creationId xmlns:a16="http://schemas.microsoft.com/office/drawing/2014/main" id="{1C8049E9-56A9-40BB-A1A4-F4B1F9199185}"/>
                    </a:ext>
                  </a:extLst>
                </p14:cNvPr>
                <p14:cNvContentPartPr/>
                <p14:nvPr/>
              </p14:nvContentPartPr>
              <p14:xfrm>
                <a:off x="6151347" y="1582267"/>
                <a:ext cx="114120" cy="95760"/>
              </p14:xfrm>
            </p:contentPart>
          </mc:Choice>
          <mc:Fallback>
            <p:pic>
              <p:nvPicPr>
                <p:cNvPr id="195" name="Freihand 194">
                  <a:extLst>
                    <a:ext uri="{FF2B5EF4-FFF2-40B4-BE49-F238E27FC236}">
                      <a16:creationId xmlns:a16="http://schemas.microsoft.com/office/drawing/2014/main" id="{1C8049E9-56A9-40BB-A1A4-F4B1F9199185}"/>
                    </a:ext>
                  </a:extLst>
                </p:cNvPr>
                <p:cNvPicPr/>
                <p:nvPr/>
              </p:nvPicPr>
              <p:blipFill>
                <a:blip r:embed="rId342"/>
                <a:stretch>
                  <a:fillRect/>
                </a:stretch>
              </p:blipFill>
              <p:spPr>
                <a:xfrm>
                  <a:off x="6147027" y="1577947"/>
                  <a:ext cx="122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6" name="Freihand 195">
                  <a:extLst>
                    <a:ext uri="{FF2B5EF4-FFF2-40B4-BE49-F238E27FC236}">
                      <a16:creationId xmlns:a16="http://schemas.microsoft.com/office/drawing/2014/main" id="{9C7104D1-81F9-4EF2-8838-329242F9B1D0}"/>
                    </a:ext>
                  </a:extLst>
                </p14:cNvPr>
                <p14:cNvContentPartPr/>
                <p14:nvPr/>
              </p14:nvContentPartPr>
              <p14:xfrm>
                <a:off x="6274107" y="1648147"/>
                <a:ext cx="129240" cy="91440"/>
              </p14:xfrm>
            </p:contentPart>
          </mc:Choice>
          <mc:Fallback>
            <p:pic>
              <p:nvPicPr>
                <p:cNvPr id="196" name="Freihand 195">
                  <a:extLst>
                    <a:ext uri="{FF2B5EF4-FFF2-40B4-BE49-F238E27FC236}">
                      <a16:creationId xmlns:a16="http://schemas.microsoft.com/office/drawing/2014/main" id="{9C7104D1-81F9-4EF2-8838-329242F9B1D0}"/>
                    </a:ext>
                  </a:extLst>
                </p:cNvPr>
                <p:cNvPicPr/>
                <p:nvPr/>
              </p:nvPicPr>
              <p:blipFill>
                <a:blip r:embed="rId344"/>
                <a:stretch>
                  <a:fillRect/>
                </a:stretch>
              </p:blipFill>
              <p:spPr>
                <a:xfrm>
                  <a:off x="6269787" y="1643827"/>
                  <a:ext cx="137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8" name="Freihand 197">
                  <a:extLst>
                    <a:ext uri="{FF2B5EF4-FFF2-40B4-BE49-F238E27FC236}">
                      <a16:creationId xmlns:a16="http://schemas.microsoft.com/office/drawing/2014/main" id="{18BAE15E-E61B-42B3-A917-3D2E5045BFE8}"/>
                    </a:ext>
                  </a:extLst>
                </p14:cNvPr>
                <p14:cNvContentPartPr/>
                <p14:nvPr/>
              </p14:nvContentPartPr>
              <p14:xfrm>
                <a:off x="5675067" y="1922827"/>
                <a:ext cx="127800" cy="134280"/>
              </p14:xfrm>
            </p:contentPart>
          </mc:Choice>
          <mc:Fallback>
            <p:pic>
              <p:nvPicPr>
                <p:cNvPr id="198" name="Freihand 197">
                  <a:extLst>
                    <a:ext uri="{FF2B5EF4-FFF2-40B4-BE49-F238E27FC236}">
                      <a16:creationId xmlns:a16="http://schemas.microsoft.com/office/drawing/2014/main" id="{18BAE15E-E61B-42B3-A917-3D2E5045BFE8}"/>
                    </a:ext>
                  </a:extLst>
                </p:cNvPr>
                <p:cNvPicPr/>
                <p:nvPr/>
              </p:nvPicPr>
              <p:blipFill>
                <a:blip r:embed="rId346"/>
                <a:stretch>
                  <a:fillRect/>
                </a:stretch>
              </p:blipFill>
              <p:spPr>
                <a:xfrm>
                  <a:off x="5670747" y="1918507"/>
                  <a:ext cx="136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9" name="Freihand 198">
                  <a:extLst>
                    <a:ext uri="{FF2B5EF4-FFF2-40B4-BE49-F238E27FC236}">
                      <a16:creationId xmlns:a16="http://schemas.microsoft.com/office/drawing/2014/main" id="{4389BAA5-B610-4345-9432-7734594E64E0}"/>
                    </a:ext>
                  </a:extLst>
                </p14:cNvPr>
                <p14:cNvContentPartPr/>
                <p14:nvPr/>
              </p14:nvContentPartPr>
              <p14:xfrm>
                <a:off x="5970987" y="1957747"/>
                <a:ext cx="97920" cy="12600"/>
              </p14:xfrm>
            </p:contentPart>
          </mc:Choice>
          <mc:Fallback>
            <p:pic>
              <p:nvPicPr>
                <p:cNvPr id="199" name="Freihand 198">
                  <a:extLst>
                    <a:ext uri="{FF2B5EF4-FFF2-40B4-BE49-F238E27FC236}">
                      <a16:creationId xmlns:a16="http://schemas.microsoft.com/office/drawing/2014/main" id="{4389BAA5-B610-4345-9432-7734594E64E0}"/>
                    </a:ext>
                  </a:extLst>
                </p:cNvPr>
                <p:cNvPicPr/>
                <p:nvPr/>
              </p:nvPicPr>
              <p:blipFill>
                <a:blip r:embed="rId348"/>
                <a:stretch>
                  <a:fillRect/>
                </a:stretch>
              </p:blipFill>
              <p:spPr>
                <a:xfrm>
                  <a:off x="5966667" y="1953427"/>
                  <a:ext cx="106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0" name="Freihand 199">
                  <a:extLst>
                    <a:ext uri="{FF2B5EF4-FFF2-40B4-BE49-F238E27FC236}">
                      <a16:creationId xmlns:a16="http://schemas.microsoft.com/office/drawing/2014/main" id="{75387360-D6B9-454E-B6E4-3EE217D54A9D}"/>
                    </a:ext>
                  </a:extLst>
                </p14:cNvPr>
                <p14:cNvContentPartPr/>
                <p14:nvPr/>
              </p14:nvContentPartPr>
              <p14:xfrm>
                <a:off x="5955507" y="2005627"/>
                <a:ext cx="109080" cy="6840"/>
              </p14:xfrm>
            </p:contentPart>
          </mc:Choice>
          <mc:Fallback>
            <p:pic>
              <p:nvPicPr>
                <p:cNvPr id="200" name="Freihand 199">
                  <a:extLst>
                    <a:ext uri="{FF2B5EF4-FFF2-40B4-BE49-F238E27FC236}">
                      <a16:creationId xmlns:a16="http://schemas.microsoft.com/office/drawing/2014/main" id="{75387360-D6B9-454E-B6E4-3EE217D54A9D}"/>
                    </a:ext>
                  </a:extLst>
                </p:cNvPr>
                <p:cNvPicPr/>
                <p:nvPr/>
              </p:nvPicPr>
              <p:blipFill>
                <a:blip r:embed="rId350"/>
                <a:stretch>
                  <a:fillRect/>
                </a:stretch>
              </p:blipFill>
              <p:spPr>
                <a:xfrm>
                  <a:off x="5951187" y="2001307"/>
                  <a:ext cx="117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1" name="Freihand 200">
                  <a:extLst>
                    <a:ext uri="{FF2B5EF4-FFF2-40B4-BE49-F238E27FC236}">
                      <a16:creationId xmlns:a16="http://schemas.microsoft.com/office/drawing/2014/main" id="{6FBB431F-A5B4-4206-8BC2-89C81D25CE39}"/>
                    </a:ext>
                  </a:extLst>
                </p14:cNvPr>
                <p14:cNvContentPartPr/>
                <p14:nvPr/>
              </p14:nvContentPartPr>
              <p14:xfrm>
                <a:off x="6262587" y="1808347"/>
                <a:ext cx="127800" cy="117720"/>
              </p14:xfrm>
            </p:contentPart>
          </mc:Choice>
          <mc:Fallback>
            <p:pic>
              <p:nvPicPr>
                <p:cNvPr id="201" name="Freihand 200">
                  <a:extLst>
                    <a:ext uri="{FF2B5EF4-FFF2-40B4-BE49-F238E27FC236}">
                      <a16:creationId xmlns:a16="http://schemas.microsoft.com/office/drawing/2014/main" id="{6FBB431F-A5B4-4206-8BC2-89C81D25CE39}"/>
                    </a:ext>
                  </a:extLst>
                </p:cNvPr>
                <p:cNvPicPr/>
                <p:nvPr/>
              </p:nvPicPr>
              <p:blipFill>
                <a:blip r:embed="rId352"/>
                <a:stretch>
                  <a:fillRect/>
                </a:stretch>
              </p:blipFill>
              <p:spPr>
                <a:xfrm>
                  <a:off x="6258267" y="1804027"/>
                  <a:ext cx="136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2" name="Freihand 201">
                  <a:extLst>
                    <a:ext uri="{FF2B5EF4-FFF2-40B4-BE49-F238E27FC236}">
                      <a16:creationId xmlns:a16="http://schemas.microsoft.com/office/drawing/2014/main" id="{4CCE714E-E9E2-4A1E-B7CA-41063A7E34F3}"/>
                    </a:ext>
                  </a:extLst>
                </p14:cNvPr>
                <p14:cNvContentPartPr/>
                <p14:nvPr/>
              </p14:nvContentPartPr>
              <p14:xfrm>
                <a:off x="6193467" y="1927507"/>
                <a:ext cx="398520" cy="30600"/>
              </p14:xfrm>
            </p:contentPart>
          </mc:Choice>
          <mc:Fallback>
            <p:pic>
              <p:nvPicPr>
                <p:cNvPr id="202" name="Freihand 201">
                  <a:extLst>
                    <a:ext uri="{FF2B5EF4-FFF2-40B4-BE49-F238E27FC236}">
                      <a16:creationId xmlns:a16="http://schemas.microsoft.com/office/drawing/2014/main" id="{4CCE714E-E9E2-4A1E-B7CA-41063A7E34F3}"/>
                    </a:ext>
                  </a:extLst>
                </p:cNvPr>
                <p:cNvPicPr/>
                <p:nvPr/>
              </p:nvPicPr>
              <p:blipFill>
                <a:blip r:embed="rId354"/>
                <a:stretch>
                  <a:fillRect/>
                </a:stretch>
              </p:blipFill>
              <p:spPr>
                <a:xfrm>
                  <a:off x="6189147" y="1923187"/>
                  <a:ext cx="407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3" name="Freihand 202">
                  <a:extLst>
                    <a:ext uri="{FF2B5EF4-FFF2-40B4-BE49-F238E27FC236}">
                      <a16:creationId xmlns:a16="http://schemas.microsoft.com/office/drawing/2014/main" id="{CF426D58-0CC8-425E-ADAF-D28A72CCFC0C}"/>
                    </a:ext>
                  </a:extLst>
                </p14:cNvPr>
                <p14:cNvContentPartPr/>
                <p14:nvPr/>
              </p14:nvContentPartPr>
              <p14:xfrm>
                <a:off x="6175107" y="2032627"/>
                <a:ext cx="113400" cy="102600"/>
              </p14:xfrm>
            </p:contentPart>
          </mc:Choice>
          <mc:Fallback>
            <p:pic>
              <p:nvPicPr>
                <p:cNvPr id="203" name="Freihand 202">
                  <a:extLst>
                    <a:ext uri="{FF2B5EF4-FFF2-40B4-BE49-F238E27FC236}">
                      <a16:creationId xmlns:a16="http://schemas.microsoft.com/office/drawing/2014/main" id="{CF426D58-0CC8-425E-ADAF-D28A72CCFC0C}"/>
                    </a:ext>
                  </a:extLst>
                </p:cNvPr>
                <p:cNvPicPr/>
                <p:nvPr/>
              </p:nvPicPr>
              <p:blipFill>
                <a:blip r:embed="rId356"/>
                <a:stretch>
                  <a:fillRect/>
                </a:stretch>
              </p:blipFill>
              <p:spPr>
                <a:xfrm>
                  <a:off x="6170787" y="2028307"/>
                  <a:ext cx="122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4" name="Freihand 203">
                  <a:extLst>
                    <a:ext uri="{FF2B5EF4-FFF2-40B4-BE49-F238E27FC236}">
                      <a16:creationId xmlns:a16="http://schemas.microsoft.com/office/drawing/2014/main" id="{6649B527-1CD0-4217-8C2F-C7F3112703BA}"/>
                    </a:ext>
                  </a:extLst>
                </p14:cNvPr>
                <p14:cNvContentPartPr/>
                <p14:nvPr/>
              </p14:nvContentPartPr>
              <p14:xfrm>
                <a:off x="6312627" y="2037667"/>
                <a:ext cx="39960" cy="102240"/>
              </p14:xfrm>
            </p:contentPart>
          </mc:Choice>
          <mc:Fallback>
            <p:pic>
              <p:nvPicPr>
                <p:cNvPr id="204" name="Freihand 203">
                  <a:extLst>
                    <a:ext uri="{FF2B5EF4-FFF2-40B4-BE49-F238E27FC236}">
                      <a16:creationId xmlns:a16="http://schemas.microsoft.com/office/drawing/2014/main" id="{6649B527-1CD0-4217-8C2F-C7F3112703BA}"/>
                    </a:ext>
                  </a:extLst>
                </p:cNvPr>
                <p:cNvPicPr/>
                <p:nvPr/>
              </p:nvPicPr>
              <p:blipFill>
                <a:blip r:embed="rId358"/>
                <a:stretch>
                  <a:fillRect/>
                </a:stretch>
              </p:blipFill>
              <p:spPr>
                <a:xfrm>
                  <a:off x="6308307" y="2033347"/>
                  <a:ext cx="48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5" name="Freihand 204">
                  <a:extLst>
                    <a:ext uri="{FF2B5EF4-FFF2-40B4-BE49-F238E27FC236}">
                      <a16:creationId xmlns:a16="http://schemas.microsoft.com/office/drawing/2014/main" id="{F92709C6-353F-4853-9252-4A46C3768FB1}"/>
                    </a:ext>
                  </a:extLst>
                </p14:cNvPr>
                <p14:cNvContentPartPr/>
                <p14:nvPr/>
              </p14:nvContentPartPr>
              <p14:xfrm>
                <a:off x="6279147" y="2037307"/>
                <a:ext cx="214560" cy="91440"/>
              </p14:xfrm>
            </p:contentPart>
          </mc:Choice>
          <mc:Fallback>
            <p:pic>
              <p:nvPicPr>
                <p:cNvPr id="205" name="Freihand 204">
                  <a:extLst>
                    <a:ext uri="{FF2B5EF4-FFF2-40B4-BE49-F238E27FC236}">
                      <a16:creationId xmlns:a16="http://schemas.microsoft.com/office/drawing/2014/main" id="{F92709C6-353F-4853-9252-4A46C3768FB1}"/>
                    </a:ext>
                  </a:extLst>
                </p:cNvPr>
                <p:cNvPicPr/>
                <p:nvPr/>
              </p:nvPicPr>
              <p:blipFill>
                <a:blip r:embed="rId360"/>
                <a:stretch>
                  <a:fillRect/>
                </a:stretch>
              </p:blipFill>
              <p:spPr>
                <a:xfrm>
                  <a:off x="6274827" y="2032987"/>
                  <a:ext cx="223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6" name="Freihand 205">
                  <a:extLst>
                    <a:ext uri="{FF2B5EF4-FFF2-40B4-BE49-F238E27FC236}">
                      <a16:creationId xmlns:a16="http://schemas.microsoft.com/office/drawing/2014/main" id="{3D590630-237A-4CE0-859D-72CE0C5A53D8}"/>
                    </a:ext>
                  </a:extLst>
                </p14:cNvPr>
                <p14:cNvContentPartPr/>
                <p14:nvPr/>
              </p14:nvContentPartPr>
              <p14:xfrm>
                <a:off x="6460947" y="2005267"/>
                <a:ext cx="18000" cy="8280"/>
              </p14:xfrm>
            </p:contentPart>
          </mc:Choice>
          <mc:Fallback>
            <p:pic>
              <p:nvPicPr>
                <p:cNvPr id="206" name="Freihand 205">
                  <a:extLst>
                    <a:ext uri="{FF2B5EF4-FFF2-40B4-BE49-F238E27FC236}">
                      <a16:creationId xmlns:a16="http://schemas.microsoft.com/office/drawing/2014/main" id="{3D590630-237A-4CE0-859D-72CE0C5A53D8}"/>
                    </a:ext>
                  </a:extLst>
                </p:cNvPr>
                <p:cNvPicPr/>
                <p:nvPr/>
              </p:nvPicPr>
              <p:blipFill>
                <a:blip r:embed="rId362"/>
                <a:stretch>
                  <a:fillRect/>
                </a:stretch>
              </p:blipFill>
              <p:spPr>
                <a:xfrm>
                  <a:off x="6456627" y="2000947"/>
                  <a:ext cx="26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7" name="Freihand 206">
                  <a:extLst>
                    <a:ext uri="{FF2B5EF4-FFF2-40B4-BE49-F238E27FC236}">
                      <a16:creationId xmlns:a16="http://schemas.microsoft.com/office/drawing/2014/main" id="{D3C9AE3C-8A53-41E1-B88C-790754EA8FA1}"/>
                    </a:ext>
                  </a:extLst>
                </p14:cNvPr>
                <p14:cNvContentPartPr/>
                <p14:nvPr/>
              </p14:nvContentPartPr>
              <p14:xfrm>
                <a:off x="6692787" y="1898347"/>
                <a:ext cx="96120" cy="96120"/>
              </p14:xfrm>
            </p:contentPart>
          </mc:Choice>
          <mc:Fallback>
            <p:pic>
              <p:nvPicPr>
                <p:cNvPr id="207" name="Freihand 206">
                  <a:extLst>
                    <a:ext uri="{FF2B5EF4-FFF2-40B4-BE49-F238E27FC236}">
                      <a16:creationId xmlns:a16="http://schemas.microsoft.com/office/drawing/2014/main" id="{D3C9AE3C-8A53-41E1-B88C-790754EA8FA1}"/>
                    </a:ext>
                  </a:extLst>
                </p:cNvPr>
                <p:cNvPicPr/>
                <p:nvPr/>
              </p:nvPicPr>
              <p:blipFill>
                <a:blip r:embed="rId364"/>
                <a:stretch>
                  <a:fillRect/>
                </a:stretch>
              </p:blipFill>
              <p:spPr>
                <a:xfrm>
                  <a:off x="6688467" y="1894027"/>
                  <a:ext cx="104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8" name="Freihand 207">
                  <a:extLst>
                    <a:ext uri="{FF2B5EF4-FFF2-40B4-BE49-F238E27FC236}">
                      <a16:creationId xmlns:a16="http://schemas.microsoft.com/office/drawing/2014/main" id="{7421F2C6-1EAD-4730-B515-24B742E3110E}"/>
                    </a:ext>
                  </a:extLst>
                </p14:cNvPr>
                <p14:cNvContentPartPr/>
                <p14:nvPr/>
              </p14:nvContentPartPr>
              <p14:xfrm>
                <a:off x="6808707" y="1967107"/>
                <a:ext cx="101160" cy="90720"/>
              </p14:xfrm>
            </p:contentPart>
          </mc:Choice>
          <mc:Fallback>
            <p:pic>
              <p:nvPicPr>
                <p:cNvPr id="208" name="Freihand 207">
                  <a:extLst>
                    <a:ext uri="{FF2B5EF4-FFF2-40B4-BE49-F238E27FC236}">
                      <a16:creationId xmlns:a16="http://schemas.microsoft.com/office/drawing/2014/main" id="{7421F2C6-1EAD-4730-B515-24B742E3110E}"/>
                    </a:ext>
                  </a:extLst>
                </p:cNvPr>
                <p:cNvPicPr/>
                <p:nvPr/>
              </p:nvPicPr>
              <p:blipFill>
                <a:blip r:embed="rId366"/>
                <a:stretch>
                  <a:fillRect/>
                </a:stretch>
              </p:blipFill>
              <p:spPr>
                <a:xfrm>
                  <a:off x="6804387" y="1962787"/>
                  <a:ext cx="109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0" name="Freihand 209">
                  <a:extLst>
                    <a:ext uri="{FF2B5EF4-FFF2-40B4-BE49-F238E27FC236}">
                      <a16:creationId xmlns:a16="http://schemas.microsoft.com/office/drawing/2014/main" id="{A78740B7-0055-4BC7-BE17-D51E450E717F}"/>
                    </a:ext>
                  </a:extLst>
                </p14:cNvPr>
                <p14:cNvContentPartPr/>
                <p14:nvPr/>
              </p14:nvContentPartPr>
              <p14:xfrm>
                <a:off x="4890627" y="1855867"/>
                <a:ext cx="658800" cy="198720"/>
              </p14:xfrm>
            </p:contentPart>
          </mc:Choice>
          <mc:Fallback>
            <p:pic>
              <p:nvPicPr>
                <p:cNvPr id="210" name="Freihand 209">
                  <a:extLst>
                    <a:ext uri="{FF2B5EF4-FFF2-40B4-BE49-F238E27FC236}">
                      <a16:creationId xmlns:a16="http://schemas.microsoft.com/office/drawing/2014/main" id="{A78740B7-0055-4BC7-BE17-D51E450E717F}"/>
                    </a:ext>
                  </a:extLst>
                </p:cNvPr>
                <p:cNvPicPr/>
                <p:nvPr/>
              </p:nvPicPr>
              <p:blipFill>
                <a:blip r:embed="rId368"/>
                <a:stretch>
                  <a:fillRect/>
                </a:stretch>
              </p:blipFill>
              <p:spPr>
                <a:xfrm>
                  <a:off x="4886307" y="1851547"/>
                  <a:ext cx="667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 name="Freihand 210">
                  <a:extLst>
                    <a:ext uri="{FF2B5EF4-FFF2-40B4-BE49-F238E27FC236}">
                      <a16:creationId xmlns:a16="http://schemas.microsoft.com/office/drawing/2014/main" id="{E825AB09-6E09-4662-84ED-48B8DEE89E2B}"/>
                    </a:ext>
                  </a:extLst>
                </p14:cNvPr>
                <p14:cNvContentPartPr/>
                <p14:nvPr/>
              </p14:nvContentPartPr>
              <p14:xfrm>
                <a:off x="4810707" y="1820587"/>
                <a:ext cx="153000" cy="121320"/>
              </p14:xfrm>
            </p:contentPart>
          </mc:Choice>
          <mc:Fallback>
            <p:pic>
              <p:nvPicPr>
                <p:cNvPr id="211" name="Freihand 210">
                  <a:extLst>
                    <a:ext uri="{FF2B5EF4-FFF2-40B4-BE49-F238E27FC236}">
                      <a16:creationId xmlns:a16="http://schemas.microsoft.com/office/drawing/2014/main" id="{E825AB09-6E09-4662-84ED-48B8DEE89E2B}"/>
                    </a:ext>
                  </a:extLst>
                </p:cNvPr>
                <p:cNvPicPr/>
                <p:nvPr/>
              </p:nvPicPr>
              <p:blipFill>
                <a:blip r:embed="rId370"/>
                <a:stretch>
                  <a:fillRect/>
                </a:stretch>
              </p:blipFill>
              <p:spPr>
                <a:xfrm>
                  <a:off x="4806387" y="1816267"/>
                  <a:ext cx="161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6" name="Freihand 235">
                  <a:extLst>
                    <a:ext uri="{FF2B5EF4-FFF2-40B4-BE49-F238E27FC236}">
                      <a16:creationId xmlns:a16="http://schemas.microsoft.com/office/drawing/2014/main" id="{77CBEBF8-61F6-4FDC-8F7E-F2B609FBA91D}"/>
                    </a:ext>
                  </a:extLst>
                </p14:cNvPr>
                <p14:cNvContentPartPr/>
                <p14:nvPr/>
              </p14:nvContentPartPr>
              <p14:xfrm>
                <a:off x="3577347" y="1644907"/>
                <a:ext cx="126720" cy="148320"/>
              </p14:xfrm>
            </p:contentPart>
          </mc:Choice>
          <mc:Fallback>
            <p:pic>
              <p:nvPicPr>
                <p:cNvPr id="236" name="Freihand 235">
                  <a:extLst>
                    <a:ext uri="{FF2B5EF4-FFF2-40B4-BE49-F238E27FC236}">
                      <a16:creationId xmlns:a16="http://schemas.microsoft.com/office/drawing/2014/main" id="{77CBEBF8-61F6-4FDC-8F7E-F2B609FBA91D}"/>
                    </a:ext>
                  </a:extLst>
                </p:cNvPr>
                <p:cNvPicPr/>
                <p:nvPr/>
              </p:nvPicPr>
              <p:blipFill>
                <a:blip r:embed="rId372"/>
                <a:stretch>
                  <a:fillRect/>
                </a:stretch>
              </p:blipFill>
              <p:spPr>
                <a:xfrm>
                  <a:off x="3573027" y="1640587"/>
                  <a:ext cx="135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9" name="Freihand 238">
                  <a:extLst>
                    <a:ext uri="{FF2B5EF4-FFF2-40B4-BE49-F238E27FC236}">
                      <a16:creationId xmlns:a16="http://schemas.microsoft.com/office/drawing/2014/main" id="{D4AE27E3-75EB-41EF-8418-2E9CB95C4030}"/>
                    </a:ext>
                  </a:extLst>
                </p14:cNvPr>
                <p14:cNvContentPartPr/>
                <p14:nvPr/>
              </p14:nvContentPartPr>
              <p14:xfrm>
                <a:off x="4872267" y="1431427"/>
                <a:ext cx="11520" cy="136080"/>
              </p14:xfrm>
            </p:contentPart>
          </mc:Choice>
          <mc:Fallback>
            <p:pic>
              <p:nvPicPr>
                <p:cNvPr id="239" name="Freihand 238">
                  <a:extLst>
                    <a:ext uri="{FF2B5EF4-FFF2-40B4-BE49-F238E27FC236}">
                      <a16:creationId xmlns:a16="http://schemas.microsoft.com/office/drawing/2014/main" id="{D4AE27E3-75EB-41EF-8418-2E9CB95C4030}"/>
                    </a:ext>
                  </a:extLst>
                </p:cNvPr>
                <p:cNvPicPr/>
                <p:nvPr/>
              </p:nvPicPr>
              <p:blipFill>
                <a:blip r:embed="rId374"/>
                <a:stretch>
                  <a:fillRect/>
                </a:stretch>
              </p:blipFill>
              <p:spPr>
                <a:xfrm>
                  <a:off x="4867947" y="1427107"/>
                  <a:ext cx="20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0" name="Freihand 239">
                  <a:extLst>
                    <a:ext uri="{FF2B5EF4-FFF2-40B4-BE49-F238E27FC236}">
                      <a16:creationId xmlns:a16="http://schemas.microsoft.com/office/drawing/2014/main" id="{A193171C-8862-4C80-A32C-2E12E6405B7A}"/>
                    </a:ext>
                  </a:extLst>
                </p14:cNvPr>
                <p14:cNvContentPartPr/>
                <p14:nvPr/>
              </p14:nvContentPartPr>
              <p14:xfrm>
                <a:off x="4865787" y="1424587"/>
                <a:ext cx="94680" cy="109440"/>
              </p14:xfrm>
            </p:contentPart>
          </mc:Choice>
          <mc:Fallback>
            <p:pic>
              <p:nvPicPr>
                <p:cNvPr id="240" name="Freihand 239">
                  <a:extLst>
                    <a:ext uri="{FF2B5EF4-FFF2-40B4-BE49-F238E27FC236}">
                      <a16:creationId xmlns:a16="http://schemas.microsoft.com/office/drawing/2014/main" id="{A193171C-8862-4C80-A32C-2E12E6405B7A}"/>
                    </a:ext>
                  </a:extLst>
                </p:cNvPr>
                <p:cNvPicPr/>
                <p:nvPr/>
              </p:nvPicPr>
              <p:blipFill>
                <a:blip r:embed="rId376"/>
                <a:stretch>
                  <a:fillRect/>
                </a:stretch>
              </p:blipFill>
              <p:spPr>
                <a:xfrm>
                  <a:off x="4861467" y="1420267"/>
                  <a:ext cx="103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1" name="Freihand 240">
                  <a:extLst>
                    <a:ext uri="{FF2B5EF4-FFF2-40B4-BE49-F238E27FC236}">
                      <a16:creationId xmlns:a16="http://schemas.microsoft.com/office/drawing/2014/main" id="{2016925D-221B-4881-BD58-9FD4966C17DC}"/>
                    </a:ext>
                  </a:extLst>
                </p14:cNvPr>
                <p14:cNvContentPartPr/>
                <p14:nvPr/>
              </p14:nvContentPartPr>
              <p14:xfrm>
                <a:off x="4973067" y="1387867"/>
                <a:ext cx="12600" cy="139320"/>
              </p14:xfrm>
            </p:contentPart>
          </mc:Choice>
          <mc:Fallback>
            <p:pic>
              <p:nvPicPr>
                <p:cNvPr id="241" name="Freihand 240">
                  <a:extLst>
                    <a:ext uri="{FF2B5EF4-FFF2-40B4-BE49-F238E27FC236}">
                      <a16:creationId xmlns:a16="http://schemas.microsoft.com/office/drawing/2014/main" id="{2016925D-221B-4881-BD58-9FD4966C17DC}"/>
                    </a:ext>
                  </a:extLst>
                </p:cNvPr>
                <p:cNvPicPr/>
                <p:nvPr/>
              </p:nvPicPr>
              <p:blipFill>
                <a:blip r:embed="rId378"/>
                <a:stretch>
                  <a:fillRect/>
                </a:stretch>
              </p:blipFill>
              <p:spPr>
                <a:xfrm>
                  <a:off x="4968747" y="1383547"/>
                  <a:ext cx="21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2" name="Freihand 241">
                  <a:extLst>
                    <a:ext uri="{FF2B5EF4-FFF2-40B4-BE49-F238E27FC236}">
                      <a16:creationId xmlns:a16="http://schemas.microsoft.com/office/drawing/2014/main" id="{0C718D4D-B3BA-4EEE-AB0C-4FC145E5833A}"/>
                    </a:ext>
                  </a:extLst>
                </p14:cNvPr>
                <p14:cNvContentPartPr/>
                <p14:nvPr/>
              </p14:nvContentPartPr>
              <p14:xfrm>
                <a:off x="4932027" y="1370587"/>
                <a:ext cx="110880" cy="174960"/>
              </p14:xfrm>
            </p:contentPart>
          </mc:Choice>
          <mc:Fallback>
            <p:pic>
              <p:nvPicPr>
                <p:cNvPr id="242" name="Freihand 241">
                  <a:extLst>
                    <a:ext uri="{FF2B5EF4-FFF2-40B4-BE49-F238E27FC236}">
                      <a16:creationId xmlns:a16="http://schemas.microsoft.com/office/drawing/2014/main" id="{0C718D4D-B3BA-4EEE-AB0C-4FC145E5833A}"/>
                    </a:ext>
                  </a:extLst>
                </p:cNvPr>
                <p:cNvPicPr/>
                <p:nvPr/>
              </p:nvPicPr>
              <p:blipFill>
                <a:blip r:embed="rId380"/>
                <a:stretch>
                  <a:fillRect/>
                </a:stretch>
              </p:blipFill>
              <p:spPr>
                <a:xfrm>
                  <a:off x="4927707" y="1366267"/>
                  <a:ext cx="119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3" name="Freihand 242">
                  <a:extLst>
                    <a:ext uri="{FF2B5EF4-FFF2-40B4-BE49-F238E27FC236}">
                      <a16:creationId xmlns:a16="http://schemas.microsoft.com/office/drawing/2014/main" id="{54150CF6-5AE4-4043-BDE3-F037651DA5ED}"/>
                    </a:ext>
                  </a:extLst>
                </p14:cNvPr>
                <p14:cNvContentPartPr/>
                <p14:nvPr/>
              </p14:nvContentPartPr>
              <p14:xfrm>
                <a:off x="5055507" y="1363747"/>
                <a:ext cx="113760" cy="135720"/>
              </p14:xfrm>
            </p:contentPart>
          </mc:Choice>
          <mc:Fallback>
            <p:pic>
              <p:nvPicPr>
                <p:cNvPr id="243" name="Freihand 242">
                  <a:extLst>
                    <a:ext uri="{FF2B5EF4-FFF2-40B4-BE49-F238E27FC236}">
                      <a16:creationId xmlns:a16="http://schemas.microsoft.com/office/drawing/2014/main" id="{54150CF6-5AE4-4043-BDE3-F037651DA5ED}"/>
                    </a:ext>
                  </a:extLst>
                </p:cNvPr>
                <p:cNvPicPr/>
                <p:nvPr/>
              </p:nvPicPr>
              <p:blipFill>
                <a:blip r:embed="rId382"/>
                <a:stretch>
                  <a:fillRect/>
                </a:stretch>
              </p:blipFill>
              <p:spPr>
                <a:xfrm>
                  <a:off x="5051187" y="1359427"/>
                  <a:ext cx="122400" cy="144360"/>
                </a:xfrm>
                <a:prstGeom prst="rect">
                  <a:avLst/>
                </a:prstGeom>
              </p:spPr>
            </p:pic>
          </mc:Fallback>
        </mc:AlternateContent>
      </p:grpSp>
      <p:grpSp>
        <p:nvGrpSpPr>
          <p:cNvPr id="260" name="Gruppieren 259">
            <a:extLst>
              <a:ext uri="{FF2B5EF4-FFF2-40B4-BE49-F238E27FC236}">
                <a16:creationId xmlns:a16="http://schemas.microsoft.com/office/drawing/2014/main" id="{27463424-6521-4E3C-8A5E-4A80DF344837}"/>
              </a:ext>
            </a:extLst>
          </p:cNvPr>
          <p:cNvGrpSpPr/>
          <p:nvPr/>
        </p:nvGrpSpPr>
        <p:grpSpPr>
          <a:xfrm>
            <a:off x="1488987" y="2565427"/>
            <a:ext cx="1406160" cy="259200"/>
            <a:chOff x="1488987" y="2565427"/>
            <a:chExt cx="1406160" cy="259200"/>
          </a:xfrm>
        </p:grpSpPr>
        <mc:AlternateContent xmlns:mc="http://schemas.openxmlformats.org/markup-compatibility/2006">
          <mc:Choice xmlns:p14="http://schemas.microsoft.com/office/powerpoint/2010/main" Requires="p14">
            <p:contentPart p14:bwMode="auto" r:id="rId383">
              <p14:nvContentPartPr>
                <p14:cNvPr id="245" name="Freihand 244">
                  <a:extLst>
                    <a:ext uri="{FF2B5EF4-FFF2-40B4-BE49-F238E27FC236}">
                      <a16:creationId xmlns:a16="http://schemas.microsoft.com/office/drawing/2014/main" id="{FA5752FF-4F6C-4FB8-8ADB-DFEA4ED2A2E5}"/>
                    </a:ext>
                  </a:extLst>
                </p14:cNvPr>
                <p14:cNvContentPartPr/>
                <p14:nvPr/>
              </p14:nvContentPartPr>
              <p14:xfrm>
                <a:off x="1488987" y="2623387"/>
                <a:ext cx="165240" cy="113760"/>
              </p14:xfrm>
            </p:contentPart>
          </mc:Choice>
          <mc:Fallback>
            <p:pic>
              <p:nvPicPr>
                <p:cNvPr id="245" name="Freihand 244">
                  <a:extLst>
                    <a:ext uri="{FF2B5EF4-FFF2-40B4-BE49-F238E27FC236}">
                      <a16:creationId xmlns:a16="http://schemas.microsoft.com/office/drawing/2014/main" id="{FA5752FF-4F6C-4FB8-8ADB-DFEA4ED2A2E5}"/>
                    </a:ext>
                  </a:extLst>
                </p:cNvPr>
                <p:cNvPicPr/>
                <p:nvPr/>
              </p:nvPicPr>
              <p:blipFill>
                <a:blip r:embed="rId384"/>
                <a:stretch>
                  <a:fillRect/>
                </a:stretch>
              </p:blipFill>
              <p:spPr>
                <a:xfrm>
                  <a:off x="1484667" y="2619067"/>
                  <a:ext cx="173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6" name="Freihand 245">
                  <a:extLst>
                    <a:ext uri="{FF2B5EF4-FFF2-40B4-BE49-F238E27FC236}">
                      <a16:creationId xmlns:a16="http://schemas.microsoft.com/office/drawing/2014/main" id="{23316076-7CF9-4F56-8269-C94CD6C08ED4}"/>
                    </a:ext>
                  </a:extLst>
                </p14:cNvPr>
                <p14:cNvContentPartPr/>
                <p14:nvPr/>
              </p14:nvContentPartPr>
              <p14:xfrm>
                <a:off x="1698147" y="2663707"/>
                <a:ext cx="81720" cy="83160"/>
              </p14:xfrm>
            </p:contentPart>
          </mc:Choice>
          <mc:Fallback>
            <p:pic>
              <p:nvPicPr>
                <p:cNvPr id="246" name="Freihand 245">
                  <a:extLst>
                    <a:ext uri="{FF2B5EF4-FFF2-40B4-BE49-F238E27FC236}">
                      <a16:creationId xmlns:a16="http://schemas.microsoft.com/office/drawing/2014/main" id="{23316076-7CF9-4F56-8269-C94CD6C08ED4}"/>
                    </a:ext>
                  </a:extLst>
                </p:cNvPr>
                <p:cNvPicPr/>
                <p:nvPr/>
              </p:nvPicPr>
              <p:blipFill>
                <a:blip r:embed="rId386"/>
                <a:stretch>
                  <a:fillRect/>
                </a:stretch>
              </p:blipFill>
              <p:spPr>
                <a:xfrm>
                  <a:off x="1693827" y="2659387"/>
                  <a:ext cx="90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7" name="Freihand 246">
                  <a:extLst>
                    <a:ext uri="{FF2B5EF4-FFF2-40B4-BE49-F238E27FC236}">
                      <a16:creationId xmlns:a16="http://schemas.microsoft.com/office/drawing/2014/main" id="{F85C55EE-BDA5-4565-BA40-63CB0672081B}"/>
                    </a:ext>
                  </a:extLst>
                </p14:cNvPr>
                <p14:cNvContentPartPr/>
                <p14:nvPr/>
              </p14:nvContentPartPr>
              <p14:xfrm>
                <a:off x="1901187" y="2634907"/>
                <a:ext cx="49680" cy="113760"/>
              </p14:xfrm>
            </p:contentPart>
          </mc:Choice>
          <mc:Fallback>
            <p:pic>
              <p:nvPicPr>
                <p:cNvPr id="247" name="Freihand 246">
                  <a:extLst>
                    <a:ext uri="{FF2B5EF4-FFF2-40B4-BE49-F238E27FC236}">
                      <a16:creationId xmlns:a16="http://schemas.microsoft.com/office/drawing/2014/main" id="{F85C55EE-BDA5-4565-BA40-63CB0672081B}"/>
                    </a:ext>
                  </a:extLst>
                </p:cNvPr>
                <p:cNvPicPr/>
                <p:nvPr/>
              </p:nvPicPr>
              <p:blipFill>
                <a:blip r:embed="rId388"/>
                <a:stretch>
                  <a:fillRect/>
                </a:stretch>
              </p:blipFill>
              <p:spPr>
                <a:xfrm>
                  <a:off x="1896867" y="2630587"/>
                  <a:ext cx="58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8" name="Freihand 247">
                  <a:extLst>
                    <a:ext uri="{FF2B5EF4-FFF2-40B4-BE49-F238E27FC236}">
                      <a16:creationId xmlns:a16="http://schemas.microsoft.com/office/drawing/2014/main" id="{3B844BC8-C273-4482-A874-5104D395125E}"/>
                    </a:ext>
                  </a:extLst>
                </p14:cNvPr>
                <p14:cNvContentPartPr/>
                <p14:nvPr/>
              </p14:nvContentPartPr>
              <p14:xfrm>
                <a:off x="1843227" y="2657947"/>
                <a:ext cx="123120" cy="81360"/>
              </p14:xfrm>
            </p:contentPart>
          </mc:Choice>
          <mc:Fallback>
            <p:pic>
              <p:nvPicPr>
                <p:cNvPr id="248" name="Freihand 247">
                  <a:extLst>
                    <a:ext uri="{FF2B5EF4-FFF2-40B4-BE49-F238E27FC236}">
                      <a16:creationId xmlns:a16="http://schemas.microsoft.com/office/drawing/2014/main" id="{3B844BC8-C273-4482-A874-5104D395125E}"/>
                    </a:ext>
                  </a:extLst>
                </p:cNvPr>
                <p:cNvPicPr/>
                <p:nvPr/>
              </p:nvPicPr>
              <p:blipFill>
                <a:blip r:embed="rId390"/>
                <a:stretch>
                  <a:fillRect/>
                </a:stretch>
              </p:blipFill>
              <p:spPr>
                <a:xfrm>
                  <a:off x="1838907" y="2653627"/>
                  <a:ext cx="131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2" name="Freihand 251">
                  <a:extLst>
                    <a:ext uri="{FF2B5EF4-FFF2-40B4-BE49-F238E27FC236}">
                      <a16:creationId xmlns:a16="http://schemas.microsoft.com/office/drawing/2014/main" id="{0A8642CB-1DB4-4C6A-B9F5-0310729365CF}"/>
                    </a:ext>
                  </a:extLst>
                </p14:cNvPr>
                <p14:cNvContentPartPr/>
                <p14:nvPr/>
              </p14:nvContentPartPr>
              <p14:xfrm>
                <a:off x="2104587" y="2631667"/>
                <a:ext cx="115560" cy="110520"/>
              </p14:xfrm>
            </p:contentPart>
          </mc:Choice>
          <mc:Fallback>
            <p:pic>
              <p:nvPicPr>
                <p:cNvPr id="252" name="Freihand 251">
                  <a:extLst>
                    <a:ext uri="{FF2B5EF4-FFF2-40B4-BE49-F238E27FC236}">
                      <a16:creationId xmlns:a16="http://schemas.microsoft.com/office/drawing/2014/main" id="{0A8642CB-1DB4-4C6A-B9F5-0310729365CF}"/>
                    </a:ext>
                  </a:extLst>
                </p:cNvPr>
                <p:cNvPicPr/>
                <p:nvPr/>
              </p:nvPicPr>
              <p:blipFill>
                <a:blip r:embed="rId392"/>
                <a:stretch>
                  <a:fillRect/>
                </a:stretch>
              </p:blipFill>
              <p:spPr>
                <a:xfrm>
                  <a:off x="2100267" y="2627347"/>
                  <a:ext cx="124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3" name="Freihand 252">
                  <a:extLst>
                    <a:ext uri="{FF2B5EF4-FFF2-40B4-BE49-F238E27FC236}">
                      <a16:creationId xmlns:a16="http://schemas.microsoft.com/office/drawing/2014/main" id="{230E2A72-3849-408C-966A-D7CA2806C3B0}"/>
                    </a:ext>
                  </a:extLst>
                </p14:cNvPr>
                <p14:cNvContentPartPr/>
                <p14:nvPr/>
              </p14:nvContentPartPr>
              <p14:xfrm>
                <a:off x="2242467" y="2584147"/>
                <a:ext cx="42840" cy="158040"/>
              </p14:xfrm>
            </p:contentPart>
          </mc:Choice>
          <mc:Fallback>
            <p:pic>
              <p:nvPicPr>
                <p:cNvPr id="253" name="Freihand 252">
                  <a:extLst>
                    <a:ext uri="{FF2B5EF4-FFF2-40B4-BE49-F238E27FC236}">
                      <a16:creationId xmlns:a16="http://schemas.microsoft.com/office/drawing/2014/main" id="{230E2A72-3849-408C-966A-D7CA2806C3B0}"/>
                    </a:ext>
                  </a:extLst>
                </p:cNvPr>
                <p:cNvPicPr/>
                <p:nvPr/>
              </p:nvPicPr>
              <p:blipFill>
                <a:blip r:embed="rId394"/>
                <a:stretch>
                  <a:fillRect/>
                </a:stretch>
              </p:blipFill>
              <p:spPr>
                <a:xfrm>
                  <a:off x="2238147" y="2579827"/>
                  <a:ext cx="51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4" name="Freihand 253">
                  <a:extLst>
                    <a:ext uri="{FF2B5EF4-FFF2-40B4-BE49-F238E27FC236}">
                      <a16:creationId xmlns:a16="http://schemas.microsoft.com/office/drawing/2014/main" id="{CAB12C4E-9481-4B5B-94DE-BED06C593F0B}"/>
                    </a:ext>
                  </a:extLst>
                </p14:cNvPr>
                <p14:cNvContentPartPr/>
                <p14:nvPr/>
              </p14:nvContentPartPr>
              <p14:xfrm>
                <a:off x="2337507" y="2614027"/>
                <a:ext cx="47160" cy="91440"/>
              </p14:xfrm>
            </p:contentPart>
          </mc:Choice>
          <mc:Fallback>
            <p:pic>
              <p:nvPicPr>
                <p:cNvPr id="254" name="Freihand 253">
                  <a:extLst>
                    <a:ext uri="{FF2B5EF4-FFF2-40B4-BE49-F238E27FC236}">
                      <a16:creationId xmlns:a16="http://schemas.microsoft.com/office/drawing/2014/main" id="{CAB12C4E-9481-4B5B-94DE-BED06C593F0B}"/>
                    </a:ext>
                  </a:extLst>
                </p:cNvPr>
                <p:cNvPicPr/>
                <p:nvPr/>
              </p:nvPicPr>
              <p:blipFill>
                <a:blip r:embed="rId396"/>
                <a:stretch>
                  <a:fillRect/>
                </a:stretch>
              </p:blipFill>
              <p:spPr>
                <a:xfrm>
                  <a:off x="2333187" y="2609707"/>
                  <a:ext cx="55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5" name="Freihand 254">
                  <a:extLst>
                    <a:ext uri="{FF2B5EF4-FFF2-40B4-BE49-F238E27FC236}">
                      <a16:creationId xmlns:a16="http://schemas.microsoft.com/office/drawing/2014/main" id="{17372535-B054-4B7E-BBB2-8C194C79AC1C}"/>
                    </a:ext>
                  </a:extLst>
                </p14:cNvPr>
                <p14:cNvContentPartPr/>
                <p14:nvPr/>
              </p14:nvContentPartPr>
              <p14:xfrm>
                <a:off x="2415987" y="2670187"/>
                <a:ext cx="45000" cy="90720"/>
              </p14:xfrm>
            </p:contentPart>
          </mc:Choice>
          <mc:Fallback>
            <p:pic>
              <p:nvPicPr>
                <p:cNvPr id="255" name="Freihand 254">
                  <a:extLst>
                    <a:ext uri="{FF2B5EF4-FFF2-40B4-BE49-F238E27FC236}">
                      <a16:creationId xmlns:a16="http://schemas.microsoft.com/office/drawing/2014/main" id="{17372535-B054-4B7E-BBB2-8C194C79AC1C}"/>
                    </a:ext>
                  </a:extLst>
                </p:cNvPr>
                <p:cNvPicPr/>
                <p:nvPr/>
              </p:nvPicPr>
              <p:blipFill>
                <a:blip r:embed="rId398"/>
                <a:stretch>
                  <a:fillRect/>
                </a:stretch>
              </p:blipFill>
              <p:spPr>
                <a:xfrm>
                  <a:off x="2411667" y="2665867"/>
                  <a:ext cx="53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6" name="Freihand 255">
                  <a:extLst>
                    <a:ext uri="{FF2B5EF4-FFF2-40B4-BE49-F238E27FC236}">
                      <a16:creationId xmlns:a16="http://schemas.microsoft.com/office/drawing/2014/main" id="{58C7D3A2-8351-410F-9DDD-B0A15005742F}"/>
                    </a:ext>
                  </a:extLst>
                </p14:cNvPr>
                <p14:cNvContentPartPr/>
                <p14:nvPr/>
              </p14:nvContentPartPr>
              <p14:xfrm>
                <a:off x="2497707" y="2688547"/>
                <a:ext cx="21960" cy="78840"/>
              </p14:xfrm>
            </p:contentPart>
          </mc:Choice>
          <mc:Fallback>
            <p:pic>
              <p:nvPicPr>
                <p:cNvPr id="256" name="Freihand 255">
                  <a:extLst>
                    <a:ext uri="{FF2B5EF4-FFF2-40B4-BE49-F238E27FC236}">
                      <a16:creationId xmlns:a16="http://schemas.microsoft.com/office/drawing/2014/main" id="{58C7D3A2-8351-410F-9DDD-B0A15005742F}"/>
                    </a:ext>
                  </a:extLst>
                </p:cNvPr>
                <p:cNvPicPr/>
                <p:nvPr/>
              </p:nvPicPr>
              <p:blipFill>
                <a:blip r:embed="rId400"/>
                <a:stretch>
                  <a:fillRect/>
                </a:stretch>
              </p:blipFill>
              <p:spPr>
                <a:xfrm>
                  <a:off x="2493387" y="2684227"/>
                  <a:ext cx="30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7" name="Freihand 256">
                  <a:extLst>
                    <a:ext uri="{FF2B5EF4-FFF2-40B4-BE49-F238E27FC236}">
                      <a16:creationId xmlns:a16="http://schemas.microsoft.com/office/drawing/2014/main" id="{DD372329-5186-4EA4-BDE9-5B616B2CF5FD}"/>
                    </a:ext>
                  </a:extLst>
                </p14:cNvPr>
                <p14:cNvContentPartPr/>
                <p14:nvPr/>
              </p14:nvContentPartPr>
              <p14:xfrm>
                <a:off x="2621907" y="2588827"/>
                <a:ext cx="85320" cy="127440"/>
              </p14:xfrm>
            </p:contentPart>
          </mc:Choice>
          <mc:Fallback>
            <p:pic>
              <p:nvPicPr>
                <p:cNvPr id="257" name="Freihand 256">
                  <a:extLst>
                    <a:ext uri="{FF2B5EF4-FFF2-40B4-BE49-F238E27FC236}">
                      <a16:creationId xmlns:a16="http://schemas.microsoft.com/office/drawing/2014/main" id="{DD372329-5186-4EA4-BDE9-5B616B2CF5FD}"/>
                    </a:ext>
                  </a:extLst>
                </p:cNvPr>
                <p:cNvPicPr/>
                <p:nvPr/>
              </p:nvPicPr>
              <p:blipFill>
                <a:blip r:embed="rId402"/>
                <a:stretch>
                  <a:fillRect/>
                </a:stretch>
              </p:blipFill>
              <p:spPr>
                <a:xfrm>
                  <a:off x="2617587" y="2584507"/>
                  <a:ext cx="93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8" name="Freihand 257">
                  <a:extLst>
                    <a:ext uri="{FF2B5EF4-FFF2-40B4-BE49-F238E27FC236}">
                      <a16:creationId xmlns:a16="http://schemas.microsoft.com/office/drawing/2014/main" id="{12B82FBB-0A94-420E-854F-7EF3F349861B}"/>
                    </a:ext>
                  </a:extLst>
                </p14:cNvPr>
                <p14:cNvContentPartPr/>
                <p14:nvPr/>
              </p14:nvContentPartPr>
              <p14:xfrm>
                <a:off x="2707227" y="2664067"/>
                <a:ext cx="99720" cy="96840"/>
              </p14:xfrm>
            </p:contentPart>
          </mc:Choice>
          <mc:Fallback>
            <p:pic>
              <p:nvPicPr>
                <p:cNvPr id="258" name="Freihand 257">
                  <a:extLst>
                    <a:ext uri="{FF2B5EF4-FFF2-40B4-BE49-F238E27FC236}">
                      <a16:creationId xmlns:a16="http://schemas.microsoft.com/office/drawing/2014/main" id="{12B82FBB-0A94-420E-854F-7EF3F349861B}"/>
                    </a:ext>
                  </a:extLst>
                </p:cNvPr>
                <p:cNvPicPr/>
                <p:nvPr/>
              </p:nvPicPr>
              <p:blipFill>
                <a:blip r:embed="rId404"/>
                <a:stretch>
                  <a:fillRect/>
                </a:stretch>
              </p:blipFill>
              <p:spPr>
                <a:xfrm>
                  <a:off x="2702907" y="2659747"/>
                  <a:ext cx="108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9" name="Freihand 258">
                  <a:extLst>
                    <a:ext uri="{FF2B5EF4-FFF2-40B4-BE49-F238E27FC236}">
                      <a16:creationId xmlns:a16="http://schemas.microsoft.com/office/drawing/2014/main" id="{9C21062E-F278-4C56-8432-394A50DE6FFE}"/>
                    </a:ext>
                  </a:extLst>
                </p14:cNvPr>
                <p14:cNvContentPartPr/>
                <p14:nvPr/>
              </p14:nvContentPartPr>
              <p14:xfrm>
                <a:off x="2770587" y="2565427"/>
                <a:ext cx="124560" cy="259200"/>
              </p14:xfrm>
            </p:contentPart>
          </mc:Choice>
          <mc:Fallback>
            <p:pic>
              <p:nvPicPr>
                <p:cNvPr id="259" name="Freihand 258">
                  <a:extLst>
                    <a:ext uri="{FF2B5EF4-FFF2-40B4-BE49-F238E27FC236}">
                      <a16:creationId xmlns:a16="http://schemas.microsoft.com/office/drawing/2014/main" id="{9C21062E-F278-4C56-8432-394A50DE6FFE}"/>
                    </a:ext>
                  </a:extLst>
                </p:cNvPr>
                <p:cNvPicPr/>
                <p:nvPr/>
              </p:nvPicPr>
              <p:blipFill>
                <a:blip r:embed="rId406"/>
                <a:stretch>
                  <a:fillRect/>
                </a:stretch>
              </p:blipFill>
              <p:spPr>
                <a:xfrm>
                  <a:off x="2766267" y="2561107"/>
                  <a:ext cx="133200" cy="267840"/>
                </a:xfrm>
                <a:prstGeom prst="rect">
                  <a:avLst/>
                </a:prstGeom>
              </p:spPr>
            </p:pic>
          </mc:Fallback>
        </mc:AlternateContent>
      </p:grpSp>
      <p:grpSp>
        <p:nvGrpSpPr>
          <p:cNvPr id="268" name="Gruppieren 267">
            <a:extLst>
              <a:ext uri="{FF2B5EF4-FFF2-40B4-BE49-F238E27FC236}">
                <a16:creationId xmlns:a16="http://schemas.microsoft.com/office/drawing/2014/main" id="{AD1A1BDD-97AC-4424-BC68-D39247DF0A2D}"/>
              </a:ext>
            </a:extLst>
          </p:cNvPr>
          <p:cNvGrpSpPr/>
          <p:nvPr/>
        </p:nvGrpSpPr>
        <p:grpSpPr>
          <a:xfrm>
            <a:off x="468027" y="3076987"/>
            <a:ext cx="412200" cy="301320"/>
            <a:chOff x="468027" y="3076987"/>
            <a:chExt cx="412200" cy="301320"/>
          </a:xfrm>
        </p:grpSpPr>
        <mc:AlternateContent xmlns:mc="http://schemas.openxmlformats.org/markup-compatibility/2006">
          <mc:Choice xmlns:p14="http://schemas.microsoft.com/office/powerpoint/2010/main" Requires="p14">
            <p:contentPart p14:bwMode="auto" r:id="rId407">
              <p14:nvContentPartPr>
                <p14:cNvPr id="261" name="Freihand 260">
                  <a:extLst>
                    <a:ext uri="{FF2B5EF4-FFF2-40B4-BE49-F238E27FC236}">
                      <a16:creationId xmlns:a16="http://schemas.microsoft.com/office/drawing/2014/main" id="{422E9E6F-9E6D-4A1F-B474-E7612E0D8B4D}"/>
                    </a:ext>
                  </a:extLst>
                </p14:cNvPr>
                <p14:cNvContentPartPr/>
                <p14:nvPr/>
              </p14:nvContentPartPr>
              <p14:xfrm>
                <a:off x="468027" y="3080227"/>
                <a:ext cx="102240" cy="135720"/>
              </p14:xfrm>
            </p:contentPart>
          </mc:Choice>
          <mc:Fallback>
            <p:pic>
              <p:nvPicPr>
                <p:cNvPr id="261" name="Freihand 260">
                  <a:extLst>
                    <a:ext uri="{FF2B5EF4-FFF2-40B4-BE49-F238E27FC236}">
                      <a16:creationId xmlns:a16="http://schemas.microsoft.com/office/drawing/2014/main" id="{422E9E6F-9E6D-4A1F-B474-E7612E0D8B4D}"/>
                    </a:ext>
                  </a:extLst>
                </p:cNvPr>
                <p:cNvPicPr/>
                <p:nvPr/>
              </p:nvPicPr>
              <p:blipFill>
                <a:blip r:embed="rId408"/>
                <a:stretch>
                  <a:fillRect/>
                </a:stretch>
              </p:blipFill>
              <p:spPr>
                <a:xfrm>
                  <a:off x="463707" y="3075907"/>
                  <a:ext cx="110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2" name="Freihand 261">
                  <a:extLst>
                    <a:ext uri="{FF2B5EF4-FFF2-40B4-BE49-F238E27FC236}">
                      <a16:creationId xmlns:a16="http://schemas.microsoft.com/office/drawing/2014/main" id="{03F544CA-942D-416C-B398-9486BE6A59AA}"/>
                    </a:ext>
                  </a:extLst>
                </p14:cNvPr>
                <p14:cNvContentPartPr/>
                <p14:nvPr/>
              </p14:nvContentPartPr>
              <p14:xfrm>
                <a:off x="599067" y="3076987"/>
                <a:ext cx="169560" cy="301320"/>
              </p14:xfrm>
            </p:contentPart>
          </mc:Choice>
          <mc:Fallback>
            <p:pic>
              <p:nvPicPr>
                <p:cNvPr id="262" name="Freihand 261">
                  <a:extLst>
                    <a:ext uri="{FF2B5EF4-FFF2-40B4-BE49-F238E27FC236}">
                      <a16:creationId xmlns:a16="http://schemas.microsoft.com/office/drawing/2014/main" id="{03F544CA-942D-416C-B398-9486BE6A59AA}"/>
                    </a:ext>
                  </a:extLst>
                </p:cNvPr>
                <p:cNvPicPr/>
                <p:nvPr/>
              </p:nvPicPr>
              <p:blipFill>
                <a:blip r:embed="rId410"/>
                <a:stretch>
                  <a:fillRect/>
                </a:stretch>
              </p:blipFill>
              <p:spPr>
                <a:xfrm>
                  <a:off x="594747" y="3072667"/>
                  <a:ext cx="1782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3" name="Freihand 262">
                  <a:extLst>
                    <a:ext uri="{FF2B5EF4-FFF2-40B4-BE49-F238E27FC236}">
                      <a16:creationId xmlns:a16="http://schemas.microsoft.com/office/drawing/2014/main" id="{0E3A76BF-514E-4A14-A120-F20954EFDE47}"/>
                    </a:ext>
                  </a:extLst>
                </p14:cNvPr>
                <p14:cNvContentPartPr/>
                <p14:nvPr/>
              </p14:nvContentPartPr>
              <p14:xfrm>
                <a:off x="873387" y="3171307"/>
                <a:ext cx="6840" cy="20160"/>
              </p14:xfrm>
            </p:contentPart>
          </mc:Choice>
          <mc:Fallback>
            <p:pic>
              <p:nvPicPr>
                <p:cNvPr id="263" name="Freihand 262">
                  <a:extLst>
                    <a:ext uri="{FF2B5EF4-FFF2-40B4-BE49-F238E27FC236}">
                      <a16:creationId xmlns:a16="http://schemas.microsoft.com/office/drawing/2014/main" id="{0E3A76BF-514E-4A14-A120-F20954EFDE47}"/>
                    </a:ext>
                  </a:extLst>
                </p:cNvPr>
                <p:cNvPicPr/>
                <p:nvPr/>
              </p:nvPicPr>
              <p:blipFill>
                <a:blip r:embed="rId412"/>
                <a:stretch>
                  <a:fillRect/>
                </a:stretch>
              </p:blipFill>
              <p:spPr>
                <a:xfrm>
                  <a:off x="869067" y="3166987"/>
                  <a:ext cx="15480" cy="28800"/>
                </a:xfrm>
                <a:prstGeom prst="rect">
                  <a:avLst/>
                </a:prstGeom>
              </p:spPr>
            </p:pic>
          </mc:Fallback>
        </mc:AlternateContent>
      </p:grpSp>
      <p:grpSp>
        <p:nvGrpSpPr>
          <p:cNvPr id="296" name="Gruppieren 295">
            <a:extLst>
              <a:ext uri="{FF2B5EF4-FFF2-40B4-BE49-F238E27FC236}">
                <a16:creationId xmlns:a16="http://schemas.microsoft.com/office/drawing/2014/main" id="{AD1B8B8D-4681-4CA4-9151-B8F84044966F}"/>
              </a:ext>
            </a:extLst>
          </p:cNvPr>
          <p:cNvGrpSpPr/>
          <p:nvPr/>
        </p:nvGrpSpPr>
        <p:grpSpPr>
          <a:xfrm>
            <a:off x="3300147" y="2955667"/>
            <a:ext cx="365400" cy="193680"/>
            <a:chOff x="3300147" y="2955667"/>
            <a:chExt cx="365400" cy="193680"/>
          </a:xfrm>
        </p:grpSpPr>
        <mc:AlternateContent xmlns:mc="http://schemas.openxmlformats.org/markup-compatibility/2006">
          <mc:Choice xmlns:p14="http://schemas.microsoft.com/office/powerpoint/2010/main" Requires="p14">
            <p:contentPart p14:bwMode="auto" r:id="rId413">
              <p14:nvContentPartPr>
                <p14:cNvPr id="276" name="Freihand 275">
                  <a:extLst>
                    <a:ext uri="{FF2B5EF4-FFF2-40B4-BE49-F238E27FC236}">
                      <a16:creationId xmlns:a16="http://schemas.microsoft.com/office/drawing/2014/main" id="{91E2ECFA-5063-4CAB-B6F6-344391A99D85}"/>
                    </a:ext>
                  </a:extLst>
                </p14:cNvPr>
                <p14:cNvContentPartPr/>
                <p14:nvPr/>
              </p14:nvContentPartPr>
              <p14:xfrm>
                <a:off x="3319587" y="2981227"/>
                <a:ext cx="9720" cy="135000"/>
              </p14:xfrm>
            </p:contentPart>
          </mc:Choice>
          <mc:Fallback>
            <p:pic>
              <p:nvPicPr>
                <p:cNvPr id="276" name="Freihand 275">
                  <a:extLst>
                    <a:ext uri="{FF2B5EF4-FFF2-40B4-BE49-F238E27FC236}">
                      <a16:creationId xmlns:a16="http://schemas.microsoft.com/office/drawing/2014/main" id="{91E2ECFA-5063-4CAB-B6F6-344391A99D85}"/>
                    </a:ext>
                  </a:extLst>
                </p:cNvPr>
                <p:cNvPicPr/>
                <p:nvPr/>
              </p:nvPicPr>
              <p:blipFill>
                <a:blip r:embed="rId414"/>
                <a:stretch>
                  <a:fillRect/>
                </a:stretch>
              </p:blipFill>
              <p:spPr>
                <a:xfrm>
                  <a:off x="3315267" y="2976907"/>
                  <a:ext cx="18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7" name="Freihand 276">
                  <a:extLst>
                    <a:ext uri="{FF2B5EF4-FFF2-40B4-BE49-F238E27FC236}">
                      <a16:creationId xmlns:a16="http://schemas.microsoft.com/office/drawing/2014/main" id="{5808658B-4619-4917-8D98-5BD59BAD7C34}"/>
                    </a:ext>
                  </a:extLst>
                </p14:cNvPr>
                <p14:cNvContentPartPr/>
                <p14:nvPr/>
              </p14:nvContentPartPr>
              <p14:xfrm>
                <a:off x="3300147" y="2995267"/>
                <a:ext cx="144000" cy="141480"/>
              </p14:xfrm>
            </p:contentPart>
          </mc:Choice>
          <mc:Fallback>
            <p:pic>
              <p:nvPicPr>
                <p:cNvPr id="277" name="Freihand 276">
                  <a:extLst>
                    <a:ext uri="{FF2B5EF4-FFF2-40B4-BE49-F238E27FC236}">
                      <a16:creationId xmlns:a16="http://schemas.microsoft.com/office/drawing/2014/main" id="{5808658B-4619-4917-8D98-5BD59BAD7C34}"/>
                    </a:ext>
                  </a:extLst>
                </p:cNvPr>
                <p:cNvPicPr/>
                <p:nvPr/>
              </p:nvPicPr>
              <p:blipFill>
                <a:blip r:embed="rId416"/>
                <a:stretch>
                  <a:fillRect/>
                </a:stretch>
              </p:blipFill>
              <p:spPr>
                <a:xfrm>
                  <a:off x="3295827" y="2990947"/>
                  <a:ext cx="152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8" name="Freihand 277">
                  <a:extLst>
                    <a:ext uri="{FF2B5EF4-FFF2-40B4-BE49-F238E27FC236}">
                      <a16:creationId xmlns:a16="http://schemas.microsoft.com/office/drawing/2014/main" id="{BB4F2C76-4356-40A2-9D25-B36A1B2DEB8F}"/>
                    </a:ext>
                  </a:extLst>
                </p14:cNvPr>
                <p14:cNvContentPartPr/>
                <p14:nvPr/>
              </p14:nvContentPartPr>
              <p14:xfrm>
                <a:off x="3546747" y="3001387"/>
                <a:ext cx="17640" cy="130320"/>
              </p14:xfrm>
            </p:contentPart>
          </mc:Choice>
          <mc:Fallback>
            <p:pic>
              <p:nvPicPr>
                <p:cNvPr id="278" name="Freihand 277">
                  <a:extLst>
                    <a:ext uri="{FF2B5EF4-FFF2-40B4-BE49-F238E27FC236}">
                      <a16:creationId xmlns:a16="http://schemas.microsoft.com/office/drawing/2014/main" id="{BB4F2C76-4356-40A2-9D25-B36A1B2DEB8F}"/>
                    </a:ext>
                  </a:extLst>
                </p:cNvPr>
                <p:cNvPicPr/>
                <p:nvPr/>
              </p:nvPicPr>
              <p:blipFill>
                <a:blip r:embed="rId418"/>
                <a:stretch>
                  <a:fillRect/>
                </a:stretch>
              </p:blipFill>
              <p:spPr>
                <a:xfrm>
                  <a:off x="3542427" y="2997067"/>
                  <a:ext cx="26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9" name="Freihand 278">
                  <a:extLst>
                    <a:ext uri="{FF2B5EF4-FFF2-40B4-BE49-F238E27FC236}">
                      <a16:creationId xmlns:a16="http://schemas.microsoft.com/office/drawing/2014/main" id="{2B4B8131-2FA5-45D4-B7BC-C213E217A128}"/>
                    </a:ext>
                  </a:extLst>
                </p14:cNvPr>
                <p14:cNvContentPartPr/>
                <p14:nvPr/>
              </p14:nvContentPartPr>
              <p14:xfrm>
                <a:off x="3525507" y="2955667"/>
                <a:ext cx="140040" cy="193680"/>
              </p14:xfrm>
            </p:contentPart>
          </mc:Choice>
          <mc:Fallback>
            <p:pic>
              <p:nvPicPr>
                <p:cNvPr id="279" name="Freihand 278">
                  <a:extLst>
                    <a:ext uri="{FF2B5EF4-FFF2-40B4-BE49-F238E27FC236}">
                      <a16:creationId xmlns:a16="http://schemas.microsoft.com/office/drawing/2014/main" id="{2B4B8131-2FA5-45D4-B7BC-C213E217A128}"/>
                    </a:ext>
                  </a:extLst>
                </p:cNvPr>
                <p:cNvPicPr/>
                <p:nvPr/>
              </p:nvPicPr>
              <p:blipFill>
                <a:blip r:embed="rId420"/>
                <a:stretch>
                  <a:fillRect/>
                </a:stretch>
              </p:blipFill>
              <p:spPr>
                <a:xfrm>
                  <a:off x="3521187" y="2951347"/>
                  <a:ext cx="148680" cy="202320"/>
                </a:xfrm>
                <a:prstGeom prst="rect">
                  <a:avLst/>
                </a:prstGeom>
              </p:spPr>
            </p:pic>
          </mc:Fallback>
        </mc:AlternateContent>
      </p:grpSp>
      <p:grpSp>
        <p:nvGrpSpPr>
          <p:cNvPr id="294" name="Gruppieren 293">
            <a:extLst>
              <a:ext uri="{FF2B5EF4-FFF2-40B4-BE49-F238E27FC236}">
                <a16:creationId xmlns:a16="http://schemas.microsoft.com/office/drawing/2014/main" id="{F08DD473-AFBC-4EF8-89B6-1B9CFD2F6AC0}"/>
              </a:ext>
            </a:extLst>
          </p:cNvPr>
          <p:cNvGrpSpPr/>
          <p:nvPr/>
        </p:nvGrpSpPr>
        <p:grpSpPr>
          <a:xfrm>
            <a:off x="5424867" y="2958547"/>
            <a:ext cx="628560" cy="195120"/>
            <a:chOff x="5424867" y="2958547"/>
            <a:chExt cx="628560" cy="195120"/>
          </a:xfrm>
        </p:grpSpPr>
        <mc:AlternateContent xmlns:mc="http://schemas.openxmlformats.org/markup-compatibility/2006">
          <mc:Choice xmlns:p14="http://schemas.microsoft.com/office/powerpoint/2010/main" Requires="p14">
            <p:contentPart p14:bwMode="auto" r:id="rId421">
              <p14:nvContentPartPr>
                <p14:cNvPr id="289" name="Freihand 288">
                  <a:extLst>
                    <a:ext uri="{FF2B5EF4-FFF2-40B4-BE49-F238E27FC236}">
                      <a16:creationId xmlns:a16="http://schemas.microsoft.com/office/drawing/2014/main" id="{40BBB189-16B1-4B4F-91F1-707AA7161669}"/>
                    </a:ext>
                  </a:extLst>
                </p14:cNvPr>
                <p14:cNvContentPartPr/>
                <p14:nvPr/>
              </p14:nvContentPartPr>
              <p14:xfrm>
                <a:off x="5424867" y="2958547"/>
                <a:ext cx="91440" cy="195120"/>
              </p14:xfrm>
            </p:contentPart>
          </mc:Choice>
          <mc:Fallback>
            <p:pic>
              <p:nvPicPr>
                <p:cNvPr id="289" name="Freihand 288">
                  <a:extLst>
                    <a:ext uri="{FF2B5EF4-FFF2-40B4-BE49-F238E27FC236}">
                      <a16:creationId xmlns:a16="http://schemas.microsoft.com/office/drawing/2014/main" id="{40BBB189-16B1-4B4F-91F1-707AA7161669}"/>
                    </a:ext>
                  </a:extLst>
                </p:cNvPr>
                <p:cNvPicPr/>
                <p:nvPr/>
              </p:nvPicPr>
              <p:blipFill>
                <a:blip r:embed="rId422"/>
                <a:stretch>
                  <a:fillRect/>
                </a:stretch>
              </p:blipFill>
              <p:spPr>
                <a:xfrm>
                  <a:off x="5420547" y="2954227"/>
                  <a:ext cx="100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0" name="Freihand 289">
                  <a:extLst>
                    <a:ext uri="{FF2B5EF4-FFF2-40B4-BE49-F238E27FC236}">
                      <a16:creationId xmlns:a16="http://schemas.microsoft.com/office/drawing/2014/main" id="{F0FB689F-EEB3-429B-ACA1-7E32DA31981A}"/>
                    </a:ext>
                  </a:extLst>
                </p14:cNvPr>
                <p14:cNvContentPartPr/>
                <p14:nvPr/>
              </p14:nvContentPartPr>
              <p14:xfrm>
                <a:off x="5550147" y="2987707"/>
                <a:ext cx="91080" cy="113760"/>
              </p14:xfrm>
            </p:contentPart>
          </mc:Choice>
          <mc:Fallback>
            <p:pic>
              <p:nvPicPr>
                <p:cNvPr id="290" name="Freihand 289">
                  <a:extLst>
                    <a:ext uri="{FF2B5EF4-FFF2-40B4-BE49-F238E27FC236}">
                      <a16:creationId xmlns:a16="http://schemas.microsoft.com/office/drawing/2014/main" id="{F0FB689F-EEB3-429B-ACA1-7E32DA31981A}"/>
                    </a:ext>
                  </a:extLst>
                </p:cNvPr>
                <p:cNvPicPr/>
                <p:nvPr/>
              </p:nvPicPr>
              <p:blipFill>
                <a:blip r:embed="rId424"/>
                <a:stretch>
                  <a:fillRect/>
                </a:stretch>
              </p:blipFill>
              <p:spPr>
                <a:xfrm>
                  <a:off x="5545827" y="2983387"/>
                  <a:ext cx="99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1" name="Freihand 290">
                  <a:extLst>
                    <a:ext uri="{FF2B5EF4-FFF2-40B4-BE49-F238E27FC236}">
                      <a16:creationId xmlns:a16="http://schemas.microsoft.com/office/drawing/2014/main" id="{84E39392-4412-4249-8C74-D37D7337BF58}"/>
                    </a:ext>
                  </a:extLst>
                </p14:cNvPr>
                <p14:cNvContentPartPr/>
                <p14:nvPr/>
              </p14:nvContentPartPr>
              <p14:xfrm>
                <a:off x="5779107" y="2968627"/>
                <a:ext cx="77040" cy="85320"/>
              </p14:xfrm>
            </p:contentPart>
          </mc:Choice>
          <mc:Fallback>
            <p:pic>
              <p:nvPicPr>
                <p:cNvPr id="291" name="Freihand 290">
                  <a:extLst>
                    <a:ext uri="{FF2B5EF4-FFF2-40B4-BE49-F238E27FC236}">
                      <a16:creationId xmlns:a16="http://schemas.microsoft.com/office/drawing/2014/main" id="{84E39392-4412-4249-8C74-D37D7337BF58}"/>
                    </a:ext>
                  </a:extLst>
                </p:cNvPr>
                <p:cNvPicPr/>
                <p:nvPr/>
              </p:nvPicPr>
              <p:blipFill>
                <a:blip r:embed="rId426"/>
                <a:stretch>
                  <a:fillRect/>
                </a:stretch>
              </p:blipFill>
              <p:spPr>
                <a:xfrm>
                  <a:off x="5774787" y="2964307"/>
                  <a:ext cx="85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2" name="Freihand 291">
                  <a:extLst>
                    <a:ext uri="{FF2B5EF4-FFF2-40B4-BE49-F238E27FC236}">
                      <a16:creationId xmlns:a16="http://schemas.microsoft.com/office/drawing/2014/main" id="{10A4FEE5-D718-414B-9151-9389E6D93CE9}"/>
                    </a:ext>
                  </a:extLst>
                </p14:cNvPr>
                <p14:cNvContentPartPr/>
                <p14:nvPr/>
              </p14:nvContentPartPr>
              <p14:xfrm>
                <a:off x="5779107" y="2983387"/>
                <a:ext cx="81000" cy="53640"/>
              </p14:xfrm>
            </p:contentPart>
          </mc:Choice>
          <mc:Fallback>
            <p:pic>
              <p:nvPicPr>
                <p:cNvPr id="292" name="Freihand 291">
                  <a:extLst>
                    <a:ext uri="{FF2B5EF4-FFF2-40B4-BE49-F238E27FC236}">
                      <a16:creationId xmlns:a16="http://schemas.microsoft.com/office/drawing/2014/main" id="{10A4FEE5-D718-414B-9151-9389E6D93CE9}"/>
                    </a:ext>
                  </a:extLst>
                </p:cNvPr>
                <p:cNvPicPr/>
                <p:nvPr/>
              </p:nvPicPr>
              <p:blipFill>
                <a:blip r:embed="rId428"/>
                <a:stretch>
                  <a:fillRect/>
                </a:stretch>
              </p:blipFill>
              <p:spPr>
                <a:xfrm>
                  <a:off x="5774787" y="2979067"/>
                  <a:ext cx="89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3" name="Freihand 292">
                  <a:extLst>
                    <a:ext uri="{FF2B5EF4-FFF2-40B4-BE49-F238E27FC236}">
                      <a16:creationId xmlns:a16="http://schemas.microsoft.com/office/drawing/2014/main" id="{F5629971-7FB5-4AF5-A1D8-4CBD91B4BC02}"/>
                    </a:ext>
                  </a:extLst>
                </p14:cNvPr>
                <p14:cNvContentPartPr/>
                <p14:nvPr/>
              </p14:nvContentPartPr>
              <p14:xfrm>
                <a:off x="5930667" y="3001387"/>
                <a:ext cx="122760" cy="94680"/>
              </p14:xfrm>
            </p:contentPart>
          </mc:Choice>
          <mc:Fallback>
            <p:pic>
              <p:nvPicPr>
                <p:cNvPr id="293" name="Freihand 292">
                  <a:extLst>
                    <a:ext uri="{FF2B5EF4-FFF2-40B4-BE49-F238E27FC236}">
                      <a16:creationId xmlns:a16="http://schemas.microsoft.com/office/drawing/2014/main" id="{F5629971-7FB5-4AF5-A1D8-4CBD91B4BC02}"/>
                    </a:ext>
                  </a:extLst>
                </p:cNvPr>
                <p:cNvPicPr/>
                <p:nvPr/>
              </p:nvPicPr>
              <p:blipFill>
                <a:blip r:embed="rId430"/>
                <a:stretch>
                  <a:fillRect/>
                </a:stretch>
              </p:blipFill>
              <p:spPr>
                <a:xfrm>
                  <a:off x="5926347" y="2997067"/>
                  <a:ext cx="131400" cy="103320"/>
                </a:xfrm>
                <a:prstGeom prst="rect">
                  <a:avLst/>
                </a:prstGeom>
              </p:spPr>
            </p:pic>
          </mc:Fallback>
        </mc:AlternateContent>
      </p:grpSp>
      <p:grpSp>
        <p:nvGrpSpPr>
          <p:cNvPr id="302" name="Gruppieren 301">
            <a:extLst>
              <a:ext uri="{FF2B5EF4-FFF2-40B4-BE49-F238E27FC236}">
                <a16:creationId xmlns:a16="http://schemas.microsoft.com/office/drawing/2014/main" id="{95714CC9-7510-4ED6-9A01-2C4BDD790B51}"/>
              </a:ext>
            </a:extLst>
          </p:cNvPr>
          <p:cNvGrpSpPr/>
          <p:nvPr/>
        </p:nvGrpSpPr>
        <p:grpSpPr>
          <a:xfrm>
            <a:off x="1522467" y="2812027"/>
            <a:ext cx="1407240" cy="403560"/>
            <a:chOff x="1522467" y="2812027"/>
            <a:chExt cx="1407240" cy="403560"/>
          </a:xfrm>
        </p:grpSpPr>
        <mc:AlternateContent xmlns:mc="http://schemas.openxmlformats.org/markup-compatibility/2006">
          <mc:Choice xmlns:p14="http://schemas.microsoft.com/office/powerpoint/2010/main" Requires="p14">
            <p:contentPart p14:bwMode="auto" r:id="rId431">
              <p14:nvContentPartPr>
                <p14:cNvPr id="264" name="Freihand 263">
                  <a:extLst>
                    <a:ext uri="{FF2B5EF4-FFF2-40B4-BE49-F238E27FC236}">
                      <a16:creationId xmlns:a16="http://schemas.microsoft.com/office/drawing/2014/main" id="{9EFAAA94-840A-460A-846F-2F99CF6482D7}"/>
                    </a:ext>
                  </a:extLst>
                </p14:cNvPr>
                <p14:cNvContentPartPr/>
                <p14:nvPr/>
              </p14:nvContentPartPr>
              <p14:xfrm>
                <a:off x="1522467" y="3067987"/>
                <a:ext cx="193680" cy="102960"/>
              </p14:xfrm>
            </p:contentPart>
          </mc:Choice>
          <mc:Fallback>
            <p:pic>
              <p:nvPicPr>
                <p:cNvPr id="264" name="Freihand 263">
                  <a:extLst>
                    <a:ext uri="{FF2B5EF4-FFF2-40B4-BE49-F238E27FC236}">
                      <a16:creationId xmlns:a16="http://schemas.microsoft.com/office/drawing/2014/main" id="{9EFAAA94-840A-460A-846F-2F99CF6482D7}"/>
                    </a:ext>
                  </a:extLst>
                </p:cNvPr>
                <p:cNvPicPr/>
                <p:nvPr/>
              </p:nvPicPr>
              <p:blipFill>
                <a:blip r:embed="rId432"/>
                <a:stretch>
                  <a:fillRect/>
                </a:stretch>
              </p:blipFill>
              <p:spPr>
                <a:xfrm>
                  <a:off x="1518147" y="3063667"/>
                  <a:ext cx="202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5" name="Freihand 264">
                  <a:extLst>
                    <a:ext uri="{FF2B5EF4-FFF2-40B4-BE49-F238E27FC236}">
                      <a16:creationId xmlns:a16="http://schemas.microsoft.com/office/drawing/2014/main" id="{06408B0F-B309-4DDE-91C0-5B2AEE40CF58}"/>
                    </a:ext>
                  </a:extLst>
                </p14:cNvPr>
                <p14:cNvContentPartPr/>
                <p14:nvPr/>
              </p14:nvContentPartPr>
              <p14:xfrm>
                <a:off x="1770507" y="3077707"/>
                <a:ext cx="125640" cy="93600"/>
              </p14:xfrm>
            </p:contentPart>
          </mc:Choice>
          <mc:Fallback>
            <p:pic>
              <p:nvPicPr>
                <p:cNvPr id="265" name="Freihand 264">
                  <a:extLst>
                    <a:ext uri="{FF2B5EF4-FFF2-40B4-BE49-F238E27FC236}">
                      <a16:creationId xmlns:a16="http://schemas.microsoft.com/office/drawing/2014/main" id="{06408B0F-B309-4DDE-91C0-5B2AEE40CF58}"/>
                    </a:ext>
                  </a:extLst>
                </p:cNvPr>
                <p:cNvPicPr/>
                <p:nvPr/>
              </p:nvPicPr>
              <p:blipFill>
                <a:blip r:embed="rId434"/>
                <a:stretch>
                  <a:fillRect/>
                </a:stretch>
              </p:blipFill>
              <p:spPr>
                <a:xfrm>
                  <a:off x="1766187" y="3073387"/>
                  <a:ext cx="134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6" name="Freihand 265">
                  <a:extLst>
                    <a:ext uri="{FF2B5EF4-FFF2-40B4-BE49-F238E27FC236}">
                      <a16:creationId xmlns:a16="http://schemas.microsoft.com/office/drawing/2014/main" id="{9404ECEE-266A-4400-8E16-E0EC05ED5D33}"/>
                    </a:ext>
                  </a:extLst>
                </p14:cNvPr>
                <p14:cNvContentPartPr/>
                <p14:nvPr/>
              </p14:nvContentPartPr>
              <p14:xfrm>
                <a:off x="1911267" y="3061507"/>
                <a:ext cx="96480" cy="122760"/>
              </p14:xfrm>
            </p:contentPart>
          </mc:Choice>
          <mc:Fallback>
            <p:pic>
              <p:nvPicPr>
                <p:cNvPr id="266" name="Freihand 265">
                  <a:extLst>
                    <a:ext uri="{FF2B5EF4-FFF2-40B4-BE49-F238E27FC236}">
                      <a16:creationId xmlns:a16="http://schemas.microsoft.com/office/drawing/2014/main" id="{9404ECEE-266A-4400-8E16-E0EC05ED5D33}"/>
                    </a:ext>
                  </a:extLst>
                </p:cNvPr>
                <p:cNvPicPr/>
                <p:nvPr/>
              </p:nvPicPr>
              <p:blipFill>
                <a:blip r:embed="rId436"/>
                <a:stretch>
                  <a:fillRect/>
                </a:stretch>
              </p:blipFill>
              <p:spPr>
                <a:xfrm>
                  <a:off x="1906947" y="3057187"/>
                  <a:ext cx="105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9" name="Freihand 268">
                  <a:extLst>
                    <a:ext uri="{FF2B5EF4-FFF2-40B4-BE49-F238E27FC236}">
                      <a16:creationId xmlns:a16="http://schemas.microsoft.com/office/drawing/2014/main" id="{8F848C60-2BCA-495C-AB01-ACA76E1C08D6}"/>
                    </a:ext>
                  </a:extLst>
                </p14:cNvPr>
                <p14:cNvContentPartPr/>
                <p14:nvPr/>
              </p14:nvContentPartPr>
              <p14:xfrm>
                <a:off x="2116827" y="3063307"/>
                <a:ext cx="122040" cy="78840"/>
              </p14:xfrm>
            </p:contentPart>
          </mc:Choice>
          <mc:Fallback>
            <p:pic>
              <p:nvPicPr>
                <p:cNvPr id="269" name="Freihand 268">
                  <a:extLst>
                    <a:ext uri="{FF2B5EF4-FFF2-40B4-BE49-F238E27FC236}">
                      <a16:creationId xmlns:a16="http://schemas.microsoft.com/office/drawing/2014/main" id="{8F848C60-2BCA-495C-AB01-ACA76E1C08D6}"/>
                    </a:ext>
                  </a:extLst>
                </p:cNvPr>
                <p:cNvPicPr/>
                <p:nvPr/>
              </p:nvPicPr>
              <p:blipFill>
                <a:blip r:embed="rId438"/>
                <a:stretch>
                  <a:fillRect/>
                </a:stretch>
              </p:blipFill>
              <p:spPr>
                <a:xfrm>
                  <a:off x="2112507" y="3058987"/>
                  <a:ext cx="130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0" name="Freihand 269">
                  <a:extLst>
                    <a:ext uri="{FF2B5EF4-FFF2-40B4-BE49-F238E27FC236}">
                      <a16:creationId xmlns:a16="http://schemas.microsoft.com/office/drawing/2014/main" id="{42F8F3A5-8DA4-46CE-8A10-405D75762930}"/>
                    </a:ext>
                  </a:extLst>
                </p14:cNvPr>
                <p14:cNvContentPartPr/>
                <p14:nvPr/>
              </p14:nvContentPartPr>
              <p14:xfrm>
                <a:off x="2289987" y="3007867"/>
                <a:ext cx="81360" cy="153360"/>
              </p14:xfrm>
            </p:contentPart>
          </mc:Choice>
          <mc:Fallback>
            <p:pic>
              <p:nvPicPr>
                <p:cNvPr id="270" name="Freihand 269">
                  <a:extLst>
                    <a:ext uri="{FF2B5EF4-FFF2-40B4-BE49-F238E27FC236}">
                      <a16:creationId xmlns:a16="http://schemas.microsoft.com/office/drawing/2014/main" id="{42F8F3A5-8DA4-46CE-8A10-405D75762930}"/>
                    </a:ext>
                  </a:extLst>
                </p:cNvPr>
                <p:cNvPicPr/>
                <p:nvPr/>
              </p:nvPicPr>
              <p:blipFill>
                <a:blip r:embed="rId440"/>
                <a:stretch>
                  <a:fillRect/>
                </a:stretch>
              </p:blipFill>
              <p:spPr>
                <a:xfrm>
                  <a:off x="2285667" y="3003547"/>
                  <a:ext cx="90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1" name="Freihand 270">
                  <a:extLst>
                    <a:ext uri="{FF2B5EF4-FFF2-40B4-BE49-F238E27FC236}">
                      <a16:creationId xmlns:a16="http://schemas.microsoft.com/office/drawing/2014/main" id="{181EBE2F-6CFC-4399-AD9D-79F456976B38}"/>
                    </a:ext>
                  </a:extLst>
                </p14:cNvPr>
                <p14:cNvContentPartPr/>
                <p14:nvPr/>
              </p14:nvContentPartPr>
              <p14:xfrm>
                <a:off x="2385387" y="3052867"/>
                <a:ext cx="98640" cy="111240"/>
              </p14:xfrm>
            </p:contentPart>
          </mc:Choice>
          <mc:Fallback>
            <p:pic>
              <p:nvPicPr>
                <p:cNvPr id="271" name="Freihand 270">
                  <a:extLst>
                    <a:ext uri="{FF2B5EF4-FFF2-40B4-BE49-F238E27FC236}">
                      <a16:creationId xmlns:a16="http://schemas.microsoft.com/office/drawing/2014/main" id="{181EBE2F-6CFC-4399-AD9D-79F456976B38}"/>
                    </a:ext>
                  </a:extLst>
                </p:cNvPr>
                <p:cNvPicPr/>
                <p:nvPr/>
              </p:nvPicPr>
              <p:blipFill>
                <a:blip r:embed="rId442"/>
                <a:stretch>
                  <a:fillRect/>
                </a:stretch>
              </p:blipFill>
              <p:spPr>
                <a:xfrm>
                  <a:off x="2381067" y="3048547"/>
                  <a:ext cx="107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2" name="Freihand 271">
                  <a:extLst>
                    <a:ext uri="{FF2B5EF4-FFF2-40B4-BE49-F238E27FC236}">
                      <a16:creationId xmlns:a16="http://schemas.microsoft.com/office/drawing/2014/main" id="{D6B67EEA-9BC3-48FD-A47E-35518DA257E4}"/>
                    </a:ext>
                  </a:extLst>
                </p14:cNvPr>
                <p14:cNvContentPartPr/>
                <p14:nvPr/>
              </p14:nvContentPartPr>
              <p14:xfrm>
                <a:off x="2483667" y="3114427"/>
                <a:ext cx="122040" cy="95760"/>
              </p14:xfrm>
            </p:contentPart>
          </mc:Choice>
          <mc:Fallback>
            <p:pic>
              <p:nvPicPr>
                <p:cNvPr id="272" name="Freihand 271">
                  <a:extLst>
                    <a:ext uri="{FF2B5EF4-FFF2-40B4-BE49-F238E27FC236}">
                      <a16:creationId xmlns:a16="http://schemas.microsoft.com/office/drawing/2014/main" id="{D6B67EEA-9BC3-48FD-A47E-35518DA257E4}"/>
                    </a:ext>
                  </a:extLst>
                </p:cNvPr>
                <p:cNvPicPr/>
                <p:nvPr/>
              </p:nvPicPr>
              <p:blipFill>
                <a:blip r:embed="rId444"/>
                <a:stretch>
                  <a:fillRect/>
                </a:stretch>
              </p:blipFill>
              <p:spPr>
                <a:xfrm>
                  <a:off x="2479347" y="3110107"/>
                  <a:ext cx="130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3" name="Freihand 272">
                  <a:extLst>
                    <a:ext uri="{FF2B5EF4-FFF2-40B4-BE49-F238E27FC236}">
                      <a16:creationId xmlns:a16="http://schemas.microsoft.com/office/drawing/2014/main" id="{B8093862-C184-49AD-A28E-6997ED64FB68}"/>
                    </a:ext>
                  </a:extLst>
                </p14:cNvPr>
                <p14:cNvContentPartPr/>
                <p14:nvPr/>
              </p14:nvContentPartPr>
              <p14:xfrm>
                <a:off x="2652147" y="3055747"/>
                <a:ext cx="72720" cy="125280"/>
              </p14:xfrm>
            </p:contentPart>
          </mc:Choice>
          <mc:Fallback>
            <p:pic>
              <p:nvPicPr>
                <p:cNvPr id="273" name="Freihand 272">
                  <a:extLst>
                    <a:ext uri="{FF2B5EF4-FFF2-40B4-BE49-F238E27FC236}">
                      <a16:creationId xmlns:a16="http://schemas.microsoft.com/office/drawing/2014/main" id="{B8093862-C184-49AD-A28E-6997ED64FB68}"/>
                    </a:ext>
                  </a:extLst>
                </p:cNvPr>
                <p:cNvPicPr/>
                <p:nvPr/>
              </p:nvPicPr>
              <p:blipFill>
                <a:blip r:embed="rId446"/>
                <a:stretch>
                  <a:fillRect/>
                </a:stretch>
              </p:blipFill>
              <p:spPr>
                <a:xfrm>
                  <a:off x="2647827" y="3051427"/>
                  <a:ext cx="81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4" name="Freihand 273">
                  <a:extLst>
                    <a:ext uri="{FF2B5EF4-FFF2-40B4-BE49-F238E27FC236}">
                      <a16:creationId xmlns:a16="http://schemas.microsoft.com/office/drawing/2014/main" id="{AE7BF04A-7DB9-4E38-8140-64E63EB9B7BC}"/>
                    </a:ext>
                  </a:extLst>
                </p14:cNvPr>
                <p14:cNvContentPartPr/>
                <p14:nvPr/>
              </p14:nvContentPartPr>
              <p14:xfrm>
                <a:off x="2653227" y="3091027"/>
                <a:ext cx="177840" cy="120960"/>
              </p14:xfrm>
            </p:contentPart>
          </mc:Choice>
          <mc:Fallback>
            <p:pic>
              <p:nvPicPr>
                <p:cNvPr id="274" name="Freihand 273">
                  <a:extLst>
                    <a:ext uri="{FF2B5EF4-FFF2-40B4-BE49-F238E27FC236}">
                      <a16:creationId xmlns:a16="http://schemas.microsoft.com/office/drawing/2014/main" id="{AE7BF04A-7DB9-4E38-8140-64E63EB9B7BC}"/>
                    </a:ext>
                  </a:extLst>
                </p:cNvPr>
                <p:cNvPicPr/>
                <p:nvPr/>
              </p:nvPicPr>
              <p:blipFill>
                <a:blip r:embed="rId448"/>
                <a:stretch>
                  <a:fillRect/>
                </a:stretch>
              </p:blipFill>
              <p:spPr>
                <a:xfrm>
                  <a:off x="2648907" y="3086707"/>
                  <a:ext cx="186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5" name="Freihand 274">
                  <a:extLst>
                    <a:ext uri="{FF2B5EF4-FFF2-40B4-BE49-F238E27FC236}">
                      <a16:creationId xmlns:a16="http://schemas.microsoft.com/office/drawing/2014/main" id="{AD52548A-A3EF-4FE0-81E9-BE0D906385E3}"/>
                    </a:ext>
                  </a:extLst>
                </p14:cNvPr>
                <p14:cNvContentPartPr/>
                <p14:nvPr/>
              </p14:nvContentPartPr>
              <p14:xfrm>
                <a:off x="2858067" y="3006427"/>
                <a:ext cx="71640" cy="209160"/>
              </p14:xfrm>
            </p:contentPart>
          </mc:Choice>
          <mc:Fallback>
            <p:pic>
              <p:nvPicPr>
                <p:cNvPr id="275" name="Freihand 274">
                  <a:extLst>
                    <a:ext uri="{FF2B5EF4-FFF2-40B4-BE49-F238E27FC236}">
                      <a16:creationId xmlns:a16="http://schemas.microsoft.com/office/drawing/2014/main" id="{AD52548A-A3EF-4FE0-81E9-BE0D906385E3}"/>
                    </a:ext>
                  </a:extLst>
                </p:cNvPr>
                <p:cNvPicPr/>
                <p:nvPr/>
              </p:nvPicPr>
              <p:blipFill>
                <a:blip r:embed="rId450"/>
                <a:stretch>
                  <a:fillRect/>
                </a:stretch>
              </p:blipFill>
              <p:spPr>
                <a:xfrm>
                  <a:off x="2853747" y="3002107"/>
                  <a:ext cx="80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8" name="Freihand 297">
                  <a:extLst>
                    <a:ext uri="{FF2B5EF4-FFF2-40B4-BE49-F238E27FC236}">
                      <a16:creationId xmlns:a16="http://schemas.microsoft.com/office/drawing/2014/main" id="{9141D716-46E6-4551-939C-59BEC713ABBD}"/>
                    </a:ext>
                  </a:extLst>
                </p14:cNvPr>
                <p14:cNvContentPartPr/>
                <p14:nvPr/>
              </p14:nvContentPartPr>
              <p14:xfrm>
                <a:off x="2417427" y="2896987"/>
                <a:ext cx="20880" cy="120960"/>
              </p14:xfrm>
            </p:contentPart>
          </mc:Choice>
          <mc:Fallback>
            <p:pic>
              <p:nvPicPr>
                <p:cNvPr id="298" name="Freihand 297">
                  <a:extLst>
                    <a:ext uri="{FF2B5EF4-FFF2-40B4-BE49-F238E27FC236}">
                      <a16:creationId xmlns:a16="http://schemas.microsoft.com/office/drawing/2014/main" id="{9141D716-46E6-4551-939C-59BEC713ABBD}"/>
                    </a:ext>
                  </a:extLst>
                </p:cNvPr>
                <p:cNvPicPr/>
                <p:nvPr/>
              </p:nvPicPr>
              <p:blipFill>
                <a:blip r:embed="rId452"/>
                <a:stretch>
                  <a:fillRect/>
                </a:stretch>
              </p:blipFill>
              <p:spPr>
                <a:xfrm>
                  <a:off x="2413107" y="2892667"/>
                  <a:ext cx="29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9" name="Freihand 298">
                  <a:extLst>
                    <a:ext uri="{FF2B5EF4-FFF2-40B4-BE49-F238E27FC236}">
                      <a16:creationId xmlns:a16="http://schemas.microsoft.com/office/drawing/2014/main" id="{BB19EB64-3255-403D-88E4-567AC5F21300}"/>
                    </a:ext>
                  </a:extLst>
                </p14:cNvPr>
                <p14:cNvContentPartPr/>
                <p14:nvPr/>
              </p14:nvContentPartPr>
              <p14:xfrm>
                <a:off x="2372427" y="2820307"/>
                <a:ext cx="96840" cy="88920"/>
              </p14:xfrm>
            </p:contentPart>
          </mc:Choice>
          <mc:Fallback>
            <p:pic>
              <p:nvPicPr>
                <p:cNvPr id="299" name="Freihand 298">
                  <a:extLst>
                    <a:ext uri="{FF2B5EF4-FFF2-40B4-BE49-F238E27FC236}">
                      <a16:creationId xmlns:a16="http://schemas.microsoft.com/office/drawing/2014/main" id="{BB19EB64-3255-403D-88E4-567AC5F21300}"/>
                    </a:ext>
                  </a:extLst>
                </p:cNvPr>
                <p:cNvPicPr/>
                <p:nvPr/>
              </p:nvPicPr>
              <p:blipFill>
                <a:blip r:embed="rId454"/>
                <a:stretch>
                  <a:fillRect/>
                </a:stretch>
              </p:blipFill>
              <p:spPr>
                <a:xfrm>
                  <a:off x="2368107" y="2815987"/>
                  <a:ext cx="105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0" name="Freihand 299">
                  <a:extLst>
                    <a:ext uri="{FF2B5EF4-FFF2-40B4-BE49-F238E27FC236}">
                      <a16:creationId xmlns:a16="http://schemas.microsoft.com/office/drawing/2014/main" id="{1D89F2AB-3474-4709-BF8F-5D99F8B95291}"/>
                    </a:ext>
                  </a:extLst>
                </p14:cNvPr>
                <p14:cNvContentPartPr/>
                <p14:nvPr/>
              </p14:nvContentPartPr>
              <p14:xfrm>
                <a:off x="2694987" y="2891227"/>
                <a:ext cx="14400" cy="121680"/>
              </p14:xfrm>
            </p:contentPart>
          </mc:Choice>
          <mc:Fallback>
            <p:pic>
              <p:nvPicPr>
                <p:cNvPr id="300" name="Freihand 299">
                  <a:extLst>
                    <a:ext uri="{FF2B5EF4-FFF2-40B4-BE49-F238E27FC236}">
                      <a16:creationId xmlns:a16="http://schemas.microsoft.com/office/drawing/2014/main" id="{1D89F2AB-3474-4709-BF8F-5D99F8B95291}"/>
                    </a:ext>
                  </a:extLst>
                </p:cNvPr>
                <p:cNvPicPr/>
                <p:nvPr/>
              </p:nvPicPr>
              <p:blipFill>
                <a:blip r:embed="rId456"/>
                <a:stretch>
                  <a:fillRect/>
                </a:stretch>
              </p:blipFill>
              <p:spPr>
                <a:xfrm>
                  <a:off x="2690667" y="2886907"/>
                  <a:ext cx="23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1" name="Freihand 300">
                  <a:extLst>
                    <a:ext uri="{FF2B5EF4-FFF2-40B4-BE49-F238E27FC236}">
                      <a16:creationId xmlns:a16="http://schemas.microsoft.com/office/drawing/2014/main" id="{9FB94FC3-BCB0-4687-A076-814DF511AF05}"/>
                    </a:ext>
                  </a:extLst>
                </p14:cNvPr>
                <p14:cNvContentPartPr/>
                <p14:nvPr/>
              </p14:nvContentPartPr>
              <p14:xfrm>
                <a:off x="2635947" y="2812027"/>
                <a:ext cx="109800" cy="99000"/>
              </p14:xfrm>
            </p:contentPart>
          </mc:Choice>
          <mc:Fallback>
            <p:pic>
              <p:nvPicPr>
                <p:cNvPr id="301" name="Freihand 300">
                  <a:extLst>
                    <a:ext uri="{FF2B5EF4-FFF2-40B4-BE49-F238E27FC236}">
                      <a16:creationId xmlns:a16="http://schemas.microsoft.com/office/drawing/2014/main" id="{9FB94FC3-BCB0-4687-A076-814DF511AF05}"/>
                    </a:ext>
                  </a:extLst>
                </p:cNvPr>
                <p:cNvPicPr/>
                <p:nvPr/>
              </p:nvPicPr>
              <p:blipFill>
                <a:blip r:embed="rId458"/>
                <a:stretch>
                  <a:fillRect/>
                </a:stretch>
              </p:blipFill>
              <p:spPr>
                <a:xfrm>
                  <a:off x="2631627" y="2807707"/>
                  <a:ext cx="118440" cy="107640"/>
                </a:xfrm>
                <a:prstGeom prst="rect">
                  <a:avLst/>
                </a:prstGeom>
              </p:spPr>
            </p:pic>
          </mc:Fallback>
        </mc:AlternateContent>
      </p:grpSp>
      <p:grpSp>
        <p:nvGrpSpPr>
          <p:cNvPr id="310" name="Gruppieren 309">
            <a:extLst>
              <a:ext uri="{FF2B5EF4-FFF2-40B4-BE49-F238E27FC236}">
                <a16:creationId xmlns:a16="http://schemas.microsoft.com/office/drawing/2014/main" id="{5A06C918-5083-422D-A78E-44947A16DB4B}"/>
              </a:ext>
            </a:extLst>
          </p:cNvPr>
          <p:cNvGrpSpPr/>
          <p:nvPr/>
        </p:nvGrpSpPr>
        <p:grpSpPr>
          <a:xfrm>
            <a:off x="3864267" y="2698627"/>
            <a:ext cx="1302480" cy="463680"/>
            <a:chOff x="3864267" y="2698627"/>
            <a:chExt cx="1302480" cy="463680"/>
          </a:xfrm>
        </p:grpSpPr>
        <mc:AlternateContent xmlns:mc="http://schemas.openxmlformats.org/markup-compatibility/2006">
          <mc:Choice xmlns:p14="http://schemas.microsoft.com/office/powerpoint/2010/main" Requires="p14">
            <p:contentPart p14:bwMode="auto" r:id="rId459">
              <p14:nvContentPartPr>
                <p14:cNvPr id="280" name="Freihand 279">
                  <a:extLst>
                    <a:ext uri="{FF2B5EF4-FFF2-40B4-BE49-F238E27FC236}">
                      <a16:creationId xmlns:a16="http://schemas.microsoft.com/office/drawing/2014/main" id="{4A3E9235-45FF-4241-B9A7-9E1E9403FB12}"/>
                    </a:ext>
                  </a:extLst>
                </p14:cNvPr>
                <p14:cNvContentPartPr/>
                <p14:nvPr/>
              </p14:nvContentPartPr>
              <p14:xfrm>
                <a:off x="3864267" y="3035587"/>
                <a:ext cx="212040" cy="84960"/>
              </p14:xfrm>
            </p:contentPart>
          </mc:Choice>
          <mc:Fallback>
            <p:pic>
              <p:nvPicPr>
                <p:cNvPr id="280" name="Freihand 279">
                  <a:extLst>
                    <a:ext uri="{FF2B5EF4-FFF2-40B4-BE49-F238E27FC236}">
                      <a16:creationId xmlns:a16="http://schemas.microsoft.com/office/drawing/2014/main" id="{4A3E9235-45FF-4241-B9A7-9E1E9403FB12}"/>
                    </a:ext>
                  </a:extLst>
                </p:cNvPr>
                <p:cNvPicPr/>
                <p:nvPr/>
              </p:nvPicPr>
              <p:blipFill>
                <a:blip r:embed="rId460"/>
                <a:stretch>
                  <a:fillRect/>
                </a:stretch>
              </p:blipFill>
              <p:spPr>
                <a:xfrm>
                  <a:off x="3859947" y="3031267"/>
                  <a:ext cx="220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1" name="Freihand 280">
                  <a:extLst>
                    <a:ext uri="{FF2B5EF4-FFF2-40B4-BE49-F238E27FC236}">
                      <a16:creationId xmlns:a16="http://schemas.microsoft.com/office/drawing/2014/main" id="{14805B6C-1B9E-4BF5-8719-2638325CB471}"/>
                    </a:ext>
                  </a:extLst>
                </p14:cNvPr>
                <p14:cNvContentPartPr/>
                <p14:nvPr/>
              </p14:nvContentPartPr>
              <p14:xfrm>
                <a:off x="4232547" y="3031627"/>
                <a:ext cx="122040" cy="20520"/>
              </p14:xfrm>
            </p:contentPart>
          </mc:Choice>
          <mc:Fallback>
            <p:pic>
              <p:nvPicPr>
                <p:cNvPr id="281" name="Freihand 280">
                  <a:extLst>
                    <a:ext uri="{FF2B5EF4-FFF2-40B4-BE49-F238E27FC236}">
                      <a16:creationId xmlns:a16="http://schemas.microsoft.com/office/drawing/2014/main" id="{14805B6C-1B9E-4BF5-8719-2638325CB471}"/>
                    </a:ext>
                  </a:extLst>
                </p:cNvPr>
                <p:cNvPicPr/>
                <p:nvPr/>
              </p:nvPicPr>
              <p:blipFill>
                <a:blip r:embed="rId462"/>
                <a:stretch>
                  <a:fillRect/>
                </a:stretch>
              </p:blipFill>
              <p:spPr>
                <a:xfrm>
                  <a:off x="4228227" y="3027307"/>
                  <a:ext cx="1306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2" name="Freihand 281">
                  <a:extLst>
                    <a:ext uri="{FF2B5EF4-FFF2-40B4-BE49-F238E27FC236}">
                      <a16:creationId xmlns:a16="http://schemas.microsoft.com/office/drawing/2014/main" id="{C2815B13-7578-46BB-968A-F37675F71ED2}"/>
                    </a:ext>
                  </a:extLst>
                </p14:cNvPr>
                <p14:cNvContentPartPr/>
                <p14:nvPr/>
              </p14:nvContentPartPr>
              <p14:xfrm>
                <a:off x="4241547" y="3078427"/>
                <a:ext cx="111240" cy="12960"/>
              </p14:xfrm>
            </p:contentPart>
          </mc:Choice>
          <mc:Fallback>
            <p:pic>
              <p:nvPicPr>
                <p:cNvPr id="282" name="Freihand 281">
                  <a:extLst>
                    <a:ext uri="{FF2B5EF4-FFF2-40B4-BE49-F238E27FC236}">
                      <a16:creationId xmlns:a16="http://schemas.microsoft.com/office/drawing/2014/main" id="{C2815B13-7578-46BB-968A-F37675F71ED2}"/>
                    </a:ext>
                  </a:extLst>
                </p:cNvPr>
                <p:cNvPicPr/>
                <p:nvPr/>
              </p:nvPicPr>
              <p:blipFill>
                <a:blip r:embed="rId464"/>
                <a:stretch>
                  <a:fillRect/>
                </a:stretch>
              </p:blipFill>
              <p:spPr>
                <a:xfrm>
                  <a:off x="4237227" y="3074107"/>
                  <a:ext cx="119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3" name="Freihand 282">
                  <a:extLst>
                    <a:ext uri="{FF2B5EF4-FFF2-40B4-BE49-F238E27FC236}">
                      <a16:creationId xmlns:a16="http://schemas.microsoft.com/office/drawing/2014/main" id="{E2160873-565C-4A10-9749-59F0F5B5959C}"/>
                    </a:ext>
                  </a:extLst>
                </p14:cNvPr>
                <p14:cNvContentPartPr/>
                <p14:nvPr/>
              </p14:nvContentPartPr>
              <p14:xfrm>
                <a:off x="4465107" y="2995267"/>
                <a:ext cx="114120" cy="167040"/>
              </p14:xfrm>
            </p:contentPart>
          </mc:Choice>
          <mc:Fallback>
            <p:pic>
              <p:nvPicPr>
                <p:cNvPr id="283" name="Freihand 282">
                  <a:extLst>
                    <a:ext uri="{FF2B5EF4-FFF2-40B4-BE49-F238E27FC236}">
                      <a16:creationId xmlns:a16="http://schemas.microsoft.com/office/drawing/2014/main" id="{E2160873-565C-4A10-9749-59F0F5B5959C}"/>
                    </a:ext>
                  </a:extLst>
                </p:cNvPr>
                <p:cNvPicPr/>
                <p:nvPr/>
              </p:nvPicPr>
              <p:blipFill>
                <a:blip r:embed="rId466"/>
                <a:stretch>
                  <a:fillRect/>
                </a:stretch>
              </p:blipFill>
              <p:spPr>
                <a:xfrm>
                  <a:off x="4460787" y="2990947"/>
                  <a:ext cx="122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4" name="Freihand 283">
                  <a:extLst>
                    <a:ext uri="{FF2B5EF4-FFF2-40B4-BE49-F238E27FC236}">
                      <a16:creationId xmlns:a16="http://schemas.microsoft.com/office/drawing/2014/main" id="{A2639F22-227C-4AEC-A507-D504ADA77B0C}"/>
                    </a:ext>
                  </a:extLst>
                </p14:cNvPr>
                <p14:cNvContentPartPr/>
                <p14:nvPr/>
              </p14:nvContentPartPr>
              <p14:xfrm>
                <a:off x="4577787" y="3068347"/>
                <a:ext cx="86400" cy="81720"/>
              </p14:xfrm>
            </p:contentPart>
          </mc:Choice>
          <mc:Fallback>
            <p:pic>
              <p:nvPicPr>
                <p:cNvPr id="284" name="Freihand 283">
                  <a:extLst>
                    <a:ext uri="{FF2B5EF4-FFF2-40B4-BE49-F238E27FC236}">
                      <a16:creationId xmlns:a16="http://schemas.microsoft.com/office/drawing/2014/main" id="{A2639F22-227C-4AEC-A507-D504ADA77B0C}"/>
                    </a:ext>
                  </a:extLst>
                </p:cNvPr>
                <p:cNvPicPr/>
                <p:nvPr/>
              </p:nvPicPr>
              <p:blipFill>
                <a:blip r:embed="rId468"/>
                <a:stretch>
                  <a:fillRect/>
                </a:stretch>
              </p:blipFill>
              <p:spPr>
                <a:xfrm>
                  <a:off x="4573467" y="3064027"/>
                  <a:ext cx="95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5" name="Freihand 284">
                  <a:extLst>
                    <a:ext uri="{FF2B5EF4-FFF2-40B4-BE49-F238E27FC236}">
                      <a16:creationId xmlns:a16="http://schemas.microsoft.com/office/drawing/2014/main" id="{03B4C77A-0A50-4944-8535-5A13757F2E9A}"/>
                    </a:ext>
                  </a:extLst>
                </p14:cNvPr>
                <p14:cNvContentPartPr/>
                <p14:nvPr/>
              </p14:nvContentPartPr>
              <p14:xfrm>
                <a:off x="4729347" y="2991667"/>
                <a:ext cx="96120" cy="102240"/>
              </p14:xfrm>
            </p:contentPart>
          </mc:Choice>
          <mc:Fallback>
            <p:pic>
              <p:nvPicPr>
                <p:cNvPr id="285" name="Freihand 284">
                  <a:extLst>
                    <a:ext uri="{FF2B5EF4-FFF2-40B4-BE49-F238E27FC236}">
                      <a16:creationId xmlns:a16="http://schemas.microsoft.com/office/drawing/2014/main" id="{03B4C77A-0A50-4944-8535-5A13757F2E9A}"/>
                    </a:ext>
                  </a:extLst>
                </p:cNvPr>
                <p:cNvPicPr/>
                <p:nvPr/>
              </p:nvPicPr>
              <p:blipFill>
                <a:blip r:embed="rId470"/>
                <a:stretch>
                  <a:fillRect/>
                </a:stretch>
              </p:blipFill>
              <p:spPr>
                <a:xfrm>
                  <a:off x="4725027" y="2987347"/>
                  <a:ext cx="104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6" name="Freihand 285">
                  <a:extLst>
                    <a:ext uri="{FF2B5EF4-FFF2-40B4-BE49-F238E27FC236}">
                      <a16:creationId xmlns:a16="http://schemas.microsoft.com/office/drawing/2014/main" id="{A3B8EA9C-0C0B-4AF1-921B-C2C2DA13BBA0}"/>
                    </a:ext>
                  </a:extLst>
                </p14:cNvPr>
                <p14:cNvContentPartPr/>
                <p14:nvPr/>
              </p14:nvContentPartPr>
              <p14:xfrm>
                <a:off x="4737987" y="3019027"/>
                <a:ext cx="212760" cy="128520"/>
              </p14:xfrm>
            </p:contentPart>
          </mc:Choice>
          <mc:Fallback>
            <p:pic>
              <p:nvPicPr>
                <p:cNvPr id="286" name="Freihand 285">
                  <a:extLst>
                    <a:ext uri="{FF2B5EF4-FFF2-40B4-BE49-F238E27FC236}">
                      <a16:creationId xmlns:a16="http://schemas.microsoft.com/office/drawing/2014/main" id="{A3B8EA9C-0C0B-4AF1-921B-C2C2DA13BBA0}"/>
                    </a:ext>
                  </a:extLst>
                </p:cNvPr>
                <p:cNvPicPr/>
                <p:nvPr/>
              </p:nvPicPr>
              <p:blipFill>
                <a:blip r:embed="rId472"/>
                <a:stretch>
                  <a:fillRect/>
                </a:stretch>
              </p:blipFill>
              <p:spPr>
                <a:xfrm>
                  <a:off x="4733667" y="3014707"/>
                  <a:ext cx="221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7" name="Freihand 286">
                  <a:extLst>
                    <a:ext uri="{FF2B5EF4-FFF2-40B4-BE49-F238E27FC236}">
                      <a16:creationId xmlns:a16="http://schemas.microsoft.com/office/drawing/2014/main" id="{D22BA6FB-6FC7-4B8B-8952-FF3CAC25A1E1}"/>
                    </a:ext>
                  </a:extLst>
                </p14:cNvPr>
                <p14:cNvContentPartPr/>
                <p14:nvPr/>
              </p14:nvContentPartPr>
              <p14:xfrm>
                <a:off x="5097267" y="2974027"/>
                <a:ext cx="6480" cy="99000"/>
              </p14:xfrm>
            </p:contentPart>
          </mc:Choice>
          <mc:Fallback>
            <p:pic>
              <p:nvPicPr>
                <p:cNvPr id="287" name="Freihand 286">
                  <a:extLst>
                    <a:ext uri="{FF2B5EF4-FFF2-40B4-BE49-F238E27FC236}">
                      <a16:creationId xmlns:a16="http://schemas.microsoft.com/office/drawing/2014/main" id="{D22BA6FB-6FC7-4B8B-8952-FF3CAC25A1E1}"/>
                    </a:ext>
                  </a:extLst>
                </p:cNvPr>
                <p:cNvPicPr/>
                <p:nvPr/>
              </p:nvPicPr>
              <p:blipFill>
                <a:blip r:embed="rId474"/>
                <a:stretch>
                  <a:fillRect/>
                </a:stretch>
              </p:blipFill>
              <p:spPr>
                <a:xfrm>
                  <a:off x="5092947" y="2969707"/>
                  <a:ext cx="15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8" name="Freihand 287">
                  <a:extLst>
                    <a:ext uri="{FF2B5EF4-FFF2-40B4-BE49-F238E27FC236}">
                      <a16:creationId xmlns:a16="http://schemas.microsoft.com/office/drawing/2014/main" id="{80CD11E9-12FE-4F58-B901-0FC3B17DBFB1}"/>
                    </a:ext>
                  </a:extLst>
                </p14:cNvPr>
                <p14:cNvContentPartPr/>
                <p14:nvPr/>
              </p14:nvContentPartPr>
              <p14:xfrm>
                <a:off x="5063787" y="3012907"/>
                <a:ext cx="102960" cy="7560"/>
              </p14:xfrm>
            </p:contentPart>
          </mc:Choice>
          <mc:Fallback>
            <p:pic>
              <p:nvPicPr>
                <p:cNvPr id="288" name="Freihand 287">
                  <a:extLst>
                    <a:ext uri="{FF2B5EF4-FFF2-40B4-BE49-F238E27FC236}">
                      <a16:creationId xmlns:a16="http://schemas.microsoft.com/office/drawing/2014/main" id="{80CD11E9-12FE-4F58-B901-0FC3B17DBFB1}"/>
                    </a:ext>
                  </a:extLst>
                </p:cNvPr>
                <p:cNvPicPr/>
                <p:nvPr/>
              </p:nvPicPr>
              <p:blipFill>
                <a:blip r:embed="rId476"/>
                <a:stretch>
                  <a:fillRect/>
                </a:stretch>
              </p:blipFill>
              <p:spPr>
                <a:xfrm>
                  <a:off x="5059467" y="3008587"/>
                  <a:ext cx="111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3" name="Freihand 302">
                  <a:extLst>
                    <a:ext uri="{FF2B5EF4-FFF2-40B4-BE49-F238E27FC236}">
                      <a16:creationId xmlns:a16="http://schemas.microsoft.com/office/drawing/2014/main" id="{4A6B5980-E108-4676-8242-2D16437B4E70}"/>
                    </a:ext>
                  </a:extLst>
                </p14:cNvPr>
                <p14:cNvContentPartPr/>
                <p14:nvPr/>
              </p14:nvContentPartPr>
              <p14:xfrm>
                <a:off x="4008267" y="2887987"/>
                <a:ext cx="4680" cy="91440"/>
              </p14:xfrm>
            </p:contentPart>
          </mc:Choice>
          <mc:Fallback>
            <p:pic>
              <p:nvPicPr>
                <p:cNvPr id="303" name="Freihand 302">
                  <a:extLst>
                    <a:ext uri="{FF2B5EF4-FFF2-40B4-BE49-F238E27FC236}">
                      <a16:creationId xmlns:a16="http://schemas.microsoft.com/office/drawing/2014/main" id="{4A6B5980-E108-4676-8242-2D16437B4E70}"/>
                    </a:ext>
                  </a:extLst>
                </p:cNvPr>
                <p:cNvPicPr/>
                <p:nvPr/>
              </p:nvPicPr>
              <p:blipFill>
                <a:blip r:embed="rId478"/>
                <a:stretch>
                  <a:fillRect/>
                </a:stretch>
              </p:blipFill>
              <p:spPr>
                <a:xfrm>
                  <a:off x="4003947" y="2883667"/>
                  <a:ext cx="13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4" name="Freihand 303">
                  <a:extLst>
                    <a:ext uri="{FF2B5EF4-FFF2-40B4-BE49-F238E27FC236}">
                      <a16:creationId xmlns:a16="http://schemas.microsoft.com/office/drawing/2014/main" id="{2FE67D15-454D-4CE9-BA15-BC2EE64A1635}"/>
                    </a:ext>
                  </a:extLst>
                </p14:cNvPr>
                <p14:cNvContentPartPr/>
                <p14:nvPr/>
              </p14:nvContentPartPr>
              <p14:xfrm>
                <a:off x="3926907" y="2769547"/>
                <a:ext cx="140760" cy="118440"/>
              </p14:xfrm>
            </p:contentPart>
          </mc:Choice>
          <mc:Fallback>
            <p:pic>
              <p:nvPicPr>
                <p:cNvPr id="304" name="Freihand 303">
                  <a:extLst>
                    <a:ext uri="{FF2B5EF4-FFF2-40B4-BE49-F238E27FC236}">
                      <a16:creationId xmlns:a16="http://schemas.microsoft.com/office/drawing/2014/main" id="{2FE67D15-454D-4CE9-BA15-BC2EE64A1635}"/>
                    </a:ext>
                  </a:extLst>
                </p:cNvPr>
                <p:cNvPicPr/>
                <p:nvPr/>
              </p:nvPicPr>
              <p:blipFill>
                <a:blip r:embed="rId480"/>
                <a:stretch>
                  <a:fillRect/>
                </a:stretch>
              </p:blipFill>
              <p:spPr>
                <a:xfrm>
                  <a:off x="3922587" y="2765227"/>
                  <a:ext cx="149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6" name="Freihand 305">
                  <a:extLst>
                    <a:ext uri="{FF2B5EF4-FFF2-40B4-BE49-F238E27FC236}">
                      <a16:creationId xmlns:a16="http://schemas.microsoft.com/office/drawing/2014/main" id="{11AD8C30-9B3A-49CF-BC93-DF1086C611C4}"/>
                    </a:ext>
                  </a:extLst>
                </p14:cNvPr>
                <p14:cNvContentPartPr/>
                <p14:nvPr/>
              </p14:nvContentPartPr>
              <p14:xfrm>
                <a:off x="4517667" y="2783947"/>
                <a:ext cx="6120" cy="141480"/>
              </p14:xfrm>
            </p:contentPart>
          </mc:Choice>
          <mc:Fallback>
            <p:pic>
              <p:nvPicPr>
                <p:cNvPr id="306" name="Freihand 305">
                  <a:extLst>
                    <a:ext uri="{FF2B5EF4-FFF2-40B4-BE49-F238E27FC236}">
                      <a16:creationId xmlns:a16="http://schemas.microsoft.com/office/drawing/2014/main" id="{11AD8C30-9B3A-49CF-BC93-DF1086C611C4}"/>
                    </a:ext>
                  </a:extLst>
                </p:cNvPr>
                <p:cNvPicPr/>
                <p:nvPr/>
              </p:nvPicPr>
              <p:blipFill>
                <a:blip r:embed="rId482"/>
                <a:stretch>
                  <a:fillRect/>
                </a:stretch>
              </p:blipFill>
              <p:spPr>
                <a:xfrm>
                  <a:off x="4513347" y="2779627"/>
                  <a:ext cx="14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7" name="Freihand 306">
                  <a:extLst>
                    <a:ext uri="{FF2B5EF4-FFF2-40B4-BE49-F238E27FC236}">
                      <a16:creationId xmlns:a16="http://schemas.microsoft.com/office/drawing/2014/main" id="{EBCA3894-2F14-482F-8410-BA6655427B5F}"/>
                    </a:ext>
                  </a:extLst>
                </p14:cNvPr>
                <p14:cNvContentPartPr/>
                <p14:nvPr/>
              </p14:nvContentPartPr>
              <p14:xfrm>
                <a:off x="4416147" y="2698627"/>
                <a:ext cx="144360" cy="128160"/>
              </p14:xfrm>
            </p:contentPart>
          </mc:Choice>
          <mc:Fallback>
            <p:pic>
              <p:nvPicPr>
                <p:cNvPr id="307" name="Freihand 306">
                  <a:extLst>
                    <a:ext uri="{FF2B5EF4-FFF2-40B4-BE49-F238E27FC236}">
                      <a16:creationId xmlns:a16="http://schemas.microsoft.com/office/drawing/2014/main" id="{EBCA3894-2F14-482F-8410-BA6655427B5F}"/>
                    </a:ext>
                  </a:extLst>
                </p:cNvPr>
                <p:cNvPicPr/>
                <p:nvPr/>
              </p:nvPicPr>
              <p:blipFill>
                <a:blip r:embed="rId484"/>
                <a:stretch>
                  <a:fillRect/>
                </a:stretch>
              </p:blipFill>
              <p:spPr>
                <a:xfrm>
                  <a:off x="4411827" y="2694307"/>
                  <a:ext cx="153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8" name="Freihand 307">
                  <a:extLst>
                    <a:ext uri="{FF2B5EF4-FFF2-40B4-BE49-F238E27FC236}">
                      <a16:creationId xmlns:a16="http://schemas.microsoft.com/office/drawing/2014/main" id="{4DA9A8EE-EE8A-40B8-A31E-56E27ECCE504}"/>
                    </a:ext>
                  </a:extLst>
                </p14:cNvPr>
                <p14:cNvContentPartPr/>
                <p14:nvPr/>
              </p14:nvContentPartPr>
              <p14:xfrm>
                <a:off x="4758147" y="2806627"/>
                <a:ext cx="8280" cy="113760"/>
              </p14:xfrm>
            </p:contentPart>
          </mc:Choice>
          <mc:Fallback>
            <p:pic>
              <p:nvPicPr>
                <p:cNvPr id="308" name="Freihand 307">
                  <a:extLst>
                    <a:ext uri="{FF2B5EF4-FFF2-40B4-BE49-F238E27FC236}">
                      <a16:creationId xmlns:a16="http://schemas.microsoft.com/office/drawing/2014/main" id="{4DA9A8EE-EE8A-40B8-A31E-56E27ECCE504}"/>
                    </a:ext>
                  </a:extLst>
                </p:cNvPr>
                <p:cNvPicPr/>
                <p:nvPr/>
              </p:nvPicPr>
              <p:blipFill>
                <a:blip r:embed="rId486"/>
                <a:stretch>
                  <a:fillRect/>
                </a:stretch>
              </p:blipFill>
              <p:spPr>
                <a:xfrm>
                  <a:off x="4753827" y="2802307"/>
                  <a:ext cx="16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9" name="Freihand 308">
                  <a:extLst>
                    <a:ext uri="{FF2B5EF4-FFF2-40B4-BE49-F238E27FC236}">
                      <a16:creationId xmlns:a16="http://schemas.microsoft.com/office/drawing/2014/main" id="{756A5CFB-4437-4CCA-A0B2-CFDCE99B338D}"/>
                    </a:ext>
                  </a:extLst>
                </p14:cNvPr>
                <p14:cNvContentPartPr/>
                <p14:nvPr/>
              </p14:nvContentPartPr>
              <p14:xfrm>
                <a:off x="4701627" y="2722747"/>
                <a:ext cx="115200" cy="141120"/>
              </p14:xfrm>
            </p:contentPart>
          </mc:Choice>
          <mc:Fallback>
            <p:pic>
              <p:nvPicPr>
                <p:cNvPr id="309" name="Freihand 308">
                  <a:extLst>
                    <a:ext uri="{FF2B5EF4-FFF2-40B4-BE49-F238E27FC236}">
                      <a16:creationId xmlns:a16="http://schemas.microsoft.com/office/drawing/2014/main" id="{756A5CFB-4437-4CCA-A0B2-CFDCE99B338D}"/>
                    </a:ext>
                  </a:extLst>
                </p:cNvPr>
                <p:cNvPicPr/>
                <p:nvPr/>
              </p:nvPicPr>
              <p:blipFill>
                <a:blip r:embed="rId488"/>
                <a:stretch>
                  <a:fillRect/>
                </a:stretch>
              </p:blipFill>
              <p:spPr>
                <a:xfrm>
                  <a:off x="4697307" y="2718427"/>
                  <a:ext cx="123840" cy="149760"/>
                </a:xfrm>
                <a:prstGeom prst="rect">
                  <a:avLst/>
                </a:prstGeom>
              </p:spPr>
            </p:pic>
          </mc:Fallback>
        </mc:AlternateContent>
      </p:grpSp>
      <p:grpSp>
        <p:nvGrpSpPr>
          <p:cNvPr id="316" name="Gruppieren 315">
            <a:extLst>
              <a:ext uri="{FF2B5EF4-FFF2-40B4-BE49-F238E27FC236}">
                <a16:creationId xmlns:a16="http://schemas.microsoft.com/office/drawing/2014/main" id="{12C18386-CD48-4E70-8A6F-135CBC1DF1CE}"/>
              </a:ext>
            </a:extLst>
          </p:cNvPr>
          <p:cNvGrpSpPr/>
          <p:nvPr/>
        </p:nvGrpSpPr>
        <p:grpSpPr>
          <a:xfrm>
            <a:off x="5403267" y="2709427"/>
            <a:ext cx="92520" cy="193320"/>
            <a:chOff x="5403267" y="2709427"/>
            <a:chExt cx="92520" cy="193320"/>
          </a:xfrm>
        </p:grpSpPr>
        <mc:AlternateContent xmlns:mc="http://schemas.openxmlformats.org/markup-compatibility/2006">
          <mc:Choice xmlns:p14="http://schemas.microsoft.com/office/powerpoint/2010/main" Requires="p14">
            <p:contentPart p14:bwMode="auto" r:id="rId489">
              <p14:nvContentPartPr>
                <p14:cNvPr id="311" name="Freihand 310">
                  <a:extLst>
                    <a:ext uri="{FF2B5EF4-FFF2-40B4-BE49-F238E27FC236}">
                      <a16:creationId xmlns:a16="http://schemas.microsoft.com/office/drawing/2014/main" id="{9D3ADD7C-6FF6-44D0-95E8-45FF2680AB96}"/>
                    </a:ext>
                  </a:extLst>
                </p14:cNvPr>
                <p14:cNvContentPartPr/>
                <p14:nvPr/>
              </p14:nvContentPartPr>
              <p14:xfrm>
                <a:off x="5462667" y="2803027"/>
                <a:ext cx="11160" cy="99720"/>
              </p14:xfrm>
            </p:contentPart>
          </mc:Choice>
          <mc:Fallback>
            <p:pic>
              <p:nvPicPr>
                <p:cNvPr id="311" name="Freihand 310">
                  <a:extLst>
                    <a:ext uri="{FF2B5EF4-FFF2-40B4-BE49-F238E27FC236}">
                      <a16:creationId xmlns:a16="http://schemas.microsoft.com/office/drawing/2014/main" id="{9D3ADD7C-6FF6-44D0-95E8-45FF2680AB96}"/>
                    </a:ext>
                  </a:extLst>
                </p:cNvPr>
                <p:cNvPicPr/>
                <p:nvPr/>
              </p:nvPicPr>
              <p:blipFill>
                <a:blip r:embed="rId490"/>
                <a:stretch>
                  <a:fillRect/>
                </a:stretch>
              </p:blipFill>
              <p:spPr>
                <a:xfrm>
                  <a:off x="5458347" y="2798707"/>
                  <a:ext cx="19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2" name="Freihand 311">
                  <a:extLst>
                    <a:ext uri="{FF2B5EF4-FFF2-40B4-BE49-F238E27FC236}">
                      <a16:creationId xmlns:a16="http://schemas.microsoft.com/office/drawing/2014/main" id="{D835C293-658D-4EE0-8779-8C4976604661}"/>
                    </a:ext>
                  </a:extLst>
                </p14:cNvPr>
                <p14:cNvContentPartPr/>
                <p14:nvPr/>
              </p14:nvContentPartPr>
              <p14:xfrm>
                <a:off x="5403267" y="2709427"/>
                <a:ext cx="92520" cy="120240"/>
              </p14:xfrm>
            </p:contentPart>
          </mc:Choice>
          <mc:Fallback>
            <p:pic>
              <p:nvPicPr>
                <p:cNvPr id="312" name="Freihand 311">
                  <a:extLst>
                    <a:ext uri="{FF2B5EF4-FFF2-40B4-BE49-F238E27FC236}">
                      <a16:creationId xmlns:a16="http://schemas.microsoft.com/office/drawing/2014/main" id="{D835C293-658D-4EE0-8779-8C4976604661}"/>
                    </a:ext>
                  </a:extLst>
                </p:cNvPr>
                <p:cNvPicPr/>
                <p:nvPr/>
              </p:nvPicPr>
              <p:blipFill>
                <a:blip r:embed="rId492"/>
                <a:stretch>
                  <a:fillRect/>
                </a:stretch>
              </p:blipFill>
              <p:spPr>
                <a:xfrm>
                  <a:off x="5398947" y="2705107"/>
                  <a:ext cx="101160" cy="128880"/>
                </a:xfrm>
                <a:prstGeom prst="rect">
                  <a:avLst/>
                </a:prstGeom>
              </p:spPr>
            </p:pic>
          </mc:Fallback>
        </mc:AlternateContent>
      </p:grpSp>
      <p:grpSp>
        <p:nvGrpSpPr>
          <p:cNvPr id="315" name="Gruppieren 314">
            <a:extLst>
              <a:ext uri="{FF2B5EF4-FFF2-40B4-BE49-F238E27FC236}">
                <a16:creationId xmlns:a16="http://schemas.microsoft.com/office/drawing/2014/main" id="{E5ED0C58-0721-41C6-AF77-1B53395B6374}"/>
              </a:ext>
            </a:extLst>
          </p:cNvPr>
          <p:cNvGrpSpPr/>
          <p:nvPr/>
        </p:nvGrpSpPr>
        <p:grpSpPr>
          <a:xfrm>
            <a:off x="5788467" y="2640307"/>
            <a:ext cx="120960" cy="251280"/>
            <a:chOff x="5788467" y="2640307"/>
            <a:chExt cx="120960" cy="251280"/>
          </a:xfrm>
        </p:grpSpPr>
        <mc:AlternateContent xmlns:mc="http://schemas.openxmlformats.org/markup-compatibility/2006">
          <mc:Choice xmlns:p14="http://schemas.microsoft.com/office/powerpoint/2010/main" Requires="p14">
            <p:contentPart p14:bwMode="auto" r:id="rId493">
              <p14:nvContentPartPr>
                <p14:cNvPr id="313" name="Freihand 312">
                  <a:extLst>
                    <a:ext uri="{FF2B5EF4-FFF2-40B4-BE49-F238E27FC236}">
                      <a16:creationId xmlns:a16="http://schemas.microsoft.com/office/drawing/2014/main" id="{90BC6A61-5A90-4D9F-B4BB-3F83388DA174}"/>
                    </a:ext>
                  </a:extLst>
                </p14:cNvPr>
                <p14:cNvContentPartPr/>
                <p14:nvPr/>
              </p14:nvContentPartPr>
              <p14:xfrm>
                <a:off x="5843547" y="2761267"/>
                <a:ext cx="6120" cy="130320"/>
              </p14:xfrm>
            </p:contentPart>
          </mc:Choice>
          <mc:Fallback>
            <p:pic>
              <p:nvPicPr>
                <p:cNvPr id="313" name="Freihand 312">
                  <a:extLst>
                    <a:ext uri="{FF2B5EF4-FFF2-40B4-BE49-F238E27FC236}">
                      <a16:creationId xmlns:a16="http://schemas.microsoft.com/office/drawing/2014/main" id="{90BC6A61-5A90-4D9F-B4BB-3F83388DA174}"/>
                    </a:ext>
                  </a:extLst>
                </p:cNvPr>
                <p:cNvPicPr/>
                <p:nvPr/>
              </p:nvPicPr>
              <p:blipFill>
                <a:blip r:embed="rId494"/>
                <a:stretch>
                  <a:fillRect/>
                </a:stretch>
              </p:blipFill>
              <p:spPr>
                <a:xfrm>
                  <a:off x="5839227" y="2756947"/>
                  <a:ext cx="14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4" name="Freihand 313">
                  <a:extLst>
                    <a:ext uri="{FF2B5EF4-FFF2-40B4-BE49-F238E27FC236}">
                      <a16:creationId xmlns:a16="http://schemas.microsoft.com/office/drawing/2014/main" id="{86D56DA9-324B-4CBF-978A-8464D42404B3}"/>
                    </a:ext>
                  </a:extLst>
                </p14:cNvPr>
                <p14:cNvContentPartPr/>
                <p14:nvPr/>
              </p14:nvContentPartPr>
              <p14:xfrm>
                <a:off x="5788467" y="2640307"/>
                <a:ext cx="120960" cy="116640"/>
              </p14:xfrm>
            </p:contentPart>
          </mc:Choice>
          <mc:Fallback>
            <p:pic>
              <p:nvPicPr>
                <p:cNvPr id="314" name="Freihand 313">
                  <a:extLst>
                    <a:ext uri="{FF2B5EF4-FFF2-40B4-BE49-F238E27FC236}">
                      <a16:creationId xmlns:a16="http://schemas.microsoft.com/office/drawing/2014/main" id="{86D56DA9-324B-4CBF-978A-8464D42404B3}"/>
                    </a:ext>
                  </a:extLst>
                </p:cNvPr>
                <p:cNvPicPr/>
                <p:nvPr/>
              </p:nvPicPr>
              <p:blipFill>
                <a:blip r:embed="rId496"/>
                <a:stretch>
                  <a:fillRect/>
                </a:stretch>
              </p:blipFill>
              <p:spPr>
                <a:xfrm>
                  <a:off x="5784147" y="2635987"/>
                  <a:ext cx="12960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7">
            <p14:nvContentPartPr>
              <p14:cNvPr id="344" name="Freihand 343">
                <a:extLst>
                  <a:ext uri="{FF2B5EF4-FFF2-40B4-BE49-F238E27FC236}">
                    <a16:creationId xmlns:a16="http://schemas.microsoft.com/office/drawing/2014/main" id="{59093B81-EC28-4923-9876-78B1BF71F912}"/>
                  </a:ext>
                </a:extLst>
              </p14:cNvPr>
              <p14:cNvContentPartPr/>
              <p14:nvPr/>
            </p14:nvContentPartPr>
            <p14:xfrm>
              <a:off x="8440227" y="2730667"/>
              <a:ext cx="119880" cy="86040"/>
            </p14:xfrm>
          </p:contentPart>
        </mc:Choice>
        <mc:Fallback>
          <p:pic>
            <p:nvPicPr>
              <p:cNvPr id="344" name="Freihand 343">
                <a:extLst>
                  <a:ext uri="{FF2B5EF4-FFF2-40B4-BE49-F238E27FC236}">
                    <a16:creationId xmlns:a16="http://schemas.microsoft.com/office/drawing/2014/main" id="{59093B81-EC28-4923-9876-78B1BF71F912}"/>
                  </a:ext>
                </a:extLst>
              </p:cNvPr>
              <p:cNvPicPr/>
              <p:nvPr/>
            </p:nvPicPr>
            <p:blipFill>
              <a:blip r:embed="rId498"/>
              <a:stretch>
                <a:fillRect/>
              </a:stretch>
            </p:blipFill>
            <p:spPr>
              <a:xfrm>
                <a:off x="8435907" y="2726347"/>
                <a:ext cx="128520" cy="94680"/>
              </a:xfrm>
              <a:prstGeom prst="rect">
                <a:avLst/>
              </a:prstGeom>
            </p:spPr>
          </p:pic>
        </mc:Fallback>
      </mc:AlternateContent>
      <p:grpSp>
        <p:nvGrpSpPr>
          <p:cNvPr id="360" name="Gruppieren 359">
            <a:extLst>
              <a:ext uri="{FF2B5EF4-FFF2-40B4-BE49-F238E27FC236}">
                <a16:creationId xmlns:a16="http://schemas.microsoft.com/office/drawing/2014/main" id="{F64C887A-94F0-4AD2-BC77-270CEE75591E}"/>
              </a:ext>
            </a:extLst>
          </p:cNvPr>
          <p:cNvGrpSpPr/>
          <p:nvPr/>
        </p:nvGrpSpPr>
        <p:grpSpPr>
          <a:xfrm>
            <a:off x="180027" y="1117507"/>
            <a:ext cx="536400" cy="529920"/>
            <a:chOff x="180027" y="1117507"/>
            <a:chExt cx="536400" cy="529920"/>
          </a:xfrm>
        </p:grpSpPr>
        <mc:AlternateContent xmlns:mc="http://schemas.openxmlformats.org/markup-compatibility/2006">
          <mc:Choice xmlns:p14="http://schemas.microsoft.com/office/powerpoint/2010/main" Requires="p14">
            <p:contentPart p14:bwMode="auto" r:id="rId499">
              <p14:nvContentPartPr>
                <p14:cNvPr id="352" name="Freihand 351">
                  <a:extLst>
                    <a:ext uri="{FF2B5EF4-FFF2-40B4-BE49-F238E27FC236}">
                      <a16:creationId xmlns:a16="http://schemas.microsoft.com/office/drawing/2014/main" id="{E312050C-9FC7-423C-89C7-21CB3E0F408E}"/>
                    </a:ext>
                  </a:extLst>
                </p14:cNvPr>
                <p14:cNvContentPartPr/>
                <p14:nvPr/>
              </p14:nvContentPartPr>
              <p14:xfrm>
                <a:off x="264267" y="1235947"/>
                <a:ext cx="97560" cy="155160"/>
              </p14:xfrm>
            </p:contentPart>
          </mc:Choice>
          <mc:Fallback>
            <p:pic>
              <p:nvPicPr>
                <p:cNvPr id="352" name="Freihand 351">
                  <a:extLst>
                    <a:ext uri="{FF2B5EF4-FFF2-40B4-BE49-F238E27FC236}">
                      <a16:creationId xmlns:a16="http://schemas.microsoft.com/office/drawing/2014/main" id="{E312050C-9FC7-423C-89C7-21CB3E0F408E}"/>
                    </a:ext>
                  </a:extLst>
                </p:cNvPr>
                <p:cNvPicPr/>
                <p:nvPr/>
              </p:nvPicPr>
              <p:blipFill>
                <a:blip r:embed="rId500"/>
                <a:stretch>
                  <a:fillRect/>
                </a:stretch>
              </p:blipFill>
              <p:spPr>
                <a:xfrm>
                  <a:off x="259947" y="1231627"/>
                  <a:ext cx="106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3" name="Freihand 352">
                  <a:extLst>
                    <a:ext uri="{FF2B5EF4-FFF2-40B4-BE49-F238E27FC236}">
                      <a16:creationId xmlns:a16="http://schemas.microsoft.com/office/drawing/2014/main" id="{39CD4E20-3F83-472E-A76E-3CF0E24980F0}"/>
                    </a:ext>
                  </a:extLst>
                </p14:cNvPr>
                <p14:cNvContentPartPr/>
                <p14:nvPr/>
              </p14:nvContentPartPr>
              <p14:xfrm>
                <a:off x="180027" y="1188427"/>
                <a:ext cx="387000" cy="370440"/>
              </p14:xfrm>
            </p:contentPart>
          </mc:Choice>
          <mc:Fallback>
            <p:pic>
              <p:nvPicPr>
                <p:cNvPr id="353" name="Freihand 352">
                  <a:extLst>
                    <a:ext uri="{FF2B5EF4-FFF2-40B4-BE49-F238E27FC236}">
                      <a16:creationId xmlns:a16="http://schemas.microsoft.com/office/drawing/2014/main" id="{39CD4E20-3F83-472E-A76E-3CF0E24980F0}"/>
                    </a:ext>
                  </a:extLst>
                </p:cNvPr>
                <p:cNvPicPr/>
                <p:nvPr/>
              </p:nvPicPr>
              <p:blipFill>
                <a:blip r:embed="rId502"/>
                <a:stretch>
                  <a:fillRect/>
                </a:stretch>
              </p:blipFill>
              <p:spPr>
                <a:xfrm>
                  <a:off x="175707" y="1184107"/>
                  <a:ext cx="3956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4" name="Freihand 353">
                  <a:extLst>
                    <a:ext uri="{FF2B5EF4-FFF2-40B4-BE49-F238E27FC236}">
                      <a16:creationId xmlns:a16="http://schemas.microsoft.com/office/drawing/2014/main" id="{67F30447-BC81-4393-88E8-04092B139A5C}"/>
                    </a:ext>
                  </a:extLst>
                </p14:cNvPr>
                <p14:cNvContentPartPr/>
                <p14:nvPr/>
              </p14:nvContentPartPr>
              <p14:xfrm>
                <a:off x="420867" y="1423147"/>
                <a:ext cx="53280" cy="103320"/>
              </p14:xfrm>
            </p:contentPart>
          </mc:Choice>
          <mc:Fallback>
            <p:pic>
              <p:nvPicPr>
                <p:cNvPr id="354" name="Freihand 353">
                  <a:extLst>
                    <a:ext uri="{FF2B5EF4-FFF2-40B4-BE49-F238E27FC236}">
                      <a16:creationId xmlns:a16="http://schemas.microsoft.com/office/drawing/2014/main" id="{67F30447-BC81-4393-88E8-04092B139A5C}"/>
                    </a:ext>
                  </a:extLst>
                </p:cNvPr>
                <p:cNvPicPr/>
                <p:nvPr/>
              </p:nvPicPr>
              <p:blipFill>
                <a:blip r:embed="rId504"/>
                <a:stretch>
                  <a:fillRect/>
                </a:stretch>
              </p:blipFill>
              <p:spPr>
                <a:xfrm>
                  <a:off x="416547" y="1418827"/>
                  <a:ext cx="61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5" name="Freihand 354">
                  <a:extLst>
                    <a:ext uri="{FF2B5EF4-FFF2-40B4-BE49-F238E27FC236}">
                      <a16:creationId xmlns:a16="http://schemas.microsoft.com/office/drawing/2014/main" id="{85B023A4-71D6-4805-86F4-14EEE64CE5BA}"/>
                    </a:ext>
                  </a:extLst>
                </p14:cNvPr>
                <p14:cNvContentPartPr/>
                <p14:nvPr/>
              </p14:nvContentPartPr>
              <p14:xfrm>
                <a:off x="449667" y="1483267"/>
                <a:ext cx="70200" cy="114480"/>
              </p14:xfrm>
            </p:contentPart>
          </mc:Choice>
          <mc:Fallback>
            <p:pic>
              <p:nvPicPr>
                <p:cNvPr id="355" name="Freihand 354">
                  <a:extLst>
                    <a:ext uri="{FF2B5EF4-FFF2-40B4-BE49-F238E27FC236}">
                      <a16:creationId xmlns:a16="http://schemas.microsoft.com/office/drawing/2014/main" id="{85B023A4-71D6-4805-86F4-14EEE64CE5BA}"/>
                    </a:ext>
                  </a:extLst>
                </p:cNvPr>
                <p:cNvPicPr/>
                <p:nvPr/>
              </p:nvPicPr>
              <p:blipFill>
                <a:blip r:embed="rId506"/>
                <a:stretch>
                  <a:fillRect/>
                </a:stretch>
              </p:blipFill>
              <p:spPr>
                <a:xfrm>
                  <a:off x="445347" y="1478947"/>
                  <a:ext cx="78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6" name="Freihand 355">
                  <a:extLst>
                    <a:ext uri="{FF2B5EF4-FFF2-40B4-BE49-F238E27FC236}">
                      <a16:creationId xmlns:a16="http://schemas.microsoft.com/office/drawing/2014/main" id="{42B08C41-FA2B-42B9-9D1A-23FDB72BEECE}"/>
                    </a:ext>
                  </a:extLst>
                </p14:cNvPr>
                <p14:cNvContentPartPr/>
                <p14:nvPr/>
              </p14:nvContentPartPr>
              <p14:xfrm>
                <a:off x="529947" y="1564627"/>
                <a:ext cx="8280" cy="82800"/>
              </p14:xfrm>
            </p:contentPart>
          </mc:Choice>
          <mc:Fallback>
            <p:pic>
              <p:nvPicPr>
                <p:cNvPr id="356" name="Freihand 355">
                  <a:extLst>
                    <a:ext uri="{FF2B5EF4-FFF2-40B4-BE49-F238E27FC236}">
                      <a16:creationId xmlns:a16="http://schemas.microsoft.com/office/drawing/2014/main" id="{42B08C41-FA2B-42B9-9D1A-23FDB72BEECE}"/>
                    </a:ext>
                  </a:extLst>
                </p:cNvPr>
                <p:cNvPicPr/>
                <p:nvPr/>
              </p:nvPicPr>
              <p:blipFill>
                <a:blip r:embed="rId508"/>
                <a:stretch>
                  <a:fillRect/>
                </a:stretch>
              </p:blipFill>
              <p:spPr>
                <a:xfrm>
                  <a:off x="525627" y="1560307"/>
                  <a:ext cx="16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57" name="Freihand 356">
                  <a:extLst>
                    <a:ext uri="{FF2B5EF4-FFF2-40B4-BE49-F238E27FC236}">
                      <a16:creationId xmlns:a16="http://schemas.microsoft.com/office/drawing/2014/main" id="{263F9539-FE97-4837-BBB6-5AF6E14715AE}"/>
                    </a:ext>
                  </a:extLst>
                </p14:cNvPr>
                <p14:cNvContentPartPr/>
                <p14:nvPr/>
              </p14:nvContentPartPr>
              <p14:xfrm>
                <a:off x="492147" y="1573987"/>
                <a:ext cx="101880" cy="29520"/>
              </p14:xfrm>
            </p:contentPart>
          </mc:Choice>
          <mc:Fallback>
            <p:pic>
              <p:nvPicPr>
                <p:cNvPr id="357" name="Freihand 356">
                  <a:extLst>
                    <a:ext uri="{FF2B5EF4-FFF2-40B4-BE49-F238E27FC236}">
                      <a16:creationId xmlns:a16="http://schemas.microsoft.com/office/drawing/2014/main" id="{263F9539-FE97-4837-BBB6-5AF6E14715AE}"/>
                    </a:ext>
                  </a:extLst>
                </p:cNvPr>
                <p:cNvPicPr/>
                <p:nvPr/>
              </p:nvPicPr>
              <p:blipFill>
                <a:blip r:embed="rId510"/>
                <a:stretch>
                  <a:fillRect/>
                </a:stretch>
              </p:blipFill>
              <p:spPr>
                <a:xfrm>
                  <a:off x="487827" y="1569667"/>
                  <a:ext cx="11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58" name="Freihand 357">
                  <a:extLst>
                    <a:ext uri="{FF2B5EF4-FFF2-40B4-BE49-F238E27FC236}">
                      <a16:creationId xmlns:a16="http://schemas.microsoft.com/office/drawing/2014/main" id="{5D8C56B1-BAFC-45AE-BE46-60100BEC28F8}"/>
                    </a:ext>
                  </a:extLst>
                </p14:cNvPr>
                <p14:cNvContentPartPr/>
                <p14:nvPr/>
              </p14:nvContentPartPr>
              <p14:xfrm>
                <a:off x="644427" y="1117507"/>
                <a:ext cx="56160" cy="39960"/>
              </p14:xfrm>
            </p:contentPart>
          </mc:Choice>
          <mc:Fallback>
            <p:pic>
              <p:nvPicPr>
                <p:cNvPr id="358" name="Freihand 357">
                  <a:extLst>
                    <a:ext uri="{FF2B5EF4-FFF2-40B4-BE49-F238E27FC236}">
                      <a16:creationId xmlns:a16="http://schemas.microsoft.com/office/drawing/2014/main" id="{5D8C56B1-BAFC-45AE-BE46-60100BEC28F8}"/>
                    </a:ext>
                  </a:extLst>
                </p:cNvPr>
                <p:cNvPicPr/>
                <p:nvPr/>
              </p:nvPicPr>
              <p:blipFill>
                <a:blip r:embed="rId512"/>
                <a:stretch>
                  <a:fillRect/>
                </a:stretch>
              </p:blipFill>
              <p:spPr>
                <a:xfrm>
                  <a:off x="640107" y="1113187"/>
                  <a:ext cx="64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59" name="Freihand 358">
                  <a:extLst>
                    <a:ext uri="{FF2B5EF4-FFF2-40B4-BE49-F238E27FC236}">
                      <a16:creationId xmlns:a16="http://schemas.microsoft.com/office/drawing/2014/main" id="{1BA230FB-1F71-40F0-BF17-F3F8241E3648}"/>
                    </a:ext>
                  </a:extLst>
                </p14:cNvPr>
                <p14:cNvContentPartPr/>
                <p14:nvPr/>
              </p14:nvContentPartPr>
              <p14:xfrm>
                <a:off x="671787" y="1124347"/>
                <a:ext cx="44640" cy="60480"/>
              </p14:xfrm>
            </p:contentPart>
          </mc:Choice>
          <mc:Fallback>
            <p:pic>
              <p:nvPicPr>
                <p:cNvPr id="359" name="Freihand 358">
                  <a:extLst>
                    <a:ext uri="{FF2B5EF4-FFF2-40B4-BE49-F238E27FC236}">
                      <a16:creationId xmlns:a16="http://schemas.microsoft.com/office/drawing/2014/main" id="{1BA230FB-1F71-40F0-BF17-F3F8241E3648}"/>
                    </a:ext>
                  </a:extLst>
                </p:cNvPr>
                <p:cNvPicPr/>
                <p:nvPr/>
              </p:nvPicPr>
              <p:blipFill>
                <a:blip r:embed="rId514"/>
                <a:stretch>
                  <a:fillRect/>
                </a:stretch>
              </p:blipFill>
              <p:spPr>
                <a:xfrm>
                  <a:off x="667467" y="1120027"/>
                  <a:ext cx="5328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5">
            <p14:nvContentPartPr>
              <p14:cNvPr id="399" name="Freihand 398">
                <a:extLst>
                  <a:ext uri="{FF2B5EF4-FFF2-40B4-BE49-F238E27FC236}">
                    <a16:creationId xmlns:a16="http://schemas.microsoft.com/office/drawing/2014/main" id="{4BCD8EA0-2B1E-411D-83E9-90B66B56878F}"/>
                  </a:ext>
                </a:extLst>
              </p14:cNvPr>
              <p14:cNvContentPartPr/>
              <p14:nvPr/>
            </p14:nvContentPartPr>
            <p14:xfrm>
              <a:off x="10379547" y="3765307"/>
              <a:ext cx="193680" cy="102960"/>
            </p14:xfrm>
          </p:contentPart>
        </mc:Choice>
        <mc:Fallback>
          <p:pic>
            <p:nvPicPr>
              <p:cNvPr id="399" name="Freihand 398">
                <a:extLst>
                  <a:ext uri="{FF2B5EF4-FFF2-40B4-BE49-F238E27FC236}">
                    <a16:creationId xmlns:a16="http://schemas.microsoft.com/office/drawing/2014/main" id="{4BCD8EA0-2B1E-411D-83E9-90B66B56878F}"/>
                  </a:ext>
                </a:extLst>
              </p:cNvPr>
              <p:cNvPicPr/>
              <p:nvPr/>
            </p:nvPicPr>
            <p:blipFill>
              <a:blip r:embed="rId516"/>
              <a:stretch>
                <a:fillRect/>
              </a:stretch>
            </p:blipFill>
            <p:spPr>
              <a:xfrm>
                <a:off x="10375227" y="3760987"/>
                <a:ext cx="202320" cy="111600"/>
              </a:xfrm>
              <a:prstGeom prst="rect">
                <a:avLst/>
              </a:prstGeom>
            </p:spPr>
          </p:pic>
        </mc:Fallback>
      </mc:AlternateContent>
      <p:grpSp>
        <p:nvGrpSpPr>
          <p:cNvPr id="414" name="Gruppieren 413">
            <a:extLst>
              <a:ext uri="{FF2B5EF4-FFF2-40B4-BE49-F238E27FC236}">
                <a16:creationId xmlns:a16="http://schemas.microsoft.com/office/drawing/2014/main" id="{77392A19-2796-4FE2-82F5-28178BE52A16}"/>
              </a:ext>
            </a:extLst>
          </p:cNvPr>
          <p:cNvGrpSpPr/>
          <p:nvPr/>
        </p:nvGrpSpPr>
        <p:grpSpPr>
          <a:xfrm>
            <a:off x="7467867" y="1152427"/>
            <a:ext cx="349560" cy="267480"/>
            <a:chOff x="7467867" y="1152427"/>
            <a:chExt cx="349560" cy="267480"/>
          </a:xfrm>
        </p:grpSpPr>
        <mc:AlternateContent xmlns:mc="http://schemas.openxmlformats.org/markup-compatibility/2006">
          <mc:Choice xmlns:p14="http://schemas.microsoft.com/office/powerpoint/2010/main" Requires="p14">
            <p:contentPart p14:bwMode="auto" r:id="rId517">
              <p14:nvContentPartPr>
                <p14:cNvPr id="408" name="Freihand 407">
                  <a:extLst>
                    <a:ext uri="{FF2B5EF4-FFF2-40B4-BE49-F238E27FC236}">
                      <a16:creationId xmlns:a16="http://schemas.microsoft.com/office/drawing/2014/main" id="{E1486BF3-A283-49D4-879D-99CF93E232D2}"/>
                    </a:ext>
                  </a:extLst>
                </p14:cNvPr>
                <p14:cNvContentPartPr/>
                <p14:nvPr/>
              </p14:nvContentPartPr>
              <p14:xfrm>
                <a:off x="7467867" y="1291387"/>
                <a:ext cx="49320" cy="128520"/>
              </p14:xfrm>
            </p:contentPart>
          </mc:Choice>
          <mc:Fallback>
            <p:pic>
              <p:nvPicPr>
                <p:cNvPr id="408" name="Freihand 407">
                  <a:extLst>
                    <a:ext uri="{FF2B5EF4-FFF2-40B4-BE49-F238E27FC236}">
                      <a16:creationId xmlns:a16="http://schemas.microsoft.com/office/drawing/2014/main" id="{E1486BF3-A283-49D4-879D-99CF93E232D2}"/>
                    </a:ext>
                  </a:extLst>
                </p:cNvPr>
                <p:cNvPicPr/>
                <p:nvPr/>
              </p:nvPicPr>
              <p:blipFill>
                <a:blip r:embed="rId518"/>
                <a:stretch>
                  <a:fillRect/>
                </a:stretch>
              </p:blipFill>
              <p:spPr>
                <a:xfrm>
                  <a:off x="7463547" y="1287067"/>
                  <a:ext cx="57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09" name="Freihand 408">
                  <a:extLst>
                    <a:ext uri="{FF2B5EF4-FFF2-40B4-BE49-F238E27FC236}">
                      <a16:creationId xmlns:a16="http://schemas.microsoft.com/office/drawing/2014/main" id="{37998EB4-4C79-4B6D-BC04-DA4B0307A261}"/>
                    </a:ext>
                  </a:extLst>
                </p14:cNvPr>
                <p14:cNvContentPartPr/>
                <p14:nvPr/>
              </p14:nvContentPartPr>
              <p14:xfrm>
                <a:off x="7487667" y="1192387"/>
                <a:ext cx="7920" cy="18000"/>
              </p14:xfrm>
            </p:contentPart>
          </mc:Choice>
          <mc:Fallback>
            <p:pic>
              <p:nvPicPr>
                <p:cNvPr id="409" name="Freihand 408">
                  <a:extLst>
                    <a:ext uri="{FF2B5EF4-FFF2-40B4-BE49-F238E27FC236}">
                      <a16:creationId xmlns:a16="http://schemas.microsoft.com/office/drawing/2014/main" id="{37998EB4-4C79-4B6D-BC04-DA4B0307A261}"/>
                    </a:ext>
                  </a:extLst>
                </p:cNvPr>
                <p:cNvPicPr/>
                <p:nvPr/>
              </p:nvPicPr>
              <p:blipFill>
                <a:blip r:embed="rId520"/>
                <a:stretch>
                  <a:fillRect/>
                </a:stretch>
              </p:blipFill>
              <p:spPr>
                <a:xfrm>
                  <a:off x="7483347" y="1188067"/>
                  <a:ext cx="16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10" name="Freihand 409">
                  <a:extLst>
                    <a:ext uri="{FF2B5EF4-FFF2-40B4-BE49-F238E27FC236}">
                      <a16:creationId xmlns:a16="http://schemas.microsoft.com/office/drawing/2014/main" id="{0B77F2FE-77D3-4541-A4E9-45234CCF91BB}"/>
                    </a:ext>
                  </a:extLst>
                </p14:cNvPr>
                <p14:cNvContentPartPr/>
                <p14:nvPr/>
              </p14:nvContentPartPr>
              <p14:xfrm>
                <a:off x="7557507" y="1174387"/>
                <a:ext cx="7920" cy="81360"/>
              </p14:xfrm>
            </p:contentPart>
          </mc:Choice>
          <mc:Fallback>
            <p:pic>
              <p:nvPicPr>
                <p:cNvPr id="410" name="Freihand 409">
                  <a:extLst>
                    <a:ext uri="{FF2B5EF4-FFF2-40B4-BE49-F238E27FC236}">
                      <a16:creationId xmlns:a16="http://schemas.microsoft.com/office/drawing/2014/main" id="{0B77F2FE-77D3-4541-A4E9-45234CCF91BB}"/>
                    </a:ext>
                  </a:extLst>
                </p:cNvPr>
                <p:cNvPicPr/>
                <p:nvPr/>
              </p:nvPicPr>
              <p:blipFill>
                <a:blip r:embed="rId522"/>
                <a:stretch>
                  <a:fillRect/>
                </a:stretch>
              </p:blipFill>
              <p:spPr>
                <a:xfrm>
                  <a:off x="7553187" y="1170067"/>
                  <a:ext cx="16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11" name="Freihand 410">
                  <a:extLst>
                    <a:ext uri="{FF2B5EF4-FFF2-40B4-BE49-F238E27FC236}">
                      <a16:creationId xmlns:a16="http://schemas.microsoft.com/office/drawing/2014/main" id="{3DD1366A-EF35-4E24-B2E0-93CE15001B7D}"/>
                    </a:ext>
                  </a:extLst>
                </p14:cNvPr>
                <p14:cNvContentPartPr/>
                <p14:nvPr/>
              </p14:nvContentPartPr>
              <p14:xfrm>
                <a:off x="7610067" y="1270867"/>
                <a:ext cx="73800" cy="111600"/>
              </p14:xfrm>
            </p:contentPart>
          </mc:Choice>
          <mc:Fallback>
            <p:pic>
              <p:nvPicPr>
                <p:cNvPr id="411" name="Freihand 410">
                  <a:extLst>
                    <a:ext uri="{FF2B5EF4-FFF2-40B4-BE49-F238E27FC236}">
                      <a16:creationId xmlns:a16="http://schemas.microsoft.com/office/drawing/2014/main" id="{3DD1366A-EF35-4E24-B2E0-93CE15001B7D}"/>
                    </a:ext>
                  </a:extLst>
                </p:cNvPr>
                <p:cNvPicPr/>
                <p:nvPr/>
              </p:nvPicPr>
              <p:blipFill>
                <a:blip r:embed="rId524"/>
                <a:stretch>
                  <a:fillRect/>
                </a:stretch>
              </p:blipFill>
              <p:spPr>
                <a:xfrm>
                  <a:off x="7605747" y="1266547"/>
                  <a:ext cx="82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12" name="Freihand 411">
                  <a:extLst>
                    <a:ext uri="{FF2B5EF4-FFF2-40B4-BE49-F238E27FC236}">
                      <a16:creationId xmlns:a16="http://schemas.microsoft.com/office/drawing/2014/main" id="{63256691-4A4C-48E3-BCF9-8F8FD261BC80}"/>
                    </a:ext>
                  </a:extLst>
                </p14:cNvPr>
                <p14:cNvContentPartPr/>
                <p14:nvPr/>
              </p14:nvContentPartPr>
              <p14:xfrm>
                <a:off x="7755867" y="1272307"/>
                <a:ext cx="61560" cy="96840"/>
              </p14:xfrm>
            </p:contentPart>
          </mc:Choice>
          <mc:Fallback>
            <p:pic>
              <p:nvPicPr>
                <p:cNvPr id="412" name="Freihand 411">
                  <a:extLst>
                    <a:ext uri="{FF2B5EF4-FFF2-40B4-BE49-F238E27FC236}">
                      <a16:creationId xmlns:a16="http://schemas.microsoft.com/office/drawing/2014/main" id="{63256691-4A4C-48E3-BCF9-8F8FD261BC80}"/>
                    </a:ext>
                  </a:extLst>
                </p:cNvPr>
                <p:cNvPicPr/>
                <p:nvPr/>
              </p:nvPicPr>
              <p:blipFill>
                <a:blip r:embed="rId526"/>
                <a:stretch>
                  <a:fillRect/>
                </a:stretch>
              </p:blipFill>
              <p:spPr>
                <a:xfrm>
                  <a:off x="7751547" y="1267987"/>
                  <a:ext cx="70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13" name="Freihand 412">
                  <a:extLst>
                    <a:ext uri="{FF2B5EF4-FFF2-40B4-BE49-F238E27FC236}">
                      <a16:creationId xmlns:a16="http://schemas.microsoft.com/office/drawing/2014/main" id="{543813A9-8853-4399-888C-238EF6DED91E}"/>
                    </a:ext>
                  </a:extLst>
                </p14:cNvPr>
                <p14:cNvContentPartPr/>
                <p14:nvPr/>
              </p14:nvContentPartPr>
              <p14:xfrm>
                <a:off x="7791867" y="1152427"/>
                <a:ext cx="1800" cy="14400"/>
              </p14:xfrm>
            </p:contentPart>
          </mc:Choice>
          <mc:Fallback>
            <p:pic>
              <p:nvPicPr>
                <p:cNvPr id="413" name="Freihand 412">
                  <a:extLst>
                    <a:ext uri="{FF2B5EF4-FFF2-40B4-BE49-F238E27FC236}">
                      <a16:creationId xmlns:a16="http://schemas.microsoft.com/office/drawing/2014/main" id="{543813A9-8853-4399-888C-238EF6DED91E}"/>
                    </a:ext>
                  </a:extLst>
                </p:cNvPr>
                <p:cNvPicPr/>
                <p:nvPr/>
              </p:nvPicPr>
              <p:blipFill>
                <a:blip r:embed="rId528"/>
                <a:stretch>
                  <a:fillRect/>
                </a:stretch>
              </p:blipFill>
              <p:spPr>
                <a:xfrm>
                  <a:off x="7787547" y="1148107"/>
                  <a:ext cx="10440" cy="23040"/>
                </a:xfrm>
                <a:prstGeom prst="rect">
                  <a:avLst/>
                </a:prstGeom>
              </p:spPr>
            </p:pic>
          </mc:Fallback>
        </mc:AlternateContent>
      </p:grpSp>
      <p:grpSp>
        <p:nvGrpSpPr>
          <p:cNvPr id="420" name="Gruppieren 419">
            <a:extLst>
              <a:ext uri="{FF2B5EF4-FFF2-40B4-BE49-F238E27FC236}">
                <a16:creationId xmlns:a16="http://schemas.microsoft.com/office/drawing/2014/main" id="{361D7CD7-7890-4912-8A05-DBFB7A86024A}"/>
              </a:ext>
            </a:extLst>
          </p:cNvPr>
          <p:cNvGrpSpPr/>
          <p:nvPr/>
        </p:nvGrpSpPr>
        <p:grpSpPr>
          <a:xfrm>
            <a:off x="7459587" y="1141627"/>
            <a:ext cx="366840" cy="271080"/>
            <a:chOff x="7459587" y="1141627"/>
            <a:chExt cx="366840" cy="271080"/>
          </a:xfrm>
        </p:grpSpPr>
        <mc:AlternateContent xmlns:mc="http://schemas.openxmlformats.org/markup-compatibility/2006">
          <mc:Choice xmlns:p14="http://schemas.microsoft.com/office/powerpoint/2010/main" Requires="p14">
            <p:contentPart p14:bwMode="auto" r:id="rId529">
              <p14:nvContentPartPr>
                <p14:cNvPr id="415" name="Freihand 414">
                  <a:extLst>
                    <a:ext uri="{FF2B5EF4-FFF2-40B4-BE49-F238E27FC236}">
                      <a16:creationId xmlns:a16="http://schemas.microsoft.com/office/drawing/2014/main" id="{E23527AB-75A1-4181-BC24-6F3FA1A113FE}"/>
                    </a:ext>
                  </a:extLst>
                </p14:cNvPr>
                <p14:cNvContentPartPr/>
                <p14:nvPr/>
              </p14:nvContentPartPr>
              <p14:xfrm>
                <a:off x="7459587" y="1281307"/>
                <a:ext cx="72360" cy="131400"/>
              </p14:xfrm>
            </p:contentPart>
          </mc:Choice>
          <mc:Fallback>
            <p:pic>
              <p:nvPicPr>
                <p:cNvPr id="415" name="Freihand 414">
                  <a:extLst>
                    <a:ext uri="{FF2B5EF4-FFF2-40B4-BE49-F238E27FC236}">
                      <a16:creationId xmlns:a16="http://schemas.microsoft.com/office/drawing/2014/main" id="{E23527AB-75A1-4181-BC24-6F3FA1A113FE}"/>
                    </a:ext>
                  </a:extLst>
                </p:cNvPr>
                <p:cNvPicPr/>
                <p:nvPr/>
              </p:nvPicPr>
              <p:blipFill>
                <a:blip r:embed="rId530"/>
                <a:stretch>
                  <a:fillRect/>
                </a:stretch>
              </p:blipFill>
              <p:spPr>
                <a:xfrm>
                  <a:off x="7455267" y="1276987"/>
                  <a:ext cx="81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16" name="Freihand 415">
                  <a:extLst>
                    <a:ext uri="{FF2B5EF4-FFF2-40B4-BE49-F238E27FC236}">
                      <a16:creationId xmlns:a16="http://schemas.microsoft.com/office/drawing/2014/main" id="{705D435A-58CB-4C87-90E5-093E7B27062F}"/>
                    </a:ext>
                  </a:extLst>
                </p14:cNvPr>
                <p14:cNvContentPartPr/>
                <p14:nvPr/>
              </p14:nvContentPartPr>
              <p14:xfrm>
                <a:off x="7543107" y="1156387"/>
                <a:ext cx="7200" cy="95400"/>
              </p14:xfrm>
            </p:contentPart>
          </mc:Choice>
          <mc:Fallback>
            <p:pic>
              <p:nvPicPr>
                <p:cNvPr id="416" name="Freihand 415">
                  <a:extLst>
                    <a:ext uri="{FF2B5EF4-FFF2-40B4-BE49-F238E27FC236}">
                      <a16:creationId xmlns:a16="http://schemas.microsoft.com/office/drawing/2014/main" id="{705D435A-58CB-4C87-90E5-093E7B27062F}"/>
                    </a:ext>
                  </a:extLst>
                </p:cNvPr>
                <p:cNvPicPr/>
                <p:nvPr/>
              </p:nvPicPr>
              <p:blipFill>
                <a:blip r:embed="rId532"/>
                <a:stretch>
                  <a:fillRect/>
                </a:stretch>
              </p:blipFill>
              <p:spPr>
                <a:xfrm>
                  <a:off x="7538787" y="1152067"/>
                  <a:ext cx="15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17" name="Freihand 416">
                  <a:extLst>
                    <a:ext uri="{FF2B5EF4-FFF2-40B4-BE49-F238E27FC236}">
                      <a16:creationId xmlns:a16="http://schemas.microsoft.com/office/drawing/2014/main" id="{EFE27B0B-858D-4FFC-AD80-251EB2EEE600}"/>
                    </a:ext>
                  </a:extLst>
                </p14:cNvPr>
                <p14:cNvContentPartPr/>
                <p14:nvPr/>
              </p14:nvContentPartPr>
              <p14:xfrm>
                <a:off x="7581267" y="1295707"/>
                <a:ext cx="87120" cy="90720"/>
              </p14:xfrm>
            </p:contentPart>
          </mc:Choice>
          <mc:Fallback>
            <p:pic>
              <p:nvPicPr>
                <p:cNvPr id="417" name="Freihand 416">
                  <a:extLst>
                    <a:ext uri="{FF2B5EF4-FFF2-40B4-BE49-F238E27FC236}">
                      <a16:creationId xmlns:a16="http://schemas.microsoft.com/office/drawing/2014/main" id="{EFE27B0B-858D-4FFC-AD80-251EB2EEE600}"/>
                    </a:ext>
                  </a:extLst>
                </p:cNvPr>
                <p:cNvPicPr/>
                <p:nvPr/>
              </p:nvPicPr>
              <p:blipFill>
                <a:blip r:embed="rId534"/>
                <a:stretch>
                  <a:fillRect/>
                </a:stretch>
              </p:blipFill>
              <p:spPr>
                <a:xfrm>
                  <a:off x="7576947" y="1291387"/>
                  <a:ext cx="95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18" name="Freihand 417">
                  <a:extLst>
                    <a:ext uri="{FF2B5EF4-FFF2-40B4-BE49-F238E27FC236}">
                      <a16:creationId xmlns:a16="http://schemas.microsoft.com/office/drawing/2014/main" id="{DE35ED9D-DC35-4D36-A193-AF36A27029D0}"/>
                    </a:ext>
                  </a:extLst>
                </p14:cNvPr>
                <p14:cNvContentPartPr/>
                <p14:nvPr/>
              </p14:nvContentPartPr>
              <p14:xfrm>
                <a:off x="7751187" y="1263667"/>
                <a:ext cx="75240" cy="90360"/>
              </p14:xfrm>
            </p:contentPart>
          </mc:Choice>
          <mc:Fallback>
            <p:pic>
              <p:nvPicPr>
                <p:cNvPr id="418" name="Freihand 417">
                  <a:extLst>
                    <a:ext uri="{FF2B5EF4-FFF2-40B4-BE49-F238E27FC236}">
                      <a16:creationId xmlns:a16="http://schemas.microsoft.com/office/drawing/2014/main" id="{DE35ED9D-DC35-4D36-A193-AF36A27029D0}"/>
                    </a:ext>
                  </a:extLst>
                </p:cNvPr>
                <p:cNvPicPr/>
                <p:nvPr/>
              </p:nvPicPr>
              <p:blipFill>
                <a:blip r:embed="rId536"/>
                <a:stretch>
                  <a:fillRect/>
                </a:stretch>
              </p:blipFill>
              <p:spPr>
                <a:xfrm>
                  <a:off x="7746867" y="1259347"/>
                  <a:ext cx="83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19" name="Freihand 418">
                  <a:extLst>
                    <a:ext uri="{FF2B5EF4-FFF2-40B4-BE49-F238E27FC236}">
                      <a16:creationId xmlns:a16="http://schemas.microsoft.com/office/drawing/2014/main" id="{5F7A87F2-04C1-4186-A53E-D3157BF4CE39}"/>
                    </a:ext>
                  </a:extLst>
                </p14:cNvPr>
                <p14:cNvContentPartPr/>
                <p14:nvPr/>
              </p14:nvContentPartPr>
              <p14:xfrm>
                <a:off x="7787907" y="1141627"/>
                <a:ext cx="19440" cy="21600"/>
              </p14:xfrm>
            </p:contentPart>
          </mc:Choice>
          <mc:Fallback>
            <p:pic>
              <p:nvPicPr>
                <p:cNvPr id="419" name="Freihand 418">
                  <a:extLst>
                    <a:ext uri="{FF2B5EF4-FFF2-40B4-BE49-F238E27FC236}">
                      <a16:creationId xmlns:a16="http://schemas.microsoft.com/office/drawing/2014/main" id="{5F7A87F2-04C1-4186-A53E-D3157BF4CE39}"/>
                    </a:ext>
                  </a:extLst>
                </p:cNvPr>
                <p:cNvPicPr/>
                <p:nvPr/>
              </p:nvPicPr>
              <p:blipFill>
                <a:blip r:embed="rId538"/>
                <a:stretch>
                  <a:fillRect/>
                </a:stretch>
              </p:blipFill>
              <p:spPr>
                <a:xfrm>
                  <a:off x="7783587" y="1137307"/>
                  <a:ext cx="2808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9">
            <p14:nvContentPartPr>
              <p14:cNvPr id="421" name="Freihand 420">
                <a:extLst>
                  <a:ext uri="{FF2B5EF4-FFF2-40B4-BE49-F238E27FC236}">
                    <a16:creationId xmlns:a16="http://schemas.microsoft.com/office/drawing/2014/main" id="{E2490F35-266E-4B12-B32C-C7EDFABC3B7A}"/>
                  </a:ext>
                </a:extLst>
              </p14:cNvPr>
              <p14:cNvContentPartPr/>
              <p14:nvPr/>
            </p14:nvContentPartPr>
            <p14:xfrm>
              <a:off x="10366947" y="3894907"/>
              <a:ext cx="283680" cy="36360"/>
            </p14:xfrm>
          </p:contentPart>
        </mc:Choice>
        <mc:Fallback>
          <p:pic>
            <p:nvPicPr>
              <p:cNvPr id="421" name="Freihand 420">
                <a:extLst>
                  <a:ext uri="{FF2B5EF4-FFF2-40B4-BE49-F238E27FC236}">
                    <a16:creationId xmlns:a16="http://schemas.microsoft.com/office/drawing/2014/main" id="{E2490F35-266E-4B12-B32C-C7EDFABC3B7A}"/>
                  </a:ext>
                </a:extLst>
              </p:cNvPr>
              <p:cNvPicPr/>
              <p:nvPr/>
            </p:nvPicPr>
            <p:blipFill>
              <a:blip r:embed="rId540"/>
              <a:stretch>
                <a:fillRect/>
              </a:stretch>
            </p:blipFill>
            <p:spPr>
              <a:xfrm>
                <a:off x="10362627" y="3890587"/>
                <a:ext cx="292320" cy="45000"/>
              </a:xfrm>
              <a:prstGeom prst="rect">
                <a:avLst/>
              </a:prstGeom>
            </p:spPr>
          </p:pic>
        </mc:Fallback>
      </mc:AlternateContent>
      <p:grpSp>
        <p:nvGrpSpPr>
          <p:cNvPr id="437" name="Gruppieren 436">
            <a:extLst>
              <a:ext uri="{FF2B5EF4-FFF2-40B4-BE49-F238E27FC236}">
                <a16:creationId xmlns:a16="http://schemas.microsoft.com/office/drawing/2014/main" id="{44749AB5-89AC-422F-9C28-FEC0B99A9694}"/>
              </a:ext>
            </a:extLst>
          </p:cNvPr>
          <p:cNvGrpSpPr/>
          <p:nvPr/>
        </p:nvGrpSpPr>
        <p:grpSpPr>
          <a:xfrm>
            <a:off x="8044227" y="1226587"/>
            <a:ext cx="2459160" cy="2426040"/>
            <a:chOff x="8044227" y="1226587"/>
            <a:chExt cx="2459160" cy="2426040"/>
          </a:xfrm>
        </p:grpSpPr>
        <mc:AlternateContent xmlns:mc="http://schemas.openxmlformats.org/markup-compatibility/2006">
          <mc:Choice xmlns:p14="http://schemas.microsoft.com/office/powerpoint/2010/main" Requires="p14">
            <p:contentPart p14:bwMode="auto" r:id="rId541">
              <p14:nvContentPartPr>
                <p14:cNvPr id="422" name="Freihand 421">
                  <a:extLst>
                    <a:ext uri="{FF2B5EF4-FFF2-40B4-BE49-F238E27FC236}">
                      <a16:creationId xmlns:a16="http://schemas.microsoft.com/office/drawing/2014/main" id="{A48965ED-3BC0-4BC6-9F21-957BE5A21EB9}"/>
                    </a:ext>
                  </a:extLst>
                </p14:cNvPr>
                <p14:cNvContentPartPr/>
                <p14:nvPr/>
              </p14:nvContentPartPr>
              <p14:xfrm>
                <a:off x="10486467" y="3646147"/>
                <a:ext cx="16920" cy="4680"/>
              </p14:xfrm>
            </p:contentPart>
          </mc:Choice>
          <mc:Fallback>
            <p:pic>
              <p:nvPicPr>
                <p:cNvPr id="422" name="Freihand 421">
                  <a:extLst>
                    <a:ext uri="{FF2B5EF4-FFF2-40B4-BE49-F238E27FC236}">
                      <a16:creationId xmlns:a16="http://schemas.microsoft.com/office/drawing/2014/main" id="{A48965ED-3BC0-4BC6-9F21-957BE5A21EB9}"/>
                    </a:ext>
                  </a:extLst>
                </p:cNvPr>
                <p:cNvPicPr/>
                <p:nvPr/>
              </p:nvPicPr>
              <p:blipFill>
                <a:blip r:embed="rId542"/>
                <a:stretch>
                  <a:fillRect/>
                </a:stretch>
              </p:blipFill>
              <p:spPr>
                <a:xfrm>
                  <a:off x="10482147" y="3641827"/>
                  <a:ext cx="25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23" name="Freihand 422">
                  <a:extLst>
                    <a:ext uri="{FF2B5EF4-FFF2-40B4-BE49-F238E27FC236}">
                      <a16:creationId xmlns:a16="http://schemas.microsoft.com/office/drawing/2014/main" id="{221B22AC-92A8-427E-B601-7BF2F5D394A8}"/>
                    </a:ext>
                  </a:extLst>
                </p14:cNvPr>
                <p14:cNvContentPartPr/>
                <p14:nvPr/>
              </p14:nvContentPartPr>
              <p14:xfrm>
                <a:off x="8495667" y="2014627"/>
                <a:ext cx="5040" cy="4320"/>
              </p14:xfrm>
            </p:contentPart>
          </mc:Choice>
          <mc:Fallback>
            <p:pic>
              <p:nvPicPr>
                <p:cNvPr id="423" name="Freihand 422">
                  <a:extLst>
                    <a:ext uri="{FF2B5EF4-FFF2-40B4-BE49-F238E27FC236}">
                      <a16:creationId xmlns:a16="http://schemas.microsoft.com/office/drawing/2014/main" id="{221B22AC-92A8-427E-B601-7BF2F5D394A8}"/>
                    </a:ext>
                  </a:extLst>
                </p:cNvPr>
                <p:cNvPicPr/>
                <p:nvPr/>
              </p:nvPicPr>
              <p:blipFill>
                <a:blip r:embed="rId544"/>
                <a:stretch>
                  <a:fillRect/>
                </a:stretch>
              </p:blipFill>
              <p:spPr>
                <a:xfrm>
                  <a:off x="8491347" y="2010307"/>
                  <a:ext cx="13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24" name="Freihand 423">
                  <a:extLst>
                    <a:ext uri="{FF2B5EF4-FFF2-40B4-BE49-F238E27FC236}">
                      <a16:creationId xmlns:a16="http://schemas.microsoft.com/office/drawing/2014/main" id="{B5A7655B-DEED-412B-B9BF-94F2744814EE}"/>
                    </a:ext>
                  </a:extLst>
                </p14:cNvPr>
                <p14:cNvContentPartPr/>
                <p14:nvPr/>
              </p14:nvContentPartPr>
              <p14:xfrm>
                <a:off x="8664867" y="1398667"/>
                <a:ext cx="360" cy="360"/>
              </p14:xfrm>
            </p:contentPart>
          </mc:Choice>
          <mc:Fallback>
            <p:pic>
              <p:nvPicPr>
                <p:cNvPr id="424" name="Freihand 423">
                  <a:extLst>
                    <a:ext uri="{FF2B5EF4-FFF2-40B4-BE49-F238E27FC236}">
                      <a16:creationId xmlns:a16="http://schemas.microsoft.com/office/drawing/2014/main" id="{B5A7655B-DEED-412B-B9BF-94F2744814EE}"/>
                    </a:ext>
                  </a:extLst>
                </p:cNvPr>
                <p:cNvPicPr/>
                <p:nvPr/>
              </p:nvPicPr>
              <p:blipFill>
                <a:blip r:embed="rId546"/>
                <a:stretch>
                  <a:fillRect/>
                </a:stretch>
              </p:blipFill>
              <p:spPr>
                <a:xfrm>
                  <a:off x="8660547" y="1394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25" name="Freihand 424">
                  <a:extLst>
                    <a:ext uri="{FF2B5EF4-FFF2-40B4-BE49-F238E27FC236}">
                      <a16:creationId xmlns:a16="http://schemas.microsoft.com/office/drawing/2014/main" id="{6644CEEF-FBF0-4A86-BCCF-12E0503A5002}"/>
                    </a:ext>
                  </a:extLst>
                </p14:cNvPr>
                <p14:cNvContentPartPr/>
                <p14:nvPr/>
              </p14:nvContentPartPr>
              <p14:xfrm>
                <a:off x="8664867" y="1398667"/>
                <a:ext cx="360" cy="360"/>
              </p14:xfrm>
            </p:contentPart>
          </mc:Choice>
          <mc:Fallback>
            <p:pic>
              <p:nvPicPr>
                <p:cNvPr id="425" name="Freihand 424">
                  <a:extLst>
                    <a:ext uri="{FF2B5EF4-FFF2-40B4-BE49-F238E27FC236}">
                      <a16:creationId xmlns:a16="http://schemas.microsoft.com/office/drawing/2014/main" id="{6644CEEF-FBF0-4A86-BCCF-12E0503A5002}"/>
                    </a:ext>
                  </a:extLst>
                </p:cNvPr>
                <p:cNvPicPr/>
                <p:nvPr/>
              </p:nvPicPr>
              <p:blipFill>
                <a:blip r:embed="rId546"/>
                <a:stretch>
                  <a:fillRect/>
                </a:stretch>
              </p:blipFill>
              <p:spPr>
                <a:xfrm>
                  <a:off x="8660547" y="1394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26" name="Freihand 425">
                  <a:extLst>
                    <a:ext uri="{FF2B5EF4-FFF2-40B4-BE49-F238E27FC236}">
                      <a16:creationId xmlns:a16="http://schemas.microsoft.com/office/drawing/2014/main" id="{F819992E-5AE1-4233-8C9E-C9D7B7F946C7}"/>
                    </a:ext>
                  </a:extLst>
                </p14:cNvPr>
                <p14:cNvContentPartPr/>
                <p14:nvPr/>
              </p14:nvContentPartPr>
              <p14:xfrm>
                <a:off x="8623827" y="1364107"/>
                <a:ext cx="164880" cy="41040"/>
              </p14:xfrm>
            </p:contentPart>
          </mc:Choice>
          <mc:Fallback>
            <p:pic>
              <p:nvPicPr>
                <p:cNvPr id="426" name="Freihand 425">
                  <a:extLst>
                    <a:ext uri="{FF2B5EF4-FFF2-40B4-BE49-F238E27FC236}">
                      <a16:creationId xmlns:a16="http://schemas.microsoft.com/office/drawing/2014/main" id="{F819992E-5AE1-4233-8C9E-C9D7B7F946C7}"/>
                    </a:ext>
                  </a:extLst>
                </p:cNvPr>
                <p:cNvPicPr/>
                <p:nvPr/>
              </p:nvPicPr>
              <p:blipFill>
                <a:blip r:embed="rId549"/>
                <a:stretch>
                  <a:fillRect/>
                </a:stretch>
              </p:blipFill>
              <p:spPr>
                <a:xfrm>
                  <a:off x="8619507" y="1359787"/>
                  <a:ext cx="173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27" name="Freihand 426">
                  <a:extLst>
                    <a:ext uri="{FF2B5EF4-FFF2-40B4-BE49-F238E27FC236}">
                      <a16:creationId xmlns:a16="http://schemas.microsoft.com/office/drawing/2014/main" id="{62316412-2D63-48ED-9498-CA9BCE3502C5}"/>
                    </a:ext>
                  </a:extLst>
                </p14:cNvPr>
                <p14:cNvContentPartPr/>
                <p14:nvPr/>
              </p14:nvContentPartPr>
              <p14:xfrm>
                <a:off x="8729307" y="1393627"/>
                <a:ext cx="1749600" cy="2259000"/>
              </p14:xfrm>
            </p:contentPart>
          </mc:Choice>
          <mc:Fallback>
            <p:pic>
              <p:nvPicPr>
                <p:cNvPr id="427" name="Freihand 426">
                  <a:extLst>
                    <a:ext uri="{FF2B5EF4-FFF2-40B4-BE49-F238E27FC236}">
                      <a16:creationId xmlns:a16="http://schemas.microsoft.com/office/drawing/2014/main" id="{62316412-2D63-48ED-9498-CA9BCE3502C5}"/>
                    </a:ext>
                  </a:extLst>
                </p:cNvPr>
                <p:cNvPicPr/>
                <p:nvPr/>
              </p:nvPicPr>
              <p:blipFill>
                <a:blip r:embed="rId551"/>
                <a:stretch>
                  <a:fillRect/>
                </a:stretch>
              </p:blipFill>
              <p:spPr>
                <a:xfrm>
                  <a:off x="8724987" y="1389307"/>
                  <a:ext cx="1758240" cy="2267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29" name="Freihand 428">
                  <a:extLst>
                    <a:ext uri="{FF2B5EF4-FFF2-40B4-BE49-F238E27FC236}">
                      <a16:creationId xmlns:a16="http://schemas.microsoft.com/office/drawing/2014/main" id="{5C5CE4C2-A3B8-48A5-8906-DFB44BA4787E}"/>
                    </a:ext>
                  </a:extLst>
                </p14:cNvPr>
                <p14:cNvContentPartPr/>
                <p14:nvPr/>
              </p14:nvContentPartPr>
              <p14:xfrm>
                <a:off x="8044227" y="1308307"/>
                <a:ext cx="121680" cy="75600"/>
              </p14:xfrm>
            </p:contentPart>
          </mc:Choice>
          <mc:Fallback>
            <p:pic>
              <p:nvPicPr>
                <p:cNvPr id="429" name="Freihand 428">
                  <a:extLst>
                    <a:ext uri="{FF2B5EF4-FFF2-40B4-BE49-F238E27FC236}">
                      <a16:creationId xmlns:a16="http://schemas.microsoft.com/office/drawing/2014/main" id="{5C5CE4C2-A3B8-48A5-8906-DFB44BA4787E}"/>
                    </a:ext>
                  </a:extLst>
                </p:cNvPr>
                <p:cNvPicPr/>
                <p:nvPr/>
              </p:nvPicPr>
              <p:blipFill>
                <a:blip r:embed="rId553"/>
                <a:stretch>
                  <a:fillRect/>
                </a:stretch>
              </p:blipFill>
              <p:spPr>
                <a:xfrm>
                  <a:off x="8039907" y="1303987"/>
                  <a:ext cx="130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30" name="Freihand 429">
                  <a:extLst>
                    <a:ext uri="{FF2B5EF4-FFF2-40B4-BE49-F238E27FC236}">
                      <a16:creationId xmlns:a16="http://schemas.microsoft.com/office/drawing/2014/main" id="{9B389252-53AB-43B4-9BE8-F041253018DA}"/>
                    </a:ext>
                  </a:extLst>
                </p14:cNvPr>
                <p14:cNvContentPartPr/>
                <p14:nvPr/>
              </p14:nvContentPartPr>
              <p14:xfrm>
                <a:off x="8203347" y="1268707"/>
                <a:ext cx="42840" cy="129600"/>
              </p14:xfrm>
            </p:contentPart>
          </mc:Choice>
          <mc:Fallback>
            <p:pic>
              <p:nvPicPr>
                <p:cNvPr id="430" name="Freihand 429">
                  <a:extLst>
                    <a:ext uri="{FF2B5EF4-FFF2-40B4-BE49-F238E27FC236}">
                      <a16:creationId xmlns:a16="http://schemas.microsoft.com/office/drawing/2014/main" id="{9B389252-53AB-43B4-9BE8-F041253018DA}"/>
                    </a:ext>
                  </a:extLst>
                </p:cNvPr>
                <p:cNvPicPr/>
                <p:nvPr/>
              </p:nvPicPr>
              <p:blipFill>
                <a:blip r:embed="rId555"/>
                <a:stretch>
                  <a:fillRect/>
                </a:stretch>
              </p:blipFill>
              <p:spPr>
                <a:xfrm>
                  <a:off x="8199027" y="1264387"/>
                  <a:ext cx="51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31" name="Freihand 430">
                  <a:extLst>
                    <a:ext uri="{FF2B5EF4-FFF2-40B4-BE49-F238E27FC236}">
                      <a16:creationId xmlns:a16="http://schemas.microsoft.com/office/drawing/2014/main" id="{4EBF6867-FDD7-4880-8CF3-1BD774C91F2A}"/>
                    </a:ext>
                  </a:extLst>
                </p14:cNvPr>
                <p14:cNvContentPartPr/>
                <p14:nvPr/>
              </p14:nvContentPartPr>
              <p14:xfrm>
                <a:off x="8248707" y="1306147"/>
                <a:ext cx="49320" cy="68040"/>
              </p14:xfrm>
            </p:contentPart>
          </mc:Choice>
          <mc:Fallback>
            <p:pic>
              <p:nvPicPr>
                <p:cNvPr id="431" name="Freihand 430">
                  <a:extLst>
                    <a:ext uri="{FF2B5EF4-FFF2-40B4-BE49-F238E27FC236}">
                      <a16:creationId xmlns:a16="http://schemas.microsoft.com/office/drawing/2014/main" id="{4EBF6867-FDD7-4880-8CF3-1BD774C91F2A}"/>
                    </a:ext>
                  </a:extLst>
                </p:cNvPr>
                <p:cNvPicPr/>
                <p:nvPr/>
              </p:nvPicPr>
              <p:blipFill>
                <a:blip r:embed="rId557"/>
                <a:stretch>
                  <a:fillRect/>
                </a:stretch>
              </p:blipFill>
              <p:spPr>
                <a:xfrm>
                  <a:off x="8244387" y="1301827"/>
                  <a:ext cx="57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32" name="Freihand 431">
                  <a:extLst>
                    <a:ext uri="{FF2B5EF4-FFF2-40B4-BE49-F238E27FC236}">
                      <a16:creationId xmlns:a16="http://schemas.microsoft.com/office/drawing/2014/main" id="{B32F13B6-9637-4B34-BA45-51D1D007CF2A}"/>
                    </a:ext>
                  </a:extLst>
                </p14:cNvPr>
                <p14:cNvContentPartPr/>
                <p14:nvPr/>
              </p14:nvContentPartPr>
              <p14:xfrm>
                <a:off x="8340867" y="1296427"/>
                <a:ext cx="16920" cy="89640"/>
              </p14:xfrm>
            </p:contentPart>
          </mc:Choice>
          <mc:Fallback>
            <p:pic>
              <p:nvPicPr>
                <p:cNvPr id="432" name="Freihand 431">
                  <a:extLst>
                    <a:ext uri="{FF2B5EF4-FFF2-40B4-BE49-F238E27FC236}">
                      <a16:creationId xmlns:a16="http://schemas.microsoft.com/office/drawing/2014/main" id="{B32F13B6-9637-4B34-BA45-51D1D007CF2A}"/>
                    </a:ext>
                  </a:extLst>
                </p:cNvPr>
                <p:cNvPicPr/>
                <p:nvPr/>
              </p:nvPicPr>
              <p:blipFill>
                <a:blip r:embed="rId559"/>
                <a:stretch>
                  <a:fillRect/>
                </a:stretch>
              </p:blipFill>
              <p:spPr>
                <a:xfrm>
                  <a:off x="8336547" y="1292107"/>
                  <a:ext cx="25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33" name="Freihand 432">
                  <a:extLst>
                    <a:ext uri="{FF2B5EF4-FFF2-40B4-BE49-F238E27FC236}">
                      <a16:creationId xmlns:a16="http://schemas.microsoft.com/office/drawing/2014/main" id="{45C76075-8061-4154-98E0-4801FB4A9808}"/>
                    </a:ext>
                  </a:extLst>
                </p14:cNvPr>
                <p14:cNvContentPartPr/>
                <p14:nvPr/>
              </p14:nvContentPartPr>
              <p14:xfrm>
                <a:off x="8305227" y="1311187"/>
                <a:ext cx="118440" cy="69120"/>
              </p14:xfrm>
            </p:contentPart>
          </mc:Choice>
          <mc:Fallback>
            <p:pic>
              <p:nvPicPr>
                <p:cNvPr id="433" name="Freihand 432">
                  <a:extLst>
                    <a:ext uri="{FF2B5EF4-FFF2-40B4-BE49-F238E27FC236}">
                      <a16:creationId xmlns:a16="http://schemas.microsoft.com/office/drawing/2014/main" id="{45C76075-8061-4154-98E0-4801FB4A9808}"/>
                    </a:ext>
                  </a:extLst>
                </p:cNvPr>
                <p:cNvPicPr/>
                <p:nvPr/>
              </p:nvPicPr>
              <p:blipFill>
                <a:blip r:embed="rId561"/>
                <a:stretch>
                  <a:fillRect/>
                </a:stretch>
              </p:blipFill>
              <p:spPr>
                <a:xfrm>
                  <a:off x="8300907" y="1306867"/>
                  <a:ext cx="127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34" name="Freihand 433">
                  <a:extLst>
                    <a:ext uri="{FF2B5EF4-FFF2-40B4-BE49-F238E27FC236}">
                      <a16:creationId xmlns:a16="http://schemas.microsoft.com/office/drawing/2014/main" id="{96DA9055-E727-4F1C-980A-17E47D34F611}"/>
                    </a:ext>
                  </a:extLst>
                </p14:cNvPr>
                <p14:cNvContentPartPr/>
                <p14:nvPr/>
              </p14:nvContentPartPr>
              <p14:xfrm>
                <a:off x="8404947" y="1240987"/>
                <a:ext cx="6480" cy="3600"/>
              </p14:xfrm>
            </p:contentPart>
          </mc:Choice>
          <mc:Fallback>
            <p:pic>
              <p:nvPicPr>
                <p:cNvPr id="434" name="Freihand 433">
                  <a:extLst>
                    <a:ext uri="{FF2B5EF4-FFF2-40B4-BE49-F238E27FC236}">
                      <a16:creationId xmlns:a16="http://schemas.microsoft.com/office/drawing/2014/main" id="{96DA9055-E727-4F1C-980A-17E47D34F611}"/>
                    </a:ext>
                  </a:extLst>
                </p:cNvPr>
                <p:cNvPicPr/>
                <p:nvPr/>
              </p:nvPicPr>
              <p:blipFill>
                <a:blip r:embed="rId563"/>
                <a:stretch>
                  <a:fillRect/>
                </a:stretch>
              </p:blipFill>
              <p:spPr>
                <a:xfrm>
                  <a:off x="8400627" y="1236667"/>
                  <a:ext cx="15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35" name="Freihand 434">
                  <a:extLst>
                    <a:ext uri="{FF2B5EF4-FFF2-40B4-BE49-F238E27FC236}">
                      <a16:creationId xmlns:a16="http://schemas.microsoft.com/office/drawing/2014/main" id="{2E4A2CD5-7886-4EBB-949E-9A8090CB3744}"/>
                    </a:ext>
                  </a:extLst>
                </p14:cNvPr>
                <p14:cNvContentPartPr/>
                <p14:nvPr/>
              </p14:nvContentPartPr>
              <p14:xfrm>
                <a:off x="8461827" y="1226587"/>
                <a:ext cx="34200" cy="72720"/>
              </p14:xfrm>
            </p:contentPart>
          </mc:Choice>
          <mc:Fallback>
            <p:pic>
              <p:nvPicPr>
                <p:cNvPr id="435" name="Freihand 434">
                  <a:extLst>
                    <a:ext uri="{FF2B5EF4-FFF2-40B4-BE49-F238E27FC236}">
                      <a16:creationId xmlns:a16="http://schemas.microsoft.com/office/drawing/2014/main" id="{2E4A2CD5-7886-4EBB-949E-9A8090CB3744}"/>
                    </a:ext>
                  </a:extLst>
                </p:cNvPr>
                <p:cNvPicPr/>
                <p:nvPr/>
              </p:nvPicPr>
              <p:blipFill>
                <a:blip r:embed="rId565"/>
                <a:stretch>
                  <a:fillRect/>
                </a:stretch>
              </p:blipFill>
              <p:spPr>
                <a:xfrm>
                  <a:off x="8457507" y="1222267"/>
                  <a:ext cx="42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36" name="Freihand 435">
                  <a:extLst>
                    <a:ext uri="{FF2B5EF4-FFF2-40B4-BE49-F238E27FC236}">
                      <a16:creationId xmlns:a16="http://schemas.microsoft.com/office/drawing/2014/main" id="{37742909-9C5B-4AA2-B7C1-C5CCC1CFBE5F}"/>
                    </a:ext>
                  </a:extLst>
                </p14:cNvPr>
                <p14:cNvContentPartPr/>
                <p14:nvPr/>
              </p14:nvContentPartPr>
              <p14:xfrm>
                <a:off x="8447067" y="1228387"/>
                <a:ext cx="79920" cy="238320"/>
              </p14:xfrm>
            </p:contentPart>
          </mc:Choice>
          <mc:Fallback>
            <p:pic>
              <p:nvPicPr>
                <p:cNvPr id="436" name="Freihand 435">
                  <a:extLst>
                    <a:ext uri="{FF2B5EF4-FFF2-40B4-BE49-F238E27FC236}">
                      <a16:creationId xmlns:a16="http://schemas.microsoft.com/office/drawing/2014/main" id="{37742909-9C5B-4AA2-B7C1-C5CCC1CFBE5F}"/>
                    </a:ext>
                  </a:extLst>
                </p:cNvPr>
                <p:cNvPicPr/>
                <p:nvPr/>
              </p:nvPicPr>
              <p:blipFill>
                <a:blip r:embed="rId567"/>
                <a:stretch>
                  <a:fillRect/>
                </a:stretch>
              </p:blipFill>
              <p:spPr>
                <a:xfrm>
                  <a:off x="8442747" y="1224067"/>
                  <a:ext cx="88560" cy="24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8">
            <p14:nvContentPartPr>
              <p14:cNvPr id="446" name="Freihand 445">
                <a:extLst>
                  <a:ext uri="{FF2B5EF4-FFF2-40B4-BE49-F238E27FC236}">
                    <a16:creationId xmlns:a16="http://schemas.microsoft.com/office/drawing/2014/main" id="{3EE44529-C72A-413B-8881-2E4C264A1623}"/>
                  </a:ext>
                </a:extLst>
              </p14:cNvPr>
              <p14:cNvContentPartPr/>
              <p14:nvPr/>
            </p14:nvContentPartPr>
            <p14:xfrm>
              <a:off x="11062827" y="3248347"/>
              <a:ext cx="93240" cy="146520"/>
            </p14:xfrm>
          </p:contentPart>
        </mc:Choice>
        <mc:Fallback>
          <p:pic>
            <p:nvPicPr>
              <p:cNvPr id="446" name="Freihand 445">
                <a:extLst>
                  <a:ext uri="{FF2B5EF4-FFF2-40B4-BE49-F238E27FC236}">
                    <a16:creationId xmlns:a16="http://schemas.microsoft.com/office/drawing/2014/main" id="{3EE44529-C72A-413B-8881-2E4C264A1623}"/>
                  </a:ext>
                </a:extLst>
              </p:cNvPr>
              <p:cNvPicPr/>
              <p:nvPr/>
            </p:nvPicPr>
            <p:blipFill>
              <a:blip r:embed="rId569"/>
              <a:stretch>
                <a:fillRect/>
              </a:stretch>
            </p:blipFill>
            <p:spPr>
              <a:xfrm>
                <a:off x="11058507" y="3244027"/>
                <a:ext cx="101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47" name="Freihand 446">
                <a:extLst>
                  <a:ext uri="{FF2B5EF4-FFF2-40B4-BE49-F238E27FC236}">
                    <a16:creationId xmlns:a16="http://schemas.microsoft.com/office/drawing/2014/main" id="{69132BB7-45AE-4BA2-922F-18D51A4CCB5C}"/>
                  </a:ext>
                </a:extLst>
              </p14:cNvPr>
              <p14:cNvContentPartPr/>
              <p14:nvPr/>
            </p14:nvContentPartPr>
            <p14:xfrm>
              <a:off x="11034027" y="3247627"/>
              <a:ext cx="113400" cy="154800"/>
            </p14:xfrm>
          </p:contentPart>
        </mc:Choice>
        <mc:Fallback>
          <p:pic>
            <p:nvPicPr>
              <p:cNvPr id="447" name="Freihand 446">
                <a:extLst>
                  <a:ext uri="{FF2B5EF4-FFF2-40B4-BE49-F238E27FC236}">
                    <a16:creationId xmlns:a16="http://schemas.microsoft.com/office/drawing/2014/main" id="{69132BB7-45AE-4BA2-922F-18D51A4CCB5C}"/>
                  </a:ext>
                </a:extLst>
              </p:cNvPr>
              <p:cNvPicPr/>
              <p:nvPr/>
            </p:nvPicPr>
            <p:blipFill>
              <a:blip r:embed="rId571"/>
              <a:stretch>
                <a:fillRect/>
              </a:stretch>
            </p:blipFill>
            <p:spPr>
              <a:xfrm>
                <a:off x="11029707" y="3243307"/>
                <a:ext cx="122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17" name="Freihand 316">
                <a:extLst>
                  <a:ext uri="{FF2B5EF4-FFF2-40B4-BE49-F238E27FC236}">
                    <a16:creationId xmlns:a16="http://schemas.microsoft.com/office/drawing/2014/main" id="{19F7BE37-5656-48EE-9074-A8343490F875}"/>
                  </a:ext>
                </a:extLst>
              </p14:cNvPr>
              <p14:cNvContentPartPr/>
              <p14:nvPr/>
            </p14:nvContentPartPr>
            <p14:xfrm>
              <a:off x="8715267" y="2034067"/>
              <a:ext cx="1782000" cy="1596600"/>
            </p14:xfrm>
          </p:contentPart>
        </mc:Choice>
        <mc:Fallback>
          <p:pic>
            <p:nvPicPr>
              <p:cNvPr id="317" name="Freihand 316">
                <a:extLst>
                  <a:ext uri="{FF2B5EF4-FFF2-40B4-BE49-F238E27FC236}">
                    <a16:creationId xmlns:a16="http://schemas.microsoft.com/office/drawing/2014/main" id="{19F7BE37-5656-48EE-9074-A8343490F875}"/>
                  </a:ext>
                </a:extLst>
              </p:cNvPr>
              <p:cNvPicPr/>
              <p:nvPr/>
            </p:nvPicPr>
            <p:blipFill>
              <a:blip r:embed="rId573"/>
              <a:stretch>
                <a:fillRect/>
              </a:stretch>
            </p:blipFill>
            <p:spPr>
              <a:xfrm>
                <a:off x="8710947" y="2029747"/>
                <a:ext cx="1790640" cy="1605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18" name="Freihand 317">
                <a:extLst>
                  <a:ext uri="{FF2B5EF4-FFF2-40B4-BE49-F238E27FC236}">
                    <a16:creationId xmlns:a16="http://schemas.microsoft.com/office/drawing/2014/main" id="{2B2D8091-5472-4FCC-ACCE-7EE4250F1E69}"/>
                  </a:ext>
                </a:extLst>
              </p14:cNvPr>
              <p14:cNvContentPartPr/>
              <p14:nvPr/>
            </p14:nvContentPartPr>
            <p14:xfrm>
              <a:off x="9084987" y="1833187"/>
              <a:ext cx="4320" cy="14760"/>
            </p14:xfrm>
          </p:contentPart>
        </mc:Choice>
        <mc:Fallback>
          <p:pic>
            <p:nvPicPr>
              <p:cNvPr id="318" name="Freihand 317">
                <a:extLst>
                  <a:ext uri="{FF2B5EF4-FFF2-40B4-BE49-F238E27FC236}">
                    <a16:creationId xmlns:a16="http://schemas.microsoft.com/office/drawing/2014/main" id="{2B2D8091-5472-4FCC-ACCE-7EE4250F1E69}"/>
                  </a:ext>
                </a:extLst>
              </p:cNvPr>
              <p:cNvPicPr/>
              <p:nvPr/>
            </p:nvPicPr>
            <p:blipFill>
              <a:blip r:embed="rId575"/>
              <a:stretch>
                <a:fillRect/>
              </a:stretch>
            </p:blipFill>
            <p:spPr>
              <a:xfrm>
                <a:off x="9080667" y="1828867"/>
                <a:ext cx="12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19" name="Freihand 318">
                <a:extLst>
                  <a:ext uri="{FF2B5EF4-FFF2-40B4-BE49-F238E27FC236}">
                    <a16:creationId xmlns:a16="http://schemas.microsoft.com/office/drawing/2014/main" id="{9BC952BE-8925-4BCF-A88C-3A09C6962F4A}"/>
                  </a:ext>
                </a:extLst>
              </p14:cNvPr>
              <p14:cNvContentPartPr/>
              <p14:nvPr/>
            </p14:nvContentPartPr>
            <p14:xfrm>
              <a:off x="9036747" y="1662907"/>
              <a:ext cx="36360" cy="138600"/>
            </p14:xfrm>
          </p:contentPart>
        </mc:Choice>
        <mc:Fallback>
          <p:pic>
            <p:nvPicPr>
              <p:cNvPr id="319" name="Freihand 318">
                <a:extLst>
                  <a:ext uri="{FF2B5EF4-FFF2-40B4-BE49-F238E27FC236}">
                    <a16:creationId xmlns:a16="http://schemas.microsoft.com/office/drawing/2014/main" id="{9BC952BE-8925-4BCF-A88C-3A09C6962F4A}"/>
                  </a:ext>
                </a:extLst>
              </p:cNvPr>
              <p:cNvPicPr/>
              <p:nvPr/>
            </p:nvPicPr>
            <p:blipFill>
              <a:blip r:embed="rId577"/>
              <a:stretch>
                <a:fillRect/>
              </a:stretch>
            </p:blipFill>
            <p:spPr>
              <a:xfrm>
                <a:off x="9032427" y="1658587"/>
                <a:ext cx="45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20" name="Freihand 319">
                <a:extLst>
                  <a:ext uri="{FF2B5EF4-FFF2-40B4-BE49-F238E27FC236}">
                    <a16:creationId xmlns:a16="http://schemas.microsoft.com/office/drawing/2014/main" id="{A20D9A0C-B9CF-4858-8368-855701002842}"/>
                  </a:ext>
                </a:extLst>
              </p14:cNvPr>
              <p14:cNvContentPartPr/>
              <p14:nvPr/>
            </p14:nvContentPartPr>
            <p14:xfrm>
              <a:off x="9038907" y="1643107"/>
              <a:ext cx="360" cy="360"/>
            </p14:xfrm>
          </p:contentPart>
        </mc:Choice>
        <mc:Fallback>
          <p:pic>
            <p:nvPicPr>
              <p:cNvPr id="320" name="Freihand 319">
                <a:extLst>
                  <a:ext uri="{FF2B5EF4-FFF2-40B4-BE49-F238E27FC236}">
                    <a16:creationId xmlns:a16="http://schemas.microsoft.com/office/drawing/2014/main" id="{A20D9A0C-B9CF-4858-8368-855701002842}"/>
                  </a:ext>
                </a:extLst>
              </p:cNvPr>
              <p:cNvPicPr/>
              <p:nvPr/>
            </p:nvPicPr>
            <p:blipFill>
              <a:blip r:embed="rId579"/>
              <a:stretch>
                <a:fillRect/>
              </a:stretch>
            </p:blipFill>
            <p:spPr>
              <a:xfrm>
                <a:off x="9034587" y="1638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21" name="Freihand 320">
                <a:extLst>
                  <a:ext uri="{FF2B5EF4-FFF2-40B4-BE49-F238E27FC236}">
                    <a16:creationId xmlns:a16="http://schemas.microsoft.com/office/drawing/2014/main" id="{57141872-45B9-492F-9FA7-F10A3E8E062B}"/>
                  </a:ext>
                </a:extLst>
              </p14:cNvPr>
              <p14:cNvContentPartPr/>
              <p14:nvPr/>
            </p14:nvContentPartPr>
            <p14:xfrm>
              <a:off x="9010827" y="1551667"/>
              <a:ext cx="1717560" cy="1865520"/>
            </p14:xfrm>
          </p:contentPart>
        </mc:Choice>
        <mc:Fallback>
          <p:pic>
            <p:nvPicPr>
              <p:cNvPr id="321" name="Freihand 320">
                <a:extLst>
                  <a:ext uri="{FF2B5EF4-FFF2-40B4-BE49-F238E27FC236}">
                    <a16:creationId xmlns:a16="http://schemas.microsoft.com/office/drawing/2014/main" id="{57141872-45B9-492F-9FA7-F10A3E8E062B}"/>
                  </a:ext>
                </a:extLst>
              </p:cNvPr>
              <p:cNvPicPr/>
              <p:nvPr/>
            </p:nvPicPr>
            <p:blipFill>
              <a:blip r:embed="rId581"/>
              <a:stretch>
                <a:fillRect/>
              </a:stretch>
            </p:blipFill>
            <p:spPr>
              <a:xfrm>
                <a:off x="9006507" y="1547347"/>
                <a:ext cx="1726200" cy="18741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23" name="Freihand 322">
                <a:extLst>
                  <a:ext uri="{FF2B5EF4-FFF2-40B4-BE49-F238E27FC236}">
                    <a16:creationId xmlns:a16="http://schemas.microsoft.com/office/drawing/2014/main" id="{16943C3E-3B67-429D-8D0C-C6E21CF9D147}"/>
                  </a:ext>
                </a:extLst>
              </p14:cNvPr>
              <p14:cNvContentPartPr/>
              <p14:nvPr/>
            </p14:nvContentPartPr>
            <p14:xfrm>
              <a:off x="10937547" y="3359227"/>
              <a:ext cx="20160" cy="119160"/>
            </p14:xfrm>
          </p:contentPart>
        </mc:Choice>
        <mc:Fallback>
          <p:pic>
            <p:nvPicPr>
              <p:cNvPr id="323" name="Freihand 322">
                <a:extLst>
                  <a:ext uri="{FF2B5EF4-FFF2-40B4-BE49-F238E27FC236}">
                    <a16:creationId xmlns:a16="http://schemas.microsoft.com/office/drawing/2014/main" id="{16943C3E-3B67-429D-8D0C-C6E21CF9D147}"/>
                  </a:ext>
                </a:extLst>
              </p:cNvPr>
              <p:cNvPicPr/>
              <p:nvPr/>
            </p:nvPicPr>
            <p:blipFill>
              <a:blip r:embed="rId583"/>
              <a:stretch>
                <a:fillRect/>
              </a:stretch>
            </p:blipFill>
            <p:spPr>
              <a:xfrm>
                <a:off x="10933227" y="3354907"/>
                <a:ext cx="28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24" name="Freihand 323">
                <a:extLst>
                  <a:ext uri="{FF2B5EF4-FFF2-40B4-BE49-F238E27FC236}">
                    <a16:creationId xmlns:a16="http://schemas.microsoft.com/office/drawing/2014/main" id="{CDB661AD-0583-4FC5-BE12-D1A4B2691D17}"/>
                  </a:ext>
                </a:extLst>
              </p14:cNvPr>
              <p14:cNvContentPartPr/>
              <p14:nvPr/>
            </p14:nvContentPartPr>
            <p14:xfrm>
              <a:off x="10858347" y="3465427"/>
              <a:ext cx="153720" cy="11520"/>
            </p14:xfrm>
          </p:contentPart>
        </mc:Choice>
        <mc:Fallback>
          <p:pic>
            <p:nvPicPr>
              <p:cNvPr id="324" name="Freihand 323">
                <a:extLst>
                  <a:ext uri="{FF2B5EF4-FFF2-40B4-BE49-F238E27FC236}">
                    <a16:creationId xmlns:a16="http://schemas.microsoft.com/office/drawing/2014/main" id="{CDB661AD-0583-4FC5-BE12-D1A4B2691D17}"/>
                  </a:ext>
                </a:extLst>
              </p:cNvPr>
              <p:cNvPicPr/>
              <p:nvPr/>
            </p:nvPicPr>
            <p:blipFill>
              <a:blip r:embed="rId585"/>
              <a:stretch>
                <a:fillRect/>
              </a:stretch>
            </p:blipFill>
            <p:spPr>
              <a:xfrm>
                <a:off x="10854027" y="3461107"/>
                <a:ext cx="162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5" name="Freihand 324">
                <a:extLst>
                  <a:ext uri="{FF2B5EF4-FFF2-40B4-BE49-F238E27FC236}">
                    <a16:creationId xmlns:a16="http://schemas.microsoft.com/office/drawing/2014/main" id="{BBAF119C-EAE3-42B6-8AE5-6F7B66F14183}"/>
                  </a:ext>
                </a:extLst>
              </p14:cNvPr>
              <p14:cNvContentPartPr/>
              <p14:nvPr/>
            </p14:nvContentPartPr>
            <p14:xfrm>
              <a:off x="10834587" y="3345547"/>
              <a:ext cx="183960" cy="15840"/>
            </p14:xfrm>
          </p:contentPart>
        </mc:Choice>
        <mc:Fallback>
          <p:pic>
            <p:nvPicPr>
              <p:cNvPr id="325" name="Freihand 324">
                <a:extLst>
                  <a:ext uri="{FF2B5EF4-FFF2-40B4-BE49-F238E27FC236}">
                    <a16:creationId xmlns:a16="http://schemas.microsoft.com/office/drawing/2014/main" id="{BBAF119C-EAE3-42B6-8AE5-6F7B66F14183}"/>
                  </a:ext>
                </a:extLst>
              </p:cNvPr>
              <p:cNvPicPr/>
              <p:nvPr/>
            </p:nvPicPr>
            <p:blipFill>
              <a:blip r:embed="rId587"/>
              <a:stretch>
                <a:fillRect/>
              </a:stretch>
            </p:blipFill>
            <p:spPr>
              <a:xfrm>
                <a:off x="10830267" y="3341227"/>
                <a:ext cx="192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6" name="Freihand 345">
                <a:extLst>
                  <a:ext uri="{FF2B5EF4-FFF2-40B4-BE49-F238E27FC236}">
                    <a16:creationId xmlns:a16="http://schemas.microsoft.com/office/drawing/2014/main" id="{9A925435-1CE2-4F75-AFF8-0C69A082770B}"/>
                  </a:ext>
                </a:extLst>
              </p14:cNvPr>
              <p14:cNvContentPartPr/>
              <p14:nvPr/>
            </p14:nvContentPartPr>
            <p14:xfrm>
              <a:off x="10778787" y="2753707"/>
              <a:ext cx="135360" cy="217440"/>
            </p14:xfrm>
          </p:contentPart>
        </mc:Choice>
        <mc:Fallback>
          <p:pic>
            <p:nvPicPr>
              <p:cNvPr id="346" name="Freihand 345">
                <a:extLst>
                  <a:ext uri="{FF2B5EF4-FFF2-40B4-BE49-F238E27FC236}">
                    <a16:creationId xmlns:a16="http://schemas.microsoft.com/office/drawing/2014/main" id="{9A925435-1CE2-4F75-AFF8-0C69A082770B}"/>
                  </a:ext>
                </a:extLst>
              </p:cNvPr>
              <p:cNvPicPr/>
              <p:nvPr/>
            </p:nvPicPr>
            <p:blipFill>
              <a:blip r:embed="rId589"/>
              <a:stretch>
                <a:fillRect/>
              </a:stretch>
            </p:blipFill>
            <p:spPr>
              <a:xfrm>
                <a:off x="10774467" y="2749387"/>
                <a:ext cx="144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7" name="Freihand 346">
                <a:extLst>
                  <a:ext uri="{FF2B5EF4-FFF2-40B4-BE49-F238E27FC236}">
                    <a16:creationId xmlns:a16="http://schemas.microsoft.com/office/drawing/2014/main" id="{4F7743ED-8B8D-4F10-9F8B-3DCCEF1128CB}"/>
                  </a:ext>
                </a:extLst>
              </p14:cNvPr>
              <p14:cNvContentPartPr/>
              <p14:nvPr/>
            </p14:nvContentPartPr>
            <p14:xfrm>
              <a:off x="10979307" y="2779267"/>
              <a:ext cx="29520" cy="168840"/>
            </p14:xfrm>
          </p:contentPart>
        </mc:Choice>
        <mc:Fallback>
          <p:pic>
            <p:nvPicPr>
              <p:cNvPr id="347" name="Freihand 346">
                <a:extLst>
                  <a:ext uri="{FF2B5EF4-FFF2-40B4-BE49-F238E27FC236}">
                    <a16:creationId xmlns:a16="http://schemas.microsoft.com/office/drawing/2014/main" id="{4F7743ED-8B8D-4F10-9F8B-3DCCEF1128CB}"/>
                  </a:ext>
                </a:extLst>
              </p:cNvPr>
              <p:cNvPicPr/>
              <p:nvPr/>
            </p:nvPicPr>
            <p:blipFill>
              <a:blip r:embed="rId591"/>
              <a:stretch>
                <a:fillRect/>
              </a:stretch>
            </p:blipFill>
            <p:spPr>
              <a:xfrm>
                <a:off x="10974987" y="2774947"/>
                <a:ext cx="38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48" name="Freihand 347">
                <a:extLst>
                  <a:ext uri="{FF2B5EF4-FFF2-40B4-BE49-F238E27FC236}">
                    <a16:creationId xmlns:a16="http://schemas.microsoft.com/office/drawing/2014/main" id="{D7DB28C2-5DCA-424B-8BE5-66820A6E8DE6}"/>
                  </a:ext>
                </a:extLst>
              </p14:cNvPr>
              <p14:cNvContentPartPr/>
              <p14:nvPr/>
            </p14:nvContentPartPr>
            <p14:xfrm>
              <a:off x="10941147" y="2765227"/>
              <a:ext cx="122400" cy="171360"/>
            </p14:xfrm>
          </p:contentPart>
        </mc:Choice>
        <mc:Fallback>
          <p:pic>
            <p:nvPicPr>
              <p:cNvPr id="348" name="Freihand 347">
                <a:extLst>
                  <a:ext uri="{FF2B5EF4-FFF2-40B4-BE49-F238E27FC236}">
                    <a16:creationId xmlns:a16="http://schemas.microsoft.com/office/drawing/2014/main" id="{D7DB28C2-5DCA-424B-8BE5-66820A6E8DE6}"/>
                  </a:ext>
                </a:extLst>
              </p:cNvPr>
              <p:cNvPicPr/>
              <p:nvPr/>
            </p:nvPicPr>
            <p:blipFill>
              <a:blip r:embed="rId593"/>
              <a:stretch>
                <a:fillRect/>
              </a:stretch>
            </p:blipFill>
            <p:spPr>
              <a:xfrm>
                <a:off x="10936827" y="2760907"/>
                <a:ext cx="131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9" name="Freihand 348">
                <a:extLst>
                  <a:ext uri="{FF2B5EF4-FFF2-40B4-BE49-F238E27FC236}">
                    <a16:creationId xmlns:a16="http://schemas.microsoft.com/office/drawing/2014/main" id="{DD205CBA-4163-483C-A94B-364B7E159911}"/>
                  </a:ext>
                </a:extLst>
              </p14:cNvPr>
              <p14:cNvContentPartPr/>
              <p14:nvPr/>
            </p14:nvContentPartPr>
            <p14:xfrm>
              <a:off x="11073987" y="2791507"/>
              <a:ext cx="111240" cy="153720"/>
            </p14:xfrm>
          </p:contentPart>
        </mc:Choice>
        <mc:Fallback>
          <p:pic>
            <p:nvPicPr>
              <p:cNvPr id="349" name="Freihand 348">
                <a:extLst>
                  <a:ext uri="{FF2B5EF4-FFF2-40B4-BE49-F238E27FC236}">
                    <a16:creationId xmlns:a16="http://schemas.microsoft.com/office/drawing/2014/main" id="{DD205CBA-4163-483C-A94B-364B7E159911}"/>
                  </a:ext>
                </a:extLst>
              </p:cNvPr>
              <p:cNvPicPr/>
              <p:nvPr/>
            </p:nvPicPr>
            <p:blipFill>
              <a:blip r:embed="rId595"/>
              <a:stretch>
                <a:fillRect/>
              </a:stretch>
            </p:blipFill>
            <p:spPr>
              <a:xfrm>
                <a:off x="11069667" y="2787187"/>
                <a:ext cx="119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0" name="Freihand 349">
                <a:extLst>
                  <a:ext uri="{FF2B5EF4-FFF2-40B4-BE49-F238E27FC236}">
                    <a16:creationId xmlns:a16="http://schemas.microsoft.com/office/drawing/2014/main" id="{F42285AF-A9DB-4C76-83EF-3A52F00F99CB}"/>
                  </a:ext>
                </a:extLst>
              </p14:cNvPr>
              <p14:cNvContentPartPr/>
              <p14:nvPr/>
            </p14:nvContentPartPr>
            <p14:xfrm>
              <a:off x="11244627" y="2827507"/>
              <a:ext cx="152280" cy="69480"/>
            </p14:xfrm>
          </p:contentPart>
        </mc:Choice>
        <mc:Fallback>
          <p:pic>
            <p:nvPicPr>
              <p:cNvPr id="350" name="Freihand 349">
                <a:extLst>
                  <a:ext uri="{FF2B5EF4-FFF2-40B4-BE49-F238E27FC236}">
                    <a16:creationId xmlns:a16="http://schemas.microsoft.com/office/drawing/2014/main" id="{F42285AF-A9DB-4C76-83EF-3A52F00F99CB}"/>
                  </a:ext>
                </a:extLst>
              </p:cNvPr>
              <p:cNvPicPr/>
              <p:nvPr/>
            </p:nvPicPr>
            <p:blipFill>
              <a:blip r:embed="rId597"/>
              <a:stretch>
                <a:fillRect/>
              </a:stretch>
            </p:blipFill>
            <p:spPr>
              <a:xfrm>
                <a:off x="11240307" y="2823187"/>
                <a:ext cx="160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1" name="Freihand 360">
                <a:extLst>
                  <a:ext uri="{FF2B5EF4-FFF2-40B4-BE49-F238E27FC236}">
                    <a16:creationId xmlns:a16="http://schemas.microsoft.com/office/drawing/2014/main" id="{4B4A44D3-D210-4C39-8329-417A991D4EE6}"/>
                  </a:ext>
                </a:extLst>
              </p14:cNvPr>
              <p14:cNvContentPartPr/>
              <p14:nvPr/>
            </p14:nvContentPartPr>
            <p14:xfrm>
              <a:off x="11480427" y="2538787"/>
              <a:ext cx="76680" cy="153720"/>
            </p14:xfrm>
          </p:contentPart>
        </mc:Choice>
        <mc:Fallback>
          <p:pic>
            <p:nvPicPr>
              <p:cNvPr id="361" name="Freihand 360">
                <a:extLst>
                  <a:ext uri="{FF2B5EF4-FFF2-40B4-BE49-F238E27FC236}">
                    <a16:creationId xmlns:a16="http://schemas.microsoft.com/office/drawing/2014/main" id="{4B4A44D3-D210-4C39-8329-417A991D4EE6}"/>
                  </a:ext>
                </a:extLst>
              </p:cNvPr>
              <p:cNvPicPr/>
              <p:nvPr/>
            </p:nvPicPr>
            <p:blipFill>
              <a:blip r:embed="rId599"/>
              <a:stretch>
                <a:fillRect/>
              </a:stretch>
            </p:blipFill>
            <p:spPr>
              <a:xfrm>
                <a:off x="11476107" y="2534467"/>
                <a:ext cx="85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2" name="Freihand 361">
                <a:extLst>
                  <a:ext uri="{FF2B5EF4-FFF2-40B4-BE49-F238E27FC236}">
                    <a16:creationId xmlns:a16="http://schemas.microsoft.com/office/drawing/2014/main" id="{61C81802-E4C5-4262-AC89-5E3A045A7528}"/>
                  </a:ext>
                </a:extLst>
              </p14:cNvPr>
              <p14:cNvContentPartPr/>
              <p14:nvPr/>
            </p14:nvContentPartPr>
            <p14:xfrm>
              <a:off x="11354067" y="2718787"/>
              <a:ext cx="340920" cy="61560"/>
            </p14:xfrm>
          </p:contentPart>
        </mc:Choice>
        <mc:Fallback>
          <p:pic>
            <p:nvPicPr>
              <p:cNvPr id="362" name="Freihand 361">
                <a:extLst>
                  <a:ext uri="{FF2B5EF4-FFF2-40B4-BE49-F238E27FC236}">
                    <a16:creationId xmlns:a16="http://schemas.microsoft.com/office/drawing/2014/main" id="{61C81802-E4C5-4262-AC89-5E3A045A7528}"/>
                  </a:ext>
                </a:extLst>
              </p:cNvPr>
              <p:cNvPicPr/>
              <p:nvPr/>
            </p:nvPicPr>
            <p:blipFill>
              <a:blip r:embed="rId601"/>
              <a:stretch>
                <a:fillRect/>
              </a:stretch>
            </p:blipFill>
            <p:spPr>
              <a:xfrm>
                <a:off x="11349747" y="2714467"/>
                <a:ext cx="349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3" name="Freihand 362">
                <a:extLst>
                  <a:ext uri="{FF2B5EF4-FFF2-40B4-BE49-F238E27FC236}">
                    <a16:creationId xmlns:a16="http://schemas.microsoft.com/office/drawing/2014/main" id="{5AC0215E-85D3-4F4F-AF1B-BC04AAFEB7BF}"/>
                  </a:ext>
                </a:extLst>
              </p14:cNvPr>
              <p14:cNvContentPartPr/>
              <p14:nvPr/>
            </p14:nvContentPartPr>
            <p14:xfrm>
              <a:off x="11514627" y="2792947"/>
              <a:ext cx="56520" cy="59040"/>
            </p14:xfrm>
          </p:contentPart>
        </mc:Choice>
        <mc:Fallback>
          <p:pic>
            <p:nvPicPr>
              <p:cNvPr id="363" name="Freihand 362">
                <a:extLst>
                  <a:ext uri="{FF2B5EF4-FFF2-40B4-BE49-F238E27FC236}">
                    <a16:creationId xmlns:a16="http://schemas.microsoft.com/office/drawing/2014/main" id="{5AC0215E-85D3-4F4F-AF1B-BC04AAFEB7BF}"/>
                  </a:ext>
                </a:extLst>
              </p:cNvPr>
              <p:cNvPicPr/>
              <p:nvPr/>
            </p:nvPicPr>
            <p:blipFill>
              <a:blip r:embed="rId603"/>
              <a:stretch>
                <a:fillRect/>
              </a:stretch>
            </p:blipFill>
            <p:spPr>
              <a:xfrm>
                <a:off x="11510307" y="2788627"/>
                <a:ext cx="65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4" name="Freihand 363">
                <a:extLst>
                  <a:ext uri="{FF2B5EF4-FFF2-40B4-BE49-F238E27FC236}">
                    <a16:creationId xmlns:a16="http://schemas.microsoft.com/office/drawing/2014/main" id="{075C679E-8A96-4733-9667-BCB982D2A3CA}"/>
                  </a:ext>
                </a:extLst>
              </p14:cNvPr>
              <p14:cNvContentPartPr/>
              <p14:nvPr/>
            </p14:nvContentPartPr>
            <p14:xfrm>
              <a:off x="11484747" y="2880427"/>
              <a:ext cx="127800" cy="32040"/>
            </p14:xfrm>
          </p:contentPart>
        </mc:Choice>
        <mc:Fallback>
          <p:pic>
            <p:nvPicPr>
              <p:cNvPr id="364" name="Freihand 363">
                <a:extLst>
                  <a:ext uri="{FF2B5EF4-FFF2-40B4-BE49-F238E27FC236}">
                    <a16:creationId xmlns:a16="http://schemas.microsoft.com/office/drawing/2014/main" id="{075C679E-8A96-4733-9667-BCB982D2A3CA}"/>
                  </a:ext>
                </a:extLst>
              </p:cNvPr>
              <p:cNvPicPr/>
              <p:nvPr/>
            </p:nvPicPr>
            <p:blipFill>
              <a:blip r:embed="rId605"/>
              <a:stretch>
                <a:fillRect/>
              </a:stretch>
            </p:blipFill>
            <p:spPr>
              <a:xfrm>
                <a:off x="11480427" y="2876107"/>
                <a:ext cx="136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5" name="Freihand 364">
                <a:extLst>
                  <a:ext uri="{FF2B5EF4-FFF2-40B4-BE49-F238E27FC236}">
                    <a16:creationId xmlns:a16="http://schemas.microsoft.com/office/drawing/2014/main" id="{C5D13932-A5F1-444D-91A2-64960CB73983}"/>
                  </a:ext>
                </a:extLst>
              </p14:cNvPr>
              <p14:cNvContentPartPr/>
              <p14:nvPr/>
            </p14:nvContentPartPr>
            <p14:xfrm>
              <a:off x="11447307" y="2980867"/>
              <a:ext cx="47520" cy="90000"/>
            </p14:xfrm>
          </p:contentPart>
        </mc:Choice>
        <mc:Fallback>
          <p:pic>
            <p:nvPicPr>
              <p:cNvPr id="365" name="Freihand 364">
                <a:extLst>
                  <a:ext uri="{FF2B5EF4-FFF2-40B4-BE49-F238E27FC236}">
                    <a16:creationId xmlns:a16="http://schemas.microsoft.com/office/drawing/2014/main" id="{C5D13932-A5F1-444D-91A2-64960CB73983}"/>
                  </a:ext>
                </a:extLst>
              </p:cNvPr>
              <p:cNvPicPr/>
              <p:nvPr/>
            </p:nvPicPr>
            <p:blipFill>
              <a:blip r:embed="rId607"/>
              <a:stretch>
                <a:fillRect/>
              </a:stretch>
            </p:blipFill>
            <p:spPr>
              <a:xfrm>
                <a:off x="11442987" y="2976547"/>
                <a:ext cx="56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6" name="Freihand 365">
                <a:extLst>
                  <a:ext uri="{FF2B5EF4-FFF2-40B4-BE49-F238E27FC236}">
                    <a16:creationId xmlns:a16="http://schemas.microsoft.com/office/drawing/2014/main" id="{1C08425A-3D0B-4154-A77B-8FE95564B914}"/>
                  </a:ext>
                </a:extLst>
              </p14:cNvPr>
              <p14:cNvContentPartPr/>
              <p14:nvPr/>
            </p14:nvContentPartPr>
            <p14:xfrm>
              <a:off x="11528667" y="2980507"/>
              <a:ext cx="9360" cy="70200"/>
            </p14:xfrm>
          </p:contentPart>
        </mc:Choice>
        <mc:Fallback>
          <p:pic>
            <p:nvPicPr>
              <p:cNvPr id="366" name="Freihand 365">
                <a:extLst>
                  <a:ext uri="{FF2B5EF4-FFF2-40B4-BE49-F238E27FC236}">
                    <a16:creationId xmlns:a16="http://schemas.microsoft.com/office/drawing/2014/main" id="{1C08425A-3D0B-4154-A77B-8FE95564B914}"/>
                  </a:ext>
                </a:extLst>
              </p:cNvPr>
              <p:cNvPicPr/>
              <p:nvPr/>
            </p:nvPicPr>
            <p:blipFill>
              <a:blip r:embed="rId609"/>
              <a:stretch>
                <a:fillRect/>
              </a:stretch>
            </p:blipFill>
            <p:spPr>
              <a:xfrm>
                <a:off x="11524347" y="2976187"/>
                <a:ext cx="18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7" name="Freihand 366">
                <a:extLst>
                  <a:ext uri="{FF2B5EF4-FFF2-40B4-BE49-F238E27FC236}">
                    <a16:creationId xmlns:a16="http://schemas.microsoft.com/office/drawing/2014/main" id="{A4D2F78A-DC97-46B3-B340-83F66CAD623A}"/>
                  </a:ext>
                </a:extLst>
              </p14:cNvPr>
              <p14:cNvContentPartPr/>
              <p14:nvPr/>
            </p14:nvContentPartPr>
            <p14:xfrm>
              <a:off x="11508507" y="2994547"/>
              <a:ext cx="53280" cy="21600"/>
            </p14:xfrm>
          </p:contentPart>
        </mc:Choice>
        <mc:Fallback>
          <p:pic>
            <p:nvPicPr>
              <p:cNvPr id="367" name="Freihand 366">
                <a:extLst>
                  <a:ext uri="{FF2B5EF4-FFF2-40B4-BE49-F238E27FC236}">
                    <a16:creationId xmlns:a16="http://schemas.microsoft.com/office/drawing/2014/main" id="{A4D2F78A-DC97-46B3-B340-83F66CAD623A}"/>
                  </a:ext>
                </a:extLst>
              </p:cNvPr>
              <p:cNvPicPr/>
              <p:nvPr/>
            </p:nvPicPr>
            <p:blipFill>
              <a:blip r:embed="rId611"/>
              <a:stretch>
                <a:fillRect/>
              </a:stretch>
            </p:blipFill>
            <p:spPr>
              <a:xfrm>
                <a:off x="11504187" y="2990227"/>
                <a:ext cx="61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8" name="Freihand 367">
                <a:extLst>
                  <a:ext uri="{FF2B5EF4-FFF2-40B4-BE49-F238E27FC236}">
                    <a16:creationId xmlns:a16="http://schemas.microsoft.com/office/drawing/2014/main" id="{9156C3AF-0BBE-4B55-81FF-EA28A453C5B3}"/>
                  </a:ext>
                </a:extLst>
              </p14:cNvPr>
              <p14:cNvContentPartPr/>
              <p14:nvPr/>
            </p14:nvContentPartPr>
            <p14:xfrm>
              <a:off x="11601747" y="2967547"/>
              <a:ext cx="33480" cy="51840"/>
            </p14:xfrm>
          </p:contentPart>
        </mc:Choice>
        <mc:Fallback>
          <p:pic>
            <p:nvPicPr>
              <p:cNvPr id="368" name="Freihand 367">
                <a:extLst>
                  <a:ext uri="{FF2B5EF4-FFF2-40B4-BE49-F238E27FC236}">
                    <a16:creationId xmlns:a16="http://schemas.microsoft.com/office/drawing/2014/main" id="{9156C3AF-0BBE-4B55-81FF-EA28A453C5B3}"/>
                  </a:ext>
                </a:extLst>
              </p:cNvPr>
              <p:cNvPicPr/>
              <p:nvPr/>
            </p:nvPicPr>
            <p:blipFill>
              <a:blip r:embed="rId613"/>
              <a:stretch>
                <a:fillRect/>
              </a:stretch>
            </p:blipFill>
            <p:spPr>
              <a:xfrm>
                <a:off x="11597427" y="2963227"/>
                <a:ext cx="42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9" name="Freihand 368">
                <a:extLst>
                  <a:ext uri="{FF2B5EF4-FFF2-40B4-BE49-F238E27FC236}">
                    <a16:creationId xmlns:a16="http://schemas.microsoft.com/office/drawing/2014/main" id="{535B17B6-F29B-4AAF-8D49-7B246D24FD91}"/>
                  </a:ext>
                </a:extLst>
              </p14:cNvPr>
              <p14:cNvContentPartPr/>
              <p14:nvPr/>
            </p14:nvContentPartPr>
            <p14:xfrm>
              <a:off x="11608227" y="2928307"/>
              <a:ext cx="15120" cy="14760"/>
            </p14:xfrm>
          </p:contentPart>
        </mc:Choice>
        <mc:Fallback>
          <p:pic>
            <p:nvPicPr>
              <p:cNvPr id="369" name="Freihand 368">
                <a:extLst>
                  <a:ext uri="{FF2B5EF4-FFF2-40B4-BE49-F238E27FC236}">
                    <a16:creationId xmlns:a16="http://schemas.microsoft.com/office/drawing/2014/main" id="{535B17B6-F29B-4AAF-8D49-7B246D24FD91}"/>
                  </a:ext>
                </a:extLst>
              </p:cNvPr>
              <p:cNvPicPr/>
              <p:nvPr/>
            </p:nvPicPr>
            <p:blipFill>
              <a:blip r:embed="rId615"/>
              <a:stretch>
                <a:fillRect/>
              </a:stretch>
            </p:blipFill>
            <p:spPr>
              <a:xfrm>
                <a:off x="11603907" y="2923987"/>
                <a:ext cx="23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1" name="Freihand 370">
                <a:extLst>
                  <a:ext uri="{FF2B5EF4-FFF2-40B4-BE49-F238E27FC236}">
                    <a16:creationId xmlns:a16="http://schemas.microsoft.com/office/drawing/2014/main" id="{033EA837-FE7F-4D64-A38D-9882EFAC8FE8}"/>
                  </a:ext>
                </a:extLst>
              </p14:cNvPr>
              <p14:cNvContentPartPr/>
              <p14:nvPr/>
            </p14:nvContentPartPr>
            <p14:xfrm>
              <a:off x="11714067" y="2792227"/>
              <a:ext cx="60480" cy="17280"/>
            </p14:xfrm>
          </p:contentPart>
        </mc:Choice>
        <mc:Fallback>
          <p:pic>
            <p:nvPicPr>
              <p:cNvPr id="371" name="Freihand 370">
                <a:extLst>
                  <a:ext uri="{FF2B5EF4-FFF2-40B4-BE49-F238E27FC236}">
                    <a16:creationId xmlns:a16="http://schemas.microsoft.com/office/drawing/2014/main" id="{033EA837-FE7F-4D64-A38D-9882EFAC8FE8}"/>
                  </a:ext>
                </a:extLst>
              </p:cNvPr>
              <p:cNvPicPr/>
              <p:nvPr/>
            </p:nvPicPr>
            <p:blipFill>
              <a:blip r:embed="rId617"/>
              <a:stretch>
                <a:fillRect/>
              </a:stretch>
            </p:blipFill>
            <p:spPr>
              <a:xfrm>
                <a:off x="11709747" y="2787907"/>
                <a:ext cx="69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2" name="Freihand 371">
                <a:extLst>
                  <a:ext uri="{FF2B5EF4-FFF2-40B4-BE49-F238E27FC236}">
                    <a16:creationId xmlns:a16="http://schemas.microsoft.com/office/drawing/2014/main" id="{0E0B967E-CB26-4952-A3A4-137688BE74CA}"/>
                  </a:ext>
                </a:extLst>
              </p14:cNvPr>
              <p14:cNvContentPartPr/>
              <p14:nvPr/>
            </p14:nvContentPartPr>
            <p14:xfrm>
              <a:off x="11704707" y="2835067"/>
              <a:ext cx="88920" cy="20520"/>
            </p14:xfrm>
          </p:contentPart>
        </mc:Choice>
        <mc:Fallback>
          <p:pic>
            <p:nvPicPr>
              <p:cNvPr id="372" name="Freihand 371">
                <a:extLst>
                  <a:ext uri="{FF2B5EF4-FFF2-40B4-BE49-F238E27FC236}">
                    <a16:creationId xmlns:a16="http://schemas.microsoft.com/office/drawing/2014/main" id="{0E0B967E-CB26-4952-A3A4-137688BE74CA}"/>
                  </a:ext>
                </a:extLst>
              </p:cNvPr>
              <p:cNvPicPr/>
              <p:nvPr/>
            </p:nvPicPr>
            <p:blipFill>
              <a:blip r:embed="rId619"/>
              <a:stretch>
                <a:fillRect/>
              </a:stretch>
            </p:blipFill>
            <p:spPr>
              <a:xfrm>
                <a:off x="11700387" y="2830747"/>
                <a:ext cx="97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4" name="Freihand 373">
                <a:extLst>
                  <a:ext uri="{FF2B5EF4-FFF2-40B4-BE49-F238E27FC236}">
                    <a16:creationId xmlns:a16="http://schemas.microsoft.com/office/drawing/2014/main" id="{6F9D957A-1D40-474D-A906-CDC57334D72B}"/>
                  </a:ext>
                </a:extLst>
              </p14:cNvPr>
              <p14:cNvContentPartPr/>
              <p14:nvPr/>
            </p14:nvContentPartPr>
            <p14:xfrm>
              <a:off x="11861667" y="2703667"/>
              <a:ext cx="85320" cy="152280"/>
            </p14:xfrm>
          </p:contentPart>
        </mc:Choice>
        <mc:Fallback>
          <p:pic>
            <p:nvPicPr>
              <p:cNvPr id="374" name="Freihand 373">
                <a:extLst>
                  <a:ext uri="{FF2B5EF4-FFF2-40B4-BE49-F238E27FC236}">
                    <a16:creationId xmlns:a16="http://schemas.microsoft.com/office/drawing/2014/main" id="{6F9D957A-1D40-474D-A906-CDC57334D72B}"/>
                  </a:ext>
                </a:extLst>
              </p:cNvPr>
              <p:cNvPicPr/>
              <p:nvPr/>
            </p:nvPicPr>
            <p:blipFill>
              <a:blip r:embed="rId621"/>
              <a:stretch>
                <a:fillRect/>
              </a:stretch>
            </p:blipFill>
            <p:spPr>
              <a:xfrm>
                <a:off x="11857347" y="2699347"/>
                <a:ext cx="93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5" name="Freihand 374">
                <a:extLst>
                  <a:ext uri="{FF2B5EF4-FFF2-40B4-BE49-F238E27FC236}">
                    <a16:creationId xmlns:a16="http://schemas.microsoft.com/office/drawing/2014/main" id="{AA4B4125-DBB4-42BF-B851-9FEBE6866C56}"/>
                  </a:ext>
                </a:extLst>
              </p14:cNvPr>
              <p14:cNvContentPartPr/>
              <p14:nvPr/>
            </p14:nvContentPartPr>
            <p14:xfrm>
              <a:off x="11983347" y="2758747"/>
              <a:ext cx="27720" cy="110160"/>
            </p14:xfrm>
          </p:contentPart>
        </mc:Choice>
        <mc:Fallback>
          <p:pic>
            <p:nvPicPr>
              <p:cNvPr id="375" name="Freihand 374">
                <a:extLst>
                  <a:ext uri="{FF2B5EF4-FFF2-40B4-BE49-F238E27FC236}">
                    <a16:creationId xmlns:a16="http://schemas.microsoft.com/office/drawing/2014/main" id="{AA4B4125-DBB4-42BF-B851-9FEBE6866C56}"/>
                  </a:ext>
                </a:extLst>
              </p:cNvPr>
              <p:cNvPicPr/>
              <p:nvPr/>
            </p:nvPicPr>
            <p:blipFill>
              <a:blip r:embed="rId623"/>
              <a:stretch>
                <a:fillRect/>
              </a:stretch>
            </p:blipFill>
            <p:spPr>
              <a:xfrm>
                <a:off x="11979027" y="2754427"/>
                <a:ext cx="36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6" name="Freihand 375">
                <a:extLst>
                  <a:ext uri="{FF2B5EF4-FFF2-40B4-BE49-F238E27FC236}">
                    <a16:creationId xmlns:a16="http://schemas.microsoft.com/office/drawing/2014/main" id="{C70446DA-985E-4549-9090-D9027CFBB658}"/>
                  </a:ext>
                </a:extLst>
              </p14:cNvPr>
              <p14:cNvContentPartPr/>
              <p14:nvPr/>
            </p14:nvContentPartPr>
            <p14:xfrm>
              <a:off x="11955627" y="2799067"/>
              <a:ext cx="74880" cy="15840"/>
            </p14:xfrm>
          </p:contentPart>
        </mc:Choice>
        <mc:Fallback>
          <p:pic>
            <p:nvPicPr>
              <p:cNvPr id="376" name="Freihand 375">
                <a:extLst>
                  <a:ext uri="{FF2B5EF4-FFF2-40B4-BE49-F238E27FC236}">
                    <a16:creationId xmlns:a16="http://schemas.microsoft.com/office/drawing/2014/main" id="{C70446DA-985E-4549-9090-D9027CFBB658}"/>
                  </a:ext>
                </a:extLst>
              </p:cNvPr>
              <p:cNvPicPr/>
              <p:nvPr/>
            </p:nvPicPr>
            <p:blipFill>
              <a:blip r:embed="rId625"/>
              <a:stretch>
                <a:fillRect/>
              </a:stretch>
            </p:blipFill>
            <p:spPr>
              <a:xfrm>
                <a:off x="11951307" y="2794747"/>
                <a:ext cx="83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7" name="Freihand 376">
                <a:extLst>
                  <a:ext uri="{FF2B5EF4-FFF2-40B4-BE49-F238E27FC236}">
                    <a16:creationId xmlns:a16="http://schemas.microsoft.com/office/drawing/2014/main" id="{CC60AB98-0B36-417B-AD68-F8AFA992433C}"/>
                  </a:ext>
                </a:extLst>
              </p14:cNvPr>
              <p14:cNvContentPartPr/>
              <p14:nvPr/>
            </p14:nvContentPartPr>
            <p14:xfrm>
              <a:off x="12051027" y="2640667"/>
              <a:ext cx="50400" cy="197640"/>
            </p14:xfrm>
          </p:contentPart>
        </mc:Choice>
        <mc:Fallback>
          <p:pic>
            <p:nvPicPr>
              <p:cNvPr id="377" name="Freihand 376">
                <a:extLst>
                  <a:ext uri="{FF2B5EF4-FFF2-40B4-BE49-F238E27FC236}">
                    <a16:creationId xmlns:a16="http://schemas.microsoft.com/office/drawing/2014/main" id="{CC60AB98-0B36-417B-AD68-F8AFA992433C}"/>
                  </a:ext>
                </a:extLst>
              </p:cNvPr>
              <p:cNvPicPr/>
              <p:nvPr/>
            </p:nvPicPr>
            <p:blipFill>
              <a:blip r:embed="rId627"/>
              <a:stretch>
                <a:fillRect/>
              </a:stretch>
            </p:blipFill>
            <p:spPr>
              <a:xfrm>
                <a:off x="12046707" y="2636347"/>
                <a:ext cx="59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9" name="Freihand 378">
                <a:extLst>
                  <a:ext uri="{FF2B5EF4-FFF2-40B4-BE49-F238E27FC236}">
                    <a16:creationId xmlns:a16="http://schemas.microsoft.com/office/drawing/2014/main" id="{943EF7DD-E28E-440C-9CD4-E0CDB0274E99}"/>
                  </a:ext>
                </a:extLst>
              </p14:cNvPr>
              <p14:cNvContentPartPr/>
              <p14:nvPr/>
            </p14:nvContentPartPr>
            <p14:xfrm>
              <a:off x="10699947" y="2497027"/>
              <a:ext cx="1445760" cy="667080"/>
            </p14:xfrm>
          </p:contentPart>
        </mc:Choice>
        <mc:Fallback>
          <p:pic>
            <p:nvPicPr>
              <p:cNvPr id="379" name="Freihand 378">
                <a:extLst>
                  <a:ext uri="{FF2B5EF4-FFF2-40B4-BE49-F238E27FC236}">
                    <a16:creationId xmlns:a16="http://schemas.microsoft.com/office/drawing/2014/main" id="{943EF7DD-E28E-440C-9CD4-E0CDB0274E99}"/>
                  </a:ext>
                </a:extLst>
              </p:cNvPr>
              <p:cNvPicPr/>
              <p:nvPr/>
            </p:nvPicPr>
            <p:blipFill>
              <a:blip r:embed="rId629"/>
              <a:stretch>
                <a:fillRect/>
              </a:stretch>
            </p:blipFill>
            <p:spPr>
              <a:xfrm>
                <a:off x="10695627" y="2492707"/>
                <a:ext cx="145440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0" name="Freihand 379">
                <a:extLst>
                  <a:ext uri="{FF2B5EF4-FFF2-40B4-BE49-F238E27FC236}">
                    <a16:creationId xmlns:a16="http://schemas.microsoft.com/office/drawing/2014/main" id="{6D6A89B1-79FC-4066-B915-923C3F7500D0}"/>
                  </a:ext>
                </a:extLst>
              </p14:cNvPr>
              <p14:cNvContentPartPr/>
              <p14:nvPr/>
            </p14:nvContentPartPr>
            <p14:xfrm>
              <a:off x="11449467" y="2077987"/>
              <a:ext cx="6480" cy="199440"/>
            </p14:xfrm>
          </p:contentPart>
        </mc:Choice>
        <mc:Fallback>
          <p:pic>
            <p:nvPicPr>
              <p:cNvPr id="380" name="Freihand 379">
                <a:extLst>
                  <a:ext uri="{FF2B5EF4-FFF2-40B4-BE49-F238E27FC236}">
                    <a16:creationId xmlns:a16="http://schemas.microsoft.com/office/drawing/2014/main" id="{6D6A89B1-79FC-4066-B915-923C3F7500D0}"/>
                  </a:ext>
                </a:extLst>
              </p:cNvPr>
              <p:cNvPicPr/>
              <p:nvPr/>
            </p:nvPicPr>
            <p:blipFill>
              <a:blip r:embed="rId631"/>
              <a:stretch>
                <a:fillRect/>
              </a:stretch>
            </p:blipFill>
            <p:spPr>
              <a:xfrm>
                <a:off x="11445147" y="2073667"/>
                <a:ext cx="15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1" name="Freihand 380">
                <a:extLst>
                  <a:ext uri="{FF2B5EF4-FFF2-40B4-BE49-F238E27FC236}">
                    <a16:creationId xmlns:a16="http://schemas.microsoft.com/office/drawing/2014/main" id="{3CFE062B-C3ED-45F3-9278-54C6B553E95F}"/>
                  </a:ext>
                </a:extLst>
              </p14:cNvPr>
              <p14:cNvContentPartPr/>
              <p14:nvPr/>
            </p14:nvContentPartPr>
            <p14:xfrm>
              <a:off x="11399427" y="2187427"/>
              <a:ext cx="130680" cy="145080"/>
            </p14:xfrm>
          </p:contentPart>
        </mc:Choice>
        <mc:Fallback>
          <p:pic>
            <p:nvPicPr>
              <p:cNvPr id="381" name="Freihand 380">
                <a:extLst>
                  <a:ext uri="{FF2B5EF4-FFF2-40B4-BE49-F238E27FC236}">
                    <a16:creationId xmlns:a16="http://schemas.microsoft.com/office/drawing/2014/main" id="{3CFE062B-C3ED-45F3-9278-54C6B553E95F}"/>
                  </a:ext>
                </a:extLst>
              </p:cNvPr>
              <p:cNvPicPr/>
              <p:nvPr/>
            </p:nvPicPr>
            <p:blipFill>
              <a:blip r:embed="rId633"/>
              <a:stretch>
                <a:fillRect/>
              </a:stretch>
            </p:blipFill>
            <p:spPr>
              <a:xfrm>
                <a:off x="11395107" y="2183107"/>
                <a:ext cx="139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2" name="Freihand 381">
                <a:extLst>
                  <a:ext uri="{FF2B5EF4-FFF2-40B4-BE49-F238E27FC236}">
                    <a16:creationId xmlns:a16="http://schemas.microsoft.com/office/drawing/2014/main" id="{581E149C-CDBA-4227-876A-9C5B64E37560}"/>
                  </a:ext>
                </a:extLst>
              </p14:cNvPr>
              <p14:cNvContentPartPr/>
              <p14:nvPr/>
            </p14:nvContentPartPr>
            <p14:xfrm>
              <a:off x="11241387" y="1540507"/>
              <a:ext cx="76320" cy="120960"/>
            </p14:xfrm>
          </p:contentPart>
        </mc:Choice>
        <mc:Fallback>
          <p:pic>
            <p:nvPicPr>
              <p:cNvPr id="382" name="Freihand 381">
                <a:extLst>
                  <a:ext uri="{FF2B5EF4-FFF2-40B4-BE49-F238E27FC236}">
                    <a16:creationId xmlns:a16="http://schemas.microsoft.com/office/drawing/2014/main" id="{581E149C-CDBA-4227-876A-9C5B64E37560}"/>
                  </a:ext>
                </a:extLst>
              </p:cNvPr>
              <p:cNvPicPr/>
              <p:nvPr/>
            </p:nvPicPr>
            <p:blipFill>
              <a:blip r:embed="rId635"/>
              <a:stretch>
                <a:fillRect/>
              </a:stretch>
            </p:blipFill>
            <p:spPr>
              <a:xfrm>
                <a:off x="11237067" y="1536187"/>
                <a:ext cx="84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3" name="Freihand 382">
                <a:extLst>
                  <a:ext uri="{FF2B5EF4-FFF2-40B4-BE49-F238E27FC236}">
                    <a16:creationId xmlns:a16="http://schemas.microsoft.com/office/drawing/2014/main" id="{C23DBF1D-E64E-47D2-9CC8-DF8A1482E0E2}"/>
                  </a:ext>
                </a:extLst>
              </p14:cNvPr>
              <p14:cNvContentPartPr/>
              <p14:nvPr/>
            </p14:nvContentPartPr>
            <p14:xfrm>
              <a:off x="11329227" y="1585147"/>
              <a:ext cx="96480" cy="155520"/>
            </p14:xfrm>
          </p:contentPart>
        </mc:Choice>
        <mc:Fallback>
          <p:pic>
            <p:nvPicPr>
              <p:cNvPr id="383" name="Freihand 382">
                <a:extLst>
                  <a:ext uri="{FF2B5EF4-FFF2-40B4-BE49-F238E27FC236}">
                    <a16:creationId xmlns:a16="http://schemas.microsoft.com/office/drawing/2014/main" id="{C23DBF1D-E64E-47D2-9CC8-DF8A1482E0E2}"/>
                  </a:ext>
                </a:extLst>
              </p:cNvPr>
              <p:cNvPicPr/>
              <p:nvPr/>
            </p:nvPicPr>
            <p:blipFill>
              <a:blip r:embed="rId637"/>
              <a:stretch>
                <a:fillRect/>
              </a:stretch>
            </p:blipFill>
            <p:spPr>
              <a:xfrm>
                <a:off x="11324907" y="1580827"/>
                <a:ext cx="105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4" name="Freihand 383">
                <a:extLst>
                  <a:ext uri="{FF2B5EF4-FFF2-40B4-BE49-F238E27FC236}">
                    <a16:creationId xmlns:a16="http://schemas.microsoft.com/office/drawing/2014/main" id="{E3CFD363-FC0A-40D2-B742-A4AA3E4BDC3D}"/>
                  </a:ext>
                </a:extLst>
              </p14:cNvPr>
              <p14:cNvContentPartPr/>
              <p14:nvPr/>
            </p14:nvContentPartPr>
            <p14:xfrm>
              <a:off x="11434347" y="1494427"/>
              <a:ext cx="203400" cy="138600"/>
            </p14:xfrm>
          </p:contentPart>
        </mc:Choice>
        <mc:Fallback>
          <p:pic>
            <p:nvPicPr>
              <p:cNvPr id="384" name="Freihand 383">
                <a:extLst>
                  <a:ext uri="{FF2B5EF4-FFF2-40B4-BE49-F238E27FC236}">
                    <a16:creationId xmlns:a16="http://schemas.microsoft.com/office/drawing/2014/main" id="{E3CFD363-FC0A-40D2-B742-A4AA3E4BDC3D}"/>
                  </a:ext>
                </a:extLst>
              </p:cNvPr>
              <p:cNvPicPr/>
              <p:nvPr/>
            </p:nvPicPr>
            <p:blipFill>
              <a:blip r:embed="rId639"/>
              <a:stretch>
                <a:fillRect/>
              </a:stretch>
            </p:blipFill>
            <p:spPr>
              <a:xfrm>
                <a:off x="11430027" y="1490107"/>
                <a:ext cx="212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5" name="Freihand 384">
                <a:extLst>
                  <a:ext uri="{FF2B5EF4-FFF2-40B4-BE49-F238E27FC236}">
                    <a16:creationId xmlns:a16="http://schemas.microsoft.com/office/drawing/2014/main" id="{7D9DFBB3-6763-41AB-B40F-3B4F87D67EB6}"/>
                  </a:ext>
                </a:extLst>
              </p14:cNvPr>
              <p14:cNvContentPartPr/>
              <p14:nvPr/>
            </p14:nvContentPartPr>
            <p14:xfrm>
              <a:off x="11606067" y="1467787"/>
              <a:ext cx="360" cy="360"/>
            </p14:xfrm>
          </p:contentPart>
        </mc:Choice>
        <mc:Fallback>
          <p:pic>
            <p:nvPicPr>
              <p:cNvPr id="385" name="Freihand 384">
                <a:extLst>
                  <a:ext uri="{FF2B5EF4-FFF2-40B4-BE49-F238E27FC236}">
                    <a16:creationId xmlns:a16="http://schemas.microsoft.com/office/drawing/2014/main" id="{7D9DFBB3-6763-41AB-B40F-3B4F87D67EB6}"/>
                  </a:ext>
                </a:extLst>
              </p:cNvPr>
              <p:cNvPicPr/>
              <p:nvPr/>
            </p:nvPicPr>
            <p:blipFill>
              <a:blip r:embed="rId579"/>
              <a:stretch>
                <a:fillRect/>
              </a:stretch>
            </p:blipFill>
            <p:spPr>
              <a:xfrm>
                <a:off x="11601747" y="146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6" name="Freihand 385">
                <a:extLst>
                  <a:ext uri="{FF2B5EF4-FFF2-40B4-BE49-F238E27FC236}">
                    <a16:creationId xmlns:a16="http://schemas.microsoft.com/office/drawing/2014/main" id="{0B20BC81-4936-4D1A-A7C1-32B2BDB5DAEC}"/>
                  </a:ext>
                </a:extLst>
              </p14:cNvPr>
              <p14:cNvContentPartPr/>
              <p14:nvPr/>
            </p14:nvContentPartPr>
            <p14:xfrm>
              <a:off x="11649987" y="1434667"/>
              <a:ext cx="121320" cy="181800"/>
            </p14:xfrm>
          </p:contentPart>
        </mc:Choice>
        <mc:Fallback>
          <p:pic>
            <p:nvPicPr>
              <p:cNvPr id="386" name="Freihand 385">
                <a:extLst>
                  <a:ext uri="{FF2B5EF4-FFF2-40B4-BE49-F238E27FC236}">
                    <a16:creationId xmlns:a16="http://schemas.microsoft.com/office/drawing/2014/main" id="{0B20BC81-4936-4D1A-A7C1-32B2BDB5DAEC}"/>
                  </a:ext>
                </a:extLst>
              </p:cNvPr>
              <p:cNvPicPr/>
              <p:nvPr/>
            </p:nvPicPr>
            <p:blipFill>
              <a:blip r:embed="rId642"/>
              <a:stretch>
                <a:fillRect/>
              </a:stretch>
            </p:blipFill>
            <p:spPr>
              <a:xfrm>
                <a:off x="11645667" y="1430347"/>
                <a:ext cx="129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7" name="Freihand 386">
                <a:extLst>
                  <a:ext uri="{FF2B5EF4-FFF2-40B4-BE49-F238E27FC236}">
                    <a16:creationId xmlns:a16="http://schemas.microsoft.com/office/drawing/2014/main" id="{0C5FDAFE-62F5-4C5D-854A-4AC9C05E2FAB}"/>
                  </a:ext>
                </a:extLst>
              </p14:cNvPr>
              <p14:cNvContentPartPr/>
              <p14:nvPr/>
            </p14:nvContentPartPr>
            <p14:xfrm>
              <a:off x="11786067" y="1398307"/>
              <a:ext cx="212400" cy="175320"/>
            </p14:xfrm>
          </p:contentPart>
        </mc:Choice>
        <mc:Fallback>
          <p:pic>
            <p:nvPicPr>
              <p:cNvPr id="387" name="Freihand 386">
                <a:extLst>
                  <a:ext uri="{FF2B5EF4-FFF2-40B4-BE49-F238E27FC236}">
                    <a16:creationId xmlns:a16="http://schemas.microsoft.com/office/drawing/2014/main" id="{0C5FDAFE-62F5-4C5D-854A-4AC9C05E2FAB}"/>
                  </a:ext>
                </a:extLst>
              </p:cNvPr>
              <p:cNvPicPr/>
              <p:nvPr/>
            </p:nvPicPr>
            <p:blipFill>
              <a:blip r:embed="rId644"/>
              <a:stretch>
                <a:fillRect/>
              </a:stretch>
            </p:blipFill>
            <p:spPr>
              <a:xfrm>
                <a:off x="11781747" y="1393987"/>
                <a:ext cx="221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8" name="Freihand 387">
                <a:extLst>
                  <a:ext uri="{FF2B5EF4-FFF2-40B4-BE49-F238E27FC236}">
                    <a16:creationId xmlns:a16="http://schemas.microsoft.com/office/drawing/2014/main" id="{A2DA8D34-081F-4E9E-BF26-61C27CE0F14A}"/>
                  </a:ext>
                </a:extLst>
              </p14:cNvPr>
              <p14:cNvContentPartPr/>
              <p14:nvPr/>
            </p14:nvContentPartPr>
            <p14:xfrm>
              <a:off x="11828907" y="1400107"/>
              <a:ext cx="91440" cy="5760"/>
            </p14:xfrm>
          </p:contentPart>
        </mc:Choice>
        <mc:Fallback>
          <p:pic>
            <p:nvPicPr>
              <p:cNvPr id="388" name="Freihand 387">
                <a:extLst>
                  <a:ext uri="{FF2B5EF4-FFF2-40B4-BE49-F238E27FC236}">
                    <a16:creationId xmlns:a16="http://schemas.microsoft.com/office/drawing/2014/main" id="{A2DA8D34-081F-4E9E-BF26-61C27CE0F14A}"/>
                  </a:ext>
                </a:extLst>
              </p:cNvPr>
              <p:cNvPicPr/>
              <p:nvPr/>
            </p:nvPicPr>
            <p:blipFill>
              <a:blip r:embed="rId646"/>
              <a:stretch>
                <a:fillRect/>
              </a:stretch>
            </p:blipFill>
            <p:spPr>
              <a:xfrm>
                <a:off x="11824587" y="1395787"/>
                <a:ext cx="100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9" name="Freihand 388">
                <a:extLst>
                  <a:ext uri="{FF2B5EF4-FFF2-40B4-BE49-F238E27FC236}">
                    <a16:creationId xmlns:a16="http://schemas.microsoft.com/office/drawing/2014/main" id="{0CE1170A-FFA8-440B-A061-E6B122975F5B}"/>
                  </a:ext>
                </a:extLst>
              </p14:cNvPr>
              <p14:cNvContentPartPr/>
              <p14:nvPr/>
            </p14:nvContentPartPr>
            <p14:xfrm>
              <a:off x="12043827" y="1485067"/>
              <a:ext cx="63720" cy="17640"/>
            </p14:xfrm>
          </p:contentPart>
        </mc:Choice>
        <mc:Fallback>
          <p:pic>
            <p:nvPicPr>
              <p:cNvPr id="389" name="Freihand 388">
                <a:extLst>
                  <a:ext uri="{FF2B5EF4-FFF2-40B4-BE49-F238E27FC236}">
                    <a16:creationId xmlns:a16="http://schemas.microsoft.com/office/drawing/2014/main" id="{0CE1170A-FFA8-440B-A061-E6B122975F5B}"/>
                  </a:ext>
                </a:extLst>
              </p:cNvPr>
              <p:cNvPicPr/>
              <p:nvPr/>
            </p:nvPicPr>
            <p:blipFill>
              <a:blip r:embed="rId648"/>
              <a:stretch>
                <a:fillRect/>
              </a:stretch>
            </p:blipFill>
            <p:spPr>
              <a:xfrm>
                <a:off x="12039507" y="1480747"/>
                <a:ext cx="72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0" name="Freihand 389">
                <a:extLst>
                  <a:ext uri="{FF2B5EF4-FFF2-40B4-BE49-F238E27FC236}">
                    <a16:creationId xmlns:a16="http://schemas.microsoft.com/office/drawing/2014/main" id="{7C1265A7-2D77-40BF-ACC4-F93511860C9A}"/>
                  </a:ext>
                </a:extLst>
              </p14:cNvPr>
              <p14:cNvContentPartPr/>
              <p14:nvPr/>
            </p14:nvContentPartPr>
            <p14:xfrm>
              <a:off x="11490507" y="1760467"/>
              <a:ext cx="86040" cy="132120"/>
            </p14:xfrm>
          </p:contentPart>
        </mc:Choice>
        <mc:Fallback>
          <p:pic>
            <p:nvPicPr>
              <p:cNvPr id="390" name="Freihand 389">
                <a:extLst>
                  <a:ext uri="{FF2B5EF4-FFF2-40B4-BE49-F238E27FC236}">
                    <a16:creationId xmlns:a16="http://schemas.microsoft.com/office/drawing/2014/main" id="{7C1265A7-2D77-40BF-ACC4-F93511860C9A}"/>
                  </a:ext>
                </a:extLst>
              </p:cNvPr>
              <p:cNvPicPr/>
              <p:nvPr/>
            </p:nvPicPr>
            <p:blipFill>
              <a:blip r:embed="rId650"/>
              <a:stretch>
                <a:fillRect/>
              </a:stretch>
            </p:blipFill>
            <p:spPr>
              <a:xfrm>
                <a:off x="11486187" y="1756147"/>
                <a:ext cx="94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1" name="Freihand 390">
                <a:extLst>
                  <a:ext uri="{FF2B5EF4-FFF2-40B4-BE49-F238E27FC236}">
                    <a16:creationId xmlns:a16="http://schemas.microsoft.com/office/drawing/2014/main" id="{D307A189-12C9-4851-9B70-2EB8B6ECE2C4}"/>
                  </a:ext>
                </a:extLst>
              </p14:cNvPr>
              <p14:cNvContentPartPr/>
              <p14:nvPr/>
            </p14:nvContentPartPr>
            <p14:xfrm>
              <a:off x="11601747" y="1803667"/>
              <a:ext cx="37440" cy="56880"/>
            </p14:xfrm>
          </p:contentPart>
        </mc:Choice>
        <mc:Fallback>
          <p:pic>
            <p:nvPicPr>
              <p:cNvPr id="391" name="Freihand 390">
                <a:extLst>
                  <a:ext uri="{FF2B5EF4-FFF2-40B4-BE49-F238E27FC236}">
                    <a16:creationId xmlns:a16="http://schemas.microsoft.com/office/drawing/2014/main" id="{D307A189-12C9-4851-9B70-2EB8B6ECE2C4}"/>
                  </a:ext>
                </a:extLst>
              </p:cNvPr>
              <p:cNvPicPr/>
              <p:nvPr/>
            </p:nvPicPr>
            <p:blipFill>
              <a:blip r:embed="rId652"/>
              <a:stretch>
                <a:fillRect/>
              </a:stretch>
            </p:blipFill>
            <p:spPr>
              <a:xfrm>
                <a:off x="11597427" y="1799347"/>
                <a:ext cx="46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2" name="Freihand 391">
                <a:extLst>
                  <a:ext uri="{FF2B5EF4-FFF2-40B4-BE49-F238E27FC236}">
                    <a16:creationId xmlns:a16="http://schemas.microsoft.com/office/drawing/2014/main" id="{465D1F41-9791-4A61-A9D7-78DF0507E04C}"/>
                  </a:ext>
                </a:extLst>
              </p14:cNvPr>
              <p14:cNvContentPartPr/>
              <p14:nvPr/>
            </p14:nvContentPartPr>
            <p14:xfrm>
              <a:off x="11672667" y="1729867"/>
              <a:ext cx="217800" cy="138600"/>
            </p14:xfrm>
          </p:contentPart>
        </mc:Choice>
        <mc:Fallback>
          <p:pic>
            <p:nvPicPr>
              <p:cNvPr id="392" name="Freihand 391">
                <a:extLst>
                  <a:ext uri="{FF2B5EF4-FFF2-40B4-BE49-F238E27FC236}">
                    <a16:creationId xmlns:a16="http://schemas.microsoft.com/office/drawing/2014/main" id="{465D1F41-9791-4A61-A9D7-78DF0507E04C}"/>
                  </a:ext>
                </a:extLst>
              </p:cNvPr>
              <p:cNvPicPr/>
              <p:nvPr/>
            </p:nvPicPr>
            <p:blipFill>
              <a:blip r:embed="rId654"/>
              <a:stretch>
                <a:fillRect/>
              </a:stretch>
            </p:blipFill>
            <p:spPr>
              <a:xfrm>
                <a:off x="11668347" y="1725547"/>
                <a:ext cx="226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3" name="Freihand 392">
                <a:extLst>
                  <a:ext uri="{FF2B5EF4-FFF2-40B4-BE49-F238E27FC236}">
                    <a16:creationId xmlns:a16="http://schemas.microsoft.com/office/drawing/2014/main" id="{AA532E06-7630-4690-8850-32F13DFD088C}"/>
                  </a:ext>
                </a:extLst>
              </p14:cNvPr>
              <p14:cNvContentPartPr/>
              <p14:nvPr/>
            </p14:nvContentPartPr>
            <p14:xfrm>
              <a:off x="11903067" y="1753987"/>
              <a:ext cx="171720" cy="193320"/>
            </p14:xfrm>
          </p:contentPart>
        </mc:Choice>
        <mc:Fallback>
          <p:pic>
            <p:nvPicPr>
              <p:cNvPr id="393" name="Freihand 392">
                <a:extLst>
                  <a:ext uri="{FF2B5EF4-FFF2-40B4-BE49-F238E27FC236}">
                    <a16:creationId xmlns:a16="http://schemas.microsoft.com/office/drawing/2014/main" id="{AA532E06-7630-4690-8850-32F13DFD088C}"/>
                  </a:ext>
                </a:extLst>
              </p:cNvPr>
              <p:cNvPicPr/>
              <p:nvPr/>
            </p:nvPicPr>
            <p:blipFill>
              <a:blip r:embed="rId656"/>
              <a:stretch>
                <a:fillRect/>
              </a:stretch>
            </p:blipFill>
            <p:spPr>
              <a:xfrm>
                <a:off x="11898747" y="1749667"/>
                <a:ext cx="180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7" name="Freihand 396">
                <a:extLst>
                  <a:ext uri="{FF2B5EF4-FFF2-40B4-BE49-F238E27FC236}">
                    <a16:creationId xmlns:a16="http://schemas.microsoft.com/office/drawing/2014/main" id="{94A51BCC-6DAB-41E1-849C-4585BC43AA2E}"/>
                  </a:ext>
                </a:extLst>
              </p14:cNvPr>
              <p14:cNvContentPartPr/>
              <p14:nvPr/>
            </p14:nvContentPartPr>
            <p14:xfrm>
              <a:off x="10451547" y="3638227"/>
              <a:ext cx="68760" cy="46440"/>
            </p14:xfrm>
          </p:contentPart>
        </mc:Choice>
        <mc:Fallback>
          <p:pic>
            <p:nvPicPr>
              <p:cNvPr id="397" name="Freihand 396">
                <a:extLst>
                  <a:ext uri="{FF2B5EF4-FFF2-40B4-BE49-F238E27FC236}">
                    <a16:creationId xmlns:a16="http://schemas.microsoft.com/office/drawing/2014/main" id="{94A51BCC-6DAB-41E1-849C-4585BC43AA2E}"/>
                  </a:ext>
                </a:extLst>
              </p:cNvPr>
              <p:cNvPicPr/>
              <p:nvPr/>
            </p:nvPicPr>
            <p:blipFill>
              <a:blip r:embed="rId658"/>
              <a:stretch>
                <a:fillRect/>
              </a:stretch>
            </p:blipFill>
            <p:spPr>
              <a:xfrm>
                <a:off x="10447227" y="3633907"/>
                <a:ext cx="77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8" name="Freihand 397">
                <a:extLst>
                  <a:ext uri="{FF2B5EF4-FFF2-40B4-BE49-F238E27FC236}">
                    <a16:creationId xmlns:a16="http://schemas.microsoft.com/office/drawing/2014/main" id="{13AF2AB2-2296-4708-BA6D-358CEA9FFEEE}"/>
                  </a:ext>
                </a:extLst>
              </p14:cNvPr>
              <p14:cNvContentPartPr/>
              <p14:nvPr/>
            </p14:nvContentPartPr>
            <p14:xfrm>
              <a:off x="8650467" y="2004187"/>
              <a:ext cx="82080" cy="86040"/>
            </p14:xfrm>
          </p:contentPart>
        </mc:Choice>
        <mc:Fallback>
          <p:pic>
            <p:nvPicPr>
              <p:cNvPr id="398" name="Freihand 397">
                <a:extLst>
                  <a:ext uri="{FF2B5EF4-FFF2-40B4-BE49-F238E27FC236}">
                    <a16:creationId xmlns:a16="http://schemas.microsoft.com/office/drawing/2014/main" id="{13AF2AB2-2296-4708-BA6D-358CEA9FFEEE}"/>
                  </a:ext>
                </a:extLst>
              </p:cNvPr>
              <p:cNvPicPr/>
              <p:nvPr/>
            </p:nvPicPr>
            <p:blipFill>
              <a:blip r:embed="rId660"/>
              <a:stretch>
                <a:fillRect/>
              </a:stretch>
            </p:blipFill>
            <p:spPr>
              <a:xfrm>
                <a:off x="8646147" y="1999867"/>
                <a:ext cx="90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0" name="Freihand 399">
                <a:extLst>
                  <a:ext uri="{FF2B5EF4-FFF2-40B4-BE49-F238E27FC236}">
                    <a16:creationId xmlns:a16="http://schemas.microsoft.com/office/drawing/2014/main" id="{67652802-0FE3-415D-994B-8C17B2DE5D09}"/>
                  </a:ext>
                </a:extLst>
              </p14:cNvPr>
              <p14:cNvContentPartPr/>
              <p14:nvPr/>
            </p14:nvContentPartPr>
            <p14:xfrm>
              <a:off x="8088147" y="2026147"/>
              <a:ext cx="116280" cy="83160"/>
            </p14:xfrm>
          </p:contentPart>
        </mc:Choice>
        <mc:Fallback>
          <p:pic>
            <p:nvPicPr>
              <p:cNvPr id="400" name="Freihand 399">
                <a:extLst>
                  <a:ext uri="{FF2B5EF4-FFF2-40B4-BE49-F238E27FC236}">
                    <a16:creationId xmlns:a16="http://schemas.microsoft.com/office/drawing/2014/main" id="{67652802-0FE3-415D-994B-8C17B2DE5D09}"/>
                  </a:ext>
                </a:extLst>
              </p:cNvPr>
              <p:cNvPicPr/>
              <p:nvPr/>
            </p:nvPicPr>
            <p:blipFill>
              <a:blip r:embed="rId662"/>
              <a:stretch>
                <a:fillRect/>
              </a:stretch>
            </p:blipFill>
            <p:spPr>
              <a:xfrm>
                <a:off x="8083827" y="2021827"/>
                <a:ext cx="124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1" name="Freihand 400">
                <a:extLst>
                  <a:ext uri="{FF2B5EF4-FFF2-40B4-BE49-F238E27FC236}">
                    <a16:creationId xmlns:a16="http://schemas.microsoft.com/office/drawing/2014/main" id="{CAFFC3C3-BFF1-4A36-9B26-666E420CBEBE}"/>
                  </a:ext>
                </a:extLst>
              </p14:cNvPr>
              <p14:cNvContentPartPr/>
              <p14:nvPr/>
            </p14:nvContentPartPr>
            <p14:xfrm>
              <a:off x="8236827" y="1986187"/>
              <a:ext cx="39600" cy="151920"/>
            </p14:xfrm>
          </p:contentPart>
        </mc:Choice>
        <mc:Fallback>
          <p:pic>
            <p:nvPicPr>
              <p:cNvPr id="401" name="Freihand 400">
                <a:extLst>
                  <a:ext uri="{FF2B5EF4-FFF2-40B4-BE49-F238E27FC236}">
                    <a16:creationId xmlns:a16="http://schemas.microsoft.com/office/drawing/2014/main" id="{CAFFC3C3-BFF1-4A36-9B26-666E420CBEBE}"/>
                  </a:ext>
                </a:extLst>
              </p:cNvPr>
              <p:cNvPicPr/>
              <p:nvPr/>
            </p:nvPicPr>
            <p:blipFill>
              <a:blip r:embed="rId664"/>
              <a:stretch>
                <a:fillRect/>
              </a:stretch>
            </p:blipFill>
            <p:spPr>
              <a:xfrm>
                <a:off x="8232507" y="1981867"/>
                <a:ext cx="48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2" name="Freihand 401">
                <a:extLst>
                  <a:ext uri="{FF2B5EF4-FFF2-40B4-BE49-F238E27FC236}">
                    <a16:creationId xmlns:a16="http://schemas.microsoft.com/office/drawing/2014/main" id="{9D500D36-B8A9-4F45-A6BE-396FE825194A}"/>
                  </a:ext>
                </a:extLst>
              </p14:cNvPr>
              <p14:cNvContentPartPr/>
              <p14:nvPr/>
            </p14:nvContentPartPr>
            <p14:xfrm>
              <a:off x="8297667" y="2004907"/>
              <a:ext cx="67320" cy="91800"/>
            </p14:xfrm>
          </p:contentPart>
        </mc:Choice>
        <mc:Fallback>
          <p:pic>
            <p:nvPicPr>
              <p:cNvPr id="402" name="Freihand 401">
                <a:extLst>
                  <a:ext uri="{FF2B5EF4-FFF2-40B4-BE49-F238E27FC236}">
                    <a16:creationId xmlns:a16="http://schemas.microsoft.com/office/drawing/2014/main" id="{9D500D36-B8A9-4F45-A6BE-396FE825194A}"/>
                  </a:ext>
                </a:extLst>
              </p:cNvPr>
              <p:cNvPicPr/>
              <p:nvPr/>
            </p:nvPicPr>
            <p:blipFill>
              <a:blip r:embed="rId666"/>
              <a:stretch>
                <a:fillRect/>
              </a:stretch>
            </p:blipFill>
            <p:spPr>
              <a:xfrm>
                <a:off x="8293347" y="2000587"/>
                <a:ext cx="75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3" name="Freihand 402">
                <a:extLst>
                  <a:ext uri="{FF2B5EF4-FFF2-40B4-BE49-F238E27FC236}">
                    <a16:creationId xmlns:a16="http://schemas.microsoft.com/office/drawing/2014/main" id="{C577CF3C-7EC6-4988-9CA2-D1DE86B41B67}"/>
                  </a:ext>
                </a:extLst>
              </p14:cNvPr>
              <p14:cNvContentPartPr/>
              <p14:nvPr/>
            </p14:nvContentPartPr>
            <p14:xfrm>
              <a:off x="8402787" y="2016427"/>
              <a:ext cx="7200" cy="91080"/>
            </p14:xfrm>
          </p:contentPart>
        </mc:Choice>
        <mc:Fallback>
          <p:pic>
            <p:nvPicPr>
              <p:cNvPr id="403" name="Freihand 402">
                <a:extLst>
                  <a:ext uri="{FF2B5EF4-FFF2-40B4-BE49-F238E27FC236}">
                    <a16:creationId xmlns:a16="http://schemas.microsoft.com/office/drawing/2014/main" id="{C577CF3C-7EC6-4988-9CA2-D1DE86B41B67}"/>
                  </a:ext>
                </a:extLst>
              </p:cNvPr>
              <p:cNvPicPr/>
              <p:nvPr/>
            </p:nvPicPr>
            <p:blipFill>
              <a:blip r:embed="rId668"/>
              <a:stretch>
                <a:fillRect/>
              </a:stretch>
            </p:blipFill>
            <p:spPr>
              <a:xfrm>
                <a:off x="8398467" y="2012107"/>
                <a:ext cx="15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4" name="Freihand 403">
                <a:extLst>
                  <a:ext uri="{FF2B5EF4-FFF2-40B4-BE49-F238E27FC236}">
                    <a16:creationId xmlns:a16="http://schemas.microsoft.com/office/drawing/2014/main" id="{BD67664A-1A97-4CC3-BA60-5C8FE33CD320}"/>
                  </a:ext>
                </a:extLst>
              </p14:cNvPr>
              <p14:cNvContentPartPr/>
              <p14:nvPr/>
            </p14:nvContentPartPr>
            <p14:xfrm>
              <a:off x="8371467" y="2016427"/>
              <a:ext cx="156240" cy="56160"/>
            </p14:xfrm>
          </p:contentPart>
        </mc:Choice>
        <mc:Fallback>
          <p:pic>
            <p:nvPicPr>
              <p:cNvPr id="404" name="Freihand 403">
                <a:extLst>
                  <a:ext uri="{FF2B5EF4-FFF2-40B4-BE49-F238E27FC236}">
                    <a16:creationId xmlns:a16="http://schemas.microsoft.com/office/drawing/2014/main" id="{BD67664A-1A97-4CC3-BA60-5C8FE33CD320}"/>
                  </a:ext>
                </a:extLst>
              </p:cNvPr>
              <p:cNvPicPr/>
              <p:nvPr/>
            </p:nvPicPr>
            <p:blipFill>
              <a:blip r:embed="rId670"/>
              <a:stretch>
                <a:fillRect/>
              </a:stretch>
            </p:blipFill>
            <p:spPr>
              <a:xfrm>
                <a:off x="8367147" y="2012107"/>
                <a:ext cx="164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5" name="Freihand 404">
                <a:extLst>
                  <a:ext uri="{FF2B5EF4-FFF2-40B4-BE49-F238E27FC236}">
                    <a16:creationId xmlns:a16="http://schemas.microsoft.com/office/drawing/2014/main" id="{1BFF2871-F2FA-4124-92D3-F934B7B2FD4D}"/>
                  </a:ext>
                </a:extLst>
              </p14:cNvPr>
              <p14:cNvContentPartPr/>
              <p14:nvPr/>
            </p14:nvContentPartPr>
            <p14:xfrm>
              <a:off x="8503587" y="1942267"/>
              <a:ext cx="4680" cy="2160"/>
            </p14:xfrm>
          </p:contentPart>
        </mc:Choice>
        <mc:Fallback>
          <p:pic>
            <p:nvPicPr>
              <p:cNvPr id="405" name="Freihand 404">
                <a:extLst>
                  <a:ext uri="{FF2B5EF4-FFF2-40B4-BE49-F238E27FC236}">
                    <a16:creationId xmlns:a16="http://schemas.microsoft.com/office/drawing/2014/main" id="{1BFF2871-F2FA-4124-92D3-F934B7B2FD4D}"/>
                  </a:ext>
                </a:extLst>
              </p:cNvPr>
              <p:cNvPicPr/>
              <p:nvPr/>
            </p:nvPicPr>
            <p:blipFill>
              <a:blip r:embed="rId672"/>
              <a:stretch>
                <a:fillRect/>
              </a:stretch>
            </p:blipFill>
            <p:spPr>
              <a:xfrm>
                <a:off x="8499267" y="1937947"/>
                <a:ext cx="133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6" name="Freihand 405">
                <a:extLst>
                  <a:ext uri="{FF2B5EF4-FFF2-40B4-BE49-F238E27FC236}">
                    <a16:creationId xmlns:a16="http://schemas.microsoft.com/office/drawing/2014/main" id="{8BE9BFBE-05F7-4F44-9440-E096D283764E}"/>
                  </a:ext>
                </a:extLst>
              </p14:cNvPr>
              <p14:cNvContentPartPr/>
              <p14:nvPr/>
            </p14:nvContentPartPr>
            <p14:xfrm>
              <a:off x="8481267" y="1922827"/>
              <a:ext cx="90000" cy="245520"/>
            </p14:xfrm>
          </p:contentPart>
        </mc:Choice>
        <mc:Fallback>
          <p:pic>
            <p:nvPicPr>
              <p:cNvPr id="406" name="Freihand 405">
                <a:extLst>
                  <a:ext uri="{FF2B5EF4-FFF2-40B4-BE49-F238E27FC236}">
                    <a16:creationId xmlns:a16="http://schemas.microsoft.com/office/drawing/2014/main" id="{8BE9BFBE-05F7-4F44-9440-E096D283764E}"/>
                  </a:ext>
                </a:extLst>
              </p:cNvPr>
              <p:cNvPicPr/>
              <p:nvPr/>
            </p:nvPicPr>
            <p:blipFill>
              <a:blip r:embed="rId674"/>
              <a:stretch>
                <a:fillRect/>
              </a:stretch>
            </p:blipFill>
            <p:spPr>
              <a:xfrm>
                <a:off x="8476947" y="1918507"/>
                <a:ext cx="986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49" name="Freihand 448">
                <a:extLst>
                  <a:ext uri="{FF2B5EF4-FFF2-40B4-BE49-F238E27FC236}">
                    <a16:creationId xmlns:a16="http://schemas.microsoft.com/office/drawing/2014/main" id="{3D105D71-92BF-452E-9405-E4D54434C4D0}"/>
                  </a:ext>
                </a:extLst>
              </p14:cNvPr>
              <p14:cNvContentPartPr/>
              <p14:nvPr/>
            </p14:nvContentPartPr>
            <p14:xfrm>
              <a:off x="9035307" y="1870987"/>
              <a:ext cx="151920" cy="96480"/>
            </p14:xfrm>
          </p:contentPart>
        </mc:Choice>
        <mc:Fallback>
          <p:pic>
            <p:nvPicPr>
              <p:cNvPr id="449" name="Freihand 448">
                <a:extLst>
                  <a:ext uri="{FF2B5EF4-FFF2-40B4-BE49-F238E27FC236}">
                    <a16:creationId xmlns:a16="http://schemas.microsoft.com/office/drawing/2014/main" id="{3D105D71-92BF-452E-9405-E4D54434C4D0}"/>
                  </a:ext>
                </a:extLst>
              </p:cNvPr>
              <p:cNvPicPr/>
              <p:nvPr/>
            </p:nvPicPr>
            <p:blipFill>
              <a:blip r:embed="rId676"/>
              <a:stretch>
                <a:fillRect/>
              </a:stretch>
            </p:blipFill>
            <p:spPr>
              <a:xfrm>
                <a:off x="9030987" y="1866667"/>
                <a:ext cx="160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51" name="Freihand 450">
                <a:extLst>
                  <a:ext uri="{FF2B5EF4-FFF2-40B4-BE49-F238E27FC236}">
                    <a16:creationId xmlns:a16="http://schemas.microsoft.com/office/drawing/2014/main" id="{814EC3DC-552A-4EBF-A049-6740F41DEF40}"/>
                  </a:ext>
                </a:extLst>
              </p14:cNvPr>
              <p14:cNvContentPartPr/>
              <p14:nvPr/>
            </p14:nvContentPartPr>
            <p14:xfrm>
              <a:off x="9946467" y="3042067"/>
              <a:ext cx="136440" cy="104400"/>
            </p14:xfrm>
          </p:contentPart>
        </mc:Choice>
        <mc:Fallback>
          <p:pic>
            <p:nvPicPr>
              <p:cNvPr id="451" name="Freihand 450">
                <a:extLst>
                  <a:ext uri="{FF2B5EF4-FFF2-40B4-BE49-F238E27FC236}">
                    <a16:creationId xmlns:a16="http://schemas.microsoft.com/office/drawing/2014/main" id="{814EC3DC-552A-4EBF-A049-6740F41DEF40}"/>
                  </a:ext>
                </a:extLst>
              </p:cNvPr>
              <p:cNvPicPr/>
              <p:nvPr/>
            </p:nvPicPr>
            <p:blipFill>
              <a:blip r:embed="rId678"/>
              <a:stretch>
                <a:fillRect/>
              </a:stretch>
            </p:blipFill>
            <p:spPr>
              <a:xfrm>
                <a:off x="9942147" y="3037747"/>
                <a:ext cx="145080" cy="113040"/>
              </a:xfrm>
              <a:prstGeom prst="rect">
                <a:avLst/>
              </a:prstGeom>
            </p:spPr>
          </p:pic>
        </mc:Fallback>
      </mc:AlternateContent>
      <p:grpSp>
        <p:nvGrpSpPr>
          <p:cNvPr id="453" name="Gruppieren 452">
            <a:extLst>
              <a:ext uri="{FF2B5EF4-FFF2-40B4-BE49-F238E27FC236}">
                <a16:creationId xmlns:a16="http://schemas.microsoft.com/office/drawing/2014/main" id="{57AFD3B3-7D40-4CA0-8281-D7747AAB25E4}"/>
              </a:ext>
            </a:extLst>
          </p:cNvPr>
          <p:cNvGrpSpPr/>
          <p:nvPr/>
        </p:nvGrpSpPr>
        <p:grpSpPr>
          <a:xfrm>
            <a:off x="8439507" y="25267"/>
            <a:ext cx="3585240" cy="543600"/>
            <a:chOff x="8439507" y="25267"/>
            <a:chExt cx="3585240" cy="543600"/>
          </a:xfrm>
        </p:grpSpPr>
        <mc:AlternateContent xmlns:mc="http://schemas.openxmlformats.org/markup-compatibility/2006">
          <mc:Choice xmlns:p14="http://schemas.microsoft.com/office/powerpoint/2010/main" Requires="p14">
            <p:contentPart p14:bwMode="auto" r:id="rId679">
              <p14:nvContentPartPr>
                <p14:cNvPr id="121" name="Freihand 120">
                  <a:extLst>
                    <a:ext uri="{FF2B5EF4-FFF2-40B4-BE49-F238E27FC236}">
                      <a16:creationId xmlns:a16="http://schemas.microsoft.com/office/drawing/2014/main" id="{2DED55AF-D3E3-4924-BACE-B32ABE4F263B}"/>
                    </a:ext>
                  </a:extLst>
                </p14:cNvPr>
                <p14:cNvContentPartPr/>
                <p14:nvPr/>
              </p14:nvContentPartPr>
              <p14:xfrm>
                <a:off x="9376227" y="255307"/>
                <a:ext cx="214560" cy="151200"/>
              </p14:xfrm>
            </p:contentPart>
          </mc:Choice>
          <mc:Fallback>
            <p:pic>
              <p:nvPicPr>
                <p:cNvPr id="121" name="Freihand 120">
                  <a:extLst>
                    <a:ext uri="{FF2B5EF4-FFF2-40B4-BE49-F238E27FC236}">
                      <a16:creationId xmlns:a16="http://schemas.microsoft.com/office/drawing/2014/main" id="{2DED55AF-D3E3-4924-BACE-B32ABE4F263B}"/>
                    </a:ext>
                  </a:extLst>
                </p:cNvPr>
                <p:cNvPicPr/>
                <p:nvPr/>
              </p:nvPicPr>
              <p:blipFill>
                <a:blip r:embed="rId680"/>
                <a:stretch>
                  <a:fillRect/>
                </a:stretch>
              </p:blipFill>
              <p:spPr>
                <a:xfrm>
                  <a:off x="9371907" y="250987"/>
                  <a:ext cx="223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22" name="Freihand 121">
                  <a:extLst>
                    <a:ext uri="{FF2B5EF4-FFF2-40B4-BE49-F238E27FC236}">
                      <a16:creationId xmlns:a16="http://schemas.microsoft.com/office/drawing/2014/main" id="{52CF1FA9-B7BE-48E7-95D8-26E2CC2A339D}"/>
                    </a:ext>
                  </a:extLst>
                </p14:cNvPr>
                <p14:cNvContentPartPr/>
                <p14:nvPr/>
              </p14:nvContentPartPr>
              <p14:xfrm>
                <a:off x="9259227" y="290947"/>
                <a:ext cx="216360" cy="179280"/>
              </p14:xfrm>
            </p:contentPart>
          </mc:Choice>
          <mc:Fallback>
            <p:pic>
              <p:nvPicPr>
                <p:cNvPr id="122" name="Freihand 121">
                  <a:extLst>
                    <a:ext uri="{FF2B5EF4-FFF2-40B4-BE49-F238E27FC236}">
                      <a16:creationId xmlns:a16="http://schemas.microsoft.com/office/drawing/2014/main" id="{52CF1FA9-B7BE-48E7-95D8-26E2CC2A339D}"/>
                    </a:ext>
                  </a:extLst>
                </p:cNvPr>
                <p:cNvPicPr/>
                <p:nvPr/>
              </p:nvPicPr>
              <p:blipFill>
                <a:blip r:embed="rId682"/>
                <a:stretch>
                  <a:fillRect/>
                </a:stretch>
              </p:blipFill>
              <p:spPr>
                <a:xfrm>
                  <a:off x="9254907" y="286627"/>
                  <a:ext cx="225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23" name="Freihand 122">
                  <a:extLst>
                    <a:ext uri="{FF2B5EF4-FFF2-40B4-BE49-F238E27FC236}">
                      <a16:creationId xmlns:a16="http://schemas.microsoft.com/office/drawing/2014/main" id="{34EE1C20-2FCA-46E6-BDCB-4644B17AC21B}"/>
                    </a:ext>
                  </a:extLst>
                </p14:cNvPr>
                <p14:cNvContentPartPr/>
                <p14:nvPr/>
              </p14:nvContentPartPr>
              <p14:xfrm>
                <a:off x="9692667" y="115267"/>
                <a:ext cx="135000" cy="126360"/>
              </p14:xfrm>
            </p:contentPart>
          </mc:Choice>
          <mc:Fallback>
            <p:pic>
              <p:nvPicPr>
                <p:cNvPr id="123" name="Freihand 122">
                  <a:extLst>
                    <a:ext uri="{FF2B5EF4-FFF2-40B4-BE49-F238E27FC236}">
                      <a16:creationId xmlns:a16="http://schemas.microsoft.com/office/drawing/2014/main" id="{34EE1C20-2FCA-46E6-BDCB-4644B17AC21B}"/>
                    </a:ext>
                  </a:extLst>
                </p:cNvPr>
                <p:cNvPicPr/>
                <p:nvPr/>
              </p:nvPicPr>
              <p:blipFill>
                <a:blip r:embed="rId684"/>
                <a:stretch>
                  <a:fillRect/>
                </a:stretch>
              </p:blipFill>
              <p:spPr>
                <a:xfrm>
                  <a:off x="9688347" y="110947"/>
                  <a:ext cx="143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24" name="Freihand 123">
                  <a:extLst>
                    <a:ext uri="{FF2B5EF4-FFF2-40B4-BE49-F238E27FC236}">
                      <a16:creationId xmlns:a16="http://schemas.microsoft.com/office/drawing/2014/main" id="{BFCCB9AF-C525-4153-88D0-9FEF4D995086}"/>
                    </a:ext>
                  </a:extLst>
                </p14:cNvPr>
                <p14:cNvContentPartPr/>
                <p14:nvPr/>
              </p14:nvContentPartPr>
              <p14:xfrm>
                <a:off x="9803907" y="141547"/>
                <a:ext cx="204120" cy="58680"/>
              </p14:xfrm>
            </p:contentPart>
          </mc:Choice>
          <mc:Fallback>
            <p:pic>
              <p:nvPicPr>
                <p:cNvPr id="124" name="Freihand 123">
                  <a:extLst>
                    <a:ext uri="{FF2B5EF4-FFF2-40B4-BE49-F238E27FC236}">
                      <a16:creationId xmlns:a16="http://schemas.microsoft.com/office/drawing/2014/main" id="{BFCCB9AF-C525-4153-88D0-9FEF4D995086}"/>
                    </a:ext>
                  </a:extLst>
                </p:cNvPr>
                <p:cNvPicPr/>
                <p:nvPr/>
              </p:nvPicPr>
              <p:blipFill>
                <a:blip r:embed="rId686"/>
                <a:stretch>
                  <a:fillRect/>
                </a:stretch>
              </p:blipFill>
              <p:spPr>
                <a:xfrm>
                  <a:off x="9799587" y="137227"/>
                  <a:ext cx="212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25" name="Freihand 124">
                  <a:extLst>
                    <a:ext uri="{FF2B5EF4-FFF2-40B4-BE49-F238E27FC236}">
                      <a16:creationId xmlns:a16="http://schemas.microsoft.com/office/drawing/2014/main" id="{FB4D3432-8378-4A26-8FD5-946E50C42628}"/>
                    </a:ext>
                  </a:extLst>
                </p14:cNvPr>
                <p14:cNvContentPartPr/>
                <p14:nvPr/>
              </p14:nvContentPartPr>
              <p14:xfrm>
                <a:off x="10043667" y="106987"/>
                <a:ext cx="70560" cy="96120"/>
              </p14:xfrm>
            </p:contentPart>
          </mc:Choice>
          <mc:Fallback>
            <p:pic>
              <p:nvPicPr>
                <p:cNvPr id="125" name="Freihand 124">
                  <a:extLst>
                    <a:ext uri="{FF2B5EF4-FFF2-40B4-BE49-F238E27FC236}">
                      <a16:creationId xmlns:a16="http://schemas.microsoft.com/office/drawing/2014/main" id="{FB4D3432-8378-4A26-8FD5-946E50C42628}"/>
                    </a:ext>
                  </a:extLst>
                </p:cNvPr>
                <p:cNvPicPr/>
                <p:nvPr/>
              </p:nvPicPr>
              <p:blipFill>
                <a:blip r:embed="rId688"/>
                <a:stretch>
                  <a:fillRect/>
                </a:stretch>
              </p:blipFill>
              <p:spPr>
                <a:xfrm>
                  <a:off x="10039347" y="102667"/>
                  <a:ext cx="79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26" name="Freihand 125">
                  <a:extLst>
                    <a:ext uri="{FF2B5EF4-FFF2-40B4-BE49-F238E27FC236}">
                      <a16:creationId xmlns:a16="http://schemas.microsoft.com/office/drawing/2014/main" id="{B14A356E-6F97-4EA9-B81D-CAEEF5D0C2F1}"/>
                    </a:ext>
                  </a:extLst>
                </p14:cNvPr>
                <p14:cNvContentPartPr/>
                <p14:nvPr/>
              </p14:nvContentPartPr>
              <p14:xfrm>
                <a:off x="9707787" y="25267"/>
                <a:ext cx="115920" cy="212400"/>
              </p14:xfrm>
            </p:contentPart>
          </mc:Choice>
          <mc:Fallback>
            <p:pic>
              <p:nvPicPr>
                <p:cNvPr id="126" name="Freihand 125">
                  <a:extLst>
                    <a:ext uri="{FF2B5EF4-FFF2-40B4-BE49-F238E27FC236}">
                      <a16:creationId xmlns:a16="http://schemas.microsoft.com/office/drawing/2014/main" id="{B14A356E-6F97-4EA9-B81D-CAEEF5D0C2F1}"/>
                    </a:ext>
                  </a:extLst>
                </p:cNvPr>
                <p:cNvPicPr/>
                <p:nvPr/>
              </p:nvPicPr>
              <p:blipFill>
                <a:blip r:embed="rId690"/>
                <a:stretch>
                  <a:fillRect/>
                </a:stretch>
              </p:blipFill>
              <p:spPr>
                <a:xfrm>
                  <a:off x="9703467" y="20947"/>
                  <a:ext cx="124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27" name="Freihand 126">
                  <a:extLst>
                    <a:ext uri="{FF2B5EF4-FFF2-40B4-BE49-F238E27FC236}">
                      <a16:creationId xmlns:a16="http://schemas.microsoft.com/office/drawing/2014/main" id="{CCEA3101-9582-4DCD-9995-3B31CEE16AE5}"/>
                    </a:ext>
                  </a:extLst>
                </p14:cNvPr>
                <p14:cNvContentPartPr/>
                <p14:nvPr/>
              </p14:nvContentPartPr>
              <p14:xfrm>
                <a:off x="9766827" y="138307"/>
                <a:ext cx="67320" cy="68760"/>
              </p14:xfrm>
            </p:contentPart>
          </mc:Choice>
          <mc:Fallback>
            <p:pic>
              <p:nvPicPr>
                <p:cNvPr id="127" name="Freihand 126">
                  <a:extLst>
                    <a:ext uri="{FF2B5EF4-FFF2-40B4-BE49-F238E27FC236}">
                      <a16:creationId xmlns:a16="http://schemas.microsoft.com/office/drawing/2014/main" id="{CCEA3101-9582-4DCD-9995-3B31CEE16AE5}"/>
                    </a:ext>
                  </a:extLst>
                </p:cNvPr>
                <p:cNvPicPr/>
                <p:nvPr/>
              </p:nvPicPr>
              <p:blipFill>
                <a:blip r:embed="rId692"/>
                <a:stretch>
                  <a:fillRect/>
                </a:stretch>
              </p:blipFill>
              <p:spPr>
                <a:xfrm>
                  <a:off x="9762507" y="133987"/>
                  <a:ext cx="75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28" name="Freihand 127">
                  <a:extLst>
                    <a:ext uri="{FF2B5EF4-FFF2-40B4-BE49-F238E27FC236}">
                      <a16:creationId xmlns:a16="http://schemas.microsoft.com/office/drawing/2014/main" id="{02B7C2FA-9246-4378-92F2-6E68F5B4A348}"/>
                    </a:ext>
                  </a:extLst>
                </p14:cNvPr>
                <p14:cNvContentPartPr/>
                <p14:nvPr/>
              </p14:nvContentPartPr>
              <p14:xfrm>
                <a:off x="10161027" y="127507"/>
                <a:ext cx="284040" cy="78120"/>
              </p14:xfrm>
            </p:contentPart>
          </mc:Choice>
          <mc:Fallback>
            <p:pic>
              <p:nvPicPr>
                <p:cNvPr id="128" name="Freihand 127">
                  <a:extLst>
                    <a:ext uri="{FF2B5EF4-FFF2-40B4-BE49-F238E27FC236}">
                      <a16:creationId xmlns:a16="http://schemas.microsoft.com/office/drawing/2014/main" id="{02B7C2FA-9246-4378-92F2-6E68F5B4A348}"/>
                    </a:ext>
                  </a:extLst>
                </p:cNvPr>
                <p:cNvPicPr/>
                <p:nvPr/>
              </p:nvPicPr>
              <p:blipFill>
                <a:blip r:embed="rId694"/>
                <a:stretch>
                  <a:fillRect/>
                </a:stretch>
              </p:blipFill>
              <p:spPr>
                <a:xfrm>
                  <a:off x="10156707" y="123187"/>
                  <a:ext cx="292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29" name="Freihand 128">
                  <a:extLst>
                    <a:ext uri="{FF2B5EF4-FFF2-40B4-BE49-F238E27FC236}">
                      <a16:creationId xmlns:a16="http://schemas.microsoft.com/office/drawing/2014/main" id="{80F4EC45-D6E6-456F-8957-5C2CE5F2D678}"/>
                    </a:ext>
                  </a:extLst>
                </p14:cNvPr>
                <p14:cNvContentPartPr/>
                <p14:nvPr/>
              </p14:nvContentPartPr>
              <p14:xfrm>
                <a:off x="10495467" y="148747"/>
                <a:ext cx="81720" cy="23760"/>
              </p14:xfrm>
            </p:contentPart>
          </mc:Choice>
          <mc:Fallback>
            <p:pic>
              <p:nvPicPr>
                <p:cNvPr id="129" name="Freihand 128">
                  <a:extLst>
                    <a:ext uri="{FF2B5EF4-FFF2-40B4-BE49-F238E27FC236}">
                      <a16:creationId xmlns:a16="http://schemas.microsoft.com/office/drawing/2014/main" id="{80F4EC45-D6E6-456F-8957-5C2CE5F2D678}"/>
                    </a:ext>
                  </a:extLst>
                </p:cNvPr>
                <p:cNvPicPr/>
                <p:nvPr/>
              </p:nvPicPr>
              <p:blipFill>
                <a:blip r:embed="rId696"/>
                <a:stretch>
                  <a:fillRect/>
                </a:stretch>
              </p:blipFill>
              <p:spPr>
                <a:xfrm>
                  <a:off x="10491147" y="144427"/>
                  <a:ext cx="90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30" name="Freihand 129">
                  <a:extLst>
                    <a:ext uri="{FF2B5EF4-FFF2-40B4-BE49-F238E27FC236}">
                      <a16:creationId xmlns:a16="http://schemas.microsoft.com/office/drawing/2014/main" id="{6421FEB4-23F6-464E-B60F-9737D0F24893}"/>
                    </a:ext>
                  </a:extLst>
                </p14:cNvPr>
                <p14:cNvContentPartPr/>
                <p14:nvPr/>
              </p14:nvContentPartPr>
              <p14:xfrm>
                <a:off x="10665387" y="86467"/>
                <a:ext cx="83520" cy="113040"/>
              </p14:xfrm>
            </p:contentPart>
          </mc:Choice>
          <mc:Fallback>
            <p:pic>
              <p:nvPicPr>
                <p:cNvPr id="130" name="Freihand 129">
                  <a:extLst>
                    <a:ext uri="{FF2B5EF4-FFF2-40B4-BE49-F238E27FC236}">
                      <a16:creationId xmlns:a16="http://schemas.microsoft.com/office/drawing/2014/main" id="{6421FEB4-23F6-464E-B60F-9737D0F24893}"/>
                    </a:ext>
                  </a:extLst>
                </p:cNvPr>
                <p:cNvPicPr/>
                <p:nvPr/>
              </p:nvPicPr>
              <p:blipFill>
                <a:blip r:embed="rId698"/>
                <a:stretch>
                  <a:fillRect/>
                </a:stretch>
              </p:blipFill>
              <p:spPr>
                <a:xfrm>
                  <a:off x="10661067" y="82147"/>
                  <a:ext cx="92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31" name="Freihand 130">
                  <a:extLst>
                    <a:ext uri="{FF2B5EF4-FFF2-40B4-BE49-F238E27FC236}">
                      <a16:creationId xmlns:a16="http://schemas.microsoft.com/office/drawing/2014/main" id="{1F6E3162-D96E-4D3C-8EF3-DD8A8661E4BD}"/>
                    </a:ext>
                  </a:extLst>
                </p14:cNvPr>
                <p14:cNvContentPartPr/>
                <p14:nvPr/>
              </p14:nvContentPartPr>
              <p14:xfrm>
                <a:off x="10747827" y="123907"/>
                <a:ext cx="108360" cy="141480"/>
              </p14:xfrm>
            </p:contentPart>
          </mc:Choice>
          <mc:Fallback>
            <p:pic>
              <p:nvPicPr>
                <p:cNvPr id="131" name="Freihand 130">
                  <a:extLst>
                    <a:ext uri="{FF2B5EF4-FFF2-40B4-BE49-F238E27FC236}">
                      <a16:creationId xmlns:a16="http://schemas.microsoft.com/office/drawing/2014/main" id="{1F6E3162-D96E-4D3C-8EF3-DD8A8661E4BD}"/>
                    </a:ext>
                  </a:extLst>
                </p:cNvPr>
                <p:cNvPicPr/>
                <p:nvPr/>
              </p:nvPicPr>
              <p:blipFill>
                <a:blip r:embed="rId700"/>
                <a:stretch>
                  <a:fillRect/>
                </a:stretch>
              </p:blipFill>
              <p:spPr>
                <a:xfrm>
                  <a:off x="10743507" y="119587"/>
                  <a:ext cx="117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32" name="Freihand 131">
                  <a:extLst>
                    <a:ext uri="{FF2B5EF4-FFF2-40B4-BE49-F238E27FC236}">
                      <a16:creationId xmlns:a16="http://schemas.microsoft.com/office/drawing/2014/main" id="{0C87C7A3-B38B-4D8C-B71E-D3D7695755A1}"/>
                    </a:ext>
                  </a:extLst>
                </p14:cNvPr>
                <p14:cNvContentPartPr/>
                <p14:nvPr/>
              </p14:nvContentPartPr>
              <p14:xfrm>
                <a:off x="10857267" y="127507"/>
                <a:ext cx="146160" cy="61560"/>
              </p14:xfrm>
            </p:contentPart>
          </mc:Choice>
          <mc:Fallback>
            <p:pic>
              <p:nvPicPr>
                <p:cNvPr id="132" name="Freihand 131">
                  <a:extLst>
                    <a:ext uri="{FF2B5EF4-FFF2-40B4-BE49-F238E27FC236}">
                      <a16:creationId xmlns:a16="http://schemas.microsoft.com/office/drawing/2014/main" id="{0C87C7A3-B38B-4D8C-B71E-D3D7695755A1}"/>
                    </a:ext>
                  </a:extLst>
                </p:cNvPr>
                <p:cNvPicPr/>
                <p:nvPr/>
              </p:nvPicPr>
              <p:blipFill>
                <a:blip r:embed="rId702"/>
                <a:stretch>
                  <a:fillRect/>
                </a:stretch>
              </p:blipFill>
              <p:spPr>
                <a:xfrm>
                  <a:off x="10852947" y="123187"/>
                  <a:ext cx="154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33" name="Freihand 132">
                  <a:extLst>
                    <a:ext uri="{FF2B5EF4-FFF2-40B4-BE49-F238E27FC236}">
                      <a16:creationId xmlns:a16="http://schemas.microsoft.com/office/drawing/2014/main" id="{5987D1A4-26D6-40CB-8E52-C99EB7391637}"/>
                    </a:ext>
                  </a:extLst>
                </p14:cNvPr>
                <p14:cNvContentPartPr/>
                <p14:nvPr/>
              </p14:nvContentPartPr>
              <p14:xfrm>
                <a:off x="11009907" y="95827"/>
                <a:ext cx="268200" cy="120960"/>
              </p14:xfrm>
            </p:contentPart>
          </mc:Choice>
          <mc:Fallback>
            <p:pic>
              <p:nvPicPr>
                <p:cNvPr id="133" name="Freihand 132">
                  <a:extLst>
                    <a:ext uri="{FF2B5EF4-FFF2-40B4-BE49-F238E27FC236}">
                      <a16:creationId xmlns:a16="http://schemas.microsoft.com/office/drawing/2014/main" id="{5987D1A4-26D6-40CB-8E52-C99EB7391637}"/>
                    </a:ext>
                  </a:extLst>
                </p:cNvPr>
                <p:cNvPicPr/>
                <p:nvPr/>
              </p:nvPicPr>
              <p:blipFill>
                <a:blip r:embed="rId704"/>
                <a:stretch>
                  <a:fillRect/>
                </a:stretch>
              </p:blipFill>
              <p:spPr>
                <a:xfrm>
                  <a:off x="11005587" y="91507"/>
                  <a:ext cx="276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34" name="Freihand 133">
                  <a:extLst>
                    <a:ext uri="{FF2B5EF4-FFF2-40B4-BE49-F238E27FC236}">
                      <a16:creationId xmlns:a16="http://schemas.microsoft.com/office/drawing/2014/main" id="{00239D37-B14F-4904-ACD7-707F3FD29BFB}"/>
                    </a:ext>
                  </a:extLst>
                </p14:cNvPr>
                <p14:cNvContentPartPr/>
                <p14:nvPr/>
              </p14:nvContentPartPr>
              <p14:xfrm>
                <a:off x="11267307" y="138667"/>
                <a:ext cx="71280" cy="77760"/>
              </p14:xfrm>
            </p:contentPart>
          </mc:Choice>
          <mc:Fallback>
            <p:pic>
              <p:nvPicPr>
                <p:cNvPr id="134" name="Freihand 133">
                  <a:extLst>
                    <a:ext uri="{FF2B5EF4-FFF2-40B4-BE49-F238E27FC236}">
                      <a16:creationId xmlns:a16="http://schemas.microsoft.com/office/drawing/2014/main" id="{00239D37-B14F-4904-ACD7-707F3FD29BFB}"/>
                    </a:ext>
                  </a:extLst>
                </p:cNvPr>
                <p:cNvPicPr/>
                <p:nvPr/>
              </p:nvPicPr>
              <p:blipFill>
                <a:blip r:embed="rId706"/>
                <a:stretch>
                  <a:fillRect/>
                </a:stretch>
              </p:blipFill>
              <p:spPr>
                <a:xfrm>
                  <a:off x="11262987" y="134347"/>
                  <a:ext cx="79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35" name="Freihand 134">
                  <a:extLst>
                    <a:ext uri="{FF2B5EF4-FFF2-40B4-BE49-F238E27FC236}">
                      <a16:creationId xmlns:a16="http://schemas.microsoft.com/office/drawing/2014/main" id="{0AA309F6-A566-4822-8BA9-B27C5C82EF38}"/>
                    </a:ext>
                  </a:extLst>
                </p14:cNvPr>
                <p14:cNvContentPartPr/>
                <p14:nvPr/>
              </p14:nvContentPartPr>
              <p14:xfrm>
                <a:off x="11374947" y="78907"/>
                <a:ext cx="97920" cy="128160"/>
              </p14:xfrm>
            </p:contentPart>
          </mc:Choice>
          <mc:Fallback>
            <p:pic>
              <p:nvPicPr>
                <p:cNvPr id="135" name="Freihand 134">
                  <a:extLst>
                    <a:ext uri="{FF2B5EF4-FFF2-40B4-BE49-F238E27FC236}">
                      <a16:creationId xmlns:a16="http://schemas.microsoft.com/office/drawing/2014/main" id="{0AA309F6-A566-4822-8BA9-B27C5C82EF38}"/>
                    </a:ext>
                  </a:extLst>
                </p:cNvPr>
                <p:cNvPicPr/>
                <p:nvPr/>
              </p:nvPicPr>
              <p:blipFill>
                <a:blip r:embed="rId708"/>
                <a:stretch>
                  <a:fillRect/>
                </a:stretch>
              </p:blipFill>
              <p:spPr>
                <a:xfrm>
                  <a:off x="11370627" y="74587"/>
                  <a:ext cx="106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36" name="Freihand 135">
                  <a:extLst>
                    <a:ext uri="{FF2B5EF4-FFF2-40B4-BE49-F238E27FC236}">
                      <a16:creationId xmlns:a16="http://schemas.microsoft.com/office/drawing/2014/main" id="{5ADFE32D-F2B8-4584-AE4B-BBECC1002FC1}"/>
                    </a:ext>
                  </a:extLst>
                </p14:cNvPr>
                <p14:cNvContentPartPr/>
                <p14:nvPr/>
              </p14:nvContentPartPr>
              <p14:xfrm>
                <a:off x="11502027" y="120667"/>
                <a:ext cx="92520" cy="83160"/>
              </p14:xfrm>
            </p:contentPart>
          </mc:Choice>
          <mc:Fallback>
            <p:pic>
              <p:nvPicPr>
                <p:cNvPr id="136" name="Freihand 135">
                  <a:extLst>
                    <a:ext uri="{FF2B5EF4-FFF2-40B4-BE49-F238E27FC236}">
                      <a16:creationId xmlns:a16="http://schemas.microsoft.com/office/drawing/2014/main" id="{5ADFE32D-F2B8-4584-AE4B-BBECC1002FC1}"/>
                    </a:ext>
                  </a:extLst>
                </p:cNvPr>
                <p:cNvPicPr/>
                <p:nvPr/>
              </p:nvPicPr>
              <p:blipFill>
                <a:blip r:embed="rId710"/>
                <a:stretch>
                  <a:fillRect/>
                </a:stretch>
              </p:blipFill>
              <p:spPr>
                <a:xfrm>
                  <a:off x="11497707" y="116347"/>
                  <a:ext cx="101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37" name="Freihand 136">
                  <a:extLst>
                    <a:ext uri="{FF2B5EF4-FFF2-40B4-BE49-F238E27FC236}">
                      <a16:creationId xmlns:a16="http://schemas.microsoft.com/office/drawing/2014/main" id="{F75FB87D-6296-43B3-A62C-CE58A07DCEA5}"/>
                    </a:ext>
                  </a:extLst>
                </p14:cNvPr>
                <p14:cNvContentPartPr/>
                <p14:nvPr/>
              </p14:nvContentPartPr>
              <p14:xfrm>
                <a:off x="11593107" y="86827"/>
                <a:ext cx="12960" cy="17640"/>
              </p14:xfrm>
            </p:contentPart>
          </mc:Choice>
          <mc:Fallback>
            <p:pic>
              <p:nvPicPr>
                <p:cNvPr id="137" name="Freihand 136">
                  <a:extLst>
                    <a:ext uri="{FF2B5EF4-FFF2-40B4-BE49-F238E27FC236}">
                      <a16:creationId xmlns:a16="http://schemas.microsoft.com/office/drawing/2014/main" id="{F75FB87D-6296-43B3-A62C-CE58A07DCEA5}"/>
                    </a:ext>
                  </a:extLst>
                </p:cNvPr>
                <p:cNvPicPr/>
                <p:nvPr/>
              </p:nvPicPr>
              <p:blipFill>
                <a:blip r:embed="rId712"/>
                <a:stretch>
                  <a:fillRect/>
                </a:stretch>
              </p:blipFill>
              <p:spPr>
                <a:xfrm>
                  <a:off x="11588787" y="82507"/>
                  <a:ext cx="21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38" name="Freihand 137">
                  <a:extLst>
                    <a:ext uri="{FF2B5EF4-FFF2-40B4-BE49-F238E27FC236}">
                      <a16:creationId xmlns:a16="http://schemas.microsoft.com/office/drawing/2014/main" id="{783CCE19-6461-4BD6-AEE3-2ECA872B81A7}"/>
                    </a:ext>
                  </a:extLst>
                </p14:cNvPr>
                <p14:cNvContentPartPr/>
                <p14:nvPr/>
              </p14:nvContentPartPr>
              <p14:xfrm>
                <a:off x="11637387" y="80347"/>
                <a:ext cx="387360" cy="273240"/>
              </p14:xfrm>
            </p:contentPart>
          </mc:Choice>
          <mc:Fallback>
            <p:pic>
              <p:nvPicPr>
                <p:cNvPr id="138" name="Freihand 137">
                  <a:extLst>
                    <a:ext uri="{FF2B5EF4-FFF2-40B4-BE49-F238E27FC236}">
                      <a16:creationId xmlns:a16="http://schemas.microsoft.com/office/drawing/2014/main" id="{783CCE19-6461-4BD6-AEE3-2ECA872B81A7}"/>
                    </a:ext>
                  </a:extLst>
                </p:cNvPr>
                <p:cNvPicPr/>
                <p:nvPr/>
              </p:nvPicPr>
              <p:blipFill>
                <a:blip r:embed="rId714"/>
                <a:stretch>
                  <a:fillRect/>
                </a:stretch>
              </p:blipFill>
              <p:spPr>
                <a:xfrm>
                  <a:off x="11633067" y="76027"/>
                  <a:ext cx="396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52" name="Freihand 451">
                  <a:extLst>
                    <a:ext uri="{FF2B5EF4-FFF2-40B4-BE49-F238E27FC236}">
                      <a16:creationId xmlns:a16="http://schemas.microsoft.com/office/drawing/2014/main" id="{43A842A5-7880-4068-9197-934F066110D1}"/>
                    </a:ext>
                  </a:extLst>
                </p14:cNvPr>
                <p14:cNvContentPartPr/>
                <p14:nvPr/>
              </p14:nvContentPartPr>
              <p14:xfrm>
                <a:off x="8439507" y="88987"/>
                <a:ext cx="1104480" cy="479880"/>
              </p14:xfrm>
            </p:contentPart>
          </mc:Choice>
          <mc:Fallback>
            <p:pic>
              <p:nvPicPr>
                <p:cNvPr id="452" name="Freihand 451">
                  <a:extLst>
                    <a:ext uri="{FF2B5EF4-FFF2-40B4-BE49-F238E27FC236}">
                      <a16:creationId xmlns:a16="http://schemas.microsoft.com/office/drawing/2014/main" id="{43A842A5-7880-4068-9197-934F066110D1}"/>
                    </a:ext>
                  </a:extLst>
                </p:cNvPr>
                <p:cNvPicPr/>
                <p:nvPr/>
              </p:nvPicPr>
              <p:blipFill>
                <a:blip r:embed="rId716"/>
                <a:stretch>
                  <a:fillRect/>
                </a:stretch>
              </p:blipFill>
              <p:spPr>
                <a:xfrm>
                  <a:off x="8435187" y="84667"/>
                  <a:ext cx="1113120" cy="488520"/>
                </a:xfrm>
                <a:prstGeom prst="rect">
                  <a:avLst/>
                </a:prstGeom>
              </p:spPr>
            </p:pic>
          </mc:Fallback>
        </mc:AlternateContent>
      </p:grpSp>
      <p:grpSp>
        <p:nvGrpSpPr>
          <p:cNvPr id="462" name="Gruppieren 461">
            <a:extLst>
              <a:ext uri="{FF2B5EF4-FFF2-40B4-BE49-F238E27FC236}">
                <a16:creationId xmlns:a16="http://schemas.microsoft.com/office/drawing/2014/main" id="{3F8F9350-00F1-45E6-8664-EE15283AD701}"/>
              </a:ext>
            </a:extLst>
          </p:cNvPr>
          <p:cNvGrpSpPr/>
          <p:nvPr/>
        </p:nvGrpSpPr>
        <p:grpSpPr>
          <a:xfrm>
            <a:off x="9223947" y="1680187"/>
            <a:ext cx="892080" cy="1942200"/>
            <a:chOff x="9223947" y="1680187"/>
            <a:chExt cx="892080" cy="1942200"/>
          </a:xfrm>
        </p:grpSpPr>
        <mc:AlternateContent xmlns:mc="http://schemas.openxmlformats.org/markup-compatibility/2006">
          <mc:Choice xmlns:p14="http://schemas.microsoft.com/office/powerpoint/2010/main" Requires="p14">
            <p:contentPart p14:bwMode="auto" r:id="rId717">
              <p14:nvContentPartPr>
                <p14:cNvPr id="438" name="Freihand 437">
                  <a:extLst>
                    <a:ext uri="{FF2B5EF4-FFF2-40B4-BE49-F238E27FC236}">
                      <a16:creationId xmlns:a16="http://schemas.microsoft.com/office/drawing/2014/main" id="{8CBC6DB1-DC10-4138-926D-732706786206}"/>
                    </a:ext>
                  </a:extLst>
                </p14:cNvPr>
                <p14:cNvContentPartPr/>
                <p14:nvPr/>
              </p14:nvContentPartPr>
              <p14:xfrm>
                <a:off x="9274707" y="2269507"/>
                <a:ext cx="60480" cy="84600"/>
              </p14:xfrm>
            </p:contentPart>
          </mc:Choice>
          <mc:Fallback>
            <p:pic>
              <p:nvPicPr>
                <p:cNvPr id="438" name="Freihand 437">
                  <a:extLst>
                    <a:ext uri="{FF2B5EF4-FFF2-40B4-BE49-F238E27FC236}">
                      <a16:creationId xmlns:a16="http://schemas.microsoft.com/office/drawing/2014/main" id="{8CBC6DB1-DC10-4138-926D-732706786206}"/>
                    </a:ext>
                  </a:extLst>
                </p:cNvPr>
                <p:cNvPicPr/>
                <p:nvPr/>
              </p:nvPicPr>
              <p:blipFill>
                <a:blip r:embed="rId718"/>
                <a:stretch>
                  <a:fillRect/>
                </a:stretch>
              </p:blipFill>
              <p:spPr>
                <a:xfrm>
                  <a:off x="9270387" y="2265187"/>
                  <a:ext cx="69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39" name="Freihand 438">
                  <a:extLst>
                    <a:ext uri="{FF2B5EF4-FFF2-40B4-BE49-F238E27FC236}">
                      <a16:creationId xmlns:a16="http://schemas.microsoft.com/office/drawing/2014/main" id="{B45D3E90-C955-4E1A-AB6E-F4D83CF1227B}"/>
                    </a:ext>
                  </a:extLst>
                </p14:cNvPr>
                <p14:cNvContentPartPr/>
                <p14:nvPr/>
              </p14:nvContentPartPr>
              <p14:xfrm>
                <a:off x="9316467" y="2348707"/>
                <a:ext cx="96480" cy="87120"/>
              </p14:xfrm>
            </p:contentPart>
          </mc:Choice>
          <mc:Fallback>
            <p:pic>
              <p:nvPicPr>
                <p:cNvPr id="439" name="Freihand 438">
                  <a:extLst>
                    <a:ext uri="{FF2B5EF4-FFF2-40B4-BE49-F238E27FC236}">
                      <a16:creationId xmlns:a16="http://schemas.microsoft.com/office/drawing/2014/main" id="{B45D3E90-C955-4E1A-AB6E-F4D83CF1227B}"/>
                    </a:ext>
                  </a:extLst>
                </p:cNvPr>
                <p:cNvPicPr/>
                <p:nvPr/>
              </p:nvPicPr>
              <p:blipFill>
                <a:blip r:embed="rId720"/>
                <a:stretch>
                  <a:fillRect/>
                </a:stretch>
              </p:blipFill>
              <p:spPr>
                <a:xfrm>
                  <a:off x="9312147" y="2344387"/>
                  <a:ext cx="105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0" name="Freihand 439">
                  <a:extLst>
                    <a:ext uri="{FF2B5EF4-FFF2-40B4-BE49-F238E27FC236}">
                      <a16:creationId xmlns:a16="http://schemas.microsoft.com/office/drawing/2014/main" id="{B715BE30-2137-4BB7-836A-9AABA3AE6C00}"/>
                    </a:ext>
                  </a:extLst>
                </p14:cNvPr>
                <p14:cNvContentPartPr/>
                <p14:nvPr/>
              </p14:nvContentPartPr>
              <p14:xfrm>
                <a:off x="9378387" y="2416747"/>
                <a:ext cx="132480" cy="177480"/>
              </p14:xfrm>
            </p:contentPart>
          </mc:Choice>
          <mc:Fallback>
            <p:pic>
              <p:nvPicPr>
                <p:cNvPr id="440" name="Freihand 439">
                  <a:extLst>
                    <a:ext uri="{FF2B5EF4-FFF2-40B4-BE49-F238E27FC236}">
                      <a16:creationId xmlns:a16="http://schemas.microsoft.com/office/drawing/2014/main" id="{B715BE30-2137-4BB7-836A-9AABA3AE6C00}"/>
                    </a:ext>
                  </a:extLst>
                </p:cNvPr>
                <p:cNvPicPr/>
                <p:nvPr/>
              </p:nvPicPr>
              <p:blipFill>
                <a:blip r:embed="rId722"/>
                <a:stretch>
                  <a:fillRect/>
                </a:stretch>
              </p:blipFill>
              <p:spPr>
                <a:xfrm>
                  <a:off x="9374067" y="2412427"/>
                  <a:ext cx="141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1" name="Freihand 440">
                  <a:extLst>
                    <a:ext uri="{FF2B5EF4-FFF2-40B4-BE49-F238E27FC236}">
                      <a16:creationId xmlns:a16="http://schemas.microsoft.com/office/drawing/2014/main" id="{D068DE5E-A5F9-4EAF-82E7-1260839DD73F}"/>
                    </a:ext>
                  </a:extLst>
                </p14:cNvPr>
                <p14:cNvContentPartPr/>
                <p14:nvPr/>
              </p14:nvContentPartPr>
              <p14:xfrm>
                <a:off x="9485307" y="2582347"/>
                <a:ext cx="88920" cy="94680"/>
              </p14:xfrm>
            </p:contentPart>
          </mc:Choice>
          <mc:Fallback>
            <p:pic>
              <p:nvPicPr>
                <p:cNvPr id="441" name="Freihand 440">
                  <a:extLst>
                    <a:ext uri="{FF2B5EF4-FFF2-40B4-BE49-F238E27FC236}">
                      <a16:creationId xmlns:a16="http://schemas.microsoft.com/office/drawing/2014/main" id="{D068DE5E-A5F9-4EAF-82E7-1260839DD73F}"/>
                    </a:ext>
                  </a:extLst>
                </p:cNvPr>
                <p:cNvPicPr/>
                <p:nvPr/>
              </p:nvPicPr>
              <p:blipFill>
                <a:blip r:embed="rId724"/>
                <a:stretch>
                  <a:fillRect/>
                </a:stretch>
              </p:blipFill>
              <p:spPr>
                <a:xfrm>
                  <a:off x="9480987" y="2578027"/>
                  <a:ext cx="97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42" name="Freihand 441">
                  <a:extLst>
                    <a:ext uri="{FF2B5EF4-FFF2-40B4-BE49-F238E27FC236}">
                      <a16:creationId xmlns:a16="http://schemas.microsoft.com/office/drawing/2014/main" id="{C4FDCE12-3D26-4799-BE57-4FD8457982FF}"/>
                    </a:ext>
                  </a:extLst>
                </p14:cNvPr>
                <p14:cNvContentPartPr/>
                <p14:nvPr/>
              </p14:nvContentPartPr>
              <p14:xfrm>
                <a:off x="9555507" y="2669827"/>
                <a:ext cx="139680" cy="159480"/>
              </p14:xfrm>
            </p:contentPart>
          </mc:Choice>
          <mc:Fallback>
            <p:pic>
              <p:nvPicPr>
                <p:cNvPr id="442" name="Freihand 441">
                  <a:extLst>
                    <a:ext uri="{FF2B5EF4-FFF2-40B4-BE49-F238E27FC236}">
                      <a16:creationId xmlns:a16="http://schemas.microsoft.com/office/drawing/2014/main" id="{C4FDCE12-3D26-4799-BE57-4FD8457982FF}"/>
                    </a:ext>
                  </a:extLst>
                </p:cNvPr>
                <p:cNvPicPr/>
                <p:nvPr/>
              </p:nvPicPr>
              <p:blipFill>
                <a:blip r:embed="rId726"/>
                <a:stretch>
                  <a:fillRect/>
                </a:stretch>
              </p:blipFill>
              <p:spPr>
                <a:xfrm>
                  <a:off x="9551187" y="2665507"/>
                  <a:ext cx="148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43" name="Freihand 442">
                  <a:extLst>
                    <a:ext uri="{FF2B5EF4-FFF2-40B4-BE49-F238E27FC236}">
                      <a16:creationId xmlns:a16="http://schemas.microsoft.com/office/drawing/2014/main" id="{D0FD80B7-5983-4ADC-9D9E-AF72845EF91E}"/>
                    </a:ext>
                  </a:extLst>
                </p14:cNvPr>
                <p14:cNvContentPartPr/>
                <p14:nvPr/>
              </p14:nvContentPartPr>
              <p14:xfrm>
                <a:off x="9683667" y="2835427"/>
                <a:ext cx="49680" cy="60840"/>
              </p14:xfrm>
            </p:contentPart>
          </mc:Choice>
          <mc:Fallback>
            <p:pic>
              <p:nvPicPr>
                <p:cNvPr id="443" name="Freihand 442">
                  <a:extLst>
                    <a:ext uri="{FF2B5EF4-FFF2-40B4-BE49-F238E27FC236}">
                      <a16:creationId xmlns:a16="http://schemas.microsoft.com/office/drawing/2014/main" id="{D0FD80B7-5983-4ADC-9D9E-AF72845EF91E}"/>
                    </a:ext>
                  </a:extLst>
                </p:cNvPr>
                <p:cNvPicPr/>
                <p:nvPr/>
              </p:nvPicPr>
              <p:blipFill>
                <a:blip r:embed="rId728"/>
                <a:stretch>
                  <a:fillRect/>
                </a:stretch>
              </p:blipFill>
              <p:spPr>
                <a:xfrm>
                  <a:off x="9679347" y="2831107"/>
                  <a:ext cx="58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44" name="Freihand 443">
                  <a:extLst>
                    <a:ext uri="{FF2B5EF4-FFF2-40B4-BE49-F238E27FC236}">
                      <a16:creationId xmlns:a16="http://schemas.microsoft.com/office/drawing/2014/main" id="{501F1A61-663B-4E32-8612-98677A380140}"/>
                    </a:ext>
                  </a:extLst>
                </p14:cNvPr>
                <p14:cNvContentPartPr/>
                <p14:nvPr/>
              </p14:nvContentPartPr>
              <p14:xfrm>
                <a:off x="9757107" y="2877907"/>
                <a:ext cx="91800" cy="93960"/>
              </p14:xfrm>
            </p:contentPart>
          </mc:Choice>
          <mc:Fallback>
            <p:pic>
              <p:nvPicPr>
                <p:cNvPr id="444" name="Freihand 443">
                  <a:extLst>
                    <a:ext uri="{FF2B5EF4-FFF2-40B4-BE49-F238E27FC236}">
                      <a16:creationId xmlns:a16="http://schemas.microsoft.com/office/drawing/2014/main" id="{501F1A61-663B-4E32-8612-98677A380140}"/>
                    </a:ext>
                  </a:extLst>
                </p:cNvPr>
                <p:cNvPicPr/>
                <p:nvPr/>
              </p:nvPicPr>
              <p:blipFill>
                <a:blip r:embed="rId730"/>
                <a:stretch>
                  <a:fillRect/>
                </a:stretch>
              </p:blipFill>
              <p:spPr>
                <a:xfrm>
                  <a:off x="9752787" y="2873587"/>
                  <a:ext cx="100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4" name="Freihand 453">
                  <a:extLst>
                    <a:ext uri="{FF2B5EF4-FFF2-40B4-BE49-F238E27FC236}">
                      <a16:creationId xmlns:a16="http://schemas.microsoft.com/office/drawing/2014/main" id="{B4CE4466-F129-493B-9267-874583934737}"/>
                    </a:ext>
                  </a:extLst>
                </p14:cNvPr>
                <p14:cNvContentPartPr/>
                <p14:nvPr/>
              </p14:nvContentPartPr>
              <p14:xfrm>
                <a:off x="9223947" y="1680187"/>
                <a:ext cx="405000" cy="737640"/>
              </p14:xfrm>
            </p:contentPart>
          </mc:Choice>
          <mc:Fallback>
            <p:pic>
              <p:nvPicPr>
                <p:cNvPr id="454" name="Freihand 453">
                  <a:extLst>
                    <a:ext uri="{FF2B5EF4-FFF2-40B4-BE49-F238E27FC236}">
                      <a16:creationId xmlns:a16="http://schemas.microsoft.com/office/drawing/2014/main" id="{B4CE4466-F129-493B-9267-874583934737}"/>
                    </a:ext>
                  </a:extLst>
                </p:cNvPr>
                <p:cNvPicPr/>
                <p:nvPr/>
              </p:nvPicPr>
              <p:blipFill>
                <a:blip r:embed="rId732"/>
                <a:stretch>
                  <a:fillRect/>
                </a:stretch>
              </p:blipFill>
              <p:spPr>
                <a:xfrm>
                  <a:off x="9219627" y="1675867"/>
                  <a:ext cx="41364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5" name="Freihand 454">
                  <a:extLst>
                    <a:ext uri="{FF2B5EF4-FFF2-40B4-BE49-F238E27FC236}">
                      <a16:creationId xmlns:a16="http://schemas.microsoft.com/office/drawing/2014/main" id="{E8926C0D-7833-4656-AC97-75A3FFCAA4BB}"/>
                    </a:ext>
                  </a:extLst>
                </p14:cNvPr>
                <p14:cNvContentPartPr/>
                <p14:nvPr/>
              </p14:nvContentPartPr>
              <p14:xfrm>
                <a:off x="9813627" y="2663347"/>
                <a:ext cx="302400" cy="369000"/>
              </p14:xfrm>
            </p:contentPart>
          </mc:Choice>
          <mc:Fallback>
            <p:pic>
              <p:nvPicPr>
                <p:cNvPr id="455" name="Freihand 454">
                  <a:extLst>
                    <a:ext uri="{FF2B5EF4-FFF2-40B4-BE49-F238E27FC236}">
                      <a16:creationId xmlns:a16="http://schemas.microsoft.com/office/drawing/2014/main" id="{E8926C0D-7833-4656-AC97-75A3FFCAA4BB}"/>
                    </a:ext>
                  </a:extLst>
                </p:cNvPr>
                <p:cNvPicPr/>
                <p:nvPr/>
              </p:nvPicPr>
              <p:blipFill>
                <a:blip r:embed="rId734"/>
                <a:stretch>
                  <a:fillRect/>
                </a:stretch>
              </p:blipFill>
              <p:spPr>
                <a:xfrm>
                  <a:off x="9809307" y="2659027"/>
                  <a:ext cx="3110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7" name="Freihand 456">
                  <a:extLst>
                    <a:ext uri="{FF2B5EF4-FFF2-40B4-BE49-F238E27FC236}">
                      <a16:creationId xmlns:a16="http://schemas.microsoft.com/office/drawing/2014/main" id="{EADD8EEC-3784-4AC3-B07A-C90591DC7A31}"/>
                    </a:ext>
                  </a:extLst>
                </p14:cNvPr>
                <p14:cNvContentPartPr/>
                <p14:nvPr/>
              </p14:nvContentPartPr>
              <p14:xfrm>
                <a:off x="9897147" y="2965747"/>
                <a:ext cx="3600" cy="50400"/>
              </p14:xfrm>
            </p:contentPart>
          </mc:Choice>
          <mc:Fallback>
            <p:pic>
              <p:nvPicPr>
                <p:cNvPr id="457" name="Freihand 456">
                  <a:extLst>
                    <a:ext uri="{FF2B5EF4-FFF2-40B4-BE49-F238E27FC236}">
                      <a16:creationId xmlns:a16="http://schemas.microsoft.com/office/drawing/2014/main" id="{EADD8EEC-3784-4AC3-B07A-C90591DC7A31}"/>
                    </a:ext>
                  </a:extLst>
                </p:cNvPr>
                <p:cNvPicPr/>
                <p:nvPr/>
              </p:nvPicPr>
              <p:blipFill>
                <a:blip r:embed="rId736"/>
                <a:stretch>
                  <a:fillRect/>
                </a:stretch>
              </p:blipFill>
              <p:spPr>
                <a:xfrm>
                  <a:off x="9892827" y="2961427"/>
                  <a:ext cx="12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8" name="Freihand 457">
                  <a:extLst>
                    <a:ext uri="{FF2B5EF4-FFF2-40B4-BE49-F238E27FC236}">
                      <a16:creationId xmlns:a16="http://schemas.microsoft.com/office/drawing/2014/main" id="{52F446FE-C979-4660-8E24-EBAB7FA40F52}"/>
                    </a:ext>
                  </a:extLst>
                </p14:cNvPr>
                <p14:cNvContentPartPr/>
                <p14:nvPr/>
              </p14:nvContentPartPr>
              <p14:xfrm>
                <a:off x="9895707" y="3079507"/>
                <a:ext cx="15840" cy="525600"/>
              </p14:xfrm>
            </p:contentPart>
          </mc:Choice>
          <mc:Fallback>
            <p:pic>
              <p:nvPicPr>
                <p:cNvPr id="458" name="Freihand 457">
                  <a:extLst>
                    <a:ext uri="{FF2B5EF4-FFF2-40B4-BE49-F238E27FC236}">
                      <a16:creationId xmlns:a16="http://schemas.microsoft.com/office/drawing/2014/main" id="{52F446FE-C979-4660-8E24-EBAB7FA40F52}"/>
                    </a:ext>
                  </a:extLst>
                </p:cNvPr>
                <p:cNvPicPr/>
                <p:nvPr/>
              </p:nvPicPr>
              <p:blipFill>
                <a:blip r:embed="rId738"/>
                <a:stretch>
                  <a:fillRect/>
                </a:stretch>
              </p:blipFill>
              <p:spPr>
                <a:xfrm>
                  <a:off x="9891387" y="3075187"/>
                  <a:ext cx="2448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0" name="Freihand 459">
                  <a:extLst>
                    <a:ext uri="{FF2B5EF4-FFF2-40B4-BE49-F238E27FC236}">
                      <a16:creationId xmlns:a16="http://schemas.microsoft.com/office/drawing/2014/main" id="{3CE5F840-57F8-4A93-B86F-057FCF6D17BE}"/>
                    </a:ext>
                  </a:extLst>
                </p14:cNvPr>
                <p14:cNvContentPartPr/>
                <p14:nvPr/>
              </p14:nvContentPartPr>
              <p14:xfrm>
                <a:off x="9721827" y="3574147"/>
                <a:ext cx="124920" cy="19800"/>
              </p14:xfrm>
            </p:contentPart>
          </mc:Choice>
          <mc:Fallback>
            <p:pic>
              <p:nvPicPr>
                <p:cNvPr id="460" name="Freihand 459">
                  <a:extLst>
                    <a:ext uri="{FF2B5EF4-FFF2-40B4-BE49-F238E27FC236}">
                      <a16:creationId xmlns:a16="http://schemas.microsoft.com/office/drawing/2014/main" id="{3CE5F840-57F8-4A93-B86F-057FCF6D17BE}"/>
                    </a:ext>
                  </a:extLst>
                </p:cNvPr>
                <p:cNvPicPr/>
                <p:nvPr/>
              </p:nvPicPr>
              <p:blipFill>
                <a:blip r:embed="rId740"/>
                <a:stretch>
                  <a:fillRect/>
                </a:stretch>
              </p:blipFill>
              <p:spPr>
                <a:xfrm>
                  <a:off x="9717507" y="3569827"/>
                  <a:ext cx="133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1" name="Freihand 460">
                  <a:extLst>
                    <a:ext uri="{FF2B5EF4-FFF2-40B4-BE49-F238E27FC236}">
                      <a16:creationId xmlns:a16="http://schemas.microsoft.com/office/drawing/2014/main" id="{D60B4AAA-E8B2-452C-9AD3-D2BF629192C2}"/>
                    </a:ext>
                  </a:extLst>
                </p14:cNvPr>
                <p14:cNvContentPartPr/>
                <p14:nvPr/>
              </p14:nvContentPartPr>
              <p14:xfrm>
                <a:off x="9778707" y="3528787"/>
                <a:ext cx="102600" cy="93600"/>
              </p14:xfrm>
            </p:contentPart>
          </mc:Choice>
          <mc:Fallback>
            <p:pic>
              <p:nvPicPr>
                <p:cNvPr id="461" name="Freihand 460">
                  <a:extLst>
                    <a:ext uri="{FF2B5EF4-FFF2-40B4-BE49-F238E27FC236}">
                      <a16:creationId xmlns:a16="http://schemas.microsoft.com/office/drawing/2014/main" id="{D60B4AAA-E8B2-452C-9AD3-D2BF629192C2}"/>
                    </a:ext>
                  </a:extLst>
                </p:cNvPr>
                <p:cNvPicPr/>
                <p:nvPr/>
              </p:nvPicPr>
              <p:blipFill>
                <a:blip r:embed="rId742"/>
                <a:stretch>
                  <a:fillRect/>
                </a:stretch>
              </p:blipFill>
              <p:spPr>
                <a:xfrm>
                  <a:off x="9774387" y="3524467"/>
                  <a:ext cx="11124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3">
            <p14:nvContentPartPr>
              <p14:cNvPr id="463" name="Freihand 462">
                <a:extLst>
                  <a:ext uri="{FF2B5EF4-FFF2-40B4-BE49-F238E27FC236}">
                    <a16:creationId xmlns:a16="http://schemas.microsoft.com/office/drawing/2014/main" id="{421F9B52-2C7B-4862-BB4D-1AEF746D2397}"/>
                  </a:ext>
                </a:extLst>
              </p14:cNvPr>
              <p14:cNvContentPartPr/>
              <p14:nvPr/>
            </p14:nvContentPartPr>
            <p14:xfrm>
              <a:off x="9062307" y="1988707"/>
              <a:ext cx="25200" cy="145080"/>
            </p14:xfrm>
          </p:contentPart>
        </mc:Choice>
        <mc:Fallback>
          <p:pic>
            <p:nvPicPr>
              <p:cNvPr id="463" name="Freihand 462">
                <a:extLst>
                  <a:ext uri="{FF2B5EF4-FFF2-40B4-BE49-F238E27FC236}">
                    <a16:creationId xmlns:a16="http://schemas.microsoft.com/office/drawing/2014/main" id="{421F9B52-2C7B-4862-BB4D-1AEF746D2397}"/>
                  </a:ext>
                </a:extLst>
              </p:cNvPr>
              <p:cNvPicPr/>
              <p:nvPr/>
            </p:nvPicPr>
            <p:blipFill>
              <a:blip r:embed="rId744"/>
              <a:stretch>
                <a:fillRect/>
              </a:stretch>
            </p:blipFill>
            <p:spPr>
              <a:xfrm>
                <a:off x="9057987" y="1984387"/>
                <a:ext cx="33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4" name="Freihand 463">
                <a:extLst>
                  <a:ext uri="{FF2B5EF4-FFF2-40B4-BE49-F238E27FC236}">
                    <a16:creationId xmlns:a16="http://schemas.microsoft.com/office/drawing/2014/main" id="{C8675A1D-52F4-4E48-8577-47275958873D}"/>
                  </a:ext>
                </a:extLst>
              </p14:cNvPr>
              <p14:cNvContentPartPr/>
              <p14:nvPr/>
            </p14:nvContentPartPr>
            <p14:xfrm>
              <a:off x="9088227" y="2382187"/>
              <a:ext cx="25560" cy="797760"/>
            </p14:xfrm>
          </p:contentPart>
        </mc:Choice>
        <mc:Fallback>
          <p:pic>
            <p:nvPicPr>
              <p:cNvPr id="464" name="Freihand 463">
                <a:extLst>
                  <a:ext uri="{FF2B5EF4-FFF2-40B4-BE49-F238E27FC236}">
                    <a16:creationId xmlns:a16="http://schemas.microsoft.com/office/drawing/2014/main" id="{C8675A1D-52F4-4E48-8577-47275958873D}"/>
                  </a:ext>
                </a:extLst>
              </p:cNvPr>
              <p:cNvPicPr/>
              <p:nvPr/>
            </p:nvPicPr>
            <p:blipFill>
              <a:blip r:embed="rId746"/>
              <a:stretch>
                <a:fillRect/>
              </a:stretch>
            </p:blipFill>
            <p:spPr>
              <a:xfrm>
                <a:off x="9083907" y="2377867"/>
                <a:ext cx="34200" cy="806400"/>
              </a:xfrm>
              <a:prstGeom prst="rect">
                <a:avLst/>
              </a:prstGeom>
            </p:spPr>
          </p:pic>
        </mc:Fallback>
      </mc:AlternateContent>
      <p:grpSp>
        <p:nvGrpSpPr>
          <p:cNvPr id="468" name="Gruppieren 467">
            <a:extLst>
              <a:ext uri="{FF2B5EF4-FFF2-40B4-BE49-F238E27FC236}">
                <a16:creationId xmlns:a16="http://schemas.microsoft.com/office/drawing/2014/main" id="{1C402E0C-48E5-45BE-A674-FE548C4991A4}"/>
              </a:ext>
            </a:extLst>
          </p:cNvPr>
          <p:cNvGrpSpPr/>
          <p:nvPr/>
        </p:nvGrpSpPr>
        <p:grpSpPr>
          <a:xfrm>
            <a:off x="9117747" y="3357787"/>
            <a:ext cx="361440" cy="348840"/>
            <a:chOff x="9117747" y="3357787"/>
            <a:chExt cx="361440" cy="348840"/>
          </a:xfrm>
        </p:grpSpPr>
        <mc:AlternateContent xmlns:mc="http://schemas.openxmlformats.org/markup-compatibility/2006">
          <mc:Choice xmlns:p14="http://schemas.microsoft.com/office/powerpoint/2010/main" Requires="p14">
            <p:contentPart p14:bwMode="auto" r:id="rId747">
              <p14:nvContentPartPr>
                <p14:cNvPr id="465" name="Freihand 464">
                  <a:extLst>
                    <a:ext uri="{FF2B5EF4-FFF2-40B4-BE49-F238E27FC236}">
                      <a16:creationId xmlns:a16="http://schemas.microsoft.com/office/drawing/2014/main" id="{528952B9-1608-4E2F-B938-591C98EE2C61}"/>
                    </a:ext>
                  </a:extLst>
                </p14:cNvPr>
                <p14:cNvContentPartPr/>
                <p14:nvPr/>
              </p14:nvContentPartPr>
              <p14:xfrm>
                <a:off x="9117747" y="3357787"/>
                <a:ext cx="22680" cy="348840"/>
              </p14:xfrm>
            </p:contentPart>
          </mc:Choice>
          <mc:Fallback>
            <p:pic>
              <p:nvPicPr>
                <p:cNvPr id="465" name="Freihand 464">
                  <a:extLst>
                    <a:ext uri="{FF2B5EF4-FFF2-40B4-BE49-F238E27FC236}">
                      <a16:creationId xmlns:a16="http://schemas.microsoft.com/office/drawing/2014/main" id="{528952B9-1608-4E2F-B938-591C98EE2C61}"/>
                    </a:ext>
                  </a:extLst>
                </p:cNvPr>
                <p:cNvPicPr/>
                <p:nvPr/>
              </p:nvPicPr>
              <p:blipFill>
                <a:blip r:embed="rId748"/>
                <a:stretch>
                  <a:fillRect/>
                </a:stretch>
              </p:blipFill>
              <p:spPr>
                <a:xfrm>
                  <a:off x="9113427" y="3353467"/>
                  <a:ext cx="313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6" name="Freihand 465">
                  <a:extLst>
                    <a:ext uri="{FF2B5EF4-FFF2-40B4-BE49-F238E27FC236}">
                      <a16:creationId xmlns:a16="http://schemas.microsoft.com/office/drawing/2014/main" id="{D489DDBF-1447-4978-BB05-9336F9E6AA7F}"/>
                    </a:ext>
                  </a:extLst>
                </p14:cNvPr>
                <p14:cNvContentPartPr/>
                <p14:nvPr/>
              </p14:nvContentPartPr>
              <p14:xfrm>
                <a:off x="9266067" y="3562627"/>
                <a:ext cx="213120" cy="18360"/>
              </p14:xfrm>
            </p:contentPart>
          </mc:Choice>
          <mc:Fallback>
            <p:pic>
              <p:nvPicPr>
                <p:cNvPr id="466" name="Freihand 465">
                  <a:extLst>
                    <a:ext uri="{FF2B5EF4-FFF2-40B4-BE49-F238E27FC236}">
                      <a16:creationId xmlns:a16="http://schemas.microsoft.com/office/drawing/2014/main" id="{D489DDBF-1447-4978-BB05-9336F9E6AA7F}"/>
                    </a:ext>
                  </a:extLst>
                </p:cNvPr>
                <p:cNvPicPr/>
                <p:nvPr/>
              </p:nvPicPr>
              <p:blipFill>
                <a:blip r:embed="rId750"/>
                <a:stretch>
                  <a:fillRect/>
                </a:stretch>
              </p:blipFill>
              <p:spPr>
                <a:xfrm>
                  <a:off x="9261747" y="3558307"/>
                  <a:ext cx="221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7" name="Freihand 466">
                  <a:extLst>
                    <a:ext uri="{FF2B5EF4-FFF2-40B4-BE49-F238E27FC236}">
                      <a16:creationId xmlns:a16="http://schemas.microsoft.com/office/drawing/2014/main" id="{62D65B0D-E00F-42BD-9426-5AEC8E8C7A7B}"/>
                    </a:ext>
                  </a:extLst>
                </p14:cNvPr>
                <p14:cNvContentPartPr/>
                <p14:nvPr/>
              </p14:nvContentPartPr>
              <p14:xfrm>
                <a:off x="9180387" y="3507907"/>
                <a:ext cx="165240" cy="102600"/>
              </p14:xfrm>
            </p:contentPart>
          </mc:Choice>
          <mc:Fallback>
            <p:pic>
              <p:nvPicPr>
                <p:cNvPr id="467" name="Freihand 466">
                  <a:extLst>
                    <a:ext uri="{FF2B5EF4-FFF2-40B4-BE49-F238E27FC236}">
                      <a16:creationId xmlns:a16="http://schemas.microsoft.com/office/drawing/2014/main" id="{62D65B0D-E00F-42BD-9426-5AEC8E8C7A7B}"/>
                    </a:ext>
                  </a:extLst>
                </p:cNvPr>
                <p:cNvPicPr/>
                <p:nvPr/>
              </p:nvPicPr>
              <p:blipFill>
                <a:blip r:embed="rId752"/>
                <a:stretch>
                  <a:fillRect/>
                </a:stretch>
              </p:blipFill>
              <p:spPr>
                <a:xfrm>
                  <a:off x="9176067" y="3503587"/>
                  <a:ext cx="173880" cy="11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3">
            <p14:nvContentPartPr>
              <p14:cNvPr id="335" name="Freihand 334">
                <a:extLst>
                  <a:ext uri="{FF2B5EF4-FFF2-40B4-BE49-F238E27FC236}">
                    <a16:creationId xmlns:a16="http://schemas.microsoft.com/office/drawing/2014/main" id="{3E77C46B-6AC8-4184-9E6B-9ABCADEF338D}"/>
                  </a:ext>
                </a:extLst>
              </p14:cNvPr>
              <p14:cNvContentPartPr/>
              <p14:nvPr/>
            </p14:nvContentPartPr>
            <p14:xfrm>
              <a:off x="9694467" y="3736507"/>
              <a:ext cx="111960" cy="93240"/>
            </p14:xfrm>
          </p:contentPart>
        </mc:Choice>
        <mc:Fallback>
          <p:pic>
            <p:nvPicPr>
              <p:cNvPr id="335" name="Freihand 334">
                <a:extLst>
                  <a:ext uri="{FF2B5EF4-FFF2-40B4-BE49-F238E27FC236}">
                    <a16:creationId xmlns:a16="http://schemas.microsoft.com/office/drawing/2014/main" id="{3E77C46B-6AC8-4184-9E6B-9ABCADEF338D}"/>
                  </a:ext>
                </a:extLst>
              </p:cNvPr>
              <p:cNvPicPr/>
              <p:nvPr/>
            </p:nvPicPr>
            <p:blipFill>
              <a:blip r:embed="rId754"/>
              <a:stretch>
                <a:fillRect/>
              </a:stretch>
            </p:blipFill>
            <p:spPr>
              <a:xfrm>
                <a:off x="9690147" y="3732187"/>
                <a:ext cx="120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39" name="Freihand 338">
                <a:extLst>
                  <a:ext uri="{FF2B5EF4-FFF2-40B4-BE49-F238E27FC236}">
                    <a16:creationId xmlns:a16="http://schemas.microsoft.com/office/drawing/2014/main" id="{20208032-15A1-4334-90B6-8F5FD49FBB65}"/>
                  </a:ext>
                </a:extLst>
              </p14:cNvPr>
              <p14:cNvContentPartPr/>
              <p14:nvPr/>
            </p14:nvContentPartPr>
            <p14:xfrm>
              <a:off x="9592227" y="2882227"/>
              <a:ext cx="30240" cy="7920"/>
            </p14:xfrm>
          </p:contentPart>
        </mc:Choice>
        <mc:Fallback>
          <p:pic>
            <p:nvPicPr>
              <p:cNvPr id="339" name="Freihand 338">
                <a:extLst>
                  <a:ext uri="{FF2B5EF4-FFF2-40B4-BE49-F238E27FC236}">
                    <a16:creationId xmlns:a16="http://schemas.microsoft.com/office/drawing/2014/main" id="{20208032-15A1-4334-90B6-8F5FD49FBB65}"/>
                  </a:ext>
                </a:extLst>
              </p:cNvPr>
              <p:cNvPicPr/>
              <p:nvPr/>
            </p:nvPicPr>
            <p:blipFill>
              <a:blip r:embed="rId756"/>
              <a:stretch>
                <a:fillRect/>
              </a:stretch>
            </p:blipFill>
            <p:spPr>
              <a:xfrm>
                <a:off x="9587907" y="2877907"/>
                <a:ext cx="38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37" name="Freihand 336">
                <a:extLst>
                  <a:ext uri="{FF2B5EF4-FFF2-40B4-BE49-F238E27FC236}">
                    <a16:creationId xmlns:a16="http://schemas.microsoft.com/office/drawing/2014/main" id="{1A7AE4FE-D2A9-4132-AFAD-F6029B68A90C}"/>
                  </a:ext>
                </a:extLst>
              </p14:cNvPr>
              <p14:cNvContentPartPr/>
              <p14:nvPr/>
            </p14:nvContentPartPr>
            <p14:xfrm>
              <a:off x="8697267" y="2877907"/>
              <a:ext cx="145440" cy="16560"/>
            </p14:xfrm>
          </p:contentPart>
        </mc:Choice>
        <mc:Fallback>
          <p:pic>
            <p:nvPicPr>
              <p:cNvPr id="337" name="Freihand 336">
                <a:extLst>
                  <a:ext uri="{FF2B5EF4-FFF2-40B4-BE49-F238E27FC236}">
                    <a16:creationId xmlns:a16="http://schemas.microsoft.com/office/drawing/2014/main" id="{1A7AE4FE-D2A9-4132-AFAD-F6029B68A90C}"/>
                  </a:ext>
                </a:extLst>
              </p:cNvPr>
              <p:cNvPicPr/>
              <p:nvPr/>
            </p:nvPicPr>
            <p:blipFill>
              <a:blip r:embed="rId758"/>
              <a:stretch>
                <a:fillRect/>
              </a:stretch>
            </p:blipFill>
            <p:spPr>
              <a:xfrm>
                <a:off x="8692947" y="2873587"/>
                <a:ext cx="154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38" name="Freihand 337">
                <a:extLst>
                  <a:ext uri="{FF2B5EF4-FFF2-40B4-BE49-F238E27FC236}">
                    <a16:creationId xmlns:a16="http://schemas.microsoft.com/office/drawing/2014/main" id="{E3D076DF-4771-460B-AC55-AFD6D2E613C9}"/>
                  </a:ext>
                </a:extLst>
              </p14:cNvPr>
              <p14:cNvContentPartPr/>
              <p14:nvPr/>
            </p14:nvContentPartPr>
            <p14:xfrm>
              <a:off x="8955747" y="2869627"/>
              <a:ext cx="413640" cy="8640"/>
            </p14:xfrm>
          </p:contentPart>
        </mc:Choice>
        <mc:Fallback>
          <p:pic>
            <p:nvPicPr>
              <p:cNvPr id="338" name="Freihand 337">
                <a:extLst>
                  <a:ext uri="{FF2B5EF4-FFF2-40B4-BE49-F238E27FC236}">
                    <a16:creationId xmlns:a16="http://schemas.microsoft.com/office/drawing/2014/main" id="{E3D076DF-4771-460B-AC55-AFD6D2E613C9}"/>
                  </a:ext>
                </a:extLst>
              </p:cNvPr>
              <p:cNvPicPr/>
              <p:nvPr/>
            </p:nvPicPr>
            <p:blipFill>
              <a:blip r:embed="rId760"/>
              <a:stretch>
                <a:fillRect/>
              </a:stretch>
            </p:blipFill>
            <p:spPr>
              <a:xfrm>
                <a:off x="8951427" y="2865307"/>
                <a:ext cx="422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41" name="Freihand 340">
                <a:extLst>
                  <a:ext uri="{FF2B5EF4-FFF2-40B4-BE49-F238E27FC236}">
                    <a16:creationId xmlns:a16="http://schemas.microsoft.com/office/drawing/2014/main" id="{4FE7FCB0-55D7-4829-8394-79ABEB177DF2}"/>
                  </a:ext>
                </a:extLst>
              </p14:cNvPr>
              <p14:cNvContentPartPr/>
              <p14:nvPr/>
            </p14:nvContentPartPr>
            <p14:xfrm>
              <a:off x="8291547" y="2836147"/>
              <a:ext cx="116640" cy="116640"/>
            </p14:xfrm>
          </p:contentPart>
        </mc:Choice>
        <mc:Fallback>
          <p:pic>
            <p:nvPicPr>
              <p:cNvPr id="341" name="Freihand 340">
                <a:extLst>
                  <a:ext uri="{FF2B5EF4-FFF2-40B4-BE49-F238E27FC236}">
                    <a16:creationId xmlns:a16="http://schemas.microsoft.com/office/drawing/2014/main" id="{4FE7FCB0-55D7-4829-8394-79ABEB177DF2}"/>
                  </a:ext>
                </a:extLst>
              </p:cNvPr>
              <p:cNvPicPr/>
              <p:nvPr/>
            </p:nvPicPr>
            <p:blipFill>
              <a:blip r:embed="rId762"/>
              <a:stretch>
                <a:fillRect/>
              </a:stretch>
            </p:blipFill>
            <p:spPr>
              <a:xfrm>
                <a:off x="8287227" y="2831827"/>
                <a:ext cx="125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42" name="Freihand 341">
                <a:extLst>
                  <a:ext uri="{FF2B5EF4-FFF2-40B4-BE49-F238E27FC236}">
                    <a16:creationId xmlns:a16="http://schemas.microsoft.com/office/drawing/2014/main" id="{AE440EE4-952A-4107-B001-8DF406884DAD}"/>
                  </a:ext>
                </a:extLst>
              </p14:cNvPr>
              <p14:cNvContentPartPr/>
              <p14:nvPr/>
            </p14:nvContentPartPr>
            <p14:xfrm>
              <a:off x="8404587" y="2913187"/>
              <a:ext cx="101160" cy="90360"/>
            </p14:xfrm>
          </p:contentPart>
        </mc:Choice>
        <mc:Fallback>
          <p:pic>
            <p:nvPicPr>
              <p:cNvPr id="342" name="Freihand 341">
                <a:extLst>
                  <a:ext uri="{FF2B5EF4-FFF2-40B4-BE49-F238E27FC236}">
                    <a16:creationId xmlns:a16="http://schemas.microsoft.com/office/drawing/2014/main" id="{AE440EE4-952A-4107-B001-8DF406884DAD}"/>
                  </a:ext>
                </a:extLst>
              </p:cNvPr>
              <p:cNvPicPr/>
              <p:nvPr/>
            </p:nvPicPr>
            <p:blipFill>
              <a:blip r:embed="rId764"/>
              <a:stretch>
                <a:fillRect/>
              </a:stretch>
            </p:blipFill>
            <p:spPr>
              <a:xfrm>
                <a:off x="8400267" y="2908867"/>
                <a:ext cx="109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32" name="Freihand 331">
                <a:extLst>
                  <a:ext uri="{FF2B5EF4-FFF2-40B4-BE49-F238E27FC236}">
                    <a16:creationId xmlns:a16="http://schemas.microsoft.com/office/drawing/2014/main" id="{DF0FFF7F-5AD4-4502-95B4-F9AD6C2CE950}"/>
                  </a:ext>
                </a:extLst>
              </p14:cNvPr>
              <p14:cNvContentPartPr/>
              <p14:nvPr/>
            </p14:nvContentPartPr>
            <p14:xfrm>
              <a:off x="9567027" y="3826867"/>
              <a:ext cx="105120" cy="101520"/>
            </p14:xfrm>
          </p:contentPart>
        </mc:Choice>
        <mc:Fallback>
          <p:pic>
            <p:nvPicPr>
              <p:cNvPr id="332" name="Freihand 331">
                <a:extLst>
                  <a:ext uri="{FF2B5EF4-FFF2-40B4-BE49-F238E27FC236}">
                    <a16:creationId xmlns:a16="http://schemas.microsoft.com/office/drawing/2014/main" id="{DF0FFF7F-5AD4-4502-95B4-F9AD6C2CE950}"/>
                  </a:ext>
                </a:extLst>
              </p:cNvPr>
              <p:cNvPicPr/>
              <p:nvPr/>
            </p:nvPicPr>
            <p:blipFill>
              <a:blip r:embed="rId766"/>
              <a:stretch>
                <a:fillRect/>
              </a:stretch>
            </p:blipFill>
            <p:spPr>
              <a:xfrm>
                <a:off x="9562707" y="3822547"/>
                <a:ext cx="113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33" name="Freihand 332">
                <a:extLst>
                  <a:ext uri="{FF2B5EF4-FFF2-40B4-BE49-F238E27FC236}">
                    <a16:creationId xmlns:a16="http://schemas.microsoft.com/office/drawing/2014/main" id="{311C3DE0-3422-47F4-8920-03B4AF920364}"/>
                  </a:ext>
                </a:extLst>
              </p14:cNvPr>
              <p14:cNvContentPartPr/>
              <p14:nvPr/>
            </p14:nvContentPartPr>
            <p14:xfrm>
              <a:off x="9681867" y="3889867"/>
              <a:ext cx="65160" cy="81720"/>
            </p14:xfrm>
          </p:contentPart>
        </mc:Choice>
        <mc:Fallback>
          <p:pic>
            <p:nvPicPr>
              <p:cNvPr id="333" name="Freihand 332">
                <a:extLst>
                  <a:ext uri="{FF2B5EF4-FFF2-40B4-BE49-F238E27FC236}">
                    <a16:creationId xmlns:a16="http://schemas.microsoft.com/office/drawing/2014/main" id="{311C3DE0-3422-47F4-8920-03B4AF920364}"/>
                  </a:ext>
                </a:extLst>
              </p:cNvPr>
              <p:cNvPicPr/>
              <p:nvPr/>
            </p:nvPicPr>
            <p:blipFill>
              <a:blip r:embed="rId768"/>
              <a:stretch>
                <a:fillRect/>
              </a:stretch>
            </p:blipFill>
            <p:spPr>
              <a:xfrm>
                <a:off x="9677547" y="3885547"/>
                <a:ext cx="73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69" name="Freihand 468">
                <a:extLst>
                  <a:ext uri="{FF2B5EF4-FFF2-40B4-BE49-F238E27FC236}">
                    <a16:creationId xmlns:a16="http://schemas.microsoft.com/office/drawing/2014/main" id="{74F75378-06BC-409F-9F6E-7F4F5B6C7B74}"/>
                  </a:ext>
                </a:extLst>
              </p14:cNvPr>
              <p14:cNvContentPartPr/>
              <p14:nvPr/>
            </p14:nvContentPartPr>
            <p14:xfrm>
              <a:off x="9819387" y="3990667"/>
              <a:ext cx="139680" cy="17640"/>
            </p14:xfrm>
          </p:contentPart>
        </mc:Choice>
        <mc:Fallback>
          <p:pic>
            <p:nvPicPr>
              <p:cNvPr id="469" name="Freihand 468">
                <a:extLst>
                  <a:ext uri="{FF2B5EF4-FFF2-40B4-BE49-F238E27FC236}">
                    <a16:creationId xmlns:a16="http://schemas.microsoft.com/office/drawing/2014/main" id="{74F75378-06BC-409F-9F6E-7F4F5B6C7B74}"/>
                  </a:ext>
                </a:extLst>
              </p:cNvPr>
              <p:cNvPicPr/>
              <p:nvPr/>
            </p:nvPicPr>
            <p:blipFill>
              <a:blip r:embed="rId770"/>
              <a:stretch>
                <a:fillRect/>
              </a:stretch>
            </p:blipFill>
            <p:spPr>
              <a:xfrm>
                <a:off x="9815067" y="3986347"/>
                <a:ext cx="148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0" name="Freihand 469">
                <a:extLst>
                  <a:ext uri="{FF2B5EF4-FFF2-40B4-BE49-F238E27FC236}">
                    <a16:creationId xmlns:a16="http://schemas.microsoft.com/office/drawing/2014/main" id="{01AC48E4-1D09-493F-8978-9EFD5519728C}"/>
                  </a:ext>
                </a:extLst>
              </p14:cNvPr>
              <p14:cNvContentPartPr/>
              <p14:nvPr/>
            </p14:nvContentPartPr>
            <p14:xfrm>
              <a:off x="9806067" y="4024147"/>
              <a:ext cx="154800" cy="19800"/>
            </p14:xfrm>
          </p:contentPart>
        </mc:Choice>
        <mc:Fallback>
          <p:pic>
            <p:nvPicPr>
              <p:cNvPr id="470" name="Freihand 469">
                <a:extLst>
                  <a:ext uri="{FF2B5EF4-FFF2-40B4-BE49-F238E27FC236}">
                    <a16:creationId xmlns:a16="http://schemas.microsoft.com/office/drawing/2014/main" id="{01AC48E4-1D09-493F-8978-9EFD5519728C}"/>
                  </a:ext>
                </a:extLst>
              </p:cNvPr>
              <p:cNvPicPr/>
              <p:nvPr/>
            </p:nvPicPr>
            <p:blipFill>
              <a:blip r:embed="rId772"/>
              <a:stretch>
                <a:fillRect/>
              </a:stretch>
            </p:blipFill>
            <p:spPr>
              <a:xfrm>
                <a:off x="9801747" y="4019827"/>
                <a:ext cx="163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2" name="Freihand 471">
                <a:extLst>
                  <a:ext uri="{FF2B5EF4-FFF2-40B4-BE49-F238E27FC236}">
                    <a16:creationId xmlns:a16="http://schemas.microsoft.com/office/drawing/2014/main" id="{30E1BCBF-ABB5-4449-8CB0-7C16A3965D2A}"/>
                  </a:ext>
                </a:extLst>
              </p14:cNvPr>
              <p14:cNvContentPartPr/>
              <p14:nvPr/>
            </p14:nvContentPartPr>
            <p14:xfrm>
              <a:off x="10018467" y="3989947"/>
              <a:ext cx="112680" cy="118440"/>
            </p14:xfrm>
          </p:contentPart>
        </mc:Choice>
        <mc:Fallback>
          <p:pic>
            <p:nvPicPr>
              <p:cNvPr id="472" name="Freihand 471">
                <a:extLst>
                  <a:ext uri="{FF2B5EF4-FFF2-40B4-BE49-F238E27FC236}">
                    <a16:creationId xmlns:a16="http://schemas.microsoft.com/office/drawing/2014/main" id="{30E1BCBF-ABB5-4449-8CB0-7C16A3965D2A}"/>
                  </a:ext>
                </a:extLst>
              </p:cNvPr>
              <p:cNvPicPr/>
              <p:nvPr/>
            </p:nvPicPr>
            <p:blipFill>
              <a:blip r:embed="rId774"/>
              <a:stretch>
                <a:fillRect/>
              </a:stretch>
            </p:blipFill>
            <p:spPr>
              <a:xfrm>
                <a:off x="10014147" y="3985627"/>
                <a:ext cx="121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73" name="Freihand 472">
                <a:extLst>
                  <a:ext uri="{FF2B5EF4-FFF2-40B4-BE49-F238E27FC236}">
                    <a16:creationId xmlns:a16="http://schemas.microsoft.com/office/drawing/2014/main" id="{B101DA2D-99CD-4625-9DF0-944A268DB208}"/>
                  </a:ext>
                </a:extLst>
              </p14:cNvPr>
              <p14:cNvContentPartPr/>
              <p14:nvPr/>
            </p14:nvContentPartPr>
            <p14:xfrm>
              <a:off x="10168587" y="4050427"/>
              <a:ext cx="117360" cy="16920"/>
            </p14:xfrm>
          </p:contentPart>
        </mc:Choice>
        <mc:Fallback>
          <p:pic>
            <p:nvPicPr>
              <p:cNvPr id="473" name="Freihand 472">
                <a:extLst>
                  <a:ext uri="{FF2B5EF4-FFF2-40B4-BE49-F238E27FC236}">
                    <a16:creationId xmlns:a16="http://schemas.microsoft.com/office/drawing/2014/main" id="{B101DA2D-99CD-4625-9DF0-944A268DB208}"/>
                  </a:ext>
                </a:extLst>
              </p:cNvPr>
              <p:cNvPicPr/>
              <p:nvPr/>
            </p:nvPicPr>
            <p:blipFill>
              <a:blip r:embed="rId776"/>
              <a:stretch>
                <a:fillRect/>
              </a:stretch>
            </p:blipFill>
            <p:spPr>
              <a:xfrm>
                <a:off x="10164267" y="4046107"/>
                <a:ext cx="126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74" name="Freihand 473">
                <a:extLst>
                  <a:ext uri="{FF2B5EF4-FFF2-40B4-BE49-F238E27FC236}">
                    <a16:creationId xmlns:a16="http://schemas.microsoft.com/office/drawing/2014/main" id="{E71191D3-84B1-4C75-B567-B6BF4774719E}"/>
                  </a:ext>
                </a:extLst>
              </p14:cNvPr>
              <p14:cNvContentPartPr/>
              <p14:nvPr/>
            </p14:nvContentPartPr>
            <p14:xfrm>
              <a:off x="10330587" y="4017667"/>
              <a:ext cx="104040" cy="102240"/>
            </p14:xfrm>
          </p:contentPart>
        </mc:Choice>
        <mc:Fallback>
          <p:pic>
            <p:nvPicPr>
              <p:cNvPr id="474" name="Freihand 473">
                <a:extLst>
                  <a:ext uri="{FF2B5EF4-FFF2-40B4-BE49-F238E27FC236}">
                    <a16:creationId xmlns:a16="http://schemas.microsoft.com/office/drawing/2014/main" id="{E71191D3-84B1-4C75-B567-B6BF4774719E}"/>
                  </a:ext>
                </a:extLst>
              </p:cNvPr>
              <p:cNvPicPr/>
              <p:nvPr/>
            </p:nvPicPr>
            <p:blipFill>
              <a:blip r:embed="rId778"/>
              <a:stretch>
                <a:fillRect/>
              </a:stretch>
            </p:blipFill>
            <p:spPr>
              <a:xfrm>
                <a:off x="10326267" y="4013347"/>
                <a:ext cx="112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76" name="Freihand 475">
                <a:extLst>
                  <a:ext uri="{FF2B5EF4-FFF2-40B4-BE49-F238E27FC236}">
                    <a16:creationId xmlns:a16="http://schemas.microsoft.com/office/drawing/2014/main" id="{D251AB9F-7DCB-49FD-BD86-0FEE33247018}"/>
                  </a:ext>
                </a:extLst>
              </p14:cNvPr>
              <p14:cNvContentPartPr/>
              <p14:nvPr/>
            </p14:nvContentPartPr>
            <p14:xfrm>
              <a:off x="9788067" y="3509347"/>
              <a:ext cx="247680" cy="254520"/>
            </p14:xfrm>
          </p:contentPart>
        </mc:Choice>
        <mc:Fallback>
          <p:pic>
            <p:nvPicPr>
              <p:cNvPr id="476" name="Freihand 475">
                <a:extLst>
                  <a:ext uri="{FF2B5EF4-FFF2-40B4-BE49-F238E27FC236}">
                    <a16:creationId xmlns:a16="http://schemas.microsoft.com/office/drawing/2014/main" id="{D251AB9F-7DCB-49FD-BD86-0FEE33247018}"/>
                  </a:ext>
                </a:extLst>
              </p:cNvPr>
              <p:cNvPicPr/>
              <p:nvPr/>
            </p:nvPicPr>
            <p:blipFill>
              <a:blip r:embed="rId780"/>
              <a:stretch>
                <a:fillRect/>
              </a:stretch>
            </p:blipFill>
            <p:spPr>
              <a:xfrm>
                <a:off x="9783747" y="3505027"/>
                <a:ext cx="2563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78" name="Freihand 477">
                <a:extLst>
                  <a:ext uri="{FF2B5EF4-FFF2-40B4-BE49-F238E27FC236}">
                    <a16:creationId xmlns:a16="http://schemas.microsoft.com/office/drawing/2014/main" id="{AD3E1D6F-A5AA-4479-8C43-83ABCC99273F}"/>
                  </a:ext>
                </a:extLst>
              </p14:cNvPr>
              <p14:cNvContentPartPr/>
              <p14:nvPr/>
            </p14:nvContentPartPr>
            <p14:xfrm>
              <a:off x="9045027" y="3507547"/>
              <a:ext cx="218520" cy="284760"/>
            </p14:xfrm>
          </p:contentPart>
        </mc:Choice>
        <mc:Fallback>
          <p:pic>
            <p:nvPicPr>
              <p:cNvPr id="478" name="Freihand 477">
                <a:extLst>
                  <a:ext uri="{FF2B5EF4-FFF2-40B4-BE49-F238E27FC236}">
                    <a16:creationId xmlns:a16="http://schemas.microsoft.com/office/drawing/2014/main" id="{AD3E1D6F-A5AA-4479-8C43-83ABCC99273F}"/>
                  </a:ext>
                </a:extLst>
              </p:cNvPr>
              <p:cNvPicPr/>
              <p:nvPr/>
            </p:nvPicPr>
            <p:blipFill>
              <a:blip r:embed="rId782"/>
              <a:stretch>
                <a:fillRect/>
              </a:stretch>
            </p:blipFill>
            <p:spPr>
              <a:xfrm>
                <a:off x="9040707" y="3503227"/>
                <a:ext cx="227160" cy="293400"/>
              </a:xfrm>
              <a:prstGeom prst="rect">
                <a:avLst/>
              </a:prstGeom>
            </p:spPr>
          </p:pic>
        </mc:Fallback>
      </mc:AlternateContent>
      <p:grpSp>
        <p:nvGrpSpPr>
          <p:cNvPr id="487" name="Gruppieren 486">
            <a:extLst>
              <a:ext uri="{FF2B5EF4-FFF2-40B4-BE49-F238E27FC236}">
                <a16:creationId xmlns:a16="http://schemas.microsoft.com/office/drawing/2014/main" id="{88EB320A-3991-4738-B012-677029B44934}"/>
              </a:ext>
            </a:extLst>
          </p:cNvPr>
          <p:cNvGrpSpPr/>
          <p:nvPr/>
        </p:nvGrpSpPr>
        <p:grpSpPr>
          <a:xfrm>
            <a:off x="9943227" y="2603227"/>
            <a:ext cx="237240" cy="287640"/>
            <a:chOff x="9943227" y="2603227"/>
            <a:chExt cx="237240" cy="287640"/>
          </a:xfrm>
        </p:grpSpPr>
        <mc:AlternateContent xmlns:mc="http://schemas.openxmlformats.org/markup-compatibility/2006">
          <mc:Choice xmlns:p14="http://schemas.microsoft.com/office/powerpoint/2010/main" Requires="p14">
            <p:contentPart p14:bwMode="auto" r:id="rId783">
              <p14:nvContentPartPr>
                <p14:cNvPr id="479" name="Freihand 478">
                  <a:extLst>
                    <a:ext uri="{FF2B5EF4-FFF2-40B4-BE49-F238E27FC236}">
                      <a16:creationId xmlns:a16="http://schemas.microsoft.com/office/drawing/2014/main" id="{1090A8F0-F157-44DC-BEF2-3FF798C891E9}"/>
                    </a:ext>
                  </a:extLst>
                </p14:cNvPr>
                <p14:cNvContentPartPr/>
                <p14:nvPr/>
              </p14:nvContentPartPr>
              <p14:xfrm>
                <a:off x="9970587" y="2603227"/>
                <a:ext cx="209880" cy="263160"/>
              </p14:xfrm>
            </p:contentPart>
          </mc:Choice>
          <mc:Fallback>
            <p:pic>
              <p:nvPicPr>
                <p:cNvPr id="479" name="Freihand 478">
                  <a:extLst>
                    <a:ext uri="{FF2B5EF4-FFF2-40B4-BE49-F238E27FC236}">
                      <a16:creationId xmlns:a16="http://schemas.microsoft.com/office/drawing/2014/main" id="{1090A8F0-F157-44DC-BEF2-3FF798C891E9}"/>
                    </a:ext>
                  </a:extLst>
                </p:cNvPr>
                <p:cNvPicPr/>
                <p:nvPr/>
              </p:nvPicPr>
              <p:blipFill>
                <a:blip r:embed="rId784"/>
                <a:stretch>
                  <a:fillRect/>
                </a:stretch>
              </p:blipFill>
              <p:spPr>
                <a:xfrm>
                  <a:off x="9966267" y="2598907"/>
                  <a:ext cx="2185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80" name="Freihand 479">
                  <a:extLst>
                    <a:ext uri="{FF2B5EF4-FFF2-40B4-BE49-F238E27FC236}">
                      <a16:creationId xmlns:a16="http://schemas.microsoft.com/office/drawing/2014/main" id="{0C197C43-EC13-48DF-86AA-8C3D527FDA87}"/>
                    </a:ext>
                  </a:extLst>
                </p14:cNvPr>
                <p14:cNvContentPartPr/>
                <p14:nvPr/>
              </p14:nvContentPartPr>
              <p14:xfrm>
                <a:off x="9943227" y="2688187"/>
                <a:ext cx="137880" cy="202680"/>
              </p14:xfrm>
            </p:contentPart>
          </mc:Choice>
          <mc:Fallback>
            <p:pic>
              <p:nvPicPr>
                <p:cNvPr id="480" name="Freihand 479">
                  <a:extLst>
                    <a:ext uri="{FF2B5EF4-FFF2-40B4-BE49-F238E27FC236}">
                      <a16:creationId xmlns:a16="http://schemas.microsoft.com/office/drawing/2014/main" id="{0C197C43-EC13-48DF-86AA-8C3D527FDA87}"/>
                    </a:ext>
                  </a:extLst>
                </p:cNvPr>
                <p:cNvPicPr/>
                <p:nvPr/>
              </p:nvPicPr>
              <p:blipFill>
                <a:blip r:embed="rId786"/>
                <a:stretch>
                  <a:fillRect/>
                </a:stretch>
              </p:blipFill>
              <p:spPr>
                <a:xfrm>
                  <a:off x="9938907" y="2683867"/>
                  <a:ext cx="146520" cy="211320"/>
                </a:xfrm>
                <a:prstGeom prst="rect">
                  <a:avLst/>
                </a:prstGeom>
              </p:spPr>
            </p:pic>
          </mc:Fallback>
        </mc:AlternateContent>
      </p:grpSp>
      <p:grpSp>
        <p:nvGrpSpPr>
          <p:cNvPr id="494" name="Gruppieren 493">
            <a:extLst>
              <a:ext uri="{FF2B5EF4-FFF2-40B4-BE49-F238E27FC236}">
                <a16:creationId xmlns:a16="http://schemas.microsoft.com/office/drawing/2014/main" id="{0D468182-62F3-4DB9-94D7-F001A480D8E7}"/>
              </a:ext>
            </a:extLst>
          </p:cNvPr>
          <p:cNvGrpSpPr/>
          <p:nvPr/>
        </p:nvGrpSpPr>
        <p:grpSpPr>
          <a:xfrm>
            <a:off x="10224387" y="2021827"/>
            <a:ext cx="815400" cy="462240"/>
            <a:chOff x="10224387" y="2021827"/>
            <a:chExt cx="815400" cy="462240"/>
          </a:xfrm>
        </p:grpSpPr>
        <mc:AlternateContent xmlns:mc="http://schemas.openxmlformats.org/markup-compatibility/2006">
          <mc:Choice xmlns:p14="http://schemas.microsoft.com/office/powerpoint/2010/main" Requires="p14">
            <p:contentPart p14:bwMode="auto" r:id="rId787">
              <p14:nvContentPartPr>
                <p14:cNvPr id="481" name="Freihand 480">
                  <a:extLst>
                    <a:ext uri="{FF2B5EF4-FFF2-40B4-BE49-F238E27FC236}">
                      <a16:creationId xmlns:a16="http://schemas.microsoft.com/office/drawing/2014/main" id="{1345C129-04D0-4F46-8C9D-EA8AF0D051A9}"/>
                    </a:ext>
                  </a:extLst>
                </p14:cNvPr>
                <p14:cNvContentPartPr/>
                <p14:nvPr/>
              </p14:nvContentPartPr>
              <p14:xfrm>
                <a:off x="10224387" y="2335027"/>
                <a:ext cx="28800" cy="149040"/>
              </p14:xfrm>
            </p:contentPart>
          </mc:Choice>
          <mc:Fallback>
            <p:pic>
              <p:nvPicPr>
                <p:cNvPr id="481" name="Freihand 480">
                  <a:extLst>
                    <a:ext uri="{FF2B5EF4-FFF2-40B4-BE49-F238E27FC236}">
                      <a16:creationId xmlns:a16="http://schemas.microsoft.com/office/drawing/2014/main" id="{1345C129-04D0-4F46-8C9D-EA8AF0D051A9}"/>
                    </a:ext>
                  </a:extLst>
                </p:cNvPr>
                <p:cNvPicPr/>
                <p:nvPr/>
              </p:nvPicPr>
              <p:blipFill>
                <a:blip r:embed="rId788"/>
                <a:stretch>
                  <a:fillRect/>
                </a:stretch>
              </p:blipFill>
              <p:spPr>
                <a:xfrm>
                  <a:off x="10220067" y="2330707"/>
                  <a:ext cx="37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82" name="Freihand 481">
                  <a:extLst>
                    <a:ext uri="{FF2B5EF4-FFF2-40B4-BE49-F238E27FC236}">
                      <a16:creationId xmlns:a16="http://schemas.microsoft.com/office/drawing/2014/main" id="{7813CD57-A10C-4815-BA7A-6FFEB60F8CEC}"/>
                    </a:ext>
                  </a:extLst>
                </p14:cNvPr>
                <p14:cNvContentPartPr/>
                <p14:nvPr/>
              </p14:nvContentPartPr>
              <p14:xfrm>
                <a:off x="10226187" y="2284267"/>
                <a:ext cx="109440" cy="44280"/>
              </p14:xfrm>
            </p:contentPart>
          </mc:Choice>
          <mc:Fallback>
            <p:pic>
              <p:nvPicPr>
                <p:cNvPr id="482" name="Freihand 481">
                  <a:extLst>
                    <a:ext uri="{FF2B5EF4-FFF2-40B4-BE49-F238E27FC236}">
                      <a16:creationId xmlns:a16="http://schemas.microsoft.com/office/drawing/2014/main" id="{7813CD57-A10C-4815-BA7A-6FFEB60F8CEC}"/>
                    </a:ext>
                  </a:extLst>
                </p:cNvPr>
                <p:cNvPicPr/>
                <p:nvPr/>
              </p:nvPicPr>
              <p:blipFill>
                <a:blip r:embed="rId790"/>
                <a:stretch>
                  <a:fillRect/>
                </a:stretch>
              </p:blipFill>
              <p:spPr>
                <a:xfrm>
                  <a:off x="10221867" y="2279947"/>
                  <a:ext cx="118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83" name="Freihand 482">
                  <a:extLst>
                    <a:ext uri="{FF2B5EF4-FFF2-40B4-BE49-F238E27FC236}">
                      <a16:creationId xmlns:a16="http://schemas.microsoft.com/office/drawing/2014/main" id="{ED80D323-CE10-4A7A-ACC6-D3F341E3045D}"/>
                    </a:ext>
                  </a:extLst>
                </p14:cNvPr>
                <p14:cNvContentPartPr/>
                <p14:nvPr/>
              </p14:nvContentPartPr>
              <p14:xfrm>
                <a:off x="10236627" y="2345467"/>
                <a:ext cx="137160" cy="133920"/>
              </p14:xfrm>
            </p:contentPart>
          </mc:Choice>
          <mc:Fallback>
            <p:pic>
              <p:nvPicPr>
                <p:cNvPr id="483" name="Freihand 482">
                  <a:extLst>
                    <a:ext uri="{FF2B5EF4-FFF2-40B4-BE49-F238E27FC236}">
                      <a16:creationId xmlns:a16="http://schemas.microsoft.com/office/drawing/2014/main" id="{ED80D323-CE10-4A7A-ACC6-D3F341E3045D}"/>
                    </a:ext>
                  </a:extLst>
                </p:cNvPr>
                <p:cNvPicPr/>
                <p:nvPr/>
              </p:nvPicPr>
              <p:blipFill>
                <a:blip r:embed="rId792"/>
                <a:stretch>
                  <a:fillRect/>
                </a:stretch>
              </p:blipFill>
              <p:spPr>
                <a:xfrm>
                  <a:off x="10232307" y="2341147"/>
                  <a:ext cx="145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4" name="Freihand 483">
                  <a:extLst>
                    <a:ext uri="{FF2B5EF4-FFF2-40B4-BE49-F238E27FC236}">
                      <a16:creationId xmlns:a16="http://schemas.microsoft.com/office/drawing/2014/main" id="{4009C653-E084-4F53-8183-CF10FA231547}"/>
                    </a:ext>
                  </a:extLst>
                </p14:cNvPr>
                <p14:cNvContentPartPr/>
                <p14:nvPr/>
              </p14:nvContentPartPr>
              <p14:xfrm>
                <a:off x="10388547" y="2203267"/>
                <a:ext cx="134280" cy="215640"/>
              </p14:xfrm>
            </p:contentPart>
          </mc:Choice>
          <mc:Fallback>
            <p:pic>
              <p:nvPicPr>
                <p:cNvPr id="484" name="Freihand 483">
                  <a:extLst>
                    <a:ext uri="{FF2B5EF4-FFF2-40B4-BE49-F238E27FC236}">
                      <a16:creationId xmlns:a16="http://schemas.microsoft.com/office/drawing/2014/main" id="{4009C653-E084-4F53-8183-CF10FA231547}"/>
                    </a:ext>
                  </a:extLst>
                </p:cNvPr>
                <p:cNvPicPr/>
                <p:nvPr/>
              </p:nvPicPr>
              <p:blipFill>
                <a:blip r:embed="rId794"/>
                <a:stretch>
                  <a:fillRect/>
                </a:stretch>
              </p:blipFill>
              <p:spPr>
                <a:xfrm>
                  <a:off x="10384227" y="2198947"/>
                  <a:ext cx="142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5" name="Freihand 484">
                  <a:extLst>
                    <a:ext uri="{FF2B5EF4-FFF2-40B4-BE49-F238E27FC236}">
                      <a16:creationId xmlns:a16="http://schemas.microsoft.com/office/drawing/2014/main" id="{A9B97CB1-937E-4357-91F7-459304343F88}"/>
                    </a:ext>
                  </a:extLst>
                </p14:cNvPr>
                <p14:cNvContentPartPr/>
                <p14:nvPr/>
              </p14:nvContentPartPr>
              <p14:xfrm>
                <a:off x="10404387" y="2267707"/>
                <a:ext cx="146880" cy="135000"/>
              </p14:xfrm>
            </p:contentPart>
          </mc:Choice>
          <mc:Fallback>
            <p:pic>
              <p:nvPicPr>
                <p:cNvPr id="485" name="Freihand 484">
                  <a:extLst>
                    <a:ext uri="{FF2B5EF4-FFF2-40B4-BE49-F238E27FC236}">
                      <a16:creationId xmlns:a16="http://schemas.microsoft.com/office/drawing/2014/main" id="{A9B97CB1-937E-4357-91F7-459304343F88}"/>
                    </a:ext>
                  </a:extLst>
                </p:cNvPr>
                <p:cNvPicPr/>
                <p:nvPr/>
              </p:nvPicPr>
              <p:blipFill>
                <a:blip r:embed="rId796"/>
                <a:stretch>
                  <a:fillRect/>
                </a:stretch>
              </p:blipFill>
              <p:spPr>
                <a:xfrm>
                  <a:off x="10400067" y="2263387"/>
                  <a:ext cx="155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8" name="Freihand 487">
                  <a:extLst>
                    <a:ext uri="{FF2B5EF4-FFF2-40B4-BE49-F238E27FC236}">
                      <a16:creationId xmlns:a16="http://schemas.microsoft.com/office/drawing/2014/main" id="{503A5C82-4D14-4B0B-BACE-34CDDB7A6F60}"/>
                    </a:ext>
                  </a:extLst>
                </p14:cNvPr>
                <p14:cNvContentPartPr/>
                <p14:nvPr/>
              </p14:nvContentPartPr>
              <p14:xfrm>
                <a:off x="10614987" y="2197507"/>
                <a:ext cx="146520" cy="96480"/>
              </p14:xfrm>
            </p:contentPart>
          </mc:Choice>
          <mc:Fallback>
            <p:pic>
              <p:nvPicPr>
                <p:cNvPr id="488" name="Freihand 487">
                  <a:extLst>
                    <a:ext uri="{FF2B5EF4-FFF2-40B4-BE49-F238E27FC236}">
                      <a16:creationId xmlns:a16="http://schemas.microsoft.com/office/drawing/2014/main" id="{503A5C82-4D14-4B0B-BACE-34CDDB7A6F60}"/>
                    </a:ext>
                  </a:extLst>
                </p:cNvPr>
                <p:cNvPicPr/>
                <p:nvPr/>
              </p:nvPicPr>
              <p:blipFill>
                <a:blip r:embed="rId798"/>
                <a:stretch>
                  <a:fillRect/>
                </a:stretch>
              </p:blipFill>
              <p:spPr>
                <a:xfrm>
                  <a:off x="10610667" y="2193187"/>
                  <a:ext cx="155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0" name="Freihand 489">
                  <a:extLst>
                    <a:ext uri="{FF2B5EF4-FFF2-40B4-BE49-F238E27FC236}">
                      <a16:creationId xmlns:a16="http://schemas.microsoft.com/office/drawing/2014/main" id="{A07E79B7-B4CB-4C4A-8198-7D7141929F89}"/>
                    </a:ext>
                  </a:extLst>
                </p14:cNvPr>
                <p14:cNvContentPartPr/>
                <p14:nvPr/>
              </p14:nvContentPartPr>
              <p14:xfrm>
                <a:off x="10790307" y="2084467"/>
                <a:ext cx="110880" cy="163080"/>
              </p14:xfrm>
            </p:contentPart>
          </mc:Choice>
          <mc:Fallback>
            <p:pic>
              <p:nvPicPr>
                <p:cNvPr id="490" name="Freihand 489">
                  <a:extLst>
                    <a:ext uri="{FF2B5EF4-FFF2-40B4-BE49-F238E27FC236}">
                      <a16:creationId xmlns:a16="http://schemas.microsoft.com/office/drawing/2014/main" id="{A07E79B7-B4CB-4C4A-8198-7D7141929F89}"/>
                    </a:ext>
                  </a:extLst>
                </p:cNvPr>
                <p:cNvPicPr/>
                <p:nvPr/>
              </p:nvPicPr>
              <p:blipFill>
                <a:blip r:embed="rId800"/>
                <a:stretch>
                  <a:fillRect/>
                </a:stretch>
              </p:blipFill>
              <p:spPr>
                <a:xfrm>
                  <a:off x="10785987" y="2080147"/>
                  <a:ext cx="119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1" name="Freihand 490">
                  <a:extLst>
                    <a:ext uri="{FF2B5EF4-FFF2-40B4-BE49-F238E27FC236}">
                      <a16:creationId xmlns:a16="http://schemas.microsoft.com/office/drawing/2014/main" id="{63D5F6FC-E233-4A06-8231-A94A5D0F89E3}"/>
                    </a:ext>
                  </a:extLst>
                </p14:cNvPr>
                <p14:cNvContentPartPr/>
                <p14:nvPr/>
              </p14:nvContentPartPr>
              <p14:xfrm>
                <a:off x="10932507" y="2069707"/>
                <a:ext cx="25200" cy="130320"/>
              </p14:xfrm>
            </p:contentPart>
          </mc:Choice>
          <mc:Fallback>
            <p:pic>
              <p:nvPicPr>
                <p:cNvPr id="491" name="Freihand 490">
                  <a:extLst>
                    <a:ext uri="{FF2B5EF4-FFF2-40B4-BE49-F238E27FC236}">
                      <a16:creationId xmlns:a16="http://schemas.microsoft.com/office/drawing/2014/main" id="{63D5F6FC-E233-4A06-8231-A94A5D0F89E3}"/>
                    </a:ext>
                  </a:extLst>
                </p:cNvPr>
                <p:cNvPicPr/>
                <p:nvPr/>
              </p:nvPicPr>
              <p:blipFill>
                <a:blip r:embed="rId802"/>
                <a:stretch>
                  <a:fillRect/>
                </a:stretch>
              </p:blipFill>
              <p:spPr>
                <a:xfrm>
                  <a:off x="10928187" y="2065387"/>
                  <a:ext cx="33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2" name="Freihand 491">
                  <a:extLst>
                    <a:ext uri="{FF2B5EF4-FFF2-40B4-BE49-F238E27FC236}">
                      <a16:creationId xmlns:a16="http://schemas.microsoft.com/office/drawing/2014/main" id="{D6B55B97-7347-4A97-9921-E4143E5DA4CD}"/>
                    </a:ext>
                  </a:extLst>
                </p14:cNvPr>
                <p14:cNvContentPartPr/>
                <p14:nvPr/>
              </p14:nvContentPartPr>
              <p14:xfrm>
                <a:off x="10933587" y="2021827"/>
                <a:ext cx="91440" cy="87840"/>
              </p14:xfrm>
            </p:contentPart>
          </mc:Choice>
          <mc:Fallback>
            <p:pic>
              <p:nvPicPr>
                <p:cNvPr id="492" name="Freihand 491">
                  <a:extLst>
                    <a:ext uri="{FF2B5EF4-FFF2-40B4-BE49-F238E27FC236}">
                      <a16:creationId xmlns:a16="http://schemas.microsoft.com/office/drawing/2014/main" id="{D6B55B97-7347-4A97-9921-E4143E5DA4CD}"/>
                    </a:ext>
                  </a:extLst>
                </p:cNvPr>
                <p:cNvPicPr/>
                <p:nvPr/>
              </p:nvPicPr>
              <p:blipFill>
                <a:blip r:embed="rId804"/>
                <a:stretch>
                  <a:fillRect/>
                </a:stretch>
              </p:blipFill>
              <p:spPr>
                <a:xfrm>
                  <a:off x="10929267" y="2017507"/>
                  <a:ext cx="100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3" name="Freihand 492">
                  <a:extLst>
                    <a:ext uri="{FF2B5EF4-FFF2-40B4-BE49-F238E27FC236}">
                      <a16:creationId xmlns:a16="http://schemas.microsoft.com/office/drawing/2014/main" id="{730B33E0-7B34-4148-8185-05567F1845C1}"/>
                    </a:ext>
                  </a:extLst>
                </p14:cNvPr>
                <p14:cNvContentPartPr/>
                <p14:nvPr/>
              </p14:nvContentPartPr>
              <p14:xfrm>
                <a:off x="10942587" y="2140267"/>
                <a:ext cx="97200" cy="51120"/>
              </p14:xfrm>
            </p:contentPart>
          </mc:Choice>
          <mc:Fallback>
            <p:pic>
              <p:nvPicPr>
                <p:cNvPr id="493" name="Freihand 492">
                  <a:extLst>
                    <a:ext uri="{FF2B5EF4-FFF2-40B4-BE49-F238E27FC236}">
                      <a16:creationId xmlns:a16="http://schemas.microsoft.com/office/drawing/2014/main" id="{730B33E0-7B34-4148-8185-05567F1845C1}"/>
                    </a:ext>
                  </a:extLst>
                </p:cNvPr>
                <p:cNvPicPr/>
                <p:nvPr/>
              </p:nvPicPr>
              <p:blipFill>
                <a:blip r:embed="rId806"/>
                <a:stretch>
                  <a:fillRect/>
                </a:stretch>
              </p:blipFill>
              <p:spPr>
                <a:xfrm>
                  <a:off x="10938267" y="2135947"/>
                  <a:ext cx="105840" cy="59760"/>
                </a:xfrm>
                <a:prstGeom prst="rect">
                  <a:avLst/>
                </a:prstGeom>
              </p:spPr>
            </p:pic>
          </mc:Fallback>
        </mc:AlternateContent>
      </p:grpSp>
      <p:grpSp>
        <p:nvGrpSpPr>
          <p:cNvPr id="496" name="Gruppieren 495">
            <a:extLst>
              <a:ext uri="{FF2B5EF4-FFF2-40B4-BE49-F238E27FC236}">
                <a16:creationId xmlns:a16="http://schemas.microsoft.com/office/drawing/2014/main" id="{768B140A-AD3F-46ED-9183-0648E4E6909C}"/>
              </a:ext>
            </a:extLst>
          </p:cNvPr>
          <p:cNvGrpSpPr/>
          <p:nvPr/>
        </p:nvGrpSpPr>
        <p:grpSpPr>
          <a:xfrm>
            <a:off x="9617427" y="2843347"/>
            <a:ext cx="69120" cy="732600"/>
            <a:chOff x="9617427" y="2843347"/>
            <a:chExt cx="69120" cy="732600"/>
          </a:xfrm>
        </p:grpSpPr>
        <mc:AlternateContent xmlns:mc="http://schemas.openxmlformats.org/markup-compatibility/2006">
          <mc:Choice xmlns:p14="http://schemas.microsoft.com/office/powerpoint/2010/main" Requires="p14">
            <p:contentPart p14:bwMode="auto" r:id="rId807">
              <p14:nvContentPartPr>
                <p14:cNvPr id="327" name="Freihand 326">
                  <a:extLst>
                    <a:ext uri="{FF2B5EF4-FFF2-40B4-BE49-F238E27FC236}">
                      <a16:creationId xmlns:a16="http://schemas.microsoft.com/office/drawing/2014/main" id="{EE06E99E-8388-44AE-9251-25BBCAFCECEE}"/>
                    </a:ext>
                  </a:extLst>
                </p14:cNvPr>
                <p14:cNvContentPartPr/>
                <p14:nvPr/>
              </p14:nvContentPartPr>
              <p14:xfrm>
                <a:off x="9641547" y="2876107"/>
                <a:ext cx="15120" cy="23400"/>
              </p14:xfrm>
            </p:contentPart>
          </mc:Choice>
          <mc:Fallback>
            <p:pic>
              <p:nvPicPr>
                <p:cNvPr id="327" name="Freihand 326">
                  <a:extLst>
                    <a:ext uri="{FF2B5EF4-FFF2-40B4-BE49-F238E27FC236}">
                      <a16:creationId xmlns:a16="http://schemas.microsoft.com/office/drawing/2014/main" id="{EE06E99E-8388-44AE-9251-25BBCAFCECEE}"/>
                    </a:ext>
                  </a:extLst>
                </p:cNvPr>
                <p:cNvPicPr/>
                <p:nvPr/>
              </p:nvPicPr>
              <p:blipFill>
                <a:blip r:embed="rId808"/>
                <a:stretch>
                  <a:fillRect/>
                </a:stretch>
              </p:blipFill>
              <p:spPr>
                <a:xfrm>
                  <a:off x="9637227" y="2871787"/>
                  <a:ext cx="23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328" name="Freihand 327">
                  <a:extLst>
                    <a:ext uri="{FF2B5EF4-FFF2-40B4-BE49-F238E27FC236}">
                      <a16:creationId xmlns:a16="http://schemas.microsoft.com/office/drawing/2014/main" id="{A26D7602-FA4F-4819-9AFC-85571E8DE9F2}"/>
                    </a:ext>
                  </a:extLst>
                </p14:cNvPr>
                <p14:cNvContentPartPr/>
                <p14:nvPr/>
              </p14:nvContentPartPr>
              <p14:xfrm>
                <a:off x="9633267" y="2894827"/>
                <a:ext cx="8640" cy="97200"/>
              </p14:xfrm>
            </p:contentPart>
          </mc:Choice>
          <mc:Fallback>
            <p:pic>
              <p:nvPicPr>
                <p:cNvPr id="328" name="Freihand 327">
                  <a:extLst>
                    <a:ext uri="{FF2B5EF4-FFF2-40B4-BE49-F238E27FC236}">
                      <a16:creationId xmlns:a16="http://schemas.microsoft.com/office/drawing/2014/main" id="{A26D7602-FA4F-4819-9AFC-85571E8DE9F2}"/>
                    </a:ext>
                  </a:extLst>
                </p:cNvPr>
                <p:cNvPicPr/>
                <p:nvPr/>
              </p:nvPicPr>
              <p:blipFill>
                <a:blip r:embed="rId810"/>
                <a:stretch>
                  <a:fillRect/>
                </a:stretch>
              </p:blipFill>
              <p:spPr>
                <a:xfrm>
                  <a:off x="9628947" y="2890507"/>
                  <a:ext cx="17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329" name="Freihand 328">
                  <a:extLst>
                    <a:ext uri="{FF2B5EF4-FFF2-40B4-BE49-F238E27FC236}">
                      <a16:creationId xmlns:a16="http://schemas.microsoft.com/office/drawing/2014/main" id="{F2DDB6CC-0F0C-4214-9597-6AFEA7F3210A}"/>
                    </a:ext>
                  </a:extLst>
                </p14:cNvPr>
                <p14:cNvContentPartPr/>
                <p14:nvPr/>
              </p14:nvContentPartPr>
              <p14:xfrm>
                <a:off x="9644787" y="3061507"/>
                <a:ext cx="11520" cy="312840"/>
              </p14:xfrm>
            </p:contentPart>
          </mc:Choice>
          <mc:Fallback>
            <p:pic>
              <p:nvPicPr>
                <p:cNvPr id="329" name="Freihand 328">
                  <a:extLst>
                    <a:ext uri="{FF2B5EF4-FFF2-40B4-BE49-F238E27FC236}">
                      <a16:creationId xmlns:a16="http://schemas.microsoft.com/office/drawing/2014/main" id="{F2DDB6CC-0F0C-4214-9597-6AFEA7F3210A}"/>
                    </a:ext>
                  </a:extLst>
                </p:cNvPr>
                <p:cNvPicPr/>
                <p:nvPr/>
              </p:nvPicPr>
              <p:blipFill>
                <a:blip r:embed="rId812"/>
                <a:stretch>
                  <a:fillRect/>
                </a:stretch>
              </p:blipFill>
              <p:spPr>
                <a:xfrm>
                  <a:off x="9640467" y="3057187"/>
                  <a:ext cx="201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30" name="Freihand 329">
                  <a:extLst>
                    <a:ext uri="{FF2B5EF4-FFF2-40B4-BE49-F238E27FC236}">
                      <a16:creationId xmlns:a16="http://schemas.microsoft.com/office/drawing/2014/main" id="{00284C47-2445-4D0B-A9F4-5883D23214EE}"/>
                    </a:ext>
                  </a:extLst>
                </p14:cNvPr>
                <p14:cNvContentPartPr/>
                <p14:nvPr/>
              </p14:nvContentPartPr>
              <p14:xfrm>
                <a:off x="9657027" y="3460747"/>
                <a:ext cx="11880" cy="115200"/>
              </p14:xfrm>
            </p:contentPart>
          </mc:Choice>
          <mc:Fallback>
            <p:pic>
              <p:nvPicPr>
                <p:cNvPr id="330" name="Freihand 329">
                  <a:extLst>
                    <a:ext uri="{FF2B5EF4-FFF2-40B4-BE49-F238E27FC236}">
                      <a16:creationId xmlns:a16="http://schemas.microsoft.com/office/drawing/2014/main" id="{00284C47-2445-4D0B-A9F4-5883D23214EE}"/>
                    </a:ext>
                  </a:extLst>
                </p:cNvPr>
                <p:cNvPicPr/>
                <p:nvPr/>
              </p:nvPicPr>
              <p:blipFill>
                <a:blip r:embed="rId814"/>
                <a:stretch>
                  <a:fillRect/>
                </a:stretch>
              </p:blipFill>
              <p:spPr>
                <a:xfrm>
                  <a:off x="9652707" y="3456427"/>
                  <a:ext cx="20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5" name="Freihand 494">
                  <a:extLst>
                    <a:ext uri="{FF2B5EF4-FFF2-40B4-BE49-F238E27FC236}">
                      <a16:creationId xmlns:a16="http://schemas.microsoft.com/office/drawing/2014/main" id="{BD9DBF0A-72D7-4E71-B0BF-427BF7A0823A}"/>
                    </a:ext>
                  </a:extLst>
                </p14:cNvPr>
                <p14:cNvContentPartPr/>
                <p14:nvPr/>
              </p14:nvContentPartPr>
              <p14:xfrm>
                <a:off x="9617427" y="2843347"/>
                <a:ext cx="69120" cy="93600"/>
              </p14:xfrm>
            </p:contentPart>
          </mc:Choice>
          <mc:Fallback>
            <p:pic>
              <p:nvPicPr>
                <p:cNvPr id="495" name="Freihand 494">
                  <a:extLst>
                    <a:ext uri="{FF2B5EF4-FFF2-40B4-BE49-F238E27FC236}">
                      <a16:creationId xmlns:a16="http://schemas.microsoft.com/office/drawing/2014/main" id="{BD9DBF0A-72D7-4E71-B0BF-427BF7A0823A}"/>
                    </a:ext>
                  </a:extLst>
                </p:cNvPr>
                <p:cNvPicPr/>
                <p:nvPr/>
              </p:nvPicPr>
              <p:blipFill>
                <a:blip r:embed="rId816"/>
                <a:stretch>
                  <a:fillRect/>
                </a:stretch>
              </p:blipFill>
              <p:spPr>
                <a:xfrm>
                  <a:off x="9613107" y="2839027"/>
                  <a:ext cx="77760" cy="102240"/>
                </a:xfrm>
                <a:prstGeom prst="rect">
                  <a:avLst/>
                </a:prstGeom>
              </p:spPr>
            </p:pic>
          </mc:Fallback>
        </mc:AlternateContent>
      </p:grpSp>
      <p:grpSp>
        <p:nvGrpSpPr>
          <p:cNvPr id="508" name="Gruppieren 507">
            <a:extLst>
              <a:ext uri="{FF2B5EF4-FFF2-40B4-BE49-F238E27FC236}">
                <a16:creationId xmlns:a16="http://schemas.microsoft.com/office/drawing/2014/main" id="{A953CA83-BC65-4302-9FCB-8C6726F33A38}"/>
              </a:ext>
            </a:extLst>
          </p:cNvPr>
          <p:cNvGrpSpPr/>
          <p:nvPr/>
        </p:nvGrpSpPr>
        <p:grpSpPr>
          <a:xfrm>
            <a:off x="9382707" y="1449067"/>
            <a:ext cx="963000" cy="657360"/>
            <a:chOff x="9382707" y="1449067"/>
            <a:chExt cx="963000" cy="657360"/>
          </a:xfrm>
        </p:grpSpPr>
        <mc:AlternateContent xmlns:mc="http://schemas.openxmlformats.org/markup-compatibility/2006">
          <mc:Choice xmlns:p14="http://schemas.microsoft.com/office/powerpoint/2010/main" Requires="p14">
            <p:contentPart p14:bwMode="auto" r:id="rId817">
              <p14:nvContentPartPr>
                <p14:cNvPr id="497" name="Freihand 496">
                  <a:extLst>
                    <a:ext uri="{FF2B5EF4-FFF2-40B4-BE49-F238E27FC236}">
                      <a16:creationId xmlns:a16="http://schemas.microsoft.com/office/drawing/2014/main" id="{BC5AD3F8-9157-44F0-91A1-C63B62AA6290}"/>
                    </a:ext>
                  </a:extLst>
                </p14:cNvPr>
                <p14:cNvContentPartPr/>
                <p14:nvPr/>
              </p14:nvContentPartPr>
              <p14:xfrm>
                <a:off x="9382707" y="1950907"/>
                <a:ext cx="133560" cy="155520"/>
              </p14:xfrm>
            </p:contentPart>
          </mc:Choice>
          <mc:Fallback>
            <p:pic>
              <p:nvPicPr>
                <p:cNvPr id="497" name="Freihand 496">
                  <a:extLst>
                    <a:ext uri="{FF2B5EF4-FFF2-40B4-BE49-F238E27FC236}">
                      <a16:creationId xmlns:a16="http://schemas.microsoft.com/office/drawing/2014/main" id="{BC5AD3F8-9157-44F0-91A1-C63B62AA6290}"/>
                    </a:ext>
                  </a:extLst>
                </p:cNvPr>
                <p:cNvPicPr/>
                <p:nvPr/>
              </p:nvPicPr>
              <p:blipFill>
                <a:blip r:embed="rId818"/>
                <a:stretch>
                  <a:fillRect/>
                </a:stretch>
              </p:blipFill>
              <p:spPr>
                <a:xfrm>
                  <a:off x="9378387" y="1946587"/>
                  <a:ext cx="142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8" name="Freihand 497">
                  <a:extLst>
                    <a:ext uri="{FF2B5EF4-FFF2-40B4-BE49-F238E27FC236}">
                      <a16:creationId xmlns:a16="http://schemas.microsoft.com/office/drawing/2014/main" id="{21FE638A-1A06-43DB-ABB4-5988C43067BF}"/>
                    </a:ext>
                  </a:extLst>
                </p14:cNvPr>
                <p14:cNvContentPartPr/>
                <p14:nvPr/>
              </p14:nvContentPartPr>
              <p14:xfrm>
                <a:off x="9561987" y="1755787"/>
                <a:ext cx="103320" cy="144720"/>
              </p14:xfrm>
            </p:contentPart>
          </mc:Choice>
          <mc:Fallback>
            <p:pic>
              <p:nvPicPr>
                <p:cNvPr id="498" name="Freihand 497">
                  <a:extLst>
                    <a:ext uri="{FF2B5EF4-FFF2-40B4-BE49-F238E27FC236}">
                      <a16:creationId xmlns:a16="http://schemas.microsoft.com/office/drawing/2014/main" id="{21FE638A-1A06-43DB-ABB4-5988C43067BF}"/>
                    </a:ext>
                  </a:extLst>
                </p:cNvPr>
                <p:cNvPicPr/>
                <p:nvPr/>
              </p:nvPicPr>
              <p:blipFill>
                <a:blip r:embed="rId820"/>
                <a:stretch>
                  <a:fillRect/>
                </a:stretch>
              </p:blipFill>
              <p:spPr>
                <a:xfrm>
                  <a:off x="9557667" y="1751467"/>
                  <a:ext cx="111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99" name="Freihand 498">
                  <a:extLst>
                    <a:ext uri="{FF2B5EF4-FFF2-40B4-BE49-F238E27FC236}">
                      <a16:creationId xmlns:a16="http://schemas.microsoft.com/office/drawing/2014/main" id="{846AA3DA-8628-496B-952A-A74208A3D8B0}"/>
                    </a:ext>
                  </a:extLst>
                </p14:cNvPr>
                <p14:cNvContentPartPr/>
                <p14:nvPr/>
              </p14:nvContentPartPr>
              <p14:xfrm>
                <a:off x="9695907" y="1738867"/>
                <a:ext cx="30240" cy="107280"/>
              </p14:xfrm>
            </p:contentPart>
          </mc:Choice>
          <mc:Fallback>
            <p:pic>
              <p:nvPicPr>
                <p:cNvPr id="499" name="Freihand 498">
                  <a:extLst>
                    <a:ext uri="{FF2B5EF4-FFF2-40B4-BE49-F238E27FC236}">
                      <a16:creationId xmlns:a16="http://schemas.microsoft.com/office/drawing/2014/main" id="{846AA3DA-8628-496B-952A-A74208A3D8B0}"/>
                    </a:ext>
                  </a:extLst>
                </p:cNvPr>
                <p:cNvPicPr/>
                <p:nvPr/>
              </p:nvPicPr>
              <p:blipFill>
                <a:blip r:embed="rId822"/>
                <a:stretch>
                  <a:fillRect/>
                </a:stretch>
              </p:blipFill>
              <p:spPr>
                <a:xfrm>
                  <a:off x="9691587" y="1734547"/>
                  <a:ext cx="38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0" name="Freihand 499">
                  <a:extLst>
                    <a:ext uri="{FF2B5EF4-FFF2-40B4-BE49-F238E27FC236}">
                      <a16:creationId xmlns:a16="http://schemas.microsoft.com/office/drawing/2014/main" id="{4F3BADF5-4204-4ED9-9DDC-D09DE2DA949B}"/>
                    </a:ext>
                  </a:extLst>
                </p14:cNvPr>
                <p14:cNvContentPartPr/>
                <p14:nvPr/>
              </p14:nvContentPartPr>
              <p14:xfrm>
                <a:off x="9688347" y="1663267"/>
                <a:ext cx="100800" cy="89640"/>
              </p14:xfrm>
            </p:contentPart>
          </mc:Choice>
          <mc:Fallback>
            <p:pic>
              <p:nvPicPr>
                <p:cNvPr id="500" name="Freihand 499">
                  <a:extLst>
                    <a:ext uri="{FF2B5EF4-FFF2-40B4-BE49-F238E27FC236}">
                      <a16:creationId xmlns:a16="http://schemas.microsoft.com/office/drawing/2014/main" id="{4F3BADF5-4204-4ED9-9DDC-D09DE2DA949B}"/>
                    </a:ext>
                  </a:extLst>
                </p:cNvPr>
                <p:cNvPicPr/>
                <p:nvPr/>
              </p:nvPicPr>
              <p:blipFill>
                <a:blip r:embed="rId824"/>
                <a:stretch>
                  <a:fillRect/>
                </a:stretch>
              </p:blipFill>
              <p:spPr>
                <a:xfrm>
                  <a:off x="9684027" y="1658947"/>
                  <a:ext cx="109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1" name="Freihand 500">
                  <a:extLst>
                    <a:ext uri="{FF2B5EF4-FFF2-40B4-BE49-F238E27FC236}">
                      <a16:creationId xmlns:a16="http://schemas.microsoft.com/office/drawing/2014/main" id="{57215C27-5171-4A93-91FC-792BF3EDB13C}"/>
                    </a:ext>
                  </a:extLst>
                </p14:cNvPr>
                <p14:cNvContentPartPr/>
                <p14:nvPr/>
              </p14:nvContentPartPr>
              <p14:xfrm>
                <a:off x="9710307" y="1788907"/>
                <a:ext cx="104040" cy="46440"/>
              </p14:xfrm>
            </p:contentPart>
          </mc:Choice>
          <mc:Fallback>
            <p:pic>
              <p:nvPicPr>
                <p:cNvPr id="501" name="Freihand 500">
                  <a:extLst>
                    <a:ext uri="{FF2B5EF4-FFF2-40B4-BE49-F238E27FC236}">
                      <a16:creationId xmlns:a16="http://schemas.microsoft.com/office/drawing/2014/main" id="{57215C27-5171-4A93-91FC-792BF3EDB13C}"/>
                    </a:ext>
                  </a:extLst>
                </p:cNvPr>
                <p:cNvPicPr/>
                <p:nvPr/>
              </p:nvPicPr>
              <p:blipFill>
                <a:blip r:embed="rId826"/>
                <a:stretch>
                  <a:fillRect/>
                </a:stretch>
              </p:blipFill>
              <p:spPr>
                <a:xfrm>
                  <a:off x="9705987" y="1784587"/>
                  <a:ext cx="112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2" name="Freihand 501">
                  <a:extLst>
                    <a:ext uri="{FF2B5EF4-FFF2-40B4-BE49-F238E27FC236}">
                      <a16:creationId xmlns:a16="http://schemas.microsoft.com/office/drawing/2014/main" id="{66999B67-8247-47A1-A455-6E610783D1BC}"/>
                    </a:ext>
                  </a:extLst>
                </p14:cNvPr>
                <p14:cNvContentPartPr/>
                <p14:nvPr/>
              </p14:nvContentPartPr>
              <p14:xfrm>
                <a:off x="9855027" y="1649227"/>
                <a:ext cx="101160" cy="97200"/>
              </p14:xfrm>
            </p:contentPart>
          </mc:Choice>
          <mc:Fallback>
            <p:pic>
              <p:nvPicPr>
                <p:cNvPr id="502" name="Freihand 501">
                  <a:extLst>
                    <a:ext uri="{FF2B5EF4-FFF2-40B4-BE49-F238E27FC236}">
                      <a16:creationId xmlns:a16="http://schemas.microsoft.com/office/drawing/2014/main" id="{66999B67-8247-47A1-A455-6E610783D1BC}"/>
                    </a:ext>
                  </a:extLst>
                </p:cNvPr>
                <p:cNvPicPr/>
                <p:nvPr/>
              </p:nvPicPr>
              <p:blipFill>
                <a:blip r:embed="rId828"/>
                <a:stretch>
                  <a:fillRect/>
                </a:stretch>
              </p:blipFill>
              <p:spPr>
                <a:xfrm>
                  <a:off x="9850707" y="1644907"/>
                  <a:ext cx="10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3" name="Freihand 502">
                  <a:extLst>
                    <a:ext uri="{FF2B5EF4-FFF2-40B4-BE49-F238E27FC236}">
                      <a16:creationId xmlns:a16="http://schemas.microsoft.com/office/drawing/2014/main" id="{FFDE2FD6-C6DE-42F0-A951-5D1160A88E4C}"/>
                    </a:ext>
                  </a:extLst>
                </p14:cNvPr>
                <p14:cNvContentPartPr/>
                <p14:nvPr/>
              </p14:nvContentPartPr>
              <p14:xfrm>
                <a:off x="10023507" y="1565707"/>
                <a:ext cx="28080" cy="118080"/>
              </p14:xfrm>
            </p:contentPart>
          </mc:Choice>
          <mc:Fallback>
            <p:pic>
              <p:nvPicPr>
                <p:cNvPr id="503" name="Freihand 502">
                  <a:extLst>
                    <a:ext uri="{FF2B5EF4-FFF2-40B4-BE49-F238E27FC236}">
                      <a16:creationId xmlns:a16="http://schemas.microsoft.com/office/drawing/2014/main" id="{FFDE2FD6-C6DE-42F0-A951-5D1160A88E4C}"/>
                    </a:ext>
                  </a:extLst>
                </p:cNvPr>
                <p:cNvPicPr/>
                <p:nvPr/>
              </p:nvPicPr>
              <p:blipFill>
                <a:blip r:embed="rId830"/>
                <a:stretch>
                  <a:fillRect/>
                </a:stretch>
              </p:blipFill>
              <p:spPr>
                <a:xfrm>
                  <a:off x="10019187" y="1561387"/>
                  <a:ext cx="36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4" name="Freihand 503">
                  <a:extLst>
                    <a:ext uri="{FF2B5EF4-FFF2-40B4-BE49-F238E27FC236}">
                      <a16:creationId xmlns:a16="http://schemas.microsoft.com/office/drawing/2014/main" id="{0E042FCE-51EC-49E9-A2C9-DAC63443AF60}"/>
                    </a:ext>
                  </a:extLst>
                </p14:cNvPr>
                <p14:cNvContentPartPr/>
                <p14:nvPr/>
              </p14:nvContentPartPr>
              <p14:xfrm>
                <a:off x="10019187" y="1518907"/>
                <a:ext cx="121680" cy="180000"/>
              </p14:xfrm>
            </p:contentPart>
          </mc:Choice>
          <mc:Fallback>
            <p:pic>
              <p:nvPicPr>
                <p:cNvPr id="504" name="Freihand 503">
                  <a:extLst>
                    <a:ext uri="{FF2B5EF4-FFF2-40B4-BE49-F238E27FC236}">
                      <a16:creationId xmlns:a16="http://schemas.microsoft.com/office/drawing/2014/main" id="{0E042FCE-51EC-49E9-A2C9-DAC63443AF60}"/>
                    </a:ext>
                  </a:extLst>
                </p:cNvPr>
                <p:cNvPicPr/>
                <p:nvPr/>
              </p:nvPicPr>
              <p:blipFill>
                <a:blip r:embed="rId832"/>
                <a:stretch>
                  <a:fillRect/>
                </a:stretch>
              </p:blipFill>
              <p:spPr>
                <a:xfrm>
                  <a:off x="10014867" y="1514587"/>
                  <a:ext cx="130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5" name="Freihand 504">
                  <a:extLst>
                    <a:ext uri="{FF2B5EF4-FFF2-40B4-BE49-F238E27FC236}">
                      <a16:creationId xmlns:a16="http://schemas.microsoft.com/office/drawing/2014/main" id="{D353A5EB-8F04-401B-B553-0F543253E540}"/>
                    </a:ext>
                  </a:extLst>
                </p14:cNvPr>
                <p14:cNvContentPartPr/>
                <p14:nvPr/>
              </p14:nvContentPartPr>
              <p14:xfrm>
                <a:off x="10184787" y="1487947"/>
                <a:ext cx="37800" cy="121320"/>
              </p14:xfrm>
            </p:contentPart>
          </mc:Choice>
          <mc:Fallback>
            <p:pic>
              <p:nvPicPr>
                <p:cNvPr id="505" name="Freihand 504">
                  <a:extLst>
                    <a:ext uri="{FF2B5EF4-FFF2-40B4-BE49-F238E27FC236}">
                      <a16:creationId xmlns:a16="http://schemas.microsoft.com/office/drawing/2014/main" id="{D353A5EB-8F04-401B-B553-0F543253E540}"/>
                    </a:ext>
                  </a:extLst>
                </p:cNvPr>
                <p:cNvPicPr/>
                <p:nvPr/>
              </p:nvPicPr>
              <p:blipFill>
                <a:blip r:embed="rId834"/>
                <a:stretch>
                  <a:fillRect/>
                </a:stretch>
              </p:blipFill>
              <p:spPr>
                <a:xfrm>
                  <a:off x="10180467" y="1483627"/>
                  <a:ext cx="46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6" name="Freihand 505">
                  <a:extLst>
                    <a:ext uri="{FF2B5EF4-FFF2-40B4-BE49-F238E27FC236}">
                      <a16:creationId xmlns:a16="http://schemas.microsoft.com/office/drawing/2014/main" id="{3F55EC0F-2DA4-4D84-910B-559FDEE75C5B}"/>
                    </a:ext>
                  </a:extLst>
                </p14:cNvPr>
                <p14:cNvContentPartPr/>
                <p14:nvPr/>
              </p14:nvContentPartPr>
              <p14:xfrm>
                <a:off x="10186587" y="1449067"/>
                <a:ext cx="80280" cy="51840"/>
              </p14:xfrm>
            </p:contentPart>
          </mc:Choice>
          <mc:Fallback>
            <p:pic>
              <p:nvPicPr>
                <p:cNvPr id="506" name="Freihand 505">
                  <a:extLst>
                    <a:ext uri="{FF2B5EF4-FFF2-40B4-BE49-F238E27FC236}">
                      <a16:creationId xmlns:a16="http://schemas.microsoft.com/office/drawing/2014/main" id="{3F55EC0F-2DA4-4D84-910B-559FDEE75C5B}"/>
                    </a:ext>
                  </a:extLst>
                </p:cNvPr>
                <p:cNvPicPr/>
                <p:nvPr/>
              </p:nvPicPr>
              <p:blipFill>
                <a:blip r:embed="rId836"/>
                <a:stretch>
                  <a:fillRect/>
                </a:stretch>
              </p:blipFill>
              <p:spPr>
                <a:xfrm>
                  <a:off x="10182267" y="1444747"/>
                  <a:ext cx="88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7" name="Freihand 506">
                  <a:extLst>
                    <a:ext uri="{FF2B5EF4-FFF2-40B4-BE49-F238E27FC236}">
                      <a16:creationId xmlns:a16="http://schemas.microsoft.com/office/drawing/2014/main" id="{15217819-3A84-4C4E-AF29-314FE6C9AAC1}"/>
                    </a:ext>
                  </a:extLst>
                </p14:cNvPr>
                <p14:cNvContentPartPr/>
                <p14:nvPr/>
              </p14:nvContentPartPr>
              <p14:xfrm>
                <a:off x="10174707" y="1513147"/>
                <a:ext cx="171000" cy="134280"/>
              </p14:xfrm>
            </p:contentPart>
          </mc:Choice>
          <mc:Fallback>
            <p:pic>
              <p:nvPicPr>
                <p:cNvPr id="507" name="Freihand 506">
                  <a:extLst>
                    <a:ext uri="{FF2B5EF4-FFF2-40B4-BE49-F238E27FC236}">
                      <a16:creationId xmlns:a16="http://schemas.microsoft.com/office/drawing/2014/main" id="{15217819-3A84-4C4E-AF29-314FE6C9AAC1}"/>
                    </a:ext>
                  </a:extLst>
                </p:cNvPr>
                <p:cNvPicPr/>
                <p:nvPr/>
              </p:nvPicPr>
              <p:blipFill>
                <a:blip r:embed="rId838"/>
                <a:stretch>
                  <a:fillRect/>
                </a:stretch>
              </p:blipFill>
              <p:spPr>
                <a:xfrm>
                  <a:off x="10170387" y="1508827"/>
                  <a:ext cx="179640" cy="142920"/>
                </a:xfrm>
                <a:prstGeom prst="rect">
                  <a:avLst/>
                </a:prstGeom>
              </p:spPr>
            </p:pic>
          </mc:Fallback>
        </mc:AlternateContent>
      </p:grpSp>
      <p:grpSp>
        <p:nvGrpSpPr>
          <p:cNvPr id="730" name="Gruppieren 729">
            <a:extLst>
              <a:ext uri="{FF2B5EF4-FFF2-40B4-BE49-F238E27FC236}">
                <a16:creationId xmlns:a16="http://schemas.microsoft.com/office/drawing/2014/main" id="{F3DFBB4B-CD99-4E11-A7C6-1D1A0E24066A}"/>
              </a:ext>
            </a:extLst>
          </p:cNvPr>
          <p:cNvGrpSpPr/>
          <p:nvPr/>
        </p:nvGrpSpPr>
        <p:grpSpPr>
          <a:xfrm>
            <a:off x="849987" y="3316387"/>
            <a:ext cx="7542360" cy="3042000"/>
            <a:chOff x="849987" y="3316387"/>
            <a:chExt cx="7542360" cy="3042000"/>
          </a:xfrm>
        </p:grpSpPr>
        <mc:AlternateContent xmlns:mc="http://schemas.openxmlformats.org/markup-compatibility/2006">
          <mc:Choice xmlns:p14="http://schemas.microsoft.com/office/powerpoint/2010/main" Requires="p14">
            <p:contentPart p14:bwMode="auto" r:id="rId839">
              <p14:nvContentPartPr>
                <p14:cNvPr id="509" name="Freihand 508">
                  <a:extLst>
                    <a:ext uri="{FF2B5EF4-FFF2-40B4-BE49-F238E27FC236}">
                      <a16:creationId xmlns:a16="http://schemas.microsoft.com/office/drawing/2014/main" id="{D4AF0758-5F6A-4B00-BD0E-21FD024C35B4}"/>
                    </a:ext>
                  </a:extLst>
                </p14:cNvPr>
                <p14:cNvContentPartPr/>
                <p14:nvPr/>
              </p14:nvContentPartPr>
              <p14:xfrm>
                <a:off x="1541907" y="3551107"/>
                <a:ext cx="184680" cy="151560"/>
              </p14:xfrm>
            </p:contentPart>
          </mc:Choice>
          <mc:Fallback>
            <p:pic>
              <p:nvPicPr>
                <p:cNvPr id="509" name="Freihand 508">
                  <a:extLst>
                    <a:ext uri="{FF2B5EF4-FFF2-40B4-BE49-F238E27FC236}">
                      <a16:creationId xmlns:a16="http://schemas.microsoft.com/office/drawing/2014/main" id="{D4AF0758-5F6A-4B00-BD0E-21FD024C35B4}"/>
                    </a:ext>
                  </a:extLst>
                </p:cNvPr>
                <p:cNvPicPr/>
                <p:nvPr/>
              </p:nvPicPr>
              <p:blipFill>
                <a:blip r:embed="rId840"/>
                <a:stretch>
                  <a:fillRect/>
                </a:stretch>
              </p:blipFill>
              <p:spPr>
                <a:xfrm>
                  <a:off x="1537587" y="3546787"/>
                  <a:ext cx="193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0" name="Freihand 509">
                  <a:extLst>
                    <a:ext uri="{FF2B5EF4-FFF2-40B4-BE49-F238E27FC236}">
                      <a16:creationId xmlns:a16="http://schemas.microsoft.com/office/drawing/2014/main" id="{FEE44FB9-FFBC-483A-ADEF-9851EE3DADC9}"/>
                    </a:ext>
                  </a:extLst>
                </p14:cNvPr>
                <p14:cNvContentPartPr/>
                <p14:nvPr/>
              </p14:nvContentPartPr>
              <p14:xfrm>
                <a:off x="1768347" y="3615907"/>
                <a:ext cx="94320" cy="77040"/>
              </p14:xfrm>
            </p:contentPart>
          </mc:Choice>
          <mc:Fallback>
            <p:pic>
              <p:nvPicPr>
                <p:cNvPr id="510" name="Freihand 509">
                  <a:extLst>
                    <a:ext uri="{FF2B5EF4-FFF2-40B4-BE49-F238E27FC236}">
                      <a16:creationId xmlns:a16="http://schemas.microsoft.com/office/drawing/2014/main" id="{FEE44FB9-FFBC-483A-ADEF-9851EE3DADC9}"/>
                    </a:ext>
                  </a:extLst>
                </p:cNvPr>
                <p:cNvPicPr/>
                <p:nvPr/>
              </p:nvPicPr>
              <p:blipFill>
                <a:blip r:embed="rId842"/>
                <a:stretch>
                  <a:fillRect/>
                </a:stretch>
              </p:blipFill>
              <p:spPr>
                <a:xfrm>
                  <a:off x="1764027" y="3611587"/>
                  <a:ext cx="102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1" name="Freihand 510">
                  <a:extLst>
                    <a:ext uri="{FF2B5EF4-FFF2-40B4-BE49-F238E27FC236}">
                      <a16:creationId xmlns:a16="http://schemas.microsoft.com/office/drawing/2014/main" id="{F2F97616-BD78-4EF6-ADE8-980268DA5FBA}"/>
                    </a:ext>
                  </a:extLst>
                </p14:cNvPr>
                <p14:cNvContentPartPr/>
                <p14:nvPr/>
              </p14:nvContentPartPr>
              <p14:xfrm>
                <a:off x="1864827" y="3595387"/>
                <a:ext cx="72720" cy="97560"/>
              </p14:xfrm>
            </p:contentPart>
          </mc:Choice>
          <mc:Fallback>
            <p:pic>
              <p:nvPicPr>
                <p:cNvPr id="511" name="Freihand 510">
                  <a:extLst>
                    <a:ext uri="{FF2B5EF4-FFF2-40B4-BE49-F238E27FC236}">
                      <a16:creationId xmlns:a16="http://schemas.microsoft.com/office/drawing/2014/main" id="{F2F97616-BD78-4EF6-ADE8-980268DA5FBA}"/>
                    </a:ext>
                  </a:extLst>
                </p:cNvPr>
                <p:cNvPicPr/>
                <p:nvPr/>
              </p:nvPicPr>
              <p:blipFill>
                <a:blip r:embed="rId844"/>
                <a:stretch>
                  <a:fillRect/>
                </a:stretch>
              </p:blipFill>
              <p:spPr>
                <a:xfrm>
                  <a:off x="1860507" y="3591067"/>
                  <a:ext cx="81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04" name="Freihand 603">
                  <a:extLst>
                    <a:ext uri="{FF2B5EF4-FFF2-40B4-BE49-F238E27FC236}">
                      <a16:creationId xmlns:a16="http://schemas.microsoft.com/office/drawing/2014/main" id="{0E670713-DA42-45CD-9A3D-DBC11EF540AE}"/>
                    </a:ext>
                  </a:extLst>
                </p14:cNvPr>
                <p14:cNvContentPartPr/>
                <p14:nvPr/>
              </p14:nvContentPartPr>
              <p14:xfrm>
                <a:off x="5638707" y="5911627"/>
                <a:ext cx="103320" cy="117360"/>
              </p14:xfrm>
            </p:contentPart>
          </mc:Choice>
          <mc:Fallback>
            <p:pic>
              <p:nvPicPr>
                <p:cNvPr id="604" name="Freihand 603">
                  <a:extLst>
                    <a:ext uri="{FF2B5EF4-FFF2-40B4-BE49-F238E27FC236}">
                      <a16:creationId xmlns:a16="http://schemas.microsoft.com/office/drawing/2014/main" id="{0E670713-DA42-45CD-9A3D-DBC11EF540AE}"/>
                    </a:ext>
                  </a:extLst>
                </p:cNvPr>
                <p:cNvPicPr/>
                <p:nvPr/>
              </p:nvPicPr>
              <p:blipFill>
                <a:blip r:embed="rId846"/>
                <a:stretch>
                  <a:fillRect/>
                </a:stretch>
              </p:blipFill>
              <p:spPr>
                <a:xfrm>
                  <a:off x="5634387" y="5907307"/>
                  <a:ext cx="111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05" name="Freihand 604">
                  <a:extLst>
                    <a:ext uri="{FF2B5EF4-FFF2-40B4-BE49-F238E27FC236}">
                      <a16:creationId xmlns:a16="http://schemas.microsoft.com/office/drawing/2014/main" id="{D6DA13DE-6E74-4D6A-BCD2-B07265F54B33}"/>
                    </a:ext>
                  </a:extLst>
                </p14:cNvPr>
                <p14:cNvContentPartPr/>
                <p14:nvPr/>
              </p14:nvContentPartPr>
              <p14:xfrm>
                <a:off x="5757507" y="5916307"/>
                <a:ext cx="75240" cy="97560"/>
              </p14:xfrm>
            </p:contentPart>
          </mc:Choice>
          <mc:Fallback>
            <p:pic>
              <p:nvPicPr>
                <p:cNvPr id="605" name="Freihand 604">
                  <a:extLst>
                    <a:ext uri="{FF2B5EF4-FFF2-40B4-BE49-F238E27FC236}">
                      <a16:creationId xmlns:a16="http://schemas.microsoft.com/office/drawing/2014/main" id="{D6DA13DE-6E74-4D6A-BCD2-B07265F54B33}"/>
                    </a:ext>
                  </a:extLst>
                </p:cNvPr>
                <p:cNvPicPr/>
                <p:nvPr/>
              </p:nvPicPr>
              <p:blipFill>
                <a:blip r:embed="rId848"/>
                <a:stretch>
                  <a:fillRect/>
                </a:stretch>
              </p:blipFill>
              <p:spPr>
                <a:xfrm>
                  <a:off x="5753187" y="5911987"/>
                  <a:ext cx="83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06" name="Freihand 605">
                  <a:extLst>
                    <a:ext uri="{FF2B5EF4-FFF2-40B4-BE49-F238E27FC236}">
                      <a16:creationId xmlns:a16="http://schemas.microsoft.com/office/drawing/2014/main" id="{DDD8219A-643E-4A5E-92EE-42B5F07EE595}"/>
                    </a:ext>
                  </a:extLst>
                </p14:cNvPr>
                <p14:cNvContentPartPr/>
                <p14:nvPr/>
              </p14:nvContentPartPr>
              <p14:xfrm>
                <a:off x="5858667" y="5969587"/>
                <a:ext cx="31680" cy="47880"/>
              </p14:xfrm>
            </p:contentPart>
          </mc:Choice>
          <mc:Fallback>
            <p:pic>
              <p:nvPicPr>
                <p:cNvPr id="606" name="Freihand 605">
                  <a:extLst>
                    <a:ext uri="{FF2B5EF4-FFF2-40B4-BE49-F238E27FC236}">
                      <a16:creationId xmlns:a16="http://schemas.microsoft.com/office/drawing/2014/main" id="{DDD8219A-643E-4A5E-92EE-42B5F07EE595}"/>
                    </a:ext>
                  </a:extLst>
                </p:cNvPr>
                <p:cNvPicPr/>
                <p:nvPr/>
              </p:nvPicPr>
              <p:blipFill>
                <a:blip r:embed="rId850"/>
                <a:stretch>
                  <a:fillRect/>
                </a:stretch>
              </p:blipFill>
              <p:spPr>
                <a:xfrm>
                  <a:off x="5854347" y="5965267"/>
                  <a:ext cx="40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07" name="Freihand 606">
                  <a:extLst>
                    <a:ext uri="{FF2B5EF4-FFF2-40B4-BE49-F238E27FC236}">
                      <a16:creationId xmlns:a16="http://schemas.microsoft.com/office/drawing/2014/main" id="{3F8552D3-226C-4378-84B3-58A99A157FE8}"/>
                    </a:ext>
                  </a:extLst>
                </p14:cNvPr>
                <p14:cNvContentPartPr/>
                <p14:nvPr/>
              </p14:nvContentPartPr>
              <p14:xfrm>
                <a:off x="5907627" y="5902267"/>
                <a:ext cx="51840" cy="93240"/>
              </p14:xfrm>
            </p:contentPart>
          </mc:Choice>
          <mc:Fallback>
            <p:pic>
              <p:nvPicPr>
                <p:cNvPr id="607" name="Freihand 606">
                  <a:extLst>
                    <a:ext uri="{FF2B5EF4-FFF2-40B4-BE49-F238E27FC236}">
                      <a16:creationId xmlns:a16="http://schemas.microsoft.com/office/drawing/2014/main" id="{3F8552D3-226C-4378-84B3-58A99A157FE8}"/>
                    </a:ext>
                  </a:extLst>
                </p:cNvPr>
                <p:cNvPicPr/>
                <p:nvPr/>
              </p:nvPicPr>
              <p:blipFill>
                <a:blip r:embed="rId852"/>
                <a:stretch>
                  <a:fillRect/>
                </a:stretch>
              </p:blipFill>
              <p:spPr>
                <a:xfrm>
                  <a:off x="5903307" y="5897947"/>
                  <a:ext cx="60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08" name="Freihand 607">
                  <a:extLst>
                    <a:ext uri="{FF2B5EF4-FFF2-40B4-BE49-F238E27FC236}">
                      <a16:creationId xmlns:a16="http://schemas.microsoft.com/office/drawing/2014/main" id="{DBD78D1D-90CB-4FC4-BF2A-22B8351D6675}"/>
                    </a:ext>
                  </a:extLst>
                </p14:cNvPr>
                <p14:cNvContentPartPr/>
                <p14:nvPr/>
              </p14:nvContentPartPr>
              <p14:xfrm>
                <a:off x="5972067" y="5906227"/>
                <a:ext cx="72360" cy="86400"/>
              </p14:xfrm>
            </p:contentPart>
          </mc:Choice>
          <mc:Fallback>
            <p:pic>
              <p:nvPicPr>
                <p:cNvPr id="608" name="Freihand 607">
                  <a:extLst>
                    <a:ext uri="{FF2B5EF4-FFF2-40B4-BE49-F238E27FC236}">
                      <a16:creationId xmlns:a16="http://schemas.microsoft.com/office/drawing/2014/main" id="{DBD78D1D-90CB-4FC4-BF2A-22B8351D6675}"/>
                    </a:ext>
                  </a:extLst>
                </p:cNvPr>
                <p:cNvPicPr/>
                <p:nvPr/>
              </p:nvPicPr>
              <p:blipFill>
                <a:blip r:embed="rId854"/>
                <a:stretch>
                  <a:fillRect/>
                </a:stretch>
              </p:blipFill>
              <p:spPr>
                <a:xfrm>
                  <a:off x="5967747" y="5901907"/>
                  <a:ext cx="81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609" name="Freihand 608">
                  <a:extLst>
                    <a:ext uri="{FF2B5EF4-FFF2-40B4-BE49-F238E27FC236}">
                      <a16:creationId xmlns:a16="http://schemas.microsoft.com/office/drawing/2014/main" id="{640DC085-257F-4C0C-B91F-8B54454303BF}"/>
                    </a:ext>
                  </a:extLst>
                </p14:cNvPr>
                <p14:cNvContentPartPr/>
                <p14:nvPr/>
              </p14:nvContentPartPr>
              <p14:xfrm>
                <a:off x="6044427" y="5894347"/>
                <a:ext cx="73440" cy="88200"/>
              </p14:xfrm>
            </p:contentPart>
          </mc:Choice>
          <mc:Fallback>
            <p:pic>
              <p:nvPicPr>
                <p:cNvPr id="609" name="Freihand 608">
                  <a:extLst>
                    <a:ext uri="{FF2B5EF4-FFF2-40B4-BE49-F238E27FC236}">
                      <a16:creationId xmlns:a16="http://schemas.microsoft.com/office/drawing/2014/main" id="{640DC085-257F-4C0C-B91F-8B54454303BF}"/>
                    </a:ext>
                  </a:extLst>
                </p:cNvPr>
                <p:cNvPicPr/>
                <p:nvPr/>
              </p:nvPicPr>
              <p:blipFill>
                <a:blip r:embed="rId856"/>
                <a:stretch>
                  <a:fillRect/>
                </a:stretch>
              </p:blipFill>
              <p:spPr>
                <a:xfrm>
                  <a:off x="6040107" y="5890027"/>
                  <a:ext cx="82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610" name="Freihand 609">
                  <a:extLst>
                    <a:ext uri="{FF2B5EF4-FFF2-40B4-BE49-F238E27FC236}">
                      <a16:creationId xmlns:a16="http://schemas.microsoft.com/office/drawing/2014/main" id="{6EEA9575-BE2F-4ECE-AF80-79C09A82CB07}"/>
                    </a:ext>
                  </a:extLst>
                </p14:cNvPr>
                <p14:cNvContentPartPr/>
                <p14:nvPr/>
              </p14:nvContentPartPr>
              <p14:xfrm>
                <a:off x="6190947" y="5899027"/>
                <a:ext cx="75240" cy="100440"/>
              </p14:xfrm>
            </p:contentPart>
          </mc:Choice>
          <mc:Fallback>
            <p:pic>
              <p:nvPicPr>
                <p:cNvPr id="610" name="Freihand 609">
                  <a:extLst>
                    <a:ext uri="{FF2B5EF4-FFF2-40B4-BE49-F238E27FC236}">
                      <a16:creationId xmlns:a16="http://schemas.microsoft.com/office/drawing/2014/main" id="{6EEA9575-BE2F-4ECE-AF80-79C09A82CB07}"/>
                    </a:ext>
                  </a:extLst>
                </p:cNvPr>
                <p:cNvPicPr/>
                <p:nvPr/>
              </p:nvPicPr>
              <p:blipFill>
                <a:blip r:embed="rId858"/>
                <a:stretch>
                  <a:fillRect/>
                </a:stretch>
              </p:blipFill>
              <p:spPr>
                <a:xfrm>
                  <a:off x="6186627" y="5894707"/>
                  <a:ext cx="83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611" name="Freihand 610">
                  <a:extLst>
                    <a:ext uri="{FF2B5EF4-FFF2-40B4-BE49-F238E27FC236}">
                      <a16:creationId xmlns:a16="http://schemas.microsoft.com/office/drawing/2014/main" id="{5F1D1D8F-D3AA-4683-BBE9-7B49D4552322}"/>
                    </a:ext>
                  </a:extLst>
                </p14:cNvPr>
                <p14:cNvContentPartPr/>
                <p14:nvPr/>
              </p14:nvContentPartPr>
              <p14:xfrm>
                <a:off x="6149907" y="5937547"/>
                <a:ext cx="119520" cy="28080"/>
              </p14:xfrm>
            </p:contentPart>
          </mc:Choice>
          <mc:Fallback>
            <p:pic>
              <p:nvPicPr>
                <p:cNvPr id="611" name="Freihand 610">
                  <a:extLst>
                    <a:ext uri="{FF2B5EF4-FFF2-40B4-BE49-F238E27FC236}">
                      <a16:creationId xmlns:a16="http://schemas.microsoft.com/office/drawing/2014/main" id="{5F1D1D8F-D3AA-4683-BBE9-7B49D4552322}"/>
                    </a:ext>
                  </a:extLst>
                </p:cNvPr>
                <p:cNvPicPr/>
                <p:nvPr/>
              </p:nvPicPr>
              <p:blipFill>
                <a:blip r:embed="rId860"/>
                <a:stretch>
                  <a:fillRect/>
                </a:stretch>
              </p:blipFill>
              <p:spPr>
                <a:xfrm>
                  <a:off x="6145587" y="5933227"/>
                  <a:ext cx="12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612" name="Freihand 611">
                  <a:extLst>
                    <a:ext uri="{FF2B5EF4-FFF2-40B4-BE49-F238E27FC236}">
                      <a16:creationId xmlns:a16="http://schemas.microsoft.com/office/drawing/2014/main" id="{2061189B-93D3-45CE-BCE9-CFC81E78533C}"/>
                    </a:ext>
                  </a:extLst>
                </p14:cNvPr>
                <p14:cNvContentPartPr/>
                <p14:nvPr/>
              </p14:nvContentPartPr>
              <p14:xfrm>
                <a:off x="6265107" y="5912707"/>
                <a:ext cx="92160" cy="131400"/>
              </p14:xfrm>
            </p:contentPart>
          </mc:Choice>
          <mc:Fallback>
            <p:pic>
              <p:nvPicPr>
                <p:cNvPr id="612" name="Freihand 611">
                  <a:extLst>
                    <a:ext uri="{FF2B5EF4-FFF2-40B4-BE49-F238E27FC236}">
                      <a16:creationId xmlns:a16="http://schemas.microsoft.com/office/drawing/2014/main" id="{2061189B-93D3-45CE-BCE9-CFC81E78533C}"/>
                    </a:ext>
                  </a:extLst>
                </p:cNvPr>
                <p:cNvPicPr/>
                <p:nvPr/>
              </p:nvPicPr>
              <p:blipFill>
                <a:blip r:embed="rId862"/>
                <a:stretch>
                  <a:fillRect/>
                </a:stretch>
              </p:blipFill>
              <p:spPr>
                <a:xfrm>
                  <a:off x="6260787" y="5908387"/>
                  <a:ext cx="100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613" name="Freihand 612">
                  <a:extLst>
                    <a:ext uri="{FF2B5EF4-FFF2-40B4-BE49-F238E27FC236}">
                      <a16:creationId xmlns:a16="http://schemas.microsoft.com/office/drawing/2014/main" id="{556E937E-4154-4A8D-9054-CF979B084FFB}"/>
                    </a:ext>
                  </a:extLst>
                </p14:cNvPr>
                <p14:cNvContentPartPr/>
                <p14:nvPr/>
              </p14:nvContentPartPr>
              <p14:xfrm>
                <a:off x="6330987" y="5964547"/>
                <a:ext cx="113760" cy="122400"/>
              </p14:xfrm>
            </p:contentPart>
          </mc:Choice>
          <mc:Fallback>
            <p:pic>
              <p:nvPicPr>
                <p:cNvPr id="613" name="Freihand 612">
                  <a:extLst>
                    <a:ext uri="{FF2B5EF4-FFF2-40B4-BE49-F238E27FC236}">
                      <a16:creationId xmlns:a16="http://schemas.microsoft.com/office/drawing/2014/main" id="{556E937E-4154-4A8D-9054-CF979B084FFB}"/>
                    </a:ext>
                  </a:extLst>
                </p:cNvPr>
                <p:cNvPicPr/>
                <p:nvPr/>
              </p:nvPicPr>
              <p:blipFill>
                <a:blip r:embed="rId864"/>
                <a:stretch>
                  <a:fillRect/>
                </a:stretch>
              </p:blipFill>
              <p:spPr>
                <a:xfrm>
                  <a:off x="6326667" y="5960227"/>
                  <a:ext cx="122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614" name="Freihand 613">
                  <a:extLst>
                    <a:ext uri="{FF2B5EF4-FFF2-40B4-BE49-F238E27FC236}">
                      <a16:creationId xmlns:a16="http://schemas.microsoft.com/office/drawing/2014/main" id="{E1F8A90F-8F1A-4EF1-8652-EEA479008C4A}"/>
                    </a:ext>
                  </a:extLst>
                </p14:cNvPr>
                <p14:cNvContentPartPr/>
                <p14:nvPr/>
              </p14:nvContentPartPr>
              <p14:xfrm>
                <a:off x="6445827" y="6026107"/>
                <a:ext cx="117000" cy="40680"/>
              </p14:xfrm>
            </p:contentPart>
          </mc:Choice>
          <mc:Fallback>
            <p:pic>
              <p:nvPicPr>
                <p:cNvPr id="614" name="Freihand 613">
                  <a:extLst>
                    <a:ext uri="{FF2B5EF4-FFF2-40B4-BE49-F238E27FC236}">
                      <a16:creationId xmlns:a16="http://schemas.microsoft.com/office/drawing/2014/main" id="{E1F8A90F-8F1A-4EF1-8652-EEA479008C4A}"/>
                    </a:ext>
                  </a:extLst>
                </p:cNvPr>
                <p:cNvPicPr/>
                <p:nvPr/>
              </p:nvPicPr>
              <p:blipFill>
                <a:blip r:embed="rId866"/>
                <a:stretch>
                  <a:fillRect/>
                </a:stretch>
              </p:blipFill>
              <p:spPr>
                <a:xfrm>
                  <a:off x="6441507" y="6021787"/>
                  <a:ext cx="125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615" name="Freihand 614">
                  <a:extLst>
                    <a:ext uri="{FF2B5EF4-FFF2-40B4-BE49-F238E27FC236}">
                      <a16:creationId xmlns:a16="http://schemas.microsoft.com/office/drawing/2014/main" id="{5CC9F8F3-2E03-4C23-A16E-EEB323DA13B2}"/>
                    </a:ext>
                  </a:extLst>
                </p14:cNvPr>
                <p14:cNvContentPartPr/>
                <p14:nvPr/>
              </p14:nvContentPartPr>
              <p14:xfrm>
                <a:off x="6545187" y="5940787"/>
                <a:ext cx="68760" cy="126360"/>
              </p14:xfrm>
            </p:contentPart>
          </mc:Choice>
          <mc:Fallback>
            <p:pic>
              <p:nvPicPr>
                <p:cNvPr id="615" name="Freihand 614">
                  <a:extLst>
                    <a:ext uri="{FF2B5EF4-FFF2-40B4-BE49-F238E27FC236}">
                      <a16:creationId xmlns:a16="http://schemas.microsoft.com/office/drawing/2014/main" id="{5CC9F8F3-2E03-4C23-A16E-EEB323DA13B2}"/>
                    </a:ext>
                  </a:extLst>
                </p:cNvPr>
                <p:cNvPicPr/>
                <p:nvPr/>
              </p:nvPicPr>
              <p:blipFill>
                <a:blip r:embed="rId868"/>
                <a:stretch>
                  <a:fillRect/>
                </a:stretch>
              </p:blipFill>
              <p:spPr>
                <a:xfrm>
                  <a:off x="6540867" y="5936467"/>
                  <a:ext cx="77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617" name="Freihand 616">
                  <a:extLst>
                    <a:ext uri="{FF2B5EF4-FFF2-40B4-BE49-F238E27FC236}">
                      <a16:creationId xmlns:a16="http://schemas.microsoft.com/office/drawing/2014/main" id="{2B0968EB-73EF-4880-BCC4-9F8F1457DD16}"/>
                    </a:ext>
                  </a:extLst>
                </p14:cNvPr>
                <p14:cNvContentPartPr/>
                <p14:nvPr/>
              </p14:nvContentPartPr>
              <p14:xfrm>
                <a:off x="4183587" y="4110187"/>
                <a:ext cx="162000" cy="1937160"/>
              </p14:xfrm>
            </p:contentPart>
          </mc:Choice>
          <mc:Fallback>
            <p:pic>
              <p:nvPicPr>
                <p:cNvPr id="617" name="Freihand 616">
                  <a:extLst>
                    <a:ext uri="{FF2B5EF4-FFF2-40B4-BE49-F238E27FC236}">
                      <a16:creationId xmlns:a16="http://schemas.microsoft.com/office/drawing/2014/main" id="{2B0968EB-73EF-4880-BCC4-9F8F1457DD16}"/>
                    </a:ext>
                  </a:extLst>
                </p:cNvPr>
                <p:cNvPicPr/>
                <p:nvPr/>
              </p:nvPicPr>
              <p:blipFill>
                <a:blip r:embed="rId870"/>
                <a:stretch>
                  <a:fillRect/>
                </a:stretch>
              </p:blipFill>
              <p:spPr>
                <a:xfrm>
                  <a:off x="4179267" y="4105867"/>
                  <a:ext cx="170640" cy="19458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12" name="Freihand 511">
                  <a:extLst>
                    <a:ext uri="{FF2B5EF4-FFF2-40B4-BE49-F238E27FC236}">
                      <a16:creationId xmlns:a16="http://schemas.microsoft.com/office/drawing/2014/main" id="{5030F8D1-E333-463F-9744-18CD200184D7}"/>
                    </a:ext>
                  </a:extLst>
                </p14:cNvPr>
                <p14:cNvContentPartPr/>
                <p14:nvPr/>
              </p14:nvContentPartPr>
              <p14:xfrm>
                <a:off x="2117907" y="3600067"/>
                <a:ext cx="4320" cy="92520"/>
              </p14:xfrm>
            </p:contentPart>
          </mc:Choice>
          <mc:Fallback>
            <p:pic>
              <p:nvPicPr>
                <p:cNvPr id="512" name="Freihand 511">
                  <a:extLst>
                    <a:ext uri="{FF2B5EF4-FFF2-40B4-BE49-F238E27FC236}">
                      <a16:creationId xmlns:a16="http://schemas.microsoft.com/office/drawing/2014/main" id="{5030F8D1-E333-463F-9744-18CD200184D7}"/>
                    </a:ext>
                  </a:extLst>
                </p:cNvPr>
                <p:cNvPicPr/>
                <p:nvPr/>
              </p:nvPicPr>
              <p:blipFill>
                <a:blip r:embed="rId872"/>
                <a:stretch>
                  <a:fillRect/>
                </a:stretch>
              </p:blipFill>
              <p:spPr>
                <a:xfrm>
                  <a:off x="2113587" y="3595747"/>
                  <a:ext cx="12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13" name="Freihand 512">
                  <a:extLst>
                    <a:ext uri="{FF2B5EF4-FFF2-40B4-BE49-F238E27FC236}">
                      <a16:creationId xmlns:a16="http://schemas.microsoft.com/office/drawing/2014/main" id="{66D1C0D4-29AB-4F56-B1CE-4C6EB59B83B9}"/>
                    </a:ext>
                  </a:extLst>
                </p14:cNvPr>
                <p14:cNvContentPartPr/>
                <p14:nvPr/>
              </p14:nvContentPartPr>
              <p14:xfrm>
                <a:off x="2110707" y="3543187"/>
                <a:ext cx="19800" cy="4680"/>
              </p14:xfrm>
            </p:contentPart>
          </mc:Choice>
          <mc:Fallback>
            <p:pic>
              <p:nvPicPr>
                <p:cNvPr id="513" name="Freihand 512">
                  <a:extLst>
                    <a:ext uri="{FF2B5EF4-FFF2-40B4-BE49-F238E27FC236}">
                      <a16:creationId xmlns:a16="http://schemas.microsoft.com/office/drawing/2014/main" id="{66D1C0D4-29AB-4F56-B1CE-4C6EB59B83B9}"/>
                    </a:ext>
                  </a:extLst>
                </p:cNvPr>
                <p:cNvPicPr/>
                <p:nvPr/>
              </p:nvPicPr>
              <p:blipFill>
                <a:blip r:embed="rId874"/>
                <a:stretch>
                  <a:fillRect/>
                </a:stretch>
              </p:blipFill>
              <p:spPr>
                <a:xfrm>
                  <a:off x="2106387" y="3538867"/>
                  <a:ext cx="28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14" name="Freihand 513">
                  <a:extLst>
                    <a:ext uri="{FF2B5EF4-FFF2-40B4-BE49-F238E27FC236}">
                      <a16:creationId xmlns:a16="http://schemas.microsoft.com/office/drawing/2014/main" id="{2149F1EF-3BD4-4158-B497-D76CC0C33386}"/>
                    </a:ext>
                  </a:extLst>
                </p14:cNvPr>
                <p14:cNvContentPartPr/>
                <p14:nvPr/>
              </p14:nvContentPartPr>
              <p14:xfrm>
                <a:off x="2166507" y="3566947"/>
                <a:ext cx="72720" cy="129240"/>
              </p14:xfrm>
            </p:contentPart>
          </mc:Choice>
          <mc:Fallback>
            <p:pic>
              <p:nvPicPr>
                <p:cNvPr id="514" name="Freihand 513">
                  <a:extLst>
                    <a:ext uri="{FF2B5EF4-FFF2-40B4-BE49-F238E27FC236}">
                      <a16:creationId xmlns:a16="http://schemas.microsoft.com/office/drawing/2014/main" id="{2149F1EF-3BD4-4158-B497-D76CC0C33386}"/>
                    </a:ext>
                  </a:extLst>
                </p:cNvPr>
                <p:cNvPicPr/>
                <p:nvPr/>
              </p:nvPicPr>
              <p:blipFill>
                <a:blip r:embed="rId876"/>
                <a:stretch>
                  <a:fillRect/>
                </a:stretch>
              </p:blipFill>
              <p:spPr>
                <a:xfrm>
                  <a:off x="2162187" y="3562627"/>
                  <a:ext cx="81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15" name="Freihand 514">
                  <a:extLst>
                    <a:ext uri="{FF2B5EF4-FFF2-40B4-BE49-F238E27FC236}">
                      <a16:creationId xmlns:a16="http://schemas.microsoft.com/office/drawing/2014/main" id="{A9CF2244-606B-4EAD-9B5F-56394B173E41}"/>
                    </a:ext>
                  </a:extLst>
                </p14:cNvPr>
                <p14:cNvContentPartPr/>
                <p14:nvPr/>
              </p14:nvContentPartPr>
              <p14:xfrm>
                <a:off x="2256867" y="3500707"/>
                <a:ext cx="102960" cy="168840"/>
              </p14:xfrm>
            </p:contentPart>
          </mc:Choice>
          <mc:Fallback>
            <p:pic>
              <p:nvPicPr>
                <p:cNvPr id="515" name="Freihand 514">
                  <a:extLst>
                    <a:ext uri="{FF2B5EF4-FFF2-40B4-BE49-F238E27FC236}">
                      <a16:creationId xmlns:a16="http://schemas.microsoft.com/office/drawing/2014/main" id="{A9CF2244-606B-4EAD-9B5F-56394B173E41}"/>
                    </a:ext>
                  </a:extLst>
                </p:cNvPr>
                <p:cNvPicPr/>
                <p:nvPr/>
              </p:nvPicPr>
              <p:blipFill>
                <a:blip r:embed="rId878"/>
                <a:stretch>
                  <a:fillRect/>
                </a:stretch>
              </p:blipFill>
              <p:spPr>
                <a:xfrm>
                  <a:off x="2252547" y="3496387"/>
                  <a:ext cx="111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16" name="Freihand 515">
                  <a:extLst>
                    <a:ext uri="{FF2B5EF4-FFF2-40B4-BE49-F238E27FC236}">
                      <a16:creationId xmlns:a16="http://schemas.microsoft.com/office/drawing/2014/main" id="{78C6C244-945C-432B-8C78-A2F923BA99B3}"/>
                    </a:ext>
                  </a:extLst>
                </p14:cNvPr>
                <p14:cNvContentPartPr/>
                <p14:nvPr/>
              </p14:nvContentPartPr>
              <p14:xfrm>
                <a:off x="2481867" y="3571987"/>
                <a:ext cx="232920" cy="69120"/>
              </p14:xfrm>
            </p:contentPart>
          </mc:Choice>
          <mc:Fallback>
            <p:pic>
              <p:nvPicPr>
                <p:cNvPr id="516" name="Freihand 515">
                  <a:extLst>
                    <a:ext uri="{FF2B5EF4-FFF2-40B4-BE49-F238E27FC236}">
                      <a16:creationId xmlns:a16="http://schemas.microsoft.com/office/drawing/2014/main" id="{78C6C244-945C-432B-8C78-A2F923BA99B3}"/>
                    </a:ext>
                  </a:extLst>
                </p:cNvPr>
                <p:cNvPicPr/>
                <p:nvPr/>
              </p:nvPicPr>
              <p:blipFill>
                <a:blip r:embed="rId880"/>
                <a:stretch>
                  <a:fillRect/>
                </a:stretch>
              </p:blipFill>
              <p:spPr>
                <a:xfrm>
                  <a:off x="2477547" y="3567667"/>
                  <a:ext cx="241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17" name="Freihand 516">
                  <a:extLst>
                    <a:ext uri="{FF2B5EF4-FFF2-40B4-BE49-F238E27FC236}">
                      <a16:creationId xmlns:a16="http://schemas.microsoft.com/office/drawing/2014/main" id="{C35A4EBE-AB16-49F7-B561-C43F34ADE71A}"/>
                    </a:ext>
                  </a:extLst>
                </p14:cNvPr>
                <p14:cNvContentPartPr/>
                <p14:nvPr/>
              </p14:nvContentPartPr>
              <p14:xfrm>
                <a:off x="2686347" y="3462187"/>
                <a:ext cx="360" cy="360"/>
              </p14:xfrm>
            </p:contentPart>
          </mc:Choice>
          <mc:Fallback>
            <p:pic>
              <p:nvPicPr>
                <p:cNvPr id="517" name="Freihand 516">
                  <a:extLst>
                    <a:ext uri="{FF2B5EF4-FFF2-40B4-BE49-F238E27FC236}">
                      <a16:creationId xmlns:a16="http://schemas.microsoft.com/office/drawing/2014/main" id="{C35A4EBE-AB16-49F7-B561-C43F34ADE71A}"/>
                    </a:ext>
                  </a:extLst>
                </p:cNvPr>
                <p:cNvPicPr/>
                <p:nvPr/>
              </p:nvPicPr>
              <p:blipFill>
                <a:blip r:embed="rId579"/>
                <a:stretch>
                  <a:fillRect/>
                </a:stretch>
              </p:blipFill>
              <p:spPr>
                <a:xfrm>
                  <a:off x="2682027" y="3457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18" name="Freihand 517">
                  <a:extLst>
                    <a:ext uri="{FF2B5EF4-FFF2-40B4-BE49-F238E27FC236}">
                      <a16:creationId xmlns:a16="http://schemas.microsoft.com/office/drawing/2014/main" id="{7E2B5CFE-D6B2-4E6E-ABBA-FC6E49B33C22}"/>
                    </a:ext>
                  </a:extLst>
                </p14:cNvPr>
                <p14:cNvContentPartPr/>
                <p14:nvPr/>
              </p14:nvContentPartPr>
              <p14:xfrm>
                <a:off x="2989107" y="3503947"/>
                <a:ext cx="17640" cy="119160"/>
              </p14:xfrm>
            </p:contentPart>
          </mc:Choice>
          <mc:Fallback>
            <p:pic>
              <p:nvPicPr>
                <p:cNvPr id="518" name="Freihand 517">
                  <a:extLst>
                    <a:ext uri="{FF2B5EF4-FFF2-40B4-BE49-F238E27FC236}">
                      <a16:creationId xmlns:a16="http://schemas.microsoft.com/office/drawing/2014/main" id="{7E2B5CFE-D6B2-4E6E-ABBA-FC6E49B33C22}"/>
                    </a:ext>
                  </a:extLst>
                </p:cNvPr>
                <p:cNvPicPr/>
                <p:nvPr/>
              </p:nvPicPr>
              <p:blipFill>
                <a:blip r:embed="rId883"/>
                <a:stretch>
                  <a:fillRect/>
                </a:stretch>
              </p:blipFill>
              <p:spPr>
                <a:xfrm>
                  <a:off x="2984787" y="3499627"/>
                  <a:ext cx="26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19" name="Freihand 518">
                  <a:extLst>
                    <a:ext uri="{FF2B5EF4-FFF2-40B4-BE49-F238E27FC236}">
                      <a16:creationId xmlns:a16="http://schemas.microsoft.com/office/drawing/2014/main" id="{E0A605D8-CFC3-4824-B084-7F3E3E514975}"/>
                    </a:ext>
                  </a:extLst>
                </p14:cNvPr>
                <p14:cNvContentPartPr/>
                <p14:nvPr/>
              </p14:nvContentPartPr>
              <p14:xfrm>
                <a:off x="2887227" y="3476947"/>
                <a:ext cx="173160" cy="158400"/>
              </p14:xfrm>
            </p:contentPart>
          </mc:Choice>
          <mc:Fallback>
            <p:pic>
              <p:nvPicPr>
                <p:cNvPr id="519" name="Freihand 518">
                  <a:extLst>
                    <a:ext uri="{FF2B5EF4-FFF2-40B4-BE49-F238E27FC236}">
                      <a16:creationId xmlns:a16="http://schemas.microsoft.com/office/drawing/2014/main" id="{E0A605D8-CFC3-4824-B084-7F3E3E514975}"/>
                    </a:ext>
                  </a:extLst>
                </p:cNvPr>
                <p:cNvPicPr/>
                <p:nvPr/>
              </p:nvPicPr>
              <p:blipFill>
                <a:blip r:embed="rId885"/>
                <a:stretch>
                  <a:fillRect/>
                </a:stretch>
              </p:blipFill>
              <p:spPr>
                <a:xfrm>
                  <a:off x="2882907" y="3472627"/>
                  <a:ext cx="181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20" name="Freihand 519">
                  <a:extLst>
                    <a:ext uri="{FF2B5EF4-FFF2-40B4-BE49-F238E27FC236}">
                      <a16:creationId xmlns:a16="http://schemas.microsoft.com/office/drawing/2014/main" id="{559C46F5-BBA5-4606-9F6E-CD9A1C4392A3}"/>
                    </a:ext>
                  </a:extLst>
                </p14:cNvPr>
                <p14:cNvContentPartPr/>
                <p14:nvPr/>
              </p14:nvContentPartPr>
              <p14:xfrm>
                <a:off x="3077307" y="3554707"/>
                <a:ext cx="135360" cy="69120"/>
              </p14:xfrm>
            </p:contentPart>
          </mc:Choice>
          <mc:Fallback>
            <p:pic>
              <p:nvPicPr>
                <p:cNvPr id="520" name="Freihand 519">
                  <a:extLst>
                    <a:ext uri="{FF2B5EF4-FFF2-40B4-BE49-F238E27FC236}">
                      <a16:creationId xmlns:a16="http://schemas.microsoft.com/office/drawing/2014/main" id="{559C46F5-BBA5-4606-9F6E-CD9A1C4392A3}"/>
                    </a:ext>
                  </a:extLst>
                </p:cNvPr>
                <p:cNvPicPr/>
                <p:nvPr/>
              </p:nvPicPr>
              <p:blipFill>
                <a:blip r:embed="rId887"/>
                <a:stretch>
                  <a:fillRect/>
                </a:stretch>
              </p:blipFill>
              <p:spPr>
                <a:xfrm>
                  <a:off x="3072987" y="3550387"/>
                  <a:ext cx="144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21" name="Freihand 520">
                  <a:extLst>
                    <a:ext uri="{FF2B5EF4-FFF2-40B4-BE49-F238E27FC236}">
                      <a16:creationId xmlns:a16="http://schemas.microsoft.com/office/drawing/2014/main" id="{FD0B459E-81D5-4398-95FF-88F2FBDE084A}"/>
                    </a:ext>
                  </a:extLst>
                </p14:cNvPr>
                <p14:cNvContentPartPr/>
                <p14:nvPr/>
              </p14:nvContentPartPr>
              <p14:xfrm>
                <a:off x="3266307" y="3444187"/>
                <a:ext cx="150120" cy="169920"/>
              </p14:xfrm>
            </p:contentPart>
          </mc:Choice>
          <mc:Fallback>
            <p:pic>
              <p:nvPicPr>
                <p:cNvPr id="521" name="Freihand 520">
                  <a:extLst>
                    <a:ext uri="{FF2B5EF4-FFF2-40B4-BE49-F238E27FC236}">
                      <a16:creationId xmlns:a16="http://schemas.microsoft.com/office/drawing/2014/main" id="{FD0B459E-81D5-4398-95FF-88F2FBDE084A}"/>
                    </a:ext>
                  </a:extLst>
                </p:cNvPr>
                <p:cNvPicPr/>
                <p:nvPr/>
              </p:nvPicPr>
              <p:blipFill>
                <a:blip r:embed="rId889"/>
                <a:stretch>
                  <a:fillRect/>
                </a:stretch>
              </p:blipFill>
              <p:spPr>
                <a:xfrm>
                  <a:off x="3261987" y="3439867"/>
                  <a:ext cx="158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22" name="Freihand 521">
                  <a:extLst>
                    <a:ext uri="{FF2B5EF4-FFF2-40B4-BE49-F238E27FC236}">
                      <a16:creationId xmlns:a16="http://schemas.microsoft.com/office/drawing/2014/main" id="{AEB5146E-161E-4C23-96C0-9E84EC358573}"/>
                    </a:ext>
                  </a:extLst>
                </p14:cNvPr>
                <p14:cNvContentPartPr/>
                <p14:nvPr/>
              </p14:nvContentPartPr>
              <p14:xfrm>
                <a:off x="3449907" y="3538507"/>
                <a:ext cx="105480" cy="97200"/>
              </p14:xfrm>
            </p:contentPart>
          </mc:Choice>
          <mc:Fallback>
            <p:pic>
              <p:nvPicPr>
                <p:cNvPr id="522" name="Freihand 521">
                  <a:extLst>
                    <a:ext uri="{FF2B5EF4-FFF2-40B4-BE49-F238E27FC236}">
                      <a16:creationId xmlns:a16="http://schemas.microsoft.com/office/drawing/2014/main" id="{AEB5146E-161E-4C23-96C0-9E84EC358573}"/>
                    </a:ext>
                  </a:extLst>
                </p:cNvPr>
                <p:cNvPicPr/>
                <p:nvPr/>
              </p:nvPicPr>
              <p:blipFill>
                <a:blip r:embed="rId891"/>
                <a:stretch>
                  <a:fillRect/>
                </a:stretch>
              </p:blipFill>
              <p:spPr>
                <a:xfrm>
                  <a:off x="3445587" y="3534187"/>
                  <a:ext cx="114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23" name="Freihand 522">
                  <a:extLst>
                    <a:ext uri="{FF2B5EF4-FFF2-40B4-BE49-F238E27FC236}">
                      <a16:creationId xmlns:a16="http://schemas.microsoft.com/office/drawing/2014/main" id="{D39D8BB0-55C7-461B-B083-1C434DCCB3A7}"/>
                    </a:ext>
                  </a:extLst>
                </p14:cNvPr>
                <p14:cNvContentPartPr/>
                <p14:nvPr/>
              </p14:nvContentPartPr>
              <p14:xfrm>
                <a:off x="3606147" y="3425467"/>
                <a:ext cx="156600" cy="197280"/>
              </p14:xfrm>
            </p:contentPart>
          </mc:Choice>
          <mc:Fallback>
            <p:pic>
              <p:nvPicPr>
                <p:cNvPr id="523" name="Freihand 522">
                  <a:extLst>
                    <a:ext uri="{FF2B5EF4-FFF2-40B4-BE49-F238E27FC236}">
                      <a16:creationId xmlns:a16="http://schemas.microsoft.com/office/drawing/2014/main" id="{D39D8BB0-55C7-461B-B083-1C434DCCB3A7}"/>
                    </a:ext>
                  </a:extLst>
                </p:cNvPr>
                <p:cNvPicPr/>
                <p:nvPr/>
              </p:nvPicPr>
              <p:blipFill>
                <a:blip r:embed="rId893"/>
                <a:stretch>
                  <a:fillRect/>
                </a:stretch>
              </p:blipFill>
              <p:spPr>
                <a:xfrm>
                  <a:off x="3601827" y="3421147"/>
                  <a:ext cx="165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24" name="Freihand 523">
                  <a:extLst>
                    <a:ext uri="{FF2B5EF4-FFF2-40B4-BE49-F238E27FC236}">
                      <a16:creationId xmlns:a16="http://schemas.microsoft.com/office/drawing/2014/main" id="{21D70121-A64B-44C9-8C28-7B7940CB92B0}"/>
                    </a:ext>
                  </a:extLst>
                </p14:cNvPr>
                <p14:cNvContentPartPr/>
                <p14:nvPr/>
              </p14:nvContentPartPr>
              <p14:xfrm>
                <a:off x="3786507" y="3515827"/>
                <a:ext cx="131760" cy="96480"/>
              </p14:xfrm>
            </p:contentPart>
          </mc:Choice>
          <mc:Fallback>
            <p:pic>
              <p:nvPicPr>
                <p:cNvPr id="524" name="Freihand 523">
                  <a:extLst>
                    <a:ext uri="{FF2B5EF4-FFF2-40B4-BE49-F238E27FC236}">
                      <a16:creationId xmlns:a16="http://schemas.microsoft.com/office/drawing/2014/main" id="{21D70121-A64B-44C9-8C28-7B7940CB92B0}"/>
                    </a:ext>
                  </a:extLst>
                </p:cNvPr>
                <p:cNvPicPr/>
                <p:nvPr/>
              </p:nvPicPr>
              <p:blipFill>
                <a:blip r:embed="rId895"/>
                <a:stretch>
                  <a:fillRect/>
                </a:stretch>
              </p:blipFill>
              <p:spPr>
                <a:xfrm>
                  <a:off x="3782187" y="3511507"/>
                  <a:ext cx="140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25" name="Freihand 524">
                  <a:extLst>
                    <a:ext uri="{FF2B5EF4-FFF2-40B4-BE49-F238E27FC236}">
                      <a16:creationId xmlns:a16="http://schemas.microsoft.com/office/drawing/2014/main" id="{ED7FEB6F-6A30-4996-BF0B-0B5C22C4FC27}"/>
                    </a:ext>
                  </a:extLst>
                </p14:cNvPr>
                <p14:cNvContentPartPr/>
                <p14:nvPr/>
              </p14:nvContentPartPr>
              <p14:xfrm>
                <a:off x="3961107" y="3429067"/>
                <a:ext cx="106560" cy="172440"/>
              </p14:xfrm>
            </p:contentPart>
          </mc:Choice>
          <mc:Fallback>
            <p:pic>
              <p:nvPicPr>
                <p:cNvPr id="525" name="Freihand 524">
                  <a:extLst>
                    <a:ext uri="{FF2B5EF4-FFF2-40B4-BE49-F238E27FC236}">
                      <a16:creationId xmlns:a16="http://schemas.microsoft.com/office/drawing/2014/main" id="{ED7FEB6F-6A30-4996-BF0B-0B5C22C4FC27}"/>
                    </a:ext>
                  </a:extLst>
                </p:cNvPr>
                <p:cNvPicPr/>
                <p:nvPr/>
              </p:nvPicPr>
              <p:blipFill>
                <a:blip r:embed="rId897"/>
                <a:stretch>
                  <a:fillRect/>
                </a:stretch>
              </p:blipFill>
              <p:spPr>
                <a:xfrm>
                  <a:off x="3956787" y="3424747"/>
                  <a:ext cx="115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26" name="Freihand 525">
                  <a:extLst>
                    <a:ext uri="{FF2B5EF4-FFF2-40B4-BE49-F238E27FC236}">
                      <a16:creationId xmlns:a16="http://schemas.microsoft.com/office/drawing/2014/main" id="{E98909C0-A276-4448-AAD0-01799B4B410C}"/>
                    </a:ext>
                  </a:extLst>
                </p14:cNvPr>
                <p14:cNvContentPartPr/>
                <p14:nvPr/>
              </p14:nvContentPartPr>
              <p14:xfrm>
                <a:off x="4022667" y="3416107"/>
                <a:ext cx="117000" cy="174240"/>
              </p14:xfrm>
            </p:contentPart>
          </mc:Choice>
          <mc:Fallback>
            <p:pic>
              <p:nvPicPr>
                <p:cNvPr id="526" name="Freihand 525">
                  <a:extLst>
                    <a:ext uri="{FF2B5EF4-FFF2-40B4-BE49-F238E27FC236}">
                      <a16:creationId xmlns:a16="http://schemas.microsoft.com/office/drawing/2014/main" id="{E98909C0-A276-4448-AAD0-01799B4B410C}"/>
                    </a:ext>
                  </a:extLst>
                </p:cNvPr>
                <p:cNvPicPr/>
                <p:nvPr/>
              </p:nvPicPr>
              <p:blipFill>
                <a:blip r:embed="rId899"/>
                <a:stretch>
                  <a:fillRect/>
                </a:stretch>
              </p:blipFill>
              <p:spPr>
                <a:xfrm>
                  <a:off x="4018347" y="3411787"/>
                  <a:ext cx="125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27" name="Freihand 526">
                  <a:extLst>
                    <a:ext uri="{FF2B5EF4-FFF2-40B4-BE49-F238E27FC236}">
                      <a16:creationId xmlns:a16="http://schemas.microsoft.com/office/drawing/2014/main" id="{CAC65CF7-F82D-439E-8A07-BD1C3CDC66AF}"/>
                    </a:ext>
                  </a:extLst>
                </p14:cNvPr>
                <p14:cNvContentPartPr/>
                <p14:nvPr/>
              </p14:nvContentPartPr>
              <p14:xfrm>
                <a:off x="3926907" y="3357787"/>
                <a:ext cx="22320" cy="3600"/>
              </p14:xfrm>
            </p:contentPart>
          </mc:Choice>
          <mc:Fallback>
            <p:pic>
              <p:nvPicPr>
                <p:cNvPr id="527" name="Freihand 526">
                  <a:extLst>
                    <a:ext uri="{FF2B5EF4-FFF2-40B4-BE49-F238E27FC236}">
                      <a16:creationId xmlns:a16="http://schemas.microsoft.com/office/drawing/2014/main" id="{CAC65CF7-F82D-439E-8A07-BD1C3CDC66AF}"/>
                    </a:ext>
                  </a:extLst>
                </p:cNvPr>
                <p:cNvPicPr/>
                <p:nvPr/>
              </p:nvPicPr>
              <p:blipFill>
                <a:blip r:embed="rId901"/>
                <a:stretch>
                  <a:fillRect/>
                </a:stretch>
              </p:blipFill>
              <p:spPr>
                <a:xfrm>
                  <a:off x="3922587" y="3353467"/>
                  <a:ext cx="30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31" name="Freihand 530">
                  <a:extLst>
                    <a:ext uri="{FF2B5EF4-FFF2-40B4-BE49-F238E27FC236}">
                      <a16:creationId xmlns:a16="http://schemas.microsoft.com/office/drawing/2014/main" id="{8D4844D9-B533-49A5-99CF-2D3B63F3DF80}"/>
                    </a:ext>
                  </a:extLst>
                </p14:cNvPr>
                <p14:cNvContentPartPr/>
                <p14:nvPr/>
              </p14:nvContentPartPr>
              <p14:xfrm>
                <a:off x="4249467" y="3422947"/>
                <a:ext cx="91080" cy="156240"/>
              </p14:xfrm>
            </p:contentPart>
          </mc:Choice>
          <mc:Fallback>
            <p:pic>
              <p:nvPicPr>
                <p:cNvPr id="531" name="Freihand 530">
                  <a:extLst>
                    <a:ext uri="{FF2B5EF4-FFF2-40B4-BE49-F238E27FC236}">
                      <a16:creationId xmlns:a16="http://schemas.microsoft.com/office/drawing/2014/main" id="{8D4844D9-B533-49A5-99CF-2D3B63F3DF80}"/>
                    </a:ext>
                  </a:extLst>
                </p:cNvPr>
                <p:cNvPicPr/>
                <p:nvPr/>
              </p:nvPicPr>
              <p:blipFill>
                <a:blip r:embed="rId903"/>
                <a:stretch>
                  <a:fillRect/>
                </a:stretch>
              </p:blipFill>
              <p:spPr>
                <a:xfrm>
                  <a:off x="4245147" y="3418627"/>
                  <a:ext cx="99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32" name="Freihand 531">
                  <a:extLst>
                    <a:ext uri="{FF2B5EF4-FFF2-40B4-BE49-F238E27FC236}">
                      <a16:creationId xmlns:a16="http://schemas.microsoft.com/office/drawing/2014/main" id="{46CBBDD1-A73E-4327-8610-050BCD3C941B}"/>
                    </a:ext>
                  </a:extLst>
                </p14:cNvPr>
                <p14:cNvContentPartPr/>
                <p14:nvPr/>
              </p14:nvContentPartPr>
              <p14:xfrm>
                <a:off x="4391307" y="3463267"/>
                <a:ext cx="118440" cy="103320"/>
              </p14:xfrm>
            </p:contentPart>
          </mc:Choice>
          <mc:Fallback>
            <p:pic>
              <p:nvPicPr>
                <p:cNvPr id="532" name="Freihand 531">
                  <a:extLst>
                    <a:ext uri="{FF2B5EF4-FFF2-40B4-BE49-F238E27FC236}">
                      <a16:creationId xmlns:a16="http://schemas.microsoft.com/office/drawing/2014/main" id="{46CBBDD1-A73E-4327-8610-050BCD3C941B}"/>
                    </a:ext>
                  </a:extLst>
                </p:cNvPr>
                <p:cNvPicPr/>
                <p:nvPr/>
              </p:nvPicPr>
              <p:blipFill>
                <a:blip r:embed="rId905"/>
                <a:stretch>
                  <a:fillRect/>
                </a:stretch>
              </p:blipFill>
              <p:spPr>
                <a:xfrm>
                  <a:off x="4386987" y="3458947"/>
                  <a:ext cx="127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33" name="Freihand 532">
                  <a:extLst>
                    <a:ext uri="{FF2B5EF4-FFF2-40B4-BE49-F238E27FC236}">
                      <a16:creationId xmlns:a16="http://schemas.microsoft.com/office/drawing/2014/main" id="{40356559-71E7-4004-B25A-DF4C8E641188}"/>
                    </a:ext>
                  </a:extLst>
                </p14:cNvPr>
                <p14:cNvContentPartPr/>
                <p14:nvPr/>
              </p14:nvContentPartPr>
              <p14:xfrm>
                <a:off x="4525227" y="3397027"/>
                <a:ext cx="11160" cy="30600"/>
              </p14:xfrm>
            </p:contentPart>
          </mc:Choice>
          <mc:Fallback>
            <p:pic>
              <p:nvPicPr>
                <p:cNvPr id="533" name="Freihand 532">
                  <a:extLst>
                    <a:ext uri="{FF2B5EF4-FFF2-40B4-BE49-F238E27FC236}">
                      <a16:creationId xmlns:a16="http://schemas.microsoft.com/office/drawing/2014/main" id="{40356559-71E7-4004-B25A-DF4C8E641188}"/>
                    </a:ext>
                  </a:extLst>
                </p:cNvPr>
                <p:cNvPicPr/>
                <p:nvPr/>
              </p:nvPicPr>
              <p:blipFill>
                <a:blip r:embed="rId907"/>
                <a:stretch>
                  <a:fillRect/>
                </a:stretch>
              </p:blipFill>
              <p:spPr>
                <a:xfrm>
                  <a:off x="4520907" y="3392707"/>
                  <a:ext cx="19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34" name="Freihand 533">
                  <a:extLst>
                    <a:ext uri="{FF2B5EF4-FFF2-40B4-BE49-F238E27FC236}">
                      <a16:creationId xmlns:a16="http://schemas.microsoft.com/office/drawing/2014/main" id="{59979A88-C83E-4035-B9CA-8CA8952BB07F}"/>
                    </a:ext>
                  </a:extLst>
                </p14:cNvPr>
                <p14:cNvContentPartPr/>
                <p14:nvPr/>
              </p14:nvContentPartPr>
              <p14:xfrm>
                <a:off x="4628187" y="3423307"/>
                <a:ext cx="273960" cy="117000"/>
              </p14:xfrm>
            </p:contentPart>
          </mc:Choice>
          <mc:Fallback>
            <p:pic>
              <p:nvPicPr>
                <p:cNvPr id="534" name="Freihand 533">
                  <a:extLst>
                    <a:ext uri="{FF2B5EF4-FFF2-40B4-BE49-F238E27FC236}">
                      <a16:creationId xmlns:a16="http://schemas.microsoft.com/office/drawing/2014/main" id="{59979A88-C83E-4035-B9CA-8CA8952BB07F}"/>
                    </a:ext>
                  </a:extLst>
                </p:cNvPr>
                <p:cNvPicPr/>
                <p:nvPr/>
              </p:nvPicPr>
              <p:blipFill>
                <a:blip r:embed="rId909"/>
                <a:stretch>
                  <a:fillRect/>
                </a:stretch>
              </p:blipFill>
              <p:spPr>
                <a:xfrm>
                  <a:off x="4623867" y="3418987"/>
                  <a:ext cx="282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35" name="Freihand 534">
                  <a:extLst>
                    <a:ext uri="{FF2B5EF4-FFF2-40B4-BE49-F238E27FC236}">
                      <a16:creationId xmlns:a16="http://schemas.microsoft.com/office/drawing/2014/main" id="{D8C0FE89-0949-4388-9C3E-00472D4032D7}"/>
                    </a:ext>
                  </a:extLst>
                </p14:cNvPr>
                <p14:cNvContentPartPr/>
                <p14:nvPr/>
              </p14:nvContentPartPr>
              <p14:xfrm>
                <a:off x="5113467" y="3375427"/>
                <a:ext cx="136440" cy="164520"/>
              </p14:xfrm>
            </p:contentPart>
          </mc:Choice>
          <mc:Fallback>
            <p:pic>
              <p:nvPicPr>
                <p:cNvPr id="535" name="Freihand 534">
                  <a:extLst>
                    <a:ext uri="{FF2B5EF4-FFF2-40B4-BE49-F238E27FC236}">
                      <a16:creationId xmlns:a16="http://schemas.microsoft.com/office/drawing/2014/main" id="{D8C0FE89-0949-4388-9C3E-00472D4032D7}"/>
                    </a:ext>
                  </a:extLst>
                </p:cNvPr>
                <p:cNvPicPr/>
                <p:nvPr/>
              </p:nvPicPr>
              <p:blipFill>
                <a:blip r:embed="rId911"/>
                <a:stretch>
                  <a:fillRect/>
                </a:stretch>
              </p:blipFill>
              <p:spPr>
                <a:xfrm>
                  <a:off x="5109147" y="3371107"/>
                  <a:ext cx="145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36" name="Freihand 535">
                  <a:extLst>
                    <a:ext uri="{FF2B5EF4-FFF2-40B4-BE49-F238E27FC236}">
                      <a16:creationId xmlns:a16="http://schemas.microsoft.com/office/drawing/2014/main" id="{4812EF55-EA73-41E0-9745-49C47545160D}"/>
                    </a:ext>
                  </a:extLst>
                </p14:cNvPr>
                <p14:cNvContentPartPr/>
                <p14:nvPr/>
              </p14:nvContentPartPr>
              <p14:xfrm>
                <a:off x="5260347" y="3390907"/>
                <a:ext cx="277560" cy="135720"/>
              </p14:xfrm>
            </p:contentPart>
          </mc:Choice>
          <mc:Fallback>
            <p:pic>
              <p:nvPicPr>
                <p:cNvPr id="536" name="Freihand 535">
                  <a:extLst>
                    <a:ext uri="{FF2B5EF4-FFF2-40B4-BE49-F238E27FC236}">
                      <a16:creationId xmlns:a16="http://schemas.microsoft.com/office/drawing/2014/main" id="{4812EF55-EA73-41E0-9745-49C47545160D}"/>
                    </a:ext>
                  </a:extLst>
                </p:cNvPr>
                <p:cNvPicPr/>
                <p:nvPr/>
              </p:nvPicPr>
              <p:blipFill>
                <a:blip r:embed="rId913"/>
                <a:stretch>
                  <a:fillRect/>
                </a:stretch>
              </p:blipFill>
              <p:spPr>
                <a:xfrm>
                  <a:off x="5256027" y="3386587"/>
                  <a:ext cx="286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37" name="Freihand 536">
                  <a:extLst>
                    <a:ext uri="{FF2B5EF4-FFF2-40B4-BE49-F238E27FC236}">
                      <a16:creationId xmlns:a16="http://schemas.microsoft.com/office/drawing/2014/main" id="{C26D3EA4-E654-4B4B-B117-035E53261EE0}"/>
                    </a:ext>
                  </a:extLst>
                </p14:cNvPr>
                <p14:cNvContentPartPr/>
                <p14:nvPr/>
              </p14:nvContentPartPr>
              <p14:xfrm>
                <a:off x="5575707" y="3429787"/>
                <a:ext cx="133920" cy="94320"/>
              </p14:xfrm>
            </p:contentPart>
          </mc:Choice>
          <mc:Fallback>
            <p:pic>
              <p:nvPicPr>
                <p:cNvPr id="537" name="Freihand 536">
                  <a:extLst>
                    <a:ext uri="{FF2B5EF4-FFF2-40B4-BE49-F238E27FC236}">
                      <a16:creationId xmlns:a16="http://schemas.microsoft.com/office/drawing/2014/main" id="{C26D3EA4-E654-4B4B-B117-035E53261EE0}"/>
                    </a:ext>
                  </a:extLst>
                </p:cNvPr>
                <p:cNvPicPr/>
                <p:nvPr/>
              </p:nvPicPr>
              <p:blipFill>
                <a:blip r:embed="rId915"/>
                <a:stretch>
                  <a:fillRect/>
                </a:stretch>
              </p:blipFill>
              <p:spPr>
                <a:xfrm>
                  <a:off x="5571387" y="3425467"/>
                  <a:ext cx="142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38" name="Freihand 537">
                  <a:extLst>
                    <a:ext uri="{FF2B5EF4-FFF2-40B4-BE49-F238E27FC236}">
                      <a16:creationId xmlns:a16="http://schemas.microsoft.com/office/drawing/2014/main" id="{45385959-7DB7-4733-9F13-86CE109C1C9F}"/>
                    </a:ext>
                  </a:extLst>
                </p14:cNvPr>
                <p14:cNvContentPartPr/>
                <p14:nvPr/>
              </p14:nvContentPartPr>
              <p14:xfrm>
                <a:off x="5580027" y="3471907"/>
                <a:ext cx="97200" cy="9360"/>
              </p14:xfrm>
            </p:contentPart>
          </mc:Choice>
          <mc:Fallback>
            <p:pic>
              <p:nvPicPr>
                <p:cNvPr id="538" name="Freihand 537">
                  <a:extLst>
                    <a:ext uri="{FF2B5EF4-FFF2-40B4-BE49-F238E27FC236}">
                      <a16:creationId xmlns:a16="http://schemas.microsoft.com/office/drawing/2014/main" id="{45385959-7DB7-4733-9F13-86CE109C1C9F}"/>
                    </a:ext>
                  </a:extLst>
                </p:cNvPr>
                <p:cNvPicPr/>
                <p:nvPr/>
              </p:nvPicPr>
              <p:blipFill>
                <a:blip r:embed="rId917"/>
                <a:stretch>
                  <a:fillRect/>
                </a:stretch>
              </p:blipFill>
              <p:spPr>
                <a:xfrm>
                  <a:off x="5575707" y="3467587"/>
                  <a:ext cx="105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39" name="Freihand 538">
                  <a:extLst>
                    <a:ext uri="{FF2B5EF4-FFF2-40B4-BE49-F238E27FC236}">
                      <a16:creationId xmlns:a16="http://schemas.microsoft.com/office/drawing/2014/main" id="{A487735C-814B-4B2F-A9A6-F58239E37E02}"/>
                    </a:ext>
                  </a:extLst>
                </p14:cNvPr>
                <p14:cNvContentPartPr/>
                <p14:nvPr/>
              </p14:nvContentPartPr>
              <p14:xfrm>
                <a:off x="5730867" y="3434107"/>
                <a:ext cx="127080" cy="89640"/>
              </p14:xfrm>
            </p:contentPart>
          </mc:Choice>
          <mc:Fallback>
            <p:pic>
              <p:nvPicPr>
                <p:cNvPr id="539" name="Freihand 538">
                  <a:extLst>
                    <a:ext uri="{FF2B5EF4-FFF2-40B4-BE49-F238E27FC236}">
                      <a16:creationId xmlns:a16="http://schemas.microsoft.com/office/drawing/2014/main" id="{A487735C-814B-4B2F-A9A6-F58239E37E02}"/>
                    </a:ext>
                  </a:extLst>
                </p:cNvPr>
                <p:cNvPicPr/>
                <p:nvPr/>
              </p:nvPicPr>
              <p:blipFill>
                <a:blip r:embed="rId919"/>
                <a:stretch>
                  <a:fillRect/>
                </a:stretch>
              </p:blipFill>
              <p:spPr>
                <a:xfrm>
                  <a:off x="5726547" y="3429787"/>
                  <a:ext cx="135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40" name="Freihand 539">
                  <a:extLst>
                    <a:ext uri="{FF2B5EF4-FFF2-40B4-BE49-F238E27FC236}">
                      <a16:creationId xmlns:a16="http://schemas.microsoft.com/office/drawing/2014/main" id="{5AA3000A-36C6-4475-8AB1-EA146ECF05C6}"/>
                    </a:ext>
                  </a:extLst>
                </p14:cNvPr>
                <p14:cNvContentPartPr/>
                <p14:nvPr/>
              </p14:nvContentPartPr>
              <p14:xfrm>
                <a:off x="5856867" y="3348067"/>
                <a:ext cx="82080" cy="150480"/>
              </p14:xfrm>
            </p:contentPart>
          </mc:Choice>
          <mc:Fallback>
            <p:pic>
              <p:nvPicPr>
                <p:cNvPr id="540" name="Freihand 539">
                  <a:extLst>
                    <a:ext uri="{FF2B5EF4-FFF2-40B4-BE49-F238E27FC236}">
                      <a16:creationId xmlns:a16="http://schemas.microsoft.com/office/drawing/2014/main" id="{5AA3000A-36C6-4475-8AB1-EA146ECF05C6}"/>
                    </a:ext>
                  </a:extLst>
                </p:cNvPr>
                <p:cNvPicPr/>
                <p:nvPr/>
              </p:nvPicPr>
              <p:blipFill>
                <a:blip r:embed="rId921"/>
                <a:stretch>
                  <a:fillRect/>
                </a:stretch>
              </p:blipFill>
              <p:spPr>
                <a:xfrm>
                  <a:off x="5852547" y="3343747"/>
                  <a:ext cx="90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43" name="Freihand 542">
                  <a:extLst>
                    <a:ext uri="{FF2B5EF4-FFF2-40B4-BE49-F238E27FC236}">
                      <a16:creationId xmlns:a16="http://schemas.microsoft.com/office/drawing/2014/main" id="{B6E83927-3E24-4E8D-A8F1-9AF54A3BF39F}"/>
                    </a:ext>
                  </a:extLst>
                </p14:cNvPr>
                <p14:cNvContentPartPr/>
                <p14:nvPr/>
              </p14:nvContentPartPr>
              <p14:xfrm>
                <a:off x="6014907" y="3316387"/>
                <a:ext cx="36720" cy="189000"/>
              </p14:xfrm>
            </p:contentPart>
          </mc:Choice>
          <mc:Fallback>
            <p:pic>
              <p:nvPicPr>
                <p:cNvPr id="543" name="Freihand 542">
                  <a:extLst>
                    <a:ext uri="{FF2B5EF4-FFF2-40B4-BE49-F238E27FC236}">
                      <a16:creationId xmlns:a16="http://schemas.microsoft.com/office/drawing/2014/main" id="{B6E83927-3E24-4E8D-A8F1-9AF54A3BF39F}"/>
                    </a:ext>
                  </a:extLst>
                </p:cNvPr>
                <p:cNvPicPr/>
                <p:nvPr/>
              </p:nvPicPr>
              <p:blipFill>
                <a:blip r:embed="rId923"/>
                <a:stretch>
                  <a:fillRect/>
                </a:stretch>
              </p:blipFill>
              <p:spPr>
                <a:xfrm>
                  <a:off x="6010587" y="3312067"/>
                  <a:ext cx="453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44" name="Freihand 543">
                  <a:extLst>
                    <a:ext uri="{FF2B5EF4-FFF2-40B4-BE49-F238E27FC236}">
                      <a16:creationId xmlns:a16="http://schemas.microsoft.com/office/drawing/2014/main" id="{25554E17-E164-43F9-8289-E987A3ED2408}"/>
                    </a:ext>
                  </a:extLst>
                </p14:cNvPr>
                <p14:cNvContentPartPr/>
                <p14:nvPr/>
              </p14:nvContentPartPr>
              <p14:xfrm>
                <a:off x="6146667" y="3337627"/>
                <a:ext cx="323280" cy="151560"/>
              </p14:xfrm>
            </p:contentPart>
          </mc:Choice>
          <mc:Fallback>
            <p:pic>
              <p:nvPicPr>
                <p:cNvPr id="544" name="Freihand 543">
                  <a:extLst>
                    <a:ext uri="{FF2B5EF4-FFF2-40B4-BE49-F238E27FC236}">
                      <a16:creationId xmlns:a16="http://schemas.microsoft.com/office/drawing/2014/main" id="{25554E17-E164-43F9-8289-E987A3ED2408}"/>
                    </a:ext>
                  </a:extLst>
                </p:cNvPr>
                <p:cNvPicPr/>
                <p:nvPr/>
              </p:nvPicPr>
              <p:blipFill>
                <a:blip r:embed="rId925"/>
                <a:stretch>
                  <a:fillRect/>
                </a:stretch>
              </p:blipFill>
              <p:spPr>
                <a:xfrm>
                  <a:off x="6142347" y="3333307"/>
                  <a:ext cx="331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45" name="Freihand 544">
                  <a:extLst>
                    <a:ext uri="{FF2B5EF4-FFF2-40B4-BE49-F238E27FC236}">
                      <a16:creationId xmlns:a16="http://schemas.microsoft.com/office/drawing/2014/main" id="{BDA6884D-99F4-44FB-8951-5612F54AE316}"/>
                    </a:ext>
                  </a:extLst>
                </p14:cNvPr>
                <p14:cNvContentPartPr/>
                <p14:nvPr/>
              </p14:nvContentPartPr>
              <p14:xfrm>
                <a:off x="2284227" y="3831187"/>
                <a:ext cx="122760" cy="154440"/>
              </p14:xfrm>
            </p:contentPart>
          </mc:Choice>
          <mc:Fallback>
            <p:pic>
              <p:nvPicPr>
                <p:cNvPr id="545" name="Freihand 544">
                  <a:extLst>
                    <a:ext uri="{FF2B5EF4-FFF2-40B4-BE49-F238E27FC236}">
                      <a16:creationId xmlns:a16="http://schemas.microsoft.com/office/drawing/2014/main" id="{BDA6884D-99F4-44FB-8951-5612F54AE316}"/>
                    </a:ext>
                  </a:extLst>
                </p:cNvPr>
                <p:cNvPicPr/>
                <p:nvPr/>
              </p:nvPicPr>
              <p:blipFill>
                <a:blip r:embed="rId927"/>
                <a:stretch>
                  <a:fillRect/>
                </a:stretch>
              </p:blipFill>
              <p:spPr>
                <a:xfrm>
                  <a:off x="2279907" y="3826867"/>
                  <a:ext cx="131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46" name="Freihand 545">
                  <a:extLst>
                    <a:ext uri="{FF2B5EF4-FFF2-40B4-BE49-F238E27FC236}">
                      <a16:creationId xmlns:a16="http://schemas.microsoft.com/office/drawing/2014/main" id="{0C154409-FE02-4DC5-BF30-88979C4EF31E}"/>
                    </a:ext>
                  </a:extLst>
                </p14:cNvPr>
                <p14:cNvContentPartPr/>
                <p14:nvPr/>
              </p14:nvContentPartPr>
              <p14:xfrm>
                <a:off x="2431107" y="3869707"/>
                <a:ext cx="211680" cy="77760"/>
              </p14:xfrm>
            </p:contentPart>
          </mc:Choice>
          <mc:Fallback>
            <p:pic>
              <p:nvPicPr>
                <p:cNvPr id="546" name="Freihand 545">
                  <a:extLst>
                    <a:ext uri="{FF2B5EF4-FFF2-40B4-BE49-F238E27FC236}">
                      <a16:creationId xmlns:a16="http://schemas.microsoft.com/office/drawing/2014/main" id="{0C154409-FE02-4DC5-BF30-88979C4EF31E}"/>
                    </a:ext>
                  </a:extLst>
                </p:cNvPr>
                <p:cNvPicPr/>
                <p:nvPr/>
              </p:nvPicPr>
              <p:blipFill>
                <a:blip r:embed="rId929"/>
                <a:stretch>
                  <a:fillRect/>
                </a:stretch>
              </p:blipFill>
              <p:spPr>
                <a:xfrm>
                  <a:off x="2426787" y="3865387"/>
                  <a:ext cx="220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47" name="Freihand 546">
                  <a:extLst>
                    <a:ext uri="{FF2B5EF4-FFF2-40B4-BE49-F238E27FC236}">
                      <a16:creationId xmlns:a16="http://schemas.microsoft.com/office/drawing/2014/main" id="{0E64F0D9-8985-4BD7-A230-C32749D7F037}"/>
                    </a:ext>
                  </a:extLst>
                </p14:cNvPr>
                <p14:cNvContentPartPr/>
                <p14:nvPr/>
              </p14:nvContentPartPr>
              <p14:xfrm>
                <a:off x="2680587" y="3867907"/>
                <a:ext cx="66240" cy="83160"/>
              </p14:xfrm>
            </p:contentPart>
          </mc:Choice>
          <mc:Fallback>
            <p:pic>
              <p:nvPicPr>
                <p:cNvPr id="547" name="Freihand 546">
                  <a:extLst>
                    <a:ext uri="{FF2B5EF4-FFF2-40B4-BE49-F238E27FC236}">
                      <a16:creationId xmlns:a16="http://schemas.microsoft.com/office/drawing/2014/main" id="{0E64F0D9-8985-4BD7-A230-C32749D7F037}"/>
                    </a:ext>
                  </a:extLst>
                </p:cNvPr>
                <p:cNvPicPr/>
                <p:nvPr/>
              </p:nvPicPr>
              <p:blipFill>
                <a:blip r:embed="rId931"/>
                <a:stretch>
                  <a:fillRect/>
                </a:stretch>
              </p:blipFill>
              <p:spPr>
                <a:xfrm>
                  <a:off x="2676267" y="3863587"/>
                  <a:ext cx="74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48" name="Freihand 547">
                  <a:extLst>
                    <a:ext uri="{FF2B5EF4-FFF2-40B4-BE49-F238E27FC236}">
                      <a16:creationId xmlns:a16="http://schemas.microsoft.com/office/drawing/2014/main" id="{58FE5C1E-389B-4D2B-92F1-9CADBBDA6567}"/>
                    </a:ext>
                  </a:extLst>
                </p14:cNvPr>
                <p14:cNvContentPartPr/>
                <p14:nvPr/>
              </p14:nvContentPartPr>
              <p14:xfrm>
                <a:off x="2776707" y="3810307"/>
                <a:ext cx="131760" cy="121680"/>
              </p14:xfrm>
            </p:contentPart>
          </mc:Choice>
          <mc:Fallback>
            <p:pic>
              <p:nvPicPr>
                <p:cNvPr id="548" name="Freihand 547">
                  <a:extLst>
                    <a:ext uri="{FF2B5EF4-FFF2-40B4-BE49-F238E27FC236}">
                      <a16:creationId xmlns:a16="http://schemas.microsoft.com/office/drawing/2014/main" id="{58FE5C1E-389B-4D2B-92F1-9CADBBDA6567}"/>
                    </a:ext>
                  </a:extLst>
                </p:cNvPr>
                <p:cNvPicPr/>
                <p:nvPr/>
              </p:nvPicPr>
              <p:blipFill>
                <a:blip r:embed="rId933"/>
                <a:stretch>
                  <a:fillRect/>
                </a:stretch>
              </p:blipFill>
              <p:spPr>
                <a:xfrm>
                  <a:off x="2772387" y="3805987"/>
                  <a:ext cx="140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49" name="Freihand 548">
                  <a:extLst>
                    <a:ext uri="{FF2B5EF4-FFF2-40B4-BE49-F238E27FC236}">
                      <a16:creationId xmlns:a16="http://schemas.microsoft.com/office/drawing/2014/main" id="{B46B7436-F15D-489E-83B0-2E33477AA50E}"/>
                    </a:ext>
                  </a:extLst>
                </p14:cNvPr>
                <p14:cNvContentPartPr/>
                <p14:nvPr/>
              </p14:nvContentPartPr>
              <p14:xfrm>
                <a:off x="2909187" y="3843427"/>
                <a:ext cx="200520" cy="78120"/>
              </p14:xfrm>
            </p:contentPart>
          </mc:Choice>
          <mc:Fallback>
            <p:pic>
              <p:nvPicPr>
                <p:cNvPr id="549" name="Freihand 548">
                  <a:extLst>
                    <a:ext uri="{FF2B5EF4-FFF2-40B4-BE49-F238E27FC236}">
                      <a16:creationId xmlns:a16="http://schemas.microsoft.com/office/drawing/2014/main" id="{B46B7436-F15D-489E-83B0-2E33477AA50E}"/>
                    </a:ext>
                  </a:extLst>
                </p:cNvPr>
                <p:cNvPicPr/>
                <p:nvPr/>
              </p:nvPicPr>
              <p:blipFill>
                <a:blip r:embed="rId935"/>
                <a:stretch>
                  <a:fillRect/>
                </a:stretch>
              </p:blipFill>
              <p:spPr>
                <a:xfrm>
                  <a:off x="2904867" y="3839107"/>
                  <a:ext cx="209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50" name="Freihand 549">
                  <a:extLst>
                    <a:ext uri="{FF2B5EF4-FFF2-40B4-BE49-F238E27FC236}">
                      <a16:creationId xmlns:a16="http://schemas.microsoft.com/office/drawing/2014/main" id="{5033E101-640D-486E-8FC2-D95CAE3954CE}"/>
                    </a:ext>
                  </a:extLst>
                </p14:cNvPr>
                <p14:cNvContentPartPr/>
                <p14:nvPr/>
              </p14:nvContentPartPr>
              <p14:xfrm>
                <a:off x="3327867" y="3786547"/>
                <a:ext cx="302400" cy="96480"/>
              </p14:xfrm>
            </p:contentPart>
          </mc:Choice>
          <mc:Fallback>
            <p:pic>
              <p:nvPicPr>
                <p:cNvPr id="550" name="Freihand 549">
                  <a:extLst>
                    <a:ext uri="{FF2B5EF4-FFF2-40B4-BE49-F238E27FC236}">
                      <a16:creationId xmlns:a16="http://schemas.microsoft.com/office/drawing/2014/main" id="{5033E101-640D-486E-8FC2-D95CAE3954CE}"/>
                    </a:ext>
                  </a:extLst>
                </p:cNvPr>
                <p:cNvPicPr/>
                <p:nvPr/>
              </p:nvPicPr>
              <p:blipFill>
                <a:blip r:embed="rId937"/>
                <a:stretch>
                  <a:fillRect/>
                </a:stretch>
              </p:blipFill>
              <p:spPr>
                <a:xfrm>
                  <a:off x="3323547" y="3782227"/>
                  <a:ext cx="311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51" name="Freihand 550">
                  <a:extLst>
                    <a:ext uri="{FF2B5EF4-FFF2-40B4-BE49-F238E27FC236}">
                      <a16:creationId xmlns:a16="http://schemas.microsoft.com/office/drawing/2014/main" id="{168DCDF4-3571-4040-8004-C53ADC7E5B83}"/>
                    </a:ext>
                  </a:extLst>
                </p14:cNvPr>
                <p14:cNvContentPartPr/>
                <p14:nvPr/>
              </p14:nvContentPartPr>
              <p14:xfrm>
                <a:off x="3777507" y="3751987"/>
                <a:ext cx="32760" cy="135000"/>
              </p14:xfrm>
            </p:contentPart>
          </mc:Choice>
          <mc:Fallback>
            <p:pic>
              <p:nvPicPr>
                <p:cNvPr id="551" name="Freihand 550">
                  <a:extLst>
                    <a:ext uri="{FF2B5EF4-FFF2-40B4-BE49-F238E27FC236}">
                      <a16:creationId xmlns:a16="http://schemas.microsoft.com/office/drawing/2014/main" id="{168DCDF4-3571-4040-8004-C53ADC7E5B83}"/>
                    </a:ext>
                  </a:extLst>
                </p:cNvPr>
                <p:cNvPicPr/>
                <p:nvPr/>
              </p:nvPicPr>
              <p:blipFill>
                <a:blip r:embed="rId939"/>
                <a:stretch>
                  <a:fillRect/>
                </a:stretch>
              </p:blipFill>
              <p:spPr>
                <a:xfrm>
                  <a:off x="3773187" y="3747667"/>
                  <a:ext cx="41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52" name="Freihand 551">
                  <a:extLst>
                    <a:ext uri="{FF2B5EF4-FFF2-40B4-BE49-F238E27FC236}">
                      <a16:creationId xmlns:a16="http://schemas.microsoft.com/office/drawing/2014/main" id="{8A952D8E-C932-4D95-A5DC-750170440250}"/>
                    </a:ext>
                  </a:extLst>
                </p14:cNvPr>
                <p14:cNvContentPartPr/>
                <p14:nvPr/>
              </p14:nvContentPartPr>
              <p14:xfrm>
                <a:off x="3726027" y="3760627"/>
                <a:ext cx="150120" cy="46440"/>
              </p14:xfrm>
            </p:contentPart>
          </mc:Choice>
          <mc:Fallback>
            <p:pic>
              <p:nvPicPr>
                <p:cNvPr id="552" name="Freihand 551">
                  <a:extLst>
                    <a:ext uri="{FF2B5EF4-FFF2-40B4-BE49-F238E27FC236}">
                      <a16:creationId xmlns:a16="http://schemas.microsoft.com/office/drawing/2014/main" id="{8A952D8E-C932-4D95-A5DC-750170440250}"/>
                    </a:ext>
                  </a:extLst>
                </p:cNvPr>
                <p:cNvPicPr/>
                <p:nvPr/>
              </p:nvPicPr>
              <p:blipFill>
                <a:blip r:embed="rId941"/>
                <a:stretch>
                  <a:fillRect/>
                </a:stretch>
              </p:blipFill>
              <p:spPr>
                <a:xfrm>
                  <a:off x="3721707" y="3756307"/>
                  <a:ext cx="158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53" name="Freihand 552">
                  <a:extLst>
                    <a:ext uri="{FF2B5EF4-FFF2-40B4-BE49-F238E27FC236}">
                      <a16:creationId xmlns:a16="http://schemas.microsoft.com/office/drawing/2014/main" id="{01F70C22-239B-4FCA-93FB-DED944D73CA6}"/>
                    </a:ext>
                  </a:extLst>
                </p14:cNvPr>
                <p14:cNvContentPartPr/>
                <p14:nvPr/>
              </p14:nvContentPartPr>
              <p14:xfrm>
                <a:off x="3849507" y="3791947"/>
                <a:ext cx="176760" cy="85680"/>
              </p14:xfrm>
            </p:contentPart>
          </mc:Choice>
          <mc:Fallback>
            <p:pic>
              <p:nvPicPr>
                <p:cNvPr id="553" name="Freihand 552">
                  <a:extLst>
                    <a:ext uri="{FF2B5EF4-FFF2-40B4-BE49-F238E27FC236}">
                      <a16:creationId xmlns:a16="http://schemas.microsoft.com/office/drawing/2014/main" id="{01F70C22-239B-4FCA-93FB-DED944D73CA6}"/>
                    </a:ext>
                  </a:extLst>
                </p:cNvPr>
                <p:cNvPicPr/>
                <p:nvPr/>
              </p:nvPicPr>
              <p:blipFill>
                <a:blip r:embed="rId943"/>
                <a:stretch>
                  <a:fillRect/>
                </a:stretch>
              </p:blipFill>
              <p:spPr>
                <a:xfrm>
                  <a:off x="3845187" y="3787627"/>
                  <a:ext cx="185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54" name="Freihand 553">
                  <a:extLst>
                    <a:ext uri="{FF2B5EF4-FFF2-40B4-BE49-F238E27FC236}">
                      <a16:creationId xmlns:a16="http://schemas.microsoft.com/office/drawing/2014/main" id="{0548DB8F-0BC4-4114-8488-50B7CF713D1E}"/>
                    </a:ext>
                  </a:extLst>
                </p14:cNvPr>
                <p14:cNvContentPartPr/>
                <p14:nvPr/>
              </p14:nvContentPartPr>
              <p14:xfrm>
                <a:off x="4023747" y="3740107"/>
                <a:ext cx="102600" cy="101880"/>
              </p14:xfrm>
            </p:contentPart>
          </mc:Choice>
          <mc:Fallback>
            <p:pic>
              <p:nvPicPr>
                <p:cNvPr id="554" name="Freihand 553">
                  <a:extLst>
                    <a:ext uri="{FF2B5EF4-FFF2-40B4-BE49-F238E27FC236}">
                      <a16:creationId xmlns:a16="http://schemas.microsoft.com/office/drawing/2014/main" id="{0548DB8F-0BC4-4114-8488-50B7CF713D1E}"/>
                    </a:ext>
                  </a:extLst>
                </p:cNvPr>
                <p:cNvPicPr/>
                <p:nvPr/>
              </p:nvPicPr>
              <p:blipFill>
                <a:blip r:embed="rId945"/>
                <a:stretch>
                  <a:fillRect/>
                </a:stretch>
              </p:blipFill>
              <p:spPr>
                <a:xfrm>
                  <a:off x="4019427" y="3735787"/>
                  <a:ext cx="111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55" name="Freihand 554">
                  <a:extLst>
                    <a:ext uri="{FF2B5EF4-FFF2-40B4-BE49-F238E27FC236}">
                      <a16:creationId xmlns:a16="http://schemas.microsoft.com/office/drawing/2014/main" id="{395F9C31-22FE-45D5-BB3B-A96F4556FA23}"/>
                    </a:ext>
                  </a:extLst>
                </p14:cNvPr>
                <p14:cNvContentPartPr/>
                <p14:nvPr/>
              </p14:nvContentPartPr>
              <p14:xfrm>
                <a:off x="4462947" y="3724987"/>
                <a:ext cx="128160" cy="132480"/>
              </p14:xfrm>
            </p:contentPart>
          </mc:Choice>
          <mc:Fallback>
            <p:pic>
              <p:nvPicPr>
                <p:cNvPr id="555" name="Freihand 554">
                  <a:extLst>
                    <a:ext uri="{FF2B5EF4-FFF2-40B4-BE49-F238E27FC236}">
                      <a16:creationId xmlns:a16="http://schemas.microsoft.com/office/drawing/2014/main" id="{395F9C31-22FE-45D5-BB3B-A96F4556FA23}"/>
                    </a:ext>
                  </a:extLst>
                </p:cNvPr>
                <p:cNvPicPr/>
                <p:nvPr/>
              </p:nvPicPr>
              <p:blipFill>
                <a:blip r:embed="rId947"/>
                <a:stretch>
                  <a:fillRect/>
                </a:stretch>
              </p:blipFill>
              <p:spPr>
                <a:xfrm>
                  <a:off x="4458627" y="3720667"/>
                  <a:ext cx="136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56" name="Freihand 555">
                  <a:extLst>
                    <a:ext uri="{FF2B5EF4-FFF2-40B4-BE49-F238E27FC236}">
                      <a16:creationId xmlns:a16="http://schemas.microsoft.com/office/drawing/2014/main" id="{3B4A94ED-F639-4808-94E1-2658C0B2ACEC}"/>
                    </a:ext>
                  </a:extLst>
                </p14:cNvPr>
                <p14:cNvContentPartPr/>
                <p14:nvPr/>
              </p14:nvContentPartPr>
              <p14:xfrm>
                <a:off x="4648707" y="3729307"/>
                <a:ext cx="36360" cy="97920"/>
              </p14:xfrm>
            </p:contentPart>
          </mc:Choice>
          <mc:Fallback>
            <p:pic>
              <p:nvPicPr>
                <p:cNvPr id="556" name="Freihand 555">
                  <a:extLst>
                    <a:ext uri="{FF2B5EF4-FFF2-40B4-BE49-F238E27FC236}">
                      <a16:creationId xmlns:a16="http://schemas.microsoft.com/office/drawing/2014/main" id="{3B4A94ED-F639-4808-94E1-2658C0B2ACEC}"/>
                    </a:ext>
                  </a:extLst>
                </p:cNvPr>
                <p:cNvPicPr/>
                <p:nvPr/>
              </p:nvPicPr>
              <p:blipFill>
                <a:blip r:embed="rId949"/>
                <a:stretch>
                  <a:fillRect/>
                </a:stretch>
              </p:blipFill>
              <p:spPr>
                <a:xfrm>
                  <a:off x="4644387" y="3724987"/>
                  <a:ext cx="45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57" name="Freihand 556">
                  <a:extLst>
                    <a:ext uri="{FF2B5EF4-FFF2-40B4-BE49-F238E27FC236}">
                      <a16:creationId xmlns:a16="http://schemas.microsoft.com/office/drawing/2014/main" id="{57605FF0-6B36-4AA2-AB22-2FD9AB08581B}"/>
                    </a:ext>
                  </a:extLst>
                </p14:cNvPr>
                <p14:cNvContentPartPr/>
                <p14:nvPr/>
              </p14:nvContentPartPr>
              <p14:xfrm>
                <a:off x="4659867" y="3720667"/>
                <a:ext cx="152280" cy="116640"/>
              </p14:xfrm>
            </p:contentPart>
          </mc:Choice>
          <mc:Fallback>
            <p:pic>
              <p:nvPicPr>
                <p:cNvPr id="557" name="Freihand 556">
                  <a:extLst>
                    <a:ext uri="{FF2B5EF4-FFF2-40B4-BE49-F238E27FC236}">
                      <a16:creationId xmlns:a16="http://schemas.microsoft.com/office/drawing/2014/main" id="{57605FF0-6B36-4AA2-AB22-2FD9AB08581B}"/>
                    </a:ext>
                  </a:extLst>
                </p:cNvPr>
                <p:cNvPicPr/>
                <p:nvPr/>
              </p:nvPicPr>
              <p:blipFill>
                <a:blip r:embed="rId951"/>
                <a:stretch>
                  <a:fillRect/>
                </a:stretch>
              </p:blipFill>
              <p:spPr>
                <a:xfrm>
                  <a:off x="4655547" y="3716347"/>
                  <a:ext cx="160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58" name="Freihand 557">
                  <a:extLst>
                    <a:ext uri="{FF2B5EF4-FFF2-40B4-BE49-F238E27FC236}">
                      <a16:creationId xmlns:a16="http://schemas.microsoft.com/office/drawing/2014/main" id="{C67C2322-9B53-40CA-9225-951EACABD684}"/>
                    </a:ext>
                  </a:extLst>
                </p14:cNvPr>
                <p14:cNvContentPartPr/>
                <p14:nvPr/>
              </p14:nvContentPartPr>
              <p14:xfrm>
                <a:off x="4926987" y="3736147"/>
                <a:ext cx="86760" cy="90000"/>
              </p14:xfrm>
            </p:contentPart>
          </mc:Choice>
          <mc:Fallback>
            <p:pic>
              <p:nvPicPr>
                <p:cNvPr id="558" name="Freihand 557">
                  <a:extLst>
                    <a:ext uri="{FF2B5EF4-FFF2-40B4-BE49-F238E27FC236}">
                      <a16:creationId xmlns:a16="http://schemas.microsoft.com/office/drawing/2014/main" id="{C67C2322-9B53-40CA-9225-951EACABD684}"/>
                    </a:ext>
                  </a:extLst>
                </p:cNvPr>
                <p:cNvPicPr/>
                <p:nvPr/>
              </p:nvPicPr>
              <p:blipFill>
                <a:blip r:embed="rId953"/>
                <a:stretch>
                  <a:fillRect/>
                </a:stretch>
              </p:blipFill>
              <p:spPr>
                <a:xfrm>
                  <a:off x="4922667" y="3731827"/>
                  <a:ext cx="95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59" name="Freihand 558">
                  <a:extLst>
                    <a:ext uri="{FF2B5EF4-FFF2-40B4-BE49-F238E27FC236}">
                      <a16:creationId xmlns:a16="http://schemas.microsoft.com/office/drawing/2014/main" id="{14B1A116-E26E-4AF8-915F-3FB03944BDEE}"/>
                    </a:ext>
                  </a:extLst>
                </p14:cNvPr>
                <p14:cNvContentPartPr/>
                <p14:nvPr/>
              </p14:nvContentPartPr>
              <p14:xfrm>
                <a:off x="5132907" y="3711667"/>
                <a:ext cx="12600" cy="107640"/>
              </p14:xfrm>
            </p:contentPart>
          </mc:Choice>
          <mc:Fallback>
            <p:pic>
              <p:nvPicPr>
                <p:cNvPr id="559" name="Freihand 558">
                  <a:extLst>
                    <a:ext uri="{FF2B5EF4-FFF2-40B4-BE49-F238E27FC236}">
                      <a16:creationId xmlns:a16="http://schemas.microsoft.com/office/drawing/2014/main" id="{14B1A116-E26E-4AF8-915F-3FB03944BDEE}"/>
                    </a:ext>
                  </a:extLst>
                </p:cNvPr>
                <p:cNvPicPr/>
                <p:nvPr/>
              </p:nvPicPr>
              <p:blipFill>
                <a:blip r:embed="rId955"/>
                <a:stretch>
                  <a:fillRect/>
                </a:stretch>
              </p:blipFill>
              <p:spPr>
                <a:xfrm>
                  <a:off x="5128587" y="3707347"/>
                  <a:ext cx="21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60" name="Freihand 559">
                  <a:extLst>
                    <a:ext uri="{FF2B5EF4-FFF2-40B4-BE49-F238E27FC236}">
                      <a16:creationId xmlns:a16="http://schemas.microsoft.com/office/drawing/2014/main" id="{A56A161A-62B4-412B-8973-4044095B2D59}"/>
                    </a:ext>
                  </a:extLst>
                </p14:cNvPr>
                <p14:cNvContentPartPr/>
                <p14:nvPr/>
              </p14:nvContentPartPr>
              <p14:xfrm>
                <a:off x="5144067" y="3707347"/>
                <a:ext cx="114120" cy="20520"/>
              </p14:xfrm>
            </p:contentPart>
          </mc:Choice>
          <mc:Fallback>
            <p:pic>
              <p:nvPicPr>
                <p:cNvPr id="560" name="Freihand 559">
                  <a:extLst>
                    <a:ext uri="{FF2B5EF4-FFF2-40B4-BE49-F238E27FC236}">
                      <a16:creationId xmlns:a16="http://schemas.microsoft.com/office/drawing/2014/main" id="{A56A161A-62B4-412B-8973-4044095B2D59}"/>
                    </a:ext>
                  </a:extLst>
                </p:cNvPr>
                <p:cNvPicPr/>
                <p:nvPr/>
              </p:nvPicPr>
              <p:blipFill>
                <a:blip r:embed="rId957"/>
                <a:stretch>
                  <a:fillRect/>
                </a:stretch>
              </p:blipFill>
              <p:spPr>
                <a:xfrm>
                  <a:off x="5139747" y="3703027"/>
                  <a:ext cx="122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61" name="Freihand 560">
                  <a:extLst>
                    <a:ext uri="{FF2B5EF4-FFF2-40B4-BE49-F238E27FC236}">
                      <a16:creationId xmlns:a16="http://schemas.microsoft.com/office/drawing/2014/main" id="{4640E679-1A8C-492A-8BF4-A11B8BCB9F9F}"/>
                    </a:ext>
                  </a:extLst>
                </p14:cNvPr>
                <p14:cNvContentPartPr/>
                <p14:nvPr/>
              </p14:nvContentPartPr>
              <p14:xfrm>
                <a:off x="5144067" y="3751267"/>
                <a:ext cx="116640" cy="62640"/>
              </p14:xfrm>
            </p:contentPart>
          </mc:Choice>
          <mc:Fallback>
            <p:pic>
              <p:nvPicPr>
                <p:cNvPr id="561" name="Freihand 560">
                  <a:extLst>
                    <a:ext uri="{FF2B5EF4-FFF2-40B4-BE49-F238E27FC236}">
                      <a16:creationId xmlns:a16="http://schemas.microsoft.com/office/drawing/2014/main" id="{4640E679-1A8C-492A-8BF4-A11B8BCB9F9F}"/>
                    </a:ext>
                  </a:extLst>
                </p:cNvPr>
                <p:cNvPicPr/>
                <p:nvPr/>
              </p:nvPicPr>
              <p:blipFill>
                <a:blip r:embed="rId959"/>
                <a:stretch>
                  <a:fillRect/>
                </a:stretch>
              </p:blipFill>
              <p:spPr>
                <a:xfrm>
                  <a:off x="5139747" y="3746947"/>
                  <a:ext cx="125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62" name="Freihand 561">
                  <a:extLst>
                    <a:ext uri="{FF2B5EF4-FFF2-40B4-BE49-F238E27FC236}">
                      <a16:creationId xmlns:a16="http://schemas.microsoft.com/office/drawing/2014/main" id="{EBB0C93D-975C-46AD-A618-EE2575409AE0}"/>
                    </a:ext>
                  </a:extLst>
                </p14:cNvPr>
                <p14:cNvContentPartPr/>
                <p14:nvPr/>
              </p14:nvContentPartPr>
              <p14:xfrm>
                <a:off x="5347107" y="3679267"/>
                <a:ext cx="107640" cy="111960"/>
              </p14:xfrm>
            </p:contentPart>
          </mc:Choice>
          <mc:Fallback>
            <p:pic>
              <p:nvPicPr>
                <p:cNvPr id="562" name="Freihand 561">
                  <a:extLst>
                    <a:ext uri="{FF2B5EF4-FFF2-40B4-BE49-F238E27FC236}">
                      <a16:creationId xmlns:a16="http://schemas.microsoft.com/office/drawing/2014/main" id="{EBB0C93D-975C-46AD-A618-EE2575409AE0}"/>
                    </a:ext>
                  </a:extLst>
                </p:cNvPr>
                <p:cNvPicPr/>
                <p:nvPr/>
              </p:nvPicPr>
              <p:blipFill>
                <a:blip r:embed="rId961"/>
                <a:stretch>
                  <a:fillRect/>
                </a:stretch>
              </p:blipFill>
              <p:spPr>
                <a:xfrm>
                  <a:off x="5342787" y="3674947"/>
                  <a:ext cx="116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63" name="Freihand 562">
                  <a:extLst>
                    <a:ext uri="{FF2B5EF4-FFF2-40B4-BE49-F238E27FC236}">
                      <a16:creationId xmlns:a16="http://schemas.microsoft.com/office/drawing/2014/main" id="{18EE9F53-BDF9-4B0F-AE53-95AA87BFA85B}"/>
                    </a:ext>
                  </a:extLst>
                </p14:cNvPr>
                <p14:cNvContentPartPr/>
                <p14:nvPr/>
              </p14:nvContentPartPr>
              <p14:xfrm>
                <a:off x="5343507" y="3711307"/>
                <a:ext cx="162720" cy="103680"/>
              </p14:xfrm>
            </p:contentPart>
          </mc:Choice>
          <mc:Fallback>
            <p:pic>
              <p:nvPicPr>
                <p:cNvPr id="563" name="Freihand 562">
                  <a:extLst>
                    <a:ext uri="{FF2B5EF4-FFF2-40B4-BE49-F238E27FC236}">
                      <a16:creationId xmlns:a16="http://schemas.microsoft.com/office/drawing/2014/main" id="{18EE9F53-BDF9-4B0F-AE53-95AA87BFA85B}"/>
                    </a:ext>
                  </a:extLst>
                </p:cNvPr>
                <p:cNvPicPr/>
                <p:nvPr/>
              </p:nvPicPr>
              <p:blipFill>
                <a:blip r:embed="rId963"/>
                <a:stretch>
                  <a:fillRect/>
                </a:stretch>
              </p:blipFill>
              <p:spPr>
                <a:xfrm>
                  <a:off x="5339187" y="3706987"/>
                  <a:ext cx="171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64" name="Freihand 563">
                  <a:extLst>
                    <a:ext uri="{FF2B5EF4-FFF2-40B4-BE49-F238E27FC236}">
                      <a16:creationId xmlns:a16="http://schemas.microsoft.com/office/drawing/2014/main" id="{8A9E7A96-C157-4E33-B533-F81635EF0D8B}"/>
                    </a:ext>
                  </a:extLst>
                </p14:cNvPr>
                <p14:cNvContentPartPr/>
                <p14:nvPr/>
              </p14:nvContentPartPr>
              <p14:xfrm>
                <a:off x="5692347" y="3733627"/>
                <a:ext cx="82440" cy="69120"/>
              </p14:xfrm>
            </p:contentPart>
          </mc:Choice>
          <mc:Fallback>
            <p:pic>
              <p:nvPicPr>
                <p:cNvPr id="564" name="Freihand 563">
                  <a:extLst>
                    <a:ext uri="{FF2B5EF4-FFF2-40B4-BE49-F238E27FC236}">
                      <a16:creationId xmlns:a16="http://schemas.microsoft.com/office/drawing/2014/main" id="{8A9E7A96-C157-4E33-B533-F81635EF0D8B}"/>
                    </a:ext>
                  </a:extLst>
                </p:cNvPr>
                <p:cNvPicPr/>
                <p:nvPr/>
              </p:nvPicPr>
              <p:blipFill>
                <a:blip r:embed="rId965"/>
                <a:stretch>
                  <a:fillRect/>
                </a:stretch>
              </p:blipFill>
              <p:spPr>
                <a:xfrm>
                  <a:off x="5688027" y="3729307"/>
                  <a:ext cx="91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65" name="Freihand 564">
                  <a:extLst>
                    <a:ext uri="{FF2B5EF4-FFF2-40B4-BE49-F238E27FC236}">
                      <a16:creationId xmlns:a16="http://schemas.microsoft.com/office/drawing/2014/main" id="{4E2850C6-DBA1-46B0-928D-3D51934A5122}"/>
                    </a:ext>
                  </a:extLst>
                </p14:cNvPr>
                <p14:cNvContentPartPr/>
                <p14:nvPr/>
              </p14:nvContentPartPr>
              <p14:xfrm>
                <a:off x="5843187" y="3672067"/>
                <a:ext cx="302760" cy="121320"/>
              </p14:xfrm>
            </p:contentPart>
          </mc:Choice>
          <mc:Fallback>
            <p:pic>
              <p:nvPicPr>
                <p:cNvPr id="565" name="Freihand 564">
                  <a:extLst>
                    <a:ext uri="{FF2B5EF4-FFF2-40B4-BE49-F238E27FC236}">
                      <a16:creationId xmlns:a16="http://schemas.microsoft.com/office/drawing/2014/main" id="{4E2850C6-DBA1-46B0-928D-3D51934A5122}"/>
                    </a:ext>
                  </a:extLst>
                </p:cNvPr>
                <p:cNvPicPr/>
                <p:nvPr/>
              </p:nvPicPr>
              <p:blipFill>
                <a:blip r:embed="rId967"/>
                <a:stretch>
                  <a:fillRect/>
                </a:stretch>
              </p:blipFill>
              <p:spPr>
                <a:xfrm>
                  <a:off x="5838867" y="3667747"/>
                  <a:ext cx="311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66" name="Freihand 565">
                  <a:extLst>
                    <a:ext uri="{FF2B5EF4-FFF2-40B4-BE49-F238E27FC236}">
                      <a16:creationId xmlns:a16="http://schemas.microsoft.com/office/drawing/2014/main" id="{071F2FB2-895B-46F8-B984-BB9478450286}"/>
                    </a:ext>
                  </a:extLst>
                </p14:cNvPr>
                <p14:cNvContentPartPr/>
                <p14:nvPr/>
              </p14:nvContentPartPr>
              <p14:xfrm>
                <a:off x="6397587" y="3653707"/>
                <a:ext cx="21240" cy="105120"/>
              </p14:xfrm>
            </p:contentPart>
          </mc:Choice>
          <mc:Fallback>
            <p:pic>
              <p:nvPicPr>
                <p:cNvPr id="566" name="Freihand 565">
                  <a:extLst>
                    <a:ext uri="{FF2B5EF4-FFF2-40B4-BE49-F238E27FC236}">
                      <a16:creationId xmlns:a16="http://schemas.microsoft.com/office/drawing/2014/main" id="{071F2FB2-895B-46F8-B984-BB9478450286}"/>
                    </a:ext>
                  </a:extLst>
                </p:cNvPr>
                <p:cNvPicPr/>
                <p:nvPr/>
              </p:nvPicPr>
              <p:blipFill>
                <a:blip r:embed="rId969"/>
                <a:stretch>
                  <a:fillRect/>
                </a:stretch>
              </p:blipFill>
              <p:spPr>
                <a:xfrm>
                  <a:off x="6393267" y="3649387"/>
                  <a:ext cx="29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67" name="Freihand 566">
                  <a:extLst>
                    <a:ext uri="{FF2B5EF4-FFF2-40B4-BE49-F238E27FC236}">
                      <a16:creationId xmlns:a16="http://schemas.microsoft.com/office/drawing/2014/main" id="{8FAAFBF6-B8F4-4E17-B366-532DC6CFC77B}"/>
                    </a:ext>
                  </a:extLst>
                </p14:cNvPr>
                <p14:cNvContentPartPr/>
                <p14:nvPr/>
              </p14:nvContentPartPr>
              <p14:xfrm>
                <a:off x="6394707" y="3656947"/>
                <a:ext cx="129600" cy="29160"/>
              </p14:xfrm>
            </p:contentPart>
          </mc:Choice>
          <mc:Fallback>
            <p:pic>
              <p:nvPicPr>
                <p:cNvPr id="567" name="Freihand 566">
                  <a:extLst>
                    <a:ext uri="{FF2B5EF4-FFF2-40B4-BE49-F238E27FC236}">
                      <a16:creationId xmlns:a16="http://schemas.microsoft.com/office/drawing/2014/main" id="{8FAAFBF6-B8F4-4E17-B366-532DC6CFC77B}"/>
                    </a:ext>
                  </a:extLst>
                </p:cNvPr>
                <p:cNvPicPr/>
                <p:nvPr/>
              </p:nvPicPr>
              <p:blipFill>
                <a:blip r:embed="rId971"/>
                <a:stretch>
                  <a:fillRect/>
                </a:stretch>
              </p:blipFill>
              <p:spPr>
                <a:xfrm>
                  <a:off x="6390387" y="3652627"/>
                  <a:ext cx="138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68" name="Freihand 567">
                  <a:extLst>
                    <a:ext uri="{FF2B5EF4-FFF2-40B4-BE49-F238E27FC236}">
                      <a16:creationId xmlns:a16="http://schemas.microsoft.com/office/drawing/2014/main" id="{BB598796-A81B-40CA-899F-8435374ACF02}"/>
                    </a:ext>
                  </a:extLst>
                </p14:cNvPr>
                <p14:cNvContentPartPr/>
                <p14:nvPr/>
              </p14:nvContentPartPr>
              <p14:xfrm>
                <a:off x="6400827" y="3721747"/>
                <a:ext cx="114120" cy="30600"/>
              </p14:xfrm>
            </p:contentPart>
          </mc:Choice>
          <mc:Fallback>
            <p:pic>
              <p:nvPicPr>
                <p:cNvPr id="568" name="Freihand 567">
                  <a:extLst>
                    <a:ext uri="{FF2B5EF4-FFF2-40B4-BE49-F238E27FC236}">
                      <a16:creationId xmlns:a16="http://schemas.microsoft.com/office/drawing/2014/main" id="{BB598796-A81B-40CA-899F-8435374ACF02}"/>
                    </a:ext>
                  </a:extLst>
                </p:cNvPr>
                <p:cNvPicPr/>
                <p:nvPr/>
              </p:nvPicPr>
              <p:blipFill>
                <a:blip r:embed="rId973"/>
                <a:stretch>
                  <a:fillRect/>
                </a:stretch>
              </p:blipFill>
              <p:spPr>
                <a:xfrm>
                  <a:off x="6396507" y="3717427"/>
                  <a:ext cx="122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69" name="Freihand 568">
                  <a:extLst>
                    <a:ext uri="{FF2B5EF4-FFF2-40B4-BE49-F238E27FC236}">
                      <a16:creationId xmlns:a16="http://schemas.microsoft.com/office/drawing/2014/main" id="{6B0901A9-D138-42EA-BD08-553EBF895C7C}"/>
                    </a:ext>
                  </a:extLst>
                </p14:cNvPr>
                <p14:cNvContentPartPr/>
                <p14:nvPr/>
              </p14:nvContentPartPr>
              <p14:xfrm>
                <a:off x="6598827" y="3632107"/>
                <a:ext cx="87840" cy="135000"/>
              </p14:xfrm>
            </p:contentPart>
          </mc:Choice>
          <mc:Fallback>
            <p:pic>
              <p:nvPicPr>
                <p:cNvPr id="569" name="Freihand 568">
                  <a:extLst>
                    <a:ext uri="{FF2B5EF4-FFF2-40B4-BE49-F238E27FC236}">
                      <a16:creationId xmlns:a16="http://schemas.microsoft.com/office/drawing/2014/main" id="{6B0901A9-D138-42EA-BD08-553EBF895C7C}"/>
                    </a:ext>
                  </a:extLst>
                </p:cNvPr>
                <p:cNvPicPr/>
                <p:nvPr/>
              </p:nvPicPr>
              <p:blipFill>
                <a:blip r:embed="rId975"/>
                <a:stretch>
                  <a:fillRect/>
                </a:stretch>
              </p:blipFill>
              <p:spPr>
                <a:xfrm>
                  <a:off x="6594507" y="3627787"/>
                  <a:ext cx="9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70" name="Freihand 569">
                  <a:extLst>
                    <a:ext uri="{FF2B5EF4-FFF2-40B4-BE49-F238E27FC236}">
                      <a16:creationId xmlns:a16="http://schemas.microsoft.com/office/drawing/2014/main" id="{1AF21644-818B-44B4-AD23-7608D030DDE5}"/>
                    </a:ext>
                  </a:extLst>
                </p14:cNvPr>
                <p14:cNvContentPartPr/>
                <p14:nvPr/>
              </p14:nvContentPartPr>
              <p14:xfrm>
                <a:off x="6594147" y="3660907"/>
                <a:ext cx="136080" cy="90000"/>
              </p14:xfrm>
            </p:contentPart>
          </mc:Choice>
          <mc:Fallback>
            <p:pic>
              <p:nvPicPr>
                <p:cNvPr id="570" name="Freihand 569">
                  <a:extLst>
                    <a:ext uri="{FF2B5EF4-FFF2-40B4-BE49-F238E27FC236}">
                      <a16:creationId xmlns:a16="http://schemas.microsoft.com/office/drawing/2014/main" id="{1AF21644-818B-44B4-AD23-7608D030DDE5}"/>
                    </a:ext>
                  </a:extLst>
                </p:cNvPr>
                <p:cNvPicPr/>
                <p:nvPr/>
              </p:nvPicPr>
              <p:blipFill>
                <a:blip r:embed="rId977"/>
                <a:stretch>
                  <a:fillRect/>
                </a:stretch>
              </p:blipFill>
              <p:spPr>
                <a:xfrm>
                  <a:off x="6589827" y="3656587"/>
                  <a:ext cx="144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71" name="Freihand 570">
                  <a:extLst>
                    <a:ext uri="{FF2B5EF4-FFF2-40B4-BE49-F238E27FC236}">
                      <a16:creationId xmlns:a16="http://schemas.microsoft.com/office/drawing/2014/main" id="{71769B45-DF7A-49F1-8562-0698BD046AB1}"/>
                    </a:ext>
                  </a:extLst>
                </p14:cNvPr>
                <p14:cNvContentPartPr/>
                <p14:nvPr/>
              </p14:nvContentPartPr>
              <p14:xfrm>
                <a:off x="6838587" y="3645787"/>
                <a:ext cx="139320" cy="104760"/>
              </p14:xfrm>
            </p:contentPart>
          </mc:Choice>
          <mc:Fallback>
            <p:pic>
              <p:nvPicPr>
                <p:cNvPr id="571" name="Freihand 570">
                  <a:extLst>
                    <a:ext uri="{FF2B5EF4-FFF2-40B4-BE49-F238E27FC236}">
                      <a16:creationId xmlns:a16="http://schemas.microsoft.com/office/drawing/2014/main" id="{71769B45-DF7A-49F1-8562-0698BD046AB1}"/>
                    </a:ext>
                  </a:extLst>
                </p:cNvPr>
                <p:cNvPicPr/>
                <p:nvPr/>
              </p:nvPicPr>
              <p:blipFill>
                <a:blip r:embed="rId979"/>
                <a:stretch>
                  <a:fillRect/>
                </a:stretch>
              </p:blipFill>
              <p:spPr>
                <a:xfrm>
                  <a:off x="6834267" y="3641467"/>
                  <a:ext cx="147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72" name="Freihand 571">
                  <a:extLst>
                    <a:ext uri="{FF2B5EF4-FFF2-40B4-BE49-F238E27FC236}">
                      <a16:creationId xmlns:a16="http://schemas.microsoft.com/office/drawing/2014/main" id="{5FDC8B63-CD87-4AB9-B79E-7FCDE7C98CB2}"/>
                    </a:ext>
                  </a:extLst>
                </p14:cNvPr>
                <p14:cNvContentPartPr/>
                <p14:nvPr/>
              </p14:nvContentPartPr>
              <p14:xfrm>
                <a:off x="7008867" y="3636787"/>
                <a:ext cx="123480" cy="137160"/>
              </p14:xfrm>
            </p:contentPart>
          </mc:Choice>
          <mc:Fallback>
            <p:pic>
              <p:nvPicPr>
                <p:cNvPr id="572" name="Freihand 571">
                  <a:extLst>
                    <a:ext uri="{FF2B5EF4-FFF2-40B4-BE49-F238E27FC236}">
                      <a16:creationId xmlns:a16="http://schemas.microsoft.com/office/drawing/2014/main" id="{5FDC8B63-CD87-4AB9-B79E-7FCDE7C98CB2}"/>
                    </a:ext>
                  </a:extLst>
                </p:cNvPr>
                <p:cNvPicPr/>
                <p:nvPr/>
              </p:nvPicPr>
              <p:blipFill>
                <a:blip r:embed="rId981"/>
                <a:stretch>
                  <a:fillRect/>
                </a:stretch>
              </p:blipFill>
              <p:spPr>
                <a:xfrm>
                  <a:off x="7004547" y="3632467"/>
                  <a:ext cx="132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73" name="Freihand 572">
                  <a:extLst>
                    <a:ext uri="{FF2B5EF4-FFF2-40B4-BE49-F238E27FC236}">
                      <a16:creationId xmlns:a16="http://schemas.microsoft.com/office/drawing/2014/main" id="{2C089419-1BFD-4BCD-8FCD-CA9B817605AF}"/>
                    </a:ext>
                  </a:extLst>
                </p14:cNvPr>
                <p14:cNvContentPartPr/>
                <p14:nvPr/>
              </p14:nvContentPartPr>
              <p14:xfrm>
                <a:off x="7167627" y="3618067"/>
                <a:ext cx="43560" cy="117360"/>
              </p14:xfrm>
            </p:contentPart>
          </mc:Choice>
          <mc:Fallback>
            <p:pic>
              <p:nvPicPr>
                <p:cNvPr id="573" name="Freihand 572">
                  <a:extLst>
                    <a:ext uri="{FF2B5EF4-FFF2-40B4-BE49-F238E27FC236}">
                      <a16:creationId xmlns:a16="http://schemas.microsoft.com/office/drawing/2014/main" id="{2C089419-1BFD-4BCD-8FCD-CA9B817605AF}"/>
                    </a:ext>
                  </a:extLst>
                </p:cNvPr>
                <p:cNvPicPr/>
                <p:nvPr/>
              </p:nvPicPr>
              <p:blipFill>
                <a:blip r:embed="rId983"/>
                <a:stretch>
                  <a:fillRect/>
                </a:stretch>
              </p:blipFill>
              <p:spPr>
                <a:xfrm>
                  <a:off x="7163307" y="3613747"/>
                  <a:ext cx="52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74" name="Freihand 573">
                  <a:extLst>
                    <a:ext uri="{FF2B5EF4-FFF2-40B4-BE49-F238E27FC236}">
                      <a16:creationId xmlns:a16="http://schemas.microsoft.com/office/drawing/2014/main" id="{5D92CA41-0EFF-4F16-9953-48F190CA2C07}"/>
                    </a:ext>
                  </a:extLst>
                </p14:cNvPr>
                <p14:cNvContentPartPr/>
                <p14:nvPr/>
              </p14:nvContentPartPr>
              <p14:xfrm>
                <a:off x="7179867" y="3620947"/>
                <a:ext cx="144360" cy="56520"/>
              </p14:xfrm>
            </p:contentPart>
          </mc:Choice>
          <mc:Fallback>
            <p:pic>
              <p:nvPicPr>
                <p:cNvPr id="574" name="Freihand 573">
                  <a:extLst>
                    <a:ext uri="{FF2B5EF4-FFF2-40B4-BE49-F238E27FC236}">
                      <a16:creationId xmlns:a16="http://schemas.microsoft.com/office/drawing/2014/main" id="{5D92CA41-0EFF-4F16-9953-48F190CA2C07}"/>
                    </a:ext>
                  </a:extLst>
                </p:cNvPr>
                <p:cNvPicPr/>
                <p:nvPr/>
              </p:nvPicPr>
              <p:blipFill>
                <a:blip r:embed="rId985"/>
                <a:stretch>
                  <a:fillRect/>
                </a:stretch>
              </p:blipFill>
              <p:spPr>
                <a:xfrm>
                  <a:off x="7175547" y="3616627"/>
                  <a:ext cx="153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75" name="Freihand 574">
                  <a:extLst>
                    <a:ext uri="{FF2B5EF4-FFF2-40B4-BE49-F238E27FC236}">
                      <a16:creationId xmlns:a16="http://schemas.microsoft.com/office/drawing/2014/main" id="{F2B3A383-404F-44CF-80F2-F494A99F7491}"/>
                    </a:ext>
                  </a:extLst>
                </p14:cNvPr>
                <p14:cNvContentPartPr/>
                <p14:nvPr/>
              </p14:nvContentPartPr>
              <p14:xfrm>
                <a:off x="7146747" y="3740827"/>
                <a:ext cx="183240" cy="29880"/>
              </p14:xfrm>
            </p:contentPart>
          </mc:Choice>
          <mc:Fallback>
            <p:pic>
              <p:nvPicPr>
                <p:cNvPr id="575" name="Freihand 574">
                  <a:extLst>
                    <a:ext uri="{FF2B5EF4-FFF2-40B4-BE49-F238E27FC236}">
                      <a16:creationId xmlns:a16="http://schemas.microsoft.com/office/drawing/2014/main" id="{F2B3A383-404F-44CF-80F2-F494A99F7491}"/>
                    </a:ext>
                  </a:extLst>
                </p:cNvPr>
                <p:cNvPicPr/>
                <p:nvPr/>
              </p:nvPicPr>
              <p:blipFill>
                <a:blip r:embed="rId987"/>
                <a:stretch>
                  <a:fillRect/>
                </a:stretch>
              </p:blipFill>
              <p:spPr>
                <a:xfrm>
                  <a:off x="7142427" y="3736507"/>
                  <a:ext cx="191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82" name="Freihand 581">
                  <a:extLst>
                    <a:ext uri="{FF2B5EF4-FFF2-40B4-BE49-F238E27FC236}">
                      <a16:creationId xmlns:a16="http://schemas.microsoft.com/office/drawing/2014/main" id="{CA406FD2-1BC9-47CE-9794-48AE34F7BB1E}"/>
                    </a:ext>
                  </a:extLst>
                </p14:cNvPr>
                <p14:cNvContentPartPr/>
                <p14:nvPr/>
              </p14:nvContentPartPr>
              <p14:xfrm>
                <a:off x="3389427" y="4138627"/>
                <a:ext cx="63720" cy="1535400"/>
              </p14:xfrm>
            </p:contentPart>
          </mc:Choice>
          <mc:Fallback>
            <p:pic>
              <p:nvPicPr>
                <p:cNvPr id="582" name="Freihand 581">
                  <a:extLst>
                    <a:ext uri="{FF2B5EF4-FFF2-40B4-BE49-F238E27FC236}">
                      <a16:creationId xmlns:a16="http://schemas.microsoft.com/office/drawing/2014/main" id="{CA406FD2-1BC9-47CE-9794-48AE34F7BB1E}"/>
                    </a:ext>
                  </a:extLst>
                </p:cNvPr>
                <p:cNvPicPr/>
                <p:nvPr/>
              </p:nvPicPr>
              <p:blipFill>
                <a:blip r:embed="rId989"/>
                <a:stretch>
                  <a:fillRect/>
                </a:stretch>
              </p:blipFill>
              <p:spPr>
                <a:xfrm>
                  <a:off x="3385107" y="4134307"/>
                  <a:ext cx="72360" cy="15440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83" name="Freihand 582">
                  <a:extLst>
                    <a:ext uri="{FF2B5EF4-FFF2-40B4-BE49-F238E27FC236}">
                      <a16:creationId xmlns:a16="http://schemas.microsoft.com/office/drawing/2014/main" id="{97B86F0A-3207-4C81-9FB4-D6EF28CEEEEC}"/>
                    </a:ext>
                  </a:extLst>
                </p14:cNvPr>
                <p14:cNvContentPartPr/>
                <p14:nvPr/>
              </p14:nvContentPartPr>
              <p14:xfrm>
                <a:off x="3331827" y="5670787"/>
                <a:ext cx="3418560" cy="79200"/>
              </p14:xfrm>
            </p:contentPart>
          </mc:Choice>
          <mc:Fallback>
            <p:pic>
              <p:nvPicPr>
                <p:cNvPr id="583" name="Freihand 582">
                  <a:extLst>
                    <a:ext uri="{FF2B5EF4-FFF2-40B4-BE49-F238E27FC236}">
                      <a16:creationId xmlns:a16="http://schemas.microsoft.com/office/drawing/2014/main" id="{97B86F0A-3207-4C81-9FB4-D6EF28CEEEEC}"/>
                    </a:ext>
                  </a:extLst>
                </p:cNvPr>
                <p:cNvPicPr/>
                <p:nvPr/>
              </p:nvPicPr>
              <p:blipFill>
                <a:blip r:embed="rId991"/>
                <a:stretch>
                  <a:fillRect/>
                </a:stretch>
              </p:blipFill>
              <p:spPr>
                <a:xfrm>
                  <a:off x="3327507" y="5666467"/>
                  <a:ext cx="3427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84" name="Freihand 583">
                  <a:extLst>
                    <a:ext uri="{FF2B5EF4-FFF2-40B4-BE49-F238E27FC236}">
                      <a16:creationId xmlns:a16="http://schemas.microsoft.com/office/drawing/2014/main" id="{F6166BB7-5E65-4F45-BECB-F1C57D189E5C}"/>
                    </a:ext>
                  </a:extLst>
                </p14:cNvPr>
                <p14:cNvContentPartPr/>
                <p14:nvPr/>
              </p14:nvContentPartPr>
              <p14:xfrm>
                <a:off x="6711507" y="5666467"/>
                <a:ext cx="127800" cy="144720"/>
              </p14:xfrm>
            </p:contentPart>
          </mc:Choice>
          <mc:Fallback>
            <p:pic>
              <p:nvPicPr>
                <p:cNvPr id="584" name="Freihand 583">
                  <a:extLst>
                    <a:ext uri="{FF2B5EF4-FFF2-40B4-BE49-F238E27FC236}">
                      <a16:creationId xmlns:a16="http://schemas.microsoft.com/office/drawing/2014/main" id="{F6166BB7-5E65-4F45-BECB-F1C57D189E5C}"/>
                    </a:ext>
                  </a:extLst>
                </p:cNvPr>
                <p:cNvPicPr/>
                <p:nvPr/>
              </p:nvPicPr>
              <p:blipFill>
                <a:blip r:embed="rId993"/>
                <a:stretch>
                  <a:fillRect/>
                </a:stretch>
              </p:blipFill>
              <p:spPr>
                <a:xfrm>
                  <a:off x="6707187" y="5662147"/>
                  <a:ext cx="136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86" name="Freihand 585">
                  <a:extLst>
                    <a:ext uri="{FF2B5EF4-FFF2-40B4-BE49-F238E27FC236}">
                      <a16:creationId xmlns:a16="http://schemas.microsoft.com/office/drawing/2014/main" id="{5E6B0E0B-C975-4CA0-A846-6543A59DAC46}"/>
                    </a:ext>
                  </a:extLst>
                </p14:cNvPr>
                <p14:cNvContentPartPr/>
                <p14:nvPr/>
              </p14:nvContentPartPr>
              <p14:xfrm>
                <a:off x="3308067" y="4022707"/>
                <a:ext cx="253800" cy="163800"/>
              </p14:xfrm>
            </p:contentPart>
          </mc:Choice>
          <mc:Fallback>
            <p:pic>
              <p:nvPicPr>
                <p:cNvPr id="586" name="Freihand 585">
                  <a:extLst>
                    <a:ext uri="{FF2B5EF4-FFF2-40B4-BE49-F238E27FC236}">
                      <a16:creationId xmlns:a16="http://schemas.microsoft.com/office/drawing/2014/main" id="{5E6B0E0B-C975-4CA0-A846-6543A59DAC46}"/>
                    </a:ext>
                  </a:extLst>
                </p:cNvPr>
                <p:cNvPicPr/>
                <p:nvPr/>
              </p:nvPicPr>
              <p:blipFill>
                <a:blip r:embed="rId995"/>
                <a:stretch>
                  <a:fillRect/>
                </a:stretch>
              </p:blipFill>
              <p:spPr>
                <a:xfrm>
                  <a:off x="3303747" y="4018387"/>
                  <a:ext cx="262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87" name="Freihand 586">
                  <a:extLst>
                    <a:ext uri="{FF2B5EF4-FFF2-40B4-BE49-F238E27FC236}">
                      <a16:creationId xmlns:a16="http://schemas.microsoft.com/office/drawing/2014/main" id="{18BB7CA6-3654-4917-AD4E-F9546E04816B}"/>
                    </a:ext>
                  </a:extLst>
                </p14:cNvPr>
                <p14:cNvContentPartPr/>
                <p14:nvPr/>
              </p14:nvContentPartPr>
              <p14:xfrm>
                <a:off x="4498947" y="4026667"/>
                <a:ext cx="7200" cy="127440"/>
              </p14:xfrm>
            </p:contentPart>
          </mc:Choice>
          <mc:Fallback>
            <p:pic>
              <p:nvPicPr>
                <p:cNvPr id="587" name="Freihand 586">
                  <a:extLst>
                    <a:ext uri="{FF2B5EF4-FFF2-40B4-BE49-F238E27FC236}">
                      <a16:creationId xmlns:a16="http://schemas.microsoft.com/office/drawing/2014/main" id="{18BB7CA6-3654-4917-AD4E-F9546E04816B}"/>
                    </a:ext>
                  </a:extLst>
                </p:cNvPr>
                <p:cNvPicPr/>
                <p:nvPr/>
              </p:nvPicPr>
              <p:blipFill>
                <a:blip r:embed="rId997"/>
                <a:stretch>
                  <a:fillRect/>
                </a:stretch>
              </p:blipFill>
              <p:spPr>
                <a:xfrm>
                  <a:off x="4494627" y="4022347"/>
                  <a:ext cx="15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88" name="Freihand 587">
                  <a:extLst>
                    <a:ext uri="{FF2B5EF4-FFF2-40B4-BE49-F238E27FC236}">
                      <a16:creationId xmlns:a16="http://schemas.microsoft.com/office/drawing/2014/main" id="{45F14AEF-6DE0-497F-9D9F-6B304EF1C206}"/>
                    </a:ext>
                  </a:extLst>
                </p14:cNvPr>
                <p14:cNvContentPartPr/>
                <p14:nvPr/>
              </p14:nvContentPartPr>
              <p14:xfrm>
                <a:off x="4503627" y="3984187"/>
                <a:ext cx="110160" cy="9360"/>
              </p14:xfrm>
            </p:contentPart>
          </mc:Choice>
          <mc:Fallback>
            <p:pic>
              <p:nvPicPr>
                <p:cNvPr id="588" name="Freihand 587">
                  <a:extLst>
                    <a:ext uri="{FF2B5EF4-FFF2-40B4-BE49-F238E27FC236}">
                      <a16:creationId xmlns:a16="http://schemas.microsoft.com/office/drawing/2014/main" id="{45F14AEF-6DE0-497F-9D9F-6B304EF1C206}"/>
                    </a:ext>
                  </a:extLst>
                </p:cNvPr>
                <p:cNvPicPr/>
                <p:nvPr/>
              </p:nvPicPr>
              <p:blipFill>
                <a:blip r:embed="rId999"/>
                <a:stretch>
                  <a:fillRect/>
                </a:stretch>
              </p:blipFill>
              <p:spPr>
                <a:xfrm>
                  <a:off x="4499307" y="3979867"/>
                  <a:ext cx="118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89" name="Freihand 588">
                  <a:extLst>
                    <a:ext uri="{FF2B5EF4-FFF2-40B4-BE49-F238E27FC236}">
                      <a16:creationId xmlns:a16="http://schemas.microsoft.com/office/drawing/2014/main" id="{613C192B-CA55-4563-8E90-8B9279B16A99}"/>
                    </a:ext>
                  </a:extLst>
                </p14:cNvPr>
                <p14:cNvContentPartPr/>
                <p14:nvPr/>
              </p14:nvContentPartPr>
              <p14:xfrm>
                <a:off x="4509387" y="4040707"/>
                <a:ext cx="102600" cy="109440"/>
              </p14:xfrm>
            </p:contentPart>
          </mc:Choice>
          <mc:Fallback>
            <p:pic>
              <p:nvPicPr>
                <p:cNvPr id="589" name="Freihand 588">
                  <a:extLst>
                    <a:ext uri="{FF2B5EF4-FFF2-40B4-BE49-F238E27FC236}">
                      <a16:creationId xmlns:a16="http://schemas.microsoft.com/office/drawing/2014/main" id="{613C192B-CA55-4563-8E90-8B9279B16A99}"/>
                    </a:ext>
                  </a:extLst>
                </p:cNvPr>
                <p:cNvPicPr/>
                <p:nvPr/>
              </p:nvPicPr>
              <p:blipFill>
                <a:blip r:embed="rId1001"/>
                <a:stretch>
                  <a:fillRect/>
                </a:stretch>
              </p:blipFill>
              <p:spPr>
                <a:xfrm>
                  <a:off x="4505067" y="4036387"/>
                  <a:ext cx="111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90" name="Freihand 589">
                  <a:extLst>
                    <a:ext uri="{FF2B5EF4-FFF2-40B4-BE49-F238E27FC236}">
                      <a16:creationId xmlns:a16="http://schemas.microsoft.com/office/drawing/2014/main" id="{EC094FF5-A8C5-467D-8AEE-C48F057203D4}"/>
                    </a:ext>
                  </a:extLst>
                </p14:cNvPr>
                <p14:cNvContentPartPr/>
                <p14:nvPr/>
              </p14:nvContentPartPr>
              <p14:xfrm>
                <a:off x="4627467" y="4070947"/>
                <a:ext cx="180720" cy="47880"/>
              </p14:xfrm>
            </p:contentPart>
          </mc:Choice>
          <mc:Fallback>
            <p:pic>
              <p:nvPicPr>
                <p:cNvPr id="590" name="Freihand 589">
                  <a:extLst>
                    <a:ext uri="{FF2B5EF4-FFF2-40B4-BE49-F238E27FC236}">
                      <a16:creationId xmlns:a16="http://schemas.microsoft.com/office/drawing/2014/main" id="{EC094FF5-A8C5-467D-8AEE-C48F057203D4}"/>
                    </a:ext>
                  </a:extLst>
                </p:cNvPr>
                <p:cNvPicPr/>
                <p:nvPr/>
              </p:nvPicPr>
              <p:blipFill>
                <a:blip r:embed="rId1003"/>
                <a:stretch>
                  <a:fillRect/>
                </a:stretch>
              </p:blipFill>
              <p:spPr>
                <a:xfrm>
                  <a:off x="4623147" y="4066627"/>
                  <a:ext cx="189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91" name="Freihand 590">
                  <a:extLst>
                    <a:ext uri="{FF2B5EF4-FFF2-40B4-BE49-F238E27FC236}">
                      <a16:creationId xmlns:a16="http://schemas.microsoft.com/office/drawing/2014/main" id="{09E4CA09-B940-46BF-99A7-EAD10770F2F2}"/>
                    </a:ext>
                  </a:extLst>
                </p14:cNvPr>
                <p14:cNvContentPartPr/>
                <p14:nvPr/>
              </p14:nvContentPartPr>
              <p14:xfrm>
                <a:off x="4794507" y="3989947"/>
                <a:ext cx="360" cy="360"/>
              </p14:xfrm>
            </p:contentPart>
          </mc:Choice>
          <mc:Fallback>
            <p:pic>
              <p:nvPicPr>
                <p:cNvPr id="591" name="Freihand 590">
                  <a:extLst>
                    <a:ext uri="{FF2B5EF4-FFF2-40B4-BE49-F238E27FC236}">
                      <a16:creationId xmlns:a16="http://schemas.microsoft.com/office/drawing/2014/main" id="{09E4CA09-B940-46BF-99A7-EAD10770F2F2}"/>
                    </a:ext>
                  </a:extLst>
                </p:cNvPr>
                <p:cNvPicPr/>
                <p:nvPr/>
              </p:nvPicPr>
              <p:blipFill>
                <a:blip r:embed="rId579"/>
                <a:stretch>
                  <a:fillRect/>
                </a:stretch>
              </p:blipFill>
              <p:spPr>
                <a:xfrm>
                  <a:off x="4790187" y="398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92" name="Freihand 591">
                  <a:extLst>
                    <a:ext uri="{FF2B5EF4-FFF2-40B4-BE49-F238E27FC236}">
                      <a16:creationId xmlns:a16="http://schemas.microsoft.com/office/drawing/2014/main" id="{521E4D1E-36AB-4E55-AD02-109DF47B0596}"/>
                    </a:ext>
                  </a:extLst>
                </p14:cNvPr>
                <p14:cNvContentPartPr/>
                <p14:nvPr/>
              </p14:nvContentPartPr>
              <p14:xfrm>
                <a:off x="4864707" y="3980227"/>
                <a:ext cx="125280" cy="152640"/>
              </p14:xfrm>
            </p:contentPart>
          </mc:Choice>
          <mc:Fallback>
            <p:pic>
              <p:nvPicPr>
                <p:cNvPr id="592" name="Freihand 591">
                  <a:extLst>
                    <a:ext uri="{FF2B5EF4-FFF2-40B4-BE49-F238E27FC236}">
                      <a16:creationId xmlns:a16="http://schemas.microsoft.com/office/drawing/2014/main" id="{521E4D1E-36AB-4E55-AD02-109DF47B0596}"/>
                    </a:ext>
                  </a:extLst>
                </p:cNvPr>
                <p:cNvPicPr/>
                <p:nvPr/>
              </p:nvPicPr>
              <p:blipFill>
                <a:blip r:embed="rId1006"/>
                <a:stretch>
                  <a:fillRect/>
                </a:stretch>
              </p:blipFill>
              <p:spPr>
                <a:xfrm>
                  <a:off x="4860387" y="3975907"/>
                  <a:ext cx="133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93" name="Freihand 592">
                  <a:extLst>
                    <a:ext uri="{FF2B5EF4-FFF2-40B4-BE49-F238E27FC236}">
                      <a16:creationId xmlns:a16="http://schemas.microsoft.com/office/drawing/2014/main" id="{18D9B74B-AB91-44C9-B54B-A584B1FBA4EC}"/>
                    </a:ext>
                  </a:extLst>
                </p14:cNvPr>
                <p14:cNvContentPartPr/>
                <p14:nvPr/>
              </p14:nvContentPartPr>
              <p14:xfrm>
                <a:off x="5037507" y="4043227"/>
                <a:ext cx="259200" cy="68040"/>
              </p14:xfrm>
            </p:contentPart>
          </mc:Choice>
          <mc:Fallback>
            <p:pic>
              <p:nvPicPr>
                <p:cNvPr id="593" name="Freihand 592">
                  <a:extLst>
                    <a:ext uri="{FF2B5EF4-FFF2-40B4-BE49-F238E27FC236}">
                      <a16:creationId xmlns:a16="http://schemas.microsoft.com/office/drawing/2014/main" id="{18D9B74B-AB91-44C9-B54B-A584B1FBA4EC}"/>
                    </a:ext>
                  </a:extLst>
                </p:cNvPr>
                <p:cNvPicPr/>
                <p:nvPr/>
              </p:nvPicPr>
              <p:blipFill>
                <a:blip r:embed="rId1008"/>
                <a:stretch>
                  <a:fillRect/>
                </a:stretch>
              </p:blipFill>
              <p:spPr>
                <a:xfrm>
                  <a:off x="5033187" y="4038907"/>
                  <a:ext cx="267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94" name="Freihand 593">
                  <a:extLst>
                    <a:ext uri="{FF2B5EF4-FFF2-40B4-BE49-F238E27FC236}">
                      <a16:creationId xmlns:a16="http://schemas.microsoft.com/office/drawing/2014/main" id="{FBF7C5CD-90A7-44E6-BDA2-0C612D573CE9}"/>
                    </a:ext>
                  </a:extLst>
                </p14:cNvPr>
                <p14:cNvContentPartPr/>
                <p14:nvPr/>
              </p14:nvContentPartPr>
              <p14:xfrm>
                <a:off x="5315067" y="4057627"/>
                <a:ext cx="144000" cy="45720"/>
              </p14:xfrm>
            </p:contentPart>
          </mc:Choice>
          <mc:Fallback>
            <p:pic>
              <p:nvPicPr>
                <p:cNvPr id="594" name="Freihand 593">
                  <a:extLst>
                    <a:ext uri="{FF2B5EF4-FFF2-40B4-BE49-F238E27FC236}">
                      <a16:creationId xmlns:a16="http://schemas.microsoft.com/office/drawing/2014/main" id="{FBF7C5CD-90A7-44E6-BDA2-0C612D573CE9}"/>
                    </a:ext>
                  </a:extLst>
                </p:cNvPr>
                <p:cNvPicPr/>
                <p:nvPr/>
              </p:nvPicPr>
              <p:blipFill>
                <a:blip r:embed="rId1010"/>
                <a:stretch>
                  <a:fillRect/>
                </a:stretch>
              </p:blipFill>
              <p:spPr>
                <a:xfrm>
                  <a:off x="5310747" y="4053307"/>
                  <a:ext cx="152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95" name="Freihand 594">
                  <a:extLst>
                    <a:ext uri="{FF2B5EF4-FFF2-40B4-BE49-F238E27FC236}">
                      <a16:creationId xmlns:a16="http://schemas.microsoft.com/office/drawing/2014/main" id="{DBC9FD37-58B6-4A7A-95C4-7FB43583FA90}"/>
                    </a:ext>
                  </a:extLst>
                </p14:cNvPr>
                <p14:cNvContentPartPr/>
                <p14:nvPr/>
              </p14:nvContentPartPr>
              <p14:xfrm>
                <a:off x="5521707" y="4052227"/>
                <a:ext cx="137160" cy="62280"/>
              </p14:xfrm>
            </p:contentPart>
          </mc:Choice>
          <mc:Fallback>
            <p:pic>
              <p:nvPicPr>
                <p:cNvPr id="595" name="Freihand 594">
                  <a:extLst>
                    <a:ext uri="{FF2B5EF4-FFF2-40B4-BE49-F238E27FC236}">
                      <a16:creationId xmlns:a16="http://schemas.microsoft.com/office/drawing/2014/main" id="{DBC9FD37-58B6-4A7A-95C4-7FB43583FA90}"/>
                    </a:ext>
                  </a:extLst>
                </p:cNvPr>
                <p:cNvPicPr/>
                <p:nvPr/>
              </p:nvPicPr>
              <p:blipFill>
                <a:blip r:embed="rId1012"/>
                <a:stretch>
                  <a:fillRect/>
                </a:stretch>
              </p:blipFill>
              <p:spPr>
                <a:xfrm>
                  <a:off x="5517387" y="4047907"/>
                  <a:ext cx="145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96" name="Freihand 595">
                  <a:extLst>
                    <a:ext uri="{FF2B5EF4-FFF2-40B4-BE49-F238E27FC236}">
                      <a16:creationId xmlns:a16="http://schemas.microsoft.com/office/drawing/2014/main" id="{958D8DD4-22AD-46D7-BF68-BC73CA8122EB}"/>
                    </a:ext>
                  </a:extLst>
                </p14:cNvPr>
                <p14:cNvContentPartPr/>
                <p14:nvPr/>
              </p14:nvContentPartPr>
              <p14:xfrm>
                <a:off x="5689827" y="4037827"/>
                <a:ext cx="69840" cy="75960"/>
              </p14:xfrm>
            </p:contentPart>
          </mc:Choice>
          <mc:Fallback>
            <p:pic>
              <p:nvPicPr>
                <p:cNvPr id="596" name="Freihand 595">
                  <a:extLst>
                    <a:ext uri="{FF2B5EF4-FFF2-40B4-BE49-F238E27FC236}">
                      <a16:creationId xmlns:a16="http://schemas.microsoft.com/office/drawing/2014/main" id="{958D8DD4-22AD-46D7-BF68-BC73CA8122EB}"/>
                    </a:ext>
                  </a:extLst>
                </p:cNvPr>
                <p:cNvPicPr/>
                <p:nvPr/>
              </p:nvPicPr>
              <p:blipFill>
                <a:blip r:embed="rId1014"/>
                <a:stretch>
                  <a:fillRect/>
                </a:stretch>
              </p:blipFill>
              <p:spPr>
                <a:xfrm>
                  <a:off x="5685507" y="4033507"/>
                  <a:ext cx="78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97" name="Freihand 596">
                  <a:extLst>
                    <a:ext uri="{FF2B5EF4-FFF2-40B4-BE49-F238E27FC236}">
                      <a16:creationId xmlns:a16="http://schemas.microsoft.com/office/drawing/2014/main" id="{4E4E0A57-0840-46D0-AE13-B84848B130AF}"/>
                    </a:ext>
                  </a:extLst>
                </p14:cNvPr>
                <p14:cNvContentPartPr/>
                <p14:nvPr/>
              </p14:nvContentPartPr>
              <p14:xfrm>
                <a:off x="5826987" y="3998947"/>
                <a:ext cx="238320" cy="108720"/>
              </p14:xfrm>
            </p:contentPart>
          </mc:Choice>
          <mc:Fallback>
            <p:pic>
              <p:nvPicPr>
                <p:cNvPr id="597" name="Freihand 596">
                  <a:extLst>
                    <a:ext uri="{FF2B5EF4-FFF2-40B4-BE49-F238E27FC236}">
                      <a16:creationId xmlns:a16="http://schemas.microsoft.com/office/drawing/2014/main" id="{4E4E0A57-0840-46D0-AE13-B84848B130AF}"/>
                    </a:ext>
                  </a:extLst>
                </p:cNvPr>
                <p:cNvPicPr/>
                <p:nvPr/>
              </p:nvPicPr>
              <p:blipFill>
                <a:blip r:embed="rId1016"/>
                <a:stretch>
                  <a:fillRect/>
                </a:stretch>
              </p:blipFill>
              <p:spPr>
                <a:xfrm>
                  <a:off x="5822667" y="3994627"/>
                  <a:ext cx="246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98" name="Freihand 597">
                  <a:extLst>
                    <a:ext uri="{FF2B5EF4-FFF2-40B4-BE49-F238E27FC236}">
                      <a16:creationId xmlns:a16="http://schemas.microsoft.com/office/drawing/2014/main" id="{A31B2F62-4886-4CAD-889F-232BB5F3AECA}"/>
                    </a:ext>
                  </a:extLst>
                </p14:cNvPr>
                <p14:cNvContentPartPr/>
                <p14:nvPr/>
              </p14:nvContentPartPr>
              <p14:xfrm>
                <a:off x="6069627" y="3933427"/>
                <a:ext cx="159840" cy="151200"/>
              </p14:xfrm>
            </p:contentPart>
          </mc:Choice>
          <mc:Fallback>
            <p:pic>
              <p:nvPicPr>
                <p:cNvPr id="598" name="Freihand 597">
                  <a:extLst>
                    <a:ext uri="{FF2B5EF4-FFF2-40B4-BE49-F238E27FC236}">
                      <a16:creationId xmlns:a16="http://schemas.microsoft.com/office/drawing/2014/main" id="{A31B2F62-4886-4CAD-889F-232BB5F3AECA}"/>
                    </a:ext>
                  </a:extLst>
                </p:cNvPr>
                <p:cNvPicPr/>
                <p:nvPr/>
              </p:nvPicPr>
              <p:blipFill>
                <a:blip r:embed="rId1018"/>
                <a:stretch>
                  <a:fillRect/>
                </a:stretch>
              </p:blipFill>
              <p:spPr>
                <a:xfrm>
                  <a:off x="6065307" y="3929107"/>
                  <a:ext cx="168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99" name="Freihand 598">
                  <a:extLst>
                    <a:ext uri="{FF2B5EF4-FFF2-40B4-BE49-F238E27FC236}">
                      <a16:creationId xmlns:a16="http://schemas.microsoft.com/office/drawing/2014/main" id="{B0CDF035-B322-4B0D-9767-97432B55E50C}"/>
                    </a:ext>
                  </a:extLst>
                </p14:cNvPr>
                <p14:cNvContentPartPr/>
                <p14:nvPr/>
              </p14:nvContentPartPr>
              <p14:xfrm>
                <a:off x="6243147" y="3887347"/>
                <a:ext cx="6480" cy="12600"/>
              </p14:xfrm>
            </p:contentPart>
          </mc:Choice>
          <mc:Fallback>
            <p:pic>
              <p:nvPicPr>
                <p:cNvPr id="599" name="Freihand 598">
                  <a:extLst>
                    <a:ext uri="{FF2B5EF4-FFF2-40B4-BE49-F238E27FC236}">
                      <a16:creationId xmlns:a16="http://schemas.microsoft.com/office/drawing/2014/main" id="{B0CDF035-B322-4B0D-9767-97432B55E50C}"/>
                    </a:ext>
                  </a:extLst>
                </p:cNvPr>
                <p:cNvPicPr/>
                <p:nvPr/>
              </p:nvPicPr>
              <p:blipFill>
                <a:blip r:embed="rId1020"/>
                <a:stretch>
                  <a:fillRect/>
                </a:stretch>
              </p:blipFill>
              <p:spPr>
                <a:xfrm>
                  <a:off x="6238827" y="3883027"/>
                  <a:ext cx="15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00" name="Freihand 599">
                  <a:extLst>
                    <a:ext uri="{FF2B5EF4-FFF2-40B4-BE49-F238E27FC236}">
                      <a16:creationId xmlns:a16="http://schemas.microsoft.com/office/drawing/2014/main" id="{4115C650-B03C-4143-BFD9-FFCFDF8AB925}"/>
                    </a:ext>
                  </a:extLst>
                </p14:cNvPr>
                <p14:cNvContentPartPr/>
                <p14:nvPr/>
              </p14:nvContentPartPr>
              <p14:xfrm>
                <a:off x="6236667" y="3875827"/>
                <a:ext cx="231840" cy="217440"/>
              </p14:xfrm>
            </p:contentPart>
          </mc:Choice>
          <mc:Fallback>
            <p:pic>
              <p:nvPicPr>
                <p:cNvPr id="600" name="Freihand 599">
                  <a:extLst>
                    <a:ext uri="{FF2B5EF4-FFF2-40B4-BE49-F238E27FC236}">
                      <a16:creationId xmlns:a16="http://schemas.microsoft.com/office/drawing/2014/main" id="{4115C650-B03C-4143-BFD9-FFCFDF8AB925}"/>
                    </a:ext>
                  </a:extLst>
                </p:cNvPr>
                <p:cNvPicPr/>
                <p:nvPr/>
              </p:nvPicPr>
              <p:blipFill>
                <a:blip r:embed="rId1022"/>
                <a:stretch>
                  <a:fillRect/>
                </a:stretch>
              </p:blipFill>
              <p:spPr>
                <a:xfrm>
                  <a:off x="6232347" y="3871507"/>
                  <a:ext cx="240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01" name="Freihand 600">
                  <a:extLst>
                    <a:ext uri="{FF2B5EF4-FFF2-40B4-BE49-F238E27FC236}">
                      <a16:creationId xmlns:a16="http://schemas.microsoft.com/office/drawing/2014/main" id="{FBCF97C6-45A0-4144-A808-2BFE0C5F4195}"/>
                    </a:ext>
                  </a:extLst>
                </p14:cNvPr>
                <p14:cNvContentPartPr/>
                <p14:nvPr/>
              </p14:nvContentPartPr>
              <p14:xfrm>
                <a:off x="3419307" y="4368667"/>
                <a:ext cx="3052440" cy="1282320"/>
              </p14:xfrm>
            </p:contentPart>
          </mc:Choice>
          <mc:Fallback>
            <p:pic>
              <p:nvPicPr>
                <p:cNvPr id="601" name="Freihand 600">
                  <a:extLst>
                    <a:ext uri="{FF2B5EF4-FFF2-40B4-BE49-F238E27FC236}">
                      <a16:creationId xmlns:a16="http://schemas.microsoft.com/office/drawing/2014/main" id="{FBCF97C6-45A0-4144-A808-2BFE0C5F4195}"/>
                    </a:ext>
                  </a:extLst>
                </p:cNvPr>
                <p:cNvPicPr/>
                <p:nvPr/>
              </p:nvPicPr>
              <p:blipFill>
                <a:blip r:embed="rId1024"/>
                <a:stretch>
                  <a:fillRect/>
                </a:stretch>
              </p:blipFill>
              <p:spPr>
                <a:xfrm>
                  <a:off x="3414987" y="4364347"/>
                  <a:ext cx="3061080" cy="12909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02" name="Freihand 601">
                  <a:extLst>
                    <a:ext uri="{FF2B5EF4-FFF2-40B4-BE49-F238E27FC236}">
                      <a16:creationId xmlns:a16="http://schemas.microsoft.com/office/drawing/2014/main" id="{4B086F9F-2A99-47A7-B813-FEE717B392E7}"/>
                    </a:ext>
                  </a:extLst>
                </p14:cNvPr>
                <p14:cNvContentPartPr/>
                <p14:nvPr/>
              </p14:nvContentPartPr>
              <p14:xfrm>
                <a:off x="5906187" y="5337427"/>
                <a:ext cx="8280" cy="458280"/>
              </p14:xfrm>
            </p:contentPart>
          </mc:Choice>
          <mc:Fallback>
            <p:pic>
              <p:nvPicPr>
                <p:cNvPr id="602" name="Freihand 601">
                  <a:extLst>
                    <a:ext uri="{FF2B5EF4-FFF2-40B4-BE49-F238E27FC236}">
                      <a16:creationId xmlns:a16="http://schemas.microsoft.com/office/drawing/2014/main" id="{4B086F9F-2A99-47A7-B813-FEE717B392E7}"/>
                    </a:ext>
                  </a:extLst>
                </p:cNvPr>
                <p:cNvPicPr/>
                <p:nvPr/>
              </p:nvPicPr>
              <p:blipFill>
                <a:blip r:embed="rId1026"/>
                <a:stretch>
                  <a:fillRect/>
                </a:stretch>
              </p:blipFill>
              <p:spPr>
                <a:xfrm>
                  <a:off x="5901867" y="5333107"/>
                  <a:ext cx="1692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19" name="Freihand 618">
                  <a:extLst>
                    <a:ext uri="{FF2B5EF4-FFF2-40B4-BE49-F238E27FC236}">
                      <a16:creationId xmlns:a16="http://schemas.microsoft.com/office/drawing/2014/main" id="{99CACA30-31DB-465E-9606-9E0A692C12D5}"/>
                    </a:ext>
                  </a:extLst>
                </p14:cNvPr>
                <p14:cNvContentPartPr/>
                <p14:nvPr/>
              </p14:nvContentPartPr>
              <p14:xfrm>
                <a:off x="3914307" y="4626427"/>
                <a:ext cx="5760" cy="24120"/>
              </p14:xfrm>
            </p:contentPart>
          </mc:Choice>
          <mc:Fallback>
            <p:pic>
              <p:nvPicPr>
                <p:cNvPr id="619" name="Freihand 618">
                  <a:extLst>
                    <a:ext uri="{FF2B5EF4-FFF2-40B4-BE49-F238E27FC236}">
                      <a16:creationId xmlns:a16="http://schemas.microsoft.com/office/drawing/2014/main" id="{99CACA30-31DB-465E-9606-9E0A692C12D5}"/>
                    </a:ext>
                  </a:extLst>
                </p:cNvPr>
                <p:cNvPicPr/>
                <p:nvPr/>
              </p:nvPicPr>
              <p:blipFill>
                <a:blip r:embed="rId1028"/>
                <a:stretch>
                  <a:fillRect/>
                </a:stretch>
              </p:blipFill>
              <p:spPr>
                <a:xfrm>
                  <a:off x="3909987" y="4622107"/>
                  <a:ext cx="14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0" name="Freihand 619">
                  <a:extLst>
                    <a:ext uri="{FF2B5EF4-FFF2-40B4-BE49-F238E27FC236}">
                      <a16:creationId xmlns:a16="http://schemas.microsoft.com/office/drawing/2014/main" id="{1D03A862-D735-4529-91EE-C147740BAA2F}"/>
                    </a:ext>
                  </a:extLst>
                </p14:cNvPr>
                <p14:cNvContentPartPr/>
                <p14:nvPr/>
              </p14:nvContentPartPr>
              <p14:xfrm>
                <a:off x="3843747" y="4243747"/>
                <a:ext cx="1193760" cy="511920"/>
              </p14:xfrm>
            </p:contentPart>
          </mc:Choice>
          <mc:Fallback>
            <p:pic>
              <p:nvPicPr>
                <p:cNvPr id="620" name="Freihand 619">
                  <a:extLst>
                    <a:ext uri="{FF2B5EF4-FFF2-40B4-BE49-F238E27FC236}">
                      <a16:creationId xmlns:a16="http://schemas.microsoft.com/office/drawing/2014/main" id="{1D03A862-D735-4529-91EE-C147740BAA2F}"/>
                    </a:ext>
                  </a:extLst>
                </p:cNvPr>
                <p:cNvPicPr/>
                <p:nvPr/>
              </p:nvPicPr>
              <p:blipFill>
                <a:blip r:embed="rId1030"/>
                <a:stretch>
                  <a:fillRect/>
                </a:stretch>
              </p:blipFill>
              <p:spPr>
                <a:xfrm>
                  <a:off x="3839427" y="4239427"/>
                  <a:ext cx="12024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21" name="Freihand 620">
                  <a:extLst>
                    <a:ext uri="{FF2B5EF4-FFF2-40B4-BE49-F238E27FC236}">
                      <a16:creationId xmlns:a16="http://schemas.microsoft.com/office/drawing/2014/main" id="{DEDC92E7-E230-41EC-957A-FE98B47A87FF}"/>
                    </a:ext>
                  </a:extLst>
                </p14:cNvPr>
                <p14:cNvContentPartPr/>
                <p14:nvPr/>
              </p14:nvContentPartPr>
              <p14:xfrm>
                <a:off x="3792627" y="4549387"/>
                <a:ext cx="256680" cy="244440"/>
              </p14:xfrm>
            </p:contentPart>
          </mc:Choice>
          <mc:Fallback>
            <p:pic>
              <p:nvPicPr>
                <p:cNvPr id="621" name="Freihand 620">
                  <a:extLst>
                    <a:ext uri="{FF2B5EF4-FFF2-40B4-BE49-F238E27FC236}">
                      <a16:creationId xmlns:a16="http://schemas.microsoft.com/office/drawing/2014/main" id="{DEDC92E7-E230-41EC-957A-FE98B47A87FF}"/>
                    </a:ext>
                  </a:extLst>
                </p:cNvPr>
                <p:cNvPicPr/>
                <p:nvPr/>
              </p:nvPicPr>
              <p:blipFill>
                <a:blip r:embed="rId1032"/>
                <a:stretch>
                  <a:fillRect/>
                </a:stretch>
              </p:blipFill>
              <p:spPr>
                <a:xfrm>
                  <a:off x="3788307" y="4545067"/>
                  <a:ext cx="265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23" name="Freihand 622">
                  <a:extLst>
                    <a:ext uri="{FF2B5EF4-FFF2-40B4-BE49-F238E27FC236}">
                      <a16:creationId xmlns:a16="http://schemas.microsoft.com/office/drawing/2014/main" id="{A0440546-B0C6-4761-9F09-0BB8A7A4802D}"/>
                    </a:ext>
                  </a:extLst>
                </p14:cNvPr>
                <p14:cNvContentPartPr/>
                <p14:nvPr/>
              </p14:nvContentPartPr>
              <p14:xfrm>
                <a:off x="5230107" y="4230067"/>
                <a:ext cx="110160" cy="156600"/>
              </p14:xfrm>
            </p:contentPart>
          </mc:Choice>
          <mc:Fallback>
            <p:pic>
              <p:nvPicPr>
                <p:cNvPr id="623" name="Freihand 622">
                  <a:extLst>
                    <a:ext uri="{FF2B5EF4-FFF2-40B4-BE49-F238E27FC236}">
                      <a16:creationId xmlns:a16="http://schemas.microsoft.com/office/drawing/2014/main" id="{A0440546-B0C6-4761-9F09-0BB8A7A4802D}"/>
                    </a:ext>
                  </a:extLst>
                </p:cNvPr>
                <p:cNvPicPr/>
                <p:nvPr/>
              </p:nvPicPr>
              <p:blipFill>
                <a:blip r:embed="rId1034"/>
                <a:stretch>
                  <a:fillRect/>
                </a:stretch>
              </p:blipFill>
              <p:spPr>
                <a:xfrm>
                  <a:off x="5225787" y="4225747"/>
                  <a:ext cx="118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24" name="Freihand 623">
                  <a:extLst>
                    <a:ext uri="{FF2B5EF4-FFF2-40B4-BE49-F238E27FC236}">
                      <a16:creationId xmlns:a16="http://schemas.microsoft.com/office/drawing/2014/main" id="{FE11EF50-4E66-49D2-B9F5-D395EEE3EE95}"/>
                    </a:ext>
                  </a:extLst>
                </p14:cNvPr>
                <p14:cNvContentPartPr/>
                <p14:nvPr/>
              </p14:nvContentPartPr>
              <p14:xfrm>
                <a:off x="5359707" y="4239067"/>
                <a:ext cx="125280" cy="155520"/>
              </p14:xfrm>
            </p:contentPart>
          </mc:Choice>
          <mc:Fallback>
            <p:pic>
              <p:nvPicPr>
                <p:cNvPr id="624" name="Freihand 623">
                  <a:extLst>
                    <a:ext uri="{FF2B5EF4-FFF2-40B4-BE49-F238E27FC236}">
                      <a16:creationId xmlns:a16="http://schemas.microsoft.com/office/drawing/2014/main" id="{FE11EF50-4E66-49D2-B9F5-D395EEE3EE95}"/>
                    </a:ext>
                  </a:extLst>
                </p:cNvPr>
                <p:cNvPicPr/>
                <p:nvPr/>
              </p:nvPicPr>
              <p:blipFill>
                <a:blip r:embed="rId1036"/>
                <a:stretch>
                  <a:fillRect/>
                </a:stretch>
              </p:blipFill>
              <p:spPr>
                <a:xfrm>
                  <a:off x="5355387" y="4234747"/>
                  <a:ext cx="133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26" name="Freihand 625">
                  <a:extLst>
                    <a:ext uri="{FF2B5EF4-FFF2-40B4-BE49-F238E27FC236}">
                      <a16:creationId xmlns:a16="http://schemas.microsoft.com/office/drawing/2014/main" id="{53DE94D1-7123-4E89-98B7-96C9FC4C7A6B}"/>
                    </a:ext>
                  </a:extLst>
                </p14:cNvPr>
                <p14:cNvContentPartPr/>
                <p14:nvPr/>
              </p14:nvContentPartPr>
              <p14:xfrm>
                <a:off x="2831787" y="4077427"/>
                <a:ext cx="138600" cy="236160"/>
              </p14:xfrm>
            </p:contentPart>
          </mc:Choice>
          <mc:Fallback>
            <p:pic>
              <p:nvPicPr>
                <p:cNvPr id="626" name="Freihand 625">
                  <a:extLst>
                    <a:ext uri="{FF2B5EF4-FFF2-40B4-BE49-F238E27FC236}">
                      <a16:creationId xmlns:a16="http://schemas.microsoft.com/office/drawing/2014/main" id="{53DE94D1-7123-4E89-98B7-96C9FC4C7A6B}"/>
                    </a:ext>
                  </a:extLst>
                </p:cNvPr>
                <p:cNvPicPr/>
                <p:nvPr/>
              </p:nvPicPr>
              <p:blipFill>
                <a:blip r:embed="rId1038"/>
                <a:stretch>
                  <a:fillRect/>
                </a:stretch>
              </p:blipFill>
              <p:spPr>
                <a:xfrm>
                  <a:off x="2827467" y="4073107"/>
                  <a:ext cx="147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27" name="Freihand 626">
                  <a:extLst>
                    <a:ext uri="{FF2B5EF4-FFF2-40B4-BE49-F238E27FC236}">
                      <a16:creationId xmlns:a16="http://schemas.microsoft.com/office/drawing/2014/main" id="{475B05EB-628F-4BBA-9A63-1C67923C6125}"/>
                    </a:ext>
                  </a:extLst>
                </p14:cNvPr>
                <p14:cNvContentPartPr/>
                <p14:nvPr/>
              </p14:nvContentPartPr>
              <p14:xfrm>
                <a:off x="2893347" y="4211347"/>
                <a:ext cx="196920" cy="88560"/>
              </p14:xfrm>
            </p:contentPart>
          </mc:Choice>
          <mc:Fallback>
            <p:pic>
              <p:nvPicPr>
                <p:cNvPr id="627" name="Freihand 626">
                  <a:extLst>
                    <a:ext uri="{FF2B5EF4-FFF2-40B4-BE49-F238E27FC236}">
                      <a16:creationId xmlns:a16="http://schemas.microsoft.com/office/drawing/2014/main" id="{475B05EB-628F-4BBA-9A63-1C67923C6125}"/>
                    </a:ext>
                  </a:extLst>
                </p:cNvPr>
                <p:cNvPicPr/>
                <p:nvPr/>
              </p:nvPicPr>
              <p:blipFill>
                <a:blip r:embed="rId1040"/>
                <a:stretch>
                  <a:fillRect/>
                </a:stretch>
              </p:blipFill>
              <p:spPr>
                <a:xfrm>
                  <a:off x="2889027" y="4207027"/>
                  <a:ext cx="205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28" name="Freihand 627">
                  <a:extLst>
                    <a:ext uri="{FF2B5EF4-FFF2-40B4-BE49-F238E27FC236}">
                      <a16:creationId xmlns:a16="http://schemas.microsoft.com/office/drawing/2014/main" id="{22A74FF0-15BB-4391-8B9E-A29AB278D091}"/>
                    </a:ext>
                  </a:extLst>
                </p14:cNvPr>
                <p14:cNvContentPartPr/>
                <p14:nvPr/>
              </p14:nvContentPartPr>
              <p14:xfrm>
                <a:off x="3105027" y="4169587"/>
                <a:ext cx="68040" cy="123120"/>
              </p14:xfrm>
            </p:contentPart>
          </mc:Choice>
          <mc:Fallback>
            <p:pic>
              <p:nvPicPr>
                <p:cNvPr id="628" name="Freihand 627">
                  <a:extLst>
                    <a:ext uri="{FF2B5EF4-FFF2-40B4-BE49-F238E27FC236}">
                      <a16:creationId xmlns:a16="http://schemas.microsoft.com/office/drawing/2014/main" id="{22A74FF0-15BB-4391-8B9E-A29AB278D091}"/>
                    </a:ext>
                  </a:extLst>
                </p:cNvPr>
                <p:cNvPicPr/>
                <p:nvPr/>
              </p:nvPicPr>
              <p:blipFill>
                <a:blip r:embed="rId1042"/>
                <a:stretch>
                  <a:fillRect/>
                </a:stretch>
              </p:blipFill>
              <p:spPr>
                <a:xfrm>
                  <a:off x="3100707" y="4165267"/>
                  <a:ext cx="76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29" name="Freihand 628">
                  <a:extLst>
                    <a:ext uri="{FF2B5EF4-FFF2-40B4-BE49-F238E27FC236}">
                      <a16:creationId xmlns:a16="http://schemas.microsoft.com/office/drawing/2014/main" id="{1D73898B-5920-4B04-B072-409ADDD7CCBF}"/>
                    </a:ext>
                  </a:extLst>
                </p14:cNvPr>
                <p14:cNvContentPartPr/>
                <p14:nvPr/>
              </p14:nvContentPartPr>
              <p14:xfrm>
                <a:off x="3112227" y="4217107"/>
                <a:ext cx="50040" cy="18720"/>
              </p14:xfrm>
            </p:contentPart>
          </mc:Choice>
          <mc:Fallback>
            <p:pic>
              <p:nvPicPr>
                <p:cNvPr id="629" name="Freihand 628">
                  <a:extLst>
                    <a:ext uri="{FF2B5EF4-FFF2-40B4-BE49-F238E27FC236}">
                      <a16:creationId xmlns:a16="http://schemas.microsoft.com/office/drawing/2014/main" id="{1D73898B-5920-4B04-B072-409ADDD7CCBF}"/>
                    </a:ext>
                  </a:extLst>
                </p:cNvPr>
                <p:cNvPicPr/>
                <p:nvPr/>
              </p:nvPicPr>
              <p:blipFill>
                <a:blip r:embed="rId1044"/>
                <a:stretch>
                  <a:fillRect/>
                </a:stretch>
              </p:blipFill>
              <p:spPr>
                <a:xfrm>
                  <a:off x="3107907" y="4212787"/>
                  <a:ext cx="58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30" name="Freihand 629">
                  <a:extLst>
                    <a:ext uri="{FF2B5EF4-FFF2-40B4-BE49-F238E27FC236}">
                      <a16:creationId xmlns:a16="http://schemas.microsoft.com/office/drawing/2014/main" id="{C48E5DFB-D387-4FF0-A0C8-DA569C606422}"/>
                    </a:ext>
                  </a:extLst>
                </p14:cNvPr>
                <p14:cNvContentPartPr/>
                <p14:nvPr/>
              </p14:nvContentPartPr>
              <p14:xfrm>
                <a:off x="3174147" y="4110187"/>
                <a:ext cx="115560" cy="182160"/>
              </p14:xfrm>
            </p:contentPart>
          </mc:Choice>
          <mc:Fallback>
            <p:pic>
              <p:nvPicPr>
                <p:cNvPr id="630" name="Freihand 629">
                  <a:extLst>
                    <a:ext uri="{FF2B5EF4-FFF2-40B4-BE49-F238E27FC236}">
                      <a16:creationId xmlns:a16="http://schemas.microsoft.com/office/drawing/2014/main" id="{C48E5DFB-D387-4FF0-A0C8-DA569C606422}"/>
                    </a:ext>
                  </a:extLst>
                </p:cNvPr>
                <p:cNvPicPr/>
                <p:nvPr/>
              </p:nvPicPr>
              <p:blipFill>
                <a:blip r:embed="rId1046"/>
                <a:stretch>
                  <a:fillRect/>
                </a:stretch>
              </p:blipFill>
              <p:spPr>
                <a:xfrm>
                  <a:off x="3169827" y="4105867"/>
                  <a:ext cx="124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31" name="Freihand 630">
                  <a:extLst>
                    <a:ext uri="{FF2B5EF4-FFF2-40B4-BE49-F238E27FC236}">
                      <a16:creationId xmlns:a16="http://schemas.microsoft.com/office/drawing/2014/main" id="{70F2709B-0B19-40BA-ACC3-9E5211209A5A}"/>
                    </a:ext>
                  </a:extLst>
                </p14:cNvPr>
                <p14:cNvContentPartPr/>
                <p14:nvPr/>
              </p14:nvContentPartPr>
              <p14:xfrm>
                <a:off x="3321747" y="4070587"/>
                <a:ext cx="15120" cy="247320"/>
              </p14:xfrm>
            </p:contentPart>
          </mc:Choice>
          <mc:Fallback>
            <p:pic>
              <p:nvPicPr>
                <p:cNvPr id="631" name="Freihand 630">
                  <a:extLst>
                    <a:ext uri="{FF2B5EF4-FFF2-40B4-BE49-F238E27FC236}">
                      <a16:creationId xmlns:a16="http://schemas.microsoft.com/office/drawing/2014/main" id="{70F2709B-0B19-40BA-ACC3-9E5211209A5A}"/>
                    </a:ext>
                  </a:extLst>
                </p:cNvPr>
                <p:cNvPicPr/>
                <p:nvPr/>
              </p:nvPicPr>
              <p:blipFill>
                <a:blip r:embed="rId1048"/>
                <a:stretch>
                  <a:fillRect/>
                </a:stretch>
              </p:blipFill>
              <p:spPr>
                <a:xfrm>
                  <a:off x="3317427" y="4066267"/>
                  <a:ext cx="23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33" name="Freihand 632">
                  <a:extLst>
                    <a:ext uri="{FF2B5EF4-FFF2-40B4-BE49-F238E27FC236}">
                      <a16:creationId xmlns:a16="http://schemas.microsoft.com/office/drawing/2014/main" id="{15384E28-7A54-4189-9E43-E70E001AECC8}"/>
                    </a:ext>
                  </a:extLst>
                </p14:cNvPr>
                <p14:cNvContentPartPr/>
                <p14:nvPr/>
              </p14:nvContentPartPr>
              <p14:xfrm>
                <a:off x="6795027" y="5906947"/>
                <a:ext cx="11520" cy="122760"/>
              </p14:xfrm>
            </p:contentPart>
          </mc:Choice>
          <mc:Fallback>
            <p:pic>
              <p:nvPicPr>
                <p:cNvPr id="633" name="Freihand 632">
                  <a:extLst>
                    <a:ext uri="{FF2B5EF4-FFF2-40B4-BE49-F238E27FC236}">
                      <a16:creationId xmlns:a16="http://schemas.microsoft.com/office/drawing/2014/main" id="{15384E28-7A54-4189-9E43-E70E001AECC8}"/>
                    </a:ext>
                  </a:extLst>
                </p:cNvPr>
                <p:cNvPicPr/>
                <p:nvPr/>
              </p:nvPicPr>
              <p:blipFill>
                <a:blip r:embed="rId1050"/>
                <a:stretch>
                  <a:fillRect/>
                </a:stretch>
              </p:blipFill>
              <p:spPr>
                <a:xfrm>
                  <a:off x="6790707" y="5902627"/>
                  <a:ext cx="20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34" name="Freihand 633">
                  <a:extLst>
                    <a:ext uri="{FF2B5EF4-FFF2-40B4-BE49-F238E27FC236}">
                      <a16:creationId xmlns:a16="http://schemas.microsoft.com/office/drawing/2014/main" id="{51E6104B-C626-4B46-B544-3140D7613FE6}"/>
                    </a:ext>
                  </a:extLst>
                </p14:cNvPr>
                <p14:cNvContentPartPr/>
                <p14:nvPr/>
              </p14:nvContentPartPr>
              <p14:xfrm>
                <a:off x="6782427" y="5882467"/>
                <a:ext cx="115200" cy="10080"/>
              </p14:xfrm>
            </p:contentPart>
          </mc:Choice>
          <mc:Fallback>
            <p:pic>
              <p:nvPicPr>
                <p:cNvPr id="634" name="Freihand 633">
                  <a:extLst>
                    <a:ext uri="{FF2B5EF4-FFF2-40B4-BE49-F238E27FC236}">
                      <a16:creationId xmlns:a16="http://schemas.microsoft.com/office/drawing/2014/main" id="{51E6104B-C626-4B46-B544-3140D7613FE6}"/>
                    </a:ext>
                  </a:extLst>
                </p:cNvPr>
                <p:cNvPicPr/>
                <p:nvPr/>
              </p:nvPicPr>
              <p:blipFill>
                <a:blip r:embed="rId1052"/>
                <a:stretch>
                  <a:fillRect/>
                </a:stretch>
              </p:blipFill>
              <p:spPr>
                <a:xfrm>
                  <a:off x="6778107" y="5878147"/>
                  <a:ext cx="123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35" name="Freihand 634">
                  <a:extLst>
                    <a:ext uri="{FF2B5EF4-FFF2-40B4-BE49-F238E27FC236}">
                      <a16:creationId xmlns:a16="http://schemas.microsoft.com/office/drawing/2014/main" id="{D986AECA-7350-4BFC-B6C5-7DDDD24B4C52}"/>
                    </a:ext>
                  </a:extLst>
                </p14:cNvPr>
                <p14:cNvContentPartPr/>
                <p14:nvPr/>
              </p14:nvContentPartPr>
              <p14:xfrm>
                <a:off x="6800787" y="5935027"/>
                <a:ext cx="111960" cy="117000"/>
              </p14:xfrm>
            </p:contentPart>
          </mc:Choice>
          <mc:Fallback>
            <p:pic>
              <p:nvPicPr>
                <p:cNvPr id="635" name="Freihand 634">
                  <a:extLst>
                    <a:ext uri="{FF2B5EF4-FFF2-40B4-BE49-F238E27FC236}">
                      <a16:creationId xmlns:a16="http://schemas.microsoft.com/office/drawing/2014/main" id="{D986AECA-7350-4BFC-B6C5-7DDDD24B4C52}"/>
                    </a:ext>
                  </a:extLst>
                </p:cNvPr>
                <p:cNvPicPr/>
                <p:nvPr/>
              </p:nvPicPr>
              <p:blipFill>
                <a:blip r:embed="rId1054"/>
                <a:stretch>
                  <a:fillRect/>
                </a:stretch>
              </p:blipFill>
              <p:spPr>
                <a:xfrm>
                  <a:off x="6796467" y="5930707"/>
                  <a:ext cx="12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36" name="Freihand 635">
                  <a:extLst>
                    <a:ext uri="{FF2B5EF4-FFF2-40B4-BE49-F238E27FC236}">
                      <a16:creationId xmlns:a16="http://schemas.microsoft.com/office/drawing/2014/main" id="{D809CD23-E4FF-47C2-9EAA-7213EB6F5879}"/>
                    </a:ext>
                  </a:extLst>
                </p14:cNvPr>
                <p14:cNvContentPartPr/>
                <p14:nvPr/>
              </p14:nvContentPartPr>
              <p14:xfrm>
                <a:off x="6907347" y="5884987"/>
                <a:ext cx="155520" cy="154800"/>
              </p14:xfrm>
            </p:contentPart>
          </mc:Choice>
          <mc:Fallback>
            <p:pic>
              <p:nvPicPr>
                <p:cNvPr id="636" name="Freihand 635">
                  <a:extLst>
                    <a:ext uri="{FF2B5EF4-FFF2-40B4-BE49-F238E27FC236}">
                      <a16:creationId xmlns:a16="http://schemas.microsoft.com/office/drawing/2014/main" id="{D809CD23-E4FF-47C2-9EAA-7213EB6F5879}"/>
                    </a:ext>
                  </a:extLst>
                </p:cNvPr>
                <p:cNvPicPr/>
                <p:nvPr/>
              </p:nvPicPr>
              <p:blipFill>
                <a:blip r:embed="rId1056"/>
                <a:stretch>
                  <a:fillRect/>
                </a:stretch>
              </p:blipFill>
              <p:spPr>
                <a:xfrm>
                  <a:off x="6903027" y="5880667"/>
                  <a:ext cx="164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37" name="Freihand 636">
                  <a:extLst>
                    <a:ext uri="{FF2B5EF4-FFF2-40B4-BE49-F238E27FC236}">
                      <a16:creationId xmlns:a16="http://schemas.microsoft.com/office/drawing/2014/main" id="{6BCDEF51-C1D2-40E8-AE7D-9315EAD2B51F}"/>
                    </a:ext>
                  </a:extLst>
                </p14:cNvPr>
                <p14:cNvContentPartPr/>
                <p14:nvPr/>
              </p14:nvContentPartPr>
              <p14:xfrm>
                <a:off x="7063587" y="5861227"/>
                <a:ext cx="108720" cy="174960"/>
              </p14:xfrm>
            </p:contentPart>
          </mc:Choice>
          <mc:Fallback>
            <p:pic>
              <p:nvPicPr>
                <p:cNvPr id="637" name="Freihand 636">
                  <a:extLst>
                    <a:ext uri="{FF2B5EF4-FFF2-40B4-BE49-F238E27FC236}">
                      <a16:creationId xmlns:a16="http://schemas.microsoft.com/office/drawing/2014/main" id="{6BCDEF51-C1D2-40E8-AE7D-9315EAD2B51F}"/>
                    </a:ext>
                  </a:extLst>
                </p:cNvPr>
                <p:cNvPicPr/>
                <p:nvPr/>
              </p:nvPicPr>
              <p:blipFill>
                <a:blip r:embed="rId1058"/>
                <a:stretch>
                  <a:fillRect/>
                </a:stretch>
              </p:blipFill>
              <p:spPr>
                <a:xfrm>
                  <a:off x="7059267" y="5856907"/>
                  <a:ext cx="117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38" name="Freihand 637">
                  <a:extLst>
                    <a:ext uri="{FF2B5EF4-FFF2-40B4-BE49-F238E27FC236}">
                      <a16:creationId xmlns:a16="http://schemas.microsoft.com/office/drawing/2014/main" id="{F5502685-EFC8-4F04-B2E3-13E7D4B4DA12}"/>
                    </a:ext>
                  </a:extLst>
                </p14:cNvPr>
                <p14:cNvContentPartPr/>
                <p14:nvPr/>
              </p14:nvContentPartPr>
              <p14:xfrm>
                <a:off x="7139907" y="5958787"/>
                <a:ext cx="96120" cy="59760"/>
              </p14:xfrm>
            </p:contentPart>
          </mc:Choice>
          <mc:Fallback>
            <p:pic>
              <p:nvPicPr>
                <p:cNvPr id="638" name="Freihand 637">
                  <a:extLst>
                    <a:ext uri="{FF2B5EF4-FFF2-40B4-BE49-F238E27FC236}">
                      <a16:creationId xmlns:a16="http://schemas.microsoft.com/office/drawing/2014/main" id="{F5502685-EFC8-4F04-B2E3-13E7D4B4DA12}"/>
                    </a:ext>
                  </a:extLst>
                </p:cNvPr>
                <p:cNvPicPr/>
                <p:nvPr/>
              </p:nvPicPr>
              <p:blipFill>
                <a:blip r:embed="rId1060"/>
                <a:stretch>
                  <a:fillRect/>
                </a:stretch>
              </p:blipFill>
              <p:spPr>
                <a:xfrm>
                  <a:off x="7135587" y="5954467"/>
                  <a:ext cx="104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39" name="Freihand 638">
                  <a:extLst>
                    <a:ext uri="{FF2B5EF4-FFF2-40B4-BE49-F238E27FC236}">
                      <a16:creationId xmlns:a16="http://schemas.microsoft.com/office/drawing/2014/main" id="{0C084937-1A64-4C16-9AC0-EF2D7EEF7691}"/>
                    </a:ext>
                  </a:extLst>
                </p14:cNvPr>
                <p14:cNvContentPartPr/>
                <p14:nvPr/>
              </p14:nvContentPartPr>
              <p14:xfrm>
                <a:off x="7202907" y="5946547"/>
                <a:ext cx="579240" cy="79200"/>
              </p14:xfrm>
            </p:contentPart>
          </mc:Choice>
          <mc:Fallback>
            <p:pic>
              <p:nvPicPr>
                <p:cNvPr id="639" name="Freihand 638">
                  <a:extLst>
                    <a:ext uri="{FF2B5EF4-FFF2-40B4-BE49-F238E27FC236}">
                      <a16:creationId xmlns:a16="http://schemas.microsoft.com/office/drawing/2014/main" id="{0C084937-1A64-4C16-9AC0-EF2D7EEF7691}"/>
                    </a:ext>
                  </a:extLst>
                </p:cNvPr>
                <p:cNvPicPr/>
                <p:nvPr/>
              </p:nvPicPr>
              <p:blipFill>
                <a:blip r:embed="rId1062"/>
                <a:stretch>
                  <a:fillRect/>
                </a:stretch>
              </p:blipFill>
              <p:spPr>
                <a:xfrm>
                  <a:off x="7198587" y="5942227"/>
                  <a:ext cx="587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40" name="Freihand 639">
                  <a:extLst>
                    <a:ext uri="{FF2B5EF4-FFF2-40B4-BE49-F238E27FC236}">
                      <a16:creationId xmlns:a16="http://schemas.microsoft.com/office/drawing/2014/main" id="{EB44DCD4-28BD-4A6B-9B60-F4A5FD7C385A}"/>
                    </a:ext>
                  </a:extLst>
                </p14:cNvPr>
                <p14:cNvContentPartPr/>
                <p14:nvPr/>
              </p14:nvContentPartPr>
              <p14:xfrm>
                <a:off x="5726547" y="4186147"/>
                <a:ext cx="355320" cy="328320"/>
              </p14:xfrm>
            </p:contentPart>
          </mc:Choice>
          <mc:Fallback>
            <p:pic>
              <p:nvPicPr>
                <p:cNvPr id="640" name="Freihand 639">
                  <a:extLst>
                    <a:ext uri="{FF2B5EF4-FFF2-40B4-BE49-F238E27FC236}">
                      <a16:creationId xmlns:a16="http://schemas.microsoft.com/office/drawing/2014/main" id="{EB44DCD4-28BD-4A6B-9B60-F4A5FD7C385A}"/>
                    </a:ext>
                  </a:extLst>
                </p:cNvPr>
                <p:cNvPicPr/>
                <p:nvPr/>
              </p:nvPicPr>
              <p:blipFill>
                <a:blip r:embed="rId1064"/>
                <a:stretch>
                  <a:fillRect/>
                </a:stretch>
              </p:blipFill>
              <p:spPr>
                <a:xfrm>
                  <a:off x="5722227" y="4181827"/>
                  <a:ext cx="3639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41" name="Freihand 640">
                  <a:extLst>
                    <a:ext uri="{FF2B5EF4-FFF2-40B4-BE49-F238E27FC236}">
                      <a16:creationId xmlns:a16="http://schemas.microsoft.com/office/drawing/2014/main" id="{F4C2A48E-F5F7-4C4B-A75C-131E2194A724}"/>
                    </a:ext>
                  </a:extLst>
                </p14:cNvPr>
                <p14:cNvContentPartPr/>
                <p14:nvPr/>
              </p14:nvContentPartPr>
              <p14:xfrm>
                <a:off x="5872347" y="4172107"/>
                <a:ext cx="16920" cy="3960"/>
              </p14:xfrm>
            </p:contentPart>
          </mc:Choice>
          <mc:Fallback>
            <p:pic>
              <p:nvPicPr>
                <p:cNvPr id="641" name="Freihand 640">
                  <a:extLst>
                    <a:ext uri="{FF2B5EF4-FFF2-40B4-BE49-F238E27FC236}">
                      <a16:creationId xmlns:a16="http://schemas.microsoft.com/office/drawing/2014/main" id="{F4C2A48E-F5F7-4C4B-A75C-131E2194A724}"/>
                    </a:ext>
                  </a:extLst>
                </p:cNvPr>
                <p:cNvPicPr/>
                <p:nvPr/>
              </p:nvPicPr>
              <p:blipFill>
                <a:blip r:embed="rId1066"/>
                <a:stretch>
                  <a:fillRect/>
                </a:stretch>
              </p:blipFill>
              <p:spPr>
                <a:xfrm>
                  <a:off x="5868027" y="4167787"/>
                  <a:ext cx="25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42" name="Freihand 641">
                  <a:extLst>
                    <a:ext uri="{FF2B5EF4-FFF2-40B4-BE49-F238E27FC236}">
                      <a16:creationId xmlns:a16="http://schemas.microsoft.com/office/drawing/2014/main" id="{E37002A3-C70E-411A-845D-09039D99152A}"/>
                    </a:ext>
                  </a:extLst>
                </p14:cNvPr>
                <p14:cNvContentPartPr/>
                <p14:nvPr/>
              </p14:nvContentPartPr>
              <p14:xfrm>
                <a:off x="6287067" y="4215307"/>
                <a:ext cx="151200" cy="152280"/>
              </p14:xfrm>
            </p:contentPart>
          </mc:Choice>
          <mc:Fallback>
            <p:pic>
              <p:nvPicPr>
                <p:cNvPr id="642" name="Freihand 641">
                  <a:extLst>
                    <a:ext uri="{FF2B5EF4-FFF2-40B4-BE49-F238E27FC236}">
                      <a16:creationId xmlns:a16="http://schemas.microsoft.com/office/drawing/2014/main" id="{E37002A3-C70E-411A-845D-09039D99152A}"/>
                    </a:ext>
                  </a:extLst>
                </p:cNvPr>
                <p:cNvPicPr/>
                <p:nvPr/>
              </p:nvPicPr>
              <p:blipFill>
                <a:blip r:embed="rId1068"/>
                <a:stretch>
                  <a:fillRect/>
                </a:stretch>
              </p:blipFill>
              <p:spPr>
                <a:xfrm>
                  <a:off x="6282747" y="4210987"/>
                  <a:ext cx="159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43" name="Freihand 642">
                  <a:extLst>
                    <a:ext uri="{FF2B5EF4-FFF2-40B4-BE49-F238E27FC236}">
                      <a16:creationId xmlns:a16="http://schemas.microsoft.com/office/drawing/2014/main" id="{B83BDCC6-561E-4D9A-BC81-F83EB42F5BCD}"/>
                    </a:ext>
                  </a:extLst>
                </p14:cNvPr>
                <p14:cNvContentPartPr/>
                <p14:nvPr/>
              </p14:nvContentPartPr>
              <p14:xfrm>
                <a:off x="6447267" y="4261027"/>
                <a:ext cx="188280" cy="97200"/>
              </p14:xfrm>
            </p:contentPart>
          </mc:Choice>
          <mc:Fallback>
            <p:pic>
              <p:nvPicPr>
                <p:cNvPr id="643" name="Freihand 642">
                  <a:extLst>
                    <a:ext uri="{FF2B5EF4-FFF2-40B4-BE49-F238E27FC236}">
                      <a16:creationId xmlns:a16="http://schemas.microsoft.com/office/drawing/2014/main" id="{B83BDCC6-561E-4D9A-BC81-F83EB42F5BCD}"/>
                    </a:ext>
                  </a:extLst>
                </p:cNvPr>
                <p:cNvPicPr/>
                <p:nvPr/>
              </p:nvPicPr>
              <p:blipFill>
                <a:blip r:embed="rId1070"/>
                <a:stretch>
                  <a:fillRect/>
                </a:stretch>
              </p:blipFill>
              <p:spPr>
                <a:xfrm>
                  <a:off x="6442947" y="4256707"/>
                  <a:ext cx="196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44" name="Freihand 643">
                  <a:extLst>
                    <a:ext uri="{FF2B5EF4-FFF2-40B4-BE49-F238E27FC236}">
                      <a16:creationId xmlns:a16="http://schemas.microsoft.com/office/drawing/2014/main" id="{D17F79C0-15E6-4CAD-981D-2C675F6B811F}"/>
                    </a:ext>
                  </a:extLst>
                </p14:cNvPr>
                <p14:cNvContentPartPr/>
                <p14:nvPr/>
              </p14:nvContentPartPr>
              <p14:xfrm>
                <a:off x="6661467" y="4151227"/>
                <a:ext cx="205920" cy="191160"/>
              </p14:xfrm>
            </p:contentPart>
          </mc:Choice>
          <mc:Fallback>
            <p:pic>
              <p:nvPicPr>
                <p:cNvPr id="644" name="Freihand 643">
                  <a:extLst>
                    <a:ext uri="{FF2B5EF4-FFF2-40B4-BE49-F238E27FC236}">
                      <a16:creationId xmlns:a16="http://schemas.microsoft.com/office/drawing/2014/main" id="{D17F79C0-15E6-4CAD-981D-2C675F6B811F}"/>
                    </a:ext>
                  </a:extLst>
                </p:cNvPr>
                <p:cNvPicPr/>
                <p:nvPr/>
              </p:nvPicPr>
              <p:blipFill>
                <a:blip r:embed="rId1072"/>
                <a:stretch>
                  <a:fillRect/>
                </a:stretch>
              </p:blipFill>
              <p:spPr>
                <a:xfrm>
                  <a:off x="6657147" y="4146907"/>
                  <a:ext cx="214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45" name="Freihand 644">
                  <a:extLst>
                    <a:ext uri="{FF2B5EF4-FFF2-40B4-BE49-F238E27FC236}">
                      <a16:creationId xmlns:a16="http://schemas.microsoft.com/office/drawing/2014/main" id="{E7572FD6-6FFB-47C0-AB41-9D514A37A68F}"/>
                    </a:ext>
                  </a:extLst>
                </p14:cNvPr>
                <p14:cNvContentPartPr/>
                <p14:nvPr/>
              </p14:nvContentPartPr>
              <p14:xfrm>
                <a:off x="6874587" y="4169227"/>
                <a:ext cx="16920" cy="30600"/>
              </p14:xfrm>
            </p:contentPart>
          </mc:Choice>
          <mc:Fallback>
            <p:pic>
              <p:nvPicPr>
                <p:cNvPr id="645" name="Freihand 644">
                  <a:extLst>
                    <a:ext uri="{FF2B5EF4-FFF2-40B4-BE49-F238E27FC236}">
                      <a16:creationId xmlns:a16="http://schemas.microsoft.com/office/drawing/2014/main" id="{E7572FD6-6FFB-47C0-AB41-9D514A37A68F}"/>
                    </a:ext>
                  </a:extLst>
                </p:cNvPr>
                <p:cNvPicPr/>
                <p:nvPr/>
              </p:nvPicPr>
              <p:blipFill>
                <a:blip r:embed="rId1074"/>
                <a:stretch>
                  <a:fillRect/>
                </a:stretch>
              </p:blipFill>
              <p:spPr>
                <a:xfrm>
                  <a:off x="6870267" y="4164907"/>
                  <a:ext cx="25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46" name="Freihand 645">
                  <a:extLst>
                    <a:ext uri="{FF2B5EF4-FFF2-40B4-BE49-F238E27FC236}">
                      <a16:creationId xmlns:a16="http://schemas.microsoft.com/office/drawing/2014/main" id="{473EBE6C-F6E6-4174-99EA-E3C3A87301EB}"/>
                    </a:ext>
                  </a:extLst>
                </p14:cNvPr>
                <p14:cNvContentPartPr/>
                <p14:nvPr/>
              </p14:nvContentPartPr>
              <p14:xfrm>
                <a:off x="6918147" y="4150147"/>
                <a:ext cx="143280" cy="170280"/>
              </p14:xfrm>
            </p:contentPart>
          </mc:Choice>
          <mc:Fallback>
            <p:pic>
              <p:nvPicPr>
                <p:cNvPr id="646" name="Freihand 645">
                  <a:extLst>
                    <a:ext uri="{FF2B5EF4-FFF2-40B4-BE49-F238E27FC236}">
                      <a16:creationId xmlns:a16="http://schemas.microsoft.com/office/drawing/2014/main" id="{473EBE6C-F6E6-4174-99EA-E3C3A87301EB}"/>
                    </a:ext>
                  </a:extLst>
                </p:cNvPr>
                <p:cNvPicPr/>
                <p:nvPr/>
              </p:nvPicPr>
              <p:blipFill>
                <a:blip r:embed="rId1076"/>
                <a:stretch>
                  <a:fillRect/>
                </a:stretch>
              </p:blipFill>
              <p:spPr>
                <a:xfrm>
                  <a:off x="6913827" y="4145827"/>
                  <a:ext cx="151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47" name="Freihand 646">
                  <a:extLst>
                    <a:ext uri="{FF2B5EF4-FFF2-40B4-BE49-F238E27FC236}">
                      <a16:creationId xmlns:a16="http://schemas.microsoft.com/office/drawing/2014/main" id="{165DE747-A0C3-44ED-BF57-3B993EF799EC}"/>
                    </a:ext>
                  </a:extLst>
                </p14:cNvPr>
                <p14:cNvContentPartPr/>
                <p14:nvPr/>
              </p14:nvContentPartPr>
              <p14:xfrm>
                <a:off x="7270587" y="4217107"/>
                <a:ext cx="182880" cy="110160"/>
              </p14:xfrm>
            </p:contentPart>
          </mc:Choice>
          <mc:Fallback>
            <p:pic>
              <p:nvPicPr>
                <p:cNvPr id="647" name="Freihand 646">
                  <a:extLst>
                    <a:ext uri="{FF2B5EF4-FFF2-40B4-BE49-F238E27FC236}">
                      <a16:creationId xmlns:a16="http://schemas.microsoft.com/office/drawing/2014/main" id="{165DE747-A0C3-44ED-BF57-3B993EF799EC}"/>
                    </a:ext>
                  </a:extLst>
                </p:cNvPr>
                <p:cNvPicPr/>
                <p:nvPr/>
              </p:nvPicPr>
              <p:blipFill>
                <a:blip r:embed="rId1078"/>
                <a:stretch>
                  <a:fillRect/>
                </a:stretch>
              </p:blipFill>
              <p:spPr>
                <a:xfrm>
                  <a:off x="7266267" y="4212787"/>
                  <a:ext cx="191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48" name="Freihand 647">
                  <a:extLst>
                    <a:ext uri="{FF2B5EF4-FFF2-40B4-BE49-F238E27FC236}">
                      <a16:creationId xmlns:a16="http://schemas.microsoft.com/office/drawing/2014/main" id="{77AA17B1-2B74-4794-9F8A-C28A51C1F104}"/>
                    </a:ext>
                  </a:extLst>
                </p14:cNvPr>
                <p14:cNvContentPartPr/>
                <p14:nvPr/>
              </p14:nvContentPartPr>
              <p14:xfrm>
                <a:off x="7500987" y="4154467"/>
                <a:ext cx="317880" cy="157320"/>
              </p14:xfrm>
            </p:contentPart>
          </mc:Choice>
          <mc:Fallback>
            <p:pic>
              <p:nvPicPr>
                <p:cNvPr id="648" name="Freihand 647">
                  <a:extLst>
                    <a:ext uri="{FF2B5EF4-FFF2-40B4-BE49-F238E27FC236}">
                      <a16:creationId xmlns:a16="http://schemas.microsoft.com/office/drawing/2014/main" id="{77AA17B1-2B74-4794-9F8A-C28A51C1F104}"/>
                    </a:ext>
                  </a:extLst>
                </p:cNvPr>
                <p:cNvPicPr/>
                <p:nvPr/>
              </p:nvPicPr>
              <p:blipFill>
                <a:blip r:embed="rId1080"/>
                <a:stretch>
                  <a:fillRect/>
                </a:stretch>
              </p:blipFill>
              <p:spPr>
                <a:xfrm>
                  <a:off x="7496667" y="4150147"/>
                  <a:ext cx="326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49" name="Freihand 648">
                  <a:extLst>
                    <a:ext uri="{FF2B5EF4-FFF2-40B4-BE49-F238E27FC236}">
                      <a16:creationId xmlns:a16="http://schemas.microsoft.com/office/drawing/2014/main" id="{39DD574C-412E-48F3-A8A3-3019659AFD3C}"/>
                    </a:ext>
                  </a:extLst>
                </p14:cNvPr>
                <p14:cNvContentPartPr/>
                <p14:nvPr/>
              </p14:nvContentPartPr>
              <p14:xfrm>
                <a:off x="5933187" y="4627867"/>
                <a:ext cx="498600" cy="117360"/>
              </p14:xfrm>
            </p:contentPart>
          </mc:Choice>
          <mc:Fallback>
            <p:pic>
              <p:nvPicPr>
                <p:cNvPr id="649" name="Freihand 648">
                  <a:extLst>
                    <a:ext uri="{FF2B5EF4-FFF2-40B4-BE49-F238E27FC236}">
                      <a16:creationId xmlns:a16="http://schemas.microsoft.com/office/drawing/2014/main" id="{39DD574C-412E-48F3-A8A3-3019659AFD3C}"/>
                    </a:ext>
                  </a:extLst>
                </p:cNvPr>
                <p:cNvPicPr/>
                <p:nvPr/>
              </p:nvPicPr>
              <p:blipFill>
                <a:blip r:embed="rId1082"/>
                <a:stretch>
                  <a:fillRect/>
                </a:stretch>
              </p:blipFill>
              <p:spPr>
                <a:xfrm>
                  <a:off x="5928867" y="4623547"/>
                  <a:ext cx="507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50" name="Freihand 649">
                  <a:extLst>
                    <a:ext uri="{FF2B5EF4-FFF2-40B4-BE49-F238E27FC236}">
                      <a16:creationId xmlns:a16="http://schemas.microsoft.com/office/drawing/2014/main" id="{71E1791E-119C-4709-9506-B2D4B91C259B}"/>
                    </a:ext>
                  </a:extLst>
                </p14:cNvPr>
                <p14:cNvContentPartPr/>
                <p14:nvPr/>
              </p14:nvContentPartPr>
              <p14:xfrm>
                <a:off x="6468147" y="4579627"/>
                <a:ext cx="311400" cy="128160"/>
              </p14:xfrm>
            </p:contentPart>
          </mc:Choice>
          <mc:Fallback>
            <p:pic>
              <p:nvPicPr>
                <p:cNvPr id="650" name="Freihand 649">
                  <a:extLst>
                    <a:ext uri="{FF2B5EF4-FFF2-40B4-BE49-F238E27FC236}">
                      <a16:creationId xmlns:a16="http://schemas.microsoft.com/office/drawing/2014/main" id="{71E1791E-119C-4709-9506-B2D4B91C259B}"/>
                    </a:ext>
                  </a:extLst>
                </p:cNvPr>
                <p:cNvPicPr/>
                <p:nvPr/>
              </p:nvPicPr>
              <p:blipFill>
                <a:blip r:embed="rId1084"/>
                <a:stretch>
                  <a:fillRect/>
                </a:stretch>
              </p:blipFill>
              <p:spPr>
                <a:xfrm>
                  <a:off x="6463827" y="4575307"/>
                  <a:ext cx="320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51" name="Freihand 650">
                  <a:extLst>
                    <a:ext uri="{FF2B5EF4-FFF2-40B4-BE49-F238E27FC236}">
                      <a16:creationId xmlns:a16="http://schemas.microsoft.com/office/drawing/2014/main" id="{903A6222-4821-4C08-A609-2F7AFFBA0912}"/>
                    </a:ext>
                  </a:extLst>
                </p14:cNvPr>
                <p14:cNvContentPartPr/>
                <p14:nvPr/>
              </p14:nvContentPartPr>
              <p14:xfrm>
                <a:off x="5927427" y="4555147"/>
                <a:ext cx="151920" cy="29160"/>
              </p14:xfrm>
            </p:contentPart>
          </mc:Choice>
          <mc:Fallback>
            <p:pic>
              <p:nvPicPr>
                <p:cNvPr id="651" name="Freihand 650">
                  <a:extLst>
                    <a:ext uri="{FF2B5EF4-FFF2-40B4-BE49-F238E27FC236}">
                      <a16:creationId xmlns:a16="http://schemas.microsoft.com/office/drawing/2014/main" id="{903A6222-4821-4C08-A609-2F7AFFBA0912}"/>
                    </a:ext>
                  </a:extLst>
                </p:cNvPr>
                <p:cNvPicPr/>
                <p:nvPr/>
              </p:nvPicPr>
              <p:blipFill>
                <a:blip r:embed="rId1086"/>
                <a:stretch>
                  <a:fillRect/>
                </a:stretch>
              </p:blipFill>
              <p:spPr>
                <a:xfrm>
                  <a:off x="5923107" y="4550827"/>
                  <a:ext cx="160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52" name="Freihand 651">
                  <a:extLst>
                    <a:ext uri="{FF2B5EF4-FFF2-40B4-BE49-F238E27FC236}">
                      <a16:creationId xmlns:a16="http://schemas.microsoft.com/office/drawing/2014/main" id="{8FBB0519-CFF5-41F9-9E37-4D434B056B4A}"/>
                    </a:ext>
                  </a:extLst>
                </p14:cNvPr>
                <p14:cNvContentPartPr/>
                <p14:nvPr/>
              </p14:nvContentPartPr>
              <p14:xfrm>
                <a:off x="5743827" y="4736587"/>
                <a:ext cx="82440" cy="116640"/>
              </p14:xfrm>
            </p:contentPart>
          </mc:Choice>
          <mc:Fallback>
            <p:pic>
              <p:nvPicPr>
                <p:cNvPr id="652" name="Freihand 651">
                  <a:extLst>
                    <a:ext uri="{FF2B5EF4-FFF2-40B4-BE49-F238E27FC236}">
                      <a16:creationId xmlns:a16="http://schemas.microsoft.com/office/drawing/2014/main" id="{8FBB0519-CFF5-41F9-9E37-4D434B056B4A}"/>
                    </a:ext>
                  </a:extLst>
                </p:cNvPr>
                <p:cNvPicPr/>
                <p:nvPr/>
              </p:nvPicPr>
              <p:blipFill>
                <a:blip r:embed="rId1088"/>
                <a:stretch>
                  <a:fillRect/>
                </a:stretch>
              </p:blipFill>
              <p:spPr>
                <a:xfrm>
                  <a:off x="5739507" y="4732267"/>
                  <a:ext cx="91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53" name="Freihand 652">
                  <a:extLst>
                    <a:ext uri="{FF2B5EF4-FFF2-40B4-BE49-F238E27FC236}">
                      <a16:creationId xmlns:a16="http://schemas.microsoft.com/office/drawing/2014/main" id="{D3826AFA-B3CB-449A-8ADF-5B31197B3567}"/>
                    </a:ext>
                  </a:extLst>
                </p14:cNvPr>
                <p14:cNvContentPartPr/>
                <p14:nvPr/>
              </p14:nvContentPartPr>
              <p14:xfrm>
                <a:off x="6855147" y="4414387"/>
                <a:ext cx="51120" cy="93960"/>
              </p14:xfrm>
            </p:contentPart>
          </mc:Choice>
          <mc:Fallback>
            <p:pic>
              <p:nvPicPr>
                <p:cNvPr id="653" name="Freihand 652">
                  <a:extLst>
                    <a:ext uri="{FF2B5EF4-FFF2-40B4-BE49-F238E27FC236}">
                      <a16:creationId xmlns:a16="http://schemas.microsoft.com/office/drawing/2014/main" id="{D3826AFA-B3CB-449A-8ADF-5B31197B3567}"/>
                    </a:ext>
                  </a:extLst>
                </p:cNvPr>
                <p:cNvPicPr/>
                <p:nvPr/>
              </p:nvPicPr>
              <p:blipFill>
                <a:blip r:embed="rId1090"/>
                <a:stretch>
                  <a:fillRect/>
                </a:stretch>
              </p:blipFill>
              <p:spPr>
                <a:xfrm>
                  <a:off x="6850827" y="4410067"/>
                  <a:ext cx="59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54" name="Freihand 653">
                  <a:extLst>
                    <a:ext uri="{FF2B5EF4-FFF2-40B4-BE49-F238E27FC236}">
                      <a16:creationId xmlns:a16="http://schemas.microsoft.com/office/drawing/2014/main" id="{02727939-D1B0-4C02-9995-177ACDFFAAD4}"/>
                    </a:ext>
                  </a:extLst>
                </p14:cNvPr>
                <p14:cNvContentPartPr/>
                <p14:nvPr/>
              </p14:nvContentPartPr>
              <p14:xfrm>
                <a:off x="7089507" y="4465867"/>
                <a:ext cx="163800" cy="181080"/>
              </p14:xfrm>
            </p:contentPart>
          </mc:Choice>
          <mc:Fallback>
            <p:pic>
              <p:nvPicPr>
                <p:cNvPr id="654" name="Freihand 653">
                  <a:extLst>
                    <a:ext uri="{FF2B5EF4-FFF2-40B4-BE49-F238E27FC236}">
                      <a16:creationId xmlns:a16="http://schemas.microsoft.com/office/drawing/2014/main" id="{02727939-D1B0-4C02-9995-177ACDFFAAD4}"/>
                    </a:ext>
                  </a:extLst>
                </p:cNvPr>
                <p:cNvPicPr/>
                <p:nvPr/>
              </p:nvPicPr>
              <p:blipFill>
                <a:blip r:embed="rId1092"/>
                <a:stretch>
                  <a:fillRect/>
                </a:stretch>
              </p:blipFill>
              <p:spPr>
                <a:xfrm>
                  <a:off x="7085187" y="4461547"/>
                  <a:ext cx="172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55" name="Freihand 654">
                  <a:extLst>
                    <a:ext uri="{FF2B5EF4-FFF2-40B4-BE49-F238E27FC236}">
                      <a16:creationId xmlns:a16="http://schemas.microsoft.com/office/drawing/2014/main" id="{F61D18E0-3B31-452C-8C80-4DF96E87B91B}"/>
                    </a:ext>
                  </a:extLst>
                </p14:cNvPr>
                <p14:cNvContentPartPr/>
                <p14:nvPr/>
              </p14:nvContentPartPr>
              <p14:xfrm>
                <a:off x="7272027" y="4529227"/>
                <a:ext cx="244440" cy="114120"/>
              </p14:xfrm>
            </p:contentPart>
          </mc:Choice>
          <mc:Fallback>
            <p:pic>
              <p:nvPicPr>
                <p:cNvPr id="655" name="Freihand 654">
                  <a:extLst>
                    <a:ext uri="{FF2B5EF4-FFF2-40B4-BE49-F238E27FC236}">
                      <a16:creationId xmlns:a16="http://schemas.microsoft.com/office/drawing/2014/main" id="{F61D18E0-3B31-452C-8C80-4DF96E87B91B}"/>
                    </a:ext>
                  </a:extLst>
                </p:cNvPr>
                <p:cNvPicPr/>
                <p:nvPr/>
              </p:nvPicPr>
              <p:blipFill>
                <a:blip r:embed="rId1094"/>
                <a:stretch>
                  <a:fillRect/>
                </a:stretch>
              </p:blipFill>
              <p:spPr>
                <a:xfrm>
                  <a:off x="7267707" y="4524907"/>
                  <a:ext cx="253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56" name="Freihand 655">
                  <a:extLst>
                    <a:ext uri="{FF2B5EF4-FFF2-40B4-BE49-F238E27FC236}">
                      <a16:creationId xmlns:a16="http://schemas.microsoft.com/office/drawing/2014/main" id="{1C8DE6BE-A33A-4706-B018-94942EE9A004}"/>
                    </a:ext>
                  </a:extLst>
                </p14:cNvPr>
                <p14:cNvContentPartPr/>
                <p14:nvPr/>
              </p14:nvContentPartPr>
              <p14:xfrm>
                <a:off x="7518987" y="4527427"/>
                <a:ext cx="78480" cy="85320"/>
              </p14:xfrm>
            </p:contentPart>
          </mc:Choice>
          <mc:Fallback>
            <p:pic>
              <p:nvPicPr>
                <p:cNvPr id="656" name="Freihand 655">
                  <a:extLst>
                    <a:ext uri="{FF2B5EF4-FFF2-40B4-BE49-F238E27FC236}">
                      <a16:creationId xmlns:a16="http://schemas.microsoft.com/office/drawing/2014/main" id="{1C8DE6BE-A33A-4706-B018-94942EE9A004}"/>
                    </a:ext>
                  </a:extLst>
                </p:cNvPr>
                <p:cNvPicPr/>
                <p:nvPr/>
              </p:nvPicPr>
              <p:blipFill>
                <a:blip r:embed="rId1096"/>
                <a:stretch>
                  <a:fillRect/>
                </a:stretch>
              </p:blipFill>
              <p:spPr>
                <a:xfrm>
                  <a:off x="7514667" y="4523107"/>
                  <a:ext cx="87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57" name="Freihand 656">
                  <a:extLst>
                    <a:ext uri="{FF2B5EF4-FFF2-40B4-BE49-F238E27FC236}">
                      <a16:creationId xmlns:a16="http://schemas.microsoft.com/office/drawing/2014/main" id="{18129AB8-527E-46E8-AF45-B2BD0939A765}"/>
                    </a:ext>
                  </a:extLst>
                </p14:cNvPr>
                <p14:cNvContentPartPr/>
                <p14:nvPr/>
              </p14:nvContentPartPr>
              <p14:xfrm>
                <a:off x="7646787" y="4444267"/>
                <a:ext cx="169560" cy="157320"/>
              </p14:xfrm>
            </p:contentPart>
          </mc:Choice>
          <mc:Fallback>
            <p:pic>
              <p:nvPicPr>
                <p:cNvPr id="657" name="Freihand 656">
                  <a:extLst>
                    <a:ext uri="{FF2B5EF4-FFF2-40B4-BE49-F238E27FC236}">
                      <a16:creationId xmlns:a16="http://schemas.microsoft.com/office/drawing/2014/main" id="{18129AB8-527E-46E8-AF45-B2BD0939A765}"/>
                    </a:ext>
                  </a:extLst>
                </p:cNvPr>
                <p:cNvPicPr/>
                <p:nvPr/>
              </p:nvPicPr>
              <p:blipFill>
                <a:blip r:embed="rId1098"/>
                <a:stretch>
                  <a:fillRect/>
                </a:stretch>
              </p:blipFill>
              <p:spPr>
                <a:xfrm>
                  <a:off x="7642467" y="4439947"/>
                  <a:ext cx="178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58" name="Freihand 657">
                  <a:extLst>
                    <a:ext uri="{FF2B5EF4-FFF2-40B4-BE49-F238E27FC236}">
                      <a16:creationId xmlns:a16="http://schemas.microsoft.com/office/drawing/2014/main" id="{A5B6AE8F-1655-45B6-979F-C99C61ACE4D1}"/>
                    </a:ext>
                  </a:extLst>
                </p14:cNvPr>
                <p14:cNvContentPartPr/>
                <p14:nvPr/>
              </p14:nvContentPartPr>
              <p14:xfrm>
                <a:off x="7850907" y="4492507"/>
                <a:ext cx="235440" cy="78840"/>
              </p14:xfrm>
            </p:contentPart>
          </mc:Choice>
          <mc:Fallback>
            <p:pic>
              <p:nvPicPr>
                <p:cNvPr id="658" name="Freihand 657">
                  <a:extLst>
                    <a:ext uri="{FF2B5EF4-FFF2-40B4-BE49-F238E27FC236}">
                      <a16:creationId xmlns:a16="http://schemas.microsoft.com/office/drawing/2014/main" id="{A5B6AE8F-1655-45B6-979F-C99C61ACE4D1}"/>
                    </a:ext>
                  </a:extLst>
                </p:cNvPr>
                <p:cNvPicPr/>
                <p:nvPr/>
              </p:nvPicPr>
              <p:blipFill>
                <a:blip r:embed="rId1100"/>
                <a:stretch>
                  <a:fillRect/>
                </a:stretch>
              </p:blipFill>
              <p:spPr>
                <a:xfrm>
                  <a:off x="7846587" y="4488187"/>
                  <a:ext cx="244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61" name="Freihand 660">
                  <a:extLst>
                    <a:ext uri="{FF2B5EF4-FFF2-40B4-BE49-F238E27FC236}">
                      <a16:creationId xmlns:a16="http://schemas.microsoft.com/office/drawing/2014/main" id="{0DEFFAE9-A1A2-42D2-9AC3-16842BEFE5D6}"/>
                    </a:ext>
                  </a:extLst>
                </p14:cNvPr>
                <p14:cNvContentPartPr/>
                <p14:nvPr/>
              </p14:nvContentPartPr>
              <p14:xfrm>
                <a:off x="6169707" y="4850347"/>
                <a:ext cx="130320" cy="230400"/>
              </p14:xfrm>
            </p:contentPart>
          </mc:Choice>
          <mc:Fallback>
            <p:pic>
              <p:nvPicPr>
                <p:cNvPr id="661" name="Freihand 660">
                  <a:extLst>
                    <a:ext uri="{FF2B5EF4-FFF2-40B4-BE49-F238E27FC236}">
                      <a16:creationId xmlns:a16="http://schemas.microsoft.com/office/drawing/2014/main" id="{0DEFFAE9-A1A2-42D2-9AC3-16842BEFE5D6}"/>
                    </a:ext>
                  </a:extLst>
                </p:cNvPr>
                <p:cNvPicPr/>
                <p:nvPr/>
              </p:nvPicPr>
              <p:blipFill>
                <a:blip r:embed="rId1102"/>
                <a:stretch>
                  <a:fillRect/>
                </a:stretch>
              </p:blipFill>
              <p:spPr>
                <a:xfrm>
                  <a:off x="6165387" y="4846027"/>
                  <a:ext cx="138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62" name="Freihand 661">
                  <a:extLst>
                    <a:ext uri="{FF2B5EF4-FFF2-40B4-BE49-F238E27FC236}">
                      <a16:creationId xmlns:a16="http://schemas.microsoft.com/office/drawing/2014/main" id="{8C852058-28DE-4E57-AFC8-8C1DA1A71A44}"/>
                    </a:ext>
                  </a:extLst>
                </p14:cNvPr>
                <p14:cNvContentPartPr/>
                <p14:nvPr/>
              </p14:nvContentPartPr>
              <p14:xfrm>
                <a:off x="6360867" y="4927387"/>
                <a:ext cx="147600" cy="121320"/>
              </p14:xfrm>
            </p:contentPart>
          </mc:Choice>
          <mc:Fallback>
            <p:pic>
              <p:nvPicPr>
                <p:cNvPr id="662" name="Freihand 661">
                  <a:extLst>
                    <a:ext uri="{FF2B5EF4-FFF2-40B4-BE49-F238E27FC236}">
                      <a16:creationId xmlns:a16="http://schemas.microsoft.com/office/drawing/2014/main" id="{8C852058-28DE-4E57-AFC8-8C1DA1A71A44}"/>
                    </a:ext>
                  </a:extLst>
                </p:cNvPr>
                <p:cNvPicPr/>
                <p:nvPr/>
              </p:nvPicPr>
              <p:blipFill>
                <a:blip r:embed="rId1104"/>
                <a:stretch>
                  <a:fillRect/>
                </a:stretch>
              </p:blipFill>
              <p:spPr>
                <a:xfrm>
                  <a:off x="6356547" y="4923067"/>
                  <a:ext cx="156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63" name="Freihand 662">
                  <a:extLst>
                    <a:ext uri="{FF2B5EF4-FFF2-40B4-BE49-F238E27FC236}">
                      <a16:creationId xmlns:a16="http://schemas.microsoft.com/office/drawing/2014/main" id="{2D3E7E54-CEF2-43F4-AC33-580D2CFEBD34}"/>
                    </a:ext>
                  </a:extLst>
                </p14:cNvPr>
                <p14:cNvContentPartPr/>
                <p14:nvPr/>
              </p14:nvContentPartPr>
              <p14:xfrm>
                <a:off x="6522867" y="4832707"/>
                <a:ext cx="360" cy="360"/>
              </p14:xfrm>
            </p:contentPart>
          </mc:Choice>
          <mc:Fallback>
            <p:pic>
              <p:nvPicPr>
                <p:cNvPr id="663" name="Freihand 662">
                  <a:extLst>
                    <a:ext uri="{FF2B5EF4-FFF2-40B4-BE49-F238E27FC236}">
                      <a16:creationId xmlns:a16="http://schemas.microsoft.com/office/drawing/2014/main" id="{2D3E7E54-CEF2-43F4-AC33-580D2CFEBD34}"/>
                    </a:ext>
                  </a:extLst>
                </p:cNvPr>
                <p:cNvPicPr/>
                <p:nvPr/>
              </p:nvPicPr>
              <p:blipFill>
                <a:blip r:embed="rId579"/>
                <a:stretch>
                  <a:fillRect/>
                </a:stretch>
              </p:blipFill>
              <p:spPr>
                <a:xfrm>
                  <a:off x="6518547" y="4828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64" name="Freihand 663">
                  <a:extLst>
                    <a:ext uri="{FF2B5EF4-FFF2-40B4-BE49-F238E27FC236}">
                      <a16:creationId xmlns:a16="http://schemas.microsoft.com/office/drawing/2014/main" id="{08FCA783-63A4-4A20-97D6-75F1AA8352BC}"/>
                    </a:ext>
                  </a:extLst>
                </p14:cNvPr>
                <p14:cNvContentPartPr/>
                <p14:nvPr/>
              </p14:nvContentPartPr>
              <p14:xfrm>
                <a:off x="6712227" y="4823707"/>
                <a:ext cx="167040" cy="179640"/>
              </p14:xfrm>
            </p:contentPart>
          </mc:Choice>
          <mc:Fallback>
            <p:pic>
              <p:nvPicPr>
                <p:cNvPr id="664" name="Freihand 663">
                  <a:extLst>
                    <a:ext uri="{FF2B5EF4-FFF2-40B4-BE49-F238E27FC236}">
                      <a16:creationId xmlns:a16="http://schemas.microsoft.com/office/drawing/2014/main" id="{08FCA783-63A4-4A20-97D6-75F1AA8352BC}"/>
                    </a:ext>
                  </a:extLst>
                </p:cNvPr>
                <p:cNvPicPr/>
                <p:nvPr/>
              </p:nvPicPr>
              <p:blipFill>
                <a:blip r:embed="rId1107"/>
                <a:stretch>
                  <a:fillRect/>
                </a:stretch>
              </p:blipFill>
              <p:spPr>
                <a:xfrm>
                  <a:off x="6707907" y="4819387"/>
                  <a:ext cx="175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65" name="Freihand 664">
                  <a:extLst>
                    <a:ext uri="{FF2B5EF4-FFF2-40B4-BE49-F238E27FC236}">
                      <a16:creationId xmlns:a16="http://schemas.microsoft.com/office/drawing/2014/main" id="{5928BCCE-0897-41EA-9433-FC0C3A0841C0}"/>
                    </a:ext>
                  </a:extLst>
                </p14:cNvPr>
                <p14:cNvContentPartPr/>
                <p14:nvPr/>
              </p14:nvContentPartPr>
              <p14:xfrm>
                <a:off x="6873507" y="4883467"/>
                <a:ext cx="222480" cy="106920"/>
              </p14:xfrm>
            </p:contentPart>
          </mc:Choice>
          <mc:Fallback>
            <p:pic>
              <p:nvPicPr>
                <p:cNvPr id="665" name="Freihand 664">
                  <a:extLst>
                    <a:ext uri="{FF2B5EF4-FFF2-40B4-BE49-F238E27FC236}">
                      <a16:creationId xmlns:a16="http://schemas.microsoft.com/office/drawing/2014/main" id="{5928BCCE-0897-41EA-9433-FC0C3A0841C0}"/>
                    </a:ext>
                  </a:extLst>
                </p:cNvPr>
                <p:cNvPicPr/>
                <p:nvPr/>
              </p:nvPicPr>
              <p:blipFill>
                <a:blip r:embed="rId1109"/>
                <a:stretch>
                  <a:fillRect/>
                </a:stretch>
              </p:blipFill>
              <p:spPr>
                <a:xfrm>
                  <a:off x="6869187" y="4879147"/>
                  <a:ext cx="231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66" name="Freihand 665">
                  <a:extLst>
                    <a:ext uri="{FF2B5EF4-FFF2-40B4-BE49-F238E27FC236}">
                      <a16:creationId xmlns:a16="http://schemas.microsoft.com/office/drawing/2014/main" id="{00BF108D-E3A7-43C1-87A9-50ACF0A6562A}"/>
                    </a:ext>
                  </a:extLst>
                </p14:cNvPr>
                <p14:cNvContentPartPr/>
                <p14:nvPr/>
              </p14:nvContentPartPr>
              <p14:xfrm>
                <a:off x="7147827" y="4885627"/>
                <a:ext cx="222480" cy="100800"/>
              </p14:xfrm>
            </p:contentPart>
          </mc:Choice>
          <mc:Fallback>
            <p:pic>
              <p:nvPicPr>
                <p:cNvPr id="666" name="Freihand 665">
                  <a:extLst>
                    <a:ext uri="{FF2B5EF4-FFF2-40B4-BE49-F238E27FC236}">
                      <a16:creationId xmlns:a16="http://schemas.microsoft.com/office/drawing/2014/main" id="{00BF108D-E3A7-43C1-87A9-50ACF0A6562A}"/>
                    </a:ext>
                  </a:extLst>
                </p:cNvPr>
                <p:cNvPicPr/>
                <p:nvPr/>
              </p:nvPicPr>
              <p:blipFill>
                <a:blip r:embed="rId1111"/>
                <a:stretch>
                  <a:fillRect/>
                </a:stretch>
              </p:blipFill>
              <p:spPr>
                <a:xfrm>
                  <a:off x="7143507" y="4881307"/>
                  <a:ext cx="231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67" name="Freihand 666">
                  <a:extLst>
                    <a:ext uri="{FF2B5EF4-FFF2-40B4-BE49-F238E27FC236}">
                      <a16:creationId xmlns:a16="http://schemas.microsoft.com/office/drawing/2014/main" id="{B9ECECEC-1A99-496A-ACD9-266BF33B6F43}"/>
                    </a:ext>
                  </a:extLst>
                </p14:cNvPr>
                <p14:cNvContentPartPr/>
                <p14:nvPr/>
              </p14:nvContentPartPr>
              <p14:xfrm>
                <a:off x="7531587" y="4823707"/>
                <a:ext cx="119880" cy="307440"/>
              </p14:xfrm>
            </p:contentPart>
          </mc:Choice>
          <mc:Fallback>
            <p:pic>
              <p:nvPicPr>
                <p:cNvPr id="667" name="Freihand 666">
                  <a:extLst>
                    <a:ext uri="{FF2B5EF4-FFF2-40B4-BE49-F238E27FC236}">
                      <a16:creationId xmlns:a16="http://schemas.microsoft.com/office/drawing/2014/main" id="{B9ECECEC-1A99-496A-ACD9-266BF33B6F43}"/>
                    </a:ext>
                  </a:extLst>
                </p:cNvPr>
                <p:cNvPicPr/>
                <p:nvPr/>
              </p:nvPicPr>
              <p:blipFill>
                <a:blip r:embed="rId1113"/>
                <a:stretch>
                  <a:fillRect/>
                </a:stretch>
              </p:blipFill>
              <p:spPr>
                <a:xfrm>
                  <a:off x="7527267" y="4819387"/>
                  <a:ext cx="128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68" name="Freihand 667">
                  <a:extLst>
                    <a:ext uri="{FF2B5EF4-FFF2-40B4-BE49-F238E27FC236}">
                      <a16:creationId xmlns:a16="http://schemas.microsoft.com/office/drawing/2014/main" id="{9CF5FF0C-3075-4488-8391-7B7274124F1F}"/>
                    </a:ext>
                  </a:extLst>
                </p14:cNvPr>
                <p14:cNvContentPartPr/>
                <p14:nvPr/>
              </p14:nvContentPartPr>
              <p14:xfrm>
                <a:off x="7686747" y="4820827"/>
                <a:ext cx="368280" cy="264600"/>
              </p14:xfrm>
            </p:contentPart>
          </mc:Choice>
          <mc:Fallback>
            <p:pic>
              <p:nvPicPr>
                <p:cNvPr id="668" name="Freihand 667">
                  <a:extLst>
                    <a:ext uri="{FF2B5EF4-FFF2-40B4-BE49-F238E27FC236}">
                      <a16:creationId xmlns:a16="http://schemas.microsoft.com/office/drawing/2014/main" id="{9CF5FF0C-3075-4488-8391-7B7274124F1F}"/>
                    </a:ext>
                  </a:extLst>
                </p:cNvPr>
                <p:cNvPicPr/>
                <p:nvPr/>
              </p:nvPicPr>
              <p:blipFill>
                <a:blip r:embed="rId1115"/>
                <a:stretch>
                  <a:fillRect/>
                </a:stretch>
              </p:blipFill>
              <p:spPr>
                <a:xfrm>
                  <a:off x="7682427" y="4816507"/>
                  <a:ext cx="376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69" name="Freihand 668">
                  <a:extLst>
                    <a:ext uri="{FF2B5EF4-FFF2-40B4-BE49-F238E27FC236}">
                      <a16:creationId xmlns:a16="http://schemas.microsoft.com/office/drawing/2014/main" id="{8A20E3E0-0224-4F8A-B7EE-25F33A7A1E8D}"/>
                    </a:ext>
                  </a:extLst>
                </p14:cNvPr>
                <p14:cNvContentPartPr/>
                <p14:nvPr/>
              </p14:nvContentPartPr>
              <p14:xfrm>
                <a:off x="8073387" y="4756027"/>
                <a:ext cx="8640" cy="30960"/>
              </p14:xfrm>
            </p:contentPart>
          </mc:Choice>
          <mc:Fallback>
            <p:pic>
              <p:nvPicPr>
                <p:cNvPr id="669" name="Freihand 668">
                  <a:extLst>
                    <a:ext uri="{FF2B5EF4-FFF2-40B4-BE49-F238E27FC236}">
                      <a16:creationId xmlns:a16="http://schemas.microsoft.com/office/drawing/2014/main" id="{8A20E3E0-0224-4F8A-B7EE-25F33A7A1E8D}"/>
                    </a:ext>
                  </a:extLst>
                </p:cNvPr>
                <p:cNvPicPr/>
                <p:nvPr/>
              </p:nvPicPr>
              <p:blipFill>
                <a:blip r:embed="rId1117"/>
                <a:stretch>
                  <a:fillRect/>
                </a:stretch>
              </p:blipFill>
              <p:spPr>
                <a:xfrm>
                  <a:off x="8069067" y="4751707"/>
                  <a:ext cx="17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70" name="Freihand 669">
                  <a:extLst>
                    <a:ext uri="{FF2B5EF4-FFF2-40B4-BE49-F238E27FC236}">
                      <a16:creationId xmlns:a16="http://schemas.microsoft.com/office/drawing/2014/main" id="{76A2C042-D484-4043-8A16-A6F62D3B68B5}"/>
                    </a:ext>
                  </a:extLst>
                </p14:cNvPr>
                <p14:cNvContentPartPr/>
                <p14:nvPr/>
              </p14:nvContentPartPr>
              <p14:xfrm>
                <a:off x="8040627" y="4779067"/>
                <a:ext cx="237600" cy="238320"/>
              </p14:xfrm>
            </p:contentPart>
          </mc:Choice>
          <mc:Fallback>
            <p:pic>
              <p:nvPicPr>
                <p:cNvPr id="670" name="Freihand 669">
                  <a:extLst>
                    <a:ext uri="{FF2B5EF4-FFF2-40B4-BE49-F238E27FC236}">
                      <a16:creationId xmlns:a16="http://schemas.microsoft.com/office/drawing/2014/main" id="{76A2C042-D484-4043-8A16-A6F62D3B68B5}"/>
                    </a:ext>
                  </a:extLst>
                </p:cNvPr>
                <p:cNvPicPr/>
                <p:nvPr/>
              </p:nvPicPr>
              <p:blipFill>
                <a:blip r:embed="rId1119"/>
                <a:stretch>
                  <a:fillRect/>
                </a:stretch>
              </p:blipFill>
              <p:spPr>
                <a:xfrm>
                  <a:off x="8036307" y="4774747"/>
                  <a:ext cx="2462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71" name="Freihand 670">
                  <a:extLst>
                    <a:ext uri="{FF2B5EF4-FFF2-40B4-BE49-F238E27FC236}">
                      <a16:creationId xmlns:a16="http://schemas.microsoft.com/office/drawing/2014/main" id="{1BFF9CD7-F2A1-455D-80EA-9729708F2073}"/>
                    </a:ext>
                  </a:extLst>
                </p14:cNvPr>
                <p14:cNvContentPartPr/>
                <p14:nvPr/>
              </p14:nvContentPartPr>
              <p14:xfrm>
                <a:off x="8304867" y="4808227"/>
                <a:ext cx="87480" cy="19800"/>
              </p14:xfrm>
            </p:contentPart>
          </mc:Choice>
          <mc:Fallback>
            <p:pic>
              <p:nvPicPr>
                <p:cNvPr id="671" name="Freihand 670">
                  <a:extLst>
                    <a:ext uri="{FF2B5EF4-FFF2-40B4-BE49-F238E27FC236}">
                      <a16:creationId xmlns:a16="http://schemas.microsoft.com/office/drawing/2014/main" id="{1BFF9CD7-F2A1-455D-80EA-9729708F2073}"/>
                    </a:ext>
                  </a:extLst>
                </p:cNvPr>
                <p:cNvPicPr/>
                <p:nvPr/>
              </p:nvPicPr>
              <p:blipFill>
                <a:blip r:embed="rId1121"/>
                <a:stretch>
                  <a:fillRect/>
                </a:stretch>
              </p:blipFill>
              <p:spPr>
                <a:xfrm>
                  <a:off x="8300547" y="4803907"/>
                  <a:ext cx="96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72" name="Freihand 671">
                  <a:extLst>
                    <a:ext uri="{FF2B5EF4-FFF2-40B4-BE49-F238E27FC236}">
                      <a16:creationId xmlns:a16="http://schemas.microsoft.com/office/drawing/2014/main" id="{D77F897F-22A8-44C4-9E1C-8E38B4C67CF9}"/>
                    </a:ext>
                  </a:extLst>
                </p14:cNvPr>
                <p14:cNvContentPartPr/>
                <p14:nvPr/>
              </p14:nvContentPartPr>
              <p14:xfrm>
                <a:off x="6418467" y="5187307"/>
                <a:ext cx="291960" cy="115560"/>
              </p14:xfrm>
            </p:contentPart>
          </mc:Choice>
          <mc:Fallback>
            <p:pic>
              <p:nvPicPr>
                <p:cNvPr id="672" name="Freihand 671">
                  <a:extLst>
                    <a:ext uri="{FF2B5EF4-FFF2-40B4-BE49-F238E27FC236}">
                      <a16:creationId xmlns:a16="http://schemas.microsoft.com/office/drawing/2014/main" id="{D77F897F-22A8-44C4-9E1C-8E38B4C67CF9}"/>
                    </a:ext>
                  </a:extLst>
                </p:cNvPr>
                <p:cNvPicPr/>
                <p:nvPr/>
              </p:nvPicPr>
              <p:blipFill>
                <a:blip r:embed="rId1123"/>
                <a:stretch>
                  <a:fillRect/>
                </a:stretch>
              </p:blipFill>
              <p:spPr>
                <a:xfrm>
                  <a:off x="6414147" y="5182987"/>
                  <a:ext cx="300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73" name="Freihand 672">
                  <a:extLst>
                    <a:ext uri="{FF2B5EF4-FFF2-40B4-BE49-F238E27FC236}">
                      <a16:creationId xmlns:a16="http://schemas.microsoft.com/office/drawing/2014/main" id="{242C2FC5-696B-4982-82A6-01F668A5C374}"/>
                    </a:ext>
                  </a:extLst>
                </p14:cNvPr>
                <p14:cNvContentPartPr/>
                <p14:nvPr/>
              </p14:nvContentPartPr>
              <p14:xfrm>
                <a:off x="6702867" y="5112787"/>
                <a:ext cx="52200" cy="46080"/>
              </p14:xfrm>
            </p:contentPart>
          </mc:Choice>
          <mc:Fallback>
            <p:pic>
              <p:nvPicPr>
                <p:cNvPr id="673" name="Freihand 672">
                  <a:extLst>
                    <a:ext uri="{FF2B5EF4-FFF2-40B4-BE49-F238E27FC236}">
                      <a16:creationId xmlns:a16="http://schemas.microsoft.com/office/drawing/2014/main" id="{242C2FC5-696B-4982-82A6-01F668A5C374}"/>
                    </a:ext>
                  </a:extLst>
                </p:cNvPr>
                <p:cNvPicPr/>
                <p:nvPr/>
              </p:nvPicPr>
              <p:blipFill>
                <a:blip r:embed="rId1125"/>
                <a:stretch>
                  <a:fillRect/>
                </a:stretch>
              </p:blipFill>
              <p:spPr>
                <a:xfrm>
                  <a:off x="6698547" y="5108467"/>
                  <a:ext cx="60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74" name="Freihand 673">
                  <a:extLst>
                    <a:ext uri="{FF2B5EF4-FFF2-40B4-BE49-F238E27FC236}">
                      <a16:creationId xmlns:a16="http://schemas.microsoft.com/office/drawing/2014/main" id="{B3E67BB5-CE5E-4D7C-BA6F-8C8D9DBFB3AF}"/>
                    </a:ext>
                  </a:extLst>
                </p14:cNvPr>
                <p14:cNvContentPartPr/>
                <p14:nvPr/>
              </p14:nvContentPartPr>
              <p14:xfrm>
                <a:off x="6744627" y="5160667"/>
                <a:ext cx="83160" cy="130680"/>
              </p14:xfrm>
            </p:contentPart>
          </mc:Choice>
          <mc:Fallback>
            <p:pic>
              <p:nvPicPr>
                <p:cNvPr id="674" name="Freihand 673">
                  <a:extLst>
                    <a:ext uri="{FF2B5EF4-FFF2-40B4-BE49-F238E27FC236}">
                      <a16:creationId xmlns:a16="http://schemas.microsoft.com/office/drawing/2014/main" id="{B3E67BB5-CE5E-4D7C-BA6F-8C8D9DBFB3AF}"/>
                    </a:ext>
                  </a:extLst>
                </p:cNvPr>
                <p:cNvPicPr/>
                <p:nvPr/>
              </p:nvPicPr>
              <p:blipFill>
                <a:blip r:embed="rId1127"/>
                <a:stretch>
                  <a:fillRect/>
                </a:stretch>
              </p:blipFill>
              <p:spPr>
                <a:xfrm>
                  <a:off x="6740307" y="5156347"/>
                  <a:ext cx="91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75" name="Freihand 674">
                  <a:extLst>
                    <a:ext uri="{FF2B5EF4-FFF2-40B4-BE49-F238E27FC236}">
                      <a16:creationId xmlns:a16="http://schemas.microsoft.com/office/drawing/2014/main" id="{1AD7AF7C-FD88-4548-A367-9ADC881C0FEB}"/>
                    </a:ext>
                  </a:extLst>
                </p14:cNvPr>
                <p14:cNvContentPartPr/>
                <p14:nvPr/>
              </p14:nvContentPartPr>
              <p14:xfrm>
                <a:off x="6852267" y="5164627"/>
                <a:ext cx="115200" cy="109800"/>
              </p14:xfrm>
            </p:contentPart>
          </mc:Choice>
          <mc:Fallback>
            <p:pic>
              <p:nvPicPr>
                <p:cNvPr id="675" name="Freihand 674">
                  <a:extLst>
                    <a:ext uri="{FF2B5EF4-FFF2-40B4-BE49-F238E27FC236}">
                      <a16:creationId xmlns:a16="http://schemas.microsoft.com/office/drawing/2014/main" id="{1AD7AF7C-FD88-4548-A367-9ADC881C0FEB}"/>
                    </a:ext>
                  </a:extLst>
                </p:cNvPr>
                <p:cNvPicPr/>
                <p:nvPr/>
              </p:nvPicPr>
              <p:blipFill>
                <a:blip r:embed="rId1129"/>
                <a:stretch>
                  <a:fillRect/>
                </a:stretch>
              </p:blipFill>
              <p:spPr>
                <a:xfrm>
                  <a:off x="6847947" y="5160307"/>
                  <a:ext cx="123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77" name="Freihand 676">
                  <a:extLst>
                    <a:ext uri="{FF2B5EF4-FFF2-40B4-BE49-F238E27FC236}">
                      <a16:creationId xmlns:a16="http://schemas.microsoft.com/office/drawing/2014/main" id="{9B55149C-F3A8-441E-B71F-F2434929E5A5}"/>
                    </a:ext>
                  </a:extLst>
                </p14:cNvPr>
                <p14:cNvContentPartPr/>
                <p14:nvPr/>
              </p14:nvContentPartPr>
              <p14:xfrm>
                <a:off x="7197867" y="5168227"/>
                <a:ext cx="128160" cy="178200"/>
              </p14:xfrm>
            </p:contentPart>
          </mc:Choice>
          <mc:Fallback>
            <p:pic>
              <p:nvPicPr>
                <p:cNvPr id="677" name="Freihand 676">
                  <a:extLst>
                    <a:ext uri="{FF2B5EF4-FFF2-40B4-BE49-F238E27FC236}">
                      <a16:creationId xmlns:a16="http://schemas.microsoft.com/office/drawing/2014/main" id="{9B55149C-F3A8-441E-B71F-F2434929E5A5}"/>
                    </a:ext>
                  </a:extLst>
                </p:cNvPr>
                <p:cNvPicPr/>
                <p:nvPr/>
              </p:nvPicPr>
              <p:blipFill>
                <a:blip r:embed="rId1131"/>
                <a:stretch>
                  <a:fillRect/>
                </a:stretch>
              </p:blipFill>
              <p:spPr>
                <a:xfrm>
                  <a:off x="7193547" y="5163907"/>
                  <a:ext cx="136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78" name="Freihand 677">
                  <a:extLst>
                    <a:ext uri="{FF2B5EF4-FFF2-40B4-BE49-F238E27FC236}">
                      <a16:creationId xmlns:a16="http://schemas.microsoft.com/office/drawing/2014/main" id="{42912853-473E-4275-AA05-AB256A09B00A}"/>
                    </a:ext>
                  </a:extLst>
                </p14:cNvPr>
                <p14:cNvContentPartPr/>
                <p14:nvPr/>
              </p14:nvContentPartPr>
              <p14:xfrm>
                <a:off x="7384707" y="5216827"/>
                <a:ext cx="39960" cy="126360"/>
              </p14:xfrm>
            </p:contentPart>
          </mc:Choice>
          <mc:Fallback>
            <p:pic>
              <p:nvPicPr>
                <p:cNvPr id="678" name="Freihand 677">
                  <a:extLst>
                    <a:ext uri="{FF2B5EF4-FFF2-40B4-BE49-F238E27FC236}">
                      <a16:creationId xmlns:a16="http://schemas.microsoft.com/office/drawing/2014/main" id="{42912853-473E-4275-AA05-AB256A09B00A}"/>
                    </a:ext>
                  </a:extLst>
                </p:cNvPr>
                <p:cNvPicPr/>
                <p:nvPr/>
              </p:nvPicPr>
              <p:blipFill>
                <a:blip r:embed="rId1133"/>
                <a:stretch>
                  <a:fillRect/>
                </a:stretch>
              </p:blipFill>
              <p:spPr>
                <a:xfrm>
                  <a:off x="7380387" y="5212507"/>
                  <a:ext cx="48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79" name="Freihand 678">
                  <a:extLst>
                    <a:ext uri="{FF2B5EF4-FFF2-40B4-BE49-F238E27FC236}">
                      <a16:creationId xmlns:a16="http://schemas.microsoft.com/office/drawing/2014/main" id="{37D10EE8-1EED-49AF-9600-6B190B43ADD8}"/>
                    </a:ext>
                  </a:extLst>
                </p14:cNvPr>
                <p14:cNvContentPartPr/>
                <p14:nvPr/>
              </p14:nvContentPartPr>
              <p14:xfrm>
                <a:off x="7435827" y="5188747"/>
                <a:ext cx="105120" cy="67680"/>
              </p14:xfrm>
            </p:contentPart>
          </mc:Choice>
          <mc:Fallback>
            <p:pic>
              <p:nvPicPr>
                <p:cNvPr id="679" name="Freihand 678">
                  <a:extLst>
                    <a:ext uri="{FF2B5EF4-FFF2-40B4-BE49-F238E27FC236}">
                      <a16:creationId xmlns:a16="http://schemas.microsoft.com/office/drawing/2014/main" id="{37D10EE8-1EED-49AF-9600-6B190B43ADD8}"/>
                    </a:ext>
                  </a:extLst>
                </p:cNvPr>
                <p:cNvPicPr/>
                <p:nvPr/>
              </p:nvPicPr>
              <p:blipFill>
                <a:blip r:embed="rId1135"/>
                <a:stretch>
                  <a:fillRect/>
                </a:stretch>
              </p:blipFill>
              <p:spPr>
                <a:xfrm>
                  <a:off x="7431507" y="5184427"/>
                  <a:ext cx="113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80" name="Freihand 679">
                  <a:extLst>
                    <a:ext uri="{FF2B5EF4-FFF2-40B4-BE49-F238E27FC236}">
                      <a16:creationId xmlns:a16="http://schemas.microsoft.com/office/drawing/2014/main" id="{831FE631-CBEA-4058-ACBE-89A31354D982}"/>
                    </a:ext>
                  </a:extLst>
                </p14:cNvPr>
                <p14:cNvContentPartPr/>
                <p14:nvPr/>
              </p14:nvContentPartPr>
              <p14:xfrm>
                <a:off x="7388307" y="5311507"/>
                <a:ext cx="154800" cy="39240"/>
              </p14:xfrm>
            </p:contentPart>
          </mc:Choice>
          <mc:Fallback>
            <p:pic>
              <p:nvPicPr>
                <p:cNvPr id="680" name="Freihand 679">
                  <a:extLst>
                    <a:ext uri="{FF2B5EF4-FFF2-40B4-BE49-F238E27FC236}">
                      <a16:creationId xmlns:a16="http://schemas.microsoft.com/office/drawing/2014/main" id="{831FE631-CBEA-4058-ACBE-89A31354D982}"/>
                    </a:ext>
                  </a:extLst>
                </p:cNvPr>
                <p:cNvPicPr/>
                <p:nvPr/>
              </p:nvPicPr>
              <p:blipFill>
                <a:blip r:embed="rId1137"/>
                <a:stretch>
                  <a:fillRect/>
                </a:stretch>
              </p:blipFill>
              <p:spPr>
                <a:xfrm>
                  <a:off x="7383987" y="5307187"/>
                  <a:ext cx="163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81" name="Freihand 680">
                  <a:extLst>
                    <a:ext uri="{FF2B5EF4-FFF2-40B4-BE49-F238E27FC236}">
                      <a16:creationId xmlns:a16="http://schemas.microsoft.com/office/drawing/2014/main" id="{74EADE02-0A24-4189-942E-EB14BE7341FA}"/>
                    </a:ext>
                  </a:extLst>
                </p14:cNvPr>
                <p14:cNvContentPartPr/>
                <p14:nvPr/>
              </p14:nvContentPartPr>
              <p14:xfrm>
                <a:off x="7689627" y="5215747"/>
                <a:ext cx="140400" cy="118440"/>
              </p14:xfrm>
            </p:contentPart>
          </mc:Choice>
          <mc:Fallback>
            <p:pic>
              <p:nvPicPr>
                <p:cNvPr id="681" name="Freihand 680">
                  <a:extLst>
                    <a:ext uri="{FF2B5EF4-FFF2-40B4-BE49-F238E27FC236}">
                      <a16:creationId xmlns:a16="http://schemas.microsoft.com/office/drawing/2014/main" id="{74EADE02-0A24-4189-942E-EB14BE7341FA}"/>
                    </a:ext>
                  </a:extLst>
                </p:cNvPr>
                <p:cNvPicPr/>
                <p:nvPr/>
              </p:nvPicPr>
              <p:blipFill>
                <a:blip r:embed="rId1139"/>
                <a:stretch>
                  <a:fillRect/>
                </a:stretch>
              </p:blipFill>
              <p:spPr>
                <a:xfrm>
                  <a:off x="7685307" y="5211427"/>
                  <a:ext cx="149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82" name="Freihand 681">
                  <a:extLst>
                    <a:ext uri="{FF2B5EF4-FFF2-40B4-BE49-F238E27FC236}">
                      <a16:creationId xmlns:a16="http://schemas.microsoft.com/office/drawing/2014/main" id="{765E322A-4F15-4BAC-ACFC-7558C5F9C6DF}"/>
                    </a:ext>
                  </a:extLst>
                </p14:cNvPr>
                <p14:cNvContentPartPr/>
                <p14:nvPr/>
              </p14:nvContentPartPr>
              <p14:xfrm>
                <a:off x="7889787" y="5163907"/>
                <a:ext cx="185400" cy="139680"/>
              </p14:xfrm>
            </p:contentPart>
          </mc:Choice>
          <mc:Fallback>
            <p:pic>
              <p:nvPicPr>
                <p:cNvPr id="682" name="Freihand 681">
                  <a:extLst>
                    <a:ext uri="{FF2B5EF4-FFF2-40B4-BE49-F238E27FC236}">
                      <a16:creationId xmlns:a16="http://schemas.microsoft.com/office/drawing/2014/main" id="{765E322A-4F15-4BAC-ACFC-7558C5F9C6DF}"/>
                    </a:ext>
                  </a:extLst>
                </p:cNvPr>
                <p:cNvPicPr/>
                <p:nvPr/>
              </p:nvPicPr>
              <p:blipFill>
                <a:blip r:embed="rId1141"/>
                <a:stretch>
                  <a:fillRect/>
                </a:stretch>
              </p:blipFill>
              <p:spPr>
                <a:xfrm>
                  <a:off x="7885467" y="5159587"/>
                  <a:ext cx="194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683" name="Freihand 682">
                  <a:extLst>
                    <a:ext uri="{FF2B5EF4-FFF2-40B4-BE49-F238E27FC236}">
                      <a16:creationId xmlns:a16="http://schemas.microsoft.com/office/drawing/2014/main" id="{0AE5BD05-90B1-44FF-8787-C2097AEE9276}"/>
                    </a:ext>
                  </a:extLst>
                </p14:cNvPr>
                <p14:cNvContentPartPr/>
                <p14:nvPr/>
              </p14:nvContentPartPr>
              <p14:xfrm>
                <a:off x="7886547" y="5197027"/>
                <a:ext cx="176400" cy="93600"/>
              </p14:xfrm>
            </p:contentPart>
          </mc:Choice>
          <mc:Fallback>
            <p:pic>
              <p:nvPicPr>
                <p:cNvPr id="683" name="Freihand 682">
                  <a:extLst>
                    <a:ext uri="{FF2B5EF4-FFF2-40B4-BE49-F238E27FC236}">
                      <a16:creationId xmlns:a16="http://schemas.microsoft.com/office/drawing/2014/main" id="{0AE5BD05-90B1-44FF-8787-C2097AEE9276}"/>
                    </a:ext>
                  </a:extLst>
                </p:cNvPr>
                <p:cNvPicPr/>
                <p:nvPr/>
              </p:nvPicPr>
              <p:blipFill>
                <a:blip r:embed="rId1143"/>
                <a:stretch>
                  <a:fillRect/>
                </a:stretch>
              </p:blipFill>
              <p:spPr>
                <a:xfrm>
                  <a:off x="7882227" y="5192707"/>
                  <a:ext cx="185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84" name="Freihand 683">
                  <a:extLst>
                    <a:ext uri="{FF2B5EF4-FFF2-40B4-BE49-F238E27FC236}">
                      <a16:creationId xmlns:a16="http://schemas.microsoft.com/office/drawing/2014/main" id="{ABCB9A6C-C2D8-4D85-849D-6FE829367299}"/>
                    </a:ext>
                  </a:extLst>
                </p14:cNvPr>
                <p14:cNvContentPartPr/>
                <p14:nvPr/>
              </p14:nvContentPartPr>
              <p14:xfrm>
                <a:off x="8124507" y="5144107"/>
                <a:ext cx="44280" cy="135720"/>
              </p14:xfrm>
            </p:contentPart>
          </mc:Choice>
          <mc:Fallback>
            <p:pic>
              <p:nvPicPr>
                <p:cNvPr id="684" name="Freihand 683">
                  <a:extLst>
                    <a:ext uri="{FF2B5EF4-FFF2-40B4-BE49-F238E27FC236}">
                      <a16:creationId xmlns:a16="http://schemas.microsoft.com/office/drawing/2014/main" id="{ABCB9A6C-C2D8-4D85-849D-6FE829367299}"/>
                    </a:ext>
                  </a:extLst>
                </p:cNvPr>
                <p:cNvPicPr/>
                <p:nvPr/>
              </p:nvPicPr>
              <p:blipFill>
                <a:blip r:embed="rId1145"/>
                <a:stretch>
                  <a:fillRect/>
                </a:stretch>
              </p:blipFill>
              <p:spPr>
                <a:xfrm>
                  <a:off x="8120187" y="5139787"/>
                  <a:ext cx="52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85" name="Freihand 684">
                  <a:extLst>
                    <a:ext uri="{FF2B5EF4-FFF2-40B4-BE49-F238E27FC236}">
                      <a16:creationId xmlns:a16="http://schemas.microsoft.com/office/drawing/2014/main" id="{EEFC5F8A-CC8B-4083-AE0E-B9B29B134746}"/>
                    </a:ext>
                  </a:extLst>
                </p14:cNvPr>
                <p14:cNvContentPartPr/>
                <p14:nvPr/>
              </p14:nvContentPartPr>
              <p14:xfrm>
                <a:off x="8138547" y="5139427"/>
                <a:ext cx="144360" cy="52560"/>
              </p14:xfrm>
            </p:contentPart>
          </mc:Choice>
          <mc:Fallback>
            <p:pic>
              <p:nvPicPr>
                <p:cNvPr id="685" name="Freihand 684">
                  <a:extLst>
                    <a:ext uri="{FF2B5EF4-FFF2-40B4-BE49-F238E27FC236}">
                      <a16:creationId xmlns:a16="http://schemas.microsoft.com/office/drawing/2014/main" id="{EEFC5F8A-CC8B-4083-AE0E-B9B29B134746}"/>
                    </a:ext>
                  </a:extLst>
                </p:cNvPr>
                <p:cNvPicPr/>
                <p:nvPr/>
              </p:nvPicPr>
              <p:blipFill>
                <a:blip r:embed="rId1147"/>
                <a:stretch>
                  <a:fillRect/>
                </a:stretch>
              </p:blipFill>
              <p:spPr>
                <a:xfrm>
                  <a:off x="8134227" y="5135107"/>
                  <a:ext cx="153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686" name="Freihand 685">
                  <a:extLst>
                    <a:ext uri="{FF2B5EF4-FFF2-40B4-BE49-F238E27FC236}">
                      <a16:creationId xmlns:a16="http://schemas.microsoft.com/office/drawing/2014/main" id="{13F81655-5903-4FB4-9E7A-027EF11BDC45}"/>
                    </a:ext>
                  </a:extLst>
                </p14:cNvPr>
                <p14:cNvContentPartPr/>
                <p14:nvPr/>
              </p14:nvContentPartPr>
              <p14:xfrm>
                <a:off x="8087787" y="5263267"/>
                <a:ext cx="178920" cy="39600"/>
              </p14:xfrm>
            </p:contentPart>
          </mc:Choice>
          <mc:Fallback>
            <p:pic>
              <p:nvPicPr>
                <p:cNvPr id="686" name="Freihand 685">
                  <a:extLst>
                    <a:ext uri="{FF2B5EF4-FFF2-40B4-BE49-F238E27FC236}">
                      <a16:creationId xmlns:a16="http://schemas.microsoft.com/office/drawing/2014/main" id="{13F81655-5903-4FB4-9E7A-027EF11BDC45}"/>
                    </a:ext>
                  </a:extLst>
                </p:cNvPr>
                <p:cNvPicPr/>
                <p:nvPr/>
              </p:nvPicPr>
              <p:blipFill>
                <a:blip r:embed="rId1149"/>
                <a:stretch>
                  <a:fillRect/>
                </a:stretch>
              </p:blipFill>
              <p:spPr>
                <a:xfrm>
                  <a:off x="8083467" y="5258947"/>
                  <a:ext cx="187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688" name="Freihand 687">
                  <a:extLst>
                    <a:ext uri="{FF2B5EF4-FFF2-40B4-BE49-F238E27FC236}">
                      <a16:creationId xmlns:a16="http://schemas.microsoft.com/office/drawing/2014/main" id="{489B21ED-5CB5-466C-9B3F-EDE21204FA57}"/>
                    </a:ext>
                  </a:extLst>
                </p14:cNvPr>
                <p14:cNvContentPartPr/>
                <p14:nvPr/>
              </p14:nvContentPartPr>
              <p14:xfrm>
                <a:off x="2967507" y="5603107"/>
                <a:ext cx="5089320" cy="755280"/>
              </p14:xfrm>
            </p:contentPart>
          </mc:Choice>
          <mc:Fallback>
            <p:pic>
              <p:nvPicPr>
                <p:cNvPr id="688" name="Freihand 687">
                  <a:extLst>
                    <a:ext uri="{FF2B5EF4-FFF2-40B4-BE49-F238E27FC236}">
                      <a16:creationId xmlns:a16="http://schemas.microsoft.com/office/drawing/2014/main" id="{489B21ED-5CB5-466C-9B3F-EDE21204FA57}"/>
                    </a:ext>
                  </a:extLst>
                </p:cNvPr>
                <p:cNvPicPr/>
                <p:nvPr/>
              </p:nvPicPr>
              <p:blipFill>
                <a:blip r:embed="rId1151"/>
                <a:stretch>
                  <a:fillRect/>
                </a:stretch>
              </p:blipFill>
              <p:spPr>
                <a:xfrm>
                  <a:off x="2963187" y="5598787"/>
                  <a:ext cx="5097960" cy="76392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89" name="Freihand 688">
                  <a:extLst>
                    <a:ext uri="{FF2B5EF4-FFF2-40B4-BE49-F238E27FC236}">
                      <a16:creationId xmlns:a16="http://schemas.microsoft.com/office/drawing/2014/main" id="{4FD37475-748D-45C5-A745-2AAD061BEB16}"/>
                    </a:ext>
                  </a:extLst>
                </p14:cNvPr>
                <p14:cNvContentPartPr/>
                <p14:nvPr/>
              </p14:nvContentPartPr>
              <p14:xfrm>
                <a:off x="2838987" y="5836027"/>
                <a:ext cx="147960" cy="272160"/>
              </p14:xfrm>
            </p:contentPart>
          </mc:Choice>
          <mc:Fallback>
            <p:pic>
              <p:nvPicPr>
                <p:cNvPr id="689" name="Freihand 688">
                  <a:extLst>
                    <a:ext uri="{FF2B5EF4-FFF2-40B4-BE49-F238E27FC236}">
                      <a16:creationId xmlns:a16="http://schemas.microsoft.com/office/drawing/2014/main" id="{4FD37475-748D-45C5-A745-2AAD061BEB16}"/>
                    </a:ext>
                  </a:extLst>
                </p:cNvPr>
                <p:cNvPicPr/>
                <p:nvPr/>
              </p:nvPicPr>
              <p:blipFill>
                <a:blip r:embed="rId1153"/>
                <a:stretch>
                  <a:fillRect/>
                </a:stretch>
              </p:blipFill>
              <p:spPr>
                <a:xfrm>
                  <a:off x="2834667" y="5831707"/>
                  <a:ext cx="1566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691" name="Freihand 690">
                  <a:extLst>
                    <a:ext uri="{FF2B5EF4-FFF2-40B4-BE49-F238E27FC236}">
                      <a16:creationId xmlns:a16="http://schemas.microsoft.com/office/drawing/2014/main" id="{21B369AE-2CE1-42BC-A136-382DF48FC7F5}"/>
                    </a:ext>
                  </a:extLst>
                </p14:cNvPr>
                <p14:cNvContentPartPr/>
                <p14:nvPr/>
              </p14:nvContentPartPr>
              <p14:xfrm>
                <a:off x="1482507" y="5209267"/>
                <a:ext cx="142560" cy="239400"/>
              </p14:xfrm>
            </p:contentPart>
          </mc:Choice>
          <mc:Fallback>
            <p:pic>
              <p:nvPicPr>
                <p:cNvPr id="691" name="Freihand 690">
                  <a:extLst>
                    <a:ext uri="{FF2B5EF4-FFF2-40B4-BE49-F238E27FC236}">
                      <a16:creationId xmlns:a16="http://schemas.microsoft.com/office/drawing/2014/main" id="{21B369AE-2CE1-42BC-A136-382DF48FC7F5}"/>
                    </a:ext>
                  </a:extLst>
                </p:cNvPr>
                <p:cNvPicPr/>
                <p:nvPr/>
              </p:nvPicPr>
              <p:blipFill>
                <a:blip r:embed="rId1155"/>
                <a:stretch>
                  <a:fillRect/>
                </a:stretch>
              </p:blipFill>
              <p:spPr>
                <a:xfrm>
                  <a:off x="1478187" y="5204947"/>
                  <a:ext cx="151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692" name="Freihand 691">
                  <a:extLst>
                    <a:ext uri="{FF2B5EF4-FFF2-40B4-BE49-F238E27FC236}">
                      <a16:creationId xmlns:a16="http://schemas.microsoft.com/office/drawing/2014/main" id="{B5D9C073-4474-411C-B8C7-00FA5D1D19D6}"/>
                    </a:ext>
                  </a:extLst>
                </p14:cNvPr>
                <p14:cNvContentPartPr/>
                <p14:nvPr/>
              </p14:nvContentPartPr>
              <p14:xfrm>
                <a:off x="1572867" y="5348587"/>
                <a:ext cx="68400" cy="28080"/>
              </p14:xfrm>
            </p:contentPart>
          </mc:Choice>
          <mc:Fallback>
            <p:pic>
              <p:nvPicPr>
                <p:cNvPr id="692" name="Freihand 691">
                  <a:extLst>
                    <a:ext uri="{FF2B5EF4-FFF2-40B4-BE49-F238E27FC236}">
                      <a16:creationId xmlns:a16="http://schemas.microsoft.com/office/drawing/2014/main" id="{B5D9C073-4474-411C-B8C7-00FA5D1D19D6}"/>
                    </a:ext>
                  </a:extLst>
                </p:cNvPr>
                <p:cNvPicPr/>
                <p:nvPr/>
              </p:nvPicPr>
              <p:blipFill>
                <a:blip r:embed="rId1157"/>
                <a:stretch>
                  <a:fillRect/>
                </a:stretch>
              </p:blipFill>
              <p:spPr>
                <a:xfrm>
                  <a:off x="1568547" y="5344267"/>
                  <a:ext cx="77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693" name="Freihand 692">
                  <a:extLst>
                    <a:ext uri="{FF2B5EF4-FFF2-40B4-BE49-F238E27FC236}">
                      <a16:creationId xmlns:a16="http://schemas.microsoft.com/office/drawing/2014/main" id="{AC62989D-8FA1-4E12-8FD7-C6801BD2B90B}"/>
                    </a:ext>
                  </a:extLst>
                </p14:cNvPr>
                <p14:cNvContentPartPr/>
                <p14:nvPr/>
              </p14:nvContentPartPr>
              <p14:xfrm>
                <a:off x="1693467" y="5308267"/>
                <a:ext cx="76320" cy="98640"/>
              </p14:xfrm>
            </p:contentPart>
          </mc:Choice>
          <mc:Fallback>
            <p:pic>
              <p:nvPicPr>
                <p:cNvPr id="693" name="Freihand 692">
                  <a:extLst>
                    <a:ext uri="{FF2B5EF4-FFF2-40B4-BE49-F238E27FC236}">
                      <a16:creationId xmlns:a16="http://schemas.microsoft.com/office/drawing/2014/main" id="{AC62989D-8FA1-4E12-8FD7-C6801BD2B90B}"/>
                    </a:ext>
                  </a:extLst>
                </p:cNvPr>
                <p:cNvPicPr/>
                <p:nvPr/>
              </p:nvPicPr>
              <p:blipFill>
                <a:blip r:embed="rId1159"/>
                <a:stretch>
                  <a:fillRect/>
                </a:stretch>
              </p:blipFill>
              <p:spPr>
                <a:xfrm>
                  <a:off x="1689147" y="5303947"/>
                  <a:ext cx="84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694" name="Freihand 693">
                  <a:extLst>
                    <a:ext uri="{FF2B5EF4-FFF2-40B4-BE49-F238E27FC236}">
                      <a16:creationId xmlns:a16="http://schemas.microsoft.com/office/drawing/2014/main" id="{2106E7C2-597C-4610-BD6C-92607F5DF54C}"/>
                    </a:ext>
                  </a:extLst>
                </p14:cNvPr>
                <p14:cNvContentPartPr/>
                <p14:nvPr/>
              </p14:nvContentPartPr>
              <p14:xfrm>
                <a:off x="1764747" y="5302507"/>
                <a:ext cx="76680" cy="212400"/>
              </p14:xfrm>
            </p:contentPart>
          </mc:Choice>
          <mc:Fallback>
            <p:pic>
              <p:nvPicPr>
                <p:cNvPr id="694" name="Freihand 693">
                  <a:extLst>
                    <a:ext uri="{FF2B5EF4-FFF2-40B4-BE49-F238E27FC236}">
                      <a16:creationId xmlns:a16="http://schemas.microsoft.com/office/drawing/2014/main" id="{2106E7C2-597C-4610-BD6C-92607F5DF54C}"/>
                    </a:ext>
                  </a:extLst>
                </p:cNvPr>
                <p:cNvPicPr/>
                <p:nvPr/>
              </p:nvPicPr>
              <p:blipFill>
                <a:blip r:embed="rId1161"/>
                <a:stretch>
                  <a:fillRect/>
                </a:stretch>
              </p:blipFill>
              <p:spPr>
                <a:xfrm>
                  <a:off x="1760427" y="5298187"/>
                  <a:ext cx="85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695" name="Freihand 694">
                  <a:extLst>
                    <a:ext uri="{FF2B5EF4-FFF2-40B4-BE49-F238E27FC236}">
                      <a16:creationId xmlns:a16="http://schemas.microsoft.com/office/drawing/2014/main" id="{6DFC2538-1066-4617-B9D0-784890D06B44}"/>
                    </a:ext>
                  </a:extLst>
                </p14:cNvPr>
                <p14:cNvContentPartPr/>
                <p14:nvPr/>
              </p14:nvContentPartPr>
              <p14:xfrm>
                <a:off x="1871667" y="5227627"/>
                <a:ext cx="51480" cy="164160"/>
              </p14:xfrm>
            </p:contentPart>
          </mc:Choice>
          <mc:Fallback>
            <p:pic>
              <p:nvPicPr>
                <p:cNvPr id="695" name="Freihand 694">
                  <a:extLst>
                    <a:ext uri="{FF2B5EF4-FFF2-40B4-BE49-F238E27FC236}">
                      <a16:creationId xmlns:a16="http://schemas.microsoft.com/office/drawing/2014/main" id="{6DFC2538-1066-4617-B9D0-784890D06B44}"/>
                    </a:ext>
                  </a:extLst>
                </p:cNvPr>
                <p:cNvPicPr/>
                <p:nvPr/>
              </p:nvPicPr>
              <p:blipFill>
                <a:blip r:embed="rId1163"/>
                <a:stretch>
                  <a:fillRect/>
                </a:stretch>
              </p:blipFill>
              <p:spPr>
                <a:xfrm>
                  <a:off x="1867347" y="5223307"/>
                  <a:ext cx="60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696" name="Freihand 695">
                  <a:extLst>
                    <a:ext uri="{FF2B5EF4-FFF2-40B4-BE49-F238E27FC236}">
                      <a16:creationId xmlns:a16="http://schemas.microsoft.com/office/drawing/2014/main" id="{894E2540-4E33-4819-B202-6CF591062919}"/>
                    </a:ext>
                  </a:extLst>
                </p14:cNvPr>
                <p14:cNvContentPartPr/>
                <p14:nvPr/>
              </p14:nvContentPartPr>
              <p14:xfrm>
                <a:off x="1939347" y="5180827"/>
                <a:ext cx="76320" cy="183600"/>
              </p14:xfrm>
            </p:contentPart>
          </mc:Choice>
          <mc:Fallback>
            <p:pic>
              <p:nvPicPr>
                <p:cNvPr id="696" name="Freihand 695">
                  <a:extLst>
                    <a:ext uri="{FF2B5EF4-FFF2-40B4-BE49-F238E27FC236}">
                      <a16:creationId xmlns:a16="http://schemas.microsoft.com/office/drawing/2014/main" id="{894E2540-4E33-4819-B202-6CF591062919}"/>
                    </a:ext>
                  </a:extLst>
                </p:cNvPr>
                <p:cNvPicPr/>
                <p:nvPr/>
              </p:nvPicPr>
              <p:blipFill>
                <a:blip r:embed="rId1165"/>
                <a:stretch>
                  <a:fillRect/>
                </a:stretch>
              </p:blipFill>
              <p:spPr>
                <a:xfrm>
                  <a:off x="1935027" y="5176507"/>
                  <a:ext cx="84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697" name="Freihand 696">
                  <a:extLst>
                    <a:ext uri="{FF2B5EF4-FFF2-40B4-BE49-F238E27FC236}">
                      <a16:creationId xmlns:a16="http://schemas.microsoft.com/office/drawing/2014/main" id="{BADF1B80-228C-4A74-BD7C-7E0D49BE5E7B}"/>
                    </a:ext>
                  </a:extLst>
                </p14:cNvPr>
                <p14:cNvContentPartPr/>
                <p14:nvPr/>
              </p14:nvContentPartPr>
              <p14:xfrm>
                <a:off x="2009187" y="5157787"/>
                <a:ext cx="178560" cy="172440"/>
              </p14:xfrm>
            </p:contentPart>
          </mc:Choice>
          <mc:Fallback>
            <p:pic>
              <p:nvPicPr>
                <p:cNvPr id="697" name="Freihand 696">
                  <a:extLst>
                    <a:ext uri="{FF2B5EF4-FFF2-40B4-BE49-F238E27FC236}">
                      <a16:creationId xmlns:a16="http://schemas.microsoft.com/office/drawing/2014/main" id="{BADF1B80-228C-4A74-BD7C-7E0D49BE5E7B}"/>
                    </a:ext>
                  </a:extLst>
                </p:cNvPr>
                <p:cNvPicPr/>
                <p:nvPr/>
              </p:nvPicPr>
              <p:blipFill>
                <a:blip r:embed="rId1167"/>
                <a:stretch>
                  <a:fillRect/>
                </a:stretch>
              </p:blipFill>
              <p:spPr>
                <a:xfrm>
                  <a:off x="2004867" y="5153467"/>
                  <a:ext cx="187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698" name="Freihand 697">
                  <a:extLst>
                    <a:ext uri="{FF2B5EF4-FFF2-40B4-BE49-F238E27FC236}">
                      <a16:creationId xmlns:a16="http://schemas.microsoft.com/office/drawing/2014/main" id="{703740B5-B37C-4708-8BCC-DB90FD6932E3}"/>
                    </a:ext>
                  </a:extLst>
                </p14:cNvPr>
                <p14:cNvContentPartPr/>
                <p14:nvPr/>
              </p14:nvContentPartPr>
              <p14:xfrm>
                <a:off x="2224107" y="5217907"/>
                <a:ext cx="299160" cy="185400"/>
              </p14:xfrm>
            </p:contentPart>
          </mc:Choice>
          <mc:Fallback>
            <p:pic>
              <p:nvPicPr>
                <p:cNvPr id="698" name="Freihand 697">
                  <a:extLst>
                    <a:ext uri="{FF2B5EF4-FFF2-40B4-BE49-F238E27FC236}">
                      <a16:creationId xmlns:a16="http://schemas.microsoft.com/office/drawing/2014/main" id="{703740B5-B37C-4708-8BCC-DB90FD6932E3}"/>
                    </a:ext>
                  </a:extLst>
                </p:cNvPr>
                <p:cNvPicPr/>
                <p:nvPr/>
              </p:nvPicPr>
              <p:blipFill>
                <a:blip r:embed="rId1169"/>
                <a:stretch>
                  <a:fillRect/>
                </a:stretch>
              </p:blipFill>
              <p:spPr>
                <a:xfrm>
                  <a:off x="2219787" y="5213587"/>
                  <a:ext cx="307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699" name="Freihand 698">
                  <a:extLst>
                    <a:ext uri="{FF2B5EF4-FFF2-40B4-BE49-F238E27FC236}">
                      <a16:creationId xmlns:a16="http://schemas.microsoft.com/office/drawing/2014/main" id="{739E1230-B8EE-4B07-92E7-6EAD7D6B63E9}"/>
                    </a:ext>
                  </a:extLst>
                </p14:cNvPr>
                <p14:cNvContentPartPr/>
                <p14:nvPr/>
              </p14:nvContentPartPr>
              <p14:xfrm>
                <a:off x="2539107" y="5151307"/>
                <a:ext cx="66240" cy="148320"/>
              </p14:xfrm>
            </p:contentPart>
          </mc:Choice>
          <mc:Fallback>
            <p:pic>
              <p:nvPicPr>
                <p:cNvPr id="699" name="Freihand 698">
                  <a:extLst>
                    <a:ext uri="{FF2B5EF4-FFF2-40B4-BE49-F238E27FC236}">
                      <a16:creationId xmlns:a16="http://schemas.microsoft.com/office/drawing/2014/main" id="{739E1230-B8EE-4B07-92E7-6EAD7D6B63E9}"/>
                    </a:ext>
                  </a:extLst>
                </p:cNvPr>
                <p:cNvPicPr/>
                <p:nvPr/>
              </p:nvPicPr>
              <p:blipFill>
                <a:blip r:embed="rId1171"/>
                <a:stretch>
                  <a:fillRect/>
                </a:stretch>
              </p:blipFill>
              <p:spPr>
                <a:xfrm>
                  <a:off x="2534787" y="5146987"/>
                  <a:ext cx="74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00" name="Freihand 699">
                  <a:extLst>
                    <a:ext uri="{FF2B5EF4-FFF2-40B4-BE49-F238E27FC236}">
                      <a16:creationId xmlns:a16="http://schemas.microsoft.com/office/drawing/2014/main" id="{F1B0ADEF-2E3B-4F88-B2F9-C47B3699ACD1}"/>
                    </a:ext>
                  </a:extLst>
                </p14:cNvPr>
                <p14:cNvContentPartPr/>
                <p14:nvPr/>
              </p14:nvContentPartPr>
              <p14:xfrm>
                <a:off x="2614347" y="5099467"/>
                <a:ext cx="257400" cy="177120"/>
              </p14:xfrm>
            </p:contentPart>
          </mc:Choice>
          <mc:Fallback>
            <p:pic>
              <p:nvPicPr>
                <p:cNvPr id="700" name="Freihand 699">
                  <a:extLst>
                    <a:ext uri="{FF2B5EF4-FFF2-40B4-BE49-F238E27FC236}">
                      <a16:creationId xmlns:a16="http://schemas.microsoft.com/office/drawing/2014/main" id="{F1B0ADEF-2E3B-4F88-B2F9-C47B3699ACD1}"/>
                    </a:ext>
                  </a:extLst>
                </p:cNvPr>
                <p:cNvPicPr/>
                <p:nvPr/>
              </p:nvPicPr>
              <p:blipFill>
                <a:blip r:embed="rId1173"/>
                <a:stretch>
                  <a:fillRect/>
                </a:stretch>
              </p:blipFill>
              <p:spPr>
                <a:xfrm>
                  <a:off x="2610027" y="5095147"/>
                  <a:ext cx="266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02" name="Freihand 701">
                  <a:extLst>
                    <a:ext uri="{FF2B5EF4-FFF2-40B4-BE49-F238E27FC236}">
                      <a16:creationId xmlns:a16="http://schemas.microsoft.com/office/drawing/2014/main" id="{3CF4B518-71E0-4208-904B-951FD303A1F2}"/>
                    </a:ext>
                  </a:extLst>
                </p14:cNvPr>
                <p14:cNvContentPartPr/>
                <p14:nvPr/>
              </p14:nvContentPartPr>
              <p14:xfrm>
                <a:off x="1357227" y="5680147"/>
                <a:ext cx="164160" cy="274680"/>
              </p14:xfrm>
            </p:contentPart>
          </mc:Choice>
          <mc:Fallback>
            <p:pic>
              <p:nvPicPr>
                <p:cNvPr id="702" name="Freihand 701">
                  <a:extLst>
                    <a:ext uri="{FF2B5EF4-FFF2-40B4-BE49-F238E27FC236}">
                      <a16:creationId xmlns:a16="http://schemas.microsoft.com/office/drawing/2014/main" id="{3CF4B518-71E0-4208-904B-951FD303A1F2}"/>
                    </a:ext>
                  </a:extLst>
                </p:cNvPr>
                <p:cNvPicPr/>
                <p:nvPr/>
              </p:nvPicPr>
              <p:blipFill>
                <a:blip r:embed="rId1175"/>
                <a:stretch>
                  <a:fillRect/>
                </a:stretch>
              </p:blipFill>
              <p:spPr>
                <a:xfrm>
                  <a:off x="1352907" y="5675827"/>
                  <a:ext cx="172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03" name="Freihand 702">
                  <a:extLst>
                    <a:ext uri="{FF2B5EF4-FFF2-40B4-BE49-F238E27FC236}">
                      <a16:creationId xmlns:a16="http://schemas.microsoft.com/office/drawing/2014/main" id="{984838C8-5D20-4E8B-B312-E83D91DAD421}"/>
                    </a:ext>
                  </a:extLst>
                </p14:cNvPr>
                <p14:cNvContentPartPr/>
                <p14:nvPr/>
              </p14:nvContentPartPr>
              <p14:xfrm>
                <a:off x="1432467" y="5863027"/>
                <a:ext cx="84240" cy="85320"/>
              </p14:xfrm>
            </p:contentPart>
          </mc:Choice>
          <mc:Fallback>
            <p:pic>
              <p:nvPicPr>
                <p:cNvPr id="703" name="Freihand 702">
                  <a:extLst>
                    <a:ext uri="{FF2B5EF4-FFF2-40B4-BE49-F238E27FC236}">
                      <a16:creationId xmlns:a16="http://schemas.microsoft.com/office/drawing/2014/main" id="{984838C8-5D20-4E8B-B312-E83D91DAD421}"/>
                    </a:ext>
                  </a:extLst>
                </p:cNvPr>
                <p:cNvPicPr/>
                <p:nvPr/>
              </p:nvPicPr>
              <p:blipFill>
                <a:blip r:embed="rId1177"/>
                <a:stretch>
                  <a:fillRect/>
                </a:stretch>
              </p:blipFill>
              <p:spPr>
                <a:xfrm>
                  <a:off x="1428147" y="5858707"/>
                  <a:ext cx="92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04" name="Freihand 703">
                  <a:extLst>
                    <a:ext uri="{FF2B5EF4-FFF2-40B4-BE49-F238E27FC236}">
                      <a16:creationId xmlns:a16="http://schemas.microsoft.com/office/drawing/2014/main" id="{0F2BD292-C1AD-4AAB-95ED-7B221E77C73C}"/>
                    </a:ext>
                  </a:extLst>
                </p14:cNvPr>
                <p14:cNvContentPartPr/>
                <p14:nvPr/>
              </p14:nvContentPartPr>
              <p14:xfrm>
                <a:off x="1582947" y="5661427"/>
                <a:ext cx="83880" cy="151560"/>
              </p14:xfrm>
            </p:contentPart>
          </mc:Choice>
          <mc:Fallback>
            <p:pic>
              <p:nvPicPr>
                <p:cNvPr id="704" name="Freihand 703">
                  <a:extLst>
                    <a:ext uri="{FF2B5EF4-FFF2-40B4-BE49-F238E27FC236}">
                      <a16:creationId xmlns:a16="http://schemas.microsoft.com/office/drawing/2014/main" id="{0F2BD292-C1AD-4AAB-95ED-7B221E77C73C}"/>
                    </a:ext>
                  </a:extLst>
                </p:cNvPr>
                <p:cNvPicPr/>
                <p:nvPr/>
              </p:nvPicPr>
              <p:blipFill>
                <a:blip r:embed="rId1179"/>
                <a:stretch>
                  <a:fillRect/>
                </a:stretch>
              </p:blipFill>
              <p:spPr>
                <a:xfrm>
                  <a:off x="1578627" y="5657107"/>
                  <a:ext cx="92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05" name="Freihand 704">
                  <a:extLst>
                    <a:ext uri="{FF2B5EF4-FFF2-40B4-BE49-F238E27FC236}">
                      <a16:creationId xmlns:a16="http://schemas.microsoft.com/office/drawing/2014/main" id="{230D6A2F-1184-491D-AE73-37810AD81B47}"/>
                    </a:ext>
                  </a:extLst>
                </p14:cNvPr>
                <p14:cNvContentPartPr/>
                <p14:nvPr/>
              </p14:nvContentPartPr>
              <p14:xfrm>
                <a:off x="1792107" y="5668267"/>
                <a:ext cx="127800" cy="295560"/>
              </p14:xfrm>
            </p:contentPart>
          </mc:Choice>
          <mc:Fallback>
            <p:pic>
              <p:nvPicPr>
                <p:cNvPr id="705" name="Freihand 704">
                  <a:extLst>
                    <a:ext uri="{FF2B5EF4-FFF2-40B4-BE49-F238E27FC236}">
                      <a16:creationId xmlns:a16="http://schemas.microsoft.com/office/drawing/2014/main" id="{230D6A2F-1184-491D-AE73-37810AD81B47}"/>
                    </a:ext>
                  </a:extLst>
                </p:cNvPr>
                <p:cNvPicPr/>
                <p:nvPr/>
              </p:nvPicPr>
              <p:blipFill>
                <a:blip r:embed="rId1181"/>
                <a:stretch>
                  <a:fillRect/>
                </a:stretch>
              </p:blipFill>
              <p:spPr>
                <a:xfrm>
                  <a:off x="1787787" y="5663947"/>
                  <a:ext cx="1364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06" name="Freihand 705">
                  <a:extLst>
                    <a:ext uri="{FF2B5EF4-FFF2-40B4-BE49-F238E27FC236}">
                      <a16:creationId xmlns:a16="http://schemas.microsoft.com/office/drawing/2014/main" id="{FC888D3D-E804-4CA1-8ED1-546E340C8684}"/>
                    </a:ext>
                  </a:extLst>
                </p14:cNvPr>
                <p14:cNvContentPartPr/>
                <p14:nvPr/>
              </p14:nvContentPartPr>
              <p14:xfrm>
                <a:off x="2012787" y="5751067"/>
                <a:ext cx="61200" cy="142920"/>
              </p14:xfrm>
            </p:contentPart>
          </mc:Choice>
          <mc:Fallback>
            <p:pic>
              <p:nvPicPr>
                <p:cNvPr id="706" name="Freihand 705">
                  <a:extLst>
                    <a:ext uri="{FF2B5EF4-FFF2-40B4-BE49-F238E27FC236}">
                      <a16:creationId xmlns:a16="http://schemas.microsoft.com/office/drawing/2014/main" id="{FC888D3D-E804-4CA1-8ED1-546E340C8684}"/>
                    </a:ext>
                  </a:extLst>
                </p:cNvPr>
                <p:cNvPicPr/>
                <p:nvPr/>
              </p:nvPicPr>
              <p:blipFill>
                <a:blip r:embed="rId1183"/>
                <a:stretch>
                  <a:fillRect/>
                </a:stretch>
              </p:blipFill>
              <p:spPr>
                <a:xfrm>
                  <a:off x="2008467" y="5746747"/>
                  <a:ext cx="69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07" name="Freihand 706">
                  <a:extLst>
                    <a:ext uri="{FF2B5EF4-FFF2-40B4-BE49-F238E27FC236}">
                      <a16:creationId xmlns:a16="http://schemas.microsoft.com/office/drawing/2014/main" id="{0C2B8D7E-F44E-45A8-91A2-E45B666B594B}"/>
                    </a:ext>
                  </a:extLst>
                </p14:cNvPr>
                <p14:cNvContentPartPr/>
                <p14:nvPr/>
              </p14:nvContentPartPr>
              <p14:xfrm>
                <a:off x="2035107" y="5643427"/>
                <a:ext cx="35280" cy="12240"/>
              </p14:xfrm>
            </p:contentPart>
          </mc:Choice>
          <mc:Fallback>
            <p:pic>
              <p:nvPicPr>
                <p:cNvPr id="707" name="Freihand 706">
                  <a:extLst>
                    <a:ext uri="{FF2B5EF4-FFF2-40B4-BE49-F238E27FC236}">
                      <a16:creationId xmlns:a16="http://schemas.microsoft.com/office/drawing/2014/main" id="{0C2B8D7E-F44E-45A8-91A2-E45B666B594B}"/>
                    </a:ext>
                  </a:extLst>
                </p:cNvPr>
                <p:cNvPicPr/>
                <p:nvPr/>
              </p:nvPicPr>
              <p:blipFill>
                <a:blip r:embed="rId1185"/>
                <a:stretch>
                  <a:fillRect/>
                </a:stretch>
              </p:blipFill>
              <p:spPr>
                <a:xfrm>
                  <a:off x="2030787" y="5639107"/>
                  <a:ext cx="43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08" name="Freihand 707">
                  <a:extLst>
                    <a:ext uri="{FF2B5EF4-FFF2-40B4-BE49-F238E27FC236}">
                      <a16:creationId xmlns:a16="http://schemas.microsoft.com/office/drawing/2014/main" id="{66C2CAF4-BBA0-41FB-B932-8D250F30D3D3}"/>
                    </a:ext>
                  </a:extLst>
                </p14:cNvPr>
                <p14:cNvContentPartPr/>
                <p14:nvPr/>
              </p14:nvContentPartPr>
              <p14:xfrm>
                <a:off x="2084067" y="5619667"/>
                <a:ext cx="113040" cy="342360"/>
              </p14:xfrm>
            </p:contentPart>
          </mc:Choice>
          <mc:Fallback>
            <p:pic>
              <p:nvPicPr>
                <p:cNvPr id="708" name="Freihand 707">
                  <a:extLst>
                    <a:ext uri="{FF2B5EF4-FFF2-40B4-BE49-F238E27FC236}">
                      <a16:creationId xmlns:a16="http://schemas.microsoft.com/office/drawing/2014/main" id="{66C2CAF4-BBA0-41FB-B932-8D250F30D3D3}"/>
                    </a:ext>
                  </a:extLst>
                </p:cNvPr>
                <p:cNvPicPr/>
                <p:nvPr/>
              </p:nvPicPr>
              <p:blipFill>
                <a:blip r:embed="rId1187"/>
                <a:stretch>
                  <a:fillRect/>
                </a:stretch>
              </p:blipFill>
              <p:spPr>
                <a:xfrm>
                  <a:off x="2079747" y="5615347"/>
                  <a:ext cx="1216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09" name="Freihand 708">
                  <a:extLst>
                    <a:ext uri="{FF2B5EF4-FFF2-40B4-BE49-F238E27FC236}">
                      <a16:creationId xmlns:a16="http://schemas.microsoft.com/office/drawing/2014/main" id="{80CB1C6B-526D-4AC2-B2C4-BE08C09FE2C5}"/>
                    </a:ext>
                  </a:extLst>
                </p14:cNvPr>
                <p14:cNvContentPartPr/>
                <p14:nvPr/>
              </p14:nvContentPartPr>
              <p14:xfrm>
                <a:off x="2059227" y="5483587"/>
                <a:ext cx="8640" cy="141480"/>
              </p14:xfrm>
            </p:contentPart>
          </mc:Choice>
          <mc:Fallback>
            <p:pic>
              <p:nvPicPr>
                <p:cNvPr id="709" name="Freihand 708">
                  <a:extLst>
                    <a:ext uri="{FF2B5EF4-FFF2-40B4-BE49-F238E27FC236}">
                      <a16:creationId xmlns:a16="http://schemas.microsoft.com/office/drawing/2014/main" id="{80CB1C6B-526D-4AC2-B2C4-BE08C09FE2C5}"/>
                    </a:ext>
                  </a:extLst>
                </p:cNvPr>
                <p:cNvPicPr/>
                <p:nvPr/>
              </p:nvPicPr>
              <p:blipFill>
                <a:blip r:embed="rId1189"/>
                <a:stretch>
                  <a:fillRect/>
                </a:stretch>
              </p:blipFill>
              <p:spPr>
                <a:xfrm>
                  <a:off x="2054907" y="5479267"/>
                  <a:ext cx="17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10" name="Freihand 709">
                  <a:extLst>
                    <a:ext uri="{FF2B5EF4-FFF2-40B4-BE49-F238E27FC236}">
                      <a16:creationId xmlns:a16="http://schemas.microsoft.com/office/drawing/2014/main" id="{72C4D22B-1C29-42B3-8B12-3DBC9E0463DD}"/>
                    </a:ext>
                  </a:extLst>
                </p14:cNvPr>
                <p14:cNvContentPartPr/>
                <p14:nvPr/>
              </p14:nvContentPartPr>
              <p14:xfrm>
                <a:off x="2007387" y="5535427"/>
                <a:ext cx="133200" cy="28080"/>
              </p14:xfrm>
            </p:contentPart>
          </mc:Choice>
          <mc:Fallback>
            <p:pic>
              <p:nvPicPr>
                <p:cNvPr id="710" name="Freihand 709">
                  <a:extLst>
                    <a:ext uri="{FF2B5EF4-FFF2-40B4-BE49-F238E27FC236}">
                      <a16:creationId xmlns:a16="http://schemas.microsoft.com/office/drawing/2014/main" id="{72C4D22B-1C29-42B3-8B12-3DBC9E0463DD}"/>
                    </a:ext>
                  </a:extLst>
                </p:cNvPr>
                <p:cNvPicPr/>
                <p:nvPr/>
              </p:nvPicPr>
              <p:blipFill>
                <a:blip r:embed="rId1191"/>
                <a:stretch>
                  <a:fillRect/>
                </a:stretch>
              </p:blipFill>
              <p:spPr>
                <a:xfrm>
                  <a:off x="2003067" y="5531107"/>
                  <a:ext cx="141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11" name="Freihand 710">
                  <a:extLst>
                    <a:ext uri="{FF2B5EF4-FFF2-40B4-BE49-F238E27FC236}">
                      <a16:creationId xmlns:a16="http://schemas.microsoft.com/office/drawing/2014/main" id="{4029CCA7-EBC0-45AC-BC1D-930A70FF8F7E}"/>
                    </a:ext>
                  </a:extLst>
                </p14:cNvPr>
                <p14:cNvContentPartPr/>
                <p14:nvPr/>
              </p14:nvContentPartPr>
              <p14:xfrm>
                <a:off x="1947627" y="5583307"/>
                <a:ext cx="54360" cy="63720"/>
              </p14:xfrm>
            </p:contentPart>
          </mc:Choice>
          <mc:Fallback>
            <p:pic>
              <p:nvPicPr>
                <p:cNvPr id="711" name="Freihand 710">
                  <a:extLst>
                    <a:ext uri="{FF2B5EF4-FFF2-40B4-BE49-F238E27FC236}">
                      <a16:creationId xmlns:a16="http://schemas.microsoft.com/office/drawing/2014/main" id="{4029CCA7-EBC0-45AC-BC1D-930A70FF8F7E}"/>
                    </a:ext>
                  </a:extLst>
                </p:cNvPr>
                <p:cNvPicPr/>
                <p:nvPr/>
              </p:nvPicPr>
              <p:blipFill>
                <a:blip r:embed="rId1193"/>
                <a:stretch>
                  <a:fillRect/>
                </a:stretch>
              </p:blipFill>
              <p:spPr>
                <a:xfrm>
                  <a:off x="1943307" y="5578987"/>
                  <a:ext cx="63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12" name="Freihand 711">
                  <a:extLst>
                    <a:ext uri="{FF2B5EF4-FFF2-40B4-BE49-F238E27FC236}">
                      <a16:creationId xmlns:a16="http://schemas.microsoft.com/office/drawing/2014/main" id="{030FF73A-A04B-4669-AD96-5A15D3D5A71B}"/>
                    </a:ext>
                  </a:extLst>
                </p14:cNvPr>
                <p14:cNvContentPartPr/>
                <p14:nvPr/>
              </p14:nvContentPartPr>
              <p14:xfrm>
                <a:off x="2145987" y="5425267"/>
                <a:ext cx="53280" cy="44280"/>
              </p14:xfrm>
            </p:contentPart>
          </mc:Choice>
          <mc:Fallback>
            <p:pic>
              <p:nvPicPr>
                <p:cNvPr id="712" name="Freihand 711">
                  <a:extLst>
                    <a:ext uri="{FF2B5EF4-FFF2-40B4-BE49-F238E27FC236}">
                      <a16:creationId xmlns:a16="http://schemas.microsoft.com/office/drawing/2014/main" id="{030FF73A-A04B-4669-AD96-5A15D3D5A71B}"/>
                    </a:ext>
                  </a:extLst>
                </p:cNvPr>
                <p:cNvPicPr/>
                <p:nvPr/>
              </p:nvPicPr>
              <p:blipFill>
                <a:blip r:embed="rId1195"/>
                <a:stretch>
                  <a:fillRect/>
                </a:stretch>
              </p:blipFill>
              <p:spPr>
                <a:xfrm>
                  <a:off x="2141667" y="5420947"/>
                  <a:ext cx="61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14" name="Freihand 713">
                  <a:extLst>
                    <a:ext uri="{FF2B5EF4-FFF2-40B4-BE49-F238E27FC236}">
                      <a16:creationId xmlns:a16="http://schemas.microsoft.com/office/drawing/2014/main" id="{B6A7BDFF-FB30-4FAD-A914-1CB46205DBAF}"/>
                    </a:ext>
                  </a:extLst>
                </p14:cNvPr>
                <p14:cNvContentPartPr/>
                <p14:nvPr/>
              </p14:nvContentPartPr>
              <p14:xfrm>
                <a:off x="1063467" y="4350307"/>
                <a:ext cx="61200" cy="813240"/>
              </p14:xfrm>
            </p:contentPart>
          </mc:Choice>
          <mc:Fallback>
            <p:pic>
              <p:nvPicPr>
                <p:cNvPr id="714" name="Freihand 713">
                  <a:extLst>
                    <a:ext uri="{FF2B5EF4-FFF2-40B4-BE49-F238E27FC236}">
                      <a16:creationId xmlns:a16="http://schemas.microsoft.com/office/drawing/2014/main" id="{B6A7BDFF-FB30-4FAD-A914-1CB46205DBAF}"/>
                    </a:ext>
                  </a:extLst>
                </p:cNvPr>
                <p:cNvPicPr/>
                <p:nvPr/>
              </p:nvPicPr>
              <p:blipFill>
                <a:blip r:embed="rId1197"/>
                <a:stretch>
                  <a:fillRect/>
                </a:stretch>
              </p:blipFill>
              <p:spPr>
                <a:xfrm>
                  <a:off x="1059147" y="4345987"/>
                  <a:ext cx="69840" cy="82188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15" name="Freihand 714">
                  <a:extLst>
                    <a:ext uri="{FF2B5EF4-FFF2-40B4-BE49-F238E27FC236}">
                      <a16:creationId xmlns:a16="http://schemas.microsoft.com/office/drawing/2014/main" id="{8C1C6C58-7101-4BD6-AE4E-10A716CC99A3}"/>
                    </a:ext>
                  </a:extLst>
                </p14:cNvPr>
                <p14:cNvContentPartPr/>
                <p14:nvPr/>
              </p14:nvContentPartPr>
              <p14:xfrm>
                <a:off x="932427" y="5017747"/>
                <a:ext cx="1699200" cy="52200"/>
              </p14:xfrm>
            </p:contentPart>
          </mc:Choice>
          <mc:Fallback>
            <p:pic>
              <p:nvPicPr>
                <p:cNvPr id="715" name="Freihand 714">
                  <a:extLst>
                    <a:ext uri="{FF2B5EF4-FFF2-40B4-BE49-F238E27FC236}">
                      <a16:creationId xmlns:a16="http://schemas.microsoft.com/office/drawing/2014/main" id="{8C1C6C58-7101-4BD6-AE4E-10A716CC99A3}"/>
                    </a:ext>
                  </a:extLst>
                </p:cNvPr>
                <p:cNvPicPr/>
                <p:nvPr/>
              </p:nvPicPr>
              <p:blipFill>
                <a:blip r:embed="rId1199"/>
                <a:stretch>
                  <a:fillRect/>
                </a:stretch>
              </p:blipFill>
              <p:spPr>
                <a:xfrm>
                  <a:off x="928107" y="5013427"/>
                  <a:ext cx="1707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16" name="Freihand 715">
                  <a:extLst>
                    <a:ext uri="{FF2B5EF4-FFF2-40B4-BE49-F238E27FC236}">
                      <a16:creationId xmlns:a16="http://schemas.microsoft.com/office/drawing/2014/main" id="{C46D99F7-A498-4D6D-BBEC-866D79AB7BF7}"/>
                    </a:ext>
                  </a:extLst>
                </p14:cNvPr>
                <p14:cNvContentPartPr/>
                <p14:nvPr/>
              </p14:nvContentPartPr>
              <p14:xfrm>
                <a:off x="2630187" y="4957627"/>
                <a:ext cx="150840" cy="168840"/>
              </p14:xfrm>
            </p:contentPart>
          </mc:Choice>
          <mc:Fallback>
            <p:pic>
              <p:nvPicPr>
                <p:cNvPr id="716" name="Freihand 715">
                  <a:extLst>
                    <a:ext uri="{FF2B5EF4-FFF2-40B4-BE49-F238E27FC236}">
                      <a16:creationId xmlns:a16="http://schemas.microsoft.com/office/drawing/2014/main" id="{C46D99F7-A498-4D6D-BBEC-866D79AB7BF7}"/>
                    </a:ext>
                  </a:extLst>
                </p:cNvPr>
                <p:cNvPicPr/>
                <p:nvPr/>
              </p:nvPicPr>
              <p:blipFill>
                <a:blip r:embed="rId1201"/>
                <a:stretch>
                  <a:fillRect/>
                </a:stretch>
              </p:blipFill>
              <p:spPr>
                <a:xfrm>
                  <a:off x="2625867" y="4953307"/>
                  <a:ext cx="159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17" name="Freihand 716">
                  <a:extLst>
                    <a:ext uri="{FF2B5EF4-FFF2-40B4-BE49-F238E27FC236}">
                      <a16:creationId xmlns:a16="http://schemas.microsoft.com/office/drawing/2014/main" id="{3D4F4EBE-D461-46E4-959B-0E59543BD1DE}"/>
                    </a:ext>
                  </a:extLst>
                </p14:cNvPr>
                <p14:cNvContentPartPr/>
                <p14:nvPr/>
              </p14:nvContentPartPr>
              <p14:xfrm>
                <a:off x="1006947" y="4213147"/>
                <a:ext cx="202680" cy="211680"/>
              </p14:xfrm>
            </p:contentPart>
          </mc:Choice>
          <mc:Fallback>
            <p:pic>
              <p:nvPicPr>
                <p:cNvPr id="717" name="Freihand 716">
                  <a:extLst>
                    <a:ext uri="{FF2B5EF4-FFF2-40B4-BE49-F238E27FC236}">
                      <a16:creationId xmlns:a16="http://schemas.microsoft.com/office/drawing/2014/main" id="{3D4F4EBE-D461-46E4-959B-0E59543BD1DE}"/>
                    </a:ext>
                  </a:extLst>
                </p:cNvPr>
                <p:cNvPicPr/>
                <p:nvPr/>
              </p:nvPicPr>
              <p:blipFill>
                <a:blip r:embed="rId1203"/>
                <a:stretch>
                  <a:fillRect/>
                </a:stretch>
              </p:blipFill>
              <p:spPr>
                <a:xfrm>
                  <a:off x="1002627" y="4208827"/>
                  <a:ext cx="211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18" name="Freihand 717">
                  <a:extLst>
                    <a:ext uri="{FF2B5EF4-FFF2-40B4-BE49-F238E27FC236}">
                      <a16:creationId xmlns:a16="http://schemas.microsoft.com/office/drawing/2014/main" id="{E2D101F1-0976-4923-AEA7-AACB945005A6}"/>
                    </a:ext>
                  </a:extLst>
                </p14:cNvPr>
                <p14:cNvContentPartPr/>
                <p14:nvPr/>
              </p14:nvContentPartPr>
              <p14:xfrm>
                <a:off x="1225827" y="4322227"/>
                <a:ext cx="995760" cy="599040"/>
              </p14:xfrm>
            </p:contentPart>
          </mc:Choice>
          <mc:Fallback>
            <p:pic>
              <p:nvPicPr>
                <p:cNvPr id="718" name="Freihand 717">
                  <a:extLst>
                    <a:ext uri="{FF2B5EF4-FFF2-40B4-BE49-F238E27FC236}">
                      <a16:creationId xmlns:a16="http://schemas.microsoft.com/office/drawing/2014/main" id="{E2D101F1-0976-4923-AEA7-AACB945005A6}"/>
                    </a:ext>
                  </a:extLst>
                </p:cNvPr>
                <p:cNvPicPr/>
                <p:nvPr/>
              </p:nvPicPr>
              <p:blipFill>
                <a:blip r:embed="rId1205"/>
                <a:stretch>
                  <a:fillRect/>
                </a:stretch>
              </p:blipFill>
              <p:spPr>
                <a:xfrm>
                  <a:off x="1221507" y="4317907"/>
                  <a:ext cx="100440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19" name="Freihand 718">
                  <a:extLst>
                    <a:ext uri="{FF2B5EF4-FFF2-40B4-BE49-F238E27FC236}">
                      <a16:creationId xmlns:a16="http://schemas.microsoft.com/office/drawing/2014/main" id="{F6D2CCD9-1434-427E-85FD-9E17EB630931}"/>
                    </a:ext>
                  </a:extLst>
                </p14:cNvPr>
                <p14:cNvContentPartPr/>
                <p14:nvPr/>
              </p14:nvContentPartPr>
              <p14:xfrm>
                <a:off x="849987" y="4221427"/>
                <a:ext cx="78840" cy="145440"/>
              </p14:xfrm>
            </p:contentPart>
          </mc:Choice>
          <mc:Fallback>
            <p:pic>
              <p:nvPicPr>
                <p:cNvPr id="719" name="Freihand 718">
                  <a:extLst>
                    <a:ext uri="{FF2B5EF4-FFF2-40B4-BE49-F238E27FC236}">
                      <a16:creationId xmlns:a16="http://schemas.microsoft.com/office/drawing/2014/main" id="{F6D2CCD9-1434-427E-85FD-9E17EB630931}"/>
                    </a:ext>
                  </a:extLst>
                </p:cNvPr>
                <p:cNvPicPr/>
                <p:nvPr/>
              </p:nvPicPr>
              <p:blipFill>
                <a:blip r:embed="rId1207"/>
                <a:stretch>
                  <a:fillRect/>
                </a:stretch>
              </p:blipFill>
              <p:spPr>
                <a:xfrm>
                  <a:off x="845667" y="4217107"/>
                  <a:ext cx="87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20" name="Freihand 719">
                  <a:extLst>
                    <a:ext uri="{FF2B5EF4-FFF2-40B4-BE49-F238E27FC236}">
                      <a16:creationId xmlns:a16="http://schemas.microsoft.com/office/drawing/2014/main" id="{DA343D8B-ED55-44CC-97C2-427CCBFC1DE0}"/>
                    </a:ext>
                  </a:extLst>
                </p14:cNvPr>
                <p14:cNvContentPartPr/>
                <p14:nvPr/>
              </p14:nvContentPartPr>
              <p14:xfrm>
                <a:off x="889947" y="4105867"/>
                <a:ext cx="360" cy="360"/>
              </p14:xfrm>
            </p:contentPart>
          </mc:Choice>
          <mc:Fallback>
            <p:pic>
              <p:nvPicPr>
                <p:cNvPr id="720" name="Freihand 719">
                  <a:extLst>
                    <a:ext uri="{FF2B5EF4-FFF2-40B4-BE49-F238E27FC236}">
                      <a16:creationId xmlns:a16="http://schemas.microsoft.com/office/drawing/2014/main" id="{DA343D8B-ED55-44CC-97C2-427CCBFC1DE0}"/>
                    </a:ext>
                  </a:extLst>
                </p:cNvPr>
                <p:cNvPicPr/>
                <p:nvPr/>
              </p:nvPicPr>
              <p:blipFill>
                <a:blip r:embed="rId579"/>
                <a:stretch>
                  <a:fillRect/>
                </a:stretch>
              </p:blipFill>
              <p:spPr>
                <a:xfrm>
                  <a:off x="885627" y="410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21" name="Freihand 720">
                  <a:extLst>
                    <a:ext uri="{FF2B5EF4-FFF2-40B4-BE49-F238E27FC236}">
                      <a16:creationId xmlns:a16="http://schemas.microsoft.com/office/drawing/2014/main" id="{9186FEBA-C9D9-4679-9F34-42D9E15DFF53}"/>
                    </a:ext>
                  </a:extLst>
                </p14:cNvPr>
                <p14:cNvContentPartPr/>
                <p14:nvPr/>
              </p14:nvContentPartPr>
              <p14:xfrm>
                <a:off x="2379627" y="5067427"/>
                <a:ext cx="112320" cy="110160"/>
              </p14:xfrm>
            </p:contentPart>
          </mc:Choice>
          <mc:Fallback>
            <p:pic>
              <p:nvPicPr>
                <p:cNvPr id="721" name="Freihand 720">
                  <a:extLst>
                    <a:ext uri="{FF2B5EF4-FFF2-40B4-BE49-F238E27FC236}">
                      <a16:creationId xmlns:a16="http://schemas.microsoft.com/office/drawing/2014/main" id="{9186FEBA-C9D9-4679-9F34-42D9E15DFF53}"/>
                    </a:ext>
                  </a:extLst>
                </p:cNvPr>
                <p:cNvPicPr/>
                <p:nvPr/>
              </p:nvPicPr>
              <p:blipFill>
                <a:blip r:embed="rId1210"/>
                <a:stretch>
                  <a:fillRect/>
                </a:stretch>
              </p:blipFill>
              <p:spPr>
                <a:xfrm>
                  <a:off x="2375307" y="5063107"/>
                  <a:ext cx="120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22" name="Freihand 721">
                  <a:extLst>
                    <a:ext uri="{FF2B5EF4-FFF2-40B4-BE49-F238E27FC236}">
                      <a16:creationId xmlns:a16="http://schemas.microsoft.com/office/drawing/2014/main" id="{BC17B78B-2BCD-4F8B-BE57-790118E54078}"/>
                    </a:ext>
                  </a:extLst>
                </p14:cNvPr>
                <p14:cNvContentPartPr/>
                <p14:nvPr/>
              </p14:nvContentPartPr>
              <p14:xfrm>
                <a:off x="2453787" y="5105227"/>
                <a:ext cx="49680" cy="89640"/>
              </p14:xfrm>
            </p:contentPart>
          </mc:Choice>
          <mc:Fallback>
            <p:pic>
              <p:nvPicPr>
                <p:cNvPr id="722" name="Freihand 721">
                  <a:extLst>
                    <a:ext uri="{FF2B5EF4-FFF2-40B4-BE49-F238E27FC236}">
                      <a16:creationId xmlns:a16="http://schemas.microsoft.com/office/drawing/2014/main" id="{BC17B78B-2BCD-4F8B-BE57-790118E54078}"/>
                    </a:ext>
                  </a:extLst>
                </p:cNvPr>
                <p:cNvPicPr/>
                <p:nvPr/>
              </p:nvPicPr>
              <p:blipFill>
                <a:blip r:embed="rId1212"/>
                <a:stretch>
                  <a:fillRect/>
                </a:stretch>
              </p:blipFill>
              <p:spPr>
                <a:xfrm>
                  <a:off x="2449467" y="5100907"/>
                  <a:ext cx="58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23" name="Freihand 722">
                  <a:extLst>
                    <a:ext uri="{FF2B5EF4-FFF2-40B4-BE49-F238E27FC236}">
                      <a16:creationId xmlns:a16="http://schemas.microsoft.com/office/drawing/2014/main" id="{7A24219E-0075-4F68-B085-DC2EF073B203}"/>
                    </a:ext>
                  </a:extLst>
                </p14:cNvPr>
                <p14:cNvContentPartPr/>
                <p14:nvPr/>
              </p14:nvContentPartPr>
              <p14:xfrm>
                <a:off x="2274867" y="4163467"/>
                <a:ext cx="74520" cy="114120"/>
              </p14:xfrm>
            </p:contentPart>
          </mc:Choice>
          <mc:Fallback>
            <p:pic>
              <p:nvPicPr>
                <p:cNvPr id="723" name="Freihand 722">
                  <a:extLst>
                    <a:ext uri="{FF2B5EF4-FFF2-40B4-BE49-F238E27FC236}">
                      <a16:creationId xmlns:a16="http://schemas.microsoft.com/office/drawing/2014/main" id="{7A24219E-0075-4F68-B085-DC2EF073B203}"/>
                    </a:ext>
                  </a:extLst>
                </p:cNvPr>
                <p:cNvPicPr/>
                <p:nvPr/>
              </p:nvPicPr>
              <p:blipFill>
                <a:blip r:embed="rId1214"/>
                <a:stretch>
                  <a:fillRect/>
                </a:stretch>
              </p:blipFill>
              <p:spPr>
                <a:xfrm>
                  <a:off x="2270547" y="4159147"/>
                  <a:ext cx="83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24" name="Freihand 723">
                  <a:extLst>
                    <a:ext uri="{FF2B5EF4-FFF2-40B4-BE49-F238E27FC236}">
                      <a16:creationId xmlns:a16="http://schemas.microsoft.com/office/drawing/2014/main" id="{C5BBFACF-4C74-4989-861E-D1C2725D1C22}"/>
                    </a:ext>
                  </a:extLst>
                </p14:cNvPr>
                <p14:cNvContentPartPr/>
                <p14:nvPr/>
              </p14:nvContentPartPr>
              <p14:xfrm>
                <a:off x="2321307" y="4223587"/>
                <a:ext cx="38520" cy="70920"/>
              </p14:xfrm>
            </p:contentPart>
          </mc:Choice>
          <mc:Fallback>
            <p:pic>
              <p:nvPicPr>
                <p:cNvPr id="724" name="Freihand 723">
                  <a:extLst>
                    <a:ext uri="{FF2B5EF4-FFF2-40B4-BE49-F238E27FC236}">
                      <a16:creationId xmlns:a16="http://schemas.microsoft.com/office/drawing/2014/main" id="{C5BBFACF-4C74-4989-861E-D1C2725D1C22}"/>
                    </a:ext>
                  </a:extLst>
                </p:cNvPr>
                <p:cNvPicPr/>
                <p:nvPr/>
              </p:nvPicPr>
              <p:blipFill>
                <a:blip r:embed="rId1216"/>
                <a:stretch>
                  <a:fillRect/>
                </a:stretch>
              </p:blipFill>
              <p:spPr>
                <a:xfrm>
                  <a:off x="2316987" y="4219267"/>
                  <a:ext cx="47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25" name="Freihand 724">
                  <a:extLst>
                    <a:ext uri="{FF2B5EF4-FFF2-40B4-BE49-F238E27FC236}">
                      <a16:creationId xmlns:a16="http://schemas.microsoft.com/office/drawing/2014/main" id="{E765272E-DD91-4A6F-B1A7-F384C572FF91}"/>
                    </a:ext>
                  </a:extLst>
                </p14:cNvPr>
                <p14:cNvContentPartPr/>
                <p14:nvPr/>
              </p14:nvContentPartPr>
              <p14:xfrm>
                <a:off x="2350827" y="4063387"/>
                <a:ext cx="70920" cy="138240"/>
              </p14:xfrm>
            </p:contentPart>
          </mc:Choice>
          <mc:Fallback>
            <p:pic>
              <p:nvPicPr>
                <p:cNvPr id="725" name="Freihand 724">
                  <a:extLst>
                    <a:ext uri="{FF2B5EF4-FFF2-40B4-BE49-F238E27FC236}">
                      <a16:creationId xmlns:a16="http://schemas.microsoft.com/office/drawing/2014/main" id="{E765272E-DD91-4A6F-B1A7-F384C572FF91}"/>
                    </a:ext>
                  </a:extLst>
                </p:cNvPr>
                <p:cNvPicPr/>
                <p:nvPr/>
              </p:nvPicPr>
              <p:blipFill>
                <a:blip r:embed="rId1218"/>
                <a:stretch>
                  <a:fillRect/>
                </a:stretch>
              </p:blipFill>
              <p:spPr>
                <a:xfrm>
                  <a:off x="2346507" y="4059067"/>
                  <a:ext cx="79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26" name="Freihand 725">
                  <a:extLst>
                    <a:ext uri="{FF2B5EF4-FFF2-40B4-BE49-F238E27FC236}">
                      <a16:creationId xmlns:a16="http://schemas.microsoft.com/office/drawing/2014/main" id="{D9701F4D-2A9B-4275-9503-238276D06EEE}"/>
                    </a:ext>
                  </a:extLst>
                </p14:cNvPr>
                <p14:cNvContentPartPr/>
                <p14:nvPr/>
              </p14:nvContentPartPr>
              <p14:xfrm>
                <a:off x="2423547" y="4158427"/>
                <a:ext cx="75240" cy="156240"/>
              </p14:xfrm>
            </p:contentPart>
          </mc:Choice>
          <mc:Fallback>
            <p:pic>
              <p:nvPicPr>
                <p:cNvPr id="726" name="Freihand 725">
                  <a:extLst>
                    <a:ext uri="{FF2B5EF4-FFF2-40B4-BE49-F238E27FC236}">
                      <a16:creationId xmlns:a16="http://schemas.microsoft.com/office/drawing/2014/main" id="{D9701F4D-2A9B-4275-9503-238276D06EEE}"/>
                    </a:ext>
                  </a:extLst>
                </p:cNvPr>
                <p:cNvPicPr/>
                <p:nvPr/>
              </p:nvPicPr>
              <p:blipFill>
                <a:blip r:embed="rId1220"/>
                <a:stretch>
                  <a:fillRect/>
                </a:stretch>
              </p:blipFill>
              <p:spPr>
                <a:xfrm>
                  <a:off x="2419227" y="4154107"/>
                  <a:ext cx="83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27" name="Freihand 726">
                  <a:extLst>
                    <a:ext uri="{FF2B5EF4-FFF2-40B4-BE49-F238E27FC236}">
                      <a16:creationId xmlns:a16="http://schemas.microsoft.com/office/drawing/2014/main" id="{9A114E71-7F8B-4862-96BD-17F5E923186D}"/>
                    </a:ext>
                  </a:extLst>
                </p14:cNvPr>
                <p14:cNvContentPartPr/>
                <p14:nvPr/>
              </p14:nvContentPartPr>
              <p14:xfrm>
                <a:off x="2526147" y="4118827"/>
                <a:ext cx="25560" cy="133200"/>
              </p14:xfrm>
            </p:contentPart>
          </mc:Choice>
          <mc:Fallback>
            <p:pic>
              <p:nvPicPr>
                <p:cNvPr id="727" name="Freihand 726">
                  <a:extLst>
                    <a:ext uri="{FF2B5EF4-FFF2-40B4-BE49-F238E27FC236}">
                      <a16:creationId xmlns:a16="http://schemas.microsoft.com/office/drawing/2014/main" id="{9A114E71-7F8B-4862-96BD-17F5E923186D}"/>
                    </a:ext>
                  </a:extLst>
                </p:cNvPr>
                <p:cNvPicPr/>
                <p:nvPr/>
              </p:nvPicPr>
              <p:blipFill>
                <a:blip r:embed="rId1222"/>
                <a:stretch>
                  <a:fillRect/>
                </a:stretch>
              </p:blipFill>
              <p:spPr>
                <a:xfrm>
                  <a:off x="2521827" y="4114507"/>
                  <a:ext cx="34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28" name="Freihand 727">
                  <a:extLst>
                    <a:ext uri="{FF2B5EF4-FFF2-40B4-BE49-F238E27FC236}">
                      <a16:creationId xmlns:a16="http://schemas.microsoft.com/office/drawing/2014/main" id="{7DC2DC11-9617-4ECD-BA36-091E71898158}"/>
                    </a:ext>
                  </a:extLst>
                </p14:cNvPr>
                <p14:cNvContentPartPr/>
                <p14:nvPr/>
              </p14:nvContentPartPr>
              <p14:xfrm>
                <a:off x="2539827" y="4093987"/>
                <a:ext cx="68400" cy="271440"/>
              </p14:xfrm>
            </p:contentPart>
          </mc:Choice>
          <mc:Fallback>
            <p:pic>
              <p:nvPicPr>
                <p:cNvPr id="728" name="Freihand 727">
                  <a:extLst>
                    <a:ext uri="{FF2B5EF4-FFF2-40B4-BE49-F238E27FC236}">
                      <a16:creationId xmlns:a16="http://schemas.microsoft.com/office/drawing/2014/main" id="{7DC2DC11-9617-4ECD-BA36-091E71898158}"/>
                    </a:ext>
                  </a:extLst>
                </p:cNvPr>
                <p:cNvPicPr/>
                <p:nvPr/>
              </p:nvPicPr>
              <p:blipFill>
                <a:blip r:embed="rId1224"/>
                <a:stretch>
                  <a:fillRect/>
                </a:stretch>
              </p:blipFill>
              <p:spPr>
                <a:xfrm>
                  <a:off x="2535507" y="4089667"/>
                  <a:ext cx="77040" cy="28008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074424"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 und Arbeitsmarktgleichgewicht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9C84BF9B-53E0-4B4D-954E-C6DCD709145F}"/>
              </a:ext>
            </a:extLst>
          </p:cNvPr>
          <p:cNvGrpSpPr/>
          <p:nvPr/>
        </p:nvGrpSpPr>
        <p:grpSpPr>
          <a:xfrm>
            <a:off x="979947" y="558960"/>
            <a:ext cx="2918520" cy="2395800"/>
            <a:chOff x="979947" y="558960"/>
            <a:chExt cx="2918520" cy="23958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91C4F7-31A5-46A0-95DD-9B9BE04BF8A4}"/>
                    </a:ext>
                  </a:extLst>
                </p14:cNvPr>
                <p14:cNvContentPartPr/>
                <p14:nvPr/>
              </p14:nvContentPartPr>
              <p14:xfrm>
                <a:off x="1254267" y="932280"/>
                <a:ext cx="102240" cy="1688400"/>
              </p14:xfrm>
            </p:contentPart>
          </mc:Choice>
          <mc:Fallback>
            <p:pic>
              <p:nvPicPr>
                <p:cNvPr id="2" name="Freihand 1">
                  <a:extLst>
                    <a:ext uri="{FF2B5EF4-FFF2-40B4-BE49-F238E27FC236}">
                      <a16:creationId xmlns:a16="http://schemas.microsoft.com/office/drawing/2014/main" id="{D391C4F7-31A5-46A0-95DD-9B9BE04BF8A4}"/>
                    </a:ext>
                  </a:extLst>
                </p:cNvPr>
                <p:cNvPicPr/>
                <p:nvPr/>
              </p:nvPicPr>
              <p:blipFill>
                <a:blip r:embed="rId4"/>
                <a:stretch>
                  <a:fillRect/>
                </a:stretch>
              </p:blipFill>
              <p:spPr>
                <a:xfrm>
                  <a:off x="1249947" y="927960"/>
                  <a:ext cx="110880" cy="169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1BEAF2A-7CDD-4E71-B1B8-071EF1C28568}"/>
                    </a:ext>
                  </a:extLst>
                </p14:cNvPr>
                <p14:cNvContentPartPr/>
                <p14:nvPr/>
              </p14:nvContentPartPr>
              <p14:xfrm>
                <a:off x="979947" y="2559840"/>
                <a:ext cx="2545200" cy="52920"/>
              </p14:xfrm>
            </p:contentPart>
          </mc:Choice>
          <mc:Fallback>
            <p:pic>
              <p:nvPicPr>
                <p:cNvPr id="4" name="Freihand 3">
                  <a:extLst>
                    <a:ext uri="{FF2B5EF4-FFF2-40B4-BE49-F238E27FC236}">
                      <a16:creationId xmlns:a16="http://schemas.microsoft.com/office/drawing/2014/main" id="{31BEAF2A-7CDD-4E71-B1B8-071EF1C28568}"/>
                    </a:ext>
                  </a:extLst>
                </p:cNvPr>
                <p:cNvPicPr/>
                <p:nvPr/>
              </p:nvPicPr>
              <p:blipFill>
                <a:blip r:embed="rId6"/>
                <a:stretch>
                  <a:fillRect/>
                </a:stretch>
              </p:blipFill>
              <p:spPr>
                <a:xfrm>
                  <a:off x="975627" y="2555520"/>
                  <a:ext cx="2553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67D3BC8-C563-48E7-A218-2065899DCE62}"/>
                    </a:ext>
                  </a:extLst>
                </p14:cNvPr>
                <p14:cNvContentPartPr/>
                <p14:nvPr/>
              </p14:nvContentPartPr>
              <p14:xfrm>
                <a:off x="3485547" y="2489280"/>
                <a:ext cx="163440" cy="210600"/>
              </p14:xfrm>
            </p:contentPart>
          </mc:Choice>
          <mc:Fallback>
            <p:pic>
              <p:nvPicPr>
                <p:cNvPr id="5" name="Freihand 4">
                  <a:extLst>
                    <a:ext uri="{FF2B5EF4-FFF2-40B4-BE49-F238E27FC236}">
                      <a16:creationId xmlns:a16="http://schemas.microsoft.com/office/drawing/2014/main" id="{067D3BC8-C563-48E7-A218-2065899DCE62}"/>
                    </a:ext>
                  </a:extLst>
                </p:cNvPr>
                <p:cNvPicPr/>
                <p:nvPr/>
              </p:nvPicPr>
              <p:blipFill>
                <a:blip r:embed="rId8"/>
                <a:stretch>
                  <a:fillRect/>
                </a:stretch>
              </p:blipFill>
              <p:spPr>
                <a:xfrm>
                  <a:off x="3481227" y="2484960"/>
                  <a:ext cx="172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5439ACC-BE4D-403D-81F7-8FD2B6316D37}"/>
                    </a:ext>
                  </a:extLst>
                </p14:cNvPr>
                <p14:cNvContentPartPr/>
                <p14:nvPr/>
              </p14:nvContentPartPr>
              <p14:xfrm>
                <a:off x="1181907" y="695400"/>
                <a:ext cx="302760" cy="317160"/>
              </p14:xfrm>
            </p:contentPart>
          </mc:Choice>
          <mc:Fallback>
            <p:pic>
              <p:nvPicPr>
                <p:cNvPr id="6" name="Freihand 5">
                  <a:extLst>
                    <a:ext uri="{FF2B5EF4-FFF2-40B4-BE49-F238E27FC236}">
                      <a16:creationId xmlns:a16="http://schemas.microsoft.com/office/drawing/2014/main" id="{F5439ACC-BE4D-403D-81F7-8FD2B6316D37}"/>
                    </a:ext>
                  </a:extLst>
                </p:cNvPr>
                <p:cNvPicPr/>
                <p:nvPr/>
              </p:nvPicPr>
              <p:blipFill>
                <a:blip r:embed="rId10"/>
                <a:stretch>
                  <a:fillRect/>
                </a:stretch>
              </p:blipFill>
              <p:spPr>
                <a:xfrm>
                  <a:off x="1177587" y="691080"/>
                  <a:ext cx="3114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FD3E8BA-6CB7-4610-9BCF-7C04F853C95F}"/>
                    </a:ext>
                  </a:extLst>
                </p14:cNvPr>
                <p14:cNvContentPartPr/>
                <p14:nvPr/>
              </p14:nvContentPartPr>
              <p14:xfrm>
                <a:off x="1937907" y="564000"/>
                <a:ext cx="109080" cy="167400"/>
              </p14:xfrm>
            </p:contentPart>
          </mc:Choice>
          <mc:Fallback>
            <p:pic>
              <p:nvPicPr>
                <p:cNvPr id="8" name="Freihand 7">
                  <a:extLst>
                    <a:ext uri="{FF2B5EF4-FFF2-40B4-BE49-F238E27FC236}">
                      <a16:creationId xmlns:a16="http://schemas.microsoft.com/office/drawing/2014/main" id="{EFD3E8BA-6CB7-4610-9BCF-7C04F853C95F}"/>
                    </a:ext>
                  </a:extLst>
                </p:cNvPr>
                <p:cNvPicPr/>
                <p:nvPr/>
              </p:nvPicPr>
              <p:blipFill>
                <a:blip r:embed="rId12"/>
                <a:stretch>
                  <a:fillRect/>
                </a:stretch>
              </p:blipFill>
              <p:spPr>
                <a:xfrm>
                  <a:off x="1933587" y="559680"/>
                  <a:ext cx="117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9BADB62-46E2-4596-9E40-40DE904B5A70}"/>
                    </a:ext>
                  </a:extLst>
                </p14:cNvPr>
                <p14:cNvContentPartPr/>
                <p14:nvPr/>
              </p14:nvContentPartPr>
              <p14:xfrm>
                <a:off x="1991907" y="687840"/>
                <a:ext cx="73800" cy="23040"/>
              </p14:xfrm>
            </p:contentPart>
          </mc:Choice>
          <mc:Fallback>
            <p:pic>
              <p:nvPicPr>
                <p:cNvPr id="9" name="Freihand 8">
                  <a:extLst>
                    <a:ext uri="{FF2B5EF4-FFF2-40B4-BE49-F238E27FC236}">
                      <a16:creationId xmlns:a16="http://schemas.microsoft.com/office/drawing/2014/main" id="{B9BADB62-46E2-4596-9E40-40DE904B5A70}"/>
                    </a:ext>
                  </a:extLst>
                </p:cNvPr>
                <p:cNvPicPr/>
                <p:nvPr/>
              </p:nvPicPr>
              <p:blipFill>
                <a:blip r:embed="rId14"/>
                <a:stretch>
                  <a:fillRect/>
                </a:stretch>
              </p:blipFill>
              <p:spPr>
                <a:xfrm>
                  <a:off x="1987587" y="683520"/>
                  <a:ext cx="82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C1F9CE9B-1D81-4027-961A-EDCA6C280C0D}"/>
                    </a:ext>
                  </a:extLst>
                </p14:cNvPr>
                <p14:cNvContentPartPr/>
                <p14:nvPr/>
              </p14:nvContentPartPr>
              <p14:xfrm>
                <a:off x="2082267" y="659040"/>
                <a:ext cx="84600" cy="88560"/>
              </p14:xfrm>
            </p:contentPart>
          </mc:Choice>
          <mc:Fallback>
            <p:pic>
              <p:nvPicPr>
                <p:cNvPr id="10" name="Freihand 9">
                  <a:extLst>
                    <a:ext uri="{FF2B5EF4-FFF2-40B4-BE49-F238E27FC236}">
                      <a16:creationId xmlns:a16="http://schemas.microsoft.com/office/drawing/2014/main" id="{C1F9CE9B-1D81-4027-961A-EDCA6C280C0D}"/>
                    </a:ext>
                  </a:extLst>
                </p:cNvPr>
                <p:cNvPicPr/>
                <p:nvPr/>
              </p:nvPicPr>
              <p:blipFill>
                <a:blip r:embed="rId16"/>
                <a:stretch>
                  <a:fillRect/>
                </a:stretch>
              </p:blipFill>
              <p:spPr>
                <a:xfrm>
                  <a:off x="2077947" y="654720"/>
                  <a:ext cx="93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49E7B3DA-A5A1-4C5C-BA1F-6AF190BECB32}"/>
                    </a:ext>
                  </a:extLst>
                </p14:cNvPr>
                <p14:cNvContentPartPr/>
                <p14:nvPr/>
              </p14:nvContentPartPr>
              <p14:xfrm>
                <a:off x="2151027" y="675600"/>
                <a:ext cx="136080" cy="168120"/>
              </p14:xfrm>
            </p:contentPart>
          </mc:Choice>
          <mc:Fallback>
            <p:pic>
              <p:nvPicPr>
                <p:cNvPr id="11" name="Freihand 10">
                  <a:extLst>
                    <a:ext uri="{FF2B5EF4-FFF2-40B4-BE49-F238E27FC236}">
                      <a16:creationId xmlns:a16="http://schemas.microsoft.com/office/drawing/2014/main" id="{49E7B3DA-A5A1-4C5C-BA1F-6AF190BECB32}"/>
                    </a:ext>
                  </a:extLst>
                </p:cNvPr>
                <p:cNvPicPr/>
                <p:nvPr/>
              </p:nvPicPr>
              <p:blipFill>
                <a:blip r:embed="rId18"/>
                <a:stretch>
                  <a:fillRect/>
                </a:stretch>
              </p:blipFill>
              <p:spPr>
                <a:xfrm>
                  <a:off x="2146707" y="671280"/>
                  <a:ext cx="144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5B84C67-2C19-4D51-8577-B727334A659D}"/>
                    </a:ext>
                  </a:extLst>
                </p14:cNvPr>
                <p14:cNvContentPartPr/>
                <p14:nvPr/>
              </p14:nvContentPartPr>
              <p14:xfrm>
                <a:off x="2329587" y="592080"/>
                <a:ext cx="95760" cy="160200"/>
              </p14:xfrm>
            </p:contentPart>
          </mc:Choice>
          <mc:Fallback>
            <p:pic>
              <p:nvPicPr>
                <p:cNvPr id="12" name="Freihand 11">
                  <a:extLst>
                    <a:ext uri="{FF2B5EF4-FFF2-40B4-BE49-F238E27FC236}">
                      <a16:creationId xmlns:a16="http://schemas.microsoft.com/office/drawing/2014/main" id="{05B84C67-2C19-4D51-8577-B727334A659D}"/>
                    </a:ext>
                  </a:extLst>
                </p:cNvPr>
                <p:cNvPicPr/>
                <p:nvPr/>
              </p:nvPicPr>
              <p:blipFill>
                <a:blip r:embed="rId20"/>
                <a:stretch>
                  <a:fillRect/>
                </a:stretch>
              </p:blipFill>
              <p:spPr>
                <a:xfrm>
                  <a:off x="2325267" y="587760"/>
                  <a:ext cx="104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18310ECF-0D11-490F-A4A6-7A1128B72382}"/>
                    </a:ext>
                  </a:extLst>
                </p14:cNvPr>
                <p14:cNvContentPartPr/>
                <p14:nvPr/>
              </p14:nvContentPartPr>
              <p14:xfrm>
                <a:off x="2407707" y="571920"/>
                <a:ext cx="187920" cy="163440"/>
              </p14:xfrm>
            </p:contentPart>
          </mc:Choice>
          <mc:Fallback>
            <p:pic>
              <p:nvPicPr>
                <p:cNvPr id="13" name="Freihand 12">
                  <a:extLst>
                    <a:ext uri="{FF2B5EF4-FFF2-40B4-BE49-F238E27FC236}">
                      <a16:creationId xmlns:a16="http://schemas.microsoft.com/office/drawing/2014/main" id="{18310ECF-0D11-490F-A4A6-7A1128B72382}"/>
                    </a:ext>
                  </a:extLst>
                </p:cNvPr>
                <p:cNvPicPr/>
                <p:nvPr/>
              </p:nvPicPr>
              <p:blipFill>
                <a:blip r:embed="rId22"/>
                <a:stretch>
                  <a:fillRect/>
                </a:stretch>
              </p:blipFill>
              <p:spPr>
                <a:xfrm>
                  <a:off x="2403387" y="567600"/>
                  <a:ext cx="196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C1C67378-978C-498E-B27D-37D8FA231588}"/>
                    </a:ext>
                  </a:extLst>
                </p14:cNvPr>
                <p14:cNvContentPartPr/>
                <p14:nvPr/>
              </p14:nvContentPartPr>
              <p14:xfrm>
                <a:off x="2655387" y="620880"/>
                <a:ext cx="302400" cy="90360"/>
              </p14:xfrm>
            </p:contentPart>
          </mc:Choice>
          <mc:Fallback>
            <p:pic>
              <p:nvPicPr>
                <p:cNvPr id="14" name="Freihand 13">
                  <a:extLst>
                    <a:ext uri="{FF2B5EF4-FFF2-40B4-BE49-F238E27FC236}">
                      <a16:creationId xmlns:a16="http://schemas.microsoft.com/office/drawing/2014/main" id="{C1C67378-978C-498E-B27D-37D8FA231588}"/>
                    </a:ext>
                  </a:extLst>
                </p:cNvPr>
                <p:cNvPicPr/>
                <p:nvPr/>
              </p:nvPicPr>
              <p:blipFill>
                <a:blip r:embed="rId24"/>
                <a:stretch>
                  <a:fillRect/>
                </a:stretch>
              </p:blipFill>
              <p:spPr>
                <a:xfrm>
                  <a:off x="2651067" y="616560"/>
                  <a:ext cx="311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F44A3FED-40B7-440D-8945-52DDB71F2DEC}"/>
                    </a:ext>
                  </a:extLst>
                </p14:cNvPr>
                <p14:cNvContentPartPr/>
                <p14:nvPr/>
              </p14:nvContentPartPr>
              <p14:xfrm>
                <a:off x="2964267" y="558960"/>
                <a:ext cx="163440" cy="159120"/>
              </p14:xfrm>
            </p:contentPart>
          </mc:Choice>
          <mc:Fallback>
            <p:pic>
              <p:nvPicPr>
                <p:cNvPr id="15" name="Freihand 14">
                  <a:extLst>
                    <a:ext uri="{FF2B5EF4-FFF2-40B4-BE49-F238E27FC236}">
                      <a16:creationId xmlns:a16="http://schemas.microsoft.com/office/drawing/2014/main" id="{F44A3FED-40B7-440D-8945-52DDB71F2DEC}"/>
                    </a:ext>
                  </a:extLst>
                </p:cNvPr>
                <p:cNvPicPr/>
                <p:nvPr/>
              </p:nvPicPr>
              <p:blipFill>
                <a:blip r:embed="rId26"/>
                <a:stretch>
                  <a:fillRect/>
                </a:stretch>
              </p:blipFill>
              <p:spPr>
                <a:xfrm>
                  <a:off x="2959947" y="554640"/>
                  <a:ext cx="172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86D2B767-FB26-4FBA-8B5E-47818E4ED2B6}"/>
                    </a:ext>
                  </a:extLst>
                </p14:cNvPr>
                <p14:cNvContentPartPr/>
                <p14:nvPr/>
              </p14:nvContentPartPr>
              <p14:xfrm>
                <a:off x="1060227" y="755880"/>
                <a:ext cx="68040" cy="132480"/>
              </p14:xfrm>
            </p:contentPart>
          </mc:Choice>
          <mc:Fallback>
            <p:pic>
              <p:nvPicPr>
                <p:cNvPr id="17" name="Freihand 16">
                  <a:extLst>
                    <a:ext uri="{FF2B5EF4-FFF2-40B4-BE49-F238E27FC236}">
                      <a16:creationId xmlns:a16="http://schemas.microsoft.com/office/drawing/2014/main" id="{86D2B767-FB26-4FBA-8B5E-47818E4ED2B6}"/>
                    </a:ext>
                  </a:extLst>
                </p:cNvPr>
                <p:cNvPicPr/>
                <p:nvPr/>
              </p:nvPicPr>
              <p:blipFill>
                <a:blip r:embed="rId28"/>
                <a:stretch>
                  <a:fillRect/>
                </a:stretch>
              </p:blipFill>
              <p:spPr>
                <a:xfrm>
                  <a:off x="1055907" y="751560"/>
                  <a:ext cx="76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0763AB9-A594-470F-A86F-BFD637E6CFD9}"/>
                    </a:ext>
                  </a:extLst>
                </p14:cNvPr>
                <p14:cNvContentPartPr/>
                <p14:nvPr/>
              </p14:nvContentPartPr>
              <p14:xfrm>
                <a:off x="1054107" y="641400"/>
                <a:ext cx="5760" cy="1080"/>
              </p14:xfrm>
            </p:contentPart>
          </mc:Choice>
          <mc:Fallback>
            <p:pic>
              <p:nvPicPr>
                <p:cNvPr id="18" name="Freihand 17">
                  <a:extLst>
                    <a:ext uri="{FF2B5EF4-FFF2-40B4-BE49-F238E27FC236}">
                      <a16:creationId xmlns:a16="http://schemas.microsoft.com/office/drawing/2014/main" id="{F0763AB9-A594-470F-A86F-BFD637E6CFD9}"/>
                    </a:ext>
                  </a:extLst>
                </p:cNvPr>
                <p:cNvPicPr/>
                <p:nvPr/>
              </p:nvPicPr>
              <p:blipFill>
                <a:blip r:embed="rId30"/>
                <a:stretch>
                  <a:fillRect/>
                </a:stretch>
              </p:blipFill>
              <p:spPr>
                <a:xfrm>
                  <a:off x="1049787" y="637080"/>
                  <a:ext cx="144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65A14370-514D-4D73-94EE-63B1E0993D92}"/>
                    </a:ext>
                  </a:extLst>
                </p14:cNvPr>
                <p14:cNvContentPartPr/>
                <p14:nvPr/>
              </p14:nvContentPartPr>
              <p14:xfrm>
                <a:off x="3368907" y="2778360"/>
                <a:ext cx="165240" cy="176400"/>
              </p14:xfrm>
            </p:contentPart>
          </mc:Choice>
          <mc:Fallback>
            <p:pic>
              <p:nvPicPr>
                <p:cNvPr id="19" name="Freihand 18">
                  <a:extLst>
                    <a:ext uri="{FF2B5EF4-FFF2-40B4-BE49-F238E27FC236}">
                      <a16:creationId xmlns:a16="http://schemas.microsoft.com/office/drawing/2014/main" id="{65A14370-514D-4D73-94EE-63B1E0993D92}"/>
                    </a:ext>
                  </a:extLst>
                </p:cNvPr>
                <p:cNvPicPr/>
                <p:nvPr/>
              </p:nvPicPr>
              <p:blipFill>
                <a:blip r:embed="rId32"/>
                <a:stretch>
                  <a:fillRect/>
                </a:stretch>
              </p:blipFill>
              <p:spPr>
                <a:xfrm>
                  <a:off x="3364587" y="2774040"/>
                  <a:ext cx="173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7564102C-0642-480F-A0EF-E659ED498FA8}"/>
                    </a:ext>
                  </a:extLst>
                </p14:cNvPr>
                <p14:cNvContentPartPr/>
                <p14:nvPr/>
              </p14:nvContentPartPr>
              <p14:xfrm>
                <a:off x="3471867" y="2854320"/>
                <a:ext cx="83520" cy="73800"/>
              </p14:xfrm>
            </p:contentPart>
          </mc:Choice>
          <mc:Fallback>
            <p:pic>
              <p:nvPicPr>
                <p:cNvPr id="20" name="Freihand 19">
                  <a:extLst>
                    <a:ext uri="{FF2B5EF4-FFF2-40B4-BE49-F238E27FC236}">
                      <a16:creationId xmlns:a16="http://schemas.microsoft.com/office/drawing/2014/main" id="{7564102C-0642-480F-A0EF-E659ED498FA8}"/>
                    </a:ext>
                  </a:extLst>
                </p:cNvPr>
                <p:cNvPicPr/>
                <p:nvPr/>
              </p:nvPicPr>
              <p:blipFill>
                <a:blip r:embed="rId34"/>
                <a:stretch>
                  <a:fillRect/>
                </a:stretch>
              </p:blipFill>
              <p:spPr>
                <a:xfrm>
                  <a:off x="3467547" y="2850000"/>
                  <a:ext cx="92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8254041C-BCD5-4678-B5CD-5A25763B9717}"/>
                    </a:ext>
                  </a:extLst>
                </p14:cNvPr>
                <p14:cNvContentPartPr/>
                <p14:nvPr/>
              </p14:nvContentPartPr>
              <p14:xfrm>
                <a:off x="1553427" y="1186440"/>
                <a:ext cx="1813320" cy="1162080"/>
              </p14:xfrm>
            </p:contentPart>
          </mc:Choice>
          <mc:Fallback>
            <p:pic>
              <p:nvPicPr>
                <p:cNvPr id="21" name="Freihand 20">
                  <a:extLst>
                    <a:ext uri="{FF2B5EF4-FFF2-40B4-BE49-F238E27FC236}">
                      <a16:creationId xmlns:a16="http://schemas.microsoft.com/office/drawing/2014/main" id="{8254041C-BCD5-4678-B5CD-5A25763B9717}"/>
                    </a:ext>
                  </a:extLst>
                </p:cNvPr>
                <p:cNvPicPr/>
                <p:nvPr/>
              </p:nvPicPr>
              <p:blipFill>
                <a:blip r:embed="rId36"/>
                <a:stretch>
                  <a:fillRect/>
                </a:stretch>
              </p:blipFill>
              <p:spPr>
                <a:xfrm>
                  <a:off x="1549107" y="1182120"/>
                  <a:ext cx="1821960" cy="1170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FD8A5877-E9F2-423D-B87C-C702DA9B08E6}"/>
                    </a:ext>
                  </a:extLst>
                </p14:cNvPr>
                <p14:cNvContentPartPr/>
                <p14:nvPr/>
              </p14:nvContentPartPr>
              <p14:xfrm>
                <a:off x="3474027" y="918240"/>
                <a:ext cx="176040" cy="194760"/>
              </p14:xfrm>
            </p:contentPart>
          </mc:Choice>
          <mc:Fallback>
            <p:pic>
              <p:nvPicPr>
                <p:cNvPr id="22" name="Freihand 21">
                  <a:extLst>
                    <a:ext uri="{FF2B5EF4-FFF2-40B4-BE49-F238E27FC236}">
                      <a16:creationId xmlns:a16="http://schemas.microsoft.com/office/drawing/2014/main" id="{FD8A5877-E9F2-423D-B87C-C702DA9B08E6}"/>
                    </a:ext>
                  </a:extLst>
                </p:cNvPr>
                <p:cNvPicPr/>
                <p:nvPr/>
              </p:nvPicPr>
              <p:blipFill>
                <a:blip r:embed="rId38"/>
                <a:stretch>
                  <a:fillRect/>
                </a:stretch>
              </p:blipFill>
              <p:spPr>
                <a:xfrm>
                  <a:off x="3469707" y="913920"/>
                  <a:ext cx="184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C38690DA-CE70-4191-B03F-48F13DA5178D}"/>
                    </a:ext>
                  </a:extLst>
                </p14:cNvPr>
                <p14:cNvContentPartPr/>
                <p14:nvPr/>
              </p14:nvContentPartPr>
              <p14:xfrm>
                <a:off x="3581667" y="1043520"/>
                <a:ext cx="52920" cy="94320"/>
              </p14:xfrm>
            </p:contentPart>
          </mc:Choice>
          <mc:Fallback>
            <p:pic>
              <p:nvPicPr>
                <p:cNvPr id="24" name="Freihand 23">
                  <a:extLst>
                    <a:ext uri="{FF2B5EF4-FFF2-40B4-BE49-F238E27FC236}">
                      <a16:creationId xmlns:a16="http://schemas.microsoft.com/office/drawing/2014/main" id="{C38690DA-CE70-4191-B03F-48F13DA5178D}"/>
                    </a:ext>
                  </a:extLst>
                </p:cNvPr>
                <p:cNvPicPr/>
                <p:nvPr/>
              </p:nvPicPr>
              <p:blipFill>
                <a:blip r:embed="rId40"/>
                <a:stretch>
                  <a:fillRect/>
                </a:stretch>
              </p:blipFill>
              <p:spPr>
                <a:xfrm>
                  <a:off x="3577347" y="1039200"/>
                  <a:ext cx="61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A71B17A4-CC24-424C-91DC-A6F334D6F172}"/>
                    </a:ext>
                  </a:extLst>
                </p14:cNvPr>
                <p14:cNvContentPartPr/>
                <p14:nvPr/>
              </p14:nvContentPartPr>
              <p14:xfrm>
                <a:off x="3713787" y="832560"/>
                <a:ext cx="97200" cy="160200"/>
              </p14:xfrm>
            </p:contentPart>
          </mc:Choice>
          <mc:Fallback>
            <p:pic>
              <p:nvPicPr>
                <p:cNvPr id="25" name="Freihand 24">
                  <a:extLst>
                    <a:ext uri="{FF2B5EF4-FFF2-40B4-BE49-F238E27FC236}">
                      <a16:creationId xmlns:a16="http://schemas.microsoft.com/office/drawing/2014/main" id="{A71B17A4-CC24-424C-91DC-A6F334D6F172}"/>
                    </a:ext>
                  </a:extLst>
                </p:cNvPr>
                <p:cNvPicPr/>
                <p:nvPr/>
              </p:nvPicPr>
              <p:blipFill>
                <a:blip r:embed="rId42"/>
                <a:stretch>
                  <a:fillRect/>
                </a:stretch>
              </p:blipFill>
              <p:spPr>
                <a:xfrm>
                  <a:off x="3709467" y="828240"/>
                  <a:ext cx="105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537E488B-1D65-43ED-A6EF-726A197CA5EE}"/>
                    </a:ext>
                  </a:extLst>
                </p14:cNvPr>
                <p14:cNvContentPartPr/>
                <p14:nvPr/>
              </p14:nvContentPartPr>
              <p14:xfrm>
                <a:off x="2124747" y="1198680"/>
                <a:ext cx="1201680" cy="1106280"/>
              </p14:xfrm>
            </p:contentPart>
          </mc:Choice>
          <mc:Fallback>
            <p:pic>
              <p:nvPicPr>
                <p:cNvPr id="26" name="Freihand 25">
                  <a:extLst>
                    <a:ext uri="{FF2B5EF4-FFF2-40B4-BE49-F238E27FC236}">
                      <a16:creationId xmlns:a16="http://schemas.microsoft.com/office/drawing/2014/main" id="{537E488B-1D65-43ED-A6EF-726A197CA5EE}"/>
                    </a:ext>
                  </a:extLst>
                </p:cNvPr>
                <p:cNvPicPr/>
                <p:nvPr/>
              </p:nvPicPr>
              <p:blipFill>
                <a:blip r:embed="rId44"/>
                <a:stretch>
                  <a:fillRect/>
                </a:stretch>
              </p:blipFill>
              <p:spPr>
                <a:xfrm>
                  <a:off x="2120427" y="1194360"/>
                  <a:ext cx="1210320" cy="1114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18322AAE-6AE1-4FFA-812D-9A0A59C93671}"/>
                    </a:ext>
                  </a:extLst>
                </p14:cNvPr>
                <p14:cNvContentPartPr/>
                <p14:nvPr/>
              </p14:nvContentPartPr>
              <p14:xfrm>
                <a:off x="3528747" y="2079240"/>
                <a:ext cx="170640" cy="234720"/>
              </p14:xfrm>
            </p:contentPart>
          </mc:Choice>
          <mc:Fallback>
            <p:pic>
              <p:nvPicPr>
                <p:cNvPr id="27" name="Freihand 26">
                  <a:extLst>
                    <a:ext uri="{FF2B5EF4-FFF2-40B4-BE49-F238E27FC236}">
                      <a16:creationId xmlns:a16="http://schemas.microsoft.com/office/drawing/2014/main" id="{18322AAE-6AE1-4FFA-812D-9A0A59C93671}"/>
                    </a:ext>
                  </a:extLst>
                </p:cNvPr>
                <p:cNvPicPr/>
                <p:nvPr/>
              </p:nvPicPr>
              <p:blipFill>
                <a:blip r:embed="rId46"/>
                <a:stretch>
                  <a:fillRect/>
                </a:stretch>
              </p:blipFill>
              <p:spPr>
                <a:xfrm>
                  <a:off x="3524427" y="2074920"/>
                  <a:ext cx="179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B324AB2E-0CB2-4787-8EEE-945444B609D2}"/>
                    </a:ext>
                  </a:extLst>
                </p14:cNvPr>
                <p14:cNvContentPartPr/>
                <p14:nvPr/>
              </p14:nvContentPartPr>
              <p14:xfrm>
                <a:off x="3619827" y="2186880"/>
                <a:ext cx="55800" cy="73080"/>
              </p14:xfrm>
            </p:contentPart>
          </mc:Choice>
          <mc:Fallback>
            <p:pic>
              <p:nvPicPr>
                <p:cNvPr id="28" name="Freihand 27">
                  <a:extLst>
                    <a:ext uri="{FF2B5EF4-FFF2-40B4-BE49-F238E27FC236}">
                      <a16:creationId xmlns:a16="http://schemas.microsoft.com/office/drawing/2014/main" id="{B324AB2E-0CB2-4787-8EEE-945444B609D2}"/>
                    </a:ext>
                  </a:extLst>
                </p:cNvPr>
                <p:cNvPicPr/>
                <p:nvPr/>
              </p:nvPicPr>
              <p:blipFill>
                <a:blip r:embed="rId48"/>
                <a:stretch>
                  <a:fillRect/>
                </a:stretch>
              </p:blipFill>
              <p:spPr>
                <a:xfrm>
                  <a:off x="3615507" y="2182560"/>
                  <a:ext cx="64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919CEDD9-431E-4BAF-9B43-193DF42464E0}"/>
                    </a:ext>
                  </a:extLst>
                </p14:cNvPr>
                <p14:cNvContentPartPr/>
                <p14:nvPr/>
              </p14:nvContentPartPr>
              <p14:xfrm>
                <a:off x="3791187" y="1980240"/>
                <a:ext cx="21240" cy="114120"/>
              </p14:xfrm>
            </p:contentPart>
          </mc:Choice>
          <mc:Fallback>
            <p:pic>
              <p:nvPicPr>
                <p:cNvPr id="29" name="Freihand 28">
                  <a:extLst>
                    <a:ext uri="{FF2B5EF4-FFF2-40B4-BE49-F238E27FC236}">
                      <a16:creationId xmlns:a16="http://schemas.microsoft.com/office/drawing/2014/main" id="{919CEDD9-431E-4BAF-9B43-193DF42464E0}"/>
                    </a:ext>
                  </a:extLst>
                </p:cNvPr>
                <p:cNvPicPr/>
                <p:nvPr/>
              </p:nvPicPr>
              <p:blipFill>
                <a:blip r:embed="rId50"/>
                <a:stretch>
                  <a:fillRect/>
                </a:stretch>
              </p:blipFill>
              <p:spPr>
                <a:xfrm>
                  <a:off x="3786867" y="1975920"/>
                  <a:ext cx="29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8E12C16E-807B-4A4D-A666-194B96D16064}"/>
                    </a:ext>
                  </a:extLst>
                </p14:cNvPr>
                <p14:cNvContentPartPr/>
                <p14:nvPr/>
              </p14:nvContentPartPr>
              <p14:xfrm>
                <a:off x="3725667" y="1980600"/>
                <a:ext cx="172800" cy="141840"/>
              </p14:xfrm>
            </p:contentPart>
          </mc:Choice>
          <mc:Fallback>
            <p:pic>
              <p:nvPicPr>
                <p:cNvPr id="30" name="Freihand 29">
                  <a:extLst>
                    <a:ext uri="{FF2B5EF4-FFF2-40B4-BE49-F238E27FC236}">
                      <a16:creationId xmlns:a16="http://schemas.microsoft.com/office/drawing/2014/main" id="{8E12C16E-807B-4A4D-A666-194B96D16064}"/>
                    </a:ext>
                  </a:extLst>
                </p:cNvPr>
                <p:cNvPicPr/>
                <p:nvPr/>
              </p:nvPicPr>
              <p:blipFill>
                <a:blip r:embed="rId52"/>
                <a:stretch>
                  <a:fillRect/>
                </a:stretch>
              </p:blipFill>
              <p:spPr>
                <a:xfrm>
                  <a:off x="3721347" y="1976280"/>
                  <a:ext cx="181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F0016DEB-1793-4F5C-9A40-999677E62F0F}"/>
                    </a:ext>
                  </a:extLst>
                </p14:cNvPr>
                <p14:cNvContentPartPr/>
                <p14:nvPr/>
              </p14:nvContentPartPr>
              <p14:xfrm>
                <a:off x="2500227" y="1889160"/>
                <a:ext cx="3960" cy="174240"/>
              </p14:xfrm>
            </p:contentPart>
          </mc:Choice>
          <mc:Fallback>
            <p:pic>
              <p:nvPicPr>
                <p:cNvPr id="31" name="Freihand 30">
                  <a:extLst>
                    <a:ext uri="{FF2B5EF4-FFF2-40B4-BE49-F238E27FC236}">
                      <a16:creationId xmlns:a16="http://schemas.microsoft.com/office/drawing/2014/main" id="{F0016DEB-1793-4F5C-9A40-999677E62F0F}"/>
                    </a:ext>
                  </a:extLst>
                </p:cNvPr>
                <p:cNvPicPr/>
                <p:nvPr/>
              </p:nvPicPr>
              <p:blipFill>
                <a:blip r:embed="rId54"/>
                <a:stretch>
                  <a:fillRect/>
                </a:stretch>
              </p:blipFill>
              <p:spPr>
                <a:xfrm>
                  <a:off x="2495907" y="1884840"/>
                  <a:ext cx="12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D629060D-0876-408F-9C9E-FC3905B7CFFC}"/>
                    </a:ext>
                  </a:extLst>
                </p14:cNvPr>
                <p14:cNvContentPartPr/>
                <p14:nvPr/>
              </p14:nvContentPartPr>
              <p14:xfrm>
                <a:off x="2489067" y="2259600"/>
                <a:ext cx="16200" cy="307080"/>
              </p14:xfrm>
            </p:contentPart>
          </mc:Choice>
          <mc:Fallback>
            <p:pic>
              <p:nvPicPr>
                <p:cNvPr id="32" name="Freihand 31">
                  <a:extLst>
                    <a:ext uri="{FF2B5EF4-FFF2-40B4-BE49-F238E27FC236}">
                      <a16:creationId xmlns:a16="http://schemas.microsoft.com/office/drawing/2014/main" id="{D629060D-0876-408F-9C9E-FC3905B7CFFC}"/>
                    </a:ext>
                  </a:extLst>
                </p:cNvPr>
                <p:cNvPicPr/>
                <p:nvPr/>
              </p:nvPicPr>
              <p:blipFill>
                <a:blip r:embed="rId56"/>
                <a:stretch>
                  <a:fillRect/>
                </a:stretch>
              </p:blipFill>
              <p:spPr>
                <a:xfrm>
                  <a:off x="2484747" y="2255280"/>
                  <a:ext cx="248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241C2D82-8509-4AB1-A4AD-A929528DA20D}"/>
                    </a:ext>
                  </a:extLst>
                </p14:cNvPr>
                <p14:cNvContentPartPr/>
                <p14:nvPr/>
              </p14:nvContentPartPr>
              <p14:xfrm>
                <a:off x="1369107" y="1807080"/>
                <a:ext cx="230040" cy="32040"/>
              </p14:xfrm>
            </p:contentPart>
          </mc:Choice>
          <mc:Fallback>
            <p:pic>
              <p:nvPicPr>
                <p:cNvPr id="33" name="Freihand 32">
                  <a:extLst>
                    <a:ext uri="{FF2B5EF4-FFF2-40B4-BE49-F238E27FC236}">
                      <a16:creationId xmlns:a16="http://schemas.microsoft.com/office/drawing/2014/main" id="{241C2D82-8509-4AB1-A4AD-A929528DA20D}"/>
                    </a:ext>
                  </a:extLst>
                </p:cNvPr>
                <p:cNvPicPr/>
                <p:nvPr/>
              </p:nvPicPr>
              <p:blipFill>
                <a:blip r:embed="rId58"/>
                <a:stretch>
                  <a:fillRect/>
                </a:stretch>
              </p:blipFill>
              <p:spPr>
                <a:xfrm>
                  <a:off x="1364787" y="1802760"/>
                  <a:ext cx="238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67F241B7-5BC9-4D5A-A258-6757FED4F196}"/>
                    </a:ext>
                  </a:extLst>
                </p14:cNvPr>
                <p14:cNvContentPartPr/>
                <p14:nvPr/>
              </p14:nvContentPartPr>
              <p14:xfrm>
                <a:off x="1944747" y="1802760"/>
                <a:ext cx="501480" cy="23040"/>
              </p14:xfrm>
            </p:contentPart>
          </mc:Choice>
          <mc:Fallback>
            <p:pic>
              <p:nvPicPr>
                <p:cNvPr id="34" name="Freihand 33">
                  <a:extLst>
                    <a:ext uri="{FF2B5EF4-FFF2-40B4-BE49-F238E27FC236}">
                      <a16:creationId xmlns:a16="http://schemas.microsoft.com/office/drawing/2014/main" id="{67F241B7-5BC9-4D5A-A258-6757FED4F196}"/>
                    </a:ext>
                  </a:extLst>
                </p:cNvPr>
                <p:cNvPicPr/>
                <p:nvPr/>
              </p:nvPicPr>
              <p:blipFill>
                <a:blip r:embed="rId60"/>
                <a:stretch>
                  <a:fillRect/>
                </a:stretch>
              </p:blipFill>
              <p:spPr>
                <a:xfrm>
                  <a:off x="1940427" y="1798440"/>
                  <a:ext cx="510120" cy="31680"/>
                </a:xfrm>
                <a:prstGeom prst="rect">
                  <a:avLst/>
                </a:prstGeom>
              </p:spPr>
            </p:pic>
          </mc:Fallback>
        </mc:AlternateContent>
      </p:grpSp>
      <p:grpSp>
        <p:nvGrpSpPr>
          <p:cNvPr id="43" name="Gruppieren 42">
            <a:extLst>
              <a:ext uri="{FF2B5EF4-FFF2-40B4-BE49-F238E27FC236}">
                <a16:creationId xmlns:a16="http://schemas.microsoft.com/office/drawing/2014/main" id="{9FBD021C-F7DE-4D11-99C2-8096380A83E2}"/>
              </a:ext>
            </a:extLst>
          </p:cNvPr>
          <p:cNvGrpSpPr/>
          <p:nvPr/>
        </p:nvGrpSpPr>
        <p:grpSpPr>
          <a:xfrm>
            <a:off x="2403027" y="2738040"/>
            <a:ext cx="317160" cy="213480"/>
            <a:chOff x="2403027" y="2738040"/>
            <a:chExt cx="317160" cy="213480"/>
          </a:xfrm>
        </p:grpSpPr>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0673831C-F061-4186-B5C7-BD9456199837}"/>
                    </a:ext>
                  </a:extLst>
                </p14:cNvPr>
                <p14:cNvContentPartPr/>
                <p14:nvPr/>
              </p14:nvContentPartPr>
              <p14:xfrm>
                <a:off x="2403027" y="2795280"/>
                <a:ext cx="136080" cy="156240"/>
              </p14:xfrm>
            </p:contentPart>
          </mc:Choice>
          <mc:Fallback>
            <p:pic>
              <p:nvPicPr>
                <p:cNvPr id="36" name="Freihand 35">
                  <a:extLst>
                    <a:ext uri="{FF2B5EF4-FFF2-40B4-BE49-F238E27FC236}">
                      <a16:creationId xmlns:a16="http://schemas.microsoft.com/office/drawing/2014/main" id="{0673831C-F061-4186-B5C7-BD9456199837}"/>
                    </a:ext>
                  </a:extLst>
                </p:cNvPr>
                <p:cNvPicPr/>
                <p:nvPr/>
              </p:nvPicPr>
              <p:blipFill>
                <a:blip r:embed="rId62"/>
                <a:stretch>
                  <a:fillRect/>
                </a:stretch>
              </p:blipFill>
              <p:spPr>
                <a:xfrm>
                  <a:off x="2398707" y="2790960"/>
                  <a:ext cx="144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6497FE2D-07AE-45CC-B9EE-9D02AAC3CEEA}"/>
                    </a:ext>
                  </a:extLst>
                </p14:cNvPr>
                <p14:cNvContentPartPr/>
                <p14:nvPr/>
              </p14:nvContentPartPr>
              <p14:xfrm>
                <a:off x="2493387" y="2880240"/>
                <a:ext cx="34920" cy="61200"/>
              </p14:xfrm>
            </p:contentPart>
          </mc:Choice>
          <mc:Fallback>
            <p:pic>
              <p:nvPicPr>
                <p:cNvPr id="37" name="Freihand 36">
                  <a:extLst>
                    <a:ext uri="{FF2B5EF4-FFF2-40B4-BE49-F238E27FC236}">
                      <a16:creationId xmlns:a16="http://schemas.microsoft.com/office/drawing/2014/main" id="{6497FE2D-07AE-45CC-B9EE-9D02AAC3CEEA}"/>
                    </a:ext>
                  </a:extLst>
                </p:cNvPr>
                <p:cNvPicPr/>
                <p:nvPr/>
              </p:nvPicPr>
              <p:blipFill>
                <a:blip r:embed="rId64"/>
                <a:stretch>
                  <a:fillRect/>
                </a:stretch>
              </p:blipFill>
              <p:spPr>
                <a:xfrm>
                  <a:off x="2489067" y="2875920"/>
                  <a:ext cx="43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A6EFBF1C-5838-4F1D-BD53-80A87AAA3590}"/>
                    </a:ext>
                  </a:extLst>
                </p14:cNvPr>
                <p14:cNvContentPartPr/>
                <p14:nvPr/>
              </p14:nvContentPartPr>
              <p14:xfrm>
                <a:off x="2583387" y="2738040"/>
                <a:ext cx="136800" cy="127800"/>
              </p14:xfrm>
            </p:contentPart>
          </mc:Choice>
          <mc:Fallback>
            <p:pic>
              <p:nvPicPr>
                <p:cNvPr id="38" name="Freihand 37">
                  <a:extLst>
                    <a:ext uri="{FF2B5EF4-FFF2-40B4-BE49-F238E27FC236}">
                      <a16:creationId xmlns:a16="http://schemas.microsoft.com/office/drawing/2014/main" id="{A6EFBF1C-5838-4F1D-BD53-80A87AAA3590}"/>
                    </a:ext>
                  </a:extLst>
                </p:cNvPr>
                <p:cNvPicPr/>
                <p:nvPr/>
              </p:nvPicPr>
              <p:blipFill>
                <a:blip r:embed="rId66"/>
                <a:stretch>
                  <a:fillRect/>
                </a:stretch>
              </p:blipFill>
              <p:spPr>
                <a:xfrm>
                  <a:off x="2579067" y="2733720"/>
                  <a:ext cx="145440" cy="136440"/>
                </a:xfrm>
                <a:prstGeom prst="rect">
                  <a:avLst/>
                </a:prstGeom>
              </p:spPr>
            </p:pic>
          </mc:Fallback>
        </mc:AlternateContent>
      </p:grpSp>
      <p:grpSp>
        <p:nvGrpSpPr>
          <p:cNvPr id="42" name="Gruppieren 41">
            <a:extLst>
              <a:ext uri="{FF2B5EF4-FFF2-40B4-BE49-F238E27FC236}">
                <a16:creationId xmlns:a16="http://schemas.microsoft.com/office/drawing/2014/main" id="{BBF82924-C786-4BB8-95F7-B6BF58D5306B}"/>
              </a:ext>
            </a:extLst>
          </p:cNvPr>
          <p:cNvGrpSpPr/>
          <p:nvPr/>
        </p:nvGrpSpPr>
        <p:grpSpPr>
          <a:xfrm>
            <a:off x="1065267" y="1617360"/>
            <a:ext cx="184320" cy="251640"/>
            <a:chOff x="1065267" y="1617360"/>
            <a:chExt cx="184320" cy="251640"/>
          </a:xfrm>
        </p:grpSpPr>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395A0F1F-A851-4600-9059-2FD780AFE618}"/>
                    </a:ext>
                  </a:extLst>
                </p14:cNvPr>
                <p14:cNvContentPartPr/>
                <p14:nvPr/>
              </p14:nvContentPartPr>
              <p14:xfrm>
                <a:off x="1065267" y="1768560"/>
                <a:ext cx="66240" cy="100440"/>
              </p14:xfrm>
            </p:contentPart>
          </mc:Choice>
          <mc:Fallback>
            <p:pic>
              <p:nvPicPr>
                <p:cNvPr id="39" name="Freihand 38">
                  <a:extLst>
                    <a:ext uri="{FF2B5EF4-FFF2-40B4-BE49-F238E27FC236}">
                      <a16:creationId xmlns:a16="http://schemas.microsoft.com/office/drawing/2014/main" id="{395A0F1F-A851-4600-9059-2FD780AFE618}"/>
                    </a:ext>
                  </a:extLst>
                </p:cNvPr>
                <p:cNvPicPr/>
                <p:nvPr/>
              </p:nvPicPr>
              <p:blipFill>
                <a:blip r:embed="rId68"/>
                <a:stretch>
                  <a:fillRect/>
                </a:stretch>
              </p:blipFill>
              <p:spPr>
                <a:xfrm>
                  <a:off x="1060947" y="1764240"/>
                  <a:ext cx="74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FF99AA7E-B7D0-4A74-86E6-978B06CA155A}"/>
                    </a:ext>
                  </a:extLst>
                </p14:cNvPr>
                <p14:cNvContentPartPr/>
                <p14:nvPr/>
              </p14:nvContentPartPr>
              <p14:xfrm>
                <a:off x="1074267" y="1664160"/>
                <a:ext cx="15480" cy="2880"/>
              </p14:xfrm>
            </p:contentPart>
          </mc:Choice>
          <mc:Fallback>
            <p:pic>
              <p:nvPicPr>
                <p:cNvPr id="40" name="Freihand 39">
                  <a:extLst>
                    <a:ext uri="{FF2B5EF4-FFF2-40B4-BE49-F238E27FC236}">
                      <a16:creationId xmlns:a16="http://schemas.microsoft.com/office/drawing/2014/main" id="{FF99AA7E-B7D0-4A74-86E6-978B06CA155A}"/>
                    </a:ext>
                  </a:extLst>
                </p:cNvPr>
                <p:cNvPicPr/>
                <p:nvPr/>
              </p:nvPicPr>
              <p:blipFill>
                <a:blip r:embed="rId70"/>
                <a:stretch>
                  <a:fillRect/>
                </a:stretch>
              </p:blipFill>
              <p:spPr>
                <a:xfrm>
                  <a:off x="1069947" y="1659840"/>
                  <a:ext cx="24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FA06722D-50CA-4F6A-93EC-D996D3F1EB3F}"/>
                    </a:ext>
                  </a:extLst>
                </p14:cNvPr>
                <p14:cNvContentPartPr/>
                <p14:nvPr/>
              </p14:nvContentPartPr>
              <p14:xfrm>
                <a:off x="1109187" y="1617360"/>
                <a:ext cx="140400" cy="146160"/>
              </p14:xfrm>
            </p:contentPart>
          </mc:Choice>
          <mc:Fallback>
            <p:pic>
              <p:nvPicPr>
                <p:cNvPr id="41" name="Freihand 40">
                  <a:extLst>
                    <a:ext uri="{FF2B5EF4-FFF2-40B4-BE49-F238E27FC236}">
                      <a16:creationId xmlns:a16="http://schemas.microsoft.com/office/drawing/2014/main" id="{FA06722D-50CA-4F6A-93EC-D996D3F1EB3F}"/>
                    </a:ext>
                  </a:extLst>
                </p:cNvPr>
                <p:cNvPicPr/>
                <p:nvPr/>
              </p:nvPicPr>
              <p:blipFill>
                <a:blip r:embed="rId72"/>
                <a:stretch>
                  <a:fillRect/>
                </a:stretch>
              </p:blipFill>
              <p:spPr>
                <a:xfrm>
                  <a:off x="1104867" y="1613040"/>
                  <a:ext cx="149040" cy="154800"/>
                </a:xfrm>
                <a:prstGeom prst="rect">
                  <a:avLst/>
                </a:prstGeom>
              </p:spPr>
            </p:pic>
          </mc:Fallback>
        </mc:AlternateContent>
      </p:grpSp>
      <p:grpSp>
        <p:nvGrpSpPr>
          <p:cNvPr id="64" name="Gruppieren 63">
            <a:extLst>
              <a:ext uri="{FF2B5EF4-FFF2-40B4-BE49-F238E27FC236}">
                <a16:creationId xmlns:a16="http://schemas.microsoft.com/office/drawing/2014/main" id="{635F48C5-126D-4A64-94F4-CE6C403D274A}"/>
              </a:ext>
            </a:extLst>
          </p:cNvPr>
          <p:cNvGrpSpPr/>
          <p:nvPr/>
        </p:nvGrpSpPr>
        <p:grpSpPr>
          <a:xfrm>
            <a:off x="5852907" y="694680"/>
            <a:ext cx="4353120" cy="2407680"/>
            <a:chOff x="5852907" y="694680"/>
            <a:chExt cx="4353120" cy="2407680"/>
          </a:xfrm>
        </p:grpSpPr>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3ED1D6F0-6785-4145-AF70-71983C4E8109}"/>
                    </a:ext>
                  </a:extLst>
                </p14:cNvPr>
                <p14:cNvContentPartPr/>
                <p14:nvPr/>
              </p14:nvContentPartPr>
              <p14:xfrm>
                <a:off x="6537267" y="963960"/>
                <a:ext cx="48600" cy="1973880"/>
              </p14:xfrm>
            </p:contentPart>
          </mc:Choice>
          <mc:Fallback>
            <p:pic>
              <p:nvPicPr>
                <p:cNvPr id="44" name="Freihand 43">
                  <a:extLst>
                    <a:ext uri="{FF2B5EF4-FFF2-40B4-BE49-F238E27FC236}">
                      <a16:creationId xmlns:a16="http://schemas.microsoft.com/office/drawing/2014/main" id="{3ED1D6F0-6785-4145-AF70-71983C4E8109}"/>
                    </a:ext>
                  </a:extLst>
                </p:cNvPr>
                <p:cNvPicPr/>
                <p:nvPr/>
              </p:nvPicPr>
              <p:blipFill>
                <a:blip r:embed="rId74"/>
                <a:stretch>
                  <a:fillRect/>
                </a:stretch>
              </p:blipFill>
              <p:spPr>
                <a:xfrm>
                  <a:off x="6532947" y="959640"/>
                  <a:ext cx="57240" cy="1982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D7A5B27D-615E-47C9-AC69-65050F516914}"/>
                    </a:ext>
                  </a:extLst>
                </p14:cNvPr>
                <p14:cNvContentPartPr/>
                <p14:nvPr/>
              </p14:nvContentPartPr>
              <p14:xfrm>
                <a:off x="5852907" y="2676480"/>
                <a:ext cx="4196520" cy="237960"/>
              </p14:xfrm>
            </p:contentPart>
          </mc:Choice>
          <mc:Fallback>
            <p:pic>
              <p:nvPicPr>
                <p:cNvPr id="45" name="Freihand 44">
                  <a:extLst>
                    <a:ext uri="{FF2B5EF4-FFF2-40B4-BE49-F238E27FC236}">
                      <a16:creationId xmlns:a16="http://schemas.microsoft.com/office/drawing/2014/main" id="{D7A5B27D-615E-47C9-AC69-65050F516914}"/>
                    </a:ext>
                  </a:extLst>
                </p:cNvPr>
                <p:cNvPicPr/>
                <p:nvPr/>
              </p:nvPicPr>
              <p:blipFill>
                <a:blip r:embed="rId76"/>
                <a:stretch>
                  <a:fillRect/>
                </a:stretch>
              </p:blipFill>
              <p:spPr>
                <a:xfrm>
                  <a:off x="5848587" y="2672160"/>
                  <a:ext cx="4205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BAB89329-91BF-4B3F-80F8-7C0C0D0D9841}"/>
                    </a:ext>
                  </a:extLst>
                </p14:cNvPr>
                <p14:cNvContentPartPr/>
                <p14:nvPr/>
              </p14:nvContentPartPr>
              <p14:xfrm>
                <a:off x="10022787" y="2612760"/>
                <a:ext cx="183240" cy="180360"/>
              </p14:xfrm>
            </p:contentPart>
          </mc:Choice>
          <mc:Fallback>
            <p:pic>
              <p:nvPicPr>
                <p:cNvPr id="46" name="Freihand 45">
                  <a:extLst>
                    <a:ext uri="{FF2B5EF4-FFF2-40B4-BE49-F238E27FC236}">
                      <a16:creationId xmlns:a16="http://schemas.microsoft.com/office/drawing/2014/main" id="{BAB89329-91BF-4B3F-80F8-7C0C0D0D9841}"/>
                    </a:ext>
                  </a:extLst>
                </p:cNvPr>
                <p:cNvPicPr/>
                <p:nvPr/>
              </p:nvPicPr>
              <p:blipFill>
                <a:blip r:embed="rId78"/>
                <a:stretch>
                  <a:fillRect/>
                </a:stretch>
              </p:blipFill>
              <p:spPr>
                <a:xfrm>
                  <a:off x="10018467" y="2608440"/>
                  <a:ext cx="191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DC0A1CBC-5DE0-4B50-B393-6A029101FEDA}"/>
                    </a:ext>
                  </a:extLst>
                </p14:cNvPr>
                <p14:cNvContentPartPr/>
                <p14:nvPr/>
              </p14:nvContentPartPr>
              <p14:xfrm>
                <a:off x="6355467" y="765960"/>
                <a:ext cx="293040" cy="286920"/>
              </p14:xfrm>
            </p:contentPart>
          </mc:Choice>
          <mc:Fallback>
            <p:pic>
              <p:nvPicPr>
                <p:cNvPr id="47" name="Freihand 46">
                  <a:extLst>
                    <a:ext uri="{FF2B5EF4-FFF2-40B4-BE49-F238E27FC236}">
                      <a16:creationId xmlns:a16="http://schemas.microsoft.com/office/drawing/2014/main" id="{DC0A1CBC-5DE0-4B50-B393-6A029101FEDA}"/>
                    </a:ext>
                  </a:extLst>
                </p:cNvPr>
                <p:cNvPicPr/>
                <p:nvPr/>
              </p:nvPicPr>
              <p:blipFill>
                <a:blip r:embed="rId80"/>
                <a:stretch>
                  <a:fillRect/>
                </a:stretch>
              </p:blipFill>
              <p:spPr>
                <a:xfrm>
                  <a:off x="6351147" y="761640"/>
                  <a:ext cx="3016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55AE9F94-C6D3-4F50-BEF0-B3970F0E4095}"/>
                    </a:ext>
                  </a:extLst>
                </p14:cNvPr>
                <p14:cNvContentPartPr/>
                <p14:nvPr/>
              </p14:nvContentPartPr>
              <p14:xfrm>
                <a:off x="7004907" y="1035600"/>
                <a:ext cx="1966680" cy="1555200"/>
              </p14:xfrm>
            </p:contentPart>
          </mc:Choice>
          <mc:Fallback>
            <p:pic>
              <p:nvPicPr>
                <p:cNvPr id="49" name="Freihand 48">
                  <a:extLst>
                    <a:ext uri="{FF2B5EF4-FFF2-40B4-BE49-F238E27FC236}">
                      <a16:creationId xmlns:a16="http://schemas.microsoft.com/office/drawing/2014/main" id="{55AE9F94-C6D3-4F50-BEF0-B3970F0E4095}"/>
                    </a:ext>
                  </a:extLst>
                </p:cNvPr>
                <p:cNvPicPr/>
                <p:nvPr/>
              </p:nvPicPr>
              <p:blipFill>
                <a:blip r:embed="rId82"/>
                <a:stretch>
                  <a:fillRect/>
                </a:stretch>
              </p:blipFill>
              <p:spPr>
                <a:xfrm>
                  <a:off x="7000587" y="1031280"/>
                  <a:ext cx="1975320" cy="1563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CAF15D48-2BFD-4911-B92A-D473D8BEE94A}"/>
                    </a:ext>
                  </a:extLst>
                </p14:cNvPr>
                <p14:cNvContentPartPr/>
                <p14:nvPr/>
              </p14:nvContentPartPr>
              <p14:xfrm>
                <a:off x="9206307" y="810600"/>
                <a:ext cx="119160" cy="185400"/>
              </p14:xfrm>
            </p:contentPart>
          </mc:Choice>
          <mc:Fallback>
            <p:pic>
              <p:nvPicPr>
                <p:cNvPr id="50" name="Freihand 49">
                  <a:extLst>
                    <a:ext uri="{FF2B5EF4-FFF2-40B4-BE49-F238E27FC236}">
                      <a16:creationId xmlns:a16="http://schemas.microsoft.com/office/drawing/2014/main" id="{CAF15D48-2BFD-4911-B92A-D473D8BEE94A}"/>
                    </a:ext>
                  </a:extLst>
                </p:cNvPr>
                <p:cNvPicPr/>
                <p:nvPr/>
              </p:nvPicPr>
              <p:blipFill>
                <a:blip r:embed="rId84"/>
                <a:stretch>
                  <a:fillRect/>
                </a:stretch>
              </p:blipFill>
              <p:spPr>
                <a:xfrm>
                  <a:off x="9201987" y="806280"/>
                  <a:ext cx="127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023C5CDC-A97B-4EF7-9043-C060B51CF99D}"/>
                    </a:ext>
                  </a:extLst>
                </p14:cNvPr>
                <p14:cNvContentPartPr/>
                <p14:nvPr/>
              </p14:nvContentPartPr>
              <p14:xfrm>
                <a:off x="9339507" y="694680"/>
                <a:ext cx="110520" cy="111240"/>
              </p14:xfrm>
            </p:contentPart>
          </mc:Choice>
          <mc:Fallback>
            <p:pic>
              <p:nvPicPr>
                <p:cNvPr id="51" name="Freihand 50">
                  <a:extLst>
                    <a:ext uri="{FF2B5EF4-FFF2-40B4-BE49-F238E27FC236}">
                      <a16:creationId xmlns:a16="http://schemas.microsoft.com/office/drawing/2014/main" id="{023C5CDC-A97B-4EF7-9043-C060B51CF99D}"/>
                    </a:ext>
                  </a:extLst>
                </p:cNvPr>
                <p:cNvPicPr/>
                <p:nvPr/>
              </p:nvPicPr>
              <p:blipFill>
                <a:blip r:embed="rId86"/>
                <a:stretch>
                  <a:fillRect/>
                </a:stretch>
              </p:blipFill>
              <p:spPr>
                <a:xfrm>
                  <a:off x="9335187" y="690360"/>
                  <a:ext cx="119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B10B5CA0-36FC-4EA5-94A0-A8A2ABB9A286}"/>
                    </a:ext>
                  </a:extLst>
                </p14:cNvPr>
                <p14:cNvContentPartPr/>
                <p14:nvPr/>
              </p14:nvContentPartPr>
              <p14:xfrm>
                <a:off x="7352667" y="1110480"/>
                <a:ext cx="1818720" cy="1251360"/>
              </p14:xfrm>
            </p:contentPart>
          </mc:Choice>
          <mc:Fallback>
            <p:pic>
              <p:nvPicPr>
                <p:cNvPr id="52" name="Freihand 51">
                  <a:extLst>
                    <a:ext uri="{FF2B5EF4-FFF2-40B4-BE49-F238E27FC236}">
                      <a16:creationId xmlns:a16="http://schemas.microsoft.com/office/drawing/2014/main" id="{B10B5CA0-36FC-4EA5-94A0-A8A2ABB9A286}"/>
                    </a:ext>
                  </a:extLst>
                </p:cNvPr>
                <p:cNvPicPr/>
                <p:nvPr/>
              </p:nvPicPr>
              <p:blipFill>
                <a:blip r:embed="rId88"/>
                <a:stretch>
                  <a:fillRect/>
                </a:stretch>
              </p:blipFill>
              <p:spPr>
                <a:xfrm>
                  <a:off x="7348347" y="1106160"/>
                  <a:ext cx="1827360" cy="1260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80DDE760-198F-4ACF-A415-F3B4C02D86E5}"/>
                    </a:ext>
                  </a:extLst>
                </p14:cNvPr>
                <p14:cNvContentPartPr/>
                <p14:nvPr/>
              </p14:nvContentPartPr>
              <p14:xfrm>
                <a:off x="9335907" y="2162400"/>
                <a:ext cx="101880" cy="256320"/>
              </p14:xfrm>
            </p:contentPart>
          </mc:Choice>
          <mc:Fallback>
            <p:pic>
              <p:nvPicPr>
                <p:cNvPr id="53" name="Freihand 52">
                  <a:extLst>
                    <a:ext uri="{FF2B5EF4-FFF2-40B4-BE49-F238E27FC236}">
                      <a16:creationId xmlns:a16="http://schemas.microsoft.com/office/drawing/2014/main" id="{80DDE760-198F-4ACF-A415-F3B4C02D86E5}"/>
                    </a:ext>
                  </a:extLst>
                </p:cNvPr>
                <p:cNvPicPr/>
                <p:nvPr/>
              </p:nvPicPr>
              <p:blipFill>
                <a:blip r:embed="rId90"/>
                <a:stretch>
                  <a:fillRect/>
                </a:stretch>
              </p:blipFill>
              <p:spPr>
                <a:xfrm>
                  <a:off x="9331587" y="2158080"/>
                  <a:ext cx="1105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11C7BF65-B39B-4B7F-A3F8-38C531F4CB72}"/>
                    </a:ext>
                  </a:extLst>
                </p14:cNvPr>
                <p14:cNvContentPartPr/>
                <p14:nvPr/>
              </p14:nvContentPartPr>
              <p14:xfrm>
                <a:off x="9489267" y="2040720"/>
                <a:ext cx="4680" cy="138240"/>
              </p14:xfrm>
            </p:contentPart>
          </mc:Choice>
          <mc:Fallback>
            <p:pic>
              <p:nvPicPr>
                <p:cNvPr id="54" name="Freihand 53">
                  <a:extLst>
                    <a:ext uri="{FF2B5EF4-FFF2-40B4-BE49-F238E27FC236}">
                      <a16:creationId xmlns:a16="http://schemas.microsoft.com/office/drawing/2014/main" id="{11C7BF65-B39B-4B7F-A3F8-38C531F4CB72}"/>
                    </a:ext>
                  </a:extLst>
                </p:cNvPr>
                <p:cNvPicPr/>
                <p:nvPr/>
              </p:nvPicPr>
              <p:blipFill>
                <a:blip r:embed="rId92"/>
                <a:stretch>
                  <a:fillRect/>
                </a:stretch>
              </p:blipFill>
              <p:spPr>
                <a:xfrm>
                  <a:off x="9484947" y="2036400"/>
                  <a:ext cx="13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5F2751B6-324B-4BF7-BCA4-3B50A4C0AC9E}"/>
                    </a:ext>
                  </a:extLst>
                </p14:cNvPr>
                <p14:cNvContentPartPr/>
                <p14:nvPr/>
              </p14:nvContentPartPr>
              <p14:xfrm>
                <a:off x="9383787" y="2026680"/>
                <a:ext cx="179640" cy="171720"/>
              </p14:xfrm>
            </p:contentPart>
          </mc:Choice>
          <mc:Fallback>
            <p:pic>
              <p:nvPicPr>
                <p:cNvPr id="55" name="Freihand 54">
                  <a:extLst>
                    <a:ext uri="{FF2B5EF4-FFF2-40B4-BE49-F238E27FC236}">
                      <a16:creationId xmlns:a16="http://schemas.microsoft.com/office/drawing/2014/main" id="{5F2751B6-324B-4BF7-BCA4-3B50A4C0AC9E}"/>
                    </a:ext>
                  </a:extLst>
                </p:cNvPr>
                <p:cNvPicPr/>
                <p:nvPr/>
              </p:nvPicPr>
              <p:blipFill>
                <a:blip r:embed="rId94"/>
                <a:stretch>
                  <a:fillRect/>
                </a:stretch>
              </p:blipFill>
              <p:spPr>
                <a:xfrm>
                  <a:off x="9379467" y="2022360"/>
                  <a:ext cx="188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D73CF1D3-1AD0-4314-9AF5-D68FEE817638}"/>
                    </a:ext>
                  </a:extLst>
                </p14:cNvPr>
                <p14:cNvContentPartPr/>
                <p14:nvPr/>
              </p14:nvContentPartPr>
              <p14:xfrm>
                <a:off x="6062427" y="790080"/>
                <a:ext cx="177840" cy="146880"/>
              </p14:xfrm>
            </p:contentPart>
          </mc:Choice>
          <mc:Fallback>
            <p:pic>
              <p:nvPicPr>
                <p:cNvPr id="57" name="Freihand 56">
                  <a:extLst>
                    <a:ext uri="{FF2B5EF4-FFF2-40B4-BE49-F238E27FC236}">
                      <a16:creationId xmlns:a16="http://schemas.microsoft.com/office/drawing/2014/main" id="{D73CF1D3-1AD0-4314-9AF5-D68FEE817638}"/>
                    </a:ext>
                  </a:extLst>
                </p:cNvPr>
                <p:cNvPicPr/>
                <p:nvPr/>
              </p:nvPicPr>
              <p:blipFill>
                <a:blip r:embed="rId96"/>
                <a:stretch>
                  <a:fillRect/>
                </a:stretch>
              </p:blipFill>
              <p:spPr>
                <a:xfrm>
                  <a:off x="6058107" y="785760"/>
                  <a:ext cx="186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375E1C70-8C5A-44CD-8B7A-45CBAF5F601C}"/>
                    </a:ext>
                  </a:extLst>
                </p14:cNvPr>
                <p14:cNvContentPartPr/>
                <p14:nvPr/>
              </p14:nvContentPartPr>
              <p14:xfrm>
                <a:off x="9859347" y="2900040"/>
                <a:ext cx="204840" cy="202320"/>
              </p14:xfrm>
            </p:contentPart>
          </mc:Choice>
          <mc:Fallback>
            <p:pic>
              <p:nvPicPr>
                <p:cNvPr id="58" name="Freihand 57">
                  <a:extLst>
                    <a:ext uri="{FF2B5EF4-FFF2-40B4-BE49-F238E27FC236}">
                      <a16:creationId xmlns:a16="http://schemas.microsoft.com/office/drawing/2014/main" id="{375E1C70-8C5A-44CD-8B7A-45CBAF5F601C}"/>
                    </a:ext>
                  </a:extLst>
                </p:cNvPr>
                <p:cNvPicPr/>
                <p:nvPr/>
              </p:nvPicPr>
              <p:blipFill>
                <a:blip r:embed="rId98"/>
                <a:stretch>
                  <a:fillRect/>
                </a:stretch>
              </p:blipFill>
              <p:spPr>
                <a:xfrm>
                  <a:off x="9855027" y="2895720"/>
                  <a:ext cx="2134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78767880-D208-44CB-ADA5-4496F2B3F47A}"/>
                    </a:ext>
                  </a:extLst>
                </p14:cNvPr>
                <p14:cNvContentPartPr/>
                <p14:nvPr/>
              </p14:nvContentPartPr>
              <p14:xfrm>
                <a:off x="8083827" y="1964400"/>
                <a:ext cx="2520" cy="154800"/>
              </p14:xfrm>
            </p:contentPart>
          </mc:Choice>
          <mc:Fallback>
            <p:pic>
              <p:nvPicPr>
                <p:cNvPr id="59" name="Freihand 58">
                  <a:extLst>
                    <a:ext uri="{FF2B5EF4-FFF2-40B4-BE49-F238E27FC236}">
                      <a16:creationId xmlns:a16="http://schemas.microsoft.com/office/drawing/2014/main" id="{78767880-D208-44CB-ADA5-4496F2B3F47A}"/>
                    </a:ext>
                  </a:extLst>
                </p:cNvPr>
                <p:cNvPicPr/>
                <p:nvPr/>
              </p:nvPicPr>
              <p:blipFill>
                <a:blip r:embed="rId100"/>
                <a:stretch>
                  <a:fillRect/>
                </a:stretch>
              </p:blipFill>
              <p:spPr>
                <a:xfrm>
                  <a:off x="8079507" y="1960080"/>
                  <a:ext cx="11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09C3FF09-9C11-4706-8286-07AD9F035778}"/>
                    </a:ext>
                  </a:extLst>
                </p14:cNvPr>
                <p14:cNvContentPartPr/>
                <p14:nvPr/>
              </p14:nvContentPartPr>
              <p14:xfrm>
                <a:off x="8086347" y="2374440"/>
                <a:ext cx="43200" cy="310680"/>
              </p14:xfrm>
            </p:contentPart>
          </mc:Choice>
          <mc:Fallback>
            <p:pic>
              <p:nvPicPr>
                <p:cNvPr id="60" name="Freihand 59">
                  <a:extLst>
                    <a:ext uri="{FF2B5EF4-FFF2-40B4-BE49-F238E27FC236}">
                      <a16:creationId xmlns:a16="http://schemas.microsoft.com/office/drawing/2014/main" id="{09C3FF09-9C11-4706-8286-07AD9F035778}"/>
                    </a:ext>
                  </a:extLst>
                </p:cNvPr>
                <p:cNvPicPr/>
                <p:nvPr/>
              </p:nvPicPr>
              <p:blipFill>
                <a:blip r:embed="rId102"/>
                <a:stretch>
                  <a:fillRect/>
                </a:stretch>
              </p:blipFill>
              <p:spPr>
                <a:xfrm>
                  <a:off x="8082027" y="2370120"/>
                  <a:ext cx="518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9BB23DAB-690D-459B-8E37-2F5B433205CB}"/>
                    </a:ext>
                  </a:extLst>
                </p14:cNvPr>
                <p14:cNvContentPartPr/>
                <p14:nvPr/>
              </p14:nvContentPartPr>
              <p14:xfrm>
                <a:off x="6672267" y="1912920"/>
                <a:ext cx="337320" cy="69120"/>
              </p14:xfrm>
            </p:contentPart>
          </mc:Choice>
          <mc:Fallback>
            <p:pic>
              <p:nvPicPr>
                <p:cNvPr id="61" name="Freihand 60">
                  <a:extLst>
                    <a:ext uri="{FF2B5EF4-FFF2-40B4-BE49-F238E27FC236}">
                      <a16:creationId xmlns:a16="http://schemas.microsoft.com/office/drawing/2014/main" id="{9BB23DAB-690D-459B-8E37-2F5B433205CB}"/>
                    </a:ext>
                  </a:extLst>
                </p:cNvPr>
                <p:cNvPicPr/>
                <p:nvPr/>
              </p:nvPicPr>
              <p:blipFill>
                <a:blip r:embed="rId104"/>
                <a:stretch>
                  <a:fillRect/>
                </a:stretch>
              </p:blipFill>
              <p:spPr>
                <a:xfrm>
                  <a:off x="6667947" y="1908600"/>
                  <a:ext cx="345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1037D0AE-8CAB-4B43-A003-CB29EDE0A0D8}"/>
                    </a:ext>
                  </a:extLst>
                </p14:cNvPr>
                <p14:cNvContentPartPr/>
                <p14:nvPr/>
              </p14:nvContentPartPr>
              <p14:xfrm>
                <a:off x="7194627" y="1907880"/>
                <a:ext cx="646920" cy="18360"/>
              </p14:xfrm>
            </p:contentPart>
          </mc:Choice>
          <mc:Fallback>
            <p:pic>
              <p:nvPicPr>
                <p:cNvPr id="62" name="Freihand 61">
                  <a:extLst>
                    <a:ext uri="{FF2B5EF4-FFF2-40B4-BE49-F238E27FC236}">
                      <a16:creationId xmlns:a16="http://schemas.microsoft.com/office/drawing/2014/main" id="{1037D0AE-8CAB-4B43-A003-CB29EDE0A0D8}"/>
                    </a:ext>
                  </a:extLst>
                </p:cNvPr>
                <p:cNvPicPr/>
                <p:nvPr/>
              </p:nvPicPr>
              <p:blipFill>
                <a:blip r:embed="rId106"/>
                <a:stretch>
                  <a:fillRect/>
                </a:stretch>
              </p:blipFill>
              <p:spPr>
                <a:xfrm>
                  <a:off x="7190307" y="1903560"/>
                  <a:ext cx="655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09070827-7048-43D9-8F8E-F2F12B45A012}"/>
                    </a:ext>
                  </a:extLst>
                </p14:cNvPr>
                <p14:cNvContentPartPr/>
                <p14:nvPr/>
              </p14:nvContentPartPr>
              <p14:xfrm>
                <a:off x="7933707" y="1917600"/>
                <a:ext cx="53280" cy="6840"/>
              </p14:xfrm>
            </p:contentPart>
          </mc:Choice>
          <mc:Fallback>
            <p:pic>
              <p:nvPicPr>
                <p:cNvPr id="63" name="Freihand 62">
                  <a:extLst>
                    <a:ext uri="{FF2B5EF4-FFF2-40B4-BE49-F238E27FC236}">
                      <a16:creationId xmlns:a16="http://schemas.microsoft.com/office/drawing/2014/main" id="{09070827-7048-43D9-8F8E-F2F12B45A012}"/>
                    </a:ext>
                  </a:extLst>
                </p:cNvPr>
                <p:cNvPicPr/>
                <p:nvPr/>
              </p:nvPicPr>
              <p:blipFill>
                <a:blip r:embed="rId108"/>
                <a:stretch>
                  <a:fillRect/>
                </a:stretch>
              </p:blipFill>
              <p:spPr>
                <a:xfrm>
                  <a:off x="7929387" y="1913280"/>
                  <a:ext cx="61920" cy="15480"/>
                </a:xfrm>
                <a:prstGeom prst="rect">
                  <a:avLst/>
                </a:prstGeom>
              </p:spPr>
            </p:pic>
          </mc:Fallback>
        </mc:AlternateContent>
      </p:grpSp>
      <p:grpSp>
        <p:nvGrpSpPr>
          <p:cNvPr id="67" name="Gruppieren 66">
            <a:extLst>
              <a:ext uri="{FF2B5EF4-FFF2-40B4-BE49-F238E27FC236}">
                <a16:creationId xmlns:a16="http://schemas.microsoft.com/office/drawing/2014/main" id="{C58807FA-FFC3-448F-81B6-F7FB2B3661F9}"/>
              </a:ext>
            </a:extLst>
          </p:cNvPr>
          <p:cNvGrpSpPr/>
          <p:nvPr/>
        </p:nvGrpSpPr>
        <p:grpSpPr>
          <a:xfrm>
            <a:off x="8037747" y="2932800"/>
            <a:ext cx="297720" cy="270360"/>
            <a:chOff x="8037747" y="2932800"/>
            <a:chExt cx="297720" cy="270360"/>
          </a:xfrm>
        </p:grpSpPr>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750915A6-5A9B-4113-BE59-B7BB1210B66B}"/>
                    </a:ext>
                  </a:extLst>
                </p14:cNvPr>
                <p14:cNvContentPartPr/>
                <p14:nvPr/>
              </p14:nvContentPartPr>
              <p14:xfrm>
                <a:off x="8037747" y="3053760"/>
                <a:ext cx="125640" cy="149400"/>
              </p14:xfrm>
            </p:contentPart>
          </mc:Choice>
          <mc:Fallback>
            <p:pic>
              <p:nvPicPr>
                <p:cNvPr id="65" name="Freihand 64">
                  <a:extLst>
                    <a:ext uri="{FF2B5EF4-FFF2-40B4-BE49-F238E27FC236}">
                      <a16:creationId xmlns:a16="http://schemas.microsoft.com/office/drawing/2014/main" id="{750915A6-5A9B-4113-BE59-B7BB1210B66B}"/>
                    </a:ext>
                  </a:extLst>
                </p:cNvPr>
                <p:cNvPicPr/>
                <p:nvPr/>
              </p:nvPicPr>
              <p:blipFill>
                <a:blip r:embed="rId110"/>
                <a:stretch>
                  <a:fillRect/>
                </a:stretch>
              </p:blipFill>
              <p:spPr>
                <a:xfrm>
                  <a:off x="8033427" y="3049440"/>
                  <a:ext cx="134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FEF2F78E-9C07-4651-8385-51A687E451DC}"/>
                    </a:ext>
                  </a:extLst>
                </p14:cNvPr>
                <p14:cNvContentPartPr/>
                <p14:nvPr/>
              </p14:nvContentPartPr>
              <p14:xfrm>
                <a:off x="8205507" y="2932800"/>
                <a:ext cx="129960" cy="140400"/>
              </p14:xfrm>
            </p:contentPart>
          </mc:Choice>
          <mc:Fallback>
            <p:pic>
              <p:nvPicPr>
                <p:cNvPr id="66" name="Freihand 65">
                  <a:extLst>
                    <a:ext uri="{FF2B5EF4-FFF2-40B4-BE49-F238E27FC236}">
                      <a16:creationId xmlns:a16="http://schemas.microsoft.com/office/drawing/2014/main" id="{FEF2F78E-9C07-4651-8385-51A687E451DC}"/>
                    </a:ext>
                  </a:extLst>
                </p:cNvPr>
                <p:cNvPicPr/>
                <p:nvPr/>
              </p:nvPicPr>
              <p:blipFill>
                <a:blip r:embed="rId112"/>
                <a:stretch>
                  <a:fillRect/>
                </a:stretch>
              </p:blipFill>
              <p:spPr>
                <a:xfrm>
                  <a:off x="8201187" y="2928480"/>
                  <a:ext cx="138600" cy="149040"/>
                </a:xfrm>
                <a:prstGeom prst="rect">
                  <a:avLst/>
                </a:prstGeom>
              </p:spPr>
            </p:pic>
          </mc:Fallback>
        </mc:AlternateContent>
      </p:grpSp>
      <p:grpSp>
        <p:nvGrpSpPr>
          <p:cNvPr id="70" name="Gruppieren 69">
            <a:extLst>
              <a:ext uri="{FF2B5EF4-FFF2-40B4-BE49-F238E27FC236}">
                <a16:creationId xmlns:a16="http://schemas.microsoft.com/office/drawing/2014/main" id="{1FA119E6-4C57-4DAD-BFCE-DE16368860C5}"/>
              </a:ext>
            </a:extLst>
          </p:cNvPr>
          <p:cNvGrpSpPr/>
          <p:nvPr/>
        </p:nvGrpSpPr>
        <p:grpSpPr>
          <a:xfrm>
            <a:off x="6089427" y="1583520"/>
            <a:ext cx="315720" cy="294840"/>
            <a:chOff x="6089427" y="1583520"/>
            <a:chExt cx="315720" cy="294840"/>
          </a:xfrm>
        </p:grpSpPr>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DF72A957-449A-4B19-B477-BA2930BA9760}"/>
                    </a:ext>
                  </a:extLst>
                </p14:cNvPr>
                <p14:cNvContentPartPr/>
                <p14:nvPr/>
              </p14:nvContentPartPr>
              <p14:xfrm>
                <a:off x="6089427" y="1757760"/>
                <a:ext cx="160200" cy="120600"/>
              </p14:xfrm>
            </p:contentPart>
          </mc:Choice>
          <mc:Fallback>
            <p:pic>
              <p:nvPicPr>
                <p:cNvPr id="68" name="Freihand 67">
                  <a:extLst>
                    <a:ext uri="{FF2B5EF4-FFF2-40B4-BE49-F238E27FC236}">
                      <a16:creationId xmlns:a16="http://schemas.microsoft.com/office/drawing/2014/main" id="{DF72A957-449A-4B19-B477-BA2930BA9760}"/>
                    </a:ext>
                  </a:extLst>
                </p:cNvPr>
                <p:cNvPicPr/>
                <p:nvPr/>
              </p:nvPicPr>
              <p:blipFill>
                <a:blip r:embed="rId114"/>
                <a:stretch>
                  <a:fillRect/>
                </a:stretch>
              </p:blipFill>
              <p:spPr>
                <a:xfrm>
                  <a:off x="6085107" y="1753440"/>
                  <a:ext cx="168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577E264D-D886-4FCB-B533-980CD192FAA6}"/>
                    </a:ext>
                  </a:extLst>
                </p14:cNvPr>
                <p14:cNvContentPartPr/>
                <p14:nvPr/>
              </p14:nvContentPartPr>
              <p14:xfrm>
                <a:off x="6278787" y="1583520"/>
                <a:ext cx="126360" cy="152640"/>
              </p14:xfrm>
            </p:contentPart>
          </mc:Choice>
          <mc:Fallback>
            <p:pic>
              <p:nvPicPr>
                <p:cNvPr id="69" name="Freihand 68">
                  <a:extLst>
                    <a:ext uri="{FF2B5EF4-FFF2-40B4-BE49-F238E27FC236}">
                      <a16:creationId xmlns:a16="http://schemas.microsoft.com/office/drawing/2014/main" id="{577E264D-D886-4FCB-B533-980CD192FAA6}"/>
                    </a:ext>
                  </a:extLst>
                </p:cNvPr>
                <p:cNvPicPr/>
                <p:nvPr/>
              </p:nvPicPr>
              <p:blipFill>
                <a:blip r:embed="rId116"/>
                <a:stretch>
                  <a:fillRect/>
                </a:stretch>
              </p:blipFill>
              <p:spPr>
                <a:xfrm>
                  <a:off x="6274467" y="1579200"/>
                  <a:ext cx="135000" cy="161280"/>
                </a:xfrm>
                <a:prstGeom prst="rect">
                  <a:avLst/>
                </a:prstGeom>
              </p:spPr>
            </p:pic>
          </mc:Fallback>
        </mc:AlternateContent>
      </p:grpSp>
      <p:grpSp>
        <p:nvGrpSpPr>
          <p:cNvPr id="170" name="Gruppieren 169">
            <a:extLst>
              <a:ext uri="{FF2B5EF4-FFF2-40B4-BE49-F238E27FC236}">
                <a16:creationId xmlns:a16="http://schemas.microsoft.com/office/drawing/2014/main" id="{F029B477-637A-405A-9E7A-67A081BCD1C4}"/>
              </a:ext>
            </a:extLst>
          </p:cNvPr>
          <p:cNvGrpSpPr/>
          <p:nvPr/>
        </p:nvGrpSpPr>
        <p:grpSpPr>
          <a:xfrm>
            <a:off x="8618787" y="3154920"/>
            <a:ext cx="3490560" cy="1039320"/>
            <a:chOff x="8618787" y="3154920"/>
            <a:chExt cx="3490560" cy="1039320"/>
          </a:xfrm>
        </p:grpSpPr>
        <mc:AlternateContent xmlns:mc="http://schemas.openxmlformats.org/markup-compatibility/2006">
          <mc:Choice xmlns:p14="http://schemas.microsoft.com/office/powerpoint/2010/main" Requires="p14">
            <p:contentPart p14:bwMode="auto" r:id="rId117">
              <p14:nvContentPartPr>
                <p14:cNvPr id="128" name="Freihand 127">
                  <a:extLst>
                    <a:ext uri="{FF2B5EF4-FFF2-40B4-BE49-F238E27FC236}">
                      <a16:creationId xmlns:a16="http://schemas.microsoft.com/office/drawing/2014/main" id="{939BDEF4-F82F-4267-863E-ED42E4BD7F47}"/>
                    </a:ext>
                  </a:extLst>
                </p14:cNvPr>
                <p14:cNvContentPartPr/>
                <p14:nvPr/>
              </p14:nvContentPartPr>
              <p14:xfrm>
                <a:off x="8618787" y="3836400"/>
                <a:ext cx="119520" cy="131040"/>
              </p14:xfrm>
            </p:contentPart>
          </mc:Choice>
          <mc:Fallback>
            <p:pic>
              <p:nvPicPr>
                <p:cNvPr id="128" name="Freihand 127">
                  <a:extLst>
                    <a:ext uri="{FF2B5EF4-FFF2-40B4-BE49-F238E27FC236}">
                      <a16:creationId xmlns:a16="http://schemas.microsoft.com/office/drawing/2014/main" id="{939BDEF4-F82F-4267-863E-ED42E4BD7F47}"/>
                    </a:ext>
                  </a:extLst>
                </p:cNvPr>
                <p:cNvPicPr/>
                <p:nvPr/>
              </p:nvPicPr>
              <p:blipFill>
                <a:blip r:embed="rId118"/>
                <a:stretch>
                  <a:fillRect/>
                </a:stretch>
              </p:blipFill>
              <p:spPr>
                <a:xfrm>
                  <a:off x="8614467" y="3832080"/>
                  <a:ext cx="128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9" name="Freihand 128">
                  <a:extLst>
                    <a:ext uri="{FF2B5EF4-FFF2-40B4-BE49-F238E27FC236}">
                      <a16:creationId xmlns:a16="http://schemas.microsoft.com/office/drawing/2014/main" id="{B16B9CAD-DA23-4FB7-A430-2286E7A44286}"/>
                    </a:ext>
                  </a:extLst>
                </p14:cNvPr>
                <p14:cNvContentPartPr/>
                <p14:nvPr/>
              </p14:nvContentPartPr>
              <p14:xfrm>
                <a:off x="8725347" y="3818760"/>
                <a:ext cx="60120" cy="291960"/>
              </p14:xfrm>
            </p:contentPart>
          </mc:Choice>
          <mc:Fallback>
            <p:pic>
              <p:nvPicPr>
                <p:cNvPr id="129" name="Freihand 128">
                  <a:extLst>
                    <a:ext uri="{FF2B5EF4-FFF2-40B4-BE49-F238E27FC236}">
                      <a16:creationId xmlns:a16="http://schemas.microsoft.com/office/drawing/2014/main" id="{B16B9CAD-DA23-4FB7-A430-2286E7A44286}"/>
                    </a:ext>
                  </a:extLst>
                </p:cNvPr>
                <p:cNvPicPr/>
                <p:nvPr/>
              </p:nvPicPr>
              <p:blipFill>
                <a:blip r:embed="rId120"/>
                <a:stretch>
                  <a:fillRect/>
                </a:stretch>
              </p:blipFill>
              <p:spPr>
                <a:xfrm>
                  <a:off x="8721027" y="3814440"/>
                  <a:ext cx="687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0" name="Freihand 129">
                  <a:extLst>
                    <a:ext uri="{FF2B5EF4-FFF2-40B4-BE49-F238E27FC236}">
                      <a16:creationId xmlns:a16="http://schemas.microsoft.com/office/drawing/2014/main" id="{91E04034-BDD8-426C-8DC0-27203F0ED784}"/>
                    </a:ext>
                  </a:extLst>
                </p14:cNvPr>
                <p14:cNvContentPartPr/>
                <p14:nvPr/>
              </p14:nvContentPartPr>
              <p14:xfrm>
                <a:off x="8897787" y="3848640"/>
                <a:ext cx="178200" cy="36360"/>
              </p14:xfrm>
            </p:contentPart>
          </mc:Choice>
          <mc:Fallback>
            <p:pic>
              <p:nvPicPr>
                <p:cNvPr id="130" name="Freihand 129">
                  <a:extLst>
                    <a:ext uri="{FF2B5EF4-FFF2-40B4-BE49-F238E27FC236}">
                      <a16:creationId xmlns:a16="http://schemas.microsoft.com/office/drawing/2014/main" id="{91E04034-BDD8-426C-8DC0-27203F0ED784}"/>
                    </a:ext>
                  </a:extLst>
                </p:cNvPr>
                <p:cNvPicPr/>
                <p:nvPr/>
              </p:nvPicPr>
              <p:blipFill>
                <a:blip r:embed="rId122"/>
                <a:stretch>
                  <a:fillRect/>
                </a:stretch>
              </p:blipFill>
              <p:spPr>
                <a:xfrm>
                  <a:off x="8893467" y="3844320"/>
                  <a:ext cx="186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1" name="Freihand 130">
                  <a:extLst>
                    <a:ext uri="{FF2B5EF4-FFF2-40B4-BE49-F238E27FC236}">
                      <a16:creationId xmlns:a16="http://schemas.microsoft.com/office/drawing/2014/main" id="{D22F878C-7E7F-411A-9818-121F38F695CD}"/>
                    </a:ext>
                  </a:extLst>
                </p14:cNvPr>
                <p14:cNvContentPartPr/>
                <p14:nvPr/>
              </p14:nvContentPartPr>
              <p14:xfrm>
                <a:off x="8911827" y="3897960"/>
                <a:ext cx="201240" cy="38880"/>
              </p14:xfrm>
            </p:contentPart>
          </mc:Choice>
          <mc:Fallback>
            <p:pic>
              <p:nvPicPr>
                <p:cNvPr id="131" name="Freihand 130">
                  <a:extLst>
                    <a:ext uri="{FF2B5EF4-FFF2-40B4-BE49-F238E27FC236}">
                      <a16:creationId xmlns:a16="http://schemas.microsoft.com/office/drawing/2014/main" id="{D22F878C-7E7F-411A-9818-121F38F695CD}"/>
                    </a:ext>
                  </a:extLst>
                </p:cNvPr>
                <p:cNvPicPr/>
                <p:nvPr/>
              </p:nvPicPr>
              <p:blipFill>
                <a:blip r:embed="rId124"/>
                <a:stretch>
                  <a:fillRect/>
                </a:stretch>
              </p:blipFill>
              <p:spPr>
                <a:xfrm>
                  <a:off x="8907507" y="3893640"/>
                  <a:ext cx="209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3" name="Freihand 132">
                  <a:extLst>
                    <a:ext uri="{FF2B5EF4-FFF2-40B4-BE49-F238E27FC236}">
                      <a16:creationId xmlns:a16="http://schemas.microsoft.com/office/drawing/2014/main" id="{C6438629-E86A-4506-B724-C6A436573745}"/>
                    </a:ext>
                  </a:extLst>
                </p14:cNvPr>
                <p14:cNvContentPartPr/>
                <p14:nvPr/>
              </p14:nvContentPartPr>
              <p14:xfrm>
                <a:off x="9195867" y="3739560"/>
                <a:ext cx="110520" cy="195480"/>
              </p14:xfrm>
            </p:contentPart>
          </mc:Choice>
          <mc:Fallback>
            <p:pic>
              <p:nvPicPr>
                <p:cNvPr id="133" name="Freihand 132">
                  <a:extLst>
                    <a:ext uri="{FF2B5EF4-FFF2-40B4-BE49-F238E27FC236}">
                      <a16:creationId xmlns:a16="http://schemas.microsoft.com/office/drawing/2014/main" id="{C6438629-E86A-4506-B724-C6A436573745}"/>
                    </a:ext>
                  </a:extLst>
                </p:cNvPr>
                <p:cNvPicPr/>
                <p:nvPr/>
              </p:nvPicPr>
              <p:blipFill>
                <a:blip r:embed="rId126"/>
                <a:stretch>
                  <a:fillRect/>
                </a:stretch>
              </p:blipFill>
              <p:spPr>
                <a:xfrm>
                  <a:off x="9191547" y="3735240"/>
                  <a:ext cx="119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4" name="Freihand 133">
                  <a:extLst>
                    <a:ext uri="{FF2B5EF4-FFF2-40B4-BE49-F238E27FC236}">
                      <a16:creationId xmlns:a16="http://schemas.microsoft.com/office/drawing/2014/main" id="{5482D723-B954-424D-BDC8-EC6C5907BD02}"/>
                    </a:ext>
                  </a:extLst>
                </p14:cNvPr>
                <p14:cNvContentPartPr/>
                <p14:nvPr/>
              </p14:nvContentPartPr>
              <p14:xfrm>
                <a:off x="9246627" y="3711840"/>
                <a:ext cx="121680" cy="217800"/>
              </p14:xfrm>
            </p:contentPart>
          </mc:Choice>
          <mc:Fallback>
            <p:pic>
              <p:nvPicPr>
                <p:cNvPr id="134" name="Freihand 133">
                  <a:extLst>
                    <a:ext uri="{FF2B5EF4-FFF2-40B4-BE49-F238E27FC236}">
                      <a16:creationId xmlns:a16="http://schemas.microsoft.com/office/drawing/2014/main" id="{5482D723-B954-424D-BDC8-EC6C5907BD02}"/>
                    </a:ext>
                  </a:extLst>
                </p:cNvPr>
                <p:cNvPicPr/>
                <p:nvPr/>
              </p:nvPicPr>
              <p:blipFill>
                <a:blip r:embed="rId128"/>
                <a:stretch>
                  <a:fillRect/>
                </a:stretch>
              </p:blipFill>
              <p:spPr>
                <a:xfrm>
                  <a:off x="9242307" y="3707520"/>
                  <a:ext cx="1303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6" name="Freihand 135">
                  <a:extLst>
                    <a:ext uri="{FF2B5EF4-FFF2-40B4-BE49-F238E27FC236}">
                      <a16:creationId xmlns:a16="http://schemas.microsoft.com/office/drawing/2014/main" id="{936DC1E3-C3D2-44A5-88AD-64A43FFD58A7}"/>
                    </a:ext>
                  </a:extLst>
                </p14:cNvPr>
                <p14:cNvContentPartPr/>
                <p14:nvPr/>
              </p14:nvContentPartPr>
              <p14:xfrm>
                <a:off x="9493587" y="3689160"/>
                <a:ext cx="12240" cy="148680"/>
              </p14:xfrm>
            </p:contentPart>
          </mc:Choice>
          <mc:Fallback>
            <p:pic>
              <p:nvPicPr>
                <p:cNvPr id="136" name="Freihand 135">
                  <a:extLst>
                    <a:ext uri="{FF2B5EF4-FFF2-40B4-BE49-F238E27FC236}">
                      <a16:creationId xmlns:a16="http://schemas.microsoft.com/office/drawing/2014/main" id="{936DC1E3-C3D2-44A5-88AD-64A43FFD58A7}"/>
                    </a:ext>
                  </a:extLst>
                </p:cNvPr>
                <p:cNvPicPr/>
                <p:nvPr/>
              </p:nvPicPr>
              <p:blipFill>
                <a:blip r:embed="rId130"/>
                <a:stretch>
                  <a:fillRect/>
                </a:stretch>
              </p:blipFill>
              <p:spPr>
                <a:xfrm>
                  <a:off x="9489267" y="3684840"/>
                  <a:ext cx="20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7" name="Freihand 136">
                  <a:extLst>
                    <a:ext uri="{FF2B5EF4-FFF2-40B4-BE49-F238E27FC236}">
                      <a16:creationId xmlns:a16="http://schemas.microsoft.com/office/drawing/2014/main" id="{C6BADEB9-EE59-45FA-A01E-2B391F636095}"/>
                    </a:ext>
                  </a:extLst>
                </p14:cNvPr>
                <p14:cNvContentPartPr/>
                <p14:nvPr/>
              </p14:nvContentPartPr>
              <p14:xfrm>
                <a:off x="9418707" y="3642000"/>
                <a:ext cx="150840" cy="34200"/>
              </p14:xfrm>
            </p:contentPart>
          </mc:Choice>
          <mc:Fallback>
            <p:pic>
              <p:nvPicPr>
                <p:cNvPr id="137" name="Freihand 136">
                  <a:extLst>
                    <a:ext uri="{FF2B5EF4-FFF2-40B4-BE49-F238E27FC236}">
                      <a16:creationId xmlns:a16="http://schemas.microsoft.com/office/drawing/2014/main" id="{C6BADEB9-EE59-45FA-A01E-2B391F636095}"/>
                    </a:ext>
                  </a:extLst>
                </p:cNvPr>
                <p:cNvPicPr/>
                <p:nvPr/>
              </p:nvPicPr>
              <p:blipFill>
                <a:blip r:embed="rId132"/>
                <a:stretch>
                  <a:fillRect/>
                </a:stretch>
              </p:blipFill>
              <p:spPr>
                <a:xfrm>
                  <a:off x="9414387" y="3637680"/>
                  <a:ext cx="159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8" name="Freihand 137">
                  <a:extLst>
                    <a:ext uri="{FF2B5EF4-FFF2-40B4-BE49-F238E27FC236}">
                      <a16:creationId xmlns:a16="http://schemas.microsoft.com/office/drawing/2014/main" id="{2BF18D7A-7728-4F89-B425-36C241C6BC9C}"/>
                    </a:ext>
                  </a:extLst>
                </p14:cNvPr>
                <p14:cNvContentPartPr/>
                <p14:nvPr/>
              </p14:nvContentPartPr>
              <p14:xfrm>
                <a:off x="9427347" y="3605640"/>
                <a:ext cx="330840" cy="205920"/>
              </p14:xfrm>
            </p:contentPart>
          </mc:Choice>
          <mc:Fallback>
            <p:pic>
              <p:nvPicPr>
                <p:cNvPr id="138" name="Freihand 137">
                  <a:extLst>
                    <a:ext uri="{FF2B5EF4-FFF2-40B4-BE49-F238E27FC236}">
                      <a16:creationId xmlns:a16="http://schemas.microsoft.com/office/drawing/2014/main" id="{2BF18D7A-7728-4F89-B425-36C241C6BC9C}"/>
                    </a:ext>
                  </a:extLst>
                </p:cNvPr>
                <p:cNvPicPr/>
                <p:nvPr/>
              </p:nvPicPr>
              <p:blipFill>
                <a:blip r:embed="rId134"/>
                <a:stretch>
                  <a:fillRect/>
                </a:stretch>
              </p:blipFill>
              <p:spPr>
                <a:xfrm>
                  <a:off x="9423027" y="3601320"/>
                  <a:ext cx="339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9" name="Freihand 138">
                  <a:extLst>
                    <a:ext uri="{FF2B5EF4-FFF2-40B4-BE49-F238E27FC236}">
                      <a16:creationId xmlns:a16="http://schemas.microsoft.com/office/drawing/2014/main" id="{1DE1C92F-FDFC-4AB2-B8E8-47CE1B2FD858}"/>
                    </a:ext>
                  </a:extLst>
                </p14:cNvPr>
                <p14:cNvContentPartPr/>
                <p14:nvPr/>
              </p14:nvContentPartPr>
              <p14:xfrm>
                <a:off x="9786987" y="3604560"/>
                <a:ext cx="111960" cy="150120"/>
              </p14:xfrm>
            </p:contentPart>
          </mc:Choice>
          <mc:Fallback>
            <p:pic>
              <p:nvPicPr>
                <p:cNvPr id="139" name="Freihand 138">
                  <a:extLst>
                    <a:ext uri="{FF2B5EF4-FFF2-40B4-BE49-F238E27FC236}">
                      <a16:creationId xmlns:a16="http://schemas.microsoft.com/office/drawing/2014/main" id="{1DE1C92F-FDFC-4AB2-B8E8-47CE1B2FD858}"/>
                    </a:ext>
                  </a:extLst>
                </p:cNvPr>
                <p:cNvPicPr/>
                <p:nvPr/>
              </p:nvPicPr>
              <p:blipFill>
                <a:blip r:embed="rId136"/>
                <a:stretch>
                  <a:fillRect/>
                </a:stretch>
              </p:blipFill>
              <p:spPr>
                <a:xfrm>
                  <a:off x="9782667" y="3600240"/>
                  <a:ext cx="120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0" name="Freihand 139">
                  <a:extLst>
                    <a:ext uri="{FF2B5EF4-FFF2-40B4-BE49-F238E27FC236}">
                      <a16:creationId xmlns:a16="http://schemas.microsoft.com/office/drawing/2014/main" id="{B7845F24-5DF4-447E-B25D-E7D0CD0C6EF2}"/>
                    </a:ext>
                  </a:extLst>
                </p14:cNvPr>
                <p14:cNvContentPartPr/>
                <p14:nvPr/>
              </p14:nvContentPartPr>
              <p14:xfrm>
                <a:off x="9850707" y="3696360"/>
                <a:ext cx="87120" cy="99360"/>
              </p14:xfrm>
            </p:contentPart>
          </mc:Choice>
          <mc:Fallback>
            <p:pic>
              <p:nvPicPr>
                <p:cNvPr id="140" name="Freihand 139">
                  <a:extLst>
                    <a:ext uri="{FF2B5EF4-FFF2-40B4-BE49-F238E27FC236}">
                      <a16:creationId xmlns:a16="http://schemas.microsoft.com/office/drawing/2014/main" id="{B7845F24-5DF4-447E-B25D-E7D0CD0C6EF2}"/>
                    </a:ext>
                  </a:extLst>
                </p:cNvPr>
                <p:cNvPicPr/>
                <p:nvPr/>
              </p:nvPicPr>
              <p:blipFill>
                <a:blip r:embed="rId138"/>
                <a:stretch>
                  <a:fillRect/>
                </a:stretch>
              </p:blipFill>
              <p:spPr>
                <a:xfrm>
                  <a:off x="9846387" y="3692040"/>
                  <a:ext cx="95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1" name="Freihand 140">
                  <a:extLst>
                    <a:ext uri="{FF2B5EF4-FFF2-40B4-BE49-F238E27FC236}">
                      <a16:creationId xmlns:a16="http://schemas.microsoft.com/office/drawing/2014/main" id="{C24B2906-DAA6-41B5-BC58-9B7675178C07}"/>
                    </a:ext>
                  </a:extLst>
                </p14:cNvPr>
                <p14:cNvContentPartPr/>
                <p14:nvPr/>
              </p14:nvContentPartPr>
              <p14:xfrm>
                <a:off x="9987507" y="3572880"/>
                <a:ext cx="138600" cy="143280"/>
              </p14:xfrm>
            </p:contentPart>
          </mc:Choice>
          <mc:Fallback>
            <p:pic>
              <p:nvPicPr>
                <p:cNvPr id="141" name="Freihand 140">
                  <a:extLst>
                    <a:ext uri="{FF2B5EF4-FFF2-40B4-BE49-F238E27FC236}">
                      <a16:creationId xmlns:a16="http://schemas.microsoft.com/office/drawing/2014/main" id="{C24B2906-DAA6-41B5-BC58-9B7675178C07}"/>
                    </a:ext>
                  </a:extLst>
                </p:cNvPr>
                <p:cNvPicPr/>
                <p:nvPr/>
              </p:nvPicPr>
              <p:blipFill>
                <a:blip r:embed="rId140"/>
                <a:stretch>
                  <a:fillRect/>
                </a:stretch>
              </p:blipFill>
              <p:spPr>
                <a:xfrm>
                  <a:off x="9983187" y="3568560"/>
                  <a:ext cx="147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2" name="Freihand 141">
                  <a:extLst>
                    <a:ext uri="{FF2B5EF4-FFF2-40B4-BE49-F238E27FC236}">
                      <a16:creationId xmlns:a16="http://schemas.microsoft.com/office/drawing/2014/main" id="{4B413B82-9050-45CE-BB96-999E1F473BA5}"/>
                    </a:ext>
                  </a:extLst>
                </p14:cNvPr>
                <p14:cNvContentPartPr/>
                <p14:nvPr/>
              </p14:nvContentPartPr>
              <p14:xfrm>
                <a:off x="10090827" y="3513840"/>
                <a:ext cx="104040" cy="292320"/>
              </p14:xfrm>
            </p:contentPart>
          </mc:Choice>
          <mc:Fallback>
            <p:pic>
              <p:nvPicPr>
                <p:cNvPr id="142" name="Freihand 141">
                  <a:extLst>
                    <a:ext uri="{FF2B5EF4-FFF2-40B4-BE49-F238E27FC236}">
                      <a16:creationId xmlns:a16="http://schemas.microsoft.com/office/drawing/2014/main" id="{4B413B82-9050-45CE-BB96-999E1F473BA5}"/>
                    </a:ext>
                  </a:extLst>
                </p:cNvPr>
                <p:cNvPicPr/>
                <p:nvPr/>
              </p:nvPicPr>
              <p:blipFill>
                <a:blip r:embed="rId142"/>
                <a:stretch>
                  <a:fillRect/>
                </a:stretch>
              </p:blipFill>
              <p:spPr>
                <a:xfrm>
                  <a:off x="10086507" y="3509520"/>
                  <a:ext cx="1126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3" name="Freihand 142">
                  <a:extLst>
                    <a:ext uri="{FF2B5EF4-FFF2-40B4-BE49-F238E27FC236}">
                      <a16:creationId xmlns:a16="http://schemas.microsoft.com/office/drawing/2014/main" id="{75F2AF40-3193-4717-88ED-323D6B593FE0}"/>
                    </a:ext>
                  </a:extLst>
                </p14:cNvPr>
                <p14:cNvContentPartPr/>
                <p14:nvPr/>
              </p14:nvContentPartPr>
              <p14:xfrm>
                <a:off x="9691227" y="3987240"/>
                <a:ext cx="269640" cy="54000"/>
              </p14:xfrm>
            </p:contentPart>
          </mc:Choice>
          <mc:Fallback>
            <p:pic>
              <p:nvPicPr>
                <p:cNvPr id="143" name="Freihand 142">
                  <a:extLst>
                    <a:ext uri="{FF2B5EF4-FFF2-40B4-BE49-F238E27FC236}">
                      <a16:creationId xmlns:a16="http://schemas.microsoft.com/office/drawing/2014/main" id="{75F2AF40-3193-4717-88ED-323D6B593FE0}"/>
                    </a:ext>
                  </a:extLst>
                </p:cNvPr>
                <p:cNvPicPr/>
                <p:nvPr/>
              </p:nvPicPr>
              <p:blipFill>
                <a:blip r:embed="rId144"/>
                <a:stretch>
                  <a:fillRect/>
                </a:stretch>
              </p:blipFill>
              <p:spPr>
                <a:xfrm>
                  <a:off x="9686907" y="3982920"/>
                  <a:ext cx="278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4" name="Freihand 143">
                  <a:extLst>
                    <a:ext uri="{FF2B5EF4-FFF2-40B4-BE49-F238E27FC236}">
                      <a16:creationId xmlns:a16="http://schemas.microsoft.com/office/drawing/2014/main" id="{A7E839DF-E204-4FBF-8129-995B54A70F65}"/>
                    </a:ext>
                  </a:extLst>
                </p14:cNvPr>
                <p14:cNvContentPartPr/>
                <p14:nvPr/>
              </p14:nvContentPartPr>
              <p14:xfrm>
                <a:off x="9688347" y="3930720"/>
                <a:ext cx="289080" cy="168120"/>
              </p14:xfrm>
            </p:contentPart>
          </mc:Choice>
          <mc:Fallback>
            <p:pic>
              <p:nvPicPr>
                <p:cNvPr id="144" name="Freihand 143">
                  <a:extLst>
                    <a:ext uri="{FF2B5EF4-FFF2-40B4-BE49-F238E27FC236}">
                      <a16:creationId xmlns:a16="http://schemas.microsoft.com/office/drawing/2014/main" id="{A7E839DF-E204-4FBF-8129-995B54A70F65}"/>
                    </a:ext>
                  </a:extLst>
                </p:cNvPr>
                <p:cNvPicPr/>
                <p:nvPr/>
              </p:nvPicPr>
              <p:blipFill>
                <a:blip r:embed="rId146"/>
                <a:stretch>
                  <a:fillRect/>
                </a:stretch>
              </p:blipFill>
              <p:spPr>
                <a:xfrm>
                  <a:off x="9684027" y="3926400"/>
                  <a:ext cx="297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6" name="Freihand 145">
                  <a:extLst>
                    <a:ext uri="{FF2B5EF4-FFF2-40B4-BE49-F238E27FC236}">
                      <a16:creationId xmlns:a16="http://schemas.microsoft.com/office/drawing/2014/main" id="{FB67995A-C667-4EEE-A284-531E87A43ECA}"/>
                    </a:ext>
                  </a:extLst>
                </p14:cNvPr>
                <p14:cNvContentPartPr/>
                <p14:nvPr/>
              </p14:nvContentPartPr>
              <p14:xfrm>
                <a:off x="9950787" y="3909120"/>
                <a:ext cx="245880" cy="187920"/>
              </p14:xfrm>
            </p:contentPart>
          </mc:Choice>
          <mc:Fallback>
            <p:pic>
              <p:nvPicPr>
                <p:cNvPr id="146" name="Freihand 145">
                  <a:extLst>
                    <a:ext uri="{FF2B5EF4-FFF2-40B4-BE49-F238E27FC236}">
                      <a16:creationId xmlns:a16="http://schemas.microsoft.com/office/drawing/2014/main" id="{FB67995A-C667-4EEE-A284-531E87A43ECA}"/>
                    </a:ext>
                  </a:extLst>
                </p:cNvPr>
                <p:cNvPicPr/>
                <p:nvPr/>
              </p:nvPicPr>
              <p:blipFill>
                <a:blip r:embed="rId148"/>
                <a:stretch>
                  <a:fillRect/>
                </a:stretch>
              </p:blipFill>
              <p:spPr>
                <a:xfrm>
                  <a:off x="9946467" y="3904800"/>
                  <a:ext cx="254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7" name="Freihand 146">
                  <a:extLst>
                    <a:ext uri="{FF2B5EF4-FFF2-40B4-BE49-F238E27FC236}">
                      <a16:creationId xmlns:a16="http://schemas.microsoft.com/office/drawing/2014/main" id="{E0032AC8-9A67-4A82-89BD-EF67C23CDE25}"/>
                    </a:ext>
                  </a:extLst>
                </p14:cNvPr>
                <p14:cNvContentPartPr/>
                <p14:nvPr/>
              </p14:nvContentPartPr>
              <p14:xfrm>
                <a:off x="10348227" y="3854400"/>
                <a:ext cx="103680" cy="89640"/>
              </p14:xfrm>
            </p:contentPart>
          </mc:Choice>
          <mc:Fallback>
            <p:pic>
              <p:nvPicPr>
                <p:cNvPr id="147" name="Freihand 146">
                  <a:extLst>
                    <a:ext uri="{FF2B5EF4-FFF2-40B4-BE49-F238E27FC236}">
                      <a16:creationId xmlns:a16="http://schemas.microsoft.com/office/drawing/2014/main" id="{E0032AC8-9A67-4A82-89BD-EF67C23CDE25}"/>
                    </a:ext>
                  </a:extLst>
                </p:cNvPr>
                <p:cNvPicPr/>
                <p:nvPr/>
              </p:nvPicPr>
              <p:blipFill>
                <a:blip r:embed="rId150"/>
                <a:stretch>
                  <a:fillRect/>
                </a:stretch>
              </p:blipFill>
              <p:spPr>
                <a:xfrm>
                  <a:off x="10343907" y="3850080"/>
                  <a:ext cx="112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8" name="Freihand 147">
                  <a:extLst>
                    <a:ext uri="{FF2B5EF4-FFF2-40B4-BE49-F238E27FC236}">
                      <a16:creationId xmlns:a16="http://schemas.microsoft.com/office/drawing/2014/main" id="{5B1DAA87-6D36-4647-BE7F-F64EAD473809}"/>
                    </a:ext>
                  </a:extLst>
                </p14:cNvPr>
                <p14:cNvContentPartPr/>
                <p14:nvPr/>
              </p14:nvContentPartPr>
              <p14:xfrm>
                <a:off x="10416267" y="3827760"/>
                <a:ext cx="73080" cy="230040"/>
              </p14:xfrm>
            </p:contentPart>
          </mc:Choice>
          <mc:Fallback>
            <p:pic>
              <p:nvPicPr>
                <p:cNvPr id="148" name="Freihand 147">
                  <a:extLst>
                    <a:ext uri="{FF2B5EF4-FFF2-40B4-BE49-F238E27FC236}">
                      <a16:creationId xmlns:a16="http://schemas.microsoft.com/office/drawing/2014/main" id="{5B1DAA87-6D36-4647-BE7F-F64EAD473809}"/>
                    </a:ext>
                  </a:extLst>
                </p:cNvPr>
                <p:cNvPicPr/>
                <p:nvPr/>
              </p:nvPicPr>
              <p:blipFill>
                <a:blip r:embed="rId152"/>
                <a:stretch>
                  <a:fillRect/>
                </a:stretch>
              </p:blipFill>
              <p:spPr>
                <a:xfrm>
                  <a:off x="10411947" y="3823440"/>
                  <a:ext cx="81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 name="Freihand 148">
                  <a:extLst>
                    <a:ext uri="{FF2B5EF4-FFF2-40B4-BE49-F238E27FC236}">
                      <a16:creationId xmlns:a16="http://schemas.microsoft.com/office/drawing/2014/main" id="{049B1D53-A595-4DE2-B3FD-DF7592B337AB}"/>
                    </a:ext>
                  </a:extLst>
                </p14:cNvPr>
                <p14:cNvContentPartPr/>
                <p14:nvPr/>
              </p14:nvContentPartPr>
              <p14:xfrm>
                <a:off x="10539387" y="3656040"/>
                <a:ext cx="196920" cy="177480"/>
              </p14:xfrm>
            </p:contentPart>
          </mc:Choice>
          <mc:Fallback>
            <p:pic>
              <p:nvPicPr>
                <p:cNvPr id="149" name="Freihand 148">
                  <a:extLst>
                    <a:ext uri="{FF2B5EF4-FFF2-40B4-BE49-F238E27FC236}">
                      <a16:creationId xmlns:a16="http://schemas.microsoft.com/office/drawing/2014/main" id="{049B1D53-A595-4DE2-B3FD-DF7592B337AB}"/>
                    </a:ext>
                  </a:extLst>
                </p:cNvPr>
                <p:cNvPicPr/>
                <p:nvPr/>
              </p:nvPicPr>
              <p:blipFill>
                <a:blip r:embed="rId154"/>
                <a:stretch>
                  <a:fillRect/>
                </a:stretch>
              </p:blipFill>
              <p:spPr>
                <a:xfrm>
                  <a:off x="10535067" y="3651720"/>
                  <a:ext cx="205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0" name="Freihand 149">
                  <a:extLst>
                    <a:ext uri="{FF2B5EF4-FFF2-40B4-BE49-F238E27FC236}">
                      <a16:creationId xmlns:a16="http://schemas.microsoft.com/office/drawing/2014/main" id="{0900838B-72B6-4B6C-9721-6A2ED431D55B}"/>
                    </a:ext>
                  </a:extLst>
                </p14:cNvPr>
                <p14:cNvContentPartPr/>
                <p14:nvPr/>
              </p14:nvContentPartPr>
              <p14:xfrm>
                <a:off x="10690947" y="3822000"/>
                <a:ext cx="201960" cy="44640"/>
              </p14:xfrm>
            </p:contentPart>
          </mc:Choice>
          <mc:Fallback>
            <p:pic>
              <p:nvPicPr>
                <p:cNvPr id="150" name="Freihand 149">
                  <a:extLst>
                    <a:ext uri="{FF2B5EF4-FFF2-40B4-BE49-F238E27FC236}">
                      <a16:creationId xmlns:a16="http://schemas.microsoft.com/office/drawing/2014/main" id="{0900838B-72B6-4B6C-9721-6A2ED431D55B}"/>
                    </a:ext>
                  </a:extLst>
                </p:cNvPr>
                <p:cNvPicPr/>
                <p:nvPr/>
              </p:nvPicPr>
              <p:blipFill>
                <a:blip r:embed="rId156"/>
                <a:stretch>
                  <a:fillRect/>
                </a:stretch>
              </p:blipFill>
              <p:spPr>
                <a:xfrm>
                  <a:off x="10686627" y="3817680"/>
                  <a:ext cx="210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1" name="Freihand 150">
                  <a:extLst>
                    <a:ext uri="{FF2B5EF4-FFF2-40B4-BE49-F238E27FC236}">
                      <a16:creationId xmlns:a16="http://schemas.microsoft.com/office/drawing/2014/main" id="{565F9867-21E5-4869-848C-21771BEBB34E}"/>
                    </a:ext>
                  </a:extLst>
                </p14:cNvPr>
                <p14:cNvContentPartPr/>
                <p14:nvPr/>
              </p14:nvContentPartPr>
              <p14:xfrm>
                <a:off x="10712547" y="3872040"/>
                <a:ext cx="239400" cy="58320"/>
              </p14:xfrm>
            </p:contentPart>
          </mc:Choice>
          <mc:Fallback>
            <p:pic>
              <p:nvPicPr>
                <p:cNvPr id="151" name="Freihand 150">
                  <a:extLst>
                    <a:ext uri="{FF2B5EF4-FFF2-40B4-BE49-F238E27FC236}">
                      <a16:creationId xmlns:a16="http://schemas.microsoft.com/office/drawing/2014/main" id="{565F9867-21E5-4869-848C-21771BEBB34E}"/>
                    </a:ext>
                  </a:extLst>
                </p:cNvPr>
                <p:cNvPicPr/>
                <p:nvPr/>
              </p:nvPicPr>
              <p:blipFill>
                <a:blip r:embed="rId158"/>
                <a:stretch>
                  <a:fillRect/>
                </a:stretch>
              </p:blipFill>
              <p:spPr>
                <a:xfrm>
                  <a:off x="10708227" y="3867720"/>
                  <a:ext cx="248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2" name="Freihand 151">
                  <a:extLst>
                    <a:ext uri="{FF2B5EF4-FFF2-40B4-BE49-F238E27FC236}">
                      <a16:creationId xmlns:a16="http://schemas.microsoft.com/office/drawing/2014/main" id="{8ACB2E96-C9DB-4F58-A4A3-070D43BE0346}"/>
                    </a:ext>
                  </a:extLst>
                </p14:cNvPr>
                <p14:cNvContentPartPr/>
                <p14:nvPr/>
              </p14:nvContentPartPr>
              <p14:xfrm>
                <a:off x="10983987" y="3697800"/>
                <a:ext cx="137520" cy="195840"/>
              </p14:xfrm>
            </p:contentPart>
          </mc:Choice>
          <mc:Fallback>
            <p:pic>
              <p:nvPicPr>
                <p:cNvPr id="152" name="Freihand 151">
                  <a:extLst>
                    <a:ext uri="{FF2B5EF4-FFF2-40B4-BE49-F238E27FC236}">
                      <a16:creationId xmlns:a16="http://schemas.microsoft.com/office/drawing/2014/main" id="{8ACB2E96-C9DB-4F58-A4A3-070D43BE0346}"/>
                    </a:ext>
                  </a:extLst>
                </p:cNvPr>
                <p:cNvPicPr/>
                <p:nvPr/>
              </p:nvPicPr>
              <p:blipFill>
                <a:blip r:embed="rId160"/>
                <a:stretch>
                  <a:fillRect/>
                </a:stretch>
              </p:blipFill>
              <p:spPr>
                <a:xfrm>
                  <a:off x="10979667" y="3693480"/>
                  <a:ext cx="146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3" name="Freihand 152">
                  <a:extLst>
                    <a:ext uri="{FF2B5EF4-FFF2-40B4-BE49-F238E27FC236}">
                      <a16:creationId xmlns:a16="http://schemas.microsoft.com/office/drawing/2014/main" id="{FC1EBEBF-0B38-4D8C-9E92-A91D36F3C0BB}"/>
                    </a:ext>
                  </a:extLst>
                </p14:cNvPr>
                <p14:cNvContentPartPr/>
                <p14:nvPr/>
              </p14:nvContentPartPr>
              <p14:xfrm>
                <a:off x="11011347" y="3808320"/>
                <a:ext cx="118440" cy="22320"/>
              </p14:xfrm>
            </p:contentPart>
          </mc:Choice>
          <mc:Fallback>
            <p:pic>
              <p:nvPicPr>
                <p:cNvPr id="153" name="Freihand 152">
                  <a:extLst>
                    <a:ext uri="{FF2B5EF4-FFF2-40B4-BE49-F238E27FC236}">
                      <a16:creationId xmlns:a16="http://schemas.microsoft.com/office/drawing/2014/main" id="{FC1EBEBF-0B38-4D8C-9E92-A91D36F3C0BB}"/>
                    </a:ext>
                  </a:extLst>
                </p:cNvPr>
                <p:cNvPicPr/>
                <p:nvPr/>
              </p:nvPicPr>
              <p:blipFill>
                <a:blip r:embed="rId162"/>
                <a:stretch>
                  <a:fillRect/>
                </a:stretch>
              </p:blipFill>
              <p:spPr>
                <a:xfrm>
                  <a:off x="11007027" y="3804000"/>
                  <a:ext cx="127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4" name="Freihand 153">
                  <a:extLst>
                    <a:ext uri="{FF2B5EF4-FFF2-40B4-BE49-F238E27FC236}">
                      <a16:creationId xmlns:a16="http://schemas.microsoft.com/office/drawing/2014/main" id="{5B253C51-BEA0-4203-B2A4-4506F115182C}"/>
                    </a:ext>
                  </a:extLst>
                </p14:cNvPr>
                <p14:cNvContentPartPr/>
                <p14:nvPr/>
              </p14:nvContentPartPr>
              <p14:xfrm>
                <a:off x="11214027" y="3711480"/>
                <a:ext cx="17280" cy="122040"/>
              </p14:xfrm>
            </p:contentPart>
          </mc:Choice>
          <mc:Fallback>
            <p:pic>
              <p:nvPicPr>
                <p:cNvPr id="154" name="Freihand 153">
                  <a:extLst>
                    <a:ext uri="{FF2B5EF4-FFF2-40B4-BE49-F238E27FC236}">
                      <a16:creationId xmlns:a16="http://schemas.microsoft.com/office/drawing/2014/main" id="{5B253C51-BEA0-4203-B2A4-4506F115182C}"/>
                    </a:ext>
                  </a:extLst>
                </p:cNvPr>
                <p:cNvPicPr/>
                <p:nvPr/>
              </p:nvPicPr>
              <p:blipFill>
                <a:blip r:embed="rId164"/>
                <a:stretch>
                  <a:fillRect/>
                </a:stretch>
              </p:blipFill>
              <p:spPr>
                <a:xfrm>
                  <a:off x="11209707" y="3707160"/>
                  <a:ext cx="25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5" name="Freihand 154">
                  <a:extLst>
                    <a:ext uri="{FF2B5EF4-FFF2-40B4-BE49-F238E27FC236}">
                      <a16:creationId xmlns:a16="http://schemas.microsoft.com/office/drawing/2014/main" id="{2C6E72C2-AFB5-4024-9FB5-4B76FE2399CB}"/>
                    </a:ext>
                  </a:extLst>
                </p14:cNvPr>
                <p14:cNvContentPartPr/>
                <p14:nvPr/>
              </p14:nvContentPartPr>
              <p14:xfrm>
                <a:off x="11162187" y="3674040"/>
                <a:ext cx="122040" cy="46800"/>
              </p14:xfrm>
            </p:contentPart>
          </mc:Choice>
          <mc:Fallback>
            <p:pic>
              <p:nvPicPr>
                <p:cNvPr id="155" name="Freihand 154">
                  <a:extLst>
                    <a:ext uri="{FF2B5EF4-FFF2-40B4-BE49-F238E27FC236}">
                      <a16:creationId xmlns:a16="http://schemas.microsoft.com/office/drawing/2014/main" id="{2C6E72C2-AFB5-4024-9FB5-4B76FE2399CB}"/>
                    </a:ext>
                  </a:extLst>
                </p:cNvPr>
                <p:cNvPicPr/>
                <p:nvPr/>
              </p:nvPicPr>
              <p:blipFill>
                <a:blip r:embed="rId166"/>
                <a:stretch>
                  <a:fillRect/>
                </a:stretch>
              </p:blipFill>
              <p:spPr>
                <a:xfrm>
                  <a:off x="11157867" y="3669720"/>
                  <a:ext cx="130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6" name="Freihand 155">
                  <a:extLst>
                    <a:ext uri="{FF2B5EF4-FFF2-40B4-BE49-F238E27FC236}">
                      <a16:creationId xmlns:a16="http://schemas.microsoft.com/office/drawing/2014/main" id="{9DF1477D-E141-46A0-B476-E0D118FF5FBA}"/>
                    </a:ext>
                  </a:extLst>
                </p14:cNvPr>
                <p14:cNvContentPartPr/>
                <p14:nvPr/>
              </p14:nvContentPartPr>
              <p14:xfrm>
                <a:off x="11152107" y="3606000"/>
                <a:ext cx="281160" cy="222840"/>
              </p14:xfrm>
            </p:contentPart>
          </mc:Choice>
          <mc:Fallback>
            <p:pic>
              <p:nvPicPr>
                <p:cNvPr id="156" name="Freihand 155">
                  <a:extLst>
                    <a:ext uri="{FF2B5EF4-FFF2-40B4-BE49-F238E27FC236}">
                      <a16:creationId xmlns:a16="http://schemas.microsoft.com/office/drawing/2014/main" id="{9DF1477D-E141-46A0-B476-E0D118FF5FBA}"/>
                    </a:ext>
                  </a:extLst>
                </p:cNvPr>
                <p:cNvPicPr/>
                <p:nvPr/>
              </p:nvPicPr>
              <p:blipFill>
                <a:blip r:embed="rId168"/>
                <a:stretch>
                  <a:fillRect/>
                </a:stretch>
              </p:blipFill>
              <p:spPr>
                <a:xfrm>
                  <a:off x="11147787" y="3601680"/>
                  <a:ext cx="289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7" name="Freihand 156">
                  <a:extLst>
                    <a:ext uri="{FF2B5EF4-FFF2-40B4-BE49-F238E27FC236}">
                      <a16:creationId xmlns:a16="http://schemas.microsoft.com/office/drawing/2014/main" id="{C7A00DAB-6A2C-4800-8C48-9BDD2DC5A407}"/>
                    </a:ext>
                  </a:extLst>
                </p14:cNvPr>
                <p14:cNvContentPartPr/>
                <p14:nvPr/>
              </p14:nvContentPartPr>
              <p14:xfrm>
                <a:off x="11451627" y="3586920"/>
                <a:ext cx="109440" cy="185760"/>
              </p14:xfrm>
            </p:contentPart>
          </mc:Choice>
          <mc:Fallback>
            <p:pic>
              <p:nvPicPr>
                <p:cNvPr id="157" name="Freihand 156">
                  <a:extLst>
                    <a:ext uri="{FF2B5EF4-FFF2-40B4-BE49-F238E27FC236}">
                      <a16:creationId xmlns:a16="http://schemas.microsoft.com/office/drawing/2014/main" id="{C7A00DAB-6A2C-4800-8C48-9BDD2DC5A407}"/>
                    </a:ext>
                  </a:extLst>
                </p:cNvPr>
                <p:cNvPicPr/>
                <p:nvPr/>
              </p:nvPicPr>
              <p:blipFill>
                <a:blip r:embed="rId170"/>
                <a:stretch>
                  <a:fillRect/>
                </a:stretch>
              </p:blipFill>
              <p:spPr>
                <a:xfrm>
                  <a:off x="11447307" y="3582600"/>
                  <a:ext cx="118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8" name="Freihand 157">
                  <a:extLst>
                    <a:ext uri="{FF2B5EF4-FFF2-40B4-BE49-F238E27FC236}">
                      <a16:creationId xmlns:a16="http://schemas.microsoft.com/office/drawing/2014/main" id="{BC92A239-46CD-4E85-9F90-9E9ECEC27920}"/>
                    </a:ext>
                  </a:extLst>
                </p14:cNvPr>
                <p14:cNvContentPartPr/>
                <p14:nvPr/>
              </p14:nvContentPartPr>
              <p14:xfrm>
                <a:off x="11527587" y="3677640"/>
                <a:ext cx="33480" cy="48240"/>
              </p14:xfrm>
            </p:contentPart>
          </mc:Choice>
          <mc:Fallback>
            <p:pic>
              <p:nvPicPr>
                <p:cNvPr id="158" name="Freihand 157">
                  <a:extLst>
                    <a:ext uri="{FF2B5EF4-FFF2-40B4-BE49-F238E27FC236}">
                      <a16:creationId xmlns:a16="http://schemas.microsoft.com/office/drawing/2014/main" id="{BC92A239-46CD-4E85-9F90-9E9ECEC27920}"/>
                    </a:ext>
                  </a:extLst>
                </p:cNvPr>
                <p:cNvPicPr/>
                <p:nvPr/>
              </p:nvPicPr>
              <p:blipFill>
                <a:blip r:embed="rId172"/>
                <a:stretch>
                  <a:fillRect/>
                </a:stretch>
              </p:blipFill>
              <p:spPr>
                <a:xfrm>
                  <a:off x="11523267" y="3673320"/>
                  <a:ext cx="42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9" name="Freihand 158">
                  <a:extLst>
                    <a:ext uri="{FF2B5EF4-FFF2-40B4-BE49-F238E27FC236}">
                      <a16:creationId xmlns:a16="http://schemas.microsoft.com/office/drawing/2014/main" id="{4D0C6387-AC66-4258-846A-7B7132696423}"/>
                    </a:ext>
                  </a:extLst>
                </p14:cNvPr>
                <p14:cNvContentPartPr/>
                <p14:nvPr/>
              </p14:nvContentPartPr>
              <p14:xfrm>
                <a:off x="11574747" y="3457680"/>
                <a:ext cx="81000" cy="157680"/>
              </p14:xfrm>
            </p:contentPart>
          </mc:Choice>
          <mc:Fallback>
            <p:pic>
              <p:nvPicPr>
                <p:cNvPr id="159" name="Freihand 158">
                  <a:extLst>
                    <a:ext uri="{FF2B5EF4-FFF2-40B4-BE49-F238E27FC236}">
                      <a16:creationId xmlns:a16="http://schemas.microsoft.com/office/drawing/2014/main" id="{4D0C6387-AC66-4258-846A-7B7132696423}"/>
                    </a:ext>
                  </a:extLst>
                </p:cNvPr>
                <p:cNvPicPr/>
                <p:nvPr/>
              </p:nvPicPr>
              <p:blipFill>
                <a:blip r:embed="rId174"/>
                <a:stretch>
                  <a:fillRect/>
                </a:stretch>
              </p:blipFill>
              <p:spPr>
                <a:xfrm>
                  <a:off x="11570427" y="3453360"/>
                  <a:ext cx="89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0" name="Freihand 159">
                  <a:extLst>
                    <a:ext uri="{FF2B5EF4-FFF2-40B4-BE49-F238E27FC236}">
                      <a16:creationId xmlns:a16="http://schemas.microsoft.com/office/drawing/2014/main" id="{980EB248-DEA8-4705-B42D-4EE94A3FC8B9}"/>
                    </a:ext>
                  </a:extLst>
                </p14:cNvPr>
                <p14:cNvContentPartPr/>
                <p14:nvPr/>
              </p14:nvContentPartPr>
              <p14:xfrm>
                <a:off x="11684547" y="3700680"/>
                <a:ext cx="22320" cy="68400"/>
              </p14:xfrm>
            </p:contentPart>
          </mc:Choice>
          <mc:Fallback>
            <p:pic>
              <p:nvPicPr>
                <p:cNvPr id="160" name="Freihand 159">
                  <a:extLst>
                    <a:ext uri="{FF2B5EF4-FFF2-40B4-BE49-F238E27FC236}">
                      <a16:creationId xmlns:a16="http://schemas.microsoft.com/office/drawing/2014/main" id="{980EB248-DEA8-4705-B42D-4EE94A3FC8B9}"/>
                    </a:ext>
                  </a:extLst>
                </p:cNvPr>
                <p:cNvPicPr/>
                <p:nvPr/>
              </p:nvPicPr>
              <p:blipFill>
                <a:blip r:embed="rId176"/>
                <a:stretch>
                  <a:fillRect/>
                </a:stretch>
              </p:blipFill>
              <p:spPr>
                <a:xfrm>
                  <a:off x="11680227" y="3696360"/>
                  <a:ext cx="30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1" name="Freihand 160">
                  <a:extLst>
                    <a:ext uri="{FF2B5EF4-FFF2-40B4-BE49-F238E27FC236}">
                      <a16:creationId xmlns:a16="http://schemas.microsoft.com/office/drawing/2014/main" id="{094CB452-BACC-45D7-BF6A-9A806155B93E}"/>
                    </a:ext>
                  </a:extLst>
                </p14:cNvPr>
                <p14:cNvContentPartPr/>
                <p14:nvPr/>
              </p14:nvContentPartPr>
              <p14:xfrm>
                <a:off x="11782827" y="3547680"/>
                <a:ext cx="167040" cy="118800"/>
              </p14:xfrm>
            </p:contentPart>
          </mc:Choice>
          <mc:Fallback>
            <p:pic>
              <p:nvPicPr>
                <p:cNvPr id="161" name="Freihand 160">
                  <a:extLst>
                    <a:ext uri="{FF2B5EF4-FFF2-40B4-BE49-F238E27FC236}">
                      <a16:creationId xmlns:a16="http://schemas.microsoft.com/office/drawing/2014/main" id="{094CB452-BACC-45D7-BF6A-9A806155B93E}"/>
                    </a:ext>
                  </a:extLst>
                </p:cNvPr>
                <p:cNvPicPr/>
                <p:nvPr/>
              </p:nvPicPr>
              <p:blipFill>
                <a:blip r:embed="rId178"/>
                <a:stretch>
                  <a:fillRect/>
                </a:stretch>
              </p:blipFill>
              <p:spPr>
                <a:xfrm>
                  <a:off x="11778507" y="3543360"/>
                  <a:ext cx="175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2" name="Freihand 161">
                  <a:extLst>
                    <a:ext uri="{FF2B5EF4-FFF2-40B4-BE49-F238E27FC236}">
                      <a16:creationId xmlns:a16="http://schemas.microsoft.com/office/drawing/2014/main" id="{C508096B-C6EA-4E4B-A86D-CC577DB1E9DE}"/>
                    </a:ext>
                  </a:extLst>
                </p14:cNvPr>
                <p14:cNvContentPartPr/>
                <p14:nvPr/>
              </p14:nvContentPartPr>
              <p14:xfrm>
                <a:off x="11891907" y="3408000"/>
                <a:ext cx="120960" cy="124560"/>
              </p14:xfrm>
            </p:contentPart>
          </mc:Choice>
          <mc:Fallback>
            <p:pic>
              <p:nvPicPr>
                <p:cNvPr id="162" name="Freihand 161">
                  <a:extLst>
                    <a:ext uri="{FF2B5EF4-FFF2-40B4-BE49-F238E27FC236}">
                      <a16:creationId xmlns:a16="http://schemas.microsoft.com/office/drawing/2014/main" id="{C508096B-C6EA-4E4B-A86D-CC577DB1E9DE}"/>
                    </a:ext>
                  </a:extLst>
                </p:cNvPr>
                <p:cNvPicPr/>
                <p:nvPr/>
              </p:nvPicPr>
              <p:blipFill>
                <a:blip r:embed="rId180"/>
                <a:stretch>
                  <a:fillRect/>
                </a:stretch>
              </p:blipFill>
              <p:spPr>
                <a:xfrm>
                  <a:off x="11887587" y="3403680"/>
                  <a:ext cx="129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3" name="Freihand 162">
                  <a:extLst>
                    <a:ext uri="{FF2B5EF4-FFF2-40B4-BE49-F238E27FC236}">
                      <a16:creationId xmlns:a16="http://schemas.microsoft.com/office/drawing/2014/main" id="{262B375B-D305-4DBE-9D5F-934C6A80D33E}"/>
                    </a:ext>
                  </a:extLst>
                </p14:cNvPr>
                <p14:cNvContentPartPr/>
                <p14:nvPr/>
              </p14:nvContentPartPr>
              <p14:xfrm>
                <a:off x="11994507" y="3358680"/>
                <a:ext cx="80640" cy="401040"/>
              </p14:xfrm>
            </p:contentPart>
          </mc:Choice>
          <mc:Fallback>
            <p:pic>
              <p:nvPicPr>
                <p:cNvPr id="163" name="Freihand 162">
                  <a:extLst>
                    <a:ext uri="{FF2B5EF4-FFF2-40B4-BE49-F238E27FC236}">
                      <a16:creationId xmlns:a16="http://schemas.microsoft.com/office/drawing/2014/main" id="{262B375B-D305-4DBE-9D5F-934C6A80D33E}"/>
                    </a:ext>
                  </a:extLst>
                </p:cNvPr>
                <p:cNvPicPr/>
                <p:nvPr/>
              </p:nvPicPr>
              <p:blipFill>
                <a:blip r:embed="rId182"/>
                <a:stretch>
                  <a:fillRect/>
                </a:stretch>
              </p:blipFill>
              <p:spPr>
                <a:xfrm>
                  <a:off x="11990187" y="3354360"/>
                  <a:ext cx="8928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9" name="Freihand 168">
                  <a:extLst>
                    <a:ext uri="{FF2B5EF4-FFF2-40B4-BE49-F238E27FC236}">
                      <a16:creationId xmlns:a16="http://schemas.microsoft.com/office/drawing/2014/main" id="{9FD504AF-3EA9-4016-A328-878DCE3296E2}"/>
                    </a:ext>
                  </a:extLst>
                </p14:cNvPr>
                <p14:cNvContentPartPr/>
                <p14:nvPr/>
              </p14:nvContentPartPr>
              <p14:xfrm>
                <a:off x="10002987" y="3154920"/>
                <a:ext cx="2106360" cy="1039320"/>
              </p14:xfrm>
            </p:contentPart>
          </mc:Choice>
          <mc:Fallback>
            <p:pic>
              <p:nvPicPr>
                <p:cNvPr id="169" name="Freihand 168">
                  <a:extLst>
                    <a:ext uri="{FF2B5EF4-FFF2-40B4-BE49-F238E27FC236}">
                      <a16:creationId xmlns:a16="http://schemas.microsoft.com/office/drawing/2014/main" id="{9FD504AF-3EA9-4016-A328-878DCE3296E2}"/>
                    </a:ext>
                  </a:extLst>
                </p:cNvPr>
                <p:cNvPicPr/>
                <p:nvPr/>
              </p:nvPicPr>
              <p:blipFill>
                <a:blip r:embed="rId184"/>
                <a:stretch>
                  <a:fillRect/>
                </a:stretch>
              </p:blipFill>
              <p:spPr>
                <a:xfrm>
                  <a:off x="9998667" y="3150600"/>
                  <a:ext cx="2115000" cy="1047960"/>
                </a:xfrm>
                <a:prstGeom prst="rect">
                  <a:avLst/>
                </a:prstGeom>
              </p:spPr>
            </p:pic>
          </mc:Fallback>
        </mc:AlternateContent>
      </p:grpSp>
      <p:grpSp>
        <p:nvGrpSpPr>
          <p:cNvPr id="197" name="Gruppieren 196">
            <a:extLst>
              <a:ext uri="{FF2B5EF4-FFF2-40B4-BE49-F238E27FC236}">
                <a16:creationId xmlns:a16="http://schemas.microsoft.com/office/drawing/2014/main" id="{F6D6ADD8-DBC4-49DD-9023-A3F50854E344}"/>
              </a:ext>
            </a:extLst>
          </p:cNvPr>
          <p:cNvGrpSpPr/>
          <p:nvPr/>
        </p:nvGrpSpPr>
        <p:grpSpPr>
          <a:xfrm>
            <a:off x="2430387" y="3296760"/>
            <a:ext cx="5879160" cy="3413160"/>
            <a:chOff x="2430387" y="3296760"/>
            <a:chExt cx="5879160" cy="3413160"/>
          </a:xfrm>
        </p:grpSpPr>
        <mc:AlternateContent xmlns:mc="http://schemas.openxmlformats.org/markup-compatibility/2006">
          <mc:Choice xmlns:p14="http://schemas.microsoft.com/office/powerpoint/2010/main" Requires="p14">
            <p:contentPart p14:bwMode="auto" r:id="rId185">
              <p14:nvContentPartPr>
                <p14:cNvPr id="71" name="Freihand 70">
                  <a:extLst>
                    <a:ext uri="{FF2B5EF4-FFF2-40B4-BE49-F238E27FC236}">
                      <a16:creationId xmlns:a16="http://schemas.microsoft.com/office/drawing/2014/main" id="{E4487770-2DB3-484F-8DE4-0835E8731DE3}"/>
                    </a:ext>
                  </a:extLst>
                </p14:cNvPr>
                <p14:cNvContentPartPr/>
                <p14:nvPr/>
              </p14:nvContentPartPr>
              <p14:xfrm>
                <a:off x="2430387" y="3453000"/>
                <a:ext cx="294120" cy="222120"/>
              </p14:xfrm>
            </p:contentPart>
          </mc:Choice>
          <mc:Fallback>
            <p:pic>
              <p:nvPicPr>
                <p:cNvPr id="71" name="Freihand 70">
                  <a:extLst>
                    <a:ext uri="{FF2B5EF4-FFF2-40B4-BE49-F238E27FC236}">
                      <a16:creationId xmlns:a16="http://schemas.microsoft.com/office/drawing/2014/main" id="{E4487770-2DB3-484F-8DE4-0835E8731DE3}"/>
                    </a:ext>
                  </a:extLst>
                </p:cNvPr>
                <p:cNvPicPr/>
                <p:nvPr/>
              </p:nvPicPr>
              <p:blipFill>
                <a:blip r:embed="rId186"/>
                <a:stretch>
                  <a:fillRect/>
                </a:stretch>
              </p:blipFill>
              <p:spPr>
                <a:xfrm>
                  <a:off x="2426067" y="3448680"/>
                  <a:ext cx="302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2" name="Freihand 71">
                  <a:extLst>
                    <a:ext uri="{FF2B5EF4-FFF2-40B4-BE49-F238E27FC236}">
                      <a16:creationId xmlns:a16="http://schemas.microsoft.com/office/drawing/2014/main" id="{BECDBF10-7C2A-47E5-9669-C975E1201077}"/>
                    </a:ext>
                  </a:extLst>
                </p14:cNvPr>
                <p14:cNvContentPartPr/>
                <p14:nvPr/>
              </p14:nvContentPartPr>
              <p14:xfrm>
                <a:off x="2690307" y="3418080"/>
                <a:ext cx="138240" cy="204480"/>
              </p14:xfrm>
            </p:contentPart>
          </mc:Choice>
          <mc:Fallback>
            <p:pic>
              <p:nvPicPr>
                <p:cNvPr id="72" name="Freihand 71">
                  <a:extLst>
                    <a:ext uri="{FF2B5EF4-FFF2-40B4-BE49-F238E27FC236}">
                      <a16:creationId xmlns:a16="http://schemas.microsoft.com/office/drawing/2014/main" id="{BECDBF10-7C2A-47E5-9669-C975E1201077}"/>
                    </a:ext>
                  </a:extLst>
                </p:cNvPr>
                <p:cNvPicPr/>
                <p:nvPr/>
              </p:nvPicPr>
              <p:blipFill>
                <a:blip r:embed="rId188"/>
                <a:stretch>
                  <a:fillRect/>
                </a:stretch>
              </p:blipFill>
              <p:spPr>
                <a:xfrm>
                  <a:off x="2685987" y="3413760"/>
                  <a:ext cx="146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3" name="Freihand 72">
                  <a:extLst>
                    <a:ext uri="{FF2B5EF4-FFF2-40B4-BE49-F238E27FC236}">
                      <a16:creationId xmlns:a16="http://schemas.microsoft.com/office/drawing/2014/main" id="{497B4166-EE97-4E3D-8C08-FC08BD41D96C}"/>
                    </a:ext>
                  </a:extLst>
                </p14:cNvPr>
                <p14:cNvContentPartPr/>
                <p14:nvPr/>
              </p14:nvContentPartPr>
              <p14:xfrm>
                <a:off x="2688507" y="3333840"/>
                <a:ext cx="19080" cy="24120"/>
              </p14:xfrm>
            </p:contentPart>
          </mc:Choice>
          <mc:Fallback>
            <p:pic>
              <p:nvPicPr>
                <p:cNvPr id="73" name="Freihand 72">
                  <a:extLst>
                    <a:ext uri="{FF2B5EF4-FFF2-40B4-BE49-F238E27FC236}">
                      <a16:creationId xmlns:a16="http://schemas.microsoft.com/office/drawing/2014/main" id="{497B4166-EE97-4E3D-8C08-FC08BD41D96C}"/>
                    </a:ext>
                  </a:extLst>
                </p:cNvPr>
                <p:cNvPicPr/>
                <p:nvPr/>
              </p:nvPicPr>
              <p:blipFill>
                <a:blip r:embed="rId190"/>
                <a:stretch>
                  <a:fillRect/>
                </a:stretch>
              </p:blipFill>
              <p:spPr>
                <a:xfrm>
                  <a:off x="2684187" y="3329520"/>
                  <a:ext cx="27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2" name="Freihand 101">
                  <a:extLst>
                    <a:ext uri="{FF2B5EF4-FFF2-40B4-BE49-F238E27FC236}">
                      <a16:creationId xmlns:a16="http://schemas.microsoft.com/office/drawing/2014/main" id="{F99004D9-AF4C-40A8-8851-FC4FE3107A14}"/>
                    </a:ext>
                  </a:extLst>
                </p14:cNvPr>
                <p14:cNvContentPartPr/>
                <p14:nvPr/>
              </p14:nvContentPartPr>
              <p14:xfrm>
                <a:off x="2721627" y="4394040"/>
                <a:ext cx="3240" cy="720"/>
              </p14:xfrm>
            </p:contentPart>
          </mc:Choice>
          <mc:Fallback>
            <p:pic>
              <p:nvPicPr>
                <p:cNvPr id="102" name="Freihand 101">
                  <a:extLst>
                    <a:ext uri="{FF2B5EF4-FFF2-40B4-BE49-F238E27FC236}">
                      <a16:creationId xmlns:a16="http://schemas.microsoft.com/office/drawing/2014/main" id="{F99004D9-AF4C-40A8-8851-FC4FE3107A14}"/>
                    </a:ext>
                  </a:extLst>
                </p:cNvPr>
                <p:cNvPicPr/>
                <p:nvPr/>
              </p:nvPicPr>
              <p:blipFill>
                <a:blip r:embed="rId192"/>
                <a:stretch>
                  <a:fillRect/>
                </a:stretch>
              </p:blipFill>
              <p:spPr>
                <a:xfrm>
                  <a:off x="2717307" y="4389720"/>
                  <a:ext cx="118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3" name="Freihand 102">
                  <a:extLst>
                    <a:ext uri="{FF2B5EF4-FFF2-40B4-BE49-F238E27FC236}">
                      <a16:creationId xmlns:a16="http://schemas.microsoft.com/office/drawing/2014/main" id="{CCD17FB5-F714-48F3-8F5E-2686995D67B1}"/>
                    </a:ext>
                  </a:extLst>
                </p14:cNvPr>
                <p14:cNvContentPartPr/>
                <p14:nvPr/>
              </p14:nvContentPartPr>
              <p14:xfrm>
                <a:off x="2595627" y="4244280"/>
                <a:ext cx="189720" cy="237240"/>
              </p14:xfrm>
            </p:contentPart>
          </mc:Choice>
          <mc:Fallback>
            <p:pic>
              <p:nvPicPr>
                <p:cNvPr id="103" name="Freihand 102">
                  <a:extLst>
                    <a:ext uri="{FF2B5EF4-FFF2-40B4-BE49-F238E27FC236}">
                      <a16:creationId xmlns:a16="http://schemas.microsoft.com/office/drawing/2014/main" id="{CCD17FB5-F714-48F3-8F5E-2686995D67B1}"/>
                    </a:ext>
                  </a:extLst>
                </p:cNvPr>
                <p:cNvPicPr/>
                <p:nvPr/>
              </p:nvPicPr>
              <p:blipFill>
                <a:blip r:embed="rId194"/>
                <a:stretch>
                  <a:fillRect/>
                </a:stretch>
              </p:blipFill>
              <p:spPr>
                <a:xfrm>
                  <a:off x="2591307" y="4239960"/>
                  <a:ext cx="198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5" name="Freihand 104">
                  <a:extLst>
                    <a:ext uri="{FF2B5EF4-FFF2-40B4-BE49-F238E27FC236}">
                      <a16:creationId xmlns:a16="http://schemas.microsoft.com/office/drawing/2014/main" id="{4DFCFCD7-EF94-4FB2-8570-0058D229FF80}"/>
                    </a:ext>
                  </a:extLst>
                </p14:cNvPr>
                <p14:cNvContentPartPr/>
                <p14:nvPr/>
              </p14:nvContentPartPr>
              <p14:xfrm>
                <a:off x="2835747" y="4360560"/>
                <a:ext cx="116280" cy="143280"/>
              </p14:xfrm>
            </p:contentPart>
          </mc:Choice>
          <mc:Fallback>
            <p:pic>
              <p:nvPicPr>
                <p:cNvPr id="105" name="Freihand 104">
                  <a:extLst>
                    <a:ext uri="{FF2B5EF4-FFF2-40B4-BE49-F238E27FC236}">
                      <a16:creationId xmlns:a16="http://schemas.microsoft.com/office/drawing/2014/main" id="{4DFCFCD7-EF94-4FB2-8570-0058D229FF80}"/>
                    </a:ext>
                  </a:extLst>
                </p:cNvPr>
                <p:cNvPicPr/>
                <p:nvPr/>
              </p:nvPicPr>
              <p:blipFill>
                <a:blip r:embed="rId196"/>
                <a:stretch>
                  <a:fillRect/>
                </a:stretch>
              </p:blipFill>
              <p:spPr>
                <a:xfrm>
                  <a:off x="2831427" y="4356240"/>
                  <a:ext cx="124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6" name="Freihand 105">
                  <a:extLst>
                    <a:ext uri="{FF2B5EF4-FFF2-40B4-BE49-F238E27FC236}">
                      <a16:creationId xmlns:a16="http://schemas.microsoft.com/office/drawing/2014/main" id="{D1600DBD-4B69-4BA0-A4AC-C852B9E4A17F}"/>
                    </a:ext>
                  </a:extLst>
                </p14:cNvPr>
                <p14:cNvContentPartPr/>
                <p14:nvPr/>
              </p14:nvContentPartPr>
              <p14:xfrm>
                <a:off x="2967867" y="4352280"/>
                <a:ext cx="113040" cy="161280"/>
              </p14:xfrm>
            </p:contentPart>
          </mc:Choice>
          <mc:Fallback>
            <p:pic>
              <p:nvPicPr>
                <p:cNvPr id="106" name="Freihand 105">
                  <a:extLst>
                    <a:ext uri="{FF2B5EF4-FFF2-40B4-BE49-F238E27FC236}">
                      <a16:creationId xmlns:a16="http://schemas.microsoft.com/office/drawing/2014/main" id="{D1600DBD-4B69-4BA0-A4AC-C852B9E4A17F}"/>
                    </a:ext>
                  </a:extLst>
                </p:cNvPr>
                <p:cNvPicPr/>
                <p:nvPr/>
              </p:nvPicPr>
              <p:blipFill>
                <a:blip r:embed="rId198"/>
                <a:stretch>
                  <a:fillRect/>
                </a:stretch>
              </p:blipFill>
              <p:spPr>
                <a:xfrm>
                  <a:off x="2963547" y="4347960"/>
                  <a:ext cx="121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1" name="Freihand 80">
                  <a:extLst>
                    <a:ext uri="{FF2B5EF4-FFF2-40B4-BE49-F238E27FC236}">
                      <a16:creationId xmlns:a16="http://schemas.microsoft.com/office/drawing/2014/main" id="{4D2846E9-FBEE-4C77-8FFD-53B9B2907CB5}"/>
                    </a:ext>
                  </a:extLst>
                </p14:cNvPr>
                <p14:cNvContentPartPr/>
                <p14:nvPr/>
              </p14:nvContentPartPr>
              <p14:xfrm>
                <a:off x="5528907" y="3363000"/>
                <a:ext cx="499680" cy="153360"/>
              </p14:xfrm>
            </p:contentPart>
          </mc:Choice>
          <mc:Fallback>
            <p:pic>
              <p:nvPicPr>
                <p:cNvPr id="81" name="Freihand 80">
                  <a:extLst>
                    <a:ext uri="{FF2B5EF4-FFF2-40B4-BE49-F238E27FC236}">
                      <a16:creationId xmlns:a16="http://schemas.microsoft.com/office/drawing/2014/main" id="{4D2846E9-FBEE-4C77-8FFD-53B9B2907CB5}"/>
                    </a:ext>
                  </a:extLst>
                </p:cNvPr>
                <p:cNvPicPr/>
                <p:nvPr/>
              </p:nvPicPr>
              <p:blipFill>
                <a:blip r:embed="rId200"/>
                <a:stretch>
                  <a:fillRect/>
                </a:stretch>
              </p:blipFill>
              <p:spPr>
                <a:xfrm>
                  <a:off x="5524587" y="3358680"/>
                  <a:ext cx="508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2" name="Freihand 81">
                  <a:extLst>
                    <a:ext uri="{FF2B5EF4-FFF2-40B4-BE49-F238E27FC236}">
                      <a16:creationId xmlns:a16="http://schemas.microsoft.com/office/drawing/2014/main" id="{58C03485-62A7-4C50-819D-C495DB9A2439}"/>
                    </a:ext>
                  </a:extLst>
                </p14:cNvPr>
                <p14:cNvContentPartPr/>
                <p14:nvPr/>
              </p14:nvContentPartPr>
              <p14:xfrm>
                <a:off x="5995827" y="3326280"/>
                <a:ext cx="124200" cy="55440"/>
              </p14:xfrm>
            </p:contentPart>
          </mc:Choice>
          <mc:Fallback>
            <p:pic>
              <p:nvPicPr>
                <p:cNvPr id="82" name="Freihand 81">
                  <a:extLst>
                    <a:ext uri="{FF2B5EF4-FFF2-40B4-BE49-F238E27FC236}">
                      <a16:creationId xmlns:a16="http://schemas.microsoft.com/office/drawing/2014/main" id="{58C03485-62A7-4C50-819D-C495DB9A2439}"/>
                    </a:ext>
                  </a:extLst>
                </p:cNvPr>
                <p:cNvPicPr/>
                <p:nvPr/>
              </p:nvPicPr>
              <p:blipFill>
                <a:blip r:embed="rId202"/>
                <a:stretch>
                  <a:fillRect/>
                </a:stretch>
              </p:blipFill>
              <p:spPr>
                <a:xfrm>
                  <a:off x="5991507" y="3321960"/>
                  <a:ext cx="132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3" name="Freihand 82">
                  <a:extLst>
                    <a:ext uri="{FF2B5EF4-FFF2-40B4-BE49-F238E27FC236}">
                      <a16:creationId xmlns:a16="http://schemas.microsoft.com/office/drawing/2014/main" id="{99968442-0693-4373-8522-83E537CEEA13}"/>
                    </a:ext>
                  </a:extLst>
                </p14:cNvPr>
                <p14:cNvContentPartPr/>
                <p14:nvPr/>
              </p14:nvContentPartPr>
              <p14:xfrm>
                <a:off x="6101307" y="3296760"/>
                <a:ext cx="237240" cy="183240"/>
              </p14:xfrm>
            </p:contentPart>
          </mc:Choice>
          <mc:Fallback>
            <p:pic>
              <p:nvPicPr>
                <p:cNvPr id="83" name="Freihand 82">
                  <a:extLst>
                    <a:ext uri="{FF2B5EF4-FFF2-40B4-BE49-F238E27FC236}">
                      <a16:creationId xmlns:a16="http://schemas.microsoft.com/office/drawing/2014/main" id="{99968442-0693-4373-8522-83E537CEEA13}"/>
                    </a:ext>
                  </a:extLst>
                </p:cNvPr>
                <p:cNvPicPr/>
                <p:nvPr/>
              </p:nvPicPr>
              <p:blipFill>
                <a:blip r:embed="rId204"/>
                <a:stretch>
                  <a:fillRect/>
                </a:stretch>
              </p:blipFill>
              <p:spPr>
                <a:xfrm>
                  <a:off x="6096987" y="3292440"/>
                  <a:ext cx="245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4" name="Freihand 73">
                  <a:extLst>
                    <a:ext uri="{FF2B5EF4-FFF2-40B4-BE49-F238E27FC236}">
                      <a16:creationId xmlns:a16="http://schemas.microsoft.com/office/drawing/2014/main" id="{522D26B5-FAC4-4B30-AF54-BA19BB99EE1B}"/>
                    </a:ext>
                  </a:extLst>
                </p14:cNvPr>
                <p14:cNvContentPartPr/>
                <p14:nvPr/>
              </p14:nvContentPartPr>
              <p14:xfrm>
                <a:off x="3350907" y="3409440"/>
                <a:ext cx="179280" cy="211680"/>
              </p14:xfrm>
            </p:contentPart>
          </mc:Choice>
          <mc:Fallback>
            <p:pic>
              <p:nvPicPr>
                <p:cNvPr id="74" name="Freihand 73">
                  <a:extLst>
                    <a:ext uri="{FF2B5EF4-FFF2-40B4-BE49-F238E27FC236}">
                      <a16:creationId xmlns:a16="http://schemas.microsoft.com/office/drawing/2014/main" id="{522D26B5-FAC4-4B30-AF54-BA19BB99EE1B}"/>
                    </a:ext>
                  </a:extLst>
                </p:cNvPr>
                <p:cNvPicPr/>
                <p:nvPr/>
              </p:nvPicPr>
              <p:blipFill>
                <a:blip r:embed="rId206"/>
                <a:stretch>
                  <a:fillRect/>
                </a:stretch>
              </p:blipFill>
              <p:spPr>
                <a:xfrm>
                  <a:off x="3346587" y="3405120"/>
                  <a:ext cx="1879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5" name="Freihand 74">
                  <a:extLst>
                    <a:ext uri="{FF2B5EF4-FFF2-40B4-BE49-F238E27FC236}">
                      <a16:creationId xmlns:a16="http://schemas.microsoft.com/office/drawing/2014/main" id="{B647476F-4152-42A8-AFAC-98830559EC04}"/>
                    </a:ext>
                  </a:extLst>
                </p14:cNvPr>
                <p14:cNvContentPartPr/>
                <p14:nvPr/>
              </p14:nvContentPartPr>
              <p14:xfrm>
                <a:off x="3445947" y="3547680"/>
                <a:ext cx="64080" cy="55080"/>
              </p14:xfrm>
            </p:contentPart>
          </mc:Choice>
          <mc:Fallback>
            <p:pic>
              <p:nvPicPr>
                <p:cNvPr id="75" name="Freihand 74">
                  <a:extLst>
                    <a:ext uri="{FF2B5EF4-FFF2-40B4-BE49-F238E27FC236}">
                      <a16:creationId xmlns:a16="http://schemas.microsoft.com/office/drawing/2014/main" id="{B647476F-4152-42A8-AFAC-98830559EC04}"/>
                    </a:ext>
                  </a:extLst>
                </p:cNvPr>
                <p:cNvPicPr/>
                <p:nvPr/>
              </p:nvPicPr>
              <p:blipFill>
                <a:blip r:embed="rId208"/>
                <a:stretch>
                  <a:fillRect/>
                </a:stretch>
              </p:blipFill>
              <p:spPr>
                <a:xfrm>
                  <a:off x="3441627" y="3543360"/>
                  <a:ext cx="72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6" name="Freihand 75">
                  <a:extLst>
                    <a:ext uri="{FF2B5EF4-FFF2-40B4-BE49-F238E27FC236}">
                      <a16:creationId xmlns:a16="http://schemas.microsoft.com/office/drawing/2014/main" id="{682CECCB-E2A9-44A8-8082-CA5C59C5A7A1}"/>
                    </a:ext>
                  </a:extLst>
                </p14:cNvPr>
                <p14:cNvContentPartPr/>
                <p14:nvPr/>
              </p14:nvContentPartPr>
              <p14:xfrm>
                <a:off x="3575907" y="3317280"/>
                <a:ext cx="144000" cy="145080"/>
              </p14:xfrm>
            </p:contentPart>
          </mc:Choice>
          <mc:Fallback>
            <p:pic>
              <p:nvPicPr>
                <p:cNvPr id="76" name="Freihand 75">
                  <a:extLst>
                    <a:ext uri="{FF2B5EF4-FFF2-40B4-BE49-F238E27FC236}">
                      <a16:creationId xmlns:a16="http://schemas.microsoft.com/office/drawing/2014/main" id="{682CECCB-E2A9-44A8-8082-CA5C59C5A7A1}"/>
                    </a:ext>
                  </a:extLst>
                </p:cNvPr>
                <p:cNvPicPr/>
                <p:nvPr/>
              </p:nvPicPr>
              <p:blipFill>
                <a:blip r:embed="rId210"/>
                <a:stretch>
                  <a:fillRect/>
                </a:stretch>
              </p:blipFill>
              <p:spPr>
                <a:xfrm>
                  <a:off x="3571587" y="3312960"/>
                  <a:ext cx="152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7" name="Freihand 76">
                  <a:extLst>
                    <a:ext uri="{FF2B5EF4-FFF2-40B4-BE49-F238E27FC236}">
                      <a16:creationId xmlns:a16="http://schemas.microsoft.com/office/drawing/2014/main" id="{0BF3E733-3FD0-41D4-8E8F-F9A4A19109A0}"/>
                    </a:ext>
                  </a:extLst>
                </p14:cNvPr>
                <p14:cNvContentPartPr/>
                <p14:nvPr/>
              </p14:nvContentPartPr>
              <p14:xfrm>
                <a:off x="3914667" y="3482520"/>
                <a:ext cx="318960" cy="114480"/>
              </p14:xfrm>
            </p:contentPart>
          </mc:Choice>
          <mc:Fallback>
            <p:pic>
              <p:nvPicPr>
                <p:cNvPr id="77" name="Freihand 76">
                  <a:extLst>
                    <a:ext uri="{FF2B5EF4-FFF2-40B4-BE49-F238E27FC236}">
                      <a16:creationId xmlns:a16="http://schemas.microsoft.com/office/drawing/2014/main" id="{0BF3E733-3FD0-41D4-8E8F-F9A4A19109A0}"/>
                    </a:ext>
                  </a:extLst>
                </p:cNvPr>
                <p:cNvPicPr/>
                <p:nvPr/>
              </p:nvPicPr>
              <p:blipFill>
                <a:blip r:embed="rId212"/>
                <a:stretch>
                  <a:fillRect/>
                </a:stretch>
              </p:blipFill>
              <p:spPr>
                <a:xfrm>
                  <a:off x="3910347" y="3478200"/>
                  <a:ext cx="327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8" name="Freihand 77">
                  <a:extLst>
                    <a:ext uri="{FF2B5EF4-FFF2-40B4-BE49-F238E27FC236}">
                      <a16:creationId xmlns:a16="http://schemas.microsoft.com/office/drawing/2014/main" id="{E2C93E83-963D-4609-B690-D1A448D6FC82}"/>
                    </a:ext>
                  </a:extLst>
                </p14:cNvPr>
                <p14:cNvContentPartPr/>
                <p14:nvPr/>
              </p14:nvContentPartPr>
              <p14:xfrm>
                <a:off x="4295547" y="3419880"/>
                <a:ext cx="210600" cy="136440"/>
              </p14:xfrm>
            </p:contentPart>
          </mc:Choice>
          <mc:Fallback>
            <p:pic>
              <p:nvPicPr>
                <p:cNvPr id="78" name="Freihand 77">
                  <a:extLst>
                    <a:ext uri="{FF2B5EF4-FFF2-40B4-BE49-F238E27FC236}">
                      <a16:creationId xmlns:a16="http://schemas.microsoft.com/office/drawing/2014/main" id="{E2C93E83-963D-4609-B690-D1A448D6FC82}"/>
                    </a:ext>
                  </a:extLst>
                </p:cNvPr>
                <p:cNvPicPr/>
                <p:nvPr/>
              </p:nvPicPr>
              <p:blipFill>
                <a:blip r:embed="rId214"/>
                <a:stretch>
                  <a:fillRect/>
                </a:stretch>
              </p:blipFill>
              <p:spPr>
                <a:xfrm>
                  <a:off x="4291227" y="3415560"/>
                  <a:ext cx="219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9" name="Freihand 78">
                  <a:extLst>
                    <a:ext uri="{FF2B5EF4-FFF2-40B4-BE49-F238E27FC236}">
                      <a16:creationId xmlns:a16="http://schemas.microsoft.com/office/drawing/2014/main" id="{05475124-2C7E-490E-9BD1-3EF850A6316A}"/>
                    </a:ext>
                  </a:extLst>
                </p14:cNvPr>
                <p14:cNvContentPartPr/>
                <p14:nvPr/>
              </p14:nvContentPartPr>
              <p14:xfrm>
                <a:off x="4816467" y="3379920"/>
                <a:ext cx="157680" cy="156960"/>
              </p14:xfrm>
            </p:contentPart>
          </mc:Choice>
          <mc:Fallback>
            <p:pic>
              <p:nvPicPr>
                <p:cNvPr id="79" name="Freihand 78">
                  <a:extLst>
                    <a:ext uri="{FF2B5EF4-FFF2-40B4-BE49-F238E27FC236}">
                      <a16:creationId xmlns:a16="http://schemas.microsoft.com/office/drawing/2014/main" id="{05475124-2C7E-490E-9BD1-3EF850A6316A}"/>
                    </a:ext>
                  </a:extLst>
                </p:cNvPr>
                <p:cNvPicPr/>
                <p:nvPr/>
              </p:nvPicPr>
              <p:blipFill>
                <a:blip r:embed="rId216"/>
                <a:stretch>
                  <a:fillRect/>
                </a:stretch>
              </p:blipFill>
              <p:spPr>
                <a:xfrm>
                  <a:off x="4812147" y="3375600"/>
                  <a:ext cx="166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0" name="Freihand 79">
                  <a:extLst>
                    <a:ext uri="{FF2B5EF4-FFF2-40B4-BE49-F238E27FC236}">
                      <a16:creationId xmlns:a16="http://schemas.microsoft.com/office/drawing/2014/main" id="{90B165E0-ABF0-4AE7-8166-3E8AB4A1F18C}"/>
                    </a:ext>
                  </a:extLst>
                </p14:cNvPr>
                <p14:cNvContentPartPr/>
                <p14:nvPr/>
              </p14:nvContentPartPr>
              <p14:xfrm>
                <a:off x="5027427" y="3297120"/>
                <a:ext cx="140040" cy="121680"/>
              </p14:xfrm>
            </p:contentPart>
          </mc:Choice>
          <mc:Fallback>
            <p:pic>
              <p:nvPicPr>
                <p:cNvPr id="80" name="Freihand 79">
                  <a:extLst>
                    <a:ext uri="{FF2B5EF4-FFF2-40B4-BE49-F238E27FC236}">
                      <a16:creationId xmlns:a16="http://schemas.microsoft.com/office/drawing/2014/main" id="{90B165E0-ABF0-4AE7-8166-3E8AB4A1F18C}"/>
                    </a:ext>
                  </a:extLst>
                </p:cNvPr>
                <p:cNvPicPr/>
                <p:nvPr/>
              </p:nvPicPr>
              <p:blipFill>
                <a:blip r:embed="rId218"/>
                <a:stretch>
                  <a:fillRect/>
                </a:stretch>
              </p:blipFill>
              <p:spPr>
                <a:xfrm>
                  <a:off x="5023107" y="3292800"/>
                  <a:ext cx="148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4" name="Freihand 83">
                  <a:extLst>
                    <a:ext uri="{FF2B5EF4-FFF2-40B4-BE49-F238E27FC236}">
                      <a16:creationId xmlns:a16="http://schemas.microsoft.com/office/drawing/2014/main" id="{64A5DC13-6454-4771-A072-5A5CF8FA2FB0}"/>
                    </a:ext>
                  </a:extLst>
                </p14:cNvPr>
                <p14:cNvContentPartPr/>
                <p14:nvPr/>
              </p14:nvContentPartPr>
              <p14:xfrm>
                <a:off x="3833667" y="3845760"/>
                <a:ext cx="210240" cy="193680"/>
              </p14:xfrm>
            </p:contentPart>
          </mc:Choice>
          <mc:Fallback>
            <p:pic>
              <p:nvPicPr>
                <p:cNvPr id="84" name="Freihand 83">
                  <a:extLst>
                    <a:ext uri="{FF2B5EF4-FFF2-40B4-BE49-F238E27FC236}">
                      <a16:creationId xmlns:a16="http://schemas.microsoft.com/office/drawing/2014/main" id="{64A5DC13-6454-4771-A072-5A5CF8FA2FB0}"/>
                    </a:ext>
                  </a:extLst>
                </p:cNvPr>
                <p:cNvPicPr/>
                <p:nvPr/>
              </p:nvPicPr>
              <p:blipFill>
                <a:blip r:embed="rId220"/>
                <a:stretch>
                  <a:fillRect/>
                </a:stretch>
              </p:blipFill>
              <p:spPr>
                <a:xfrm>
                  <a:off x="3829347" y="3841440"/>
                  <a:ext cx="218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5" name="Freihand 84">
                  <a:extLst>
                    <a:ext uri="{FF2B5EF4-FFF2-40B4-BE49-F238E27FC236}">
                      <a16:creationId xmlns:a16="http://schemas.microsoft.com/office/drawing/2014/main" id="{92518944-F5C8-40D8-AA7A-D9DB2054F238}"/>
                    </a:ext>
                  </a:extLst>
                </p14:cNvPr>
                <p14:cNvContentPartPr/>
                <p14:nvPr/>
              </p14:nvContentPartPr>
              <p14:xfrm>
                <a:off x="4074867" y="3917400"/>
                <a:ext cx="448560" cy="96120"/>
              </p14:xfrm>
            </p:contentPart>
          </mc:Choice>
          <mc:Fallback>
            <p:pic>
              <p:nvPicPr>
                <p:cNvPr id="85" name="Freihand 84">
                  <a:extLst>
                    <a:ext uri="{FF2B5EF4-FFF2-40B4-BE49-F238E27FC236}">
                      <a16:creationId xmlns:a16="http://schemas.microsoft.com/office/drawing/2014/main" id="{92518944-F5C8-40D8-AA7A-D9DB2054F238}"/>
                    </a:ext>
                  </a:extLst>
                </p:cNvPr>
                <p:cNvPicPr/>
                <p:nvPr/>
              </p:nvPicPr>
              <p:blipFill>
                <a:blip r:embed="rId222"/>
                <a:stretch>
                  <a:fillRect/>
                </a:stretch>
              </p:blipFill>
              <p:spPr>
                <a:xfrm>
                  <a:off x="4070547" y="3913080"/>
                  <a:ext cx="457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6" name="Freihand 85">
                  <a:extLst>
                    <a:ext uri="{FF2B5EF4-FFF2-40B4-BE49-F238E27FC236}">
                      <a16:creationId xmlns:a16="http://schemas.microsoft.com/office/drawing/2014/main" id="{03B89E22-7370-4DCC-B0D6-44E0696AFC1B}"/>
                    </a:ext>
                  </a:extLst>
                </p14:cNvPr>
                <p14:cNvContentPartPr/>
                <p14:nvPr/>
              </p14:nvContentPartPr>
              <p14:xfrm>
                <a:off x="4641147" y="3846480"/>
                <a:ext cx="360" cy="360"/>
              </p14:xfrm>
            </p:contentPart>
          </mc:Choice>
          <mc:Fallback>
            <p:pic>
              <p:nvPicPr>
                <p:cNvPr id="86" name="Freihand 85">
                  <a:extLst>
                    <a:ext uri="{FF2B5EF4-FFF2-40B4-BE49-F238E27FC236}">
                      <a16:creationId xmlns:a16="http://schemas.microsoft.com/office/drawing/2014/main" id="{03B89E22-7370-4DCC-B0D6-44E0696AFC1B}"/>
                    </a:ext>
                  </a:extLst>
                </p:cNvPr>
                <p:cNvPicPr/>
                <p:nvPr/>
              </p:nvPicPr>
              <p:blipFill>
                <a:blip r:embed="rId224"/>
                <a:stretch>
                  <a:fillRect/>
                </a:stretch>
              </p:blipFill>
              <p:spPr>
                <a:xfrm>
                  <a:off x="4636827" y="3842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7" name="Freihand 86">
                  <a:extLst>
                    <a:ext uri="{FF2B5EF4-FFF2-40B4-BE49-F238E27FC236}">
                      <a16:creationId xmlns:a16="http://schemas.microsoft.com/office/drawing/2014/main" id="{EC866A6A-43FE-44E0-BE3D-BF33B6BAE0EC}"/>
                    </a:ext>
                  </a:extLst>
                </p14:cNvPr>
                <p14:cNvContentPartPr/>
                <p14:nvPr/>
              </p14:nvContentPartPr>
              <p14:xfrm>
                <a:off x="4596867" y="3778440"/>
                <a:ext cx="218880" cy="228600"/>
              </p14:xfrm>
            </p:contentPart>
          </mc:Choice>
          <mc:Fallback>
            <p:pic>
              <p:nvPicPr>
                <p:cNvPr id="87" name="Freihand 86">
                  <a:extLst>
                    <a:ext uri="{FF2B5EF4-FFF2-40B4-BE49-F238E27FC236}">
                      <a16:creationId xmlns:a16="http://schemas.microsoft.com/office/drawing/2014/main" id="{EC866A6A-43FE-44E0-BE3D-BF33B6BAE0EC}"/>
                    </a:ext>
                  </a:extLst>
                </p:cNvPr>
                <p:cNvPicPr/>
                <p:nvPr/>
              </p:nvPicPr>
              <p:blipFill>
                <a:blip r:embed="rId226"/>
                <a:stretch>
                  <a:fillRect/>
                </a:stretch>
              </p:blipFill>
              <p:spPr>
                <a:xfrm>
                  <a:off x="4592547" y="3774120"/>
                  <a:ext cx="227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8" name="Freihand 87">
                  <a:extLst>
                    <a:ext uri="{FF2B5EF4-FFF2-40B4-BE49-F238E27FC236}">
                      <a16:creationId xmlns:a16="http://schemas.microsoft.com/office/drawing/2014/main" id="{2DF052E3-3E82-44E0-867A-2B538EBC8A5C}"/>
                    </a:ext>
                  </a:extLst>
                </p14:cNvPr>
                <p14:cNvContentPartPr/>
                <p14:nvPr/>
              </p14:nvContentPartPr>
              <p14:xfrm>
                <a:off x="4717107" y="3670440"/>
                <a:ext cx="33840" cy="20160"/>
              </p14:xfrm>
            </p:contentPart>
          </mc:Choice>
          <mc:Fallback>
            <p:pic>
              <p:nvPicPr>
                <p:cNvPr id="88" name="Freihand 87">
                  <a:extLst>
                    <a:ext uri="{FF2B5EF4-FFF2-40B4-BE49-F238E27FC236}">
                      <a16:creationId xmlns:a16="http://schemas.microsoft.com/office/drawing/2014/main" id="{2DF052E3-3E82-44E0-867A-2B538EBC8A5C}"/>
                    </a:ext>
                  </a:extLst>
                </p:cNvPr>
                <p:cNvPicPr/>
                <p:nvPr/>
              </p:nvPicPr>
              <p:blipFill>
                <a:blip r:embed="rId228"/>
                <a:stretch>
                  <a:fillRect/>
                </a:stretch>
              </p:blipFill>
              <p:spPr>
                <a:xfrm>
                  <a:off x="4712787" y="3666120"/>
                  <a:ext cx="42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2" name="Freihand 91">
                  <a:extLst>
                    <a:ext uri="{FF2B5EF4-FFF2-40B4-BE49-F238E27FC236}">
                      <a16:creationId xmlns:a16="http://schemas.microsoft.com/office/drawing/2014/main" id="{8E3DCA61-B7F6-4A25-884B-0EA10E09D747}"/>
                    </a:ext>
                  </a:extLst>
                </p14:cNvPr>
                <p14:cNvContentPartPr/>
                <p14:nvPr/>
              </p14:nvContentPartPr>
              <p14:xfrm>
                <a:off x="5035707" y="3814080"/>
                <a:ext cx="379440" cy="131760"/>
              </p14:xfrm>
            </p:contentPart>
          </mc:Choice>
          <mc:Fallback>
            <p:pic>
              <p:nvPicPr>
                <p:cNvPr id="92" name="Freihand 91">
                  <a:extLst>
                    <a:ext uri="{FF2B5EF4-FFF2-40B4-BE49-F238E27FC236}">
                      <a16:creationId xmlns:a16="http://schemas.microsoft.com/office/drawing/2014/main" id="{8E3DCA61-B7F6-4A25-884B-0EA10E09D747}"/>
                    </a:ext>
                  </a:extLst>
                </p:cNvPr>
                <p:cNvPicPr/>
                <p:nvPr/>
              </p:nvPicPr>
              <p:blipFill>
                <a:blip r:embed="rId230"/>
                <a:stretch>
                  <a:fillRect/>
                </a:stretch>
              </p:blipFill>
              <p:spPr>
                <a:xfrm>
                  <a:off x="5031387" y="3809760"/>
                  <a:ext cx="388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3" name="Freihand 92">
                  <a:extLst>
                    <a:ext uri="{FF2B5EF4-FFF2-40B4-BE49-F238E27FC236}">
                      <a16:creationId xmlns:a16="http://schemas.microsoft.com/office/drawing/2014/main" id="{3CB3148B-4D3C-4661-AAD6-13BB75DD7324}"/>
                    </a:ext>
                  </a:extLst>
                </p14:cNvPr>
                <p14:cNvContentPartPr/>
                <p14:nvPr/>
              </p14:nvContentPartPr>
              <p14:xfrm>
                <a:off x="5416947" y="3765480"/>
                <a:ext cx="212760" cy="159120"/>
              </p14:xfrm>
            </p:contentPart>
          </mc:Choice>
          <mc:Fallback>
            <p:pic>
              <p:nvPicPr>
                <p:cNvPr id="93" name="Freihand 92">
                  <a:extLst>
                    <a:ext uri="{FF2B5EF4-FFF2-40B4-BE49-F238E27FC236}">
                      <a16:creationId xmlns:a16="http://schemas.microsoft.com/office/drawing/2014/main" id="{3CB3148B-4D3C-4661-AAD6-13BB75DD7324}"/>
                    </a:ext>
                  </a:extLst>
                </p:cNvPr>
                <p:cNvPicPr/>
                <p:nvPr/>
              </p:nvPicPr>
              <p:blipFill>
                <a:blip r:embed="rId232"/>
                <a:stretch>
                  <a:fillRect/>
                </a:stretch>
              </p:blipFill>
              <p:spPr>
                <a:xfrm>
                  <a:off x="5412627" y="3761160"/>
                  <a:ext cx="221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4" name="Freihand 93">
                  <a:extLst>
                    <a:ext uri="{FF2B5EF4-FFF2-40B4-BE49-F238E27FC236}">
                      <a16:creationId xmlns:a16="http://schemas.microsoft.com/office/drawing/2014/main" id="{40DF480B-DB2A-4B38-AE5B-F381A3A5D7A4}"/>
                    </a:ext>
                  </a:extLst>
                </p14:cNvPr>
                <p14:cNvContentPartPr/>
                <p14:nvPr/>
              </p14:nvContentPartPr>
              <p14:xfrm>
                <a:off x="5889267" y="3798240"/>
                <a:ext cx="394200" cy="126000"/>
              </p14:xfrm>
            </p:contentPart>
          </mc:Choice>
          <mc:Fallback>
            <p:pic>
              <p:nvPicPr>
                <p:cNvPr id="94" name="Freihand 93">
                  <a:extLst>
                    <a:ext uri="{FF2B5EF4-FFF2-40B4-BE49-F238E27FC236}">
                      <a16:creationId xmlns:a16="http://schemas.microsoft.com/office/drawing/2014/main" id="{40DF480B-DB2A-4B38-AE5B-F381A3A5D7A4}"/>
                    </a:ext>
                  </a:extLst>
                </p:cNvPr>
                <p:cNvPicPr/>
                <p:nvPr/>
              </p:nvPicPr>
              <p:blipFill>
                <a:blip r:embed="rId234"/>
                <a:stretch>
                  <a:fillRect/>
                </a:stretch>
              </p:blipFill>
              <p:spPr>
                <a:xfrm>
                  <a:off x="5884947" y="3793920"/>
                  <a:ext cx="402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5" name="Freihand 94">
                  <a:extLst>
                    <a:ext uri="{FF2B5EF4-FFF2-40B4-BE49-F238E27FC236}">
                      <a16:creationId xmlns:a16="http://schemas.microsoft.com/office/drawing/2014/main" id="{390B965D-7CD5-4901-A350-D449F4452BFB}"/>
                    </a:ext>
                  </a:extLst>
                </p14:cNvPr>
                <p14:cNvContentPartPr/>
                <p14:nvPr/>
              </p14:nvContentPartPr>
              <p14:xfrm>
                <a:off x="6233427" y="3723720"/>
                <a:ext cx="147240" cy="200520"/>
              </p14:xfrm>
            </p:contentPart>
          </mc:Choice>
          <mc:Fallback>
            <p:pic>
              <p:nvPicPr>
                <p:cNvPr id="95" name="Freihand 94">
                  <a:extLst>
                    <a:ext uri="{FF2B5EF4-FFF2-40B4-BE49-F238E27FC236}">
                      <a16:creationId xmlns:a16="http://schemas.microsoft.com/office/drawing/2014/main" id="{390B965D-7CD5-4901-A350-D449F4452BFB}"/>
                    </a:ext>
                  </a:extLst>
                </p:cNvPr>
                <p:cNvPicPr/>
                <p:nvPr/>
              </p:nvPicPr>
              <p:blipFill>
                <a:blip r:embed="rId236"/>
                <a:stretch>
                  <a:fillRect/>
                </a:stretch>
              </p:blipFill>
              <p:spPr>
                <a:xfrm>
                  <a:off x="6229107" y="3719400"/>
                  <a:ext cx="155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6" name="Freihand 95">
                  <a:extLst>
                    <a:ext uri="{FF2B5EF4-FFF2-40B4-BE49-F238E27FC236}">
                      <a16:creationId xmlns:a16="http://schemas.microsoft.com/office/drawing/2014/main" id="{9C262858-5738-419C-AC73-428FD4343238}"/>
                    </a:ext>
                  </a:extLst>
                </p14:cNvPr>
                <p14:cNvContentPartPr/>
                <p14:nvPr/>
              </p14:nvContentPartPr>
              <p14:xfrm>
                <a:off x="6355467" y="3808320"/>
                <a:ext cx="413280" cy="82440"/>
              </p14:xfrm>
            </p:contentPart>
          </mc:Choice>
          <mc:Fallback>
            <p:pic>
              <p:nvPicPr>
                <p:cNvPr id="96" name="Freihand 95">
                  <a:extLst>
                    <a:ext uri="{FF2B5EF4-FFF2-40B4-BE49-F238E27FC236}">
                      <a16:creationId xmlns:a16="http://schemas.microsoft.com/office/drawing/2014/main" id="{9C262858-5738-419C-AC73-428FD4343238}"/>
                    </a:ext>
                  </a:extLst>
                </p:cNvPr>
                <p:cNvPicPr/>
                <p:nvPr/>
              </p:nvPicPr>
              <p:blipFill>
                <a:blip r:embed="rId238"/>
                <a:stretch>
                  <a:fillRect/>
                </a:stretch>
              </p:blipFill>
              <p:spPr>
                <a:xfrm>
                  <a:off x="6351147" y="3804000"/>
                  <a:ext cx="421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7" name="Freihand 96">
                  <a:extLst>
                    <a:ext uri="{FF2B5EF4-FFF2-40B4-BE49-F238E27FC236}">
                      <a16:creationId xmlns:a16="http://schemas.microsoft.com/office/drawing/2014/main" id="{0514B321-CCA5-438A-8FC7-8970BB5C8C2A}"/>
                    </a:ext>
                  </a:extLst>
                </p14:cNvPr>
                <p14:cNvContentPartPr/>
                <p14:nvPr/>
              </p14:nvContentPartPr>
              <p14:xfrm>
                <a:off x="6801507" y="3685200"/>
                <a:ext cx="416880" cy="171360"/>
              </p14:xfrm>
            </p:contentPart>
          </mc:Choice>
          <mc:Fallback>
            <p:pic>
              <p:nvPicPr>
                <p:cNvPr id="97" name="Freihand 96">
                  <a:extLst>
                    <a:ext uri="{FF2B5EF4-FFF2-40B4-BE49-F238E27FC236}">
                      <a16:creationId xmlns:a16="http://schemas.microsoft.com/office/drawing/2014/main" id="{0514B321-CCA5-438A-8FC7-8970BB5C8C2A}"/>
                    </a:ext>
                  </a:extLst>
                </p:cNvPr>
                <p:cNvPicPr/>
                <p:nvPr/>
              </p:nvPicPr>
              <p:blipFill>
                <a:blip r:embed="rId240"/>
                <a:stretch>
                  <a:fillRect/>
                </a:stretch>
              </p:blipFill>
              <p:spPr>
                <a:xfrm>
                  <a:off x="6797187" y="3680880"/>
                  <a:ext cx="425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8" name="Freihand 97">
                  <a:extLst>
                    <a:ext uri="{FF2B5EF4-FFF2-40B4-BE49-F238E27FC236}">
                      <a16:creationId xmlns:a16="http://schemas.microsoft.com/office/drawing/2014/main" id="{05422F62-E99D-474E-A954-28556106D8F9}"/>
                    </a:ext>
                  </a:extLst>
                </p14:cNvPr>
                <p14:cNvContentPartPr/>
                <p14:nvPr/>
              </p14:nvContentPartPr>
              <p14:xfrm>
                <a:off x="7194267" y="3693120"/>
                <a:ext cx="63360" cy="46440"/>
              </p14:xfrm>
            </p:contentPart>
          </mc:Choice>
          <mc:Fallback>
            <p:pic>
              <p:nvPicPr>
                <p:cNvPr id="98" name="Freihand 97">
                  <a:extLst>
                    <a:ext uri="{FF2B5EF4-FFF2-40B4-BE49-F238E27FC236}">
                      <a16:creationId xmlns:a16="http://schemas.microsoft.com/office/drawing/2014/main" id="{05422F62-E99D-474E-A954-28556106D8F9}"/>
                    </a:ext>
                  </a:extLst>
                </p:cNvPr>
                <p:cNvPicPr/>
                <p:nvPr/>
              </p:nvPicPr>
              <p:blipFill>
                <a:blip r:embed="rId242"/>
                <a:stretch>
                  <a:fillRect/>
                </a:stretch>
              </p:blipFill>
              <p:spPr>
                <a:xfrm>
                  <a:off x="7189947" y="3688800"/>
                  <a:ext cx="72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9" name="Freihand 98">
                  <a:extLst>
                    <a:ext uri="{FF2B5EF4-FFF2-40B4-BE49-F238E27FC236}">
                      <a16:creationId xmlns:a16="http://schemas.microsoft.com/office/drawing/2014/main" id="{144F74EB-41D2-4A50-A0CE-8B372C60002D}"/>
                    </a:ext>
                  </a:extLst>
                </p14:cNvPr>
                <p14:cNvContentPartPr/>
                <p14:nvPr/>
              </p14:nvContentPartPr>
              <p14:xfrm>
                <a:off x="7219827" y="3744960"/>
                <a:ext cx="92880" cy="87840"/>
              </p14:xfrm>
            </p:contentPart>
          </mc:Choice>
          <mc:Fallback>
            <p:pic>
              <p:nvPicPr>
                <p:cNvPr id="99" name="Freihand 98">
                  <a:extLst>
                    <a:ext uri="{FF2B5EF4-FFF2-40B4-BE49-F238E27FC236}">
                      <a16:creationId xmlns:a16="http://schemas.microsoft.com/office/drawing/2014/main" id="{144F74EB-41D2-4A50-A0CE-8B372C60002D}"/>
                    </a:ext>
                  </a:extLst>
                </p:cNvPr>
                <p:cNvPicPr/>
                <p:nvPr/>
              </p:nvPicPr>
              <p:blipFill>
                <a:blip r:embed="rId244"/>
                <a:stretch>
                  <a:fillRect/>
                </a:stretch>
              </p:blipFill>
              <p:spPr>
                <a:xfrm>
                  <a:off x="7215507" y="3740640"/>
                  <a:ext cx="101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0" name="Freihand 99">
                  <a:extLst>
                    <a:ext uri="{FF2B5EF4-FFF2-40B4-BE49-F238E27FC236}">
                      <a16:creationId xmlns:a16="http://schemas.microsoft.com/office/drawing/2014/main" id="{48F4E5D1-F529-4EA4-B7F7-56813ED1980D}"/>
                    </a:ext>
                  </a:extLst>
                </p14:cNvPr>
                <p14:cNvContentPartPr/>
                <p14:nvPr/>
              </p14:nvContentPartPr>
              <p14:xfrm>
                <a:off x="7385067" y="3644880"/>
                <a:ext cx="258840" cy="167760"/>
              </p14:xfrm>
            </p:contentPart>
          </mc:Choice>
          <mc:Fallback>
            <p:pic>
              <p:nvPicPr>
                <p:cNvPr id="100" name="Freihand 99">
                  <a:extLst>
                    <a:ext uri="{FF2B5EF4-FFF2-40B4-BE49-F238E27FC236}">
                      <a16:creationId xmlns:a16="http://schemas.microsoft.com/office/drawing/2014/main" id="{48F4E5D1-F529-4EA4-B7F7-56813ED1980D}"/>
                    </a:ext>
                  </a:extLst>
                </p:cNvPr>
                <p:cNvPicPr/>
                <p:nvPr/>
              </p:nvPicPr>
              <p:blipFill>
                <a:blip r:embed="rId246"/>
                <a:stretch>
                  <a:fillRect/>
                </a:stretch>
              </p:blipFill>
              <p:spPr>
                <a:xfrm>
                  <a:off x="7380747" y="3640560"/>
                  <a:ext cx="267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8" name="Freihand 107">
                  <a:extLst>
                    <a:ext uri="{FF2B5EF4-FFF2-40B4-BE49-F238E27FC236}">
                      <a16:creationId xmlns:a16="http://schemas.microsoft.com/office/drawing/2014/main" id="{36C9F3DC-5D4A-4392-B3D9-22A60E3D0E2A}"/>
                    </a:ext>
                  </a:extLst>
                </p14:cNvPr>
                <p14:cNvContentPartPr/>
                <p14:nvPr/>
              </p14:nvContentPartPr>
              <p14:xfrm>
                <a:off x="3345147" y="4237080"/>
                <a:ext cx="169920" cy="254520"/>
              </p14:xfrm>
            </p:contentPart>
          </mc:Choice>
          <mc:Fallback>
            <p:pic>
              <p:nvPicPr>
                <p:cNvPr id="108" name="Freihand 107">
                  <a:extLst>
                    <a:ext uri="{FF2B5EF4-FFF2-40B4-BE49-F238E27FC236}">
                      <a16:creationId xmlns:a16="http://schemas.microsoft.com/office/drawing/2014/main" id="{36C9F3DC-5D4A-4392-B3D9-22A60E3D0E2A}"/>
                    </a:ext>
                  </a:extLst>
                </p:cNvPr>
                <p:cNvPicPr/>
                <p:nvPr/>
              </p:nvPicPr>
              <p:blipFill>
                <a:blip r:embed="rId248"/>
                <a:stretch>
                  <a:fillRect/>
                </a:stretch>
              </p:blipFill>
              <p:spPr>
                <a:xfrm>
                  <a:off x="3340827" y="4232760"/>
                  <a:ext cx="1785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9" name="Freihand 108">
                  <a:extLst>
                    <a:ext uri="{FF2B5EF4-FFF2-40B4-BE49-F238E27FC236}">
                      <a16:creationId xmlns:a16="http://schemas.microsoft.com/office/drawing/2014/main" id="{E4499E2D-1BA7-4AD4-96A9-6F6AFA7A9EA4}"/>
                    </a:ext>
                  </a:extLst>
                </p14:cNvPr>
                <p14:cNvContentPartPr/>
                <p14:nvPr/>
              </p14:nvContentPartPr>
              <p14:xfrm>
                <a:off x="3560427" y="4218000"/>
                <a:ext cx="698040" cy="254880"/>
              </p14:xfrm>
            </p:contentPart>
          </mc:Choice>
          <mc:Fallback>
            <p:pic>
              <p:nvPicPr>
                <p:cNvPr id="109" name="Freihand 108">
                  <a:extLst>
                    <a:ext uri="{FF2B5EF4-FFF2-40B4-BE49-F238E27FC236}">
                      <a16:creationId xmlns:a16="http://schemas.microsoft.com/office/drawing/2014/main" id="{E4499E2D-1BA7-4AD4-96A9-6F6AFA7A9EA4}"/>
                    </a:ext>
                  </a:extLst>
                </p:cNvPr>
                <p:cNvPicPr/>
                <p:nvPr/>
              </p:nvPicPr>
              <p:blipFill>
                <a:blip r:embed="rId250"/>
                <a:stretch>
                  <a:fillRect/>
                </a:stretch>
              </p:blipFill>
              <p:spPr>
                <a:xfrm>
                  <a:off x="3556107" y="4213680"/>
                  <a:ext cx="706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0" name="Freihand 109">
                  <a:extLst>
                    <a:ext uri="{FF2B5EF4-FFF2-40B4-BE49-F238E27FC236}">
                      <a16:creationId xmlns:a16="http://schemas.microsoft.com/office/drawing/2014/main" id="{326CE588-0A32-49F3-9EC4-B5AD7DE175A1}"/>
                    </a:ext>
                  </a:extLst>
                </p14:cNvPr>
                <p14:cNvContentPartPr/>
                <p14:nvPr/>
              </p14:nvContentPartPr>
              <p14:xfrm>
                <a:off x="4319307" y="4221960"/>
                <a:ext cx="484200" cy="198000"/>
              </p14:xfrm>
            </p:contentPart>
          </mc:Choice>
          <mc:Fallback>
            <p:pic>
              <p:nvPicPr>
                <p:cNvPr id="110" name="Freihand 109">
                  <a:extLst>
                    <a:ext uri="{FF2B5EF4-FFF2-40B4-BE49-F238E27FC236}">
                      <a16:creationId xmlns:a16="http://schemas.microsoft.com/office/drawing/2014/main" id="{326CE588-0A32-49F3-9EC4-B5AD7DE175A1}"/>
                    </a:ext>
                  </a:extLst>
                </p:cNvPr>
                <p:cNvPicPr/>
                <p:nvPr/>
              </p:nvPicPr>
              <p:blipFill>
                <a:blip r:embed="rId252"/>
                <a:stretch>
                  <a:fillRect/>
                </a:stretch>
              </p:blipFill>
              <p:spPr>
                <a:xfrm>
                  <a:off x="4314987" y="4217640"/>
                  <a:ext cx="492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1" name="Freihand 110">
                  <a:extLst>
                    <a:ext uri="{FF2B5EF4-FFF2-40B4-BE49-F238E27FC236}">
                      <a16:creationId xmlns:a16="http://schemas.microsoft.com/office/drawing/2014/main" id="{4E5630F8-5725-4B46-A1CE-F04805DA883C}"/>
                    </a:ext>
                  </a:extLst>
                </p14:cNvPr>
                <p14:cNvContentPartPr/>
                <p14:nvPr/>
              </p14:nvContentPartPr>
              <p14:xfrm>
                <a:off x="3587427" y="4182000"/>
                <a:ext cx="106920" cy="30600"/>
              </p14:xfrm>
            </p:contentPart>
          </mc:Choice>
          <mc:Fallback>
            <p:pic>
              <p:nvPicPr>
                <p:cNvPr id="111" name="Freihand 110">
                  <a:extLst>
                    <a:ext uri="{FF2B5EF4-FFF2-40B4-BE49-F238E27FC236}">
                      <a16:creationId xmlns:a16="http://schemas.microsoft.com/office/drawing/2014/main" id="{4E5630F8-5725-4B46-A1CE-F04805DA883C}"/>
                    </a:ext>
                  </a:extLst>
                </p:cNvPr>
                <p:cNvPicPr/>
                <p:nvPr/>
              </p:nvPicPr>
              <p:blipFill>
                <a:blip r:embed="rId254"/>
                <a:stretch>
                  <a:fillRect/>
                </a:stretch>
              </p:blipFill>
              <p:spPr>
                <a:xfrm>
                  <a:off x="3583107" y="4177680"/>
                  <a:ext cx="115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2" name="Freihand 111">
                  <a:extLst>
                    <a:ext uri="{FF2B5EF4-FFF2-40B4-BE49-F238E27FC236}">
                      <a16:creationId xmlns:a16="http://schemas.microsoft.com/office/drawing/2014/main" id="{227A876B-3EA9-4BF3-98D0-A4E11CBBA378}"/>
                    </a:ext>
                  </a:extLst>
                </p14:cNvPr>
                <p14:cNvContentPartPr/>
                <p14:nvPr/>
              </p14:nvContentPartPr>
              <p14:xfrm>
                <a:off x="4847787" y="4184880"/>
                <a:ext cx="355320" cy="304920"/>
              </p14:xfrm>
            </p:contentPart>
          </mc:Choice>
          <mc:Fallback>
            <p:pic>
              <p:nvPicPr>
                <p:cNvPr id="112" name="Freihand 111">
                  <a:extLst>
                    <a:ext uri="{FF2B5EF4-FFF2-40B4-BE49-F238E27FC236}">
                      <a16:creationId xmlns:a16="http://schemas.microsoft.com/office/drawing/2014/main" id="{227A876B-3EA9-4BF3-98D0-A4E11CBBA378}"/>
                    </a:ext>
                  </a:extLst>
                </p:cNvPr>
                <p:cNvPicPr/>
                <p:nvPr/>
              </p:nvPicPr>
              <p:blipFill>
                <a:blip r:embed="rId256"/>
                <a:stretch>
                  <a:fillRect/>
                </a:stretch>
              </p:blipFill>
              <p:spPr>
                <a:xfrm>
                  <a:off x="4843467" y="4180560"/>
                  <a:ext cx="3639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3" name="Freihand 112">
                  <a:extLst>
                    <a:ext uri="{FF2B5EF4-FFF2-40B4-BE49-F238E27FC236}">
                      <a16:creationId xmlns:a16="http://schemas.microsoft.com/office/drawing/2014/main" id="{8B644D2B-7BBD-4366-9F6B-4F5EEC353A36}"/>
                    </a:ext>
                  </a:extLst>
                </p14:cNvPr>
                <p14:cNvContentPartPr/>
                <p14:nvPr/>
              </p14:nvContentPartPr>
              <p14:xfrm>
                <a:off x="5199507" y="4147440"/>
                <a:ext cx="16200" cy="45360"/>
              </p14:xfrm>
            </p:contentPart>
          </mc:Choice>
          <mc:Fallback>
            <p:pic>
              <p:nvPicPr>
                <p:cNvPr id="113" name="Freihand 112">
                  <a:extLst>
                    <a:ext uri="{FF2B5EF4-FFF2-40B4-BE49-F238E27FC236}">
                      <a16:creationId xmlns:a16="http://schemas.microsoft.com/office/drawing/2014/main" id="{8B644D2B-7BBD-4366-9F6B-4F5EEC353A36}"/>
                    </a:ext>
                  </a:extLst>
                </p:cNvPr>
                <p:cNvPicPr/>
                <p:nvPr/>
              </p:nvPicPr>
              <p:blipFill>
                <a:blip r:embed="rId258"/>
                <a:stretch>
                  <a:fillRect/>
                </a:stretch>
              </p:blipFill>
              <p:spPr>
                <a:xfrm>
                  <a:off x="5195187" y="4143120"/>
                  <a:ext cx="24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4" name="Freihand 113">
                  <a:extLst>
                    <a:ext uri="{FF2B5EF4-FFF2-40B4-BE49-F238E27FC236}">
                      <a16:creationId xmlns:a16="http://schemas.microsoft.com/office/drawing/2014/main" id="{CE3E6614-A8B0-4A8E-972A-6F3731C7D84B}"/>
                    </a:ext>
                  </a:extLst>
                </p14:cNvPr>
                <p14:cNvContentPartPr/>
                <p14:nvPr/>
              </p14:nvContentPartPr>
              <p14:xfrm>
                <a:off x="5266467" y="4138080"/>
                <a:ext cx="187200" cy="189000"/>
              </p14:xfrm>
            </p:contentPart>
          </mc:Choice>
          <mc:Fallback>
            <p:pic>
              <p:nvPicPr>
                <p:cNvPr id="114" name="Freihand 113">
                  <a:extLst>
                    <a:ext uri="{FF2B5EF4-FFF2-40B4-BE49-F238E27FC236}">
                      <a16:creationId xmlns:a16="http://schemas.microsoft.com/office/drawing/2014/main" id="{CE3E6614-A8B0-4A8E-972A-6F3731C7D84B}"/>
                    </a:ext>
                  </a:extLst>
                </p:cNvPr>
                <p:cNvPicPr/>
                <p:nvPr/>
              </p:nvPicPr>
              <p:blipFill>
                <a:blip r:embed="rId260"/>
                <a:stretch>
                  <a:fillRect/>
                </a:stretch>
              </p:blipFill>
              <p:spPr>
                <a:xfrm>
                  <a:off x="5262147" y="4133760"/>
                  <a:ext cx="195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6" name="Freihand 115">
                  <a:extLst>
                    <a:ext uri="{FF2B5EF4-FFF2-40B4-BE49-F238E27FC236}">
                      <a16:creationId xmlns:a16="http://schemas.microsoft.com/office/drawing/2014/main" id="{62CA5E9C-C49D-45C5-951F-082E530C18D8}"/>
                    </a:ext>
                  </a:extLst>
                </p14:cNvPr>
                <p14:cNvContentPartPr/>
                <p14:nvPr/>
              </p14:nvContentPartPr>
              <p14:xfrm>
                <a:off x="5434587" y="4169400"/>
                <a:ext cx="684000" cy="356400"/>
              </p14:xfrm>
            </p:contentPart>
          </mc:Choice>
          <mc:Fallback>
            <p:pic>
              <p:nvPicPr>
                <p:cNvPr id="116" name="Freihand 115">
                  <a:extLst>
                    <a:ext uri="{FF2B5EF4-FFF2-40B4-BE49-F238E27FC236}">
                      <a16:creationId xmlns:a16="http://schemas.microsoft.com/office/drawing/2014/main" id="{62CA5E9C-C49D-45C5-951F-082E530C18D8}"/>
                    </a:ext>
                  </a:extLst>
                </p:cNvPr>
                <p:cNvPicPr/>
                <p:nvPr/>
              </p:nvPicPr>
              <p:blipFill>
                <a:blip r:embed="rId262"/>
                <a:stretch>
                  <a:fillRect/>
                </a:stretch>
              </p:blipFill>
              <p:spPr>
                <a:xfrm>
                  <a:off x="5430267" y="4165080"/>
                  <a:ext cx="69264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7" name="Freihand 116">
                  <a:extLst>
                    <a:ext uri="{FF2B5EF4-FFF2-40B4-BE49-F238E27FC236}">
                      <a16:creationId xmlns:a16="http://schemas.microsoft.com/office/drawing/2014/main" id="{572DB9FB-850E-4040-8670-774E7323DA5F}"/>
                    </a:ext>
                  </a:extLst>
                </p14:cNvPr>
                <p14:cNvContentPartPr/>
                <p14:nvPr/>
              </p14:nvContentPartPr>
              <p14:xfrm>
                <a:off x="6124707" y="4079400"/>
                <a:ext cx="13680" cy="64080"/>
              </p14:xfrm>
            </p:contentPart>
          </mc:Choice>
          <mc:Fallback>
            <p:pic>
              <p:nvPicPr>
                <p:cNvPr id="117" name="Freihand 116">
                  <a:extLst>
                    <a:ext uri="{FF2B5EF4-FFF2-40B4-BE49-F238E27FC236}">
                      <a16:creationId xmlns:a16="http://schemas.microsoft.com/office/drawing/2014/main" id="{572DB9FB-850E-4040-8670-774E7323DA5F}"/>
                    </a:ext>
                  </a:extLst>
                </p:cNvPr>
                <p:cNvPicPr/>
                <p:nvPr/>
              </p:nvPicPr>
              <p:blipFill>
                <a:blip r:embed="rId264"/>
                <a:stretch>
                  <a:fillRect/>
                </a:stretch>
              </p:blipFill>
              <p:spPr>
                <a:xfrm>
                  <a:off x="6120387" y="4075080"/>
                  <a:ext cx="22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8" name="Freihand 117">
                  <a:extLst>
                    <a:ext uri="{FF2B5EF4-FFF2-40B4-BE49-F238E27FC236}">
                      <a16:creationId xmlns:a16="http://schemas.microsoft.com/office/drawing/2014/main" id="{82E47810-30D7-4760-93F6-51B87767124F}"/>
                    </a:ext>
                  </a:extLst>
                </p14:cNvPr>
                <p14:cNvContentPartPr/>
                <p14:nvPr/>
              </p14:nvContentPartPr>
              <p14:xfrm>
                <a:off x="6130107" y="4048080"/>
                <a:ext cx="253800" cy="212040"/>
              </p14:xfrm>
            </p:contentPart>
          </mc:Choice>
          <mc:Fallback>
            <p:pic>
              <p:nvPicPr>
                <p:cNvPr id="118" name="Freihand 117">
                  <a:extLst>
                    <a:ext uri="{FF2B5EF4-FFF2-40B4-BE49-F238E27FC236}">
                      <a16:creationId xmlns:a16="http://schemas.microsoft.com/office/drawing/2014/main" id="{82E47810-30D7-4760-93F6-51B87767124F}"/>
                    </a:ext>
                  </a:extLst>
                </p:cNvPr>
                <p:cNvPicPr/>
                <p:nvPr/>
              </p:nvPicPr>
              <p:blipFill>
                <a:blip r:embed="rId266"/>
                <a:stretch>
                  <a:fillRect/>
                </a:stretch>
              </p:blipFill>
              <p:spPr>
                <a:xfrm>
                  <a:off x="6125787" y="4043760"/>
                  <a:ext cx="262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9" name="Freihand 118">
                  <a:extLst>
                    <a:ext uri="{FF2B5EF4-FFF2-40B4-BE49-F238E27FC236}">
                      <a16:creationId xmlns:a16="http://schemas.microsoft.com/office/drawing/2014/main" id="{44F5D5D2-61ED-4F32-95C1-D5965B7BACDB}"/>
                    </a:ext>
                  </a:extLst>
                </p14:cNvPr>
                <p14:cNvContentPartPr/>
                <p14:nvPr/>
              </p14:nvContentPartPr>
              <p14:xfrm>
                <a:off x="6432507" y="4066800"/>
                <a:ext cx="147600" cy="242280"/>
              </p14:xfrm>
            </p:contentPart>
          </mc:Choice>
          <mc:Fallback>
            <p:pic>
              <p:nvPicPr>
                <p:cNvPr id="119" name="Freihand 118">
                  <a:extLst>
                    <a:ext uri="{FF2B5EF4-FFF2-40B4-BE49-F238E27FC236}">
                      <a16:creationId xmlns:a16="http://schemas.microsoft.com/office/drawing/2014/main" id="{44F5D5D2-61ED-4F32-95C1-D5965B7BACDB}"/>
                    </a:ext>
                  </a:extLst>
                </p:cNvPr>
                <p:cNvPicPr/>
                <p:nvPr/>
              </p:nvPicPr>
              <p:blipFill>
                <a:blip r:embed="rId268"/>
                <a:stretch>
                  <a:fillRect/>
                </a:stretch>
              </p:blipFill>
              <p:spPr>
                <a:xfrm>
                  <a:off x="6428187" y="4062480"/>
                  <a:ext cx="156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1" name="Freihand 120">
                  <a:extLst>
                    <a:ext uri="{FF2B5EF4-FFF2-40B4-BE49-F238E27FC236}">
                      <a16:creationId xmlns:a16="http://schemas.microsoft.com/office/drawing/2014/main" id="{4A11B0BD-44D1-45E5-B234-CDC36E2A1644}"/>
                    </a:ext>
                  </a:extLst>
                </p14:cNvPr>
                <p14:cNvContentPartPr/>
                <p14:nvPr/>
              </p14:nvContentPartPr>
              <p14:xfrm>
                <a:off x="6753267" y="4003440"/>
                <a:ext cx="154080" cy="209160"/>
              </p14:xfrm>
            </p:contentPart>
          </mc:Choice>
          <mc:Fallback>
            <p:pic>
              <p:nvPicPr>
                <p:cNvPr id="121" name="Freihand 120">
                  <a:extLst>
                    <a:ext uri="{FF2B5EF4-FFF2-40B4-BE49-F238E27FC236}">
                      <a16:creationId xmlns:a16="http://schemas.microsoft.com/office/drawing/2014/main" id="{4A11B0BD-44D1-45E5-B234-CDC36E2A1644}"/>
                    </a:ext>
                  </a:extLst>
                </p:cNvPr>
                <p:cNvPicPr/>
                <p:nvPr/>
              </p:nvPicPr>
              <p:blipFill>
                <a:blip r:embed="rId270"/>
                <a:stretch>
                  <a:fillRect/>
                </a:stretch>
              </p:blipFill>
              <p:spPr>
                <a:xfrm>
                  <a:off x="6748947" y="3999120"/>
                  <a:ext cx="162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2" name="Freihand 121">
                  <a:extLst>
                    <a:ext uri="{FF2B5EF4-FFF2-40B4-BE49-F238E27FC236}">
                      <a16:creationId xmlns:a16="http://schemas.microsoft.com/office/drawing/2014/main" id="{305DF803-367E-45F7-ACA2-F8AD9031D03D}"/>
                    </a:ext>
                  </a:extLst>
                </p14:cNvPr>
                <p14:cNvContentPartPr/>
                <p14:nvPr/>
              </p14:nvContentPartPr>
              <p14:xfrm>
                <a:off x="6986907" y="4093080"/>
                <a:ext cx="130680" cy="107280"/>
              </p14:xfrm>
            </p:contentPart>
          </mc:Choice>
          <mc:Fallback>
            <p:pic>
              <p:nvPicPr>
                <p:cNvPr id="122" name="Freihand 121">
                  <a:extLst>
                    <a:ext uri="{FF2B5EF4-FFF2-40B4-BE49-F238E27FC236}">
                      <a16:creationId xmlns:a16="http://schemas.microsoft.com/office/drawing/2014/main" id="{305DF803-367E-45F7-ACA2-F8AD9031D03D}"/>
                    </a:ext>
                  </a:extLst>
                </p:cNvPr>
                <p:cNvPicPr/>
                <p:nvPr/>
              </p:nvPicPr>
              <p:blipFill>
                <a:blip r:embed="rId272"/>
                <a:stretch>
                  <a:fillRect/>
                </a:stretch>
              </p:blipFill>
              <p:spPr>
                <a:xfrm>
                  <a:off x="6982587" y="4088760"/>
                  <a:ext cx="139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3" name="Freihand 122">
                  <a:extLst>
                    <a:ext uri="{FF2B5EF4-FFF2-40B4-BE49-F238E27FC236}">
                      <a16:creationId xmlns:a16="http://schemas.microsoft.com/office/drawing/2014/main" id="{072DCD30-D4A4-4194-9827-E20A558FFE2A}"/>
                    </a:ext>
                  </a:extLst>
                </p14:cNvPr>
                <p14:cNvContentPartPr/>
                <p14:nvPr/>
              </p14:nvContentPartPr>
              <p14:xfrm>
                <a:off x="7112187" y="4068960"/>
                <a:ext cx="147960" cy="135720"/>
              </p14:xfrm>
            </p:contentPart>
          </mc:Choice>
          <mc:Fallback>
            <p:pic>
              <p:nvPicPr>
                <p:cNvPr id="123" name="Freihand 122">
                  <a:extLst>
                    <a:ext uri="{FF2B5EF4-FFF2-40B4-BE49-F238E27FC236}">
                      <a16:creationId xmlns:a16="http://schemas.microsoft.com/office/drawing/2014/main" id="{072DCD30-D4A4-4194-9827-E20A558FFE2A}"/>
                    </a:ext>
                  </a:extLst>
                </p:cNvPr>
                <p:cNvPicPr/>
                <p:nvPr/>
              </p:nvPicPr>
              <p:blipFill>
                <a:blip r:embed="rId274"/>
                <a:stretch>
                  <a:fillRect/>
                </a:stretch>
              </p:blipFill>
              <p:spPr>
                <a:xfrm>
                  <a:off x="7107867" y="4064640"/>
                  <a:ext cx="156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4" name="Freihand 123">
                  <a:extLst>
                    <a:ext uri="{FF2B5EF4-FFF2-40B4-BE49-F238E27FC236}">
                      <a16:creationId xmlns:a16="http://schemas.microsoft.com/office/drawing/2014/main" id="{498217C1-C83B-4DFA-982B-1921C23EAD78}"/>
                    </a:ext>
                  </a:extLst>
                </p14:cNvPr>
                <p14:cNvContentPartPr/>
                <p14:nvPr/>
              </p14:nvContentPartPr>
              <p14:xfrm>
                <a:off x="7271307" y="3985080"/>
                <a:ext cx="186120" cy="203760"/>
              </p14:xfrm>
            </p:contentPart>
          </mc:Choice>
          <mc:Fallback>
            <p:pic>
              <p:nvPicPr>
                <p:cNvPr id="124" name="Freihand 123">
                  <a:extLst>
                    <a:ext uri="{FF2B5EF4-FFF2-40B4-BE49-F238E27FC236}">
                      <a16:creationId xmlns:a16="http://schemas.microsoft.com/office/drawing/2014/main" id="{498217C1-C83B-4DFA-982B-1921C23EAD78}"/>
                    </a:ext>
                  </a:extLst>
                </p:cNvPr>
                <p:cNvPicPr/>
                <p:nvPr/>
              </p:nvPicPr>
              <p:blipFill>
                <a:blip r:embed="rId276"/>
                <a:stretch>
                  <a:fillRect/>
                </a:stretch>
              </p:blipFill>
              <p:spPr>
                <a:xfrm>
                  <a:off x="7266987" y="3980760"/>
                  <a:ext cx="194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5" name="Freihand 124">
                  <a:extLst>
                    <a:ext uri="{FF2B5EF4-FFF2-40B4-BE49-F238E27FC236}">
                      <a16:creationId xmlns:a16="http://schemas.microsoft.com/office/drawing/2014/main" id="{68568156-C077-4422-806B-7FD4DEFE02A2}"/>
                    </a:ext>
                  </a:extLst>
                </p14:cNvPr>
                <p14:cNvContentPartPr/>
                <p14:nvPr/>
              </p14:nvContentPartPr>
              <p14:xfrm>
                <a:off x="7518267" y="4047000"/>
                <a:ext cx="362880" cy="115200"/>
              </p14:xfrm>
            </p:contentPart>
          </mc:Choice>
          <mc:Fallback>
            <p:pic>
              <p:nvPicPr>
                <p:cNvPr id="125" name="Freihand 124">
                  <a:extLst>
                    <a:ext uri="{FF2B5EF4-FFF2-40B4-BE49-F238E27FC236}">
                      <a16:creationId xmlns:a16="http://schemas.microsoft.com/office/drawing/2014/main" id="{68568156-C077-4422-806B-7FD4DEFE02A2}"/>
                    </a:ext>
                  </a:extLst>
                </p:cNvPr>
                <p:cNvPicPr/>
                <p:nvPr/>
              </p:nvPicPr>
              <p:blipFill>
                <a:blip r:embed="rId278"/>
                <a:stretch>
                  <a:fillRect/>
                </a:stretch>
              </p:blipFill>
              <p:spPr>
                <a:xfrm>
                  <a:off x="7513947" y="4042680"/>
                  <a:ext cx="371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6" name="Freihand 125">
                  <a:extLst>
                    <a:ext uri="{FF2B5EF4-FFF2-40B4-BE49-F238E27FC236}">
                      <a16:creationId xmlns:a16="http://schemas.microsoft.com/office/drawing/2014/main" id="{1985AAAA-4D2F-4D57-ADC4-8A496C47E05E}"/>
                    </a:ext>
                  </a:extLst>
                </p14:cNvPr>
                <p14:cNvContentPartPr/>
                <p14:nvPr/>
              </p14:nvContentPartPr>
              <p14:xfrm>
                <a:off x="7881147" y="3964920"/>
                <a:ext cx="428400" cy="204120"/>
              </p14:xfrm>
            </p:contentPart>
          </mc:Choice>
          <mc:Fallback>
            <p:pic>
              <p:nvPicPr>
                <p:cNvPr id="126" name="Freihand 125">
                  <a:extLst>
                    <a:ext uri="{FF2B5EF4-FFF2-40B4-BE49-F238E27FC236}">
                      <a16:creationId xmlns:a16="http://schemas.microsoft.com/office/drawing/2014/main" id="{1985AAAA-4D2F-4D57-ADC4-8A496C47E05E}"/>
                    </a:ext>
                  </a:extLst>
                </p:cNvPr>
                <p:cNvPicPr/>
                <p:nvPr/>
              </p:nvPicPr>
              <p:blipFill>
                <a:blip r:embed="rId280"/>
                <a:stretch>
                  <a:fillRect/>
                </a:stretch>
              </p:blipFill>
              <p:spPr>
                <a:xfrm>
                  <a:off x="7876827" y="3960600"/>
                  <a:ext cx="437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6" name="Freihand 165">
                  <a:extLst>
                    <a:ext uri="{FF2B5EF4-FFF2-40B4-BE49-F238E27FC236}">
                      <a16:creationId xmlns:a16="http://schemas.microsoft.com/office/drawing/2014/main" id="{2BC83447-5187-485A-8E95-05C62DA85C86}"/>
                    </a:ext>
                  </a:extLst>
                </p14:cNvPr>
                <p14:cNvContentPartPr/>
                <p14:nvPr/>
              </p14:nvContentPartPr>
              <p14:xfrm>
                <a:off x="3557547" y="4804080"/>
                <a:ext cx="30960" cy="1689120"/>
              </p14:xfrm>
            </p:contentPart>
          </mc:Choice>
          <mc:Fallback>
            <p:pic>
              <p:nvPicPr>
                <p:cNvPr id="166" name="Freihand 165">
                  <a:extLst>
                    <a:ext uri="{FF2B5EF4-FFF2-40B4-BE49-F238E27FC236}">
                      <a16:creationId xmlns:a16="http://schemas.microsoft.com/office/drawing/2014/main" id="{2BC83447-5187-485A-8E95-05C62DA85C86}"/>
                    </a:ext>
                  </a:extLst>
                </p:cNvPr>
                <p:cNvPicPr/>
                <p:nvPr/>
              </p:nvPicPr>
              <p:blipFill>
                <a:blip r:embed="rId282"/>
                <a:stretch>
                  <a:fillRect/>
                </a:stretch>
              </p:blipFill>
              <p:spPr>
                <a:xfrm>
                  <a:off x="3553227" y="4799760"/>
                  <a:ext cx="39600" cy="1697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A61F83FB-95F3-4ADB-957A-69E30B938174}"/>
                    </a:ext>
                  </a:extLst>
                </p14:cNvPr>
                <p14:cNvContentPartPr/>
                <p14:nvPr/>
              </p14:nvContentPartPr>
              <p14:xfrm>
                <a:off x="3079107" y="6334080"/>
                <a:ext cx="3747600" cy="141120"/>
              </p14:xfrm>
            </p:contentPart>
          </mc:Choice>
          <mc:Fallback>
            <p:pic>
              <p:nvPicPr>
                <p:cNvPr id="167" name="Freihand 166">
                  <a:extLst>
                    <a:ext uri="{FF2B5EF4-FFF2-40B4-BE49-F238E27FC236}">
                      <a16:creationId xmlns:a16="http://schemas.microsoft.com/office/drawing/2014/main" id="{A61F83FB-95F3-4ADB-957A-69E30B938174}"/>
                    </a:ext>
                  </a:extLst>
                </p:cNvPr>
                <p:cNvPicPr/>
                <p:nvPr/>
              </p:nvPicPr>
              <p:blipFill>
                <a:blip r:embed="rId284"/>
                <a:stretch>
                  <a:fillRect/>
                </a:stretch>
              </p:blipFill>
              <p:spPr>
                <a:xfrm>
                  <a:off x="3074787" y="6329760"/>
                  <a:ext cx="3756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9365FF24-080C-4D07-90CA-3F9DF22C5533}"/>
                    </a:ext>
                  </a:extLst>
                </p14:cNvPr>
                <p14:cNvContentPartPr/>
                <p14:nvPr/>
              </p14:nvContentPartPr>
              <p14:xfrm>
                <a:off x="6755427" y="6231120"/>
                <a:ext cx="215280" cy="233280"/>
              </p14:xfrm>
            </p:contentPart>
          </mc:Choice>
          <mc:Fallback>
            <p:pic>
              <p:nvPicPr>
                <p:cNvPr id="168" name="Freihand 167">
                  <a:extLst>
                    <a:ext uri="{FF2B5EF4-FFF2-40B4-BE49-F238E27FC236}">
                      <a16:creationId xmlns:a16="http://schemas.microsoft.com/office/drawing/2014/main" id="{9365FF24-080C-4D07-90CA-3F9DF22C5533}"/>
                    </a:ext>
                  </a:extLst>
                </p:cNvPr>
                <p:cNvPicPr/>
                <p:nvPr/>
              </p:nvPicPr>
              <p:blipFill>
                <a:blip r:embed="rId286"/>
                <a:stretch>
                  <a:fillRect/>
                </a:stretch>
              </p:blipFill>
              <p:spPr>
                <a:xfrm>
                  <a:off x="6751107" y="6226800"/>
                  <a:ext cx="2239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Freihand 171">
                  <a:extLst>
                    <a:ext uri="{FF2B5EF4-FFF2-40B4-BE49-F238E27FC236}">
                      <a16:creationId xmlns:a16="http://schemas.microsoft.com/office/drawing/2014/main" id="{0B2E8B10-1A51-47B9-B1A5-8778DA075314}"/>
                    </a:ext>
                  </a:extLst>
                </p14:cNvPr>
                <p14:cNvContentPartPr/>
                <p14:nvPr/>
              </p14:nvContentPartPr>
              <p14:xfrm>
                <a:off x="3458187" y="4655400"/>
                <a:ext cx="218880" cy="204840"/>
              </p14:xfrm>
            </p:contentPart>
          </mc:Choice>
          <mc:Fallback>
            <p:pic>
              <p:nvPicPr>
                <p:cNvPr id="172" name="Freihand 171">
                  <a:extLst>
                    <a:ext uri="{FF2B5EF4-FFF2-40B4-BE49-F238E27FC236}">
                      <a16:creationId xmlns:a16="http://schemas.microsoft.com/office/drawing/2014/main" id="{0B2E8B10-1A51-47B9-B1A5-8778DA075314}"/>
                    </a:ext>
                  </a:extLst>
                </p:cNvPr>
                <p:cNvPicPr/>
                <p:nvPr/>
              </p:nvPicPr>
              <p:blipFill>
                <a:blip r:embed="rId288"/>
                <a:stretch>
                  <a:fillRect/>
                </a:stretch>
              </p:blipFill>
              <p:spPr>
                <a:xfrm>
                  <a:off x="3453867" y="4651080"/>
                  <a:ext cx="227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3" name="Freihand 172">
                  <a:extLst>
                    <a:ext uri="{FF2B5EF4-FFF2-40B4-BE49-F238E27FC236}">
                      <a16:creationId xmlns:a16="http://schemas.microsoft.com/office/drawing/2014/main" id="{D275762B-95CF-4186-BD0A-4460E5145830}"/>
                    </a:ext>
                  </a:extLst>
                </p14:cNvPr>
                <p14:cNvContentPartPr/>
                <p14:nvPr/>
              </p14:nvContentPartPr>
              <p14:xfrm>
                <a:off x="3228147" y="4677000"/>
                <a:ext cx="120600" cy="274680"/>
              </p14:xfrm>
            </p:contentPart>
          </mc:Choice>
          <mc:Fallback>
            <p:pic>
              <p:nvPicPr>
                <p:cNvPr id="173" name="Freihand 172">
                  <a:extLst>
                    <a:ext uri="{FF2B5EF4-FFF2-40B4-BE49-F238E27FC236}">
                      <a16:creationId xmlns:a16="http://schemas.microsoft.com/office/drawing/2014/main" id="{D275762B-95CF-4186-BD0A-4460E5145830}"/>
                    </a:ext>
                  </a:extLst>
                </p:cNvPr>
                <p:cNvPicPr/>
                <p:nvPr/>
              </p:nvPicPr>
              <p:blipFill>
                <a:blip r:embed="rId290"/>
                <a:stretch>
                  <a:fillRect/>
                </a:stretch>
              </p:blipFill>
              <p:spPr>
                <a:xfrm>
                  <a:off x="3223827" y="4672680"/>
                  <a:ext cx="1292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204E18BF-6147-41E9-8433-AE64B2273797}"/>
                    </a:ext>
                  </a:extLst>
                </p14:cNvPr>
                <p14:cNvContentPartPr/>
                <p14:nvPr/>
              </p14:nvContentPartPr>
              <p14:xfrm>
                <a:off x="6802947" y="6470880"/>
                <a:ext cx="78120" cy="99360"/>
              </p14:xfrm>
            </p:contentPart>
          </mc:Choice>
          <mc:Fallback>
            <p:pic>
              <p:nvPicPr>
                <p:cNvPr id="175" name="Freihand 174">
                  <a:extLst>
                    <a:ext uri="{FF2B5EF4-FFF2-40B4-BE49-F238E27FC236}">
                      <a16:creationId xmlns:a16="http://schemas.microsoft.com/office/drawing/2014/main" id="{204E18BF-6147-41E9-8433-AE64B2273797}"/>
                    </a:ext>
                  </a:extLst>
                </p:cNvPr>
                <p:cNvPicPr/>
                <p:nvPr/>
              </p:nvPicPr>
              <p:blipFill>
                <a:blip r:embed="rId292"/>
                <a:stretch>
                  <a:fillRect/>
                </a:stretch>
              </p:blipFill>
              <p:spPr>
                <a:xfrm>
                  <a:off x="6798627" y="6466560"/>
                  <a:ext cx="86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66824A2C-7DCD-44D8-81FC-21F67864B71A}"/>
                    </a:ext>
                  </a:extLst>
                </p14:cNvPr>
                <p14:cNvContentPartPr/>
                <p14:nvPr/>
              </p14:nvContentPartPr>
              <p14:xfrm>
                <a:off x="6847587" y="6477360"/>
                <a:ext cx="91080" cy="214920"/>
              </p14:xfrm>
            </p:contentPart>
          </mc:Choice>
          <mc:Fallback>
            <p:pic>
              <p:nvPicPr>
                <p:cNvPr id="176" name="Freihand 175">
                  <a:extLst>
                    <a:ext uri="{FF2B5EF4-FFF2-40B4-BE49-F238E27FC236}">
                      <a16:creationId xmlns:a16="http://schemas.microsoft.com/office/drawing/2014/main" id="{66824A2C-7DCD-44D8-81FC-21F67864B71A}"/>
                    </a:ext>
                  </a:extLst>
                </p:cNvPr>
                <p:cNvPicPr/>
                <p:nvPr/>
              </p:nvPicPr>
              <p:blipFill>
                <a:blip r:embed="rId294"/>
                <a:stretch>
                  <a:fillRect/>
                </a:stretch>
              </p:blipFill>
              <p:spPr>
                <a:xfrm>
                  <a:off x="6843267" y="6473040"/>
                  <a:ext cx="99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Freihand 176">
                  <a:extLst>
                    <a:ext uri="{FF2B5EF4-FFF2-40B4-BE49-F238E27FC236}">
                      <a16:creationId xmlns:a16="http://schemas.microsoft.com/office/drawing/2014/main" id="{985EF65A-5BA7-48B6-AAB5-33DC95FFACB4}"/>
                    </a:ext>
                  </a:extLst>
                </p14:cNvPr>
                <p14:cNvContentPartPr/>
                <p14:nvPr/>
              </p14:nvContentPartPr>
              <p14:xfrm>
                <a:off x="5085027" y="4762680"/>
                <a:ext cx="60120" cy="1903680"/>
              </p14:xfrm>
            </p:contentPart>
          </mc:Choice>
          <mc:Fallback>
            <p:pic>
              <p:nvPicPr>
                <p:cNvPr id="177" name="Freihand 176">
                  <a:extLst>
                    <a:ext uri="{FF2B5EF4-FFF2-40B4-BE49-F238E27FC236}">
                      <a16:creationId xmlns:a16="http://schemas.microsoft.com/office/drawing/2014/main" id="{985EF65A-5BA7-48B6-AAB5-33DC95FFACB4}"/>
                    </a:ext>
                  </a:extLst>
                </p:cNvPr>
                <p:cNvPicPr/>
                <p:nvPr/>
              </p:nvPicPr>
              <p:blipFill>
                <a:blip r:embed="rId296"/>
                <a:stretch>
                  <a:fillRect/>
                </a:stretch>
              </p:blipFill>
              <p:spPr>
                <a:xfrm>
                  <a:off x="5080707" y="4758360"/>
                  <a:ext cx="68760" cy="1912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Freihand 177">
                  <a:extLst>
                    <a:ext uri="{FF2B5EF4-FFF2-40B4-BE49-F238E27FC236}">
                      <a16:creationId xmlns:a16="http://schemas.microsoft.com/office/drawing/2014/main" id="{7CD5C56B-9E95-437D-8E87-98A3165DCF29}"/>
                    </a:ext>
                  </a:extLst>
                </p14:cNvPr>
                <p14:cNvContentPartPr/>
                <p14:nvPr/>
              </p14:nvContentPartPr>
              <p14:xfrm>
                <a:off x="5313627" y="4615800"/>
                <a:ext cx="78120" cy="91440"/>
              </p14:xfrm>
            </p:contentPart>
          </mc:Choice>
          <mc:Fallback>
            <p:pic>
              <p:nvPicPr>
                <p:cNvPr id="178" name="Freihand 177">
                  <a:extLst>
                    <a:ext uri="{FF2B5EF4-FFF2-40B4-BE49-F238E27FC236}">
                      <a16:creationId xmlns:a16="http://schemas.microsoft.com/office/drawing/2014/main" id="{7CD5C56B-9E95-437D-8E87-98A3165DCF29}"/>
                    </a:ext>
                  </a:extLst>
                </p:cNvPr>
                <p:cNvPicPr/>
                <p:nvPr/>
              </p:nvPicPr>
              <p:blipFill>
                <a:blip r:embed="rId298"/>
                <a:stretch>
                  <a:fillRect/>
                </a:stretch>
              </p:blipFill>
              <p:spPr>
                <a:xfrm>
                  <a:off x="5309307" y="4611480"/>
                  <a:ext cx="86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9" name="Freihand 178">
                  <a:extLst>
                    <a:ext uri="{FF2B5EF4-FFF2-40B4-BE49-F238E27FC236}">
                      <a16:creationId xmlns:a16="http://schemas.microsoft.com/office/drawing/2014/main" id="{4811F53A-B5FD-4420-A9CE-37AE731F7B86}"/>
                    </a:ext>
                  </a:extLst>
                </p14:cNvPr>
                <p14:cNvContentPartPr/>
                <p14:nvPr/>
              </p14:nvContentPartPr>
              <p14:xfrm>
                <a:off x="5364027" y="4604280"/>
                <a:ext cx="57960" cy="211680"/>
              </p14:xfrm>
            </p:contentPart>
          </mc:Choice>
          <mc:Fallback>
            <p:pic>
              <p:nvPicPr>
                <p:cNvPr id="179" name="Freihand 178">
                  <a:extLst>
                    <a:ext uri="{FF2B5EF4-FFF2-40B4-BE49-F238E27FC236}">
                      <a16:creationId xmlns:a16="http://schemas.microsoft.com/office/drawing/2014/main" id="{4811F53A-B5FD-4420-A9CE-37AE731F7B86}"/>
                    </a:ext>
                  </a:extLst>
                </p:cNvPr>
                <p:cNvPicPr/>
                <p:nvPr/>
              </p:nvPicPr>
              <p:blipFill>
                <a:blip r:embed="rId300"/>
                <a:stretch>
                  <a:fillRect/>
                </a:stretch>
              </p:blipFill>
              <p:spPr>
                <a:xfrm>
                  <a:off x="5359707" y="4599960"/>
                  <a:ext cx="66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0" name="Freihand 179">
                  <a:extLst>
                    <a:ext uri="{FF2B5EF4-FFF2-40B4-BE49-F238E27FC236}">
                      <a16:creationId xmlns:a16="http://schemas.microsoft.com/office/drawing/2014/main" id="{E5B134BE-62BE-415E-AD13-F425F4FCAD33}"/>
                    </a:ext>
                  </a:extLst>
                </p14:cNvPr>
                <p14:cNvContentPartPr/>
                <p14:nvPr/>
              </p14:nvContentPartPr>
              <p14:xfrm>
                <a:off x="5483547" y="4545240"/>
                <a:ext cx="83880" cy="92880"/>
              </p14:xfrm>
            </p:contentPart>
          </mc:Choice>
          <mc:Fallback>
            <p:pic>
              <p:nvPicPr>
                <p:cNvPr id="180" name="Freihand 179">
                  <a:extLst>
                    <a:ext uri="{FF2B5EF4-FFF2-40B4-BE49-F238E27FC236}">
                      <a16:creationId xmlns:a16="http://schemas.microsoft.com/office/drawing/2014/main" id="{E5B134BE-62BE-415E-AD13-F425F4FCAD33}"/>
                    </a:ext>
                  </a:extLst>
                </p:cNvPr>
                <p:cNvPicPr/>
                <p:nvPr/>
              </p:nvPicPr>
              <p:blipFill>
                <a:blip r:embed="rId302"/>
                <a:stretch>
                  <a:fillRect/>
                </a:stretch>
              </p:blipFill>
              <p:spPr>
                <a:xfrm>
                  <a:off x="5479227" y="4540920"/>
                  <a:ext cx="92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Freihand 181">
                  <a:extLst>
                    <a:ext uri="{FF2B5EF4-FFF2-40B4-BE49-F238E27FC236}">
                      <a16:creationId xmlns:a16="http://schemas.microsoft.com/office/drawing/2014/main" id="{41A1FB69-AC45-4C47-B1DC-30E92E661590}"/>
                    </a:ext>
                  </a:extLst>
                </p14:cNvPr>
                <p14:cNvContentPartPr/>
                <p14:nvPr/>
              </p14:nvContentPartPr>
              <p14:xfrm>
                <a:off x="5206707" y="6553320"/>
                <a:ext cx="104040" cy="75600"/>
              </p14:xfrm>
            </p:contentPart>
          </mc:Choice>
          <mc:Fallback>
            <p:pic>
              <p:nvPicPr>
                <p:cNvPr id="182" name="Freihand 181">
                  <a:extLst>
                    <a:ext uri="{FF2B5EF4-FFF2-40B4-BE49-F238E27FC236}">
                      <a16:creationId xmlns:a16="http://schemas.microsoft.com/office/drawing/2014/main" id="{41A1FB69-AC45-4C47-B1DC-30E92E661590}"/>
                    </a:ext>
                  </a:extLst>
                </p:cNvPr>
                <p:cNvPicPr/>
                <p:nvPr/>
              </p:nvPicPr>
              <p:blipFill>
                <a:blip r:embed="rId304"/>
                <a:stretch>
                  <a:fillRect/>
                </a:stretch>
              </p:blipFill>
              <p:spPr>
                <a:xfrm>
                  <a:off x="5202387" y="6549000"/>
                  <a:ext cx="112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3" name="Freihand 182">
                  <a:extLst>
                    <a:ext uri="{FF2B5EF4-FFF2-40B4-BE49-F238E27FC236}">
                      <a16:creationId xmlns:a16="http://schemas.microsoft.com/office/drawing/2014/main" id="{99371A21-9FF0-4112-975C-05B155E15332}"/>
                    </a:ext>
                  </a:extLst>
                </p14:cNvPr>
                <p14:cNvContentPartPr/>
                <p14:nvPr/>
              </p14:nvContentPartPr>
              <p14:xfrm>
                <a:off x="5267547" y="6552960"/>
                <a:ext cx="52200" cy="156960"/>
              </p14:xfrm>
            </p:contentPart>
          </mc:Choice>
          <mc:Fallback>
            <p:pic>
              <p:nvPicPr>
                <p:cNvPr id="183" name="Freihand 182">
                  <a:extLst>
                    <a:ext uri="{FF2B5EF4-FFF2-40B4-BE49-F238E27FC236}">
                      <a16:creationId xmlns:a16="http://schemas.microsoft.com/office/drawing/2014/main" id="{99371A21-9FF0-4112-975C-05B155E15332}"/>
                    </a:ext>
                  </a:extLst>
                </p:cNvPr>
                <p:cNvPicPr/>
                <p:nvPr/>
              </p:nvPicPr>
              <p:blipFill>
                <a:blip r:embed="rId306"/>
                <a:stretch>
                  <a:fillRect/>
                </a:stretch>
              </p:blipFill>
              <p:spPr>
                <a:xfrm>
                  <a:off x="5263227" y="6548640"/>
                  <a:ext cx="60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4" name="Freihand 183">
                  <a:extLst>
                    <a:ext uri="{FF2B5EF4-FFF2-40B4-BE49-F238E27FC236}">
                      <a16:creationId xmlns:a16="http://schemas.microsoft.com/office/drawing/2014/main" id="{DAD5C19A-078F-453E-AE73-750CD25CB2B1}"/>
                    </a:ext>
                  </a:extLst>
                </p14:cNvPr>
                <p14:cNvContentPartPr/>
                <p14:nvPr/>
              </p14:nvContentPartPr>
              <p14:xfrm>
                <a:off x="5368347" y="6451800"/>
                <a:ext cx="111960" cy="111240"/>
              </p14:xfrm>
            </p:contentPart>
          </mc:Choice>
          <mc:Fallback>
            <p:pic>
              <p:nvPicPr>
                <p:cNvPr id="184" name="Freihand 183">
                  <a:extLst>
                    <a:ext uri="{FF2B5EF4-FFF2-40B4-BE49-F238E27FC236}">
                      <a16:creationId xmlns:a16="http://schemas.microsoft.com/office/drawing/2014/main" id="{DAD5C19A-078F-453E-AE73-750CD25CB2B1}"/>
                    </a:ext>
                  </a:extLst>
                </p:cNvPr>
                <p:cNvPicPr/>
                <p:nvPr/>
              </p:nvPicPr>
              <p:blipFill>
                <a:blip r:embed="rId308"/>
                <a:stretch>
                  <a:fillRect/>
                </a:stretch>
              </p:blipFill>
              <p:spPr>
                <a:xfrm>
                  <a:off x="5364027" y="6447480"/>
                  <a:ext cx="120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6" name="Freihand 185">
                  <a:extLst>
                    <a:ext uri="{FF2B5EF4-FFF2-40B4-BE49-F238E27FC236}">
                      <a16:creationId xmlns:a16="http://schemas.microsoft.com/office/drawing/2014/main" id="{DA7CD3E3-D57F-4DF0-B6B0-C93A2DA33BAA}"/>
                    </a:ext>
                  </a:extLst>
                </p14:cNvPr>
                <p14:cNvContentPartPr/>
                <p14:nvPr/>
              </p14:nvContentPartPr>
              <p14:xfrm>
                <a:off x="5621427" y="4618320"/>
                <a:ext cx="144360" cy="21600"/>
              </p14:xfrm>
            </p:contentPart>
          </mc:Choice>
          <mc:Fallback>
            <p:pic>
              <p:nvPicPr>
                <p:cNvPr id="186" name="Freihand 185">
                  <a:extLst>
                    <a:ext uri="{FF2B5EF4-FFF2-40B4-BE49-F238E27FC236}">
                      <a16:creationId xmlns:a16="http://schemas.microsoft.com/office/drawing/2014/main" id="{DA7CD3E3-D57F-4DF0-B6B0-C93A2DA33BAA}"/>
                    </a:ext>
                  </a:extLst>
                </p:cNvPr>
                <p:cNvPicPr/>
                <p:nvPr/>
              </p:nvPicPr>
              <p:blipFill>
                <a:blip r:embed="rId310"/>
                <a:stretch>
                  <a:fillRect/>
                </a:stretch>
              </p:blipFill>
              <p:spPr>
                <a:xfrm>
                  <a:off x="5617107" y="4614000"/>
                  <a:ext cx="153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7" name="Freihand 186">
                  <a:extLst>
                    <a:ext uri="{FF2B5EF4-FFF2-40B4-BE49-F238E27FC236}">
                      <a16:creationId xmlns:a16="http://schemas.microsoft.com/office/drawing/2014/main" id="{C0022DCB-1071-420E-8F3E-39DE880BB3FE}"/>
                    </a:ext>
                  </a:extLst>
                </p14:cNvPr>
                <p14:cNvContentPartPr/>
                <p14:nvPr/>
              </p14:nvContentPartPr>
              <p14:xfrm>
                <a:off x="5648067" y="4643520"/>
                <a:ext cx="106560" cy="17640"/>
              </p14:xfrm>
            </p:contentPart>
          </mc:Choice>
          <mc:Fallback>
            <p:pic>
              <p:nvPicPr>
                <p:cNvPr id="187" name="Freihand 186">
                  <a:extLst>
                    <a:ext uri="{FF2B5EF4-FFF2-40B4-BE49-F238E27FC236}">
                      <a16:creationId xmlns:a16="http://schemas.microsoft.com/office/drawing/2014/main" id="{C0022DCB-1071-420E-8F3E-39DE880BB3FE}"/>
                    </a:ext>
                  </a:extLst>
                </p:cNvPr>
                <p:cNvPicPr/>
                <p:nvPr/>
              </p:nvPicPr>
              <p:blipFill>
                <a:blip r:embed="rId312"/>
                <a:stretch>
                  <a:fillRect/>
                </a:stretch>
              </p:blipFill>
              <p:spPr>
                <a:xfrm>
                  <a:off x="5643747" y="4639200"/>
                  <a:ext cx="115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8" name="Freihand 187">
                  <a:extLst>
                    <a:ext uri="{FF2B5EF4-FFF2-40B4-BE49-F238E27FC236}">
                      <a16:creationId xmlns:a16="http://schemas.microsoft.com/office/drawing/2014/main" id="{EB8E65FA-5732-4D48-ACD8-05C2D55D55B0}"/>
                    </a:ext>
                  </a:extLst>
                </p14:cNvPr>
                <p14:cNvContentPartPr/>
                <p14:nvPr/>
              </p14:nvContentPartPr>
              <p14:xfrm>
                <a:off x="5899707" y="4541280"/>
                <a:ext cx="126360" cy="202320"/>
              </p14:xfrm>
            </p:contentPart>
          </mc:Choice>
          <mc:Fallback>
            <p:pic>
              <p:nvPicPr>
                <p:cNvPr id="188" name="Freihand 187">
                  <a:extLst>
                    <a:ext uri="{FF2B5EF4-FFF2-40B4-BE49-F238E27FC236}">
                      <a16:creationId xmlns:a16="http://schemas.microsoft.com/office/drawing/2014/main" id="{EB8E65FA-5732-4D48-ACD8-05C2D55D55B0}"/>
                    </a:ext>
                  </a:extLst>
                </p:cNvPr>
                <p:cNvPicPr/>
                <p:nvPr/>
              </p:nvPicPr>
              <p:blipFill>
                <a:blip r:embed="rId314"/>
                <a:stretch>
                  <a:fillRect/>
                </a:stretch>
              </p:blipFill>
              <p:spPr>
                <a:xfrm>
                  <a:off x="5895387" y="4536960"/>
                  <a:ext cx="135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9" name="Freihand 188">
                  <a:extLst>
                    <a:ext uri="{FF2B5EF4-FFF2-40B4-BE49-F238E27FC236}">
                      <a16:creationId xmlns:a16="http://schemas.microsoft.com/office/drawing/2014/main" id="{B74C1F55-317C-48A1-A16D-6F53FA840B7A}"/>
                    </a:ext>
                  </a:extLst>
                </p14:cNvPr>
                <p14:cNvContentPartPr/>
                <p14:nvPr/>
              </p14:nvContentPartPr>
              <p14:xfrm>
                <a:off x="6067107" y="4486560"/>
                <a:ext cx="89640" cy="156240"/>
              </p14:xfrm>
            </p:contentPart>
          </mc:Choice>
          <mc:Fallback>
            <p:pic>
              <p:nvPicPr>
                <p:cNvPr id="189" name="Freihand 188">
                  <a:extLst>
                    <a:ext uri="{FF2B5EF4-FFF2-40B4-BE49-F238E27FC236}">
                      <a16:creationId xmlns:a16="http://schemas.microsoft.com/office/drawing/2014/main" id="{B74C1F55-317C-48A1-A16D-6F53FA840B7A}"/>
                    </a:ext>
                  </a:extLst>
                </p:cNvPr>
                <p:cNvPicPr/>
                <p:nvPr/>
              </p:nvPicPr>
              <p:blipFill>
                <a:blip r:embed="rId316"/>
                <a:stretch>
                  <a:fillRect/>
                </a:stretch>
              </p:blipFill>
              <p:spPr>
                <a:xfrm>
                  <a:off x="6062787" y="4482240"/>
                  <a:ext cx="98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0" name="Freihand 189">
                  <a:extLst>
                    <a:ext uri="{FF2B5EF4-FFF2-40B4-BE49-F238E27FC236}">
                      <a16:creationId xmlns:a16="http://schemas.microsoft.com/office/drawing/2014/main" id="{99C94842-A9C3-4809-8F12-64438A50BDB5}"/>
                    </a:ext>
                  </a:extLst>
                </p14:cNvPr>
                <p14:cNvContentPartPr/>
                <p14:nvPr/>
              </p14:nvContentPartPr>
              <p14:xfrm>
                <a:off x="4221387" y="4821720"/>
                <a:ext cx="1703880" cy="1210680"/>
              </p14:xfrm>
            </p:contentPart>
          </mc:Choice>
          <mc:Fallback>
            <p:pic>
              <p:nvPicPr>
                <p:cNvPr id="190" name="Freihand 189">
                  <a:extLst>
                    <a:ext uri="{FF2B5EF4-FFF2-40B4-BE49-F238E27FC236}">
                      <a16:creationId xmlns:a16="http://schemas.microsoft.com/office/drawing/2014/main" id="{99C94842-A9C3-4809-8F12-64438A50BDB5}"/>
                    </a:ext>
                  </a:extLst>
                </p:cNvPr>
                <p:cNvPicPr/>
                <p:nvPr/>
              </p:nvPicPr>
              <p:blipFill>
                <a:blip r:embed="rId318"/>
                <a:stretch>
                  <a:fillRect/>
                </a:stretch>
              </p:blipFill>
              <p:spPr>
                <a:xfrm>
                  <a:off x="4217067" y="4817400"/>
                  <a:ext cx="1712520" cy="1219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1" name="Freihand 190">
                  <a:extLst>
                    <a:ext uri="{FF2B5EF4-FFF2-40B4-BE49-F238E27FC236}">
                      <a16:creationId xmlns:a16="http://schemas.microsoft.com/office/drawing/2014/main" id="{7A8484A6-AFF9-4337-B3AE-3B22D9C11DA3}"/>
                    </a:ext>
                  </a:extLst>
                </p14:cNvPr>
                <p14:cNvContentPartPr/>
                <p14:nvPr/>
              </p14:nvContentPartPr>
              <p14:xfrm>
                <a:off x="6091947" y="5919000"/>
                <a:ext cx="103320" cy="113760"/>
              </p14:xfrm>
            </p:contentPart>
          </mc:Choice>
          <mc:Fallback>
            <p:pic>
              <p:nvPicPr>
                <p:cNvPr id="191" name="Freihand 190">
                  <a:extLst>
                    <a:ext uri="{FF2B5EF4-FFF2-40B4-BE49-F238E27FC236}">
                      <a16:creationId xmlns:a16="http://schemas.microsoft.com/office/drawing/2014/main" id="{7A8484A6-AFF9-4337-B3AE-3B22D9C11DA3}"/>
                    </a:ext>
                  </a:extLst>
                </p:cNvPr>
                <p:cNvPicPr/>
                <p:nvPr/>
              </p:nvPicPr>
              <p:blipFill>
                <a:blip r:embed="rId320"/>
                <a:stretch>
                  <a:fillRect/>
                </a:stretch>
              </p:blipFill>
              <p:spPr>
                <a:xfrm>
                  <a:off x="6087627" y="5914680"/>
                  <a:ext cx="111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2" name="Freihand 191">
                  <a:extLst>
                    <a:ext uri="{FF2B5EF4-FFF2-40B4-BE49-F238E27FC236}">
                      <a16:creationId xmlns:a16="http://schemas.microsoft.com/office/drawing/2014/main" id="{187E4904-0AC7-4ADA-BDE1-D76D204AE27A}"/>
                    </a:ext>
                  </a:extLst>
                </p14:cNvPr>
                <p14:cNvContentPartPr/>
                <p14:nvPr/>
              </p14:nvContentPartPr>
              <p14:xfrm>
                <a:off x="6147747" y="5962560"/>
                <a:ext cx="62280" cy="169560"/>
              </p14:xfrm>
            </p:contentPart>
          </mc:Choice>
          <mc:Fallback>
            <p:pic>
              <p:nvPicPr>
                <p:cNvPr id="192" name="Freihand 191">
                  <a:extLst>
                    <a:ext uri="{FF2B5EF4-FFF2-40B4-BE49-F238E27FC236}">
                      <a16:creationId xmlns:a16="http://schemas.microsoft.com/office/drawing/2014/main" id="{187E4904-0AC7-4ADA-BDE1-D76D204AE27A}"/>
                    </a:ext>
                  </a:extLst>
                </p:cNvPr>
                <p:cNvPicPr/>
                <p:nvPr/>
              </p:nvPicPr>
              <p:blipFill>
                <a:blip r:embed="rId322"/>
                <a:stretch>
                  <a:fillRect/>
                </a:stretch>
              </p:blipFill>
              <p:spPr>
                <a:xfrm>
                  <a:off x="6143427" y="5958240"/>
                  <a:ext cx="70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3" name="Freihand 192">
                  <a:extLst>
                    <a:ext uri="{FF2B5EF4-FFF2-40B4-BE49-F238E27FC236}">
                      <a16:creationId xmlns:a16="http://schemas.microsoft.com/office/drawing/2014/main" id="{1B3E24F3-FE63-474F-B006-9CFB0678CDAF}"/>
                    </a:ext>
                  </a:extLst>
                </p14:cNvPr>
                <p14:cNvContentPartPr/>
                <p14:nvPr/>
              </p14:nvContentPartPr>
              <p14:xfrm>
                <a:off x="6293187" y="5873280"/>
                <a:ext cx="18720" cy="107280"/>
              </p14:xfrm>
            </p:contentPart>
          </mc:Choice>
          <mc:Fallback>
            <p:pic>
              <p:nvPicPr>
                <p:cNvPr id="193" name="Freihand 192">
                  <a:extLst>
                    <a:ext uri="{FF2B5EF4-FFF2-40B4-BE49-F238E27FC236}">
                      <a16:creationId xmlns:a16="http://schemas.microsoft.com/office/drawing/2014/main" id="{1B3E24F3-FE63-474F-B006-9CFB0678CDAF}"/>
                    </a:ext>
                  </a:extLst>
                </p:cNvPr>
                <p:cNvPicPr/>
                <p:nvPr/>
              </p:nvPicPr>
              <p:blipFill>
                <a:blip r:embed="rId324"/>
                <a:stretch>
                  <a:fillRect/>
                </a:stretch>
              </p:blipFill>
              <p:spPr>
                <a:xfrm>
                  <a:off x="6288867" y="5868960"/>
                  <a:ext cx="27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4" name="Freihand 193">
                  <a:extLst>
                    <a:ext uri="{FF2B5EF4-FFF2-40B4-BE49-F238E27FC236}">
                      <a16:creationId xmlns:a16="http://schemas.microsoft.com/office/drawing/2014/main" id="{DA58EC39-2599-4D1D-9361-80B46FB4FD28}"/>
                    </a:ext>
                  </a:extLst>
                </p14:cNvPr>
                <p14:cNvContentPartPr/>
                <p14:nvPr/>
              </p14:nvContentPartPr>
              <p14:xfrm>
                <a:off x="6213987" y="5849520"/>
                <a:ext cx="160200" cy="151200"/>
              </p14:xfrm>
            </p:contentPart>
          </mc:Choice>
          <mc:Fallback>
            <p:pic>
              <p:nvPicPr>
                <p:cNvPr id="194" name="Freihand 193">
                  <a:extLst>
                    <a:ext uri="{FF2B5EF4-FFF2-40B4-BE49-F238E27FC236}">
                      <a16:creationId xmlns:a16="http://schemas.microsoft.com/office/drawing/2014/main" id="{DA58EC39-2599-4D1D-9361-80B46FB4FD28}"/>
                    </a:ext>
                  </a:extLst>
                </p:cNvPr>
                <p:cNvPicPr/>
                <p:nvPr/>
              </p:nvPicPr>
              <p:blipFill>
                <a:blip r:embed="rId326"/>
                <a:stretch>
                  <a:fillRect/>
                </a:stretch>
              </p:blipFill>
              <p:spPr>
                <a:xfrm>
                  <a:off x="6209667" y="5845200"/>
                  <a:ext cx="168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6" name="Freihand 195">
                  <a:extLst>
                    <a:ext uri="{FF2B5EF4-FFF2-40B4-BE49-F238E27FC236}">
                      <a16:creationId xmlns:a16="http://schemas.microsoft.com/office/drawing/2014/main" id="{90FD4074-6BFE-4D83-B333-78B161421772}"/>
                    </a:ext>
                  </a:extLst>
                </p14:cNvPr>
                <p14:cNvContentPartPr/>
                <p14:nvPr/>
              </p14:nvContentPartPr>
              <p14:xfrm>
                <a:off x="5244867" y="4752600"/>
                <a:ext cx="981720" cy="117360"/>
              </p14:xfrm>
            </p:contentPart>
          </mc:Choice>
          <mc:Fallback>
            <p:pic>
              <p:nvPicPr>
                <p:cNvPr id="196" name="Freihand 195">
                  <a:extLst>
                    <a:ext uri="{FF2B5EF4-FFF2-40B4-BE49-F238E27FC236}">
                      <a16:creationId xmlns:a16="http://schemas.microsoft.com/office/drawing/2014/main" id="{90FD4074-6BFE-4D83-B333-78B161421772}"/>
                    </a:ext>
                  </a:extLst>
                </p:cNvPr>
                <p:cNvPicPr/>
                <p:nvPr/>
              </p:nvPicPr>
              <p:blipFill>
                <a:blip r:embed="rId328"/>
                <a:stretch>
                  <a:fillRect/>
                </a:stretch>
              </p:blipFill>
              <p:spPr>
                <a:xfrm>
                  <a:off x="5240547" y="4748280"/>
                  <a:ext cx="990360" cy="126000"/>
                </a:xfrm>
                <a:prstGeom prst="rect">
                  <a:avLst/>
                </a:prstGeom>
              </p:spPr>
            </p:pic>
          </mc:Fallback>
        </mc:AlternateContent>
      </p:grpSp>
    </p:spTree>
    <p:extLst>
      <p:ext uri="{BB962C8B-B14F-4D97-AF65-F5344CB8AC3E}">
        <p14:creationId xmlns:p14="http://schemas.microsoft.com/office/powerpoint/2010/main" val="170393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CE45772-7B2F-4C1C-8BEB-9832BC6FA6E4}"/>
                  </a:ext>
                </a:extLst>
              </p14:cNvPr>
              <p14:cNvContentPartPr/>
              <p14:nvPr/>
            </p14:nvContentPartPr>
            <p14:xfrm>
              <a:off x="2532627" y="1974120"/>
              <a:ext cx="2400120" cy="66600"/>
            </p14:xfrm>
          </p:contentPart>
        </mc:Choice>
        <mc:Fallback>
          <p:pic>
            <p:nvPicPr>
              <p:cNvPr id="5" name="Freihand 4">
                <a:extLst>
                  <a:ext uri="{FF2B5EF4-FFF2-40B4-BE49-F238E27FC236}">
                    <a16:creationId xmlns:a16="http://schemas.microsoft.com/office/drawing/2014/main" id="{ACE45772-7B2F-4C1C-8BEB-9832BC6FA6E4}"/>
                  </a:ext>
                </a:extLst>
              </p:cNvPr>
              <p:cNvPicPr/>
              <p:nvPr/>
            </p:nvPicPr>
            <p:blipFill>
              <a:blip r:embed="rId5"/>
              <a:stretch>
                <a:fillRect/>
              </a:stretch>
            </p:blipFill>
            <p:spPr>
              <a:xfrm>
                <a:off x="2528307" y="1969800"/>
                <a:ext cx="2408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A9831C16-A802-4551-87CE-39E4E62EBE93}"/>
                  </a:ext>
                </a:extLst>
              </p14:cNvPr>
              <p14:cNvContentPartPr/>
              <p14:nvPr/>
            </p14:nvContentPartPr>
            <p14:xfrm>
              <a:off x="2752947" y="3436080"/>
              <a:ext cx="6262920" cy="144720"/>
            </p14:xfrm>
          </p:contentPart>
        </mc:Choice>
        <mc:Fallback>
          <p:pic>
            <p:nvPicPr>
              <p:cNvPr id="6" name="Freihand 5">
                <a:extLst>
                  <a:ext uri="{FF2B5EF4-FFF2-40B4-BE49-F238E27FC236}">
                    <a16:creationId xmlns:a16="http://schemas.microsoft.com/office/drawing/2014/main" id="{A9831C16-A802-4551-87CE-39E4E62EBE93}"/>
                  </a:ext>
                </a:extLst>
              </p:cNvPr>
              <p:cNvPicPr/>
              <p:nvPr/>
            </p:nvPicPr>
            <p:blipFill>
              <a:blip r:embed="rId7"/>
              <a:stretch>
                <a:fillRect/>
              </a:stretch>
            </p:blipFill>
            <p:spPr>
              <a:xfrm>
                <a:off x="2748627" y="3431760"/>
                <a:ext cx="6271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6582EB9-26F9-4F4E-AFD9-409177B351FA}"/>
                  </a:ext>
                </a:extLst>
              </p14:cNvPr>
              <p14:cNvContentPartPr/>
              <p14:nvPr/>
            </p14:nvContentPartPr>
            <p14:xfrm>
              <a:off x="142227" y="4984440"/>
              <a:ext cx="821520" cy="50400"/>
            </p14:xfrm>
          </p:contentPart>
        </mc:Choice>
        <mc:Fallback>
          <p:pic>
            <p:nvPicPr>
              <p:cNvPr id="7" name="Freihand 6">
                <a:extLst>
                  <a:ext uri="{FF2B5EF4-FFF2-40B4-BE49-F238E27FC236}">
                    <a16:creationId xmlns:a16="http://schemas.microsoft.com/office/drawing/2014/main" id="{46582EB9-26F9-4F4E-AFD9-409177B351FA}"/>
                  </a:ext>
                </a:extLst>
              </p:cNvPr>
              <p:cNvPicPr/>
              <p:nvPr/>
            </p:nvPicPr>
            <p:blipFill>
              <a:blip r:embed="rId9"/>
              <a:stretch>
                <a:fillRect/>
              </a:stretch>
            </p:blipFill>
            <p:spPr>
              <a:xfrm>
                <a:off x="137907" y="4980120"/>
                <a:ext cx="830160" cy="5904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2C3AE4AC-31C4-4F40-B790-D4BDF51F1CBD}"/>
                  </a:ext>
                </a:extLst>
              </p14:cNvPr>
              <p14:cNvContentPartPr/>
              <p14:nvPr/>
            </p14:nvContentPartPr>
            <p14:xfrm>
              <a:off x="3333627" y="429547"/>
              <a:ext cx="1047600" cy="106200"/>
            </p14:xfrm>
          </p:contentPart>
        </mc:Choice>
        <mc:Fallback>
          <p:pic>
            <p:nvPicPr>
              <p:cNvPr id="5" name="Freihand 4">
                <a:extLst>
                  <a:ext uri="{FF2B5EF4-FFF2-40B4-BE49-F238E27FC236}">
                    <a16:creationId xmlns:a16="http://schemas.microsoft.com/office/drawing/2014/main" id="{2C3AE4AC-31C4-4F40-B790-D4BDF51F1CBD}"/>
                  </a:ext>
                </a:extLst>
              </p:cNvPr>
              <p:cNvPicPr/>
              <p:nvPr/>
            </p:nvPicPr>
            <p:blipFill>
              <a:blip r:embed="rId5"/>
              <a:stretch>
                <a:fillRect/>
              </a:stretch>
            </p:blipFill>
            <p:spPr>
              <a:xfrm>
                <a:off x="3329307" y="425227"/>
                <a:ext cx="1056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0AAD7790-480C-4C0D-BC04-751ECA401499}"/>
                  </a:ext>
                </a:extLst>
              </p14:cNvPr>
              <p14:cNvContentPartPr/>
              <p14:nvPr/>
            </p14:nvContentPartPr>
            <p14:xfrm>
              <a:off x="697707" y="1177987"/>
              <a:ext cx="2392560" cy="73440"/>
            </p14:xfrm>
          </p:contentPart>
        </mc:Choice>
        <mc:Fallback>
          <p:pic>
            <p:nvPicPr>
              <p:cNvPr id="6" name="Freihand 5">
                <a:extLst>
                  <a:ext uri="{FF2B5EF4-FFF2-40B4-BE49-F238E27FC236}">
                    <a16:creationId xmlns:a16="http://schemas.microsoft.com/office/drawing/2014/main" id="{0AAD7790-480C-4C0D-BC04-751ECA401499}"/>
                  </a:ext>
                </a:extLst>
              </p:cNvPr>
              <p:cNvPicPr/>
              <p:nvPr/>
            </p:nvPicPr>
            <p:blipFill>
              <a:blip r:embed="rId7"/>
              <a:stretch>
                <a:fillRect/>
              </a:stretch>
            </p:blipFill>
            <p:spPr>
              <a:xfrm>
                <a:off x="693387" y="1173667"/>
                <a:ext cx="2401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5A542958-F96A-45F1-9A4A-963E8089D06B}"/>
                  </a:ext>
                </a:extLst>
              </p14:cNvPr>
              <p14:cNvContentPartPr/>
              <p14:nvPr/>
            </p14:nvContentPartPr>
            <p14:xfrm>
              <a:off x="790947" y="2067187"/>
              <a:ext cx="5081400" cy="94320"/>
            </p14:xfrm>
          </p:contentPart>
        </mc:Choice>
        <mc:Fallback>
          <p:pic>
            <p:nvPicPr>
              <p:cNvPr id="7" name="Freihand 6">
                <a:extLst>
                  <a:ext uri="{FF2B5EF4-FFF2-40B4-BE49-F238E27FC236}">
                    <a16:creationId xmlns:a16="http://schemas.microsoft.com/office/drawing/2014/main" id="{5A542958-F96A-45F1-9A4A-963E8089D06B}"/>
                  </a:ext>
                </a:extLst>
              </p:cNvPr>
              <p:cNvPicPr/>
              <p:nvPr/>
            </p:nvPicPr>
            <p:blipFill>
              <a:blip r:embed="rId9"/>
              <a:stretch>
                <a:fillRect/>
              </a:stretch>
            </p:blipFill>
            <p:spPr>
              <a:xfrm>
                <a:off x="786627" y="2062867"/>
                <a:ext cx="5090040" cy="102960"/>
              </a:xfrm>
              <a:prstGeom prst="rect">
                <a:avLst/>
              </a:prstGeom>
            </p:spPr>
          </p:pic>
        </mc:Fallback>
      </mc:AlternateContent>
      <p:grpSp>
        <p:nvGrpSpPr>
          <p:cNvPr id="20" name="Gruppieren 19">
            <a:extLst>
              <a:ext uri="{FF2B5EF4-FFF2-40B4-BE49-F238E27FC236}">
                <a16:creationId xmlns:a16="http://schemas.microsoft.com/office/drawing/2014/main" id="{9F7B8D44-68BB-4631-B0EE-9B9B607A0407}"/>
              </a:ext>
            </a:extLst>
          </p:cNvPr>
          <p:cNvGrpSpPr/>
          <p:nvPr/>
        </p:nvGrpSpPr>
        <p:grpSpPr>
          <a:xfrm>
            <a:off x="5778747" y="1461307"/>
            <a:ext cx="1903320" cy="441000"/>
            <a:chOff x="5778747" y="1461307"/>
            <a:chExt cx="1903320" cy="44100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ECC15EC-A3DF-45E2-B221-A6A9F0583FFF}"/>
                    </a:ext>
                  </a:extLst>
                </p14:cNvPr>
                <p14:cNvContentPartPr/>
                <p14:nvPr/>
              </p14:nvContentPartPr>
              <p14:xfrm>
                <a:off x="5917707" y="1686667"/>
                <a:ext cx="263160" cy="149760"/>
              </p14:xfrm>
            </p:contentPart>
          </mc:Choice>
          <mc:Fallback>
            <p:pic>
              <p:nvPicPr>
                <p:cNvPr id="8" name="Freihand 7">
                  <a:extLst>
                    <a:ext uri="{FF2B5EF4-FFF2-40B4-BE49-F238E27FC236}">
                      <a16:creationId xmlns:a16="http://schemas.microsoft.com/office/drawing/2014/main" id="{1ECC15EC-A3DF-45E2-B221-A6A9F0583FFF}"/>
                    </a:ext>
                  </a:extLst>
                </p:cNvPr>
                <p:cNvPicPr/>
                <p:nvPr/>
              </p:nvPicPr>
              <p:blipFill>
                <a:blip r:embed="rId11"/>
                <a:stretch>
                  <a:fillRect/>
                </a:stretch>
              </p:blipFill>
              <p:spPr>
                <a:xfrm>
                  <a:off x="5913387" y="1682347"/>
                  <a:ext cx="271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811ED9AF-E519-4286-B9A1-B90E069F230F}"/>
                    </a:ext>
                  </a:extLst>
                </p14:cNvPr>
                <p14:cNvContentPartPr/>
                <p14:nvPr/>
              </p14:nvContentPartPr>
              <p14:xfrm>
                <a:off x="5778747" y="1711867"/>
                <a:ext cx="331560" cy="190440"/>
              </p14:xfrm>
            </p:contentPart>
          </mc:Choice>
          <mc:Fallback>
            <p:pic>
              <p:nvPicPr>
                <p:cNvPr id="9" name="Freihand 8">
                  <a:extLst>
                    <a:ext uri="{FF2B5EF4-FFF2-40B4-BE49-F238E27FC236}">
                      <a16:creationId xmlns:a16="http://schemas.microsoft.com/office/drawing/2014/main" id="{811ED9AF-E519-4286-B9A1-B90E069F230F}"/>
                    </a:ext>
                  </a:extLst>
                </p:cNvPr>
                <p:cNvPicPr/>
                <p:nvPr/>
              </p:nvPicPr>
              <p:blipFill>
                <a:blip r:embed="rId13"/>
                <a:stretch>
                  <a:fillRect/>
                </a:stretch>
              </p:blipFill>
              <p:spPr>
                <a:xfrm>
                  <a:off x="5774427" y="1707547"/>
                  <a:ext cx="340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CEB96F7-F12C-4D38-976A-CF60924CD4ED}"/>
                    </a:ext>
                  </a:extLst>
                </p14:cNvPr>
                <p14:cNvContentPartPr/>
                <p14:nvPr/>
              </p14:nvContentPartPr>
              <p14:xfrm>
                <a:off x="6326667" y="1616107"/>
                <a:ext cx="313560" cy="112320"/>
              </p14:xfrm>
            </p:contentPart>
          </mc:Choice>
          <mc:Fallback>
            <p:pic>
              <p:nvPicPr>
                <p:cNvPr id="10" name="Freihand 9">
                  <a:extLst>
                    <a:ext uri="{FF2B5EF4-FFF2-40B4-BE49-F238E27FC236}">
                      <a16:creationId xmlns:a16="http://schemas.microsoft.com/office/drawing/2014/main" id="{5CEB96F7-F12C-4D38-976A-CF60924CD4ED}"/>
                    </a:ext>
                  </a:extLst>
                </p:cNvPr>
                <p:cNvPicPr/>
                <p:nvPr/>
              </p:nvPicPr>
              <p:blipFill>
                <a:blip r:embed="rId15"/>
                <a:stretch>
                  <a:fillRect/>
                </a:stretch>
              </p:blipFill>
              <p:spPr>
                <a:xfrm>
                  <a:off x="6322347" y="1611787"/>
                  <a:ext cx="322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60D47953-DB9F-4C55-8CF4-FCC63CB658A6}"/>
                    </a:ext>
                  </a:extLst>
                </p14:cNvPr>
                <p14:cNvContentPartPr/>
                <p14:nvPr/>
              </p14:nvContentPartPr>
              <p14:xfrm>
                <a:off x="6697827" y="1603867"/>
                <a:ext cx="187920" cy="205200"/>
              </p14:xfrm>
            </p:contentPart>
          </mc:Choice>
          <mc:Fallback>
            <p:pic>
              <p:nvPicPr>
                <p:cNvPr id="11" name="Freihand 10">
                  <a:extLst>
                    <a:ext uri="{FF2B5EF4-FFF2-40B4-BE49-F238E27FC236}">
                      <a16:creationId xmlns:a16="http://schemas.microsoft.com/office/drawing/2014/main" id="{60D47953-DB9F-4C55-8CF4-FCC63CB658A6}"/>
                    </a:ext>
                  </a:extLst>
                </p:cNvPr>
                <p:cNvPicPr/>
                <p:nvPr/>
              </p:nvPicPr>
              <p:blipFill>
                <a:blip r:embed="rId17"/>
                <a:stretch>
                  <a:fillRect/>
                </a:stretch>
              </p:blipFill>
              <p:spPr>
                <a:xfrm>
                  <a:off x="6693507" y="1599547"/>
                  <a:ext cx="196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337A6AAE-9119-4859-89DA-B027DE488BE4}"/>
                    </a:ext>
                  </a:extLst>
                </p14:cNvPr>
                <p14:cNvContentPartPr/>
                <p14:nvPr/>
              </p14:nvContentPartPr>
              <p14:xfrm>
                <a:off x="6883587" y="1477507"/>
                <a:ext cx="104400" cy="154800"/>
              </p14:xfrm>
            </p:contentPart>
          </mc:Choice>
          <mc:Fallback>
            <p:pic>
              <p:nvPicPr>
                <p:cNvPr id="12" name="Freihand 11">
                  <a:extLst>
                    <a:ext uri="{FF2B5EF4-FFF2-40B4-BE49-F238E27FC236}">
                      <a16:creationId xmlns:a16="http://schemas.microsoft.com/office/drawing/2014/main" id="{337A6AAE-9119-4859-89DA-B027DE488BE4}"/>
                    </a:ext>
                  </a:extLst>
                </p:cNvPr>
                <p:cNvPicPr/>
                <p:nvPr/>
              </p:nvPicPr>
              <p:blipFill>
                <a:blip r:embed="rId19"/>
                <a:stretch>
                  <a:fillRect/>
                </a:stretch>
              </p:blipFill>
              <p:spPr>
                <a:xfrm>
                  <a:off x="6879267" y="1473187"/>
                  <a:ext cx="113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680EE592-1A2E-49C2-B773-D2035103253B}"/>
                    </a:ext>
                  </a:extLst>
                </p14:cNvPr>
                <p14:cNvContentPartPr/>
                <p14:nvPr/>
              </p14:nvContentPartPr>
              <p14:xfrm>
                <a:off x="6935787" y="1604587"/>
                <a:ext cx="54720" cy="28440"/>
              </p14:xfrm>
            </p:contentPart>
          </mc:Choice>
          <mc:Fallback>
            <p:pic>
              <p:nvPicPr>
                <p:cNvPr id="13" name="Freihand 12">
                  <a:extLst>
                    <a:ext uri="{FF2B5EF4-FFF2-40B4-BE49-F238E27FC236}">
                      <a16:creationId xmlns:a16="http://schemas.microsoft.com/office/drawing/2014/main" id="{680EE592-1A2E-49C2-B773-D2035103253B}"/>
                    </a:ext>
                  </a:extLst>
                </p:cNvPr>
                <p:cNvPicPr/>
                <p:nvPr/>
              </p:nvPicPr>
              <p:blipFill>
                <a:blip r:embed="rId21"/>
                <a:stretch>
                  <a:fillRect/>
                </a:stretch>
              </p:blipFill>
              <p:spPr>
                <a:xfrm>
                  <a:off x="6931467" y="1600267"/>
                  <a:ext cx="63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0C9BA280-E4B5-47B6-948F-82E759522F34}"/>
                    </a:ext>
                  </a:extLst>
                </p14:cNvPr>
                <p14:cNvContentPartPr/>
                <p14:nvPr/>
              </p14:nvContentPartPr>
              <p14:xfrm>
                <a:off x="6999507" y="1536547"/>
                <a:ext cx="123480" cy="114480"/>
              </p14:xfrm>
            </p:contentPart>
          </mc:Choice>
          <mc:Fallback>
            <p:pic>
              <p:nvPicPr>
                <p:cNvPr id="14" name="Freihand 13">
                  <a:extLst>
                    <a:ext uri="{FF2B5EF4-FFF2-40B4-BE49-F238E27FC236}">
                      <a16:creationId xmlns:a16="http://schemas.microsoft.com/office/drawing/2014/main" id="{0C9BA280-E4B5-47B6-948F-82E759522F34}"/>
                    </a:ext>
                  </a:extLst>
                </p:cNvPr>
                <p:cNvPicPr/>
                <p:nvPr/>
              </p:nvPicPr>
              <p:blipFill>
                <a:blip r:embed="rId23"/>
                <a:stretch>
                  <a:fillRect/>
                </a:stretch>
              </p:blipFill>
              <p:spPr>
                <a:xfrm>
                  <a:off x="6995187" y="1532227"/>
                  <a:ext cx="132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8A5F770E-CF72-4AAC-ACFB-E960F6C1EC4F}"/>
                    </a:ext>
                  </a:extLst>
                </p14:cNvPr>
                <p14:cNvContentPartPr/>
                <p14:nvPr/>
              </p14:nvContentPartPr>
              <p14:xfrm>
                <a:off x="7093107" y="1461307"/>
                <a:ext cx="223560" cy="146880"/>
              </p14:xfrm>
            </p:contentPart>
          </mc:Choice>
          <mc:Fallback>
            <p:pic>
              <p:nvPicPr>
                <p:cNvPr id="15" name="Freihand 14">
                  <a:extLst>
                    <a:ext uri="{FF2B5EF4-FFF2-40B4-BE49-F238E27FC236}">
                      <a16:creationId xmlns:a16="http://schemas.microsoft.com/office/drawing/2014/main" id="{8A5F770E-CF72-4AAC-ACFB-E960F6C1EC4F}"/>
                    </a:ext>
                  </a:extLst>
                </p:cNvPr>
                <p:cNvPicPr/>
                <p:nvPr/>
              </p:nvPicPr>
              <p:blipFill>
                <a:blip r:embed="rId25"/>
                <a:stretch>
                  <a:fillRect/>
                </a:stretch>
              </p:blipFill>
              <p:spPr>
                <a:xfrm>
                  <a:off x="7088787" y="1456987"/>
                  <a:ext cx="232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A58BB3CA-3B03-4ED2-A127-F0D69586A7F4}"/>
                    </a:ext>
                  </a:extLst>
                </p14:cNvPr>
                <p14:cNvContentPartPr/>
                <p14:nvPr/>
              </p14:nvContentPartPr>
              <p14:xfrm>
                <a:off x="7443027" y="1493707"/>
                <a:ext cx="229680" cy="108720"/>
              </p14:xfrm>
            </p:contentPart>
          </mc:Choice>
          <mc:Fallback>
            <p:pic>
              <p:nvPicPr>
                <p:cNvPr id="16" name="Freihand 15">
                  <a:extLst>
                    <a:ext uri="{FF2B5EF4-FFF2-40B4-BE49-F238E27FC236}">
                      <a16:creationId xmlns:a16="http://schemas.microsoft.com/office/drawing/2014/main" id="{A58BB3CA-3B03-4ED2-A127-F0D69586A7F4}"/>
                    </a:ext>
                  </a:extLst>
                </p:cNvPr>
                <p:cNvPicPr/>
                <p:nvPr/>
              </p:nvPicPr>
              <p:blipFill>
                <a:blip r:embed="rId27"/>
                <a:stretch>
                  <a:fillRect/>
                </a:stretch>
              </p:blipFill>
              <p:spPr>
                <a:xfrm>
                  <a:off x="7438707" y="1489387"/>
                  <a:ext cx="238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7B7CC172-3364-4DA3-8A9C-56DC5C680F81}"/>
                    </a:ext>
                  </a:extLst>
                </p14:cNvPr>
                <p14:cNvContentPartPr/>
                <p14:nvPr/>
              </p14:nvContentPartPr>
              <p14:xfrm>
                <a:off x="7673067" y="1501267"/>
                <a:ext cx="9000" cy="69840"/>
              </p14:xfrm>
            </p:contentPart>
          </mc:Choice>
          <mc:Fallback>
            <p:pic>
              <p:nvPicPr>
                <p:cNvPr id="18" name="Freihand 17">
                  <a:extLst>
                    <a:ext uri="{FF2B5EF4-FFF2-40B4-BE49-F238E27FC236}">
                      <a16:creationId xmlns:a16="http://schemas.microsoft.com/office/drawing/2014/main" id="{7B7CC172-3364-4DA3-8A9C-56DC5C680F81}"/>
                    </a:ext>
                  </a:extLst>
                </p:cNvPr>
                <p:cNvPicPr/>
                <p:nvPr/>
              </p:nvPicPr>
              <p:blipFill>
                <a:blip r:embed="rId29"/>
                <a:stretch>
                  <a:fillRect/>
                </a:stretch>
              </p:blipFill>
              <p:spPr>
                <a:xfrm>
                  <a:off x="7668747" y="1496947"/>
                  <a:ext cx="1764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55DCB939-B244-43F3-A20B-029255FA8FCD}"/>
                  </a:ext>
                </a:extLst>
              </p14:cNvPr>
              <p14:cNvContentPartPr/>
              <p14:nvPr/>
            </p14:nvContentPartPr>
            <p14:xfrm>
              <a:off x="7952787" y="1341787"/>
              <a:ext cx="290520" cy="176760"/>
            </p14:xfrm>
          </p:contentPart>
        </mc:Choice>
        <mc:Fallback>
          <p:pic>
            <p:nvPicPr>
              <p:cNvPr id="19" name="Freihand 18">
                <a:extLst>
                  <a:ext uri="{FF2B5EF4-FFF2-40B4-BE49-F238E27FC236}">
                    <a16:creationId xmlns:a16="http://schemas.microsoft.com/office/drawing/2014/main" id="{55DCB939-B244-43F3-A20B-029255FA8FCD}"/>
                  </a:ext>
                </a:extLst>
              </p:cNvPr>
              <p:cNvPicPr/>
              <p:nvPr/>
            </p:nvPicPr>
            <p:blipFill>
              <a:blip r:embed="rId31"/>
              <a:stretch>
                <a:fillRect/>
              </a:stretch>
            </p:blipFill>
            <p:spPr>
              <a:xfrm>
                <a:off x="7948467" y="1337467"/>
                <a:ext cx="299160" cy="185400"/>
              </a:xfrm>
              <a:prstGeom prst="rect">
                <a:avLst/>
              </a:prstGeom>
            </p:spPr>
          </p:pic>
        </mc:Fallback>
      </mc:AlternateContent>
      <p:grpSp>
        <p:nvGrpSpPr>
          <p:cNvPr id="41" name="Gruppieren 40">
            <a:extLst>
              <a:ext uri="{FF2B5EF4-FFF2-40B4-BE49-F238E27FC236}">
                <a16:creationId xmlns:a16="http://schemas.microsoft.com/office/drawing/2014/main" id="{FCB428E0-B1A5-4D32-A029-21286126F89B}"/>
              </a:ext>
            </a:extLst>
          </p:cNvPr>
          <p:cNvGrpSpPr/>
          <p:nvPr/>
        </p:nvGrpSpPr>
        <p:grpSpPr>
          <a:xfrm>
            <a:off x="8486307" y="784507"/>
            <a:ext cx="1350720" cy="589680"/>
            <a:chOff x="8486307" y="784507"/>
            <a:chExt cx="1350720" cy="589680"/>
          </a:xfrm>
        </p:grpSpPr>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D80FAC1F-1653-4316-A7E6-78F32C02BDC5}"/>
                    </a:ext>
                  </a:extLst>
                </p14:cNvPr>
                <p14:cNvContentPartPr/>
                <p14:nvPr/>
              </p14:nvContentPartPr>
              <p14:xfrm>
                <a:off x="8486307" y="1118587"/>
                <a:ext cx="115200" cy="255600"/>
              </p14:xfrm>
            </p:contentPart>
          </mc:Choice>
          <mc:Fallback>
            <p:pic>
              <p:nvPicPr>
                <p:cNvPr id="21" name="Freihand 20">
                  <a:extLst>
                    <a:ext uri="{FF2B5EF4-FFF2-40B4-BE49-F238E27FC236}">
                      <a16:creationId xmlns:a16="http://schemas.microsoft.com/office/drawing/2014/main" id="{D80FAC1F-1653-4316-A7E6-78F32C02BDC5}"/>
                    </a:ext>
                  </a:extLst>
                </p:cNvPr>
                <p:cNvPicPr/>
                <p:nvPr/>
              </p:nvPicPr>
              <p:blipFill>
                <a:blip r:embed="rId33"/>
                <a:stretch>
                  <a:fillRect/>
                </a:stretch>
              </p:blipFill>
              <p:spPr>
                <a:xfrm>
                  <a:off x="8481987" y="1114267"/>
                  <a:ext cx="1238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779283E0-AE72-4523-817A-4E6A1574EAE8}"/>
                    </a:ext>
                  </a:extLst>
                </p14:cNvPr>
                <p14:cNvContentPartPr/>
                <p14:nvPr/>
              </p14:nvContentPartPr>
              <p14:xfrm>
                <a:off x="8641827" y="1202107"/>
                <a:ext cx="133920" cy="111240"/>
              </p14:xfrm>
            </p:contentPart>
          </mc:Choice>
          <mc:Fallback>
            <p:pic>
              <p:nvPicPr>
                <p:cNvPr id="22" name="Freihand 21">
                  <a:extLst>
                    <a:ext uri="{FF2B5EF4-FFF2-40B4-BE49-F238E27FC236}">
                      <a16:creationId xmlns:a16="http://schemas.microsoft.com/office/drawing/2014/main" id="{779283E0-AE72-4523-817A-4E6A1574EAE8}"/>
                    </a:ext>
                  </a:extLst>
                </p:cNvPr>
                <p:cNvPicPr/>
                <p:nvPr/>
              </p:nvPicPr>
              <p:blipFill>
                <a:blip r:embed="rId35"/>
                <a:stretch>
                  <a:fillRect/>
                </a:stretch>
              </p:blipFill>
              <p:spPr>
                <a:xfrm>
                  <a:off x="8637507" y="1197787"/>
                  <a:ext cx="142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1A9165CF-F796-43EB-AADF-696D28247228}"/>
                    </a:ext>
                  </a:extLst>
                </p14:cNvPr>
                <p14:cNvContentPartPr/>
                <p14:nvPr/>
              </p14:nvContentPartPr>
              <p14:xfrm>
                <a:off x="8750547" y="1057027"/>
                <a:ext cx="141120" cy="231120"/>
              </p14:xfrm>
            </p:contentPart>
          </mc:Choice>
          <mc:Fallback>
            <p:pic>
              <p:nvPicPr>
                <p:cNvPr id="23" name="Freihand 22">
                  <a:extLst>
                    <a:ext uri="{FF2B5EF4-FFF2-40B4-BE49-F238E27FC236}">
                      <a16:creationId xmlns:a16="http://schemas.microsoft.com/office/drawing/2014/main" id="{1A9165CF-F796-43EB-AADF-696D28247228}"/>
                    </a:ext>
                  </a:extLst>
                </p:cNvPr>
                <p:cNvPicPr/>
                <p:nvPr/>
              </p:nvPicPr>
              <p:blipFill>
                <a:blip r:embed="rId37"/>
                <a:stretch>
                  <a:fillRect/>
                </a:stretch>
              </p:blipFill>
              <p:spPr>
                <a:xfrm>
                  <a:off x="8746227" y="1052707"/>
                  <a:ext cx="149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C06C4D82-01E1-473A-9758-C97D234277FC}"/>
                    </a:ext>
                  </a:extLst>
                </p14:cNvPr>
                <p14:cNvContentPartPr/>
                <p14:nvPr/>
              </p14:nvContentPartPr>
              <p14:xfrm>
                <a:off x="8951787" y="990067"/>
                <a:ext cx="170640" cy="326520"/>
              </p14:xfrm>
            </p:contentPart>
          </mc:Choice>
          <mc:Fallback>
            <p:pic>
              <p:nvPicPr>
                <p:cNvPr id="24" name="Freihand 23">
                  <a:extLst>
                    <a:ext uri="{FF2B5EF4-FFF2-40B4-BE49-F238E27FC236}">
                      <a16:creationId xmlns:a16="http://schemas.microsoft.com/office/drawing/2014/main" id="{C06C4D82-01E1-473A-9758-C97D234277FC}"/>
                    </a:ext>
                  </a:extLst>
                </p:cNvPr>
                <p:cNvPicPr/>
                <p:nvPr/>
              </p:nvPicPr>
              <p:blipFill>
                <a:blip r:embed="rId39"/>
                <a:stretch>
                  <a:fillRect/>
                </a:stretch>
              </p:blipFill>
              <p:spPr>
                <a:xfrm>
                  <a:off x="8947467" y="985747"/>
                  <a:ext cx="1792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D3684F56-D662-4C23-B2C0-E3D4E7F8017B}"/>
                    </a:ext>
                  </a:extLst>
                </p14:cNvPr>
                <p14:cNvContentPartPr/>
                <p14:nvPr/>
              </p14:nvContentPartPr>
              <p14:xfrm>
                <a:off x="9126387" y="1083667"/>
                <a:ext cx="91440" cy="99000"/>
              </p14:xfrm>
            </p:contentPart>
          </mc:Choice>
          <mc:Fallback>
            <p:pic>
              <p:nvPicPr>
                <p:cNvPr id="25" name="Freihand 24">
                  <a:extLst>
                    <a:ext uri="{FF2B5EF4-FFF2-40B4-BE49-F238E27FC236}">
                      <a16:creationId xmlns:a16="http://schemas.microsoft.com/office/drawing/2014/main" id="{D3684F56-D662-4C23-B2C0-E3D4E7F8017B}"/>
                    </a:ext>
                  </a:extLst>
                </p:cNvPr>
                <p:cNvPicPr/>
                <p:nvPr/>
              </p:nvPicPr>
              <p:blipFill>
                <a:blip r:embed="rId41"/>
                <a:stretch>
                  <a:fillRect/>
                </a:stretch>
              </p:blipFill>
              <p:spPr>
                <a:xfrm>
                  <a:off x="9122067" y="1079347"/>
                  <a:ext cx="100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5351BC25-EAA3-4DFA-B29C-8D419AEA5264}"/>
                    </a:ext>
                  </a:extLst>
                </p14:cNvPr>
                <p14:cNvContentPartPr/>
                <p14:nvPr/>
              </p14:nvContentPartPr>
              <p14:xfrm>
                <a:off x="9235827" y="1046947"/>
                <a:ext cx="130680" cy="292320"/>
              </p14:xfrm>
            </p:contentPart>
          </mc:Choice>
          <mc:Fallback>
            <p:pic>
              <p:nvPicPr>
                <p:cNvPr id="26" name="Freihand 25">
                  <a:extLst>
                    <a:ext uri="{FF2B5EF4-FFF2-40B4-BE49-F238E27FC236}">
                      <a16:creationId xmlns:a16="http://schemas.microsoft.com/office/drawing/2014/main" id="{5351BC25-EAA3-4DFA-B29C-8D419AEA5264}"/>
                    </a:ext>
                  </a:extLst>
                </p:cNvPr>
                <p:cNvPicPr/>
                <p:nvPr/>
              </p:nvPicPr>
              <p:blipFill>
                <a:blip r:embed="rId43"/>
                <a:stretch>
                  <a:fillRect/>
                </a:stretch>
              </p:blipFill>
              <p:spPr>
                <a:xfrm>
                  <a:off x="9231507" y="1042627"/>
                  <a:ext cx="1393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EC5CBE86-BC3F-4846-B12C-1CC706188B79}"/>
                    </a:ext>
                  </a:extLst>
                </p14:cNvPr>
                <p14:cNvContentPartPr/>
                <p14:nvPr/>
              </p14:nvContentPartPr>
              <p14:xfrm>
                <a:off x="9410067" y="1001227"/>
                <a:ext cx="97920" cy="123480"/>
              </p14:xfrm>
            </p:contentPart>
          </mc:Choice>
          <mc:Fallback>
            <p:pic>
              <p:nvPicPr>
                <p:cNvPr id="28" name="Freihand 27">
                  <a:extLst>
                    <a:ext uri="{FF2B5EF4-FFF2-40B4-BE49-F238E27FC236}">
                      <a16:creationId xmlns:a16="http://schemas.microsoft.com/office/drawing/2014/main" id="{EC5CBE86-BC3F-4846-B12C-1CC706188B79}"/>
                    </a:ext>
                  </a:extLst>
                </p:cNvPr>
                <p:cNvPicPr/>
                <p:nvPr/>
              </p:nvPicPr>
              <p:blipFill>
                <a:blip r:embed="rId45"/>
                <a:stretch>
                  <a:fillRect/>
                </a:stretch>
              </p:blipFill>
              <p:spPr>
                <a:xfrm>
                  <a:off x="9405747" y="996907"/>
                  <a:ext cx="106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6BBE4348-464E-4A1D-B239-264688DA2DBD}"/>
                    </a:ext>
                  </a:extLst>
                </p14:cNvPr>
                <p14:cNvContentPartPr/>
                <p14:nvPr/>
              </p14:nvContentPartPr>
              <p14:xfrm>
                <a:off x="9561267" y="903667"/>
                <a:ext cx="41760" cy="196560"/>
              </p14:xfrm>
            </p:contentPart>
          </mc:Choice>
          <mc:Fallback>
            <p:pic>
              <p:nvPicPr>
                <p:cNvPr id="29" name="Freihand 28">
                  <a:extLst>
                    <a:ext uri="{FF2B5EF4-FFF2-40B4-BE49-F238E27FC236}">
                      <a16:creationId xmlns:a16="http://schemas.microsoft.com/office/drawing/2014/main" id="{6BBE4348-464E-4A1D-B239-264688DA2DBD}"/>
                    </a:ext>
                  </a:extLst>
                </p:cNvPr>
                <p:cNvPicPr/>
                <p:nvPr/>
              </p:nvPicPr>
              <p:blipFill>
                <a:blip r:embed="rId47"/>
                <a:stretch>
                  <a:fillRect/>
                </a:stretch>
              </p:blipFill>
              <p:spPr>
                <a:xfrm>
                  <a:off x="9556947" y="899347"/>
                  <a:ext cx="50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CCDC5C4D-A132-4926-9134-A213758C19D2}"/>
                    </a:ext>
                  </a:extLst>
                </p14:cNvPr>
                <p14:cNvContentPartPr/>
                <p14:nvPr/>
              </p14:nvContentPartPr>
              <p14:xfrm>
                <a:off x="9658827" y="784507"/>
                <a:ext cx="178200" cy="249840"/>
              </p14:xfrm>
            </p:contentPart>
          </mc:Choice>
          <mc:Fallback>
            <p:pic>
              <p:nvPicPr>
                <p:cNvPr id="30" name="Freihand 29">
                  <a:extLst>
                    <a:ext uri="{FF2B5EF4-FFF2-40B4-BE49-F238E27FC236}">
                      <a16:creationId xmlns:a16="http://schemas.microsoft.com/office/drawing/2014/main" id="{CCDC5C4D-A132-4926-9134-A213758C19D2}"/>
                    </a:ext>
                  </a:extLst>
                </p:cNvPr>
                <p:cNvPicPr/>
                <p:nvPr/>
              </p:nvPicPr>
              <p:blipFill>
                <a:blip r:embed="rId49"/>
                <a:stretch>
                  <a:fillRect/>
                </a:stretch>
              </p:blipFill>
              <p:spPr>
                <a:xfrm>
                  <a:off x="9654507" y="780187"/>
                  <a:ext cx="186840" cy="258480"/>
                </a:xfrm>
                <a:prstGeom prst="rect">
                  <a:avLst/>
                </a:prstGeom>
              </p:spPr>
            </p:pic>
          </mc:Fallback>
        </mc:AlternateContent>
      </p:grpSp>
      <p:grpSp>
        <p:nvGrpSpPr>
          <p:cNvPr id="40" name="Gruppieren 39">
            <a:extLst>
              <a:ext uri="{FF2B5EF4-FFF2-40B4-BE49-F238E27FC236}">
                <a16:creationId xmlns:a16="http://schemas.microsoft.com/office/drawing/2014/main" id="{1B031EE5-285C-4F3C-997B-301A89218366}"/>
              </a:ext>
            </a:extLst>
          </p:cNvPr>
          <p:cNvGrpSpPr/>
          <p:nvPr/>
        </p:nvGrpSpPr>
        <p:grpSpPr>
          <a:xfrm>
            <a:off x="10024227" y="673987"/>
            <a:ext cx="272520" cy="264240"/>
            <a:chOff x="10024227" y="673987"/>
            <a:chExt cx="272520" cy="264240"/>
          </a:xfrm>
        </p:grpSpPr>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FD882CB-C00B-4F38-95F3-90F9F53288DB}"/>
                    </a:ext>
                  </a:extLst>
                </p14:cNvPr>
                <p14:cNvContentPartPr/>
                <p14:nvPr/>
              </p14:nvContentPartPr>
              <p14:xfrm>
                <a:off x="10024227" y="761107"/>
                <a:ext cx="104760" cy="177120"/>
              </p14:xfrm>
            </p:contentPart>
          </mc:Choice>
          <mc:Fallback>
            <p:pic>
              <p:nvPicPr>
                <p:cNvPr id="31" name="Freihand 30">
                  <a:extLst>
                    <a:ext uri="{FF2B5EF4-FFF2-40B4-BE49-F238E27FC236}">
                      <a16:creationId xmlns:a16="http://schemas.microsoft.com/office/drawing/2014/main" id="{AFD882CB-C00B-4F38-95F3-90F9F53288DB}"/>
                    </a:ext>
                  </a:extLst>
                </p:cNvPr>
                <p:cNvPicPr/>
                <p:nvPr/>
              </p:nvPicPr>
              <p:blipFill>
                <a:blip r:embed="rId51"/>
                <a:stretch>
                  <a:fillRect/>
                </a:stretch>
              </p:blipFill>
              <p:spPr>
                <a:xfrm>
                  <a:off x="10019907" y="756787"/>
                  <a:ext cx="113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9F099DF9-5E4C-46AA-A369-2A540A679E29}"/>
                    </a:ext>
                  </a:extLst>
                </p14:cNvPr>
                <p14:cNvContentPartPr/>
                <p14:nvPr/>
              </p14:nvContentPartPr>
              <p14:xfrm>
                <a:off x="10170747" y="782707"/>
                <a:ext cx="126000" cy="111960"/>
              </p14:xfrm>
            </p:contentPart>
          </mc:Choice>
          <mc:Fallback>
            <p:pic>
              <p:nvPicPr>
                <p:cNvPr id="32" name="Freihand 31">
                  <a:extLst>
                    <a:ext uri="{FF2B5EF4-FFF2-40B4-BE49-F238E27FC236}">
                      <a16:creationId xmlns:a16="http://schemas.microsoft.com/office/drawing/2014/main" id="{9F099DF9-5E4C-46AA-A369-2A540A679E29}"/>
                    </a:ext>
                  </a:extLst>
                </p:cNvPr>
                <p:cNvPicPr/>
                <p:nvPr/>
              </p:nvPicPr>
              <p:blipFill>
                <a:blip r:embed="rId53"/>
                <a:stretch>
                  <a:fillRect/>
                </a:stretch>
              </p:blipFill>
              <p:spPr>
                <a:xfrm>
                  <a:off x="10166427" y="778387"/>
                  <a:ext cx="134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4D5777EF-1598-48BF-B70C-DD534C45BBFA}"/>
                    </a:ext>
                  </a:extLst>
                </p14:cNvPr>
                <p14:cNvContentPartPr/>
                <p14:nvPr/>
              </p14:nvContentPartPr>
              <p14:xfrm>
                <a:off x="10281627" y="673987"/>
                <a:ext cx="360" cy="360"/>
              </p14:xfrm>
            </p:contentPart>
          </mc:Choice>
          <mc:Fallback>
            <p:pic>
              <p:nvPicPr>
                <p:cNvPr id="33" name="Freihand 32">
                  <a:extLst>
                    <a:ext uri="{FF2B5EF4-FFF2-40B4-BE49-F238E27FC236}">
                      <a16:creationId xmlns:a16="http://schemas.microsoft.com/office/drawing/2014/main" id="{4D5777EF-1598-48BF-B70C-DD534C45BBFA}"/>
                    </a:ext>
                  </a:extLst>
                </p:cNvPr>
                <p:cNvPicPr/>
                <p:nvPr/>
              </p:nvPicPr>
              <p:blipFill>
                <a:blip r:embed="rId55"/>
                <a:stretch>
                  <a:fillRect/>
                </a:stretch>
              </p:blipFill>
              <p:spPr>
                <a:xfrm>
                  <a:off x="10277307" y="669667"/>
                  <a:ext cx="9000" cy="9000"/>
                </a:xfrm>
                <a:prstGeom prst="rect">
                  <a:avLst/>
                </a:prstGeom>
              </p:spPr>
            </p:pic>
          </mc:Fallback>
        </mc:AlternateContent>
      </p:grpSp>
      <p:grpSp>
        <p:nvGrpSpPr>
          <p:cNvPr id="39" name="Gruppieren 38">
            <a:extLst>
              <a:ext uri="{FF2B5EF4-FFF2-40B4-BE49-F238E27FC236}">
                <a16:creationId xmlns:a16="http://schemas.microsoft.com/office/drawing/2014/main" id="{3DE817BF-68BE-49C4-B936-99A7D59C64FB}"/>
              </a:ext>
            </a:extLst>
          </p:cNvPr>
          <p:cNvGrpSpPr/>
          <p:nvPr/>
        </p:nvGrpSpPr>
        <p:grpSpPr>
          <a:xfrm>
            <a:off x="10475307" y="577147"/>
            <a:ext cx="708120" cy="338760"/>
            <a:chOff x="10475307" y="577147"/>
            <a:chExt cx="708120" cy="338760"/>
          </a:xfrm>
        </p:grpSpPr>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49FEA52F-5CA1-4D48-8402-91030D4E1263}"/>
                    </a:ext>
                  </a:extLst>
                </p14:cNvPr>
                <p14:cNvContentPartPr/>
                <p14:nvPr/>
              </p14:nvContentPartPr>
              <p14:xfrm>
                <a:off x="10475307" y="577147"/>
                <a:ext cx="123480" cy="245880"/>
              </p14:xfrm>
            </p:contentPart>
          </mc:Choice>
          <mc:Fallback>
            <p:pic>
              <p:nvPicPr>
                <p:cNvPr id="34" name="Freihand 33">
                  <a:extLst>
                    <a:ext uri="{FF2B5EF4-FFF2-40B4-BE49-F238E27FC236}">
                      <a16:creationId xmlns:a16="http://schemas.microsoft.com/office/drawing/2014/main" id="{49FEA52F-5CA1-4D48-8402-91030D4E1263}"/>
                    </a:ext>
                  </a:extLst>
                </p:cNvPr>
                <p:cNvPicPr/>
                <p:nvPr/>
              </p:nvPicPr>
              <p:blipFill>
                <a:blip r:embed="rId57"/>
                <a:stretch>
                  <a:fillRect/>
                </a:stretch>
              </p:blipFill>
              <p:spPr>
                <a:xfrm>
                  <a:off x="10470987" y="572827"/>
                  <a:ext cx="1321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6A01724E-0B77-4C19-B0EB-27123299762F}"/>
                    </a:ext>
                  </a:extLst>
                </p14:cNvPr>
                <p14:cNvContentPartPr/>
                <p14:nvPr/>
              </p14:nvContentPartPr>
              <p14:xfrm>
                <a:off x="10556667" y="712507"/>
                <a:ext cx="59040" cy="86760"/>
              </p14:xfrm>
            </p:contentPart>
          </mc:Choice>
          <mc:Fallback>
            <p:pic>
              <p:nvPicPr>
                <p:cNvPr id="35" name="Freihand 34">
                  <a:extLst>
                    <a:ext uri="{FF2B5EF4-FFF2-40B4-BE49-F238E27FC236}">
                      <a16:creationId xmlns:a16="http://schemas.microsoft.com/office/drawing/2014/main" id="{6A01724E-0B77-4C19-B0EB-27123299762F}"/>
                    </a:ext>
                  </a:extLst>
                </p:cNvPr>
                <p:cNvPicPr/>
                <p:nvPr/>
              </p:nvPicPr>
              <p:blipFill>
                <a:blip r:embed="rId59"/>
                <a:stretch>
                  <a:fillRect/>
                </a:stretch>
              </p:blipFill>
              <p:spPr>
                <a:xfrm>
                  <a:off x="10552347" y="708187"/>
                  <a:ext cx="67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65F7DB52-C4DE-4301-B7C4-E430A85C726A}"/>
                    </a:ext>
                  </a:extLst>
                </p14:cNvPr>
                <p14:cNvContentPartPr/>
                <p14:nvPr/>
              </p14:nvContentPartPr>
              <p14:xfrm>
                <a:off x="10623987" y="686947"/>
                <a:ext cx="250920" cy="228960"/>
              </p14:xfrm>
            </p:contentPart>
          </mc:Choice>
          <mc:Fallback>
            <p:pic>
              <p:nvPicPr>
                <p:cNvPr id="36" name="Freihand 35">
                  <a:extLst>
                    <a:ext uri="{FF2B5EF4-FFF2-40B4-BE49-F238E27FC236}">
                      <a16:creationId xmlns:a16="http://schemas.microsoft.com/office/drawing/2014/main" id="{65F7DB52-C4DE-4301-B7C4-E430A85C726A}"/>
                    </a:ext>
                  </a:extLst>
                </p:cNvPr>
                <p:cNvPicPr/>
                <p:nvPr/>
              </p:nvPicPr>
              <p:blipFill>
                <a:blip r:embed="rId61"/>
                <a:stretch>
                  <a:fillRect/>
                </a:stretch>
              </p:blipFill>
              <p:spPr>
                <a:xfrm>
                  <a:off x="10619667" y="682627"/>
                  <a:ext cx="259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3C01338A-A763-4EE0-B557-E1FECECC73D2}"/>
                    </a:ext>
                  </a:extLst>
                </p14:cNvPr>
                <p14:cNvContentPartPr/>
                <p14:nvPr/>
              </p14:nvContentPartPr>
              <p14:xfrm>
                <a:off x="10929627" y="608467"/>
                <a:ext cx="69480" cy="121320"/>
              </p14:xfrm>
            </p:contentPart>
          </mc:Choice>
          <mc:Fallback>
            <p:pic>
              <p:nvPicPr>
                <p:cNvPr id="37" name="Freihand 36">
                  <a:extLst>
                    <a:ext uri="{FF2B5EF4-FFF2-40B4-BE49-F238E27FC236}">
                      <a16:creationId xmlns:a16="http://schemas.microsoft.com/office/drawing/2014/main" id="{3C01338A-A763-4EE0-B557-E1FECECC73D2}"/>
                    </a:ext>
                  </a:extLst>
                </p:cNvPr>
                <p:cNvPicPr/>
                <p:nvPr/>
              </p:nvPicPr>
              <p:blipFill>
                <a:blip r:embed="rId63"/>
                <a:stretch>
                  <a:fillRect/>
                </a:stretch>
              </p:blipFill>
              <p:spPr>
                <a:xfrm>
                  <a:off x="10925307" y="604147"/>
                  <a:ext cx="78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1F71D735-1106-4073-9B76-FC9099D70046}"/>
                    </a:ext>
                  </a:extLst>
                </p14:cNvPr>
                <p14:cNvContentPartPr/>
                <p14:nvPr/>
              </p14:nvContentPartPr>
              <p14:xfrm>
                <a:off x="11064987" y="583987"/>
                <a:ext cx="118440" cy="109440"/>
              </p14:xfrm>
            </p:contentPart>
          </mc:Choice>
          <mc:Fallback>
            <p:pic>
              <p:nvPicPr>
                <p:cNvPr id="38" name="Freihand 37">
                  <a:extLst>
                    <a:ext uri="{FF2B5EF4-FFF2-40B4-BE49-F238E27FC236}">
                      <a16:creationId xmlns:a16="http://schemas.microsoft.com/office/drawing/2014/main" id="{1F71D735-1106-4073-9B76-FC9099D70046}"/>
                    </a:ext>
                  </a:extLst>
                </p:cNvPr>
                <p:cNvPicPr/>
                <p:nvPr/>
              </p:nvPicPr>
              <p:blipFill>
                <a:blip r:embed="rId65"/>
                <a:stretch>
                  <a:fillRect/>
                </a:stretch>
              </p:blipFill>
              <p:spPr>
                <a:xfrm>
                  <a:off x="11060667" y="579667"/>
                  <a:ext cx="127080" cy="118080"/>
                </a:xfrm>
                <a:prstGeom prst="rect">
                  <a:avLst/>
                </a:prstGeom>
              </p:spPr>
            </p:pic>
          </mc:Fallback>
        </mc:AlternateContent>
      </p:grpSp>
      <p:grpSp>
        <p:nvGrpSpPr>
          <p:cNvPr id="44" name="Gruppieren 43">
            <a:extLst>
              <a:ext uri="{FF2B5EF4-FFF2-40B4-BE49-F238E27FC236}">
                <a16:creationId xmlns:a16="http://schemas.microsoft.com/office/drawing/2014/main" id="{57EF4B21-69D4-446B-9B15-A2E9FA38BA80}"/>
              </a:ext>
            </a:extLst>
          </p:cNvPr>
          <p:cNvGrpSpPr/>
          <p:nvPr/>
        </p:nvGrpSpPr>
        <p:grpSpPr>
          <a:xfrm>
            <a:off x="1042227" y="2965747"/>
            <a:ext cx="3493800" cy="45000"/>
            <a:chOff x="1042227" y="2965747"/>
            <a:chExt cx="3493800" cy="45000"/>
          </a:xfrm>
        </p:grpSpPr>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2BA3F17A-8399-49B5-9E9C-495FB6D73619}"/>
                    </a:ext>
                  </a:extLst>
                </p14:cNvPr>
                <p14:cNvContentPartPr/>
                <p14:nvPr/>
              </p14:nvContentPartPr>
              <p14:xfrm>
                <a:off x="1042227" y="2973667"/>
                <a:ext cx="1456560" cy="37080"/>
              </p14:xfrm>
            </p:contentPart>
          </mc:Choice>
          <mc:Fallback>
            <p:pic>
              <p:nvPicPr>
                <p:cNvPr id="42" name="Freihand 41">
                  <a:extLst>
                    <a:ext uri="{FF2B5EF4-FFF2-40B4-BE49-F238E27FC236}">
                      <a16:creationId xmlns:a16="http://schemas.microsoft.com/office/drawing/2014/main" id="{2BA3F17A-8399-49B5-9E9C-495FB6D73619}"/>
                    </a:ext>
                  </a:extLst>
                </p:cNvPr>
                <p:cNvPicPr/>
                <p:nvPr/>
              </p:nvPicPr>
              <p:blipFill>
                <a:blip r:embed="rId67"/>
                <a:stretch>
                  <a:fillRect/>
                </a:stretch>
              </p:blipFill>
              <p:spPr>
                <a:xfrm>
                  <a:off x="1037907" y="2969347"/>
                  <a:ext cx="1465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2C17E692-8939-42A7-B844-628A8F1629A6}"/>
                    </a:ext>
                  </a:extLst>
                </p14:cNvPr>
                <p14:cNvContentPartPr/>
                <p14:nvPr/>
              </p14:nvContentPartPr>
              <p14:xfrm>
                <a:off x="2858427" y="2965747"/>
                <a:ext cx="1677600" cy="23400"/>
              </p14:xfrm>
            </p:contentPart>
          </mc:Choice>
          <mc:Fallback>
            <p:pic>
              <p:nvPicPr>
                <p:cNvPr id="43" name="Freihand 42">
                  <a:extLst>
                    <a:ext uri="{FF2B5EF4-FFF2-40B4-BE49-F238E27FC236}">
                      <a16:creationId xmlns:a16="http://schemas.microsoft.com/office/drawing/2014/main" id="{2C17E692-8939-42A7-B844-628A8F1629A6}"/>
                    </a:ext>
                  </a:extLst>
                </p:cNvPr>
                <p:cNvPicPr/>
                <p:nvPr/>
              </p:nvPicPr>
              <p:blipFill>
                <a:blip r:embed="rId69"/>
                <a:stretch>
                  <a:fillRect/>
                </a:stretch>
              </p:blipFill>
              <p:spPr>
                <a:xfrm>
                  <a:off x="2854107" y="2961427"/>
                  <a:ext cx="168624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151DE8F8-1C95-4BFF-8274-B87B36A1C6FD}"/>
                  </a:ext>
                </a:extLst>
              </p14:cNvPr>
              <p14:cNvContentPartPr/>
              <p14:nvPr/>
            </p14:nvContentPartPr>
            <p14:xfrm>
              <a:off x="2607507" y="3308467"/>
              <a:ext cx="5142240" cy="184680"/>
            </p14:xfrm>
          </p:contentPart>
        </mc:Choice>
        <mc:Fallback>
          <p:pic>
            <p:nvPicPr>
              <p:cNvPr id="45" name="Freihand 44">
                <a:extLst>
                  <a:ext uri="{FF2B5EF4-FFF2-40B4-BE49-F238E27FC236}">
                    <a16:creationId xmlns:a16="http://schemas.microsoft.com/office/drawing/2014/main" id="{151DE8F8-1C95-4BFF-8274-B87B36A1C6FD}"/>
                  </a:ext>
                </a:extLst>
              </p:cNvPr>
              <p:cNvPicPr/>
              <p:nvPr/>
            </p:nvPicPr>
            <p:blipFill>
              <a:blip r:embed="rId71"/>
              <a:stretch>
                <a:fillRect/>
              </a:stretch>
            </p:blipFill>
            <p:spPr>
              <a:xfrm>
                <a:off x="2603187" y="3304147"/>
                <a:ext cx="5150880" cy="193320"/>
              </a:xfrm>
              <a:prstGeom prst="rect">
                <a:avLst/>
              </a:prstGeom>
            </p:spPr>
          </p:pic>
        </mc:Fallback>
      </mc:AlternateContent>
      <p:grpSp>
        <p:nvGrpSpPr>
          <p:cNvPr id="73" name="Gruppieren 72">
            <a:extLst>
              <a:ext uri="{FF2B5EF4-FFF2-40B4-BE49-F238E27FC236}">
                <a16:creationId xmlns:a16="http://schemas.microsoft.com/office/drawing/2014/main" id="{1BC13976-39F0-4B55-925E-4E8653E47A19}"/>
              </a:ext>
            </a:extLst>
          </p:cNvPr>
          <p:cNvGrpSpPr/>
          <p:nvPr/>
        </p:nvGrpSpPr>
        <p:grpSpPr>
          <a:xfrm>
            <a:off x="4872267" y="3290467"/>
            <a:ext cx="3621960" cy="442440"/>
            <a:chOff x="4872267" y="3290467"/>
            <a:chExt cx="3621960" cy="442440"/>
          </a:xfrm>
        </p:grpSpPr>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37DFCAEA-5B69-477E-8264-DA7C86B346FD}"/>
                    </a:ext>
                  </a:extLst>
                </p14:cNvPr>
                <p14:cNvContentPartPr/>
                <p14:nvPr/>
              </p14:nvContentPartPr>
              <p14:xfrm>
                <a:off x="4872267" y="3577747"/>
                <a:ext cx="239040" cy="87120"/>
              </p14:xfrm>
            </p:contentPart>
          </mc:Choice>
          <mc:Fallback>
            <p:pic>
              <p:nvPicPr>
                <p:cNvPr id="46" name="Freihand 45">
                  <a:extLst>
                    <a:ext uri="{FF2B5EF4-FFF2-40B4-BE49-F238E27FC236}">
                      <a16:creationId xmlns:a16="http://schemas.microsoft.com/office/drawing/2014/main" id="{37DFCAEA-5B69-477E-8264-DA7C86B346FD}"/>
                    </a:ext>
                  </a:extLst>
                </p:cNvPr>
                <p:cNvPicPr/>
                <p:nvPr/>
              </p:nvPicPr>
              <p:blipFill>
                <a:blip r:embed="rId73"/>
                <a:stretch>
                  <a:fillRect/>
                </a:stretch>
              </p:blipFill>
              <p:spPr>
                <a:xfrm>
                  <a:off x="4867947" y="3573427"/>
                  <a:ext cx="247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3B1F6F31-74AE-4C6A-8CF4-2593543E40FB}"/>
                    </a:ext>
                  </a:extLst>
                </p14:cNvPr>
                <p14:cNvContentPartPr/>
                <p14:nvPr/>
              </p14:nvContentPartPr>
              <p14:xfrm>
                <a:off x="5092947" y="3523027"/>
                <a:ext cx="119160" cy="207720"/>
              </p14:xfrm>
            </p:contentPart>
          </mc:Choice>
          <mc:Fallback>
            <p:pic>
              <p:nvPicPr>
                <p:cNvPr id="47" name="Freihand 46">
                  <a:extLst>
                    <a:ext uri="{FF2B5EF4-FFF2-40B4-BE49-F238E27FC236}">
                      <a16:creationId xmlns:a16="http://schemas.microsoft.com/office/drawing/2014/main" id="{3B1F6F31-74AE-4C6A-8CF4-2593543E40FB}"/>
                    </a:ext>
                  </a:extLst>
                </p:cNvPr>
                <p:cNvPicPr/>
                <p:nvPr/>
              </p:nvPicPr>
              <p:blipFill>
                <a:blip r:embed="rId75"/>
                <a:stretch>
                  <a:fillRect/>
                </a:stretch>
              </p:blipFill>
              <p:spPr>
                <a:xfrm>
                  <a:off x="5088627" y="3518707"/>
                  <a:ext cx="1278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0056E896-5212-464F-9E60-C2335A667A90}"/>
                    </a:ext>
                  </a:extLst>
                </p14:cNvPr>
                <p14:cNvContentPartPr/>
                <p14:nvPr/>
              </p14:nvContentPartPr>
              <p14:xfrm>
                <a:off x="5220387" y="3572707"/>
                <a:ext cx="276480" cy="160200"/>
              </p14:xfrm>
            </p:contentPart>
          </mc:Choice>
          <mc:Fallback>
            <p:pic>
              <p:nvPicPr>
                <p:cNvPr id="48" name="Freihand 47">
                  <a:extLst>
                    <a:ext uri="{FF2B5EF4-FFF2-40B4-BE49-F238E27FC236}">
                      <a16:creationId xmlns:a16="http://schemas.microsoft.com/office/drawing/2014/main" id="{0056E896-5212-464F-9E60-C2335A667A90}"/>
                    </a:ext>
                  </a:extLst>
                </p:cNvPr>
                <p:cNvPicPr/>
                <p:nvPr/>
              </p:nvPicPr>
              <p:blipFill>
                <a:blip r:embed="rId77"/>
                <a:stretch>
                  <a:fillRect/>
                </a:stretch>
              </p:blipFill>
              <p:spPr>
                <a:xfrm>
                  <a:off x="5216067" y="3568387"/>
                  <a:ext cx="285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477B0BF5-82E9-4487-9BBF-29818C22F1DA}"/>
                    </a:ext>
                  </a:extLst>
                </p14:cNvPr>
                <p14:cNvContentPartPr/>
                <p14:nvPr/>
              </p14:nvContentPartPr>
              <p14:xfrm>
                <a:off x="5504427" y="3511867"/>
                <a:ext cx="142920" cy="118440"/>
              </p14:xfrm>
            </p:contentPart>
          </mc:Choice>
          <mc:Fallback>
            <p:pic>
              <p:nvPicPr>
                <p:cNvPr id="49" name="Freihand 48">
                  <a:extLst>
                    <a:ext uri="{FF2B5EF4-FFF2-40B4-BE49-F238E27FC236}">
                      <a16:creationId xmlns:a16="http://schemas.microsoft.com/office/drawing/2014/main" id="{477B0BF5-82E9-4487-9BBF-29818C22F1DA}"/>
                    </a:ext>
                  </a:extLst>
                </p:cNvPr>
                <p:cNvPicPr/>
                <p:nvPr/>
              </p:nvPicPr>
              <p:blipFill>
                <a:blip r:embed="rId79"/>
                <a:stretch>
                  <a:fillRect/>
                </a:stretch>
              </p:blipFill>
              <p:spPr>
                <a:xfrm>
                  <a:off x="5500107" y="3507547"/>
                  <a:ext cx="151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1F156E2A-1621-42A3-AE91-D7A2601653C0}"/>
                    </a:ext>
                  </a:extLst>
                </p14:cNvPr>
                <p14:cNvContentPartPr/>
                <p14:nvPr/>
              </p14:nvContentPartPr>
              <p14:xfrm>
                <a:off x="5743107" y="3547147"/>
                <a:ext cx="97560" cy="67680"/>
              </p14:xfrm>
            </p:contentPart>
          </mc:Choice>
          <mc:Fallback>
            <p:pic>
              <p:nvPicPr>
                <p:cNvPr id="51" name="Freihand 50">
                  <a:extLst>
                    <a:ext uri="{FF2B5EF4-FFF2-40B4-BE49-F238E27FC236}">
                      <a16:creationId xmlns:a16="http://schemas.microsoft.com/office/drawing/2014/main" id="{1F156E2A-1621-42A3-AE91-D7A2601653C0}"/>
                    </a:ext>
                  </a:extLst>
                </p:cNvPr>
                <p:cNvPicPr/>
                <p:nvPr/>
              </p:nvPicPr>
              <p:blipFill>
                <a:blip r:embed="rId81"/>
                <a:stretch>
                  <a:fillRect/>
                </a:stretch>
              </p:blipFill>
              <p:spPr>
                <a:xfrm>
                  <a:off x="5738787" y="3542827"/>
                  <a:ext cx="106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3C6C77E9-68B6-4B47-A9FD-04008FE26025}"/>
                    </a:ext>
                  </a:extLst>
                </p14:cNvPr>
                <p14:cNvContentPartPr/>
                <p14:nvPr/>
              </p14:nvContentPartPr>
              <p14:xfrm>
                <a:off x="5856867" y="3540307"/>
                <a:ext cx="64080" cy="71280"/>
              </p14:xfrm>
            </p:contentPart>
          </mc:Choice>
          <mc:Fallback>
            <p:pic>
              <p:nvPicPr>
                <p:cNvPr id="52" name="Freihand 51">
                  <a:extLst>
                    <a:ext uri="{FF2B5EF4-FFF2-40B4-BE49-F238E27FC236}">
                      <a16:creationId xmlns:a16="http://schemas.microsoft.com/office/drawing/2014/main" id="{3C6C77E9-68B6-4B47-A9FD-04008FE26025}"/>
                    </a:ext>
                  </a:extLst>
                </p:cNvPr>
                <p:cNvPicPr/>
                <p:nvPr/>
              </p:nvPicPr>
              <p:blipFill>
                <a:blip r:embed="rId83"/>
                <a:stretch>
                  <a:fillRect/>
                </a:stretch>
              </p:blipFill>
              <p:spPr>
                <a:xfrm>
                  <a:off x="5852547" y="3535987"/>
                  <a:ext cx="72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784E51DA-3C17-4970-8899-40A33508FFF8}"/>
                    </a:ext>
                  </a:extLst>
                </p14:cNvPr>
                <p14:cNvContentPartPr/>
                <p14:nvPr/>
              </p14:nvContentPartPr>
              <p14:xfrm>
                <a:off x="5973507" y="3481987"/>
                <a:ext cx="81720" cy="126720"/>
              </p14:xfrm>
            </p:contentPart>
          </mc:Choice>
          <mc:Fallback>
            <p:pic>
              <p:nvPicPr>
                <p:cNvPr id="53" name="Freihand 52">
                  <a:extLst>
                    <a:ext uri="{FF2B5EF4-FFF2-40B4-BE49-F238E27FC236}">
                      <a16:creationId xmlns:a16="http://schemas.microsoft.com/office/drawing/2014/main" id="{784E51DA-3C17-4970-8899-40A33508FFF8}"/>
                    </a:ext>
                  </a:extLst>
                </p:cNvPr>
                <p:cNvPicPr/>
                <p:nvPr/>
              </p:nvPicPr>
              <p:blipFill>
                <a:blip r:embed="rId85"/>
                <a:stretch>
                  <a:fillRect/>
                </a:stretch>
              </p:blipFill>
              <p:spPr>
                <a:xfrm>
                  <a:off x="5969187" y="3477667"/>
                  <a:ext cx="90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897069BC-72F0-43FB-BE14-BE38A06542D0}"/>
                    </a:ext>
                  </a:extLst>
                </p14:cNvPr>
                <p14:cNvContentPartPr/>
                <p14:nvPr/>
              </p14:nvContentPartPr>
              <p14:xfrm>
                <a:off x="6099147" y="3491347"/>
                <a:ext cx="117360" cy="114120"/>
              </p14:xfrm>
            </p:contentPart>
          </mc:Choice>
          <mc:Fallback>
            <p:pic>
              <p:nvPicPr>
                <p:cNvPr id="54" name="Freihand 53">
                  <a:extLst>
                    <a:ext uri="{FF2B5EF4-FFF2-40B4-BE49-F238E27FC236}">
                      <a16:creationId xmlns:a16="http://schemas.microsoft.com/office/drawing/2014/main" id="{897069BC-72F0-43FB-BE14-BE38A06542D0}"/>
                    </a:ext>
                  </a:extLst>
                </p:cNvPr>
                <p:cNvPicPr/>
                <p:nvPr/>
              </p:nvPicPr>
              <p:blipFill>
                <a:blip r:embed="rId87"/>
                <a:stretch>
                  <a:fillRect/>
                </a:stretch>
              </p:blipFill>
              <p:spPr>
                <a:xfrm>
                  <a:off x="6094827" y="3487027"/>
                  <a:ext cx="126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D5F7F3E6-CA00-45F1-89D4-00D3D8F4DD57}"/>
                    </a:ext>
                  </a:extLst>
                </p14:cNvPr>
                <p14:cNvContentPartPr/>
                <p14:nvPr/>
              </p14:nvContentPartPr>
              <p14:xfrm>
                <a:off x="6148107" y="3558667"/>
                <a:ext cx="86040" cy="48240"/>
              </p14:xfrm>
            </p:contentPart>
          </mc:Choice>
          <mc:Fallback>
            <p:pic>
              <p:nvPicPr>
                <p:cNvPr id="55" name="Freihand 54">
                  <a:extLst>
                    <a:ext uri="{FF2B5EF4-FFF2-40B4-BE49-F238E27FC236}">
                      <a16:creationId xmlns:a16="http://schemas.microsoft.com/office/drawing/2014/main" id="{D5F7F3E6-CA00-45F1-89D4-00D3D8F4DD57}"/>
                    </a:ext>
                  </a:extLst>
                </p:cNvPr>
                <p:cNvPicPr/>
                <p:nvPr/>
              </p:nvPicPr>
              <p:blipFill>
                <a:blip r:embed="rId89"/>
                <a:stretch>
                  <a:fillRect/>
                </a:stretch>
              </p:blipFill>
              <p:spPr>
                <a:xfrm>
                  <a:off x="6143787" y="3554347"/>
                  <a:ext cx="94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DED9AD24-96A7-4EF3-AA42-CDB7392D5C66}"/>
                    </a:ext>
                  </a:extLst>
                </p14:cNvPr>
                <p14:cNvContentPartPr/>
                <p14:nvPr/>
              </p14:nvContentPartPr>
              <p14:xfrm>
                <a:off x="6210747" y="3550027"/>
                <a:ext cx="258840" cy="47520"/>
              </p14:xfrm>
            </p:contentPart>
          </mc:Choice>
          <mc:Fallback>
            <p:pic>
              <p:nvPicPr>
                <p:cNvPr id="56" name="Freihand 55">
                  <a:extLst>
                    <a:ext uri="{FF2B5EF4-FFF2-40B4-BE49-F238E27FC236}">
                      <a16:creationId xmlns:a16="http://schemas.microsoft.com/office/drawing/2014/main" id="{DED9AD24-96A7-4EF3-AA42-CDB7392D5C66}"/>
                    </a:ext>
                  </a:extLst>
                </p:cNvPr>
                <p:cNvPicPr/>
                <p:nvPr/>
              </p:nvPicPr>
              <p:blipFill>
                <a:blip r:embed="rId91"/>
                <a:stretch>
                  <a:fillRect/>
                </a:stretch>
              </p:blipFill>
              <p:spPr>
                <a:xfrm>
                  <a:off x="6206427" y="3545707"/>
                  <a:ext cx="267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645B38BB-65C5-405E-964E-7D6B0FE132E1}"/>
                    </a:ext>
                  </a:extLst>
                </p14:cNvPr>
                <p14:cNvContentPartPr/>
                <p14:nvPr/>
              </p14:nvContentPartPr>
              <p14:xfrm>
                <a:off x="6461307" y="3544267"/>
                <a:ext cx="164880" cy="65160"/>
              </p14:xfrm>
            </p:contentPart>
          </mc:Choice>
          <mc:Fallback>
            <p:pic>
              <p:nvPicPr>
                <p:cNvPr id="57" name="Freihand 56">
                  <a:extLst>
                    <a:ext uri="{FF2B5EF4-FFF2-40B4-BE49-F238E27FC236}">
                      <a16:creationId xmlns:a16="http://schemas.microsoft.com/office/drawing/2014/main" id="{645B38BB-65C5-405E-964E-7D6B0FE132E1}"/>
                    </a:ext>
                  </a:extLst>
                </p:cNvPr>
                <p:cNvPicPr/>
                <p:nvPr/>
              </p:nvPicPr>
              <p:blipFill>
                <a:blip r:embed="rId93"/>
                <a:stretch>
                  <a:fillRect/>
                </a:stretch>
              </p:blipFill>
              <p:spPr>
                <a:xfrm>
                  <a:off x="6456987" y="3539947"/>
                  <a:ext cx="173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CD402EF4-DB42-4984-B394-0E096F5F1260}"/>
                    </a:ext>
                  </a:extLst>
                </p14:cNvPr>
                <p14:cNvContentPartPr/>
                <p14:nvPr/>
              </p14:nvContentPartPr>
              <p14:xfrm>
                <a:off x="6648867" y="3543187"/>
                <a:ext cx="207720" cy="82080"/>
              </p14:xfrm>
            </p:contentPart>
          </mc:Choice>
          <mc:Fallback>
            <p:pic>
              <p:nvPicPr>
                <p:cNvPr id="58" name="Freihand 57">
                  <a:extLst>
                    <a:ext uri="{FF2B5EF4-FFF2-40B4-BE49-F238E27FC236}">
                      <a16:creationId xmlns:a16="http://schemas.microsoft.com/office/drawing/2014/main" id="{CD402EF4-DB42-4984-B394-0E096F5F1260}"/>
                    </a:ext>
                  </a:extLst>
                </p:cNvPr>
                <p:cNvPicPr/>
                <p:nvPr/>
              </p:nvPicPr>
              <p:blipFill>
                <a:blip r:embed="rId95"/>
                <a:stretch>
                  <a:fillRect/>
                </a:stretch>
              </p:blipFill>
              <p:spPr>
                <a:xfrm>
                  <a:off x="6644547" y="3538867"/>
                  <a:ext cx="216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3768E400-39E4-44E7-9469-658FE125017A}"/>
                    </a:ext>
                  </a:extLst>
                </p14:cNvPr>
                <p14:cNvContentPartPr/>
                <p14:nvPr/>
              </p14:nvContentPartPr>
              <p14:xfrm>
                <a:off x="7024707" y="3461107"/>
                <a:ext cx="222840" cy="190800"/>
              </p14:xfrm>
            </p:contentPart>
          </mc:Choice>
          <mc:Fallback>
            <p:pic>
              <p:nvPicPr>
                <p:cNvPr id="59" name="Freihand 58">
                  <a:extLst>
                    <a:ext uri="{FF2B5EF4-FFF2-40B4-BE49-F238E27FC236}">
                      <a16:creationId xmlns:a16="http://schemas.microsoft.com/office/drawing/2014/main" id="{3768E400-39E4-44E7-9469-658FE125017A}"/>
                    </a:ext>
                  </a:extLst>
                </p:cNvPr>
                <p:cNvPicPr/>
                <p:nvPr/>
              </p:nvPicPr>
              <p:blipFill>
                <a:blip r:embed="rId97"/>
                <a:stretch>
                  <a:fillRect/>
                </a:stretch>
              </p:blipFill>
              <p:spPr>
                <a:xfrm>
                  <a:off x="7020387" y="3456787"/>
                  <a:ext cx="231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3A8CF1A9-AB0E-4A52-9660-A731B7A3535C}"/>
                    </a:ext>
                  </a:extLst>
                </p14:cNvPr>
                <p14:cNvContentPartPr/>
                <p14:nvPr/>
              </p14:nvContentPartPr>
              <p14:xfrm>
                <a:off x="7264467" y="3539587"/>
                <a:ext cx="61560" cy="85680"/>
              </p14:xfrm>
            </p:contentPart>
          </mc:Choice>
          <mc:Fallback>
            <p:pic>
              <p:nvPicPr>
                <p:cNvPr id="60" name="Freihand 59">
                  <a:extLst>
                    <a:ext uri="{FF2B5EF4-FFF2-40B4-BE49-F238E27FC236}">
                      <a16:creationId xmlns:a16="http://schemas.microsoft.com/office/drawing/2014/main" id="{3A8CF1A9-AB0E-4A52-9660-A731B7A3535C}"/>
                    </a:ext>
                  </a:extLst>
                </p:cNvPr>
                <p:cNvPicPr/>
                <p:nvPr/>
              </p:nvPicPr>
              <p:blipFill>
                <a:blip r:embed="rId99"/>
                <a:stretch>
                  <a:fillRect/>
                </a:stretch>
              </p:blipFill>
              <p:spPr>
                <a:xfrm>
                  <a:off x="7260147" y="3535267"/>
                  <a:ext cx="70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8F311318-17B7-4CE4-8857-73D9D2B74DC7}"/>
                    </a:ext>
                  </a:extLst>
                </p14:cNvPr>
                <p14:cNvContentPartPr/>
                <p14:nvPr/>
              </p14:nvContentPartPr>
              <p14:xfrm>
                <a:off x="7367427" y="3553267"/>
                <a:ext cx="7920" cy="53640"/>
              </p14:xfrm>
            </p:contentPart>
          </mc:Choice>
          <mc:Fallback>
            <p:pic>
              <p:nvPicPr>
                <p:cNvPr id="61" name="Freihand 60">
                  <a:extLst>
                    <a:ext uri="{FF2B5EF4-FFF2-40B4-BE49-F238E27FC236}">
                      <a16:creationId xmlns:a16="http://schemas.microsoft.com/office/drawing/2014/main" id="{8F311318-17B7-4CE4-8857-73D9D2B74DC7}"/>
                    </a:ext>
                  </a:extLst>
                </p:cNvPr>
                <p:cNvPicPr/>
                <p:nvPr/>
              </p:nvPicPr>
              <p:blipFill>
                <a:blip r:embed="rId101"/>
                <a:stretch>
                  <a:fillRect/>
                </a:stretch>
              </p:blipFill>
              <p:spPr>
                <a:xfrm>
                  <a:off x="7363107" y="3548947"/>
                  <a:ext cx="16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15D424D6-FB1E-4B84-BAFF-3583F9F791CB}"/>
                    </a:ext>
                  </a:extLst>
                </p14:cNvPr>
                <p14:cNvContentPartPr/>
                <p14:nvPr/>
              </p14:nvContentPartPr>
              <p14:xfrm>
                <a:off x="7420347" y="3466867"/>
                <a:ext cx="69840" cy="158040"/>
              </p14:xfrm>
            </p:contentPart>
          </mc:Choice>
          <mc:Fallback>
            <p:pic>
              <p:nvPicPr>
                <p:cNvPr id="62" name="Freihand 61">
                  <a:extLst>
                    <a:ext uri="{FF2B5EF4-FFF2-40B4-BE49-F238E27FC236}">
                      <a16:creationId xmlns:a16="http://schemas.microsoft.com/office/drawing/2014/main" id="{15D424D6-FB1E-4B84-BAFF-3583F9F791CB}"/>
                    </a:ext>
                  </a:extLst>
                </p:cNvPr>
                <p:cNvPicPr/>
                <p:nvPr/>
              </p:nvPicPr>
              <p:blipFill>
                <a:blip r:embed="rId103"/>
                <a:stretch>
                  <a:fillRect/>
                </a:stretch>
              </p:blipFill>
              <p:spPr>
                <a:xfrm>
                  <a:off x="7416027" y="3462547"/>
                  <a:ext cx="78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40EC587C-38ED-4B98-911C-276BC33CF3EC}"/>
                    </a:ext>
                  </a:extLst>
                </p14:cNvPr>
                <p14:cNvContentPartPr/>
                <p14:nvPr/>
              </p14:nvContentPartPr>
              <p14:xfrm>
                <a:off x="7370667" y="3439147"/>
                <a:ext cx="360" cy="360"/>
              </p14:xfrm>
            </p:contentPart>
          </mc:Choice>
          <mc:Fallback>
            <p:pic>
              <p:nvPicPr>
                <p:cNvPr id="63" name="Freihand 62">
                  <a:extLst>
                    <a:ext uri="{FF2B5EF4-FFF2-40B4-BE49-F238E27FC236}">
                      <a16:creationId xmlns:a16="http://schemas.microsoft.com/office/drawing/2014/main" id="{40EC587C-38ED-4B98-911C-276BC33CF3EC}"/>
                    </a:ext>
                  </a:extLst>
                </p:cNvPr>
                <p:cNvPicPr/>
                <p:nvPr/>
              </p:nvPicPr>
              <p:blipFill>
                <a:blip r:embed="rId55"/>
                <a:stretch>
                  <a:fillRect/>
                </a:stretch>
              </p:blipFill>
              <p:spPr>
                <a:xfrm>
                  <a:off x="7366347" y="3434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A42D5A78-8697-4691-A41B-2F69B261DD47}"/>
                    </a:ext>
                  </a:extLst>
                </p14:cNvPr>
                <p14:cNvContentPartPr/>
                <p14:nvPr/>
              </p14:nvContentPartPr>
              <p14:xfrm>
                <a:off x="7525107" y="3429427"/>
                <a:ext cx="10440" cy="171360"/>
              </p14:xfrm>
            </p:contentPart>
          </mc:Choice>
          <mc:Fallback>
            <p:pic>
              <p:nvPicPr>
                <p:cNvPr id="64" name="Freihand 63">
                  <a:extLst>
                    <a:ext uri="{FF2B5EF4-FFF2-40B4-BE49-F238E27FC236}">
                      <a16:creationId xmlns:a16="http://schemas.microsoft.com/office/drawing/2014/main" id="{A42D5A78-8697-4691-A41B-2F69B261DD47}"/>
                    </a:ext>
                  </a:extLst>
                </p:cNvPr>
                <p:cNvPicPr/>
                <p:nvPr/>
              </p:nvPicPr>
              <p:blipFill>
                <a:blip r:embed="rId106"/>
                <a:stretch>
                  <a:fillRect/>
                </a:stretch>
              </p:blipFill>
              <p:spPr>
                <a:xfrm>
                  <a:off x="7520787" y="3425107"/>
                  <a:ext cx="19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9973F580-CBC4-4E40-9E12-CD55D036AAB4}"/>
                    </a:ext>
                  </a:extLst>
                </p14:cNvPr>
                <p14:cNvContentPartPr/>
                <p14:nvPr/>
              </p14:nvContentPartPr>
              <p14:xfrm>
                <a:off x="7541307" y="3494587"/>
                <a:ext cx="195480" cy="92160"/>
              </p14:xfrm>
            </p:contentPart>
          </mc:Choice>
          <mc:Fallback>
            <p:pic>
              <p:nvPicPr>
                <p:cNvPr id="65" name="Freihand 64">
                  <a:extLst>
                    <a:ext uri="{FF2B5EF4-FFF2-40B4-BE49-F238E27FC236}">
                      <a16:creationId xmlns:a16="http://schemas.microsoft.com/office/drawing/2014/main" id="{9973F580-CBC4-4E40-9E12-CD55D036AAB4}"/>
                    </a:ext>
                  </a:extLst>
                </p:cNvPr>
                <p:cNvPicPr/>
                <p:nvPr/>
              </p:nvPicPr>
              <p:blipFill>
                <a:blip r:embed="rId108"/>
                <a:stretch>
                  <a:fillRect/>
                </a:stretch>
              </p:blipFill>
              <p:spPr>
                <a:xfrm>
                  <a:off x="7536987" y="3490267"/>
                  <a:ext cx="204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27290F00-8B47-4191-ACDA-9600D1D0366B}"/>
                    </a:ext>
                  </a:extLst>
                </p14:cNvPr>
                <p14:cNvContentPartPr/>
                <p14:nvPr/>
              </p14:nvContentPartPr>
              <p14:xfrm>
                <a:off x="7854507" y="3465067"/>
                <a:ext cx="16920" cy="135360"/>
              </p14:xfrm>
            </p:contentPart>
          </mc:Choice>
          <mc:Fallback>
            <p:pic>
              <p:nvPicPr>
                <p:cNvPr id="66" name="Freihand 65">
                  <a:extLst>
                    <a:ext uri="{FF2B5EF4-FFF2-40B4-BE49-F238E27FC236}">
                      <a16:creationId xmlns:a16="http://schemas.microsoft.com/office/drawing/2014/main" id="{27290F00-8B47-4191-ACDA-9600D1D0366B}"/>
                    </a:ext>
                  </a:extLst>
                </p:cNvPr>
                <p:cNvPicPr/>
                <p:nvPr/>
              </p:nvPicPr>
              <p:blipFill>
                <a:blip r:embed="rId110"/>
                <a:stretch>
                  <a:fillRect/>
                </a:stretch>
              </p:blipFill>
              <p:spPr>
                <a:xfrm>
                  <a:off x="7850187" y="3460747"/>
                  <a:ext cx="25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BD17C53B-39BA-436A-9798-3482563EDDD4}"/>
                    </a:ext>
                  </a:extLst>
                </p14:cNvPr>
                <p14:cNvContentPartPr/>
                <p14:nvPr/>
              </p14:nvContentPartPr>
              <p14:xfrm>
                <a:off x="7777107" y="3439147"/>
                <a:ext cx="181440" cy="67320"/>
              </p14:xfrm>
            </p:contentPart>
          </mc:Choice>
          <mc:Fallback>
            <p:pic>
              <p:nvPicPr>
                <p:cNvPr id="67" name="Freihand 66">
                  <a:extLst>
                    <a:ext uri="{FF2B5EF4-FFF2-40B4-BE49-F238E27FC236}">
                      <a16:creationId xmlns:a16="http://schemas.microsoft.com/office/drawing/2014/main" id="{BD17C53B-39BA-436A-9798-3482563EDDD4}"/>
                    </a:ext>
                  </a:extLst>
                </p:cNvPr>
                <p:cNvPicPr/>
                <p:nvPr/>
              </p:nvPicPr>
              <p:blipFill>
                <a:blip r:embed="rId112"/>
                <a:stretch>
                  <a:fillRect/>
                </a:stretch>
              </p:blipFill>
              <p:spPr>
                <a:xfrm>
                  <a:off x="7772787" y="3434827"/>
                  <a:ext cx="190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0BE7BD05-2DFB-4BAD-A6C3-91BDE08E53D3}"/>
                    </a:ext>
                  </a:extLst>
                </p14:cNvPr>
                <p14:cNvContentPartPr/>
                <p14:nvPr/>
              </p14:nvContentPartPr>
              <p14:xfrm>
                <a:off x="7951707" y="3468667"/>
                <a:ext cx="221400" cy="102600"/>
              </p14:xfrm>
            </p:contentPart>
          </mc:Choice>
          <mc:Fallback>
            <p:pic>
              <p:nvPicPr>
                <p:cNvPr id="68" name="Freihand 67">
                  <a:extLst>
                    <a:ext uri="{FF2B5EF4-FFF2-40B4-BE49-F238E27FC236}">
                      <a16:creationId xmlns:a16="http://schemas.microsoft.com/office/drawing/2014/main" id="{0BE7BD05-2DFB-4BAD-A6C3-91BDE08E53D3}"/>
                    </a:ext>
                  </a:extLst>
                </p:cNvPr>
                <p:cNvPicPr/>
                <p:nvPr/>
              </p:nvPicPr>
              <p:blipFill>
                <a:blip r:embed="rId114"/>
                <a:stretch>
                  <a:fillRect/>
                </a:stretch>
              </p:blipFill>
              <p:spPr>
                <a:xfrm>
                  <a:off x="7947387" y="3464347"/>
                  <a:ext cx="230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BD7599B2-E4E2-4BD5-94DB-7940DAFBD880}"/>
                    </a:ext>
                  </a:extLst>
                </p14:cNvPr>
                <p14:cNvContentPartPr/>
                <p14:nvPr/>
              </p14:nvContentPartPr>
              <p14:xfrm>
                <a:off x="8182827" y="3411787"/>
                <a:ext cx="126000" cy="150480"/>
              </p14:xfrm>
            </p:contentPart>
          </mc:Choice>
          <mc:Fallback>
            <p:pic>
              <p:nvPicPr>
                <p:cNvPr id="69" name="Freihand 68">
                  <a:extLst>
                    <a:ext uri="{FF2B5EF4-FFF2-40B4-BE49-F238E27FC236}">
                      <a16:creationId xmlns:a16="http://schemas.microsoft.com/office/drawing/2014/main" id="{BD7599B2-E4E2-4BD5-94DB-7940DAFBD880}"/>
                    </a:ext>
                  </a:extLst>
                </p:cNvPr>
                <p:cNvPicPr/>
                <p:nvPr/>
              </p:nvPicPr>
              <p:blipFill>
                <a:blip r:embed="rId116"/>
                <a:stretch>
                  <a:fillRect/>
                </a:stretch>
              </p:blipFill>
              <p:spPr>
                <a:xfrm>
                  <a:off x="8178507" y="3407467"/>
                  <a:ext cx="134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069AF7DF-DB35-4C38-A4B3-95F42187F79A}"/>
                    </a:ext>
                  </a:extLst>
                </p14:cNvPr>
                <p14:cNvContentPartPr/>
                <p14:nvPr/>
              </p14:nvContentPartPr>
              <p14:xfrm>
                <a:off x="8321427" y="3446707"/>
                <a:ext cx="122040" cy="89280"/>
              </p14:xfrm>
            </p:contentPart>
          </mc:Choice>
          <mc:Fallback>
            <p:pic>
              <p:nvPicPr>
                <p:cNvPr id="70" name="Freihand 69">
                  <a:extLst>
                    <a:ext uri="{FF2B5EF4-FFF2-40B4-BE49-F238E27FC236}">
                      <a16:creationId xmlns:a16="http://schemas.microsoft.com/office/drawing/2014/main" id="{069AF7DF-DB35-4C38-A4B3-95F42187F79A}"/>
                    </a:ext>
                  </a:extLst>
                </p:cNvPr>
                <p:cNvPicPr/>
                <p:nvPr/>
              </p:nvPicPr>
              <p:blipFill>
                <a:blip r:embed="rId118"/>
                <a:stretch>
                  <a:fillRect/>
                </a:stretch>
              </p:blipFill>
              <p:spPr>
                <a:xfrm>
                  <a:off x="8317107" y="3442387"/>
                  <a:ext cx="130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A9D15A66-4351-46AE-A19C-D850541A87CE}"/>
                    </a:ext>
                  </a:extLst>
                </p14:cNvPr>
                <p14:cNvContentPartPr/>
                <p14:nvPr/>
              </p14:nvContentPartPr>
              <p14:xfrm>
                <a:off x="8460747" y="3290467"/>
                <a:ext cx="33480" cy="241560"/>
              </p14:xfrm>
            </p:contentPart>
          </mc:Choice>
          <mc:Fallback>
            <p:pic>
              <p:nvPicPr>
                <p:cNvPr id="71" name="Freihand 70">
                  <a:extLst>
                    <a:ext uri="{FF2B5EF4-FFF2-40B4-BE49-F238E27FC236}">
                      <a16:creationId xmlns:a16="http://schemas.microsoft.com/office/drawing/2014/main" id="{A9D15A66-4351-46AE-A19C-D850541A87CE}"/>
                    </a:ext>
                  </a:extLst>
                </p:cNvPr>
                <p:cNvPicPr/>
                <p:nvPr/>
              </p:nvPicPr>
              <p:blipFill>
                <a:blip r:embed="rId120"/>
                <a:stretch>
                  <a:fillRect/>
                </a:stretch>
              </p:blipFill>
              <p:spPr>
                <a:xfrm>
                  <a:off x="8456427" y="3286147"/>
                  <a:ext cx="42120" cy="25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68FF867A-AE16-4C7E-B602-8586835FA826}"/>
                  </a:ext>
                </a:extLst>
              </p14:cNvPr>
              <p14:cNvContentPartPr/>
              <p14:nvPr/>
            </p14:nvContentPartPr>
            <p14:xfrm>
              <a:off x="2998467" y="5020987"/>
              <a:ext cx="1663200" cy="85320"/>
            </p14:xfrm>
          </p:contentPart>
        </mc:Choice>
        <mc:Fallback>
          <p:pic>
            <p:nvPicPr>
              <p:cNvPr id="74" name="Freihand 73">
                <a:extLst>
                  <a:ext uri="{FF2B5EF4-FFF2-40B4-BE49-F238E27FC236}">
                    <a16:creationId xmlns:a16="http://schemas.microsoft.com/office/drawing/2014/main" id="{68FF867A-AE16-4C7E-B602-8586835FA826}"/>
                  </a:ext>
                </a:extLst>
              </p:cNvPr>
              <p:cNvPicPr/>
              <p:nvPr/>
            </p:nvPicPr>
            <p:blipFill>
              <a:blip r:embed="rId122"/>
              <a:stretch>
                <a:fillRect/>
              </a:stretch>
            </p:blipFill>
            <p:spPr>
              <a:xfrm>
                <a:off x="2994147" y="5016667"/>
                <a:ext cx="1671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650594D6-6FB9-48DC-B385-D889142196B6}"/>
                  </a:ext>
                </a:extLst>
              </p14:cNvPr>
              <p14:cNvContentPartPr/>
              <p14:nvPr/>
            </p14:nvContentPartPr>
            <p14:xfrm>
              <a:off x="1333827" y="5995867"/>
              <a:ext cx="2605320" cy="52920"/>
            </p14:xfrm>
          </p:contentPart>
        </mc:Choice>
        <mc:Fallback>
          <p:pic>
            <p:nvPicPr>
              <p:cNvPr id="75" name="Freihand 74">
                <a:extLst>
                  <a:ext uri="{FF2B5EF4-FFF2-40B4-BE49-F238E27FC236}">
                    <a16:creationId xmlns:a16="http://schemas.microsoft.com/office/drawing/2014/main" id="{650594D6-6FB9-48DC-B385-D889142196B6}"/>
                  </a:ext>
                </a:extLst>
              </p:cNvPr>
              <p:cNvPicPr/>
              <p:nvPr/>
            </p:nvPicPr>
            <p:blipFill>
              <a:blip r:embed="rId124"/>
              <a:stretch>
                <a:fillRect/>
              </a:stretch>
            </p:blipFill>
            <p:spPr>
              <a:xfrm>
                <a:off x="1329507" y="5991547"/>
                <a:ext cx="2613960" cy="6156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28</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9EE198D-711E-422B-926A-654D14B0C0B5}"/>
                  </a:ext>
                </a:extLst>
              </p14:cNvPr>
              <p14:cNvContentPartPr/>
              <p14:nvPr/>
            </p14:nvContentPartPr>
            <p14:xfrm>
              <a:off x="3386907" y="2078547"/>
              <a:ext cx="1738800" cy="1362960"/>
            </p14:xfrm>
          </p:contentPart>
        </mc:Choice>
        <mc:Fallback>
          <p:pic>
            <p:nvPicPr>
              <p:cNvPr id="2" name="Freihand 1">
                <a:extLst>
                  <a:ext uri="{FF2B5EF4-FFF2-40B4-BE49-F238E27FC236}">
                    <a16:creationId xmlns:a16="http://schemas.microsoft.com/office/drawing/2014/main" id="{19EE198D-711E-422B-926A-654D14B0C0B5}"/>
                  </a:ext>
                </a:extLst>
              </p:cNvPr>
              <p:cNvPicPr/>
              <p:nvPr/>
            </p:nvPicPr>
            <p:blipFill>
              <a:blip r:embed="rId5"/>
              <a:stretch>
                <a:fillRect/>
              </a:stretch>
            </p:blipFill>
            <p:spPr>
              <a:xfrm>
                <a:off x="3382587" y="2074227"/>
                <a:ext cx="1747440" cy="137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9C90575A-8284-4AB5-A9DF-1C3B7B938C0B}"/>
                  </a:ext>
                </a:extLst>
              </p14:cNvPr>
              <p14:cNvContentPartPr/>
              <p14:nvPr/>
            </p14:nvContentPartPr>
            <p14:xfrm>
              <a:off x="5000787" y="1473387"/>
              <a:ext cx="1995840" cy="61560"/>
            </p14:xfrm>
          </p:contentPart>
        </mc:Choice>
        <mc:Fallback>
          <p:pic>
            <p:nvPicPr>
              <p:cNvPr id="11" name="Freihand 10">
                <a:extLst>
                  <a:ext uri="{FF2B5EF4-FFF2-40B4-BE49-F238E27FC236}">
                    <a16:creationId xmlns:a16="http://schemas.microsoft.com/office/drawing/2014/main" id="{9C90575A-8284-4AB5-A9DF-1C3B7B938C0B}"/>
                  </a:ext>
                </a:extLst>
              </p:cNvPr>
              <p:cNvPicPr/>
              <p:nvPr/>
            </p:nvPicPr>
            <p:blipFill>
              <a:blip r:embed="rId7"/>
              <a:stretch>
                <a:fillRect/>
              </a:stretch>
            </p:blipFill>
            <p:spPr>
              <a:xfrm>
                <a:off x="4996467" y="1469067"/>
                <a:ext cx="2004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9A1531D8-12AF-4B1E-A86E-ED424C2C1F73}"/>
                  </a:ext>
                </a:extLst>
              </p14:cNvPr>
              <p14:cNvContentPartPr/>
              <p14:nvPr/>
            </p14:nvContentPartPr>
            <p14:xfrm>
              <a:off x="4020507" y="3270867"/>
              <a:ext cx="1105920" cy="2054880"/>
            </p14:xfrm>
          </p:contentPart>
        </mc:Choice>
        <mc:Fallback>
          <p:pic>
            <p:nvPicPr>
              <p:cNvPr id="23" name="Freihand 22">
                <a:extLst>
                  <a:ext uri="{FF2B5EF4-FFF2-40B4-BE49-F238E27FC236}">
                    <a16:creationId xmlns:a16="http://schemas.microsoft.com/office/drawing/2014/main" id="{9A1531D8-12AF-4B1E-A86E-ED424C2C1F73}"/>
                  </a:ext>
                </a:extLst>
              </p:cNvPr>
              <p:cNvPicPr/>
              <p:nvPr/>
            </p:nvPicPr>
            <p:blipFill>
              <a:blip r:embed="rId9"/>
              <a:stretch>
                <a:fillRect/>
              </a:stretch>
            </p:blipFill>
            <p:spPr>
              <a:xfrm>
                <a:off x="4016187" y="3266547"/>
                <a:ext cx="1114560" cy="2063520"/>
              </a:xfrm>
              <a:prstGeom prst="rect">
                <a:avLst/>
              </a:prstGeom>
            </p:spPr>
          </p:pic>
        </mc:Fallback>
      </mc:AlternateContent>
      <p:grpSp>
        <p:nvGrpSpPr>
          <p:cNvPr id="28" name="Gruppieren 27">
            <a:extLst>
              <a:ext uri="{FF2B5EF4-FFF2-40B4-BE49-F238E27FC236}">
                <a16:creationId xmlns:a16="http://schemas.microsoft.com/office/drawing/2014/main" id="{724D8F33-E6DC-432E-93C2-DA3BF24AD7A0}"/>
              </a:ext>
            </a:extLst>
          </p:cNvPr>
          <p:cNvGrpSpPr/>
          <p:nvPr/>
        </p:nvGrpSpPr>
        <p:grpSpPr>
          <a:xfrm>
            <a:off x="4034907" y="1501107"/>
            <a:ext cx="4862520" cy="3963960"/>
            <a:chOff x="4034907" y="1501107"/>
            <a:chExt cx="4862520" cy="3963960"/>
          </a:xfrm>
        </p:grpSpPr>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7A426634-23EE-4407-A9A0-B312F2073B3B}"/>
                    </a:ext>
                  </a:extLst>
                </p14:cNvPr>
                <p14:cNvContentPartPr/>
                <p14:nvPr/>
              </p14:nvContentPartPr>
              <p14:xfrm>
                <a:off x="7043787" y="2158467"/>
                <a:ext cx="1530360" cy="994680"/>
              </p14:xfrm>
            </p:contentPart>
          </mc:Choice>
          <mc:Fallback>
            <p:pic>
              <p:nvPicPr>
                <p:cNvPr id="12" name="Freihand 11">
                  <a:extLst>
                    <a:ext uri="{FF2B5EF4-FFF2-40B4-BE49-F238E27FC236}">
                      <a16:creationId xmlns:a16="http://schemas.microsoft.com/office/drawing/2014/main" id="{7A426634-23EE-4407-A9A0-B312F2073B3B}"/>
                    </a:ext>
                  </a:extLst>
                </p:cNvPr>
                <p:cNvPicPr/>
                <p:nvPr/>
              </p:nvPicPr>
              <p:blipFill>
                <a:blip r:embed="rId11"/>
                <a:stretch>
                  <a:fillRect/>
                </a:stretch>
              </p:blipFill>
              <p:spPr>
                <a:xfrm>
                  <a:off x="7039467" y="2154147"/>
                  <a:ext cx="1539000" cy="100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90C52647-7848-42C0-A0C9-42F11AE0D137}"/>
                    </a:ext>
                  </a:extLst>
                </p14:cNvPr>
                <p14:cNvContentPartPr/>
                <p14:nvPr/>
              </p14:nvContentPartPr>
              <p14:xfrm>
                <a:off x="8132427" y="2537187"/>
                <a:ext cx="9000" cy="8280"/>
              </p14:xfrm>
            </p:contentPart>
          </mc:Choice>
          <mc:Fallback>
            <p:pic>
              <p:nvPicPr>
                <p:cNvPr id="13" name="Freihand 12">
                  <a:extLst>
                    <a:ext uri="{FF2B5EF4-FFF2-40B4-BE49-F238E27FC236}">
                      <a16:creationId xmlns:a16="http://schemas.microsoft.com/office/drawing/2014/main" id="{90C52647-7848-42C0-A0C9-42F11AE0D137}"/>
                    </a:ext>
                  </a:extLst>
                </p:cNvPr>
                <p:cNvPicPr/>
                <p:nvPr/>
              </p:nvPicPr>
              <p:blipFill>
                <a:blip r:embed="rId13"/>
                <a:stretch>
                  <a:fillRect/>
                </a:stretch>
              </p:blipFill>
              <p:spPr>
                <a:xfrm>
                  <a:off x="8128107" y="2532867"/>
                  <a:ext cx="17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661F865E-7131-4F83-AEE4-8C86E0CE5F4D}"/>
                    </a:ext>
                  </a:extLst>
                </p14:cNvPr>
                <p14:cNvContentPartPr/>
                <p14:nvPr/>
              </p14:nvContentPartPr>
              <p14:xfrm>
                <a:off x="7829307" y="3295347"/>
                <a:ext cx="360" cy="360"/>
              </p14:xfrm>
            </p:contentPart>
          </mc:Choice>
          <mc:Fallback>
            <p:pic>
              <p:nvPicPr>
                <p:cNvPr id="15" name="Freihand 14">
                  <a:extLst>
                    <a:ext uri="{FF2B5EF4-FFF2-40B4-BE49-F238E27FC236}">
                      <a16:creationId xmlns:a16="http://schemas.microsoft.com/office/drawing/2014/main" id="{661F865E-7131-4F83-AEE4-8C86E0CE5F4D}"/>
                    </a:ext>
                  </a:extLst>
                </p:cNvPr>
                <p:cNvPicPr/>
                <p:nvPr/>
              </p:nvPicPr>
              <p:blipFill>
                <a:blip r:embed="rId15"/>
                <a:stretch>
                  <a:fillRect/>
                </a:stretch>
              </p:blipFill>
              <p:spPr>
                <a:xfrm>
                  <a:off x="7824987" y="3291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52D8ABF-FA75-4692-AFCB-8CC8CCBBFDF9}"/>
                    </a:ext>
                  </a:extLst>
                </p14:cNvPr>
                <p14:cNvContentPartPr/>
                <p14:nvPr/>
              </p14:nvContentPartPr>
              <p14:xfrm>
                <a:off x="8056827" y="3573627"/>
                <a:ext cx="37440" cy="28800"/>
              </p14:xfrm>
            </p:contentPart>
          </mc:Choice>
          <mc:Fallback>
            <p:pic>
              <p:nvPicPr>
                <p:cNvPr id="16" name="Freihand 15">
                  <a:extLst>
                    <a:ext uri="{FF2B5EF4-FFF2-40B4-BE49-F238E27FC236}">
                      <a16:creationId xmlns:a16="http://schemas.microsoft.com/office/drawing/2014/main" id="{452D8ABF-FA75-4692-AFCB-8CC8CCBBFDF9}"/>
                    </a:ext>
                  </a:extLst>
                </p:cNvPr>
                <p:cNvPicPr/>
                <p:nvPr/>
              </p:nvPicPr>
              <p:blipFill>
                <a:blip r:embed="rId17"/>
                <a:stretch>
                  <a:fillRect/>
                </a:stretch>
              </p:blipFill>
              <p:spPr>
                <a:xfrm>
                  <a:off x="8052507" y="3569307"/>
                  <a:ext cx="46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90D64B68-7422-4058-9E86-2447509B1825}"/>
                    </a:ext>
                  </a:extLst>
                </p14:cNvPr>
                <p14:cNvContentPartPr/>
                <p14:nvPr/>
              </p14:nvContentPartPr>
              <p14:xfrm>
                <a:off x="7673787" y="3258267"/>
                <a:ext cx="29880" cy="10080"/>
              </p14:xfrm>
            </p:contentPart>
          </mc:Choice>
          <mc:Fallback>
            <p:pic>
              <p:nvPicPr>
                <p:cNvPr id="17" name="Freihand 16">
                  <a:extLst>
                    <a:ext uri="{FF2B5EF4-FFF2-40B4-BE49-F238E27FC236}">
                      <a16:creationId xmlns:a16="http://schemas.microsoft.com/office/drawing/2014/main" id="{90D64B68-7422-4058-9E86-2447509B1825}"/>
                    </a:ext>
                  </a:extLst>
                </p:cNvPr>
                <p:cNvPicPr/>
                <p:nvPr/>
              </p:nvPicPr>
              <p:blipFill>
                <a:blip r:embed="rId19"/>
                <a:stretch>
                  <a:fillRect/>
                </a:stretch>
              </p:blipFill>
              <p:spPr>
                <a:xfrm>
                  <a:off x="7669467" y="3253947"/>
                  <a:ext cx="38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E560C9E4-6F24-4717-9298-F8C1543E75C8}"/>
                    </a:ext>
                  </a:extLst>
                </p14:cNvPr>
                <p14:cNvContentPartPr/>
                <p14:nvPr/>
              </p14:nvContentPartPr>
              <p14:xfrm>
                <a:off x="4149387" y="3189507"/>
                <a:ext cx="3691800" cy="679680"/>
              </p14:xfrm>
            </p:contentPart>
          </mc:Choice>
          <mc:Fallback>
            <p:pic>
              <p:nvPicPr>
                <p:cNvPr id="18" name="Freihand 17">
                  <a:extLst>
                    <a:ext uri="{FF2B5EF4-FFF2-40B4-BE49-F238E27FC236}">
                      <a16:creationId xmlns:a16="http://schemas.microsoft.com/office/drawing/2014/main" id="{E560C9E4-6F24-4717-9298-F8C1543E75C8}"/>
                    </a:ext>
                  </a:extLst>
                </p:cNvPr>
                <p:cNvPicPr/>
                <p:nvPr/>
              </p:nvPicPr>
              <p:blipFill>
                <a:blip r:embed="rId21"/>
                <a:stretch>
                  <a:fillRect/>
                </a:stretch>
              </p:blipFill>
              <p:spPr>
                <a:xfrm>
                  <a:off x="4145067" y="3185187"/>
                  <a:ext cx="370044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5F46A921-42E8-4EB5-913B-8AB3CA38583E}"/>
                    </a:ext>
                  </a:extLst>
                </p14:cNvPr>
                <p14:cNvContentPartPr/>
                <p14:nvPr/>
              </p14:nvContentPartPr>
              <p14:xfrm>
                <a:off x="7794387" y="3323427"/>
                <a:ext cx="153720" cy="775440"/>
              </p14:xfrm>
            </p:contentPart>
          </mc:Choice>
          <mc:Fallback>
            <p:pic>
              <p:nvPicPr>
                <p:cNvPr id="20" name="Freihand 19">
                  <a:extLst>
                    <a:ext uri="{FF2B5EF4-FFF2-40B4-BE49-F238E27FC236}">
                      <a16:creationId xmlns:a16="http://schemas.microsoft.com/office/drawing/2014/main" id="{5F46A921-42E8-4EB5-913B-8AB3CA38583E}"/>
                    </a:ext>
                  </a:extLst>
                </p:cNvPr>
                <p:cNvPicPr/>
                <p:nvPr/>
              </p:nvPicPr>
              <p:blipFill>
                <a:blip r:embed="rId23"/>
                <a:stretch>
                  <a:fillRect/>
                </a:stretch>
              </p:blipFill>
              <p:spPr>
                <a:xfrm>
                  <a:off x="7790067" y="3319107"/>
                  <a:ext cx="162360" cy="78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81FDBAEA-C0E4-4372-A6F7-B71598F207FC}"/>
                    </a:ext>
                  </a:extLst>
                </p14:cNvPr>
                <p14:cNvContentPartPr/>
                <p14:nvPr/>
              </p14:nvContentPartPr>
              <p14:xfrm>
                <a:off x="6531507" y="4205787"/>
                <a:ext cx="1214280" cy="1259280"/>
              </p14:xfrm>
            </p:contentPart>
          </mc:Choice>
          <mc:Fallback>
            <p:pic>
              <p:nvPicPr>
                <p:cNvPr id="21" name="Freihand 20">
                  <a:extLst>
                    <a:ext uri="{FF2B5EF4-FFF2-40B4-BE49-F238E27FC236}">
                      <a16:creationId xmlns:a16="http://schemas.microsoft.com/office/drawing/2014/main" id="{81FDBAEA-C0E4-4372-A6F7-B71598F207FC}"/>
                    </a:ext>
                  </a:extLst>
                </p:cNvPr>
                <p:cNvPicPr/>
                <p:nvPr/>
              </p:nvPicPr>
              <p:blipFill>
                <a:blip r:embed="rId25"/>
                <a:stretch>
                  <a:fillRect/>
                </a:stretch>
              </p:blipFill>
              <p:spPr>
                <a:xfrm>
                  <a:off x="6527187" y="4201467"/>
                  <a:ext cx="1222920" cy="126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C8FF7900-3BAA-47FD-920A-AD0B50A87865}"/>
                    </a:ext>
                  </a:extLst>
                </p14:cNvPr>
                <p14:cNvContentPartPr/>
                <p14:nvPr/>
              </p14:nvContentPartPr>
              <p14:xfrm>
                <a:off x="4034907" y="1501107"/>
                <a:ext cx="4422240" cy="3940920"/>
              </p14:xfrm>
            </p:contentPart>
          </mc:Choice>
          <mc:Fallback>
            <p:pic>
              <p:nvPicPr>
                <p:cNvPr id="24" name="Freihand 23">
                  <a:extLst>
                    <a:ext uri="{FF2B5EF4-FFF2-40B4-BE49-F238E27FC236}">
                      <a16:creationId xmlns:a16="http://schemas.microsoft.com/office/drawing/2014/main" id="{C8FF7900-3BAA-47FD-920A-AD0B50A87865}"/>
                    </a:ext>
                  </a:extLst>
                </p:cNvPr>
                <p:cNvPicPr/>
                <p:nvPr/>
              </p:nvPicPr>
              <p:blipFill>
                <a:blip r:embed="rId27"/>
                <a:stretch>
                  <a:fillRect/>
                </a:stretch>
              </p:blipFill>
              <p:spPr>
                <a:xfrm>
                  <a:off x="4030587" y="1496787"/>
                  <a:ext cx="4430880" cy="3949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1D64B9F3-D184-4D3D-ACB9-B0907FF1847D}"/>
                    </a:ext>
                  </a:extLst>
                </p14:cNvPr>
                <p14:cNvContentPartPr/>
                <p14:nvPr/>
              </p14:nvContentPartPr>
              <p14:xfrm>
                <a:off x="4177467" y="2027787"/>
                <a:ext cx="316080" cy="348840"/>
              </p14:xfrm>
            </p:contentPart>
          </mc:Choice>
          <mc:Fallback>
            <p:pic>
              <p:nvPicPr>
                <p:cNvPr id="25" name="Freihand 24">
                  <a:extLst>
                    <a:ext uri="{FF2B5EF4-FFF2-40B4-BE49-F238E27FC236}">
                      <a16:creationId xmlns:a16="http://schemas.microsoft.com/office/drawing/2014/main" id="{1D64B9F3-D184-4D3D-ACB9-B0907FF1847D}"/>
                    </a:ext>
                  </a:extLst>
                </p:cNvPr>
                <p:cNvPicPr/>
                <p:nvPr/>
              </p:nvPicPr>
              <p:blipFill>
                <a:blip r:embed="rId29"/>
                <a:stretch>
                  <a:fillRect/>
                </a:stretch>
              </p:blipFill>
              <p:spPr>
                <a:xfrm>
                  <a:off x="4173147" y="2023467"/>
                  <a:ext cx="3247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6279BD54-B324-4F7B-B116-44019B63E9E1}"/>
                    </a:ext>
                  </a:extLst>
                </p14:cNvPr>
                <p14:cNvContentPartPr/>
                <p14:nvPr/>
              </p14:nvContentPartPr>
              <p14:xfrm>
                <a:off x="6946947" y="2314347"/>
                <a:ext cx="1950480" cy="950040"/>
              </p14:xfrm>
            </p:contentPart>
          </mc:Choice>
          <mc:Fallback>
            <p:pic>
              <p:nvPicPr>
                <p:cNvPr id="27" name="Freihand 26">
                  <a:extLst>
                    <a:ext uri="{FF2B5EF4-FFF2-40B4-BE49-F238E27FC236}">
                      <a16:creationId xmlns:a16="http://schemas.microsoft.com/office/drawing/2014/main" id="{6279BD54-B324-4F7B-B116-44019B63E9E1}"/>
                    </a:ext>
                  </a:extLst>
                </p:cNvPr>
                <p:cNvPicPr/>
                <p:nvPr/>
              </p:nvPicPr>
              <p:blipFill>
                <a:blip r:embed="rId31"/>
                <a:stretch>
                  <a:fillRect/>
                </a:stretch>
              </p:blipFill>
              <p:spPr>
                <a:xfrm>
                  <a:off x="6942627" y="2310027"/>
                  <a:ext cx="1959120" cy="9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545A6391-527D-4589-B47F-9285FF926AC4}"/>
                  </a:ext>
                </a:extLst>
              </p14:cNvPr>
              <p14:cNvContentPartPr/>
              <p14:nvPr/>
            </p14:nvContentPartPr>
            <p14:xfrm>
              <a:off x="4142547" y="557907"/>
              <a:ext cx="2620440" cy="57240"/>
            </p14:xfrm>
          </p:contentPart>
        </mc:Choice>
        <mc:Fallback>
          <p:pic>
            <p:nvPicPr>
              <p:cNvPr id="29" name="Freihand 28">
                <a:extLst>
                  <a:ext uri="{FF2B5EF4-FFF2-40B4-BE49-F238E27FC236}">
                    <a16:creationId xmlns:a16="http://schemas.microsoft.com/office/drawing/2014/main" id="{545A6391-527D-4589-B47F-9285FF926AC4}"/>
                  </a:ext>
                </a:extLst>
              </p:cNvPr>
              <p:cNvPicPr/>
              <p:nvPr/>
            </p:nvPicPr>
            <p:blipFill>
              <a:blip r:embed="rId33"/>
              <a:stretch>
                <a:fillRect/>
              </a:stretch>
            </p:blipFill>
            <p:spPr>
              <a:xfrm>
                <a:off x="4138227" y="553587"/>
                <a:ext cx="2629080" cy="65880"/>
              </a:xfrm>
              <a:prstGeom prst="rect">
                <a:avLst/>
              </a:prstGeom>
            </p:spPr>
          </p:pic>
        </mc:Fallback>
      </mc:AlternateContent>
      <p:grpSp>
        <p:nvGrpSpPr>
          <p:cNvPr id="163846" name="Gruppieren 163845">
            <a:extLst>
              <a:ext uri="{FF2B5EF4-FFF2-40B4-BE49-F238E27FC236}">
                <a16:creationId xmlns:a16="http://schemas.microsoft.com/office/drawing/2014/main" id="{5BE34AE4-D4C9-441D-98D4-C38069F85CDA}"/>
              </a:ext>
            </a:extLst>
          </p:cNvPr>
          <p:cNvGrpSpPr/>
          <p:nvPr/>
        </p:nvGrpSpPr>
        <p:grpSpPr>
          <a:xfrm>
            <a:off x="752067" y="603627"/>
            <a:ext cx="2270880" cy="1378800"/>
            <a:chOff x="752067" y="603627"/>
            <a:chExt cx="2270880" cy="1378800"/>
          </a:xfrm>
        </p:grpSpPr>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73BA7977-1D86-4800-956C-E4735CEF5E73}"/>
                    </a:ext>
                  </a:extLst>
                </p14:cNvPr>
                <p14:cNvContentPartPr/>
                <p14:nvPr/>
              </p14:nvContentPartPr>
              <p14:xfrm>
                <a:off x="752067" y="696867"/>
                <a:ext cx="119520" cy="240480"/>
              </p14:xfrm>
            </p:contentPart>
          </mc:Choice>
          <mc:Fallback>
            <p:pic>
              <p:nvPicPr>
                <p:cNvPr id="30" name="Freihand 29">
                  <a:extLst>
                    <a:ext uri="{FF2B5EF4-FFF2-40B4-BE49-F238E27FC236}">
                      <a16:creationId xmlns:a16="http://schemas.microsoft.com/office/drawing/2014/main" id="{73BA7977-1D86-4800-956C-E4735CEF5E73}"/>
                    </a:ext>
                  </a:extLst>
                </p:cNvPr>
                <p:cNvPicPr/>
                <p:nvPr/>
              </p:nvPicPr>
              <p:blipFill>
                <a:blip r:embed="rId35"/>
                <a:stretch>
                  <a:fillRect/>
                </a:stretch>
              </p:blipFill>
              <p:spPr>
                <a:xfrm>
                  <a:off x="747747" y="692547"/>
                  <a:ext cx="128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EDCC5C92-3F25-4CF4-BCC4-98F2D460171C}"/>
                    </a:ext>
                  </a:extLst>
                </p14:cNvPr>
                <p14:cNvContentPartPr/>
                <p14:nvPr/>
              </p14:nvContentPartPr>
              <p14:xfrm>
                <a:off x="978507" y="810267"/>
                <a:ext cx="5040" cy="84600"/>
              </p14:xfrm>
            </p:contentPart>
          </mc:Choice>
          <mc:Fallback>
            <p:pic>
              <p:nvPicPr>
                <p:cNvPr id="31" name="Freihand 30">
                  <a:extLst>
                    <a:ext uri="{FF2B5EF4-FFF2-40B4-BE49-F238E27FC236}">
                      <a16:creationId xmlns:a16="http://schemas.microsoft.com/office/drawing/2014/main" id="{EDCC5C92-3F25-4CF4-BCC4-98F2D460171C}"/>
                    </a:ext>
                  </a:extLst>
                </p:cNvPr>
                <p:cNvPicPr/>
                <p:nvPr/>
              </p:nvPicPr>
              <p:blipFill>
                <a:blip r:embed="rId37"/>
                <a:stretch>
                  <a:fillRect/>
                </a:stretch>
              </p:blipFill>
              <p:spPr>
                <a:xfrm>
                  <a:off x="974187" y="805947"/>
                  <a:ext cx="13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216D4603-F22C-4C12-BB47-DF9E21A6FB7C}"/>
                    </a:ext>
                  </a:extLst>
                </p14:cNvPr>
                <p14:cNvContentPartPr/>
                <p14:nvPr/>
              </p14:nvContentPartPr>
              <p14:xfrm>
                <a:off x="969867" y="702627"/>
                <a:ext cx="10440" cy="13320"/>
              </p14:xfrm>
            </p:contentPart>
          </mc:Choice>
          <mc:Fallback>
            <p:pic>
              <p:nvPicPr>
                <p:cNvPr id="32" name="Freihand 31">
                  <a:extLst>
                    <a:ext uri="{FF2B5EF4-FFF2-40B4-BE49-F238E27FC236}">
                      <a16:creationId xmlns:a16="http://schemas.microsoft.com/office/drawing/2014/main" id="{216D4603-F22C-4C12-BB47-DF9E21A6FB7C}"/>
                    </a:ext>
                  </a:extLst>
                </p:cNvPr>
                <p:cNvPicPr/>
                <p:nvPr/>
              </p:nvPicPr>
              <p:blipFill>
                <a:blip r:embed="rId39"/>
                <a:stretch>
                  <a:fillRect/>
                </a:stretch>
              </p:blipFill>
              <p:spPr>
                <a:xfrm>
                  <a:off x="965547" y="698307"/>
                  <a:ext cx="19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168F474F-908B-422E-B48A-844D94A81874}"/>
                    </a:ext>
                  </a:extLst>
                </p14:cNvPr>
                <p14:cNvContentPartPr/>
                <p14:nvPr/>
              </p14:nvContentPartPr>
              <p14:xfrm>
                <a:off x="1037547" y="670587"/>
                <a:ext cx="163440" cy="224640"/>
              </p14:xfrm>
            </p:contentPart>
          </mc:Choice>
          <mc:Fallback>
            <p:pic>
              <p:nvPicPr>
                <p:cNvPr id="33" name="Freihand 32">
                  <a:extLst>
                    <a:ext uri="{FF2B5EF4-FFF2-40B4-BE49-F238E27FC236}">
                      <a16:creationId xmlns:a16="http://schemas.microsoft.com/office/drawing/2014/main" id="{168F474F-908B-422E-B48A-844D94A81874}"/>
                    </a:ext>
                  </a:extLst>
                </p:cNvPr>
                <p:cNvPicPr/>
                <p:nvPr/>
              </p:nvPicPr>
              <p:blipFill>
                <a:blip r:embed="rId41"/>
                <a:stretch>
                  <a:fillRect/>
                </a:stretch>
              </p:blipFill>
              <p:spPr>
                <a:xfrm>
                  <a:off x="1033227" y="666267"/>
                  <a:ext cx="172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8341438C-66D2-4C95-8611-671CDEF32D98}"/>
                    </a:ext>
                  </a:extLst>
                </p14:cNvPr>
                <p14:cNvContentPartPr/>
                <p14:nvPr/>
              </p14:nvContentPartPr>
              <p14:xfrm>
                <a:off x="1218627" y="658347"/>
                <a:ext cx="94320" cy="205560"/>
              </p14:xfrm>
            </p:contentPart>
          </mc:Choice>
          <mc:Fallback>
            <p:pic>
              <p:nvPicPr>
                <p:cNvPr id="34" name="Freihand 33">
                  <a:extLst>
                    <a:ext uri="{FF2B5EF4-FFF2-40B4-BE49-F238E27FC236}">
                      <a16:creationId xmlns:a16="http://schemas.microsoft.com/office/drawing/2014/main" id="{8341438C-66D2-4C95-8611-671CDEF32D98}"/>
                    </a:ext>
                  </a:extLst>
                </p:cNvPr>
                <p:cNvPicPr/>
                <p:nvPr/>
              </p:nvPicPr>
              <p:blipFill>
                <a:blip r:embed="rId43"/>
                <a:stretch>
                  <a:fillRect/>
                </a:stretch>
              </p:blipFill>
              <p:spPr>
                <a:xfrm>
                  <a:off x="1214307" y="654027"/>
                  <a:ext cx="102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B75AB5B3-F59D-4D1F-8D81-4169D18EC36A}"/>
                    </a:ext>
                  </a:extLst>
                </p14:cNvPr>
                <p14:cNvContentPartPr/>
                <p14:nvPr/>
              </p14:nvContentPartPr>
              <p14:xfrm>
                <a:off x="1369107" y="740067"/>
                <a:ext cx="359280" cy="123840"/>
              </p14:xfrm>
            </p:contentPart>
          </mc:Choice>
          <mc:Fallback>
            <p:pic>
              <p:nvPicPr>
                <p:cNvPr id="35" name="Freihand 34">
                  <a:extLst>
                    <a:ext uri="{FF2B5EF4-FFF2-40B4-BE49-F238E27FC236}">
                      <a16:creationId xmlns:a16="http://schemas.microsoft.com/office/drawing/2014/main" id="{B75AB5B3-F59D-4D1F-8D81-4169D18EC36A}"/>
                    </a:ext>
                  </a:extLst>
                </p:cNvPr>
                <p:cNvPicPr/>
                <p:nvPr/>
              </p:nvPicPr>
              <p:blipFill>
                <a:blip r:embed="rId45"/>
                <a:stretch>
                  <a:fillRect/>
                </a:stretch>
              </p:blipFill>
              <p:spPr>
                <a:xfrm>
                  <a:off x="1364787" y="735747"/>
                  <a:ext cx="367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93194A27-6A77-4837-AE03-BD506F096863}"/>
                    </a:ext>
                  </a:extLst>
                </p14:cNvPr>
                <p14:cNvContentPartPr/>
                <p14:nvPr/>
              </p14:nvContentPartPr>
              <p14:xfrm>
                <a:off x="1710027" y="693627"/>
                <a:ext cx="133560" cy="169560"/>
              </p14:xfrm>
            </p:contentPart>
          </mc:Choice>
          <mc:Fallback>
            <p:pic>
              <p:nvPicPr>
                <p:cNvPr id="36" name="Freihand 35">
                  <a:extLst>
                    <a:ext uri="{FF2B5EF4-FFF2-40B4-BE49-F238E27FC236}">
                      <a16:creationId xmlns:a16="http://schemas.microsoft.com/office/drawing/2014/main" id="{93194A27-6A77-4837-AE03-BD506F096863}"/>
                    </a:ext>
                  </a:extLst>
                </p:cNvPr>
                <p:cNvPicPr/>
                <p:nvPr/>
              </p:nvPicPr>
              <p:blipFill>
                <a:blip r:embed="rId47"/>
                <a:stretch>
                  <a:fillRect/>
                </a:stretch>
              </p:blipFill>
              <p:spPr>
                <a:xfrm>
                  <a:off x="1705707" y="689307"/>
                  <a:ext cx="142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1DB27CE2-FB5C-4B8B-94B5-EADD42117F28}"/>
                    </a:ext>
                  </a:extLst>
                </p14:cNvPr>
                <p14:cNvContentPartPr/>
                <p14:nvPr/>
              </p14:nvContentPartPr>
              <p14:xfrm>
                <a:off x="1832427" y="718107"/>
                <a:ext cx="98640" cy="117000"/>
              </p14:xfrm>
            </p:contentPart>
          </mc:Choice>
          <mc:Fallback>
            <p:pic>
              <p:nvPicPr>
                <p:cNvPr id="37" name="Freihand 36">
                  <a:extLst>
                    <a:ext uri="{FF2B5EF4-FFF2-40B4-BE49-F238E27FC236}">
                      <a16:creationId xmlns:a16="http://schemas.microsoft.com/office/drawing/2014/main" id="{1DB27CE2-FB5C-4B8B-94B5-EADD42117F28}"/>
                    </a:ext>
                  </a:extLst>
                </p:cNvPr>
                <p:cNvPicPr/>
                <p:nvPr/>
              </p:nvPicPr>
              <p:blipFill>
                <a:blip r:embed="rId49"/>
                <a:stretch>
                  <a:fillRect/>
                </a:stretch>
              </p:blipFill>
              <p:spPr>
                <a:xfrm>
                  <a:off x="1828107" y="713787"/>
                  <a:ext cx="107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69ED2049-5A01-49A4-B7C9-9559E0F16E48}"/>
                    </a:ext>
                  </a:extLst>
                </p14:cNvPr>
                <p14:cNvContentPartPr/>
                <p14:nvPr/>
              </p14:nvContentPartPr>
              <p14:xfrm>
                <a:off x="2081187" y="708747"/>
                <a:ext cx="191520" cy="113760"/>
              </p14:xfrm>
            </p:contentPart>
          </mc:Choice>
          <mc:Fallback>
            <p:pic>
              <p:nvPicPr>
                <p:cNvPr id="39" name="Freihand 38">
                  <a:extLst>
                    <a:ext uri="{FF2B5EF4-FFF2-40B4-BE49-F238E27FC236}">
                      <a16:creationId xmlns:a16="http://schemas.microsoft.com/office/drawing/2014/main" id="{69ED2049-5A01-49A4-B7C9-9559E0F16E48}"/>
                    </a:ext>
                  </a:extLst>
                </p:cNvPr>
                <p:cNvPicPr/>
                <p:nvPr/>
              </p:nvPicPr>
              <p:blipFill>
                <a:blip r:embed="rId51"/>
                <a:stretch>
                  <a:fillRect/>
                </a:stretch>
              </p:blipFill>
              <p:spPr>
                <a:xfrm>
                  <a:off x="2076867" y="704427"/>
                  <a:ext cx="200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505715AA-F089-4070-B3E1-A45EDC066C80}"/>
                    </a:ext>
                  </a:extLst>
                </p14:cNvPr>
                <p14:cNvContentPartPr/>
                <p14:nvPr/>
              </p14:nvContentPartPr>
              <p14:xfrm>
                <a:off x="2273427" y="684267"/>
                <a:ext cx="149760" cy="100440"/>
              </p14:xfrm>
            </p:contentPart>
          </mc:Choice>
          <mc:Fallback>
            <p:pic>
              <p:nvPicPr>
                <p:cNvPr id="40" name="Freihand 39">
                  <a:extLst>
                    <a:ext uri="{FF2B5EF4-FFF2-40B4-BE49-F238E27FC236}">
                      <a16:creationId xmlns:a16="http://schemas.microsoft.com/office/drawing/2014/main" id="{505715AA-F089-4070-B3E1-A45EDC066C80}"/>
                    </a:ext>
                  </a:extLst>
                </p:cNvPr>
                <p:cNvPicPr/>
                <p:nvPr/>
              </p:nvPicPr>
              <p:blipFill>
                <a:blip r:embed="rId53"/>
                <a:stretch>
                  <a:fillRect/>
                </a:stretch>
              </p:blipFill>
              <p:spPr>
                <a:xfrm>
                  <a:off x="2269107" y="679947"/>
                  <a:ext cx="158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255327D5-6117-444C-BB26-77BD7EA06622}"/>
                    </a:ext>
                  </a:extLst>
                </p14:cNvPr>
                <p14:cNvContentPartPr/>
                <p14:nvPr/>
              </p14:nvContentPartPr>
              <p14:xfrm>
                <a:off x="2592387" y="603627"/>
                <a:ext cx="430560" cy="169560"/>
              </p14:xfrm>
            </p:contentPart>
          </mc:Choice>
          <mc:Fallback>
            <p:pic>
              <p:nvPicPr>
                <p:cNvPr id="41" name="Freihand 40">
                  <a:extLst>
                    <a:ext uri="{FF2B5EF4-FFF2-40B4-BE49-F238E27FC236}">
                      <a16:creationId xmlns:a16="http://schemas.microsoft.com/office/drawing/2014/main" id="{255327D5-6117-444C-BB26-77BD7EA06622}"/>
                    </a:ext>
                  </a:extLst>
                </p:cNvPr>
                <p:cNvPicPr/>
                <p:nvPr/>
              </p:nvPicPr>
              <p:blipFill>
                <a:blip r:embed="rId55"/>
                <a:stretch>
                  <a:fillRect/>
                </a:stretch>
              </p:blipFill>
              <p:spPr>
                <a:xfrm>
                  <a:off x="2588067" y="599307"/>
                  <a:ext cx="439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738D577F-50B4-4ADB-8C65-C2D201D65A45}"/>
                    </a:ext>
                  </a:extLst>
                </p14:cNvPr>
                <p14:cNvContentPartPr/>
                <p14:nvPr/>
              </p14:nvContentPartPr>
              <p14:xfrm>
                <a:off x="885267" y="1094307"/>
                <a:ext cx="279360" cy="176400"/>
              </p14:xfrm>
            </p:contentPart>
          </mc:Choice>
          <mc:Fallback>
            <p:pic>
              <p:nvPicPr>
                <p:cNvPr id="42" name="Freihand 41">
                  <a:extLst>
                    <a:ext uri="{FF2B5EF4-FFF2-40B4-BE49-F238E27FC236}">
                      <a16:creationId xmlns:a16="http://schemas.microsoft.com/office/drawing/2014/main" id="{738D577F-50B4-4ADB-8C65-C2D201D65A45}"/>
                    </a:ext>
                  </a:extLst>
                </p:cNvPr>
                <p:cNvPicPr/>
                <p:nvPr/>
              </p:nvPicPr>
              <p:blipFill>
                <a:blip r:embed="rId57"/>
                <a:stretch>
                  <a:fillRect/>
                </a:stretch>
              </p:blipFill>
              <p:spPr>
                <a:xfrm>
                  <a:off x="880947" y="1089987"/>
                  <a:ext cx="288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876FBDE3-0120-4D5E-9D6A-F8A8B0D6F938}"/>
                    </a:ext>
                  </a:extLst>
                </p14:cNvPr>
                <p14:cNvContentPartPr/>
                <p14:nvPr/>
              </p14:nvContentPartPr>
              <p14:xfrm>
                <a:off x="1177947" y="1057227"/>
                <a:ext cx="166680" cy="172080"/>
              </p14:xfrm>
            </p:contentPart>
          </mc:Choice>
          <mc:Fallback>
            <p:pic>
              <p:nvPicPr>
                <p:cNvPr id="43" name="Freihand 42">
                  <a:extLst>
                    <a:ext uri="{FF2B5EF4-FFF2-40B4-BE49-F238E27FC236}">
                      <a16:creationId xmlns:a16="http://schemas.microsoft.com/office/drawing/2014/main" id="{876FBDE3-0120-4D5E-9D6A-F8A8B0D6F938}"/>
                    </a:ext>
                  </a:extLst>
                </p:cNvPr>
                <p:cNvPicPr/>
                <p:nvPr/>
              </p:nvPicPr>
              <p:blipFill>
                <a:blip r:embed="rId59"/>
                <a:stretch>
                  <a:fillRect/>
                </a:stretch>
              </p:blipFill>
              <p:spPr>
                <a:xfrm>
                  <a:off x="1173627" y="1052907"/>
                  <a:ext cx="175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8A64E554-2334-4B81-826E-5706785AAAE1}"/>
                    </a:ext>
                  </a:extLst>
                </p14:cNvPr>
                <p14:cNvContentPartPr/>
                <p14:nvPr/>
              </p14:nvContentPartPr>
              <p14:xfrm>
                <a:off x="1064187" y="1028067"/>
                <a:ext cx="26280" cy="3960"/>
              </p14:xfrm>
            </p:contentPart>
          </mc:Choice>
          <mc:Fallback>
            <p:pic>
              <p:nvPicPr>
                <p:cNvPr id="44" name="Freihand 43">
                  <a:extLst>
                    <a:ext uri="{FF2B5EF4-FFF2-40B4-BE49-F238E27FC236}">
                      <a16:creationId xmlns:a16="http://schemas.microsoft.com/office/drawing/2014/main" id="{8A64E554-2334-4B81-826E-5706785AAAE1}"/>
                    </a:ext>
                  </a:extLst>
                </p:cNvPr>
                <p:cNvPicPr/>
                <p:nvPr/>
              </p:nvPicPr>
              <p:blipFill>
                <a:blip r:embed="rId61"/>
                <a:stretch>
                  <a:fillRect/>
                </a:stretch>
              </p:blipFill>
              <p:spPr>
                <a:xfrm>
                  <a:off x="1059867" y="1023747"/>
                  <a:ext cx="34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EAA7E30E-F583-4A04-BF45-99BA44F9A880}"/>
                    </a:ext>
                  </a:extLst>
                </p14:cNvPr>
                <p14:cNvContentPartPr/>
                <p14:nvPr/>
              </p14:nvContentPartPr>
              <p14:xfrm>
                <a:off x="1396827" y="1116267"/>
                <a:ext cx="281880" cy="269280"/>
              </p14:xfrm>
            </p:contentPart>
          </mc:Choice>
          <mc:Fallback>
            <p:pic>
              <p:nvPicPr>
                <p:cNvPr id="45" name="Freihand 44">
                  <a:extLst>
                    <a:ext uri="{FF2B5EF4-FFF2-40B4-BE49-F238E27FC236}">
                      <a16:creationId xmlns:a16="http://schemas.microsoft.com/office/drawing/2014/main" id="{EAA7E30E-F583-4A04-BF45-99BA44F9A880}"/>
                    </a:ext>
                  </a:extLst>
                </p:cNvPr>
                <p:cNvPicPr/>
                <p:nvPr/>
              </p:nvPicPr>
              <p:blipFill>
                <a:blip r:embed="rId63"/>
                <a:stretch>
                  <a:fillRect/>
                </a:stretch>
              </p:blipFill>
              <p:spPr>
                <a:xfrm>
                  <a:off x="1392507" y="1111947"/>
                  <a:ext cx="2905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4FADF6B9-4828-4356-A042-97E77768215D}"/>
                    </a:ext>
                  </a:extLst>
                </p14:cNvPr>
                <p14:cNvContentPartPr/>
                <p14:nvPr/>
              </p14:nvContentPartPr>
              <p14:xfrm>
                <a:off x="1720827" y="1012947"/>
                <a:ext cx="126000" cy="155520"/>
              </p14:xfrm>
            </p:contentPart>
          </mc:Choice>
          <mc:Fallback>
            <p:pic>
              <p:nvPicPr>
                <p:cNvPr id="46" name="Freihand 45">
                  <a:extLst>
                    <a:ext uri="{FF2B5EF4-FFF2-40B4-BE49-F238E27FC236}">
                      <a16:creationId xmlns:a16="http://schemas.microsoft.com/office/drawing/2014/main" id="{4FADF6B9-4828-4356-A042-97E77768215D}"/>
                    </a:ext>
                  </a:extLst>
                </p:cNvPr>
                <p:cNvPicPr/>
                <p:nvPr/>
              </p:nvPicPr>
              <p:blipFill>
                <a:blip r:embed="rId65"/>
                <a:stretch>
                  <a:fillRect/>
                </a:stretch>
              </p:blipFill>
              <p:spPr>
                <a:xfrm>
                  <a:off x="1716507" y="1008627"/>
                  <a:ext cx="134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6D9CB749-E61C-4CE1-A4BD-721EC1291F85}"/>
                    </a:ext>
                  </a:extLst>
                </p14:cNvPr>
                <p14:cNvContentPartPr/>
                <p14:nvPr/>
              </p14:nvContentPartPr>
              <p14:xfrm>
                <a:off x="2085867" y="1001787"/>
                <a:ext cx="301680" cy="115920"/>
              </p14:xfrm>
            </p:contentPart>
          </mc:Choice>
          <mc:Fallback>
            <p:pic>
              <p:nvPicPr>
                <p:cNvPr id="47" name="Freihand 46">
                  <a:extLst>
                    <a:ext uri="{FF2B5EF4-FFF2-40B4-BE49-F238E27FC236}">
                      <a16:creationId xmlns:a16="http://schemas.microsoft.com/office/drawing/2014/main" id="{6D9CB749-E61C-4CE1-A4BD-721EC1291F85}"/>
                    </a:ext>
                  </a:extLst>
                </p:cNvPr>
                <p:cNvPicPr/>
                <p:nvPr/>
              </p:nvPicPr>
              <p:blipFill>
                <a:blip r:embed="rId67"/>
                <a:stretch>
                  <a:fillRect/>
                </a:stretch>
              </p:blipFill>
              <p:spPr>
                <a:xfrm>
                  <a:off x="2081547" y="997467"/>
                  <a:ext cx="310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BF06F45C-FA93-4882-8982-2D5790B0DE2F}"/>
                    </a:ext>
                  </a:extLst>
                </p14:cNvPr>
                <p14:cNvContentPartPr/>
                <p14:nvPr/>
              </p14:nvContentPartPr>
              <p14:xfrm>
                <a:off x="1089387" y="1506867"/>
                <a:ext cx="23040" cy="173880"/>
              </p14:xfrm>
            </p:contentPart>
          </mc:Choice>
          <mc:Fallback>
            <p:pic>
              <p:nvPicPr>
                <p:cNvPr id="48" name="Freihand 47">
                  <a:extLst>
                    <a:ext uri="{FF2B5EF4-FFF2-40B4-BE49-F238E27FC236}">
                      <a16:creationId xmlns:a16="http://schemas.microsoft.com/office/drawing/2014/main" id="{BF06F45C-FA93-4882-8982-2D5790B0DE2F}"/>
                    </a:ext>
                  </a:extLst>
                </p:cNvPr>
                <p:cNvPicPr/>
                <p:nvPr/>
              </p:nvPicPr>
              <p:blipFill>
                <a:blip r:embed="rId69"/>
                <a:stretch>
                  <a:fillRect/>
                </a:stretch>
              </p:blipFill>
              <p:spPr>
                <a:xfrm>
                  <a:off x="1085067" y="1502547"/>
                  <a:ext cx="31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16FE9768-83E2-4A09-B7CB-06B77766DFD1}"/>
                    </a:ext>
                  </a:extLst>
                </p14:cNvPr>
                <p14:cNvContentPartPr/>
                <p14:nvPr/>
              </p14:nvContentPartPr>
              <p14:xfrm>
                <a:off x="998307" y="1600827"/>
                <a:ext cx="193680" cy="96120"/>
              </p14:xfrm>
            </p:contentPart>
          </mc:Choice>
          <mc:Fallback>
            <p:pic>
              <p:nvPicPr>
                <p:cNvPr id="49" name="Freihand 48">
                  <a:extLst>
                    <a:ext uri="{FF2B5EF4-FFF2-40B4-BE49-F238E27FC236}">
                      <a16:creationId xmlns:a16="http://schemas.microsoft.com/office/drawing/2014/main" id="{16FE9768-83E2-4A09-B7CB-06B77766DFD1}"/>
                    </a:ext>
                  </a:extLst>
                </p:cNvPr>
                <p:cNvPicPr/>
                <p:nvPr/>
              </p:nvPicPr>
              <p:blipFill>
                <a:blip r:embed="rId71"/>
                <a:stretch>
                  <a:fillRect/>
                </a:stretch>
              </p:blipFill>
              <p:spPr>
                <a:xfrm>
                  <a:off x="993987" y="1596507"/>
                  <a:ext cx="20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9DEDE096-F66E-4973-ACF1-7635B5454583}"/>
                    </a:ext>
                  </a:extLst>
                </p14:cNvPr>
                <p14:cNvContentPartPr/>
                <p14:nvPr/>
              </p14:nvContentPartPr>
              <p14:xfrm>
                <a:off x="1002627" y="1450347"/>
                <a:ext cx="333360" cy="165600"/>
              </p14:xfrm>
            </p:contentPart>
          </mc:Choice>
          <mc:Fallback>
            <p:pic>
              <p:nvPicPr>
                <p:cNvPr id="50" name="Freihand 49">
                  <a:extLst>
                    <a:ext uri="{FF2B5EF4-FFF2-40B4-BE49-F238E27FC236}">
                      <a16:creationId xmlns:a16="http://schemas.microsoft.com/office/drawing/2014/main" id="{9DEDE096-F66E-4973-ACF1-7635B5454583}"/>
                    </a:ext>
                  </a:extLst>
                </p:cNvPr>
                <p:cNvPicPr/>
                <p:nvPr/>
              </p:nvPicPr>
              <p:blipFill>
                <a:blip r:embed="rId73"/>
                <a:stretch>
                  <a:fillRect/>
                </a:stretch>
              </p:blipFill>
              <p:spPr>
                <a:xfrm>
                  <a:off x="998307" y="1446027"/>
                  <a:ext cx="342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45162AA1-CB06-49F0-8C56-EE5A30106AFC}"/>
                    </a:ext>
                  </a:extLst>
                </p14:cNvPr>
                <p14:cNvContentPartPr/>
                <p14:nvPr/>
              </p14:nvContentPartPr>
              <p14:xfrm>
                <a:off x="1426347" y="1446747"/>
                <a:ext cx="299880" cy="140400"/>
              </p14:xfrm>
            </p:contentPart>
          </mc:Choice>
          <mc:Fallback>
            <p:pic>
              <p:nvPicPr>
                <p:cNvPr id="51" name="Freihand 50">
                  <a:extLst>
                    <a:ext uri="{FF2B5EF4-FFF2-40B4-BE49-F238E27FC236}">
                      <a16:creationId xmlns:a16="http://schemas.microsoft.com/office/drawing/2014/main" id="{45162AA1-CB06-49F0-8C56-EE5A30106AFC}"/>
                    </a:ext>
                  </a:extLst>
                </p:cNvPr>
                <p:cNvPicPr/>
                <p:nvPr/>
              </p:nvPicPr>
              <p:blipFill>
                <a:blip r:embed="rId75"/>
                <a:stretch>
                  <a:fillRect/>
                </a:stretch>
              </p:blipFill>
              <p:spPr>
                <a:xfrm>
                  <a:off x="1422027" y="1442427"/>
                  <a:ext cx="308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10C6399C-BB38-43EB-915C-3E591139EB85}"/>
                    </a:ext>
                  </a:extLst>
                </p14:cNvPr>
                <p14:cNvContentPartPr/>
                <p14:nvPr/>
              </p14:nvContentPartPr>
              <p14:xfrm>
                <a:off x="1711827" y="1476267"/>
                <a:ext cx="97200" cy="100440"/>
              </p14:xfrm>
            </p:contentPart>
          </mc:Choice>
          <mc:Fallback>
            <p:pic>
              <p:nvPicPr>
                <p:cNvPr id="52" name="Freihand 51">
                  <a:extLst>
                    <a:ext uri="{FF2B5EF4-FFF2-40B4-BE49-F238E27FC236}">
                      <a16:creationId xmlns:a16="http://schemas.microsoft.com/office/drawing/2014/main" id="{10C6399C-BB38-43EB-915C-3E591139EB85}"/>
                    </a:ext>
                  </a:extLst>
                </p:cNvPr>
                <p:cNvPicPr/>
                <p:nvPr/>
              </p:nvPicPr>
              <p:blipFill>
                <a:blip r:embed="rId77"/>
                <a:stretch>
                  <a:fillRect/>
                </a:stretch>
              </p:blipFill>
              <p:spPr>
                <a:xfrm>
                  <a:off x="1707507" y="1471947"/>
                  <a:ext cx="105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8A0717C5-1079-44B0-9D80-F66A98FADE26}"/>
                    </a:ext>
                  </a:extLst>
                </p14:cNvPr>
                <p14:cNvContentPartPr/>
                <p14:nvPr/>
              </p14:nvContentPartPr>
              <p14:xfrm>
                <a:off x="1820907" y="1374747"/>
                <a:ext cx="279720" cy="154440"/>
              </p14:xfrm>
            </p:contentPart>
          </mc:Choice>
          <mc:Fallback>
            <p:pic>
              <p:nvPicPr>
                <p:cNvPr id="53" name="Freihand 52">
                  <a:extLst>
                    <a:ext uri="{FF2B5EF4-FFF2-40B4-BE49-F238E27FC236}">
                      <a16:creationId xmlns:a16="http://schemas.microsoft.com/office/drawing/2014/main" id="{8A0717C5-1079-44B0-9D80-F66A98FADE26}"/>
                    </a:ext>
                  </a:extLst>
                </p:cNvPr>
                <p:cNvPicPr/>
                <p:nvPr/>
              </p:nvPicPr>
              <p:blipFill>
                <a:blip r:embed="rId79"/>
                <a:stretch>
                  <a:fillRect/>
                </a:stretch>
              </p:blipFill>
              <p:spPr>
                <a:xfrm>
                  <a:off x="1816587" y="1370427"/>
                  <a:ext cx="288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2DE5CC03-F75A-4E93-ADC1-D6973D55A83C}"/>
                    </a:ext>
                  </a:extLst>
                </p14:cNvPr>
                <p14:cNvContentPartPr/>
                <p14:nvPr/>
              </p14:nvContentPartPr>
              <p14:xfrm>
                <a:off x="2040507" y="1300947"/>
                <a:ext cx="360" cy="360"/>
              </p14:xfrm>
            </p:contentPart>
          </mc:Choice>
          <mc:Fallback>
            <p:pic>
              <p:nvPicPr>
                <p:cNvPr id="54" name="Freihand 53">
                  <a:extLst>
                    <a:ext uri="{FF2B5EF4-FFF2-40B4-BE49-F238E27FC236}">
                      <a16:creationId xmlns:a16="http://schemas.microsoft.com/office/drawing/2014/main" id="{2DE5CC03-F75A-4E93-ADC1-D6973D55A83C}"/>
                    </a:ext>
                  </a:extLst>
                </p:cNvPr>
                <p:cNvPicPr/>
                <p:nvPr/>
              </p:nvPicPr>
              <p:blipFill>
                <a:blip r:embed="rId15"/>
                <a:stretch>
                  <a:fillRect/>
                </a:stretch>
              </p:blipFill>
              <p:spPr>
                <a:xfrm>
                  <a:off x="2036187" y="129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C2ACFEA7-11AB-4D24-9535-0445801BD21D}"/>
                    </a:ext>
                  </a:extLst>
                </p14:cNvPr>
                <p14:cNvContentPartPr/>
                <p14:nvPr/>
              </p14:nvContentPartPr>
              <p14:xfrm>
                <a:off x="2134827" y="1353507"/>
                <a:ext cx="117720" cy="140040"/>
              </p14:xfrm>
            </p:contentPart>
          </mc:Choice>
          <mc:Fallback>
            <p:pic>
              <p:nvPicPr>
                <p:cNvPr id="55" name="Freihand 54">
                  <a:extLst>
                    <a:ext uri="{FF2B5EF4-FFF2-40B4-BE49-F238E27FC236}">
                      <a16:creationId xmlns:a16="http://schemas.microsoft.com/office/drawing/2014/main" id="{C2ACFEA7-11AB-4D24-9535-0445801BD21D}"/>
                    </a:ext>
                  </a:extLst>
                </p:cNvPr>
                <p:cNvPicPr/>
                <p:nvPr/>
              </p:nvPicPr>
              <p:blipFill>
                <a:blip r:embed="rId82"/>
                <a:stretch>
                  <a:fillRect/>
                </a:stretch>
              </p:blipFill>
              <p:spPr>
                <a:xfrm>
                  <a:off x="2130507" y="1349187"/>
                  <a:ext cx="126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6F7DB1AE-2969-4A79-85DC-5D6B1A97C326}"/>
                    </a:ext>
                  </a:extLst>
                </p14:cNvPr>
                <p14:cNvContentPartPr/>
                <p14:nvPr/>
              </p14:nvContentPartPr>
              <p14:xfrm>
                <a:off x="2301867" y="1255947"/>
                <a:ext cx="103320" cy="217080"/>
              </p14:xfrm>
            </p:contentPart>
          </mc:Choice>
          <mc:Fallback>
            <p:pic>
              <p:nvPicPr>
                <p:cNvPr id="56" name="Freihand 55">
                  <a:extLst>
                    <a:ext uri="{FF2B5EF4-FFF2-40B4-BE49-F238E27FC236}">
                      <a16:creationId xmlns:a16="http://schemas.microsoft.com/office/drawing/2014/main" id="{6F7DB1AE-2969-4A79-85DC-5D6B1A97C326}"/>
                    </a:ext>
                  </a:extLst>
                </p:cNvPr>
                <p:cNvPicPr/>
                <p:nvPr/>
              </p:nvPicPr>
              <p:blipFill>
                <a:blip r:embed="rId84"/>
                <a:stretch>
                  <a:fillRect/>
                </a:stretch>
              </p:blipFill>
              <p:spPr>
                <a:xfrm>
                  <a:off x="2297547" y="1251627"/>
                  <a:ext cx="111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7B6799A5-C78E-4275-9E6C-8F29E4714547}"/>
                    </a:ext>
                  </a:extLst>
                </p14:cNvPr>
                <p14:cNvContentPartPr/>
                <p14:nvPr/>
              </p14:nvContentPartPr>
              <p14:xfrm>
                <a:off x="2404107" y="1323267"/>
                <a:ext cx="226440" cy="110520"/>
              </p14:xfrm>
            </p:contentPart>
          </mc:Choice>
          <mc:Fallback>
            <p:pic>
              <p:nvPicPr>
                <p:cNvPr id="57" name="Freihand 56">
                  <a:extLst>
                    <a:ext uri="{FF2B5EF4-FFF2-40B4-BE49-F238E27FC236}">
                      <a16:creationId xmlns:a16="http://schemas.microsoft.com/office/drawing/2014/main" id="{7B6799A5-C78E-4275-9E6C-8F29E4714547}"/>
                    </a:ext>
                  </a:extLst>
                </p:cNvPr>
                <p:cNvPicPr/>
                <p:nvPr/>
              </p:nvPicPr>
              <p:blipFill>
                <a:blip r:embed="rId86"/>
                <a:stretch>
                  <a:fillRect/>
                </a:stretch>
              </p:blipFill>
              <p:spPr>
                <a:xfrm>
                  <a:off x="2399787" y="1318947"/>
                  <a:ext cx="235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4C5C039C-FE82-4891-86D2-8B1957379A59}"/>
                    </a:ext>
                  </a:extLst>
                </p14:cNvPr>
                <p14:cNvContentPartPr/>
                <p14:nvPr/>
              </p14:nvContentPartPr>
              <p14:xfrm>
                <a:off x="1323387" y="1767867"/>
                <a:ext cx="36720" cy="214560"/>
              </p14:xfrm>
            </p:contentPart>
          </mc:Choice>
          <mc:Fallback>
            <p:pic>
              <p:nvPicPr>
                <p:cNvPr id="58" name="Freihand 57">
                  <a:extLst>
                    <a:ext uri="{FF2B5EF4-FFF2-40B4-BE49-F238E27FC236}">
                      <a16:creationId xmlns:a16="http://schemas.microsoft.com/office/drawing/2014/main" id="{4C5C039C-FE82-4891-86D2-8B1957379A59}"/>
                    </a:ext>
                  </a:extLst>
                </p:cNvPr>
                <p:cNvPicPr/>
                <p:nvPr/>
              </p:nvPicPr>
              <p:blipFill>
                <a:blip r:embed="rId88"/>
                <a:stretch>
                  <a:fillRect/>
                </a:stretch>
              </p:blipFill>
              <p:spPr>
                <a:xfrm>
                  <a:off x="1319067" y="1763547"/>
                  <a:ext cx="45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0F3D3116-F98F-4CE3-B4EB-0BDDC12F7A09}"/>
                    </a:ext>
                  </a:extLst>
                </p14:cNvPr>
                <p14:cNvContentPartPr/>
                <p14:nvPr/>
              </p14:nvContentPartPr>
              <p14:xfrm>
                <a:off x="1258227" y="1748427"/>
                <a:ext cx="226440" cy="190800"/>
              </p14:xfrm>
            </p:contentPart>
          </mc:Choice>
          <mc:Fallback>
            <p:pic>
              <p:nvPicPr>
                <p:cNvPr id="59" name="Freihand 58">
                  <a:extLst>
                    <a:ext uri="{FF2B5EF4-FFF2-40B4-BE49-F238E27FC236}">
                      <a16:creationId xmlns:a16="http://schemas.microsoft.com/office/drawing/2014/main" id="{0F3D3116-F98F-4CE3-B4EB-0BDDC12F7A09}"/>
                    </a:ext>
                  </a:extLst>
                </p:cNvPr>
                <p:cNvPicPr/>
                <p:nvPr/>
              </p:nvPicPr>
              <p:blipFill>
                <a:blip r:embed="rId90"/>
                <a:stretch>
                  <a:fillRect/>
                </a:stretch>
              </p:blipFill>
              <p:spPr>
                <a:xfrm>
                  <a:off x="1253907" y="1744107"/>
                  <a:ext cx="235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E0C8D8DE-0F62-4FC5-8635-32D0FE625C55}"/>
                    </a:ext>
                  </a:extLst>
                </p14:cNvPr>
                <p14:cNvContentPartPr/>
                <p14:nvPr/>
              </p14:nvContentPartPr>
              <p14:xfrm>
                <a:off x="1476387" y="1787667"/>
                <a:ext cx="99720" cy="146880"/>
              </p14:xfrm>
            </p:contentPart>
          </mc:Choice>
          <mc:Fallback>
            <p:pic>
              <p:nvPicPr>
                <p:cNvPr id="60" name="Freihand 59">
                  <a:extLst>
                    <a:ext uri="{FF2B5EF4-FFF2-40B4-BE49-F238E27FC236}">
                      <a16:creationId xmlns:a16="http://schemas.microsoft.com/office/drawing/2014/main" id="{E0C8D8DE-0F62-4FC5-8635-32D0FE625C55}"/>
                    </a:ext>
                  </a:extLst>
                </p:cNvPr>
                <p:cNvPicPr/>
                <p:nvPr/>
              </p:nvPicPr>
              <p:blipFill>
                <a:blip r:embed="rId92"/>
                <a:stretch>
                  <a:fillRect/>
                </a:stretch>
              </p:blipFill>
              <p:spPr>
                <a:xfrm>
                  <a:off x="1472067" y="1783347"/>
                  <a:ext cx="108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0EC58933-2E64-4447-AE38-0CF1300D100E}"/>
                    </a:ext>
                  </a:extLst>
                </p14:cNvPr>
                <p14:cNvContentPartPr/>
                <p14:nvPr/>
              </p14:nvContentPartPr>
              <p14:xfrm>
                <a:off x="1604187" y="1793067"/>
                <a:ext cx="168840" cy="140400"/>
              </p14:xfrm>
            </p:contentPart>
          </mc:Choice>
          <mc:Fallback>
            <p:pic>
              <p:nvPicPr>
                <p:cNvPr id="61" name="Freihand 60">
                  <a:extLst>
                    <a:ext uri="{FF2B5EF4-FFF2-40B4-BE49-F238E27FC236}">
                      <a16:creationId xmlns:a16="http://schemas.microsoft.com/office/drawing/2014/main" id="{0EC58933-2E64-4447-AE38-0CF1300D100E}"/>
                    </a:ext>
                  </a:extLst>
                </p:cNvPr>
                <p:cNvPicPr/>
                <p:nvPr/>
              </p:nvPicPr>
              <p:blipFill>
                <a:blip r:embed="rId94"/>
                <a:stretch>
                  <a:fillRect/>
                </a:stretch>
              </p:blipFill>
              <p:spPr>
                <a:xfrm>
                  <a:off x="1599867" y="1788747"/>
                  <a:ext cx="177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BD3E828B-4142-4063-A7A1-9D5A1D94AF31}"/>
                    </a:ext>
                  </a:extLst>
                </p14:cNvPr>
                <p14:cNvContentPartPr/>
                <p14:nvPr/>
              </p14:nvContentPartPr>
              <p14:xfrm>
                <a:off x="1762947" y="1795587"/>
                <a:ext cx="57240" cy="89640"/>
              </p14:xfrm>
            </p:contentPart>
          </mc:Choice>
          <mc:Fallback>
            <p:pic>
              <p:nvPicPr>
                <p:cNvPr id="62" name="Freihand 61">
                  <a:extLst>
                    <a:ext uri="{FF2B5EF4-FFF2-40B4-BE49-F238E27FC236}">
                      <a16:creationId xmlns:a16="http://schemas.microsoft.com/office/drawing/2014/main" id="{BD3E828B-4142-4063-A7A1-9D5A1D94AF31}"/>
                    </a:ext>
                  </a:extLst>
                </p:cNvPr>
                <p:cNvPicPr/>
                <p:nvPr/>
              </p:nvPicPr>
              <p:blipFill>
                <a:blip r:embed="rId96"/>
                <a:stretch>
                  <a:fillRect/>
                </a:stretch>
              </p:blipFill>
              <p:spPr>
                <a:xfrm>
                  <a:off x="1758627" y="1791267"/>
                  <a:ext cx="65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8B7D1A92-B2F9-4985-96C4-B79CA224E256}"/>
                    </a:ext>
                  </a:extLst>
                </p14:cNvPr>
                <p14:cNvContentPartPr/>
                <p14:nvPr/>
              </p14:nvContentPartPr>
              <p14:xfrm>
                <a:off x="1864827" y="1656987"/>
                <a:ext cx="389160" cy="218880"/>
              </p14:xfrm>
            </p:contentPart>
          </mc:Choice>
          <mc:Fallback>
            <p:pic>
              <p:nvPicPr>
                <p:cNvPr id="63" name="Freihand 62">
                  <a:extLst>
                    <a:ext uri="{FF2B5EF4-FFF2-40B4-BE49-F238E27FC236}">
                      <a16:creationId xmlns:a16="http://schemas.microsoft.com/office/drawing/2014/main" id="{8B7D1A92-B2F9-4985-96C4-B79CA224E256}"/>
                    </a:ext>
                  </a:extLst>
                </p:cNvPr>
                <p:cNvPicPr/>
                <p:nvPr/>
              </p:nvPicPr>
              <p:blipFill>
                <a:blip r:embed="rId98"/>
                <a:stretch>
                  <a:fillRect/>
                </a:stretch>
              </p:blipFill>
              <p:spPr>
                <a:xfrm>
                  <a:off x="1860507" y="1652667"/>
                  <a:ext cx="3978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3840" name="Freihand 163839">
                  <a:extLst>
                    <a:ext uri="{FF2B5EF4-FFF2-40B4-BE49-F238E27FC236}">
                      <a16:creationId xmlns:a16="http://schemas.microsoft.com/office/drawing/2014/main" id="{5994CBCA-7923-4BE7-807B-9DD4CECFB8D6}"/>
                    </a:ext>
                  </a:extLst>
                </p14:cNvPr>
                <p14:cNvContentPartPr/>
                <p14:nvPr/>
              </p14:nvContentPartPr>
              <p14:xfrm>
                <a:off x="2216907" y="1646187"/>
                <a:ext cx="360" cy="360"/>
              </p14:xfrm>
            </p:contentPart>
          </mc:Choice>
          <mc:Fallback>
            <p:pic>
              <p:nvPicPr>
                <p:cNvPr id="163840" name="Freihand 163839">
                  <a:extLst>
                    <a:ext uri="{FF2B5EF4-FFF2-40B4-BE49-F238E27FC236}">
                      <a16:creationId xmlns:a16="http://schemas.microsoft.com/office/drawing/2014/main" id="{5994CBCA-7923-4BE7-807B-9DD4CECFB8D6}"/>
                    </a:ext>
                  </a:extLst>
                </p:cNvPr>
                <p:cNvPicPr/>
                <p:nvPr/>
              </p:nvPicPr>
              <p:blipFill>
                <a:blip r:embed="rId15"/>
                <a:stretch>
                  <a:fillRect/>
                </a:stretch>
              </p:blipFill>
              <p:spPr>
                <a:xfrm>
                  <a:off x="2212587" y="164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3841" name="Freihand 163840">
                  <a:extLst>
                    <a:ext uri="{FF2B5EF4-FFF2-40B4-BE49-F238E27FC236}">
                      <a16:creationId xmlns:a16="http://schemas.microsoft.com/office/drawing/2014/main" id="{8D9B7213-BB12-4FB7-B268-4610B250C43F}"/>
                    </a:ext>
                  </a:extLst>
                </p14:cNvPr>
                <p14:cNvContentPartPr/>
                <p14:nvPr/>
              </p14:nvContentPartPr>
              <p14:xfrm>
                <a:off x="2238867" y="1716747"/>
                <a:ext cx="246240" cy="78480"/>
              </p14:xfrm>
            </p:contentPart>
          </mc:Choice>
          <mc:Fallback>
            <p:pic>
              <p:nvPicPr>
                <p:cNvPr id="163841" name="Freihand 163840">
                  <a:extLst>
                    <a:ext uri="{FF2B5EF4-FFF2-40B4-BE49-F238E27FC236}">
                      <a16:creationId xmlns:a16="http://schemas.microsoft.com/office/drawing/2014/main" id="{8D9B7213-BB12-4FB7-B268-4610B250C43F}"/>
                    </a:ext>
                  </a:extLst>
                </p:cNvPr>
                <p:cNvPicPr/>
                <p:nvPr/>
              </p:nvPicPr>
              <p:blipFill>
                <a:blip r:embed="rId101"/>
                <a:stretch>
                  <a:fillRect/>
                </a:stretch>
              </p:blipFill>
              <p:spPr>
                <a:xfrm>
                  <a:off x="2234547" y="1712427"/>
                  <a:ext cx="254880" cy="87120"/>
                </a:xfrm>
                <a:prstGeom prst="rect">
                  <a:avLst/>
                </a:prstGeom>
              </p:spPr>
            </p:pic>
          </mc:Fallback>
        </mc:AlternateContent>
      </p:grpSp>
      <p:grpSp>
        <p:nvGrpSpPr>
          <p:cNvPr id="163897" name="Gruppieren 163896">
            <a:extLst>
              <a:ext uri="{FF2B5EF4-FFF2-40B4-BE49-F238E27FC236}">
                <a16:creationId xmlns:a16="http://schemas.microsoft.com/office/drawing/2014/main" id="{C6A9102C-5216-4EBE-AE76-74DDE60FDF02}"/>
              </a:ext>
            </a:extLst>
          </p:cNvPr>
          <p:cNvGrpSpPr/>
          <p:nvPr/>
        </p:nvGrpSpPr>
        <p:grpSpPr>
          <a:xfrm>
            <a:off x="293427" y="2090427"/>
            <a:ext cx="2929320" cy="3476520"/>
            <a:chOff x="293427" y="2090427"/>
            <a:chExt cx="2929320" cy="3476520"/>
          </a:xfrm>
        </p:grpSpPr>
        <mc:AlternateContent xmlns:mc="http://schemas.openxmlformats.org/markup-compatibility/2006">
          <mc:Choice xmlns:p14="http://schemas.microsoft.com/office/powerpoint/2010/main" Requires="p14">
            <p:contentPart p14:bwMode="auto" r:id="rId102">
              <p14:nvContentPartPr>
                <p14:cNvPr id="3" name="Freihand 2">
                  <a:extLst>
                    <a:ext uri="{FF2B5EF4-FFF2-40B4-BE49-F238E27FC236}">
                      <a16:creationId xmlns:a16="http://schemas.microsoft.com/office/drawing/2014/main" id="{79489DA0-5440-4AB2-9858-43BCCFEDB5E2}"/>
                    </a:ext>
                  </a:extLst>
                </p14:cNvPr>
                <p14:cNvContentPartPr/>
                <p14:nvPr/>
              </p14:nvContentPartPr>
              <p14:xfrm>
                <a:off x="2527587" y="2732307"/>
                <a:ext cx="518400" cy="41760"/>
              </p14:xfrm>
            </p:contentPart>
          </mc:Choice>
          <mc:Fallback>
            <p:pic>
              <p:nvPicPr>
                <p:cNvPr id="3" name="Freihand 2">
                  <a:extLst>
                    <a:ext uri="{FF2B5EF4-FFF2-40B4-BE49-F238E27FC236}">
                      <a16:creationId xmlns:a16="http://schemas.microsoft.com/office/drawing/2014/main" id="{79489DA0-5440-4AB2-9858-43BCCFEDB5E2}"/>
                    </a:ext>
                  </a:extLst>
                </p:cNvPr>
                <p:cNvPicPr/>
                <p:nvPr/>
              </p:nvPicPr>
              <p:blipFill>
                <a:blip r:embed="rId103"/>
                <a:stretch>
                  <a:fillRect/>
                </a:stretch>
              </p:blipFill>
              <p:spPr>
                <a:xfrm>
                  <a:off x="2523267" y="2727987"/>
                  <a:ext cx="527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 name="Freihand 3">
                  <a:extLst>
                    <a:ext uri="{FF2B5EF4-FFF2-40B4-BE49-F238E27FC236}">
                      <a16:creationId xmlns:a16="http://schemas.microsoft.com/office/drawing/2014/main" id="{89EE4B57-BEC1-456A-86F1-0BF4CA04EC30}"/>
                    </a:ext>
                  </a:extLst>
                </p14:cNvPr>
                <p14:cNvContentPartPr/>
                <p14:nvPr/>
              </p14:nvContentPartPr>
              <p14:xfrm>
                <a:off x="3033387" y="2642667"/>
                <a:ext cx="189360" cy="194760"/>
              </p14:xfrm>
            </p:contentPart>
          </mc:Choice>
          <mc:Fallback>
            <p:pic>
              <p:nvPicPr>
                <p:cNvPr id="4" name="Freihand 3">
                  <a:extLst>
                    <a:ext uri="{FF2B5EF4-FFF2-40B4-BE49-F238E27FC236}">
                      <a16:creationId xmlns:a16="http://schemas.microsoft.com/office/drawing/2014/main" id="{89EE4B57-BEC1-456A-86F1-0BF4CA04EC30}"/>
                    </a:ext>
                  </a:extLst>
                </p:cNvPr>
                <p:cNvPicPr/>
                <p:nvPr/>
              </p:nvPicPr>
              <p:blipFill>
                <a:blip r:embed="rId105"/>
                <a:stretch>
                  <a:fillRect/>
                </a:stretch>
              </p:blipFill>
              <p:spPr>
                <a:xfrm>
                  <a:off x="3029067" y="2638347"/>
                  <a:ext cx="198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 name="Freihand 4">
                  <a:extLst>
                    <a:ext uri="{FF2B5EF4-FFF2-40B4-BE49-F238E27FC236}">
                      <a16:creationId xmlns:a16="http://schemas.microsoft.com/office/drawing/2014/main" id="{B7DE4327-BDEE-410C-AB20-3985475B9DAA}"/>
                    </a:ext>
                  </a:extLst>
                </p14:cNvPr>
                <p14:cNvContentPartPr/>
                <p14:nvPr/>
              </p14:nvContentPartPr>
              <p14:xfrm>
                <a:off x="1411947" y="2655267"/>
                <a:ext cx="120960" cy="237600"/>
              </p14:xfrm>
            </p:contentPart>
          </mc:Choice>
          <mc:Fallback>
            <p:pic>
              <p:nvPicPr>
                <p:cNvPr id="5" name="Freihand 4">
                  <a:extLst>
                    <a:ext uri="{FF2B5EF4-FFF2-40B4-BE49-F238E27FC236}">
                      <a16:creationId xmlns:a16="http://schemas.microsoft.com/office/drawing/2014/main" id="{B7DE4327-BDEE-410C-AB20-3985475B9DAA}"/>
                    </a:ext>
                  </a:extLst>
                </p:cNvPr>
                <p:cNvPicPr/>
                <p:nvPr/>
              </p:nvPicPr>
              <p:blipFill>
                <a:blip r:embed="rId107"/>
                <a:stretch>
                  <a:fillRect/>
                </a:stretch>
              </p:blipFill>
              <p:spPr>
                <a:xfrm>
                  <a:off x="1407627" y="2650947"/>
                  <a:ext cx="1296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 name="Freihand 5">
                  <a:extLst>
                    <a:ext uri="{FF2B5EF4-FFF2-40B4-BE49-F238E27FC236}">
                      <a16:creationId xmlns:a16="http://schemas.microsoft.com/office/drawing/2014/main" id="{77DEB8A8-B486-4C5F-A0EE-8CC6F5D7329A}"/>
                    </a:ext>
                  </a:extLst>
                </p14:cNvPr>
                <p14:cNvContentPartPr/>
                <p14:nvPr/>
              </p14:nvContentPartPr>
              <p14:xfrm>
                <a:off x="1539387" y="2600187"/>
                <a:ext cx="145800" cy="224280"/>
              </p14:xfrm>
            </p:contentPart>
          </mc:Choice>
          <mc:Fallback>
            <p:pic>
              <p:nvPicPr>
                <p:cNvPr id="6" name="Freihand 5">
                  <a:extLst>
                    <a:ext uri="{FF2B5EF4-FFF2-40B4-BE49-F238E27FC236}">
                      <a16:creationId xmlns:a16="http://schemas.microsoft.com/office/drawing/2014/main" id="{77DEB8A8-B486-4C5F-A0EE-8CC6F5D7329A}"/>
                    </a:ext>
                  </a:extLst>
                </p:cNvPr>
                <p:cNvPicPr/>
                <p:nvPr/>
              </p:nvPicPr>
              <p:blipFill>
                <a:blip r:embed="rId109"/>
                <a:stretch>
                  <a:fillRect/>
                </a:stretch>
              </p:blipFill>
              <p:spPr>
                <a:xfrm>
                  <a:off x="1535067" y="2595867"/>
                  <a:ext cx="154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 name="Freihand 6">
                  <a:extLst>
                    <a:ext uri="{FF2B5EF4-FFF2-40B4-BE49-F238E27FC236}">
                      <a16:creationId xmlns:a16="http://schemas.microsoft.com/office/drawing/2014/main" id="{CAB3EEFC-E879-4A4C-83C9-F685CB4CC16C}"/>
                    </a:ext>
                  </a:extLst>
                </p14:cNvPr>
                <p14:cNvContentPartPr/>
                <p14:nvPr/>
              </p14:nvContentPartPr>
              <p14:xfrm>
                <a:off x="1696707" y="2663187"/>
                <a:ext cx="180360" cy="125640"/>
              </p14:xfrm>
            </p:contentPart>
          </mc:Choice>
          <mc:Fallback>
            <p:pic>
              <p:nvPicPr>
                <p:cNvPr id="7" name="Freihand 6">
                  <a:extLst>
                    <a:ext uri="{FF2B5EF4-FFF2-40B4-BE49-F238E27FC236}">
                      <a16:creationId xmlns:a16="http://schemas.microsoft.com/office/drawing/2014/main" id="{CAB3EEFC-E879-4A4C-83C9-F685CB4CC16C}"/>
                    </a:ext>
                  </a:extLst>
                </p:cNvPr>
                <p:cNvPicPr/>
                <p:nvPr/>
              </p:nvPicPr>
              <p:blipFill>
                <a:blip r:embed="rId111"/>
                <a:stretch>
                  <a:fillRect/>
                </a:stretch>
              </p:blipFill>
              <p:spPr>
                <a:xfrm>
                  <a:off x="1692387" y="2658867"/>
                  <a:ext cx="189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 name="Freihand 7">
                  <a:extLst>
                    <a:ext uri="{FF2B5EF4-FFF2-40B4-BE49-F238E27FC236}">
                      <a16:creationId xmlns:a16="http://schemas.microsoft.com/office/drawing/2014/main" id="{67A9CB24-383F-4763-80AF-016EAC14F5BE}"/>
                    </a:ext>
                  </a:extLst>
                </p14:cNvPr>
                <p14:cNvContentPartPr/>
                <p14:nvPr/>
              </p14:nvContentPartPr>
              <p14:xfrm>
                <a:off x="1852227" y="2543667"/>
                <a:ext cx="173160" cy="188640"/>
              </p14:xfrm>
            </p:contentPart>
          </mc:Choice>
          <mc:Fallback>
            <p:pic>
              <p:nvPicPr>
                <p:cNvPr id="8" name="Freihand 7">
                  <a:extLst>
                    <a:ext uri="{FF2B5EF4-FFF2-40B4-BE49-F238E27FC236}">
                      <a16:creationId xmlns:a16="http://schemas.microsoft.com/office/drawing/2014/main" id="{67A9CB24-383F-4763-80AF-016EAC14F5BE}"/>
                    </a:ext>
                  </a:extLst>
                </p:cNvPr>
                <p:cNvPicPr/>
                <p:nvPr/>
              </p:nvPicPr>
              <p:blipFill>
                <a:blip r:embed="rId113"/>
                <a:stretch>
                  <a:fillRect/>
                </a:stretch>
              </p:blipFill>
              <p:spPr>
                <a:xfrm>
                  <a:off x="1847907" y="2539347"/>
                  <a:ext cx="181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63847" name="Freihand 163846">
                  <a:extLst>
                    <a:ext uri="{FF2B5EF4-FFF2-40B4-BE49-F238E27FC236}">
                      <a16:creationId xmlns:a16="http://schemas.microsoft.com/office/drawing/2014/main" id="{DDB03509-0877-4F03-A53D-5397F7FBC25B}"/>
                    </a:ext>
                  </a:extLst>
                </p14:cNvPr>
                <p14:cNvContentPartPr/>
                <p14:nvPr/>
              </p14:nvContentPartPr>
              <p14:xfrm>
                <a:off x="558387" y="2090427"/>
                <a:ext cx="1029960" cy="1768680"/>
              </p14:xfrm>
            </p:contentPart>
          </mc:Choice>
          <mc:Fallback>
            <p:pic>
              <p:nvPicPr>
                <p:cNvPr id="163847" name="Freihand 163846">
                  <a:extLst>
                    <a:ext uri="{FF2B5EF4-FFF2-40B4-BE49-F238E27FC236}">
                      <a16:creationId xmlns:a16="http://schemas.microsoft.com/office/drawing/2014/main" id="{DDB03509-0877-4F03-A53D-5397F7FBC25B}"/>
                    </a:ext>
                  </a:extLst>
                </p:cNvPr>
                <p:cNvPicPr/>
                <p:nvPr/>
              </p:nvPicPr>
              <p:blipFill>
                <a:blip r:embed="rId115"/>
                <a:stretch>
                  <a:fillRect/>
                </a:stretch>
              </p:blipFill>
              <p:spPr>
                <a:xfrm>
                  <a:off x="554067" y="2086107"/>
                  <a:ext cx="1038600" cy="1777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63848" name="Freihand 163847">
                  <a:extLst>
                    <a:ext uri="{FF2B5EF4-FFF2-40B4-BE49-F238E27FC236}">
                      <a16:creationId xmlns:a16="http://schemas.microsoft.com/office/drawing/2014/main" id="{F7750684-14A2-4633-97F0-CC6A2B6CE72D}"/>
                    </a:ext>
                  </a:extLst>
                </p14:cNvPr>
                <p14:cNvContentPartPr/>
                <p14:nvPr/>
              </p14:nvContentPartPr>
              <p14:xfrm>
                <a:off x="876987" y="3645987"/>
                <a:ext cx="197280" cy="304200"/>
              </p14:xfrm>
            </p:contentPart>
          </mc:Choice>
          <mc:Fallback>
            <p:pic>
              <p:nvPicPr>
                <p:cNvPr id="163848" name="Freihand 163847">
                  <a:extLst>
                    <a:ext uri="{FF2B5EF4-FFF2-40B4-BE49-F238E27FC236}">
                      <a16:creationId xmlns:a16="http://schemas.microsoft.com/office/drawing/2014/main" id="{F7750684-14A2-4633-97F0-CC6A2B6CE72D}"/>
                    </a:ext>
                  </a:extLst>
                </p:cNvPr>
                <p:cNvPicPr/>
                <p:nvPr/>
              </p:nvPicPr>
              <p:blipFill>
                <a:blip r:embed="rId117"/>
                <a:stretch>
                  <a:fillRect/>
                </a:stretch>
              </p:blipFill>
              <p:spPr>
                <a:xfrm>
                  <a:off x="872667" y="3641667"/>
                  <a:ext cx="2059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3850" name="Freihand 163849">
                  <a:extLst>
                    <a:ext uri="{FF2B5EF4-FFF2-40B4-BE49-F238E27FC236}">
                      <a16:creationId xmlns:a16="http://schemas.microsoft.com/office/drawing/2014/main" id="{B3F36E17-4EEF-4EB9-BC15-0B2EA57F7FC6}"/>
                    </a:ext>
                  </a:extLst>
                </p14:cNvPr>
                <p14:cNvContentPartPr/>
                <p14:nvPr/>
              </p14:nvContentPartPr>
              <p14:xfrm>
                <a:off x="1243827" y="3547347"/>
                <a:ext cx="234360" cy="188280"/>
              </p14:xfrm>
            </p:contentPart>
          </mc:Choice>
          <mc:Fallback>
            <p:pic>
              <p:nvPicPr>
                <p:cNvPr id="163850" name="Freihand 163849">
                  <a:extLst>
                    <a:ext uri="{FF2B5EF4-FFF2-40B4-BE49-F238E27FC236}">
                      <a16:creationId xmlns:a16="http://schemas.microsoft.com/office/drawing/2014/main" id="{B3F36E17-4EEF-4EB9-BC15-0B2EA57F7FC6}"/>
                    </a:ext>
                  </a:extLst>
                </p:cNvPr>
                <p:cNvPicPr/>
                <p:nvPr/>
              </p:nvPicPr>
              <p:blipFill>
                <a:blip r:embed="rId119"/>
                <a:stretch>
                  <a:fillRect/>
                </a:stretch>
              </p:blipFill>
              <p:spPr>
                <a:xfrm>
                  <a:off x="1239507" y="3543027"/>
                  <a:ext cx="243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3851" name="Freihand 163850">
                  <a:extLst>
                    <a:ext uri="{FF2B5EF4-FFF2-40B4-BE49-F238E27FC236}">
                      <a16:creationId xmlns:a16="http://schemas.microsoft.com/office/drawing/2014/main" id="{3D2B664E-680E-49C5-98B3-4E25AFA81F8A}"/>
                    </a:ext>
                  </a:extLst>
                </p14:cNvPr>
                <p14:cNvContentPartPr/>
                <p14:nvPr/>
              </p14:nvContentPartPr>
              <p14:xfrm>
                <a:off x="1500147" y="3597387"/>
                <a:ext cx="87480" cy="126000"/>
              </p14:xfrm>
            </p:contentPart>
          </mc:Choice>
          <mc:Fallback>
            <p:pic>
              <p:nvPicPr>
                <p:cNvPr id="163851" name="Freihand 163850">
                  <a:extLst>
                    <a:ext uri="{FF2B5EF4-FFF2-40B4-BE49-F238E27FC236}">
                      <a16:creationId xmlns:a16="http://schemas.microsoft.com/office/drawing/2014/main" id="{3D2B664E-680E-49C5-98B3-4E25AFA81F8A}"/>
                    </a:ext>
                  </a:extLst>
                </p:cNvPr>
                <p:cNvPicPr/>
                <p:nvPr/>
              </p:nvPicPr>
              <p:blipFill>
                <a:blip r:embed="rId121"/>
                <a:stretch>
                  <a:fillRect/>
                </a:stretch>
              </p:blipFill>
              <p:spPr>
                <a:xfrm>
                  <a:off x="1495827" y="3593067"/>
                  <a:ext cx="96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3852" name="Freihand 163851">
                  <a:extLst>
                    <a:ext uri="{FF2B5EF4-FFF2-40B4-BE49-F238E27FC236}">
                      <a16:creationId xmlns:a16="http://schemas.microsoft.com/office/drawing/2014/main" id="{3B72C49F-A849-4C27-A23B-A16CEA4773B0}"/>
                    </a:ext>
                  </a:extLst>
                </p14:cNvPr>
                <p14:cNvContentPartPr/>
                <p14:nvPr/>
              </p14:nvContentPartPr>
              <p14:xfrm>
                <a:off x="1600227" y="3566787"/>
                <a:ext cx="136080" cy="89280"/>
              </p14:xfrm>
            </p:contentPart>
          </mc:Choice>
          <mc:Fallback>
            <p:pic>
              <p:nvPicPr>
                <p:cNvPr id="163852" name="Freihand 163851">
                  <a:extLst>
                    <a:ext uri="{FF2B5EF4-FFF2-40B4-BE49-F238E27FC236}">
                      <a16:creationId xmlns:a16="http://schemas.microsoft.com/office/drawing/2014/main" id="{3B72C49F-A849-4C27-A23B-A16CEA4773B0}"/>
                    </a:ext>
                  </a:extLst>
                </p:cNvPr>
                <p:cNvPicPr/>
                <p:nvPr/>
              </p:nvPicPr>
              <p:blipFill>
                <a:blip r:embed="rId123"/>
                <a:stretch>
                  <a:fillRect/>
                </a:stretch>
              </p:blipFill>
              <p:spPr>
                <a:xfrm>
                  <a:off x="1595907" y="3562467"/>
                  <a:ext cx="144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63854" name="Freihand 163853">
                  <a:extLst>
                    <a:ext uri="{FF2B5EF4-FFF2-40B4-BE49-F238E27FC236}">
                      <a16:creationId xmlns:a16="http://schemas.microsoft.com/office/drawing/2014/main" id="{64EB9791-2554-4570-B1AF-CBE2E943846F}"/>
                    </a:ext>
                  </a:extLst>
                </p14:cNvPr>
                <p14:cNvContentPartPr/>
                <p14:nvPr/>
              </p14:nvContentPartPr>
              <p14:xfrm>
                <a:off x="1780947" y="3521787"/>
                <a:ext cx="114840" cy="111960"/>
              </p14:xfrm>
            </p:contentPart>
          </mc:Choice>
          <mc:Fallback>
            <p:pic>
              <p:nvPicPr>
                <p:cNvPr id="163854" name="Freihand 163853">
                  <a:extLst>
                    <a:ext uri="{FF2B5EF4-FFF2-40B4-BE49-F238E27FC236}">
                      <a16:creationId xmlns:a16="http://schemas.microsoft.com/office/drawing/2014/main" id="{64EB9791-2554-4570-B1AF-CBE2E943846F}"/>
                    </a:ext>
                  </a:extLst>
                </p:cNvPr>
                <p:cNvPicPr/>
                <p:nvPr/>
              </p:nvPicPr>
              <p:blipFill>
                <a:blip r:embed="rId125"/>
                <a:stretch>
                  <a:fillRect/>
                </a:stretch>
              </p:blipFill>
              <p:spPr>
                <a:xfrm>
                  <a:off x="1776627" y="3517467"/>
                  <a:ext cx="123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63855" name="Freihand 163854">
                  <a:extLst>
                    <a:ext uri="{FF2B5EF4-FFF2-40B4-BE49-F238E27FC236}">
                      <a16:creationId xmlns:a16="http://schemas.microsoft.com/office/drawing/2014/main" id="{F2E866D2-9301-4208-B4D1-647611A8B027}"/>
                    </a:ext>
                  </a:extLst>
                </p14:cNvPr>
                <p14:cNvContentPartPr/>
                <p14:nvPr/>
              </p14:nvContentPartPr>
              <p14:xfrm>
                <a:off x="1023867" y="4055307"/>
                <a:ext cx="166320" cy="147960"/>
              </p14:xfrm>
            </p:contentPart>
          </mc:Choice>
          <mc:Fallback>
            <p:pic>
              <p:nvPicPr>
                <p:cNvPr id="163855" name="Freihand 163854">
                  <a:extLst>
                    <a:ext uri="{FF2B5EF4-FFF2-40B4-BE49-F238E27FC236}">
                      <a16:creationId xmlns:a16="http://schemas.microsoft.com/office/drawing/2014/main" id="{F2E866D2-9301-4208-B4D1-647611A8B027}"/>
                    </a:ext>
                  </a:extLst>
                </p:cNvPr>
                <p:cNvPicPr/>
                <p:nvPr/>
              </p:nvPicPr>
              <p:blipFill>
                <a:blip r:embed="rId127"/>
                <a:stretch>
                  <a:fillRect/>
                </a:stretch>
              </p:blipFill>
              <p:spPr>
                <a:xfrm>
                  <a:off x="1019547" y="4050987"/>
                  <a:ext cx="174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3856" name="Freihand 163855">
                  <a:extLst>
                    <a:ext uri="{FF2B5EF4-FFF2-40B4-BE49-F238E27FC236}">
                      <a16:creationId xmlns:a16="http://schemas.microsoft.com/office/drawing/2014/main" id="{9BD8024C-13D5-4C9B-83A9-F67A7C4E0887}"/>
                    </a:ext>
                  </a:extLst>
                </p14:cNvPr>
                <p14:cNvContentPartPr/>
                <p14:nvPr/>
              </p14:nvContentPartPr>
              <p14:xfrm>
                <a:off x="1228347" y="4081587"/>
                <a:ext cx="68040" cy="75240"/>
              </p14:xfrm>
            </p:contentPart>
          </mc:Choice>
          <mc:Fallback>
            <p:pic>
              <p:nvPicPr>
                <p:cNvPr id="163856" name="Freihand 163855">
                  <a:extLst>
                    <a:ext uri="{FF2B5EF4-FFF2-40B4-BE49-F238E27FC236}">
                      <a16:creationId xmlns:a16="http://schemas.microsoft.com/office/drawing/2014/main" id="{9BD8024C-13D5-4C9B-83A9-F67A7C4E0887}"/>
                    </a:ext>
                  </a:extLst>
                </p:cNvPr>
                <p:cNvPicPr/>
                <p:nvPr/>
              </p:nvPicPr>
              <p:blipFill>
                <a:blip r:embed="rId129"/>
                <a:stretch>
                  <a:fillRect/>
                </a:stretch>
              </p:blipFill>
              <p:spPr>
                <a:xfrm>
                  <a:off x="1224027" y="4077267"/>
                  <a:ext cx="76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3857" name="Freihand 163856">
                  <a:extLst>
                    <a:ext uri="{FF2B5EF4-FFF2-40B4-BE49-F238E27FC236}">
                      <a16:creationId xmlns:a16="http://schemas.microsoft.com/office/drawing/2014/main" id="{39A73EDF-7140-4FFC-91FE-D58785AAA5A6}"/>
                    </a:ext>
                  </a:extLst>
                </p14:cNvPr>
                <p14:cNvContentPartPr/>
                <p14:nvPr/>
              </p14:nvContentPartPr>
              <p14:xfrm>
                <a:off x="1347867" y="3974667"/>
                <a:ext cx="371160" cy="152280"/>
              </p14:xfrm>
            </p:contentPart>
          </mc:Choice>
          <mc:Fallback>
            <p:pic>
              <p:nvPicPr>
                <p:cNvPr id="163857" name="Freihand 163856">
                  <a:extLst>
                    <a:ext uri="{FF2B5EF4-FFF2-40B4-BE49-F238E27FC236}">
                      <a16:creationId xmlns:a16="http://schemas.microsoft.com/office/drawing/2014/main" id="{39A73EDF-7140-4FFC-91FE-D58785AAA5A6}"/>
                    </a:ext>
                  </a:extLst>
                </p:cNvPr>
                <p:cNvPicPr/>
                <p:nvPr/>
              </p:nvPicPr>
              <p:blipFill>
                <a:blip r:embed="rId131"/>
                <a:stretch>
                  <a:fillRect/>
                </a:stretch>
              </p:blipFill>
              <p:spPr>
                <a:xfrm>
                  <a:off x="1343547" y="3970347"/>
                  <a:ext cx="379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3858" name="Freihand 163857">
                  <a:extLst>
                    <a:ext uri="{FF2B5EF4-FFF2-40B4-BE49-F238E27FC236}">
                      <a16:creationId xmlns:a16="http://schemas.microsoft.com/office/drawing/2014/main" id="{7977BCBA-F20E-4FD7-9E21-95433993A05C}"/>
                    </a:ext>
                  </a:extLst>
                </p14:cNvPr>
                <p14:cNvContentPartPr/>
                <p14:nvPr/>
              </p14:nvContentPartPr>
              <p14:xfrm>
                <a:off x="1751787" y="3936507"/>
                <a:ext cx="187920" cy="85320"/>
              </p14:xfrm>
            </p:contentPart>
          </mc:Choice>
          <mc:Fallback>
            <p:pic>
              <p:nvPicPr>
                <p:cNvPr id="163858" name="Freihand 163857">
                  <a:extLst>
                    <a:ext uri="{FF2B5EF4-FFF2-40B4-BE49-F238E27FC236}">
                      <a16:creationId xmlns:a16="http://schemas.microsoft.com/office/drawing/2014/main" id="{7977BCBA-F20E-4FD7-9E21-95433993A05C}"/>
                    </a:ext>
                  </a:extLst>
                </p:cNvPr>
                <p:cNvPicPr/>
                <p:nvPr/>
              </p:nvPicPr>
              <p:blipFill>
                <a:blip r:embed="rId133"/>
                <a:stretch>
                  <a:fillRect/>
                </a:stretch>
              </p:blipFill>
              <p:spPr>
                <a:xfrm>
                  <a:off x="1747467" y="3932187"/>
                  <a:ext cx="196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3859" name="Freihand 163858">
                  <a:extLst>
                    <a:ext uri="{FF2B5EF4-FFF2-40B4-BE49-F238E27FC236}">
                      <a16:creationId xmlns:a16="http://schemas.microsoft.com/office/drawing/2014/main" id="{8E553F15-D188-404F-8AEB-46A00204A340}"/>
                    </a:ext>
                  </a:extLst>
                </p14:cNvPr>
                <p14:cNvContentPartPr/>
                <p14:nvPr/>
              </p14:nvContentPartPr>
              <p14:xfrm>
                <a:off x="849267" y="4202547"/>
                <a:ext cx="107280" cy="124560"/>
              </p14:xfrm>
            </p:contentPart>
          </mc:Choice>
          <mc:Fallback>
            <p:pic>
              <p:nvPicPr>
                <p:cNvPr id="163859" name="Freihand 163858">
                  <a:extLst>
                    <a:ext uri="{FF2B5EF4-FFF2-40B4-BE49-F238E27FC236}">
                      <a16:creationId xmlns:a16="http://schemas.microsoft.com/office/drawing/2014/main" id="{8E553F15-D188-404F-8AEB-46A00204A340}"/>
                    </a:ext>
                  </a:extLst>
                </p:cNvPr>
                <p:cNvPicPr/>
                <p:nvPr/>
              </p:nvPicPr>
              <p:blipFill>
                <a:blip r:embed="rId135"/>
                <a:stretch>
                  <a:fillRect/>
                </a:stretch>
              </p:blipFill>
              <p:spPr>
                <a:xfrm>
                  <a:off x="844947" y="4198227"/>
                  <a:ext cx="115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3860" name="Freihand 163859">
                  <a:extLst>
                    <a:ext uri="{FF2B5EF4-FFF2-40B4-BE49-F238E27FC236}">
                      <a16:creationId xmlns:a16="http://schemas.microsoft.com/office/drawing/2014/main" id="{3578FE4D-281E-4DDF-AAC2-E6BCD355DBCF}"/>
                    </a:ext>
                  </a:extLst>
                </p14:cNvPr>
                <p14:cNvContentPartPr/>
                <p14:nvPr/>
              </p14:nvContentPartPr>
              <p14:xfrm>
                <a:off x="2007747" y="3719427"/>
                <a:ext cx="90360" cy="105480"/>
              </p14:xfrm>
            </p:contentPart>
          </mc:Choice>
          <mc:Fallback>
            <p:pic>
              <p:nvPicPr>
                <p:cNvPr id="163860" name="Freihand 163859">
                  <a:extLst>
                    <a:ext uri="{FF2B5EF4-FFF2-40B4-BE49-F238E27FC236}">
                      <a16:creationId xmlns:a16="http://schemas.microsoft.com/office/drawing/2014/main" id="{3578FE4D-281E-4DDF-AAC2-E6BCD355DBCF}"/>
                    </a:ext>
                  </a:extLst>
                </p:cNvPr>
                <p:cNvPicPr/>
                <p:nvPr/>
              </p:nvPicPr>
              <p:blipFill>
                <a:blip r:embed="rId137"/>
                <a:stretch>
                  <a:fillRect/>
                </a:stretch>
              </p:blipFill>
              <p:spPr>
                <a:xfrm>
                  <a:off x="2003427" y="3715107"/>
                  <a:ext cx="99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3862" name="Freihand 163861">
                  <a:extLst>
                    <a:ext uri="{FF2B5EF4-FFF2-40B4-BE49-F238E27FC236}">
                      <a16:creationId xmlns:a16="http://schemas.microsoft.com/office/drawing/2014/main" id="{58685B01-2BF9-47BF-910D-E482E40947AB}"/>
                    </a:ext>
                  </a:extLst>
                </p14:cNvPr>
                <p14:cNvContentPartPr/>
                <p14:nvPr/>
              </p14:nvContentPartPr>
              <p14:xfrm>
                <a:off x="1123227" y="4454547"/>
                <a:ext cx="52920" cy="190080"/>
              </p14:xfrm>
            </p:contentPart>
          </mc:Choice>
          <mc:Fallback>
            <p:pic>
              <p:nvPicPr>
                <p:cNvPr id="163862" name="Freihand 163861">
                  <a:extLst>
                    <a:ext uri="{FF2B5EF4-FFF2-40B4-BE49-F238E27FC236}">
                      <a16:creationId xmlns:a16="http://schemas.microsoft.com/office/drawing/2014/main" id="{58685B01-2BF9-47BF-910D-E482E40947AB}"/>
                    </a:ext>
                  </a:extLst>
                </p:cNvPr>
                <p:cNvPicPr/>
                <p:nvPr/>
              </p:nvPicPr>
              <p:blipFill>
                <a:blip r:embed="rId139"/>
                <a:stretch>
                  <a:fillRect/>
                </a:stretch>
              </p:blipFill>
              <p:spPr>
                <a:xfrm>
                  <a:off x="1118907" y="4450227"/>
                  <a:ext cx="61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3863" name="Freihand 163862">
                  <a:extLst>
                    <a:ext uri="{FF2B5EF4-FFF2-40B4-BE49-F238E27FC236}">
                      <a16:creationId xmlns:a16="http://schemas.microsoft.com/office/drawing/2014/main" id="{BCDFB9C1-F382-4074-890F-09896F427298}"/>
                    </a:ext>
                  </a:extLst>
                </p14:cNvPr>
                <p14:cNvContentPartPr/>
                <p14:nvPr/>
              </p14:nvContentPartPr>
              <p14:xfrm>
                <a:off x="1031427" y="4393707"/>
                <a:ext cx="173520" cy="123480"/>
              </p14:xfrm>
            </p:contentPart>
          </mc:Choice>
          <mc:Fallback>
            <p:pic>
              <p:nvPicPr>
                <p:cNvPr id="163863" name="Freihand 163862">
                  <a:extLst>
                    <a:ext uri="{FF2B5EF4-FFF2-40B4-BE49-F238E27FC236}">
                      <a16:creationId xmlns:a16="http://schemas.microsoft.com/office/drawing/2014/main" id="{BCDFB9C1-F382-4074-890F-09896F427298}"/>
                    </a:ext>
                  </a:extLst>
                </p:cNvPr>
                <p:cNvPicPr/>
                <p:nvPr/>
              </p:nvPicPr>
              <p:blipFill>
                <a:blip r:embed="rId141"/>
                <a:stretch>
                  <a:fillRect/>
                </a:stretch>
              </p:blipFill>
              <p:spPr>
                <a:xfrm>
                  <a:off x="1027107" y="4389387"/>
                  <a:ext cx="182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3864" name="Freihand 163863">
                  <a:extLst>
                    <a:ext uri="{FF2B5EF4-FFF2-40B4-BE49-F238E27FC236}">
                      <a16:creationId xmlns:a16="http://schemas.microsoft.com/office/drawing/2014/main" id="{AD674DAA-9A46-4E01-BD78-3E4B06485AC5}"/>
                    </a:ext>
                  </a:extLst>
                </p14:cNvPr>
                <p14:cNvContentPartPr/>
                <p14:nvPr/>
              </p14:nvContentPartPr>
              <p14:xfrm>
                <a:off x="1235187" y="4478667"/>
                <a:ext cx="96120" cy="113760"/>
              </p14:xfrm>
            </p:contentPart>
          </mc:Choice>
          <mc:Fallback>
            <p:pic>
              <p:nvPicPr>
                <p:cNvPr id="163864" name="Freihand 163863">
                  <a:extLst>
                    <a:ext uri="{FF2B5EF4-FFF2-40B4-BE49-F238E27FC236}">
                      <a16:creationId xmlns:a16="http://schemas.microsoft.com/office/drawing/2014/main" id="{AD674DAA-9A46-4E01-BD78-3E4B06485AC5}"/>
                    </a:ext>
                  </a:extLst>
                </p:cNvPr>
                <p:cNvPicPr/>
                <p:nvPr/>
              </p:nvPicPr>
              <p:blipFill>
                <a:blip r:embed="rId143"/>
                <a:stretch>
                  <a:fillRect/>
                </a:stretch>
              </p:blipFill>
              <p:spPr>
                <a:xfrm>
                  <a:off x="1230867" y="4474347"/>
                  <a:ext cx="104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3865" name="Freihand 163864">
                  <a:extLst>
                    <a:ext uri="{FF2B5EF4-FFF2-40B4-BE49-F238E27FC236}">
                      <a16:creationId xmlns:a16="http://schemas.microsoft.com/office/drawing/2014/main" id="{9EE36B1A-1166-456A-BACA-89B9488A21EC}"/>
                    </a:ext>
                  </a:extLst>
                </p14:cNvPr>
                <p14:cNvContentPartPr/>
                <p14:nvPr/>
              </p14:nvContentPartPr>
              <p14:xfrm>
                <a:off x="1366947" y="4449507"/>
                <a:ext cx="82440" cy="101880"/>
              </p14:xfrm>
            </p:contentPart>
          </mc:Choice>
          <mc:Fallback>
            <p:pic>
              <p:nvPicPr>
                <p:cNvPr id="163865" name="Freihand 163864">
                  <a:extLst>
                    <a:ext uri="{FF2B5EF4-FFF2-40B4-BE49-F238E27FC236}">
                      <a16:creationId xmlns:a16="http://schemas.microsoft.com/office/drawing/2014/main" id="{9EE36B1A-1166-456A-BACA-89B9488A21EC}"/>
                    </a:ext>
                  </a:extLst>
                </p:cNvPr>
                <p:cNvPicPr/>
                <p:nvPr/>
              </p:nvPicPr>
              <p:blipFill>
                <a:blip r:embed="rId145"/>
                <a:stretch>
                  <a:fillRect/>
                </a:stretch>
              </p:blipFill>
              <p:spPr>
                <a:xfrm>
                  <a:off x="1362627" y="4445187"/>
                  <a:ext cx="91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3866" name="Freihand 163865">
                  <a:extLst>
                    <a:ext uri="{FF2B5EF4-FFF2-40B4-BE49-F238E27FC236}">
                      <a16:creationId xmlns:a16="http://schemas.microsoft.com/office/drawing/2014/main" id="{12EB03DB-7BE5-415B-8BD3-4AC706C267BD}"/>
                    </a:ext>
                  </a:extLst>
                </p14:cNvPr>
                <p14:cNvContentPartPr/>
                <p14:nvPr/>
              </p14:nvContentPartPr>
              <p14:xfrm>
                <a:off x="1481067" y="4336467"/>
                <a:ext cx="291240" cy="184680"/>
              </p14:xfrm>
            </p:contentPart>
          </mc:Choice>
          <mc:Fallback>
            <p:pic>
              <p:nvPicPr>
                <p:cNvPr id="163866" name="Freihand 163865">
                  <a:extLst>
                    <a:ext uri="{FF2B5EF4-FFF2-40B4-BE49-F238E27FC236}">
                      <a16:creationId xmlns:a16="http://schemas.microsoft.com/office/drawing/2014/main" id="{12EB03DB-7BE5-415B-8BD3-4AC706C267BD}"/>
                    </a:ext>
                  </a:extLst>
                </p:cNvPr>
                <p:cNvPicPr/>
                <p:nvPr/>
              </p:nvPicPr>
              <p:blipFill>
                <a:blip r:embed="rId147"/>
                <a:stretch>
                  <a:fillRect/>
                </a:stretch>
              </p:blipFill>
              <p:spPr>
                <a:xfrm>
                  <a:off x="1476747" y="4332147"/>
                  <a:ext cx="299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3867" name="Freihand 163866">
                  <a:extLst>
                    <a:ext uri="{FF2B5EF4-FFF2-40B4-BE49-F238E27FC236}">
                      <a16:creationId xmlns:a16="http://schemas.microsoft.com/office/drawing/2014/main" id="{E8970C19-6741-4937-955E-ECEA6291275E}"/>
                    </a:ext>
                  </a:extLst>
                </p14:cNvPr>
                <p14:cNvContentPartPr/>
                <p14:nvPr/>
              </p14:nvContentPartPr>
              <p14:xfrm>
                <a:off x="293427" y="4608627"/>
                <a:ext cx="132840" cy="217800"/>
              </p14:xfrm>
            </p:contentPart>
          </mc:Choice>
          <mc:Fallback>
            <p:pic>
              <p:nvPicPr>
                <p:cNvPr id="163867" name="Freihand 163866">
                  <a:extLst>
                    <a:ext uri="{FF2B5EF4-FFF2-40B4-BE49-F238E27FC236}">
                      <a16:creationId xmlns:a16="http://schemas.microsoft.com/office/drawing/2014/main" id="{E8970C19-6741-4937-955E-ECEA6291275E}"/>
                    </a:ext>
                  </a:extLst>
                </p:cNvPr>
                <p:cNvPicPr/>
                <p:nvPr/>
              </p:nvPicPr>
              <p:blipFill>
                <a:blip r:embed="rId149"/>
                <a:stretch>
                  <a:fillRect/>
                </a:stretch>
              </p:blipFill>
              <p:spPr>
                <a:xfrm>
                  <a:off x="289107" y="4604307"/>
                  <a:ext cx="141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3868" name="Freihand 163867">
                  <a:extLst>
                    <a:ext uri="{FF2B5EF4-FFF2-40B4-BE49-F238E27FC236}">
                      <a16:creationId xmlns:a16="http://schemas.microsoft.com/office/drawing/2014/main" id="{BE6C9A9D-F074-499A-8AB4-AB75B23D7518}"/>
                    </a:ext>
                  </a:extLst>
                </p14:cNvPr>
                <p14:cNvContentPartPr/>
                <p14:nvPr/>
              </p14:nvContentPartPr>
              <p14:xfrm>
                <a:off x="390627" y="4759467"/>
                <a:ext cx="106920" cy="38880"/>
              </p14:xfrm>
            </p:contentPart>
          </mc:Choice>
          <mc:Fallback>
            <p:pic>
              <p:nvPicPr>
                <p:cNvPr id="163868" name="Freihand 163867">
                  <a:extLst>
                    <a:ext uri="{FF2B5EF4-FFF2-40B4-BE49-F238E27FC236}">
                      <a16:creationId xmlns:a16="http://schemas.microsoft.com/office/drawing/2014/main" id="{BE6C9A9D-F074-499A-8AB4-AB75B23D7518}"/>
                    </a:ext>
                  </a:extLst>
                </p:cNvPr>
                <p:cNvPicPr/>
                <p:nvPr/>
              </p:nvPicPr>
              <p:blipFill>
                <a:blip r:embed="rId151"/>
                <a:stretch>
                  <a:fillRect/>
                </a:stretch>
              </p:blipFill>
              <p:spPr>
                <a:xfrm>
                  <a:off x="386307" y="4755147"/>
                  <a:ext cx="115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3869" name="Freihand 163868">
                  <a:extLst>
                    <a:ext uri="{FF2B5EF4-FFF2-40B4-BE49-F238E27FC236}">
                      <a16:creationId xmlns:a16="http://schemas.microsoft.com/office/drawing/2014/main" id="{1457D0B1-F0B5-4D4B-8A7E-7968202BE226}"/>
                    </a:ext>
                  </a:extLst>
                </p14:cNvPr>
                <p14:cNvContentPartPr/>
                <p14:nvPr/>
              </p14:nvContentPartPr>
              <p14:xfrm>
                <a:off x="481707" y="4722027"/>
                <a:ext cx="124200" cy="52200"/>
              </p14:xfrm>
            </p:contentPart>
          </mc:Choice>
          <mc:Fallback>
            <p:pic>
              <p:nvPicPr>
                <p:cNvPr id="163869" name="Freihand 163868">
                  <a:extLst>
                    <a:ext uri="{FF2B5EF4-FFF2-40B4-BE49-F238E27FC236}">
                      <a16:creationId xmlns:a16="http://schemas.microsoft.com/office/drawing/2014/main" id="{1457D0B1-F0B5-4D4B-8A7E-7968202BE226}"/>
                    </a:ext>
                  </a:extLst>
                </p:cNvPr>
                <p:cNvPicPr/>
                <p:nvPr/>
              </p:nvPicPr>
              <p:blipFill>
                <a:blip r:embed="rId153"/>
                <a:stretch>
                  <a:fillRect/>
                </a:stretch>
              </p:blipFill>
              <p:spPr>
                <a:xfrm>
                  <a:off x="477387" y="4717707"/>
                  <a:ext cx="132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3870" name="Freihand 163869">
                  <a:extLst>
                    <a:ext uri="{FF2B5EF4-FFF2-40B4-BE49-F238E27FC236}">
                      <a16:creationId xmlns:a16="http://schemas.microsoft.com/office/drawing/2014/main" id="{77FE2E9F-71BB-43E5-B1FF-4FC102FC7951}"/>
                    </a:ext>
                  </a:extLst>
                </p14:cNvPr>
                <p14:cNvContentPartPr/>
                <p14:nvPr/>
              </p14:nvContentPartPr>
              <p14:xfrm>
                <a:off x="599787" y="4654347"/>
                <a:ext cx="78840" cy="112680"/>
              </p14:xfrm>
            </p:contentPart>
          </mc:Choice>
          <mc:Fallback>
            <p:pic>
              <p:nvPicPr>
                <p:cNvPr id="163870" name="Freihand 163869">
                  <a:extLst>
                    <a:ext uri="{FF2B5EF4-FFF2-40B4-BE49-F238E27FC236}">
                      <a16:creationId xmlns:a16="http://schemas.microsoft.com/office/drawing/2014/main" id="{77FE2E9F-71BB-43E5-B1FF-4FC102FC7951}"/>
                    </a:ext>
                  </a:extLst>
                </p:cNvPr>
                <p:cNvPicPr/>
                <p:nvPr/>
              </p:nvPicPr>
              <p:blipFill>
                <a:blip r:embed="rId155"/>
                <a:stretch>
                  <a:fillRect/>
                </a:stretch>
              </p:blipFill>
              <p:spPr>
                <a:xfrm>
                  <a:off x="595467" y="4650027"/>
                  <a:ext cx="87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3871" name="Freihand 163870">
                  <a:extLst>
                    <a:ext uri="{FF2B5EF4-FFF2-40B4-BE49-F238E27FC236}">
                      <a16:creationId xmlns:a16="http://schemas.microsoft.com/office/drawing/2014/main" id="{04292DFE-C6D6-4265-8E5C-E5B5A27C4576}"/>
                    </a:ext>
                  </a:extLst>
                </p14:cNvPr>
                <p14:cNvContentPartPr/>
                <p14:nvPr/>
              </p14:nvContentPartPr>
              <p14:xfrm>
                <a:off x="681507" y="4644627"/>
                <a:ext cx="277200" cy="99360"/>
              </p14:xfrm>
            </p:contentPart>
          </mc:Choice>
          <mc:Fallback>
            <p:pic>
              <p:nvPicPr>
                <p:cNvPr id="163871" name="Freihand 163870">
                  <a:extLst>
                    <a:ext uri="{FF2B5EF4-FFF2-40B4-BE49-F238E27FC236}">
                      <a16:creationId xmlns:a16="http://schemas.microsoft.com/office/drawing/2014/main" id="{04292DFE-C6D6-4265-8E5C-E5B5A27C4576}"/>
                    </a:ext>
                  </a:extLst>
                </p:cNvPr>
                <p:cNvPicPr/>
                <p:nvPr/>
              </p:nvPicPr>
              <p:blipFill>
                <a:blip r:embed="rId157"/>
                <a:stretch>
                  <a:fillRect/>
                </a:stretch>
              </p:blipFill>
              <p:spPr>
                <a:xfrm>
                  <a:off x="677187" y="4640307"/>
                  <a:ext cx="285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3872" name="Freihand 163871">
                  <a:extLst>
                    <a:ext uri="{FF2B5EF4-FFF2-40B4-BE49-F238E27FC236}">
                      <a16:creationId xmlns:a16="http://schemas.microsoft.com/office/drawing/2014/main" id="{96E2442C-51B8-4AB4-8D25-ACCD1F87603D}"/>
                    </a:ext>
                  </a:extLst>
                </p14:cNvPr>
                <p14:cNvContentPartPr/>
                <p14:nvPr/>
              </p14:nvContentPartPr>
              <p14:xfrm>
                <a:off x="1040787" y="4621227"/>
                <a:ext cx="42120" cy="16920"/>
              </p14:xfrm>
            </p:contentPart>
          </mc:Choice>
          <mc:Fallback>
            <p:pic>
              <p:nvPicPr>
                <p:cNvPr id="163872" name="Freihand 163871">
                  <a:extLst>
                    <a:ext uri="{FF2B5EF4-FFF2-40B4-BE49-F238E27FC236}">
                      <a16:creationId xmlns:a16="http://schemas.microsoft.com/office/drawing/2014/main" id="{96E2442C-51B8-4AB4-8D25-ACCD1F87603D}"/>
                    </a:ext>
                  </a:extLst>
                </p:cNvPr>
                <p:cNvPicPr/>
                <p:nvPr/>
              </p:nvPicPr>
              <p:blipFill>
                <a:blip r:embed="rId159"/>
                <a:stretch>
                  <a:fillRect/>
                </a:stretch>
              </p:blipFill>
              <p:spPr>
                <a:xfrm>
                  <a:off x="1036467" y="4616907"/>
                  <a:ext cx="50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3874" name="Freihand 163873">
                  <a:extLst>
                    <a:ext uri="{FF2B5EF4-FFF2-40B4-BE49-F238E27FC236}">
                      <a16:creationId xmlns:a16="http://schemas.microsoft.com/office/drawing/2014/main" id="{E440E498-12AD-466C-BEA6-7AF6996AE76C}"/>
                    </a:ext>
                  </a:extLst>
                </p14:cNvPr>
                <p14:cNvContentPartPr/>
                <p14:nvPr/>
              </p14:nvContentPartPr>
              <p14:xfrm>
                <a:off x="1817307" y="4260507"/>
                <a:ext cx="115560" cy="130320"/>
              </p14:xfrm>
            </p:contentPart>
          </mc:Choice>
          <mc:Fallback>
            <p:pic>
              <p:nvPicPr>
                <p:cNvPr id="163874" name="Freihand 163873">
                  <a:extLst>
                    <a:ext uri="{FF2B5EF4-FFF2-40B4-BE49-F238E27FC236}">
                      <a16:creationId xmlns:a16="http://schemas.microsoft.com/office/drawing/2014/main" id="{E440E498-12AD-466C-BEA6-7AF6996AE76C}"/>
                    </a:ext>
                  </a:extLst>
                </p:cNvPr>
                <p:cNvPicPr/>
                <p:nvPr/>
              </p:nvPicPr>
              <p:blipFill>
                <a:blip r:embed="rId161"/>
                <a:stretch>
                  <a:fillRect/>
                </a:stretch>
              </p:blipFill>
              <p:spPr>
                <a:xfrm>
                  <a:off x="1812987" y="4256187"/>
                  <a:ext cx="124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3875" name="Freihand 163874">
                  <a:extLst>
                    <a:ext uri="{FF2B5EF4-FFF2-40B4-BE49-F238E27FC236}">
                      <a16:creationId xmlns:a16="http://schemas.microsoft.com/office/drawing/2014/main" id="{18E575E0-FF17-442E-90CE-477C9940013C}"/>
                    </a:ext>
                  </a:extLst>
                </p14:cNvPr>
                <p14:cNvContentPartPr/>
                <p14:nvPr/>
              </p14:nvContentPartPr>
              <p14:xfrm>
                <a:off x="1906587" y="4210107"/>
                <a:ext cx="104760" cy="193680"/>
              </p14:xfrm>
            </p:contentPart>
          </mc:Choice>
          <mc:Fallback>
            <p:pic>
              <p:nvPicPr>
                <p:cNvPr id="163875" name="Freihand 163874">
                  <a:extLst>
                    <a:ext uri="{FF2B5EF4-FFF2-40B4-BE49-F238E27FC236}">
                      <a16:creationId xmlns:a16="http://schemas.microsoft.com/office/drawing/2014/main" id="{18E575E0-FF17-442E-90CE-477C9940013C}"/>
                    </a:ext>
                  </a:extLst>
                </p:cNvPr>
                <p:cNvPicPr/>
                <p:nvPr/>
              </p:nvPicPr>
              <p:blipFill>
                <a:blip r:embed="rId163"/>
                <a:stretch>
                  <a:fillRect/>
                </a:stretch>
              </p:blipFill>
              <p:spPr>
                <a:xfrm>
                  <a:off x="1902267" y="4205787"/>
                  <a:ext cx="113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3876" name="Freihand 163875">
                  <a:extLst>
                    <a:ext uri="{FF2B5EF4-FFF2-40B4-BE49-F238E27FC236}">
                      <a16:creationId xmlns:a16="http://schemas.microsoft.com/office/drawing/2014/main" id="{F9CEED1D-6328-47F0-BAF8-6A37FF8A556A}"/>
                    </a:ext>
                  </a:extLst>
                </p14:cNvPr>
                <p14:cNvContentPartPr/>
                <p14:nvPr/>
              </p14:nvContentPartPr>
              <p14:xfrm>
                <a:off x="2015667" y="4232067"/>
                <a:ext cx="118800" cy="101160"/>
              </p14:xfrm>
            </p:contentPart>
          </mc:Choice>
          <mc:Fallback>
            <p:pic>
              <p:nvPicPr>
                <p:cNvPr id="163876" name="Freihand 163875">
                  <a:extLst>
                    <a:ext uri="{FF2B5EF4-FFF2-40B4-BE49-F238E27FC236}">
                      <a16:creationId xmlns:a16="http://schemas.microsoft.com/office/drawing/2014/main" id="{F9CEED1D-6328-47F0-BAF8-6A37FF8A556A}"/>
                    </a:ext>
                  </a:extLst>
                </p:cNvPr>
                <p:cNvPicPr/>
                <p:nvPr/>
              </p:nvPicPr>
              <p:blipFill>
                <a:blip r:embed="rId165"/>
                <a:stretch>
                  <a:fillRect/>
                </a:stretch>
              </p:blipFill>
              <p:spPr>
                <a:xfrm>
                  <a:off x="2011347" y="4227747"/>
                  <a:ext cx="127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3877" name="Freihand 163876">
                  <a:extLst>
                    <a:ext uri="{FF2B5EF4-FFF2-40B4-BE49-F238E27FC236}">
                      <a16:creationId xmlns:a16="http://schemas.microsoft.com/office/drawing/2014/main" id="{3AEF88C3-609C-421A-A747-1A13C02597C1}"/>
                    </a:ext>
                  </a:extLst>
                </p14:cNvPr>
                <p14:cNvContentPartPr/>
                <p14:nvPr/>
              </p14:nvContentPartPr>
              <p14:xfrm>
                <a:off x="1096587" y="4926867"/>
                <a:ext cx="277200" cy="157680"/>
              </p14:xfrm>
            </p:contentPart>
          </mc:Choice>
          <mc:Fallback>
            <p:pic>
              <p:nvPicPr>
                <p:cNvPr id="163877" name="Freihand 163876">
                  <a:extLst>
                    <a:ext uri="{FF2B5EF4-FFF2-40B4-BE49-F238E27FC236}">
                      <a16:creationId xmlns:a16="http://schemas.microsoft.com/office/drawing/2014/main" id="{3AEF88C3-609C-421A-A747-1A13C02597C1}"/>
                    </a:ext>
                  </a:extLst>
                </p:cNvPr>
                <p:cNvPicPr/>
                <p:nvPr/>
              </p:nvPicPr>
              <p:blipFill>
                <a:blip r:embed="rId167"/>
                <a:stretch>
                  <a:fillRect/>
                </a:stretch>
              </p:blipFill>
              <p:spPr>
                <a:xfrm>
                  <a:off x="1092267" y="4922547"/>
                  <a:ext cx="285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3878" name="Freihand 163877">
                  <a:extLst>
                    <a:ext uri="{FF2B5EF4-FFF2-40B4-BE49-F238E27FC236}">
                      <a16:creationId xmlns:a16="http://schemas.microsoft.com/office/drawing/2014/main" id="{2739781A-BEC5-425B-91E6-6C130C059801}"/>
                    </a:ext>
                  </a:extLst>
                </p14:cNvPr>
                <p14:cNvContentPartPr/>
                <p14:nvPr/>
              </p14:nvContentPartPr>
              <p14:xfrm>
                <a:off x="1383507" y="4786827"/>
                <a:ext cx="72360" cy="187920"/>
              </p14:xfrm>
            </p:contentPart>
          </mc:Choice>
          <mc:Fallback>
            <p:pic>
              <p:nvPicPr>
                <p:cNvPr id="163878" name="Freihand 163877">
                  <a:extLst>
                    <a:ext uri="{FF2B5EF4-FFF2-40B4-BE49-F238E27FC236}">
                      <a16:creationId xmlns:a16="http://schemas.microsoft.com/office/drawing/2014/main" id="{2739781A-BEC5-425B-91E6-6C130C059801}"/>
                    </a:ext>
                  </a:extLst>
                </p:cNvPr>
                <p:cNvPicPr/>
                <p:nvPr/>
              </p:nvPicPr>
              <p:blipFill>
                <a:blip r:embed="rId169"/>
                <a:stretch>
                  <a:fillRect/>
                </a:stretch>
              </p:blipFill>
              <p:spPr>
                <a:xfrm>
                  <a:off x="1379187" y="4782507"/>
                  <a:ext cx="81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3879" name="Freihand 163878">
                  <a:extLst>
                    <a:ext uri="{FF2B5EF4-FFF2-40B4-BE49-F238E27FC236}">
                      <a16:creationId xmlns:a16="http://schemas.microsoft.com/office/drawing/2014/main" id="{3EBD6D4F-662C-492B-BCC9-B150F5A44415}"/>
                    </a:ext>
                  </a:extLst>
                </p14:cNvPr>
                <p14:cNvContentPartPr/>
                <p14:nvPr/>
              </p14:nvContentPartPr>
              <p14:xfrm>
                <a:off x="1460187" y="4829667"/>
                <a:ext cx="102960" cy="121680"/>
              </p14:xfrm>
            </p:contentPart>
          </mc:Choice>
          <mc:Fallback>
            <p:pic>
              <p:nvPicPr>
                <p:cNvPr id="163879" name="Freihand 163878">
                  <a:extLst>
                    <a:ext uri="{FF2B5EF4-FFF2-40B4-BE49-F238E27FC236}">
                      <a16:creationId xmlns:a16="http://schemas.microsoft.com/office/drawing/2014/main" id="{3EBD6D4F-662C-492B-BCC9-B150F5A44415}"/>
                    </a:ext>
                  </a:extLst>
                </p:cNvPr>
                <p:cNvPicPr/>
                <p:nvPr/>
              </p:nvPicPr>
              <p:blipFill>
                <a:blip r:embed="rId171"/>
                <a:stretch>
                  <a:fillRect/>
                </a:stretch>
              </p:blipFill>
              <p:spPr>
                <a:xfrm>
                  <a:off x="1455867" y="4825347"/>
                  <a:ext cx="111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3880" name="Freihand 163879">
                  <a:extLst>
                    <a:ext uri="{FF2B5EF4-FFF2-40B4-BE49-F238E27FC236}">
                      <a16:creationId xmlns:a16="http://schemas.microsoft.com/office/drawing/2014/main" id="{9D945450-BBFD-4FE9-A5ED-8919DB91211F}"/>
                    </a:ext>
                  </a:extLst>
                </p14:cNvPr>
                <p14:cNvContentPartPr/>
                <p14:nvPr/>
              </p14:nvContentPartPr>
              <p14:xfrm>
                <a:off x="1535787" y="4652907"/>
                <a:ext cx="245520" cy="251640"/>
              </p14:xfrm>
            </p:contentPart>
          </mc:Choice>
          <mc:Fallback>
            <p:pic>
              <p:nvPicPr>
                <p:cNvPr id="163880" name="Freihand 163879">
                  <a:extLst>
                    <a:ext uri="{FF2B5EF4-FFF2-40B4-BE49-F238E27FC236}">
                      <a16:creationId xmlns:a16="http://schemas.microsoft.com/office/drawing/2014/main" id="{9D945450-BBFD-4FE9-A5ED-8919DB91211F}"/>
                    </a:ext>
                  </a:extLst>
                </p:cNvPr>
                <p:cNvPicPr/>
                <p:nvPr/>
              </p:nvPicPr>
              <p:blipFill>
                <a:blip r:embed="rId173"/>
                <a:stretch>
                  <a:fillRect/>
                </a:stretch>
              </p:blipFill>
              <p:spPr>
                <a:xfrm>
                  <a:off x="1531467" y="4648587"/>
                  <a:ext cx="254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3881" name="Freihand 163880">
                  <a:extLst>
                    <a:ext uri="{FF2B5EF4-FFF2-40B4-BE49-F238E27FC236}">
                      <a16:creationId xmlns:a16="http://schemas.microsoft.com/office/drawing/2014/main" id="{F9DF9E9A-71F7-4CD6-ACB1-0F5831D0E050}"/>
                    </a:ext>
                  </a:extLst>
                </p14:cNvPr>
                <p14:cNvContentPartPr/>
                <p14:nvPr/>
              </p14:nvContentPartPr>
              <p14:xfrm>
                <a:off x="1801467" y="4659387"/>
                <a:ext cx="232200" cy="120960"/>
              </p14:xfrm>
            </p:contentPart>
          </mc:Choice>
          <mc:Fallback>
            <p:pic>
              <p:nvPicPr>
                <p:cNvPr id="163881" name="Freihand 163880">
                  <a:extLst>
                    <a:ext uri="{FF2B5EF4-FFF2-40B4-BE49-F238E27FC236}">
                      <a16:creationId xmlns:a16="http://schemas.microsoft.com/office/drawing/2014/main" id="{F9DF9E9A-71F7-4CD6-ACB1-0F5831D0E050}"/>
                    </a:ext>
                  </a:extLst>
                </p:cNvPr>
                <p:cNvPicPr/>
                <p:nvPr/>
              </p:nvPicPr>
              <p:blipFill>
                <a:blip r:embed="rId175"/>
                <a:stretch>
                  <a:fillRect/>
                </a:stretch>
              </p:blipFill>
              <p:spPr>
                <a:xfrm>
                  <a:off x="1797147" y="4655067"/>
                  <a:ext cx="240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3883" name="Freihand 163882">
                  <a:extLst>
                    <a:ext uri="{FF2B5EF4-FFF2-40B4-BE49-F238E27FC236}">
                      <a16:creationId xmlns:a16="http://schemas.microsoft.com/office/drawing/2014/main" id="{2D7BF2D8-8898-44AE-B2F6-10569E53CD9A}"/>
                    </a:ext>
                  </a:extLst>
                </p14:cNvPr>
                <p14:cNvContentPartPr/>
                <p14:nvPr/>
              </p14:nvContentPartPr>
              <p14:xfrm>
                <a:off x="741267" y="5436627"/>
                <a:ext cx="196920" cy="130320"/>
              </p14:xfrm>
            </p:contentPart>
          </mc:Choice>
          <mc:Fallback>
            <p:pic>
              <p:nvPicPr>
                <p:cNvPr id="163883" name="Freihand 163882">
                  <a:extLst>
                    <a:ext uri="{FF2B5EF4-FFF2-40B4-BE49-F238E27FC236}">
                      <a16:creationId xmlns:a16="http://schemas.microsoft.com/office/drawing/2014/main" id="{2D7BF2D8-8898-44AE-B2F6-10569E53CD9A}"/>
                    </a:ext>
                  </a:extLst>
                </p:cNvPr>
                <p:cNvPicPr/>
                <p:nvPr/>
              </p:nvPicPr>
              <p:blipFill>
                <a:blip r:embed="rId177"/>
                <a:stretch>
                  <a:fillRect/>
                </a:stretch>
              </p:blipFill>
              <p:spPr>
                <a:xfrm>
                  <a:off x="736947" y="5432307"/>
                  <a:ext cx="20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3884" name="Freihand 163883">
                  <a:extLst>
                    <a:ext uri="{FF2B5EF4-FFF2-40B4-BE49-F238E27FC236}">
                      <a16:creationId xmlns:a16="http://schemas.microsoft.com/office/drawing/2014/main" id="{8E5BB48C-D179-47A1-B8C5-D351A6CA40BF}"/>
                    </a:ext>
                  </a:extLst>
                </p14:cNvPr>
                <p14:cNvContentPartPr/>
                <p14:nvPr/>
              </p14:nvContentPartPr>
              <p14:xfrm>
                <a:off x="865827" y="5331867"/>
                <a:ext cx="360" cy="360"/>
              </p14:xfrm>
            </p:contentPart>
          </mc:Choice>
          <mc:Fallback>
            <p:pic>
              <p:nvPicPr>
                <p:cNvPr id="163884" name="Freihand 163883">
                  <a:extLst>
                    <a:ext uri="{FF2B5EF4-FFF2-40B4-BE49-F238E27FC236}">
                      <a16:creationId xmlns:a16="http://schemas.microsoft.com/office/drawing/2014/main" id="{8E5BB48C-D179-47A1-B8C5-D351A6CA40BF}"/>
                    </a:ext>
                  </a:extLst>
                </p:cNvPr>
                <p:cNvPicPr/>
                <p:nvPr/>
              </p:nvPicPr>
              <p:blipFill>
                <a:blip r:embed="rId15"/>
                <a:stretch>
                  <a:fillRect/>
                </a:stretch>
              </p:blipFill>
              <p:spPr>
                <a:xfrm>
                  <a:off x="861507" y="532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3886" name="Freihand 163885">
                  <a:extLst>
                    <a:ext uri="{FF2B5EF4-FFF2-40B4-BE49-F238E27FC236}">
                      <a16:creationId xmlns:a16="http://schemas.microsoft.com/office/drawing/2014/main" id="{06512884-F18F-45CF-B707-17C8347EA599}"/>
                    </a:ext>
                  </a:extLst>
                </p14:cNvPr>
                <p14:cNvContentPartPr/>
                <p14:nvPr/>
              </p14:nvContentPartPr>
              <p14:xfrm>
                <a:off x="1078227" y="5253387"/>
                <a:ext cx="254520" cy="186480"/>
              </p14:xfrm>
            </p:contentPart>
          </mc:Choice>
          <mc:Fallback>
            <p:pic>
              <p:nvPicPr>
                <p:cNvPr id="163886" name="Freihand 163885">
                  <a:extLst>
                    <a:ext uri="{FF2B5EF4-FFF2-40B4-BE49-F238E27FC236}">
                      <a16:creationId xmlns:a16="http://schemas.microsoft.com/office/drawing/2014/main" id="{06512884-F18F-45CF-B707-17C8347EA599}"/>
                    </a:ext>
                  </a:extLst>
                </p:cNvPr>
                <p:cNvPicPr/>
                <p:nvPr/>
              </p:nvPicPr>
              <p:blipFill>
                <a:blip r:embed="rId180"/>
                <a:stretch>
                  <a:fillRect/>
                </a:stretch>
              </p:blipFill>
              <p:spPr>
                <a:xfrm>
                  <a:off x="1073907" y="5249067"/>
                  <a:ext cx="263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3887" name="Freihand 163886">
                  <a:extLst>
                    <a:ext uri="{FF2B5EF4-FFF2-40B4-BE49-F238E27FC236}">
                      <a16:creationId xmlns:a16="http://schemas.microsoft.com/office/drawing/2014/main" id="{E5716531-E652-4DDC-B5A2-BC124D54066C}"/>
                    </a:ext>
                  </a:extLst>
                </p14:cNvPr>
                <p14:cNvContentPartPr/>
                <p14:nvPr/>
              </p14:nvContentPartPr>
              <p14:xfrm>
                <a:off x="1232307" y="5264547"/>
                <a:ext cx="36360" cy="133200"/>
              </p14:xfrm>
            </p:contentPart>
          </mc:Choice>
          <mc:Fallback>
            <p:pic>
              <p:nvPicPr>
                <p:cNvPr id="163887" name="Freihand 163886">
                  <a:extLst>
                    <a:ext uri="{FF2B5EF4-FFF2-40B4-BE49-F238E27FC236}">
                      <a16:creationId xmlns:a16="http://schemas.microsoft.com/office/drawing/2014/main" id="{E5716531-E652-4DDC-B5A2-BC124D54066C}"/>
                    </a:ext>
                  </a:extLst>
                </p:cNvPr>
                <p:cNvPicPr/>
                <p:nvPr/>
              </p:nvPicPr>
              <p:blipFill>
                <a:blip r:embed="rId182"/>
                <a:stretch>
                  <a:fillRect/>
                </a:stretch>
              </p:blipFill>
              <p:spPr>
                <a:xfrm>
                  <a:off x="1227987" y="5260227"/>
                  <a:ext cx="45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3888" name="Freihand 163887">
                  <a:extLst>
                    <a:ext uri="{FF2B5EF4-FFF2-40B4-BE49-F238E27FC236}">
                      <a16:creationId xmlns:a16="http://schemas.microsoft.com/office/drawing/2014/main" id="{DA2BE5C2-7530-4F7B-BB53-3B354CE08A02}"/>
                    </a:ext>
                  </a:extLst>
                </p14:cNvPr>
                <p14:cNvContentPartPr/>
                <p14:nvPr/>
              </p14:nvContentPartPr>
              <p14:xfrm>
                <a:off x="1296747" y="5243307"/>
                <a:ext cx="131760" cy="124920"/>
              </p14:xfrm>
            </p:contentPart>
          </mc:Choice>
          <mc:Fallback>
            <p:pic>
              <p:nvPicPr>
                <p:cNvPr id="163888" name="Freihand 163887">
                  <a:extLst>
                    <a:ext uri="{FF2B5EF4-FFF2-40B4-BE49-F238E27FC236}">
                      <a16:creationId xmlns:a16="http://schemas.microsoft.com/office/drawing/2014/main" id="{DA2BE5C2-7530-4F7B-BB53-3B354CE08A02}"/>
                    </a:ext>
                  </a:extLst>
                </p:cNvPr>
                <p:cNvPicPr/>
                <p:nvPr/>
              </p:nvPicPr>
              <p:blipFill>
                <a:blip r:embed="rId184"/>
                <a:stretch>
                  <a:fillRect/>
                </a:stretch>
              </p:blipFill>
              <p:spPr>
                <a:xfrm>
                  <a:off x="1292427" y="5238987"/>
                  <a:ext cx="140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3889" name="Freihand 163888">
                  <a:extLst>
                    <a:ext uri="{FF2B5EF4-FFF2-40B4-BE49-F238E27FC236}">
                      <a16:creationId xmlns:a16="http://schemas.microsoft.com/office/drawing/2014/main" id="{4D8533E8-60D1-4F63-A6DC-CA11AF3F53C9}"/>
                    </a:ext>
                  </a:extLst>
                </p14:cNvPr>
                <p14:cNvContentPartPr/>
                <p14:nvPr/>
              </p14:nvContentPartPr>
              <p14:xfrm>
                <a:off x="1405827" y="5196867"/>
                <a:ext cx="85680" cy="132840"/>
              </p14:xfrm>
            </p:contentPart>
          </mc:Choice>
          <mc:Fallback>
            <p:pic>
              <p:nvPicPr>
                <p:cNvPr id="163889" name="Freihand 163888">
                  <a:extLst>
                    <a:ext uri="{FF2B5EF4-FFF2-40B4-BE49-F238E27FC236}">
                      <a16:creationId xmlns:a16="http://schemas.microsoft.com/office/drawing/2014/main" id="{4D8533E8-60D1-4F63-A6DC-CA11AF3F53C9}"/>
                    </a:ext>
                  </a:extLst>
                </p:cNvPr>
                <p:cNvPicPr/>
                <p:nvPr/>
              </p:nvPicPr>
              <p:blipFill>
                <a:blip r:embed="rId186"/>
                <a:stretch>
                  <a:fillRect/>
                </a:stretch>
              </p:blipFill>
              <p:spPr>
                <a:xfrm>
                  <a:off x="1401507" y="5192547"/>
                  <a:ext cx="94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3890" name="Freihand 163889">
                  <a:extLst>
                    <a:ext uri="{FF2B5EF4-FFF2-40B4-BE49-F238E27FC236}">
                      <a16:creationId xmlns:a16="http://schemas.microsoft.com/office/drawing/2014/main" id="{18200820-77AE-4FDB-A8E0-E601159CE5C0}"/>
                    </a:ext>
                  </a:extLst>
                </p14:cNvPr>
                <p14:cNvContentPartPr/>
                <p14:nvPr/>
              </p14:nvContentPartPr>
              <p14:xfrm>
                <a:off x="1504107" y="5092827"/>
                <a:ext cx="120960" cy="149760"/>
              </p14:xfrm>
            </p:contentPart>
          </mc:Choice>
          <mc:Fallback>
            <p:pic>
              <p:nvPicPr>
                <p:cNvPr id="163890" name="Freihand 163889">
                  <a:extLst>
                    <a:ext uri="{FF2B5EF4-FFF2-40B4-BE49-F238E27FC236}">
                      <a16:creationId xmlns:a16="http://schemas.microsoft.com/office/drawing/2014/main" id="{18200820-77AE-4FDB-A8E0-E601159CE5C0}"/>
                    </a:ext>
                  </a:extLst>
                </p:cNvPr>
                <p:cNvPicPr/>
                <p:nvPr/>
              </p:nvPicPr>
              <p:blipFill>
                <a:blip r:embed="rId188"/>
                <a:stretch>
                  <a:fillRect/>
                </a:stretch>
              </p:blipFill>
              <p:spPr>
                <a:xfrm>
                  <a:off x="1499787" y="5088507"/>
                  <a:ext cx="129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3891" name="Freihand 163890">
                  <a:extLst>
                    <a:ext uri="{FF2B5EF4-FFF2-40B4-BE49-F238E27FC236}">
                      <a16:creationId xmlns:a16="http://schemas.microsoft.com/office/drawing/2014/main" id="{CF0AD9BF-6CC1-4ECC-AF25-FF534F090EED}"/>
                    </a:ext>
                  </a:extLst>
                </p14:cNvPr>
                <p14:cNvContentPartPr/>
                <p14:nvPr/>
              </p14:nvContentPartPr>
              <p14:xfrm>
                <a:off x="1596627" y="5007507"/>
                <a:ext cx="237600" cy="136800"/>
              </p14:xfrm>
            </p:contentPart>
          </mc:Choice>
          <mc:Fallback>
            <p:pic>
              <p:nvPicPr>
                <p:cNvPr id="163891" name="Freihand 163890">
                  <a:extLst>
                    <a:ext uri="{FF2B5EF4-FFF2-40B4-BE49-F238E27FC236}">
                      <a16:creationId xmlns:a16="http://schemas.microsoft.com/office/drawing/2014/main" id="{CF0AD9BF-6CC1-4ECC-AF25-FF534F090EED}"/>
                    </a:ext>
                  </a:extLst>
                </p:cNvPr>
                <p:cNvPicPr/>
                <p:nvPr/>
              </p:nvPicPr>
              <p:blipFill>
                <a:blip r:embed="rId190"/>
                <a:stretch>
                  <a:fillRect/>
                </a:stretch>
              </p:blipFill>
              <p:spPr>
                <a:xfrm>
                  <a:off x="1592307" y="5003187"/>
                  <a:ext cx="246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3892" name="Freihand 163891">
                  <a:extLst>
                    <a:ext uri="{FF2B5EF4-FFF2-40B4-BE49-F238E27FC236}">
                      <a16:creationId xmlns:a16="http://schemas.microsoft.com/office/drawing/2014/main" id="{1518D6B1-8955-412F-A1B5-2998A6E69211}"/>
                    </a:ext>
                  </a:extLst>
                </p14:cNvPr>
                <p14:cNvContentPartPr/>
                <p14:nvPr/>
              </p14:nvContentPartPr>
              <p14:xfrm>
                <a:off x="1679787" y="4945587"/>
                <a:ext cx="166680" cy="124920"/>
              </p14:xfrm>
            </p:contentPart>
          </mc:Choice>
          <mc:Fallback>
            <p:pic>
              <p:nvPicPr>
                <p:cNvPr id="163892" name="Freihand 163891">
                  <a:extLst>
                    <a:ext uri="{FF2B5EF4-FFF2-40B4-BE49-F238E27FC236}">
                      <a16:creationId xmlns:a16="http://schemas.microsoft.com/office/drawing/2014/main" id="{1518D6B1-8955-412F-A1B5-2998A6E69211}"/>
                    </a:ext>
                  </a:extLst>
                </p:cNvPr>
                <p:cNvPicPr/>
                <p:nvPr/>
              </p:nvPicPr>
              <p:blipFill>
                <a:blip r:embed="rId192"/>
                <a:stretch>
                  <a:fillRect/>
                </a:stretch>
              </p:blipFill>
              <p:spPr>
                <a:xfrm>
                  <a:off x="1675467" y="4941267"/>
                  <a:ext cx="175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3893" name="Freihand 163892">
                  <a:extLst>
                    <a:ext uri="{FF2B5EF4-FFF2-40B4-BE49-F238E27FC236}">
                      <a16:creationId xmlns:a16="http://schemas.microsoft.com/office/drawing/2014/main" id="{B6B7BE99-6695-46A9-8F8D-40C9601CBDFC}"/>
                    </a:ext>
                  </a:extLst>
                </p14:cNvPr>
                <p14:cNvContentPartPr/>
                <p14:nvPr/>
              </p14:nvContentPartPr>
              <p14:xfrm>
                <a:off x="1896867" y="4898427"/>
                <a:ext cx="248760" cy="162720"/>
              </p14:xfrm>
            </p:contentPart>
          </mc:Choice>
          <mc:Fallback>
            <p:pic>
              <p:nvPicPr>
                <p:cNvPr id="163893" name="Freihand 163892">
                  <a:extLst>
                    <a:ext uri="{FF2B5EF4-FFF2-40B4-BE49-F238E27FC236}">
                      <a16:creationId xmlns:a16="http://schemas.microsoft.com/office/drawing/2014/main" id="{B6B7BE99-6695-46A9-8F8D-40C9601CBDFC}"/>
                    </a:ext>
                  </a:extLst>
                </p:cNvPr>
                <p:cNvPicPr/>
                <p:nvPr/>
              </p:nvPicPr>
              <p:blipFill>
                <a:blip r:embed="rId194"/>
                <a:stretch>
                  <a:fillRect/>
                </a:stretch>
              </p:blipFill>
              <p:spPr>
                <a:xfrm>
                  <a:off x="1892547" y="4894107"/>
                  <a:ext cx="257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3894" name="Freihand 163893">
                  <a:extLst>
                    <a:ext uri="{FF2B5EF4-FFF2-40B4-BE49-F238E27FC236}">
                      <a16:creationId xmlns:a16="http://schemas.microsoft.com/office/drawing/2014/main" id="{45076222-0915-4B04-8963-61353729409D}"/>
                    </a:ext>
                  </a:extLst>
                </p14:cNvPr>
                <p14:cNvContentPartPr/>
                <p14:nvPr/>
              </p14:nvContentPartPr>
              <p14:xfrm>
                <a:off x="2098467" y="4799427"/>
                <a:ext cx="22680" cy="50760"/>
              </p14:xfrm>
            </p:contentPart>
          </mc:Choice>
          <mc:Fallback>
            <p:pic>
              <p:nvPicPr>
                <p:cNvPr id="163894" name="Freihand 163893">
                  <a:extLst>
                    <a:ext uri="{FF2B5EF4-FFF2-40B4-BE49-F238E27FC236}">
                      <a16:creationId xmlns:a16="http://schemas.microsoft.com/office/drawing/2014/main" id="{45076222-0915-4B04-8963-61353729409D}"/>
                    </a:ext>
                  </a:extLst>
                </p:cNvPr>
                <p:cNvPicPr/>
                <p:nvPr/>
              </p:nvPicPr>
              <p:blipFill>
                <a:blip r:embed="rId196"/>
                <a:stretch>
                  <a:fillRect/>
                </a:stretch>
              </p:blipFill>
              <p:spPr>
                <a:xfrm>
                  <a:off x="2094147" y="4795107"/>
                  <a:ext cx="31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3895" name="Freihand 163894">
                  <a:extLst>
                    <a:ext uri="{FF2B5EF4-FFF2-40B4-BE49-F238E27FC236}">
                      <a16:creationId xmlns:a16="http://schemas.microsoft.com/office/drawing/2014/main" id="{EA9AB661-C764-4EFE-ABA5-2ABC3F4C83CB}"/>
                    </a:ext>
                  </a:extLst>
                </p14:cNvPr>
                <p14:cNvContentPartPr/>
                <p14:nvPr/>
              </p14:nvContentPartPr>
              <p14:xfrm>
                <a:off x="2194947" y="4817787"/>
                <a:ext cx="106200" cy="122040"/>
              </p14:xfrm>
            </p:contentPart>
          </mc:Choice>
          <mc:Fallback>
            <p:pic>
              <p:nvPicPr>
                <p:cNvPr id="163895" name="Freihand 163894">
                  <a:extLst>
                    <a:ext uri="{FF2B5EF4-FFF2-40B4-BE49-F238E27FC236}">
                      <a16:creationId xmlns:a16="http://schemas.microsoft.com/office/drawing/2014/main" id="{EA9AB661-C764-4EFE-ABA5-2ABC3F4C83CB}"/>
                    </a:ext>
                  </a:extLst>
                </p:cNvPr>
                <p:cNvPicPr/>
                <p:nvPr/>
              </p:nvPicPr>
              <p:blipFill>
                <a:blip r:embed="rId198"/>
                <a:stretch>
                  <a:fillRect/>
                </a:stretch>
              </p:blipFill>
              <p:spPr>
                <a:xfrm>
                  <a:off x="2190627" y="4813467"/>
                  <a:ext cx="114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3896" name="Freihand 163895">
                  <a:extLst>
                    <a:ext uri="{FF2B5EF4-FFF2-40B4-BE49-F238E27FC236}">
                      <a16:creationId xmlns:a16="http://schemas.microsoft.com/office/drawing/2014/main" id="{E30A92D4-72E4-47C6-B2CC-5A75CD15A76D}"/>
                    </a:ext>
                  </a:extLst>
                </p14:cNvPr>
                <p14:cNvContentPartPr/>
                <p14:nvPr/>
              </p14:nvContentPartPr>
              <p14:xfrm>
                <a:off x="2325987" y="4664427"/>
                <a:ext cx="274320" cy="214200"/>
              </p14:xfrm>
            </p:contentPart>
          </mc:Choice>
          <mc:Fallback>
            <p:pic>
              <p:nvPicPr>
                <p:cNvPr id="163896" name="Freihand 163895">
                  <a:extLst>
                    <a:ext uri="{FF2B5EF4-FFF2-40B4-BE49-F238E27FC236}">
                      <a16:creationId xmlns:a16="http://schemas.microsoft.com/office/drawing/2014/main" id="{E30A92D4-72E4-47C6-B2CC-5A75CD15A76D}"/>
                    </a:ext>
                  </a:extLst>
                </p:cNvPr>
                <p:cNvPicPr/>
                <p:nvPr/>
              </p:nvPicPr>
              <p:blipFill>
                <a:blip r:embed="rId200"/>
                <a:stretch>
                  <a:fillRect/>
                </a:stretch>
              </p:blipFill>
              <p:spPr>
                <a:xfrm>
                  <a:off x="2321667" y="4660107"/>
                  <a:ext cx="282960" cy="222840"/>
                </a:xfrm>
                <a:prstGeom prst="rect">
                  <a:avLst/>
                </a:prstGeom>
              </p:spPr>
            </p:pic>
          </mc:Fallback>
        </mc:AlternateContent>
      </p:grpSp>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96" name="Freihand 95">
                <a:extLst>
                  <a:ext uri="{FF2B5EF4-FFF2-40B4-BE49-F238E27FC236}">
                    <a16:creationId xmlns:a16="http://schemas.microsoft.com/office/drawing/2014/main" id="{BBFEFD3A-563A-4AF3-AE54-D30BC977FAD8}"/>
                  </a:ext>
                </a:extLst>
              </p14:cNvPr>
              <p14:cNvContentPartPr/>
              <p14:nvPr/>
            </p14:nvContentPartPr>
            <p14:xfrm>
              <a:off x="2385027" y="6507240"/>
              <a:ext cx="1751400" cy="202680"/>
            </p14:xfrm>
          </p:contentPart>
        </mc:Choice>
        <mc:Fallback>
          <p:pic>
            <p:nvPicPr>
              <p:cNvPr id="96" name="Freihand 95">
                <a:extLst>
                  <a:ext uri="{FF2B5EF4-FFF2-40B4-BE49-F238E27FC236}">
                    <a16:creationId xmlns:a16="http://schemas.microsoft.com/office/drawing/2014/main" id="{BBFEFD3A-563A-4AF3-AE54-D30BC977FAD8}"/>
                  </a:ext>
                </a:extLst>
              </p:cNvPr>
              <p:cNvPicPr/>
              <p:nvPr/>
            </p:nvPicPr>
            <p:blipFill>
              <a:blip r:embed="rId7"/>
              <a:stretch>
                <a:fillRect/>
              </a:stretch>
            </p:blipFill>
            <p:spPr>
              <a:xfrm>
                <a:off x="2380707" y="6502920"/>
                <a:ext cx="1760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6382DB33-855F-488A-9A17-DA0A3822B7B7}"/>
                  </a:ext>
                </a:extLst>
              </p14:cNvPr>
              <p14:cNvContentPartPr/>
              <p14:nvPr/>
            </p14:nvContentPartPr>
            <p14:xfrm>
              <a:off x="380493" y="6316080"/>
              <a:ext cx="206640" cy="222480"/>
            </p14:xfrm>
          </p:contentPart>
        </mc:Choice>
        <mc:Fallback>
          <p:pic>
            <p:nvPicPr>
              <p:cNvPr id="3" name="Freihand 2">
                <a:extLst>
                  <a:ext uri="{FF2B5EF4-FFF2-40B4-BE49-F238E27FC236}">
                    <a16:creationId xmlns:a16="http://schemas.microsoft.com/office/drawing/2014/main" id="{6382DB33-855F-488A-9A17-DA0A3822B7B7}"/>
                  </a:ext>
                </a:extLst>
              </p:cNvPr>
              <p:cNvPicPr/>
              <p:nvPr/>
            </p:nvPicPr>
            <p:blipFill>
              <a:blip r:embed="rId9"/>
              <a:stretch>
                <a:fillRect/>
              </a:stretch>
            </p:blipFill>
            <p:spPr>
              <a:xfrm>
                <a:off x="376173" y="6311760"/>
                <a:ext cx="215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7EF955E8-636D-4CE8-9645-D89BE50EA7F8}"/>
                  </a:ext>
                </a:extLst>
              </p14:cNvPr>
              <p14:cNvContentPartPr/>
              <p14:nvPr/>
            </p14:nvContentPartPr>
            <p14:xfrm>
              <a:off x="449973" y="6309960"/>
              <a:ext cx="144000" cy="236520"/>
            </p14:xfrm>
          </p:contentPart>
        </mc:Choice>
        <mc:Fallback>
          <p:pic>
            <p:nvPicPr>
              <p:cNvPr id="4" name="Freihand 3">
                <a:extLst>
                  <a:ext uri="{FF2B5EF4-FFF2-40B4-BE49-F238E27FC236}">
                    <a16:creationId xmlns:a16="http://schemas.microsoft.com/office/drawing/2014/main" id="{7EF955E8-636D-4CE8-9645-D89BE50EA7F8}"/>
                  </a:ext>
                </a:extLst>
              </p:cNvPr>
              <p:cNvPicPr/>
              <p:nvPr/>
            </p:nvPicPr>
            <p:blipFill>
              <a:blip r:embed="rId11"/>
              <a:stretch>
                <a:fillRect/>
              </a:stretch>
            </p:blipFill>
            <p:spPr>
              <a:xfrm>
                <a:off x="445653" y="6305640"/>
                <a:ext cx="1526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7BA07293-7608-401B-8A0C-10A387BC01D0}"/>
                  </a:ext>
                </a:extLst>
              </p14:cNvPr>
              <p14:cNvContentPartPr/>
              <p14:nvPr/>
            </p14:nvContentPartPr>
            <p14:xfrm>
              <a:off x="669573" y="6362160"/>
              <a:ext cx="90360" cy="154080"/>
            </p14:xfrm>
          </p:contentPart>
        </mc:Choice>
        <mc:Fallback>
          <p:pic>
            <p:nvPicPr>
              <p:cNvPr id="6" name="Freihand 5">
                <a:extLst>
                  <a:ext uri="{FF2B5EF4-FFF2-40B4-BE49-F238E27FC236}">
                    <a16:creationId xmlns:a16="http://schemas.microsoft.com/office/drawing/2014/main" id="{7BA07293-7608-401B-8A0C-10A387BC01D0}"/>
                  </a:ext>
                </a:extLst>
              </p:cNvPr>
              <p:cNvPicPr/>
              <p:nvPr/>
            </p:nvPicPr>
            <p:blipFill>
              <a:blip r:embed="rId13"/>
              <a:stretch>
                <a:fillRect/>
              </a:stretch>
            </p:blipFill>
            <p:spPr>
              <a:xfrm>
                <a:off x="665253" y="6357840"/>
                <a:ext cx="99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367B7C94-66C1-4462-BC7E-A179DD42F742}"/>
                  </a:ext>
                </a:extLst>
              </p14:cNvPr>
              <p14:cNvContentPartPr/>
              <p14:nvPr/>
            </p14:nvContentPartPr>
            <p14:xfrm>
              <a:off x="761373" y="6291960"/>
              <a:ext cx="98280" cy="194760"/>
            </p14:xfrm>
          </p:contentPart>
        </mc:Choice>
        <mc:Fallback>
          <p:pic>
            <p:nvPicPr>
              <p:cNvPr id="7" name="Freihand 6">
                <a:extLst>
                  <a:ext uri="{FF2B5EF4-FFF2-40B4-BE49-F238E27FC236}">
                    <a16:creationId xmlns:a16="http://schemas.microsoft.com/office/drawing/2014/main" id="{367B7C94-66C1-4462-BC7E-A179DD42F742}"/>
                  </a:ext>
                </a:extLst>
              </p:cNvPr>
              <p:cNvPicPr/>
              <p:nvPr/>
            </p:nvPicPr>
            <p:blipFill>
              <a:blip r:embed="rId15"/>
              <a:stretch>
                <a:fillRect/>
              </a:stretch>
            </p:blipFill>
            <p:spPr>
              <a:xfrm>
                <a:off x="757053" y="6287640"/>
                <a:ext cx="106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FCDE3D2F-CA4E-43A2-AAC2-22A886DFEA16}"/>
                  </a:ext>
                </a:extLst>
              </p14:cNvPr>
              <p14:cNvContentPartPr/>
              <p14:nvPr/>
            </p14:nvContentPartPr>
            <p14:xfrm>
              <a:off x="915093" y="6376560"/>
              <a:ext cx="246960" cy="126000"/>
            </p14:xfrm>
          </p:contentPart>
        </mc:Choice>
        <mc:Fallback>
          <p:pic>
            <p:nvPicPr>
              <p:cNvPr id="9" name="Freihand 8">
                <a:extLst>
                  <a:ext uri="{FF2B5EF4-FFF2-40B4-BE49-F238E27FC236}">
                    <a16:creationId xmlns:a16="http://schemas.microsoft.com/office/drawing/2014/main" id="{FCDE3D2F-CA4E-43A2-AAC2-22A886DFEA16}"/>
                  </a:ext>
                </a:extLst>
              </p:cNvPr>
              <p:cNvPicPr/>
              <p:nvPr/>
            </p:nvPicPr>
            <p:blipFill>
              <a:blip r:embed="rId17"/>
              <a:stretch>
                <a:fillRect/>
              </a:stretch>
            </p:blipFill>
            <p:spPr>
              <a:xfrm>
                <a:off x="910773" y="6372240"/>
                <a:ext cx="255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8922786-0D76-4283-9C10-341CC46A4EEE}"/>
                  </a:ext>
                </a:extLst>
              </p14:cNvPr>
              <p14:cNvContentPartPr/>
              <p14:nvPr/>
            </p14:nvContentPartPr>
            <p14:xfrm>
              <a:off x="1126053" y="6263880"/>
              <a:ext cx="69480" cy="230040"/>
            </p14:xfrm>
          </p:contentPart>
        </mc:Choice>
        <mc:Fallback>
          <p:pic>
            <p:nvPicPr>
              <p:cNvPr id="11" name="Freihand 10">
                <a:extLst>
                  <a:ext uri="{FF2B5EF4-FFF2-40B4-BE49-F238E27FC236}">
                    <a16:creationId xmlns:a16="http://schemas.microsoft.com/office/drawing/2014/main" id="{18922786-0D76-4283-9C10-341CC46A4EEE}"/>
                  </a:ext>
                </a:extLst>
              </p:cNvPr>
              <p:cNvPicPr/>
              <p:nvPr/>
            </p:nvPicPr>
            <p:blipFill>
              <a:blip r:embed="rId19"/>
              <a:stretch>
                <a:fillRect/>
              </a:stretch>
            </p:blipFill>
            <p:spPr>
              <a:xfrm>
                <a:off x="1121733" y="6259560"/>
                <a:ext cx="78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DF4BA5DA-1707-4C45-B301-AAC66C01E866}"/>
                  </a:ext>
                </a:extLst>
              </p14:cNvPr>
              <p14:cNvContentPartPr/>
              <p14:nvPr/>
            </p14:nvContentPartPr>
            <p14:xfrm>
              <a:off x="1074213" y="6289440"/>
              <a:ext cx="23760" cy="22320"/>
            </p14:xfrm>
          </p:contentPart>
        </mc:Choice>
        <mc:Fallback>
          <p:pic>
            <p:nvPicPr>
              <p:cNvPr id="13" name="Freihand 12">
                <a:extLst>
                  <a:ext uri="{FF2B5EF4-FFF2-40B4-BE49-F238E27FC236}">
                    <a16:creationId xmlns:a16="http://schemas.microsoft.com/office/drawing/2014/main" id="{DF4BA5DA-1707-4C45-B301-AAC66C01E866}"/>
                  </a:ext>
                </a:extLst>
              </p:cNvPr>
              <p:cNvPicPr/>
              <p:nvPr/>
            </p:nvPicPr>
            <p:blipFill>
              <a:blip r:embed="rId21"/>
              <a:stretch>
                <a:fillRect/>
              </a:stretch>
            </p:blipFill>
            <p:spPr>
              <a:xfrm>
                <a:off x="1069893" y="6285120"/>
                <a:ext cx="32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48C50A29-FC7B-41C0-822E-2A259F690A5C}"/>
                  </a:ext>
                </a:extLst>
              </p14:cNvPr>
              <p14:cNvContentPartPr/>
              <p14:nvPr/>
            </p14:nvContentPartPr>
            <p14:xfrm>
              <a:off x="1228653" y="6361800"/>
              <a:ext cx="122400" cy="125640"/>
            </p14:xfrm>
          </p:contentPart>
        </mc:Choice>
        <mc:Fallback>
          <p:pic>
            <p:nvPicPr>
              <p:cNvPr id="14" name="Freihand 13">
                <a:extLst>
                  <a:ext uri="{FF2B5EF4-FFF2-40B4-BE49-F238E27FC236}">
                    <a16:creationId xmlns:a16="http://schemas.microsoft.com/office/drawing/2014/main" id="{48C50A29-FC7B-41C0-822E-2A259F690A5C}"/>
                  </a:ext>
                </a:extLst>
              </p:cNvPr>
              <p:cNvPicPr/>
              <p:nvPr/>
            </p:nvPicPr>
            <p:blipFill>
              <a:blip r:embed="rId23"/>
              <a:stretch>
                <a:fillRect/>
              </a:stretch>
            </p:blipFill>
            <p:spPr>
              <a:xfrm>
                <a:off x="1224333" y="6357480"/>
                <a:ext cx="131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38EB466B-82E8-4B7B-9D44-FBA25306E177}"/>
                  </a:ext>
                </a:extLst>
              </p14:cNvPr>
              <p14:cNvContentPartPr/>
              <p14:nvPr/>
            </p14:nvContentPartPr>
            <p14:xfrm>
              <a:off x="1394253" y="6370440"/>
              <a:ext cx="223920" cy="105120"/>
            </p14:xfrm>
          </p:contentPart>
        </mc:Choice>
        <mc:Fallback>
          <p:pic>
            <p:nvPicPr>
              <p:cNvPr id="15" name="Freihand 14">
                <a:extLst>
                  <a:ext uri="{FF2B5EF4-FFF2-40B4-BE49-F238E27FC236}">
                    <a16:creationId xmlns:a16="http://schemas.microsoft.com/office/drawing/2014/main" id="{38EB466B-82E8-4B7B-9D44-FBA25306E177}"/>
                  </a:ext>
                </a:extLst>
              </p:cNvPr>
              <p:cNvPicPr/>
              <p:nvPr/>
            </p:nvPicPr>
            <p:blipFill>
              <a:blip r:embed="rId25"/>
              <a:stretch>
                <a:fillRect/>
              </a:stretch>
            </p:blipFill>
            <p:spPr>
              <a:xfrm>
                <a:off x="1389933" y="6366120"/>
                <a:ext cx="232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5806F4C8-D421-47C2-B8E8-7943982B5EB4}"/>
                  </a:ext>
                </a:extLst>
              </p14:cNvPr>
              <p14:cNvContentPartPr/>
              <p14:nvPr/>
            </p14:nvContentPartPr>
            <p14:xfrm>
              <a:off x="1628613" y="6375120"/>
              <a:ext cx="173160" cy="93960"/>
            </p14:xfrm>
          </p:contentPart>
        </mc:Choice>
        <mc:Fallback>
          <p:pic>
            <p:nvPicPr>
              <p:cNvPr id="16" name="Freihand 15">
                <a:extLst>
                  <a:ext uri="{FF2B5EF4-FFF2-40B4-BE49-F238E27FC236}">
                    <a16:creationId xmlns:a16="http://schemas.microsoft.com/office/drawing/2014/main" id="{5806F4C8-D421-47C2-B8E8-7943982B5EB4}"/>
                  </a:ext>
                </a:extLst>
              </p:cNvPr>
              <p:cNvPicPr/>
              <p:nvPr/>
            </p:nvPicPr>
            <p:blipFill>
              <a:blip r:embed="rId27"/>
              <a:stretch>
                <a:fillRect/>
              </a:stretch>
            </p:blipFill>
            <p:spPr>
              <a:xfrm>
                <a:off x="1624293" y="6370800"/>
                <a:ext cx="181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30EDEE14-D207-4CC7-BFBA-814B99570768}"/>
                  </a:ext>
                </a:extLst>
              </p14:cNvPr>
              <p14:cNvContentPartPr/>
              <p14:nvPr/>
            </p14:nvContentPartPr>
            <p14:xfrm>
              <a:off x="1812933" y="6265680"/>
              <a:ext cx="92160" cy="193320"/>
            </p14:xfrm>
          </p:contentPart>
        </mc:Choice>
        <mc:Fallback>
          <p:pic>
            <p:nvPicPr>
              <p:cNvPr id="17" name="Freihand 16">
                <a:extLst>
                  <a:ext uri="{FF2B5EF4-FFF2-40B4-BE49-F238E27FC236}">
                    <a16:creationId xmlns:a16="http://schemas.microsoft.com/office/drawing/2014/main" id="{30EDEE14-D207-4CC7-BFBA-814B99570768}"/>
                  </a:ext>
                </a:extLst>
              </p:cNvPr>
              <p:cNvPicPr/>
              <p:nvPr/>
            </p:nvPicPr>
            <p:blipFill>
              <a:blip r:embed="rId29"/>
              <a:stretch>
                <a:fillRect/>
              </a:stretch>
            </p:blipFill>
            <p:spPr>
              <a:xfrm>
                <a:off x="1808613" y="6261360"/>
                <a:ext cx="100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4F80D202-5DDB-48F1-A509-06AA0DB20948}"/>
                  </a:ext>
                </a:extLst>
              </p14:cNvPr>
              <p14:cNvContentPartPr/>
              <p14:nvPr/>
            </p14:nvContentPartPr>
            <p14:xfrm>
              <a:off x="1848573" y="6410400"/>
              <a:ext cx="50760" cy="34920"/>
            </p14:xfrm>
          </p:contentPart>
        </mc:Choice>
        <mc:Fallback>
          <p:pic>
            <p:nvPicPr>
              <p:cNvPr id="18" name="Freihand 17">
                <a:extLst>
                  <a:ext uri="{FF2B5EF4-FFF2-40B4-BE49-F238E27FC236}">
                    <a16:creationId xmlns:a16="http://schemas.microsoft.com/office/drawing/2014/main" id="{4F80D202-5DDB-48F1-A509-06AA0DB20948}"/>
                  </a:ext>
                </a:extLst>
              </p:cNvPr>
              <p:cNvPicPr/>
              <p:nvPr/>
            </p:nvPicPr>
            <p:blipFill>
              <a:blip r:embed="rId31"/>
              <a:stretch>
                <a:fillRect/>
              </a:stretch>
            </p:blipFill>
            <p:spPr>
              <a:xfrm>
                <a:off x="1844253" y="6406080"/>
                <a:ext cx="59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29336CD6-27F3-4926-A177-3D333B0D4C60}"/>
                  </a:ext>
                </a:extLst>
              </p14:cNvPr>
              <p14:cNvContentPartPr/>
              <p14:nvPr/>
            </p14:nvContentPartPr>
            <p14:xfrm>
              <a:off x="1888173" y="6285480"/>
              <a:ext cx="169920" cy="191880"/>
            </p14:xfrm>
          </p:contentPart>
        </mc:Choice>
        <mc:Fallback>
          <p:pic>
            <p:nvPicPr>
              <p:cNvPr id="19" name="Freihand 18">
                <a:extLst>
                  <a:ext uri="{FF2B5EF4-FFF2-40B4-BE49-F238E27FC236}">
                    <a16:creationId xmlns:a16="http://schemas.microsoft.com/office/drawing/2014/main" id="{29336CD6-27F3-4926-A177-3D333B0D4C60}"/>
                  </a:ext>
                </a:extLst>
              </p:cNvPr>
              <p:cNvPicPr/>
              <p:nvPr/>
            </p:nvPicPr>
            <p:blipFill>
              <a:blip r:embed="rId33"/>
              <a:stretch>
                <a:fillRect/>
              </a:stretch>
            </p:blipFill>
            <p:spPr>
              <a:xfrm>
                <a:off x="1883853" y="6281160"/>
                <a:ext cx="178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F4FFD5D0-A468-45C2-9C15-CE2F7AEAEB62}"/>
                  </a:ext>
                </a:extLst>
              </p14:cNvPr>
              <p14:cNvContentPartPr/>
              <p14:nvPr/>
            </p14:nvContentPartPr>
            <p14:xfrm>
              <a:off x="4664907" y="6569880"/>
              <a:ext cx="2396160" cy="152280"/>
            </p14:xfrm>
          </p:contentPart>
        </mc:Choice>
        <mc:Fallback>
          <p:pic>
            <p:nvPicPr>
              <p:cNvPr id="20" name="Freihand 19">
                <a:extLst>
                  <a:ext uri="{FF2B5EF4-FFF2-40B4-BE49-F238E27FC236}">
                    <a16:creationId xmlns:a16="http://schemas.microsoft.com/office/drawing/2014/main" id="{F4FFD5D0-A468-45C2-9C15-CE2F7AEAEB62}"/>
                  </a:ext>
                </a:extLst>
              </p:cNvPr>
              <p:cNvPicPr/>
              <p:nvPr/>
            </p:nvPicPr>
            <p:blipFill>
              <a:blip r:embed="rId35"/>
              <a:stretch>
                <a:fillRect/>
              </a:stretch>
            </p:blipFill>
            <p:spPr>
              <a:xfrm>
                <a:off x="4660587" y="6565560"/>
                <a:ext cx="2404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85B6F3F2-A7A9-46FE-8945-F0181581F7AD}"/>
                  </a:ext>
                </a:extLst>
              </p14:cNvPr>
              <p14:cNvContentPartPr/>
              <p14:nvPr/>
            </p14:nvContentPartPr>
            <p14:xfrm>
              <a:off x="2338533" y="6045360"/>
              <a:ext cx="89280" cy="171720"/>
            </p14:xfrm>
          </p:contentPart>
        </mc:Choice>
        <mc:Fallback>
          <p:pic>
            <p:nvPicPr>
              <p:cNvPr id="22" name="Freihand 21">
                <a:extLst>
                  <a:ext uri="{FF2B5EF4-FFF2-40B4-BE49-F238E27FC236}">
                    <a16:creationId xmlns:a16="http://schemas.microsoft.com/office/drawing/2014/main" id="{85B6F3F2-A7A9-46FE-8945-F0181581F7AD}"/>
                  </a:ext>
                </a:extLst>
              </p:cNvPr>
              <p:cNvPicPr/>
              <p:nvPr/>
            </p:nvPicPr>
            <p:blipFill>
              <a:blip r:embed="rId37"/>
              <a:stretch>
                <a:fillRect/>
              </a:stretch>
            </p:blipFill>
            <p:spPr>
              <a:xfrm>
                <a:off x="2334213" y="6041040"/>
                <a:ext cx="97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47B42FC1-9D9A-4266-B7B9-792ADDF309F1}"/>
                  </a:ext>
                </a:extLst>
              </p14:cNvPr>
              <p14:cNvContentPartPr/>
              <p14:nvPr/>
            </p14:nvContentPartPr>
            <p14:xfrm>
              <a:off x="2400453" y="6051480"/>
              <a:ext cx="29160" cy="117720"/>
            </p14:xfrm>
          </p:contentPart>
        </mc:Choice>
        <mc:Fallback>
          <p:pic>
            <p:nvPicPr>
              <p:cNvPr id="23" name="Freihand 22">
                <a:extLst>
                  <a:ext uri="{FF2B5EF4-FFF2-40B4-BE49-F238E27FC236}">
                    <a16:creationId xmlns:a16="http://schemas.microsoft.com/office/drawing/2014/main" id="{47B42FC1-9D9A-4266-B7B9-792ADDF309F1}"/>
                  </a:ext>
                </a:extLst>
              </p:cNvPr>
              <p:cNvPicPr/>
              <p:nvPr/>
            </p:nvPicPr>
            <p:blipFill>
              <a:blip r:embed="rId39"/>
              <a:stretch>
                <a:fillRect/>
              </a:stretch>
            </p:blipFill>
            <p:spPr>
              <a:xfrm>
                <a:off x="2396133" y="6047160"/>
                <a:ext cx="37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4A5340A8-7392-4788-9C53-3B3FA1173AD4}"/>
                  </a:ext>
                </a:extLst>
              </p14:cNvPr>
              <p14:cNvContentPartPr/>
              <p14:nvPr/>
            </p14:nvContentPartPr>
            <p14:xfrm>
              <a:off x="2371293" y="6096120"/>
              <a:ext cx="170640" cy="116640"/>
            </p14:xfrm>
          </p:contentPart>
        </mc:Choice>
        <mc:Fallback>
          <p:pic>
            <p:nvPicPr>
              <p:cNvPr id="24" name="Freihand 23">
                <a:extLst>
                  <a:ext uri="{FF2B5EF4-FFF2-40B4-BE49-F238E27FC236}">
                    <a16:creationId xmlns:a16="http://schemas.microsoft.com/office/drawing/2014/main" id="{4A5340A8-7392-4788-9C53-3B3FA1173AD4}"/>
                  </a:ext>
                </a:extLst>
              </p:cNvPr>
              <p:cNvPicPr/>
              <p:nvPr/>
            </p:nvPicPr>
            <p:blipFill>
              <a:blip r:embed="rId41"/>
              <a:stretch>
                <a:fillRect/>
              </a:stretch>
            </p:blipFill>
            <p:spPr>
              <a:xfrm>
                <a:off x="2366973" y="6091800"/>
                <a:ext cx="179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A50BA835-2BD4-4BEE-8E51-33655131A582}"/>
                  </a:ext>
                </a:extLst>
              </p14:cNvPr>
              <p14:cNvContentPartPr/>
              <p14:nvPr/>
            </p14:nvContentPartPr>
            <p14:xfrm>
              <a:off x="2534373" y="5990640"/>
              <a:ext cx="74160" cy="217080"/>
            </p14:xfrm>
          </p:contentPart>
        </mc:Choice>
        <mc:Fallback>
          <p:pic>
            <p:nvPicPr>
              <p:cNvPr id="25" name="Freihand 24">
                <a:extLst>
                  <a:ext uri="{FF2B5EF4-FFF2-40B4-BE49-F238E27FC236}">
                    <a16:creationId xmlns:a16="http://schemas.microsoft.com/office/drawing/2014/main" id="{A50BA835-2BD4-4BEE-8E51-33655131A582}"/>
                  </a:ext>
                </a:extLst>
              </p:cNvPr>
              <p:cNvPicPr/>
              <p:nvPr/>
            </p:nvPicPr>
            <p:blipFill>
              <a:blip r:embed="rId43"/>
              <a:stretch>
                <a:fillRect/>
              </a:stretch>
            </p:blipFill>
            <p:spPr>
              <a:xfrm>
                <a:off x="2530053" y="5986320"/>
                <a:ext cx="82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EE8A1E0E-3B9D-4D13-A39E-FFF4F2FB824D}"/>
                  </a:ext>
                </a:extLst>
              </p14:cNvPr>
              <p14:cNvContentPartPr/>
              <p14:nvPr/>
            </p14:nvContentPartPr>
            <p14:xfrm>
              <a:off x="2633733" y="6090000"/>
              <a:ext cx="126000" cy="91440"/>
            </p14:xfrm>
          </p:contentPart>
        </mc:Choice>
        <mc:Fallback>
          <p:pic>
            <p:nvPicPr>
              <p:cNvPr id="26" name="Freihand 25">
                <a:extLst>
                  <a:ext uri="{FF2B5EF4-FFF2-40B4-BE49-F238E27FC236}">
                    <a16:creationId xmlns:a16="http://schemas.microsoft.com/office/drawing/2014/main" id="{EE8A1E0E-3B9D-4D13-A39E-FFF4F2FB824D}"/>
                  </a:ext>
                </a:extLst>
              </p:cNvPr>
              <p:cNvPicPr/>
              <p:nvPr/>
            </p:nvPicPr>
            <p:blipFill>
              <a:blip r:embed="rId45"/>
              <a:stretch>
                <a:fillRect/>
              </a:stretch>
            </p:blipFill>
            <p:spPr>
              <a:xfrm>
                <a:off x="2629413" y="6085680"/>
                <a:ext cx="134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82E07EF0-C849-43E2-AEA4-3864C26D501A}"/>
                  </a:ext>
                </a:extLst>
              </p14:cNvPr>
              <p14:cNvContentPartPr/>
              <p14:nvPr/>
            </p14:nvContentPartPr>
            <p14:xfrm>
              <a:off x="2756133" y="5969760"/>
              <a:ext cx="90360" cy="203040"/>
            </p14:xfrm>
          </p:contentPart>
        </mc:Choice>
        <mc:Fallback>
          <p:pic>
            <p:nvPicPr>
              <p:cNvPr id="27" name="Freihand 26">
                <a:extLst>
                  <a:ext uri="{FF2B5EF4-FFF2-40B4-BE49-F238E27FC236}">
                    <a16:creationId xmlns:a16="http://schemas.microsoft.com/office/drawing/2014/main" id="{82E07EF0-C849-43E2-AEA4-3864C26D501A}"/>
                  </a:ext>
                </a:extLst>
              </p:cNvPr>
              <p:cNvPicPr/>
              <p:nvPr/>
            </p:nvPicPr>
            <p:blipFill>
              <a:blip r:embed="rId47"/>
              <a:stretch>
                <a:fillRect/>
              </a:stretch>
            </p:blipFill>
            <p:spPr>
              <a:xfrm>
                <a:off x="2751813" y="5965440"/>
                <a:ext cx="99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97721371-27DD-4442-96FF-051950315AF8}"/>
                  </a:ext>
                </a:extLst>
              </p14:cNvPr>
              <p14:cNvContentPartPr/>
              <p14:nvPr/>
            </p14:nvContentPartPr>
            <p14:xfrm>
              <a:off x="2742093" y="5942040"/>
              <a:ext cx="26280" cy="8280"/>
            </p14:xfrm>
          </p:contentPart>
        </mc:Choice>
        <mc:Fallback>
          <p:pic>
            <p:nvPicPr>
              <p:cNvPr id="28" name="Freihand 27">
                <a:extLst>
                  <a:ext uri="{FF2B5EF4-FFF2-40B4-BE49-F238E27FC236}">
                    <a16:creationId xmlns:a16="http://schemas.microsoft.com/office/drawing/2014/main" id="{97721371-27DD-4442-96FF-051950315AF8}"/>
                  </a:ext>
                </a:extLst>
              </p:cNvPr>
              <p:cNvPicPr/>
              <p:nvPr/>
            </p:nvPicPr>
            <p:blipFill>
              <a:blip r:embed="rId49"/>
              <a:stretch>
                <a:fillRect/>
              </a:stretch>
            </p:blipFill>
            <p:spPr>
              <a:xfrm>
                <a:off x="2737773" y="5937720"/>
                <a:ext cx="3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9EBFB062-486A-4448-8A02-2CC990B3E4BF}"/>
                  </a:ext>
                </a:extLst>
              </p14:cNvPr>
              <p14:cNvContentPartPr/>
              <p14:nvPr/>
            </p14:nvContentPartPr>
            <p14:xfrm>
              <a:off x="2898693" y="5975160"/>
              <a:ext cx="109440" cy="187920"/>
            </p14:xfrm>
          </p:contentPart>
        </mc:Choice>
        <mc:Fallback>
          <p:pic>
            <p:nvPicPr>
              <p:cNvPr id="29" name="Freihand 28">
                <a:extLst>
                  <a:ext uri="{FF2B5EF4-FFF2-40B4-BE49-F238E27FC236}">
                    <a16:creationId xmlns:a16="http://schemas.microsoft.com/office/drawing/2014/main" id="{9EBFB062-486A-4448-8A02-2CC990B3E4BF}"/>
                  </a:ext>
                </a:extLst>
              </p:cNvPr>
              <p:cNvPicPr/>
              <p:nvPr/>
            </p:nvPicPr>
            <p:blipFill>
              <a:blip r:embed="rId51"/>
              <a:stretch>
                <a:fillRect/>
              </a:stretch>
            </p:blipFill>
            <p:spPr>
              <a:xfrm>
                <a:off x="2894373" y="5970840"/>
                <a:ext cx="118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D7A0E516-0514-41B3-B056-DEE97D610B41}"/>
                  </a:ext>
                </a:extLst>
              </p14:cNvPr>
              <p14:cNvContentPartPr/>
              <p14:nvPr/>
            </p14:nvContentPartPr>
            <p14:xfrm>
              <a:off x="3036213" y="6050400"/>
              <a:ext cx="75600" cy="92520"/>
            </p14:xfrm>
          </p:contentPart>
        </mc:Choice>
        <mc:Fallback>
          <p:pic>
            <p:nvPicPr>
              <p:cNvPr id="30" name="Freihand 29">
                <a:extLst>
                  <a:ext uri="{FF2B5EF4-FFF2-40B4-BE49-F238E27FC236}">
                    <a16:creationId xmlns:a16="http://schemas.microsoft.com/office/drawing/2014/main" id="{D7A0E516-0514-41B3-B056-DEE97D610B41}"/>
                  </a:ext>
                </a:extLst>
              </p:cNvPr>
              <p:cNvPicPr/>
              <p:nvPr/>
            </p:nvPicPr>
            <p:blipFill>
              <a:blip r:embed="rId53"/>
              <a:stretch>
                <a:fillRect/>
              </a:stretch>
            </p:blipFill>
            <p:spPr>
              <a:xfrm>
                <a:off x="3031893" y="6046080"/>
                <a:ext cx="84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F15FB9F3-9556-4762-8342-99700C849C57}"/>
                  </a:ext>
                </a:extLst>
              </p14:cNvPr>
              <p14:cNvContentPartPr/>
              <p14:nvPr/>
            </p14:nvContentPartPr>
            <p14:xfrm>
              <a:off x="3113253" y="6043200"/>
              <a:ext cx="71640" cy="98280"/>
            </p14:xfrm>
          </p:contentPart>
        </mc:Choice>
        <mc:Fallback>
          <p:pic>
            <p:nvPicPr>
              <p:cNvPr id="31" name="Freihand 30">
                <a:extLst>
                  <a:ext uri="{FF2B5EF4-FFF2-40B4-BE49-F238E27FC236}">
                    <a16:creationId xmlns:a16="http://schemas.microsoft.com/office/drawing/2014/main" id="{F15FB9F3-9556-4762-8342-99700C849C57}"/>
                  </a:ext>
                </a:extLst>
              </p:cNvPr>
              <p:cNvPicPr/>
              <p:nvPr/>
            </p:nvPicPr>
            <p:blipFill>
              <a:blip r:embed="rId55"/>
              <a:stretch>
                <a:fillRect/>
              </a:stretch>
            </p:blipFill>
            <p:spPr>
              <a:xfrm>
                <a:off x="3108933" y="6038880"/>
                <a:ext cx="80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FCAB5D55-49F0-40FC-A89C-CB99BB6DF283}"/>
                  </a:ext>
                </a:extLst>
              </p14:cNvPr>
              <p14:cNvContentPartPr/>
              <p14:nvPr/>
            </p14:nvContentPartPr>
            <p14:xfrm>
              <a:off x="3209733" y="5934840"/>
              <a:ext cx="391320" cy="182520"/>
            </p14:xfrm>
          </p:contentPart>
        </mc:Choice>
        <mc:Fallback>
          <p:pic>
            <p:nvPicPr>
              <p:cNvPr id="32" name="Freihand 31">
                <a:extLst>
                  <a:ext uri="{FF2B5EF4-FFF2-40B4-BE49-F238E27FC236}">
                    <a16:creationId xmlns:a16="http://schemas.microsoft.com/office/drawing/2014/main" id="{FCAB5D55-49F0-40FC-A89C-CB99BB6DF283}"/>
                  </a:ext>
                </a:extLst>
              </p:cNvPr>
              <p:cNvPicPr/>
              <p:nvPr/>
            </p:nvPicPr>
            <p:blipFill>
              <a:blip r:embed="rId57"/>
              <a:stretch>
                <a:fillRect/>
              </a:stretch>
            </p:blipFill>
            <p:spPr>
              <a:xfrm>
                <a:off x="3205413" y="5930520"/>
                <a:ext cx="399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86FFA9F7-93A8-4F66-8741-CF4578C73011}"/>
                  </a:ext>
                </a:extLst>
              </p14:cNvPr>
              <p14:cNvContentPartPr/>
              <p14:nvPr/>
            </p14:nvContentPartPr>
            <p14:xfrm>
              <a:off x="3628413" y="6002880"/>
              <a:ext cx="101880" cy="77400"/>
            </p14:xfrm>
          </p:contentPart>
        </mc:Choice>
        <mc:Fallback>
          <p:pic>
            <p:nvPicPr>
              <p:cNvPr id="33" name="Freihand 32">
                <a:extLst>
                  <a:ext uri="{FF2B5EF4-FFF2-40B4-BE49-F238E27FC236}">
                    <a16:creationId xmlns:a16="http://schemas.microsoft.com/office/drawing/2014/main" id="{86FFA9F7-93A8-4F66-8741-CF4578C73011}"/>
                  </a:ext>
                </a:extLst>
              </p:cNvPr>
              <p:cNvPicPr/>
              <p:nvPr/>
            </p:nvPicPr>
            <p:blipFill>
              <a:blip r:embed="rId59"/>
              <a:stretch>
                <a:fillRect/>
              </a:stretch>
            </p:blipFill>
            <p:spPr>
              <a:xfrm>
                <a:off x="3624093" y="5998560"/>
                <a:ext cx="110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67C9E2A8-650C-4433-A5D7-05813FF24ABB}"/>
                  </a:ext>
                </a:extLst>
              </p14:cNvPr>
              <p14:cNvContentPartPr/>
              <p14:nvPr/>
            </p14:nvContentPartPr>
            <p14:xfrm>
              <a:off x="3435093" y="5859240"/>
              <a:ext cx="46440" cy="26280"/>
            </p14:xfrm>
          </p:contentPart>
        </mc:Choice>
        <mc:Fallback>
          <p:pic>
            <p:nvPicPr>
              <p:cNvPr id="34" name="Freihand 33">
                <a:extLst>
                  <a:ext uri="{FF2B5EF4-FFF2-40B4-BE49-F238E27FC236}">
                    <a16:creationId xmlns:a16="http://schemas.microsoft.com/office/drawing/2014/main" id="{67C9E2A8-650C-4433-A5D7-05813FF24ABB}"/>
                  </a:ext>
                </a:extLst>
              </p:cNvPr>
              <p:cNvPicPr/>
              <p:nvPr/>
            </p:nvPicPr>
            <p:blipFill>
              <a:blip r:embed="rId61"/>
              <a:stretch>
                <a:fillRect/>
              </a:stretch>
            </p:blipFill>
            <p:spPr>
              <a:xfrm>
                <a:off x="3430773" y="5854920"/>
                <a:ext cx="55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35BF1341-A8C2-45B0-972D-800F0CA82181}"/>
                  </a:ext>
                </a:extLst>
              </p14:cNvPr>
              <p14:cNvContentPartPr/>
              <p14:nvPr/>
            </p14:nvContentPartPr>
            <p14:xfrm>
              <a:off x="3799413" y="6037440"/>
              <a:ext cx="360" cy="360"/>
            </p14:xfrm>
          </p:contentPart>
        </mc:Choice>
        <mc:Fallback>
          <p:pic>
            <p:nvPicPr>
              <p:cNvPr id="36" name="Freihand 35">
                <a:extLst>
                  <a:ext uri="{FF2B5EF4-FFF2-40B4-BE49-F238E27FC236}">
                    <a16:creationId xmlns:a16="http://schemas.microsoft.com/office/drawing/2014/main" id="{35BF1341-A8C2-45B0-972D-800F0CA82181}"/>
                  </a:ext>
                </a:extLst>
              </p:cNvPr>
              <p:cNvPicPr/>
              <p:nvPr/>
            </p:nvPicPr>
            <p:blipFill>
              <a:blip r:embed="rId63"/>
              <a:stretch>
                <a:fillRect/>
              </a:stretch>
            </p:blipFill>
            <p:spPr>
              <a:xfrm>
                <a:off x="3795093" y="6033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F32D812D-C0D3-42EF-BC26-B99248983A01}"/>
                  </a:ext>
                </a:extLst>
              </p14:cNvPr>
              <p14:cNvContentPartPr/>
              <p14:nvPr/>
            </p14:nvContentPartPr>
            <p14:xfrm>
              <a:off x="3786093" y="6028080"/>
              <a:ext cx="13680" cy="13680"/>
            </p14:xfrm>
          </p:contentPart>
        </mc:Choice>
        <mc:Fallback>
          <p:pic>
            <p:nvPicPr>
              <p:cNvPr id="37" name="Freihand 36">
                <a:extLst>
                  <a:ext uri="{FF2B5EF4-FFF2-40B4-BE49-F238E27FC236}">
                    <a16:creationId xmlns:a16="http://schemas.microsoft.com/office/drawing/2014/main" id="{F32D812D-C0D3-42EF-BC26-B99248983A01}"/>
                  </a:ext>
                </a:extLst>
              </p:cNvPr>
              <p:cNvPicPr/>
              <p:nvPr/>
            </p:nvPicPr>
            <p:blipFill>
              <a:blip r:embed="rId65"/>
              <a:stretch>
                <a:fillRect/>
              </a:stretch>
            </p:blipFill>
            <p:spPr>
              <a:xfrm>
                <a:off x="3781773" y="6023760"/>
                <a:ext cx="22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7F8631EE-B28E-42D9-A6A1-051921356F94}"/>
                  </a:ext>
                </a:extLst>
              </p14:cNvPr>
              <p14:cNvContentPartPr/>
              <p14:nvPr/>
            </p14:nvContentPartPr>
            <p14:xfrm>
              <a:off x="3768093" y="5964720"/>
              <a:ext cx="185760" cy="102600"/>
            </p14:xfrm>
          </p:contentPart>
        </mc:Choice>
        <mc:Fallback>
          <p:pic>
            <p:nvPicPr>
              <p:cNvPr id="38" name="Freihand 37">
                <a:extLst>
                  <a:ext uri="{FF2B5EF4-FFF2-40B4-BE49-F238E27FC236}">
                    <a16:creationId xmlns:a16="http://schemas.microsoft.com/office/drawing/2014/main" id="{7F8631EE-B28E-42D9-A6A1-051921356F94}"/>
                  </a:ext>
                </a:extLst>
              </p:cNvPr>
              <p:cNvPicPr/>
              <p:nvPr/>
            </p:nvPicPr>
            <p:blipFill>
              <a:blip r:embed="rId67"/>
              <a:stretch>
                <a:fillRect/>
              </a:stretch>
            </p:blipFill>
            <p:spPr>
              <a:xfrm>
                <a:off x="3763773" y="5960400"/>
                <a:ext cx="194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D9988A65-B8CE-4E2C-BFF8-19CB066D8FDE}"/>
                  </a:ext>
                </a:extLst>
              </p14:cNvPr>
              <p14:cNvContentPartPr/>
              <p14:nvPr/>
            </p14:nvContentPartPr>
            <p14:xfrm>
              <a:off x="2451987" y="6347040"/>
              <a:ext cx="9360" cy="180720"/>
            </p14:xfrm>
          </p:contentPart>
        </mc:Choice>
        <mc:Fallback>
          <p:pic>
            <p:nvPicPr>
              <p:cNvPr id="40" name="Freihand 39">
                <a:extLst>
                  <a:ext uri="{FF2B5EF4-FFF2-40B4-BE49-F238E27FC236}">
                    <a16:creationId xmlns:a16="http://schemas.microsoft.com/office/drawing/2014/main" id="{D9988A65-B8CE-4E2C-BFF8-19CB066D8FDE}"/>
                  </a:ext>
                </a:extLst>
              </p:cNvPr>
              <p:cNvPicPr/>
              <p:nvPr/>
            </p:nvPicPr>
            <p:blipFill>
              <a:blip r:embed="rId69"/>
              <a:stretch>
                <a:fillRect/>
              </a:stretch>
            </p:blipFill>
            <p:spPr>
              <a:xfrm>
                <a:off x="2447667" y="6342720"/>
                <a:ext cx="18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29D9EF29-C242-4DAA-8205-48BDE28E2BFC}"/>
                  </a:ext>
                </a:extLst>
              </p14:cNvPr>
              <p14:cNvContentPartPr/>
              <p14:nvPr/>
            </p14:nvContentPartPr>
            <p14:xfrm>
              <a:off x="2354067" y="6321480"/>
              <a:ext cx="164520" cy="88200"/>
            </p14:xfrm>
          </p:contentPart>
        </mc:Choice>
        <mc:Fallback>
          <p:pic>
            <p:nvPicPr>
              <p:cNvPr id="41" name="Freihand 40">
                <a:extLst>
                  <a:ext uri="{FF2B5EF4-FFF2-40B4-BE49-F238E27FC236}">
                    <a16:creationId xmlns:a16="http://schemas.microsoft.com/office/drawing/2014/main" id="{29D9EF29-C242-4DAA-8205-48BDE28E2BFC}"/>
                  </a:ext>
                </a:extLst>
              </p:cNvPr>
              <p:cNvPicPr/>
              <p:nvPr/>
            </p:nvPicPr>
            <p:blipFill>
              <a:blip r:embed="rId71"/>
              <a:stretch>
                <a:fillRect/>
              </a:stretch>
            </p:blipFill>
            <p:spPr>
              <a:xfrm>
                <a:off x="2349747" y="6317160"/>
                <a:ext cx="173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8063BB35-FF21-448A-8627-1B121881C97E}"/>
                  </a:ext>
                </a:extLst>
              </p14:cNvPr>
              <p14:cNvContentPartPr/>
              <p14:nvPr/>
            </p14:nvContentPartPr>
            <p14:xfrm>
              <a:off x="2519667" y="6411840"/>
              <a:ext cx="151920" cy="103320"/>
            </p14:xfrm>
          </p:contentPart>
        </mc:Choice>
        <mc:Fallback>
          <p:pic>
            <p:nvPicPr>
              <p:cNvPr id="42" name="Freihand 41">
                <a:extLst>
                  <a:ext uri="{FF2B5EF4-FFF2-40B4-BE49-F238E27FC236}">
                    <a16:creationId xmlns:a16="http://schemas.microsoft.com/office/drawing/2014/main" id="{8063BB35-FF21-448A-8627-1B121881C97E}"/>
                  </a:ext>
                </a:extLst>
              </p:cNvPr>
              <p:cNvPicPr/>
              <p:nvPr/>
            </p:nvPicPr>
            <p:blipFill>
              <a:blip r:embed="rId73"/>
              <a:stretch>
                <a:fillRect/>
              </a:stretch>
            </p:blipFill>
            <p:spPr>
              <a:xfrm>
                <a:off x="2515347" y="6407520"/>
                <a:ext cx="160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B90417DF-E1C3-4E0D-ABFF-BBAA9C10008A}"/>
                  </a:ext>
                </a:extLst>
              </p14:cNvPr>
              <p14:cNvContentPartPr/>
              <p14:nvPr/>
            </p14:nvContentPartPr>
            <p14:xfrm>
              <a:off x="2710107" y="6379080"/>
              <a:ext cx="294480" cy="157680"/>
            </p14:xfrm>
          </p:contentPart>
        </mc:Choice>
        <mc:Fallback>
          <p:pic>
            <p:nvPicPr>
              <p:cNvPr id="43" name="Freihand 42">
                <a:extLst>
                  <a:ext uri="{FF2B5EF4-FFF2-40B4-BE49-F238E27FC236}">
                    <a16:creationId xmlns:a16="http://schemas.microsoft.com/office/drawing/2014/main" id="{B90417DF-E1C3-4E0D-ABFF-BBAA9C10008A}"/>
                  </a:ext>
                </a:extLst>
              </p:cNvPr>
              <p:cNvPicPr/>
              <p:nvPr/>
            </p:nvPicPr>
            <p:blipFill>
              <a:blip r:embed="rId75"/>
              <a:stretch>
                <a:fillRect/>
              </a:stretch>
            </p:blipFill>
            <p:spPr>
              <a:xfrm>
                <a:off x="2705787" y="6374760"/>
                <a:ext cx="303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2FE658F8-77B9-47D2-8B9B-9D04C98FBAC0}"/>
                  </a:ext>
                </a:extLst>
              </p14:cNvPr>
              <p14:cNvContentPartPr/>
              <p14:nvPr/>
            </p14:nvContentPartPr>
            <p14:xfrm>
              <a:off x="3013587" y="6340920"/>
              <a:ext cx="128520" cy="196560"/>
            </p14:xfrm>
          </p:contentPart>
        </mc:Choice>
        <mc:Fallback>
          <p:pic>
            <p:nvPicPr>
              <p:cNvPr id="44" name="Freihand 43">
                <a:extLst>
                  <a:ext uri="{FF2B5EF4-FFF2-40B4-BE49-F238E27FC236}">
                    <a16:creationId xmlns:a16="http://schemas.microsoft.com/office/drawing/2014/main" id="{2FE658F8-77B9-47D2-8B9B-9D04C98FBAC0}"/>
                  </a:ext>
                </a:extLst>
              </p:cNvPr>
              <p:cNvPicPr/>
              <p:nvPr/>
            </p:nvPicPr>
            <p:blipFill>
              <a:blip r:embed="rId77"/>
              <a:stretch>
                <a:fillRect/>
              </a:stretch>
            </p:blipFill>
            <p:spPr>
              <a:xfrm>
                <a:off x="3009267" y="6336600"/>
                <a:ext cx="137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95BB7507-A551-4546-9A17-18A291838D88}"/>
                  </a:ext>
                </a:extLst>
              </p14:cNvPr>
              <p14:cNvContentPartPr/>
              <p14:nvPr/>
            </p14:nvContentPartPr>
            <p14:xfrm>
              <a:off x="3080547" y="6490320"/>
              <a:ext cx="68400" cy="39960"/>
            </p14:xfrm>
          </p:contentPart>
        </mc:Choice>
        <mc:Fallback>
          <p:pic>
            <p:nvPicPr>
              <p:cNvPr id="45" name="Freihand 44">
                <a:extLst>
                  <a:ext uri="{FF2B5EF4-FFF2-40B4-BE49-F238E27FC236}">
                    <a16:creationId xmlns:a16="http://schemas.microsoft.com/office/drawing/2014/main" id="{95BB7507-A551-4546-9A17-18A291838D88}"/>
                  </a:ext>
                </a:extLst>
              </p:cNvPr>
              <p:cNvPicPr/>
              <p:nvPr/>
            </p:nvPicPr>
            <p:blipFill>
              <a:blip r:embed="rId79"/>
              <a:stretch>
                <a:fillRect/>
              </a:stretch>
            </p:blipFill>
            <p:spPr>
              <a:xfrm>
                <a:off x="3076227" y="6486000"/>
                <a:ext cx="77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5EEF97A8-7AC9-48F2-AF25-C6ECC5817EA5}"/>
                  </a:ext>
                </a:extLst>
              </p14:cNvPr>
              <p14:cNvContentPartPr/>
              <p14:nvPr/>
            </p14:nvContentPartPr>
            <p14:xfrm>
              <a:off x="3179547" y="6347400"/>
              <a:ext cx="166320" cy="205920"/>
            </p14:xfrm>
          </p:contentPart>
        </mc:Choice>
        <mc:Fallback>
          <p:pic>
            <p:nvPicPr>
              <p:cNvPr id="46" name="Freihand 45">
                <a:extLst>
                  <a:ext uri="{FF2B5EF4-FFF2-40B4-BE49-F238E27FC236}">
                    <a16:creationId xmlns:a16="http://schemas.microsoft.com/office/drawing/2014/main" id="{5EEF97A8-7AC9-48F2-AF25-C6ECC5817EA5}"/>
                  </a:ext>
                </a:extLst>
              </p:cNvPr>
              <p:cNvPicPr/>
              <p:nvPr/>
            </p:nvPicPr>
            <p:blipFill>
              <a:blip r:embed="rId81"/>
              <a:stretch>
                <a:fillRect/>
              </a:stretch>
            </p:blipFill>
            <p:spPr>
              <a:xfrm>
                <a:off x="3175227" y="6343080"/>
                <a:ext cx="174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95B9BA50-5960-4F69-A2DE-BE701C908999}"/>
                  </a:ext>
                </a:extLst>
              </p14:cNvPr>
              <p14:cNvContentPartPr/>
              <p14:nvPr/>
            </p14:nvContentPartPr>
            <p14:xfrm>
              <a:off x="3342987" y="6442080"/>
              <a:ext cx="142560" cy="83520"/>
            </p14:xfrm>
          </p:contentPart>
        </mc:Choice>
        <mc:Fallback>
          <p:pic>
            <p:nvPicPr>
              <p:cNvPr id="47" name="Freihand 46">
                <a:extLst>
                  <a:ext uri="{FF2B5EF4-FFF2-40B4-BE49-F238E27FC236}">
                    <a16:creationId xmlns:a16="http://schemas.microsoft.com/office/drawing/2014/main" id="{95B9BA50-5960-4F69-A2DE-BE701C908999}"/>
                  </a:ext>
                </a:extLst>
              </p:cNvPr>
              <p:cNvPicPr/>
              <p:nvPr/>
            </p:nvPicPr>
            <p:blipFill>
              <a:blip r:embed="rId83"/>
              <a:stretch>
                <a:fillRect/>
              </a:stretch>
            </p:blipFill>
            <p:spPr>
              <a:xfrm>
                <a:off x="3338667" y="6437760"/>
                <a:ext cx="151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7ECDE727-89B6-4DC4-8778-263FB3015634}"/>
                  </a:ext>
                </a:extLst>
              </p14:cNvPr>
              <p14:cNvContentPartPr/>
              <p14:nvPr/>
            </p14:nvContentPartPr>
            <p14:xfrm>
              <a:off x="3461787" y="6447840"/>
              <a:ext cx="133560" cy="90360"/>
            </p14:xfrm>
          </p:contentPart>
        </mc:Choice>
        <mc:Fallback>
          <p:pic>
            <p:nvPicPr>
              <p:cNvPr id="48" name="Freihand 47">
                <a:extLst>
                  <a:ext uri="{FF2B5EF4-FFF2-40B4-BE49-F238E27FC236}">
                    <a16:creationId xmlns:a16="http://schemas.microsoft.com/office/drawing/2014/main" id="{7ECDE727-89B6-4DC4-8778-263FB3015634}"/>
                  </a:ext>
                </a:extLst>
              </p:cNvPr>
              <p:cNvPicPr/>
              <p:nvPr/>
            </p:nvPicPr>
            <p:blipFill>
              <a:blip r:embed="rId85"/>
              <a:stretch>
                <a:fillRect/>
              </a:stretch>
            </p:blipFill>
            <p:spPr>
              <a:xfrm>
                <a:off x="3457467" y="6443520"/>
                <a:ext cx="142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40A6E900-E46A-4F5A-8840-E04206BB2034}"/>
                  </a:ext>
                </a:extLst>
              </p14:cNvPr>
              <p14:cNvContentPartPr/>
              <p14:nvPr/>
            </p14:nvContentPartPr>
            <p14:xfrm>
              <a:off x="3455667" y="6313560"/>
              <a:ext cx="360" cy="360"/>
            </p14:xfrm>
          </p:contentPart>
        </mc:Choice>
        <mc:Fallback>
          <p:pic>
            <p:nvPicPr>
              <p:cNvPr id="50" name="Freihand 49">
                <a:extLst>
                  <a:ext uri="{FF2B5EF4-FFF2-40B4-BE49-F238E27FC236}">
                    <a16:creationId xmlns:a16="http://schemas.microsoft.com/office/drawing/2014/main" id="{40A6E900-E46A-4F5A-8840-E04206BB2034}"/>
                  </a:ext>
                </a:extLst>
              </p:cNvPr>
              <p:cNvPicPr/>
              <p:nvPr/>
            </p:nvPicPr>
            <p:blipFill>
              <a:blip r:embed="rId63"/>
              <a:stretch>
                <a:fillRect/>
              </a:stretch>
            </p:blipFill>
            <p:spPr>
              <a:xfrm>
                <a:off x="3451347" y="6309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AD26AEBD-E892-4FBF-AAE3-208CE32FBAA5}"/>
                  </a:ext>
                </a:extLst>
              </p14:cNvPr>
              <p14:cNvContentPartPr/>
              <p14:nvPr/>
            </p14:nvContentPartPr>
            <p14:xfrm>
              <a:off x="3641787" y="6298440"/>
              <a:ext cx="126360" cy="273600"/>
            </p14:xfrm>
          </p:contentPart>
        </mc:Choice>
        <mc:Fallback>
          <p:pic>
            <p:nvPicPr>
              <p:cNvPr id="51" name="Freihand 50">
                <a:extLst>
                  <a:ext uri="{FF2B5EF4-FFF2-40B4-BE49-F238E27FC236}">
                    <a16:creationId xmlns:a16="http://schemas.microsoft.com/office/drawing/2014/main" id="{AD26AEBD-E892-4FBF-AAE3-208CE32FBAA5}"/>
                  </a:ext>
                </a:extLst>
              </p:cNvPr>
              <p:cNvPicPr/>
              <p:nvPr/>
            </p:nvPicPr>
            <p:blipFill>
              <a:blip r:embed="rId88"/>
              <a:stretch>
                <a:fillRect/>
              </a:stretch>
            </p:blipFill>
            <p:spPr>
              <a:xfrm>
                <a:off x="3637467" y="6294120"/>
                <a:ext cx="1350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394A364F-3D0C-4FCE-86B7-4DBEABEDC5B0}"/>
                  </a:ext>
                </a:extLst>
              </p14:cNvPr>
              <p14:cNvContentPartPr/>
              <p14:nvPr/>
            </p14:nvContentPartPr>
            <p14:xfrm>
              <a:off x="3759507" y="6392040"/>
              <a:ext cx="99360" cy="87120"/>
            </p14:xfrm>
          </p:contentPart>
        </mc:Choice>
        <mc:Fallback>
          <p:pic>
            <p:nvPicPr>
              <p:cNvPr id="52" name="Freihand 51">
                <a:extLst>
                  <a:ext uri="{FF2B5EF4-FFF2-40B4-BE49-F238E27FC236}">
                    <a16:creationId xmlns:a16="http://schemas.microsoft.com/office/drawing/2014/main" id="{394A364F-3D0C-4FCE-86B7-4DBEABEDC5B0}"/>
                  </a:ext>
                </a:extLst>
              </p:cNvPr>
              <p:cNvPicPr/>
              <p:nvPr/>
            </p:nvPicPr>
            <p:blipFill>
              <a:blip r:embed="rId90"/>
              <a:stretch>
                <a:fillRect/>
              </a:stretch>
            </p:blipFill>
            <p:spPr>
              <a:xfrm>
                <a:off x="3755187" y="6387720"/>
                <a:ext cx="108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5D83E12A-0344-4936-AB85-F7435198D893}"/>
                  </a:ext>
                </a:extLst>
              </p14:cNvPr>
              <p14:cNvContentPartPr/>
              <p14:nvPr/>
            </p14:nvContentPartPr>
            <p14:xfrm>
              <a:off x="3917547" y="6317880"/>
              <a:ext cx="86760" cy="146520"/>
            </p14:xfrm>
          </p:contentPart>
        </mc:Choice>
        <mc:Fallback>
          <p:pic>
            <p:nvPicPr>
              <p:cNvPr id="56" name="Freihand 55">
                <a:extLst>
                  <a:ext uri="{FF2B5EF4-FFF2-40B4-BE49-F238E27FC236}">
                    <a16:creationId xmlns:a16="http://schemas.microsoft.com/office/drawing/2014/main" id="{5D83E12A-0344-4936-AB85-F7435198D893}"/>
                  </a:ext>
                </a:extLst>
              </p:cNvPr>
              <p:cNvPicPr/>
              <p:nvPr/>
            </p:nvPicPr>
            <p:blipFill>
              <a:blip r:embed="rId92"/>
              <a:stretch>
                <a:fillRect/>
              </a:stretch>
            </p:blipFill>
            <p:spPr>
              <a:xfrm>
                <a:off x="3913227" y="6313560"/>
                <a:ext cx="95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2461D892-F229-44DB-B6AC-B38D7832EAFA}"/>
                  </a:ext>
                </a:extLst>
              </p14:cNvPr>
              <p14:cNvContentPartPr/>
              <p14:nvPr/>
            </p14:nvContentPartPr>
            <p14:xfrm>
              <a:off x="3973707" y="6419760"/>
              <a:ext cx="33840" cy="55080"/>
            </p14:xfrm>
          </p:contentPart>
        </mc:Choice>
        <mc:Fallback>
          <p:pic>
            <p:nvPicPr>
              <p:cNvPr id="57" name="Freihand 56">
                <a:extLst>
                  <a:ext uri="{FF2B5EF4-FFF2-40B4-BE49-F238E27FC236}">
                    <a16:creationId xmlns:a16="http://schemas.microsoft.com/office/drawing/2014/main" id="{2461D892-F229-44DB-B6AC-B38D7832EAFA}"/>
                  </a:ext>
                </a:extLst>
              </p:cNvPr>
              <p:cNvPicPr/>
              <p:nvPr/>
            </p:nvPicPr>
            <p:blipFill>
              <a:blip r:embed="rId94"/>
              <a:stretch>
                <a:fillRect/>
              </a:stretch>
            </p:blipFill>
            <p:spPr>
              <a:xfrm>
                <a:off x="3969387" y="6415440"/>
                <a:ext cx="42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D2C19CFF-D7FB-4E82-9D9E-C320E47CE807}"/>
                  </a:ext>
                </a:extLst>
              </p14:cNvPr>
              <p14:cNvContentPartPr/>
              <p14:nvPr/>
            </p14:nvContentPartPr>
            <p14:xfrm>
              <a:off x="4034907" y="6291960"/>
              <a:ext cx="33840" cy="177480"/>
            </p14:xfrm>
          </p:contentPart>
        </mc:Choice>
        <mc:Fallback>
          <p:pic>
            <p:nvPicPr>
              <p:cNvPr id="59" name="Freihand 58">
                <a:extLst>
                  <a:ext uri="{FF2B5EF4-FFF2-40B4-BE49-F238E27FC236}">
                    <a16:creationId xmlns:a16="http://schemas.microsoft.com/office/drawing/2014/main" id="{D2C19CFF-D7FB-4E82-9D9E-C320E47CE807}"/>
                  </a:ext>
                </a:extLst>
              </p:cNvPr>
              <p:cNvPicPr/>
              <p:nvPr/>
            </p:nvPicPr>
            <p:blipFill>
              <a:blip r:embed="rId96"/>
              <a:stretch>
                <a:fillRect/>
              </a:stretch>
            </p:blipFill>
            <p:spPr>
              <a:xfrm>
                <a:off x="4030587" y="6287640"/>
                <a:ext cx="42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5F2BE3BB-92FA-4520-B50B-715EA03A44A1}"/>
                  </a:ext>
                </a:extLst>
              </p14:cNvPr>
              <p14:cNvContentPartPr/>
              <p14:nvPr/>
            </p14:nvContentPartPr>
            <p14:xfrm>
              <a:off x="4080267" y="6351360"/>
              <a:ext cx="208800" cy="94320"/>
            </p14:xfrm>
          </p:contentPart>
        </mc:Choice>
        <mc:Fallback>
          <p:pic>
            <p:nvPicPr>
              <p:cNvPr id="61" name="Freihand 60">
                <a:extLst>
                  <a:ext uri="{FF2B5EF4-FFF2-40B4-BE49-F238E27FC236}">
                    <a16:creationId xmlns:a16="http://schemas.microsoft.com/office/drawing/2014/main" id="{5F2BE3BB-92FA-4520-B50B-715EA03A44A1}"/>
                  </a:ext>
                </a:extLst>
              </p:cNvPr>
              <p:cNvPicPr/>
              <p:nvPr/>
            </p:nvPicPr>
            <p:blipFill>
              <a:blip r:embed="rId98"/>
              <a:stretch>
                <a:fillRect/>
              </a:stretch>
            </p:blipFill>
            <p:spPr>
              <a:xfrm>
                <a:off x="4075947" y="6347040"/>
                <a:ext cx="217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8" name="Freihand 97">
                <a:extLst>
                  <a:ext uri="{FF2B5EF4-FFF2-40B4-BE49-F238E27FC236}">
                    <a16:creationId xmlns:a16="http://schemas.microsoft.com/office/drawing/2014/main" id="{4CFABBC9-B74D-4ECF-81F2-FB95F440C3C4}"/>
                  </a:ext>
                </a:extLst>
              </p14:cNvPr>
              <p14:cNvContentPartPr/>
              <p14:nvPr/>
            </p14:nvContentPartPr>
            <p14:xfrm>
              <a:off x="4313187" y="3568920"/>
              <a:ext cx="2597040" cy="2167560"/>
            </p14:xfrm>
          </p:contentPart>
        </mc:Choice>
        <mc:Fallback>
          <p:pic>
            <p:nvPicPr>
              <p:cNvPr id="98" name="Freihand 97">
                <a:extLst>
                  <a:ext uri="{FF2B5EF4-FFF2-40B4-BE49-F238E27FC236}">
                    <a16:creationId xmlns:a16="http://schemas.microsoft.com/office/drawing/2014/main" id="{4CFABBC9-B74D-4ECF-81F2-FB95F440C3C4}"/>
                  </a:ext>
                </a:extLst>
              </p:cNvPr>
              <p:cNvPicPr/>
              <p:nvPr/>
            </p:nvPicPr>
            <p:blipFill>
              <a:blip r:embed="rId100"/>
              <a:stretch>
                <a:fillRect/>
              </a:stretch>
            </p:blipFill>
            <p:spPr>
              <a:xfrm>
                <a:off x="4308867" y="3564600"/>
                <a:ext cx="2605680" cy="2176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0" name="Freihand 99">
                <a:extLst>
                  <a:ext uri="{FF2B5EF4-FFF2-40B4-BE49-F238E27FC236}">
                    <a16:creationId xmlns:a16="http://schemas.microsoft.com/office/drawing/2014/main" id="{DB2F0016-AA8A-4135-B473-5FBA17C52B5F}"/>
                  </a:ext>
                </a:extLst>
              </p14:cNvPr>
              <p14:cNvContentPartPr/>
              <p14:nvPr/>
            </p14:nvContentPartPr>
            <p14:xfrm>
              <a:off x="7054587" y="5678160"/>
              <a:ext cx="124200" cy="126720"/>
            </p14:xfrm>
          </p:contentPart>
        </mc:Choice>
        <mc:Fallback>
          <p:pic>
            <p:nvPicPr>
              <p:cNvPr id="100" name="Freihand 99">
                <a:extLst>
                  <a:ext uri="{FF2B5EF4-FFF2-40B4-BE49-F238E27FC236}">
                    <a16:creationId xmlns:a16="http://schemas.microsoft.com/office/drawing/2014/main" id="{DB2F0016-AA8A-4135-B473-5FBA17C52B5F}"/>
                  </a:ext>
                </a:extLst>
              </p:cNvPr>
              <p:cNvPicPr/>
              <p:nvPr/>
            </p:nvPicPr>
            <p:blipFill>
              <a:blip r:embed="rId102"/>
              <a:stretch>
                <a:fillRect/>
              </a:stretch>
            </p:blipFill>
            <p:spPr>
              <a:xfrm>
                <a:off x="7050267" y="5673840"/>
                <a:ext cx="132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1" name="Freihand 100">
                <a:extLst>
                  <a:ext uri="{FF2B5EF4-FFF2-40B4-BE49-F238E27FC236}">
                    <a16:creationId xmlns:a16="http://schemas.microsoft.com/office/drawing/2014/main" id="{4BA99732-0FD7-45E1-A147-AE7B06AA7193}"/>
                  </a:ext>
                </a:extLst>
              </p14:cNvPr>
              <p14:cNvContentPartPr/>
              <p14:nvPr/>
            </p14:nvContentPartPr>
            <p14:xfrm>
              <a:off x="7138827" y="5693640"/>
              <a:ext cx="88200" cy="273240"/>
            </p14:xfrm>
          </p:contentPart>
        </mc:Choice>
        <mc:Fallback>
          <p:pic>
            <p:nvPicPr>
              <p:cNvPr id="101" name="Freihand 100">
                <a:extLst>
                  <a:ext uri="{FF2B5EF4-FFF2-40B4-BE49-F238E27FC236}">
                    <a16:creationId xmlns:a16="http://schemas.microsoft.com/office/drawing/2014/main" id="{4BA99732-0FD7-45E1-A147-AE7B06AA7193}"/>
                  </a:ext>
                </a:extLst>
              </p:cNvPr>
              <p:cNvPicPr/>
              <p:nvPr/>
            </p:nvPicPr>
            <p:blipFill>
              <a:blip r:embed="rId104"/>
              <a:stretch>
                <a:fillRect/>
              </a:stretch>
            </p:blipFill>
            <p:spPr>
              <a:xfrm>
                <a:off x="7134507" y="5689320"/>
                <a:ext cx="968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2" name="Freihand 101">
                <a:extLst>
                  <a:ext uri="{FF2B5EF4-FFF2-40B4-BE49-F238E27FC236}">
                    <a16:creationId xmlns:a16="http://schemas.microsoft.com/office/drawing/2014/main" id="{4B0BC5FA-13DF-483F-89F0-0AABD7A5DCAC}"/>
                  </a:ext>
                </a:extLst>
              </p14:cNvPr>
              <p14:cNvContentPartPr/>
              <p14:nvPr/>
            </p14:nvContentPartPr>
            <p14:xfrm>
              <a:off x="7302627" y="5573760"/>
              <a:ext cx="83520" cy="296280"/>
            </p14:xfrm>
          </p:contentPart>
        </mc:Choice>
        <mc:Fallback>
          <p:pic>
            <p:nvPicPr>
              <p:cNvPr id="102" name="Freihand 101">
                <a:extLst>
                  <a:ext uri="{FF2B5EF4-FFF2-40B4-BE49-F238E27FC236}">
                    <a16:creationId xmlns:a16="http://schemas.microsoft.com/office/drawing/2014/main" id="{4B0BC5FA-13DF-483F-89F0-0AABD7A5DCAC}"/>
                  </a:ext>
                </a:extLst>
              </p:cNvPr>
              <p:cNvPicPr/>
              <p:nvPr/>
            </p:nvPicPr>
            <p:blipFill>
              <a:blip r:embed="rId106"/>
              <a:stretch>
                <a:fillRect/>
              </a:stretch>
            </p:blipFill>
            <p:spPr>
              <a:xfrm>
                <a:off x="7298307" y="5569440"/>
                <a:ext cx="921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3" name="Freihand 102">
                <a:extLst>
                  <a:ext uri="{FF2B5EF4-FFF2-40B4-BE49-F238E27FC236}">
                    <a16:creationId xmlns:a16="http://schemas.microsoft.com/office/drawing/2014/main" id="{9017C64A-8DD8-45BF-B9F4-54CF0C3779FF}"/>
                  </a:ext>
                </a:extLst>
              </p14:cNvPr>
              <p14:cNvContentPartPr/>
              <p14:nvPr/>
            </p14:nvContentPartPr>
            <p14:xfrm>
              <a:off x="7454907" y="5633880"/>
              <a:ext cx="155520" cy="192960"/>
            </p14:xfrm>
          </p:contentPart>
        </mc:Choice>
        <mc:Fallback>
          <p:pic>
            <p:nvPicPr>
              <p:cNvPr id="103" name="Freihand 102">
                <a:extLst>
                  <a:ext uri="{FF2B5EF4-FFF2-40B4-BE49-F238E27FC236}">
                    <a16:creationId xmlns:a16="http://schemas.microsoft.com/office/drawing/2014/main" id="{9017C64A-8DD8-45BF-B9F4-54CF0C3779FF}"/>
                  </a:ext>
                </a:extLst>
              </p:cNvPr>
              <p:cNvPicPr/>
              <p:nvPr/>
            </p:nvPicPr>
            <p:blipFill>
              <a:blip r:embed="rId108"/>
              <a:stretch>
                <a:fillRect/>
              </a:stretch>
            </p:blipFill>
            <p:spPr>
              <a:xfrm>
                <a:off x="7450587" y="5629560"/>
                <a:ext cx="164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4" name="Freihand 103">
                <a:extLst>
                  <a:ext uri="{FF2B5EF4-FFF2-40B4-BE49-F238E27FC236}">
                    <a16:creationId xmlns:a16="http://schemas.microsoft.com/office/drawing/2014/main" id="{DECFD403-0D17-441C-88CF-FBF9166C81ED}"/>
                  </a:ext>
                </a:extLst>
              </p14:cNvPr>
              <p14:cNvContentPartPr/>
              <p14:nvPr/>
            </p14:nvContentPartPr>
            <p14:xfrm>
              <a:off x="7591707" y="5568720"/>
              <a:ext cx="138240" cy="392040"/>
            </p14:xfrm>
          </p:contentPart>
        </mc:Choice>
        <mc:Fallback>
          <p:pic>
            <p:nvPicPr>
              <p:cNvPr id="104" name="Freihand 103">
                <a:extLst>
                  <a:ext uri="{FF2B5EF4-FFF2-40B4-BE49-F238E27FC236}">
                    <a16:creationId xmlns:a16="http://schemas.microsoft.com/office/drawing/2014/main" id="{DECFD403-0D17-441C-88CF-FBF9166C81ED}"/>
                  </a:ext>
                </a:extLst>
              </p:cNvPr>
              <p:cNvPicPr/>
              <p:nvPr/>
            </p:nvPicPr>
            <p:blipFill>
              <a:blip r:embed="rId110"/>
              <a:stretch>
                <a:fillRect/>
              </a:stretch>
            </p:blipFill>
            <p:spPr>
              <a:xfrm>
                <a:off x="7587387" y="5564400"/>
                <a:ext cx="1468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6" name="Freihand 105">
                <a:extLst>
                  <a:ext uri="{FF2B5EF4-FFF2-40B4-BE49-F238E27FC236}">
                    <a16:creationId xmlns:a16="http://schemas.microsoft.com/office/drawing/2014/main" id="{DBDC9514-7C86-4A35-B994-29BCC971E6FB}"/>
                  </a:ext>
                </a:extLst>
              </p14:cNvPr>
              <p14:cNvContentPartPr/>
              <p14:nvPr/>
            </p14:nvContentPartPr>
            <p14:xfrm>
              <a:off x="4348827" y="4710840"/>
              <a:ext cx="169560" cy="13320"/>
            </p14:xfrm>
          </p:contentPart>
        </mc:Choice>
        <mc:Fallback>
          <p:pic>
            <p:nvPicPr>
              <p:cNvPr id="106" name="Freihand 105">
                <a:extLst>
                  <a:ext uri="{FF2B5EF4-FFF2-40B4-BE49-F238E27FC236}">
                    <a16:creationId xmlns:a16="http://schemas.microsoft.com/office/drawing/2014/main" id="{DBDC9514-7C86-4A35-B994-29BCC971E6FB}"/>
                  </a:ext>
                </a:extLst>
              </p:cNvPr>
              <p:cNvPicPr/>
              <p:nvPr/>
            </p:nvPicPr>
            <p:blipFill>
              <a:blip r:embed="rId112"/>
              <a:stretch>
                <a:fillRect/>
              </a:stretch>
            </p:blipFill>
            <p:spPr>
              <a:xfrm>
                <a:off x="4344507" y="4706520"/>
                <a:ext cx="178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7" name="Freihand 106">
                <a:extLst>
                  <a:ext uri="{FF2B5EF4-FFF2-40B4-BE49-F238E27FC236}">
                    <a16:creationId xmlns:a16="http://schemas.microsoft.com/office/drawing/2014/main" id="{2BAAAE5C-F94E-4E2F-BECA-86440630E4E3}"/>
                  </a:ext>
                </a:extLst>
              </p14:cNvPr>
              <p14:cNvContentPartPr/>
              <p14:nvPr/>
            </p14:nvContentPartPr>
            <p14:xfrm>
              <a:off x="4630707" y="4689240"/>
              <a:ext cx="528840" cy="12240"/>
            </p14:xfrm>
          </p:contentPart>
        </mc:Choice>
        <mc:Fallback>
          <p:pic>
            <p:nvPicPr>
              <p:cNvPr id="107" name="Freihand 106">
                <a:extLst>
                  <a:ext uri="{FF2B5EF4-FFF2-40B4-BE49-F238E27FC236}">
                    <a16:creationId xmlns:a16="http://schemas.microsoft.com/office/drawing/2014/main" id="{2BAAAE5C-F94E-4E2F-BECA-86440630E4E3}"/>
                  </a:ext>
                </a:extLst>
              </p:cNvPr>
              <p:cNvPicPr/>
              <p:nvPr/>
            </p:nvPicPr>
            <p:blipFill>
              <a:blip r:embed="rId114"/>
              <a:stretch>
                <a:fillRect/>
              </a:stretch>
            </p:blipFill>
            <p:spPr>
              <a:xfrm>
                <a:off x="4626387" y="4684920"/>
                <a:ext cx="537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8" name="Freihand 107">
                <a:extLst>
                  <a:ext uri="{FF2B5EF4-FFF2-40B4-BE49-F238E27FC236}">
                    <a16:creationId xmlns:a16="http://schemas.microsoft.com/office/drawing/2014/main" id="{641F96E8-C511-4C19-938C-C1F1AD861C07}"/>
                  </a:ext>
                </a:extLst>
              </p14:cNvPr>
              <p14:cNvContentPartPr/>
              <p14:nvPr/>
            </p14:nvContentPartPr>
            <p14:xfrm>
              <a:off x="5325147" y="4679880"/>
              <a:ext cx="497880" cy="10800"/>
            </p14:xfrm>
          </p:contentPart>
        </mc:Choice>
        <mc:Fallback>
          <p:pic>
            <p:nvPicPr>
              <p:cNvPr id="108" name="Freihand 107">
                <a:extLst>
                  <a:ext uri="{FF2B5EF4-FFF2-40B4-BE49-F238E27FC236}">
                    <a16:creationId xmlns:a16="http://schemas.microsoft.com/office/drawing/2014/main" id="{641F96E8-C511-4C19-938C-C1F1AD861C07}"/>
                  </a:ext>
                </a:extLst>
              </p:cNvPr>
              <p:cNvPicPr/>
              <p:nvPr/>
            </p:nvPicPr>
            <p:blipFill>
              <a:blip r:embed="rId116"/>
              <a:stretch>
                <a:fillRect/>
              </a:stretch>
            </p:blipFill>
            <p:spPr>
              <a:xfrm>
                <a:off x="5320827" y="4675560"/>
                <a:ext cx="506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9" name="Freihand 108">
                <a:extLst>
                  <a:ext uri="{FF2B5EF4-FFF2-40B4-BE49-F238E27FC236}">
                    <a16:creationId xmlns:a16="http://schemas.microsoft.com/office/drawing/2014/main" id="{66245349-47A8-4BD3-8E74-46B92BA64356}"/>
                  </a:ext>
                </a:extLst>
              </p14:cNvPr>
              <p14:cNvContentPartPr/>
              <p14:nvPr/>
            </p14:nvContentPartPr>
            <p14:xfrm>
              <a:off x="5968107" y="4667280"/>
              <a:ext cx="263520" cy="13320"/>
            </p14:xfrm>
          </p:contentPart>
        </mc:Choice>
        <mc:Fallback>
          <p:pic>
            <p:nvPicPr>
              <p:cNvPr id="109" name="Freihand 108">
                <a:extLst>
                  <a:ext uri="{FF2B5EF4-FFF2-40B4-BE49-F238E27FC236}">
                    <a16:creationId xmlns:a16="http://schemas.microsoft.com/office/drawing/2014/main" id="{66245349-47A8-4BD3-8E74-46B92BA64356}"/>
                  </a:ext>
                </a:extLst>
              </p:cNvPr>
              <p:cNvPicPr/>
              <p:nvPr/>
            </p:nvPicPr>
            <p:blipFill>
              <a:blip r:embed="rId118"/>
              <a:stretch>
                <a:fillRect/>
              </a:stretch>
            </p:blipFill>
            <p:spPr>
              <a:xfrm>
                <a:off x="5963787" y="4662960"/>
                <a:ext cx="272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1" name="Freihand 110">
                <a:extLst>
                  <a:ext uri="{FF2B5EF4-FFF2-40B4-BE49-F238E27FC236}">
                    <a16:creationId xmlns:a16="http://schemas.microsoft.com/office/drawing/2014/main" id="{DB53FA07-A634-4C6B-A97B-41A45A5F0BD7}"/>
                  </a:ext>
                </a:extLst>
              </p14:cNvPr>
              <p14:cNvContentPartPr/>
              <p14:nvPr/>
            </p14:nvContentPartPr>
            <p14:xfrm>
              <a:off x="6281667" y="4524000"/>
              <a:ext cx="15120" cy="91800"/>
            </p14:xfrm>
          </p:contentPart>
        </mc:Choice>
        <mc:Fallback>
          <p:pic>
            <p:nvPicPr>
              <p:cNvPr id="111" name="Freihand 110">
                <a:extLst>
                  <a:ext uri="{FF2B5EF4-FFF2-40B4-BE49-F238E27FC236}">
                    <a16:creationId xmlns:a16="http://schemas.microsoft.com/office/drawing/2014/main" id="{DB53FA07-A634-4C6B-A97B-41A45A5F0BD7}"/>
                  </a:ext>
                </a:extLst>
              </p:cNvPr>
              <p:cNvPicPr/>
              <p:nvPr/>
            </p:nvPicPr>
            <p:blipFill>
              <a:blip r:embed="rId120"/>
              <a:stretch>
                <a:fillRect/>
              </a:stretch>
            </p:blipFill>
            <p:spPr>
              <a:xfrm>
                <a:off x="6277347" y="4519680"/>
                <a:ext cx="23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2" name="Freihand 111">
                <a:extLst>
                  <a:ext uri="{FF2B5EF4-FFF2-40B4-BE49-F238E27FC236}">
                    <a16:creationId xmlns:a16="http://schemas.microsoft.com/office/drawing/2014/main" id="{8A3289CD-7466-4CC4-A821-79CD2CC17D8E}"/>
                  </a:ext>
                </a:extLst>
              </p14:cNvPr>
              <p14:cNvContentPartPr/>
              <p14:nvPr/>
            </p14:nvContentPartPr>
            <p14:xfrm>
              <a:off x="6307947" y="3998760"/>
              <a:ext cx="13320" cy="408600"/>
            </p14:xfrm>
          </p:contentPart>
        </mc:Choice>
        <mc:Fallback>
          <p:pic>
            <p:nvPicPr>
              <p:cNvPr id="112" name="Freihand 111">
                <a:extLst>
                  <a:ext uri="{FF2B5EF4-FFF2-40B4-BE49-F238E27FC236}">
                    <a16:creationId xmlns:a16="http://schemas.microsoft.com/office/drawing/2014/main" id="{8A3289CD-7466-4CC4-A821-79CD2CC17D8E}"/>
                  </a:ext>
                </a:extLst>
              </p:cNvPr>
              <p:cNvPicPr/>
              <p:nvPr/>
            </p:nvPicPr>
            <p:blipFill>
              <a:blip r:embed="rId122"/>
              <a:stretch>
                <a:fillRect/>
              </a:stretch>
            </p:blipFill>
            <p:spPr>
              <a:xfrm>
                <a:off x="6303627" y="3994440"/>
                <a:ext cx="21960" cy="417240"/>
              </a:xfrm>
              <a:prstGeom prst="rect">
                <a:avLst/>
              </a:prstGeom>
            </p:spPr>
          </p:pic>
        </mc:Fallback>
      </mc:AlternateContent>
      <p:grpSp>
        <p:nvGrpSpPr>
          <p:cNvPr id="115" name="Gruppieren 114">
            <a:extLst>
              <a:ext uri="{FF2B5EF4-FFF2-40B4-BE49-F238E27FC236}">
                <a16:creationId xmlns:a16="http://schemas.microsoft.com/office/drawing/2014/main" id="{DAB5E477-56F0-4814-B5BB-3320ADBB1729}"/>
              </a:ext>
            </a:extLst>
          </p:cNvPr>
          <p:cNvGrpSpPr/>
          <p:nvPr/>
        </p:nvGrpSpPr>
        <p:grpSpPr>
          <a:xfrm>
            <a:off x="6296787" y="3559200"/>
            <a:ext cx="19800" cy="292320"/>
            <a:chOff x="6296787" y="3559200"/>
            <a:chExt cx="19800" cy="292320"/>
          </a:xfrm>
        </p:grpSpPr>
        <mc:AlternateContent xmlns:mc="http://schemas.openxmlformats.org/markup-compatibility/2006">
          <mc:Choice xmlns:p14="http://schemas.microsoft.com/office/powerpoint/2010/main" Requires="p14">
            <p:contentPart p14:bwMode="auto" r:id="rId123">
              <p14:nvContentPartPr>
                <p14:cNvPr id="113" name="Freihand 112">
                  <a:extLst>
                    <a:ext uri="{FF2B5EF4-FFF2-40B4-BE49-F238E27FC236}">
                      <a16:creationId xmlns:a16="http://schemas.microsoft.com/office/drawing/2014/main" id="{6FE8EB79-1722-447D-BB7C-175975ECB000}"/>
                    </a:ext>
                  </a:extLst>
                </p14:cNvPr>
                <p14:cNvContentPartPr/>
                <p14:nvPr/>
              </p14:nvContentPartPr>
              <p14:xfrm>
                <a:off x="6296787" y="3767640"/>
                <a:ext cx="5040" cy="83880"/>
              </p14:xfrm>
            </p:contentPart>
          </mc:Choice>
          <mc:Fallback>
            <p:pic>
              <p:nvPicPr>
                <p:cNvPr id="113" name="Freihand 112">
                  <a:extLst>
                    <a:ext uri="{FF2B5EF4-FFF2-40B4-BE49-F238E27FC236}">
                      <a16:creationId xmlns:a16="http://schemas.microsoft.com/office/drawing/2014/main" id="{6FE8EB79-1722-447D-BB7C-175975ECB000}"/>
                    </a:ext>
                  </a:extLst>
                </p:cNvPr>
                <p:cNvPicPr/>
                <p:nvPr/>
              </p:nvPicPr>
              <p:blipFill>
                <a:blip r:embed="rId124"/>
                <a:stretch>
                  <a:fillRect/>
                </a:stretch>
              </p:blipFill>
              <p:spPr>
                <a:xfrm>
                  <a:off x="6292467" y="3763320"/>
                  <a:ext cx="13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 name="Freihand 113">
                  <a:extLst>
                    <a:ext uri="{FF2B5EF4-FFF2-40B4-BE49-F238E27FC236}">
                      <a16:creationId xmlns:a16="http://schemas.microsoft.com/office/drawing/2014/main" id="{AE40160D-9B3C-4BC0-9C14-ECDE36C849D9}"/>
                    </a:ext>
                  </a:extLst>
                </p14:cNvPr>
                <p14:cNvContentPartPr/>
                <p14:nvPr/>
              </p14:nvContentPartPr>
              <p14:xfrm>
                <a:off x="6305787" y="3559200"/>
                <a:ext cx="10800" cy="116640"/>
              </p14:xfrm>
            </p:contentPart>
          </mc:Choice>
          <mc:Fallback>
            <p:pic>
              <p:nvPicPr>
                <p:cNvPr id="114" name="Freihand 113">
                  <a:extLst>
                    <a:ext uri="{FF2B5EF4-FFF2-40B4-BE49-F238E27FC236}">
                      <a16:creationId xmlns:a16="http://schemas.microsoft.com/office/drawing/2014/main" id="{AE40160D-9B3C-4BC0-9C14-ECDE36C849D9}"/>
                    </a:ext>
                  </a:extLst>
                </p:cNvPr>
                <p:cNvPicPr/>
                <p:nvPr/>
              </p:nvPicPr>
              <p:blipFill>
                <a:blip r:embed="rId126"/>
                <a:stretch>
                  <a:fillRect/>
                </a:stretch>
              </p:blipFill>
              <p:spPr>
                <a:xfrm>
                  <a:off x="6301467" y="3554880"/>
                  <a:ext cx="1944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16" name="Freihand 115">
                <a:extLst>
                  <a:ext uri="{FF2B5EF4-FFF2-40B4-BE49-F238E27FC236}">
                    <a16:creationId xmlns:a16="http://schemas.microsoft.com/office/drawing/2014/main" id="{9DE925A0-FCB8-4E15-A716-60ED0455A1EA}"/>
                  </a:ext>
                </a:extLst>
              </p14:cNvPr>
              <p14:cNvContentPartPr/>
              <p14:nvPr/>
            </p14:nvContentPartPr>
            <p14:xfrm>
              <a:off x="6303267" y="756240"/>
              <a:ext cx="51120" cy="2816280"/>
            </p14:xfrm>
          </p:contentPart>
        </mc:Choice>
        <mc:Fallback>
          <p:pic>
            <p:nvPicPr>
              <p:cNvPr id="116" name="Freihand 115">
                <a:extLst>
                  <a:ext uri="{FF2B5EF4-FFF2-40B4-BE49-F238E27FC236}">
                    <a16:creationId xmlns:a16="http://schemas.microsoft.com/office/drawing/2014/main" id="{9DE925A0-FCB8-4E15-A716-60ED0455A1EA}"/>
                  </a:ext>
                </a:extLst>
              </p:cNvPr>
              <p:cNvPicPr/>
              <p:nvPr/>
            </p:nvPicPr>
            <p:blipFill>
              <a:blip r:embed="rId128"/>
              <a:stretch>
                <a:fillRect/>
              </a:stretch>
            </p:blipFill>
            <p:spPr>
              <a:xfrm>
                <a:off x="6298947" y="751920"/>
                <a:ext cx="59760" cy="2824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1" name="Freihand 120">
                <a:extLst>
                  <a:ext uri="{FF2B5EF4-FFF2-40B4-BE49-F238E27FC236}">
                    <a16:creationId xmlns:a16="http://schemas.microsoft.com/office/drawing/2014/main" id="{13D2BE59-FA45-4365-AD47-356576E12ED3}"/>
                  </a:ext>
                </a:extLst>
              </p14:cNvPr>
              <p14:cNvContentPartPr/>
              <p14:nvPr/>
            </p14:nvContentPartPr>
            <p14:xfrm>
              <a:off x="5223267" y="855960"/>
              <a:ext cx="2380320" cy="1993320"/>
            </p14:xfrm>
          </p:contentPart>
        </mc:Choice>
        <mc:Fallback>
          <p:pic>
            <p:nvPicPr>
              <p:cNvPr id="121" name="Freihand 120">
                <a:extLst>
                  <a:ext uri="{FF2B5EF4-FFF2-40B4-BE49-F238E27FC236}">
                    <a16:creationId xmlns:a16="http://schemas.microsoft.com/office/drawing/2014/main" id="{13D2BE59-FA45-4365-AD47-356576E12ED3}"/>
                  </a:ext>
                </a:extLst>
              </p:cNvPr>
              <p:cNvPicPr/>
              <p:nvPr/>
            </p:nvPicPr>
            <p:blipFill>
              <a:blip r:embed="rId130"/>
              <a:stretch>
                <a:fillRect/>
              </a:stretch>
            </p:blipFill>
            <p:spPr>
              <a:xfrm>
                <a:off x="5218947" y="851640"/>
                <a:ext cx="2388960" cy="2001960"/>
              </a:xfrm>
              <a:prstGeom prst="rect">
                <a:avLst/>
              </a:prstGeom>
            </p:spPr>
          </p:pic>
        </mc:Fallback>
      </mc:AlternateContent>
      <p:grpSp>
        <p:nvGrpSpPr>
          <p:cNvPr id="141" name="Gruppieren 140">
            <a:extLst>
              <a:ext uri="{FF2B5EF4-FFF2-40B4-BE49-F238E27FC236}">
                <a16:creationId xmlns:a16="http://schemas.microsoft.com/office/drawing/2014/main" id="{756AD88F-08C1-4533-A331-4C627C7EAA12}"/>
              </a:ext>
            </a:extLst>
          </p:cNvPr>
          <p:cNvGrpSpPr/>
          <p:nvPr/>
        </p:nvGrpSpPr>
        <p:grpSpPr>
          <a:xfrm>
            <a:off x="7765227" y="2401800"/>
            <a:ext cx="1648800" cy="543240"/>
            <a:chOff x="7765227" y="2401800"/>
            <a:chExt cx="1648800" cy="543240"/>
          </a:xfrm>
        </p:grpSpPr>
        <mc:AlternateContent xmlns:mc="http://schemas.openxmlformats.org/markup-compatibility/2006">
          <mc:Choice xmlns:p14="http://schemas.microsoft.com/office/powerpoint/2010/main" Requires="p14">
            <p:contentPart p14:bwMode="auto" r:id="rId131">
              <p14:nvContentPartPr>
                <p14:cNvPr id="122" name="Freihand 121">
                  <a:extLst>
                    <a:ext uri="{FF2B5EF4-FFF2-40B4-BE49-F238E27FC236}">
                      <a16:creationId xmlns:a16="http://schemas.microsoft.com/office/drawing/2014/main" id="{3D70CEEA-E754-44F7-820D-F7F1030AF515}"/>
                    </a:ext>
                  </a:extLst>
                </p14:cNvPr>
                <p14:cNvContentPartPr/>
                <p14:nvPr/>
              </p14:nvContentPartPr>
              <p14:xfrm>
                <a:off x="7765227" y="2601960"/>
                <a:ext cx="132840" cy="133560"/>
              </p14:xfrm>
            </p:contentPart>
          </mc:Choice>
          <mc:Fallback>
            <p:pic>
              <p:nvPicPr>
                <p:cNvPr id="122" name="Freihand 121">
                  <a:extLst>
                    <a:ext uri="{FF2B5EF4-FFF2-40B4-BE49-F238E27FC236}">
                      <a16:creationId xmlns:a16="http://schemas.microsoft.com/office/drawing/2014/main" id="{3D70CEEA-E754-44F7-820D-F7F1030AF515}"/>
                    </a:ext>
                  </a:extLst>
                </p:cNvPr>
                <p:cNvPicPr/>
                <p:nvPr/>
              </p:nvPicPr>
              <p:blipFill>
                <a:blip r:embed="rId132"/>
                <a:stretch>
                  <a:fillRect/>
                </a:stretch>
              </p:blipFill>
              <p:spPr>
                <a:xfrm>
                  <a:off x="7760907" y="2597640"/>
                  <a:ext cx="141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3" name="Freihand 122">
                  <a:extLst>
                    <a:ext uri="{FF2B5EF4-FFF2-40B4-BE49-F238E27FC236}">
                      <a16:creationId xmlns:a16="http://schemas.microsoft.com/office/drawing/2014/main" id="{D6D9E7B1-20C9-4470-BA76-6A18B39D9DDE}"/>
                    </a:ext>
                  </a:extLst>
                </p14:cNvPr>
                <p14:cNvContentPartPr/>
                <p14:nvPr/>
              </p14:nvContentPartPr>
              <p14:xfrm>
                <a:off x="7866387" y="2595840"/>
                <a:ext cx="120600" cy="324360"/>
              </p14:xfrm>
            </p:contentPart>
          </mc:Choice>
          <mc:Fallback>
            <p:pic>
              <p:nvPicPr>
                <p:cNvPr id="123" name="Freihand 122">
                  <a:extLst>
                    <a:ext uri="{FF2B5EF4-FFF2-40B4-BE49-F238E27FC236}">
                      <a16:creationId xmlns:a16="http://schemas.microsoft.com/office/drawing/2014/main" id="{D6D9E7B1-20C9-4470-BA76-6A18B39D9DDE}"/>
                    </a:ext>
                  </a:extLst>
                </p:cNvPr>
                <p:cNvPicPr/>
                <p:nvPr/>
              </p:nvPicPr>
              <p:blipFill>
                <a:blip r:embed="rId134"/>
                <a:stretch>
                  <a:fillRect/>
                </a:stretch>
              </p:blipFill>
              <p:spPr>
                <a:xfrm>
                  <a:off x="7862067" y="2591520"/>
                  <a:ext cx="1292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4" name="Freihand 123">
                  <a:extLst>
                    <a:ext uri="{FF2B5EF4-FFF2-40B4-BE49-F238E27FC236}">
                      <a16:creationId xmlns:a16="http://schemas.microsoft.com/office/drawing/2014/main" id="{3EBFABB1-8FD5-4D14-992B-9C80787E43FF}"/>
                    </a:ext>
                  </a:extLst>
                </p14:cNvPr>
                <p14:cNvContentPartPr/>
                <p14:nvPr/>
              </p14:nvContentPartPr>
              <p14:xfrm>
                <a:off x="8087427" y="2494320"/>
                <a:ext cx="30600" cy="131760"/>
              </p14:xfrm>
            </p:contentPart>
          </mc:Choice>
          <mc:Fallback>
            <p:pic>
              <p:nvPicPr>
                <p:cNvPr id="124" name="Freihand 123">
                  <a:extLst>
                    <a:ext uri="{FF2B5EF4-FFF2-40B4-BE49-F238E27FC236}">
                      <a16:creationId xmlns:a16="http://schemas.microsoft.com/office/drawing/2014/main" id="{3EBFABB1-8FD5-4D14-992B-9C80787E43FF}"/>
                    </a:ext>
                  </a:extLst>
                </p:cNvPr>
                <p:cNvPicPr/>
                <p:nvPr/>
              </p:nvPicPr>
              <p:blipFill>
                <a:blip r:embed="rId136"/>
                <a:stretch>
                  <a:fillRect/>
                </a:stretch>
              </p:blipFill>
              <p:spPr>
                <a:xfrm>
                  <a:off x="8083107" y="2490000"/>
                  <a:ext cx="39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5" name="Freihand 124">
                  <a:extLst>
                    <a:ext uri="{FF2B5EF4-FFF2-40B4-BE49-F238E27FC236}">
                      <a16:creationId xmlns:a16="http://schemas.microsoft.com/office/drawing/2014/main" id="{1AB7CCC9-CE3F-4440-848B-453BFCD7B308}"/>
                    </a:ext>
                  </a:extLst>
                </p14:cNvPr>
                <p14:cNvContentPartPr/>
                <p14:nvPr/>
              </p14:nvContentPartPr>
              <p14:xfrm>
                <a:off x="8000307" y="2463720"/>
                <a:ext cx="196200" cy="167760"/>
              </p14:xfrm>
            </p:contentPart>
          </mc:Choice>
          <mc:Fallback>
            <p:pic>
              <p:nvPicPr>
                <p:cNvPr id="125" name="Freihand 124">
                  <a:extLst>
                    <a:ext uri="{FF2B5EF4-FFF2-40B4-BE49-F238E27FC236}">
                      <a16:creationId xmlns:a16="http://schemas.microsoft.com/office/drawing/2014/main" id="{1AB7CCC9-CE3F-4440-848B-453BFCD7B308}"/>
                    </a:ext>
                  </a:extLst>
                </p:cNvPr>
                <p:cNvPicPr/>
                <p:nvPr/>
              </p:nvPicPr>
              <p:blipFill>
                <a:blip r:embed="rId138"/>
                <a:stretch>
                  <a:fillRect/>
                </a:stretch>
              </p:blipFill>
              <p:spPr>
                <a:xfrm>
                  <a:off x="7995987" y="2459400"/>
                  <a:ext cx="204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7" name="Freihand 126">
                  <a:extLst>
                    <a:ext uri="{FF2B5EF4-FFF2-40B4-BE49-F238E27FC236}">
                      <a16:creationId xmlns:a16="http://schemas.microsoft.com/office/drawing/2014/main" id="{EA9137FB-5F2E-43A8-BA76-DE1DA76573AE}"/>
                    </a:ext>
                  </a:extLst>
                </p14:cNvPr>
                <p14:cNvContentPartPr/>
                <p14:nvPr/>
              </p14:nvContentPartPr>
              <p14:xfrm>
                <a:off x="8268507" y="2500800"/>
                <a:ext cx="129240" cy="405720"/>
              </p14:xfrm>
            </p:contentPart>
          </mc:Choice>
          <mc:Fallback>
            <p:pic>
              <p:nvPicPr>
                <p:cNvPr id="127" name="Freihand 126">
                  <a:extLst>
                    <a:ext uri="{FF2B5EF4-FFF2-40B4-BE49-F238E27FC236}">
                      <a16:creationId xmlns:a16="http://schemas.microsoft.com/office/drawing/2014/main" id="{EA9137FB-5F2E-43A8-BA76-DE1DA76573AE}"/>
                    </a:ext>
                  </a:extLst>
                </p:cNvPr>
                <p:cNvPicPr/>
                <p:nvPr/>
              </p:nvPicPr>
              <p:blipFill>
                <a:blip r:embed="rId140"/>
                <a:stretch>
                  <a:fillRect/>
                </a:stretch>
              </p:blipFill>
              <p:spPr>
                <a:xfrm>
                  <a:off x="8264187" y="2496480"/>
                  <a:ext cx="13788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9" name="Freihand 128">
                  <a:extLst>
                    <a:ext uri="{FF2B5EF4-FFF2-40B4-BE49-F238E27FC236}">
                      <a16:creationId xmlns:a16="http://schemas.microsoft.com/office/drawing/2014/main" id="{1D40727B-A4C1-496A-B4C7-E75C27819444}"/>
                    </a:ext>
                  </a:extLst>
                </p14:cNvPr>
                <p14:cNvContentPartPr/>
                <p14:nvPr/>
              </p14:nvContentPartPr>
              <p14:xfrm>
                <a:off x="8463987" y="2560200"/>
                <a:ext cx="112320" cy="171720"/>
              </p14:xfrm>
            </p:contentPart>
          </mc:Choice>
          <mc:Fallback>
            <p:pic>
              <p:nvPicPr>
                <p:cNvPr id="129" name="Freihand 128">
                  <a:extLst>
                    <a:ext uri="{FF2B5EF4-FFF2-40B4-BE49-F238E27FC236}">
                      <a16:creationId xmlns:a16="http://schemas.microsoft.com/office/drawing/2014/main" id="{1D40727B-A4C1-496A-B4C7-E75C27819444}"/>
                    </a:ext>
                  </a:extLst>
                </p:cNvPr>
                <p:cNvPicPr/>
                <p:nvPr/>
              </p:nvPicPr>
              <p:blipFill>
                <a:blip r:embed="rId142"/>
                <a:stretch>
                  <a:fillRect/>
                </a:stretch>
              </p:blipFill>
              <p:spPr>
                <a:xfrm>
                  <a:off x="8459667" y="2555880"/>
                  <a:ext cx="120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0" name="Freihand 129">
                  <a:extLst>
                    <a:ext uri="{FF2B5EF4-FFF2-40B4-BE49-F238E27FC236}">
                      <a16:creationId xmlns:a16="http://schemas.microsoft.com/office/drawing/2014/main" id="{AA6C1A94-F0D4-4BAD-915D-058B0F550238}"/>
                    </a:ext>
                  </a:extLst>
                </p14:cNvPr>
                <p14:cNvContentPartPr/>
                <p14:nvPr/>
              </p14:nvContentPartPr>
              <p14:xfrm>
                <a:off x="8610867" y="2715720"/>
                <a:ext cx="10800" cy="82800"/>
              </p14:xfrm>
            </p:contentPart>
          </mc:Choice>
          <mc:Fallback>
            <p:pic>
              <p:nvPicPr>
                <p:cNvPr id="130" name="Freihand 129">
                  <a:extLst>
                    <a:ext uri="{FF2B5EF4-FFF2-40B4-BE49-F238E27FC236}">
                      <a16:creationId xmlns:a16="http://schemas.microsoft.com/office/drawing/2014/main" id="{AA6C1A94-F0D4-4BAD-915D-058B0F550238}"/>
                    </a:ext>
                  </a:extLst>
                </p:cNvPr>
                <p:cNvPicPr/>
                <p:nvPr/>
              </p:nvPicPr>
              <p:blipFill>
                <a:blip r:embed="rId144"/>
                <a:stretch>
                  <a:fillRect/>
                </a:stretch>
              </p:blipFill>
              <p:spPr>
                <a:xfrm>
                  <a:off x="8606547" y="2711400"/>
                  <a:ext cx="19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1" name="Freihand 130">
                  <a:extLst>
                    <a:ext uri="{FF2B5EF4-FFF2-40B4-BE49-F238E27FC236}">
                      <a16:creationId xmlns:a16="http://schemas.microsoft.com/office/drawing/2014/main" id="{7F1B6387-D3C9-4BDE-8873-D1798FC67627}"/>
                    </a:ext>
                  </a:extLst>
                </p14:cNvPr>
                <p14:cNvContentPartPr/>
                <p14:nvPr/>
              </p14:nvContentPartPr>
              <p14:xfrm>
                <a:off x="8744427" y="2559120"/>
                <a:ext cx="140040" cy="194760"/>
              </p14:xfrm>
            </p:contentPart>
          </mc:Choice>
          <mc:Fallback>
            <p:pic>
              <p:nvPicPr>
                <p:cNvPr id="131" name="Freihand 130">
                  <a:extLst>
                    <a:ext uri="{FF2B5EF4-FFF2-40B4-BE49-F238E27FC236}">
                      <a16:creationId xmlns:a16="http://schemas.microsoft.com/office/drawing/2014/main" id="{7F1B6387-D3C9-4BDE-8873-D1798FC67627}"/>
                    </a:ext>
                  </a:extLst>
                </p:cNvPr>
                <p:cNvPicPr/>
                <p:nvPr/>
              </p:nvPicPr>
              <p:blipFill>
                <a:blip r:embed="rId146"/>
                <a:stretch>
                  <a:fillRect/>
                </a:stretch>
              </p:blipFill>
              <p:spPr>
                <a:xfrm>
                  <a:off x="8740107" y="2554800"/>
                  <a:ext cx="148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4" name="Freihand 133">
                  <a:extLst>
                    <a:ext uri="{FF2B5EF4-FFF2-40B4-BE49-F238E27FC236}">
                      <a16:creationId xmlns:a16="http://schemas.microsoft.com/office/drawing/2014/main" id="{B25E6821-41B5-443A-A0F0-296BE5D555D7}"/>
                    </a:ext>
                  </a:extLst>
                </p14:cNvPr>
                <p14:cNvContentPartPr/>
                <p14:nvPr/>
              </p14:nvContentPartPr>
              <p14:xfrm>
                <a:off x="9009747" y="2599800"/>
                <a:ext cx="10800" cy="46080"/>
              </p14:xfrm>
            </p:contentPart>
          </mc:Choice>
          <mc:Fallback>
            <p:pic>
              <p:nvPicPr>
                <p:cNvPr id="134" name="Freihand 133">
                  <a:extLst>
                    <a:ext uri="{FF2B5EF4-FFF2-40B4-BE49-F238E27FC236}">
                      <a16:creationId xmlns:a16="http://schemas.microsoft.com/office/drawing/2014/main" id="{B25E6821-41B5-443A-A0F0-296BE5D555D7}"/>
                    </a:ext>
                  </a:extLst>
                </p:cNvPr>
                <p:cNvPicPr/>
                <p:nvPr/>
              </p:nvPicPr>
              <p:blipFill>
                <a:blip r:embed="rId148"/>
                <a:stretch>
                  <a:fillRect/>
                </a:stretch>
              </p:blipFill>
              <p:spPr>
                <a:xfrm>
                  <a:off x="9005427" y="2595480"/>
                  <a:ext cx="19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5" name="Freihand 134">
                  <a:extLst>
                    <a:ext uri="{FF2B5EF4-FFF2-40B4-BE49-F238E27FC236}">
                      <a16:creationId xmlns:a16="http://schemas.microsoft.com/office/drawing/2014/main" id="{E422B2C7-D5CE-4FED-A760-014E24BA44DE}"/>
                    </a:ext>
                  </a:extLst>
                </p14:cNvPr>
                <p14:cNvContentPartPr/>
                <p14:nvPr/>
              </p14:nvContentPartPr>
              <p14:xfrm>
                <a:off x="9007587" y="2718960"/>
                <a:ext cx="7920" cy="129600"/>
              </p14:xfrm>
            </p:contentPart>
          </mc:Choice>
          <mc:Fallback>
            <p:pic>
              <p:nvPicPr>
                <p:cNvPr id="135" name="Freihand 134">
                  <a:extLst>
                    <a:ext uri="{FF2B5EF4-FFF2-40B4-BE49-F238E27FC236}">
                      <a16:creationId xmlns:a16="http://schemas.microsoft.com/office/drawing/2014/main" id="{E422B2C7-D5CE-4FED-A760-014E24BA44DE}"/>
                    </a:ext>
                  </a:extLst>
                </p:cNvPr>
                <p:cNvPicPr/>
                <p:nvPr/>
              </p:nvPicPr>
              <p:blipFill>
                <a:blip r:embed="rId150"/>
                <a:stretch>
                  <a:fillRect/>
                </a:stretch>
              </p:blipFill>
              <p:spPr>
                <a:xfrm>
                  <a:off x="9003267" y="2714640"/>
                  <a:ext cx="16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6" name="Freihand 135">
                  <a:extLst>
                    <a:ext uri="{FF2B5EF4-FFF2-40B4-BE49-F238E27FC236}">
                      <a16:creationId xmlns:a16="http://schemas.microsoft.com/office/drawing/2014/main" id="{85EADC1A-7E08-45F1-9FB1-68F8F8A1BB01}"/>
                    </a:ext>
                  </a:extLst>
                </p14:cNvPr>
                <p14:cNvContentPartPr/>
                <p14:nvPr/>
              </p14:nvContentPartPr>
              <p14:xfrm>
                <a:off x="9128907" y="2589360"/>
                <a:ext cx="134280" cy="241560"/>
              </p14:xfrm>
            </p:contentPart>
          </mc:Choice>
          <mc:Fallback>
            <p:pic>
              <p:nvPicPr>
                <p:cNvPr id="136" name="Freihand 135">
                  <a:extLst>
                    <a:ext uri="{FF2B5EF4-FFF2-40B4-BE49-F238E27FC236}">
                      <a16:creationId xmlns:a16="http://schemas.microsoft.com/office/drawing/2014/main" id="{85EADC1A-7E08-45F1-9FB1-68F8F8A1BB01}"/>
                    </a:ext>
                  </a:extLst>
                </p:cNvPr>
                <p:cNvPicPr/>
                <p:nvPr/>
              </p:nvPicPr>
              <p:blipFill>
                <a:blip r:embed="rId152"/>
                <a:stretch>
                  <a:fillRect/>
                </a:stretch>
              </p:blipFill>
              <p:spPr>
                <a:xfrm>
                  <a:off x="9124587" y="2585040"/>
                  <a:ext cx="1429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7" name="Freihand 136">
                  <a:extLst>
                    <a:ext uri="{FF2B5EF4-FFF2-40B4-BE49-F238E27FC236}">
                      <a16:creationId xmlns:a16="http://schemas.microsoft.com/office/drawing/2014/main" id="{52091259-27B4-40F9-9500-99C71B2C8B26}"/>
                    </a:ext>
                  </a:extLst>
                </p14:cNvPr>
                <p14:cNvContentPartPr/>
                <p14:nvPr/>
              </p14:nvContentPartPr>
              <p14:xfrm>
                <a:off x="9290547" y="2493240"/>
                <a:ext cx="123480" cy="319680"/>
              </p14:xfrm>
            </p:contentPart>
          </mc:Choice>
          <mc:Fallback>
            <p:pic>
              <p:nvPicPr>
                <p:cNvPr id="137" name="Freihand 136">
                  <a:extLst>
                    <a:ext uri="{FF2B5EF4-FFF2-40B4-BE49-F238E27FC236}">
                      <a16:creationId xmlns:a16="http://schemas.microsoft.com/office/drawing/2014/main" id="{52091259-27B4-40F9-9500-99C71B2C8B26}"/>
                    </a:ext>
                  </a:extLst>
                </p:cNvPr>
                <p:cNvPicPr/>
                <p:nvPr/>
              </p:nvPicPr>
              <p:blipFill>
                <a:blip r:embed="rId154"/>
                <a:stretch>
                  <a:fillRect/>
                </a:stretch>
              </p:blipFill>
              <p:spPr>
                <a:xfrm>
                  <a:off x="9286227" y="2488920"/>
                  <a:ext cx="1321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9" name="Freihand 138">
                  <a:extLst>
                    <a:ext uri="{FF2B5EF4-FFF2-40B4-BE49-F238E27FC236}">
                      <a16:creationId xmlns:a16="http://schemas.microsoft.com/office/drawing/2014/main" id="{DD71C5AC-001C-4BEF-B059-D582E7780A9C}"/>
                    </a:ext>
                  </a:extLst>
                </p14:cNvPr>
                <p14:cNvContentPartPr/>
                <p14:nvPr/>
              </p14:nvContentPartPr>
              <p14:xfrm>
                <a:off x="8796987" y="2419440"/>
                <a:ext cx="25200" cy="11160"/>
              </p14:xfrm>
            </p:contentPart>
          </mc:Choice>
          <mc:Fallback>
            <p:pic>
              <p:nvPicPr>
                <p:cNvPr id="139" name="Freihand 138">
                  <a:extLst>
                    <a:ext uri="{FF2B5EF4-FFF2-40B4-BE49-F238E27FC236}">
                      <a16:creationId xmlns:a16="http://schemas.microsoft.com/office/drawing/2014/main" id="{DD71C5AC-001C-4BEF-B059-D582E7780A9C}"/>
                    </a:ext>
                  </a:extLst>
                </p:cNvPr>
                <p:cNvPicPr/>
                <p:nvPr/>
              </p:nvPicPr>
              <p:blipFill>
                <a:blip r:embed="rId156"/>
                <a:stretch>
                  <a:fillRect/>
                </a:stretch>
              </p:blipFill>
              <p:spPr>
                <a:xfrm>
                  <a:off x="8792667" y="2415120"/>
                  <a:ext cx="33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0" name="Freihand 139">
                  <a:extLst>
                    <a:ext uri="{FF2B5EF4-FFF2-40B4-BE49-F238E27FC236}">
                      <a16:creationId xmlns:a16="http://schemas.microsoft.com/office/drawing/2014/main" id="{71ABB546-6F92-40CC-ACCC-17A5170F2DED}"/>
                    </a:ext>
                  </a:extLst>
                </p14:cNvPr>
                <p14:cNvContentPartPr/>
                <p14:nvPr/>
              </p14:nvContentPartPr>
              <p14:xfrm>
                <a:off x="8355267" y="2401800"/>
                <a:ext cx="600840" cy="543240"/>
              </p14:xfrm>
            </p:contentPart>
          </mc:Choice>
          <mc:Fallback>
            <p:pic>
              <p:nvPicPr>
                <p:cNvPr id="140" name="Freihand 139">
                  <a:extLst>
                    <a:ext uri="{FF2B5EF4-FFF2-40B4-BE49-F238E27FC236}">
                      <a16:creationId xmlns:a16="http://schemas.microsoft.com/office/drawing/2014/main" id="{71ABB546-6F92-40CC-ACCC-17A5170F2DED}"/>
                    </a:ext>
                  </a:extLst>
                </p:cNvPr>
                <p:cNvPicPr/>
                <p:nvPr/>
              </p:nvPicPr>
              <p:blipFill>
                <a:blip r:embed="rId158"/>
                <a:stretch>
                  <a:fillRect/>
                </a:stretch>
              </p:blipFill>
              <p:spPr>
                <a:xfrm>
                  <a:off x="8350947" y="2397480"/>
                  <a:ext cx="609480" cy="55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153" name="Freihand 152">
                <a:extLst>
                  <a:ext uri="{FF2B5EF4-FFF2-40B4-BE49-F238E27FC236}">
                    <a16:creationId xmlns:a16="http://schemas.microsoft.com/office/drawing/2014/main" id="{DE665094-0051-4246-84EF-36D21488967E}"/>
                  </a:ext>
                </a:extLst>
              </p14:cNvPr>
              <p14:cNvContentPartPr/>
              <p14:nvPr/>
            </p14:nvContentPartPr>
            <p14:xfrm>
              <a:off x="4156227" y="1296600"/>
              <a:ext cx="9720" cy="3600"/>
            </p14:xfrm>
          </p:contentPart>
        </mc:Choice>
        <mc:Fallback>
          <p:pic>
            <p:nvPicPr>
              <p:cNvPr id="153" name="Freihand 152">
                <a:extLst>
                  <a:ext uri="{FF2B5EF4-FFF2-40B4-BE49-F238E27FC236}">
                    <a16:creationId xmlns:a16="http://schemas.microsoft.com/office/drawing/2014/main" id="{DE665094-0051-4246-84EF-36D21488967E}"/>
                  </a:ext>
                </a:extLst>
              </p:cNvPr>
              <p:cNvPicPr/>
              <p:nvPr/>
            </p:nvPicPr>
            <p:blipFill>
              <a:blip r:embed="rId160"/>
              <a:stretch>
                <a:fillRect/>
              </a:stretch>
            </p:blipFill>
            <p:spPr>
              <a:xfrm>
                <a:off x="4151907" y="1292280"/>
                <a:ext cx="18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4" name="Freihand 153">
                <a:extLst>
                  <a:ext uri="{FF2B5EF4-FFF2-40B4-BE49-F238E27FC236}">
                    <a16:creationId xmlns:a16="http://schemas.microsoft.com/office/drawing/2014/main" id="{64166882-3A01-41EC-A187-9E791F3B83D9}"/>
                  </a:ext>
                </a:extLst>
              </p14:cNvPr>
              <p14:cNvContentPartPr/>
              <p14:nvPr/>
            </p14:nvContentPartPr>
            <p14:xfrm>
              <a:off x="959067" y="3710760"/>
              <a:ext cx="15840" cy="4680"/>
            </p14:xfrm>
          </p:contentPart>
        </mc:Choice>
        <mc:Fallback>
          <p:pic>
            <p:nvPicPr>
              <p:cNvPr id="154" name="Freihand 153">
                <a:extLst>
                  <a:ext uri="{FF2B5EF4-FFF2-40B4-BE49-F238E27FC236}">
                    <a16:creationId xmlns:a16="http://schemas.microsoft.com/office/drawing/2014/main" id="{64166882-3A01-41EC-A187-9E791F3B83D9}"/>
                  </a:ext>
                </a:extLst>
              </p:cNvPr>
              <p:cNvPicPr/>
              <p:nvPr/>
            </p:nvPicPr>
            <p:blipFill>
              <a:blip r:embed="rId162"/>
              <a:stretch>
                <a:fillRect/>
              </a:stretch>
            </p:blipFill>
            <p:spPr>
              <a:xfrm>
                <a:off x="954747" y="3706440"/>
                <a:ext cx="24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1" name="Freihand 170">
                <a:extLst>
                  <a:ext uri="{FF2B5EF4-FFF2-40B4-BE49-F238E27FC236}">
                    <a16:creationId xmlns:a16="http://schemas.microsoft.com/office/drawing/2014/main" id="{4E7F0301-3874-4A29-AFE2-A0D0D31113B9}"/>
                  </a:ext>
                </a:extLst>
              </p14:cNvPr>
              <p14:cNvContentPartPr/>
              <p14:nvPr/>
            </p14:nvContentPartPr>
            <p14:xfrm>
              <a:off x="2633067" y="3328800"/>
              <a:ext cx="15120" cy="140760"/>
            </p14:xfrm>
          </p:contentPart>
        </mc:Choice>
        <mc:Fallback>
          <p:pic>
            <p:nvPicPr>
              <p:cNvPr id="171" name="Freihand 170">
                <a:extLst>
                  <a:ext uri="{FF2B5EF4-FFF2-40B4-BE49-F238E27FC236}">
                    <a16:creationId xmlns:a16="http://schemas.microsoft.com/office/drawing/2014/main" id="{4E7F0301-3874-4A29-AFE2-A0D0D31113B9}"/>
                  </a:ext>
                </a:extLst>
              </p:cNvPr>
              <p:cNvPicPr/>
              <p:nvPr/>
            </p:nvPicPr>
            <p:blipFill>
              <a:blip r:embed="rId164"/>
              <a:stretch>
                <a:fillRect/>
              </a:stretch>
            </p:blipFill>
            <p:spPr>
              <a:xfrm>
                <a:off x="2628747" y="3324480"/>
                <a:ext cx="23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82" name="Freihand 181">
                <a:extLst>
                  <a:ext uri="{FF2B5EF4-FFF2-40B4-BE49-F238E27FC236}">
                    <a16:creationId xmlns:a16="http://schemas.microsoft.com/office/drawing/2014/main" id="{F980B444-2A99-4C22-87E5-4D040DE5C2FD}"/>
                  </a:ext>
                </a:extLst>
              </p14:cNvPr>
              <p14:cNvContentPartPr/>
              <p14:nvPr/>
            </p14:nvContentPartPr>
            <p14:xfrm>
              <a:off x="2645307" y="1945320"/>
              <a:ext cx="38160" cy="55080"/>
            </p14:xfrm>
          </p:contentPart>
        </mc:Choice>
        <mc:Fallback>
          <p:pic>
            <p:nvPicPr>
              <p:cNvPr id="182" name="Freihand 181">
                <a:extLst>
                  <a:ext uri="{FF2B5EF4-FFF2-40B4-BE49-F238E27FC236}">
                    <a16:creationId xmlns:a16="http://schemas.microsoft.com/office/drawing/2014/main" id="{F980B444-2A99-4C22-87E5-4D040DE5C2FD}"/>
                  </a:ext>
                </a:extLst>
              </p:cNvPr>
              <p:cNvPicPr/>
              <p:nvPr/>
            </p:nvPicPr>
            <p:blipFill>
              <a:blip r:embed="rId166"/>
              <a:stretch>
                <a:fillRect/>
              </a:stretch>
            </p:blipFill>
            <p:spPr>
              <a:xfrm>
                <a:off x="2640987" y="1941000"/>
                <a:ext cx="46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84" name="Freihand 183">
                <a:extLst>
                  <a:ext uri="{FF2B5EF4-FFF2-40B4-BE49-F238E27FC236}">
                    <a16:creationId xmlns:a16="http://schemas.microsoft.com/office/drawing/2014/main" id="{7D835947-878C-46AD-8927-E1EA5FA8A56F}"/>
                  </a:ext>
                </a:extLst>
              </p14:cNvPr>
              <p14:cNvContentPartPr/>
              <p14:nvPr/>
            </p14:nvContentPartPr>
            <p14:xfrm>
              <a:off x="4132827" y="1329000"/>
              <a:ext cx="15480" cy="17280"/>
            </p14:xfrm>
          </p:contentPart>
        </mc:Choice>
        <mc:Fallback>
          <p:pic>
            <p:nvPicPr>
              <p:cNvPr id="184" name="Freihand 183">
                <a:extLst>
                  <a:ext uri="{FF2B5EF4-FFF2-40B4-BE49-F238E27FC236}">
                    <a16:creationId xmlns:a16="http://schemas.microsoft.com/office/drawing/2014/main" id="{7D835947-878C-46AD-8927-E1EA5FA8A56F}"/>
                  </a:ext>
                </a:extLst>
              </p:cNvPr>
              <p:cNvPicPr/>
              <p:nvPr/>
            </p:nvPicPr>
            <p:blipFill>
              <a:blip r:embed="rId168"/>
              <a:stretch>
                <a:fillRect/>
              </a:stretch>
            </p:blipFill>
            <p:spPr>
              <a:xfrm>
                <a:off x="4128507" y="1324680"/>
                <a:ext cx="24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7" name="Freihand 186">
                <a:extLst>
                  <a:ext uri="{FF2B5EF4-FFF2-40B4-BE49-F238E27FC236}">
                    <a16:creationId xmlns:a16="http://schemas.microsoft.com/office/drawing/2014/main" id="{27833A3A-C235-44C2-A92F-CB85F9C9AA61}"/>
                  </a:ext>
                </a:extLst>
              </p14:cNvPr>
              <p14:cNvContentPartPr/>
              <p14:nvPr/>
            </p14:nvContentPartPr>
            <p14:xfrm>
              <a:off x="857187" y="4077960"/>
              <a:ext cx="96120" cy="30600"/>
            </p14:xfrm>
          </p:contentPart>
        </mc:Choice>
        <mc:Fallback>
          <p:pic>
            <p:nvPicPr>
              <p:cNvPr id="187" name="Freihand 186">
                <a:extLst>
                  <a:ext uri="{FF2B5EF4-FFF2-40B4-BE49-F238E27FC236}">
                    <a16:creationId xmlns:a16="http://schemas.microsoft.com/office/drawing/2014/main" id="{27833A3A-C235-44C2-A92F-CB85F9C9AA61}"/>
                  </a:ext>
                </a:extLst>
              </p:cNvPr>
              <p:cNvPicPr/>
              <p:nvPr/>
            </p:nvPicPr>
            <p:blipFill>
              <a:blip r:embed="rId170"/>
              <a:stretch>
                <a:fillRect/>
              </a:stretch>
            </p:blipFill>
            <p:spPr>
              <a:xfrm>
                <a:off x="852867" y="4073640"/>
                <a:ext cx="104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25" name="Freihand 224">
                <a:extLst>
                  <a:ext uri="{FF2B5EF4-FFF2-40B4-BE49-F238E27FC236}">
                    <a16:creationId xmlns:a16="http://schemas.microsoft.com/office/drawing/2014/main" id="{4A2DF888-007E-49BA-ACFD-EFEBE660D99A}"/>
                  </a:ext>
                </a:extLst>
              </p14:cNvPr>
              <p14:cNvContentPartPr/>
              <p14:nvPr/>
            </p14:nvContentPartPr>
            <p14:xfrm>
              <a:off x="860787" y="4110720"/>
              <a:ext cx="12600" cy="45720"/>
            </p14:xfrm>
          </p:contentPart>
        </mc:Choice>
        <mc:Fallback>
          <p:pic>
            <p:nvPicPr>
              <p:cNvPr id="225" name="Freihand 224">
                <a:extLst>
                  <a:ext uri="{FF2B5EF4-FFF2-40B4-BE49-F238E27FC236}">
                    <a16:creationId xmlns:a16="http://schemas.microsoft.com/office/drawing/2014/main" id="{4A2DF888-007E-49BA-ACFD-EFEBE660D99A}"/>
                  </a:ext>
                </a:extLst>
              </p:cNvPr>
              <p:cNvPicPr/>
              <p:nvPr/>
            </p:nvPicPr>
            <p:blipFill>
              <a:blip r:embed="rId172"/>
              <a:stretch>
                <a:fillRect/>
              </a:stretch>
            </p:blipFill>
            <p:spPr>
              <a:xfrm>
                <a:off x="856467" y="4106400"/>
                <a:ext cx="21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27" name="Freihand 226">
                <a:extLst>
                  <a:ext uri="{FF2B5EF4-FFF2-40B4-BE49-F238E27FC236}">
                    <a16:creationId xmlns:a16="http://schemas.microsoft.com/office/drawing/2014/main" id="{075006FB-3AB8-435E-8D28-664FDFC65405}"/>
                  </a:ext>
                </a:extLst>
              </p14:cNvPr>
              <p14:cNvContentPartPr/>
              <p14:nvPr/>
            </p14:nvContentPartPr>
            <p14:xfrm>
              <a:off x="2653587" y="1923360"/>
              <a:ext cx="27720" cy="41760"/>
            </p14:xfrm>
          </p:contentPart>
        </mc:Choice>
        <mc:Fallback>
          <p:pic>
            <p:nvPicPr>
              <p:cNvPr id="227" name="Freihand 226">
                <a:extLst>
                  <a:ext uri="{FF2B5EF4-FFF2-40B4-BE49-F238E27FC236}">
                    <a16:creationId xmlns:a16="http://schemas.microsoft.com/office/drawing/2014/main" id="{075006FB-3AB8-435E-8D28-664FDFC65405}"/>
                  </a:ext>
                </a:extLst>
              </p:cNvPr>
              <p:cNvPicPr/>
              <p:nvPr/>
            </p:nvPicPr>
            <p:blipFill>
              <a:blip r:embed="rId174"/>
              <a:stretch>
                <a:fillRect/>
              </a:stretch>
            </p:blipFill>
            <p:spPr>
              <a:xfrm>
                <a:off x="2649267" y="1919040"/>
                <a:ext cx="36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44" name="Freihand 243">
                <a:extLst>
                  <a:ext uri="{FF2B5EF4-FFF2-40B4-BE49-F238E27FC236}">
                    <a16:creationId xmlns:a16="http://schemas.microsoft.com/office/drawing/2014/main" id="{820201C2-0DFF-4FAA-BBBD-03EC487A89DF}"/>
                  </a:ext>
                </a:extLst>
              </p14:cNvPr>
              <p14:cNvContentPartPr/>
              <p14:nvPr/>
            </p14:nvContentPartPr>
            <p14:xfrm>
              <a:off x="11515707" y="1043160"/>
              <a:ext cx="40680" cy="38880"/>
            </p14:xfrm>
          </p:contentPart>
        </mc:Choice>
        <mc:Fallback>
          <p:pic>
            <p:nvPicPr>
              <p:cNvPr id="244" name="Freihand 243">
                <a:extLst>
                  <a:ext uri="{FF2B5EF4-FFF2-40B4-BE49-F238E27FC236}">
                    <a16:creationId xmlns:a16="http://schemas.microsoft.com/office/drawing/2014/main" id="{820201C2-0DFF-4FAA-BBBD-03EC487A89DF}"/>
                  </a:ext>
                </a:extLst>
              </p:cNvPr>
              <p:cNvPicPr/>
              <p:nvPr/>
            </p:nvPicPr>
            <p:blipFill>
              <a:blip r:embed="rId176"/>
              <a:stretch>
                <a:fillRect/>
              </a:stretch>
            </p:blipFill>
            <p:spPr>
              <a:xfrm>
                <a:off x="11511387" y="1038840"/>
                <a:ext cx="49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46" name="Freihand 245">
                <a:extLst>
                  <a:ext uri="{FF2B5EF4-FFF2-40B4-BE49-F238E27FC236}">
                    <a16:creationId xmlns:a16="http://schemas.microsoft.com/office/drawing/2014/main" id="{D2A9A13A-96D1-4E7E-B09A-6E284871EB9B}"/>
                  </a:ext>
                </a:extLst>
              </p14:cNvPr>
              <p14:cNvContentPartPr/>
              <p14:nvPr/>
            </p14:nvContentPartPr>
            <p14:xfrm>
              <a:off x="10378827" y="204360"/>
              <a:ext cx="7920" cy="25920"/>
            </p14:xfrm>
          </p:contentPart>
        </mc:Choice>
        <mc:Fallback>
          <p:pic>
            <p:nvPicPr>
              <p:cNvPr id="246" name="Freihand 245">
                <a:extLst>
                  <a:ext uri="{FF2B5EF4-FFF2-40B4-BE49-F238E27FC236}">
                    <a16:creationId xmlns:a16="http://schemas.microsoft.com/office/drawing/2014/main" id="{D2A9A13A-96D1-4E7E-B09A-6E284871EB9B}"/>
                  </a:ext>
                </a:extLst>
              </p:cNvPr>
              <p:cNvPicPr/>
              <p:nvPr/>
            </p:nvPicPr>
            <p:blipFill>
              <a:blip r:embed="rId178"/>
              <a:stretch>
                <a:fillRect/>
              </a:stretch>
            </p:blipFill>
            <p:spPr>
              <a:xfrm>
                <a:off x="10374507" y="200040"/>
                <a:ext cx="16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48" name="Freihand 247">
                <a:extLst>
                  <a:ext uri="{FF2B5EF4-FFF2-40B4-BE49-F238E27FC236}">
                    <a16:creationId xmlns:a16="http://schemas.microsoft.com/office/drawing/2014/main" id="{7D5D7362-1C38-4AD1-A22B-6917A36EA57C}"/>
                  </a:ext>
                </a:extLst>
              </p14:cNvPr>
              <p14:cNvContentPartPr/>
              <p14:nvPr/>
            </p14:nvContentPartPr>
            <p14:xfrm>
              <a:off x="10363347" y="131280"/>
              <a:ext cx="1254240" cy="952920"/>
            </p14:xfrm>
          </p:contentPart>
        </mc:Choice>
        <mc:Fallback>
          <p:pic>
            <p:nvPicPr>
              <p:cNvPr id="248" name="Freihand 247">
                <a:extLst>
                  <a:ext uri="{FF2B5EF4-FFF2-40B4-BE49-F238E27FC236}">
                    <a16:creationId xmlns:a16="http://schemas.microsoft.com/office/drawing/2014/main" id="{7D5D7362-1C38-4AD1-A22B-6917A36EA57C}"/>
                  </a:ext>
                </a:extLst>
              </p:cNvPr>
              <p:cNvPicPr/>
              <p:nvPr/>
            </p:nvPicPr>
            <p:blipFill>
              <a:blip r:embed="rId180"/>
              <a:stretch>
                <a:fillRect/>
              </a:stretch>
            </p:blipFill>
            <p:spPr>
              <a:xfrm>
                <a:off x="10359027" y="126960"/>
                <a:ext cx="1262880" cy="961560"/>
              </a:xfrm>
              <a:prstGeom prst="rect">
                <a:avLst/>
              </a:prstGeom>
            </p:spPr>
          </p:pic>
        </mc:Fallback>
      </mc:AlternateContent>
      <p:grpSp>
        <p:nvGrpSpPr>
          <p:cNvPr id="279" name="Gruppieren 278">
            <a:extLst>
              <a:ext uri="{FF2B5EF4-FFF2-40B4-BE49-F238E27FC236}">
                <a16:creationId xmlns:a16="http://schemas.microsoft.com/office/drawing/2014/main" id="{2450ADB5-98BA-4306-9520-8FA701650069}"/>
              </a:ext>
            </a:extLst>
          </p:cNvPr>
          <p:cNvGrpSpPr/>
          <p:nvPr/>
        </p:nvGrpSpPr>
        <p:grpSpPr>
          <a:xfrm>
            <a:off x="9455787" y="65040"/>
            <a:ext cx="2534400" cy="1398960"/>
            <a:chOff x="9455787" y="65040"/>
            <a:chExt cx="2534400" cy="1398960"/>
          </a:xfrm>
        </p:grpSpPr>
        <mc:AlternateContent xmlns:mc="http://schemas.openxmlformats.org/markup-compatibility/2006">
          <mc:Choice xmlns:p14="http://schemas.microsoft.com/office/powerpoint/2010/main" Requires="p14">
            <p:contentPart p14:bwMode="auto" r:id="rId181">
              <p14:nvContentPartPr>
                <p14:cNvPr id="229" name="Freihand 228">
                  <a:extLst>
                    <a:ext uri="{FF2B5EF4-FFF2-40B4-BE49-F238E27FC236}">
                      <a16:creationId xmlns:a16="http://schemas.microsoft.com/office/drawing/2014/main" id="{ED9C9661-9D65-43BE-8012-BF6ED8B6DFBC}"/>
                    </a:ext>
                  </a:extLst>
                </p14:cNvPr>
                <p14:cNvContentPartPr/>
                <p14:nvPr/>
              </p14:nvContentPartPr>
              <p14:xfrm>
                <a:off x="10213587" y="284280"/>
                <a:ext cx="14400" cy="954360"/>
              </p14:xfrm>
            </p:contentPart>
          </mc:Choice>
          <mc:Fallback>
            <p:pic>
              <p:nvPicPr>
                <p:cNvPr id="229" name="Freihand 228">
                  <a:extLst>
                    <a:ext uri="{FF2B5EF4-FFF2-40B4-BE49-F238E27FC236}">
                      <a16:creationId xmlns:a16="http://schemas.microsoft.com/office/drawing/2014/main" id="{ED9C9661-9D65-43BE-8012-BF6ED8B6DFBC}"/>
                    </a:ext>
                  </a:extLst>
                </p:cNvPr>
                <p:cNvPicPr/>
                <p:nvPr/>
              </p:nvPicPr>
              <p:blipFill>
                <a:blip r:embed="rId182"/>
                <a:stretch>
                  <a:fillRect/>
                </a:stretch>
              </p:blipFill>
              <p:spPr>
                <a:xfrm>
                  <a:off x="10209267" y="279960"/>
                  <a:ext cx="23040" cy="963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30" name="Freihand 229">
                  <a:extLst>
                    <a:ext uri="{FF2B5EF4-FFF2-40B4-BE49-F238E27FC236}">
                      <a16:creationId xmlns:a16="http://schemas.microsoft.com/office/drawing/2014/main" id="{794D696B-57AB-4D22-A172-484EBC1321A5}"/>
                    </a:ext>
                  </a:extLst>
                </p14:cNvPr>
                <p14:cNvContentPartPr/>
                <p14:nvPr/>
              </p14:nvContentPartPr>
              <p14:xfrm>
                <a:off x="9978147" y="1168080"/>
                <a:ext cx="1673280" cy="83160"/>
              </p14:xfrm>
            </p:contentPart>
          </mc:Choice>
          <mc:Fallback>
            <p:pic>
              <p:nvPicPr>
                <p:cNvPr id="230" name="Freihand 229">
                  <a:extLst>
                    <a:ext uri="{FF2B5EF4-FFF2-40B4-BE49-F238E27FC236}">
                      <a16:creationId xmlns:a16="http://schemas.microsoft.com/office/drawing/2014/main" id="{794D696B-57AB-4D22-A172-484EBC1321A5}"/>
                    </a:ext>
                  </a:extLst>
                </p:cNvPr>
                <p:cNvPicPr/>
                <p:nvPr/>
              </p:nvPicPr>
              <p:blipFill>
                <a:blip r:embed="rId184"/>
                <a:stretch>
                  <a:fillRect/>
                </a:stretch>
              </p:blipFill>
              <p:spPr>
                <a:xfrm>
                  <a:off x="9973827" y="1163760"/>
                  <a:ext cx="1681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31" name="Freihand 230">
                  <a:extLst>
                    <a:ext uri="{FF2B5EF4-FFF2-40B4-BE49-F238E27FC236}">
                      <a16:creationId xmlns:a16="http://schemas.microsoft.com/office/drawing/2014/main" id="{F4AE2672-3986-4CAE-834C-503AD43FA36C}"/>
                    </a:ext>
                  </a:extLst>
                </p14:cNvPr>
                <p14:cNvContentPartPr/>
                <p14:nvPr/>
              </p14:nvContentPartPr>
              <p14:xfrm>
                <a:off x="11636667" y="1117680"/>
                <a:ext cx="180000" cy="156600"/>
              </p14:xfrm>
            </p:contentPart>
          </mc:Choice>
          <mc:Fallback>
            <p:pic>
              <p:nvPicPr>
                <p:cNvPr id="231" name="Freihand 230">
                  <a:extLst>
                    <a:ext uri="{FF2B5EF4-FFF2-40B4-BE49-F238E27FC236}">
                      <a16:creationId xmlns:a16="http://schemas.microsoft.com/office/drawing/2014/main" id="{F4AE2672-3986-4CAE-834C-503AD43FA36C}"/>
                    </a:ext>
                  </a:extLst>
                </p:cNvPr>
                <p:cNvPicPr/>
                <p:nvPr/>
              </p:nvPicPr>
              <p:blipFill>
                <a:blip r:embed="rId186"/>
                <a:stretch>
                  <a:fillRect/>
                </a:stretch>
              </p:blipFill>
              <p:spPr>
                <a:xfrm>
                  <a:off x="11632347" y="1113360"/>
                  <a:ext cx="188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32" name="Freihand 231">
                  <a:extLst>
                    <a:ext uri="{FF2B5EF4-FFF2-40B4-BE49-F238E27FC236}">
                      <a16:creationId xmlns:a16="http://schemas.microsoft.com/office/drawing/2014/main" id="{11EB62EA-B059-4C32-9B73-F482A6EB4A69}"/>
                    </a:ext>
                  </a:extLst>
                </p14:cNvPr>
                <p14:cNvContentPartPr/>
                <p14:nvPr/>
              </p14:nvContentPartPr>
              <p14:xfrm>
                <a:off x="10090827" y="175920"/>
                <a:ext cx="217800" cy="137520"/>
              </p14:xfrm>
            </p:contentPart>
          </mc:Choice>
          <mc:Fallback>
            <p:pic>
              <p:nvPicPr>
                <p:cNvPr id="232" name="Freihand 231">
                  <a:extLst>
                    <a:ext uri="{FF2B5EF4-FFF2-40B4-BE49-F238E27FC236}">
                      <a16:creationId xmlns:a16="http://schemas.microsoft.com/office/drawing/2014/main" id="{11EB62EA-B059-4C32-9B73-F482A6EB4A69}"/>
                    </a:ext>
                  </a:extLst>
                </p:cNvPr>
                <p:cNvPicPr/>
                <p:nvPr/>
              </p:nvPicPr>
              <p:blipFill>
                <a:blip r:embed="rId188"/>
                <a:stretch>
                  <a:fillRect/>
                </a:stretch>
              </p:blipFill>
              <p:spPr>
                <a:xfrm>
                  <a:off x="10086507" y="171600"/>
                  <a:ext cx="226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34" name="Freihand 233">
                  <a:extLst>
                    <a:ext uri="{FF2B5EF4-FFF2-40B4-BE49-F238E27FC236}">
                      <a16:creationId xmlns:a16="http://schemas.microsoft.com/office/drawing/2014/main" id="{16D394A9-3CFC-44D7-B5F2-E7C03345F122}"/>
                    </a:ext>
                  </a:extLst>
                </p14:cNvPr>
                <p14:cNvContentPartPr/>
                <p14:nvPr/>
              </p14:nvContentPartPr>
              <p14:xfrm>
                <a:off x="9455787" y="144240"/>
                <a:ext cx="79920" cy="209160"/>
              </p14:xfrm>
            </p:contentPart>
          </mc:Choice>
          <mc:Fallback>
            <p:pic>
              <p:nvPicPr>
                <p:cNvPr id="234" name="Freihand 233">
                  <a:extLst>
                    <a:ext uri="{FF2B5EF4-FFF2-40B4-BE49-F238E27FC236}">
                      <a16:creationId xmlns:a16="http://schemas.microsoft.com/office/drawing/2014/main" id="{16D394A9-3CFC-44D7-B5F2-E7C03345F122}"/>
                    </a:ext>
                  </a:extLst>
                </p:cNvPr>
                <p:cNvPicPr/>
                <p:nvPr/>
              </p:nvPicPr>
              <p:blipFill>
                <a:blip r:embed="rId190"/>
                <a:stretch>
                  <a:fillRect/>
                </a:stretch>
              </p:blipFill>
              <p:spPr>
                <a:xfrm>
                  <a:off x="9451467" y="139920"/>
                  <a:ext cx="88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35" name="Freihand 234">
                  <a:extLst>
                    <a:ext uri="{FF2B5EF4-FFF2-40B4-BE49-F238E27FC236}">
                      <a16:creationId xmlns:a16="http://schemas.microsoft.com/office/drawing/2014/main" id="{10595E62-086A-4252-9339-F18CB2AE86A1}"/>
                    </a:ext>
                  </a:extLst>
                </p14:cNvPr>
                <p14:cNvContentPartPr/>
                <p14:nvPr/>
              </p14:nvContentPartPr>
              <p14:xfrm>
                <a:off x="9574227" y="141000"/>
                <a:ext cx="38160" cy="136800"/>
              </p14:xfrm>
            </p:contentPart>
          </mc:Choice>
          <mc:Fallback>
            <p:pic>
              <p:nvPicPr>
                <p:cNvPr id="235" name="Freihand 234">
                  <a:extLst>
                    <a:ext uri="{FF2B5EF4-FFF2-40B4-BE49-F238E27FC236}">
                      <a16:creationId xmlns:a16="http://schemas.microsoft.com/office/drawing/2014/main" id="{10595E62-086A-4252-9339-F18CB2AE86A1}"/>
                    </a:ext>
                  </a:extLst>
                </p:cNvPr>
                <p:cNvPicPr/>
                <p:nvPr/>
              </p:nvPicPr>
              <p:blipFill>
                <a:blip r:embed="rId192"/>
                <a:stretch>
                  <a:fillRect/>
                </a:stretch>
              </p:blipFill>
              <p:spPr>
                <a:xfrm>
                  <a:off x="9569907" y="136680"/>
                  <a:ext cx="46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36" name="Freihand 235">
                  <a:extLst>
                    <a:ext uri="{FF2B5EF4-FFF2-40B4-BE49-F238E27FC236}">
                      <a16:creationId xmlns:a16="http://schemas.microsoft.com/office/drawing/2014/main" id="{9E8A59B6-B32D-469F-BE26-974EE3D7DDB2}"/>
                    </a:ext>
                  </a:extLst>
                </p14:cNvPr>
                <p14:cNvContentPartPr/>
                <p14:nvPr/>
              </p14:nvContentPartPr>
              <p14:xfrm>
                <a:off x="9609507" y="198240"/>
                <a:ext cx="88200" cy="86400"/>
              </p14:xfrm>
            </p:contentPart>
          </mc:Choice>
          <mc:Fallback>
            <p:pic>
              <p:nvPicPr>
                <p:cNvPr id="236" name="Freihand 235">
                  <a:extLst>
                    <a:ext uri="{FF2B5EF4-FFF2-40B4-BE49-F238E27FC236}">
                      <a16:creationId xmlns:a16="http://schemas.microsoft.com/office/drawing/2014/main" id="{9E8A59B6-B32D-469F-BE26-974EE3D7DDB2}"/>
                    </a:ext>
                  </a:extLst>
                </p:cNvPr>
                <p:cNvPicPr/>
                <p:nvPr/>
              </p:nvPicPr>
              <p:blipFill>
                <a:blip r:embed="rId194"/>
                <a:stretch>
                  <a:fillRect/>
                </a:stretch>
              </p:blipFill>
              <p:spPr>
                <a:xfrm>
                  <a:off x="9605187" y="193920"/>
                  <a:ext cx="96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37" name="Freihand 236">
                  <a:extLst>
                    <a:ext uri="{FF2B5EF4-FFF2-40B4-BE49-F238E27FC236}">
                      <a16:creationId xmlns:a16="http://schemas.microsoft.com/office/drawing/2014/main" id="{9C81F4A3-2DE1-452B-B5C2-A67CB5D9A8E8}"/>
                    </a:ext>
                  </a:extLst>
                </p14:cNvPr>
                <p14:cNvContentPartPr/>
                <p14:nvPr/>
              </p14:nvContentPartPr>
              <p14:xfrm>
                <a:off x="9692307" y="172320"/>
                <a:ext cx="165240" cy="119160"/>
              </p14:xfrm>
            </p:contentPart>
          </mc:Choice>
          <mc:Fallback>
            <p:pic>
              <p:nvPicPr>
                <p:cNvPr id="237" name="Freihand 236">
                  <a:extLst>
                    <a:ext uri="{FF2B5EF4-FFF2-40B4-BE49-F238E27FC236}">
                      <a16:creationId xmlns:a16="http://schemas.microsoft.com/office/drawing/2014/main" id="{9C81F4A3-2DE1-452B-B5C2-A67CB5D9A8E8}"/>
                    </a:ext>
                  </a:extLst>
                </p:cNvPr>
                <p:cNvPicPr/>
                <p:nvPr/>
              </p:nvPicPr>
              <p:blipFill>
                <a:blip r:embed="rId196"/>
                <a:stretch>
                  <a:fillRect/>
                </a:stretch>
              </p:blipFill>
              <p:spPr>
                <a:xfrm>
                  <a:off x="9687987" y="168000"/>
                  <a:ext cx="173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8" name="Freihand 237">
                  <a:extLst>
                    <a:ext uri="{FF2B5EF4-FFF2-40B4-BE49-F238E27FC236}">
                      <a16:creationId xmlns:a16="http://schemas.microsoft.com/office/drawing/2014/main" id="{C466C39B-4BAE-48E1-B43E-8AEDAB5A2751}"/>
                    </a:ext>
                  </a:extLst>
                </p14:cNvPr>
                <p14:cNvContentPartPr/>
                <p14:nvPr/>
              </p14:nvContentPartPr>
              <p14:xfrm>
                <a:off x="9793467" y="242880"/>
                <a:ext cx="79200" cy="17640"/>
              </p14:xfrm>
            </p:contentPart>
          </mc:Choice>
          <mc:Fallback>
            <p:pic>
              <p:nvPicPr>
                <p:cNvPr id="238" name="Freihand 237">
                  <a:extLst>
                    <a:ext uri="{FF2B5EF4-FFF2-40B4-BE49-F238E27FC236}">
                      <a16:creationId xmlns:a16="http://schemas.microsoft.com/office/drawing/2014/main" id="{C466C39B-4BAE-48E1-B43E-8AEDAB5A2751}"/>
                    </a:ext>
                  </a:extLst>
                </p:cNvPr>
                <p:cNvPicPr/>
                <p:nvPr/>
              </p:nvPicPr>
              <p:blipFill>
                <a:blip r:embed="rId198"/>
                <a:stretch>
                  <a:fillRect/>
                </a:stretch>
              </p:blipFill>
              <p:spPr>
                <a:xfrm>
                  <a:off x="9789147" y="238560"/>
                  <a:ext cx="87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39" name="Freihand 238">
                  <a:extLst>
                    <a:ext uri="{FF2B5EF4-FFF2-40B4-BE49-F238E27FC236}">
                      <a16:creationId xmlns:a16="http://schemas.microsoft.com/office/drawing/2014/main" id="{9D9534DB-0A41-4601-A4FD-65F8D9253E2A}"/>
                    </a:ext>
                  </a:extLst>
                </p14:cNvPr>
                <p14:cNvContentPartPr/>
                <p14:nvPr/>
              </p14:nvContentPartPr>
              <p14:xfrm>
                <a:off x="9898587" y="124800"/>
                <a:ext cx="97920" cy="102960"/>
              </p14:xfrm>
            </p:contentPart>
          </mc:Choice>
          <mc:Fallback>
            <p:pic>
              <p:nvPicPr>
                <p:cNvPr id="239" name="Freihand 238">
                  <a:extLst>
                    <a:ext uri="{FF2B5EF4-FFF2-40B4-BE49-F238E27FC236}">
                      <a16:creationId xmlns:a16="http://schemas.microsoft.com/office/drawing/2014/main" id="{9D9534DB-0A41-4601-A4FD-65F8D9253E2A}"/>
                    </a:ext>
                  </a:extLst>
                </p:cNvPr>
                <p:cNvPicPr/>
                <p:nvPr/>
              </p:nvPicPr>
              <p:blipFill>
                <a:blip r:embed="rId200"/>
                <a:stretch>
                  <a:fillRect/>
                </a:stretch>
              </p:blipFill>
              <p:spPr>
                <a:xfrm>
                  <a:off x="9894267" y="120480"/>
                  <a:ext cx="106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40" name="Freihand 239">
                  <a:extLst>
                    <a:ext uri="{FF2B5EF4-FFF2-40B4-BE49-F238E27FC236}">
                      <a16:creationId xmlns:a16="http://schemas.microsoft.com/office/drawing/2014/main" id="{B06ACBB6-1755-4619-A6E0-59A98AF75822}"/>
                    </a:ext>
                  </a:extLst>
                </p14:cNvPr>
                <p14:cNvContentPartPr/>
                <p14:nvPr/>
              </p14:nvContentPartPr>
              <p14:xfrm>
                <a:off x="9897147" y="267720"/>
                <a:ext cx="84240" cy="93600"/>
              </p14:xfrm>
            </p:contentPart>
          </mc:Choice>
          <mc:Fallback>
            <p:pic>
              <p:nvPicPr>
                <p:cNvPr id="240" name="Freihand 239">
                  <a:extLst>
                    <a:ext uri="{FF2B5EF4-FFF2-40B4-BE49-F238E27FC236}">
                      <a16:creationId xmlns:a16="http://schemas.microsoft.com/office/drawing/2014/main" id="{B06ACBB6-1755-4619-A6E0-59A98AF75822}"/>
                    </a:ext>
                  </a:extLst>
                </p:cNvPr>
                <p:cNvPicPr/>
                <p:nvPr/>
              </p:nvPicPr>
              <p:blipFill>
                <a:blip r:embed="rId202"/>
                <a:stretch>
                  <a:fillRect/>
                </a:stretch>
              </p:blipFill>
              <p:spPr>
                <a:xfrm>
                  <a:off x="9892827" y="263400"/>
                  <a:ext cx="92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41" name="Freihand 240">
                  <a:extLst>
                    <a:ext uri="{FF2B5EF4-FFF2-40B4-BE49-F238E27FC236}">
                      <a16:creationId xmlns:a16="http://schemas.microsoft.com/office/drawing/2014/main" id="{085BF880-EFA4-46F4-80C5-0E383BC7B78A}"/>
                    </a:ext>
                  </a:extLst>
                </p14:cNvPr>
                <p14:cNvContentPartPr/>
                <p14:nvPr/>
              </p14:nvContentPartPr>
              <p14:xfrm>
                <a:off x="11547747" y="1328640"/>
                <a:ext cx="120600" cy="135360"/>
              </p14:xfrm>
            </p:contentPart>
          </mc:Choice>
          <mc:Fallback>
            <p:pic>
              <p:nvPicPr>
                <p:cNvPr id="241" name="Freihand 240">
                  <a:extLst>
                    <a:ext uri="{FF2B5EF4-FFF2-40B4-BE49-F238E27FC236}">
                      <a16:creationId xmlns:a16="http://schemas.microsoft.com/office/drawing/2014/main" id="{085BF880-EFA4-46F4-80C5-0E383BC7B78A}"/>
                    </a:ext>
                  </a:extLst>
                </p:cNvPr>
                <p:cNvPicPr/>
                <p:nvPr/>
              </p:nvPicPr>
              <p:blipFill>
                <a:blip r:embed="rId204"/>
                <a:stretch>
                  <a:fillRect/>
                </a:stretch>
              </p:blipFill>
              <p:spPr>
                <a:xfrm>
                  <a:off x="11543427" y="1324320"/>
                  <a:ext cx="129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42" name="Freihand 241">
                  <a:extLst>
                    <a:ext uri="{FF2B5EF4-FFF2-40B4-BE49-F238E27FC236}">
                      <a16:creationId xmlns:a16="http://schemas.microsoft.com/office/drawing/2014/main" id="{7AE864CD-FE53-46AF-9F5A-6C101BC1EA1B}"/>
                    </a:ext>
                  </a:extLst>
                </p14:cNvPr>
                <p14:cNvContentPartPr/>
                <p14:nvPr/>
              </p14:nvContentPartPr>
              <p14:xfrm>
                <a:off x="11544867" y="1348080"/>
                <a:ext cx="150840" cy="85680"/>
              </p14:xfrm>
            </p:contentPart>
          </mc:Choice>
          <mc:Fallback>
            <p:pic>
              <p:nvPicPr>
                <p:cNvPr id="242" name="Freihand 241">
                  <a:extLst>
                    <a:ext uri="{FF2B5EF4-FFF2-40B4-BE49-F238E27FC236}">
                      <a16:creationId xmlns:a16="http://schemas.microsoft.com/office/drawing/2014/main" id="{7AE864CD-FE53-46AF-9F5A-6C101BC1EA1B}"/>
                    </a:ext>
                  </a:extLst>
                </p:cNvPr>
                <p:cNvPicPr/>
                <p:nvPr/>
              </p:nvPicPr>
              <p:blipFill>
                <a:blip r:embed="rId206"/>
                <a:stretch>
                  <a:fillRect/>
                </a:stretch>
              </p:blipFill>
              <p:spPr>
                <a:xfrm>
                  <a:off x="11540547" y="1343760"/>
                  <a:ext cx="159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59" name="Freihand 258">
                  <a:extLst>
                    <a:ext uri="{FF2B5EF4-FFF2-40B4-BE49-F238E27FC236}">
                      <a16:creationId xmlns:a16="http://schemas.microsoft.com/office/drawing/2014/main" id="{9A6D1105-B960-4910-89D9-7A5C33770B94}"/>
                    </a:ext>
                  </a:extLst>
                </p14:cNvPr>
                <p14:cNvContentPartPr/>
                <p14:nvPr/>
              </p14:nvContentPartPr>
              <p14:xfrm>
                <a:off x="9878427" y="219840"/>
                <a:ext cx="147240" cy="36720"/>
              </p14:xfrm>
            </p:contentPart>
          </mc:Choice>
          <mc:Fallback>
            <p:pic>
              <p:nvPicPr>
                <p:cNvPr id="259" name="Freihand 258">
                  <a:extLst>
                    <a:ext uri="{FF2B5EF4-FFF2-40B4-BE49-F238E27FC236}">
                      <a16:creationId xmlns:a16="http://schemas.microsoft.com/office/drawing/2014/main" id="{9A6D1105-B960-4910-89D9-7A5C33770B94}"/>
                    </a:ext>
                  </a:extLst>
                </p:cNvPr>
                <p:cNvPicPr/>
                <p:nvPr/>
              </p:nvPicPr>
              <p:blipFill>
                <a:blip r:embed="rId208"/>
                <a:stretch>
                  <a:fillRect/>
                </a:stretch>
              </p:blipFill>
              <p:spPr>
                <a:xfrm>
                  <a:off x="9874107" y="215520"/>
                  <a:ext cx="155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61" name="Freihand 260">
                  <a:extLst>
                    <a:ext uri="{FF2B5EF4-FFF2-40B4-BE49-F238E27FC236}">
                      <a16:creationId xmlns:a16="http://schemas.microsoft.com/office/drawing/2014/main" id="{E9AB91F5-C5C1-4A08-8A7E-92A62520598A}"/>
                    </a:ext>
                  </a:extLst>
                </p14:cNvPr>
                <p14:cNvContentPartPr/>
                <p14:nvPr/>
              </p14:nvContentPartPr>
              <p14:xfrm>
                <a:off x="9879507" y="113640"/>
                <a:ext cx="103320" cy="91080"/>
              </p14:xfrm>
            </p:contentPart>
          </mc:Choice>
          <mc:Fallback>
            <p:pic>
              <p:nvPicPr>
                <p:cNvPr id="261" name="Freihand 260">
                  <a:extLst>
                    <a:ext uri="{FF2B5EF4-FFF2-40B4-BE49-F238E27FC236}">
                      <a16:creationId xmlns:a16="http://schemas.microsoft.com/office/drawing/2014/main" id="{E9AB91F5-C5C1-4A08-8A7E-92A62520598A}"/>
                    </a:ext>
                  </a:extLst>
                </p:cNvPr>
                <p:cNvPicPr/>
                <p:nvPr/>
              </p:nvPicPr>
              <p:blipFill>
                <a:blip r:embed="rId210"/>
                <a:stretch>
                  <a:fillRect/>
                </a:stretch>
              </p:blipFill>
              <p:spPr>
                <a:xfrm>
                  <a:off x="9875187" y="109320"/>
                  <a:ext cx="111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50" name="Freihand 249">
                  <a:extLst>
                    <a:ext uri="{FF2B5EF4-FFF2-40B4-BE49-F238E27FC236}">
                      <a16:creationId xmlns:a16="http://schemas.microsoft.com/office/drawing/2014/main" id="{6D959F35-5FEB-4845-8CB6-AE426A08556C}"/>
                    </a:ext>
                  </a:extLst>
                </p14:cNvPr>
                <p14:cNvContentPartPr/>
                <p14:nvPr/>
              </p14:nvContentPartPr>
              <p14:xfrm>
                <a:off x="10867707" y="482640"/>
                <a:ext cx="207360" cy="179640"/>
              </p14:xfrm>
            </p:contentPart>
          </mc:Choice>
          <mc:Fallback>
            <p:pic>
              <p:nvPicPr>
                <p:cNvPr id="250" name="Freihand 249">
                  <a:extLst>
                    <a:ext uri="{FF2B5EF4-FFF2-40B4-BE49-F238E27FC236}">
                      <a16:creationId xmlns:a16="http://schemas.microsoft.com/office/drawing/2014/main" id="{6D959F35-5FEB-4845-8CB6-AE426A08556C}"/>
                    </a:ext>
                  </a:extLst>
                </p:cNvPr>
                <p:cNvPicPr/>
                <p:nvPr/>
              </p:nvPicPr>
              <p:blipFill>
                <a:blip r:embed="rId212"/>
                <a:stretch>
                  <a:fillRect/>
                </a:stretch>
              </p:blipFill>
              <p:spPr>
                <a:xfrm>
                  <a:off x="10863387" y="478320"/>
                  <a:ext cx="216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51" name="Freihand 250">
                  <a:extLst>
                    <a:ext uri="{FF2B5EF4-FFF2-40B4-BE49-F238E27FC236}">
                      <a16:creationId xmlns:a16="http://schemas.microsoft.com/office/drawing/2014/main" id="{F9858018-B18B-4D46-B9FD-517C8E3DAA25}"/>
                    </a:ext>
                  </a:extLst>
                </p14:cNvPr>
                <p14:cNvContentPartPr/>
                <p14:nvPr/>
              </p14:nvContentPartPr>
              <p14:xfrm>
                <a:off x="10794267" y="495600"/>
                <a:ext cx="148680" cy="178200"/>
              </p14:xfrm>
            </p:contentPart>
          </mc:Choice>
          <mc:Fallback>
            <p:pic>
              <p:nvPicPr>
                <p:cNvPr id="251" name="Freihand 250">
                  <a:extLst>
                    <a:ext uri="{FF2B5EF4-FFF2-40B4-BE49-F238E27FC236}">
                      <a16:creationId xmlns:a16="http://schemas.microsoft.com/office/drawing/2014/main" id="{F9858018-B18B-4D46-B9FD-517C8E3DAA25}"/>
                    </a:ext>
                  </a:extLst>
                </p:cNvPr>
                <p:cNvPicPr/>
                <p:nvPr/>
              </p:nvPicPr>
              <p:blipFill>
                <a:blip r:embed="rId214"/>
                <a:stretch>
                  <a:fillRect/>
                </a:stretch>
              </p:blipFill>
              <p:spPr>
                <a:xfrm>
                  <a:off x="10789947" y="491280"/>
                  <a:ext cx="157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52" name="Freihand 251">
                  <a:extLst>
                    <a:ext uri="{FF2B5EF4-FFF2-40B4-BE49-F238E27FC236}">
                      <a16:creationId xmlns:a16="http://schemas.microsoft.com/office/drawing/2014/main" id="{F49043CC-0F5E-4C46-9E8B-794991F3C1FF}"/>
                    </a:ext>
                  </a:extLst>
                </p14:cNvPr>
                <p14:cNvContentPartPr/>
                <p14:nvPr/>
              </p14:nvContentPartPr>
              <p14:xfrm>
                <a:off x="11139867" y="200040"/>
                <a:ext cx="102960" cy="166320"/>
              </p14:xfrm>
            </p:contentPart>
          </mc:Choice>
          <mc:Fallback>
            <p:pic>
              <p:nvPicPr>
                <p:cNvPr id="252" name="Freihand 251">
                  <a:extLst>
                    <a:ext uri="{FF2B5EF4-FFF2-40B4-BE49-F238E27FC236}">
                      <a16:creationId xmlns:a16="http://schemas.microsoft.com/office/drawing/2014/main" id="{F49043CC-0F5E-4C46-9E8B-794991F3C1FF}"/>
                    </a:ext>
                  </a:extLst>
                </p:cNvPr>
                <p:cNvPicPr/>
                <p:nvPr/>
              </p:nvPicPr>
              <p:blipFill>
                <a:blip r:embed="rId216"/>
                <a:stretch>
                  <a:fillRect/>
                </a:stretch>
              </p:blipFill>
              <p:spPr>
                <a:xfrm>
                  <a:off x="11135547" y="195720"/>
                  <a:ext cx="111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53" name="Freihand 252">
                  <a:extLst>
                    <a:ext uri="{FF2B5EF4-FFF2-40B4-BE49-F238E27FC236}">
                      <a16:creationId xmlns:a16="http://schemas.microsoft.com/office/drawing/2014/main" id="{87BF4F53-763F-437F-9026-BECE8CE8EB43}"/>
                    </a:ext>
                  </a:extLst>
                </p14:cNvPr>
                <p14:cNvContentPartPr/>
                <p14:nvPr/>
              </p14:nvContentPartPr>
              <p14:xfrm>
                <a:off x="11255787" y="259440"/>
                <a:ext cx="86760" cy="149040"/>
              </p14:xfrm>
            </p:contentPart>
          </mc:Choice>
          <mc:Fallback>
            <p:pic>
              <p:nvPicPr>
                <p:cNvPr id="253" name="Freihand 252">
                  <a:extLst>
                    <a:ext uri="{FF2B5EF4-FFF2-40B4-BE49-F238E27FC236}">
                      <a16:creationId xmlns:a16="http://schemas.microsoft.com/office/drawing/2014/main" id="{87BF4F53-763F-437F-9026-BECE8CE8EB43}"/>
                    </a:ext>
                  </a:extLst>
                </p:cNvPr>
                <p:cNvPicPr/>
                <p:nvPr/>
              </p:nvPicPr>
              <p:blipFill>
                <a:blip r:embed="rId218"/>
                <a:stretch>
                  <a:fillRect/>
                </a:stretch>
              </p:blipFill>
              <p:spPr>
                <a:xfrm>
                  <a:off x="11251467" y="255120"/>
                  <a:ext cx="95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54" name="Freihand 253">
                  <a:extLst>
                    <a:ext uri="{FF2B5EF4-FFF2-40B4-BE49-F238E27FC236}">
                      <a16:creationId xmlns:a16="http://schemas.microsoft.com/office/drawing/2014/main" id="{98CB1C61-3E01-4FBC-B9BD-AAC1CF04A875}"/>
                    </a:ext>
                  </a:extLst>
                </p14:cNvPr>
                <p14:cNvContentPartPr/>
                <p14:nvPr/>
              </p14:nvContentPartPr>
              <p14:xfrm>
                <a:off x="11388267" y="245400"/>
                <a:ext cx="56880" cy="192600"/>
              </p14:xfrm>
            </p:contentPart>
          </mc:Choice>
          <mc:Fallback>
            <p:pic>
              <p:nvPicPr>
                <p:cNvPr id="254" name="Freihand 253">
                  <a:extLst>
                    <a:ext uri="{FF2B5EF4-FFF2-40B4-BE49-F238E27FC236}">
                      <a16:creationId xmlns:a16="http://schemas.microsoft.com/office/drawing/2014/main" id="{98CB1C61-3E01-4FBC-B9BD-AAC1CF04A875}"/>
                    </a:ext>
                  </a:extLst>
                </p:cNvPr>
                <p:cNvPicPr/>
                <p:nvPr/>
              </p:nvPicPr>
              <p:blipFill>
                <a:blip r:embed="rId220"/>
                <a:stretch>
                  <a:fillRect/>
                </a:stretch>
              </p:blipFill>
              <p:spPr>
                <a:xfrm>
                  <a:off x="11383947" y="241080"/>
                  <a:ext cx="65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55" name="Freihand 254">
                  <a:extLst>
                    <a:ext uri="{FF2B5EF4-FFF2-40B4-BE49-F238E27FC236}">
                      <a16:creationId xmlns:a16="http://schemas.microsoft.com/office/drawing/2014/main" id="{F99AFB9C-E483-4329-BCCA-1B3E075982EB}"/>
                    </a:ext>
                  </a:extLst>
                </p14:cNvPr>
                <p14:cNvContentPartPr/>
                <p14:nvPr/>
              </p14:nvContentPartPr>
              <p14:xfrm>
                <a:off x="11468187" y="258720"/>
                <a:ext cx="105840" cy="60840"/>
              </p14:xfrm>
            </p:contentPart>
          </mc:Choice>
          <mc:Fallback>
            <p:pic>
              <p:nvPicPr>
                <p:cNvPr id="255" name="Freihand 254">
                  <a:extLst>
                    <a:ext uri="{FF2B5EF4-FFF2-40B4-BE49-F238E27FC236}">
                      <a16:creationId xmlns:a16="http://schemas.microsoft.com/office/drawing/2014/main" id="{F99AFB9C-E483-4329-BCCA-1B3E075982EB}"/>
                    </a:ext>
                  </a:extLst>
                </p:cNvPr>
                <p:cNvPicPr/>
                <p:nvPr/>
              </p:nvPicPr>
              <p:blipFill>
                <a:blip r:embed="rId222"/>
                <a:stretch>
                  <a:fillRect/>
                </a:stretch>
              </p:blipFill>
              <p:spPr>
                <a:xfrm>
                  <a:off x="11463867" y="254400"/>
                  <a:ext cx="114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56" name="Freihand 255">
                  <a:extLst>
                    <a:ext uri="{FF2B5EF4-FFF2-40B4-BE49-F238E27FC236}">
                      <a16:creationId xmlns:a16="http://schemas.microsoft.com/office/drawing/2014/main" id="{E5F50FD7-3847-4172-A533-A3F238ABE329}"/>
                    </a:ext>
                  </a:extLst>
                </p14:cNvPr>
                <p14:cNvContentPartPr/>
                <p14:nvPr/>
              </p14:nvContentPartPr>
              <p14:xfrm>
                <a:off x="11579067" y="204000"/>
                <a:ext cx="55440" cy="118080"/>
              </p14:xfrm>
            </p:contentPart>
          </mc:Choice>
          <mc:Fallback>
            <p:pic>
              <p:nvPicPr>
                <p:cNvPr id="256" name="Freihand 255">
                  <a:extLst>
                    <a:ext uri="{FF2B5EF4-FFF2-40B4-BE49-F238E27FC236}">
                      <a16:creationId xmlns:a16="http://schemas.microsoft.com/office/drawing/2014/main" id="{E5F50FD7-3847-4172-A533-A3F238ABE329}"/>
                    </a:ext>
                  </a:extLst>
                </p:cNvPr>
                <p:cNvPicPr/>
                <p:nvPr/>
              </p:nvPicPr>
              <p:blipFill>
                <a:blip r:embed="rId224"/>
                <a:stretch>
                  <a:fillRect/>
                </a:stretch>
              </p:blipFill>
              <p:spPr>
                <a:xfrm>
                  <a:off x="11574747" y="199680"/>
                  <a:ext cx="64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57" name="Freihand 256">
                  <a:extLst>
                    <a:ext uri="{FF2B5EF4-FFF2-40B4-BE49-F238E27FC236}">
                      <a16:creationId xmlns:a16="http://schemas.microsoft.com/office/drawing/2014/main" id="{9499A782-0781-41B8-BA6A-6EF7E5293E3C}"/>
                    </a:ext>
                  </a:extLst>
                </p14:cNvPr>
                <p14:cNvContentPartPr/>
                <p14:nvPr/>
              </p14:nvContentPartPr>
              <p14:xfrm>
                <a:off x="11667267" y="167280"/>
                <a:ext cx="216720" cy="128880"/>
              </p14:xfrm>
            </p:contentPart>
          </mc:Choice>
          <mc:Fallback>
            <p:pic>
              <p:nvPicPr>
                <p:cNvPr id="257" name="Freihand 256">
                  <a:extLst>
                    <a:ext uri="{FF2B5EF4-FFF2-40B4-BE49-F238E27FC236}">
                      <a16:creationId xmlns:a16="http://schemas.microsoft.com/office/drawing/2014/main" id="{9499A782-0781-41B8-BA6A-6EF7E5293E3C}"/>
                    </a:ext>
                  </a:extLst>
                </p:cNvPr>
                <p:cNvPicPr/>
                <p:nvPr/>
              </p:nvPicPr>
              <p:blipFill>
                <a:blip r:embed="rId226"/>
                <a:stretch>
                  <a:fillRect/>
                </a:stretch>
              </p:blipFill>
              <p:spPr>
                <a:xfrm>
                  <a:off x="11662947" y="162960"/>
                  <a:ext cx="225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63" name="Freihand 262">
                  <a:extLst>
                    <a:ext uri="{FF2B5EF4-FFF2-40B4-BE49-F238E27FC236}">
                      <a16:creationId xmlns:a16="http://schemas.microsoft.com/office/drawing/2014/main" id="{1CCC6EE8-D595-4A6D-A143-38F35181409D}"/>
                    </a:ext>
                  </a:extLst>
                </p14:cNvPr>
                <p14:cNvContentPartPr/>
                <p14:nvPr/>
              </p14:nvContentPartPr>
              <p14:xfrm>
                <a:off x="10784187" y="770640"/>
                <a:ext cx="2520" cy="4320"/>
              </p14:xfrm>
            </p:contentPart>
          </mc:Choice>
          <mc:Fallback>
            <p:pic>
              <p:nvPicPr>
                <p:cNvPr id="263" name="Freihand 262">
                  <a:extLst>
                    <a:ext uri="{FF2B5EF4-FFF2-40B4-BE49-F238E27FC236}">
                      <a16:creationId xmlns:a16="http://schemas.microsoft.com/office/drawing/2014/main" id="{1CCC6EE8-D595-4A6D-A143-38F35181409D}"/>
                    </a:ext>
                  </a:extLst>
                </p:cNvPr>
                <p:cNvPicPr/>
                <p:nvPr/>
              </p:nvPicPr>
              <p:blipFill>
                <a:blip r:embed="rId228"/>
                <a:stretch>
                  <a:fillRect/>
                </a:stretch>
              </p:blipFill>
              <p:spPr>
                <a:xfrm>
                  <a:off x="10779867" y="766320"/>
                  <a:ext cx="11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64" name="Freihand 263">
                  <a:extLst>
                    <a:ext uri="{FF2B5EF4-FFF2-40B4-BE49-F238E27FC236}">
                      <a16:creationId xmlns:a16="http://schemas.microsoft.com/office/drawing/2014/main" id="{4F667033-C734-41AA-8271-D12391122441}"/>
                    </a:ext>
                  </a:extLst>
                </p14:cNvPr>
                <p14:cNvContentPartPr/>
                <p14:nvPr/>
              </p14:nvContentPartPr>
              <p14:xfrm>
                <a:off x="10712547" y="691080"/>
                <a:ext cx="264960" cy="230040"/>
              </p14:xfrm>
            </p:contentPart>
          </mc:Choice>
          <mc:Fallback>
            <p:pic>
              <p:nvPicPr>
                <p:cNvPr id="264" name="Freihand 263">
                  <a:extLst>
                    <a:ext uri="{FF2B5EF4-FFF2-40B4-BE49-F238E27FC236}">
                      <a16:creationId xmlns:a16="http://schemas.microsoft.com/office/drawing/2014/main" id="{4F667033-C734-41AA-8271-D12391122441}"/>
                    </a:ext>
                  </a:extLst>
                </p:cNvPr>
                <p:cNvPicPr/>
                <p:nvPr/>
              </p:nvPicPr>
              <p:blipFill>
                <a:blip r:embed="rId230"/>
                <a:stretch>
                  <a:fillRect/>
                </a:stretch>
              </p:blipFill>
              <p:spPr>
                <a:xfrm>
                  <a:off x="10708227" y="686760"/>
                  <a:ext cx="273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5" name="Freihand 264">
                  <a:extLst>
                    <a:ext uri="{FF2B5EF4-FFF2-40B4-BE49-F238E27FC236}">
                      <a16:creationId xmlns:a16="http://schemas.microsoft.com/office/drawing/2014/main" id="{4F928C8A-4A1E-4D99-ABBF-A23158E133B4}"/>
                    </a:ext>
                  </a:extLst>
                </p14:cNvPr>
                <p14:cNvContentPartPr/>
                <p14:nvPr/>
              </p14:nvContentPartPr>
              <p14:xfrm>
                <a:off x="10956267" y="603600"/>
                <a:ext cx="104400" cy="114840"/>
              </p14:xfrm>
            </p:contentPart>
          </mc:Choice>
          <mc:Fallback>
            <p:pic>
              <p:nvPicPr>
                <p:cNvPr id="265" name="Freihand 264">
                  <a:extLst>
                    <a:ext uri="{FF2B5EF4-FFF2-40B4-BE49-F238E27FC236}">
                      <a16:creationId xmlns:a16="http://schemas.microsoft.com/office/drawing/2014/main" id="{4F928C8A-4A1E-4D99-ABBF-A23158E133B4}"/>
                    </a:ext>
                  </a:extLst>
                </p:cNvPr>
                <p:cNvPicPr/>
                <p:nvPr/>
              </p:nvPicPr>
              <p:blipFill>
                <a:blip r:embed="rId232"/>
                <a:stretch>
                  <a:fillRect/>
                </a:stretch>
              </p:blipFill>
              <p:spPr>
                <a:xfrm>
                  <a:off x="10951947" y="599280"/>
                  <a:ext cx="113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7" name="Freihand 266">
                  <a:extLst>
                    <a:ext uri="{FF2B5EF4-FFF2-40B4-BE49-F238E27FC236}">
                      <a16:creationId xmlns:a16="http://schemas.microsoft.com/office/drawing/2014/main" id="{EA8E1F11-F3F3-457E-82F8-71802A20B164}"/>
                    </a:ext>
                  </a:extLst>
                </p14:cNvPr>
                <p14:cNvContentPartPr/>
                <p14:nvPr/>
              </p14:nvContentPartPr>
              <p14:xfrm>
                <a:off x="10711827" y="65040"/>
                <a:ext cx="951480" cy="894600"/>
              </p14:xfrm>
            </p:contentPart>
          </mc:Choice>
          <mc:Fallback>
            <p:pic>
              <p:nvPicPr>
                <p:cNvPr id="267" name="Freihand 266">
                  <a:extLst>
                    <a:ext uri="{FF2B5EF4-FFF2-40B4-BE49-F238E27FC236}">
                      <a16:creationId xmlns:a16="http://schemas.microsoft.com/office/drawing/2014/main" id="{EA8E1F11-F3F3-457E-82F8-71802A20B164}"/>
                    </a:ext>
                  </a:extLst>
                </p:cNvPr>
                <p:cNvPicPr/>
                <p:nvPr/>
              </p:nvPicPr>
              <p:blipFill>
                <a:blip r:embed="rId234"/>
                <a:stretch>
                  <a:fillRect/>
                </a:stretch>
              </p:blipFill>
              <p:spPr>
                <a:xfrm>
                  <a:off x="10707507" y="60720"/>
                  <a:ext cx="96012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9" name="Freihand 268">
                  <a:extLst>
                    <a:ext uri="{FF2B5EF4-FFF2-40B4-BE49-F238E27FC236}">
                      <a16:creationId xmlns:a16="http://schemas.microsoft.com/office/drawing/2014/main" id="{8CB2B238-DEB8-4E96-8408-95265F87D93C}"/>
                    </a:ext>
                  </a:extLst>
                </p14:cNvPr>
                <p14:cNvContentPartPr/>
                <p14:nvPr/>
              </p14:nvContentPartPr>
              <p14:xfrm>
                <a:off x="11285667" y="600720"/>
                <a:ext cx="78480" cy="160920"/>
              </p14:xfrm>
            </p:contentPart>
          </mc:Choice>
          <mc:Fallback>
            <p:pic>
              <p:nvPicPr>
                <p:cNvPr id="269" name="Freihand 268">
                  <a:extLst>
                    <a:ext uri="{FF2B5EF4-FFF2-40B4-BE49-F238E27FC236}">
                      <a16:creationId xmlns:a16="http://schemas.microsoft.com/office/drawing/2014/main" id="{8CB2B238-DEB8-4E96-8408-95265F87D93C}"/>
                    </a:ext>
                  </a:extLst>
                </p:cNvPr>
                <p:cNvPicPr/>
                <p:nvPr/>
              </p:nvPicPr>
              <p:blipFill>
                <a:blip r:embed="rId236"/>
                <a:stretch>
                  <a:fillRect/>
                </a:stretch>
              </p:blipFill>
              <p:spPr>
                <a:xfrm>
                  <a:off x="11281347" y="596400"/>
                  <a:ext cx="87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70" name="Freihand 269">
                  <a:extLst>
                    <a:ext uri="{FF2B5EF4-FFF2-40B4-BE49-F238E27FC236}">
                      <a16:creationId xmlns:a16="http://schemas.microsoft.com/office/drawing/2014/main" id="{4F64D116-002A-418F-947A-C4DF1EC7689C}"/>
                    </a:ext>
                  </a:extLst>
                </p14:cNvPr>
                <p14:cNvContentPartPr/>
                <p14:nvPr/>
              </p14:nvContentPartPr>
              <p14:xfrm>
                <a:off x="11336787" y="566520"/>
                <a:ext cx="30600" cy="6840"/>
              </p14:xfrm>
            </p:contentPart>
          </mc:Choice>
          <mc:Fallback>
            <p:pic>
              <p:nvPicPr>
                <p:cNvPr id="270" name="Freihand 269">
                  <a:extLst>
                    <a:ext uri="{FF2B5EF4-FFF2-40B4-BE49-F238E27FC236}">
                      <a16:creationId xmlns:a16="http://schemas.microsoft.com/office/drawing/2014/main" id="{4F64D116-002A-418F-947A-C4DF1EC7689C}"/>
                    </a:ext>
                  </a:extLst>
                </p:cNvPr>
                <p:cNvPicPr/>
                <p:nvPr/>
              </p:nvPicPr>
              <p:blipFill>
                <a:blip r:embed="rId238"/>
                <a:stretch>
                  <a:fillRect/>
                </a:stretch>
              </p:blipFill>
              <p:spPr>
                <a:xfrm>
                  <a:off x="11332467" y="562200"/>
                  <a:ext cx="39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71" name="Freihand 270">
                  <a:extLst>
                    <a:ext uri="{FF2B5EF4-FFF2-40B4-BE49-F238E27FC236}">
                      <a16:creationId xmlns:a16="http://schemas.microsoft.com/office/drawing/2014/main" id="{60CFA590-F33B-456A-BE35-3F77A86FD1A2}"/>
                    </a:ext>
                  </a:extLst>
                </p14:cNvPr>
                <p14:cNvContentPartPr/>
                <p14:nvPr/>
              </p14:nvContentPartPr>
              <p14:xfrm>
                <a:off x="11405187" y="587400"/>
                <a:ext cx="90360" cy="73440"/>
              </p14:xfrm>
            </p:contentPart>
          </mc:Choice>
          <mc:Fallback>
            <p:pic>
              <p:nvPicPr>
                <p:cNvPr id="271" name="Freihand 270">
                  <a:extLst>
                    <a:ext uri="{FF2B5EF4-FFF2-40B4-BE49-F238E27FC236}">
                      <a16:creationId xmlns:a16="http://schemas.microsoft.com/office/drawing/2014/main" id="{60CFA590-F33B-456A-BE35-3F77A86FD1A2}"/>
                    </a:ext>
                  </a:extLst>
                </p:cNvPr>
                <p:cNvPicPr/>
                <p:nvPr/>
              </p:nvPicPr>
              <p:blipFill>
                <a:blip r:embed="rId240"/>
                <a:stretch>
                  <a:fillRect/>
                </a:stretch>
              </p:blipFill>
              <p:spPr>
                <a:xfrm>
                  <a:off x="11400867" y="583080"/>
                  <a:ext cx="99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72" name="Freihand 271">
                  <a:extLst>
                    <a:ext uri="{FF2B5EF4-FFF2-40B4-BE49-F238E27FC236}">
                      <a16:creationId xmlns:a16="http://schemas.microsoft.com/office/drawing/2014/main" id="{64C2B2CA-1590-4A5C-96B5-B2C789F1316D}"/>
                    </a:ext>
                  </a:extLst>
                </p14:cNvPr>
                <p14:cNvContentPartPr/>
                <p14:nvPr/>
              </p14:nvContentPartPr>
              <p14:xfrm>
                <a:off x="11563947" y="564000"/>
                <a:ext cx="135360" cy="173520"/>
              </p14:xfrm>
            </p:contentPart>
          </mc:Choice>
          <mc:Fallback>
            <p:pic>
              <p:nvPicPr>
                <p:cNvPr id="272" name="Freihand 271">
                  <a:extLst>
                    <a:ext uri="{FF2B5EF4-FFF2-40B4-BE49-F238E27FC236}">
                      <a16:creationId xmlns:a16="http://schemas.microsoft.com/office/drawing/2014/main" id="{64C2B2CA-1590-4A5C-96B5-B2C789F1316D}"/>
                    </a:ext>
                  </a:extLst>
                </p:cNvPr>
                <p:cNvPicPr/>
                <p:nvPr/>
              </p:nvPicPr>
              <p:blipFill>
                <a:blip r:embed="rId242"/>
                <a:stretch>
                  <a:fillRect/>
                </a:stretch>
              </p:blipFill>
              <p:spPr>
                <a:xfrm>
                  <a:off x="11559627" y="559680"/>
                  <a:ext cx="144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73" name="Freihand 272">
                  <a:extLst>
                    <a:ext uri="{FF2B5EF4-FFF2-40B4-BE49-F238E27FC236}">
                      <a16:creationId xmlns:a16="http://schemas.microsoft.com/office/drawing/2014/main" id="{1758C628-07D4-4B73-A53C-311617863349}"/>
                    </a:ext>
                  </a:extLst>
                </p14:cNvPr>
                <p14:cNvContentPartPr/>
                <p14:nvPr/>
              </p14:nvContentPartPr>
              <p14:xfrm>
                <a:off x="11719107" y="560040"/>
                <a:ext cx="16920" cy="14760"/>
              </p14:xfrm>
            </p:contentPart>
          </mc:Choice>
          <mc:Fallback>
            <p:pic>
              <p:nvPicPr>
                <p:cNvPr id="273" name="Freihand 272">
                  <a:extLst>
                    <a:ext uri="{FF2B5EF4-FFF2-40B4-BE49-F238E27FC236}">
                      <a16:creationId xmlns:a16="http://schemas.microsoft.com/office/drawing/2014/main" id="{1758C628-07D4-4B73-A53C-311617863349}"/>
                    </a:ext>
                  </a:extLst>
                </p:cNvPr>
                <p:cNvPicPr/>
                <p:nvPr/>
              </p:nvPicPr>
              <p:blipFill>
                <a:blip r:embed="rId244"/>
                <a:stretch>
                  <a:fillRect/>
                </a:stretch>
              </p:blipFill>
              <p:spPr>
                <a:xfrm>
                  <a:off x="11714787" y="555720"/>
                  <a:ext cx="25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74" name="Freihand 273">
                  <a:extLst>
                    <a:ext uri="{FF2B5EF4-FFF2-40B4-BE49-F238E27FC236}">
                      <a16:creationId xmlns:a16="http://schemas.microsoft.com/office/drawing/2014/main" id="{62004944-7855-4A5B-B738-31970E7CD205}"/>
                    </a:ext>
                  </a:extLst>
                </p14:cNvPr>
                <p14:cNvContentPartPr/>
                <p14:nvPr/>
              </p14:nvContentPartPr>
              <p14:xfrm>
                <a:off x="11735667" y="571200"/>
                <a:ext cx="360" cy="360"/>
              </p14:xfrm>
            </p:contentPart>
          </mc:Choice>
          <mc:Fallback>
            <p:pic>
              <p:nvPicPr>
                <p:cNvPr id="274" name="Freihand 273">
                  <a:extLst>
                    <a:ext uri="{FF2B5EF4-FFF2-40B4-BE49-F238E27FC236}">
                      <a16:creationId xmlns:a16="http://schemas.microsoft.com/office/drawing/2014/main" id="{62004944-7855-4A5B-B738-31970E7CD205}"/>
                    </a:ext>
                  </a:extLst>
                </p:cNvPr>
                <p:cNvPicPr/>
                <p:nvPr/>
              </p:nvPicPr>
              <p:blipFill>
                <a:blip r:embed="rId63"/>
                <a:stretch>
                  <a:fillRect/>
                </a:stretch>
              </p:blipFill>
              <p:spPr>
                <a:xfrm>
                  <a:off x="11731347" y="566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75" name="Freihand 274">
                  <a:extLst>
                    <a:ext uri="{FF2B5EF4-FFF2-40B4-BE49-F238E27FC236}">
                      <a16:creationId xmlns:a16="http://schemas.microsoft.com/office/drawing/2014/main" id="{6502186A-2FE3-4598-AD4D-51890436FFEB}"/>
                    </a:ext>
                  </a:extLst>
                </p14:cNvPr>
                <p14:cNvContentPartPr/>
                <p14:nvPr/>
              </p14:nvContentPartPr>
              <p14:xfrm>
                <a:off x="11730267" y="463560"/>
                <a:ext cx="159120" cy="205920"/>
              </p14:xfrm>
            </p:contentPart>
          </mc:Choice>
          <mc:Fallback>
            <p:pic>
              <p:nvPicPr>
                <p:cNvPr id="275" name="Freihand 274">
                  <a:extLst>
                    <a:ext uri="{FF2B5EF4-FFF2-40B4-BE49-F238E27FC236}">
                      <a16:creationId xmlns:a16="http://schemas.microsoft.com/office/drawing/2014/main" id="{6502186A-2FE3-4598-AD4D-51890436FFEB}"/>
                    </a:ext>
                  </a:extLst>
                </p:cNvPr>
                <p:cNvPicPr/>
                <p:nvPr/>
              </p:nvPicPr>
              <p:blipFill>
                <a:blip r:embed="rId247"/>
                <a:stretch>
                  <a:fillRect/>
                </a:stretch>
              </p:blipFill>
              <p:spPr>
                <a:xfrm>
                  <a:off x="11725947" y="459240"/>
                  <a:ext cx="167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76" name="Freihand 275">
                  <a:extLst>
                    <a:ext uri="{FF2B5EF4-FFF2-40B4-BE49-F238E27FC236}">
                      <a16:creationId xmlns:a16="http://schemas.microsoft.com/office/drawing/2014/main" id="{728EF935-BDBA-4097-9C6C-97A8C8FD4DB7}"/>
                    </a:ext>
                  </a:extLst>
                </p14:cNvPr>
                <p14:cNvContentPartPr/>
                <p14:nvPr/>
              </p14:nvContentPartPr>
              <p14:xfrm>
                <a:off x="11919987" y="501000"/>
                <a:ext cx="70200" cy="58680"/>
              </p14:xfrm>
            </p:contentPart>
          </mc:Choice>
          <mc:Fallback>
            <p:pic>
              <p:nvPicPr>
                <p:cNvPr id="276" name="Freihand 275">
                  <a:extLst>
                    <a:ext uri="{FF2B5EF4-FFF2-40B4-BE49-F238E27FC236}">
                      <a16:creationId xmlns:a16="http://schemas.microsoft.com/office/drawing/2014/main" id="{728EF935-BDBA-4097-9C6C-97A8C8FD4DB7}"/>
                    </a:ext>
                  </a:extLst>
                </p:cNvPr>
                <p:cNvPicPr/>
                <p:nvPr/>
              </p:nvPicPr>
              <p:blipFill>
                <a:blip r:embed="rId249"/>
                <a:stretch>
                  <a:fillRect/>
                </a:stretch>
              </p:blipFill>
              <p:spPr>
                <a:xfrm>
                  <a:off x="11915667" y="496680"/>
                  <a:ext cx="78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77" name="Freihand 276">
                  <a:extLst>
                    <a:ext uri="{FF2B5EF4-FFF2-40B4-BE49-F238E27FC236}">
                      <a16:creationId xmlns:a16="http://schemas.microsoft.com/office/drawing/2014/main" id="{4B02C7E2-062D-44A7-8CCD-880F6D36D583}"/>
                    </a:ext>
                  </a:extLst>
                </p14:cNvPr>
                <p14:cNvContentPartPr/>
                <p14:nvPr/>
              </p14:nvContentPartPr>
              <p14:xfrm>
                <a:off x="11691387" y="483720"/>
                <a:ext cx="58680" cy="11520"/>
              </p14:xfrm>
            </p:contentPart>
          </mc:Choice>
          <mc:Fallback>
            <p:pic>
              <p:nvPicPr>
                <p:cNvPr id="277" name="Freihand 276">
                  <a:extLst>
                    <a:ext uri="{FF2B5EF4-FFF2-40B4-BE49-F238E27FC236}">
                      <a16:creationId xmlns:a16="http://schemas.microsoft.com/office/drawing/2014/main" id="{4B02C7E2-062D-44A7-8CCD-880F6D36D583}"/>
                    </a:ext>
                  </a:extLst>
                </p:cNvPr>
                <p:cNvPicPr/>
                <p:nvPr/>
              </p:nvPicPr>
              <p:blipFill>
                <a:blip r:embed="rId251"/>
                <a:stretch>
                  <a:fillRect/>
                </a:stretch>
              </p:blipFill>
              <p:spPr>
                <a:xfrm>
                  <a:off x="11687067" y="479400"/>
                  <a:ext cx="67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78" name="Freihand 277">
                  <a:extLst>
                    <a:ext uri="{FF2B5EF4-FFF2-40B4-BE49-F238E27FC236}">
                      <a16:creationId xmlns:a16="http://schemas.microsoft.com/office/drawing/2014/main" id="{D9AFBDB0-34FD-4839-AF60-9E9CA7F39690}"/>
                    </a:ext>
                  </a:extLst>
                </p14:cNvPr>
                <p14:cNvContentPartPr/>
                <p14:nvPr/>
              </p14:nvContentPartPr>
              <p14:xfrm>
                <a:off x="9887067" y="125880"/>
                <a:ext cx="98640" cy="77400"/>
              </p14:xfrm>
            </p:contentPart>
          </mc:Choice>
          <mc:Fallback>
            <p:pic>
              <p:nvPicPr>
                <p:cNvPr id="278" name="Freihand 277">
                  <a:extLst>
                    <a:ext uri="{FF2B5EF4-FFF2-40B4-BE49-F238E27FC236}">
                      <a16:creationId xmlns:a16="http://schemas.microsoft.com/office/drawing/2014/main" id="{D9AFBDB0-34FD-4839-AF60-9E9CA7F39690}"/>
                    </a:ext>
                  </a:extLst>
                </p:cNvPr>
                <p:cNvPicPr/>
                <p:nvPr/>
              </p:nvPicPr>
              <p:blipFill>
                <a:blip r:embed="rId253"/>
                <a:stretch>
                  <a:fillRect/>
                </a:stretch>
              </p:blipFill>
              <p:spPr>
                <a:xfrm>
                  <a:off x="9882747" y="121560"/>
                  <a:ext cx="107280" cy="86040"/>
                </a:xfrm>
                <a:prstGeom prst="rect">
                  <a:avLst/>
                </a:prstGeom>
              </p:spPr>
            </p:pic>
          </mc:Fallback>
        </mc:AlternateContent>
      </p:grpSp>
      <p:grpSp>
        <p:nvGrpSpPr>
          <p:cNvPr id="281" name="Gruppieren 280">
            <a:extLst>
              <a:ext uri="{FF2B5EF4-FFF2-40B4-BE49-F238E27FC236}">
                <a16:creationId xmlns:a16="http://schemas.microsoft.com/office/drawing/2014/main" id="{E517BB88-E0A8-4267-B12D-F27D0E8F0C2E}"/>
              </a:ext>
            </a:extLst>
          </p:cNvPr>
          <p:cNvGrpSpPr/>
          <p:nvPr/>
        </p:nvGrpSpPr>
        <p:grpSpPr>
          <a:xfrm>
            <a:off x="120267" y="3541920"/>
            <a:ext cx="4169880" cy="2224080"/>
            <a:chOff x="120267" y="3541920"/>
            <a:chExt cx="4169880" cy="2224080"/>
          </a:xfrm>
        </p:grpSpPr>
        <mc:AlternateContent xmlns:mc="http://schemas.openxmlformats.org/markup-compatibility/2006">
          <mc:Choice xmlns:p14="http://schemas.microsoft.com/office/powerpoint/2010/main" Requires="p14">
            <p:contentPart p14:bwMode="auto" r:id="rId254">
              <p14:nvContentPartPr>
                <p14:cNvPr id="63" name="Freihand 62">
                  <a:extLst>
                    <a:ext uri="{FF2B5EF4-FFF2-40B4-BE49-F238E27FC236}">
                      <a16:creationId xmlns:a16="http://schemas.microsoft.com/office/drawing/2014/main" id="{79BD7DEA-6F3C-4D75-8010-1FD5BB08561A}"/>
                    </a:ext>
                  </a:extLst>
                </p14:cNvPr>
                <p14:cNvContentPartPr/>
                <p14:nvPr/>
              </p14:nvContentPartPr>
              <p14:xfrm>
                <a:off x="1208187" y="3817680"/>
                <a:ext cx="2782800" cy="1640880"/>
              </p14:xfrm>
            </p:contentPart>
          </mc:Choice>
          <mc:Fallback>
            <p:pic>
              <p:nvPicPr>
                <p:cNvPr id="63" name="Freihand 62">
                  <a:extLst>
                    <a:ext uri="{FF2B5EF4-FFF2-40B4-BE49-F238E27FC236}">
                      <a16:creationId xmlns:a16="http://schemas.microsoft.com/office/drawing/2014/main" id="{79BD7DEA-6F3C-4D75-8010-1FD5BB08561A}"/>
                    </a:ext>
                  </a:extLst>
                </p:cNvPr>
                <p:cNvPicPr/>
                <p:nvPr/>
              </p:nvPicPr>
              <p:blipFill>
                <a:blip r:embed="rId255"/>
                <a:stretch>
                  <a:fillRect/>
                </a:stretch>
              </p:blipFill>
              <p:spPr>
                <a:xfrm>
                  <a:off x="1203867" y="3813360"/>
                  <a:ext cx="2791440" cy="1649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4" name="Freihand 63">
                  <a:extLst>
                    <a:ext uri="{FF2B5EF4-FFF2-40B4-BE49-F238E27FC236}">
                      <a16:creationId xmlns:a16="http://schemas.microsoft.com/office/drawing/2014/main" id="{23A3ACE3-7712-40AD-86DD-81D720E48BDC}"/>
                    </a:ext>
                  </a:extLst>
                </p14:cNvPr>
                <p14:cNvContentPartPr/>
                <p14:nvPr/>
              </p14:nvContentPartPr>
              <p14:xfrm>
                <a:off x="1967787" y="4038000"/>
                <a:ext cx="1354320" cy="1528200"/>
              </p14:xfrm>
            </p:contentPart>
          </mc:Choice>
          <mc:Fallback>
            <p:pic>
              <p:nvPicPr>
                <p:cNvPr id="64" name="Freihand 63">
                  <a:extLst>
                    <a:ext uri="{FF2B5EF4-FFF2-40B4-BE49-F238E27FC236}">
                      <a16:creationId xmlns:a16="http://schemas.microsoft.com/office/drawing/2014/main" id="{23A3ACE3-7712-40AD-86DD-81D720E48BDC}"/>
                    </a:ext>
                  </a:extLst>
                </p:cNvPr>
                <p:cNvPicPr/>
                <p:nvPr/>
              </p:nvPicPr>
              <p:blipFill>
                <a:blip r:embed="rId257"/>
                <a:stretch>
                  <a:fillRect/>
                </a:stretch>
              </p:blipFill>
              <p:spPr>
                <a:xfrm>
                  <a:off x="1963467" y="4033680"/>
                  <a:ext cx="1362960" cy="1536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82" name="Freihand 81">
                  <a:extLst>
                    <a:ext uri="{FF2B5EF4-FFF2-40B4-BE49-F238E27FC236}">
                      <a16:creationId xmlns:a16="http://schemas.microsoft.com/office/drawing/2014/main" id="{2DF8F40E-23AF-494D-973A-1290835BF190}"/>
                    </a:ext>
                  </a:extLst>
                </p14:cNvPr>
                <p14:cNvContentPartPr/>
                <p14:nvPr/>
              </p14:nvContentPartPr>
              <p14:xfrm>
                <a:off x="1073187" y="5580600"/>
                <a:ext cx="170640" cy="185400"/>
              </p14:xfrm>
            </p:contentPart>
          </mc:Choice>
          <mc:Fallback>
            <p:pic>
              <p:nvPicPr>
                <p:cNvPr id="82" name="Freihand 81">
                  <a:extLst>
                    <a:ext uri="{FF2B5EF4-FFF2-40B4-BE49-F238E27FC236}">
                      <a16:creationId xmlns:a16="http://schemas.microsoft.com/office/drawing/2014/main" id="{2DF8F40E-23AF-494D-973A-1290835BF190}"/>
                    </a:ext>
                  </a:extLst>
                </p:cNvPr>
                <p:cNvPicPr/>
                <p:nvPr/>
              </p:nvPicPr>
              <p:blipFill>
                <a:blip r:embed="rId259"/>
                <a:stretch>
                  <a:fillRect/>
                </a:stretch>
              </p:blipFill>
              <p:spPr>
                <a:xfrm>
                  <a:off x="1068867" y="5576280"/>
                  <a:ext cx="179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83" name="Freihand 82">
                  <a:extLst>
                    <a:ext uri="{FF2B5EF4-FFF2-40B4-BE49-F238E27FC236}">
                      <a16:creationId xmlns:a16="http://schemas.microsoft.com/office/drawing/2014/main" id="{47A01EE5-AB7B-4816-BDD3-EE86095EBDE6}"/>
                    </a:ext>
                  </a:extLst>
                </p14:cNvPr>
                <p14:cNvContentPartPr/>
                <p14:nvPr/>
              </p14:nvContentPartPr>
              <p14:xfrm>
                <a:off x="1248507" y="5453520"/>
                <a:ext cx="111960" cy="122040"/>
              </p14:xfrm>
            </p:contentPart>
          </mc:Choice>
          <mc:Fallback>
            <p:pic>
              <p:nvPicPr>
                <p:cNvPr id="83" name="Freihand 82">
                  <a:extLst>
                    <a:ext uri="{FF2B5EF4-FFF2-40B4-BE49-F238E27FC236}">
                      <a16:creationId xmlns:a16="http://schemas.microsoft.com/office/drawing/2014/main" id="{47A01EE5-AB7B-4816-BDD3-EE86095EBDE6}"/>
                    </a:ext>
                  </a:extLst>
                </p:cNvPr>
                <p:cNvPicPr/>
                <p:nvPr/>
              </p:nvPicPr>
              <p:blipFill>
                <a:blip r:embed="rId261"/>
                <a:stretch>
                  <a:fillRect/>
                </a:stretch>
              </p:blipFill>
              <p:spPr>
                <a:xfrm>
                  <a:off x="1244187" y="5449200"/>
                  <a:ext cx="120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85" name="Freihand 84">
                  <a:extLst>
                    <a:ext uri="{FF2B5EF4-FFF2-40B4-BE49-F238E27FC236}">
                      <a16:creationId xmlns:a16="http://schemas.microsoft.com/office/drawing/2014/main" id="{82F4C48B-A465-4392-98A8-BA512ADBF5A1}"/>
                    </a:ext>
                  </a:extLst>
                </p14:cNvPr>
                <p14:cNvContentPartPr/>
                <p14:nvPr/>
              </p14:nvContentPartPr>
              <p14:xfrm>
                <a:off x="3417147" y="5447400"/>
                <a:ext cx="130680" cy="197280"/>
              </p14:xfrm>
            </p:contentPart>
          </mc:Choice>
          <mc:Fallback>
            <p:pic>
              <p:nvPicPr>
                <p:cNvPr id="85" name="Freihand 84">
                  <a:extLst>
                    <a:ext uri="{FF2B5EF4-FFF2-40B4-BE49-F238E27FC236}">
                      <a16:creationId xmlns:a16="http://schemas.microsoft.com/office/drawing/2014/main" id="{82F4C48B-A465-4392-98A8-BA512ADBF5A1}"/>
                    </a:ext>
                  </a:extLst>
                </p:cNvPr>
                <p:cNvPicPr/>
                <p:nvPr/>
              </p:nvPicPr>
              <p:blipFill>
                <a:blip r:embed="rId263"/>
                <a:stretch>
                  <a:fillRect/>
                </a:stretch>
              </p:blipFill>
              <p:spPr>
                <a:xfrm>
                  <a:off x="3412827" y="5443080"/>
                  <a:ext cx="139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86" name="Freihand 85">
                  <a:extLst>
                    <a:ext uri="{FF2B5EF4-FFF2-40B4-BE49-F238E27FC236}">
                      <a16:creationId xmlns:a16="http://schemas.microsoft.com/office/drawing/2014/main" id="{0CF17DD6-B053-445A-83E5-C980CEF3FCC0}"/>
                    </a:ext>
                  </a:extLst>
                </p14:cNvPr>
                <p14:cNvContentPartPr/>
                <p14:nvPr/>
              </p14:nvContentPartPr>
              <p14:xfrm>
                <a:off x="3554307" y="5351280"/>
                <a:ext cx="10440" cy="123480"/>
              </p14:xfrm>
            </p:contentPart>
          </mc:Choice>
          <mc:Fallback>
            <p:pic>
              <p:nvPicPr>
                <p:cNvPr id="86" name="Freihand 85">
                  <a:extLst>
                    <a:ext uri="{FF2B5EF4-FFF2-40B4-BE49-F238E27FC236}">
                      <a16:creationId xmlns:a16="http://schemas.microsoft.com/office/drawing/2014/main" id="{0CF17DD6-B053-445A-83E5-C980CEF3FCC0}"/>
                    </a:ext>
                  </a:extLst>
                </p:cNvPr>
                <p:cNvPicPr/>
                <p:nvPr/>
              </p:nvPicPr>
              <p:blipFill>
                <a:blip r:embed="rId265"/>
                <a:stretch>
                  <a:fillRect/>
                </a:stretch>
              </p:blipFill>
              <p:spPr>
                <a:xfrm>
                  <a:off x="3549987" y="5346960"/>
                  <a:ext cx="19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87" name="Freihand 86">
                  <a:extLst>
                    <a:ext uri="{FF2B5EF4-FFF2-40B4-BE49-F238E27FC236}">
                      <a16:creationId xmlns:a16="http://schemas.microsoft.com/office/drawing/2014/main" id="{2336079B-FE2A-4773-8911-4D4687683E49}"/>
                    </a:ext>
                  </a:extLst>
                </p14:cNvPr>
                <p14:cNvContentPartPr/>
                <p14:nvPr/>
              </p14:nvContentPartPr>
              <p14:xfrm>
                <a:off x="3467547" y="5319240"/>
                <a:ext cx="173160" cy="159120"/>
              </p14:xfrm>
            </p:contentPart>
          </mc:Choice>
          <mc:Fallback>
            <p:pic>
              <p:nvPicPr>
                <p:cNvPr id="87" name="Freihand 86">
                  <a:extLst>
                    <a:ext uri="{FF2B5EF4-FFF2-40B4-BE49-F238E27FC236}">
                      <a16:creationId xmlns:a16="http://schemas.microsoft.com/office/drawing/2014/main" id="{2336079B-FE2A-4773-8911-4D4687683E49}"/>
                    </a:ext>
                  </a:extLst>
                </p:cNvPr>
                <p:cNvPicPr/>
                <p:nvPr/>
              </p:nvPicPr>
              <p:blipFill>
                <a:blip r:embed="rId267"/>
                <a:stretch>
                  <a:fillRect/>
                </a:stretch>
              </p:blipFill>
              <p:spPr>
                <a:xfrm>
                  <a:off x="3463227" y="5314920"/>
                  <a:ext cx="181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89" name="Freihand 88">
                  <a:extLst>
                    <a:ext uri="{FF2B5EF4-FFF2-40B4-BE49-F238E27FC236}">
                      <a16:creationId xmlns:a16="http://schemas.microsoft.com/office/drawing/2014/main" id="{D4F2B4D7-AE42-4E2C-9B67-7B5ED62479C1}"/>
                    </a:ext>
                  </a:extLst>
                </p14:cNvPr>
                <p14:cNvContentPartPr/>
                <p14:nvPr/>
              </p14:nvContentPartPr>
              <p14:xfrm>
                <a:off x="2522547" y="4655760"/>
                <a:ext cx="131400" cy="11880"/>
              </p14:xfrm>
            </p:contentPart>
          </mc:Choice>
          <mc:Fallback>
            <p:pic>
              <p:nvPicPr>
                <p:cNvPr id="89" name="Freihand 88">
                  <a:extLst>
                    <a:ext uri="{FF2B5EF4-FFF2-40B4-BE49-F238E27FC236}">
                      <a16:creationId xmlns:a16="http://schemas.microsoft.com/office/drawing/2014/main" id="{D4F2B4D7-AE42-4E2C-9B67-7B5ED62479C1}"/>
                    </a:ext>
                  </a:extLst>
                </p:cNvPr>
                <p:cNvPicPr/>
                <p:nvPr/>
              </p:nvPicPr>
              <p:blipFill>
                <a:blip r:embed="rId269"/>
                <a:stretch>
                  <a:fillRect/>
                </a:stretch>
              </p:blipFill>
              <p:spPr>
                <a:xfrm>
                  <a:off x="2518227" y="4651440"/>
                  <a:ext cx="140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90" name="Freihand 89">
                  <a:extLst>
                    <a:ext uri="{FF2B5EF4-FFF2-40B4-BE49-F238E27FC236}">
                      <a16:creationId xmlns:a16="http://schemas.microsoft.com/office/drawing/2014/main" id="{A13C52DF-A756-4544-8165-CED130AC6440}"/>
                    </a:ext>
                  </a:extLst>
                </p14:cNvPr>
                <p14:cNvContentPartPr/>
                <p14:nvPr/>
              </p14:nvContentPartPr>
              <p14:xfrm>
                <a:off x="2788947" y="4659000"/>
                <a:ext cx="441000" cy="29160"/>
              </p14:xfrm>
            </p:contentPart>
          </mc:Choice>
          <mc:Fallback>
            <p:pic>
              <p:nvPicPr>
                <p:cNvPr id="90" name="Freihand 89">
                  <a:extLst>
                    <a:ext uri="{FF2B5EF4-FFF2-40B4-BE49-F238E27FC236}">
                      <a16:creationId xmlns:a16="http://schemas.microsoft.com/office/drawing/2014/main" id="{A13C52DF-A756-4544-8165-CED130AC6440}"/>
                    </a:ext>
                  </a:extLst>
                </p:cNvPr>
                <p:cNvPicPr/>
                <p:nvPr/>
              </p:nvPicPr>
              <p:blipFill>
                <a:blip r:embed="rId271"/>
                <a:stretch>
                  <a:fillRect/>
                </a:stretch>
              </p:blipFill>
              <p:spPr>
                <a:xfrm>
                  <a:off x="2784627" y="4654680"/>
                  <a:ext cx="449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91" name="Freihand 90">
                  <a:extLst>
                    <a:ext uri="{FF2B5EF4-FFF2-40B4-BE49-F238E27FC236}">
                      <a16:creationId xmlns:a16="http://schemas.microsoft.com/office/drawing/2014/main" id="{7F992F3A-7410-48DF-9BFB-7CD384698977}"/>
                    </a:ext>
                  </a:extLst>
                </p14:cNvPr>
                <p14:cNvContentPartPr/>
                <p14:nvPr/>
              </p14:nvContentPartPr>
              <p14:xfrm>
                <a:off x="3441987" y="4686720"/>
                <a:ext cx="443520" cy="6840"/>
              </p14:xfrm>
            </p:contentPart>
          </mc:Choice>
          <mc:Fallback>
            <p:pic>
              <p:nvPicPr>
                <p:cNvPr id="91" name="Freihand 90">
                  <a:extLst>
                    <a:ext uri="{FF2B5EF4-FFF2-40B4-BE49-F238E27FC236}">
                      <a16:creationId xmlns:a16="http://schemas.microsoft.com/office/drawing/2014/main" id="{7F992F3A-7410-48DF-9BFB-7CD384698977}"/>
                    </a:ext>
                  </a:extLst>
                </p:cNvPr>
                <p:cNvPicPr/>
                <p:nvPr/>
              </p:nvPicPr>
              <p:blipFill>
                <a:blip r:embed="rId273"/>
                <a:stretch>
                  <a:fillRect/>
                </a:stretch>
              </p:blipFill>
              <p:spPr>
                <a:xfrm>
                  <a:off x="3437667" y="4682400"/>
                  <a:ext cx="452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92" name="Freihand 91">
                  <a:extLst>
                    <a:ext uri="{FF2B5EF4-FFF2-40B4-BE49-F238E27FC236}">
                      <a16:creationId xmlns:a16="http://schemas.microsoft.com/office/drawing/2014/main" id="{2AD9FB2A-6A31-444E-BB52-7DCA1CB81AF4}"/>
                    </a:ext>
                  </a:extLst>
                </p14:cNvPr>
                <p14:cNvContentPartPr/>
                <p14:nvPr/>
              </p14:nvContentPartPr>
              <p14:xfrm>
                <a:off x="3918627" y="4692840"/>
                <a:ext cx="371520" cy="19080"/>
              </p14:xfrm>
            </p:contentPart>
          </mc:Choice>
          <mc:Fallback>
            <p:pic>
              <p:nvPicPr>
                <p:cNvPr id="92" name="Freihand 91">
                  <a:extLst>
                    <a:ext uri="{FF2B5EF4-FFF2-40B4-BE49-F238E27FC236}">
                      <a16:creationId xmlns:a16="http://schemas.microsoft.com/office/drawing/2014/main" id="{2AD9FB2A-6A31-444E-BB52-7DCA1CB81AF4}"/>
                    </a:ext>
                  </a:extLst>
                </p:cNvPr>
                <p:cNvPicPr/>
                <p:nvPr/>
              </p:nvPicPr>
              <p:blipFill>
                <a:blip r:embed="rId275"/>
                <a:stretch>
                  <a:fillRect/>
                </a:stretch>
              </p:blipFill>
              <p:spPr>
                <a:xfrm>
                  <a:off x="3914307" y="4688520"/>
                  <a:ext cx="3801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93" name="Freihand 92">
                  <a:extLst>
                    <a:ext uri="{FF2B5EF4-FFF2-40B4-BE49-F238E27FC236}">
                      <a16:creationId xmlns:a16="http://schemas.microsoft.com/office/drawing/2014/main" id="{7A0C7612-0574-4C42-AF19-3719FF7E3A89}"/>
                    </a:ext>
                  </a:extLst>
                </p14:cNvPr>
                <p14:cNvContentPartPr/>
                <p14:nvPr/>
              </p14:nvContentPartPr>
              <p14:xfrm>
                <a:off x="4021587" y="4472160"/>
                <a:ext cx="124920" cy="122760"/>
              </p14:xfrm>
            </p:contentPart>
          </mc:Choice>
          <mc:Fallback>
            <p:pic>
              <p:nvPicPr>
                <p:cNvPr id="93" name="Freihand 92">
                  <a:extLst>
                    <a:ext uri="{FF2B5EF4-FFF2-40B4-BE49-F238E27FC236}">
                      <a16:creationId xmlns:a16="http://schemas.microsoft.com/office/drawing/2014/main" id="{7A0C7612-0574-4C42-AF19-3719FF7E3A89}"/>
                    </a:ext>
                  </a:extLst>
                </p:cNvPr>
                <p:cNvPicPr/>
                <p:nvPr/>
              </p:nvPicPr>
              <p:blipFill>
                <a:blip r:embed="rId277"/>
                <a:stretch>
                  <a:fillRect/>
                </a:stretch>
              </p:blipFill>
              <p:spPr>
                <a:xfrm>
                  <a:off x="4017267" y="4467840"/>
                  <a:ext cx="133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94" name="Freihand 93">
                  <a:extLst>
                    <a:ext uri="{FF2B5EF4-FFF2-40B4-BE49-F238E27FC236}">
                      <a16:creationId xmlns:a16="http://schemas.microsoft.com/office/drawing/2014/main" id="{09902EB6-C342-4809-8D34-0647F98B55EF}"/>
                    </a:ext>
                  </a:extLst>
                </p14:cNvPr>
                <p14:cNvContentPartPr/>
                <p14:nvPr/>
              </p14:nvContentPartPr>
              <p14:xfrm>
                <a:off x="4120587" y="4362000"/>
                <a:ext cx="122760" cy="133560"/>
              </p14:xfrm>
            </p:contentPart>
          </mc:Choice>
          <mc:Fallback>
            <p:pic>
              <p:nvPicPr>
                <p:cNvPr id="94" name="Freihand 93">
                  <a:extLst>
                    <a:ext uri="{FF2B5EF4-FFF2-40B4-BE49-F238E27FC236}">
                      <a16:creationId xmlns:a16="http://schemas.microsoft.com/office/drawing/2014/main" id="{09902EB6-C342-4809-8D34-0647F98B55EF}"/>
                    </a:ext>
                  </a:extLst>
                </p:cNvPr>
                <p:cNvPicPr/>
                <p:nvPr/>
              </p:nvPicPr>
              <p:blipFill>
                <a:blip r:embed="rId279"/>
                <a:stretch>
                  <a:fillRect/>
                </a:stretch>
              </p:blipFill>
              <p:spPr>
                <a:xfrm>
                  <a:off x="4116267" y="4357680"/>
                  <a:ext cx="131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5" name="Freihand 154">
                  <a:extLst>
                    <a:ext uri="{FF2B5EF4-FFF2-40B4-BE49-F238E27FC236}">
                      <a16:creationId xmlns:a16="http://schemas.microsoft.com/office/drawing/2014/main" id="{F171D771-3B86-4D5E-9383-E47AD75C8AE2}"/>
                    </a:ext>
                  </a:extLst>
                </p14:cNvPr>
                <p14:cNvContentPartPr/>
                <p14:nvPr/>
              </p14:nvContentPartPr>
              <p14:xfrm>
                <a:off x="2571147" y="4141320"/>
                <a:ext cx="38520" cy="484560"/>
              </p14:xfrm>
            </p:contentPart>
          </mc:Choice>
          <mc:Fallback>
            <p:pic>
              <p:nvPicPr>
                <p:cNvPr id="155" name="Freihand 154">
                  <a:extLst>
                    <a:ext uri="{FF2B5EF4-FFF2-40B4-BE49-F238E27FC236}">
                      <a16:creationId xmlns:a16="http://schemas.microsoft.com/office/drawing/2014/main" id="{F171D771-3B86-4D5E-9383-E47AD75C8AE2}"/>
                    </a:ext>
                  </a:extLst>
                </p:cNvPr>
                <p:cNvPicPr/>
                <p:nvPr/>
              </p:nvPicPr>
              <p:blipFill>
                <a:blip r:embed="rId281"/>
                <a:stretch>
                  <a:fillRect/>
                </a:stretch>
              </p:blipFill>
              <p:spPr>
                <a:xfrm>
                  <a:off x="2566827" y="4137000"/>
                  <a:ext cx="4716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6" name="Freihand 155">
                  <a:extLst>
                    <a:ext uri="{FF2B5EF4-FFF2-40B4-BE49-F238E27FC236}">
                      <a16:creationId xmlns:a16="http://schemas.microsoft.com/office/drawing/2014/main" id="{D68C2CA9-ACA8-431F-9A70-8DEB1D89A9FC}"/>
                    </a:ext>
                  </a:extLst>
                </p14:cNvPr>
                <p14:cNvContentPartPr/>
                <p14:nvPr/>
              </p14:nvContentPartPr>
              <p14:xfrm>
                <a:off x="2603547" y="3828120"/>
                <a:ext cx="11520" cy="176040"/>
              </p14:xfrm>
            </p:contentPart>
          </mc:Choice>
          <mc:Fallback>
            <p:pic>
              <p:nvPicPr>
                <p:cNvPr id="156" name="Freihand 155">
                  <a:extLst>
                    <a:ext uri="{FF2B5EF4-FFF2-40B4-BE49-F238E27FC236}">
                      <a16:creationId xmlns:a16="http://schemas.microsoft.com/office/drawing/2014/main" id="{D68C2CA9-ACA8-431F-9A70-8DEB1D89A9FC}"/>
                    </a:ext>
                  </a:extLst>
                </p:cNvPr>
                <p:cNvPicPr/>
                <p:nvPr/>
              </p:nvPicPr>
              <p:blipFill>
                <a:blip r:embed="rId283"/>
                <a:stretch>
                  <a:fillRect/>
                </a:stretch>
              </p:blipFill>
              <p:spPr>
                <a:xfrm>
                  <a:off x="2599227" y="3823800"/>
                  <a:ext cx="20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7" name="Freihand 156">
                  <a:extLst>
                    <a:ext uri="{FF2B5EF4-FFF2-40B4-BE49-F238E27FC236}">
                      <a16:creationId xmlns:a16="http://schemas.microsoft.com/office/drawing/2014/main" id="{9847CB06-4D20-4652-AD42-6D0444C2E3DA}"/>
                    </a:ext>
                  </a:extLst>
                </p14:cNvPr>
                <p14:cNvContentPartPr/>
                <p14:nvPr/>
              </p14:nvContentPartPr>
              <p14:xfrm>
                <a:off x="2607867" y="3559920"/>
                <a:ext cx="15480" cy="186840"/>
              </p14:xfrm>
            </p:contentPart>
          </mc:Choice>
          <mc:Fallback>
            <p:pic>
              <p:nvPicPr>
                <p:cNvPr id="157" name="Freihand 156">
                  <a:extLst>
                    <a:ext uri="{FF2B5EF4-FFF2-40B4-BE49-F238E27FC236}">
                      <a16:creationId xmlns:a16="http://schemas.microsoft.com/office/drawing/2014/main" id="{9847CB06-4D20-4652-AD42-6D0444C2E3DA}"/>
                    </a:ext>
                  </a:extLst>
                </p:cNvPr>
                <p:cNvPicPr/>
                <p:nvPr/>
              </p:nvPicPr>
              <p:blipFill>
                <a:blip r:embed="rId285"/>
                <a:stretch>
                  <a:fillRect/>
                </a:stretch>
              </p:blipFill>
              <p:spPr>
                <a:xfrm>
                  <a:off x="2603547" y="3555600"/>
                  <a:ext cx="24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9" name="Freihand 158">
                  <a:extLst>
                    <a:ext uri="{FF2B5EF4-FFF2-40B4-BE49-F238E27FC236}">
                      <a16:creationId xmlns:a16="http://schemas.microsoft.com/office/drawing/2014/main" id="{413C0892-C623-4219-B450-384217EA9CAF}"/>
                    </a:ext>
                  </a:extLst>
                </p14:cNvPr>
                <p14:cNvContentPartPr/>
                <p14:nvPr/>
              </p14:nvContentPartPr>
              <p14:xfrm>
                <a:off x="2725227" y="3657840"/>
                <a:ext cx="110880" cy="79920"/>
              </p14:xfrm>
            </p:contentPart>
          </mc:Choice>
          <mc:Fallback>
            <p:pic>
              <p:nvPicPr>
                <p:cNvPr id="159" name="Freihand 158">
                  <a:extLst>
                    <a:ext uri="{FF2B5EF4-FFF2-40B4-BE49-F238E27FC236}">
                      <a16:creationId xmlns:a16="http://schemas.microsoft.com/office/drawing/2014/main" id="{413C0892-C623-4219-B450-384217EA9CAF}"/>
                    </a:ext>
                  </a:extLst>
                </p:cNvPr>
                <p:cNvPicPr/>
                <p:nvPr/>
              </p:nvPicPr>
              <p:blipFill>
                <a:blip r:embed="rId287"/>
                <a:stretch>
                  <a:fillRect/>
                </a:stretch>
              </p:blipFill>
              <p:spPr>
                <a:xfrm>
                  <a:off x="2720907" y="3653520"/>
                  <a:ext cx="119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0" name="Freihand 159">
                  <a:extLst>
                    <a:ext uri="{FF2B5EF4-FFF2-40B4-BE49-F238E27FC236}">
                      <a16:creationId xmlns:a16="http://schemas.microsoft.com/office/drawing/2014/main" id="{482E512E-69CA-413B-9938-44235C0027BC}"/>
                    </a:ext>
                  </a:extLst>
                </p14:cNvPr>
                <p14:cNvContentPartPr/>
                <p14:nvPr/>
              </p14:nvContentPartPr>
              <p14:xfrm>
                <a:off x="2864187" y="3616440"/>
                <a:ext cx="64080" cy="69120"/>
              </p14:xfrm>
            </p:contentPart>
          </mc:Choice>
          <mc:Fallback>
            <p:pic>
              <p:nvPicPr>
                <p:cNvPr id="160" name="Freihand 159">
                  <a:extLst>
                    <a:ext uri="{FF2B5EF4-FFF2-40B4-BE49-F238E27FC236}">
                      <a16:creationId xmlns:a16="http://schemas.microsoft.com/office/drawing/2014/main" id="{482E512E-69CA-413B-9938-44235C0027BC}"/>
                    </a:ext>
                  </a:extLst>
                </p:cNvPr>
                <p:cNvPicPr/>
                <p:nvPr/>
              </p:nvPicPr>
              <p:blipFill>
                <a:blip r:embed="rId289"/>
                <a:stretch>
                  <a:fillRect/>
                </a:stretch>
              </p:blipFill>
              <p:spPr>
                <a:xfrm>
                  <a:off x="2859867" y="3612120"/>
                  <a:ext cx="72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2" name="Freihand 161">
                  <a:extLst>
                    <a:ext uri="{FF2B5EF4-FFF2-40B4-BE49-F238E27FC236}">
                      <a16:creationId xmlns:a16="http://schemas.microsoft.com/office/drawing/2014/main" id="{8A016817-9AEF-4DCC-83CB-B6F9826106C6}"/>
                    </a:ext>
                  </a:extLst>
                </p14:cNvPr>
                <p14:cNvContentPartPr/>
                <p14:nvPr/>
              </p14:nvContentPartPr>
              <p14:xfrm>
                <a:off x="3022587" y="3687360"/>
                <a:ext cx="72000" cy="8280"/>
              </p14:xfrm>
            </p:contentPart>
          </mc:Choice>
          <mc:Fallback>
            <p:pic>
              <p:nvPicPr>
                <p:cNvPr id="162" name="Freihand 161">
                  <a:extLst>
                    <a:ext uri="{FF2B5EF4-FFF2-40B4-BE49-F238E27FC236}">
                      <a16:creationId xmlns:a16="http://schemas.microsoft.com/office/drawing/2014/main" id="{8A016817-9AEF-4DCC-83CB-B6F9826106C6}"/>
                    </a:ext>
                  </a:extLst>
                </p:cNvPr>
                <p:cNvPicPr/>
                <p:nvPr/>
              </p:nvPicPr>
              <p:blipFill>
                <a:blip r:embed="rId291"/>
                <a:stretch>
                  <a:fillRect/>
                </a:stretch>
              </p:blipFill>
              <p:spPr>
                <a:xfrm>
                  <a:off x="3018267" y="3683040"/>
                  <a:ext cx="80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3" name="Freihand 162">
                  <a:extLst>
                    <a:ext uri="{FF2B5EF4-FFF2-40B4-BE49-F238E27FC236}">
                      <a16:creationId xmlns:a16="http://schemas.microsoft.com/office/drawing/2014/main" id="{06B12C73-671F-4DAB-922E-5A85B0A0D31C}"/>
                    </a:ext>
                  </a:extLst>
                </p14:cNvPr>
                <p14:cNvContentPartPr/>
                <p14:nvPr/>
              </p14:nvContentPartPr>
              <p14:xfrm>
                <a:off x="3016827" y="3726240"/>
                <a:ext cx="88200" cy="10080"/>
              </p14:xfrm>
            </p:contentPart>
          </mc:Choice>
          <mc:Fallback>
            <p:pic>
              <p:nvPicPr>
                <p:cNvPr id="163" name="Freihand 162">
                  <a:extLst>
                    <a:ext uri="{FF2B5EF4-FFF2-40B4-BE49-F238E27FC236}">
                      <a16:creationId xmlns:a16="http://schemas.microsoft.com/office/drawing/2014/main" id="{06B12C73-671F-4DAB-922E-5A85B0A0D31C}"/>
                    </a:ext>
                  </a:extLst>
                </p:cNvPr>
                <p:cNvPicPr/>
                <p:nvPr/>
              </p:nvPicPr>
              <p:blipFill>
                <a:blip r:embed="rId293"/>
                <a:stretch>
                  <a:fillRect/>
                </a:stretch>
              </p:blipFill>
              <p:spPr>
                <a:xfrm>
                  <a:off x="3012507" y="3721920"/>
                  <a:ext cx="96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4" name="Freihand 163">
                  <a:extLst>
                    <a:ext uri="{FF2B5EF4-FFF2-40B4-BE49-F238E27FC236}">
                      <a16:creationId xmlns:a16="http://schemas.microsoft.com/office/drawing/2014/main" id="{3C48D35A-26A4-45FF-9FBB-A50BAA36D4C9}"/>
                    </a:ext>
                  </a:extLst>
                </p14:cNvPr>
                <p14:cNvContentPartPr/>
                <p14:nvPr/>
              </p14:nvContentPartPr>
              <p14:xfrm>
                <a:off x="3224187" y="3633000"/>
                <a:ext cx="117000" cy="44640"/>
              </p14:xfrm>
            </p:contentPart>
          </mc:Choice>
          <mc:Fallback>
            <p:pic>
              <p:nvPicPr>
                <p:cNvPr id="164" name="Freihand 163">
                  <a:extLst>
                    <a:ext uri="{FF2B5EF4-FFF2-40B4-BE49-F238E27FC236}">
                      <a16:creationId xmlns:a16="http://schemas.microsoft.com/office/drawing/2014/main" id="{3C48D35A-26A4-45FF-9FBB-A50BAA36D4C9}"/>
                    </a:ext>
                  </a:extLst>
                </p:cNvPr>
                <p:cNvPicPr/>
                <p:nvPr/>
              </p:nvPicPr>
              <p:blipFill>
                <a:blip r:embed="rId295"/>
                <a:stretch>
                  <a:fillRect/>
                </a:stretch>
              </p:blipFill>
              <p:spPr>
                <a:xfrm>
                  <a:off x="3219867" y="3628680"/>
                  <a:ext cx="125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5" name="Freihand 164">
                  <a:extLst>
                    <a:ext uri="{FF2B5EF4-FFF2-40B4-BE49-F238E27FC236}">
                      <a16:creationId xmlns:a16="http://schemas.microsoft.com/office/drawing/2014/main" id="{5D098273-7D10-403F-9867-61362A3190D2}"/>
                    </a:ext>
                  </a:extLst>
                </p14:cNvPr>
                <p14:cNvContentPartPr/>
                <p14:nvPr/>
              </p14:nvContentPartPr>
              <p14:xfrm>
                <a:off x="3381867" y="3591600"/>
                <a:ext cx="41760" cy="48600"/>
              </p14:xfrm>
            </p:contentPart>
          </mc:Choice>
          <mc:Fallback>
            <p:pic>
              <p:nvPicPr>
                <p:cNvPr id="165" name="Freihand 164">
                  <a:extLst>
                    <a:ext uri="{FF2B5EF4-FFF2-40B4-BE49-F238E27FC236}">
                      <a16:creationId xmlns:a16="http://schemas.microsoft.com/office/drawing/2014/main" id="{5D098273-7D10-403F-9867-61362A3190D2}"/>
                    </a:ext>
                  </a:extLst>
                </p:cNvPr>
                <p:cNvPicPr/>
                <p:nvPr/>
              </p:nvPicPr>
              <p:blipFill>
                <a:blip r:embed="rId297"/>
                <a:stretch>
                  <a:fillRect/>
                </a:stretch>
              </p:blipFill>
              <p:spPr>
                <a:xfrm>
                  <a:off x="3377547" y="3587280"/>
                  <a:ext cx="50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6" name="Freihand 165">
                  <a:extLst>
                    <a:ext uri="{FF2B5EF4-FFF2-40B4-BE49-F238E27FC236}">
                      <a16:creationId xmlns:a16="http://schemas.microsoft.com/office/drawing/2014/main" id="{D0526F29-102D-404E-A967-540E5670E4BD}"/>
                    </a:ext>
                  </a:extLst>
                </p14:cNvPr>
                <p14:cNvContentPartPr/>
                <p14:nvPr/>
              </p14:nvContentPartPr>
              <p14:xfrm>
                <a:off x="3383307" y="3581880"/>
                <a:ext cx="57240" cy="56880"/>
              </p14:xfrm>
            </p:contentPart>
          </mc:Choice>
          <mc:Fallback>
            <p:pic>
              <p:nvPicPr>
                <p:cNvPr id="166" name="Freihand 165">
                  <a:extLst>
                    <a:ext uri="{FF2B5EF4-FFF2-40B4-BE49-F238E27FC236}">
                      <a16:creationId xmlns:a16="http://schemas.microsoft.com/office/drawing/2014/main" id="{D0526F29-102D-404E-A967-540E5670E4BD}"/>
                    </a:ext>
                  </a:extLst>
                </p:cNvPr>
                <p:cNvPicPr/>
                <p:nvPr/>
              </p:nvPicPr>
              <p:blipFill>
                <a:blip r:embed="rId299"/>
                <a:stretch>
                  <a:fillRect/>
                </a:stretch>
              </p:blipFill>
              <p:spPr>
                <a:xfrm>
                  <a:off x="3378987" y="3577560"/>
                  <a:ext cx="65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 name="Freihand 166">
                  <a:extLst>
                    <a:ext uri="{FF2B5EF4-FFF2-40B4-BE49-F238E27FC236}">
                      <a16:creationId xmlns:a16="http://schemas.microsoft.com/office/drawing/2014/main" id="{41ECB041-D5B7-447C-AC49-1AE105A78B33}"/>
                    </a:ext>
                  </a:extLst>
                </p14:cNvPr>
                <p14:cNvContentPartPr/>
                <p14:nvPr/>
              </p14:nvContentPartPr>
              <p14:xfrm>
                <a:off x="3185667" y="3692400"/>
                <a:ext cx="200520" cy="28440"/>
              </p14:xfrm>
            </p:contentPart>
          </mc:Choice>
          <mc:Fallback>
            <p:pic>
              <p:nvPicPr>
                <p:cNvPr id="167" name="Freihand 166">
                  <a:extLst>
                    <a:ext uri="{FF2B5EF4-FFF2-40B4-BE49-F238E27FC236}">
                      <a16:creationId xmlns:a16="http://schemas.microsoft.com/office/drawing/2014/main" id="{41ECB041-D5B7-447C-AC49-1AE105A78B33}"/>
                    </a:ext>
                  </a:extLst>
                </p:cNvPr>
                <p:cNvPicPr/>
                <p:nvPr/>
              </p:nvPicPr>
              <p:blipFill>
                <a:blip r:embed="rId301"/>
                <a:stretch>
                  <a:fillRect/>
                </a:stretch>
              </p:blipFill>
              <p:spPr>
                <a:xfrm>
                  <a:off x="3181347" y="3688080"/>
                  <a:ext cx="209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8" name="Freihand 167">
                  <a:extLst>
                    <a:ext uri="{FF2B5EF4-FFF2-40B4-BE49-F238E27FC236}">
                      <a16:creationId xmlns:a16="http://schemas.microsoft.com/office/drawing/2014/main" id="{F595C154-0251-4566-9346-8EABAA579E25}"/>
                    </a:ext>
                  </a:extLst>
                </p14:cNvPr>
                <p14:cNvContentPartPr/>
                <p14:nvPr/>
              </p14:nvContentPartPr>
              <p14:xfrm>
                <a:off x="3241107" y="3779880"/>
                <a:ext cx="96840" cy="144720"/>
              </p14:xfrm>
            </p:contentPart>
          </mc:Choice>
          <mc:Fallback>
            <p:pic>
              <p:nvPicPr>
                <p:cNvPr id="168" name="Freihand 167">
                  <a:extLst>
                    <a:ext uri="{FF2B5EF4-FFF2-40B4-BE49-F238E27FC236}">
                      <a16:creationId xmlns:a16="http://schemas.microsoft.com/office/drawing/2014/main" id="{F595C154-0251-4566-9346-8EABAA579E25}"/>
                    </a:ext>
                  </a:extLst>
                </p:cNvPr>
                <p:cNvPicPr/>
                <p:nvPr/>
              </p:nvPicPr>
              <p:blipFill>
                <a:blip r:embed="rId303"/>
                <a:stretch>
                  <a:fillRect/>
                </a:stretch>
              </p:blipFill>
              <p:spPr>
                <a:xfrm>
                  <a:off x="3236787" y="3775560"/>
                  <a:ext cx="105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9" name="Freihand 168">
                  <a:extLst>
                    <a:ext uri="{FF2B5EF4-FFF2-40B4-BE49-F238E27FC236}">
                      <a16:creationId xmlns:a16="http://schemas.microsoft.com/office/drawing/2014/main" id="{65B71B74-26AE-4530-AF7D-8219CF5402CC}"/>
                    </a:ext>
                  </a:extLst>
                </p14:cNvPr>
                <p14:cNvContentPartPr/>
                <p14:nvPr/>
              </p14:nvContentPartPr>
              <p14:xfrm>
                <a:off x="3373947" y="3731280"/>
                <a:ext cx="65520" cy="74880"/>
              </p14:xfrm>
            </p:contentPart>
          </mc:Choice>
          <mc:Fallback>
            <p:pic>
              <p:nvPicPr>
                <p:cNvPr id="169" name="Freihand 168">
                  <a:extLst>
                    <a:ext uri="{FF2B5EF4-FFF2-40B4-BE49-F238E27FC236}">
                      <a16:creationId xmlns:a16="http://schemas.microsoft.com/office/drawing/2014/main" id="{65B71B74-26AE-4530-AF7D-8219CF5402CC}"/>
                    </a:ext>
                  </a:extLst>
                </p:cNvPr>
                <p:cNvPicPr/>
                <p:nvPr/>
              </p:nvPicPr>
              <p:blipFill>
                <a:blip r:embed="rId305"/>
                <a:stretch>
                  <a:fillRect/>
                </a:stretch>
              </p:blipFill>
              <p:spPr>
                <a:xfrm>
                  <a:off x="3369627" y="3726960"/>
                  <a:ext cx="74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5" name="Freihand 184">
                  <a:extLst>
                    <a:ext uri="{FF2B5EF4-FFF2-40B4-BE49-F238E27FC236}">
                      <a16:creationId xmlns:a16="http://schemas.microsoft.com/office/drawing/2014/main" id="{0073F153-198B-4A99-A7CD-56DCE78F5CE8}"/>
                    </a:ext>
                  </a:extLst>
                </p14:cNvPr>
                <p14:cNvContentPartPr/>
                <p14:nvPr/>
              </p14:nvContentPartPr>
              <p14:xfrm>
                <a:off x="949707" y="3980400"/>
                <a:ext cx="2880" cy="1080"/>
              </p14:xfrm>
            </p:contentPart>
          </mc:Choice>
          <mc:Fallback>
            <p:pic>
              <p:nvPicPr>
                <p:cNvPr id="185" name="Freihand 184">
                  <a:extLst>
                    <a:ext uri="{FF2B5EF4-FFF2-40B4-BE49-F238E27FC236}">
                      <a16:creationId xmlns:a16="http://schemas.microsoft.com/office/drawing/2014/main" id="{0073F153-198B-4A99-A7CD-56DCE78F5CE8}"/>
                    </a:ext>
                  </a:extLst>
                </p:cNvPr>
                <p:cNvPicPr/>
                <p:nvPr/>
              </p:nvPicPr>
              <p:blipFill>
                <a:blip r:embed="rId307"/>
                <a:stretch>
                  <a:fillRect/>
                </a:stretch>
              </p:blipFill>
              <p:spPr>
                <a:xfrm>
                  <a:off x="945387" y="3976080"/>
                  <a:ext cx="11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6" name="Freihand 185">
                  <a:extLst>
                    <a:ext uri="{FF2B5EF4-FFF2-40B4-BE49-F238E27FC236}">
                      <a16:creationId xmlns:a16="http://schemas.microsoft.com/office/drawing/2014/main" id="{31B8F7E7-898F-41AC-8D7B-3C457B5028EF}"/>
                    </a:ext>
                  </a:extLst>
                </p14:cNvPr>
                <p14:cNvContentPartPr/>
                <p14:nvPr/>
              </p14:nvContentPartPr>
              <p14:xfrm>
                <a:off x="872307" y="3752520"/>
                <a:ext cx="116640" cy="18720"/>
              </p14:xfrm>
            </p:contentPart>
          </mc:Choice>
          <mc:Fallback>
            <p:pic>
              <p:nvPicPr>
                <p:cNvPr id="186" name="Freihand 185">
                  <a:extLst>
                    <a:ext uri="{FF2B5EF4-FFF2-40B4-BE49-F238E27FC236}">
                      <a16:creationId xmlns:a16="http://schemas.microsoft.com/office/drawing/2014/main" id="{31B8F7E7-898F-41AC-8D7B-3C457B5028EF}"/>
                    </a:ext>
                  </a:extLst>
                </p:cNvPr>
                <p:cNvPicPr/>
                <p:nvPr/>
              </p:nvPicPr>
              <p:blipFill>
                <a:blip r:embed="rId309"/>
                <a:stretch>
                  <a:fillRect/>
                </a:stretch>
              </p:blipFill>
              <p:spPr>
                <a:xfrm>
                  <a:off x="867987" y="3748200"/>
                  <a:ext cx="125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66" name="Freihand 65">
                  <a:extLst>
                    <a:ext uri="{FF2B5EF4-FFF2-40B4-BE49-F238E27FC236}">
                      <a16:creationId xmlns:a16="http://schemas.microsoft.com/office/drawing/2014/main" id="{5D997280-1E7E-4878-8C66-9BD22DBF3BF1}"/>
                    </a:ext>
                  </a:extLst>
                </p14:cNvPr>
                <p14:cNvContentPartPr/>
                <p14:nvPr/>
              </p14:nvContentPartPr>
              <p14:xfrm>
                <a:off x="153747" y="4102080"/>
                <a:ext cx="29160" cy="169200"/>
              </p14:xfrm>
            </p:contentPart>
          </mc:Choice>
          <mc:Fallback>
            <p:pic>
              <p:nvPicPr>
                <p:cNvPr id="66" name="Freihand 65">
                  <a:extLst>
                    <a:ext uri="{FF2B5EF4-FFF2-40B4-BE49-F238E27FC236}">
                      <a16:creationId xmlns:a16="http://schemas.microsoft.com/office/drawing/2014/main" id="{5D997280-1E7E-4878-8C66-9BD22DBF3BF1}"/>
                    </a:ext>
                  </a:extLst>
                </p:cNvPr>
                <p:cNvPicPr/>
                <p:nvPr/>
              </p:nvPicPr>
              <p:blipFill>
                <a:blip r:embed="rId311"/>
                <a:stretch>
                  <a:fillRect/>
                </a:stretch>
              </p:blipFill>
              <p:spPr>
                <a:xfrm>
                  <a:off x="149427" y="4097760"/>
                  <a:ext cx="37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67" name="Freihand 66">
                  <a:extLst>
                    <a:ext uri="{FF2B5EF4-FFF2-40B4-BE49-F238E27FC236}">
                      <a16:creationId xmlns:a16="http://schemas.microsoft.com/office/drawing/2014/main" id="{ECA53D82-9E89-4F5B-93CE-8F44B6ADAC77}"/>
                    </a:ext>
                  </a:extLst>
                </p14:cNvPr>
                <p14:cNvContentPartPr/>
                <p14:nvPr/>
              </p14:nvContentPartPr>
              <p14:xfrm>
                <a:off x="120267" y="4048440"/>
                <a:ext cx="154080" cy="180360"/>
              </p14:xfrm>
            </p:contentPart>
          </mc:Choice>
          <mc:Fallback>
            <p:pic>
              <p:nvPicPr>
                <p:cNvPr id="67" name="Freihand 66">
                  <a:extLst>
                    <a:ext uri="{FF2B5EF4-FFF2-40B4-BE49-F238E27FC236}">
                      <a16:creationId xmlns:a16="http://schemas.microsoft.com/office/drawing/2014/main" id="{ECA53D82-9E89-4F5B-93CE-8F44B6ADAC77}"/>
                    </a:ext>
                  </a:extLst>
                </p:cNvPr>
                <p:cNvPicPr/>
                <p:nvPr/>
              </p:nvPicPr>
              <p:blipFill>
                <a:blip r:embed="rId313"/>
                <a:stretch>
                  <a:fillRect/>
                </a:stretch>
              </p:blipFill>
              <p:spPr>
                <a:xfrm>
                  <a:off x="115947" y="4044120"/>
                  <a:ext cx="162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68" name="Freihand 67">
                  <a:extLst>
                    <a:ext uri="{FF2B5EF4-FFF2-40B4-BE49-F238E27FC236}">
                      <a16:creationId xmlns:a16="http://schemas.microsoft.com/office/drawing/2014/main" id="{5BA8E161-7360-41CB-8E87-EFF5CAC72B8E}"/>
                    </a:ext>
                  </a:extLst>
                </p14:cNvPr>
                <p14:cNvContentPartPr/>
                <p14:nvPr/>
              </p14:nvContentPartPr>
              <p14:xfrm>
                <a:off x="291987" y="4135560"/>
                <a:ext cx="93960" cy="88920"/>
              </p14:xfrm>
            </p:contentPart>
          </mc:Choice>
          <mc:Fallback>
            <p:pic>
              <p:nvPicPr>
                <p:cNvPr id="68" name="Freihand 67">
                  <a:extLst>
                    <a:ext uri="{FF2B5EF4-FFF2-40B4-BE49-F238E27FC236}">
                      <a16:creationId xmlns:a16="http://schemas.microsoft.com/office/drawing/2014/main" id="{5BA8E161-7360-41CB-8E87-EFF5CAC72B8E}"/>
                    </a:ext>
                  </a:extLst>
                </p:cNvPr>
                <p:cNvPicPr/>
                <p:nvPr/>
              </p:nvPicPr>
              <p:blipFill>
                <a:blip r:embed="rId315"/>
                <a:stretch>
                  <a:fillRect/>
                </a:stretch>
              </p:blipFill>
              <p:spPr>
                <a:xfrm>
                  <a:off x="287667" y="4131240"/>
                  <a:ext cx="102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9" name="Freihand 68">
                  <a:extLst>
                    <a:ext uri="{FF2B5EF4-FFF2-40B4-BE49-F238E27FC236}">
                      <a16:creationId xmlns:a16="http://schemas.microsoft.com/office/drawing/2014/main" id="{A074EA13-F3B2-49C8-9930-6FA9C4A0B3BC}"/>
                    </a:ext>
                  </a:extLst>
                </p14:cNvPr>
                <p14:cNvContentPartPr/>
                <p14:nvPr/>
              </p14:nvContentPartPr>
              <p14:xfrm>
                <a:off x="405387" y="4139160"/>
                <a:ext cx="89640" cy="84960"/>
              </p14:xfrm>
            </p:contentPart>
          </mc:Choice>
          <mc:Fallback>
            <p:pic>
              <p:nvPicPr>
                <p:cNvPr id="69" name="Freihand 68">
                  <a:extLst>
                    <a:ext uri="{FF2B5EF4-FFF2-40B4-BE49-F238E27FC236}">
                      <a16:creationId xmlns:a16="http://schemas.microsoft.com/office/drawing/2014/main" id="{A074EA13-F3B2-49C8-9930-6FA9C4A0B3BC}"/>
                    </a:ext>
                  </a:extLst>
                </p:cNvPr>
                <p:cNvPicPr/>
                <p:nvPr/>
              </p:nvPicPr>
              <p:blipFill>
                <a:blip r:embed="rId317"/>
                <a:stretch>
                  <a:fillRect/>
                </a:stretch>
              </p:blipFill>
              <p:spPr>
                <a:xfrm>
                  <a:off x="401067" y="4134840"/>
                  <a:ext cx="98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0" name="Freihand 69">
                  <a:extLst>
                    <a:ext uri="{FF2B5EF4-FFF2-40B4-BE49-F238E27FC236}">
                      <a16:creationId xmlns:a16="http://schemas.microsoft.com/office/drawing/2014/main" id="{3A05654D-DCB9-4B64-9D74-DC36BB85C4D0}"/>
                    </a:ext>
                  </a:extLst>
                </p14:cNvPr>
                <p14:cNvContentPartPr/>
                <p14:nvPr/>
              </p14:nvContentPartPr>
              <p14:xfrm>
                <a:off x="540027" y="4048440"/>
                <a:ext cx="9000" cy="189000"/>
              </p14:xfrm>
            </p:contentPart>
          </mc:Choice>
          <mc:Fallback>
            <p:pic>
              <p:nvPicPr>
                <p:cNvPr id="70" name="Freihand 69">
                  <a:extLst>
                    <a:ext uri="{FF2B5EF4-FFF2-40B4-BE49-F238E27FC236}">
                      <a16:creationId xmlns:a16="http://schemas.microsoft.com/office/drawing/2014/main" id="{3A05654D-DCB9-4B64-9D74-DC36BB85C4D0}"/>
                    </a:ext>
                  </a:extLst>
                </p:cNvPr>
                <p:cNvPicPr/>
                <p:nvPr/>
              </p:nvPicPr>
              <p:blipFill>
                <a:blip r:embed="rId319"/>
                <a:stretch>
                  <a:fillRect/>
                </a:stretch>
              </p:blipFill>
              <p:spPr>
                <a:xfrm>
                  <a:off x="535707" y="4044120"/>
                  <a:ext cx="176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71" name="Freihand 70">
                  <a:extLst>
                    <a:ext uri="{FF2B5EF4-FFF2-40B4-BE49-F238E27FC236}">
                      <a16:creationId xmlns:a16="http://schemas.microsoft.com/office/drawing/2014/main" id="{4570B723-DFE2-44D0-8760-2455BA57C71A}"/>
                    </a:ext>
                  </a:extLst>
                </p14:cNvPr>
                <p14:cNvContentPartPr/>
                <p14:nvPr/>
              </p14:nvContentPartPr>
              <p14:xfrm>
                <a:off x="590067" y="4028640"/>
                <a:ext cx="19080" cy="191160"/>
              </p14:xfrm>
            </p:contentPart>
          </mc:Choice>
          <mc:Fallback>
            <p:pic>
              <p:nvPicPr>
                <p:cNvPr id="71" name="Freihand 70">
                  <a:extLst>
                    <a:ext uri="{FF2B5EF4-FFF2-40B4-BE49-F238E27FC236}">
                      <a16:creationId xmlns:a16="http://schemas.microsoft.com/office/drawing/2014/main" id="{4570B723-DFE2-44D0-8760-2455BA57C71A}"/>
                    </a:ext>
                  </a:extLst>
                </p:cNvPr>
                <p:cNvPicPr/>
                <p:nvPr/>
              </p:nvPicPr>
              <p:blipFill>
                <a:blip r:embed="rId321"/>
                <a:stretch>
                  <a:fillRect/>
                </a:stretch>
              </p:blipFill>
              <p:spPr>
                <a:xfrm>
                  <a:off x="585747" y="4024320"/>
                  <a:ext cx="27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73" name="Freihand 72">
                  <a:extLst>
                    <a:ext uri="{FF2B5EF4-FFF2-40B4-BE49-F238E27FC236}">
                      <a16:creationId xmlns:a16="http://schemas.microsoft.com/office/drawing/2014/main" id="{11C926BA-E486-424E-A075-22364EBDBDBC}"/>
                    </a:ext>
                  </a:extLst>
                </p14:cNvPr>
                <p14:cNvContentPartPr/>
                <p14:nvPr/>
              </p14:nvContentPartPr>
              <p14:xfrm>
                <a:off x="627867" y="4136640"/>
                <a:ext cx="66240" cy="70560"/>
              </p14:xfrm>
            </p:contentPart>
          </mc:Choice>
          <mc:Fallback>
            <p:pic>
              <p:nvPicPr>
                <p:cNvPr id="73" name="Freihand 72">
                  <a:extLst>
                    <a:ext uri="{FF2B5EF4-FFF2-40B4-BE49-F238E27FC236}">
                      <a16:creationId xmlns:a16="http://schemas.microsoft.com/office/drawing/2014/main" id="{11C926BA-E486-424E-A075-22364EBDBDBC}"/>
                    </a:ext>
                  </a:extLst>
                </p:cNvPr>
                <p:cNvPicPr/>
                <p:nvPr/>
              </p:nvPicPr>
              <p:blipFill>
                <a:blip r:embed="rId323"/>
                <a:stretch>
                  <a:fillRect/>
                </a:stretch>
              </p:blipFill>
              <p:spPr>
                <a:xfrm>
                  <a:off x="623547" y="4132320"/>
                  <a:ext cx="74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74" name="Freihand 73">
                  <a:extLst>
                    <a:ext uri="{FF2B5EF4-FFF2-40B4-BE49-F238E27FC236}">
                      <a16:creationId xmlns:a16="http://schemas.microsoft.com/office/drawing/2014/main" id="{E873702F-AA37-412B-B27D-15EDDCD641E0}"/>
                    </a:ext>
                  </a:extLst>
                </p14:cNvPr>
                <p14:cNvContentPartPr/>
                <p14:nvPr/>
              </p14:nvContentPartPr>
              <p14:xfrm>
                <a:off x="717867" y="4038000"/>
                <a:ext cx="60480" cy="172440"/>
              </p14:xfrm>
            </p:contentPart>
          </mc:Choice>
          <mc:Fallback>
            <p:pic>
              <p:nvPicPr>
                <p:cNvPr id="74" name="Freihand 73">
                  <a:extLst>
                    <a:ext uri="{FF2B5EF4-FFF2-40B4-BE49-F238E27FC236}">
                      <a16:creationId xmlns:a16="http://schemas.microsoft.com/office/drawing/2014/main" id="{E873702F-AA37-412B-B27D-15EDDCD641E0}"/>
                    </a:ext>
                  </a:extLst>
                </p:cNvPr>
                <p:cNvPicPr/>
                <p:nvPr/>
              </p:nvPicPr>
              <p:blipFill>
                <a:blip r:embed="rId325"/>
                <a:stretch>
                  <a:fillRect/>
                </a:stretch>
              </p:blipFill>
              <p:spPr>
                <a:xfrm>
                  <a:off x="713547" y="4033680"/>
                  <a:ext cx="69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5" name="Freihand 74">
                  <a:extLst>
                    <a:ext uri="{FF2B5EF4-FFF2-40B4-BE49-F238E27FC236}">
                      <a16:creationId xmlns:a16="http://schemas.microsoft.com/office/drawing/2014/main" id="{5B26A723-3AB5-40D6-A62A-618245A7E673}"/>
                    </a:ext>
                  </a:extLst>
                </p14:cNvPr>
                <p14:cNvContentPartPr/>
                <p14:nvPr/>
              </p14:nvContentPartPr>
              <p14:xfrm>
                <a:off x="800667" y="4125480"/>
                <a:ext cx="80640" cy="92160"/>
              </p14:xfrm>
            </p:contentPart>
          </mc:Choice>
          <mc:Fallback>
            <p:pic>
              <p:nvPicPr>
                <p:cNvPr id="75" name="Freihand 74">
                  <a:extLst>
                    <a:ext uri="{FF2B5EF4-FFF2-40B4-BE49-F238E27FC236}">
                      <a16:creationId xmlns:a16="http://schemas.microsoft.com/office/drawing/2014/main" id="{5B26A723-3AB5-40D6-A62A-618245A7E673}"/>
                    </a:ext>
                  </a:extLst>
                </p:cNvPr>
                <p:cNvPicPr/>
                <p:nvPr/>
              </p:nvPicPr>
              <p:blipFill>
                <a:blip r:embed="rId327"/>
                <a:stretch>
                  <a:fillRect/>
                </a:stretch>
              </p:blipFill>
              <p:spPr>
                <a:xfrm>
                  <a:off x="796347" y="4121160"/>
                  <a:ext cx="89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80" name="Freihand 279">
                  <a:extLst>
                    <a:ext uri="{FF2B5EF4-FFF2-40B4-BE49-F238E27FC236}">
                      <a16:creationId xmlns:a16="http://schemas.microsoft.com/office/drawing/2014/main" id="{E4ED117A-58DB-42DD-A99C-137D7F1342F7}"/>
                    </a:ext>
                  </a:extLst>
                </p14:cNvPr>
                <p14:cNvContentPartPr/>
                <p14:nvPr/>
              </p14:nvContentPartPr>
              <p14:xfrm>
                <a:off x="3137427" y="3541920"/>
                <a:ext cx="308880" cy="164880"/>
              </p14:xfrm>
            </p:contentPart>
          </mc:Choice>
          <mc:Fallback>
            <p:pic>
              <p:nvPicPr>
                <p:cNvPr id="280" name="Freihand 279">
                  <a:extLst>
                    <a:ext uri="{FF2B5EF4-FFF2-40B4-BE49-F238E27FC236}">
                      <a16:creationId xmlns:a16="http://schemas.microsoft.com/office/drawing/2014/main" id="{E4ED117A-58DB-42DD-A99C-137D7F1342F7}"/>
                    </a:ext>
                  </a:extLst>
                </p:cNvPr>
                <p:cNvPicPr/>
                <p:nvPr/>
              </p:nvPicPr>
              <p:blipFill>
                <a:blip r:embed="rId329"/>
                <a:stretch>
                  <a:fillRect/>
                </a:stretch>
              </p:blipFill>
              <p:spPr>
                <a:xfrm>
                  <a:off x="3133107" y="3537600"/>
                  <a:ext cx="317520" cy="17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0">
            <p14:nvContentPartPr>
              <p14:cNvPr id="117" name="Freihand 116">
                <a:extLst>
                  <a:ext uri="{FF2B5EF4-FFF2-40B4-BE49-F238E27FC236}">
                    <a16:creationId xmlns:a16="http://schemas.microsoft.com/office/drawing/2014/main" id="{EDD13E62-6BFD-45C8-B950-78CB4AAAD4A3}"/>
                  </a:ext>
                </a:extLst>
              </p14:cNvPr>
              <p14:cNvContentPartPr/>
              <p14:nvPr/>
            </p14:nvContentPartPr>
            <p14:xfrm>
              <a:off x="6357987" y="536640"/>
              <a:ext cx="110880" cy="141840"/>
            </p14:xfrm>
          </p:contentPart>
        </mc:Choice>
        <mc:Fallback>
          <p:pic>
            <p:nvPicPr>
              <p:cNvPr id="117" name="Freihand 116">
                <a:extLst>
                  <a:ext uri="{FF2B5EF4-FFF2-40B4-BE49-F238E27FC236}">
                    <a16:creationId xmlns:a16="http://schemas.microsoft.com/office/drawing/2014/main" id="{EDD13E62-6BFD-45C8-B950-78CB4AAAD4A3}"/>
                  </a:ext>
                </a:extLst>
              </p:cNvPr>
              <p:cNvPicPr/>
              <p:nvPr/>
            </p:nvPicPr>
            <p:blipFill>
              <a:blip r:embed="rId331"/>
              <a:stretch>
                <a:fillRect/>
              </a:stretch>
            </p:blipFill>
            <p:spPr>
              <a:xfrm>
                <a:off x="6353667" y="532320"/>
                <a:ext cx="119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18" name="Freihand 117">
                <a:extLst>
                  <a:ext uri="{FF2B5EF4-FFF2-40B4-BE49-F238E27FC236}">
                    <a16:creationId xmlns:a16="http://schemas.microsoft.com/office/drawing/2014/main" id="{570298B2-7C79-42C8-8122-9E4D3C03F804}"/>
                  </a:ext>
                </a:extLst>
              </p14:cNvPr>
              <p14:cNvContentPartPr/>
              <p14:nvPr/>
            </p14:nvContentPartPr>
            <p14:xfrm>
              <a:off x="6449067" y="524760"/>
              <a:ext cx="80640" cy="297000"/>
            </p14:xfrm>
          </p:contentPart>
        </mc:Choice>
        <mc:Fallback>
          <p:pic>
            <p:nvPicPr>
              <p:cNvPr id="118" name="Freihand 117">
                <a:extLst>
                  <a:ext uri="{FF2B5EF4-FFF2-40B4-BE49-F238E27FC236}">
                    <a16:creationId xmlns:a16="http://schemas.microsoft.com/office/drawing/2014/main" id="{570298B2-7C79-42C8-8122-9E4D3C03F804}"/>
                  </a:ext>
                </a:extLst>
              </p:cNvPr>
              <p:cNvPicPr/>
              <p:nvPr/>
            </p:nvPicPr>
            <p:blipFill>
              <a:blip r:embed="rId333"/>
              <a:stretch>
                <a:fillRect/>
              </a:stretch>
            </p:blipFill>
            <p:spPr>
              <a:xfrm>
                <a:off x="6444747" y="520440"/>
                <a:ext cx="892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19" name="Freihand 118">
                <a:extLst>
                  <a:ext uri="{FF2B5EF4-FFF2-40B4-BE49-F238E27FC236}">
                    <a16:creationId xmlns:a16="http://schemas.microsoft.com/office/drawing/2014/main" id="{0756CE0F-F63C-4183-9EDA-0AD52D2D6079}"/>
                  </a:ext>
                </a:extLst>
              </p14:cNvPr>
              <p14:cNvContentPartPr/>
              <p14:nvPr/>
            </p14:nvContentPartPr>
            <p14:xfrm>
              <a:off x="6609987" y="418200"/>
              <a:ext cx="82800" cy="126720"/>
            </p14:xfrm>
          </p:contentPart>
        </mc:Choice>
        <mc:Fallback>
          <p:pic>
            <p:nvPicPr>
              <p:cNvPr id="119" name="Freihand 118">
                <a:extLst>
                  <a:ext uri="{FF2B5EF4-FFF2-40B4-BE49-F238E27FC236}">
                    <a16:creationId xmlns:a16="http://schemas.microsoft.com/office/drawing/2014/main" id="{0756CE0F-F63C-4183-9EDA-0AD52D2D6079}"/>
                  </a:ext>
                </a:extLst>
              </p:cNvPr>
              <p:cNvPicPr/>
              <p:nvPr/>
            </p:nvPicPr>
            <p:blipFill>
              <a:blip r:embed="rId335"/>
              <a:stretch>
                <a:fillRect/>
              </a:stretch>
            </p:blipFill>
            <p:spPr>
              <a:xfrm>
                <a:off x="6605667" y="413880"/>
                <a:ext cx="91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2" name="Freihand 171">
                <a:extLst>
                  <a:ext uri="{FF2B5EF4-FFF2-40B4-BE49-F238E27FC236}">
                    <a16:creationId xmlns:a16="http://schemas.microsoft.com/office/drawing/2014/main" id="{7326410B-7F38-45CB-9C5B-38EA2C22C334}"/>
                  </a:ext>
                </a:extLst>
              </p14:cNvPr>
              <p14:cNvContentPartPr/>
              <p14:nvPr/>
            </p14:nvContentPartPr>
            <p14:xfrm>
              <a:off x="2643507" y="2794920"/>
              <a:ext cx="11520" cy="388080"/>
            </p14:xfrm>
          </p:contentPart>
        </mc:Choice>
        <mc:Fallback>
          <p:pic>
            <p:nvPicPr>
              <p:cNvPr id="172" name="Freihand 171">
                <a:extLst>
                  <a:ext uri="{FF2B5EF4-FFF2-40B4-BE49-F238E27FC236}">
                    <a16:creationId xmlns:a16="http://schemas.microsoft.com/office/drawing/2014/main" id="{7326410B-7F38-45CB-9C5B-38EA2C22C334}"/>
                  </a:ext>
                </a:extLst>
              </p:cNvPr>
              <p:cNvPicPr/>
              <p:nvPr/>
            </p:nvPicPr>
            <p:blipFill>
              <a:blip r:embed="rId337"/>
              <a:stretch>
                <a:fillRect/>
              </a:stretch>
            </p:blipFill>
            <p:spPr>
              <a:xfrm>
                <a:off x="2639187" y="2790600"/>
                <a:ext cx="2016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9" name="Freihand 178">
                <a:extLst>
                  <a:ext uri="{FF2B5EF4-FFF2-40B4-BE49-F238E27FC236}">
                    <a16:creationId xmlns:a16="http://schemas.microsoft.com/office/drawing/2014/main" id="{EFAF7D9C-014B-4B0A-BE28-E5A91F96EE45}"/>
                  </a:ext>
                </a:extLst>
              </p14:cNvPr>
              <p14:cNvContentPartPr/>
              <p14:nvPr/>
            </p14:nvContentPartPr>
            <p14:xfrm>
              <a:off x="4078467" y="1890960"/>
              <a:ext cx="240840" cy="21600"/>
            </p14:xfrm>
          </p:contentPart>
        </mc:Choice>
        <mc:Fallback>
          <p:pic>
            <p:nvPicPr>
              <p:cNvPr id="179" name="Freihand 178">
                <a:extLst>
                  <a:ext uri="{FF2B5EF4-FFF2-40B4-BE49-F238E27FC236}">
                    <a16:creationId xmlns:a16="http://schemas.microsoft.com/office/drawing/2014/main" id="{EFAF7D9C-014B-4B0A-BE28-E5A91F96EE45}"/>
                  </a:ext>
                </a:extLst>
              </p:cNvPr>
              <p:cNvPicPr/>
              <p:nvPr/>
            </p:nvPicPr>
            <p:blipFill>
              <a:blip r:embed="rId339"/>
              <a:stretch>
                <a:fillRect/>
              </a:stretch>
            </p:blipFill>
            <p:spPr>
              <a:xfrm>
                <a:off x="4074147" y="1886640"/>
                <a:ext cx="249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8" name="Freihand 177">
                <a:extLst>
                  <a:ext uri="{FF2B5EF4-FFF2-40B4-BE49-F238E27FC236}">
                    <a16:creationId xmlns:a16="http://schemas.microsoft.com/office/drawing/2014/main" id="{26192DA7-729C-4792-B403-963CF394F2D8}"/>
                  </a:ext>
                </a:extLst>
              </p14:cNvPr>
              <p14:cNvContentPartPr/>
              <p14:nvPr/>
            </p14:nvContentPartPr>
            <p14:xfrm>
              <a:off x="3411027" y="1923360"/>
              <a:ext cx="346680" cy="13680"/>
            </p14:xfrm>
          </p:contentPart>
        </mc:Choice>
        <mc:Fallback>
          <p:pic>
            <p:nvPicPr>
              <p:cNvPr id="178" name="Freihand 177">
                <a:extLst>
                  <a:ext uri="{FF2B5EF4-FFF2-40B4-BE49-F238E27FC236}">
                    <a16:creationId xmlns:a16="http://schemas.microsoft.com/office/drawing/2014/main" id="{26192DA7-729C-4792-B403-963CF394F2D8}"/>
                  </a:ext>
                </a:extLst>
              </p:cNvPr>
              <p:cNvPicPr/>
              <p:nvPr/>
            </p:nvPicPr>
            <p:blipFill>
              <a:blip r:embed="rId341"/>
              <a:stretch>
                <a:fillRect/>
              </a:stretch>
            </p:blipFill>
            <p:spPr>
              <a:xfrm>
                <a:off x="3406707" y="1919040"/>
                <a:ext cx="355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82" name="Freihand 281">
                <a:extLst>
                  <a:ext uri="{FF2B5EF4-FFF2-40B4-BE49-F238E27FC236}">
                    <a16:creationId xmlns:a16="http://schemas.microsoft.com/office/drawing/2014/main" id="{A7D06059-A02F-4BFF-AE08-B058216365C6}"/>
                  </a:ext>
                </a:extLst>
              </p14:cNvPr>
              <p14:cNvContentPartPr/>
              <p14:nvPr/>
            </p14:nvContentPartPr>
            <p14:xfrm>
              <a:off x="978147" y="843360"/>
              <a:ext cx="2409480" cy="2003760"/>
            </p14:xfrm>
          </p:contentPart>
        </mc:Choice>
        <mc:Fallback>
          <p:pic>
            <p:nvPicPr>
              <p:cNvPr id="282" name="Freihand 281">
                <a:extLst>
                  <a:ext uri="{FF2B5EF4-FFF2-40B4-BE49-F238E27FC236}">
                    <a16:creationId xmlns:a16="http://schemas.microsoft.com/office/drawing/2014/main" id="{A7D06059-A02F-4BFF-AE08-B058216365C6}"/>
                  </a:ext>
                </a:extLst>
              </p:cNvPr>
              <p:cNvPicPr/>
              <p:nvPr/>
            </p:nvPicPr>
            <p:blipFill>
              <a:blip r:embed="rId343"/>
              <a:stretch>
                <a:fillRect/>
              </a:stretch>
            </p:blipFill>
            <p:spPr>
              <a:xfrm>
                <a:off x="973827" y="839040"/>
                <a:ext cx="2418120" cy="2012400"/>
              </a:xfrm>
              <a:prstGeom prst="rect">
                <a:avLst/>
              </a:prstGeom>
            </p:spPr>
          </p:pic>
        </mc:Fallback>
      </mc:AlternateContent>
      <p:grpSp>
        <p:nvGrpSpPr>
          <p:cNvPr id="291" name="Gruppieren 290">
            <a:extLst>
              <a:ext uri="{FF2B5EF4-FFF2-40B4-BE49-F238E27FC236}">
                <a16:creationId xmlns:a16="http://schemas.microsoft.com/office/drawing/2014/main" id="{01AA06D5-CD3D-42A9-9554-004770F3071B}"/>
              </a:ext>
            </a:extLst>
          </p:cNvPr>
          <p:cNvGrpSpPr/>
          <p:nvPr/>
        </p:nvGrpSpPr>
        <p:grpSpPr>
          <a:xfrm>
            <a:off x="2538747" y="374640"/>
            <a:ext cx="2852280" cy="953640"/>
            <a:chOff x="2538747" y="374640"/>
            <a:chExt cx="2852280" cy="953640"/>
          </a:xfrm>
        </p:grpSpPr>
        <mc:AlternateContent xmlns:mc="http://schemas.openxmlformats.org/markup-compatibility/2006">
          <mc:Choice xmlns:p14="http://schemas.microsoft.com/office/powerpoint/2010/main" Requires="p14">
            <p:contentPart p14:bwMode="auto" r:id="rId344">
              <p14:nvContentPartPr>
                <p14:cNvPr id="189" name="Freihand 188">
                  <a:extLst>
                    <a:ext uri="{FF2B5EF4-FFF2-40B4-BE49-F238E27FC236}">
                      <a16:creationId xmlns:a16="http://schemas.microsoft.com/office/drawing/2014/main" id="{222CDFD0-FF40-44E2-B0CA-86CE78B4E453}"/>
                    </a:ext>
                  </a:extLst>
                </p14:cNvPr>
                <p14:cNvContentPartPr/>
                <p14:nvPr/>
              </p14:nvContentPartPr>
              <p14:xfrm>
                <a:off x="2935467" y="499920"/>
                <a:ext cx="16560" cy="101520"/>
              </p14:xfrm>
            </p:contentPart>
          </mc:Choice>
          <mc:Fallback>
            <p:pic>
              <p:nvPicPr>
                <p:cNvPr id="189" name="Freihand 188">
                  <a:extLst>
                    <a:ext uri="{FF2B5EF4-FFF2-40B4-BE49-F238E27FC236}">
                      <a16:creationId xmlns:a16="http://schemas.microsoft.com/office/drawing/2014/main" id="{222CDFD0-FF40-44E2-B0CA-86CE78B4E453}"/>
                    </a:ext>
                  </a:extLst>
                </p:cNvPr>
                <p:cNvPicPr/>
                <p:nvPr/>
              </p:nvPicPr>
              <p:blipFill>
                <a:blip r:embed="rId345"/>
                <a:stretch>
                  <a:fillRect/>
                </a:stretch>
              </p:blipFill>
              <p:spPr>
                <a:xfrm>
                  <a:off x="2931147" y="495600"/>
                  <a:ext cx="25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0" name="Freihand 189">
                  <a:extLst>
                    <a:ext uri="{FF2B5EF4-FFF2-40B4-BE49-F238E27FC236}">
                      <a16:creationId xmlns:a16="http://schemas.microsoft.com/office/drawing/2014/main" id="{9FDE1950-A3E7-4E72-A10B-33B2157A984B}"/>
                    </a:ext>
                  </a:extLst>
                </p14:cNvPr>
                <p14:cNvContentPartPr/>
                <p14:nvPr/>
              </p14:nvContentPartPr>
              <p14:xfrm>
                <a:off x="2878587" y="603960"/>
                <a:ext cx="110520" cy="104400"/>
              </p14:xfrm>
            </p:contentPart>
          </mc:Choice>
          <mc:Fallback>
            <p:pic>
              <p:nvPicPr>
                <p:cNvPr id="190" name="Freihand 189">
                  <a:extLst>
                    <a:ext uri="{FF2B5EF4-FFF2-40B4-BE49-F238E27FC236}">
                      <a16:creationId xmlns:a16="http://schemas.microsoft.com/office/drawing/2014/main" id="{9FDE1950-A3E7-4E72-A10B-33B2157A984B}"/>
                    </a:ext>
                  </a:extLst>
                </p:cNvPr>
                <p:cNvPicPr/>
                <p:nvPr/>
              </p:nvPicPr>
              <p:blipFill>
                <a:blip r:embed="rId347"/>
                <a:stretch>
                  <a:fillRect/>
                </a:stretch>
              </p:blipFill>
              <p:spPr>
                <a:xfrm>
                  <a:off x="2874267" y="599640"/>
                  <a:ext cx="119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2" name="Freihand 191">
                  <a:extLst>
                    <a:ext uri="{FF2B5EF4-FFF2-40B4-BE49-F238E27FC236}">
                      <a16:creationId xmlns:a16="http://schemas.microsoft.com/office/drawing/2014/main" id="{026B9885-9861-417A-9D31-07292F3BEE92}"/>
                    </a:ext>
                  </a:extLst>
                </p14:cNvPr>
                <p14:cNvContentPartPr/>
                <p14:nvPr/>
              </p14:nvContentPartPr>
              <p14:xfrm>
                <a:off x="3099987" y="477960"/>
                <a:ext cx="183600" cy="99360"/>
              </p14:xfrm>
            </p:contentPart>
          </mc:Choice>
          <mc:Fallback>
            <p:pic>
              <p:nvPicPr>
                <p:cNvPr id="192" name="Freihand 191">
                  <a:extLst>
                    <a:ext uri="{FF2B5EF4-FFF2-40B4-BE49-F238E27FC236}">
                      <a16:creationId xmlns:a16="http://schemas.microsoft.com/office/drawing/2014/main" id="{026B9885-9861-417A-9D31-07292F3BEE92}"/>
                    </a:ext>
                  </a:extLst>
                </p:cNvPr>
                <p:cNvPicPr/>
                <p:nvPr/>
              </p:nvPicPr>
              <p:blipFill>
                <a:blip r:embed="rId349"/>
                <a:stretch>
                  <a:fillRect/>
                </a:stretch>
              </p:blipFill>
              <p:spPr>
                <a:xfrm>
                  <a:off x="3095667" y="473640"/>
                  <a:ext cx="192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3" name="Freihand 192">
                  <a:extLst>
                    <a:ext uri="{FF2B5EF4-FFF2-40B4-BE49-F238E27FC236}">
                      <a16:creationId xmlns:a16="http://schemas.microsoft.com/office/drawing/2014/main" id="{3E581F6E-A856-42AE-A86A-0170FB5A9540}"/>
                    </a:ext>
                  </a:extLst>
                </p14:cNvPr>
                <p14:cNvContentPartPr/>
                <p14:nvPr/>
              </p14:nvContentPartPr>
              <p14:xfrm>
                <a:off x="3285747" y="429720"/>
                <a:ext cx="118080" cy="143640"/>
              </p14:xfrm>
            </p:contentPart>
          </mc:Choice>
          <mc:Fallback>
            <p:pic>
              <p:nvPicPr>
                <p:cNvPr id="193" name="Freihand 192">
                  <a:extLst>
                    <a:ext uri="{FF2B5EF4-FFF2-40B4-BE49-F238E27FC236}">
                      <a16:creationId xmlns:a16="http://schemas.microsoft.com/office/drawing/2014/main" id="{3E581F6E-A856-42AE-A86A-0170FB5A9540}"/>
                    </a:ext>
                  </a:extLst>
                </p:cNvPr>
                <p:cNvPicPr/>
                <p:nvPr/>
              </p:nvPicPr>
              <p:blipFill>
                <a:blip r:embed="rId351"/>
                <a:stretch>
                  <a:fillRect/>
                </a:stretch>
              </p:blipFill>
              <p:spPr>
                <a:xfrm>
                  <a:off x="3281427" y="425400"/>
                  <a:ext cx="126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4" name="Freihand 193">
                  <a:extLst>
                    <a:ext uri="{FF2B5EF4-FFF2-40B4-BE49-F238E27FC236}">
                      <a16:creationId xmlns:a16="http://schemas.microsoft.com/office/drawing/2014/main" id="{5A74D775-5E8B-4AC7-84D5-C68B8A319642}"/>
                    </a:ext>
                  </a:extLst>
                </p14:cNvPr>
                <p14:cNvContentPartPr/>
                <p14:nvPr/>
              </p14:nvContentPartPr>
              <p14:xfrm>
                <a:off x="3384027" y="477240"/>
                <a:ext cx="71640" cy="96120"/>
              </p14:xfrm>
            </p:contentPart>
          </mc:Choice>
          <mc:Fallback>
            <p:pic>
              <p:nvPicPr>
                <p:cNvPr id="194" name="Freihand 193">
                  <a:extLst>
                    <a:ext uri="{FF2B5EF4-FFF2-40B4-BE49-F238E27FC236}">
                      <a16:creationId xmlns:a16="http://schemas.microsoft.com/office/drawing/2014/main" id="{5A74D775-5E8B-4AC7-84D5-C68B8A319642}"/>
                    </a:ext>
                  </a:extLst>
                </p:cNvPr>
                <p:cNvPicPr/>
                <p:nvPr/>
              </p:nvPicPr>
              <p:blipFill>
                <a:blip r:embed="rId353"/>
                <a:stretch>
                  <a:fillRect/>
                </a:stretch>
              </p:blipFill>
              <p:spPr>
                <a:xfrm>
                  <a:off x="3379707" y="472920"/>
                  <a:ext cx="80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5" name="Freihand 194">
                  <a:extLst>
                    <a:ext uri="{FF2B5EF4-FFF2-40B4-BE49-F238E27FC236}">
                      <a16:creationId xmlns:a16="http://schemas.microsoft.com/office/drawing/2014/main" id="{8694DA86-FE2B-49C8-9EC5-C78BD56560A1}"/>
                    </a:ext>
                  </a:extLst>
                </p14:cNvPr>
                <p14:cNvContentPartPr/>
                <p14:nvPr/>
              </p14:nvContentPartPr>
              <p14:xfrm>
                <a:off x="3480507" y="486240"/>
                <a:ext cx="74160" cy="172080"/>
              </p14:xfrm>
            </p:contentPart>
          </mc:Choice>
          <mc:Fallback>
            <p:pic>
              <p:nvPicPr>
                <p:cNvPr id="195" name="Freihand 194">
                  <a:extLst>
                    <a:ext uri="{FF2B5EF4-FFF2-40B4-BE49-F238E27FC236}">
                      <a16:creationId xmlns:a16="http://schemas.microsoft.com/office/drawing/2014/main" id="{8694DA86-FE2B-49C8-9EC5-C78BD56560A1}"/>
                    </a:ext>
                  </a:extLst>
                </p:cNvPr>
                <p:cNvPicPr/>
                <p:nvPr/>
              </p:nvPicPr>
              <p:blipFill>
                <a:blip r:embed="rId355"/>
                <a:stretch>
                  <a:fillRect/>
                </a:stretch>
              </p:blipFill>
              <p:spPr>
                <a:xfrm>
                  <a:off x="3476187" y="481920"/>
                  <a:ext cx="82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6" name="Freihand 195">
                  <a:extLst>
                    <a:ext uri="{FF2B5EF4-FFF2-40B4-BE49-F238E27FC236}">
                      <a16:creationId xmlns:a16="http://schemas.microsoft.com/office/drawing/2014/main" id="{E337DE62-151C-4CAA-9663-25A565A5B86E}"/>
                    </a:ext>
                  </a:extLst>
                </p14:cNvPr>
                <p14:cNvContentPartPr/>
                <p14:nvPr/>
              </p14:nvContentPartPr>
              <p14:xfrm>
                <a:off x="3605787" y="489120"/>
                <a:ext cx="102960" cy="72000"/>
              </p14:xfrm>
            </p:contentPart>
          </mc:Choice>
          <mc:Fallback>
            <p:pic>
              <p:nvPicPr>
                <p:cNvPr id="196" name="Freihand 195">
                  <a:extLst>
                    <a:ext uri="{FF2B5EF4-FFF2-40B4-BE49-F238E27FC236}">
                      <a16:creationId xmlns:a16="http://schemas.microsoft.com/office/drawing/2014/main" id="{E337DE62-151C-4CAA-9663-25A565A5B86E}"/>
                    </a:ext>
                  </a:extLst>
                </p:cNvPr>
                <p:cNvPicPr/>
                <p:nvPr/>
              </p:nvPicPr>
              <p:blipFill>
                <a:blip r:embed="rId357"/>
                <a:stretch>
                  <a:fillRect/>
                </a:stretch>
              </p:blipFill>
              <p:spPr>
                <a:xfrm>
                  <a:off x="3601467" y="484800"/>
                  <a:ext cx="111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7" name="Freihand 196">
                  <a:extLst>
                    <a:ext uri="{FF2B5EF4-FFF2-40B4-BE49-F238E27FC236}">
                      <a16:creationId xmlns:a16="http://schemas.microsoft.com/office/drawing/2014/main" id="{47C9B6E4-CA3F-49A7-89F1-510183D6CC15}"/>
                    </a:ext>
                  </a:extLst>
                </p14:cNvPr>
                <p14:cNvContentPartPr/>
                <p14:nvPr/>
              </p14:nvContentPartPr>
              <p14:xfrm>
                <a:off x="3694347" y="443040"/>
                <a:ext cx="17280" cy="6840"/>
              </p14:xfrm>
            </p:contentPart>
          </mc:Choice>
          <mc:Fallback>
            <p:pic>
              <p:nvPicPr>
                <p:cNvPr id="197" name="Freihand 196">
                  <a:extLst>
                    <a:ext uri="{FF2B5EF4-FFF2-40B4-BE49-F238E27FC236}">
                      <a16:creationId xmlns:a16="http://schemas.microsoft.com/office/drawing/2014/main" id="{47C9B6E4-CA3F-49A7-89F1-510183D6CC15}"/>
                    </a:ext>
                  </a:extLst>
                </p:cNvPr>
                <p:cNvPicPr/>
                <p:nvPr/>
              </p:nvPicPr>
              <p:blipFill>
                <a:blip r:embed="rId359"/>
                <a:stretch>
                  <a:fillRect/>
                </a:stretch>
              </p:blipFill>
              <p:spPr>
                <a:xfrm>
                  <a:off x="3690027" y="438720"/>
                  <a:ext cx="25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8" name="Freihand 197">
                  <a:extLst>
                    <a:ext uri="{FF2B5EF4-FFF2-40B4-BE49-F238E27FC236}">
                      <a16:creationId xmlns:a16="http://schemas.microsoft.com/office/drawing/2014/main" id="{36EB3CB0-B3F0-49D3-9FF3-7C809606023E}"/>
                    </a:ext>
                  </a:extLst>
                </p14:cNvPr>
                <p14:cNvContentPartPr/>
                <p14:nvPr/>
              </p14:nvContentPartPr>
              <p14:xfrm>
                <a:off x="3741867" y="492720"/>
                <a:ext cx="43560" cy="91800"/>
              </p14:xfrm>
            </p:contentPart>
          </mc:Choice>
          <mc:Fallback>
            <p:pic>
              <p:nvPicPr>
                <p:cNvPr id="198" name="Freihand 197">
                  <a:extLst>
                    <a:ext uri="{FF2B5EF4-FFF2-40B4-BE49-F238E27FC236}">
                      <a16:creationId xmlns:a16="http://schemas.microsoft.com/office/drawing/2014/main" id="{36EB3CB0-B3F0-49D3-9FF3-7C809606023E}"/>
                    </a:ext>
                  </a:extLst>
                </p:cNvPr>
                <p:cNvPicPr/>
                <p:nvPr/>
              </p:nvPicPr>
              <p:blipFill>
                <a:blip r:embed="rId361"/>
                <a:stretch>
                  <a:fillRect/>
                </a:stretch>
              </p:blipFill>
              <p:spPr>
                <a:xfrm>
                  <a:off x="3737547" y="488400"/>
                  <a:ext cx="52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9" name="Freihand 198">
                  <a:extLst>
                    <a:ext uri="{FF2B5EF4-FFF2-40B4-BE49-F238E27FC236}">
                      <a16:creationId xmlns:a16="http://schemas.microsoft.com/office/drawing/2014/main" id="{BC056DB7-CD6C-416E-A096-1AEB17868FC7}"/>
                    </a:ext>
                  </a:extLst>
                </p14:cNvPr>
                <p14:cNvContentPartPr/>
                <p14:nvPr/>
              </p14:nvContentPartPr>
              <p14:xfrm>
                <a:off x="3758427" y="487320"/>
                <a:ext cx="32400" cy="24480"/>
              </p14:xfrm>
            </p:contentPart>
          </mc:Choice>
          <mc:Fallback>
            <p:pic>
              <p:nvPicPr>
                <p:cNvPr id="199" name="Freihand 198">
                  <a:extLst>
                    <a:ext uri="{FF2B5EF4-FFF2-40B4-BE49-F238E27FC236}">
                      <a16:creationId xmlns:a16="http://schemas.microsoft.com/office/drawing/2014/main" id="{BC056DB7-CD6C-416E-A096-1AEB17868FC7}"/>
                    </a:ext>
                  </a:extLst>
                </p:cNvPr>
                <p:cNvPicPr/>
                <p:nvPr/>
              </p:nvPicPr>
              <p:blipFill>
                <a:blip r:embed="rId363"/>
                <a:stretch>
                  <a:fillRect/>
                </a:stretch>
              </p:blipFill>
              <p:spPr>
                <a:xfrm>
                  <a:off x="3754107" y="483000"/>
                  <a:ext cx="41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0" name="Freihand 199">
                  <a:extLst>
                    <a:ext uri="{FF2B5EF4-FFF2-40B4-BE49-F238E27FC236}">
                      <a16:creationId xmlns:a16="http://schemas.microsoft.com/office/drawing/2014/main" id="{3B379E6D-830C-48BB-8E21-793799698925}"/>
                    </a:ext>
                  </a:extLst>
                </p14:cNvPr>
                <p14:cNvContentPartPr/>
                <p14:nvPr/>
              </p14:nvContentPartPr>
              <p14:xfrm>
                <a:off x="3813867" y="423960"/>
                <a:ext cx="91080" cy="146160"/>
              </p14:xfrm>
            </p:contentPart>
          </mc:Choice>
          <mc:Fallback>
            <p:pic>
              <p:nvPicPr>
                <p:cNvPr id="200" name="Freihand 199">
                  <a:extLst>
                    <a:ext uri="{FF2B5EF4-FFF2-40B4-BE49-F238E27FC236}">
                      <a16:creationId xmlns:a16="http://schemas.microsoft.com/office/drawing/2014/main" id="{3B379E6D-830C-48BB-8E21-793799698925}"/>
                    </a:ext>
                  </a:extLst>
                </p:cNvPr>
                <p:cNvPicPr/>
                <p:nvPr/>
              </p:nvPicPr>
              <p:blipFill>
                <a:blip r:embed="rId365"/>
                <a:stretch>
                  <a:fillRect/>
                </a:stretch>
              </p:blipFill>
              <p:spPr>
                <a:xfrm>
                  <a:off x="3809547" y="419640"/>
                  <a:ext cx="99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1" name="Freihand 200">
                  <a:extLst>
                    <a:ext uri="{FF2B5EF4-FFF2-40B4-BE49-F238E27FC236}">
                      <a16:creationId xmlns:a16="http://schemas.microsoft.com/office/drawing/2014/main" id="{D958E36D-5774-49AB-9741-7B200D2F5D1C}"/>
                    </a:ext>
                  </a:extLst>
                </p14:cNvPr>
                <p14:cNvContentPartPr/>
                <p14:nvPr/>
              </p14:nvContentPartPr>
              <p14:xfrm>
                <a:off x="3916107" y="420360"/>
                <a:ext cx="65520" cy="138240"/>
              </p14:xfrm>
            </p:contentPart>
          </mc:Choice>
          <mc:Fallback>
            <p:pic>
              <p:nvPicPr>
                <p:cNvPr id="201" name="Freihand 200">
                  <a:extLst>
                    <a:ext uri="{FF2B5EF4-FFF2-40B4-BE49-F238E27FC236}">
                      <a16:creationId xmlns:a16="http://schemas.microsoft.com/office/drawing/2014/main" id="{D958E36D-5774-49AB-9741-7B200D2F5D1C}"/>
                    </a:ext>
                  </a:extLst>
                </p:cNvPr>
                <p:cNvPicPr/>
                <p:nvPr/>
              </p:nvPicPr>
              <p:blipFill>
                <a:blip r:embed="rId367"/>
                <a:stretch>
                  <a:fillRect/>
                </a:stretch>
              </p:blipFill>
              <p:spPr>
                <a:xfrm>
                  <a:off x="3911787" y="416040"/>
                  <a:ext cx="74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2" name="Freihand 201">
                  <a:extLst>
                    <a:ext uri="{FF2B5EF4-FFF2-40B4-BE49-F238E27FC236}">
                      <a16:creationId xmlns:a16="http://schemas.microsoft.com/office/drawing/2014/main" id="{8E436A10-4801-4340-8A44-6B5A569A1CE2}"/>
                    </a:ext>
                  </a:extLst>
                </p14:cNvPr>
                <p14:cNvContentPartPr/>
                <p14:nvPr/>
              </p14:nvContentPartPr>
              <p14:xfrm>
                <a:off x="4076667" y="471480"/>
                <a:ext cx="258480" cy="88560"/>
              </p14:xfrm>
            </p:contentPart>
          </mc:Choice>
          <mc:Fallback>
            <p:pic>
              <p:nvPicPr>
                <p:cNvPr id="202" name="Freihand 201">
                  <a:extLst>
                    <a:ext uri="{FF2B5EF4-FFF2-40B4-BE49-F238E27FC236}">
                      <a16:creationId xmlns:a16="http://schemas.microsoft.com/office/drawing/2014/main" id="{8E436A10-4801-4340-8A44-6B5A569A1CE2}"/>
                    </a:ext>
                  </a:extLst>
                </p:cNvPr>
                <p:cNvPicPr/>
                <p:nvPr/>
              </p:nvPicPr>
              <p:blipFill>
                <a:blip r:embed="rId369"/>
                <a:stretch>
                  <a:fillRect/>
                </a:stretch>
              </p:blipFill>
              <p:spPr>
                <a:xfrm>
                  <a:off x="4072347" y="467160"/>
                  <a:ext cx="267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3" name="Freihand 202">
                  <a:extLst>
                    <a:ext uri="{FF2B5EF4-FFF2-40B4-BE49-F238E27FC236}">
                      <a16:creationId xmlns:a16="http://schemas.microsoft.com/office/drawing/2014/main" id="{1CAE9BBB-4EE8-47D7-B4EA-8852AC585037}"/>
                    </a:ext>
                  </a:extLst>
                </p14:cNvPr>
                <p14:cNvContentPartPr/>
                <p14:nvPr/>
              </p14:nvContentPartPr>
              <p14:xfrm>
                <a:off x="4312827" y="437640"/>
                <a:ext cx="15480" cy="20160"/>
              </p14:xfrm>
            </p:contentPart>
          </mc:Choice>
          <mc:Fallback>
            <p:pic>
              <p:nvPicPr>
                <p:cNvPr id="203" name="Freihand 202">
                  <a:extLst>
                    <a:ext uri="{FF2B5EF4-FFF2-40B4-BE49-F238E27FC236}">
                      <a16:creationId xmlns:a16="http://schemas.microsoft.com/office/drawing/2014/main" id="{1CAE9BBB-4EE8-47D7-B4EA-8852AC585037}"/>
                    </a:ext>
                  </a:extLst>
                </p:cNvPr>
                <p:cNvPicPr/>
                <p:nvPr/>
              </p:nvPicPr>
              <p:blipFill>
                <a:blip r:embed="rId371"/>
                <a:stretch>
                  <a:fillRect/>
                </a:stretch>
              </p:blipFill>
              <p:spPr>
                <a:xfrm>
                  <a:off x="4308507" y="433320"/>
                  <a:ext cx="24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4" name="Freihand 203">
                  <a:extLst>
                    <a:ext uri="{FF2B5EF4-FFF2-40B4-BE49-F238E27FC236}">
                      <a16:creationId xmlns:a16="http://schemas.microsoft.com/office/drawing/2014/main" id="{69290E50-4AEF-4B04-A019-26E58CA47DDA}"/>
                    </a:ext>
                  </a:extLst>
                </p14:cNvPr>
                <p14:cNvContentPartPr/>
                <p14:nvPr/>
              </p14:nvContentPartPr>
              <p14:xfrm>
                <a:off x="4362867" y="463200"/>
                <a:ext cx="189360" cy="91080"/>
              </p14:xfrm>
            </p:contentPart>
          </mc:Choice>
          <mc:Fallback>
            <p:pic>
              <p:nvPicPr>
                <p:cNvPr id="204" name="Freihand 203">
                  <a:extLst>
                    <a:ext uri="{FF2B5EF4-FFF2-40B4-BE49-F238E27FC236}">
                      <a16:creationId xmlns:a16="http://schemas.microsoft.com/office/drawing/2014/main" id="{69290E50-4AEF-4B04-A019-26E58CA47DDA}"/>
                    </a:ext>
                  </a:extLst>
                </p:cNvPr>
                <p:cNvPicPr/>
                <p:nvPr/>
              </p:nvPicPr>
              <p:blipFill>
                <a:blip r:embed="rId373"/>
                <a:stretch>
                  <a:fillRect/>
                </a:stretch>
              </p:blipFill>
              <p:spPr>
                <a:xfrm>
                  <a:off x="4358547" y="458880"/>
                  <a:ext cx="198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5" name="Freihand 204">
                  <a:extLst>
                    <a:ext uri="{FF2B5EF4-FFF2-40B4-BE49-F238E27FC236}">
                      <a16:creationId xmlns:a16="http://schemas.microsoft.com/office/drawing/2014/main" id="{FE9059B6-DF53-4D31-80B9-478852FEF350}"/>
                    </a:ext>
                  </a:extLst>
                </p14:cNvPr>
                <p14:cNvContentPartPr/>
                <p14:nvPr/>
              </p14:nvContentPartPr>
              <p14:xfrm>
                <a:off x="3855987" y="693240"/>
                <a:ext cx="13320" cy="103680"/>
              </p14:xfrm>
            </p:contentPart>
          </mc:Choice>
          <mc:Fallback>
            <p:pic>
              <p:nvPicPr>
                <p:cNvPr id="205" name="Freihand 204">
                  <a:extLst>
                    <a:ext uri="{FF2B5EF4-FFF2-40B4-BE49-F238E27FC236}">
                      <a16:creationId xmlns:a16="http://schemas.microsoft.com/office/drawing/2014/main" id="{FE9059B6-DF53-4D31-80B9-478852FEF350}"/>
                    </a:ext>
                  </a:extLst>
                </p:cNvPr>
                <p:cNvPicPr/>
                <p:nvPr/>
              </p:nvPicPr>
              <p:blipFill>
                <a:blip r:embed="rId375"/>
                <a:stretch>
                  <a:fillRect/>
                </a:stretch>
              </p:blipFill>
              <p:spPr>
                <a:xfrm>
                  <a:off x="3851667" y="688920"/>
                  <a:ext cx="2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6" name="Freihand 205">
                  <a:extLst>
                    <a:ext uri="{FF2B5EF4-FFF2-40B4-BE49-F238E27FC236}">
                      <a16:creationId xmlns:a16="http://schemas.microsoft.com/office/drawing/2014/main" id="{1B57485C-9560-48AB-A169-2D50802E5227}"/>
                    </a:ext>
                  </a:extLst>
                </p14:cNvPr>
                <p14:cNvContentPartPr/>
                <p14:nvPr/>
              </p14:nvContentPartPr>
              <p14:xfrm>
                <a:off x="3774627" y="654720"/>
                <a:ext cx="137520" cy="44640"/>
              </p14:xfrm>
            </p:contentPart>
          </mc:Choice>
          <mc:Fallback>
            <p:pic>
              <p:nvPicPr>
                <p:cNvPr id="206" name="Freihand 205">
                  <a:extLst>
                    <a:ext uri="{FF2B5EF4-FFF2-40B4-BE49-F238E27FC236}">
                      <a16:creationId xmlns:a16="http://schemas.microsoft.com/office/drawing/2014/main" id="{1B57485C-9560-48AB-A169-2D50802E5227}"/>
                    </a:ext>
                  </a:extLst>
                </p:cNvPr>
                <p:cNvPicPr/>
                <p:nvPr/>
              </p:nvPicPr>
              <p:blipFill>
                <a:blip r:embed="rId377"/>
                <a:stretch>
                  <a:fillRect/>
                </a:stretch>
              </p:blipFill>
              <p:spPr>
                <a:xfrm>
                  <a:off x="3770307" y="650400"/>
                  <a:ext cx="146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7" name="Freihand 206">
                  <a:extLst>
                    <a:ext uri="{FF2B5EF4-FFF2-40B4-BE49-F238E27FC236}">
                      <a16:creationId xmlns:a16="http://schemas.microsoft.com/office/drawing/2014/main" id="{6B743024-2FC9-48B1-83E9-DBE8C632F851}"/>
                    </a:ext>
                  </a:extLst>
                </p14:cNvPr>
                <p14:cNvContentPartPr/>
                <p14:nvPr/>
              </p14:nvContentPartPr>
              <p14:xfrm>
                <a:off x="3787587" y="703680"/>
                <a:ext cx="122040" cy="34560"/>
              </p14:xfrm>
            </p:contentPart>
          </mc:Choice>
          <mc:Fallback>
            <p:pic>
              <p:nvPicPr>
                <p:cNvPr id="207" name="Freihand 206">
                  <a:extLst>
                    <a:ext uri="{FF2B5EF4-FFF2-40B4-BE49-F238E27FC236}">
                      <a16:creationId xmlns:a16="http://schemas.microsoft.com/office/drawing/2014/main" id="{6B743024-2FC9-48B1-83E9-DBE8C632F851}"/>
                    </a:ext>
                  </a:extLst>
                </p:cNvPr>
                <p:cNvPicPr/>
                <p:nvPr/>
              </p:nvPicPr>
              <p:blipFill>
                <a:blip r:embed="rId379"/>
                <a:stretch>
                  <a:fillRect/>
                </a:stretch>
              </p:blipFill>
              <p:spPr>
                <a:xfrm>
                  <a:off x="3783267" y="699360"/>
                  <a:ext cx="130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8" name="Freihand 207">
                  <a:extLst>
                    <a:ext uri="{FF2B5EF4-FFF2-40B4-BE49-F238E27FC236}">
                      <a16:creationId xmlns:a16="http://schemas.microsoft.com/office/drawing/2014/main" id="{89B24AF5-D795-4349-BBC6-24AF830BBA78}"/>
                    </a:ext>
                  </a:extLst>
                </p14:cNvPr>
                <p14:cNvContentPartPr/>
                <p14:nvPr/>
              </p14:nvContentPartPr>
              <p14:xfrm>
                <a:off x="3934467" y="696120"/>
                <a:ext cx="177480" cy="66600"/>
              </p14:xfrm>
            </p:contentPart>
          </mc:Choice>
          <mc:Fallback>
            <p:pic>
              <p:nvPicPr>
                <p:cNvPr id="208" name="Freihand 207">
                  <a:extLst>
                    <a:ext uri="{FF2B5EF4-FFF2-40B4-BE49-F238E27FC236}">
                      <a16:creationId xmlns:a16="http://schemas.microsoft.com/office/drawing/2014/main" id="{89B24AF5-D795-4349-BBC6-24AF830BBA78}"/>
                    </a:ext>
                  </a:extLst>
                </p:cNvPr>
                <p:cNvPicPr/>
                <p:nvPr/>
              </p:nvPicPr>
              <p:blipFill>
                <a:blip r:embed="rId381"/>
                <a:stretch>
                  <a:fillRect/>
                </a:stretch>
              </p:blipFill>
              <p:spPr>
                <a:xfrm>
                  <a:off x="3930147" y="691800"/>
                  <a:ext cx="186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09" name="Freihand 208">
                  <a:extLst>
                    <a:ext uri="{FF2B5EF4-FFF2-40B4-BE49-F238E27FC236}">
                      <a16:creationId xmlns:a16="http://schemas.microsoft.com/office/drawing/2014/main" id="{CE15558D-7986-4D5F-81B5-2746947754D6}"/>
                    </a:ext>
                  </a:extLst>
                </p14:cNvPr>
                <p14:cNvContentPartPr/>
                <p14:nvPr/>
              </p14:nvContentPartPr>
              <p14:xfrm>
                <a:off x="4123467" y="648240"/>
                <a:ext cx="103680" cy="105120"/>
              </p14:xfrm>
            </p:contentPart>
          </mc:Choice>
          <mc:Fallback>
            <p:pic>
              <p:nvPicPr>
                <p:cNvPr id="209" name="Freihand 208">
                  <a:extLst>
                    <a:ext uri="{FF2B5EF4-FFF2-40B4-BE49-F238E27FC236}">
                      <a16:creationId xmlns:a16="http://schemas.microsoft.com/office/drawing/2014/main" id="{CE15558D-7986-4D5F-81B5-2746947754D6}"/>
                    </a:ext>
                  </a:extLst>
                </p:cNvPr>
                <p:cNvPicPr/>
                <p:nvPr/>
              </p:nvPicPr>
              <p:blipFill>
                <a:blip r:embed="rId383"/>
                <a:stretch>
                  <a:fillRect/>
                </a:stretch>
              </p:blipFill>
              <p:spPr>
                <a:xfrm>
                  <a:off x="4119147" y="643920"/>
                  <a:ext cx="112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0" name="Freihand 209">
                  <a:extLst>
                    <a:ext uri="{FF2B5EF4-FFF2-40B4-BE49-F238E27FC236}">
                      <a16:creationId xmlns:a16="http://schemas.microsoft.com/office/drawing/2014/main" id="{D176AE74-F0C8-476C-AE62-E6BB7703439C}"/>
                    </a:ext>
                  </a:extLst>
                </p14:cNvPr>
                <p14:cNvContentPartPr/>
                <p14:nvPr/>
              </p14:nvContentPartPr>
              <p14:xfrm>
                <a:off x="4191867" y="727800"/>
                <a:ext cx="29880" cy="23400"/>
              </p14:xfrm>
            </p:contentPart>
          </mc:Choice>
          <mc:Fallback>
            <p:pic>
              <p:nvPicPr>
                <p:cNvPr id="210" name="Freihand 209">
                  <a:extLst>
                    <a:ext uri="{FF2B5EF4-FFF2-40B4-BE49-F238E27FC236}">
                      <a16:creationId xmlns:a16="http://schemas.microsoft.com/office/drawing/2014/main" id="{D176AE74-F0C8-476C-AE62-E6BB7703439C}"/>
                    </a:ext>
                  </a:extLst>
                </p:cNvPr>
                <p:cNvPicPr/>
                <p:nvPr/>
              </p:nvPicPr>
              <p:blipFill>
                <a:blip r:embed="rId385"/>
                <a:stretch>
                  <a:fillRect/>
                </a:stretch>
              </p:blipFill>
              <p:spPr>
                <a:xfrm>
                  <a:off x="4187547" y="723480"/>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1" name="Freihand 210">
                  <a:extLst>
                    <a:ext uri="{FF2B5EF4-FFF2-40B4-BE49-F238E27FC236}">
                      <a16:creationId xmlns:a16="http://schemas.microsoft.com/office/drawing/2014/main" id="{A00340E8-71FD-4685-A70E-79D250D4E90C}"/>
                    </a:ext>
                  </a:extLst>
                </p14:cNvPr>
                <p14:cNvContentPartPr/>
                <p14:nvPr/>
              </p14:nvContentPartPr>
              <p14:xfrm>
                <a:off x="4307427" y="627360"/>
                <a:ext cx="118440" cy="117720"/>
              </p14:xfrm>
            </p:contentPart>
          </mc:Choice>
          <mc:Fallback>
            <p:pic>
              <p:nvPicPr>
                <p:cNvPr id="211" name="Freihand 210">
                  <a:extLst>
                    <a:ext uri="{FF2B5EF4-FFF2-40B4-BE49-F238E27FC236}">
                      <a16:creationId xmlns:a16="http://schemas.microsoft.com/office/drawing/2014/main" id="{A00340E8-71FD-4685-A70E-79D250D4E90C}"/>
                    </a:ext>
                  </a:extLst>
                </p:cNvPr>
                <p:cNvPicPr/>
                <p:nvPr/>
              </p:nvPicPr>
              <p:blipFill>
                <a:blip r:embed="rId387"/>
                <a:stretch>
                  <a:fillRect/>
                </a:stretch>
              </p:blipFill>
              <p:spPr>
                <a:xfrm>
                  <a:off x="4303107" y="623040"/>
                  <a:ext cx="127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2" name="Freihand 211">
                  <a:extLst>
                    <a:ext uri="{FF2B5EF4-FFF2-40B4-BE49-F238E27FC236}">
                      <a16:creationId xmlns:a16="http://schemas.microsoft.com/office/drawing/2014/main" id="{557151C0-0D1B-4456-9453-B6085FD1F2C2}"/>
                    </a:ext>
                  </a:extLst>
                </p14:cNvPr>
                <p14:cNvContentPartPr/>
                <p14:nvPr/>
              </p14:nvContentPartPr>
              <p14:xfrm>
                <a:off x="4422267" y="621240"/>
                <a:ext cx="360" cy="360"/>
              </p14:xfrm>
            </p:contentPart>
          </mc:Choice>
          <mc:Fallback>
            <p:pic>
              <p:nvPicPr>
                <p:cNvPr id="212" name="Freihand 211">
                  <a:extLst>
                    <a:ext uri="{FF2B5EF4-FFF2-40B4-BE49-F238E27FC236}">
                      <a16:creationId xmlns:a16="http://schemas.microsoft.com/office/drawing/2014/main" id="{557151C0-0D1B-4456-9453-B6085FD1F2C2}"/>
                    </a:ext>
                  </a:extLst>
                </p:cNvPr>
                <p:cNvPicPr/>
                <p:nvPr/>
              </p:nvPicPr>
              <p:blipFill>
                <a:blip r:embed="rId63"/>
                <a:stretch>
                  <a:fillRect/>
                </a:stretch>
              </p:blipFill>
              <p:spPr>
                <a:xfrm>
                  <a:off x="4417947" y="616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3" name="Freihand 212">
                  <a:extLst>
                    <a:ext uri="{FF2B5EF4-FFF2-40B4-BE49-F238E27FC236}">
                      <a16:creationId xmlns:a16="http://schemas.microsoft.com/office/drawing/2014/main" id="{D3C7D7F6-E3E5-4191-B608-FEA25E056C0C}"/>
                    </a:ext>
                  </a:extLst>
                </p14:cNvPr>
                <p14:cNvContentPartPr/>
                <p14:nvPr/>
              </p14:nvContentPartPr>
              <p14:xfrm>
                <a:off x="4472667" y="669840"/>
                <a:ext cx="175320" cy="55080"/>
              </p14:xfrm>
            </p:contentPart>
          </mc:Choice>
          <mc:Fallback>
            <p:pic>
              <p:nvPicPr>
                <p:cNvPr id="213" name="Freihand 212">
                  <a:extLst>
                    <a:ext uri="{FF2B5EF4-FFF2-40B4-BE49-F238E27FC236}">
                      <a16:creationId xmlns:a16="http://schemas.microsoft.com/office/drawing/2014/main" id="{D3C7D7F6-E3E5-4191-B608-FEA25E056C0C}"/>
                    </a:ext>
                  </a:extLst>
                </p:cNvPr>
                <p:cNvPicPr/>
                <p:nvPr/>
              </p:nvPicPr>
              <p:blipFill>
                <a:blip r:embed="rId390"/>
                <a:stretch>
                  <a:fillRect/>
                </a:stretch>
              </p:blipFill>
              <p:spPr>
                <a:xfrm>
                  <a:off x="4468347" y="665520"/>
                  <a:ext cx="183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5" name="Freihand 214">
                  <a:extLst>
                    <a:ext uri="{FF2B5EF4-FFF2-40B4-BE49-F238E27FC236}">
                      <a16:creationId xmlns:a16="http://schemas.microsoft.com/office/drawing/2014/main" id="{B07DC371-D991-463D-9157-B4119CF80675}"/>
                    </a:ext>
                  </a:extLst>
                </p14:cNvPr>
                <p14:cNvContentPartPr/>
                <p14:nvPr/>
              </p14:nvContentPartPr>
              <p14:xfrm>
                <a:off x="4741227" y="551760"/>
                <a:ext cx="82080" cy="202320"/>
              </p14:xfrm>
            </p:contentPart>
          </mc:Choice>
          <mc:Fallback>
            <p:pic>
              <p:nvPicPr>
                <p:cNvPr id="215" name="Freihand 214">
                  <a:extLst>
                    <a:ext uri="{FF2B5EF4-FFF2-40B4-BE49-F238E27FC236}">
                      <a16:creationId xmlns:a16="http://schemas.microsoft.com/office/drawing/2014/main" id="{B07DC371-D991-463D-9157-B4119CF80675}"/>
                    </a:ext>
                  </a:extLst>
                </p:cNvPr>
                <p:cNvPicPr/>
                <p:nvPr/>
              </p:nvPicPr>
              <p:blipFill>
                <a:blip r:embed="rId392"/>
                <a:stretch>
                  <a:fillRect/>
                </a:stretch>
              </p:blipFill>
              <p:spPr>
                <a:xfrm>
                  <a:off x="4736907" y="547440"/>
                  <a:ext cx="90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6" name="Freihand 215">
                  <a:extLst>
                    <a:ext uri="{FF2B5EF4-FFF2-40B4-BE49-F238E27FC236}">
                      <a16:creationId xmlns:a16="http://schemas.microsoft.com/office/drawing/2014/main" id="{B0DCFE6C-02E0-40BC-8BCE-5F1CDC87D93E}"/>
                    </a:ext>
                  </a:extLst>
                </p14:cNvPr>
                <p14:cNvContentPartPr/>
                <p14:nvPr/>
              </p14:nvContentPartPr>
              <p14:xfrm>
                <a:off x="4811067" y="533760"/>
                <a:ext cx="55800" cy="125280"/>
              </p14:xfrm>
            </p:contentPart>
          </mc:Choice>
          <mc:Fallback>
            <p:pic>
              <p:nvPicPr>
                <p:cNvPr id="216" name="Freihand 215">
                  <a:extLst>
                    <a:ext uri="{FF2B5EF4-FFF2-40B4-BE49-F238E27FC236}">
                      <a16:creationId xmlns:a16="http://schemas.microsoft.com/office/drawing/2014/main" id="{B0DCFE6C-02E0-40BC-8BCE-5F1CDC87D93E}"/>
                    </a:ext>
                  </a:extLst>
                </p:cNvPr>
                <p:cNvPicPr/>
                <p:nvPr/>
              </p:nvPicPr>
              <p:blipFill>
                <a:blip r:embed="rId394"/>
                <a:stretch>
                  <a:fillRect/>
                </a:stretch>
              </p:blipFill>
              <p:spPr>
                <a:xfrm>
                  <a:off x="4806747" y="529440"/>
                  <a:ext cx="64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7" name="Freihand 216">
                  <a:extLst>
                    <a:ext uri="{FF2B5EF4-FFF2-40B4-BE49-F238E27FC236}">
                      <a16:creationId xmlns:a16="http://schemas.microsoft.com/office/drawing/2014/main" id="{6814F660-A05D-4C78-8CAD-744059B4B27E}"/>
                    </a:ext>
                  </a:extLst>
                </p14:cNvPr>
                <p14:cNvContentPartPr/>
                <p14:nvPr/>
              </p14:nvContentPartPr>
              <p14:xfrm>
                <a:off x="4873707" y="582360"/>
                <a:ext cx="79920" cy="94680"/>
              </p14:xfrm>
            </p:contentPart>
          </mc:Choice>
          <mc:Fallback>
            <p:pic>
              <p:nvPicPr>
                <p:cNvPr id="217" name="Freihand 216">
                  <a:extLst>
                    <a:ext uri="{FF2B5EF4-FFF2-40B4-BE49-F238E27FC236}">
                      <a16:creationId xmlns:a16="http://schemas.microsoft.com/office/drawing/2014/main" id="{6814F660-A05D-4C78-8CAD-744059B4B27E}"/>
                    </a:ext>
                  </a:extLst>
                </p:cNvPr>
                <p:cNvPicPr/>
                <p:nvPr/>
              </p:nvPicPr>
              <p:blipFill>
                <a:blip r:embed="rId396"/>
                <a:stretch>
                  <a:fillRect/>
                </a:stretch>
              </p:blipFill>
              <p:spPr>
                <a:xfrm>
                  <a:off x="4869387" y="578040"/>
                  <a:ext cx="88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8" name="Freihand 217">
                  <a:extLst>
                    <a:ext uri="{FF2B5EF4-FFF2-40B4-BE49-F238E27FC236}">
                      <a16:creationId xmlns:a16="http://schemas.microsoft.com/office/drawing/2014/main" id="{02271163-A408-4F3F-8B48-64C98747DAFD}"/>
                    </a:ext>
                  </a:extLst>
                </p14:cNvPr>
                <p14:cNvContentPartPr/>
                <p14:nvPr/>
              </p14:nvContentPartPr>
              <p14:xfrm>
                <a:off x="4953627" y="513600"/>
                <a:ext cx="47520" cy="142200"/>
              </p14:xfrm>
            </p:contentPart>
          </mc:Choice>
          <mc:Fallback>
            <p:pic>
              <p:nvPicPr>
                <p:cNvPr id="218" name="Freihand 217">
                  <a:extLst>
                    <a:ext uri="{FF2B5EF4-FFF2-40B4-BE49-F238E27FC236}">
                      <a16:creationId xmlns:a16="http://schemas.microsoft.com/office/drawing/2014/main" id="{02271163-A408-4F3F-8B48-64C98747DAFD}"/>
                    </a:ext>
                  </a:extLst>
                </p:cNvPr>
                <p:cNvPicPr/>
                <p:nvPr/>
              </p:nvPicPr>
              <p:blipFill>
                <a:blip r:embed="rId398"/>
                <a:stretch>
                  <a:fillRect/>
                </a:stretch>
              </p:blipFill>
              <p:spPr>
                <a:xfrm>
                  <a:off x="4949307" y="509280"/>
                  <a:ext cx="56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9" name="Freihand 218">
                  <a:extLst>
                    <a:ext uri="{FF2B5EF4-FFF2-40B4-BE49-F238E27FC236}">
                      <a16:creationId xmlns:a16="http://schemas.microsoft.com/office/drawing/2014/main" id="{6255C46D-30DB-4746-8312-856978F5DA16}"/>
                    </a:ext>
                  </a:extLst>
                </p14:cNvPr>
                <p14:cNvContentPartPr/>
                <p14:nvPr/>
              </p14:nvContentPartPr>
              <p14:xfrm>
                <a:off x="5051187" y="551040"/>
                <a:ext cx="136440" cy="52200"/>
              </p14:xfrm>
            </p:contentPart>
          </mc:Choice>
          <mc:Fallback>
            <p:pic>
              <p:nvPicPr>
                <p:cNvPr id="219" name="Freihand 218">
                  <a:extLst>
                    <a:ext uri="{FF2B5EF4-FFF2-40B4-BE49-F238E27FC236}">
                      <a16:creationId xmlns:a16="http://schemas.microsoft.com/office/drawing/2014/main" id="{6255C46D-30DB-4746-8312-856978F5DA16}"/>
                    </a:ext>
                  </a:extLst>
                </p:cNvPr>
                <p:cNvPicPr/>
                <p:nvPr/>
              </p:nvPicPr>
              <p:blipFill>
                <a:blip r:embed="rId400"/>
                <a:stretch>
                  <a:fillRect/>
                </a:stretch>
              </p:blipFill>
              <p:spPr>
                <a:xfrm>
                  <a:off x="5046867" y="546720"/>
                  <a:ext cx="145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0" name="Freihand 219">
                  <a:extLst>
                    <a:ext uri="{FF2B5EF4-FFF2-40B4-BE49-F238E27FC236}">
                      <a16:creationId xmlns:a16="http://schemas.microsoft.com/office/drawing/2014/main" id="{BEDFCD91-FEC2-4D62-A3EC-A340C3FC4E49}"/>
                    </a:ext>
                  </a:extLst>
                </p14:cNvPr>
                <p14:cNvContentPartPr/>
                <p14:nvPr/>
              </p14:nvContentPartPr>
              <p14:xfrm>
                <a:off x="5230467" y="374640"/>
                <a:ext cx="98280" cy="139680"/>
              </p14:xfrm>
            </p:contentPart>
          </mc:Choice>
          <mc:Fallback>
            <p:pic>
              <p:nvPicPr>
                <p:cNvPr id="220" name="Freihand 219">
                  <a:extLst>
                    <a:ext uri="{FF2B5EF4-FFF2-40B4-BE49-F238E27FC236}">
                      <a16:creationId xmlns:a16="http://schemas.microsoft.com/office/drawing/2014/main" id="{BEDFCD91-FEC2-4D62-A3EC-A340C3FC4E49}"/>
                    </a:ext>
                  </a:extLst>
                </p:cNvPr>
                <p:cNvPicPr/>
                <p:nvPr/>
              </p:nvPicPr>
              <p:blipFill>
                <a:blip r:embed="rId402"/>
                <a:stretch>
                  <a:fillRect/>
                </a:stretch>
              </p:blipFill>
              <p:spPr>
                <a:xfrm>
                  <a:off x="5226147" y="370320"/>
                  <a:ext cx="106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1" name="Freihand 220">
                  <a:extLst>
                    <a:ext uri="{FF2B5EF4-FFF2-40B4-BE49-F238E27FC236}">
                      <a16:creationId xmlns:a16="http://schemas.microsoft.com/office/drawing/2014/main" id="{2EE62A48-8603-4BE1-A185-100C6E0E8C83}"/>
                    </a:ext>
                  </a:extLst>
                </p14:cNvPr>
                <p14:cNvContentPartPr/>
                <p14:nvPr/>
              </p14:nvContentPartPr>
              <p14:xfrm>
                <a:off x="5227227" y="499560"/>
                <a:ext cx="162000" cy="58680"/>
              </p14:xfrm>
            </p:contentPart>
          </mc:Choice>
          <mc:Fallback>
            <p:pic>
              <p:nvPicPr>
                <p:cNvPr id="221" name="Freihand 220">
                  <a:extLst>
                    <a:ext uri="{FF2B5EF4-FFF2-40B4-BE49-F238E27FC236}">
                      <a16:creationId xmlns:a16="http://schemas.microsoft.com/office/drawing/2014/main" id="{2EE62A48-8603-4BE1-A185-100C6E0E8C83}"/>
                    </a:ext>
                  </a:extLst>
                </p:cNvPr>
                <p:cNvPicPr/>
                <p:nvPr/>
              </p:nvPicPr>
              <p:blipFill>
                <a:blip r:embed="rId404"/>
                <a:stretch>
                  <a:fillRect/>
                </a:stretch>
              </p:blipFill>
              <p:spPr>
                <a:xfrm>
                  <a:off x="5222907" y="495240"/>
                  <a:ext cx="1706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22" name="Freihand 221">
                  <a:extLst>
                    <a:ext uri="{FF2B5EF4-FFF2-40B4-BE49-F238E27FC236}">
                      <a16:creationId xmlns:a16="http://schemas.microsoft.com/office/drawing/2014/main" id="{AD3A1258-AA62-45D8-9550-E6091EC86165}"/>
                    </a:ext>
                  </a:extLst>
                </p14:cNvPr>
                <p14:cNvContentPartPr/>
                <p14:nvPr/>
              </p14:nvContentPartPr>
              <p14:xfrm>
                <a:off x="5289507" y="578760"/>
                <a:ext cx="101520" cy="112680"/>
              </p14:xfrm>
            </p:contentPart>
          </mc:Choice>
          <mc:Fallback>
            <p:pic>
              <p:nvPicPr>
                <p:cNvPr id="222" name="Freihand 221">
                  <a:extLst>
                    <a:ext uri="{FF2B5EF4-FFF2-40B4-BE49-F238E27FC236}">
                      <a16:creationId xmlns:a16="http://schemas.microsoft.com/office/drawing/2014/main" id="{AD3A1258-AA62-45D8-9550-E6091EC86165}"/>
                    </a:ext>
                  </a:extLst>
                </p:cNvPr>
                <p:cNvPicPr/>
                <p:nvPr/>
              </p:nvPicPr>
              <p:blipFill>
                <a:blip r:embed="rId406"/>
                <a:stretch>
                  <a:fillRect/>
                </a:stretch>
              </p:blipFill>
              <p:spPr>
                <a:xfrm>
                  <a:off x="5285187" y="574440"/>
                  <a:ext cx="110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24" name="Freihand 223">
                  <a:extLst>
                    <a:ext uri="{FF2B5EF4-FFF2-40B4-BE49-F238E27FC236}">
                      <a16:creationId xmlns:a16="http://schemas.microsoft.com/office/drawing/2014/main" id="{84C416FE-5979-4210-8258-861D3F5115A3}"/>
                    </a:ext>
                  </a:extLst>
                </p14:cNvPr>
                <p14:cNvContentPartPr/>
                <p14:nvPr/>
              </p14:nvContentPartPr>
              <p14:xfrm>
                <a:off x="4122747" y="1315680"/>
                <a:ext cx="20880" cy="12600"/>
              </p14:xfrm>
            </p:contentPart>
          </mc:Choice>
          <mc:Fallback>
            <p:pic>
              <p:nvPicPr>
                <p:cNvPr id="224" name="Freihand 223">
                  <a:extLst>
                    <a:ext uri="{FF2B5EF4-FFF2-40B4-BE49-F238E27FC236}">
                      <a16:creationId xmlns:a16="http://schemas.microsoft.com/office/drawing/2014/main" id="{84C416FE-5979-4210-8258-861D3F5115A3}"/>
                    </a:ext>
                  </a:extLst>
                </p:cNvPr>
                <p:cNvPicPr/>
                <p:nvPr/>
              </p:nvPicPr>
              <p:blipFill>
                <a:blip r:embed="rId408"/>
                <a:stretch>
                  <a:fillRect/>
                </a:stretch>
              </p:blipFill>
              <p:spPr>
                <a:xfrm>
                  <a:off x="4118427" y="1311360"/>
                  <a:ext cx="29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4" name="Freihand 283">
                  <a:extLst>
                    <a:ext uri="{FF2B5EF4-FFF2-40B4-BE49-F238E27FC236}">
                      <a16:creationId xmlns:a16="http://schemas.microsoft.com/office/drawing/2014/main" id="{A5A81B09-9B8E-49F5-A209-2CDDDBB8A10C}"/>
                    </a:ext>
                  </a:extLst>
                </p14:cNvPr>
                <p14:cNvContentPartPr/>
                <p14:nvPr/>
              </p14:nvContentPartPr>
              <p14:xfrm>
                <a:off x="2847267" y="1028400"/>
                <a:ext cx="99720" cy="173880"/>
              </p14:xfrm>
            </p:contentPart>
          </mc:Choice>
          <mc:Fallback>
            <p:pic>
              <p:nvPicPr>
                <p:cNvPr id="284" name="Freihand 283">
                  <a:extLst>
                    <a:ext uri="{FF2B5EF4-FFF2-40B4-BE49-F238E27FC236}">
                      <a16:creationId xmlns:a16="http://schemas.microsoft.com/office/drawing/2014/main" id="{A5A81B09-9B8E-49F5-A209-2CDDDBB8A10C}"/>
                    </a:ext>
                  </a:extLst>
                </p:cNvPr>
                <p:cNvPicPr/>
                <p:nvPr/>
              </p:nvPicPr>
              <p:blipFill>
                <a:blip r:embed="rId410"/>
                <a:stretch>
                  <a:fillRect/>
                </a:stretch>
              </p:blipFill>
              <p:spPr>
                <a:xfrm>
                  <a:off x="2842947" y="1024080"/>
                  <a:ext cx="108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5" name="Freihand 284">
                  <a:extLst>
                    <a:ext uri="{FF2B5EF4-FFF2-40B4-BE49-F238E27FC236}">
                      <a16:creationId xmlns:a16="http://schemas.microsoft.com/office/drawing/2014/main" id="{DA1C9538-62C8-43A4-B9FA-F832D92D865B}"/>
                    </a:ext>
                  </a:extLst>
                </p14:cNvPr>
                <p14:cNvContentPartPr/>
                <p14:nvPr/>
              </p14:nvContentPartPr>
              <p14:xfrm>
                <a:off x="2879667" y="1132080"/>
                <a:ext cx="129240" cy="134640"/>
              </p14:xfrm>
            </p:contentPart>
          </mc:Choice>
          <mc:Fallback>
            <p:pic>
              <p:nvPicPr>
                <p:cNvPr id="285" name="Freihand 284">
                  <a:extLst>
                    <a:ext uri="{FF2B5EF4-FFF2-40B4-BE49-F238E27FC236}">
                      <a16:creationId xmlns:a16="http://schemas.microsoft.com/office/drawing/2014/main" id="{DA1C9538-62C8-43A4-B9FA-F832D92D865B}"/>
                    </a:ext>
                  </a:extLst>
                </p:cNvPr>
                <p:cNvPicPr/>
                <p:nvPr/>
              </p:nvPicPr>
              <p:blipFill>
                <a:blip r:embed="rId412"/>
                <a:stretch>
                  <a:fillRect/>
                </a:stretch>
              </p:blipFill>
              <p:spPr>
                <a:xfrm>
                  <a:off x="2875347" y="1127760"/>
                  <a:ext cx="137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7" name="Freihand 286">
                  <a:extLst>
                    <a:ext uri="{FF2B5EF4-FFF2-40B4-BE49-F238E27FC236}">
                      <a16:creationId xmlns:a16="http://schemas.microsoft.com/office/drawing/2014/main" id="{811CA308-A2A3-475C-8006-5CD4FF4C8172}"/>
                    </a:ext>
                  </a:extLst>
                </p14:cNvPr>
                <p14:cNvContentPartPr/>
                <p14:nvPr/>
              </p14:nvContentPartPr>
              <p14:xfrm>
                <a:off x="2550627" y="768840"/>
                <a:ext cx="98640" cy="122040"/>
              </p14:xfrm>
            </p:contentPart>
          </mc:Choice>
          <mc:Fallback>
            <p:pic>
              <p:nvPicPr>
                <p:cNvPr id="287" name="Freihand 286">
                  <a:extLst>
                    <a:ext uri="{FF2B5EF4-FFF2-40B4-BE49-F238E27FC236}">
                      <a16:creationId xmlns:a16="http://schemas.microsoft.com/office/drawing/2014/main" id="{811CA308-A2A3-475C-8006-5CD4FF4C8172}"/>
                    </a:ext>
                  </a:extLst>
                </p:cNvPr>
                <p:cNvPicPr/>
                <p:nvPr/>
              </p:nvPicPr>
              <p:blipFill>
                <a:blip r:embed="rId414"/>
                <a:stretch>
                  <a:fillRect/>
                </a:stretch>
              </p:blipFill>
              <p:spPr>
                <a:xfrm>
                  <a:off x="2546307" y="764520"/>
                  <a:ext cx="107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8" name="Freihand 287">
                  <a:extLst>
                    <a:ext uri="{FF2B5EF4-FFF2-40B4-BE49-F238E27FC236}">
                      <a16:creationId xmlns:a16="http://schemas.microsoft.com/office/drawing/2014/main" id="{D591125A-888B-47B8-A1E9-66A26D26279E}"/>
                    </a:ext>
                  </a:extLst>
                </p14:cNvPr>
                <p14:cNvContentPartPr/>
                <p14:nvPr/>
              </p14:nvContentPartPr>
              <p14:xfrm>
                <a:off x="2641707" y="672720"/>
                <a:ext cx="77760" cy="110520"/>
              </p14:xfrm>
            </p:contentPart>
          </mc:Choice>
          <mc:Fallback>
            <p:pic>
              <p:nvPicPr>
                <p:cNvPr id="288" name="Freihand 287">
                  <a:extLst>
                    <a:ext uri="{FF2B5EF4-FFF2-40B4-BE49-F238E27FC236}">
                      <a16:creationId xmlns:a16="http://schemas.microsoft.com/office/drawing/2014/main" id="{D591125A-888B-47B8-A1E9-66A26D26279E}"/>
                    </a:ext>
                  </a:extLst>
                </p:cNvPr>
                <p:cNvPicPr/>
                <p:nvPr/>
              </p:nvPicPr>
              <p:blipFill>
                <a:blip r:embed="rId416"/>
                <a:stretch>
                  <a:fillRect/>
                </a:stretch>
              </p:blipFill>
              <p:spPr>
                <a:xfrm>
                  <a:off x="2637387" y="668400"/>
                  <a:ext cx="86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9" name="Freihand 288">
                  <a:extLst>
                    <a:ext uri="{FF2B5EF4-FFF2-40B4-BE49-F238E27FC236}">
                      <a16:creationId xmlns:a16="http://schemas.microsoft.com/office/drawing/2014/main" id="{6D164009-0C3D-41A2-9809-22717F4957A7}"/>
                    </a:ext>
                  </a:extLst>
                </p14:cNvPr>
                <p14:cNvContentPartPr/>
                <p14:nvPr/>
              </p14:nvContentPartPr>
              <p14:xfrm>
                <a:off x="2538747" y="835080"/>
                <a:ext cx="190440" cy="122760"/>
              </p14:xfrm>
            </p:contentPart>
          </mc:Choice>
          <mc:Fallback>
            <p:pic>
              <p:nvPicPr>
                <p:cNvPr id="289" name="Freihand 288">
                  <a:extLst>
                    <a:ext uri="{FF2B5EF4-FFF2-40B4-BE49-F238E27FC236}">
                      <a16:creationId xmlns:a16="http://schemas.microsoft.com/office/drawing/2014/main" id="{6D164009-0C3D-41A2-9809-22717F4957A7}"/>
                    </a:ext>
                  </a:extLst>
                </p:cNvPr>
                <p:cNvPicPr/>
                <p:nvPr/>
              </p:nvPicPr>
              <p:blipFill>
                <a:blip r:embed="rId418"/>
                <a:stretch>
                  <a:fillRect/>
                </a:stretch>
              </p:blipFill>
              <p:spPr>
                <a:xfrm>
                  <a:off x="2534427" y="830760"/>
                  <a:ext cx="199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0" name="Freihand 289">
                  <a:extLst>
                    <a:ext uri="{FF2B5EF4-FFF2-40B4-BE49-F238E27FC236}">
                      <a16:creationId xmlns:a16="http://schemas.microsoft.com/office/drawing/2014/main" id="{1301B3FF-0D2D-4730-BE43-2A35BA56855E}"/>
                    </a:ext>
                  </a:extLst>
                </p14:cNvPr>
                <p14:cNvContentPartPr/>
                <p14:nvPr/>
              </p14:nvContentPartPr>
              <p14:xfrm>
                <a:off x="2634867" y="922920"/>
                <a:ext cx="99720" cy="189720"/>
              </p14:xfrm>
            </p:contentPart>
          </mc:Choice>
          <mc:Fallback>
            <p:pic>
              <p:nvPicPr>
                <p:cNvPr id="290" name="Freihand 289">
                  <a:extLst>
                    <a:ext uri="{FF2B5EF4-FFF2-40B4-BE49-F238E27FC236}">
                      <a16:creationId xmlns:a16="http://schemas.microsoft.com/office/drawing/2014/main" id="{1301B3FF-0D2D-4730-BE43-2A35BA56855E}"/>
                    </a:ext>
                  </a:extLst>
                </p:cNvPr>
                <p:cNvPicPr/>
                <p:nvPr/>
              </p:nvPicPr>
              <p:blipFill>
                <a:blip r:embed="rId420"/>
                <a:stretch>
                  <a:fillRect/>
                </a:stretch>
              </p:blipFill>
              <p:spPr>
                <a:xfrm>
                  <a:off x="2630547" y="918600"/>
                  <a:ext cx="108360" cy="198360"/>
                </a:xfrm>
                <a:prstGeom prst="rect">
                  <a:avLst/>
                </a:prstGeom>
              </p:spPr>
            </p:pic>
          </mc:Fallback>
        </mc:AlternateContent>
      </p:grpSp>
      <p:grpSp>
        <p:nvGrpSpPr>
          <p:cNvPr id="293" name="Gruppieren 292">
            <a:extLst>
              <a:ext uri="{FF2B5EF4-FFF2-40B4-BE49-F238E27FC236}">
                <a16:creationId xmlns:a16="http://schemas.microsoft.com/office/drawing/2014/main" id="{304EA964-91CC-404C-8171-1BA0A769F1CF}"/>
              </a:ext>
            </a:extLst>
          </p:cNvPr>
          <p:cNvGrpSpPr/>
          <p:nvPr/>
        </p:nvGrpSpPr>
        <p:grpSpPr>
          <a:xfrm>
            <a:off x="2634147" y="1932000"/>
            <a:ext cx="577800" cy="618120"/>
            <a:chOff x="2634147" y="1932000"/>
            <a:chExt cx="577800" cy="618120"/>
          </a:xfrm>
        </p:grpSpPr>
        <mc:AlternateContent xmlns:mc="http://schemas.openxmlformats.org/markup-compatibility/2006">
          <mc:Choice xmlns:p14="http://schemas.microsoft.com/office/powerpoint/2010/main" Requires="p14">
            <p:contentPart p14:bwMode="auto" r:id="rId421">
              <p14:nvContentPartPr>
                <p14:cNvPr id="173" name="Freihand 172">
                  <a:extLst>
                    <a:ext uri="{FF2B5EF4-FFF2-40B4-BE49-F238E27FC236}">
                      <a16:creationId xmlns:a16="http://schemas.microsoft.com/office/drawing/2014/main" id="{76400FCE-8A27-47DC-BB9A-BDD55D6427A0}"/>
                    </a:ext>
                  </a:extLst>
                </p14:cNvPr>
                <p14:cNvContentPartPr/>
                <p14:nvPr/>
              </p14:nvContentPartPr>
              <p14:xfrm>
                <a:off x="2656467" y="2150520"/>
                <a:ext cx="13320" cy="399600"/>
              </p14:xfrm>
            </p:contentPart>
          </mc:Choice>
          <mc:Fallback>
            <p:pic>
              <p:nvPicPr>
                <p:cNvPr id="173" name="Freihand 172">
                  <a:extLst>
                    <a:ext uri="{FF2B5EF4-FFF2-40B4-BE49-F238E27FC236}">
                      <a16:creationId xmlns:a16="http://schemas.microsoft.com/office/drawing/2014/main" id="{76400FCE-8A27-47DC-BB9A-BDD55D6427A0}"/>
                    </a:ext>
                  </a:extLst>
                </p:cNvPr>
                <p:cNvPicPr/>
                <p:nvPr/>
              </p:nvPicPr>
              <p:blipFill>
                <a:blip r:embed="rId422"/>
                <a:stretch>
                  <a:fillRect/>
                </a:stretch>
              </p:blipFill>
              <p:spPr>
                <a:xfrm>
                  <a:off x="2652147" y="2146200"/>
                  <a:ext cx="2196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4" name="Freihand 173">
                  <a:extLst>
                    <a:ext uri="{FF2B5EF4-FFF2-40B4-BE49-F238E27FC236}">
                      <a16:creationId xmlns:a16="http://schemas.microsoft.com/office/drawing/2014/main" id="{130A8B6E-FBF4-4C32-B28C-3A249FAAF5F3}"/>
                    </a:ext>
                  </a:extLst>
                </p14:cNvPr>
                <p14:cNvContentPartPr/>
                <p14:nvPr/>
              </p14:nvContentPartPr>
              <p14:xfrm>
                <a:off x="2891547" y="2016240"/>
                <a:ext cx="17280" cy="19440"/>
              </p14:xfrm>
            </p:contentPart>
          </mc:Choice>
          <mc:Fallback>
            <p:pic>
              <p:nvPicPr>
                <p:cNvPr id="174" name="Freihand 173">
                  <a:extLst>
                    <a:ext uri="{FF2B5EF4-FFF2-40B4-BE49-F238E27FC236}">
                      <a16:creationId xmlns:a16="http://schemas.microsoft.com/office/drawing/2014/main" id="{130A8B6E-FBF4-4C32-B28C-3A249FAAF5F3}"/>
                    </a:ext>
                  </a:extLst>
                </p:cNvPr>
                <p:cNvPicPr/>
                <p:nvPr/>
              </p:nvPicPr>
              <p:blipFill>
                <a:blip r:embed="rId424"/>
                <a:stretch>
                  <a:fillRect/>
                </a:stretch>
              </p:blipFill>
              <p:spPr>
                <a:xfrm>
                  <a:off x="2887227" y="2011920"/>
                  <a:ext cx="25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5" name="Freihand 174">
                  <a:extLst>
                    <a:ext uri="{FF2B5EF4-FFF2-40B4-BE49-F238E27FC236}">
                      <a16:creationId xmlns:a16="http://schemas.microsoft.com/office/drawing/2014/main" id="{FC60808C-9F09-4BC6-8124-E16081167AF6}"/>
                    </a:ext>
                  </a:extLst>
                </p14:cNvPr>
                <p14:cNvContentPartPr/>
                <p14:nvPr/>
              </p14:nvContentPartPr>
              <p14:xfrm>
                <a:off x="2634147" y="1985280"/>
                <a:ext cx="25920" cy="110520"/>
              </p14:xfrm>
            </p:contentPart>
          </mc:Choice>
          <mc:Fallback>
            <p:pic>
              <p:nvPicPr>
                <p:cNvPr id="175" name="Freihand 174">
                  <a:extLst>
                    <a:ext uri="{FF2B5EF4-FFF2-40B4-BE49-F238E27FC236}">
                      <a16:creationId xmlns:a16="http://schemas.microsoft.com/office/drawing/2014/main" id="{FC60808C-9F09-4BC6-8124-E16081167AF6}"/>
                    </a:ext>
                  </a:extLst>
                </p:cNvPr>
                <p:cNvPicPr/>
                <p:nvPr/>
              </p:nvPicPr>
              <p:blipFill>
                <a:blip r:embed="rId426"/>
                <a:stretch>
                  <a:fillRect/>
                </a:stretch>
              </p:blipFill>
              <p:spPr>
                <a:xfrm>
                  <a:off x="2629827" y="1980960"/>
                  <a:ext cx="34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6" name="Freihand 175">
                  <a:extLst>
                    <a:ext uri="{FF2B5EF4-FFF2-40B4-BE49-F238E27FC236}">
                      <a16:creationId xmlns:a16="http://schemas.microsoft.com/office/drawing/2014/main" id="{AF839735-DC7D-494E-A41F-CA291081A94F}"/>
                    </a:ext>
                  </a:extLst>
                </p14:cNvPr>
                <p14:cNvContentPartPr/>
                <p14:nvPr/>
              </p14:nvContentPartPr>
              <p14:xfrm>
                <a:off x="2650347" y="1944240"/>
                <a:ext cx="15840" cy="15840"/>
              </p14:xfrm>
            </p:contentPart>
          </mc:Choice>
          <mc:Fallback>
            <p:pic>
              <p:nvPicPr>
                <p:cNvPr id="176" name="Freihand 175">
                  <a:extLst>
                    <a:ext uri="{FF2B5EF4-FFF2-40B4-BE49-F238E27FC236}">
                      <a16:creationId xmlns:a16="http://schemas.microsoft.com/office/drawing/2014/main" id="{AF839735-DC7D-494E-A41F-CA291081A94F}"/>
                    </a:ext>
                  </a:extLst>
                </p:cNvPr>
                <p:cNvPicPr/>
                <p:nvPr/>
              </p:nvPicPr>
              <p:blipFill>
                <a:blip r:embed="rId428"/>
                <a:stretch>
                  <a:fillRect/>
                </a:stretch>
              </p:blipFill>
              <p:spPr>
                <a:xfrm>
                  <a:off x="2646027" y="1939920"/>
                  <a:ext cx="24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7" name="Freihand 176">
                  <a:extLst>
                    <a:ext uri="{FF2B5EF4-FFF2-40B4-BE49-F238E27FC236}">
                      <a16:creationId xmlns:a16="http://schemas.microsoft.com/office/drawing/2014/main" id="{78BA3092-6C62-4592-B71B-3B67A3F8F1B1}"/>
                    </a:ext>
                  </a:extLst>
                </p14:cNvPr>
                <p14:cNvContentPartPr/>
                <p14:nvPr/>
              </p14:nvContentPartPr>
              <p14:xfrm>
                <a:off x="2770587" y="1932000"/>
                <a:ext cx="441360" cy="25560"/>
              </p14:xfrm>
            </p:contentPart>
          </mc:Choice>
          <mc:Fallback>
            <p:pic>
              <p:nvPicPr>
                <p:cNvPr id="177" name="Freihand 176">
                  <a:extLst>
                    <a:ext uri="{FF2B5EF4-FFF2-40B4-BE49-F238E27FC236}">
                      <a16:creationId xmlns:a16="http://schemas.microsoft.com/office/drawing/2014/main" id="{78BA3092-6C62-4592-B71B-3B67A3F8F1B1}"/>
                    </a:ext>
                  </a:extLst>
                </p:cNvPr>
                <p:cNvPicPr/>
                <p:nvPr/>
              </p:nvPicPr>
              <p:blipFill>
                <a:blip r:embed="rId430"/>
                <a:stretch>
                  <a:fillRect/>
                </a:stretch>
              </p:blipFill>
              <p:spPr>
                <a:xfrm>
                  <a:off x="2766267" y="1927680"/>
                  <a:ext cx="450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2" name="Freihand 291">
                  <a:extLst>
                    <a:ext uri="{FF2B5EF4-FFF2-40B4-BE49-F238E27FC236}">
                      <a16:creationId xmlns:a16="http://schemas.microsoft.com/office/drawing/2014/main" id="{4A584CFF-134A-4BA4-9C45-B774EE1AB2FD}"/>
                    </a:ext>
                  </a:extLst>
                </p14:cNvPr>
                <p14:cNvContentPartPr/>
                <p14:nvPr/>
              </p14:nvContentPartPr>
              <p14:xfrm>
                <a:off x="2646747" y="1956840"/>
                <a:ext cx="33480" cy="60120"/>
              </p14:xfrm>
            </p:contentPart>
          </mc:Choice>
          <mc:Fallback>
            <p:pic>
              <p:nvPicPr>
                <p:cNvPr id="292" name="Freihand 291">
                  <a:extLst>
                    <a:ext uri="{FF2B5EF4-FFF2-40B4-BE49-F238E27FC236}">
                      <a16:creationId xmlns:a16="http://schemas.microsoft.com/office/drawing/2014/main" id="{4A584CFF-134A-4BA4-9C45-B774EE1AB2FD}"/>
                    </a:ext>
                  </a:extLst>
                </p:cNvPr>
                <p:cNvPicPr/>
                <p:nvPr/>
              </p:nvPicPr>
              <p:blipFill>
                <a:blip r:embed="rId432"/>
                <a:stretch>
                  <a:fillRect/>
                </a:stretch>
              </p:blipFill>
              <p:spPr>
                <a:xfrm>
                  <a:off x="2642427" y="1952520"/>
                  <a:ext cx="42120" cy="68760"/>
                </a:xfrm>
                <a:prstGeom prst="rect">
                  <a:avLst/>
                </a:prstGeom>
              </p:spPr>
            </p:pic>
          </mc:Fallback>
        </mc:AlternateContent>
      </p:grpSp>
      <p:grpSp>
        <p:nvGrpSpPr>
          <p:cNvPr id="295" name="Gruppieren 294">
            <a:extLst>
              <a:ext uri="{FF2B5EF4-FFF2-40B4-BE49-F238E27FC236}">
                <a16:creationId xmlns:a16="http://schemas.microsoft.com/office/drawing/2014/main" id="{7B56CF39-B570-4C48-9892-C1AF285D6E2D}"/>
              </a:ext>
            </a:extLst>
          </p:cNvPr>
          <p:cNvGrpSpPr/>
          <p:nvPr/>
        </p:nvGrpSpPr>
        <p:grpSpPr>
          <a:xfrm>
            <a:off x="4178907" y="1799160"/>
            <a:ext cx="2112840" cy="395280"/>
            <a:chOff x="4178907" y="1799160"/>
            <a:chExt cx="2112840" cy="395280"/>
          </a:xfrm>
        </p:grpSpPr>
        <mc:AlternateContent xmlns:mc="http://schemas.openxmlformats.org/markup-compatibility/2006">
          <mc:Choice xmlns:p14="http://schemas.microsoft.com/office/powerpoint/2010/main" Requires="p14">
            <p:contentPart p14:bwMode="auto" r:id="rId433">
              <p14:nvContentPartPr>
                <p14:cNvPr id="142" name="Freihand 141">
                  <a:extLst>
                    <a:ext uri="{FF2B5EF4-FFF2-40B4-BE49-F238E27FC236}">
                      <a16:creationId xmlns:a16="http://schemas.microsoft.com/office/drawing/2014/main" id="{A981EDE4-C886-4413-82D0-374337FE8542}"/>
                    </a:ext>
                  </a:extLst>
                </p14:cNvPr>
                <p14:cNvContentPartPr/>
                <p14:nvPr/>
              </p14:nvContentPartPr>
              <p14:xfrm>
                <a:off x="4320027" y="1870440"/>
                <a:ext cx="254160" cy="3600"/>
              </p14:xfrm>
            </p:contentPart>
          </mc:Choice>
          <mc:Fallback>
            <p:pic>
              <p:nvPicPr>
                <p:cNvPr id="142" name="Freihand 141">
                  <a:extLst>
                    <a:ext uri="{FF2B5EF4-FFF2-40B4-BE49-F238E27FC236}">
                      <a16:creationId xmlns:a16="http://schemas.microsoft.com/office/drawing/2014/main" id="{A981EDE4-C886-4413-82D0-374337FE8542}"/>
                    </a:ext>
                  </a:extLst>
                </p:cNvPr>
                <p:cNvPicPr/>
                <p:nvPr/>
              </p:nvPicPr>
              <p:blipFill>
                <a:blip r:embed="rId434"/>
                <a:stretch>
                  <a:fillRect/>
                </a:stretch>
              </p:blipFill>
              <p:spPr>
                <a:xfrm>
                  <a:off x="4315707" y="1866120"/>
                  <a:ext cx="262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3" name="Freihand 142">
                  <a:extLst>
                    <a:ext uri="{FF2B5EF4-FFF2-40B4-BE49-F238E27FC236}">
                      <a16:creationId xmlns:a16="http://schemas.microsoft.com/office/drawing/2014/main" id="{1AD2C57F-7545-4114-8986-88D031312843}"/>
                    </a:ext>
                  </a:extLst>
                </p14:cNvPr>
                <p14:cNvContentPartPr/>
                <p14:nvPr/>
              </p14:nvContentPartPr>
              <p14:xfrm>
                <a:off x="4666347" y="1847400"/>
                <a:ext cx="790920" cy="23400"/>
              </p14:xfrm>
            </p:contentPart>
          </mc:Choice>
          <mc:Fallback>
            <p:pic>
              <p:nvPicPr>
                <p:cNvPr id="143" name="Freihand 142">
                  <a:extLst>
                    <a:ext uri="{FF2B5EF4-FFF2-40B4-BE49-F238E27FC236}">
                      <a16:creationId xmlns:a16="http://schemas.microsoft.com/office/drawing/2014/main" id="{1AD2C57F-7545-4114-8986-88D031312843}"/>
                    </a:ext>
                  </a:extLst>
                </p:cNvPr>
                <p:cNvPicPr/>
                <p:nvPr/>
              </p:nvPicPr>
              <p:blipFill>
                <a:blip r:embed="rId436"/>
                <a:stretch>
                  <a:fillRect/>
                </a:stretch>
              </p:blipFill>
              <p:spPr>
                <a:xfrm>
                  <a:off x="4662027" y="1843080"/>
                  <a:ext cx="799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4" name="Freihand 143">
                  <a:extLst>
                    <a:ext uri="{FF2B5EF4-FFF2-40B4-BE49-F238E27FC236}">
                      <a16:creationId xmlns:a16="http://schemas.microsoft.com/office/drawing/2014/main" id="{C2FF5B5F-C186-4B5D-90B7-E18CDE437C8A}"/>
                    </a:ext>
                  </a:extLst>
                </p14:cNvPr>
                <p14:cNvContentPartPr/>
                <p14:nvPr/>
              </p14:nvContentPartPr>
              <p14:xfrm>
                <a:off x="5526387" y="1808520"/>
                <a:ext cx="441360" cy="29520"/>
              </p14:xfrm>
            </p:contentPart>
          </mc:Choice>
          <mc:Fallback>
            <p:pic>
              <p:nvPicPr>
                <p:cNvPr id="144" name="Freihand 143">
                  <a:extLst>
                    <a:ext uri="{FF2B5EF4-FFF2-40B4-BE49-F238E27FC236}">
                      <a16:creationId xmlns:a16="http://schemas.microsoft.com/office/drawing/2014/main" id="{C2FF5B5F-C186-4B5D-90B7-E18CDE437C8A}"/>
                    </a:ext>
                  </a:extLst>
                </p:cNvPr>
                <p:cNvPicPr/>
                <p:nvPr/>
              </p:nvPicPr>
              <p:blipFill>
                <a:blip r:embed="rId438"/>
                <a:stretch>
                  <a:fillRect/>
                </a:stretch>
              </p:blipFill>
              <p:spPr>
                <a:xfrm>
                  <a:off x="5522067" y="1804200"/>
                  <a:ext cx="450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5" name="Freihand 144">
                  <a:extLst>
                    <a:ext uri="{FF2B5EF4-FFF2-40B4-BE49-F238E27FC236}">
                      <a16:creationId xmlns:a16="http://schemas.microsoft.com/office/drawing/2014/main" id="{6B19E4C1-4DCA-439C-830A-7B35C24539DF}"/>
                    </a:ext>
                  </a:extLst>
                </p14:cNvPr>
                <p14:cNvContentPartPr/>
                <p14:nvPr/>
              </p14:nvContentPartPr>
              <p14:xfrm>
                <a:off x="6112107" y="1799160"/>
                <a:ext cx="179640" cy="9360"/>
              </p14:xfrm>
            </p:contentPart>
          </mc:Choice>
          <mc:Fallback>
            <p:pic>
              <p:nvPicPr>
                <p:cNvPr id="145" name="Freihand 144">
                  <a:extLst>
                    <a:ext uri="{FF2B5EF4-FFF2-40B4-BE49-F238E27FC236}">
                      <a16:creationId xmlns:a16="http://schemas.microsoft.com/office/drawing/2014/main" id="{6B19E4C1-4DCA-439C-830A-7B35C24539DF}"/>
                    </a:ext>
                  </a:extLst>
                </p:cNvPr>
                <p:cNvPicPr/>
                <p:nvPr/>
              </p:nvPicPr>
              <p:blipFill>
                <a:blip r:embed="rId440"/>
                <a:stretch>
                  <a:fillRect/>
                </a:stretch>
              </p:blipFill>
              <p:spPr>
                <a:xfrm>
                  <a:off x="6107787" y="1794840"/>
                  <a:ext cx="188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7" name="Freihand 146">
                  <a:extLst>
                    <a:ext uri="{FF2B5EF4-FFF2-40B4-BE49-F238E27FC236}">
                      <a16:creationId xmlns:a16="http://schemas.microsoft.com/office/drawing/2014/main" id="{FECDDB71-8FF0-46C2-B334-C5A1957978F1}"/>
                    </a:ext>
                  </a:extLst>
                </p14:cNvPr>
                <p14:cNvContentPartPr/>
                <p14:nvPr/>
              </p14:nvContentPartPr>
              <p14:xfrm>
                <a:off x="4377267" y="1998600"/>
                <a:ext cx="10440" cy="25920"/>
              </p14:xfrm>
            </p:contentPart>
          </mc:Choice>
          <mc:Fallback>
            <p:pic>
              <p:nvPicPr>
                <p:cNvPr id="147" name="Freihand 146">
                  <a:extLst>
                    <a:ext uri="{FF2B5EF4-FFF2-40B4-BE49-F238E27FC236}">
                      <a16:creationId xmlns:a16="http://schemas.microsoft.com/office/drawing/2014/main" id="{FECDDB71-8FF0-46C2-B334-C5A1957978F1}"/>
                    </a:ext>
                  </a:extLst>
                </p:cNvPr>
                <p:cNvPicPr/>
                <p:nvPr/>
              </p:nvPicPr>
              <p:blipFill>
                <a:blip r:embed="rId442"/>
                <a:stretch>
                  <a:fillRect/>
                </a:stretch>
              </p:blipFill>
              <p:spPr>
                <a:xfrm>
                  <a:off x="4372947" y="1994280"/>
                  <a:ext cx="19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8" name="Freihand 147">
                  <a:extLst>
                    <a:ext uri="{FF2B5EF4-FFF2-40B4-BE49-F238E27FC236}">
                      <a16:creationId xmlns:a16="http://schemas.microsoft.com/office/drawing/2014/main" id="{4F76AA8A-530A-47FB-AA79-D10F713A321E}"/>
                    </a:ext>
                  </a:extLst>
                </p14:cNvPr>
                <p14:cNvContentPartPr/>
                <p14:nvPr/>
              </p14:nvContentPartPr>
              <p14:xfrm>
                <a:off x="4377267" y="2041080"/>
                <a:ext cx="360" cy="360"/>
              </p14:xfrm>
            </p:contentPart>
          </mc:Choice>
          <mc:Fallback>
            <p:pic>
              <p:nvPicPr>
                <p:cNvPr id="148" name="Freihand 147">
                  <a:extLst>
                    <a:ext uri="{FF2B5EF4-FFF2-40B4-BE49-F238E27FC236}">
                      <a16:creationId xmlns:a16="http://schemas.microsoft.com/office/drawing/2014/main" id="{4F76AA8A-530A-47FB-AA79-D10F713A321E}"/>
                    </a:ext>
                  </a:extLst>
                </p:cNvPr>
                <p:cNvPicPr/>
                <p:nvPr/>
              </p:nvPicPr>
              <p:blipFill>
                <a:blip r:embed="rId63"/>
                <a:stretch>
                  <a:fillRect/>
                </a:stretch>
              </p:blipFill>
              <p:spPr>
                <a:xfrm>
                  <a:off x="4372947" y="2036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49" name="Freihand 148">
                  <a:extLst>
                    <a:ext uri="{FF2B5EF4-FFF2-40B4-BE49-F238E27FC236}">
                      <a16:creationId xmlns:a16="http://schemas.microsoft.com/office/drawing/2014/main" id="{4A651A1B-4D92-468D-83DE-7B5AEE6BAA09}"/>
                    </a:ext>
                  </a:extLst>
                </p14:cNvPr>
                <p14:cNvContentPartPr/>
                <p14:nvPr/>
              </p14:nvContentPartPr>
              <p14:xfrm>
                <a:off x="4383747" y="1976640"/>
                <a:ext cx="124560" cy="217800"/>
              </p14:xfrm>
            </p:contentPart>
          </mc:Choice>
          <mc:Fallback>
            <p:pic>
              <p:nvPicPr>
                <p:cNvPr id="149" name="Freihand 148">
                  <a:extLst>
                    <a:ext uri="{FF2B5EF4-FFF2-40B4-BE49-F238E27FC236}">
                      <a16:creationId xmlns:a16="http://schemas.microsoft.com/office/drawing/2014/main" id="{4A651A1B-4D92-468D-83DE-7B5AEE6BAA09}"/>
                    </a:ext>
                  </a:extLst>
                </p:cNvPr>
                <p:cNvPicPr/>
                <p:nvPr/>
              </p:nvPicPr>
              <p:blipFill>
                <a:blip r:embed="rId445"/>
                <a:stretch>
                  <a:fillRect/>
                </a:stretch>
              </p:blipFill>
              <p:spPr>
                <a:xfrm>
                  <a:off x="4379427" y="1972320"/>
                  <a:ext cx="133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51" name="Freihand 150">
                  <a:extLst>
                    <a:ext uri="{FF2B5EF4-FFF2-40B4-BE49-F238E27FC236}">
                      <a16:creationId xmlns:a16="http://schemas.microsoft.com/office/drawing/2014/main" id="{A1812DC7-7341-414A-B46F-30090B5D0045}"/>
                    </a:ext>
                  </a:extLst>
                </p14:cNvPr>
                <p14:cNvContentPartPr/>
                <p14:nvPr/>
              </p14:nvContentPartPr>
              <p14:xfrm>
                <a:off x="4552227" y="1928400"/>
                <a:ext cx="128880" cy="98640"/>
              </p14:xfrm>
            </p:contentPart>
          </mc:Choice>
          <mc:Fallback>
            <p:pic>
              <p:nvPicPr>
                <p:cNvPr id="151" name="Freihand 150">
                  <a:extLst>
                    <a:ext uri="{FF2B5EF4-FFF2-40B4-BE49-F238E27FC236}">
                      <a16:creationId xmlns:a16="http://schemas.microsoft.com/office/drawing/2014/main" id="{A1812DC7-7341-414A-B46F-30090B5D0045}"/>
                    </a:ext>
                  </a:extLst>
                </p:cNvPr>
                <p:cNvPicPr/>
                <p:nvPr/>
              </p:nvPicPr>
              <p:blipFill>
                <a:blip r:embed="rId447"/>
                <a:stretch>
                  <a:fillRect/>
                </a:stretch>
              </p:blipFill>
              <p:spPr>
                <a:xfrm>
                  <a:off x="4547907" y="1924080"/>
                  <a:ext cx="137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4" name="Freihand 293">
                  <a:extLst>
                    <a:ext uri="{FF2B5EF4-FFF2-40B4-BE49-F238E27FC236}">
                      <a16:creationId xmlns:a16="http://schemas.microsoft.com/office/drawing/2014/main" id="{DE2D7FF1-548A-43B8-B548-9E0EAEF7C1BA}"/>
                    </a:ext>
                  </a:extLst>
                </p14:cNvPr>
                <p14:cNvContentPartPr/>
                <p14:nvPr/>
              </p14:nvContentPartPr>
              <p14:xfrm>
                <a:off x="4178907" y="1874760"/>
                <a:ext cx="216000" cy="54000"/>
              </p14:xfrm>
            </p:contentPart>
          </mc:Choice>
          <mc:Fallback>
            <p:pic>
              <p:nvPicPr>
                <p:cNvPr id="294" name="Freihand 293">
                  <a:extLst>
                    <a:ext uri="{FF2B5EF4-FFF2-40B4-BE49-F238E27FC236}">
                      <a16:creationId xmlns:a16="http://schemas.microsoft.com/office/drawing/2014/main" id="{DE2D7FF1-548A-43B8-B548-9E0EAEF7C1BA}"/>
                    </a:ext>
                  </a:extLst>
                </p:cNvPr>
                <p:cNvPicPr/>
                <p:nvPr/>
              </p:nvPicPr>
              <p:blipFill>
                <a:blip r:embed="rId449"/>
                <a:stretch>
                  <a:fillRect/>
                </a:stretch>
              </p:blipFill>
              <p:spPr>
                <a:xfrm>
                  <a:off x="4174587" y="1870440"/>
                  <a:ext cx="224640" cy="6264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DF5E28-8682-4BF5-B275-61851170CCBC}"/>
                  </a:ext>
                </a:extLst>
              </p14:cNvPr>
              <p14:cNvContentPartPr/>
              <p14:nvPr/>
            </p14:nvContentPartPr>
            <p14:xfrm>
              <a:off x="4539627" y="1553280"/>
              <a:ext cx="4439160" cy="141840"/>
            </p14:xfrm>
          </p:contentPart>
        </mc:Choice>
        <mc:Fallback xmlns="">
          <p:pic>
            <p:nvPicPr>
              <p:cNvPr id="2" name="Freihand 1">
                <a:extLst>
                  <a:ext uri="{FF2B5EF4-FFF2-40B4-BE49-F238E27FC236}">
                    <a16:creationId xmlns:a16="http://schemas.microsoft.com/office/drawing/2014/main" id="{C8DF5E28-8682-4BF5-B275-61851170CCBC}"/>
                  </a:ext>
                </a:extLst>
              </p:cNvPr>
              <p:cNvPicPr/>
              <p:nvPr/>
            </p:nvPicPr>
            <p:blipFill>
              <a:blip r:embed="rId4"/>
              <a:stretch>
                <a:fillRect/>
              </a:stretch>
            </p:blipFill>
            <p:spPr>
              <a:xfrm>
                <a:off x="4535307" y="1548960"/>
                <a:ext cx="4447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4C7600C-8605-4751-87E9-F550EE82E56D}"/>
                  </a:ext>
                </a:extLst>
              </p14:cNvPr>
              <p14:cNvContentPartPr/>
              <p14:nvPr/>
            </p14:nvContentPartPr>
            <p14:xfrm>
              <a:off x="4638267" y="2258160"/>
              <a:ext cx="2549160" cy="58320"/>
            </p14:xfrm>
          </p:contentPart>
        </mc:Choice>
        <mc:Fallback xmlns="">
          <p:pic>
            <p:nvPicPr>
              <p:cNvPr id="6" name="Freihand 5">
                <a:extLst>
                  <a:ext uri="{FF2B5EF4-FFF2-40B4-BE49-F238E27FC236}">
                    <a16:creationId xmlns:a16="http://schemas.microsoft.com/office/drawing/2014/main" id="{54C7600C-8605-4751-87E9-F550EE82E56D}"/>
                  </a:ext>
                </a:extLst>
              </p:cNvPr>
              <p:cNvPicPr/>
              <p:nvPr/>
            </p:nvPicPr>
            <p:blipFill>
              <a:blip r:embed="rId6"/>
              <a:stretch>
                <a:fillRect/>
              </a:stretch>
            </p:blipFill>
            <p:spPr>
              <a:xfrm>
                <a:off x="4633947" y="2253840"/>
                <a:ext cx="2557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DD71241-87CF-4001-A565-24E5498D27B2}"/>
                  </a:ext>
                </a:extLst>
              </p14:cNvPr>
              <p14:cNvContentPartPr/>
              <p14:nvPr/>
            </p14:nvContentPartPr>
            <p14:xfrm>
              <a:off x="1685547" y="3440040"/>
              <a:ext cx="3179880" cy="81720"/>
            </p14:xfrm>
          </p:contentPart>
        </mc:Choice>
        <mc:Fallback xmlns="">
          <p:pic>
            <p:nvPicPr>
              <p:cNvPr id="7" name="Freihand 6">
                <a:extLst>
                  <a:ext uri="{FF2B5EF4-FFF2-40B4-BE49-F238E27FC236}">
                    <a16:creationId xmlns:a16="http://schemas.microsoft.com/office/drawing/2014/main" id="{4DD71241-87CF-4001-A565-24E5498D27B2}"/>
                  </a:ext>
                </a:extLst>
              </p:cNvPr>
              <p:cNvPicPr/>
              <p:nvPr/>
            </p:nvPicPr>
            <p:blipFill>
              <a:blip r:embed="rId8"/>
              <a:stretch>
                <a:fillRect/>
              </a:stretch>
            </p:blipFill>
            <p:spPr>
              <a:xfrm>
                <a:off x="1681227" y="3435720"/>
                <a:ext cx="3188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a:extLst>
                  <a:ext uri="{FF2B5EF4-FFF2-40B4-BE49-F238E27FC236}">
                    <a16:creationId xmlns:a16="http://schemas.microsoft.com/office/drawing/2014/main" id="{1148BC72-1BD6-4B40-BB4E-5712B297555F}"/>
                  </a:ext>
                </a:extLst>
              </p14:cNvPr>
              <p14:cNvContentPartPr/>
              <p14:nvPr/>
            </p14:nvContentPartPr>
            <p14:xfrm>
              <a:off x="537507" y="3395400"/>
              <a:ext cx="1917360" cy="543600"/>
            </p14:xfrm>
          </p:contentPart>
        </mc:Choice>
        <mc:Fallback xmlns="">
          <p:pic>
            <p:nvPicPr>
              <p:cNvPr id="27" name="Freihand 26">
                <a:extLst>
                  <a:ext uri="{FF2B5EF4-FFF2-40B4-BE49-F238E27FC236}">
                    <a16:creationId xmlns:a16="http://schemas.microsoft.com/office/drawing/2014/main" id="{1148BC72-1BD6-4B40-BB4E-5712B297555F}"/>
                  </a:ext>
                </a:extLst>
              </p:cNvPr>
              <p:cNvPicPr/>
              <p:nvPr/>
            </p:nvPicPr>
            <p:blipFill>
              <a:blip r:embed="rId10"/>
              <a:stretch>
                <a:fillRect/>
              </a:stretch>
            </p:blipFill>
            <p:spPr>
              <a:xfrm>
                <a:off x="533187" y="3391080"/>
                <a:ext cx="1926000" cy="552240"/>
              </a:xfrm>
              <a:prstGeom prst="rect">
                <a:avLst/>
              </a:prstGeom>
            </p:spPr>
          </p:pic>
        </mc:Fallback>
      </mc:AlternateContent>
      <p:grpSp>
        <p:nvGrpSpPr>
          <p:cNvPr id="34" name="Gruppieren 33">
            <a:extLst>
              <a:ext uri="{FF2B5EF4-FFF2-40B4-BE49-F238E27FC236}">
                <a16:creationId xmlns:a16="http://schemas.microsoft.com/office/drawing/2014/main" id="{6A7C2334-1294-450B-9632-75A0B7A5BDEE}"/>
              </a:ext>
            </a:extLst>
          </p:cNvPr>
          <p:cNvGrpSpPr/>
          <p:nvPr/>
        </p:nvGrpSpPr>
        <p:grpSpPr>
          <a:xfrm>
            <a:off x="10804347" y="2568840"/>
            <a:ext cx="683640" cy="345600"/>
            <a:chOff x="10804347" y="2568840"/>
            <a:chExt cx="683640" cy="345600"/>
          </a:xfrm>
        </p:grpSpPr>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C672FA30-A7F5-4221-9131-E897289DFCDF}"/>
                    </a:ext>
                  </a:extLst>
                </p14:cNvPr>
                <p14:cNvContentPartPr/>
                <p14:nvPr/>
              </p14:nvContentPartPr>
              <p14:xfrm>
                <a:off x="10804347" y="2638680"/>
                <a:ext cx="99000" cy="179280"/>
              </p14:xfrm>
            </p:contentPart>
          </mc:Choice>
          <mc:Fallback xmlns="">
            <p:pic>
              <p:nvPicPr>
                <p:cNvPr id="28" name="Freihand 27">
                  <a:extLst>
                    <a:ext uri="{FF2B5EF4-FFF2-40B4-BE49-F238E27FC236}">
                      <a16:creationId xmlns:a16="http://schemas.microsoft.com/office/drawing/2014/main" id="{C672FA30-A7F5-4221-9131-E897289DFCDF}"/>
                    </a:ext>
                  </a:extLst>
                </p:cNvPr>
                <p:cNvPicPr/>
                <p:nvPr/>
              </p:nvPicPr>
              <p:blipFill>
                <a:blip r:embed="rId12"/>
                <a:stretch>
                  <a:fillRect/>
                </a:stretch>
              </p:blipFill>
              <p:spPr>
                <a:xfrm>
                  <a:off x="10800027" y="2634360"/>
                  <a:ext cx="107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76E8A264-AA82-442A-B48E-C830176E7686}"/>
                    </a:ext>
                  </a:extLst>
                </p14:cNvPr>
                <p14:cNvContentPartPr/>
                <p14:nvPr/>
              </p14:nvContentPartPr>
              <p14:xfrm>
                <a:off x="10945827" y="2695200"/>
                <a:ext cx="140040" cy="89640"/>
              </p14:xfrm>
            </p:contentPart>
          </mc:Choice>
          <mc:Fallback xmlns="">
            <p:pic>
              <p:nvPicPr>
                <p:cNvPr id="29" name="Freihand 28">
                  <a:extLst>
                    <a:ext uri="{FF2B5EF4-FFF2-40B4-BE49-F238E27FC236}">
                      <a16:creationId xmlns:a16="http://schemas.microsoft.com/office/drawing/2014/main" id="{76E8A264-AA82-442A-B48E-C830176E7686}"/>
                    </a:ext>
                  </a:extLst>
                </p:cNvPr>
                <p:cNvPicPr/>
                <p:nvPr/>
              </p:nvPicPr>
              <p:blipFill>
                <a:blip r:embed="rId14"/>
                <a:stretch>
                  <a:fillRect/>
                </a:stretch>
              </p:blipFill>
              <p:spPr>
                <a:xfrm>
                  <a:off x="10941507" y="2690880"/>
                  <a:ext cx="148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12B6080B-B2B1-4B87-9E63-941D7FFC7CC6}"/>
                    </a:ext>
                  </a:extLst>
                </p14:cNvPr>
                <p14:cNvContentPartPr/>
                <p14:nvPr/>
              </p14:nvContentPartPr>
              <p14:xfrm>
                <a:off x="11074707" y="2611320"/>
                <a:ext cx="44280" cy="28440"/>
              </p14:xfrm>
            </p:contentPart>
          </mc:Choice>
          <mc:Fallback xmlns="">
            <p:pic>
              <p:nvPicPr>
                <p:cNvPr id="30" name="Freihand 29">
                  <a:extLst>
                    <a:ext uri="{FF2B5EF4-FFF2-40B4-BE49-F238E27FC236}">
                      <a16:creationId xmlns:a16="http://schemas.microsoft.com/office/drawing/2014/main" id="{12B6080B-B2B1-4B87-9E63-941D7FFC7CC6}"/>
                    </a:ext>
                  </a:extLst>
                </p:cNvPr>
                <p:cNvPicPr/>
                <p:nvPr/>
              </p:nvPicPr>
              <p:blipFill>
                <a:blip r:embed="rId16"/>
                <a:stretch>
                  <a:fillRect/>
                </a:stretch>
              </p:blipFill>
              <p:spPr>
                <a:xfrm>
                  <a:off x="11070387" y="2607000"/>
                  <a:ext cx="52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D2F493CF-C791-45E6-AE46-66F930959AF0}"/>
                    </a:ext>
                  </a:extLst>
                </p14:cNvPr>
                <p14:cNvContentPartPr/>
                <p14:nvPr/>
              </p14:nvContentPartPr>
              <p14:xfrm>
                <a:off x="11162187" y="2705640"/>
                <a:ext cx="127440" cy="208800"/>
              </p14:xfrm>
            </p:contentPart>
          </mc:Choice>
          <mc:Fallback xmlns="">
            <p:pic>
              <p:nvPicPr>
                <p:cNvPr id="31" name="Freihand 30">
                  <a:extLst>
                    <a:ext uri="{FF2B5EF4-FFF2-40B4-BE49-F238E27FC236}">
                      <a16:creationId xmlns:a16="http://schemas.microsoft.com/office/drawing/2014/main" id="{D2F493CF-C791-45E6-AE46-66F930959AF0}"/>
                    </a:ext>
                  </a:extLst>
                </p:cNvPr>
                <p:cNvPicPr/>
                <p:nvPr/>
              </p:nvPicPr>
              <p:blipFill>
                <a:blip r:embed="rId18"/>
                <a:stretch>
                  <a:fillRect/>
                </a:stretch>
              </p:blipFill>
              <p:spPr>
                <a:xfrm>
                  <a:off x="11157867" y="2701320"/>
                  <a:ext cx="136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85116B4D-B113-4062-95B0-90AE8522A28A}"/>
                    </a:ext>
                  </a:extLst>
                </p14:cNvPr>
                <p14:cNvContentPartPr/>
                <p14:nvPr/>
              </p14:nvContentPartPr>
              <p14:xfrm>
                <a:off x="11396547" y="2694120"/>
                <a:ext cx="23040" cy="115920"/>
              </p14:xfrm>
            </p:contentPart>
          </mc:Choice>
          <mc:Fallback xmlns="">
            <p:pic>
              <p:nvPicPr>
                <p:cNvPr id="32" name="Freihand 31">
                  <a:extLst>
                    <a:ext uri="{FF2B5EF4-FFF2-40B4-BE49-F238E27FC236}">
                      <a16:creationId xmlns:a16="http://schemas.microsoft.com/office/drawing/2014/main" id="{85116B4D-B113-4062-95B0-90AE8522A28A}"/>
                    </a:ext>
                  </a:extLst>
                </p:cNvPr>
                <p:cNvPicPr/>
                <p:nvPr/>
              </p:nvPicPr>
              <p:blipFill>
                <a:blip r:embed="rId20"/>
                <a:stretch>
                  <a:fillRect/>
                </a:stretch>
              </p:blipFill>
              <p:spPr>
                <a:xfrm>
                  <a:off x="11392227" y="2689800"/>
                  <a:ext cx="31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BFCFC2D4-49B1-49D8-96EB-8A59E645C8B1}"/>
                    </a:ext>
                  </a:extLst>
                </p14:cNvPr>
                <p14:cNvContentPartPr/>
                <p14:nvPr/>
              </p14:nvContentPartPr>
              <p14:xfrm>
                <a:off x="11318067" y="2568840"/>
                <a:ext cx="169920" cy="147600"/>
              </p14:xfrm>
            </p:contentPart>
          </mc:Choice>
          <mc:Fallback xmlns="">
            <p:pic>
              <p:nvPicPr>
                <p:cNvPr id="33" name="Freihand 32">
                  <a:extLst>
                    <a:ext uri="{FF2B5EF4-FFF2-40B4-BE49-F238E27FC236}">
                      <a16:creationId xmlns:a16="http://schemas.microsoft.com/office/drawing/2014/main" id="{BFCFC2D4-49B1-49D8-96EB-8A59E645C8B1}"/>
                    </a:ext>
                  </a:extLst>
                </p:cNvPr>
                <p:cNvPicPr/>
                <p:nvPr/>
              </p:nvPicPr>
              <p:blipFill>
                <a:blip r:embed="rId22"/>
                <a:stretch>
                  <a:fillRect/>
                </a:stretch>
              </p:blipFill>
              <p:spPr>
                <a:xfrm>
                  <a:off x="11313747" y="2564520"/>
                  <a:ext cx="17856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5C6C995B-D7F3-4C1C-99C7-9D4891062FC5}"/>
                  </a:ext>
                </a:extLst>
              </p14:cNvPr>
              <p14:cNvContentPartPr/>
              <p14:nvPr/>
            </p14:nvContentPartPr>
            <p14:xfrm>
              <a:off x="6099507" y="624480"/>
              <a:ext cx="2457000" cy="97920"/>
            </p14:xfrm>
          </p:contentPart>
        </mc:Choice>
        <mc:Fallback xmlns="">
          <p:pic>
            <p:nvPicPr>
              <p:cNvPr id="39" name="Freihand 38">
                <a:extLst>
                  <a:ext uri="{FF2B5EF4-FFF2-40B4-BE49-F238E27FC236}">
                    <a16:creationId xmlns:a16="http://schemas.microsoft.com/office/drawing/2014/main" id="{5C6C995B-D7F3-4C1C-99C7-9D4891062FC5}"/>
                  </a:ext>
                </a:extLst>
              </p:cNvPr>
              <p:cNvPicPr/>
              <p:nvPr/>
            </p:nvPicPr>
            <p:blipFill>
              <a:blip r:embed="rId24"/>
              <a:stretch>
                <a:fillRect/>
              </a:stretch>
            </p:blipFill>
            <p:spPr>
              <a:xfrm>
                <a:off x="6095187" y="620160"/>
                <a:ext cx="2465640" cy="106560"/>
              </a:xfrm>
              <a:prstGeom prst="rect">
                <a:avLst/>
              </a:prstGeom>
            </p:spPr>
          </p:pic>
        </mc:Fallback>
      </mc:AlternateContent>
      <p:grpSp>
        <p:nvGrpSpPr>
          <p:cNvPr id="41" name="Gruppieren 40">
            <a:extLst>
              <a:ext uri="{FF2B5EF4-FFF2-40B4-BE49-F238E27FC236}">
                <a16:creationId xmlns:a16="http://schemas.microsoft.com/office/drawing/2014/main" id="{78F53A0C-E11A-4A4B-B060-1C8DD37DDD70}"/>
              </a:ext>
            </a:extLst>
          </p:cNvPr>
          <p:cNvGrpSpPr/>
          <p:nvPr/>
        </p:nvGrpSpPr>
        <p:grpSpPr>
          <a:xfrm>
            <a:off x="6285987" y="2486760"/>
            <a:ext cx="3837600" cy="528120"/>
            <a:chOff x="6285987" y="2486760"/>
            <a:chExt cx="3837600" cy="528120"/>
          </a:xfrm>
        </p:grpSpPr>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0577BA05-DBC0-461A-A3F5-73EC647C3593}"/>
                    </a:ext>
                  </a:extLst>
                </p14:cNvPr>
                <p14:cNvContentPartPr/>
                <p14:nvPr/>
              </p14:nvContentPartPr>
              <p14:xfrm>
                <a:off x="6285987" y="2816520"/>
                <a:ext cx="208440" cy="198360"/>
              </p14:xfrm>
            </p:contentPart>
          </mc:Choice>
          <mc:Fallback xmlns="">
            <p:pic>
              <p:nvPicPr>
                <p:cNvPr id="8" name="Freihand 7">
                  <a:extLst>
                    <a:ext uri="{FF2B5EF4-FFF2-40B4-BE49-F238E27FC236}">
                      <a16:creationId xmlns:a16="http://schemas.microsoft.com/office/drawing/2014/main" id="{0577BA05-DBC0-461A-A3F5-73EC647C3593}"/>
                    </a:ext>
                  </a:extLst>
                </p:cNvPr>
                <p:cNvPicPr/>
                <p:nvPr/>
              </p:nvPicPr>
              <p:blipFill>
                <a:blip r:embed="rId26"/>
                <a:stretch>
                  <a:fillRect/>
                </a:stretch>
              </p:blipFill>
              <p:spPr>
                <a:xfrm>
                  <a:off x="6281667" y="2812200"/>
                  <a:ext cx="217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307E91F8-9FB6-40BF-A375-A81A3DDEC8C1}"/>
                    </a:ext>
                  </a:extLst>
                </p14:cNvPr>
                <p14:cNvContentPartPr/>
                <p14:nvPr/>
              </p14:nvContentPartPr>
              <p14:xfrm>
                <a:off x="6587667" y="2881680"/>
                <a:ext cx="129960" cy="113400"/>
              </p14:xfrm>
            </p:contentPart>
          </mc:Choice>
          <mc:Fallback xmlns="">
            <p:pic>
              <p:nvPicPr>
                <p:cNvPr id="9" name="Freihand 8">
                  <a:extLst>
                    <a:ext uri="{FF2B5EF4-FFF2-40B4-BE49-F238E27FC236}">
                      <a16:creationId xmlns:a16="http://schemas.microsoft.com/office/drawing/2014/main" id="{307E91F8-9FB6-40BF-A375-A81A3DDEC8C1}"/>
                    </a:ext>
                  </a:extLst>
                </p:cNvPr>
                <p:cNvPicPr/>
                <p:nvPr/>
              </p:nvPicPr>
              <p:blipFill>
                <a:blip r:embed="rId28"/>
                <a:stretch>
                  <a:fillRect/>
                </a:stretch>
              </p:blipFill>
              <p:spPr>
                <a:xfrm>
                  <a:off x="6583347" y="2877360"/>
                  <a:ext cx="13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 name="Freihand 9">
                  <a:extLst>
                    <a:ext uri="{FF2B5EF4-FFF2-40B4-BE49-F238E27FC236}">
                      <a16:creationId xmlns:a16="http://schemas.microsoft.com/office/drawing/2014/main" id="{113F4F42-201D-4FCC-BEB6-4CEC168483B7}"/>
                    </a:ext>
                  </a:extLst>
                </p14:cNvPr>
                <p14:cNvContentPartPr/>
                <p14:nvPr/>
              </p14:nvContentPartPr>
              <p14:xfrm>
                <a:off x="6774147" y="2862240"/>
                <a:ext cx="388800" cy="136800"/>
              </p14:xfrm>
            </p:contentPart>
          </mc:Choice>
          <mc:Fallback xmlns="">
            <p:pic>
              <p:nvPicPr>
                <p:cNvPr id="10" name="Freihand 9">
                  <a:extLst>
                    <a:ext uri="{FF2B5EF4-FFF2-40B4-BE49-F238E27FC236}">
                      <a16:creationId xmlns:a16="http://schemas.microsoft.com/office/drawing/2014/main" id="{113F4F42-201D-4FCC-BEB6-4CEC168483B7}"/>
                    </a:ext>
                  </a:extLst>
                </p:cNvPr>
                <p:cNvPicPr/>
                <p:nvPr/>
              </p:nvPicPr>
              <p:blipFill>
                <a:blip r:embed="rId30"/>
                <a:stretch>
                  <a:fillRect/>
                </a:stretch>
              </p:blipFill>
              <p:spPr>
                <a:xfrm>
                  <a:off x="6769827" y="2857920"/>
                  <a:ext cx="39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 name="Freihand 10">
                  <a:extLst>
                    <a:ext uri="{FF2B5EF4-FFF2-40B4-BE49-F238E27FC236}">
                      <a16:creationId xmlns:a16="http://schemas.microsoft.com/office/drawing/2014/main" id="{DC2B04E6-E8F1-4B40-ACA9-66A737774FA4}"/>
                    </a:ext>
                  </a:extLst>
                </p14:cNvPr>
                <p14:cNvContentPartPr/>
                <p14:nvPr/>
              </p14:nvContentPartPr>
              <p14:xfrm>
                <a:off x="7183827" y="2865120"/>
                <a:ext cx="172080" cy="93960"/>
              </p14:xfrm>
            </p:contentPart>
          </mc:Choice>
          <mc:Fallback xmlns="">
            <p:pic>
              <p:nvPicPr>
                <p:cNvPr id="11" name="Freihand 10">
                  <a:extLst>
                    <a:ext uri="{FF2B5EF4-FFF2-40B4-BE49-F238E27FC236}">
                      <a16:creationId xmlns:a16="http://schemas.microsoft.com/office/drawing/2014/main" id="{DC2B04E6-E8F1-4B40-ACA9-66A737774FA4}"/>
                    </a:ext>
                  </a:extLst>
                </p:cNvPr>
                <p:cNvPicPr/>
                <p:nvPr/>
              </p:nvPicPr>
              <p:blipFill>
                <a:blip r:embed="rId32"/>
                <a:stretch>
                  <a:fillRect/>
                </a:stretch>
              </p:blipFill>
              <p:spPr>
                <a:xfrm>
                  <a:off x="7179507" y="2860800"/>
                  <a:ext cx="180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 name="Freihand 11">
                  <a:extLst>
                    <a:ext uri="{FF2B5EF4-FFF2-40B4-BE49-F238E27FC236}">
                      <a16:creationId xmlns:a16="http://schemas.microsoft.com/office/drawing/2014/main" id="{46344DAB-8AB1-40B7-A538-F84AEDD6C825}"/>
                    </a:ext>
                  </a:extLst>
                </p14:cNvPr>
                <p14:cNvContentPartPr/>
                <p14:nvPr/>
              </p14:nvContentPartPr>
              <p14:xfrm>
                <a:off x="7549587" y="2897880"/>
                <a:ext cx="201240" cy="7560"/>
              </p14:xfrm>
            </p:contentPart>
          </mc:Choice>
          <mc:Fallback xmlns="">
            <p:pic>
              <p:nvPicPr>
                <p:cNvPr id="12" name="Freihand 11">
                  <a:extLst>
                    <a:ext uri="{FF2B5EF4-FFF2-40B4-BE49-F238E27FC236}">
                      <a16:creationId xmlns:a16="http://schemas.microsoft.com/office/drawing/2014/main" id="{46344DAB-8AB1-40B7-A538-F84AEDD6C825}"/>
                    </a:ext>
                  </a:extLst>
                </p:cNvPr>
                <p:cNvPicPr/>
                <p:nvPr/>
              </p:nvPicPr>
              <p:blipFill>
                <a:blip r:embed="rId34"/>
                <a:stretch>
                  <a:fillRect/>
                </a:stretch>
              </p:blipFill>
              <p:spPr>
                <a:xfrm>
                  <a:off x="7545267" y="2893560"/>
                  <a:ext cx="209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Freihand 12">
                  <a:extLst>
                    <a:ext uri="{FF2B5EF4-FFF2-40B4-BE49-F238E27FC236}">
                      <a16:creationId xmlns:a16="http://schemas.microsoft.com/office/drawing/2014/main" id="{AB77E0E4-F049-4E48-9AB9-A1BE5190714A}"/>
                    </a:ext>
                  </a:extLst>
                </p14:cNvPr>
                <p14:cNvContentPartPr/>
                <p14:nvPr/>
              </p14:nvContentPartPr>
              <p14:xfrm>
                <a:off x="7564707" y="2936040"/>
                <a:ext cx="179640" cy="28080"/>
              </p14:xfrm>
            </p:contentPart>
          </mc:Choice>
          <mc:Fallback xmlns="">
            <p:pic>
              <p:nvPicPr>
                <p:cNvPr id="13" name="Freihand 12">
                  <a:extLst>
                    <a:ext uri="{FF2B5EF4-FFF2-40B4-BE49-F238E27FC236}">
                      <a16:creationId xmlns:a16="http://schemas.microsoft.com/office/drawing/2014/main" id="{AB77E0E4-F049-4E48-9AB9-A1BE5190714A}"/>
                    </a:ext>
                  </a:extLst>
                </p:cNvPr>
                <p:cNvPicPr/>
                <p:nvPr/>
              </p:nvPicPr>
              <p:blipFill>
                <a:blip r:embed="rId36"/>
                <a:stretch>
                  <a:fillRect/>
                </a:stretch>
              </p:blipFill>
              <p:spPr>
                <a:xfrm>
                  <a:off x="7560387" y="2931720"/>
                  <a:ext cx="188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 name="Freihand 13">
                  <a:extLst>
                    <a:ext uri="{FF2B5EF4-FFF2-40B4-BE49-F238E27FC236}">
                      <a16:creationId xmlns:a16="http://schemas.microsoft.com/office/drawing/2014/main" id="{9D2AA053-F8B4-4538-821B-7E1DB8D356FC}"/>
                    </a:ext>
                  </a:extLst>
                </p14:cNvPr>
                <p14:cNvContentPartPr/>
                <p14:nvPr/>
              </p14:nvContentPartPr>
              <p14:xfrm>
                <a:off x="7939467" y="2793480"/>
                <a:ext cx="382680" cy="139680"/>
              </p14:xfrm>
            </p:contentPart>
          </mc:Choice>
          <mc:Fallback xmlns="">
            <p:pic>
              <p:nvPicPr>
                <p:cNvPr id="14" name="Freihand 13">
                  <a:extLst>
                    <a:ext uri="{FF2B5EF4-FFF2-40B4-BE49-F238E27FC236}">
                      <a16:creationId xmlns:a16="http://schemas.microsoft.com/office/drawing/2014/main" id="{9D2AA053-F8B4-4538-821B-7E1DB8D356FC}"/>
                    </a:ext>
                  </a:extLst>
                </p:cNvPr>
                <p:cNvPicPr/>
                <p:nvPr/>
              </p:nvPicPr>
              <p:blipFill>
                <a:blip r:embed="rId38"/>
                <a:stretch>
                  <a:fillRect/>
                </a:stretch>
              </p:blipFill>
              <p:spPr>
                <a:xfrm>
                  <a:off x="7935147" y="2789160"/>
                  <a:ext cx="391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Freihand 14">
                  <a:extLst>
                    <a:ext uri="{FF2B5EF4-FFF2-40B4-BE49-F238E27FC236}">
                      <a16:creationId xmlns:a16="http://schemas.microsoft.com/office/drawing/2014/main" id="{FEE54A84-2F9B-4EE9-B2C3-549E61989FC7}"/>
                    </a:ext>
                  </a:extLst>
                </p14:cNvPr>
                <p14:cNvContentPartPr/>
                <p14:nvPr/>
              </p14:nvContentPartPr>
              <p14:xfrm>
                <a:off x="8371467" y="2854320"/>
                <a:ext cx="98640" cy="77760"/>
              </p14:xfrm>
            </p:contentPart>
          </mc:Choice>
          <mc:Fallback xmlns="">
            <p:pic>
              <p:nvPicPr>
                <p:cNvPr id="15" name="Freihand 14">
                  <a:extLst>
                    <a:ext uri="{FF2B5EF4-FFF2-40B4-BE49-F238E27FC236}">
                      <a16:creationId xmlns:a16="http://schemas.microsoft.com/office/drawing/2014/main" id="{FEE54A84-2F9B-4EE9-B2C3-549E61989FC7}"/>
                    </a:ext>
                  </a:extLst>
                </p:cNvPr>
                <p:cNvPicPr/>
                <p:nvPr/>
              </p:nvPicPr>
              <p:blipFill>
                <a:blip r:embed="rId40"/>
                <a:stretch>
                  <a:fillRect/>
                </a:stretch>
              </p:blipFill>
              <p:spPr>
                <a:xfrm>
                  <a:off x="8367147" y="2850000"/>
                  <a:ext cx="10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Freihand 15">
                  <a:extLst>
                    <a:ext uri="{FF2B5EF4-FFF2-40B4-BE49-F238E27FC236}">
                      <a16:creationId xmlns:a16="http://schemas.microsoft.com/office/drawing/2014/main" id="{B20B34F0-8FDE-4858-8E96-9F4922CB7986}"/>
                    </a:ext>
                  </a:extLst>
                </p14:cNvPr>
                <p14:cNvContentPartPr/>
                <p14:nvPr/>
              </p14:nvContentPartPr>
              <p14:xfrm>
                <a:off x="8472267" y="2839560"/>
                <a:ext cx="129240" cy="72000"/>
              </p14:xfrm>
            </p:contentPart>
          </mc:Choice>
          <mc:Fallback xmlns="">
            <p:pic>
              <p:nvPicPr>
                <p:cNvPr id="16" name="Freihand 15">
                  <a:extLst>
                    <a:ext uri="{FF2B5EF4-FFF2-40B4-BE49-F238E27FC236}">
                      <a16:creationId xmlns:a16="http://schemas.microsoft.com/office/drawing/2014/main" id="{B20B34F0-8FDE-4858-8E96-9F4922CB7986}"/>
                    </a:ext>
                  </a:extLst>
                </p:cNvPr>
                <p:cNvPicPr/>
                <p:nvPr/>
              </p:nvPicPr>
              <p:blipFill>
                <a:blip r:embed="rId42"/>
                <a:stretch>
                  <a:fillRect/>
                </a:stretch>
              </p:blipFill>
              <p:spPr>
                <a:xfrm>
                  <a:off x="8467947" y="2835240"/>
                  <a:ext cx="137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Freihand 16">
                  <a:extLst>
                    <a:ext uri="{FF2B5EF4-FFF2-40B4-BE49-F238E27FC236}">
                      <a16:creationId xmlns:a16="http://schemas.microsoft.com/office/drawing/2014/main" id="{117136A7-7AA1-4FA4-AA77-51CCDFB6ED25}"/>
                    </a:ext>
                  </a:extLst>
                </p14:cNvPr>
                <p14:cNvContentPartPr/>
                <p14:nvPr/>
              </p14:nvContentPartPr>
              <p14:xfrm>
                <a:off x="8629227" y="2702760"/>
                <a:ext cx="181800" cy="217440"/>
              </p14:xfrm>
            </p:contentPart>
          </mc:Choice>
          <mc:Fallback xmlns="">
            <p:pic>
              <p:nvPicPr>
                <p:cNvPr id="17" name="Freihand 16">
                  <a:extLst>
                    <a:ext uri="{FF2B5EF4-FFF2-40B4-BE49-F238E27FC236}">
                      <a16:creationId xmlns:a16="http://schemas.microsoft.com/office/drawing/2014/main" id="{117136A7-7AA1-4FA4-AA77-51CCDFB6ED25}"/>
                    </a:ext>
                  </a:extLst>
                </p:cNvPr>
                <p:cNvPicPr/>
                <p:nvPr/>
              </p:nvPicPr>
              <p:blipFill>
                <a:blip r:embed="rId44"/>
                <a:stretch>
                  <a:fillRect/>
                </a:stretch>
              </p:blipFill>
              <p:spPr>
                <a:xfrm>
                  <a:off x="8624907" y="2698440"/>
                  <a:ext cx="190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387E70FD-494E-44C5-9800-90A11C7AD7D7}"/>
                    </a:ext>
                  </a:extLst>
                </p14:cNvPr>
                <p14:cNvContentPartPr/>
                <p14:nvPr/>
              </p14:nvContentPartPr>
              <p14:xfrm>
                <a:off x="8598627" y="2760720"/>
                <a:ext cx="155160" cy="18720"/>
              </p14:xfrm>
            </p:contentPart>
          </mc:Choice>
          <mc:Fallback xmlns="">
            <p:pic>
              <p:nvPicPr>
                <p:cNvPr id="18" name="Freihand 17">
                  <a:extLst>
                    <a:ext uri="{FF2B5EF4-FFF2-40B4-BE49-F238E27FC236}">
                      <a16:creationId xmlns:a16="http://schemas.microsoft.com/office/drawing/2014/main" id="{387E70FD-494E-44C5-9800-90A11C7AD7D7}"/>
                    </a:ext>
                  </a:extLst>
                </p:cNvPr>
                <p:cNvPicPr/>
                <p:nvPr/>
              </p:nvPicPr>
              <p:blipFill>
                <a:blip r:embed="rId46"/>
                <a:stretch>
                  <a:fillRect/>
                </a:stretch>
              </p:blipFill>
              <p:spPr>
                <a:xfrm>
                  <a:off x="8594307" y="2756400"/>
                  <a:ext cx="16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7D995370-E95F-41A3-96EB-D8B2C93DF996}"/>
                    </a:ext>
                  </a:extLst>
                </p14:cNvPr>
                <p14:cNvContentPartPr/>
                <p14:nvPr/>
              </p14:nvContentPartPr>
              <p14:xfrm>
                <a:off x="9010827" y="2843160"/>
                <a:ext cx="142920" cy="22320"/>
              </p14:xfrm>
            </p:contentPart>
          </mc:Choice>
          <mc:Fallback xmlns="">
            <p:pic>
              <p:nvPicPr>
                <p:cNvPr id="19" name="Freihand 18">
                  <a:extLst>
                    <a:ext uri="{FF2B5EF4-FFF2-40B4-BE49-F238E27FC236}">
                      <a16:creationId xmlns:a16="http://schemas.microsoft.com/office/drawing/2014/main" id="{7D995370-E95F-41A3-96EB-D8B2C93DF996}"/>
                    </a:ext>
                  </a:extLst>
                </p:cNvPr>
                <p:cNvPicPr/>
                <p:nvPr/>
              </p:nvPicPr>
              <p:blipFill>
                <a:blip r:embed="rId48"/>
                <a:stretch>
                  <a:fillRect/>
                </a:stretch>
              </p:blipFill>
              <p:spPr>
                <a:xfrm>
                  <a:off x="9006507" y="2838840"/>
                  <a:ext cx="151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Freihand 19">
                  <a:extLst>
                    <a:ext uri="{FF2B5EF4-FFF2-40B4-BE49-F238E27FC236}">
                      <a16:creationId xmlns:a16="http://schemas.microsoft.com/office/drawing/2014/main" id="{FB8E7E82-196C-4B4F-BDBE-3F3698FE3A95}"/>
                    </a:ext>
                  </a:extLst>
                </p14:cNvPr>
                <p14:cNvContentPartPr/>
                <p14:nvPr/>
              </p14:nvContentPartPr>
              <p14:xfrm>
                <a:off x="9372267" y="2735880"/>
                <a:ext cx="182160" cy="165240"/>
              </p14:xfrm>
            </p:contentPart>
          </mc:Choice>
          <mc:Fallback xmlns="">
            <p:pic>
              <p:nvPicPr>
                <p:cNvPr id="20" name="Freihand 19">
                  <a:extLst>
                    <a:ext uri="{FF2B5EF4-FFF2-40B4-BE49-F238E27FC236}">
                      <a16:creationId xmlns:a16="http://schemas.microsoft.com/office/drawing/2014/main" id="{FB8E7E82-196C-4B4F-BDBE-3F3698FE3A95}"/>
                    </a:ext>
                  </a:extLst>
                </p:cNvPr>
                <p:cNvPicPr/>
                <p:nvPr/>
              </p:nvPicPr>
              <p:blipFill>
                <a:blip r:embed="rId50"/>
                <a:stretch>
                  <a:fillRect/>
                </a:stretch>
              </p:blipFill>
              <p:spPr>
                <a:xfrm>
                  <a:off x="9367947" y="2731560"/>
                  <a:ext cx="19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D25EF10B-7282-47E7-A58C-16DFD4F797FB}"/>
                    </a:ext>
                  </a:extLst>
                </p14:cNvPr>
                <p14:cNvContentPartPr/>
                <p14:nvPr/>
              </p14:nvContentPartPr>
              <p14:xfrm>
                <a:off x="9455067" y="2850360"/>
                <a:ext cx="50040" cy="34560"/>
              </p14:xfrm>
            </p:contentPart>
          </mc:Choice>
          <mc:Fallback xmlns="">
            <p:pic>
              <p:nvPicPr>
                <p:cNvPr id="21" name="Freihand 20">
                  <a:extLst>
                    <a:ext uri="{FF2B5EF4-FFF2-40B4-BE49-F238E27FC236}">
                      <a16:creationId xmlns:a16="http://schemas.microsoft.com/office/drawing/2014/main" id="{D25EF10B-7282-47E7-A58C-16DFD4F797FB}"/>
                    </a:ext>
                  </a:extLst>
                </p:cNvPr>
                <p:cNvPicPr/>
                <p:nvPr/>
              </p:nvPicPr>
              <p:blipFill>
                <a:blip r:embed="rId52"/>
                <a:stretch>
                  <a:fillRect/>
                </a:stretch>
              </p:blipFill>
              <p:spPr>
                <a:xfrm>
                  <a:off x="9450747" y="2846040"/>
                  <a:ext cx="58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580DC894-8A60-4DEC-A4BE-7669F2FA70DB}"/>
                    </a:ext>
                  </a:extLst>
                </p14:cNvPr>
                <p14:cNvContentPartPr/>
                <p14:nvPr/>
              </p14:nvContentPartPr>
              <p14:xfrm>
                <a:off x="9539667" y="2816880"/>
                <a:ext cx="86400" cy="74880"/>
              </p14:xfrm>
            </p:contentPart>
          </mc:Choice>
          <mc:Fallback xmlns="">
            <p:pic>
              <p:nvPicPr>
                <p:cNvPr id="22" name="Freihand 21">
                  <a:extLst>
                    <a:ext uri="{FF2B5EF4-FFF2-40B4-BE49-F238E27FC236}">
                      <a16:creationId xmlns:a16="http://schemas.microsoft.com/office/drawing/2014/main" id="{580DC894-8A60-4DEC-A4BE-7669F2FA70DB}"/>
                    </a:ext>
                  </a:extLst>
                </p:cNvPr>
                <p:cNvPicPr/>
                <p:nvPr/>
              </p:nvPicPr>
              <p:blipFill>
                <a:blip r:embed="rId54"/>
                <a:stretch>
                  <a:fillRect/>
                </a:stretch>
              </p:blipFill>
              <p:spPr>
                <a:xfrm>
                  <a:off x="9535347" y="2812560"/>
                  <a:ext cx="95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A67B537D-42F1-44A6-8CCE-FD7095BF2688}"/>
                    </a:ext>
                  </a:extLst>
                </p14:cNvPr>
                <p14:cNvContentPartPr/>
                <p14:nvPr/>
              </p14:nvContentPartPr>
              <p14:xfrm>
                <a:off x="9637947" y="2816520"/>
                <a:ext cx="117720" cy="82800"/>
              </p14:xfrm>
            </p:contentPart>
          </mc:Choice>
          <mc:Fallback xmlns="">
            <p:pic>
              <p:nvPicPr>
                <p:cNvPr id="23" name="Freihand 22">
                  <a:extLst>
                    <a:ext uri="{FF2B5EF4-FFF2-40B4-BE49-F238E27FC236}">
                      <a16:creationId xmlns:a16="http://schemas.microsoft.com/office/drawing/2014/main" id="{A67B537D-42F1-44A6-8CCE-FD7095BF2688}"/>
                    </a:ext>
                  </a:extLst>
                </p:cNvPr>
                <p:cNvPicPr/>
                <p:nvPr/>
              </p:nvPicPr>
              <p:blipFill>
                <a:blip r:embed="rId56"/>
                <a:stretch>
                  <a:fillRect/>
                </a:stretch>
              </p:blipFill>
              <p:spPr>
                <a:xfrm>
                  <a:off x="9633627" y="2812200"/>
                  <a:ext cx="12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91A86A3F-608F-4939-B565-65CE03A7B0B7}"/>
                    </a:ext>
                  </a:extLst>
                </p14:cNvPr>
                <p14:cNvContentPartPr/>
                <p14:nvPr/>
              </p14:nvContentPartPr>
              <p14:xfrm>
                <a:off x="9759987" y="2725080"/>
                <a:ext cx="363600" cy="162360"/>
              </p14:xfrm>
            </p:contentPart>
          </mc:Choice>
          <mc:Fallback xmlns="">
            <p:pic>
              <p:nvPicPr>
                <p:cNvPr id="24" name="Freihand 23">
                  <a:extLst>
                    <a:ext uri="{FF2B5EF4-FFF2-40B4-BE49-F238E27FC236}">
                      <a16:creationId xmlns:a16="http://schemas.microsoft.com/office/drawing/2014/main" id="{91A86A3F-608F-4939-B565-65CE03A7B0B7}"/>
                    </a:ext>
                  </a:extLst>
                </p:cNvPr>
                <p:cNvPicPr/>
                <p:nvPr/>
              </p:nvPicPr>
              <p:blipFill>
                <a:blip r:embed="rId58"/>
                <a:stretch>
                  <a:fillRect/>
                </a:stretch>
              </p:blipFill>
              <p:spPr>
                <a:xfrm>
                  <a:off x="9755667" y="2720760"/>
                  <a:ext cx="372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AAA7BAC-6FF8-4E1F-8C3B-39FCEE9F5B84}"/>
                    </a:ext>
                  </a:extLst>
                </p14:cNvPr>
                <p14:cNvContentPartPr/>
                <p14:nvPr/>
              </p14:nvContentPartPr>
              <p14:xfrm>
                <a:off x="8224587" y="2688000"/>
                <a:ext cx="3960" cy="31320"/>
              </p14:xfrm>
            </p:contentPart>
          </mc:Choice>
          <mc:Fallback xmlns="">
            <p:pic>
              <p:nvPicPr>
                <p:cNvPr id="35" name="Freihand 34">
                  <a:extLst>
                    <a:ext uri="{FF2B5EF4-FFF2-40B4-BE49-F238E27FC236}">
                      <a16:creationId xmlns:a16="http://schemas.microsoft.com/office/drawing/2014/main" id="{BAAA7BAC-6FF8-4E1F-8C3B-39FCEE9F5B84}"/>
                    </a:ext>
                  </a:extLst>
                </p:cNvPr>
                <p:cNvPicPr/>
                <p:nvPr/>
              </p:nvPicPr>
              <p:blipFill>
                <a:blip r:embed="rId60"/>
                <a:stretch>
                  <a:fillRect/>
                </a:stretch>
              </p:blipFill>
              <p:spPr>
                <a:xfrm>
                  <a:off x="8220267" y="2683680"/>
                  <a:ext cx="12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5EF0B331-62E3-4EDF-AF15-14E959C24E1B}"/>
                    </a:ext>
                  </a:extLst>
                </p14:cNvPr>
                <p14:cNvContentPartPr/>
                <p14:nvPr/>
              </p14:nvContentPartPr>
              <p14:xfrm>
                <a:off x="8254107" y="2593320"/>
                <a:ext cx="7200" cy="119160"/>
              </p14:xfrm>
            </p:contentPart>
          </mc:Choice>
          <mc:Fallback xmlns="">
            <p:pic>
              <p:nvPicPr>
                <p:cNvPr id="36" name="Freihand 35">
                  <a:extLst>
                    <a:ext uri="{FF2B5EF4-FFF2-40B4-BE49-F238E27FC236}">
                      <a16:creationId xmlns:a16="http://schemas.microsoft.com/office/drawing/2014/main" id="{5EF0B331-62E3-4EDF-AF15-14E959C24E1B}"/>
                    </a:ext>
                  </a:extLst>
                </p:cNvPr>
                <p:cNvPicPr/>
                <p:nvPr/>
              </p:nvPicPr>
              <p:blipFill>
                <a:blip r:embed="rId62"/>
                <a:stretch>
                  <a:fillRect/>
                </a:stretch>
              </p:blipFill>
              <p:spPr>
                <a:xfrm>
                  <a:off x="8249787" y="2589000"/>
                  <a:ext cx="1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A5B3F2-75EC-4987-9EA9-6670FF910853}"/>
                    </a:ext>
                  </a:extLst>
                </p14:cNvPr>
                <p14:cNvContentPartPr/>
                <p14:nvPr/>
              </p14:nvContentPartPr>
              <p14:xfrm>
                <a:off x="8193267" y="2486760"/>
                <a:ext cx="117720" cy="131760"/>
              </p14:xfrm>
            </p:contentPart>
          </mc:Choice>
          <mc:Fallback xmlns="">
            <p:pic>
              <p:nvPicPr>
                <p:cNvPr id="37" name="Freihand 36">
                  <a:extLst>
                    <a:ext uri="{FF2B5EF4-FFF2-40B4-BE49-F238E27FC236}">
                      <a16:creationId xmlns:a16="http://schemas.microsoft.com/office/drawing/2014/main" id="{D2A5B3F2-75EC-4987-9EA9-6670FF910853}"/>
                    </a:ext>
                  </a:extLst>
                </p:cNvPr>
                <p:cNvPicPr/>
                <p:nvPr/>
              </p:nvPicPr>
              <p:blipFill>
                <a:blip r:embed="rId64"/>
                <a:stretch>
                  <a:fillRect/>
                </a:stretch>
              </p:blipFill>
              <p:spPr>
                <a:xfrm>
                  <a:off x="8188947" y="2482440"/>
                  <a:ext cx="126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5088C09-3289-401F-A0E5-359127DF263C}"/>
                    </a:ext>
                  </a:extLst>
                </p14:cNvPr>
                <p14:cNvContentPartPr/>
                <p14:nvPr/>
              </p14:nvContentPartPr>
              <p14:xfrm>
                <a:off x="9482787" y="2659200"/>
                <a:ext cx="290160" cy="34560"/>
              </p14:xfrm>
            </p:contentPart>
          </mc:Choice>
          <mc:Fallback xmlns="">
            <p:pic>
              <p:nvPicPr>
                <p:cNvPr id="40" name="Freihand 39">
                  <a:extLst>
                    <a:ext uri="{FF2B5EF4-FFF2-40B4-BE49-F238E27FC236}">
                      <a16:creationId xmlns:a16="http://schemas.microsoft.com/office/drawing/2014/main" id="{E5088C09-3289-401F-A0E5-359127DF263C}"/>
                    </a:ext>
                  </a:extLst>
                </p:cNvPr>
                <p:cNvPicPr/>
                <p:nvPr/>
              </p:nvPicPr>
              <p:blipFill>
                <a:blip r:embed="rId66"/>
                <a:stretch>
                  <a:fillRect/>
                </a:stretch>
              </p:blipFill>
              <p:spPr>
                <a:xfrm>
                  <a:off x="9478467" y="2654880"/>
                  <a:ext cx="29880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736EBC91-E951-4713-8068-94F7B7F14EAD}"/>
                  </a:ext>
                </a:extLst>
              </p14:cNvPr>
              <p14:cNvContentPartPr/>
              <p14:nvPr/>
            </p14:nvContentPartPr>
            <p14:xfrm>
              <a:off x="2990187" y="3776280"/>
              <a:ext cx="3018240" cy="101160"/>
            </p14:xfrm>
          </p:contentPart>
        </mc:Choice>
        <mc:Fallback xmlns="">
          <p:pic>
            <p:nvPicPr>
              <p:cNvPr id="42" name="Freihand 41">
                <a:extLst>
                  <a:ext uri="{FF2B5EF4-FFF2-40B4-BE49-F238E27FC236}">
                    <a16:creationId xmlns:a16="http://schemas.microsoft.com/office/drawing/2014/main" id="{736EBC91-E951-4713-8068-94F7B7F14EAD}"/>
                  </a:ext>
                </a:extLst>
              </p:cNvPr>
              <p:cNvPicPr/>
              <p:nvPr/>
            </p:nvPicPr>
            <p:blipFill>
              <a:blip r:embed="rId68"/>
              <a:stretch>
                <a:fillRect/>
              </a:stretch>
            </p:blipFill>
            <p:spPr>
              <a:xfrm>
                <a:off x="2985867" y="3771960"/>
                <a:ext cx="3026880" cy="109800"/>
              </a:xfrm>
              <a:prstGeom prst="rect">
                <a:avLst/>
              </a:prstGeom>
            </p:spPr>
          </p:pic>
        </mc:Fallback>
      </mc:AlternateContent>
      <p:grpSp>
        <p:nvGrpSpPr>
          <p:cNvPr id="45" name="Gruppieren 44">
            <a:extLst>
              <a:ext uri="{FF2B5EF4-FFF2-40B4-BE49-F238E27FC236}">
                <a16:creationId xmlns:a16="http://schemas.microsoft.com/office/drawing/2014/main" id="{19BBCA45-70E8-46A6-9C70-5EF2B573242A}"/>
              </a:ext>
            </a:extLst>
          </p:cNvPr>
          <p:cNvGrpSpPr/>
          <p:nvPr/>
        </p:nvGrpSpPr>
        <p:grpSpPr>
          <a:xfrm>
            <a:off x="525987" y="4848000"/>
            <a:ext cx="3124800" cy="87840"/>
            <a:chOff x="525987" y="4848000"/>
            <a:chExt cx="3124800" cy="87840"/>
          </a:xfrm>
        </p:grpSpPr>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28E3370-36E1-410B-B958-41D51F313E18}"/>
                    </a:ext>
                  </a:extLst>
                </p14:cNvPr>
                <p14:cNvContentPartPr/>
                <p14:nvPr/>
              </p14:nvContentPartPr>
              <p14:xfrm>
                <a:off x="525987" y="4864200"/>
                <a:ext cx="729000" cy="36000"/>
              </p14:xfrm>
            </p:contentPart>
          </mc:Choice>
          <mc:Fallback xmlns="">
            <p:pic>
              <p:nvPicPr>
                <p:cNvPr id="43" name="Freihand 42">
                  <a:extLst>
                    <a:ext uri="{FF2B5EF4-FFF2-40B4-BE49-F238E27FC236}">
                      <a16:creationId xmlns:a16="http://schemas.microsoft.com/office/drawing/2014/main" id="{728E3370-36E1-410B-B958-41D51F313E18}"/>
                    </a:ext>
                  </a:extLst>
                </p:cNvPr>
                <p:cNvPicPr/>
                <p:nvPr/>
              </p:nvPicPr>
              <p:blipFill>
                <a:blip r:embed="rId70"/>
                <a:stretch>
                  <a:fillRect/>
                </a:stretch>
              </p:blipFill>
              <p:spPr>
                <a:xfrm>
                  <a:off x="521667" y="4859880"/>
                  <a:ext cx="737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A8719CD-15EA-49EB-8DD6-A3F4B50CC520}"/>
                    </a:ext>
                  </a:extLst>
                </p14:cNvPr>
                <p14:cNvContentPartPr/>
                <p14:nvPr/>
              </p14:nvContentPartPr>
              <p14:xfrm>
                <a:off x="2154987" y="4848000"/>
                <a:ext cx="1495800" cy="87840"/>
              </p14:xfrm>
            </p:contentPart>
          </mc:Choice>
          <mc:Fallback xmlns="">
            <p:pic>
              <p:nvPicPr>
                <p:cNvPr id="44" name="Freihand 43">
                  <a:extLst>
                    <a:ext uri="{FF2B5EF4-FFF2-40B4-BE49-F238E27FC236}">
                      <a16:creationId xmlns:a16="http://schemas.microsoft.com/office/drawing/2014/main" id="{3A8719CD-15EA-49EB-8DD6-A3F4B50CC520}"/>
                    </a:ext>
                  </a:extLst>
                </p:cNvPr>
                <p:cNvPicPr/>
                <p:nvPr/>
              </p:nvPicPr>
              <p:blipFill>
                <a:blip r:embed="rId72"/>
                <a:stretch>
                  <a:fillRect/>
                </a:stretch>
              </p:blipFill>
              <p:spPr>
                <a:xfrm>
                  <a:off x="2150667" y="4843680"/>
                  <a:ext cx="1504440" cy="96480"/>
                </a:xfrm>
                <a:prstGeom prst="rect">
                  <a:avLst/>
                </a:prstGeom>
              </p:spPr>
            </p:pic>
          </mc:Fallback>
        </mc:AlternateContent>
      </p:grpSp>
      <p:grpSp>
        <p:nvGrpSpPr>
          <p:cNvPr id="49" name="Gruppieren 48">
            <a:extLst>
              <a:ext uri="{FF2B5EF4-FFF2-40B4-BE49-F238E27FC236}">
                <a16:creationId xmlns:a16="http://schemas.microsoft.com/office/drawing/2014/main" id="{AE1CD120-42C1-4210-BD47-E64B0F77B8AB}"/>
              </a:ext>
            </a:extLst>
          </p:cNvPr>
          <p:cNvGrpSpPr/>
          <p:nvPr/>
        </p:nvGrpSpPr>
        <p:grpSpPr>
          <a:xfrm>
            <a:off x="294147" y="3372360"/>
            <a:ext cx="208440" cy="412920"/>
            <a:chOff x="294147" y="3372360"/>
            <a:chExt cx="208440" cy="412920"/>
          </a:xfrm>
        </p:grpSpPr>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6FB1FE7-5218-4B05-8235-E6647A589962}"/>
                    </a:ext>
                  </a:extLst>
                </p14:cNvPr>
                <p14:cNvContentPartPr/>
                <p14:nvPr/>
              </p14:nvContentPartPr>
              <p14:xfrm>
                <a:off x="294147" y="3575040"/>
                <a:ext cx="74520" cy="210240"/>
              </p14:xfrm>
            </p:contentPart>
          </mc:Choice>
          <mc:Fallback xmlns="">
            <p:pic>
              <p:nvPicPr>
                <p:cNvPr id="46" name="Freihand 45">
                  <a:extLst>
                    <a:ext uri="{FF2B5EF4-FFF2-40B4-BE49-F238E27FC236}">
                      <a16:creationId xmlns:a16="http://schemas.microsoft.com/office/drawing/2014/main" id="{C6FB1FE7-5218-4B05-8235-E6647A589962}"/>
                    </a:ext>
                  </a:extLst>
                </p:cNvPr>
                <p:cNvPicPr/>
                <p:nvPr/>
              </p:nvPicPr>
              <p:blipFill>
                <a:blip r:embed="rId74"/>
                <a:stretch>
                  <a:fillRect/>
                </a:stretch>
              </p:blipFill>
              <p:spPr>
                <a:xfrm>
                  <a:off x="289827" y="3570720"/>
                  <a:ext cx="83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ED9CDE88-B155-45C7-84A7-994CA32777E3}"/>
                    </a:ext>
                  </a:extLst>
                </p14:cNvPr>
                <p14:cNvContentPartPr/>
                <p14:nvPr/>
              </p14:nvContentPartPr>
              <p14:xfrm>
                <a:off x="420507" y="3531840"/>
                <a:ext cx="10080" cy="133920"/>
              </p14:xfrm>
            </p:contentPart>
          </mc:Choice>
          <mc:Fallback xmlns="">
            <p:pic>
              <p:nvPicPr>
                <p:cNvPr id="47" name="Freihand 46">
                  <a:extLst>
                    <a:ext uri="{FF2B5EF4-FFF2-40B4-BE49-F238E27FC236}">
                      <a16:creationId xmlns:a16="http://schemas.microsoft.com/office/drawing/2014/main" id="{ED9CDE88-B155-45C7-84A7-994CA32777E3}"/>
                    </a:ext>
                  </a:extLst>
                </p:cNvPr>
                <p:cNvPicPr/>
                <p:nvPr/>
              </p:nvPicPr>
              <p:blipFill>
                <a:blip r:embed="rId76"/>
                <a:stretch>
                  <a:fillRect/>
                </a:stretch>
              </p:blipFill>
              <p:spPr>
                <a:xfrm>
                  <a:off x="416187" y="3527520"/>
                  <a:ext cx="18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DCD6308E-4B77-4EA6-834D-AD199581EDF3}"/>
                    </a:ext>
                  </a:extLst>
                </p14:cNvPr>
                <p14:cNvContentPartPr/>
                <p14:nvPr/>
              </p14:nvContentPartPr>
              <p14:xfrm>
                <a:off x="356067" y="3372360"/>
                <a:ext cx="146520" cy="201240"/>
              </p14:xfrm>
            </p:contentPart>
          </mc:Choice>
          <mc:Fallback xmlns="">
            <p:pic>
              <p:nvPicPr>
                <p:cNvPr id="48" name="Freihand 47">
                  <a:extLst>
                    <a:ext uri="{FF2B5EF4-FFF2-40B4-BE49-F238E27FC236}">
                      <a16:creationId xmlns:a16="http://schemas.microsoft.com/office/drawing/2014/main" id="{DCD6308E-4B77-4EA6-834D-AD199581EDF3}"/>
                    </a:ext>
                  </a:extLst>
                </p:cNvPr>
                <p:cNvPicPr/>
                <p:nvPr/>
              </p:nvPicPr>
              <p:blipFill>
                <a:blip r:embed="rId78"/>
                <a:stretch>
                  <a:fillRect/>
                </a:stretch>
              </p:blipFill>
              <p:spPr>
                <a:xfrm>
                  <a:off x="351747" y="3368040"/>
                  <a:ext cx="155160" cy="209880"/>
                </a:xfrm>
                <a:prstGeom prst="rect">
                  <a:avLst/>
                </a:prstGeom>
              </p:spPr>
            </p:pic>
          </mc:Fallback>
        </mc:AlternateContent>
      </p:grpSp>
      <p:grpSp>
        <p:nvGrpSpPr>
          <p:cNvPr id="54" name="Gruppieren 53">
            <a:extLst>
              <a:ext uri="{FF2B5EF4-FFF2-40B4-BE49-F238E27FC236}">
                <a16:creationId xmlns:a16="http://schemas.microsoft.com/office/drawing/2014/main" id="{36A31C04-ABB9-43DE-98E9-8718B5FD4408}"/>
              </a:ext>
            </a:extLst>
          </p:cNvPr>
          <p:cNvGrpSpPr/>
          <p:nvPr/>
        </p:nvGrpSpPr>
        <p:grpSpPr>
          <a:xfrm>
            <a:off x="3956427" y="5716680"/>
            <a:ext cx="370800" cy="385560"/>
            <a:chOff x="3956427" y="5716680"/>
            <a:chExt cx="370800" cy="385560"/>
          </a:xfrm>
        </p:grpSpPr>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B6E02F2A-DB55-4999-90E5-DBB475B3C781}"/>
                    </a:ext>
                  </a:extLst>
                </p14:cNvPr>
                <p14:cNvContentPartPr/>
                <p14:nvPr/>
              </p14:nvContentPartPr>
              <p14:xfrm>
                <a:off x="3956427" y="5864280"/>
                <a:ext cx="124920" cy="82080"/>
              </p14:xfrm>
            </p:contentPart>
          </mc:Choice>
          <mc:Fallback xmlns="">
            <p:pic>
              <p:nvPicPr>
                <p:cNvPr id="50" name="Freihand 49">
                  <a:extLst>
                    <a:ext uri="{FF2B5EF4-FFF2-40B4-BE49-F238E27FC236}">
                      <a16:creationId xmlns:a16="http://schemas.microsoft.com/office/drawing/2014/main" id="{B6E02F2A-DB55-4999-90E5-DBB475B3C781}"/>
                    </a:ext>
                  </a:extLst>
                </p:cNvPr>
                <p:cNvPicPr/>
                <p:nvPr/>
              </p:nvPicPr>
              <p:blipFill>
                <a:blip r:embed="rId80"/>
                <a:stretch>
                  <a:fillRect/>
                </a:stretch>
              </p:blipFill>
              <p:spPr>
                <a:xfrm>
                  <a:off x="3952107" y="5859960"/>
                  <a:ext cx="133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7AC0034-FB5D-487D-80E2-E658C8EA47B8}"/>
                    </a:ext>
                  </a:extLst>
                </p14:cNvPr>
                <p14:cNvContentPartPr/>
                <p14:nvPr/>
              </p14:nvContentPartPr>
              <p14:xfrm>
                <a:off x="4027347" y="5861040"/>
                <a:ext cx="72360" cy="241200"/>
              </p14:xfrm>
            </p:contentPart>
          </mc:Choice>
          <mc:Fallback xmlns="">
            <p:pic>
              <p:nvPicPr>
                <p:cNvPr id="51" name="Freihand 50">
                  <a:extLst>
                    <a:ext uri="{FF2B5EF4-FFF2-40B4-BE49-F238E27FC236}">
                      <a16:creationId xmlns:a16="http://schemas.microsoft.com/office/drawing/2014/main" id="{F7AC0034-FB5D-487D-80E2-E658C8EA47B8}"/>
                    </a:ext>
                  </a:extLst>
                </p:cNvPr>
                <p:cNvPicPr/>
                <p:nvPr/>
              </p:nvPicPr>
              <p:blipFill>
                <a:blip r:embed="rId82"/>
                <a:stretch>
                  <a:fillRect/>
                </a:stretch>
              </p:blipFill>
              <p:spPr>
                <a:xfrm>
                  <a:off x="4023027" y="5856720"/>
                  <a:ext cx="81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45AF5E0-391B-4F5F-AAF6-CF4BD3237261}"/>
                    </a:ext>
                  </a:extLst>
                </p14:cNvPr>
                <p14:cNvContentPartPr/>
                <p14:nvPr/>
              </p14:nvContentPartPr>
              <p14:xfrm>
                <a:off x="4224987" y="5852040"/>
                <a:ext cx="57240" cy="163440"/>
              </p14:xfrm>
            </p:contentPart>
          </mc:Choice>
          <mc:Fallback xmlns="">
            <p:pic>
              <p:nvPicPr>
                <p:cNvPr id="52" name="Freihand 51">
                  <a:extLst>
                    <a:ext uri="{FF2B5EF4-FFF2-40B4-BE49-F238E27FC236}">
                      <a16:creationId xmlns:a16="http://schemas.microsoft.com/office/drawing/2014/main" id="{D45AF5E0-391B-4F5F-AAF6-CF4BD3237261}"/>
                    </a:ext>
                  </a:extLst>
                </p:cNvPr>
                <p:cNvPicPr/>
                <p:nvPr/>
              </p:nvPicPr>
              <p:blipFill>
                <a:blip r:embed="rId84"/>
                <a:stretch>
                  <a:fillRect/>
                </a:stretch>
              </p:blipFill>
              <p:spPr>
                <a:xfrm>
                  <a:off x="4220667" y="5847720"/>
                  <a:ext cx="6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0F3150EF-47A7-4CF7-AC57-96CFF50F276B}"/>
                    </a:ext>
                  </a:extLst>
                </p14:cNvPr>
                <p14:cNvContentPartPr/>
                <p14:nvPr/>
              </p14:nvContentPartPr>
              <p14:xfrm>
                <a:off x="4161627" y="5716680"/>
                <a:ext cx="165600" cy="149400"/>
              </p14:xfrm>
            </p:contentPart>
          </mc:Choice>
          <mc:Fallback xmlns="">
            <p:pic>
              <p:nvPicPr>
                <p:cNvPr id="53" name="Freihand 52">
                  <a:extLst>
                    <a:ext uri="{FF2B5EF4-FFF2-40B4-BE49-F238E27FC236}">
                      <a16:creationId xmlns:a16="http://schemas.microsoft.com/office/drawing/2014/main" id="{0F3150EF-47A7-4CF7-AC57-96CFF50F276B}"/>
                    </a:ext>
                  </a:extLst>
                </p:cNvPr>
                <p:cNvPicPr/>
                <p:nvPr/>
              </p:nvPicPr>
              <p:blipFill>
                <a:blip r:embed="rId86"/>
                <a:stretch>
                  <a:fillRect/>
                </a:stretch>
              </p:blipFill>
              <p:spPr>
                <a:xfrm>
                  <a:off x="4157307" y="5712360"/>
                  <a:ext cx="17424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D6F86AA-E67B-45A0-A5CB-66F2F4EF5FAA}"/>
                  </a:ext>
                </a:extLst>
              </p14:cNvPr>
              <p14:cNvContentPartPr/>
              <p14:nvPr/>
            </p14:nvContentPartPr>
            <p14:xfrm>
              <a:off x="4935627" y="5865360"/>
              <a:ext cx="455040" cy="159120"/>
            </p14:xfrm>
          </p:contentPart>
        </mc:Choice>
        <mc:Fallback xmlns="">
          <p:pic>
            <p:nvPicPr>
              <p:cNvPr id="55" name="Freihand 54">
                <a:extLst>
                  <a:ext uri="{FF2B5EF4-FFF2-40B4-BE49-F238E27FC236}">
                    <a16:creationId xmlns:a16="http://schemas.microsoft.com/office/drawing/2014/main" id="{0D6F86AA-E67B-45A0-A5CB-66F2F4EF5FAA}"/>
                  </a:ext>
                </a:extLst>
              </p:cNvPr>
              <p:cNvPicPr/>
              <p:nvPr/>
            </p:nvPicPr>
            <p:blipFill>
              <a:blip r:embed="rId88"/>
              <a:stretch>
                <a:fillRect/>
              </a:stretch>
            </p:blipFill>
            <p:spPr>
              <a:xfrm>
                <a:off x="4931307" y="5861040"/>
                <a:ext cx="463680" cy="167760"/>
              </a:xfrm>
              <a:prstGeom prst="rect">
                <a:avLst/>
              </a:prstGeom>
            </p:spPr>
          </p:pic>
        </mc:Fallback>
      </mc:AlternateContent>
      <p:grpSp>
        <p:nvGrpSpPr>
          <p:cNvPr id="67" name="Gruppieren 66">
            <a:extLst>
              <a:ext uri="{FF2B5EF4-FFF2-40B4-BE49-F238E27FC236}">
                <a16:creationId xmlns:a16="http://schemas.microsoft.com/office/drawing/2014/main" id="{801CE616-9E5C-4648-A01E-D0C3A0AE0163}"/>
              </a:ext>
            </a:extLst>
          </p:cNvPr>
          <p:cNvGrpSpPr/>
          <p:nvPr/>
        </p:nvGrpSpPr>
        <p:grpSpPr>
          <a:xfrm>
            <a:off x="5757867" y="5689680"/>
            <a:ext cx="746640" cy="455400"/>
            <a:chOff x="5757867" y="5689680"/>
            <a:chExt cx="746640" cy="455400"/>
          </a:xfrm>
        </p:grpSpPr>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21B3D86-04B2-41DB-8CBC-63A80727D786}"/>
                    </a:ext>
                  </a:extLst>
                </p14:cNvPr>
                <p14:cNvContentPartPr/>
                <p14:nvPr/>
              </p14:nvContentPartPr>
              <p14:xfrm>
                <a:off x="5757867" y="5890200"/>
                <a:ext cx="154800" cy="73080"/>
              </p14:xfrm>
            </p:contentPart>
          </mc:Choice>
          <mc:Fallback xmlns="">
            <p:pic>
              <p:nvPicPr>
                <p:cNvPr id="56" name="Freihand 55">
                  <a:extLst>
                    <a:ext uri="{FF2B5EF4-FFF2-40B4-BE49-F238E27FC236}">
                      <a16:creationId xmlns:a16="http://schemas.microsoft.com/office/drawing/2014/main" id="{121B3D86-04B2-41DB-8CBC-63A80727D786}"/>
                    </a:ext>
                  </a:extLst>
                </p:cNvPr>
                <p:cNvPicPr/>
                <p:nvPr/>
              </p:nvPicPr>
              <p:blipFill>
                <a:blip r:embed="rId90"/>
                <a:stretch>
                  <a:fillRect/>
                </a:stretch>
              </p:blipFill>
              <p:spPr>
                <a:xfrm>
                  <a:off x="5753547" y="5885880"/>
                  <a:ext cx="16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531352A-40AC-4D25-A95B-9BB7B9CAE138}"/>
                    </a:ext>
                  </a:extLst>
                </p14:cNvPr>
                <p14:cNvContentPartPr/>
                <p14:nvPr/>
              </p14:nvContentPartPr>
              <p14:xfrm>
                <a:off x="5841027" y="5904600"/>
                <a:ext cx="93600" cy="230040"/>
              </p14:xfrm>
            </p:contentPart>
          </mc:Choice>
          <mc:Fallback xmlns="">
            <p:pic>
              <p:nvPicPr>
                <p:cNvPr id="57" name="Freihand 56">
                  <a:extLst>
                    <a:ext uri="{FF2B5EF4-FFF2-40B4-BE49-F238E27FC236}">
                      <a16:creationId xmlns:a16="http://schemas.microsoft.com/office/drawing/2014/main" id="{9531352A-40AC-4D25-A95B-9BB7B9CAE138}"/>
                    </a:ext>
                  </a:extLst>
                </p:cNvPr>
                <p:cNvPicPr/>
                <p:nvPr/>
              </p:nvPicPr>
              <p:blipFill>
                <a:blip r:embed="rId92"/>
                <a:stretch>
                  <a:fillRect/>
                </a:stretch>
              </p:blipFill>
              <p:spPr>
                <a:xfrm>
                  <a:off x="5836707" y="5900280"/>
                  <a:ext cx="102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35AC783-495D-46C6-8C0B-37784C5DB3E2}"/>
                    </a:ext>
                  </a:extLst>
                </p14:cNvPr>
                <p14:cNvContentPartPr/>
                <p14:nvPr/>
              </p14:nvContentPartPr>
              <p14:xfrm>
                <a:off x="6044427" y="5816400"/>
                <a:ext cx="124560" cy="226080"/>
              </p14:xfrm>
            </p:contentPart>
          </mc:Choice>
          <mc:Fallback xmlns="">
            <p:pic>
              <p:nvPicPr>
                <p:cNvPr id="58" name="Freihand 57">
                  <a:extLst>
                    <a:ext uri="{FF2B5EF4-FFF2-40B4-BE49-F238E27FC236}">
                      <a16:creationId xmlns:a16="http://schemas.microsoft.com/office/drawing/2014/main" id="{835AC783-495D-46C6-8C0B-37784C5DB3E2}"/>
                    </a:ext>
                  </a:extLst>
                </p:cNvPr>
                <p:cNvPicPr/>
                <p:nvPr/>
              </p:nvPicPr>
              <p:blipFill>
                <a:blip r:embed="rId94"/>
                <a:stretch>
                  <a:fillRect/>
                </a:stretch>
              </p:blipFill>
              <p:spPr>
                <a:xfrm>
                  <a:off x="6040107" y="5812080"/>
                  <a:ext cx="133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37DA232A-B4EB-4EC8-A1EC-C681BC7D6539}"/>
                    </a:ext>
                  </a:extLst>
                </p14:cNvPr>
                <p14:cNvContentPartPr/>
                <p14:nvPr/>
              </p14:nvContentPartPr>
              <p14:xfrm>
                <a:off x="6246027" y="5875080"/>
                <a:ext cx="154440" cy="270000"/>
              </p14:xfrm>
            </p:contentPart>
          </mc:Choice>
          <mc:Fallback xmlns="">
            <p:pic>
              <p:nvPicPr>
                <p:cNvPr id="61" name="Freihand 60">
                  <a:extLst>
                    <a:ext uri="{FF2B5EF4-FFF2-40B4-BE49-F238E27FC236}">
                      <a16:creationId xmlns:a16="http://schemas.microsoft.com/office/drawing/2014/main" id="{37DA232A-B4EB-4EC8-A1EC-C681BC7D6539}"/>
                    </a:ext>
                  </a:extLst>
                </p:cNvPr>
                <p:cNvPicPr/>
                <p:nvPr/>
              </p:nvPicPr>
              <p:blipFill>
                <a:blip r:embed="rId96"/>
                <a:stretch>
                  <a:fillRect/>
                </a:stretch>
              </p:blipFill>
              <p:spPr>
                <a:xfrm>
                  <a:off x="6241707" y="5870760"/>
                  <a:ext cx="1630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57A4ED02-FFBF-4AE1-AFDA-84AAC0F02A02}"/>
                    </a:ext>
                  </a:extLst>
                </p14:cNvPr>
                <p14:cNvContentPartPr/>
                <p14:nvPr/>
              </p14:nvContentPartPr>
              <p14:xfrm>
                <a:off x="5949747" y="5717040"/>
                <a:ext cx="108720" cy="96480"/>
              </p14:xfrm>
            </p:contentPart>
          </mc:Choice>
          <mc:Fallback xmlns="">
            <p:pic>
              <p:nvPicPr>
                <p:cNvPr id="62" name="Freihand 61">
                  <a:extLst>
                    <a:ext uri="{FF2B5EF4-FFF2-40B4-BE49-F238E27FC236}">
                      <a16:creationId xmlns:a16="http://schemas.microsoft.com/office/drawing/2014/main" id="{57A4ED02-FFBF-4AE1-AFDA-84AAC0F02A02}"/>
                    </a:ext>
                  </a:extLst>
                </p:cNvPr>
                <p:cNvPicPr/>
                <p:nvPr/>
              </p:nvPicPr>
              <p:blipFill>
                <a:blip r:embed="rId98"/>
                <a:stretch>
                  <a:fillRect/>
                </a:stretch>
              </p:blipFill>
              <p:spPr>
                <a:xfrm>
                  <a:off x="5945427" y="5712720"/>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8CA5EDDD-ED79-440D-92FF-9ABB89E2E19B}"/>
                    </a:ext>
                  </a:extLst>
                </p14:cNvPr>
                <p14:cNvContentPartPr/>
                <p14:nvPr/>
              </p14:nvContentPartPr>
              <p14:xfrm>
                <a:off x="6392907" y="5806680"/>
                <a:ext cx="111600" cy="223560"/>
              </p14:xfrm>
            </p:contentPart>
          </mc:Choice>
          <mc:Fallback xmlns="">
            <p:pic>
              <p:nvPicPr>
                <p:cNvPr id="64" name="Freihand 63">
                  <a:extLst>
                    <a:ext uri="{FF2B5EF4-FFF2-40B4-BE49-F238E27FC236}">
                      <a16:creationId xmlns:a16="http://schemas.microsoft.com/office/drawing/2014/main" id="{8CA5EDDD-ED79-440D-92FF-9ABB89E2E19B}"/>
                    </a:ext>
                  </a:extLst>
                </p:cNvPr>
                <p:cNvPicPr/>
                <p:nvPr/>
              </p:nvPicPr>
              <p:blipFill>
                <a:blip r:embed="rId100"/>
                <a:stretch>
                  <a:fillRect/>
                </a:stretch>
              </p:blipFill>
              <p:spPr>
                <a:xfrm>
                  <a:off x="6388587" y="5802360"/>
                  <a:ext cx="120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7D2A3F0E-7730-44F7-A603-235D1DE13E5D}"/>
                    </a:ext>
                  </a:extLst>
                </p14:cNvPr>
                <p14:cNvContentPartPr/>
                <p14:nvPr/>
              </p14:nvContentPartPr>
              <p14:xfrm>
                <a:off x="6316587" y="5689680"/>
                <a:ext cx="15840" cy="122760"/>
              </p14:xfrm>
            </p:contentPart>
          </mc:Choice>
          <mc:Fallback xmlns="">
            <p:pic>
              <p:nvPicPr>
                <p:cNvPr id="65" name="Freihand 64">
                  <a:extLst>
                    <a:ext uri="{FF2B5EF4-FFF2-40B4-BE49-F238E27FC236}">
                      <a16:creationId xmlns:a16="http://schemas.microsoft.com/office/drawing/2014/main" id="{7D2A3F0E-7730-44F7-A603-235D1DE13E5D}"/>
                    </a:ext>
                  </a:extLst>
                </p:cNvPr>
                <p:cNvPicPr/>
                <p:nvPr/>
              </p:nvPicPr>
              <p:blipFill>
                <a:blip r:embed="rId102"/>
                <a:stretch>
                  <a:fillRect/>
                </a:stretch>
              </p:blipFill>
              <p:spPr>
                <a:xfrm>
                  <a:off x="6312267" y="5685360"/>
                  <a:ext cx="24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C42514F-2747-4776-8364-A1F6B706476E}"/>
                    </a:ext>
                  </a:extLst>
                </p14:cNvPr>
                <p14:cNvContentPartPr/>
                <p14:nvPr/>
              </p14:nvContentPartPr>
              <p14:xfrm>
                <a:off x="6246027" y="5732160"/>
                <a:ext cx="170280" cy="16920"/>
              </p14:xfrm>
            </p:contentPart>
          </mc:Choice>
          <mc:Fallback xmlns="">
            <p:pic>
              <p:nvPicPr>
                <p:cNvPr id="66" name="Freihand 65">
                  <a:extLst>
                    <a:ext uri="{FF2B5EF4-FFF2-40B4-BE49-F238E27FC236}">
                      <a16:creationId xmlns:a16="http://schemas.microsoft.com/office/drawing/2014/main" id="{7C42514F-2747-4776-8364-A1F6B706476E}"/>
                    </a:ext>
                  </a:extLst>
                </p:cNvPr>
                <p:cNvPicPr/>
                <p:nvPr/>
              </p:nvPicPr>
              <p:blipFill>
                <a:blip r:embed="rId104"/>
                <a:stretch>
                  <a:fillRect/>
                </a:stretch>
              </p:blipFill>
              <p:spPr>
                <a:xfrm>
                  <a:off x="6241707" y="5727840"/>
                  <a:ext cx="178920" cy="2556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grpSp>
        <p:nvGrpSpPr>
          <p:cNvPr id="23" name="Gruppieren 22">
            <a:extLst>
              <a:ext uri="{FF2B5EF4-FFF2-40B4-BE49-F238E27FC236}">
                <a16:creationId xmlns:a16="http://schemas.microsoft.com/office/drawing/2014/main" id="{5AC2FBD0-5063-469F-80C2-CD6E2D17523A}"/>
              </a:ext>
            </a:extLst>
          </p:cNvPr>
          <p:cNvGrpSpPr/>
          <p:nvPr/>
        </p:nvGrpSpPr>
        <p:grpSpPr>
          <a:xfrm>
            <a:off x="8995347" y="505680"/>
            <a:ext cx="1248480" cy="365400"/>
            <a:chOff x="8995347" y="505680"/>
            <a:chExt cx="1248480" cy="365400"/>
          </a:xfrm>
        </p:grpSpPr>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C293772B-2757-44B0-A533-0079AC430B5A}"/>
                    </a:ext>
                  </a:extLst>
                </p14:cNvPr>
                <p14:cNvContentPartPr/>
                <p14:nvPr/>
              </p14:nvContentPartPr>
              <p14:xfrm>
                <a:off x="8995347" y="551760"/>
                <a:ext cx="155520" cy="241200"/>
              </p14:xfrm>
            </p:contentPart>
          </mc:Choice>
          <mc:Fallback>
            <p:pic>
              <p:nvPicPr>
                <p:cNvPr id="3" name="Freihand 2">
                  <a:extLst>
                    <a:ext uri="{FF2B5EF4-FFF2-40B4-BE49-F238E27FC236}">
                      <a16:creationId xmlns:a16="http://schemas.microsoft.com/office/drawing/2014/main" id="{C293772B-2757-44B0-A533-0079AC430B5A}"/>
                    </a:ext>
                  </a:extLst>
                </p:cNvPr>
                <p:cNvPicPr/>
                <p:nvPr/>
              </p:nvPicPr>
              <p:blipFill>
                <a:blip r:embed="rId17"/>
                <a:stretch>
                  <a:fillRect/>
                </a:stretch>
              </p:blipFill>
              <p:spPr>
                <a:xfrm>
                  <a:off x="8991027" y="547440"/>
                  <a:ext cx="164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5C47E1E7-5C2E-42EE-B5C0-0363E14FF5B8}"/>
                    </a:ext>
                  </a:extLst>
                </p14:cNvPr>
                <p14:cNvContentPartPr/>
                <p14:nvPr/>
              </p14:nvContentPartPr>
              <p14:xfrm>
                <a:off x="9192987" y="634920"/>
                <a:ext cx="140400" cy="128520"/>
              </p14:xfrm>
            </p:contentPart>
          </mc:Choice>
          <mc:Fallback>
            <p:pic>
              <p:nvPicPr>
                <p:cNvPr id="4" name="Freihand 3">
                  <a:extLst>
                    <a:ext uri="{FF2B5EF4-FFF2-40B4-BE49-F238E27FC236}">
                      <a16:creationId xmlns:a16="http://schemas.microsoft.com/office/drawing/2014/main" id="{5C47E1E7-5C2E-42EE-B5C0-0363E14FF5B8}"/>
                    </a:ext>
                  </a:extLst>
                </p:cNvPr>
                <p:cNvPicPr/>
                <p:nvPr/>
              </p:nvPicPr>
              <p:blipFill>
                <a:blip r:embed="rId19"/>
                <a:stretch>
                  <a:fillRect/>
                </a:stretch>
              </p:blipFill>
              <p:spPr>
                <a:xfrm>
                  <a:off x="9188667" y="630600"/>
                  <a:ext cx="149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AEBB3984-F355-45E7-B687-A55D9A40292C}"/>
                    </a:ext>
                  </a:extLst>
                </p14:cNvPr>
                <p14:cNvContentPartPr/>
                <p14:nvPr/>
              </p14:nvContentPartPr>
              <p14:xfrm>
                <a:off x="9335547" y="520800"/>
                <a:ext cx="40680" cy="231120"/>
              </p14:xfrm>
            </p:contentPart>
          </mc:Choice>
          <mc:Fallback>
            <p:pic>
              <p:nvPicPr>
                <p:cNvPr id="6" name="Freihand 5">
                  <a:extLst>
                    <a:ext uri="{FF2B5EF4-FFF2-40B4-BE49-F238E27FC236}">
                      <a16:creationId xmlns:a16="http://schemas.microsoft.com/office/drawing/2014/main" id="{AEBB3984-F355-45E7-B687-A55D9A40292C}"/>
                    </a:ext>
                  </a:extLst>
                </p:cNvPr>
                <p:cNvPicPr/>
                <p:nvPr/>
              </p:nvPicPr>
              <p:blipFill>
                <a:blip r:embed="rId21"/>
                <a:stretch>
                  <a:fillRect/>
                </a:stretch>
              </p:blipFill>
              <p:spPr>
                <a:xfrm>
                  <a:off x="9331227" y="516480"/>
                  <a:ext cx="49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14F220A5-F14F-4B7B-B110-8517CCC4902A}"/>
                    </a:ext>
                  </a:extLst>
                </p14:cNvPr>
                <p14:cNvContentPartPr/>
                <p14:nvPr/>
              </p14:nvContentPartPr>
              <p14:xfrm>
                <a:off x="9408267" y="559680"/>
                <a:ext cx="103680" cy="177840"/>
              </p14:xfrm>
            </p:contentPart>
          </mc:Choice>
          <mc:Fallback>
            <p:pic>
              <p:nvPicPr>
                <p:cNvPr id="7" name="Freihand 6">
                  <a:extLst>
                    <a:ext uri="{FF2B5EF4-FFF2-40B4-BE49-F238E27FC236}">
                      <a16:creationId xmlns:a16="http://schemas.microsoft.com/office/drawing/2014/main" id="{14F220A5-F14F-4B7B-B110-8517CCC4902A}"/>
                    </a:ext>
                  </a:extLst>
                </p:cNvPr>
                <p:cNvPicPr/>
                <p:nvPr/>
              </p:nvPicPr>
              <p:blipFill>
                <a:blip r:embed="rId23"/>
                <a:stretch>
                  <a:fillRect/>
                </a:stretch>
              </p:blipFill>
              <p:spPr>
                <a:xfrm>
                  <a:off x="9403947" y="555360"/>
                  <a:ext cx="112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463A30AF-D2F9-482C-AC8C-62F0610AA67D}"/>
                    </a:ext>
                  </a:extLst>
                </p14:cNvPr>
                <p14:cNvContentPartPr/>
                <p14:nvPr/>
              </p14:nvContentPartPr>
              <p14:xfrm>
                <a:off x="9536067" y="640320"/>
                <a:ext cx="102240" cy="230760"/>
              </p14:xfrm>
            </p:contentPart>
          </mc:Choice>
          <mc:Fallback>
            <p:pic>
              <p:nvPicPr>
                <p:cNvPr id="9" name="Freihand 8">
                  <a:extLst>
                    <a:ext uri="{FF2B5EF4-FFF2-40B4-BE49-F238E27FC236}">
                      <a16:creationId xmlns:a16="http://schemas.microsoft.com/office/drawing/2014/main" id="{463A30AF-D2F9-482C-AC8C-62F0610AA67D}"/>
                    </a:ext>
                  </a:extLst>
                </p:cNvPr>
                <p:cNvPicPr/>
                <p:nvPr/>
              </p:nvPicPr>
              <p:blipFill>
                <a:blip r:embed="rId25"/>
                <a:stretch>
                  <a:fillRect/>
                </a:stretch>
              </p:blipFill>
              <p:spPr>
                <a:xfrm>
                  <a:off x="9531747" y="636000"/>
                  <a:ext cx="110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11E1A5F5-B3A0-4B59-95E2-BEE3708560B5}"/>
                    </a:ext>
                  </a:extLst>
                </p14:cNvPr>
                <p14:cNvContentPartPr/>
                <p14:nvPr/>
              </p14:nvContentPartPr>
              <p14:xfrm>
                <a:off x="9657027" y="553200"/>
                <a:ext cx="242280" cy="187560"/>
              </p14:xfrm>
            </p:contentPart>
          </mc:Choice>
          <mc:Fallback>
            <p:pic>
              <p:nvPicPr>
                <p:cNvPr id="11" name="Freihand 10">
                  <a:extLst>
                    <a:ext uri="{FF2B5EF4-FFF2-40B4-BE49-F238E27FC236}">
                      <a16:creationId xmlns:a16="http://schemas.microsoft.com/office/drawing/2014/main" id="{11E1A5F5-B3A0-4B59-95E2-BEE3708560B5}"/>
                    </a:ext>
                  </a:extLst>
                </p:cNvPr>
                <p:cNvPicPr/>
                <p:nvPr/>
              </p:nvPicPr>
              <p:blipFill>
                <a:blip r:embed="rId27"/>
                <a:stretch>
                  <a:fillRect/>
                </a:stretch>
              </p:blipFill>
              <p:spPr>
                <a:xfrm>
                  <a:off x="9652707" y="548880"/>
                  <a:ext cx="2509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D69601BE-7668-4BA0-B04B-4339F586AF80}"/>
                    </a:ext>
                  </a:extLst>
                </p14:cNvPr>
                <p14:cNvContentPartPr/>
                <p14:nvPr/>
              </p14:nvContentPartPr>
              <p14:xfrm>
                <a:off x="9903987" y="523680"/>
                <a:ext cx="86760" cy="191880"/>
              </p14:xfrm>
            </p:contentPart>
          </mc:Choice>
          <mc:Fallback>
            <p:pic>
              <p:nvPicPr>
                <p:cNvPr id="13" name="Freihand 12">
                  <a:extLst>
                    <a:ext uri="{FF2B5EF4-FFF2-40B4-BE49-F238E27FC236}">
                      <a16:creationId xmlns:a16="http://schemas.microsoft.com/office/drawing/2014/main" id="{D69601BE-7668-4BA0-B04B-4339F586AF80}"/>
                    </a:ext>
                  </a:extLst>
                </p:cNvPr>
                <p:cNvPicPr/>
                <p:nvPr/>
              </p:nvPicPr>
              <p:blipFill>
                <a:blip r:embed="rId29"/>
                <a:stretch>
                  <a:fillRect/>
                </a:stretch>
              </p:blipFill>
              <p:spPr>
                <a:xfrm>
                  <a:off x="9899667" y="519360"/>
                  <a:ext cx="95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309640CA-A393-4F72-8A59-F89D541D35C8}"/>
                    </a:ext>
                  </a:extLst>
                </p14:cNvPr>
                <p14:cNvContentPartPr/>
                <p14:nvPr/>
              </p14:nvContentPartPr>
              <p14:xfrm>
                <a:off x="9978867" y="601440"/>
                <a:ext cx="31320" cy="110880"/>
              </p14:xfrm>
            </p:contentPart>
          </mc:Choice>
          <mc:Fallback>
            <p:pic>
              <p:nvPicPr>
                <p:cNvPr id="14" name="Freihand 13">
                  <a:extLst>
                    <a:ext uri="{FF2B5EF4-FFF2-40B4-BE49-F238E27FC236}">
                      <a16:creationId xmlns:a16="http://schemas.microsoft.com/office/drawing/2014/main" id="{309640CA-A393-4F72-8A59-F89D541D35C8}"/>
                    </a:ext>
                  </a:extLst>
                </p:cNvPr>
                <p:cNvPicPr/>
                <p:nvPr/>
              </p:nvPicPr>
              <p:blipFill>
                <a:blip r:embed="rId31"/>
                <a:stretch>
                  <a:fillRect/>
                </a:stretch>
              </p:blipFill>
              <p:spPr>
                <a:xfrm>
                  <a:off x="9974547" y="597120"/>
                  <a:ext cx="39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F6951E2-CE93-4E8B-8129-DB835162B1D4}"/>
                    </a:ext>
                  </a:extLst>
                </p14:cNvPr>
                <p14:cNvContentPartPr/>
                <p14:nvPr/>
              </p14:nvContentPartPr>
              <p14:xfrm>
                <a:off x="10024947" y="507840"/>
                <a:ext cx="139320" cy="208440"/>
              </p14:xfrm>
            </p:contentPart>
          </mc:Choice>
          <mc:Fallback>
            <p:pic>
              <p:nvPicPr>
                <p:cNvPr id="19" name="Freihand 18">
                  <a:extLst>
                    <a:ext uri="{FF2B5EF4-FFF2-40B4-BE49-F238E27FC236}">
                      <a16:creationId xmlns:a16="http://schemas.microsoft.com/office/drawing/2014/main" id="{8F6951E2-CE93-4E8B-8129-DB835162B1D4}"/>
                    </a:ext>
                  </a:extLst>
                </p:cNvPr>
                <p:cNvPicPr/>
                <p:nvPr/>
              </p:nvPicPr>
              <p:blipFill>
                <a:blip r:embed="rId33"/>
                <a:stretch>
                  <a:fillRect/>
                </a:stretch>
              </p:blipFill>
              <p:spPr>
                <a:xfrm>
                  <a:off x="10020627" y="503520"/>
                  <a:ext cx="147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801FB938-7A9A-40EA-8635-DC268BB499CD}"/>
                    </a:ext>
                  </a:extLst>
                </p14:cNvPr>
                <p14:cNvContentPartPr/>
                <p14:nvPr/>
              </p14:nvContentPartPr>
              <p14:xfrm>
                <a:off x="10085787" y="637440"/>
                <a:ext cx="38520" cy="94680"/>
              </p14:xfrm>
            </p:contentPart>
          </mc:Choice>
          <mc:Fallback>
            <p:pic>
              <p:nvPicPr>
                <p:cNvPr id="20" name="Freihand 19">
                  <a:extLst>
                    <a:ext uri="{FF2B5EF4-FFF2-40B4-BE49-F238E27FC236}">
                      <a16:creationId xmlns:a16="http://schemas.microsoft.com/office/drawing/2014/main" id="{801FB938-7A9A-40EA-8635-DC268BB499CD}"/>
                    </a:ext>
                  </a:extLst>
                </p:cNvPr>
                <p:cNvPicPr/>
                <p:nvPr/>
              </p:nvPicPr>
              <p:blipFill>
                <a:blip r:embed="rId35"/>
                <a:stretch>
                  <a:fillRect/>
                </a:stretch>
              </p:blipFill>
              <p:spPr>
                <a:xfrm>
                  <a:off x="10081467" y="633120"/>
                  <a:ext cx="47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475E56DC-1C0C-4191-AE81-73CD1D5EA4FD}"/>
                    </a:ext>
                  </a:extLst>
                </p14:cNvPr>
                <p14:cNvContentPartPr/>
                <p14:nvPr/>
              </p14:nvContentPartPr>
              <p14:xfrm>
                <a:off x="10001187" y="505680"/>
                <a:ext cx="17280" cy="5760"/>
              </p14:xfrm>
            </p:contentPart>
          </mc:Choice>
          <mc:Fallback>
            <p:pic>
              <p:nvPicPr>
                <p:cNvPr id="21" name="Freihand 20">
                  <a:extLst>
                    <a:ext uri="{FF2B5EF4-FFF2-40B4-BE49-F238E27FC236}">
                      <a16:creationId xmlns:a16="http://schemas.microsoft.com/office/drawing/2014/main" id="{475E56DC-1C0C-4191-AE81-73CD1D5EA4FD}"/>
                    </a:ext>
                  </a:extLst>
                </p:cNvPr>
                <p:cNvPicPr/>
                <p:nvPr/>
              </p:nvPicPr>
              <p:blipFill>
                <a:blip r:embed="rId37"/>
                <a:stretch>
                  <a:fillRect/>
                </a:stretch>
              </p:blipFill>
              <p:spPr>
                <a:xfrm>
                  <a:off x="9996867" y="501360"/>
                  <a:ext cx="25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E5847B3F-343C-444B-A538-A59E0005D3F6}"/>
                    </a:ext>
                  </a:extLst>
                </p14:cNvPr>
                <p14:cNvContentPartPr/>
                <p14:nvPr/>
              </p14:nvContentPartPr>
              <p14:xfrm>
                <a:off x="10234827" y="637800"/>
                <a:ext cx="9000" cy="91080"/>
              </p14:xfrm>
            </p:contentPart>
          </mc:Choice>
          <mc:Fallback>
            <p:pic>
              <p:nvPicPr>
                <p:cNvPr id="22" name="Freihand 21">
                  <a:extLst>
                    <a:ext uri="{FF2B5EF4-FFF2-40B4-BE49-F238E27FC236}">
                      <a16:creationId xmlns:a16="http://schemas.microsoft.com/office/drawing/2014/main" id="{E5847B3F-343C-444B-A538-A59E0005D3F6}"/>
                    </a:ext>
                  </a:extLst>
                </p:cNvPr>
                <p:cNvPicPr/>
                <p:nvPr/>
              </p:nvPicPr>
              <p:blipFill>
                <a:blip r:embed="rId39"/>
                <a:stretch>
                  <a:fillRect/>
                </a:stretch>
              </p:blipFill>
              <p:spPr>
                <a:xfrm>
                  <a:off x="10230507" y="633480"/>
                  <a:ext cx="17640" cy="99720"/>
                </a:xfrm>
                <a:prstGeom prst="rect">
                  <a:avLst/>
                </a:prstGeom>
              </p:spPr>
            </p:pic>
          </mc:Fallback>
        </mc:AlternateContent>
      </p:grpSp>
      <p:grpSp>
        <p:nvGrpSpPr>
          <p:cNvPr id="29" name="Gruppieren 28">
            <a:extLst>
              <a:ext uri="{FF2B5EF4-FFF2-40B4-BE49-F238E27FC236}">
                <a16:creationId xmlns:a16="http://schemas.microsoft.com/office/drawing/2014/main" id="{E86CFB3C-D1DB-468D-AD2B-C918CE5E0CB9}"/>
              </a:ext>
            </a:extLst>
          </p:cNvPr>
          <p:cNvGrpSpPr/>
          <p:nvPr/>
        </p:nvGrpSpPr>
        <p:grpSpPr>
          <a:xfrm>
            <a:off x="10457667" y="502800"/>
            <a:ext cx="450000" cy="257040"/>
            <a:chOff x="10457667" y="502800"/>
            <a:chExt cx="450000" cy="257040"/>
          </a:xfrm>
        </p:grpSpPr>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1196A02D-60C2-4047-9B0E-DADD8072C85A}"/>
                    </a:ext>
                  </a:extLst>
                </p14:cNvPr>
                <p14:cNvContentPartPr/>
                <p14:nvPr/>
              </p14:nvContentPartPr>
              <p14:xfrm>
                <a:off x="10509507" y="561120"/>
                <a:ext cx="39960" cy="169560"/>
              </p14:xfrm>
            </p:contentPart>
          </mc:Choice>
          <mc:Fallback>
            <p:pic>
              <p:nvPicPr>
                <p:cNvPr id="24" name="Freihand 23">
                  <a:extLst>
                    <a:ext uri="{FF2B5EF4-FFF2-40B4-BE49-F238E27FC236}">
                      <a16:creationId xmlns:a16="http://schemas.microsoft.com/office/drawing/2014/main" id="{1196A02D-60C2-4047-9B0E-DADD8072C85A}"/>
                    </a:ext>
                  </a:extLst>
                </p:cNvPr>
                <p:cNvPicPr/>
                <p:nvPr/>
              </p:nvPicPr>
              <p:blipFill>
                <a:blip r:embed="rId41"/>
                <a:stretch>
                  <a:fillRect/>
                </a:stretch>
              </p:blipFill>
              <p:spPr>
                <a:xfrm>
                  <a:off x="10505187" y="556800"/>
                  <a:ext cx="48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A649300-72B8-42A8-B4AB-FBC696AE8276}"/>
                    </a:ext>
                  </a:extLst>
                </p14:cNvPr>
                <p14:cNvContentPartPr/>
                <p14:nvPr/>
              </p14:nvContentPartPr>
              <p14:xfrm>
                <a:off x="10457667" y="638880"/>
                <a:ext cx="148680" cy="18720"/>
              </p14:xfrm>
            </p:contentPart>
          </mc:Choice>
          <mc:Fallback>
            <p:pic>
              <p:nvPicPr>
                <p:cNvPr id="25" name="Freihand 24">
                  <a:extLst>
                    <a:ext uri="{FF2B5EF4-FFF2-40B4-BE49-F238E27FC236}">
                      <a16:creationId xmlns:a16="http://schemas.microsoft.com/office/drawing/2014/main" id="{1A649300-72B8-42A8-B4AB-FBC696AE8276}"/>
                    </a:ext>
                  </a:extLst>
                </p:cNvPr>
                <p:cNvPicPr/>
                <p:nvPr/>
              </p:nvPicPr>
              <p:blipFill>
                <a:blip r:embed="rId43"/>
                <a:stretch>
                  <a:fillRect/>
                </a:stretch>
              </p:blipFill>
              <p:spPr>
                <a:xfrm>
                  <a:off x="10453347" y="634560"/>
                  <a:ext cx="157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7A5C9AB-AC9C-4ABC-8093-A1EF11F95757}"/>
                    </a:ext>
                  </a:extLst>
                </p14:cNvPr>
                <p14:cNvContentPartPr/>
                <p14:nvPr/>
              </p14:nvContentPartPr>
              <p14:xfrm>
                <a:off x="10688787" y="502800"/>
                <a:ext cx="202680" cy="228960"/>
              </p14:xfrm>
            </p:contentPart>
          </mc:Choice>
          <mc:Fallback>
            <p:pic>
              <p:nvPicPr>
                <p:cNvPr id="26" name="Freihand 25">
                  <a:extLst>
                    <a:ext uri="{FF2B5EF4-FFF2-40B4-BE49-F238E27FC236}">
                      <a16:creationId xmlns:a16="http://schemas.microsoft.com/office/drawing/2014/main" id="{57A5C9AB-AC9C-4ABC-8093-A1EF11F95757}"/>
                    </a:ext>
                  </a:extLst>
                </p:cNvPr>
                <p:cNvPicPr/>
                <p:nvPr/>
              </p:nvPicPr>
              <p:blipFill>
                <a:blip r:embed="rId45"/>
                <a:stretch>
                  <a:fillRect/>
                </a:stretch>
              </p:blipFill>
              <p:spPr>
                <a:xfrm>
                  <a:off x="10684467" y="498480"/>
                  <a:ext cx="211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26042039-0CA4-4727-9E2D-7B3E199A5DDF}"/>
                    </a:ext>
                  </a:extLst>
                </p14:cNvPr>
                <p14:cNvContentPartPr/>
                <p14:nvPr/>
              </p14:nvContentPartPr>
              <p14:xfrm>
                <a:off x="10686267" y="733560"/>
                <a:ext cx="221400" cy="26280"/>
              </p14:xfrm>
            </p:contentPart>
          </mc:Choice>
          <mc:Fallback>
            <p:pic>
              <p:nvPicPr>
                <p:cNvPr id="27" name="Freihand 26">
                  <a:extLst>
                    <a:ext uri="{FF2B5EF4-FFF2-40B4-BE49-F238E27FC236}">
                      <a16:creationId xmlns:a16="http://schemas.microsoft.com/office/drawing/2014/main" id="{26042039-0CA4-4727-9E2D-7B3E199A5DDF}"/>
                    </a:ext>
                  </a:extLst>
                </p:cNvPr>
                <p:cNvPicPr/>
                <p:nvPr/>
              </p:nvPicPr>
              <p:blipFill>
                <a:blip r:embed="rId47"/>
                <a:stretch>
                  <a:fillRect/>
                </a:stretch>
              </p:blipFill>
              <p:spPr>
                <a:xfrm>
                  <a:off x="10681947" y="729240"/>
                  <a:ext cx="23004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A7BF3C3C-B1E5-41A2-B856-4404BE2CADBE}"/>
                  </a:ext>
                </a:extLst>
              </p14:cNvPr>
              <p14:cNvContentPartPr/>
              <p14:nvPr/>
            </p14:nvContentPartPr>
            <p14:xfrm>
              <a:off x="11035827" y="502080"/>
              <a:ext cx="116640" cy="202320"/>
            </p14:xfrm>
          </p:contentPart>
        </mc:Choice>
        <mc:Fallback>
          <p:pic>
            <p:nvPicPr>
              <p:cNvPr id="28" name="Freihand 27">
                <a:extLst>
                  <a:ext uri="{FF2B5EF4-FFF2-40B4-BE49-F238E27FC236}">
                    <a16:creationId xmlns:a16="http://schemas.microsoft.com/office/drawing/2014/main" id="{A7BF3C3C-B1E5-41A2-B856-4404BE2CADBE}"/>
                  </a:ext>
                </a:extLst>
              </p:cNvPr>
              <p:cNvPicPr/>
              <p:nvPr/>
            </p:nvPicPr>
            <p:blipFill>
              <a:blip r:embed="rId49"/>
              <a:stretch>
                <a:fillRect/>
              </a:stretch>
            </p:blipFill>
            <p:spPr>
              <a:xfrm>
                <a:off x="11031507" y="497760"/>
                <a:ext cx="125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2D37E8E3-8A91-462D-B627-1B77FB780E69}"/>
                  </a:ext>
                </a:extLst>
              </p14:cNvPr>
              <p14:cNvContentPartPr/>
              <p14:nvPr/>
            </p14:nvContentPartPr>
            <p14:xfrm>
              <a:off x="5513427" y="2680080"/>
              <a:ext cx="1672560" cy="89280"/>
            </p14:xfrm>
          </p:contentPart>
        </mc:Choice>
        <mc:Fallback>
          <p:pic>
            <p:nvPicPr>
              <p:cNvPr id="30" name="Freihand 29">
                <a:extLst>
                  <a:ext uri="{FF2B5EF4-FFF2-40B4-BE49-F238E27FC236}">
                    <a16:creationId xmlns:a16="http://schemas.microsoft.com/office/drawing/2014/main" id="{2D37E8E3-8A91-462D-B627-1B77FB780E69}"/>
                  </a:ext>
                </a:extLst>
              </p:cNvPr>
              <p:cNvPicPr/>
              <p:nvPr/>
            </p:nvPicPr>
            <p:blipFill>
              <a:blip r:embed="rId51"/>
              <a:stretch>
                <a:fillRect/>
              </a:stretch>
            </p:blipFill>
            <p:spPr>
              <a:xfrm>
                <a:off x="5509107" y="2675760"/>
                <a:ext cx="1681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DE2FEA3A-9D03-47B5-836B-B8221ECB8837}"/>
                  </a:ext>
                </a:extLst>
              </p14:cNvPr>
              <p14:cNvContentPartPr/>
              <p14:nvPr/>
            </p14:nvContentPartPr>
            <p14:xfrm>
              <a:off x="6611427" y="2187240"/>
              <a:ext cx="370800" cy="642960"/>
            </p14:xfrm>
          </p:contentPart>
        </mc:Choice>
        <mc:Fallback>
          <p:pic>
            <p:nvPicPr>
              <p:cNvPr id="31" name="Freihand 30">
                <a:extLst>
                  <a:ext uri="{FF2B5EF4-FFF2-40B4-BE49-F238E27FC236}">
                    <a16:creationId xmlns:a16="http://schemas.microsoft.com/office/drawing/2014/main" id="{DE2FEA3A-9D03-47B5-836B-B8221ECB8837}"/>
                  </a:ext>
                </a:extLst>
              </p:cNvPr>
              <p:cNvPicPr/>
              <p:nvPr/>
            </p:nvPicPr>
            <p:blipFill>
              <a:blip r:embed="rId53"/>
              <a:stretch>
                <a:fillRect/>
              </a:stretch>
            </p:blipFill>
            <p:spPr>
              <a:xfrm>
                <a:off x="6607107" y="2182920"/>
                <a:ext cx="379440" cy="651600"/>
              </a:xfrm>
              <a:prstGeom prst="rect">
                <a:avLst/>
              </a:prstGeom>
            </p:spPr>
          </p:pic>
        </mc:Fallback>
      </mc:AlternateContent>
      <p:grpSp>
        <p:nvGrpSpPr>
          <p:cNvPr id="70" name="Gruppieren 69">
            <a:extLst>
              <a:ext uri="{FF2B5EF4-FFF2-40B4-BE49-F238E27FC236}">
                <a16:creationId xmlns:a16="http://schemas.microsoft.com/office/drawing/2014/main" id="{6A49D09B-E04D-4527-A7B9-507FC456C05B}"/>
              </a:ext>
            </a:extLst>
          </p:cNvPr>
          <p:cNvGrpSpPr/>
          <p:nvPr/>
        </p:nvGrpSpPr>
        <p:grpSpPr>
          <a:xfrm>
            <a:off x="3512907" y="952440"/>
            <a:ext cx="3987360" cy="1368720"/>
            <a:chOff x="3512907" y="952440"/>
            <a:chExt cx="3987360" cy="1368720"/>
          </a:xfrm>
        </p:grpSpPr>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1B7CF468-18AC-47D3-A0CB-1451F38121CD}"/>
                    </a:ext>
                  </a:extLst>
                </p14:cNvPr>
                <p14:cNvContentPartPr/>
                <p14:nvPr/>
              </p14:nvContentPartPr>
              <p14:xfrm>
                <a:off x="3512907" y="952440"/>
                <a:ext cx="1937160" cy="1350000"/>
              </p14:xfrm>
            </p:contentPart>
          </mc:Choice>
          <mc:Fallback>
            <p:pic>
              <p:nvPicPr>
                <p:cNvPr id="32" name="Freihand 31">
                  <a:extLst>
                    <a:ext uri="{FF2B5EF4-FFF2-40B4-BE49-F238E27FC236}">
                      <a16:creationId xmlns:a16="http://schemas.microsoft.com/office/drawing/2014/main" id="{1B7CF468-18AC-47D3-A0CB-1451F38121CD}"/>
                    </a:ext>
                  </a:extLst>
                </p:cNvPr>
                <p:cNvPicPr/>
                <p:nvPr/>
              </p:nvPicPr>
              <p:blipFill>
                <a:blip r:embed="rId55"/>
                <a:stretch>
                  <a:fillRect/>
                </a:stretch>
              </p:blipFill>
              <p:spPr>
                <a:xfrm>
                  <a:off x="3508587" y="948120"/>
                  <a:ext cx="1945800" cy="1358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957EF839-6F06-40AB-B1A9-83DD9D0101BD}"/>
                    </a:ext>
                  </a:extLst>
                </p14:cNvPr>
                <p14:cNvContentPartPr/>
                <p14:nvPr/>
              </p14:nvContentPartPr>
              <p14:xfrm>
                <a:off x="5613147" y="2097600"/>
                <a:ext cx="101880" cy="112320"/>
              </p14:xfrm>
            </p:contentPart>
          </mc:Choice>
          <mc:Fallback>
            <p:pic>
              <p:nvPicPr>
                <p:cNvPr id="33" name="Freihand 32">
                  <a:extLst>
                    <a:ext uri="{FF2B5EF4-FFF2-40B4-BE49-F238E27FC236}">
                      <a16:creationId xmlns:a16="http://schemas.microsoft.com/office/drawing/2014/main" id="{957EF839-6F06-40AB-B1A9-83DD9D0101BD}"/>
                    </a:ext>
                  </a:extLst>
                </p:cNvPr>
                <p:cNvPicPr/>
                <p:nvPr/>
              </p:nvPicPr>
              <p:blipFill>
                <a:blip r:embed="rId57"/>
                <a:stretch>
                  <a:fillRect/>
                </a:stretch>
              </p:blipFill>
              <p:spPr>
                <a:xfrm>
                  <a:off x="5608827" y="2093280"/>
                  <a:ext cx="110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356B3CE3-2968-4256-BB5B-F62F6A4ACBD0}"/>
                    </a:ext>
                  </a:extLst>
                </p14:cNvPr>
                <p14:cNvContentPartPr/>
                <p14:nvPr/>
              </p14:nvContentPartPr>
              <p14:xfrm>
                <a:off x="5636547" y="2097240"/>
                <a:ext cx="97200" cy="223920"/>
              </p14:xfrm>
            </p:contentPart>
          </mc:Choice>
          <mc:Fallback>
            <p:pic>
              <p:nvPicPr>
                <p:cNvPr id="35" name="Freihand 34">
                  <a:extLst>
                    <a:ext uri="{FF2B5EF4-FFF2-40B4-BE49-F238E27FC236}">
                      <a16:creationId xmlns:a16="http://schemas.microsoft.com/office/drawing/2014/main" id="{356B3CE3-2968-4256-BB5B-F62F6A4ACBD0}"/>
                    </a:ext>
                  </a:extLst>
                </p:cNvPr>
                <p:cNvPicPr/>
                <p:nvPr/>
              </p:nvPicPr>
              <p:blipFill>
                <a:blip r:embed="rId59"/>
                <a:stretch>
                  <a:fillRect/>
                </a:stretch>
              </p:blipFill>
              <p:spPr>
                <a:xfrm>
                  <a:off x="5632227" y="2092920"/>
                  <a:ext cx="105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5E719F18-8269-4513-8D34-7BDA3021D06F}"/>
                    </a:ext>
                  </a:extLst>
                </p14:cNvPr>
                <p14:cNvContentPartPr/>
                <p14:nvPr/>
              </p14:nvContentPartPr>
              <p14:xfrm>
                <a:off x="5783787" y="1990320"/>
                <a:ext cx="32400" cy="101160"/>
              </p14:xfrm>
            </p:contentPart>
          </mc:Choice>
          <mc:Fallback>
            <p:pic>
              <p:nvPicPr>
                <p:cNvPr id="37" name="Freihand 36">
                  <a:extLst>
                    <a:ext uri="{FF2B5EF4-FFF2-40B4-BE49-F238E27FC236}">
                      <a16:creationId xmlns:a16="http://schemas.microsoft.com/office/drawing/2014/main" id="{5E719F18-8269-4513-8D34-7BDA3021D06F}"/>
                    </a:ext>
                  </a:extLst>
                </p:cNvPr>
                <p:cNvPicPr/>
                <p:nvPr/>
              </p:nvPicPr>
              <p:blipFill>
                <a:blip r:embed="rId61"/>
                <a:stretch>
                  <a:fillRect/>
                </a:stretch>
              </p:blipFill>
              <p:spPr>
                <a:xfrm>
                  <a:off x="5779467" y="1986000"/>
                  <a:ext cx="41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AC3FDAAE-873E-4751-8D31-3CEF8635349F}"/>
                    </a:ext>
                  </a:extLst>
                </p14:cNvPr>
                <p14:cNvContentPartPr/>
                <p14:nvPr/>
              </p14:nvContentPartPr>
              <p14:xfrm>
                <a:off x="5708907" y="1987080"/>
                <a:ext cx="166320" cy="141480"/>
              </p14:xfrm>
            </p:contentPart>
          </mc:Choice>
          <mc:Fallback>
            <p:pic>
              <p:nvPicPr>
                <p:cNvPr id="38" name="Freihand 37">
                  <a:extLst>
                    <a:ext uri="{FF2B5EF4-FFF2-40B4-BE49-F238E27FC236}">
                      <a16:creationId xmlns:a16="http://schemas.microsoft.com/office/drawing/2014/main" id="{AC3FDAAE-873E-4751-8D31-3CEF8635349F}"/>
                    </a:ext>
                  </a:extLst>
                </p:cNvPr>
                <p:cNvPicPr/>
                <p:nvPr/>
              </p:nvPicPr>
              <p:blipFill>
                <a:blip r:embed="rId63"/>
                <a:stretch>
                  <a:fillRect/>
                </a:stretch>
              </p:blipFill>
              <p:spPr>
                <a:xfrm>
                  <a:off x="5704587" y="1982760"/>
                  <a:ext cx="174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A3C1E725-52AC-47F8-9882-778792527603}"/>
                    </a:ext>
                  </a:extLst>
                </p14:cNvPr>
                <p14:cNvContentPartPr/>
                <p14:nvPr/>
              </p14:nvContentPartPr>
              <p14:xfrm>
                <a:off x="5938587" y="1952880"/>
                <a:ext cx="135360" cy="294480"/>
              </p14:xfrm>
            </p:contentPart>
          </mc:Choice>
          <mc:Fallback>
            <p:pic>
              <p:nvPicPr>
                <p:cNvPr id="39" name="Freihand 38">
                  <a:extLst>
                    <a:ext uri="{FF2B5EF4-FFF2-40B4-BE49-F238E27FC236}">
                      <a16:creationId xmlns:a16="http://schemas.microsoft.com/office/drawing/2014/main" id="{A3C1E725-52AC-47F8-9882-778792527603}"/>
                    </a:ext>
                  </a:extLst>
                </p:cNvPr>
                <p:cNvPicPr/>
                <p:nvPr/>
              </p:nvPicPr>
              <p:blipFill>
                <a:blip r:embed="rId65"/>
                <a:stretch>
                  <a:fillRect/>
                </a:stretch>
              </p:blipFill>
              <p:spPr>
                <a:xfrm>
                  <a:off x="5934267" y="1948560"/>
                  <a:ext cx="1440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F7D3D654-B6CF-4125-B97E-075CE8ED0B7D}"/>
                    </a:ext>
                  </a:extLst>
                </p14:cNvPr>
                <p14:cNvContentPartPr/>
                <p14:nvPr/>
              </p14:nvContentPartPr>
              <p14:xfrm>
                <a:off x="6124707" y="2039280"/>
                <a:ext cx="107640" cy="208080"/>
              </p14:xfrm>
            </p:contentPart>
          </mc:Choice>
          <mc:Fallback>
            <p:pic>
              <p:nvPicPr>
                <p:cNvPr id="40" name="Freihand 39">
                  <a:extLst>
                    <a:ext uri="{FF2B5EF4-FFF2-40B4-BE49-F238E27FC236}">
                      <a16:creationId xmlns:a16="http://schemas.microsoft.com/office/drawing/2014/main" id="{F7D3D654-B6CF-4125-B97E-075CE8ED0B7D}"/>
                    </a:ext>
                  </a:extLst>
                </p:cNvPr>
                <p:cNvPicPr/>
                <p:nvPr/>
              </p:nvPicPr>
              <p:blipFill>
                <a:blip r:embed="rId67"/>
                <a:stretch>
                  <a:fillRect/>
                </a:stretch>
              </p:blipFill>
              <p:spPr>
                <a:xfrm>
                  <a:off x="6120387" y="2034960"/>
                  <a:ext cx="1162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75254FE3-87DE-4770-A923-94F820C22D5D}"/>
                    </a:ext>
                  </a:extLst>
                </p14:cNvPr>
                <p14:cNvContentPartPr/>
                <p14:nvPr/>
              </p14:nvContentPartPr>
              <p14:xfrm>
                <a:off x="6266187" y="2131800"/>
                <a:ext cx="21600" cy="73080"/>
              </p14:xfrm>
            </p:contentPart>
          </mc:Choice>
          <mc:Fallback>
            <p:pic>
              <p:nvPicPr>
                <p:cNvPr id="41" name="Freihand 40">
                  <a:extLst>
                    <a:ext uri="{FF2B5EF4-FFF2-40B4-BE49-F238E27FC236}">
                      <a16:creationId xmlns:a16="http://schemas.microsoft.com/office/drawing/2014/main" id="{75254FE3-87DE-4770-A923-94F820C22D5D}"/>
                    </a:ext>
                  </a:extLst>
                </p:cNvPr>
                <p:cNvPicPr/>
                <p:nvPr/>
              </p:nvPicPr>
              <p:blipFill>
                <a:blip r:embed="rId69"/>
                <a:stretch>
                  <a:fillRect/>
                </a:stretch>
              </p:blipFill>
              <p:spPr>
                <a:xfrm>
                  <a:off x="6261867" y="2127480"/>
                  <a:ext cx="30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6C9C6137-46B6-418C-9880-36D29C4C64BC}"/>
                    </a:ext>
                  </a:extLst>
                </p14:cNvPr>
                <p14:cNvContentPartPr/>
                <p14:nvPr/>
              </p14:nvContentPartPr>
              <p14:xfrm>
                <a:off x="6374547" y="1950360"/>
                <a:ext cx="143280" cy="212760"/>
              </p14:xfrm>
            </p:contentPart>
          </mc:Choice>
          <mc:Fallback>
            <p:pic>
              <p:nvPicPr>
                <p:cNvPr id="42" name="Freihand 41">
                  <a:extLst>
                    <a:ext uri="{FF2B5EF4-FFF2-40B4-BE49-F238E27FC236}">
                      <a16:creationId xmlns:a16="http://schemas.microsoft.com/office/drawing/2014/main" id="{6C9C6137-46B6-418C-9880-36D29C4C64BC}"/>
                    </a:ext>
                  </a:extLst>
                </p:cNvPr>
                <p:cNvPicPr/>
                <p:nvPr/>
              </p:nvPicPr>
              <p:blipFill>
                <a:blip r:embed="rId71"/>
                <a:stretch>
                  <a:fillRect/>
                </a:stretch>
              </p:blipFill>
              <p:spPr>
                <a:xfrm>
                  <a:off x="6370227" y="1946040"/>
                  <a:ext cx="151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35CE4A5F-00BD-4A72-88EC-E1ADC8762E1B}"/>
                    </a:ext>
                  </a:extLst>
                </p14:cNvPr>
                <p14:cNvContentPartPr/>
                <p14:nvPr/>
              </p14:nvContentPartPr>
              <p14:xfrm>
                <a:off x="6584067" y="2085720"/>
                <a:ext cx="9360" cy="99360"/>
              </p14:xfrm>
            </p:contentPart>
          </mc:Choice>
          <mc:Fallback>
            <p:pic>
              <p:nvPicPr>
                <p:cNvPr id="43" name="Freihand 42">
                  <a:extLst>
                    <a:ext uri="{FF2B5EF4-FFF2-40B4-BE49-F238E27FC236}">
                      <a16:creationId xmlns:a16="http://schemas.microsoft.com/office/drawing/2014/main" id="{35CE4A5F-00BD-4A72-88EC-E1ADC8762E1B}"/>
                    </a:ext>
                  </a:extLst>
                </p:cNvPr>
                <p:cNvPicPr/>
                <p:nvPr/>
              </p:nvPicPr>
              <p:blipFill>
                <a:blip r:embed="rId73"/>
                <a:stretch>
                  <a:fillRect/>
                </a:stretch>
              </p:blipFill>
              <p:spPr>
                <a:xfrm>
                  <a:off x="6579747" y="2081400"/>
                  <a:ext cx="18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7F2860F5-59C5-42EE-B6CF-B8E0093069DD}"/>
                    </a:ext>
                  </a:extLst>
                </p14:cNvPr>
                <p14:cNvContentPartPr/>
                <p14:nvPr/>
              </p14:nvContentPartPr>
              <p14:xfrm>
                <a:off x="6658587" y="1904640"/>
                <a:ext cx="124200" cy="182160"/>
              </p14:xfrm>
            </p:contentPart>
          </mc:Choice>
          <mc:Fallback>
            <p:pic>
              <p:nvPicPr>
                <p:cNvPr id="44" name="Freihand 43">
                  <a:extLst>
                    <a:ext uri="{FF2B5EF4-FFF2-40B4-BE49-F238E27FC236}">
                      <a16:creationId xmlns:a16="http://schemas.microsoft.com/office/drawing/2014/main" id="{7F2860F5-59C5-42EE-B6CF-B8E0093069DD}"/>
                    </a:ext>
                  </a:extLst>
                </p:cNvPr>
                <p:cNvPicPr/>
                <p:nvPr/>
              </p:nvPicPr>
              <p:blipFill>
                <a:blip r:embed="rId75"/>
                <a:stretch>
                  <a:fillRect/>
                </a:stretch>
              </p:blipFill>
              <p:spPr>
                <a:xfrm>
                  <a:off x="6654267" y="1900320"/>
                  <a:ext cx="132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B63B79A-2913-4ACA-85BC-87CA7D515AE1}"/>
                    </a:ext>
                  </a:extLst>
                </p14:cNvPr>
                <p14:cNvContentPartPr/>
                <p14:nvPr/>
              </p14:nvContentPartPr>
              <p14:xfrm>
                <a:off x="6751467" y="1903200"/>
                <a:ext cx="79920" cy="166680"/>
              </p14:xfrm>
            </p:contentPart>
          </mc:Choice>
          <mc:Fallback>
            <p:pic>
              <p:nvPicPr>
                <p:cNvPr id="47" name="Freihand 46">
                  <a:extLst>
                    <a:ext uri="{FF2B5EF4-FFF2-40B4-BE49-F238E27FC236}">
                      <a16:creationId xmlns:a16="http://schemas.microsoft.com/office/drawing/2014/main" id="{7B63B79A-2913-4ACA-85BC-87CA7D515AE1}"/>
                    </a:ext>
                  </a:extLst>
                </p:cNvPr>
                <p:cNvPicPr/>
                <p:nvPr/>
              </p:nvPicPr>
              <p:blipFill>
                <a:blip r:embed="rId77"/>
                <a:stretch>
                  <a:fillRect/>
                </a:stretch>
              </p:blipFill>
              <p:spPr>
                <a:xfrm>
                  <a:off x="6747147" y="1898880"/>
                  <a:ext cx="88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2A70EC40-03FF-41A3-BFCA-7232DB107ECE}"/>
                    </a:ext>
                  </a:extLst>
                </p14:cNvPr>
                <p14:cNvContentPartPr/>
                <p14:nvPr/>
              </p14:nvContentPartPr>
              <p14:xfrm>
                <a:off x="6925347" y="1965480"/>
                <a:ext cx="27720" cy="136800"/>
              </p14:xfrm>
            </p:contentPart>
          </mc:Choice>
          <mc:Fallback>
            <p:pic>
              <p:nvPicPr>
                <p:cNvPr id="48" name="Freihand 47">
                  <a:extLst>
                    <a:ext uri="{FF2B5EF4-FFF2-40B4-BE49-F238E27FC236}">
                      <a16:creationId xmlns:a16="http://schemas.microsoft.com/office/drawing/2014/main" id="{2A70EC40-03FF-41A3-BFCA-7232DB107ECE}"/>
                    </a:ext>
                  </a:extLst>
                </p:cNvPr>
                <p:cNvPicPr/>
                <p:nvPr/>
              </p:nvPicPr>
              <p:blipFill>
                <a:blip r:embed="rId79"/>
                <a:stretch>
                  <a:fillRect/>
                </a:stretch>
              </p:blipFill>
              <p:spPr>
                <a:xfrm>
                  <a:off x="6921027" y="1961160"/>
                  <a:ext cx="36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E624C1CE-9944-46A1-BAC8-A91A0B7A1067}"/>
                    </a:ext>
                  </a:extLst>
                </p14:cNvPr>
                <p14:cNvContentPartPr/>
                <p14:nvPr/>
              </p14:nvContentPartPr>
              <p14:xfrm>
                <a:off x="6879267" y="1930920"/>
                <a:ext cx="282600" cy="151560"/>
              </p14:xfrm>
            </p:contentPart>
          </mc:Choice>
          <mc:Fallback>
            <p:pic>
              <p:nvPicPr>
                <p:cNvPr id="52" name="Freihand 51">
                  <a:extLst>
                    <a:ext uri="{FF2B5EF4-FFF2-40B4-BE49-F238E27FC236}">
                      <a16:creationId xmlns:a16="http://schemas.microsoft.com/office/drawing/2014/main" id="{E624C1CE-9944-46A1-BAC8-A91A0B7A1067}"/>
                    </a:ext>
                  </a:extLst>
                </p:cNvPr>
                <p:cNvPicPr/>
                <p:nvPr/>
              </p:nvPicPr>
              <p:blipFill>
                <a:blip r:embed="rId81"/>
                <a:stretch>
                  <a:fillRect/>
                </a:stretch>
              </p:blipFill>
              <p:spPr>
                <a:xfrm>
                  <a:off x="6874947" y="1926600"/>
                  <a:ext cx="291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11F916A1-8F9F-4A5B-9DBE-19E0FEC83E57}"/>
                    </a:ext>
                  </a:extLst>
                </p14:cNvPr>
                <p14:cNvContentPartPr/>
                <p14:nvPr/>
              </p14:nvContentPartPr>
              <p14:xfrm>
                <a:off x="7129107" y="1928040"/>
                <a:ext cx="44640" cy="164520"/>
              </p14:xfrm>
            </p:contentPart>
          </mc:Choice>
          <mc:Fallback>
            <p:pic>
              <p:nvPicPr>
                <p:cNvPr id="56" name="Freihand 55">
                  <a:extLst>
                    <a:ext uri="{FF2B5EF4-FFF2-40B4-BE49-F238E27FC236}">
                      <a16:creationId xmlns:a16="http://schemas.microsoft.com/office/drawing/2014/main" id="{11F916A1-8F9F-4A5B-9DBE-19E0FEC83E57}"/>
                    </a:ext>
                  </a:extLst>
                </p:cNvPr>
                <p:cNvPicPr/>
                <p:nvPr/>
              </p:nvPicPr>
              <p:blipFill>
                <a:blip r:embed="rId83"/>
                <a:stretch>
                  <a:fillRect/>
                </a:stretch>
              </p:blipFill>
              <p:spPr>
                <a:xfrm>
                  <a:off x="7124787" y="1923720"/>
                  <a:ext cx="53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E2A57D55-67BB-4D80-9FCE-AC32E7C9D76C}"/>
                    </a:ext>
                  </a:extLst>
                </p14:cNvPr>
                <p14:cNvContentPartPr/>
                <p14:nvPr/>
              </p14:nvContentPartPr>
              <p14:xfrm>
                <a:off x="7036947" y="2071680"/>
                <a:ext cx="144360" cy="30240"/>
              </p14:xfrm>
            </p:contentPart>
          </mc:Choice>
          <mc:Fallback>
            <p:pic>
              <p:nvPicPr>
                <p:cNvPr id="57" name="Freihand 56">
                  <a:extLst>
                    <a:ext uri="{FF2B5EF4-FFF2-40B4-BE49-F238E27FC236}">
                      <a16:creationId xmlns:a16="http://schemas.microsoft.com/office/drawing/2014/main" id="{E2A57D55-67BB-4D80-9FCE-AC32E7C9D76C}"/>
                    </a:ext>
                  </a:extLst>
                </p:cNvPr>
                <p:cNvPicPr/>
                <p:nvPr/>
              </p:nvPicPr>
              <p:blipFill>
                <a:blip r:embed="rId85"/>
                <a:stretch>
                  <a:fillRect/>
                </a:stretch>
              </p:blipFill>
              <p:spPr>
                <a:xfrm>
                  <a:off x="7032627" y="2067360"/>
                  <a:ext cx="153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Freihand 62">
                  <a:extLst>
                    <a:ext uri="{FF2B5EF4-FFF2-40B4-BE49-F238E27FC236}">
                      <a16:creationId xmlns:a16="http://schemas.microsoft.com/office/drawing/2014/main" id="{6ED15D01-4F7F-46A9-B9D6-15E72951A6EF}"/>
                    </a:ext>
                  </a:extLst>
                </p14:cNvPr>
                <p14:cNvContentPartPr/>
                <p14:nvPr/>
              </p14:nvContentPartPr>
              <p14:xfrm>
                <a:off x="7276347" y="1903920"/>
                <a:ext cx="110880" cy="146520"/>
              </p14:xfrm>
            </p:contentPart>
          </mc:Choice>
          <mc:Fallback>
            <p:pic>
              <p:nvPicPr>
                <p:cNvPr id="63" name="Freihand 62">
                  <a:extLst>
                    <a:ext uri="{FF2B5EF4-FFF2-40B4-BE49-F238E27FC236}">
                      <a16:creationId xmlns:a16="http://schemas.microsoft.com/office/drawing/2014/main" id="{6ED15D01-4F7F-46A9-B9D6-15E72951A6EF}"/>
                    </a:ext>
                  </a:extLst>
                </p:cNvPr>
                <p:cNvPicPr/>
                <p:nvPr/>
              </p:nvPicPr>
              <p:blipFill>
                <a:blip r:embed="rId87"/>
                <a:stretch>
                  <a:fillRect/>
                </a:stretch>
              </p:blipFill>
              <p:spPr>
                <a:xfrm>
                  <a:off x="7272027" y="1899600"/>
                  <a:ext cx="119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959B0E8C-A2CE-48DF-8671-8244AEBA504A}"/>
                    </a:ext>
                  </a:extLst>
                </p14:cNvPr>
                <p14:cNvContentPartPr/>
                <p14:nvPr/>
              </p14:nvContentPartPr>
              <p14:xfrm>
                <a:off x="7382907" y="1830120"/>
                <a:ext cx="117360" cy="395280"/>
              </p14:xfrm>
            </p:contentPart>
          </mc:Choice>
          <mc:Fallback>
            <p:pic>
              <p:nvPicPr>
                <p:cNvPr id="64" name="Freihand 63">
                  <a:extLst>
                    <a:ext uri="{FF2B5EF4-FFF2-40B4-BE49-F238E27FC236}">
                      <a16:creationId xmlns:a16="http://schemas.microsoft.com/office/drawing/2014/main" id="{959B0E8C-A2CE-48DF-8671-8244AEBA504A}"/>
                    </a:ext>
                  </a:extLst>
                </p:cNvPr>
                <p:cNvPicPr/>
                <p:nvPr/>
              </p:nvPicPr>
              <p:blipFill>
                <a:blip r:embed="rId89"/>
                <a:stretch>
                  <a:fillRect/>
                </a:stretch>
              </p:blipFill>
              <p:spPr>
                <a:xfrm>
                  <a:off x="7378587" y="1825800"/>
                  <a:ext cx="126000" cy="40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71" name="Freihand 70">
                <a:extLst>
                  <a:ext uri="{FF2B5EF4-FFF2-40B4-BE49-F238E27FC236}">
                    <a16:creationId xmlns:a16="http://schemas.microsoft.com/office/drawing/2014/main" id="{99E46C6E-5308-4BB1-97F5-13AF74B501F8}"/>
                  </a:ext>
                </a:extLst>
              </p14:cNvPr>
              <p14:cNvContentPartPr/>
              <p14:nvPr/>
            </p14:nvContentPartPr>
            <p14:xfrm>
              <a:off x="3933387" y="4740360"/>
              <a:ext cx="1668600" cy="52200"/>
            </p14:xfrm>
          </p:contentPart>
        </mc:Choice>
        <mc:Fallback>
          <p:pic>
            <p:nvPicPr>
              <p:cNvPr id="71" name="Freihand 70">
                <a:extLst>
                  <a:ext uri="{FF2B5EF4-FFF2-40B4-BE49-F238E27FC236}">
                    <a16:creationId xmlns:a16="http://schemas.microsoft.com/office/drawing/2014/main" id="{99E46C6E-5308-4BB1-97F5-13AF74B501F8}"/>
                  </a:ext>
                </a:extLst>
              </p:cNvPr>
              <p:cNvPicPr/>
              <p:nvPr/>
            </p:nvPicPr>
            <p:blipFill>
              <a:blip r:embed="rId91"/>
              <a:stretch>
                <a:fillRect/>
              </a:stretch>
            </p:blipFill>
            <p:spPr>
              <a:xfrm>
                <a:off x="3929067" y="4736040"/>
                <a:ext cx="1677240" cy="60840"/>
              </a:xfrm>
              <a:prstGeom prst="rect">
                <a:avLst/>
              </a:prstGeom>
            </p:spPr>
          </p:pic>
        </mc:Fallback>
      </mc:AlternateContent>
      <p:grpSp>
        <p:nvGrpSpPr>
          <p:cNvPr id="80" name="Gruppieren 79">
            <a:extLst>
              <a:ext uri="{FF2B5EF4-FFF2-40B4-BE49-F238E27FC236}">
                <a16:creationId xmlns:a16="http://schemas.microsoft.com/office/drawing/2014/main" id="{94BC62C1-16C9-4D13-A922-ABE35A93AC95}"/>
              </a:ext>
            </a:extLst>
          </p:cNvPr>
          <p:cNvGrpSpPr/>
          <p:nvPr/>
        </p:nvGrpSpPr>
        <p:grpSpPr>
          <a:xfrm>
            <a:off x="2102427" y="3626880"/>
            <a:ext cx="2064960" cy="167760"/>
            <a:chOff x="2102427" y="3626880"/>
            <a:chExt cx="2064960" cy="167760"/>
          </a:xfrm>
        </p:grpSpPr>
        <mc:AlternateContent xmlns:mc="http://schemas.openxmlformats.org/markup-compatibility/2006">
          <mc:Choice xmlns:p14="http://schemas.microsoft.com/office/powerpoint/2010/main" Requires="p14">
            <p:contentPart p14:bwMode="auto" r:id="rId92">
              <p14:nvContentPartPr>
                <p14:cNvPr id="75" name="Freihand 74">
                  <a:extLst>
                    <a:ext uri="{FF2B5EF4-FFF2-40B4-BE49-F238E27FC236}">
                      <a16:creationId xmlns:a16="http://schemas.microsoft.com/office/drawing/2014/main" id="{849F8FBE-A678-4746-B4FD-63C5B9435E15}"/>
                    </a:ext>
                  </a:extLst>
                </p14:cNvPr>
                <p14:cNvContentPartPr/>
                <p14:nvPr/>
              </p14:nvContentPartPr>
              <p14:xfrm>
                <a:off x="4160907" y="3626880"/>
                <a:ext cx="6480" cy="66600"/>
              </p14:xfrm>
            </p:contentPart>
          </mc:Choice>
          <mc:Fallback>
            <p:pic>
              <p:nvPicPr>
                <p:cNvPr id="75" name="Freihand 74">
                  <a:extLst>
                    <a:ext uri="{FF2B5EF4-FFF2-40B4-BE49-F238E27FC236}">
                      <a16:creationId xmlns:a16="http://schemas.microsoft.com/office/drawing/2014/main" id="{849F8FBE-A678-4746-B4FD-63C5B9435E15}"/>
                    </a:ext>
                  </a:extLst>
                </p:cNvPr>
                <p:cNvPicPr/>
                <p:nvPr/>
              </p:nvPicPr>
              <p:blipFill>
                <a:blip r:embed="rId93"/>
                <a:stretch>
                  <a:fillRect/>
                </a:stretch>
              </p:blipFill>
              <p:spPr>
                <a:xfrm>
                  <a:off x="4156587" y="3622560"/>
                  <a:ext cx="15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09A432C2-FCF6-4385-A9AF-DB6B4C86ED80}"/>
                    </a:ext>
                  </a:extLst>
                </p14:cNvPr>
                <p14:cNvContentPartPr/>
                <p14:nvPr/>
              </p14:nvContentPartPr>
              <p14:xfrm>
                <a:off x="2102427" y="3726240"/>
                <a:ext cx="177840" cy="26640"/>
              </p14:xfrm>
            </p:contentPart>
          </mc:Choice>
          <mc:Fallback>
            <p:pic>
              <p:nvPicPr>
                <p:cNvPr id="77" name="Freihand 76">
                  <a:extLst>
                    <a:ext uri="{FF2B5EF4-FFF2-40B4-BE49-F238E27FC236}">
                      <a16:creationId xmlns:a16="http://schemas.microsoft.com/office/drawing/2014/main" id="{09A432C2-FCF6-4385-A9AF-DB6B4C86ED80}"/>
                    </a:ext>
                  </a:extLst>
                </p:cNvPr>
                <p:cNvPicPr/>
                <p:nvPr/>
              </p:nvPicPr>
              <p:blipFill>
                <a:blip r:embed="rId95"/>
                <a:stretch>
                  <a:fillRect/>
                </a:stretch>
              </p:blipFill>
              <p:spPr>
                <a:xfrm>
                  <a:off x="2098107" y="3721920"/>
                  <a:ext cx="186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294B2719-EE1A-4801-AF8A-0DC2AE6254F6}"/>
                    </a:ext>
                  </a:extLst>
                </p14:cNvPr>
                <p14:cNvContentPartPr/>
                <p14:nvPr/>
              </p14:nvContentPartPr>
              <p14:xfrm>
                <a:off x="2484747" y="3742080"/>
                <a:ext cx="406440" cy="38880"/>
              </p14:xfrm>
            </p:contentPart>
          </mc:Choice>
          <mc:Fallback>
            <p:pic>
              <p:nvPicPr>
                <p:cNvPr id="78" name="Freihand 77">
                  <a:extLst>
                    <a:ext uri="{FF2B5EF4-FFF2-40B4-BE49-F238E27FC236}">
                      <a16:creationId xmlns:a16="http://schemas.microsoft.com/office/drawing/2014/main" id="{294B2719-EE1A-4801-AF8A-0DC2AE6254F6}"/>
                    </a:ext>
                  </a:extLst>
                </p:cNvPr>
                <p:cNvPicPr/>
                <p:nvPr/>
              </p:nvPicPr>
              <p:blipFill>
                <a:blip r:embed="rId97"/>
                <a:stretch>
                  <a:fillRect/>
                </a:stretch>
              </p:blipFill>
              <p:spPr>
                <a:xfrm>
                  <a:off x="2480427" y="3737760"/>
                  <a:ext cx="415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Freihand 78">
                  <a:extLst>
                    <a:ext uri="{FF2B5EF4-FFF2-40B4-BE49-F238E27FC236}">
                      <a16:creationId xmlns:a16="http://schemas.microsoft.com/office/drawing/2014/main" id="{12CDBCAD-6C87-482E-BB9B-379C445EDF0D}"/>
                    </a:ext>
                  </a:extLst>
                </p14:cNvPr>
                <p14:cNvContentPartPr/>
                <p14:nvPr/>
              </p14:nvContentPartPr>
              <p14:xfrm>
                <a:off x="3195387" y="3758280"/>
                <a:ext cx="899280" cy="36360"/>
              </p14:xfrm>
            </p:contentPart>
          </mc:Choice>
          <mc:Fallback>
            <p:pic>
              <p:nvPicPr>
                <p:cNvPr id="79" name="Freihand 78">
                  <a:extLst>
                    <a:ext uri="{FF2B5EF4-FFF2-40B4-BE49-F238E27FC236}">
                      <a16:creationId xmlns:a16="http://schemas.microsoft.com/office/drawing/2014/main" id="{12CDBCAD-6C87-482E-BB9B-379C445EDF0D}"/>
                    </a:ext>
                  </a:extLst>
                </p:cNvPr>
                <p:cNvPicPr/>
                <p:nvPr/>
              </p:nvPicPr>
              <p:blipFill>
                <a:blip r:embed="rId99"/>
                <a:stretch>
                  <a:fillRect/>
                </a:stretch>
              </p:blipFill>
              <p:spPr>
                <a:xfrm>
                  <a:off x="3191067" y="3753960"/>
                  <a:ext cx="90792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100" name="Freihand 99">
                <a:extLst>
                  <a:ext uri="{FF2B5EF4-FFF2-40B4-BE49-F238E27FC236}">
                    <a16:creationId xmlns:a16="http://schemas.microsoft.com/office/drawing/2014/main" id="{A0566297-B394-4DFD-AC38-D88D9F602790}"/>
                  </a:ext>
                </a:extLst>
              </p14:cNvPr>
              <p14:cNvContentPartPr/>
              <p14:nvPr/>
            </p14:nvContentPartPr>
            <p14:xfrm>
              <a:off x="2136267" y="3542280"/>
              <a:ext cx="3600" cy="151560"/>
            </p14:xfrm>
          </p:contentPart>
        </mc:Choice>
        <mc:Fallback>
          <p:pic>
            <p:nvPicPr>
              <p:cNvPr id="100" name="Freihand 99">
                <a:extLst>
                  <a:ext uri="{FF2B5EF4-FFF2-40B4-BE49-F238E27FC236}">
                    <a16:creationId xmlns:a16="http://schemas.microsoft.com/office/drawing/2014/main" id="{A0566297-B394-4DFD-AC38-D88D9F602790}"/>
                  </a:ext>
                </a:extLst>
              </p:cNvPr>
              <p:cNvPicPr/>
              <p:nvPr/>
            </p:nvPicPr>
            <p:blipFill>
              <a:blip r:embed="rId101"/>
              <a:stretch>
                <a:fillRect/>
              </a:stretch>
            </p:blipFill>
            <p:spPr>
              <a:xfrm>
                <a:off x="2131947" y="3537960"/>
                <a:ext cx="12240" cy="160200"/>
              </a:xfrm>
              <a:prstGeom prst="rect">
                <a:avLst/>
              </a:prstGeom>
            </p:spPr>
          </p:pic>
        </mc:Fallback>
      </mc:AlternateContent>
      <p:grpSp>
        <p:nvGrpSpPr>
          <p:cNvPr id="111" name="Gruppieren 110">
            <a:extLst>
              <a:ext uri="{FF2B5EF4-FFF2-40B4-BE49-F238E27FC236}">
                <a16:creationId xmlns:a16="http://schemas.microsoft.com/office/drawing/2014/main" id="{6465AFBC-BE34-4A4E-ADB6-778D83878FB5}"/>
              </a:ext>
            </a:extLst>
          </p:cNvPr>
          <p:cNvGrpSpPr/>
          <p:nvPr/>
        </p:nvGrpSpPr>
        <p:grpSpPr>
          <a:xfrm>
            <a:off x="1139787" y="1280040"/>
            <a:ext cx="3050640" cy="2048760"/>
            <a:chOff x="1139787" y="1280040"/>
            <a:chExt cx="3050640" cy="2048760"/>
          </a:xfrm>
        </p:grpSpPr>
        <mc:AlternateContent xmlns:mc="http://schemas.openxmlformats.org/markup-compatibility/2006">
          <mc:Choice xmlns:p14="http://schemas.microsoft.com/office/powerpoint/2010/main" Requires="p14">
            <p:contentPart p14:bwMode="auto" r:id="rId102">
              <p14:nvContentPartPr>
                <p14:cNvPr id="73" name="Freihand 72">
                  <a:extLst>
                    <a:ext uri="{FF2B5EF4-FFF2-40B4-BE49-F238E27FC236}">
                      <a16:creationId xmlns:a16="http://schemas.microsoft.com/office/drawing/2014/main" id="{3F697AEF-A635-4DCE-890D-38483E20DFB9}"/>
                    </a:ext>
                  </a:extLst>
                </p14:cNvPr>
                <p14:cNvContentPartPr/>
                <p14:nvPr/>
              </p14:nvContentPartPr>
              <p14:xfrm>
                <a:off x="4152267" y="1771440"/>
                <a:ext cx="12240" cy="154800"/>
              </p14:xfrm>
            </p:contentPart>
          </mc:Choice>
          <mc:Fallback>
            <p:pic>
              <p:nvPicPr>
                <p:cNvPr id="73" name="Freihand 72">
                  <a:extLst>
                    <a:ext uri="{FF2B5EF4-FFF2-40B4-BE49-F238E27FC236}">
                      <a16:creationId xmlns:a16="http://schemas.microsoft.com/office/drawing/2014/main" id="{3F697AEF-A635-4DCE-890D-38483E20DFB9}"/>
                    </a:ext>
                  </a:extLst>
                </p:cNvPr>
                <p:cNvPicPr/>
                <p:nvPr/>
              </p:nvPicPr>
              <p:blipFill>
                <a:blip r:embed="rId103"/>
                <a:stretch>
                  <a:fillRect/>
                </a:stretch>
              </p:blipFill>
              <p:spPr>
                <a:xfrm>
                  <a:off x="4147947" y="1767120"/>
                  <a:ext cx="20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Freihand 73">
                  <a:extLst>
                    <a:ext uri="{FF2B5EF4-FFF2-40B4-BE49-F238E27FC236}">
                      <a16:creationId xmlns:a16="http://schemas.microsoft.com/office/drawing/2014/main" id="{76613EE4-BBBB-41A9-B021-B03B6F5C356C}"/>
                    </a:ext>
                  </a:extLst>
                </p14:cNvPr>
                <p14:cNvContentPartPr/>
                <p14:nvPr/>
              </p14:nvContentPartPr>
              <p14:xfrm>
                <a:off x="4160547" y="2376600"/>
                <a:ext cx="29880" cy="608400"/>
              </p14:xfrm>
            </p:contentPart>
          </mc:Choice>
          <mc:Fallback>
            <p:pic>
              <p:nvPicPr>
                <p:cNvPr id="74" name="Freihand 73">
                  <a:extLst>
                    <a:ext uri="{FF2B5EF4-FFF2-40B4-BE49-F238E27FC236}">
                      <a16:creationId xmlns:a16="http://schemas.microsoft.com/office/drawing/2014/main" id="{76613EE4-BBBB-41A9-B021-B03B6F5C356C}"/>
                    </a:ext>
                  </a:extLst>
                </p:cNvPr>
                <p:cNvPicPr/>
                <p:nvPr/>
              </p:nvPicPr>
              <p:blipFill>
                <a:blip r:embed="rId105"/>
                <a:stretch>
                  <a:fillRect/>
                </a:stretch>
              </p:blipFill>
              <p:spPr>
                <a:xfrm>
                  <a:off x="4156227" y="2372280"/>
                  <a:ext cx="3852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1" name="Freihand 100">
                  <a:extLst>
                    <a:ext uri="{FF2B5EF4-FFF2-40B4-BE49-F238E27FC236}">
                      <a16:creationId xmlns:a16="http://schemas.microsoft.com/office/drawing/2014/main" id="{A8872023-08A9-43E9-851F-1885B569069E}"/>
                    </a:ext>
                  </a:extLst>
                </p14:cNvPr>
                <p14:cNvContentPartPr/>
                <p14:nvPr/>
              </p14:nvContentPartPr>
              <p14:xfrm>
                <a:off x="2116107" y="2521320"/>
                <a:ext cx="18000" cy="807480"/>
              </p14:xfrm>
            </p:contentPart>
          </mc:Choice>
          <mc:Fallback>
            <p:pic>
              <p:nvPicPr>
                <p:cNvPr id="101" name="Freihand 100">
                  <a:extLst>
                    <a:ext uri="{FF2B5EF4-FFF2-40B4-BE49-F238E27FC236}">
                      <a16:creationId xmlns:a16="http://schemas.microsoft.com/office/drawing/2014/main" id="{A8872023-08A9-43E9-851F-1885B569069E}"/>
                    </a:ext>
                  </a:extLst>
                </p:cNvPr>
                <p:cNvPicPr/>
                <p:nvPr/>
              </p:nvPicPr>
              <p:blipFill>
                <a:blip r:embed="rId107"/>
                <a:stretch>
                  <a:fillRect/>
                </a:stretch>
              </p:blipFill>
              <p:spPr>
                <a:xfrm>
                  <a:off x="2111787" y="2517000"/>
                  <a:ext cx="26640" cy="816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AFDCAA1B-DD3F-47A2-894F-8113FCF32312}"/>
                    </a:ext>
                  </a:extLst>
                </p14:cNvPr>
                <p14:cNvContentPartPr/>
                <p14:nvPr/>
              </p14:nvContentPartPr>
              <p14:xfrm>
                <a:off x="2110347" y="2406840"/>
                <a:ext cx="6120" cy="52560"/>
              </p14:xfrm>
            </p:contentPart>
          </mc:Choice>
          <mc:Fallback>
            <p:pic>
              <p:nvPicPr>
                <p:cNvPr id="102" name="Freihand 101">
                  <a:extLst>
                    <a:ext uri="{FF2B5EF4-FFF2-40B4-BE49-F238E27FC236}">
                      <a16:creationId xmlns:a16="http://schemas.microsoft.com/office/drawing/2014/main" id="{AFDCAA1B-DD3F-47A2-894F-8113FCF32312}"/>
                    </a:ext>
                  </a:extLst>
                </p:cNvPr>
                <p:cNvPicPr/>
                <p:nvPr/>
              </p:nvPicPr>
              <p:blipFill>
                <a:blip r:embed="rId109"/>
                <a:stretch>
                  <a:fillRect/>
                </a:stretch>
              </p:blipFill>
              <p:spPr>
                <a:xfrm>
                  <a:off x="2106027" y="2402520"/>
                  <a:ext cx="14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B6ED3EFD-F32F-4DDA-8CA0-1F85B9CFA933}"/>
                    </a:ext>
                  </a:extLst>
                </p14:cNvPr>
                <p14:cNvContentPartPr/>
                <p14:nvPr/>
              </p14:nvContentPartPr>
              <p14:xfrm>
                <a:off x="3984147" y="1740480"/>
                <a:ext cx="102960" cy="7200"/>
              </p14:xfrm>
            </p:contentPart>
          </mc:Choice>
          <mc:Fallback>
            <p:pic>
              <p:nvPicPr>
                <p:cNvPr id="81" name="Freihand 80">
                  <a:extLst>
                    <a:ext uri="{FF2B5EF4-FFF2-40B4-BE49-F238E27FC236}">
                      <a16:creationId xmlns:a16="http://schemas.microsoft.com/office/drawing/2014/main" id="{B6ED3EFD-F32F-4DDA-8CA0-1F85B9CFA933}"/>
                    </a:ext>
                  </a:extLst>
                </p:cNvPr>
                <p:cNvPicPr/>
                <p:nvPr/>
              </p:nvPicPr>
              <p:blipFill>
                <a:blip r:embed="rId111"/>
                <a:stretch>
                  <a:fillRect/>
                </a:stretch>
              </p:blipFill>
              <p:spPr>
                <a:xfrm>
                  <a:off x="3979827" y="1736160"/>
                  <a:ext cx="111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4B5E7E6B-5E97-46BD-8E7B-E47246208E83}"/>
                    </a:ext>
                  </a:extLst>
                </p14:cNvPr>
                <p14:cNvContentPartPr/>
                <p14:nvPr/>
              </p14:nvContentPartPr>
              <p14:xfrm>
                <a:off x="3346587" y="1739400"/>
                <a:ext cx="552600" cy="6840"/>
              </p14:xfrm>
            </p:contentPart>
          </mc:Choice>
          <mc:Fallback>
            <p:pic>
              <p:nvPicPr>
                <p:cNvPr id="82" name="Freihand 81">
                  <a:extLst>
                    <a:ext uri="{FF2B5EF4-FFF2-40B4-BE49-F238E27FC236}">
                      <a16:creationId xmlns:a16="http://schemas.microsoft.com/office/drawing/2014/main" id="{4B5E7E6B-5E97-46BD-8E7B-E47246208E83}"/>
                    </a:ext>
                  </a:extLst>
                </p:cNvPr>
                <p:cNvPicPr/>
                <p:nvPr/>
              </p:nvPicPr>
              <p:blipFill>
                <a:blip r:embed="rId113"/>
                <a:stretch>
                  <a:fillRect/>
                </a:stretch>
              </p:blipFill>
              <p:spPr>
                <a:xfrm>
                  <a:off x="3342267" y="1735080"/>
                  <a:ext cx="561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9763CD5C-C328-4811-9083-C03E2A391DA7}"/>
                    </a:ext>
                  </a:extLst>
                </p14:cNvPr>
                <p14:cNvContentPartPr/>
                <p14:nvPr/>
              </p14:nvContentPartPr>
              <p14:xfrm>
                <a:off x="2972907" y="1729320"/>
                <a:ext cx="163440" cy="18360"/>
              </p14:xfrm>
            </p:contentPart>
          </mc:Choice>
          <mc:Fallback>
            <p:pic>
              <p:nvPicPr>
                <p:cNvPr id="83" name="Freihand 82">
                  <a:extLst>
                    <a:ext uri="{FF2B5EF4-FFF2-40B4-BE49-F238E27FC236}">
                      <a16:creationId xmlns:a16="http://schemas.microsoft.com/office/drawing/2014/main" id="{9763CD5C-C328-4811-9083-C03E2A391DA7}"/>
                    </a:ext>
                  </a:extLst>
                </p:cNvPr>
                <p:cNvPicPr/>
                <p:nvPr/>
              </p:nvPicPr>
              <p:blipFill>
                <a:blip r:embed="rId115"/>
                <a:stretch>
                  <a:fillRect/>
                </a:stretch>
              </p:blipFill>
              <p:spPr>
                <a:xfrm>
                  <a:off x="2968587" y="1725000"/>
                  <a:ext cx="172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D432DBF8-74FD-4026-B248-3F1E05236894}"/>
                    </a:ext>
                  </a:extLst>
                </p14:cNvPr>
                <p14:cNvContentPartPr/>
                <p14:nvPr/>
              </p14:nvContentPartPr>
              <p14:xfrm>
                <a:off x="2467107" y="1712760"/>
                <a:ext cx="68400" cy="151560"/>
              </p14:xfrm>
            </p:contentPart>
          </mc:Choice>
          <mc:Fallback>
            <p:pic>
              <p:nvPicPr>
                <p:cNvPr id="84" name="Freihand 83">
                  <a:extLst>
                    <a:ext uri="{FF2B5EF4-FFF2-40B4-BE49-F238E27FC236}">
                      <a16:creationId xmlns:a16="http://schemas.microsoft.com/office/drawing/2014/main" id="{D432DBF8-74FD-4026-B248-3F1E05236894}"/>
                    </a:ext>
                  </a:extLst>
                </p:cNvPr>
                <p:cNvPicPr/>
                <p:nvPr/>
              </p:nvPicPr>
              <p:blipFill>
                <a:blip r:embed="rId117"/>
                <a:stretch>
                  <a:fillRect/>
                </a:stretch>
              </p:blipFill>
              <p:spPr>
                <a:xfrm>
                  <a:off x="2462787" y="1708440"/>
                  <a:ext cx="77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Freihand 85">
                  <a:extLst>
                    <a:ext uri="{FF2B5EF4-FFF2-40B4-BE49-F238E27FC236}">
                      <a16:creationId xmlns:a16="http://schemas.microsoft.com/office/drawing/2014/main" id="{F8004BAC-2887-4915-969B-B53A2B001113}"/>
                    </a:ext>
                  </a:extLst>
                </p14:cNvPr>
                <p14:cNvContentPartPr/>
                <p14:nvPr/>
              </p14:nvContentPartPr>
              <p14:xfrm>
                <a:off x="2552067" y="1619160"/>
                <a:ext cx="69120" cy="100800"/>
              </p14:xfrm>
            </p:contentPart>
          </mc:Choice>
          <mc:Fallback>
            <p:pic>
              <p:nvPicPr>
                <p:cNvPr id="86" name="Freihand 85">
                  <a:extLst>
                    <a:ext uri="{FF2B5EF4-FFF2-40B4-BE49-F238E27FC236}">
                      <a16:creationId xmlns:a16="http://schemas.microsoft.com/office/drawing/2014/main" id="{F8004BAC-2887-4915-969B-B53A2B001113}"/>
                    </a:ext>
                  </a:extLst>
                </p:cNvPr>
                <p:cNvPicPr/>
                <p:nvPr/>
              </p:nvPicPr>
              <p:blipFill>
                <a:blip r:embed="rId119"/>
                <a:stretch>
                  <a:fillRect/>
                </a:stretch>
              </p:blipFill>
              <p:spPr>
                <a:xfrm>
                  <a:off x="2547747" y="1614840"/>
                  <a:ext cx="77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Freihand 93">
                  <a:extLst>
                    <a:ext uri="{FF2B5EF4-FFF2-40B4-BE49-F238E27FC236}">
                      <a16:creationId xmlns:a16="http://schemas.microsoft.com/office/drawing/2014/main" id="{89EF0EB8-D119-4D9B-8B98-A9936E1CCFB8}"/>
                    </a:ext>
                  </a:extLst>
                </p14:cNvPr>
                <p14:cNvContentPartPr/>
                <p14:nvPr/>
              </p14:nvContentPartPr>
              <p14:xfrm>
                <a:off x="2608227" y="1648320"/>
                <a:ext cx="68760" cy="154080"/>
              </p14:xfrm>
            </p:contentPart>
          </mc:Choice>
          <mc:Fallback>
            <p:pic>
              <p:nvPicPr>
                <p:cNvPr id="94" name="Freihand 93">
                  <a:extLst>
                    <a:ext uri="{FF2B5EF4-FFF2-40B4-BE49-F238E27FC236}">
                      <a16:creationId xmlns:a16="http://schemas.microsoft.com/office/drawing/2014/main" id="{89EF0EB8-D119-4D9B-8B98-A9936E1CCFB8}"/>
                    </a:ext>
                  </a:extLst>
                </p:cNvPr>
                <p:cNvPicPr/>
                <p:nvPr/>
              </p:nvPicPr>
              <p:blipFill>
                <a:blip r:embed="rId121"/>
                <a:stretch>
                  <a:fillRect/>
                </a:stretch>
              </p:blipFill>
              <p:spPr>
                <a:xfrm>
                  <a:off x="2603907" y="1644000"/>
                  <a:ext cx="77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5" name="Freihand 94">
                  <a:extLst>
                    <a:ext uri="{FF2B5EF4-FFF2-40B4-BE49-F238E27FC236}">
                      <a16:creationId xmlns:a16="http://schemas.microsoft.com/office/drawing/2014/main" id="{ABEAE319-60D4-455B-A70F-5337169F444C}"/>
                    </a:ext>
                  </a:extLst>
                </p14:cNvPr>
                <p14:cNvContentPartPr/>
                <p14:nvPr/>
              </p14:nvContentPartPr>
              <p14:xfrm>
                <a:off x="2710107" y="1714560"/>
                <a:ext cx="360" cy="360"/>
              </p14:xfrm>
            </p:contentPart>
          </mc:Choice>
          <mc:Fallback>
            <p:pic>
              <p:nvPicPr>
                <p:cNvPr id="95" name="Freihand 94">
                  <a:extLst>
                    <a:ext uri="{FF2B5EF4-FFF2-40B4-BE49-F238E27FC236}">
                      <a16:creationId xmlns:a16="http://schemas.microsoft.com/office/drawing/2014/main" id="{ABEAE319-60D4-455B-A70F-5337169F444C}"/>
                    </a:ext>
                  </a:extLst>
                </p:cNvPr>
                <p:cNvPicPr/>
                <p:nvPr/>
              </p:nvPicPr>
              <p:blipFill>
                <a:blip r:embed="rId123"/>
                <a:stretch>
                  <a:fillRect/>
                </a:stretch>
              </p:blipFill>
              <p:spPr>
                <a:xfrm>
                  <a:off x="2705787" y="1710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6" name="Freihand 95">
                  <a:extLst>
                    <a:ext uri="{FF2B5EF4-FFF2-40B4-BE49-F238E27FC236}">
                      <a16:creationId xmlns:a16="http://schemas.microsoft.com/office/drawing/2014/main" id="{7F3F34C2-2A4E-471B-B4AC-5C115298F78C}"/>
                    </a:ext>
                  </a:extLst>
                </p14:cNvPr>
                <p14:cNvContentPartPr/>
                <p14:nvPr/>
              </p14:nvContentPartPr>
              <p14:xfrm>
                <a:off x="2691747" y="1682160"/>
                <a:ext cx="55440" cy="83520"/>
              </p14:xfrm>
            </p:contentPart>
          </mc:Choice>
          <mc:Fallback>
            <p:pic>
              <p:nvPicPr>
                <p:cNvPr id="96" name="Freihand 95">
                  <a:extLst>
                    <a:ext uri="{FF2B5EF4-FFF2-40B4-BE49-F238E27FC236}">
                      <a16:creationId xmlns:a16="http://schemas.microsoft.com/office/drawing/2014/main" id="{7F3F34C2-2A4E-471B-B4AC-5C115298F78C}"/>
                    </a:ext>
                  </a:extLst>
                </p:cNvPr>
                <p:cNvPicPr/>
                <p:nvPr/>
              </p:nvPicPr>
              <p:blipFill>
                <a:blip r:embed="rId125"/>
                <a:stretch>
                  <a:fillRect/>
                </a:stretch>
              </p:blipFill>
              <p:spPr>
                <a:xfrm>
                  <a:off x="2687427" y="1677840"/>
                  <a:ext cx="64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7" name="Freihand 96">
                  <a:extLst>
                    <a:ext uri="{FF2B5EF4-FFF2-40B4-BE49-F238E27FC236}">
                      <a16:creationId xmlns:a16="http://schemas.microsoft.com/office/drawing/2014/main" id="{51967D42-32BA-4E98-88BB-D235F81F1CF8}"/>
                    </a:ext>
                  </a:extLst>
                </p14:cNvPr>
                <p14:cNvContentPartPr/>
                <p14:nvPr/>
              </p14:nvContentPartPr>
              <p14:xfrm>
                <a:off x="2682027" y="1689000"/>
                <a:ext cx="71280" cy="105120"/>
              </p14:xfrm>
            </p:contentPart>
          </mc:Choice>
          <mc:Fallback>
            <p:pic>
              <p:nvPicPr>
                <p:cNvPr id="97" name="Freihand 96">
                  <a:extLst>
                    <a:ext uri="{FF2B5EF4-FFF2-40B4-BE49-F238E27FC236}">
                      <a16:creationId xmlns:a16="http://schemas.microsoft.com/office/drawing/2014/main" id="{51967D42-32BA-4E98-88BB-D235F81F1CF8}"/>
                    </a:ext>
                  </a:extLst>
                </p:cNvPr>
                <p:cNvPicPr/>
                <p:nvPr/>
              </p:nvPicPr>
              <p:blipFill>
                <a:blip r:embed="rId127"/>
                <a:stretch>
                  <a:fillRect/>
                </a:stretch>
              </p:blipFill>
              <p:spPr>
                <a:xfrm>
                  <a:off x="2677707" y="1684680"/>
                  <a:ext cx="79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8" name="Freihand 97">
                  <a:extLst>
                    <a:ext uri="{FF2B5EF4-FFF2-40B4-BE49-F238E27FC236}">
                      <a16:creationId xmlns:a16="http://schemas.microsoft.com/office/drawing/2014/main" id="{32D7F224-C55C-4612-89C6-3F4E9CC04175}"/>
                    </a:ext>
                  </a:extLst>
                </p14:cNvPr>
                <p14:cNvContentPartPr/>
                <p14:nvPr/>
              </p14:nvContentPartPr>
              <p14:xfrm>
                <a:off x="2781027" y="1683960"/>
                <a:ext cx="81000" cy="92160"/>
              </p14:xfrm>
            </p:contentPart>
          </mc:Choice>
          <mc:Fallback>
            <p:pic>
              <p:nvPicPr>
                <p:cNvPr id="98" name="Freihand 97">
                  <a:extLst>
                    <a:ext uri="{FF2B5EF4-FFF2-40B4-BE49-F238E27FC236}">
                      <a16:creationId xmlns:a16="http://schemas.microsoft.com/office/drawing/2014/main" id="{32D7F224-C55C-4612-89C6-3F4E9CC04175}"/>
                    </a:ext>
                  </a:extLst>
                </p:cNvPr>
                <p:cNvPicPr/>
                <p:nvPr/>
              </p:nvPicPr>
              <p:blipFill>
                <a:blip r:embed="rId129"/>
                <a:stretch>
                  <a:fillRect/>
                </a:stretch>
              </p:blipFill>
              <p:spPr>
                <a:xfrm>
                  <a:off x="2776707" y="1679640"/>
                  <a:ext cx="89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76470CB4-9F22-4D90-9DE3-FE7976BC1C49}"/>
                    </a:ext>
                  </a:extLst>
                </p14:cNvPr>
                <p14:cNvContentPartPr/>
                <p14:nvPr/>
              </p14:nvContentPartPr>
              <p14:xfrm>
                <a:off x="2088747" y="1737240"/>
                <a:ext cx="19800" cy="536760"/>
              </p14:xfrm>
            </p:contentPart>
          </mc:Choice>
          <mc:Fallback>
            <p:pic>
              <p:nvPicPr>
                <p:cNvPr id="103" name="Freihand 102">
                  <a:extLst>
                    <a:ext uri="{FF2B5EF4-FFF2-40B4-BE49-F238E27FC236}">
                      <a16:creationId xmlns:a16="http://schemas.microsoft.com/office/drawing/2014/main" id="{76470CB4-9F22-4D90-9DE3-FE7976BC1C49}"/>
                    </a:ext>
                  </a:extLst>
                </p:cNvPr>
                <p:cNvPicPr/>
                <p:nvPr/>
              </p:nvPicPr>
              <p:blipFill>
                <a:blip r:embed="rId131"/>
                <a:stretch>
                  <a:fillRect/>
                </a:stretch>
              </p:blipFill>
              <p:spPr>
                <a:xfrm>
                  <a:off x="2084427" y="1732920"/>
                  <a:ext cx="284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5" name="Freihand 104">
                  <a:extLst>
                    <a:ext uri="{FF2B5EF4-FFF2-40B4-BE49-F238E27FC236}">
                      <a16:creationId xmlns:a16="http://schemas.microsoft.com/office/drawing/2014/main" id="{F40C92BF-20EA-4D7B-B0DB-610E0ABE2AE7}"/>
                    </a:ext>
                  </a:extLst>
                </p14:cNvPr>
                <p14:cNvContentPartPr/>
                <p14:nvPr/>
              </p14:nvContentPartPr>
              <p14:xfrm>
                <a:off x="2103147" y="1698720"/>
                <a:ext cx="167760" cy="6840"/>
              </p14:xfrm>
            </p:contentPart>
          </mc:Choice>
          <mc:Fallback>
            <p:pic>
              <p:nvPicPr>
                <p:cNvPr id="105" name="Freihand 104">
                  <a:extLst>
                    <a:ext uri="{FF2B5EF4-FFF2-40B4-BE49-F238E27FC236}">
                      <a16:creationId xmlns:a16="http://schemas.microsoft.com/office/drawing/2014/main" id="{F40C92BF-20EA-4D7B-B0DB-610E0ABE2AE7}"/>
                    </a:ext>
                  </a:extLst>
                </p:cNvPr>
                <p:cNvPicPr/>
                <p:nvPr/>
              </p:nvPicPr>
              <p:blipFill>
                <a:blip r:embed="rId133"/>
                <a:stretch>
                  <a:fillRect/>
                </a:stretch>
              </p:blipFill>
              <p:spPr>
                <a:xfrm>
                  <a:off x="2098827" y="1694400"/>
                  <a:ext cx="176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6" name="Freihand 105">
                  <a:extLst>
                    <a:ext uri="{FF2B5EF4-FFF2-40B4-BE49-F238E27FC236}">
                      <a16:creationId xmlns:a16="http://schemas.microsoft.com/office/drawing/2014/main" id="{EB3E91C2-01F6-48E1-B838-66270D58C755}"/>
                    </a:ext>
                  </a:extLst>
                </p14:cNvPr>
                <p14:cNvContentPartPr/>
                <p14:nvPr/>
              </p14:nvContentPartPr>
              <p14:xfrm>
                <a:off x="2405547" y="1672440"/>
                <a:ext cx="93240" cy="3960"/>
              </p14:xfrm>
            </p:contentPart>
          </mc:Choice>
          <mc:Fallback>
            <p:pic>
              <p:nvPicPr>
                <p:cNvPr id="106" name="Freihand 105">
                  <a:extLst>
                    <a:ext uri="{FF2B5EF4-FFF2-40B4-BE49-F238E27FC236}">
                      <a16:creationId xmlns:a16="http://schemas.microsoft.com/office/drawing/2014/main" id="{EB3E91C2-01F6-48E1-B838-66270D58C755}"/>
                    </a:ext>
                  </a:extLst>
                </p:cNvPr>
                <p:cNvPicPr/>
                <p:nvPr/>
              </p:nvPicPr>
              <p:blipFill>
                <a:blip r:embed="rId135"/>
                <a:stretch>
                  <a:fillRect/>
                </a:stretch>
              </p:blipFill>
              <p:spPr>
                <a:xfrm>
                  <a:off x="2401227" y="1668120"/>
                  <a:ext cx="101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Freihand 107">
                  <a:extLst>
                    <a:ext uri="{FF2B5EF4-FFF2-40B4-BE49-F238E27FC236}">
                      <a16:creationId xmlns:a16="http://schemas.microsoft.com/office/drawing/2014/main" id="{B3C815E3-34CD-496D-A6BB-BBD08B9A9420}"/>
                    </a:ext>
                  </a:extLst>
                </p14:cNvPr>
                <p14:cNvContentPartPr/>
                <p14:nvPr/>
              </p14:nvContentPartPr>
              <p14:xfrm>
                <a:off x="1139787" y="1280040"/>
                <a:ext cx="1047240" cy="1036800"/>
              </p14:xfrm>
            </p:contentPart>
          </mc:Choice>
          <mc:Fallback>
            <p:pic>
              <p:nvPicPr>
                <p:cNvPr id="108" name="Freihand 107">
                  <a:extLst>
                    <a:ext uri="{FF2B5EF4-FFF2-40B4-BE49-F238E27FC236}">
                      <a16:creationId xmlns:a16="http://schemas.microsoft.com/office/drawing/2014/main" id="{B3C815E3-34CD-496D-A6BB-BBD08B9A9420}"/>
                    </a:ext>
                  </a:extLst>
                </p:cNvPr>
                <p:cNvPicPr/>
                <p:nvPr/>
              </p:nvPicPr>
              <p:blipFill>
                <a:blip r:embed="rId137"/>
                <a:stretch>
                  <a:fillRect/>
                </a:stretch>
              </p:blipFill>
              <p:spPr>
                <a:xfrm>
                  <a:off x="1135467" y="1275720"/>
                  <a:ext cx="1055880" cy="1045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0" name="Freihand 109">
                  <a:extLst>
                    <a:ext uri="{FF2B5EF4-FFF2-40B4-BE49-F238E27FC236}">
                      <a16:creationId xmlns:a16="http://schemas.microsoft.com/office/drawing/2014/main" id="{48B84F58-9FC4-49A7-81C1-93F6C2DF93B6}"/>
                    </a:ext>
                  </a:extLst>
                </p14:cNvPr>
                <p14:cNvContentPartPr/>
                <p14:nvPr/>
              </p14:nvContentPartPr>
              <p14:xfrm>
                <a:off x="2859147" y="1608720"/>
                <a:ext cx="43920" cy="224280"/>
              </p14:xfrm>
            </p:contentPart>
          </mc:Choice>
          <mc:Fallback>
            <p:pic>
              <p:nvPicPr>
                <p:cNvPr id="110" name="Freihand 109">
                  <a:extLst>
                    <a:ext uri="{FF2B5EF4-FFF2-40B4-BE49-F238E27FC236}">
                      <a16:creationId xmlns:a16="http://schemas.microsoft.com/office/drawing/2014/main" id="{48B84F58-9FC4-49A7-81C1-93F6C2DF93B6}"/>
                    </a:ext>
                  </a:extLst>
                </p:cNvPr>
                <p:cNvPicPr/>
                <p:nvPr/>
              </p:nvPicPr>
              <p:blipFill>
                <a:blip r:embed="rId139"/>
                <a:stretch>
                  <a:fillRect/>
                </a:stretch>
              </p:blipFill>
              <p:spPr>
                <a:xfrm>
                  <a:off x="2854827" y="1604400"/>
                  <a:ext cx="52560" cy="232920"/>
                </a:xfrm>
                <a:prstGeom prst="rect">
                  <a:avLst/>
                </a:prstGeom>
              </p:spPr>
            </p:pic>
          </mc:Fallback>
        </mc:AlternateContent>
      </p:grpSp>
      <p:grpSp>
        <p:nvGrpSpPr>
          <p:cNvPr id="120" name="Gruppieren 119">
            <a:extLst>
              <a:ext uri="{FF2B5EF4-FFF2-40B4-BE49-F238E27FC236}">
                <a16:creationId xmlns:a16="http://schemas.microsoft.com/office/drawing/2014/main" id="{8C62DC73-52CC-4228-A4F1-DF3C272E8AEF}"/>
              </a:ext>
            </a:extLst>
          </p:cNvPr>
          <p:cNvGrpSpPr/>
          <p:nvPr/>
        </p:nvGrpSpPr>
        <p:grpSpPr>
          <a:xfrm>
            <a:off x="1665027" y="1086000"/>
            <a:ext cx="571680" cy="228600"/>
            <a:chOff x="1665027" y="1086000"/>
            <a:chExt cx="571680" cy="228600"/>
          </a:xfrm>
        </p:grpSpPr>
        <mc:AlternateContent xmlns:mc="http://schemas.openxmlformats.org/markup-compatibility/2006">
          <mc:Choice xmlns:p14="http://schemas.microsoft.com/office/powerpoint/2010/main" Requires="p14">
            <p:contentPart p14:bwMode="auto" r:id="rId140">
              <p14:nvContentPartPr>
                <p14:cNvPr id="112" name="Freihand 111">
                  <a:extLst>
                    <a:ext uri="{FF2B5EF4-FFF2-40B4-BE49-F238E27FC236}">
                      <a16:creationId xmlns:a16="http://schemas.microsoft.com/office/drawing/2014/main" id="{0A227A35-25CD-4021-B352-EBA8249A01F1}"/>
                    </a:ext>
                  </a:extLst>
                </p14:cNvPr>
                <p14:cNvContentPartPr/>
                <p14:nvPr/>
              </p14:nvContentPartPr>
              <p14:xfrm>
                <a:off x="1665027" y="1219920"/>
                <a:ext cx="153720" cy="94680"/>
              </p14:xfrm>
            </p:contentPart>
          </mc:Choice>
          <mc:Fallback>
            <p:pic>
              <p:nvPicPr>
                <p:cNvPr id="112" name="Freihand 111">
                  <a:extLst>
                    <a:ext uri="{FF2B5EF4-FFF2-40B4-BE49-F238E27FC236}">
                      <a16:creationId xmlns:a16="http://schemas.microsoft.com/office/drawing/2014/main" id="{0A227A35-25CD-4021-B352-EBA8249A01F1}"/>
                    </a:ext>
                  </a:extLst>
                </p:cNvPr>
                <p:cNvPicPr/>
                <p:nvPr/>
              </p:nvPicPr>
              <p:blipFill>
                <a:blip r:embed="rId141"/>
                <a:stretch>
                  <a:fillRect/>
                </a:stretch>
              </p:blipFill>
              <p:spPr>
                <a:xfrm>
                  <a:off x="1660707" y="1215600"/>
                  <a:ext cx="162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3" name="Freihand 112">
                  <a:extLst>
                    <a:ext uri="{FF2B5EF4-FFF2-40B4-BE49-F238E27FC236}">
                      <a16:creationId xmlns:a16="http://schemas.microsoft.com/office/drawing/2014/main" id="{5D55101D-48E8-4528-8AEB-E2172FC58844}"/>
                    </a:ext>
                  </a:extLst>
                </p14:cNvPr>
                <p14:cNvContentPartPr/>
                <p14:nvPr/>
              </p14:nvContentPartPr>
              <p14:xfrm>
                <a:off x="1847547" y="1146840"/>
                <a:ext cx="83520" cy="118440"/>
              </p14:xfrm>
            </p:contentPart>
          </mc:Choice>
          <mc:Fallback>
            <p:pic>
              <p:nvPicPr>
                <p:cNvPr id="113" name="Freihand 112">
                  <a:extLst>
                    <a:ext uri="{FF2B5EF4-FFF2-40B4-BE49-F238E27FC236}">
                      <a16:creationId xmlns:a16="http://schemas.microsoft.com/office/drawing/2014/main" id="{5D55101D-48E8-4528-8AEB-E2172FC58844}"/>
                    </a:ext>
                  </a:extLst>
                </p:cNvPr>
                <p:cNvPicPr/>
                <p:nvPr/>
              </p:nvPicPr>
              <p:blipFill>
                <a:blip r:embed="rId143"/>
                <a:stretch>
                  <a:fillRect/>
                </a:stretch>
              </p:blipFill>
              <p:spPr>
                <a:xfrm>
                  <a:off x="1843227" y="1142520"/>
                  <a:ext cx="92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Freihand 113">
                  <a:extLst>
                    <a:ext uri="{FF2B5EF4-FFF2-40B4-BE49-F238E27FC236}">
                      <a16:creationId xmlns:a16="http://schemas.microsoft.com/office/drawing/2014/main" id="{4541D4CB-718A-46D6-83FC-1BCF76ECE7FC}"/>
                    </a:ext>
                  </a:extLst>
                </p14:cNvPr>
                <p14:cNvContentPartPr/>
                <p14:nvPr/>
              </p14:nvContentPartPr>
              <p14:xfrm>
                <a:off x="1961667" y="1156560"/>
                <a:ext cx="54720" cy="122760"/>
              </p14:xfrm>
            </p:contentPart>
          </mc:Choice>
          <mc:Fallback>
            <p:pic>
              <p:nvPicPr>
                <p:cNvPr id="114" name="Freihand 113">
                  <a:extLst>
                    <a:ext uri="{FF2B5EF4-FFF2-40B4-BE49-F238E27FC236}">
                      <a16:creationId xmlns:a16="http://schemas.microsoft.com/office/drawing/2014/main" id="{4541D4CB-718A-46D6-83FC-1BCF76ECE7FC}"/>
                    </a:ext>
                  </a:extLst>
                </p:cNvPr>
                <p:cNvPicPr/>
                <p:nvPr/>
              </p:nvPicPr>
              <p:blipFill>
                <a:blip r:embed="rId145"/>
                <a:stretch>
                  <a:fillRect/>
                </a:stretch>
              </p:blipFill>
              <p:spPr>
                <a:xfrm>
                  <a:off x="1957347" y="1152240"/>
                  <a:ext cx="63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Freihand 114">
                  <a:extLst>
                    <a:ext uri="{FF2B5EF4-FFF2-40B4-BE49-F238E27FC236}">
                      <a16:creationId xmlns:a16="http://schemas.microsoft.com/office/drawing/2014/main" id="{F163C5A5-6E86-4AF5-9EF1-70148804BD44}"/>
                    </a:ext>
                  </a:extLst>
                </p14:cNvPr>
                <p14:cNvContentPartPr/>
                <p14:nvPr/>
              </p14:nvContentPartPr>
              <p14:xfrm>
                <a:off x="2025387" y="1140360"/>
                <a:ext cx="42120" cy="95400"/>
              </p14:xfrm>
            </p:contentPart>
          </mc:Choice>
          <mc:Fallback>
            <p:pic>
              <p:nvPicPr>
                <p:cNvPr id="115" name="Freihand 114">
                  <a:extLst>
                    <a:ext uri="{FF2B5EF4-FFF2-40B4-BE49-F238E27FC236}">
                      <a16:creationId xmlns:a16="http://schemas.microsoft.com/office/drawing/2014/main" id="{F163C5A5-6E86-4AF5-9EF1-70148804BD44}"/>
                    </a:ext>
                  </a:extLst>
                </p:cNvPr>
                <p:cNvPicPr/>
                <p:nvPr/>
              </p:nvPicPr>
              <p:blipFill>
                <a:blip r:embed="rId147"/>
                <a:stretch>
                  <a:fillRect/>
                </a:stretch>
              </p:blipFill>
              <p:spPr>
                <a:xfrm>
                  <a:off x="2021067" y="1136040"/>
                  <a:ext cx="5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6" name="Freihand 115">
                  <a:extLst>
                    <a:ext uri="{FF2B5EF4-FFF2-40B4-BE49-F238E27FC236}">
                      <a16:creationId xmlns:a16="http://schemas.microsoft.com/office/drawing/2014/main" id="{B129521E-2C6B-49CA-B8CC-1365324A8367}"/>
                    </a:ext>
                  </a:extLst>
                </p14:cNvPr>
                <p14:cNvContentPartPr/>
                <p14:nvPr/>
              </p14:nvContentPartPr>
              <p14:xfrm>
                <a:off x="2058867" y="1142160"/>
                <a:ext cx="47520" cy="90360"/>
              </p14:xfrm>
            </p:contentPart>
          </mc:Choice>
          <mc:Fallback>
            <p:pic>
              <p:nvPicPr>
                <p:cNvPr id="116" name="Freihand 115">
                  <a:extLst>
                    <a:ext uri="{FF2B5EF4-FFF2-40B4-BE49-F238E27FC236}">
                      <a16:creationId xmlns:a16="http://schemas.microsoft.com/office/drawing/2014/main" id="{B129521E-2C6B-49CA-B8CC-1365324A8367}"/>
                    </a:ext>
                  </a:extLst>
                </p:cNvPr>
                <p:cNvPicPr/>
                <p:nvPr/>
              </p:nvPicPr>
              <p:blipFill>
                <a:blip r:embed="rId149"/>
                <a:stretch>
                  <a:fillRect/>
                </a:stretch>
              </p:blipFill>
              <p:spPr>
                <a:xfrm>
                  <a:off x="2054547" y="1137840"/>
                  <a:ext cx="56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7" name="Freihand 116">
                  <a:extLst>
                    <a:ext uri="{FF2B5EF4-FFF2-40B4-BE49-F238E27FC236}">
                      <a16:creationId xmlns:a16="http://schemas.microsoft.com/office/drawing/2014/main" id="{3AF5F8BB-75A2-46DD-B8C8-B2A4A84ADAD2}"/>
                    </a:ext>
                  </a:extLst>
                </p14:cNvPr>
                <p14:cNvContentPartPr/>
                <p14:nvPr/>
              </p14:nvContentPartPr>
              <p14:xfrm>
                <a:off x="2028627" y="1220280"/>
                <a:ext cx="73800" cy="32400"/>
              </p14:xfrm>
            </p:contentPart>
          </mc:Choice>
          <mc:Fallback>
            <p:pic>
              <p:nvPicPr>
                <p:cNvPr id="117" name="Freihand 116">
                  <a:extLst>
                    <a:ext uri="{FF2B5EF4-FFF2-40B4-BE49-F238E27FC236}">
                      <a16:creationId xmlns:a16="http://schemas.microsoft.com/office/drawing/2014/main" id="{3AF5F8BB-75A2-46DD-B8C8-B2A4A84ADAD2}"/>
                    </a:ext>
                  </a:extLst>
                </p:cNvPr>
                <p:cNvPicPr/>
                <p:nvPr/>
              </p:nvPicPr>
              <p:blipFill>
                <a:blip r:embed="rId151"/>
                <a:stretch>
                  <a:fillRect/>
                </a:stretch>
              </p:blipFill>
              <p:spPr>
                <a:xfrm>
                  <a:off x="2024307" y="1215960"/>
                  <a:ext cx="82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Freihand 117">
                  <a:extLst>
                    <a:ext uri="{FF2B5EF4-FFF2-40B4-BE49-F238E27FC236}">
                      <a16:creationId xmlns:a16="http://schemas.microsoft.com/office/drawing/2014/main" id="{EDBBB7C1-EC55-4759-AB0F-EC860D940242}"/>
                    </a:ext>
                  </a:extLst>
                </p14:cNvPr>
                <p14:cNvContentPartPr/>
                <p14:nvPr/>
              </p14:nvContentPartPr>
              <p14:xfrm>
                <a:off x="2137347" y="1133160"/>
                <a:ext cx="61560" cy="101160"/>
              </p14:xfrm>
            </p:contentPart>
          </mc:Choice>
          <mc:Fallback>
            <p:pic>
              <p:nvPicPr>
                <p:cNvPr id="118" name="Freihand 117">
                  <a:extLst>
                    <a:ext uri="{FF2B5EF4-FFF2-40B4-BE49-F238E27FC236}">
                      <a16:creationId xmlns:a16="http://schemas.microsoft.com/office/drawing/2014/main" id="{EDBBB7C1-EC55-4759-AB0F-EC860D940242}"/>
                    </a:ext>
                  </a:extLst>
                </p:cNvPr>
                <p:cNvPicPr/>
                <p:nvPr/>
              </p:nvPicPr>
              <p:blipFill>
                <a:blip r:embed="rId153"/>
                <a:stretch>
                  <a:fillRect/>
                </a:stretch>
              </p:blipFill>
              <p:spPr>
                <a:xfrm>
                  <a:off x="2133027" y="1128840"/>
                  <a:ext cx="70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9" name="Freihand 118">
                  <a:extLst>
                    <a:ext uri="{FF2B5EF4-FFF2-40B4-BE49-F238E27FC236}">
                      <a16:creationId xmlns:a16="http://schemas.microsoft.com/office/drawing/2014/main" id="{CF88B991-A2BC-4827-893B-AFAD18CE27E7}"/>
                    </a:ext>
                  </a:extLst>
                </p14:cNvPr>
                <p14:cNvContentPartPr/>
                <p14:nvPr/>
              </p14:nvContentPartPr>
              <p14:xfrm>
                <a:off x="2202147" y="1086000"/>
                <a:ext cx="34560" cy="219960"/>
              </p14:xfrm>
            </p:contentPart>
          </mc:Choice>
          <mc:Fallback>
            <p:pic>
              <p:nvPicPr>
                <p:cNvPr id="119" name="Freihand 118">
                  <a:extLst>
                    <a:ext uri="{FF2B5EF4-FFF2-40B4-BE49-F238E27FC236}">
                      <a16:creationId xmlns:a16="http://schemas.microsoft.com/office/drawing/2014/main" id="{CF88B991-A2BC-4827-893B-AFAD18CE27E7}"/>
                    </a:ext>
                  </a:extLst>
                </p:cNvPr>
                <p:cNvPicPr/>
                <p:nvPr/>
              </p:nvPicPr>
              <p:blipFill>
                <a:blip r:embed="rId155"/>
                <a:stretch>
                  <a:fillRect/>
                </a:stretch>
              </p:blipFill>
              <p:spPr>
                <a:xfrm>
                  <a:off x="2197827" y="1081680"/>
                  <a:ext cx="43200" cy="228600"/>
                </a:xfrm>
                <a:prstGeom prst="rect">
                  <a:avLst/>
                </a:prstGeom>
              </p:spPr>
            </p:pic>
          </mc:Fallback>
        </mc:AlternateContent>
      </p:grpSp>
      <p:grpSp>
        <p:nvGrpSpPr>
          <p:cNvPr id="123" name="Gruppieren 122">
            <a:extLst>
              <a:ext uri="{FF2B5EF4-FFF2-40B4-BE49-F238E27FC236}">
                <a16:creationId xmlns:a16="http://schemas.microsoft.com/office/drawing/2014/main" id="{4078F1D0-D240-4705-9D41-5A01F5082F2D}"/>
              </a:ext>
            </a:extLst>
          </p:cNvPr>
          <p:cNvGrpSpPr/>
          <p:nvPr/>
        </p:nvGrpSpPr>
        <p:grpSpPr>
          <a:xfrm>
            <a:off x="8586027" y="1169880"/>
            <a:ext cx="235080" cy="233640"/>
            <a:chOff x="8586027" y="1169880"/>
            <a:chExt cx="235080" cy="233640"/>
          </a:xfrm>
        </p:grpSpPr>
        <mc:AlternateContent xmlns:mc="http://schemas.openxmlformats.org/markup-compatibility/2006">
          <mc:Choice xmlns:p14="http://schemas.microsoft.com/office/powerpoint/2010/main" Requires="p14">
            <p:contentPart p14:bwMode="auto" r:id="rId156">
              <p14:nvContentPartPr>
                <p14:cNvPr id="121" name="Freihand 120">
                  <a:extLst>
                    <a:ext uri="{FF2B5EF4-FFF2-40B4-BE49-F238E27FC236}">
                      <a16:creationId xmlns:a16="http://schemas.microsoft.com/office/drawing/2014/main" id="{518282E8-CDAB-4B19-8B03-D8B3C8627D13}"/>
                    </a:ext>
                  </a:extLst>
                </p14:cNvPr>
                <p14:cNvContentPartPr/>
                <p14:nvPr/>
              </p14:nvContentPartPr>
              <p14:xfrm>
                <a:off x="8586027" y="1229280"/>
                <a:ext cx="122760" cy="126720"/>
              </p14:xfrm>
            </p:contentPart>
          </mc:Choice>
          <mc:Fallback>
            <p:pic>
              <p:nvPicPr>
                <p:cNvPr id="121" name="Freihand 120">
                  <a:extLst>
                    <a:ext uri="{FF2B5EF4-FFF2-40B4-BE49-F238E27FC236}">
                      <a16:creationId xmlns:a16="http://schemas.microsoft.com/office/drawing/2014/main" id="{518282E8-CDAB-4B19-8B03-D8B3C8627D13}"/>
                    </a:ext>
                  </a:extLst>
                </p:cNvPr>
                <p:cNvPicPr/>
                <p:nvPr/>
              </p:nvPicPr>
              <p:blipFill>
                <a:blip r:embed="rId157"/>
                <a:stretch>
                  <a:fillRect/>
                </a:stretch>
              </p:blipFill>
              <p:spPr>
                <a:xfrm>
                  <a:off x="8581707" y="1224960"/>
                  <a:ext cx="131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Freihand 121">
                  <a:extLst>
                    <a:ext uri="{FF2B5EF4-FFF2-40B4-BE49-F238E27FC236}">
                      <a16:creationId xmlns:a16="http://schemas.microsoft.com/office/drawing/2014/main" id="{0C678F21-78A4-41C2-A6C8-D520455F28C7}"/>
                    </a:ext>
                  </a:extLst>
                </p14:cNvPr>
                <p14:cNvContentPartPr/>
                <p14:nvPr/>
              </p14:nvContentPartPr>
              <p14:xfrm>
                <a:off x="8712387" y="1169880"/>
                <a:ext cx="108720" cy="233640"/>
              </p14:xfrm>
            </p:contentPart>
          </mc:Choice>
          <mc:Fallback>
            <p:pic>
              <p:nvPicPr>
                <p:cNvPr id="122" name="Freihand 121">
                  <a:extLst>
                    <a:ext uri="{FF2B5EF4-FFF2-40B4-BE49-F238E27FC236}">
                      <a16:creationId xmlns:a16="http://schemas.microsoft.com/office/drawing/2014/main" id="{0C678F21-78A4-41C2-A6C8-D520455F28C7}"/>
                    </a:ext>
                  </a:extLst>
                </p:cNvPr>
                <p:cNvPicPr/>
                <p:nvPr/>
              </p:nvPicPr>
              <p:blipFill>
                <a:blip r:embed="rId159"/>
                <a:stretch>
                  <a:fillRect/>
                </a:stretch>
              </p:blipFill>
              <p:spPr>
                <a:xfrm>
                  <a:off x="8708067" y="1165560"/>
                  <a:ext cx="117360" cy="242280"/>
                </a:xfrm>
                <a:prstGeom prst="rect">
                  <a:avLst/>
                </a:prstGeom>
              </p:spPr>
            </p:pic>
          </mc:Fallback>
        </mc:AlternateContent>
      </p:grpSp>
      <p:grpSp>
        <p:nvGrpSpPr>
          <p:cNvPr id="151" name="Gruppieren 150">
            <a:extLst>
              <a:ext uri="{FF2B5EF4-FFF2-40B4-BE49-F238E27FC236}">
                <a16:creationId xmlns:a16="http://schemas.microsoft.com/office/drawing/2014/main" id="{C797AB55-2BF9-4FDA-AC2A-49E300A025D2}"/>
              </a:ext>
            </a:extLst>
          </p:cNvPr>
          <p:cNvGrpSpPr/>
          <p:nvPr/>
        </p:nvGrpSpPr>
        <p:grpSpPr>
          <a:xfrm>
            <a:off x="8986347" y="1122000"/>
            <a:ext cx="307800" cy="281520"/>
            <a:chOff x="8986347" y="1122000"/>
            <a:chExt cx="307800" cy="281520"/>
          </a:xfrm>
        </p:grpSpPr>
        <mc:AlternateContent xmlns:mc="http://schemas.openxmlformats.org/markup-compatibility/2006">
          <mc:Choice xmlns:p14="http://schemas.microsoft.com/office/powerpoint/2010/main" Requires="p14">
            <p:contentPart p14:bwMode="auto" r:id="rId160">
              <p14:nvContentPartPr>
                <p14:cNvPr id="124" name="Freihand 123">
                  <a:extLst>
                    <a:ext uri="{FF2B5EF4-FFF2-40B4-BE49-F238E27FC236}">
                      <a16:creationId xmlns:a16="http://schemas.microsoft.com/office/drawing/2014/main" id="{916CF410-2637-498F-AEF6-36715B5A03DC}"/>
                    </a:ext>
                  </a:extLst>
                </p14:cNvPr>
                <p14:cNvContentPartPr/>
                <p14:nvPr/>
              </p14:nvContentPartPr>
              <p14:xfrm>
                <a:off x="8986347" y="1241160"/>
                <a:ext cx="105120" cy="61200"/>
              </p14:xfrm>
            </p:contentPart>
          </mc:Choice>
          <mc:Fallback>
            <p:pic>
              <p:nvPicPr>
                <p:cNvPr id="124" name="Freihand 123">
                  <a:extLst>
                    <a:ext uri="{FF2B5EF4-FFF2-40B4-BE49-F238E27FC236}">
                      <a16:creationId xmlns:a16="http://schemas.microsoft.com/office/drawing/2014/main" id="{916CF410-2637-498F-AEF6-36715B5A03DC}"/>
                    </a:ext>
                  </a:extLst>
                </p:cNvPr>
                <p:cNvPicPr/>
                <p:nvPr/>
              </p:nvPicPr>
              <p:blipFill>
                <a:blip r:embed="rId161"/>
                <a:stretch>
                  <a:fillRect/>
                </a:stretch>
              </p:blipFill>
              <p:spPr>
                <a:xfrm>
                  <a:off x="8982027" y="1236840"/>
                  <a:ext cx="113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5" name="Freihand 124">
                  <a:extLst>
                    <a:ext uri="{FF2B5EF4-FFF2-40B4-BE49-F238E27FC236}">
                      <a16:creationId xmlns:a16="http://schemas.microsoft.com/office/drawing/2014/main" id="{1636A7EB-BB51-4990-9085-7ED1533FE5AB}"/>
                    </a:ext>
                  </a:extLst>
                </p14:cNvPr>
                <p14:cNvContentPartPr/>
                <p14:nvPr/>
              </p14:nvContentPartPr>
              <p14:xfrm>
                <a:off x="9069867" y="1250880"/>
                <a:ext cx="40680" cy="152640"/>
              </p14:xfrm>
            </p:contentPart>
          </mc:Choice>
          <mc:Fallback>
            <p:pic>
              <p:nvPicPr>
                <p:cNvPr id="125" name="Freihand 124">
                  <a:extLst>
                    <a:ext uri="{FF2B5EF4-FFF2-40B4-BE49-F238E27FC236}">
                      <a16:creationId xmlns:a16="http://schemas.microsoft.com/office/drawing/2014/main" id="{1636A7EB-BB51-4990-9085-7ED1533FE5AB}"/>
                    </a:ext>
                  </a:extLst>
                </p:cNvPr>
                <p:cNvPicPr/>
                <p:nvPr/>
              </p:nvPicPr>
              <p:blipFill>
                <a:blip r:embed="rId163"/>
                <a:stretch>
                  <a:fillRect/>
                </a:stretch>
              </p:blipFill>
              <p:spPr>
                <a:xfrm>
                  <a:off x="9065547" y="1246560"/>
                  <a:ext cx="49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6" name="Freihand 125">
                  <a:extLst>
                    <a:ext uri="{FF2B5EF4-FFF2-40B4-BE49-F238E27FC236}">
                      <a16:creationId xmlns:a16="http://schemas.microsoft.com/office/drawing/2014/main" id="{4295F04C-4FA7-4D2D-A4D9-1E8ACB696209}"/>
                    </a:ext>
                  </a:extLst>
                </p14:cNvPr>
                <p14:cNvContentPartPr/>
                <p14:nvPr/>
              </p14:nvContentPartPr>
              <p14:xfrm>
                <a:off x="9213507" y="1137480"/>
                <a:ext cx="10080" cy="148320"/>
              </p14:xfrm>
            </p:contentPart>
          </mc:Choice>
          <mc:Fallback>
            <p:pic>
              <p:nvPicPr>
                <p:cNvPr id="126" name="Freihand 125">
                  <a:extLst>
                    <a:ext uri="{FF2B5EF4-FFF2-40B4-BE49-F238E27FC236}">
                      <a16:creationId xmlns:a16="http://schemas.microsoft.com/office/drawing/2014/main" id="{4295F04C-4FA7-4D2D-A4D9-1E8ACB696209}"/>
                    </a:ext>
                  </a:extLst>
                </p:cNvPr>
                <p:cNvPicPr/>
                <p:nvPr/>
              </p:nvPicPr>
              <p:blipFill>
                <a:blip r:embed="rId165"/>
                <a:stretch>
                  <a:fillRect/>
                </a:stretch>
              </p:blipFill>
              <p:spPr>
                <a:xfrm>
                  <a:off x="9209187" y="1133160"/>
                  <a:ext cx="18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7" name="Freihand 126">
                  <a:extLst>
                    <a:ext uri="{FF2B5EF4-FFF2-40B4-BE49-F238E27FC236}">
                      <a16:creationId xmlns:a16="http://schemas.microsoft.com/office/drawing/2014/main" id="{1FA7549E-C4CE-424A-ADAF-1FBD4F16AD3B}"/>
                    </a:ext>
                  </a:extLst>
                </p14:cNvPr>
                <p14:cNvContentPartPr/>
                <p14:nvPr/>
              </p14:nvContentPartPr>
              <p14:xfrm>
                <a:off x="9144387" y="1122000"/>
                <a:ext cx="149760" cy="151560"/>
              </p14:xfrm>
            </p:contentPart>
          </mc:Choice>
          <mc:Fallback>
            <p:pic>
              <p:nvPicPr>
                <p:cNvPr id="127" name="Freihand 126">
                  <a:extLst>
                    <a:ext uri="{FF2B5EF4-FFF2-40B4-BE49-F238E27FC236}">
                      <a16:creationId xmlns:a16="http://schemas.microsoft.com/office/drawing/2014/main" id="{1FA7549E-C4CE-424A-ADAF-1FBD4F16AD3B}"/>
                    </a:ext>
                  </a:extLst>
                </p:cNvPr>
                <p:cNvPicPr/>
                <p:nvPr/>
              </p:nvPicPr>
              <p:blipFill>
                <a:blip r:embed="rId167"/>
                <a:stretch>
                  <a:fillRect/>
                </a:stretch>
              </p:blipFill>
              <p:spPr>
                <a:xfrm>
                  <a:off x="9140067" y="1117680"/>
                  <a:ext cx="158400" cy="160200"/>
                </a:xfrm>
                <a:prstGeom prst="rect">
                  <a:avLst/>
                </a:prstGeom>
              </p:spPr>
            </p:pic>
          </mc:Fallback>
        </mc:AlternateContent>
      </p:grpSp>
      <p:grpSp>
        <p:nvGrpSpPr>
          <p:cNvPr id="150" name="Gruppieren 149">
            <a:extLst>
              <a:ext uri="{FF2B5EF4-FFF2-40B4-BE49-F238E27FC236}">
                <a16:creationId xmlns:a16="http://schemas.microsoft.com/office/drawing/2014/main" id="{1DE41054-6BF6-4496-9E62-2A8897246E2F}"/>
              </a:ext>
            </a:extLst>
          </p:cNvPr>
          <p:cNvGrpSpPr/>
          <p:nvPr/>
        </p:nvGrpSpPr>
        <p:grpSpPr>
          <a:xfrm>
            <a:off x="9519867" y="1106520"/>
            <a:ext cx="1111320" cy="262800"/>
            <a:chOff x="9519867" y="1106520"/>
            <a:chExt cx="1111320" cy="262800"/>
          </a:xfrm>
        </p:grpSpPr>
        <mc:AlternateContent xmlns:mc="http://schemas.openxmlformats.org/markup-compatibility/2006">
          <mc:Choice xmlns:p14="http://schemas.microsoft.com/office/powerpoint/2010/main" Requires="p14">
            <p:contentPart p14:bwMode="auto" r:id="rId168">
              <p14:nvContentPartPr>
                <p14:cNvPr id="128" name="Freihand 127">
                  <a:extLst>
                    <a:ext uri="{FF2B5EF4-FFF2-40B4-BE49-F238E27FC236}">
                      <a16:creationId xmlns:a16="http://schemas.microsoft.com/office/drawing/2014/main" id="{1970622A-1153-4484-996D-7138F0B3796A}"/>
                    </a:ext>
                  </a:extLst>
                </p14:cNvPr>
                <p14:cNvContentPartPr/>
                <p14:nvPr/>
              </p14:nvContentPartPr>
              <p14:xfrm>
                <a:off x="9519867" y="1235040"/>
                <a:ext cx="314280" cy="134280"/>
              </p14:xfrm>
            </p:contentPart>
          </mc:Choice>
          <mc:Fallback>
            <p:pic>
              <p:nvPicPr>
                <p:cNvPr id="128" name="Freihand 127">
                  <a:extLst>
                    <a:ext uri="{FF2B5EF4-FFF2-40B4-BE49-F238E27FC236}">
                      <a16:creationId xmlns:a16="http://schemas.microsoft.com/office/drawing/2014/main" id="{1970622A-1153-4484-996D-7138F0B3796A}"/>
                    </a:ext>
                  </a:extLst>
                </p:cNvPr>
                <p:cNvPicPr/>
                <p:nvPr/>
              </p:nvPicPr>
              <p:blipFill>
                <a:blip r:embed="rId169"/>
                <a:stretch>
                  <a:fillRect/>
                </a:stretch>
              </p:blipFill>
              <p:spPr>
                <a:xfrm>
                  <a:off x="9515547" y="1230720"/>
                  <a:ext cx="322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9" name="Freihand 128">
                  <a:extLst>
                    <a:ext uri="{FF2B5EF4-FFF2-40B4-BE49-F238E27FC236}">
                      <a16:creationId xmlns:a16="http://schemas.microsoft.com/office/drawing/2014/main" id="{33F52D84-AB55-4AE7-9288-796901601F30}"/>
                    </a:ext>
                  </a:extLst>
                </p14:cNvPr>
                <p14:cNvContentPartPr/>
                <p14:nvPr/>
              </p14:nvContentPartPr>
              <p14:xfrm>
                <a:off x="9839187" y="1235760"/>
                <a:ext cx="95760" cy="96840"/>
              </p14:xfrm>
            </p:contentPart>
          </mc:Choice>
          <mc:Fallback>
            <p:pic>
              <p:nvPicPr>
                <p:cNvPr id="129" name="Freihand 128">
                  <a:extLst>
                    <a:ext uri="{FF2B5EF4-FFF2-40B4-BE49-F238E27FC236}">
                      <a16:creationId xmlns:a16="http://schemas.microsoft.com/office/drawing/2014/main" id="{33F52D84-AB55-4AE7-9288-796901601F30}"/>
                    </a:ext>
                  </a:extLst>
                </p:cNvPr>
                <p:cNvPicPr/>
                <p:nvPr/>
              </p:nvPicPr>
              <p:blipFill>
                <a:blip r:embed="rId171"/>
                <a:stretch>
                  <a:fillRect/>
                </a:stretch>
              </p:blipFill>
              <p:spPr>
                <a:xfrm>
                  <a:off x="9834867" y="1231440"/>
                  <a:ext cx="104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0" name="Freihand 129">
                  <a:extLst>
                    <a:ext uri="{FF2B5EF4-FFF2-40B4-BE49-F238E27FC236}">
                      <a16:creationId xmlns:a16="http://schemas.microsoft.com/office/drawing/2014/main" id="{7D59165D-36A9-4AC4-9ABC-99F0E33822ED}"/>
                    </a:ext>
                  </a:extLst>
                </p14:cNvPr>
                <p14:cNvContentPartPr/>
                <p14:nvPr/>
              </p14:nvContentPartPr>
              <p14:xfrm>
                <a:off x="9988587" y="1133160"/>
                <a:ext cx="145080" cy="183960"/>
              </p14:xfrm>
            </p:contentPart>
          </mc:Choice>
          <mc:Fallback>
            <p:pic>
              <p:nvPicPr>
                <p:cNvPr id="130" name="Freihand 129">
                  <a:extLst>
                    <a:ext uri="{FF2B5EF4-FFF2-40B4-BE49-F238E27FC236}">
                      <a16:creationId xmlns:a16="http://schemas.microsoft.com/office/drawing/2014/main" id="{7D59165D-36A9-4AC4-9ABC-99F0E33822ED}"/>
                    </a:ext>
                  </a:extLst>
                </p:cNvPr>
                <p:cNvPicPr/>
                <p:nvPr/>
              </p:nvPicPr>
              <p:blipFill>
                <a:blip r:embed="rId173"/>
                <a:stretch>
                  <a:fillRect/>
                </a:stretch>
              </p:blipFill>
              <p:spPr>
                <a:xfrm>
                  <a:off x="9984267" y="1128840"/>
                  <a:ext cx="153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1" name="Freihand 130">
                  <a:extLst>
                    <a:ext uri="{FF2B5EF4-FFF2-40B4-BE49-F238E27FC236}">
                      <a16:creationId xmlns:a16="http://schemas.microsoft.com/office/drawing/2014/main" id="{F7382BD9-0B4F-47D3-BA33-A3EB3C33F441}"/>
                    </a:ext>
                  </a:extLst>
                </p14:cNvPr>
                <p14:cNvContentPartPr/>
                <p14:nvPr/>
              </p14:nvContentPartPr>
              <p14:xfrm>
                <a:off x="10190547" y="1229280"/>
                <a:ext cx="26640" cy="58320"/>
              </p14:xfrm>
            </p:contentPart>
          </mc:Choice>
          <mc:Fallback>
            <p:pic>
              <p:nvPicPr>
                <p:cNvPr id="131" name="Freihand 130">
                  <a:extLst>
                    <a:ext uri="{FF2B5EF4-FFF2-40B4-BE49-F238E27FC236}">
                      <a16:creationId xmlns:a16="http://schemas.microsoft.com/office/drawing/2014/main" id="{F7382BD9-0B4F-47D3-BA33-A3EB3C33F441}"/>
                    </a:ext>
                  </a:extLst>
                </p:cNvPr>
                <p:cNvPicPr/>
                <p:nvPr/>
              </p:nvPicPr>
              <p:blipFill>
                <a:blip r:embed="rId175"/>
                <a:stretch>
                  <a:fillRect/>
                </a:stretch>
              </p:blipFill>
              <p:spPr>
                <a:xfrm>
                  <a:off x="10186227" y="1224960"/>
                  <a:ext cx="35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2" name="Freihand 131">
                  <a:extLst>
                    <a:ext uri="{FF2B5EF4-FFF2-40B4-BE49-F238E27FC236}">
                      <a16:creationId xmlns:a16="http://schemas.microsoft.com/office/drawing/2014/main" id="{421F4EA3-3A6A-401C-9CA0-3314E0198A4D}"/>
                    </a:ext>
                  </a:extLst>
                </p14:cNvPr>
                <p14:cNvContentPartPr/>
                <p14:nvPr/>
              </p14:nvContentPartPr>
              <p14:xfrm>
                <a:off x="10255347" y="1115880"/>
                <a:ext cx="91440" cy="172440"/>
              </p14:xfrm>
            </p:contentPart>
          </mc:Choice>
          <mc:Fallback>
            <p:pic>
              <p:nvPicPr>
                <p:cNvPr id="132" name="Freihand 131">
                  <a:extLst>
                    <a:ext uri="{FF2B5EF4-FFF2-40B4-BE49-F238E27FC236}">
                      <a16:creationId xmlns:a16="http://schemas.microsoft.com/office/drawing/2014/main" id="{421F4EA3-3A6A-401C-9CA0-3314E0198A4D}"/>
                    </a:ext>
                  </a:extLst>
                </p:cNvPr>
                <p:cNvPicPr/>
                <p:nvPr/>
              </p:nvPicPr>
              <p:blipFill>
                <a:blip r:embed="rId177"/>
                <a:stretch>
                  <a:fillRect/>
                </a:stretch>
              </p:blipFill>
              <p:spPr>
                <a:xfrm>
                  <a:off x="10251027" y="1111560"/>
                  <a:ext cx="100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3" name="Freihand 132">
                  <a:extLst>
                    <a:ext uri="{FF2B5EF4-FFF2-40B4-BE49-F238E27FC236}">
                      <a16:creationId xmlns:a16="http://schemas.microsoft.com/office/drawing/2014/main" id="{9C841027-B237-4556-BFFC-2E51C99154B9}"/>
                    </a:ext>
                  </a:extLst>
                </p14:cNvPr>
                <p14:cNvContentPartPr/>
                <p14:nvPr/>
              </p14:nvContentPartPr>
              <p14:xfrm>
                <a:off x="10394667" y="1127760"/>
                <a:ext cx="133200" cy="158400"/>
              </p14:xfrm>
            </p:contentPart>
          </mc:Choice>
          <mc:Fallback>
            <p:pic>
              <p:nvPicPr>
                <p:cNvPr id="133" name="Freihand 132">
                  <a:extLst>
                    <a:ext uri="{FF2B5EF4-FFF2-40B4-BE49-F238E27FC236}">
                      <a16:creationId xmlns:a16="http://schemas.microsoft.com/office/drawing/2014/main" id="{9C841027-B237-4556-BFFC-2E51C99154B9}"/>
                    </a:ext>
                  </a:extLst>
                </p:cNvPr>
                <p:cNvPicPr/>
                <p:nvPr/>
              </p:nvPicPr>
              <p:blipFill>
                <a:blip r:embed="rId179"/>
                <a:stretch>
                  <a:fillRect/>
                </a:stretch>
              </p:blipFill>
              <p:spPr>
                <a:xfrm>
                  <a:off x="10390347" y="1123440"/>
                  <a:ext cx="141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4" name="Freihand 133">
                  <a:extLst>
                    <a:ext uri="{FF2B5EF4-FFF2-40B4-BE49-F238E27FC236}">
                      <a16:creationId xmlns:a16="http://schemas.microsoft.com/office/drawing/2014/main" id="{8F0C8E2C-F631-45A6-8CF2-11D31A514568}"/>
                    </a:ext>
                  </a:extLst>
                </p14:cNvPr>
                <p14:cNvContentPartPr/>
                <p14:nvPr/>
              </p14:nvContentPartPr>
              <p14:xfrm>
                <a:off x="10558827" y="1106520"/>
                <a:ext cx="34920" cy="163800"/>
              </p14:xfrm>
            </p:contentPart>
          </mc:Choice>
          <mc:Fallback>
            <p:pic>
              <p:nvPicPr>
                <p:cNvPr id="134" name="Freihand 133">
                  <a:extLst>
                    <a:ext uri="{FF2B5EF4-FFF2-40B4-BE49-F238E27FC236}">
                      <a16:creationId xmlns:a16="http://schemas.microsoft.com/office/drawing/2014/main" id="{8F0C8E2C-F631-45A6-8CF2-11D31A514568}"/>
                    </a:ext>
                  </a:extLst>
                </p:cNvPr>
                <p:cNvPicPr/>
                <p:nvPr/>
              </p:nvPicPr>
              <p:blipFill>
                <a:blip r:embed="rId181"/>
                <a:stretch>
                  <a:fillRect/>
                </a:stretch>
              </p:blipFill>
              <p:spPr>
                <a:xfrm>
                  <a:off x="10554507" y="1102200"/>
                  <a:ext cx="43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5" name="Freihand 134">
                  <a:extLst>
                    <a:ext uri="{FF2B5EF4-FFF2-40B4-BE49-F238E27FC236}">
                      <a16:creationId xmlns:a16="http://schemas.microsoft.com/office/drawing/2014/main" id="{90764FA4-6B59-4CFA-9EF0-43AEEE348C60}"/>
                    </a:ext>
                  </a:extLst>
                </p14:cNvPr>
                <p14:cNvContentPartPr/>
                <p14:nvPr/>
              </p14:nvContentPartPr>
              <p14:xfrm>
                <a:off x="10526427" y="1165200"/>
                <a:ext cx="104760" cy="54720"/>
              </p14:xfrm>
            </p:contentPart>
          </mc:Choice>
          <mc:Fallback>
            <p:pic>
              <p:nvPicPr>
                <p:cNvPr id="135" name="Freihand 134">
                  <a:extLst>
                    <a:ext uri="{FF2B5EF4-FFF2-40B4-BE49-F238E27FC236}">
                      <a16:creationId xmlns:a16="http://schemas.microsoft.com/office/drawing/2014/main" id="{90764FA4-6B59-4CFA-9EF0-43AEEE348C60}"/>
                    </a:ext>
                  </a:extLst>
                </p:cNvPr>
                <p:cNvPicPr/>
                <p:nvPr/>
              </p:nvPicPr>
              <p:blipFill>
                <a:blip r:embed="rId183"/>
                <a:stretch>
                  <a:fillRect/>
                </a:stretch>
              </p:blipFill>
              <p:spPr>
                <a:xfrm>
                  <a:off x="10522107" y="1160880"/>
                  <a:ext cx="113400" cy="63360"/>
                </a:xfrm>
                <a:prstGeom prst="rect">
                  <a:avLst/>
                </a:prstGeom>
              </p:spPr>
            </p:pic>
          </mc:Fallback>
        </mc:AlternateContent>
      </p:grpSp>
      <p:grpSp>
        <p:nvGrpSpPr>
          <p:cNvPr id="149" name="Gruppieren 148">
            <a:extLst>
              <a:ext uri="{FF2B5EF4-FFF2-40B4-BE49-F238E27FC236}">
                <a16:creationId xmlns:a16="http://schemas.microsoft.com/office/drawing/2014/main" id="{2DEA69FA-3A6D-45EC-BD34-030D55EA8EEA}"/>
              </a:ext>
            </a:extLst>
          </p:cNvPr>
          <p:cNvGrpSpPr/>
          <p:nvPr/>
        </p:nvGrpSpPr>
        <p:grpSpPr>
          <a:xfrm>
            <a:off x="10832427" y="1018680"/>
            <a:ext cx="414720" cy="250560"/>
            <a:chOff x="10832427" y="1018680"/>
            <a:chExt cx="414720" cy="250560"/>
          </a:xfrm>
        </p:grpSpPr>
        <mc:AlternateContent xmlns:mc="http://schemas.openxmlformats.org/markup-compatibility/2006">
          <mc:Choice xmlns:p14="http://schemas.microsoft.com/office/powerpoint/2010/main" Requires="p14">
            <p:contentPart p14:bwMode="auto" r:id="rId184">
              <p14:nvContentPartPr>
                <p14:cNvPr id="136" name="Freihand 135">
                  <a:extLst>
                    <a:ext uri="{FF2B5EF4-FFF2-40B4-BE49-F238E27FC236}">
                      <a16:creationId xmlns:a16="http://schemas.microsoft.com/office/drawing/2014/main" id="{3DF9AE36-1714-4803-AB28-785F8A01EC2F}"/>
                    </a:ext>
                  </a:extLst>
                </p14:cNvPr>
                <p14:cNvContentPartPr/>
                <p14:nvPr/>
              </p14:nvContentPartPr>
              <p14:xfrm>
                <a:off x="10832427" y="1163040"/>
                <a:ext cx="124200" cy="106200"/>
              </p14:xfrm>
            </p:contentPart>
          </mc:Choice>
          <mc:Fallback>
            <p:pic>
              <p:nvPicPr>
                <p:cNvPr id="136" name="Freihand 135">
                  <a:extLst>
                    <a:ext uri="{FF2B5EF4-FFF2-40B4-BE49-F238E27FC236}">
                      <a16:creationId xmlns:a16="http://schemas.microsoft.com/office/drawing/2014/main" id="{3DF9AE36-1714-4803-AB28-785F8A01EC2F}"/>
                    </a:ext>
                  </a:extLst>
                </p:cNvPr>
                <p:cNvPicPr/>
                <p:nvPr/>
              </p:nvPicPr>
              <p:blipFill>
                <a:blip r:embed="rId185"/>
                <a:stretch>
                  <a:fillRect/>
                </a:stretch>
              </p:blipFill>
              <p:spPr>
                <a:xfrm>
                  <a:off x="10828107" y="1158720"/>
                  <a:ext cx="132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7" name="Freihand 136">
                  <a:extLst>
                    <a:ext uri="{FF2B5EF4-FFF2-40B4-BE49-F238E27FC236}">
                      <a16:creationId xmlns:a16="http://schemas.microsoft.com/office/drawing/2014/main" id="{99822D7E-FCAB-41F4-B84D-32DFC82D434C}"/>
                    </a:ext>
                  </a:extLst>
                </p14:cNvPr>
                <p14:cNvContentPartPr/>
                <p14:nvPr/>
              </p14:nvContentPartPr>
              <p14:xfrm>
                <a:off x="10983627" y="1166280"/>
                <a:ext cx="360" cy="360"/>
              </p14:xfrm>
            </p:contentPart>
          </mc:Choice>
          <mc:Fallback>
            <p:pic>
              <p:nvPicPr>
                <p:cNvPr id="137" name="Freihand 136">
                  <a:extLst>
                    <a:ext uri="{FF2B5EF4-FFF2-40B4-BE49-F238E27FC236}">
                      <a16:creationId xmlns:a16="http://schemas.microsoft.com/office/drawing/2014/main" id="{99822D7E-FCAB-41F4-B84D-32DFC82D434C}"/>
                    </a:ext>
                  </a:extLst>
                </p:cNvPr>
                <p:cNvPicPr/>
                <p:nvPr/>
              </p:nvPicPr>
              <p:blipFill>
                <a:blip r:embed="rId123"/>
                <a:stretch>
                  <a:fillRect/>
                </a:stretch>
              </p:blipFill>
              <p:spPr>
                <a:xfrm>
                  <a:off x="10979307" y="1161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8" name="Freihand 137">
                  <a:extLst>
                    <a:ext uri="{FF2B5EF4-FFF2-40B4-BE49-F238E27FC236}">
                      <a16:creationId xmlns:a16="http://schemas.microsoft.com/office/drawing/2014/main" id="{208B63F2-010D-4182-843C-604A138CA12D}"/>
                    </a:ext>
                  </a:extLst>
                </p14:cNvPr>
                <p14:cNvContentPartPr/>
                <p14:nvPr/>
              </p14:nvContentPartPr>
              <p14:xfrm>
                <a:off x="10985787" y="1109400"/>
                <a:ext cx="21600" cy="137160"/>
              </p14:xfrm>
            </p:contentPart>
          </mc:Choice>
          <mc:Fallback>
            <p:pic>
              <p:nvPicPr>
                <p:cNvPr id="138" name="Freihand 137">
                  <a:extLst>
                    <a:ext uri="{FF2B5EF4-FFF2-40B4-BE49-F238E27FC236}">
                      <a16:creationId xmlns:a16="http://schemas.microsoft.com/office/drawing/2014/main" id="{208B63F2-010D-4182-843C-604A138CA12D}"/>
                    </a:ext>
                  </a:extLst>
                </p:cNvPr>
                <p:cNvPicPr/>
                <p:nvPr/>
              </p:nvPicPr>
              <p:blipFill>
                <a:blip r:embed="rId188"/>
                <a:stretch>
                  <a:fillRect/>
                </a:stretch>
              </p:blipFill>
              <p:spPr>
                <a:xfrm>
                  <a:off x="10981467" y="1105080"/>
                  <a:ext cx="30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9" name="Freihand 138">
                  <a:extLst>
                    <a:ext uri="{FF2B5EF4-FFF2-40B4-BE49-F238E27FC236}">
                      <a16:creationId xmlns:a16="http://schemas.microsoft.com/office/drawing/2014/main" id="{AA147C45-EAF9-4F45-AF17-8DC168EC2EC7}"/>
                    </a:ext>
                  </a:extLst>
                </p14:cNvPr>
                <p14:cNvContentPartPr/>
                <p14:nvPr/>
              </p14:nvContentPartPr>
              <p14:xfrm>
                <a:off x="10991547" y="1018680"/>
                <a:ext cx="19800" cy="23400"/>
              </p14:xfrm>
            </p:contentPart>
          </mc:Choice>
          <mc:Fallback>
            <p:pic>
              <p:nvPicPr>
                <p:cNvPr id="139" name="Freihand 138">
                  <a:extLst>
                    <a:ext uri="{FF2B5EF4-FFF2-40B4-BE49-F238E27FC236}">
                      <a16:creationId xmlns:a16="http://schemas.microsoft.com/office/drawing/2014/main" id="{AA147C45-EAF9-4F45-AF17-8DC168EC2EC7}"/>
                    </a:ext>
                  </a:extLst>
                </p:cNvPr>
                <p:cNvPicPr/>
                <p:nvPr/>
              </p:nvPicPr>
              <p:blipFill>
                <a:blip r:embed="rId190"/>
                <a:stretch>
                  <a:fillRect/>
                </a:stretch>
              </p:blipFill>
              <p:spPr>
                <a:xfrm>
                  <a:off x="10987227" y="1014360"/>
                  <a:ext cx="28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0" name="Freihand 139">
                  <a:extLst>
                    <a:ext uri="{FF2B5EF4-FFF2-40B4-BE49-F238E27FC236}">
                      <a16:creationId xmlns:a16="http://schemas.microsoft.com/office/drawing/2014/main" id="{8C758FB5-480C-4CD4-9136-36B13917E69C}"/>
                    </a:ext>
                  </a:extLst>
                </p14:cNvPr>
                <p14:cNvContentPartPr/>
                <p14:nvPr/>
              </p14:nvContentPartPr>
              <p14:xfrm>
                <a:off x="11083347" y="1026600"/>
                <a:ext cx="163800" cy="198360"/>
              </p14:xfrm>
            </p:contentPart>
          </mc:Choice>
          <mc:Fallback>
            <p:pic>
              <p:nvPicPr>
                <p:cNvPr id="140" name="Freihand 139">
                  <a:extLst>
                    <a:ext uri="{FF2B5EF4-FFF2-40B4-BE49-F238E27FC236}">
                      <a16:creationId xmlns:a16="http://schemas.microsoft.com/office/drawing/2014/main" id="{8C758FB5-480C-4CD4-9136-36B13917E69C}"/>
                    </a:ext>
                  </a:extLst>
                </p:cNvPr>
                <p:cNvPicPr/>
                <p:nvPr/>
              </p:nvPicPr>
              <p:blipFill>
                <a:blip r:embed="rId192"/>
                <a:stretch>
                  <a:fillRect/>
                </a:stretch>
              </p:blipFill>
              <p:spPr>
                <a:xfrm>
                  <a:off x="11079027" y="1022280"/>
                  <a:ext cx="172440" cy="207000"/>
                </a:xfrm>
                <a:prstGeom prst="rect">
                  <a:avLst/>
                </a:prstGeom>
              </p:spPr>
            </p:pic>
          </mc:Fallback>
        </mc:AlternateContent>
      </p:grpSp>
      <p:grpSp>
        <p:nvGrpSpPr>
          <p:cNvPr id="148" name="Gruppieren 147">
            <a:extLst>
              <a:ext uri="{FF2B5EF4-FFF2-40B4-BE49-F238E27FC236}">
                <a16:creationId xmlns:a16="http://schemas.microsoft.com/office/drawing/2014/main" id="{89C2F099-89FB-4E3F-BB8F-744776140F3A}"/>
              </a:ext>
            </a:extLst>
          </p:cNvPr>
          <p:cNvGrpSpPr/>
          <p:nvPr/>
        </p:nvGrpSpPr>
        <p:grpSpPr>
          <a:xfrm>
            <a:off x="8989947" y="1558680"/>
            <a:ext cx="438840" cy="159480"/>
            <a:chOff x="8989947" y="1558680"/>
            <a:chExt cx="438840" cy="159480"/>
          </a:xfrm>
        </p:grpSpPr>
        <mc:AlternateContent xmlns:mc="http://schemas.openxmlformats.org/markup-compatibility/2006">
          <mc:Choice xmlns:p14="http://schemas.microsoft.com/office/powerpoint/2010/main" Requires="p14">
            <p:contentPart p14:bwMode="auto" r:id="rId193">
              <p14:nvContentPartPr>
                <p14:cNvPr id="141" name="Freihand 140">
                  <a:extLst>
                    <a:ext uri="{FF2B5EF4-FFF2-40B4-BE49-F238E27FC236}">
                      <a16:creationId xmlns:a16="http://schemas.microsoft.com/office/drawing/2014/main" id="{4E155B7B-19A0-42AA-A875-26D54E2DBB88}"/>
                    </a:ext>
                  </a:extLst>
                </p14:cNvPr>
                <p14:cNvContentPartPr/>
                <p14:nvPr/>
              </p14:nvContentPartPr>
              <p14:xfrm>
                <a:off x="8989947" y="1627080"/>
                <a:ext cx="145800" cy="91080"/>
              </p14:xfrm>
            </p:contentPart>
          </mc:Choice>
          <mc:Fallback>
            <p:pic>
              <p:nvPicPr>
                <p:cNvPr id="141" name="Freihand 140">
                  <a:extLst>
                    <a:ext uri="{FF2B5EF4-FFF2-40B4-BE49-F238E27FC236}">
                      <a16:creationId xmlns:a16="http://schemas.microsoft.com/office/drawing/2014/main" id="{4E155B7B-19A0-42AA-A875-26D54E2DBB88}"/>
                    </a:ext>
                  </a:extLst>
                </p:cNvPr>
                <p:cNvPicPr/>
                <p:nvPr/>
              </p:nvPicPr>
              <p:blipFill>
                <a:blip r:embed="rId194"/>
                <a:stretch>
                  <a:fillRect/>
                </a:stretch>
              </p:blipFill>
              <p:spPr>
                <a:xfrm>
                  <a:off x="8985627" y="1622760"/>
                  <a:ext cx="154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2" name="Freihand 141">
                  <a:extLst>
                    <a:ext uri="{FF2B5EF4-FFF2-40B4-BE49-F238E27FC236}">
                      <a16:creationId xmlns:a16="http://schemas.microsoft.com/office/drawing/2014/main" id="{56177C18-7B57-4D21-AC18-0D73FCE69075}"/>
                    </a:ext>
                  </a:extLst>
                </p14:cNvPr>
                <p14:cNvContentPartPr/>
                <p14:nvPr/>
              </p14:nvContentPartPr>
              <p14:xfrm>
                <a:off x="9153387" y="1647960"/>
                <a:ext cx="111960" cy="64440"/>
              </p14:xfrm>
            </p:contentPart>
          </mc:Choice>
          <mc:Fallback>
            <p:pic>
              <p:nvPicPr>
                <p:cNvPr id="142" name="Freihand 141">
                  <a:extLst>
                    <a:ext uri="{FF2B5EF4-FFF2-40B4-BE49-F238E27FC236}">
                      <a16:creationId xmlns:a16="http://schemas.microsoft.com/office/drawing/2014/main" id="{56177C18-7B57-4D21-AC18-0D73FCE69075}"/>
                    </a:ext>
                  </a:extLst>
                </p:cNvPr>
                <p:cNvPicPr/>
                <p:nvPr/>
              </p:nvPicPr>
              <p:blipFill>
                <a:blip r:embed="rId196"/>
                <a:stretch>
                  <a:fillRect/>
                </a:stretch>
              </p:blipFill>
              <p:spPr>
                <a:xfrm>
                  <a:off x="9149067" y="1643640"/>
                  <a:ext cx="120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3" name="Freihand 142">
                  <a:extLst>
                    <a:ext uri="{FF2B5EF4-FFF2-40B4-BE49-F238E27FC236}">
                      <a16:creationId xmlns:a16="http://schemas.microsoft.com/office/drawing/2014/main" id="{D6EE1F83-8EBE-47D3-B931-DA7E24608B7D}"/>
                    </a:ext>
                  </a:extLst>
                </p14:cNvPr>
                <p14:cNvContentPartPr/>
                <p14:nvPr/>
              </p14:nvContentPartPr>
              <p14:xfrm>
                <a:off x="9275787" y="1558680"/>
                <a:ext cx="153000" cy="145440"/>
              </p14:xfrm>
            </p:contentPart>
          </mc:Choice>
          <mc:Fallback>
            <p:pic>
              <p:nvPicPr>
                <p:cNvPr id="143" name="Freihand 142">
                  <a:extLst>
                    <a:ext uri="{FF2B5EF4-FFF2-40B4-BE49-F238E27FC236}">
                      <a16:creationId xmlns:a16="http://schemas.microsoft.com/office/drawing/2014/main" id="{D6EE1F83-8EBE-47D3-B931-DA7E24608B7D}"/>
                    </a:ext>
                  </a:extLst>
                </p:cNvPr>
                <p:cNvPicPr/>
                <p:nvPr/>
              </p:nvPicPr>
              <p:blipFill>
                <a:blip r:embed="rId198"/>
                <a:stretch>
                  <a:fillRect/>
                </a:stretch>
              </p:blipFill>
              <p:spPr>
                <a:xfrm>
                  <a:off x="9271467" y="1554360"/>
                  <a:ext cx="161640" cy="154080"/>
                </a:xfrm>
                <a:prstGeom prst="rect">
                  <a:avLst/>
                </a:prstGeom>
              </p:spPr>
            </p:pic>
          </mc:Fallback>
        </mc:AlternateContent>
      </p:grpSp>
      <p:grpSp>
        <p:nvGrpSpPr>
          <p:cNvPr id="164" name="Gruppieren 163">
            <a:extLst>
              <a:ext uri="{FF2B5EF4-FFF2-40B4-BE49-F238E27FC236}">
                <a16:creationId xmlns:a16="http://schemas.microsoft.com/office/drawing/2014/main" id="{F866B175-58D7-4377-8026-1463F1F6383E}"/>
              </a:ext>
            </a:extLst>
          </p:cNvPr>
          <p:cNvGrpSpPr/>
          <p:nvPr/>
        </p:nvGrpSpPr>
        <p:grpSpPr>
          <a:xfrm>
            <a:off x="9651627" y="1523400"/>
            <a:ext cx="916200" cy="316440"/>
            <a:chOff x="9651627" y="1523400"/>
            <a:chExt cx="916200" cy="316440"/>
          </a:xfrm>
        </p:grpSpPr>
        <mc:AlternateContent xmlns:mc="http://schemas.openxmlformats.org/markup-compatibility/2006">
          <mc:Choice xmlns:p14="http://schemas.microsoft.com/office/powerpoint/2010/main" Requires="p14">
            <p:contentPart p14:bwMode="auto" r:id="rId199">
              <p14:nvContentPartPr>
                <p14:cNvPr id="144" name="Freihand 143">
                  <a:extLst>
                    <a:ext uri="{FF2B5EF4-FFF2-40B4-BE49-F238E27FC236}">
                      <a16:creationId xmlns:a16="http://schemas.microsoft.com/office/drawing/2014/main" id="{3FFDBE3C-7A50-4E91-A11F-8763933CBDFA}"/>
                    </a:ext>
                  </a:extLst>
                </p14:cNvPr>
                <p14:cNvContentPartPr/>
                <p14:nvPr/>
              </p14:nvContentPartPr>
              <p14:xfrm>
                <a:off x="9651627" y="1618080"/>
                <a:ext cx="289800" cy="97920"/>
              </p14:xfrm>
            </p:contentPart>
          </mc:Choice>
          <mc:Fallback>
            <p:pic>
              <p:nvPicPr>
                <p:cNvPr id="144" name="Freihand 143">
                  <a:extLst>
                    <a:ext uri="{FF2B5EF4-FFF2-40B4-BE49-F238E27FC236}">
                      <a16:creationId xmlns:a16="http://schemas.microsoft.com/office/drawing/2014/main" id="{3FFDBE3C-7A50-4E91-A11F-8763933CBDFA}"/>
                    </a:ext>
                  </a:extLst>
                </p:cNvPr>
                <p:cNvPicPr/>
                <p:nvPr/>
              </p:nvPicPr>
              <p:blipFill>
                <a:blip r:embed="rId200"/>
                <a:stretch>
                  <a:fillRect/>
                </a:stretch>
              </p:blipFill>
              <p:spPr>
                <a:xfrm>
                  <a:off x="9647307" y="1613760"/>
                  <a:ext cx="298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5" name="Freihand 144">
                  <a:extLst>
                    <a:ext uri="{FF2B5EF4-FFF2-40B4-BE49-F238E27FC236}">
                      <a16:creationId xmlns:a16="http://schemas.microsoft.com/office/drawing/2014/main" id="{CE26F4D4-6D30-4F7F-80B4-5D23B23E5464}"/>
                    </a:ext>
                  </a:extLst>
                </p14:cNvPr>
                <p14:cNvContentPartPr/>
                <p14:nvPr/>
              </p14:nvContentPartPr>
              <p14:xfrm>
                <a:off x="9952947" y="1523400"/>
                <a:ext cx="163440" cy="316440"/>
              </p14:xfrm>
            </p:contentPart>
          </mc:Choice>
          <mc:Fallback>
            <p:pic>
              <p:nvPicPr>
                <p:cNvPr id="145" name="Freihand 144">
                  <a:extLst>
                    <a:ext uri="{FF2B5EF4-FFF2-40B4-BE49-F238E27FC236}">
                      <a16:creationId xmlns:a16="http://schemas.microsoft.com/office/drawing/2014/main" id="{CE26F4D4-6D30-4F7F-80B4-5D23B23E5464}"/>
                    </a:ext>
                  </a:extLst>
                </p:cNvPr>
                <p:cNvPicPr/>
                <p:nvPr/>
              </p:nvPicPr>
              <p:blipFill>
                <a:blip r:embed="rId202"/>
                <a:stretch>
                  <a:fillRect/>
                </a:stretch>
              </p:blipFill>
              <p:spPr>
                <a:xfrm>
                  <a:off x="9948627" y="1519080"/>
                  <a:ext cx="1720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6" name="Freihand 145">
                  <a:extLst>
                    <a:ext uri="{FF2B5EF4-FFF2-40B4-BE49-F238E27FC236}">
                      <a16:creationId xmlns:a16="http://schemas.microsoft.com/office/drawing/2014/main" id="{12415C77-D676-43BE-8B8D-6D513A7986C6}"/>
                    </a:ext>
                  </a:extLst>
                </p14:cNvPr>
                <p14:cNvContentPartPr/>
                <p14:nvPr/>
              </p14:nvContentPartPr>
              <p14:xfrm>
                <a:off x="10172907" y="1581360"/>
                <a:ext cx="276120" cy="100800"/>
              </p14:xfrm>
            </p:contentPart>
          </mc:Choice>
          <mc:Fallback>
            <p:pic>
              <p:nvPicPr>
                <p:cNvPr id="146" name="Freihand 145">
                  <a:extLst>
                    <a:ext uri="{FF2B5EF4-FFF2-40B4-BE49-F238E27FC236}">
                      <a16:creationId xmlns:a16="http://schemas.microsoft.com/office/drawing/2014/main" id="{12415C77-D676-43BE-8B8D-6D513A7986C6}"/>
                    </a:ext>
                  </a:extLst>
                </p:cNvPr>
                <p:cNvPicPr/>
                <p:nvPr/>
              </p:nvPicPr>
              <p:blipFill>
                <a:blip r:embed="rId204"/>
                <a:stretch>
                  <a:fillRect/>
                </a:stretch>
              </p:blipFill>
              <p:spPr>
                <a:xfrm>
                  <a:off x="10168587" y="1577040"/>
                  <a:ext cx="284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2" name="Freihand 151">
                  <a:extLst>
                    <a:ext uri="{FF2B5EF4-FFF2-40B4-BE49-F238E27FC236}">
                      <a16:creationId xmlns:a16="http://schemas.microsoft.com/office/drawing/2014/main" id="{FB2D9359-3985-44BE-9744-6AB940444C19}"/>
                    </a:ext>
                  </a:extLst>
                </p14:cNvPr>
                <p14:cNvContentPartPr/>
                <p14:nvPr/>
              </p14:nvContentPartPr>
              <p14:xfrm>
                <a:off x="10562427" y="1667040"/>
                <a:ext cx="5400" cy="109080"/>
              </p14:xfrm>
            </p:contentPart>
          </mc:Choice>
          <mc:Fallback>
            <p:pic>
              <p:nvPicPr>
                <p:cNvPr id="152" name="Freihand 151">
                  <a:extLst>
                    <a:ext uri="{FF2B5EF4-FFF2-40B4-BE49-F238E27FC236}">
                      <a16:creationId xmlns:a16="http://schemas.microsoft.com/office/drawing/2014/main" id="{FB2D9359-3985-44BE-9744-6AB940444C19}"/>
                    </a:ext>
                  </a:extLst>
                </p:cNvPr>
                <p:cNvPicPr/>
                <p:nvPr/>
              </p:nvPicPr>
              <p:blipFill>
                <a:blip r:embed="rId206"/>
                <a:stretch>
                  <a:fillRect/>
                </a:stretch>
              </p:blipFill>
              <p:spPr>
                <a:xfrm>
                  <a:off x="10558107" y="1662720"/>
                  <a:ext cx="14040" cy="117720"/>
                </a:xfrm>
                <a:prstGeom prst="rect">
                  <a:avLst/>
                </a:prstGeom>
              </p:spPr>
            </p:pic>
          </mc:Fallback>
        </mc:AlternateContent>
      </p:grpSp>
      <p:grpSp>
        <p:nvGrpSpPr>
          <p:cNvPr id="163" name="Gruppieren 162">
            <a:extLst>
              <a:ext uri="{FF2B5EF4-FFF2-40B4-BE49-F238E27FC236}">
                <a16:creationId xmlns:a16="http://schemas.microsoft.com/office/drawing/2014/main" id="{9EB05D30-0ED5-4F28-955B-3C7A611AE356}"/>
              </a:ext>
            </a:extLst>
          </p:cNvPr>
          <p:cNvGrpSpPr/>
          <p:nvPr/>
        </p:nvGrpSpPr>
        <p:grpSpPr>
          <a:xfrm>
            <a:off x="10733067" y="1416480"/>
            <a:ext cx="1056600" cy="251640"/>
            <a:chOff x="10733067" y="1416480"/>
            <a:chExt cx="1056600" cy="251640"/>
          </a:xfrm>
        </p:grpSpPr>
        <mc:AlternateContent xmlns:mc="http://schemas.openxmlformats.org/markup-compatibility/2006">
          <mc:Choice xmlns:p14="http://schemas.microsoft.com/office/powerpoint/2010/main" Requires="p14">
            <p:contentPart p14:bwMode="auto" r:id="rId207">
              <p14:nvContentPartPr>
                <p14:cNvPr id="153" name="Freihand 152">
                  <a:extLst>
                    <a:ext uri="{FF2B5EF4-FFF2-40B4-BE49-F238E27FC236}">
                      <a16:creationId xmlns:a16="http://schemas.microsoft.com/office/drawing/2014/main" id="{55867855-2741-4F66-BD67-8B961CF8CA45}"/>
                    </a:ext>
                  </a:extLst>
                </p14:cNvPr>
                <p14:cNvContentPartPr/>
                <p14:nvPr/>
              </p14:nvContentPartPr>
              <p14:xfrm>
                <a:off x="10733067" y="1516920"/>
                <a:ext cx="86760" cy="146160"/>
              </p14:xfrm>
            </p:contentPart>
          </mc:Choice>
          <mc:Fallback>
            <p:pic>
              <p:nvPicPr>
                <p:cNvPr id="153" name="Freihand 152">
                  <a:extLst>
                    <a:ext uri="{FF2B5EF4-FFF2-40B4-BE49-F238E27FC236}">
                      <a16:creationId xmlns:a16="http://schemas.microsoft.com/office/drawing/2014/main" id="{55867855-2741-4F66-BD67-8B961CF8CA45}"/>
                    </a:ext>
                  </a:extLst>
                </p:cNvPr>
                <p:cNvPicPr/>
                <p:nvPr/>
              </p:nvPicPr>
              <p:blipFill>
                <a:blip r:embed="rId208"/>
                <a:stretch>
                  <a:fillRect/>
                </a:stretch>
              </p:blipFill>
              <p:spPr>
                <a:xfrm>
                  <a:off x="10728747" y="1512600"/>
                  <a:ext cx="95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4" name="Freihand 153">
                  <a:extLst>
                    <a:ext uri="{FF2B5EF4-FFF2-40B4-BE49-F238E27FC236}">
                      <a16:creationId xmlns:a16="http://schemas.microsoft.com/office/drawing/2014/main" id="{6AE1B2E9-D2BE-40D7-A54D-AD75631E2C67}"/>
                    </a:ext>
                  </a:extLst>
                </p14:cNvPr>
                <p14:cNvContentPartPr/>
                <p14:nvPr/>
              </p14:nvContentPartPr>
              <p14:xfrm>
                <a:off x="10767987" y="1518000"/>
                <a:ext cx="93600" cy="150120"/>
              </p14:xfrm>
            </p:contentPart>
          </mc:Choice>
          <mc:Fallback>
            <p:pic>
              <p:nvPicPr>
                <p:cNvPr id="154" name="Freihand 153">
                  <a:extLst>
                    <a:ext uri="{FF2B5EF4-FFF2-40B4-BE49-F238E27FC236}">
                      <a16:creationId xmlns:a16="http://schemas.microsoft.com/office/drawing/2014/main" id="{6AE1B2E9-D2BE-40D7-A54D-AD75631E2C67}"/>
                    </a:ext>
                  </a:extLst>
                </p:cNvPr>
                <p:cNvPicPr/>
                <p:nvPr/>
              </p:nvPicPr>
              <p:blipFill>
                <a:blip r:embed="rId210"/>
                <a:stretch>
                  <a:fillRect/>
                </a:stretch>
              </p:blipFill>
              <p:spPr>
                <a:xfrm>
                  <a:off x="10763667" y="1513680"/>
                  <a:ext cx="102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5" name="Freihand 154">
                  <a:extLst>
                    <a:ext uri="{FF2B5EF4-FFF2-40B4-BE49-F238E27FC236}">
                      <a16:creationId xmlns:a16="http://schemas.microsoft.com/office/drawing/2014/main" id="{B6360A70-0AE5-46B2-AA5E-7181061477E0}"/>
                    </a:ext>
                  </a:extLst>
                </p14:cNvPr>
                <p14:cNvContentPartPr/>
                <p14:nvPr/>
              </p14:nvContentPartPr>
              <p14:xfrm>
                <a:off x="10881387" y="1441320"/>
                <a:ext cx="343800" cy="219240"/>
              </p14:xfrm>
            </p:contentPart>
          </mc:Choice>
          <mc:Fallback>
            <p:pic>
              <p:nvPicPr>
                <p:cNvPr id="155" name="Freihand 154">
                  <a:extLst>
                    <a:ext uri="{FF2B5EF4-FFF2-40B4-BE49-F238E27FC236}">
                      <a16:creationId xmlns:a16="http://schemas.microsoft.com/office/drawing/2014/main" id="{B6360A70-0AE5-46B2-AA5E-7181061477E0}"/>
                    </a:ext>
                  </a:extLst>
                </p:cNvPr>
                <p:cNvPicPr/>
                <p:nvPr/>
              </p:nvPicPr>
              <p:blipFill>
                <a:blip r:embed="rId212"/>
                <a:stretch>
                  <a:fillRect/>
                </a:stretch>
              </p:blipFill>
              <p:spPr>
                <a:xfrm>
                  <a:off x="10877067" y="1437000"/>
                  <a:ext cx="352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6" name="Freihand 155">
                  <a:extLst>
                    <a:ext uri="{FF2B5EF4-FFF2-40B4-BE49-F238E27FC236}">
                      <a16:creationId xmlns:a16="http://schemas.microsoft.com/office/drawing/2014/main" id="{011D8B72-E75E-41DA-9942-66205EB76260}"/>
                    </a:ext>
                  </a:extLst>
                </p14:cNvPr>
                <p14:cNvContentPartPr/>
                <p14:nvPr/>
              </p14:nvContentPartPr>
              <p14:xfrm>
                <a:off x="11135907" y="1481640"/>
                <a:ext cx="26640" cy="4680"/>
              </p14:xfrm>
            </p:contentPart>
          </mc:Choice>
          <mc:Fallback>
            <p:pic>
              <p:nvPicPr>
                <p:cNvPr id="156" name="Freihand 155">
                  <a:extLst>
                    <a:ext uri="{FF2B5EF4-FFF2-40B4-BE49-F238E27FC236}">
                      <a16:creationId xmlns:a16="http://schemas.microsoft.com/office/drawing/2014/main" id="{011D8B72-E75E-41DA-9942-66205EB76260}"/>
                    </a:ext>
                  </a:extLst>
                </p:cNvPr>
                <p:cNvPicPr/>
                <p:nvPr/>
              </p:nvPicPr>
              <p:blipFill>
                <a:blip r:embed="rId214"/>
                <a:stretch>
                  <a:fillRect/>
                </a:stretch>
              </p:blipFill>
              <p:spPr>
                <a:xfrm>
                  <a:off x="11131587" y="1477320"/>
                  <a:ext cx="35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7" name="Freihand 156">
                  <a:extLst>
                    <a:ext uri="{FF2B5EF4-FFF2-40B4-BE49-F238E27FC236}">
                      <a16:creationId xmlns:a16="http://schemas.microsoft.com/office/drawing/2014/main" id="{08885804-8C65-4B46-B079-E3AB951A09BC}"/>
                    </a:ext>
                  </a:extLst>
                </p14:cNvPr>
                <p14:cNvContentPartPr/>
                <p14:nvPr/>
              </p14:nvContentPartPr>
              <p14:xfrm>
                <a:off x="11220867" y="1513680"/>
                <a:ext cx="84600" cy="90000"/>
              </p14:xfrm>
            </p:contentPart>
          </mc:Choice>
          <mc:Fallback>
            <p:pic>
              <p:nvPicPr>
                <p:cNvPr id="157" name="Freihand 156">
                  <a:extLst>
                    <a:ext uri="{FF2B5EF4-FFF2-40B4-BE49-F238E27FC236}">
                      <a16:creationId xmlns:a16="http://schemas.microsoft.com/office/drawing/2014/main" id="{08885804-8C65-4B46-B079-E3AB951A09BC}"/>
                    </a:ext>
                  </a:extLst>
                </p:cNvPr>
                <p:cNvPicPr/>
                <p:nvPr/>
              </p:nvPicPr>
              <p:blipFill>
                <a:blip r:embed="rId216"/>
                <a:stretch>
                  <a:fillRect/>
                </a:stretch>
              </p:blipFill>
              <p:spPr>
                <a:xfrm>
                  <a:off x="11216547" y="1509360"/>
                  <a:ext cx="93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8" name="Freihand 157">
                  <a:extLst>
                    <a:ext uri="{FF2B5EF4-FFF2-40B4-BE49-F238E27FC236}">
                      <a16:creationId xmlns:a16="http://schemas.microsoft.com/office/drawing/2014/main" id="{A97B7468-229A-4BD1-8409-81E80F073837}"/>
                    </a:ext>
                  </a:extLst>
                </p14:cNvPr>
                <p14:cNvContentPartPr/>
                <p14:nvPr/>
              </p14:nvContentPartPr>
              <p14:xfrm>
                <a:off x="11359467" y="1508640"/>
                <a:ext cx="162000" cy="71280"/>
              </p14:xfrm>
            </p:contentPart>
          </mc:Choice>
          <mc:Fallback>
            <p:pic>
              <p:nvPicPr>
                <p:cNvPr id="158" name="Freihand 157">
                  <a:extLst>
                    <a:ext uri="{FF2B5EF4-FFF2-40B4-BE49-F238E27FC236}">
                      <a16:creationId xmlns:a16="http://schemas.microsoft.com/office/drawing/2014/main" id="{A97B7468-229A-4BD1-8409-81E80F073837}"/>
                    </a:ext>
                  </a:extLst>
                </p:cNvPr>
                <p:cNvPicPr/>
                <p:nvPr/>
              </p:nvPicPr>
              <p:blipFill>
                <a:blip r:embed="rId218"/>
                <a:stretch>
                  <a:fillRect/>
                </a:stretch>
              </p:blipFill>
              <p:spPr>
                <a:xfrm>
                  <a:off x="11355147" y="1504320"/>
                  <a:ext cx="170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9" name="Freihand 158">
                  <a:extLst>
                    <a:ext uri="{FF2B5EF4-FFF2-40B4-BE49-F238E27FC236}">
                      <a16:creationId xmlns:a16="http://schemas.microsoft.com/office/drawing/2014/main" id="{F117228E-460B-43C1-8B79-F95AA20BDCB7}"/>
                    </a:ext>
                  </a:extLst>
                </p14:cNvPr>
                <p14:cNvContentPartPr/>
                <p14:nvPr/>
              </p14:nvContentPartPr>
              <p14:xfrm>
                <a:off x="11510667" y="1416480"/>
                <a:ext cx="279000" cy="165240"/>
              </p14:xfrm>
            </p:contentPart>
          </mc:Choice>
          <mc:Fallback>
            <p:pic>
              <p:nvPicPr>
                <p:cNvPr id="159" name="Freihand 158">
                  <a:extLst>
                    <a:ext uri="{FF2B5EF4-FFF2-40B4-BE49-F238E27FC236}">
                      <a16:creationId xmlns:a16="http://schemas.microsoft.com/office/drawing/2014/main" id="{F117228E-460B-43C1-8B79-F95AA20BDCB7}"/>
                    </a:ext>
                  </a:extLst>
                </p:cNvPr>
                <p:cNvPicPr/>
                <p:nvPr/>
              </p:nvPicPr>
              <p:blipFill>
                <a:blip r:embed="rId220"/>
                <a:stretch>
                  <a:fillRect/>
                </a:stretch>
              </p:blipFill>
              <p:spPr>
                <a:xfrm>
                  <a:off x="11506347" y="1412160"/>
                  <a:ext cx="287640" cy="173880"/>
                </a:xfrm>
                <a:prstGeom prst="rect">
                  <a:avLst/>
                </a:prstGeom>
              </p:spPr>
            </p:pic>
          </mc:Fallback>
        </mc:AlternateContent>
      </p:grpSp>
      <p:grpSp>
        <p:nvGrpSpPr>
          <p:cNvPr id="195" name="Gruppieren 194">
            <a:extLst>
              <a:ext uri="{FF2B5EF4-FFF2-40B4-BE49-F238E27FC236}">
                <a16:creationId xmlns:a16="http://schemas.microsoft.com/office/drawing/2014/main" id="{2C464D00-E1DD-41D4-A465-C4B1252177AC}"/>
              </a:ext>
            </a:extLst>
          </p:cNvPr>
          <p:cNvGrpSpPr/>
          <p:nvPr/>
        </p:nvGrpSpPr>
        <p:grpSpPr>
          <a:xfrm>
            <a:off x="11795787" y="1445280"/>
            <a:ext cx="287640" cy="169920"/>
            <a:chOff x="11795787" y="1445280"/>
            <a:chExt cx="287640" cy="169920"/>
          </a:xfrm>
        </p:grpSpPr>
        <mc:AlternateContent xmlns:mc="http://schemas.openxmlformats.org/markup-compatibility/2006">
          <mc:Choice xmlns:p14="http://schemas.microsoft.com/office/powerpoint/2010/main" Requires="p14">
            <p:contentPart p14:bwMode="auto" r:id="rId221">
              <p14:nvContentPartPr>
                <p14:cNvPr id="165" name="Freihand 164">
                  <a:extLst>
                    <a:ext uri="{FF2B5EF4-FFF2-40B4-BE49-F238E27FC236}">
                      <a16:creationId xmlns:a16="http://schemas.microsoft.com/office/drawing/2014/main" id="{B7ACD2D5-25D3-4807-BDF5-95EF36F53547}"/>
                    </a:ext>
                  </a:extLst>
                </p14:cNvPr>
                <p14:cNvContentPartPr/>
                <p14:nvPr/>
              </p14:nvContentPartPr>
              <p14:xfrm>
                <a:off x="11795787" y="1527720"/>
                <a:ext cx="82080" cy="2520"/>
              </p14:xfrm>
            </p:contentPart>
          </mc:Choice>
          <mc:Fallback>
            <p:pic>
              <p:nvPicPr>
                <p:cNvPr id="165" name="Freihand 164">
                  <a:extLst>
                    <a:ext uri="{FF2B5EF4-FFF2-40B4-BE49-F238E27FC236}">
                      <a16:creationId xmlns:a16="http://schemas.microsoft.com/office/drawing/2014/main" id="{B7ACD2D5-25D3-4807-BDF5-95EF36F53547}"/>
                    </a:ext>
                  </a:extLst>
                </p:cNvPr>
                <p:cNvPicPr/>
                <p:nvPr/>
              </p:nvPicPr>
              <p:blipFill>
                <a:blip r:embed="rId222"/>
                <a:stretch>
                  <a:fillRect/>
                </a:stretch>
              </p:blipFill>
              <p:spPr>
                <a:xfrm>
                  <a:off x="11791467" y="1523400"/>
                  <a:ext cx="90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6" name="Freihand 165">
                  <a:extLst>
                    <a:ext uri="{FF2B5EF4-FFF2-40B4-BE49-F238E27FC236}">
                      <a16:creationId xmlns:a16="http://schemas.microsoft.com/office/drawing/2014/main" id="{6C32FE18-87D9-4530-9B40-22762384A7FF}"/>
                    </a:ext>
                  </a:extLst>
                </p14:cNvPr>
                <p14:cNvContentPartPr/>
                <p14:nvPr/>
              </p14:nvContentPartPr>
              <p14:xfrm>
                <a:off x="11876427" y="1462560"/>
                <a:ext cx="113400" cy="146520"/>
              </p14:xfrm>
            </p:contentPart>
          </mc:Choice>
          <mc:Fallback>
            <p:pic>
              <p:nvPicPr>
                <p:cNvPr id="166" name="Freihand 165">
                  <a:extLst>
                    <a:ext uri="{FF2B5EF4-FFF2-40B4-BE49-F238E27FC236}">
                      <a16:creationId xmlns:a16="http://schemas.microsoft.com/office/drawing/2014/main" id="{6C32FE18-87D9-4530-9B40-22762384A7FF}"/>
                    </a:ext>
                  </a:extLst>
                </p:cNvPr>
                <p:cNvPicPr/>
                <p:nvPr/>
              </p:nvPicPr>
              <p:blipFill>
                <a:blip r:embed="rId224"/>
                <a:stretch>
                  <a:fillRect/>
                </a:stretch>
              </p:blipFill>
              <p:spPr>
                <a:xfrm>
                  <a:off x="11872107" y="1458240"/>
                  <a:ext cx="122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7" name="Freihand 166">
                  <a:extLst>
                    <a:ext uri="{FF2B5EF4-FFF2-40B4-BE49-F238E27FC236}">
                      <a16:creationId xmlns:a16="http://schemas.microsoft.com/office/drawing/2014/main" id="{7CD60CE5-8329-4C78-898F-3532E33DC0FE}"/>
                    </a:ext>
                  </a:extLst>
                </p14:cNvPr>
                <p14:cNvContentPartPr/>
                <p14:nvPr/>
              </p14:nvContentPartPr>
              <p14:xfrm>
                <a:off x="11996667" y="1445280"/>
                <a:ext cx="86760" cy="169920"/>
              </p14:xfrm>
            </p:contentPart>
          </mc:Choice>
          <mc:Fallback>
            <p:pic>
              <p:nvPicPr>
                <p:cNvPr id="167" name="Freihand 166">
                  <a:extLst>
                    <a:ext uri="{FF2B5EF4-FFF2-40B4-BE49-F238E27FC236}">
                      <a16:creationId xmlns:a16="http://schemas.microsoft.com/office/drawing/2014/main" id="{7CD60CE5-8329-4C78-898F-3532E33DC0FE}"/>
                    </a:ext>
                  </a:extLst>
                </p:cNvPr>
                <p:cNvPicPr/>
                <p:nvPr/>
              </p:nvPicPr>
              <p:blipFill>
                <a:blip r:embed="rId226"/>
                <a:stretch>
                  <a:fillRect/>
                </a:stretch>
              </p:blipFill>
              <p:spPr>
                <a:xfrm>
                  <a:off x="11992347" y="1440960"/>
                  <a:ext cx="95400" cy="178560"/>
                </a:xfrm>
                <a:prstGeom prst="rect">
                  <a:avLst/>
                </a:prstGeom>
              </p:spPr>
            </p:pic>
          </mc:Fallback>
        </mc:AlternateContent>
      </p:grpSp>
      <p:grpSp>
        <p:nvGrpSpPr>
          <p:cNvPr id="194" name="Gruppieren 193">
            <a:extLst>
              <a:ext uri="{FF2B5EF4-FFF2-40B4-BE49-F238E27FC236}">
                <a16:creationId xmlns:a16="http://schemas.microsoft.com/office/drawing/2014/main" id="{EA0691DC-28D0-4855-AB9D-A2319734CD91}"/>
              </a:ext>
            </a:extLst>
          </p:cNvPr>
          <p:cNvGrpSpPr/>
          <p:nvPr/>
        </p:nvGrpSpPr>
        <p:grpSpPr>
          <a:xfrm>
            <a:off x="9021987" y="1856760"/>
            <a:ext cx="2430000" cy="509760"/>
            <a:chOff x="9021987" y="1856760"/>
            <a:chExt cx="2430000" cy="509760"/>
          </a:xfrm>
        </p:grpSpPr>
        <mc:AlternateContent xmlns:mc="http://schemas.openxmlformats.org/markup-compatibility/2006">
          <mc:Choice xmlns:p14="http://schemas.microsoft.com/office/powerpoint/2010/main" Requires="p14">
            <p:contentPart p14:bwMode="auto" r:id="rId227">
              <p14:nvContentPartPr>
                <p14:cNvPr id="160" name="Freihand 159">
                  <a:extLst>
                    <a:ext uri="{FF2B5EF4-FFF2-40B4-BE49-F238E27FC236}">
                      <a16:creationId xmlns:a16="http://schemas.microsoft.com/office/drawing/2014/main" id="{31F4E98E-777C-4B6B-BE9D-D320FBEE80F1}"/>
                    </a:ext>
                  </a:extLst>
                </p14:cNvPr>
                <p14:cNvContentPartPr/>
                <p14:nvPr/>
              </p14:nvContentPartPr>
              <p14:xfrm>
                <a:off x="9037107" y="1973040"/>
                <a:ext cx="266040" cy="86040"/>
              </p14:xfrm>
            </p:contentPart>
          </mc:Choice>
          <mc:Fallback>
            <p:pic>
              <p:nvPicPr>
                <p:cNvPr id="160" name="Freihand 159">
                  <a:extLst>
                    <a:ext uri="{FF2B5EF4-FFF2-40B4-BE49-F238E27FC236}">
                      <a16:creationId xmlns:a16="http://schemas.microsoft.com/office/drawing/2014/main" id="{31F4E98E-777C-4B6B-BE9D-D320FBEE80F1}"/>
                    </a:ext>
                  </a:extLst>
                </p:cNvPr>
                <p:cNvPicPr/>
                <p:nvPr/>
              </p:nvPicPr>
              <p:blipFill>
                <a:blip r:embed="rId228"/>
                <a:stretch>
                  <a:fillRect/>
                </a:stretch>
              </p:blipFill>
              <p:spPr>
                <a:xfrm>
                  <a:off x="9032787" y="1968720"/>
                  <a:ext cx="274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1" name="Freihand 160">
                  <a:extLst>
                    <a:ext uri="{FF2B5EF4-FFF2-40B4-BE49-F238E27FC236}">
                      <a16:creationId xmlns:a16="http://schemas.microsoft.com/office/drawing/2014/main" id="{9E81D80B-1304-4D74-8830-5C8338F0AE9A}"/>
                    </a:ext>
                  </a:extLst>
                </p14:cNvPr>
                <p14:cNvContentPartPr/>
                <p14:nvPr/>
              </p14:nvContentPartPr>
              <p14:xfrm>
                <a:off x="9306387" y="1922280"/>
                <a:ext cx="146880" cy="120960"/>
              </p14:xfrm>
            </p:contentPart>
          </mc:Choice>
          <mc:Fallback>
            <p:pic>
              <p:nvPicPr>
                <p:cNvPr id="161" name="Freihand 160">
                  <a:extLst>
                    <a:ext uri="{FF2B5EF4-FFF2-40B4-BE49-F238E27FC236}">
                      <a16:creationId xmlns:a16="http://schemas.microsoft.com/office/drawing/2014/main" id="{9E81D80B-1304-4D74-8830-5C8338F0AE9A}"/>
                    </a:ext>
                  </a:extLst>
                </p:cNvPr>
                <p:cNvPicPr/>
                <p:nvPr/>
              </p:nvPicPr>
              <p:blipFill>
                <a:blip r:embed="rId230"/>
                <a:stretch>
                  <a:fillRect/>
                </a:stretch>
              </p:blipFill>
              <p:spPr>
                <a:xfrm>
                  <a:off x="9302067" y="1917960"/>
                  <a:ext cx="155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8" name="Freihand 167">
                  <a:extLst>
                    <a:ext uri="{FF2B5EF4-FFF2-40B4-BE49-F238E27FC236}">
                      <a16:creationId xmlns:a16="http://schemas.microsoft.com/office/drawing/2014/main" id="{AB7958BE-C629-4698-80F7-A39C73E281B6}"/>
                    </a:ext>
                  </a:extLst>
                </p14:cNvPr>
                <p14:cNvContentPartPr/>
                <p14:nvPr/>
              </p14:nvContentPartPr>
              <p14:xfrm>
                <a:off x="9661707" y="1935600"/>
                <a:ext cx="10440" cy="119160"/>
              </p14:xfrm>
            </p:contentPart>
          </mc:Choice>
          <mc:Fallback>
            <p:pic>
              <p:nvPicPr>
                <p:cNvPr id="168" name="Freihand 167">
                  <a:extLst>
                    <a:ext uri="{FF2B5EF4-FFF2-40B4-BE49-F238E27FC236}">
                      <a16:creationId xmlns:a16="http://schemas.microsoft.com/office/drawing/2014/main" id="{AB7958BE-C629-4698-80F7-A39C73E281B6}"/>
                    </a:ext>
                  </a:extLst>
                </p:cNvPr>
                <p:cNvPicPr/>
                <p:nvPr/>
              </p:nvPicPr>
              <p:blipFill>
                <a:blip r:embed="rId232"/>
                <a:stretch>
                  <a:fillRect/>
                </a:stretch>
              </p:blipFill>
              <p:spPr>
                <a:xfrm>
                  <a:off x="9657387" y="1931280"/>
                  <a:ext cx="19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9" name="Freihand 168">
                  <a:extLst>
                    <a:ext uri="{FF2B5EF4-FFF2-40B4-BE49-F238E27FC236}">
                      <a16:creationId xmlns:a16="http://schemas.microsoft.com/office/drawing/2014/main" id="{B76865FE-8C5D-4749-B813-D785446C429C}"/>
                    </a:ext>
                  </a:extLst>
                </p14:cNvPr>
                <p14:cNvContentPartPr/>
                <p14:nvPr/>
              </p14:nvContentPartPr>
              <p14:xfrm>
                <a:off x="9602667" y="1904280"/>
                <a:ext cx="113760" cy="86400"/>
              </p14:xfrm>
            </p:contentPart>
          </mc:Choice>
          <mc:Fallback>
            <p:pic>
              <p:nvPicPr>
                <p:cNvPr id="169" name="Freihand 168">
                  <a:extLst>
                    <a:ext uri="{FF2B5EF4-FFF2-40B4-BE49-F238E27FC236}">
                      <a16:creationId xmlns:a16="http://schemas.microsoft.com/office/drawing/2014/main" id="{B76865FE-8C5D-4749-B813-D785446C429C}"/>
                    </a:ext>
                  </a:extLst>
                </p:cNvPr>
                <p:cNvPicPr/>
                <p:nvPr/>
              </p:nvPicPr>
              <p:blipFill>
                <a:blip r:embed="rId234"/>
                <a:stretch>
                  <a:fillRect/>
                </a:stretch>
              </p:blipFill>
              <p:spPr>
                <a:xfrm>
                  <a:off x="9598347" y="1899960"/>
                  <a:ext cx="122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0" name="Freihand 169">
                  <a:extLst>
                    <a:ext uri="{FF2B5EF4-FFF2-40B4-BE49-F238E27FC236}">
                      <a16:creationId xmlns:a16="http://schemas.microsoft.com/office/drawing/2014/main" id="{D619D62B-0692-47CD-B154-571DF964B65A}"/>
                    </a:ext>
                  </a:extLst>
                </p14:cNvPr>
                <p14:cNvContentPartPr/>
                <p14:nvPr/>
              </p14:nvContentPartPr>
              <p14:xfrm>
                <a:off x="9714627" y="1989960"/>
                <a:ext cx="47880" cy="68040"/>
              </p14:xfrm>
            </p:contentPart>
          </mc:Choice>
          <mc:Fallback>
            <p:pic>
              <p:nvPicPr>
                <p:cNvPr id="170" name="Freihand 169">
                  <a:extLst>
                    <a:ext uri="{FF2B5EF4-FFF2-40B4-BE49-F238E27FC236}">
                      <a16:creationId xmlns:a16="http://schemas.microsoft.com/office/drawing/2014/main" id="{D619D62B-0692-47CD-B154-571DF964B65A}"/>
                    </a:ext>
                  </a:extLst>
                </p:cNvPr>
                <p:cNvPicPr/>
                <p:nvPr/>
              </p:nvPicPr>
              <p:blipFill>
                <a:blip r:embed="rId236"/>
                <a:stretch>
                  <a:fillRect/>
                </a:stretch>
              </p:blipFill>
              <p:spPr>
                <a:xfrm>
                  <a:off x="9710307" y="1985640"/>
                  <a:ext cx="56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1" name="Freihand 170">
                  <a:extLst>
                    <a:ext uri="{FF2B5EF4-FFF2-40B4-BE49-F238E27FC236}">
                      <a16:creationId xmlns:a16="http://schemas.microsoft.com/office/drawing/2014/main" id="{4D1F6464-5090-4883-890C-AC7AF3CDFA9A}"/>
                    </a:ext>
                  </a:extLst>
                </p14:cNvPr>
                <p14:cNvContentPartPr/>
                <p14:nvPr/>
              </p14:nvContentPartPr>
              <p14:xfrm>
                <a:off x="9783027" y="1984920"/>
                <a:ext cx="57240" cy="62280"/>
              </p14:xfrm>
            </p:contentPart>
          </mc:Choice>
          <mc:Fallback>
            <p:pic>
              <p:nvPicPr>
                <p:cNvPr id="171" name="Freihand 170">
                  <a:extLst>
                    <a:ext uri="{FF2B5EF4-FFF2-40B4-BE49-F238E27FC236}">
                      <a16:creationId xmlns:a16="http://schemas.microsoft.com/office/drawing/2014/main" id="{4D1F6464-5090-4883-890C-AC7AF3CDFA9A}"/>
                    </a:ext>
                  </a:extLst>
                </p:cNvPr>
                <p:cNvPicPr/>
                <p:nvPr/>
              </p:nvPicPr>
              <p:blipFill>
                <a:blip r:embed="rId238"/>
                <a:stretch>
                  <a:fillRect/>
                </a:stretch>
              </p:blipFill>
              <p:spPr>
                <a:xfrm>
                  <a:off x="9778707" y="1980600"/>
                  <a:ext cx="65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2" name="Freihand 171">
                  <a:extLst>
                    <a:ext uri="{FF2B5EF4-FFF2-40B4-BE49-F238E27FC236}">
                      <a16:creationId xmlns:a16="http://schemas.microsoft.com/office/drawing/2014/main" id="{8369D71A-B8A4-4B9E-8A66-184140E2CE32}"/>
                    </a:ext>
                  </a:extLst>
                </p14:cNvPr>
                <p14:cNvContentPartPr/>
                <p14:nvPr/>
              </p14:nvContentPartPr>
              <p14:xfrm>
                <a:off x="9879867" y="1919400"/>
                <a:ext cx="195480" cy="115560"/>
              </p14:xfrm>
            </p:contentPart>
          </mc:Choice>
          <mc:Fallback>
            <p:pic>
              <p:nvPicPr>
                <p:cNvPr id="172" name="Freihand 171">
                  <a:extLst>
                    <a:ext uri="{FF2B5EF4-FFF2-40B4-BE49-F238E27FC236}">
                      <a16:creationId xmlns:a16="http://schemas.microsoft.com/office/drawing/2014/main" id="{8369D71A-B8A4-4B9E-8A66-184140E2CE32}"/>
                    </a:ext>
                  </a:extLst>
                </p:cNvPr>
                <p:cNvPicPr/>
                <p:nvPr/>
              </p:nvPicPr>
              <p:blipFill>
                <a:blip r:embed="rId240"/>
                <a:stretch>
                  <a:fillRect/>
                </a:stretch>
              </p:blipFill>
              <p:spPr>
                <a:xfrm>
                  <a:off x="9875547" y="1915080"/>
                  <a:ext cx="204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3" name="Freihand 172">
                  <a:extLst>
                    <a:ext uri="{FF2B5EF4-FFF2-40B4-BE49-F238E27FC236}">
                      <a16:creationId xmlns:a16="http://schemas.microsoft.com/office/drawing/2014/main" id="{14EEA736-2A2A-4A8F-BC67-BFA0635C18AE}"/>
                    </a:ext>
                  </a:extLst>
                </p14:cNvPr>
                <p14:cNvContentPartPr/>
                <p14:nvPr/>
              </p14:nvContentPartPr>
              <p14:xfrm>
                <a:off x="10146267" y="1917240"/>
                <a:ext cx="101520" cy="107280"/>
              </p14:xfrm>
            </p:contentPart>
          </mc:Choice>
          <mc:Fallback>
            <p:pic>
              <p:nvPicPr>
                <p:cNvPr id="173" name="Freihand 172">
                  <a:extLst>
                    <a:ext uri="{FF2B5EF4-FFF2-40B4-BE49-F238E27FC236}">
                      <a16:creationId xmlns:a16="http://schemas.microsoft.com/office/drawing/2014/main" id="{14EEA736-2A2A-4A8F-BC67-BFA0635C18AE}"/>
                    </a:ext>
                  </a:extLst>
                </p:cNvPr>
                <p:cNvPicPr/>
                <p:nvPr/>
              </p:nvPicPr>
              <p:blipFill>
                <a:blip r:embed="rId242"/>
                <a:stretch>
                  <a:fillRect/>
                </a:stretch>
              </p:blipFill>
              <p:spPr>
                <a:xfrm>
                  <a:off x="10141947" y="1912920"/>
                  <a:ext cx="11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 name="Freihand 173">
                  <a:extLst>
                    <a:ext uri="{FF2B5EF4-FFF2-40B4-BE49-F238E27FC236}">
                      <a16:creationId xmlns:a16="http://schemas.microsoft.com/office/drawing/2014/main" id="{EE23AA18-E1F1-4417-9C5E-B4ADCE58B674}"/>
                    </a:ext>
                  </a:extLst>
                </p14:cNvPr>
                <p14:cNvContentPartPr/>
                <p14:nvPr/>
              </p14:nvContentPartPr>
              <p14:xfrm>
                <a:off x="10285227" y="1874400"/>
                <a:ext cx="138960" cy="141480"/>
              </p14:xfrm>
            </p:contentPart>
          </mc:Choice>
          <mc:Fallback>
            <p:pic>
              <p:nvPicPr>
                <p:cNvPr id="174" name="Freihand 173">
                  <a:extLst>
                    <a:ext uri="{FF2B5EF4-FFF2-40B4-BE49-F238E27FC236}">
                      <a16:creationId xmlns:a16="http://schemas.microsoft.com/office/drawing/2014/main" id="{EE23AA18-E1F1-4417-9C5E-B4ADCE58B674}"/>
                    </a:ext>
                  </a:extLst>
                </p:cNvPr>
                <p:cNvPicPr/>
                <p:nvPr/>
              </p:nvPicPr>
              <p:blipFill>
                <a:blip r:embed="rId244"/>
                <a:stretch>
                  <a:fillRect/>
                </a:stretch>
              </p:blipFill>
              <p:spPr>
                <a:xfrm>
                  <a:off x="10280907" y="1870080"/>
                  <a:ext cx="147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5" name="Freihand 174">
                  <a:extLst>
                    <a:ext uri="{FF2B5EF4-FFF2-40B4-BE49-F238E27FC236}">
                      <a16:creationId xmlns:a16="http://schemas.microsoft.com/office/drawing/2014/main" id="{253B89E0-68DA-428D-BE1C-ECA402556EDF}"/>
                    </a:ext>
                  </a:extLst>
                </p14:cNvPr>
                <p14:cNvContentPartPr/>
                <p14:nvPr/>
              </p14:nvContentPartPr>
              <p14:xfrm>
                <a:off x="10417347" y="1886280"/>
                <a:ext cx="22680" cy="39600"/>
              </p14:xfrm>
            </p:contentPart>
          </mc:Choice>
          <mc:Fallback>
            <p:pic>
              <p:nvPicPr>
                <p:cNvPr id="175" name="Freihand 174">
                  <a:extLst>
                    <a:ext uri="{FF2B5EF4-FFF2-40B4-BE49-F238E27FC236}">
                      <a16:creationId xmlns:a16="http://schemas.microsoft.com/office/drawing/2014/main" id="{253B89E0-68DA-428D-BE1C-ECA402556EDF}"/>
                    </a:ext>
                  </a:extLst>
                </p:cNvPr>
                <p:cNvPicPr/>
                <p:nvPr/>
              </p:nvPicPr>
              <p:blipFill>
                <a:blip r:embed="rId246"/>
                <a:stretch>
                  <a:fillRect/>
                </a:stretch>
              </p:blipFill>
              <p:spPr>
                <a:xfrm>
                  <a:off x="10413027" y="1881960"/>
                  <a:ext cx="31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F2C1A761-E72C-46FB-9A74-D24AC78B82B0}"/>
                    </a:ext>
                  </a:extLst>
                </p14:cNvPr>
                <p14:cNvContentPartPr/>
                <p14:nvPr/>
              </p14:nvContentPartPr>
              <p14:xfrm>
                <a:off x="10454427" y="1906440"/>
                <a:ext cx="226440" cy="82440"/>
              </p14:xfrm>
            </p:contentPart>
          </mc:Choice>
          <mc:Fallback>
            <p:pic>
              <p:nvPicPr>
                <p:cNvPr id="176" name="Freihand 175">
                  <a:extLst>
                    <a:ext uri="{FF2B5EF4-FFF2-40B4-BE49-F238E27FC236}">
                      <a16:creationId xmlns:a16="http://schemas.microsoft.com/office/drawing/2014/main" id="{F2C1A761-E72C-46FB-9A74-D24AC78B82B0}"/>
                    </a:ext>
                  </a:extLst>
                </p:cNvPr>
                <p:cNvPicPr/>
                <p:nvPr/>
              </p:nvPicPr>
              <p:blipFill>
                <a:blip r:embed="rId248"/>
                <a:stretch>
                  <a:fillRect/>
                </a:stretch>
              </p:blipFill>
              <p:spPr>
                <a:xfrm>
                  <a:off x="10450107" y="1902120"/>
                  <a:ext cx="235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Freihand 176">
                  <a:extLst>
                    <a:ext uri="{FF2B5EF4-FFF2-40B4-BE49-F238E27FC236}">
                      <a16:creationId xmlns:a16="http://schemas.microsoft.com/office/drawing/2014/main" id="{26054E21-3FE9-4934-8FEA-1C66E0892298}"/>
                    </a:ext>
                  </a:extLst>
                </p14:cNvPr>
                <p14:cNvContentPartPr/>
                <p14:nvPr/>
              </p14:nvContentPartPr>
              <p14:xfrm>
                <a:off x="10743147" y="1914720"/>
                <a:ext cx="172080" cy="77040"/>
              </p14:xfrm>
            </p:contentPart>
          </mc:Choice>
          <mc:Fallback>
            <p:pic>
              <p:nvPicPr>
                <p:cNvPr id="177" name="Freihand 176">
                  <a:extLst>
                    <a:ext uri="{FF2B5EF4-FFF2-40B4-BE49-F238E27FC236}">
                      <a16:creationId xmlns:a16="http://schemas.microsoft.com/office/drawing/2014/main" id="{26054E21-3FE9-4934-8FEA-1C66E0892298}"/>
                    </a:ext>
                  </a:extLst>
                </p:cNvPr>
                <p:cNvPicPr/>
                <p:nvPr/>
              </p:nvPicPr>
              <p:blipFill>
                <a:blip r:embed="rId250"/>
                <a:stretch>
                  <a:fillRect/>
                </a:stretch>
              </p:blipFill>
              <p:spPr>
                <a:xfrm>
                  <a:off x="10738827" y="1910400"/>
                  <a:ext cx="180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8" name="Freihand 177">
                  <a:extLst>
                    <a:ext uri="{FF2B5EF4-FFF2-40B4-BE49-F238E27FC236}">
                      <a16:creationId xmlns:a16="http://schemas.microsoft.com/office/drawing/2014/main" id="{7A8B3129-0560-415A-8D63-8752B40BF1EA}"/>
                    </a:ext>
                  </a:extLst>
                </p14:cNvPr>
                <p14:cNvContentPartPr/>
                <p14:nvPr/>
              </p14:nvContentPartPr>
              <p14:xfrm>
                <a:off x="10916667" y="1856760"/>
                <a:ext cx="360" cy="360"/>
              </p14:xfrm>
            </p:contentPart>
          </mc:Choice>
          <mc:Fallback>
            <p:pic>
              <p:nvPicPr>
                <p:cNvPr id="178" name="Freihand 177">
                  <a:extLst>
                    <a:ext uri="{FF2B5EF4-FFF2-40B4-BE49-F238E27FC236}">
                      <a16:creationId xmlns:a16="http://schemas.microsoft.com/office/drawing/2014/main" id="{7A8B3129-0560-415A-8D63-8752B40BF1EA}"/>
                    </a:ext>
                  </a:extLst>
                </p:cNvPr>
                <p:cNvPicPr/>
                <p:nvPr/>
              </p:nvPicPr>
              <p:blipFill>
                <a:blip r:embed="rId123"/>
                <a:stretch>
                  <a:fillRect/>
                </a:stretch>
              </p:blipFill>
              <p:spPr>
                <a:xfrm>
                  <a:off x="10912347" y="1852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9" name="Freihand 178">
                  <a:extLst>
                    <a:ext uri="{FF2B5EF4-FFF2-40B4-BE49-F238E27FC236}">
                      <a16:creationId xmlns:a16="http://schemas.microsoft.com/office/drawing/2014/main" id="{18EFFCC0-B44F-4093-8A92-B6CD8F3DDB4E}"/>
                    </a:ext>
                  </a:extLst>
                </p14:cNvPr>
                <p14:cNvContentPartPr/>
                <p14:nvPr/>
              </p14:nvContentPartPr>
              <p14:xfrm>
                <a:off x="10966707" y="1887360"/>
                <a:ext cx="186480" cy="88560"/>
              </p14:xfrm>
            </p:contentPart>
          </mc:Choice>
          <mc:Fallback>
            <p:pic>
              <p:nvPicPr>
                <p:cNvPr id="179" name="Freihand 178">
                  <a:extLst>
                    <a:ext uri="{FF2B5EF4-FFF2-40B4-BE49-F238E27FC236}">
                      <a16:creationId xmlns:a16="http://schemas.microsoft.com/office/drawing/2014/main" id="{18EFFCC0-B44F-4093-8A92-B6CD8F3DDB4E}"/>
                    </a:ext>
                  </a:extLst>
                </p:cNvPr>
                <p:cNvPicPr/>
                <p:nvPr/>
              </p:nvPicPr>
              <p:blipFill>
                <a:blip r:embed="rId253"/>
                <a:stretch>
                  <a:fillRect/>
                </a:stretch>
              </p:blipFill>
              <p:spPr>
                <a:xfrm>
                  <a:off x="10962387" y="1883040"/>
                  <a:ext cx="195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0" name="Freihand 179">
                  <a:extLst>
                    <a:ext uri="{FF2B5EF4-FFF2-40B4-BE49-F238E27FC236}">
                      <a16:creationId xmlns:a16="http://schemas.microsoft.com/office/drawing/2014/main" id="{BE71B773-32CA-444F-88A0-0241C1F331C8}"/>
                    </a:ext>
                  </a:extLst>
                </p14:cNvPr>
                <p14:cNvContentPartPr/>
                <p14:nvPr/>
              </p14:nvContentPartPr>
              <p14:xfrm>
                <a:off x="11183427" y="1890600"/>
                <a:ext cx="268560" cy="66600"/>
              </p14:xfrm>
            </p:contentPart>
          </mc:Choice>
          <mc:Fallback>
            <p:pic>
              <p:nvPicPr>
                <p:cNvPr id="180" name="Freihand 179">
                  <a:extLst>
                    <a:ext uri="{FF2B5EF4-FFF2-40B4-BE49-F238E27FC236}">
                      <a16:creationId xmlns:a16="http://schemas.microsoft.com/office/drawing/2014/main" id="{BE71B773-32CA-444F-88A0-0241C1F331C8}"/>
                    </a:ext>
                  </a:extLst>
                </p:cNvPr>
                <p:cNvPicPr/>
                <p:nvPr/>
              </p:nvPicPr>
              <p:blipFill>
                <a:blip r:embed="rId255"/>
                <a:stretch>
                  <a:fillRect/>
                </a:stretch>
              </p:blipFill>
              <p:spPr>
                <a:xfrm>
                  <a:off x="11179107" y="1886280"/>
                  <a:ext cx="277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1" name="Freihand 180">
                  <a:extLst>
                    <a:ext uri="{FF2B5EF4-FFF2-40B4-BE49-F238E27FC236}">
                      <a16:creationId xmlns:a16="http://schemas.microsoft.com/office/drawing/2014/main" id="{4CA57891-153C-478B-B14C-6FFD681FE2BA}"/>
                    </a:ext>
                  </a:extLst>
                </p14:cNvPr>
                <p14:cNvContentPartPr/>
                <p14:nvPr/>
              </p14:nvContentPartPr>
              <p14:xfrm>
                <a:off x="9021987" y="2235120"/>
                <a:ext cx="259560" cy="94320"/>
              </p14:xfrm>
            </p:contentPart>
          </mc:Choice>
          <mc:Fallback>
            <p:pic>
              <p:nvPicPr>
                <p:cNvPr id="181" name="Freihand 180">
                  <a:extLst>
                    <a:ext uri="{FF2B5EF4-FFF2-40B4-BE49-F238E27FC236}">
                      <a16:creationId xmlns:a16="http://schemas.microsoft.com/office/drawing/2014/main" id="{4CA57891-153C-478B-B14C-6FFD681FE2BA}"/>
                    </a:ext>
                  </a:extLst>
                </p:cNvPr>
                <p:cNvPicPr/>
                <p:nvPr/>
              </p:nvPicPr>
              <p:blipFill>
                <a:blip r:embed="rId257"/>
                <a:stretch>
                  <a:fillRect/>
                </a:stretch>
              </p:blipFill>
              <p:spPr>
                <a:xfrm>
                  <a:off x="9017667" y="2230800"/>
                  <a:ext cx="268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Freihand 181">
                  <a:extLst>
                    <a:ext uri="{FF2B5EF4-FFF2-40B4-BE49-F238E27FC236}">
                      <a16:creationId xmlns:a16="http://schemas.microsoft.com/office/drawing/2014/main" id="{C5772B83-6246-4C76-8F23-3A1BC61E85A9}"/>
                    </a:ext>
                  </a:extLst>
                </p14:cNvPr>
                <p14:cNvContentPartPr/>
                <p14:nvPr/>
              </p14:nvContentPartPr>
              <p14:xfrm>
                <a:off x="9323307" y="2204520"/>
                <a:ext cx="365400" cy="114120"/>
              </p14:xfrm>
            </p:contentPart>
          </mc:Choice>
          <mc:Fallback>
            <p:pic>
              <p:nvPicPr>
                <p:cNvPr id="182" name="Freihand 181">
                  <a:extLst>
                    <a:ext uri="{FF2B5EF4-FFF2-40B4-BE49-F238E27FC236}">
                      <a16:creationId xmlns:a16="http://schemas.microsoft.com/office/drawing/2014/main" id="{C5772B83-6246-4C76-8F23-3A1BC61E85A9}"/>
                    </a:ext>
                  </a:extLst>
                </p:cNvPr>
                <p:cNvPicPr/>
                <p:nvPr/>
              </p:nvPicPr>
              <p:blipFill>
                <a:blip r:embed="rId259"/>
                <a:stretch>
                  <a:fillRect/>
                </a:stretch>
              </p:blipFill>
              <p:spPr>
                <a:xfrm>
                  <a:off x="9318987" y="2200200"/>
                  <a:ext cx="374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3" name="Freihand 182">
                  <a:extLst>
                    <a:ext uri="{FF2B5EF4-FFF2-40B4-BE49-F238E27FC236}">
                      <a16:creationId xmlns:a16="http://schemas.microsoft.com/office/drawing/2014/main" id="{B96B4386-B416-466B-99AB-A0356937BE84}"/>
                    </a:ext>
                  </a:extLst>
                </p14:cNvPr>
                <p14:cNvContentPartPr/>
                <p14:nvPr/>
              </p14:nvContentPartPr>
              <p14:xfrm>
                <a:off x="9695187" y="2220360"/>
                <a:ext cx="118440" cy="60480"/>
              </p14:xfrm>
            </p:contentPart>
          </mc:Choice>
          <mc:Fallback>
            <p:pic>
              <p:nvPicPr>
                <p:cNvPr id="183" name="Freihand 182">
                  <a:extLst>
                    <a:ext uri="{FF2B5EF4-FFF2-40B4-BE49-F238E27FC236}">
                      <a16:creationId xmlns:a16="http://schemas.microsoft.com/office/drawing/2014/main" id="{B96B4386-B416-466B-99AB-A0356937BE84}"/>
                    </a:ext>
                  </a:extLst>
                </p:cNvPr>
                <p:cNvPicPr/>
                <p:nvPr/>
              </p:nvPicPr>
              <p:blipFill>
                <a:blip r:embed="rId261"/>
                <a:stretch>
                  <a:fillRect/>
                </a:stretch>
              </p:blipFill>
              <p:spPr>
                <a:xfrm>
                  <a:off x="9690867" y="2216040"/>
                  <a:ext cx="127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4" name="Freihand 183">
                  <a:extLst>
                    <a:ext uri="{FF2B5EF4-FFF2-40B4-BE49-F238E27FC236}">
                      <a16:creationId xmlns:a16="http://schemas.microsoft.com/office/drawing/2014/main" id="{43E47995-E81F-4704-B245-645B13218307}"/>
                    </a:ext>
                  </a:extLst>
                </p14:cNvPr>
                <p14:cNvContentPartPr/>
                <p14:nvPr/>
              </p14:nvContentPartPr>
              <p14:xfrm>
                <a:off x="9032427" y="2147640"/>
                <a:ext cx="148680" cy="19800"/>
              </p14:xfrm>
            </p:contentPart>
          </mc:Choice>
          <mc:Fallback>
            <p:pic>
              <p:nvPicPr>
                <p:cNvPr id="184" name="Freihand 183">
                  <a:extLst>
                    <a:ext uri="{FF2B5EF4-FFF2-40B4-BE49-F238E27FC236}">
                      <a16:creationId xmlns:a16="http://schemas.microsoft.com/office/drawing/2014/main" id="{43E47995-E81F-4704-B245-645B13218307}"/>
                    </a:ext>
                  </a:extLst>
                </p:cNvPr>
                <p:cNvPicPr/>
                <p:nvPr/>
              </p:nvPicPr>
              <p:blipFill>
                <a:blip r:embed="rId263"/>
                <a:stretch>
                  <a:fillRect/>
                </a:stretch>
              </p:blipFill>
              <p:spPr>
                <a:xfrm>
                  <a:off x="9028107" y="2143320"/>
                  <a:ext cx="157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5" name="Freihand 184">
                  <a:extLst>
                    <a:ext uri="{FF2B5EF4-FFF2-40B4-BE49-F238E27FC236}">
                      <a16:creationId xmlns:a16="http://schemas.microsoft.com/office/drawing/2014/main" id="{F639B756-7A66-42D2-8991-F786F73150E5}"/>
                    </a:ext>
                  </a:extLst>
                </p14:cNvPr>
                <p14:cNvContentPartPr/>
                <p14:nvPr/>
              </p14:nvContentPartPr>
              <p14:xfrm>
                <a:off x="9958707" y="2191560"/>
                <a:ext cx="94320" cy="90000"/>
              </p14:xfrm>
            </p:contentPart>
          </mc:Choice>
          <mc:Fallback>
            <p:pic>
              <p:nvPicPr>
                <p:cNvPr id="185" name="Freihand 184">
                  <a:extLst>
                    <a:ext uri="{FF2B5EF4-FFF2-40B4-BE49-F238E27FC236}">
                      <a16:creationId xmlns:a16="http://schemas.microsoft.com/office/drawing/2014/main" id="{F639B756-7A66-42D2-8991-F786F73150E5}"/>
                    </a:ext>
                  </a:extLst>
                </p:cNvPr>
                <p:cNvPicPr/>
                <p:nvPr/>
              </p:nvPicPr>
              <p:blipFill>
                <a:blip r:embed="rId265"/>
                <a:stretch>
                  <a:fillRect/>
                </a:stretch>
              </p:blipFill>
              <p:spPr>
                <a:xfrm>
                  <a:off x="9954387" y="2187240"/>
                  <a:ext cx="102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6" name="Freihand 185">
                  <a:extLst>
                    <a:ext uri="{FF2B5EF4-FFF2-40B4-BE49-F238E27FC236}">
                      <a16:creationId xmlns:a16="http://schemas.microsoft.com/office/drawing/2014/main" id="{E1D055B0-CA3E-4E70-BA13-5503C00CD0FA}"/>
                    </a:ext>
                  </a:extLst>
                </p14:cNvPr>
                <p14:cNvContentPartPr/>
                <p14:nvPr/>
              </p14:nvContentPartPr>
              <p14:xfrm>
                <a:off x="10131147" y="2144760"/>
                <a:ext cx="20160" cy="112320"/>
              </p14:xfrm>
            </p:contentPart>
          </mc:Choice>
          <mc:Fallback>
            <p:pic>
              <p:nvPicPr>
                <p:cNvPr id="186" name="Freihand 185">
                  <a:extLst>
                    <a:ext uri="{FF2B5EF4-FFF2-40B4-BE49-F238E27FC236}">
                      <a16:creationId xmlns:a16="http://schemas.microsoft.com/office/drawing/2014/main" id="{E1D055B0-CA3E-4E70-BA13-5503C00CD0FA}"/>
                    </a:ext>
                  </a:extLst>
                </p:cNvPr>
                <p:cNvPicPr/>
                <p:nvPr/>
              </p:nvPicPr>
              <p:blipFill>
                <a:blip r:embed="rId267"/>
                <a:stretch>
                  <a:fillRect/>
                </a:stretch>
              </p:blipFill>
              <p:spPr>
                <a:xfrm>
                  <a:off x="10126827" y="2140440"/>
                  <a:ext cx="28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7" name="Freihand 186">
                  <a:extLst>
                    <a:ext uri="{FF2B5EF4-FFF2-40B4-BE49-F238E27FC236}">
                      <a16:creationId xmlns:a16="http://schemas.microsoft.com/office/drawing/2014/main" id="{D8E6ECAF-9E47-419D-A24B-7C48E288A534}"/>
                    </a:ext>
                  </a:extLst>
                </p14:cNvPr>
                <p14:cNvContentPartPr/>
                <p14:nvPr/>
              </p14:nvContentPartPr>
              <p14:xfrm>
                <a:off x="10230147" y="2117400"/>
                <a:ext cx="110520" cy="136440"/>
              </p14:xfrm>
            </p:contentPart>
          </mc:Choice>
          <mc:Fallback>
            <p:pic>
              <p:nvPicPr>
                <p:cNvPr id="187" name="Freihand 186">
                  <a:extLst>
                    <a:ext uri="{FF2B5EF4-FFF2-40B4-BE49-F238E27FC236}">
                      <a16:creationId xmlns:a16="http://schemas.microsoft.com/office/drawing/2014/main" id="{D8E6ECAF-9E47-419D-A24B-7C48E288A534}"/>
                    </a:ext>
                  </a:extLst>
                </p:cNvPr>
                <p:cNvPicPr/>
                <p:nvPr/>
              </p:nvPicPr>
              <p:blipFill>
                <a:blip r:embed="rId269"/>
                <a:stretch>
                  <a:fillRect/>
                </a:stretch>
              </p:blipFill>
              <p:spPr>
                <a:xfrm>
                  <a:off x="10225827" y="2113080"/>
                  <a:ext cx="119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8" name="Freihand 187">
                  <a:extLst>
                    <a:ext uri="{FF2B5EF4-FFF2-40B4-BE49-F238E27FC236}">
                      <a16:creationId xmlns:a16="http://schemas.microsoft.com/office/drawing/2014/main" id="{08517051-FBAF-4D72-A866-1A4F37FBDD81}"/>
                    </a:ext>
                  </a:extLst>
                </p14:cNvPr>
                <p14:cNvContentPartPr/>
                <p14:nvPr/>
              </p14:nvContentPartPr>
              <p14:xfrm>
                <a:off x="10565307" y="2165280"/>
                <a:ext cx="180000" cy="99000"/>
              </p14:xfrm>
            </p:contentPart>
          </mc:Choice>
          <mc:Fallback>
            <p:pic>
              <p:nvPicPr>
                <p:cNvPr id="188" name="Freihand 187">
                  <a:extLst>
                    <a:ext uri="{FF2B5EF4-FFF2-40B4-BE49-F238E27FC236}">
                      <a16:creationId xmlns:a16="http://schemas.microsoft.com/office/drawing/2014/main" id="{08517051-FBAF-4D72-A866-1A4F37FBDD81}"/>
                    </a:ext>
                  </a:extLst>
                </p:cNvPr>
                <p:cNvPicPr/>
                <p:nvPr/>
              </p:nvPicPr>
              <p:blipFill>
                <a:blip r:embed="rId271"/>
                <a:stretch>
                  <a:fillRect/>
                </a:stretch>
              </p:blipFill>
              <p:spPr>
                <a:xfrm>
                  <a:off x="10560987" y="2160960"/>
                  <a:ext cx="188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9" name="Freihand 188">
                  <a:extLst>
                    <a:ext uri="{FF2B5EF4-FFF2-40B4-BE49-F238E27FC236}">
                      <a16:creationId xmlns:a16="http://schemas.microsoft.com/office/drawing/2014/main" id="{F980F579-124B-48A5-9599-2E335F75D328}"/>
                    </a:ext>
                  </a:extLst>
                </p14:cNvPr>
                <p14:cNvContentPartPr/>
                <p14:nvPr/>
              </p14:nvContentPartPr>
              <p14:xfrm>
                <a:off x="10739187" y="2109120"/>
                <a:ext cx="12600" cy="29160"/>
              </p14:xfrm>
            </p:contentPart>
          </mc:Choice>
          <mc:Fallback>
            <p:pic>
              <p:nvPicPr>
                <p:cNvPr id="189" name="Freihand 188">
                  <a:extLst>
                    <a:ext uri="{FF2B5EF4-FFF2-40B4-BE49-F238E27FC236}">
                      <a16:creationId xmlns:a16="http://schemas.microsoft.com/office/drawing/2014/main" id="{F980F579-124B-48A5-9599-2E335F75D328}"/>
                    </a:ext>
                  </a:extLst>
                </p:cNvPr>
                <p:cNvPicPr/>
                <p:nvPr/>
              </p:nvPicPr>
              <p:blipFill>
                <a:blip r:embed="rId273"/>
                <a:stretch>
                  <a:fillRect/>
                </a:stretch>
              </p:blipFill>
              <p:spPr>
                <a:xfrm>
                  <a:off x="10734867" y="2104800"/>
                  <a:ext cx="21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0" name="Freihand 189">
                  <a:extLst>
                    <a:ext uri="{FF2B5EF4-FFF2-40B4-BE49-F238E27FC236}">
                      <a16:creationId xmlns:a16="http://schemas.microsoft.com/office/drawing/2014/main" id="{28C89E5A-445D-4183-A898-D00FD3248362}"/>
                    </a:ext>
                  </a:extLst>
                </p14:cNvPr>
                <p14:cNvContentPartPr/>
                <p14:nvPr/>
              </p14:nvContentPartPr>
              <p14:xfrm>
                <a:off x="10785627" y="2070240"/>
                <a:ext cx="276840" cy="168120"/>
              </p14:xfrm>
            </p:contentPart>
          </mc:Choice>
          <mc:Fallback>
            <p:pic>
              <p:nvPicPr>
                <p:cNvPr id="190" name="Freihand 189">
                  <a:extLst>
                    <a:ext uri="{FF2B5EF4-FFF2-40B4-BE49-F238E27FC236}">
                      <a16:creationId xmlns:a16="http://schemas.microsoft.com/office/drawing/2014/main" id="{28C89E5A-445D-4183-A898-D00FD3248362}"/>
                    </a:ext>
                  </a:extLst>
                </p:cNvPr>
                <p:cNvPicPr/>
                <p:nvPr/>
              </p:nvPicPr>
              <p:blipFill>
                <a:blip r:embed="rId275"/>
                <a:stretch>
                  <a:fillRect/>
                </a:stretch>
              </p:blipFill>
              <p:spPr>
                <a:xfrm>
                  <a:off x="10781307" y="2065920"/>
                  <a:ext cx="285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1" name="Freihand 190">
                  <a:extLst>
                    <a:ext uri="{FF2B5EF4-FFF2-40B4-BE49-F238E27FC236}">
                      <a16:creationId xmlns:a16="http://schemas.microsoft.com/office/drawing/2014/main" id="{1218BE74-A970-466A-8E39-6A046284D596}"/>
                    </a:ext>
                  </a:extLst>
                </p14:cNvPr>
                <p14:cNvContentPartPr/>
                <p14:nvPr/>
              </p14:nvContentPartPr>
              <p14:xfrm>
                <a:off x="10455147" y="2269680"/>
                <a:ext cx="693720" cy="96840"/>
              </p14:xfrm>
            </p:contentPart>
          </mc:Choice>
          <mc:Fallback>
            <p:pic>
              <p:nvPicPr>
                <p:cNvPr id="191" name="Freihand 190">
                  <a:extLst>
                    <a:ext uri="{FF2B5EF4-FFF2-40B4-BE49-F238E27FC236}">
                      <a16:creationId xmlns:a16="http://schemas.microsoft.com/office/drawing/2014/main" id="{1218BE74-A970-466A-8E39-6A046284D596}"/>
                    </a:ext>
                  </a:extLst>
                </p:cNvPr>
                <p:cNvPicPr/>
                <p:nvPr/>
              </p:nvPicPr>
              <p:blipFill>
                <a:blip r:embed="rId277"/>
                <a:stretch>
                  <a:fillRect/>
                </a:stretch>
              </p:blipFill>
              <p:spPr>
                <a:xfrm>
                  <a:off x="10450827" y="2265360"/>
                  <a:ext cx="702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2" name="Freihand 191">
                  <a:extLst>
                    <a:ext uri="{FF2B5EF4-FFF2-40B4-BE49-F238E27FC236}">
                      <a16:creationId xmlns:a16="http://schemas.microsoft.com/office/drawing/2014/main" id="{8B4F9255-5462-4F0D-807F-14AA6887593D}"/>
                    </a:ext>
                  </a:extLst>
                </p14:cNvPr>
                <p14:cNvContentPartPr/>
                <p14:nvPr/>
              </p14:nvContentPartPr>
              <p14:xfrm>
                <a:off x="11197467" y="2073840"/>
                <a:ext cx="1440" cy="45360"/>
              </p14:xfrm>
            </p:contentPart>
          </mc:Choice>
          <mc:Fallback>
            <p:pic>
              <p:nvPicPr>
                <p:cNvPr id="192" name="Freihand 191">
                  <a:extLst>
                    <a:ext uri="{FF2B5EF4-FFF2-40B4-BE49-F238E27FC236}">
                      <a16:creationId xmlns:a16="http://schemas.microsoft.com/office/drawing/2014/main" id="{8B4F9255-5462-4F0D-807F-14AA6887593D}"/>
                    </a:ext>
                  </a:extLst>
                </p:cNvPr>
                <p:cNvPicPr/>
                <p:nvPr/>
              </p:nvPicPr>
              <p:blipFill>
                <a:blip r:embed="rId279"/>
                <a:stretch>
                  <a:fillRect/>
                </a:stretch>
              </p:blipFill>
              <p:spPr>
                <a:xfrm>
                  <a:off x="11193147" y="2069520"/>
                  <a:ext cx="10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3" name="Freihand 192">
                  <a:extLst>
                    <a:ext uri="{FF2B5EF4-FFF2-40B4-BE49-F238E27FC236}">
                      <a16:creationId xmlns:a16="http://schemas.microsoft.com/office/drawing/2014/main" id="{2D5C8DE6-8D6F-46A0-8268-D34EF86B35B5}"/>
                    </a:ext>
                  </a:extLst>
                </p14:cNvPr>
                <p14:cNvContentPartPr/>
                <p14:nvPr/>
              </p14:nvContentPartPr>
              <p14:xfrm>
                <a:off x="11178027" y="2236560"/>
                <a:ext cx="4320" cy="11880"/>
              </p14:xfrm>
            </p:contentPart>
          </mc:Choice>
          <mc:Fallback>
            <p:pic>
              <p:nvPicPr>
                <p:cNvPr id="193" name="Freihand 192">
                  <a:extLst>
                    <a:ext uri="{FF2B5EF4-FFF2-40B4-BE49-F238E27FC236}">
                      <a16:creationId xmlns:a16="http://schemas.microsoft.com/office/drawing/2014/main" id="{2D5C8DE6-8D6F-46A0-8268-D34EF86B35B5}"/>
                    </a:ext>
                  </a:extLst>
                </p:cNvPr>
                <p:cNvPicPr/>
                <p:nvPr/>
              </p:nvPicPr>
              <p:blipFill>
                <a:blip r:embed="rId281"/>
                <a:stretch>
                  <a:fillRect/>
                </a:stretch>
              </p:blipFill>
              <p:spPr>
                <a:xfrm>
                  <a:off x="11173707" y="2232240"/>
                  <a:ext cx="12960" cy="20520"/>
                </a:xfrm>
                <a:prstGeom prst="rect">
                  <a:avLst/>
                </a:prstGeom>
              </p:spPr>
            </p:pic>
          </mc:Fallback>
        </mc:AlternateContent>
      </p:grpSp>
      <p:grpSp>
        <p:nvGrpSpPr>
          <p:cNvPr id="198" name="Gruppieren 197">
            <a:extLst>
              <a:ext uri="{FF2B5EF4-FFF2-40B4-BE49-F238E27FC236}">
                <a16:creationId xmlns:a16="http://schemas.microsoft.com/office/drawing/2014/main" id="{2AB8C48D-30F8-4518-BAE4-B5089C97E62A}"/>
              </a:ext>
            </a:extLst>
          </p:cNvPr>
          <p:cNvGrpSpPr/>
          <p:nvPr/>
        </p:nvGrpSpPr>
        <p:grpSpPr>
          <a:xfrm>
            <a:off x="8638947" y="2605200"/>
            <a:ext cx="253080" cy="315720"/>
            <a:chOff x="8638947" y="2605200"/>
            <a:chExt cx="253080" cy="315720"/>
          </a:xfrm>
        </p:grpSpPr>
        <mc:AlternateContent xmlns:mc="http://schemas.openxmlformats.org/markup-compatibility/2006">
          <mc:Choice xmlns:p14="http://schemas.microsoft.com/office/powerpoint/2010/main" Requires="p14">
            <p:contentPart p14:bwMode="auto" r:id="rId282">
              <p14:nvContentPartPr>
                <p14:cNvPr id="196" name="Freihand 195">
                  <a:extLst>
                    <a:ext uri="{FF2B5EF4-FFF2-40B4-BE49-F238E27FC236}">
                      <a16:creationId xmlns:a16="http://schemas.microsoft.com/office/drawing/2014/main" id="{C4F87EF4-CF32-48B3-BF54-791BEF2733A3}"/>
                    </a:ext>
                  </a:extLst>
                </p14:cNvPr>
                <p14:cNvContentPartPr/>
                <p14:nvPr/>
              </p14:nvContentPartPr>
              <p14:xfrm>
                <a:off x="8638947" y="2716080"/>
                <a:ext cx="145440" cy="138240"/>
              </p14:xfrm>
            </p:contentPart>
          </mc:Choice>
          <mc:Fallback>
            <p:pic>
              <p:nvPicPr>
                <p:cNvPr id="196" name="Freihand 195">
                  <a:extLst>
                    <a:ext uri="{FF2B5EF4-FFF2-40B4-BE49-F238E27FC236}">
                      <a16:creationId xmlns:a16="http://schemas.microsoft.com/office/drawing/2014/main" id="{C4F87EF4-CF32-48B3-BF54-791BEF2733A3}"/>
                    </a:ext>
                  </a:extLst>
                </p:cNvPr>
                <p:cNvPicPr/>
                <p:nvPr/>
              </p:nvPicPr>
              <p:blipFill>
                <a:blip r:embed="rId283"/>
                <a:stretch>
                  <a:fillRect/>
                </a:stretch>
              </p:blipFill>
              <p:spPr>
                <a:xfrm>
                  <a:off x="8634627" y="2711760"/>
                  <a:ext cx="154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7" name="Freihand 196">
                  <a:extLst>
                    <a:ext uri="{FF2B5EF4-FFF2-40B4-BE49-F238E27FC236}">
                      <a16:creationId xmlns:a16="http://schemas.microsoft.com/office/drawing/2014/main" id="{EC83228E-7EE7-4973-BD24-E2AD7FD94199}"/>
                    </a:ext>
                  </a:extLst>
                </p14:cNvPr>
                <p14:cNvContentPartPr/>
                <p14:nvPr/>
              </p14:nvContentPartPr>
              <p14:xfrm>
                <a:off x="8763867" y="2605200"/>
                <a:ext cx="128160" cy="315720"/>
              </p14:xfrm>
            </p:contentPart>
          </mc:Choice>
          <mc:Fallback>
            <p:pic>
              <p:nvPicPr>
                <p:cNvPr id="197" name="Freihand 196">
                  <a:extLst>
                    <a:ext uri="{FF2B5EF4-FFF2-40B4-BE49-F238E27FC236}">
                      <a16:creationId xmlns:a16="http://schemas.microsoft.com/office/drawing/2014/main" id="{EC83228E-7EE7-4973-BD24-E2AD7FD94199}"/>
                    </a:ext>
                  </a:extLst>
                </p:cNvPr>
                <p:cNvPicPr/>
                <p:nvPr/>
              </p:nvPicPr>
              <p:blipFill>
                <a:blip r:embed="rId285"/>
                <a:stretch>
                  <a:fillRect/>
                </a:stretch>
              </p:blipFill>
              <p:spPr>
                <a:xfrm>
                  <a:off x="8759547" y="2600880"/>
                  <a:ext cx="136800" cy="32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6">
            <p14:nvContentPartPr>
              <p14:cNvPr id="199" name="Freihand 198">
                <a:extLst>
                  <a:ext uri="{FF2B5EF4-FFF2-40B4-BE49-F238E27FC236}">
                    <a16:creationId xmlns:a16="http://schemas.microsoft.com/office/drawing/2014/main" id="{9769ACAC-80B2-485B-9458-58B295DB73C9}"/>
                  </a:ext>
                </a:extLst>
              </p14:cNvPr>
              <p14:cNvContentPartPr/>
              <p14:nvPr/>
            </p14:nvContentPartPr>
            <p14:xfrm>
              <a:off x="9068787" y="2723640"/>
              <a:ext cx="385560" cy="103320"/>
            </p14:xfrm>
          </p:contentPart>
        </mc:Choice>
        <mc:Fallback>
          <p:pic>
            <p:nvPicPr>
              <p:cNvPr id="199" name="Freihand 198">
                <a:extLst>
                  <a:ext uri="{FF2B5EF4-FFF2-40B4-BE49-F238E27FC236}">
                    <a16:creationId xmlns:a16="http://schemas.microsoft.com/office/drawing/2014/main" id="{9769ACAC-80B2-485B-9458-58B295DB73C9}"/>
                  </a:ext>
                </a:extLst>
              </p:cNvPr>
              <p:cNvPicPr/>
              <p:nvPr/>
            </p:nvPicPr>
            <p:blipFill>
              <a:blip r:embed="rId287"/>
              <a:stretch>
                <a:fillRect/>
              </a:stretch>
            </p:blipFill>
            <p:spPr>
              <a:xfrm>
                <a:off x="9064467" y="2719320"/>
                <a:ext cx="394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0" name="Freihand 199">
                <a:extLst>
                  <a:ext uri="{FF2B5EF4-FFF2-40B4-BE49-F238E27FC236}">
                    <a16:creationId xmlns:a16="http://schemas.microsoft.com/office/drawing/2014/main" id="{CA0EA4AB-7711-4CE9-87A0-DE5BA61250B6}"/>
                  </a:ext>
                </a:extLst>
              </p14:cNvPr>
              <p14:cNvContentPartPr/>
              <p14:nvPr/>
            </p14:nvContentPartPr>
            <p14:xfrm>
              <a:off x="9687627" y="2629320"/>
              <a:ext cx="154080" cy="175680"/>
            </p14:xfrm>
          </p:contentPart>
        </mc:Choice>
        <mc:Fallback>
          <p:pic>
            <p:nvPicPr>
              <p:cNvPr id="200" name="Freihand 199">
                <a:extLst>
                  <a:ext uri="{FF2B5EF4-FFF2-40B4-BE49-F238E27FC236}">
                    <a16:creationId xmlns:a16="http://schemas.microsoft.com/office/drawing/2014/main" id="{CA0EA4AB-7711-4CE9-87A0-DE5BA61250B6}"/>
                  </a:ext>
                </a:extLst>
              </p:cNvPr>
              <p:cNvPicPr/>
              <p:nvPr/>
            </p:nvPicPr>
            <p:blipFill>
              <a:blip r:embed="rId289"/>
              <a:stretch>
                <a:fillRect/>
              </a:stretch>
            </p:blipFill>
            <p:spPr>
              <a:xfrm>
                <a:off x="9683307" y="2625000"/>
                <a:ext cx="162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1" name="Freihand 200">
                <a:extLst>
                  <a:ext uri="{FF2B5EF4-FFF2-40B4-BE49-F238E27FC236}">
                    <a16:creationId xmlns:a16="http://schemas.microsoft.com/office/drawing/2014/main" id="{C44D08AD-FBE9-4224-8F99-59C1CD4E690D}"/>
                  </a:ext>
                </a:extLst>
              </p14:cNvPr>
              <p14:cNvContentPartPr/>
              <p14:nvPr/>
            </p14:nvContentPartPr>
            <p14:xfrm>
              <a:off x="9865467" y="2687280"/>
              <a:ext cx="87120" cy="100080"/>
            </p14:xfrm>
          </p:contentPart>
        </mc:Choice>
        <mc:Fallback>
          <p:pic>
            <p:nvPicPr>
              <p:cNvPr id="201" name="Freihand 200">
                <a:extLst>
                  <a:ext uri="{FF2B5EF4-FFF2-40B4-BE49-F238E27FC236}">
                    <a16:creationId xmlns:a16="http://schemas.microsoft.com/office/drawing/2014/main" id="{C44D08AD-FBE9-4224-8F99-59C1CD4E690D}"/>
                  </a:ext>
                </a:extLst>
              </p:cNvPr>
              <p:cNvPicPr/>
              <p:nvPr/>
            </p:nvPicPr>
            <p:blipFill>
              <a:blip r:embed="rId291"/>
              <a:stretch>
                <a:fillRect/>
              </a:stretch>
            </p:blipFill>
            <p:spPr>
              <a:xfrm>
                <a:off x="9861147" y="2682960"/>
                <a:ext cx="95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2" name="Freihand 201">
                <a:extLst>
                  <a:ext uri="{FF2B5EF4-FFF2-40B4-BE49-F238E27FC236}">
                    <a16:creationId xmlns:a16="http://schemas.microsoft.com/office/drawing/2014/main" id="{9B469DF7-A435-4096-A18C-8DC63A4A9E49}"/>
                  </a:ext>
                </a:extLst>
              </p14:cNvPr>
              <p14:cNvContentPartPr/>
              <p14:nvPr/>
            </p14:nvContentPartPr>
            <p14:xfrm>
              <a:off x="9974907" y="2684400"/>
              <a:ext cx="79560" cy="113760"/>
            </p14:xfrm>
          </p:contentPart>
        </mc:Choice>
        <mc:Fallback>
          <p:pic>
            <p:nvPicPr>
              <p:cNvPr id="202" name="Freihand 201">
                <a:extLst>
                  <a:ext uri="{FF2B5EF4-FFF2-40B4-BE49-F238E27FC236}">
                    <a16:creationId xmlns:a16="http://schemas.microsoft.com/office/drawing/2014/main" id="{9B469DF7-A435-4096-A18C-8DC63A4A9E49}"/>
                  </a:ext>
                </a:extLst>
              </p:cNvPr>
              <p:cNvPicPr/>
              <p:nvPr/>
            </p:nvPicPr>
            <p:blipFill>
              <a:blip r:embed="rId293"/>
              <a:stretch>
                <a:fillRect/>
              </a:stretch>
            </p:blipFill>
            <p:spPr>
              <a:xfrm>
                <a:off x="9970587" y="2680080"/>
                <a:ext cx="88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3" name="Freihand 202">
                <a:extLst>
                  <a:ext uri="{FF2B5EF4-FFF2-40B4-BE49-F238E27FC236}">
                    <a16:creationId xmlns:a16="http://schemas.microsoft.com/office/drawing/2014/main" id="{8CB2DF82-883B-4BC4-B575-4AF8C50F4FCD}"/>
                  </a:ext>
                </a:extLst>
              </p14:cNvPr>
              <p14:cNvContentPartPr/>
              <p14:nvPr/>
            </p14:nvContentPartPr>
            <p14:xfrm>
              <a:off x="10305747" y="2629680"/>
              <a:ext cx="14040" cy="140040"/>
            </p14:xfrm>
          </p:contentPart>
        </mc:Choice>
        <mc:Fallback>
          <p:pic>
            <p:nvPicPr>
              <p:cNvPr id="203" name="Freihand 202">
                <a:extLst>
                  <a:ext uri="{FF2B5EF4-FFF2-40B4-BE49-F238E27FC236}">
                    <a16:creationId xmlns:a16="http://schemas.microsoft.com/office/drawing/2014/main" id="{8CB2DF82-883B-4BC4-B575-4AF8C50F4FCD}"/>
                  </a:ext>
                </a:extLst>
              </p:cNvPr>
              <p:cNvPicPr/>
              <p:nvPr/>
            </p:nvPicPr>
            <p:blipFill>
              <a:blip r:embed="rId295"/>
              <a:stretch>
                <a:fillRect/>
              </a:stretch>
            </p:blipFill>
            <p:spPr>
              <a:xfrm>
                <a:off x="10301427" y="2625360"/>
                <a:ext cx="22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4" name="Freihand 203">
                <a:extLst>
                  <a:ext uri="{FF2B5EF4-FFF2-40B4-BE49-F238E27FC236}">
                    <a16:creationId xmlns:a16="http://schemas.microsoft.com/office/drawing/2014/main" id="{1CCC95C0-6BE8-4129-817C-8A79348A1640}"/>
                  </a:ext>
                </a:extLst>
              </p14:cNvPr>
              <p14:cNvContentPartPr/>
              <p14:nvPr/>
            </p14:nvContentPartPr>
            <p14:xfrm>
              <a:off x="10230147" y="2562360"/>
              <a:ext cx="166680" cy="147960"/>
            </p14:xfrm>
          </p:contentPart>
        </mc:Choice>
        <mc:Fallback>
          <p:pic>
            <p:nvPicPr>
              <p:cNvPr id="204" name="Freihand 203">
                <a:extLst>
                  <a:ext uri="{FF2B5EF4-FFF2-40B4-BE49-F238E27FC236}">
                    <a16:creationId xmlns:a16="http://schemas.microsoft.com/office/drawing/2014/main" id="{1CCC95C0-6BE8-4129-817C-8A79348A1640}"/>
                  </a:ext>
                </a:extLst>
              </p:cNvPr>
              <p:cNvPicPr/>
              <p:nvPr/>
            </p:nvPicPr>
            <p:blipFill>
              <a:blip r:embed="rId297"/>
              <a:stretch>
                <a:fillRect/>
              </a:stretch>
            </p:blipFill>
            <p:spPr>
              <a:xfrm>
                <a:off x="10225827" y="2558040"/>
                <a:ext cx="175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5" name="Freihand 204">
                <a:extLst>
                  <a:ext uri="{FF2B5EF4-FFF2-40B4-BE49-F238E27FC236}">
                    <a16:creationId xmlns:a16="http://schemas.microsoft.com/office/drawing/2014/main" id="{40CC34B2-EA75-4C17-A74C-9B13B4C519E4}"/>
                  </a:ext>
                </a:extLst>
              </p14:cNvPr>
              <p14:cNvContentPartPr/>
              <p14:nvPr/>
            </p14:nvContentPartPr>
            <p14:xfrm>
              <a:off x="10386387" y="2646600"/>
              <a:ext cx="185400" cy="99360"/>
            </p14:xfrm>
          </p:contentPart>
        </mc:Choice>
        <mc:Fallback>
          <p:pic>
            <p:nvPicPr>
              <p:cNvPr id="205" name="Freihand 204">
                <a:extLst>
                  <a:ext uri="{FF2B5EF4-FFF2-40B4-BE49-F238E27FC236}">
                    <a16:creationId xmlns:a16="http://schemas.microsoft.com/office/drawing/2014/main" id="{40CC34B2-EA75-4C17-A74C-9B13B4C519E4}"/>
                  </a:ext>
                </a:extLst>
              </p:cNvPr>
              <p:cNvPicPr/>
              <p:nvPr/>
            </p:nvPicPr>
            <p:blipFill>
              <a:blip r:embed="rId299"/>
              <a:stretch>
                <a:fillRect/>
              </a:stretch>
            </p:blipFill>
            <p:spPr>
              <a:xfrm>
                <a:off x="10382067" y="2642280"/>
                <a:ext cx="194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6" name="Freihand 205">
                <a:extLst>
                  <a:ext uri="{FF2B5EF4-FFF2-40B4-BE49-F238E27FC236}">
                    <a16:creationId xmlns:a16="http://schemas.microsoft.com/office/drawing/2014/main" id="{388490B1-9629-421F-9089-854C151EB20E}"/>
                  </a:ext>
                </a:extLst>
              </p14:cNvPr>
              <p14:cNvContentPartPr/>
              <p14:nvPr/>
            </p14:nvContentPartPr>
            <p14:xfrm>
              <a:off x="10588707" y="2574240"/>
              <a:ext cx="14760" cy="46800"/>
            </p14:xfrm>
          </p:contentPart>
        </mc:Choice>
        <mc:Fallback>
          <p:pic>
            <p:nvPicPr>
              <p:cNvPr id="206" name="Freihand 205">
                <a:extLst>
                  <a:ext uri="{FF2B5EF4-FFF2-40B4-BE49-F238E27FC236}">
                    <a16:creationId xmlns:a16="http://schemas.microsoft.com/office/drawing/2014/main" id="{388490B1-9629-421F-9089-854C151EB20E}"/>
                  </a:ext>
                </a:extLst>
              </p:cNvPr>
              <p:cNvPicPr/>
              <p:nvPr/>
            </p:nvPicPr>
            <p:blipFill>
              <a:blip r:embed="rId301"/>
              <a:stretch>
                <a:fillRect/>
              </a:stretch>
            </p:blipFill>
            <p:spPr>
              <a:xfrm>
                <a:off x="10584387" y="2569920"/>
                <a:ext cx="23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7" name="Freihand 206">
                <a:extLst>
                  <a:ext uri="{FF2B5EF4-FFF2-40B4-BE49-F238E27FC236}">
                    <a16:creationId xmlns:a16="http://schemas.microsoft.com/office/drawing/2014/main" id="{4A453786-13BF-48A9-9F2B-A200E5792023}"/>
                  </a:ext>
                </a:extLst>
              </p14:cNvPr>
              <p14:cNvContentPartPr/>
              <p14:nvPr/>
            </p14:nvContentPartPr>
            <p14:xfrm>
              <a:off x="10586907" y="2622480"/>
              <a:ext cx="87840" cy="119520"/>
            </p14:xfrm>
          </p:contentPart>
        </mc:Choice>
        <mc:Fallback>
          <p:pic>
            <p:nvPicPr>
              <p:cNvPr id="207" name="Freihand 206">
                <a:extLst>
                  <a:ext uri="{FF2B5EF4-FFF2-40B4-BE49-F238E27FC236}">
                    <a16:creationId xmlns:a16="http://schemas.microsoft.com/office/drawing/2014/main" id="{4A453786-13BF-48A9-9F2B-A200E5792023}"/>
                  </a:ext>
                </a:extLst>
              </p:cNvPr>
              <p:cNvPicPr/>
              <p:nvPr/>
            </p:nvPicPr>
            <p:blipFill>
              <a:blip r:embed="rId303"/>
              <a:stretch>
                <a:fillRect/>
              </a:stretch>
            </p:blipFill>
            <p:spPr>
              <a:xfrm>
                <a:off x="10582587" y="2618160"/>
                <a:ext cx="96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8" name="Freihand 207">
                <a:extLst>
                  <a:ext uri="{FF2B5EF4-FFF2-40B4-BE49-F238E27FC236}">
                    <a16:creationId xmlns:a16="http://schemas.microsoft.com/office/drawing/2014/main" id="{C107497C-6C62-4316-BBCB-87BE93E377F9}"/>
                  </a:ext>
                </a:extLst>
              </p14:cNvPr>
              <p14:cNvContentPartPr/>
              <p14:nvPr/>
            </p14:nvContentPartPr>
            <p14:xfrm>
              <a:off x="10734507" y="2623200"/>
              <a:ext cx="103320" cy="100800"/>
            </p14:xfrm>
          </p:contentPart>
        </mc:Choice>
        <mc:Fallback>
          <p:pic>
            <p:nvPicPr>
              <p:cNvPr id="208" name="Freihand 207">
                <a:extLst>
                  <a:ext uri="{FF2B5EF4-FFF2-40B4-BE49-F238E27FC236}">
                    <a16:creationId xmlns:a16="http://schemas.microsoft.com/office/drawing/2014/main" id="{C107497C-6C62-4316-BBCB-87BE93E377F9}"/>
                  </a:ext>
                </a:extLst>
              </p:cNvPr>
              <p:cNvPicPr/>
              <p:nvPr/>
            </p:nvPicPr>
            <p:blipFill>
              <a:blip r:embed="rId305"/>
              <a:stretch>
                <a:fillRect/>
              </a:stretch>
            </p:blipFill>
            <p:spPr>
              <a:xfrm>
                <a:off x="10730187" y="2618880"/>
                <a:ext cx="111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9" name="Freihand 208">
                <a:extLst>
                  <a:ext uri="{FF2B5EF4-FFF2-40B4-BE49-F238E27FC236}">
                    <a16:creationId xmlns:a16="http://schemas.microsoft.com/office/drawing/2014/main" id="{1F88A8D0-1FA8-499F-90B5-A3FB1CFA5412}"/>
                  </a:ext>
                </a:extLst>
              </p14:cNvPr>
              <p14:cNvContentPartPr/>
              <p14:nvPr/>
            </p14:nvContentPartPr>
            <p14:xfrm>
              <a:off x="10874187" y="2629680"/>
              <a:ext cx="14040" cy="93600"/>
            </p14:xfrm>
          </p:contentPart>
        </mc:Choice>
        <mc:Fallback>
          <p:pic>
            <p:nvPicPr>
              <p:cNvPr id="209" name="Freihand 208">
                <a:extLst>
                  <a:ext uri="{FF2B5EF4-FFF2-40B4-BE49-F238E27FC236}">
                    <a16:creationId xmlns:a16="http://schemas.microsoft.com/office/drawing/2014/main" id="{1F88A8D0-1FA8-499F-90B5-A3FB1CFA5412}"/>
                  </a:ext>
                </a:extLst>
              </p:cNvPr>
              <p:cNvPicPr/>
              <p:nvPr/>
            </p:nvPicPr>
            <p:blipFill>
              <a:blip r:embed="rId307"/>
              <a:stretch>
                <a:fillRect/>
              </a:stretch>
            </p:blipFill>
            <p:spPr>
              <a:xfrm>
                <a:off x="10869867" y="2625360"/>
                <a:ext cx="22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0" name="Freihand 209">
                <a:extLst>
                  <a:ext uri="{FF2B5EF4-FFF2-40B4-BE49-F238E27FC236}">
                    <a16:creationId xmlns:a16="http://schemas.microsoft.com/office/drawing/2014/main" id="{52815367-8115-4BD9-88D0-0F32E9B89A75}"/>
                  </a:ext>
                </a:extLst>
              </p14:cNvPr>
              <p14:cNvContentPartPr/>
              <p14:nvPr/>
            </p14:nvContentPartPr>
            <p14:xfrm>
              <a:off x="10881747" y="2538960"/>
              <a:ext cx="17280" cy="16200"/>
            </p14:xfrm>
          </p:contentPart>
        </mc:Choice>
        <mc:Fallback>
          <p:pic>
            <p:nvPicPr>
              <p:cNvPr id="210" name="Freihand 209">
                <a:extLst>
                  <a:ext uri="{FF2B5EF4-FFF2-40B4-BE49-F238E27FC236}">
                    <a16:creationId xmlns:a16="http://schemas.microsoft.com/office/drawing/2014/main" id="{52815367-8115-4BD9-88D0-0F32E9B89A75}"/>
                  </a:ext>
                </a:extLst>
              </p:cNvPr>
              <p:cNvPicPr/>
              <p:nvPr/>
            </p:nvPicPr>
            <p:blipFill>
              <a:blip r:embed="rId309"/>
              <a:stretch>
                <a:fillRect/>
              </a:stretch>
            </p:blipFill>
            <p:spPr>
              <a:xfrm>
                <a:off x="10877427" y="2534640"/>
                <a:ext cx="25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 name="Freihand 210">
                <a:extLst>
                  <a:ext uri="{FF2B5EF4-FFF2-40B4-BE49-F238E27FC236}">
                    <a16:creationId xmlns:a16="http://schemas.microsoft.com/office/drawing/2014/main" id="{F5450F4C-3F53-4C30-AA20-412F07B2C05A}"/>
                  </a:ext>
                </a:extLst>
              </p14:cNvPr>
              <p14:cNvContentPartPr/>
              <p14:nvPr/>
            </p14:nvContentPartPr>
            <p14:xfrm>
              <a:off x="10931427" y="2590800"/>
              <a:ext cx="92520" cy="129240"/>
            </p14:xfrm>
          </p:contentPart>
        </mc:Choice>
        <mc:Fallback>
          <p:pic>
            <p:nvPicPr>
              <p:cNvPr id="211" name="Freihand 210">
                <a:extLst>
                  <a:ext uri="{FF2B5EF4-FFF2-40B4-BE49-F238E27FC236}">
                    <a16:creationId xmlns:a16="http://schemas.microsoft.com/office/drawing/2014/main" id="{F5450F4C-3F53-4C30-AA20-412F07B2C05A}"/>
                  </a:ext>
                </a:extLst>
              </p:cNvPr>
              <p:cNvPicPr/>
              <p:nvPr/>
            </p:nvPicPr>
            <p:blipFill>
              <a:blip r:embed="rId311"/>
              <a:stretch>
                <a:fillRect/>
              </a:stretch>
            </p:blipFill>
            <p:spPr>
              <a:xfrm>
                <a:off x="10927107" y="2586480"/>
                <a:ext cx="101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2" name="Freihand 211">
                <a:extLst>
                  <a:ext uri="{FF2B5EF4-FFF2-40B4-BE49-F238E27FC236}">
                    <a16:creationId xmlns:a16="http://schemas.microsoft.com/office/drawing/2014/main" id="{1C641798-5F8E-482C-9F08-C3D624D68F7D}"/>
                  </a:ext>
                </a:extLst>
              </p14:cNvPr>
              <p14:cNvContentPartPr/>
              <p14:nvPr/>
            </p14:nvContentPartPr>
            <p14:xfrm>
              <a:off x="11037627" y="2589360"/>
              <a:ext cx="88200" cy="97200"/>
            </p14:xfrm>
          </p:contentPart>
        </mc:Choice>
        <mc:Fallback>
          <p:pic>
            <p:nvPicPr>
              <p:cNvPr id="212" name="Freihand 211">
                <a:extLst>
                  <a:ext uri="{FF2B5EF4-FFF2-40B4-BE49-F238E27FC236}">
                    <a16:creationId xmlns:a16="http://schemas.microsoft.com/office/drawing/2014/main" id="{1C641798-5F8E-482C-9F08-C3D624D68F7D}"/>
                  </a:ext>
                </a:extLst>
              </p:cNvPr>
              <p:cNvPicPr/>
              <p:nvPr/>
            </p:nvPicPr>
            <p:blipFill>
              <a:blip r:embed="rId313"/>
              <a:stretch>
                <a:fillRect/>
              </a:stretch>
            </p:blipFill>
            <p:spPr>
              <a:xfrm>
                <a:off x="11033307" y="2585040"/>
                <a:ext cx="96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3" name="Freihand 212">
                <a:extLst>
                  <a:ext uri="{FF2B5EF4-FFF2-40B4-BE49-F238E27FC236}">
                    <a16:creationId xmlns:a16="http://schemas.microsoft.com/office/drawing/2014/main" id="{759C0F1D-F0A2-4ECC-8FD1-3B3B47D5F01A}"/>
                  </a:ext>
                </a:extLst>
              </p14:cNvPr>
              <p14:cNvContentPartPr/>
              <p14:nvPr/>
            </p14:nvContentPartPr>
            <p14:xfrm>
              <a:off x="11144547" y="2590800"/>
              <a:ext cx="296640" cy="91800"/>
            </p14:xfrm>
          </p:contentPart>
        </mc:Choice>
        <mc:Fallback>
          <p:pic>
            <p:nvPicPr>
              <p:cNvPr id="213" name="Freihand 212">
                <a:extLst>
                  <a:ext uri="{FF2B5EF4-FFF2-40B4-BE49-F238E27FC236}">
                    <a16:creationId xmlns:a16="http://schemas.microsoft.com/office/drawing/2014/main" id="{759C0F1D-F0A2-4ECC-8FD1-3B3B47D5F01A}"/>
                  </a:ext>
                </a:extLst>
              </p:cNvPr>
              <p:cNvPicPr/>
              <p:nvPr/>
            </p:nvPicPr>
            <p:blipFill>
              <a:blip r:embed="rId315"/>
              <a:stretch>
                <a:fillRect/>
              </a:stretch>
            </p:blipFill>
            <p:spPr>
              <a:xfrm>
                <a:off x="11140227" y="2586480"/>
                <a:ext cx="305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6" name="Freihand 215">
                <a:extLst>
                  <a:ext uri="{FF2B5EF4-FFF2-40B4-BE49-F238E27FC236}">
                    <a16:creationId xmlns:a16="http://schemas.microsoft.com/office/drawing/2014/main" id="{F7644DDE-4B2B-488D-AA0D-1808B3D62630}"/>
                  </a:ext>
                </a:extLst>
              </p14:cNvPr>
              <p14:cNvContentPartPr/>
              <p14:nvPr/>
            </p14:nvContentPartPr>
            <p14:xfrm>
              <a:off x="9099027" y="3044040"/>
              <a:ext cx="173880" cy="96840"/>
            </p14:xfrm>
          </p:contentPart>
        </mc:Choice>
        <mc:Fallback>
          <p:pic>
            <p:nvPicPr>
              <p:cNvPr id="216" name="Freihand 215">
                <a:extLst>
                  <a:ext uri="{FF2B5EF4-FFF2-40B4-BE49-F238E27FC236}">
                    <a16:creationId xmlns:a16="http://schemas.microsoft.com/office/drawing/2014/main" id="{F7644DDE-4B2B-488D-AA0D-1808B3D62630}"/>
                  </a:ext>
                </a:extLst>
              </p:cNvPr>
              <p:cNvPicPr/>
              <p:nvPr/>
            </p:nvPicPr>
            <p:blipFill>
              <a:blip r:embed="rId317"/>
              <a:stretch>
                <a:fillRect/>
              </a:stretch>
            </p:blipFill>
            <p:spPr>
              <a:xfrm>
                <a:off x="9094707" y="3039720"/>
                <a:ext cx="182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7" name="Freihand 216">
                <a:extLst>
                  <a:ext uri="{FF2B5EF4-FFF2-40B4-BE49-F238E27FC236}">
                    <a16:creationId xmlns:a16="http://schemas.microsoft.com/office/drawing/2014/main" id="{D80289C7-B986-4B8B-8D61-BEA485FA78EC}"/>
                  </a:ext>
                </a:extLst>
              </p14:cNvPr>
              <p14:cNvContentPartPr/>
              <p14:nvPr/>
            </p14:nvContentPartPr>
            <p14:xfrm>
              <a:off x="9305307" y="3030720"/>
              <a:ext cx="119880" cy="120240"/>
            </p14:xfrm>
          </p:contentPart>
        </mc:Choice>
        <mc:Fallback>
          <p:pic>
            <p:nvPicPr>
              <p:cNvPr id="217" name="Freihand 216">
                <a:extLst>
                  <a:ext uri="{FF2B5EF4-FFF2-40B4-BE49-F238E27FC236}">
                    <a16:creationId xmlns:a16="http://schemas.microsoft.com/office/drawing/2014/main" id="{D80289C7-B986-4B8B-8D61-BEA485FA78EC}"/>
                  </a:ext>
                </a:extLst>
              </p:cNvPr>
              <p:cNvPicPr/>
              <p:nvPr/>
            </p:nvPicPr>
            <p:blipFill>
              <a:blip r:embed="rId319"/>
              <a:stretch>
                <a:fillRect/>
              </a:stretch>
            </p:blipFill>
            <p:spPr>
              <a:xfrm>
                <a:off x="9300987" y="3026400"/>
                <a:ext cx="12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8" name="Freihand 217">
                <a:extLst>
                  <a:ext uri="{FF2B5EF4-FFF2-40B4-BE49-F238E27FC236}">
                    <a16:creationId xmlns:a16="http://schemas.microsoft.com/office/drawing/2014/main" id="{5AD067A8-14C4-40CF-86B6-49772F7EEA3E}"/>
                  </a:ext>
                </a:extLst>
              </p14:cNvPr>
              <p14:cNvContentPartPr/>
              <p14:nvPr/>
            </p14:nvContentPartPr>
            <p14:xfrm>
              <a:off x="9695187" y="3015600"/>
              <a:ext cx="300960" cy="124200"/>
            </p14:xfrm>
          </p:contentPart>
        </mc:Choice>
        <mc:Fallback>
          <p:pic>
            <p:nvPicPr>
              <p:cNvPr id="218" name="Freihand 217">
                <a:extLst>
                  <a:ext uri="{FF2B5EF4-FFF2-40B4-BE49-F238E27FC236}">
                    <a16:creationId xmlns:a16="http://schemas.microsoft.com/office/drawing/2014/main" id="{5AD067A8-14C4-40CF-86B6-49772F7EEA3E}"/>
                  </a:ext>
                </a:extLst>
              </p:cNvPr>
              <p:cNvPicPr/>
              <p:nvPr/>
            </p:nvPicPr>
            <p:blipFill>
              <a:blip r:embed="rId321"/>
              <a:stretch>
                <a:fillRect/>
              </a:stretch>
            </p:blipFill>
            <p:spPr>
              <a:xfrm>
                <a:off x="9690867" y="3011280"/>
                <a:ext cx="309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9" name="Freihand 218">
                <a:extLst>
                  <a:ext uri="{FF2B5EF4-FFF2-40B4-BE49-F238E27FC236}">
                    <a16:creationId xmlns:a16="http://schemas.microsoft.com/office/drawing/2014/main" id="{571AB041-8F46-4637-91BC-DDCF2A3D18FC}"/>
                  </a:ext>
                </a:extLst>
              </p14:cNvPr>
              <p14:cNvContentPartPr/>
              <p14:nvPr/>
            </p14:nvContentPartPr>
            <p14:xfrm>
              <a:off x="10227627" y="2986440"/>
              <a:ext cx="121320" cy="163080"/>
            </p14:xfrm>
          </p:contentPart>
        </mc:Choice>
        <mc:Fallback>
          <p:pic>
            <p:nvPicPr>
              <p:cNvPr id="219" name="Freihand 218">
                <a:extLst>
                  <a:ext uri="{FF2B5EF4-FFF2-40B4-BE49-F238E27FC236}">
                    <a16:creationId xmlns:a16="http://schemas.microsoft.com/office/drawing/2014/main" id="{571AB041-8F46-4637-91BC-DDCF2A3D18FC}"/>
                  </a:ext>
                </a:extLst>
              </p:cNvPr>
              <p:cNvPicPr/>
              <p:nvPr/>
            </p:nvPicPr>
            <p:blipFill>
              <a:blip r:embed="rId323"/>
              <a:stretch>
                <a:fillRect/>
              </a:stretch>
            </p:blipFill>
            <p:spPr>
              <a:xfrm>
                <a:off x="10223307" y="2982120"/>
                <a:ext cx="129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0" name="Freihand 219">
                <a:extLst>
                  <a:ext uri="{FF2B5EF4-FFF2-40B4-BE49-F238E27FC236}">
                    <a16:creationId xmlns:a16="http://schemas.microsoft.com/office/drawing/2014/main" id="{9DC63EB9-E907-46E1-AC0A-E3DFC73CA2FB}"/>
                  </a:ext>
                </a:extLst>
              </p14:cNvPr>
              <p14:cNvContentPartPr/>
              <p14:nvPr/>
            </p14:nvContentPartPr>
            <p14:xfrm>
              <a:off x="10351107" y="3042960"/>
              <a:ext cx="270360" cy="82440"/>
            </p14:xfrm>
          </p:contentPart>
        </mc:Choice>
        <mc:Fallback>
          <p:pic>
            <p:nvPicPr>
              <p:cNvPr id="220" name="Freihand 219">
                <a:extLst>
                  <a:ext uri="{FF2B5EF4-FFF2-40B4-BE49-F238E27FC236}">
                    <a16:creationId xmlns:a16="http://schemas.microsoft.com/office/drawing/2014/main" id="{9DC63EB9-E907-46E1-AC0A-E3DFC73CA2FB}"/>
                  </a:ext>
                </a:extLst>
              </p:cNvPr>
              <p:cNvPicPr/>
              <p:nvPr/>
            </p:nvPicPr>
            <p:blipFill>
              <a:blip r:embed="rId325"/>
              <a:stretch>
                <a:fillRect/>
              </a:stretch>
            </p:blipFill>
            <p:spPr>
              <a:xfrm>
                <a:off x="10346787" y="3038640"/>
                <a:ext cx="279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1" name="Freihand 220">
                <a:extLst>
                  <a:ext uri="{FF2B5EF4-FFF2-40B4-BE49-F238E27FC236}">
                    <a16:creationId xmlns:a16="http://schemas.microsoft.com/office/drawing/2014/main" id="{DECE03DE-1ED7-482B-BF21-DB9D7B3A8E98}"/>
                  </a:ext>
                </a:extLst>
              </p14:cNvPr>
              <p14:cNvContentPartPr/>
              <p14:nvPr/>
            </p14:nvContentPartPr>
            <p14:xfrm>
              <a:off x="10667547" y="3026400"/>
              <a:ext cx="226080" cy="66960"/>
            </p14:xfrm>
          </p:contentPart>
        </mc:Choice>
        <mc:Fallback>
          <p:pic>
            <p:nvPicPr>
              <p:cNvPr id="221" name="Freihand 220">
                <a:extLst>
                  <a:ext uri="{FF2B5EF4-FFF2-40B4-BE49-F238E27FC236}">
                    <a16:creationId xmlns:a16="http://schemas.microsoft.com/office/drawing/2014/main" id="{DECE03DE-1ED7-482B-BF21-DB9D7B3A8E98}"/>
                  </a:ext>
                </a:extLst>
              </p:cNvPr>
              <p:cNvPicPr/>
              <p:nvPr/>
            </p:nvPicPr>
            <p:blipFill>
              <a:blip r:embed="rId327"/>
              <a:stretch>
                <a:fillRect/>
              </a:stretch>
            </p:blipFill>
            <p:spPr>
              <a:xfrm>
                <a:off x="10663227" y="3022080"/>
                <a:ext cx="234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2" name="Freihand 221">
                <a:extLst>
                  <a:ext uri="{FF2B5EF4-FFF2-40B4-BE49-F238E27FC236}">
                    <a16:creationId xmlns:a16="http://schemas.microsoft.com/office/drawing/2014/main" id="{B97C37C8-11EA-4013-8648-1FD473DD3A74}"/>
                  </a:ext>
                </a:extLst>
              </p14:cNvPr>
              <p14:cNvContentPartPr/>
              <p14:nvPr/>
            </p14:nvContentPartPr>
            <p14:xfrm>
              <a:off x="10890747" y="2962320"/>
              <a:ext cx="360" cy="360"/>
            </p14:xfrm>
          </p:contentPart>
        </mc:Choice>
        <mc:Fallback>
          <p:pic>
            <p:nvPicPr>
              <p:cNvPr id="222" name="Freihand 221">
                <a:extLst>
                  <a:ext uri="{FF2B5EF4-FFF2-40B4-BE49-F238E27FC236}">
                    <a16:creationId xmlns:a16="http://schemas.microsoft.com/office/drawing/2014/main" id="{B97C37C8-11EA-4013-8648-1FD473DD3A74}"/>
                  </a:ext>
                </a:extLst>
              </p:cNvPr>
              <p:cNvPicPr/>
              <p:nvPr/>
            </p:nvPicPr>
            <p:blipFill>
              <a:blip r:embed="rId123"/>
              <a:stretch>
                <a:fillRect/>
              </a:stretch>
            </p:blipFill>
            <p:spPr>
              <a:xfrm>
                <a:off x="10886427" y="2958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3" name="Freihand 222">
                <a:extLst>
                  <a:ext uri="{FF2B5EF4-FFF2-40B4-BE49-F238E27FC236}">
                    <a16:creationId xmlns:a16="http://schemas.microsoft.com/office/drawing/2014/main" id="{7F9B48E2-FDE8-4876-B917-47CAF05BCDB1}"/>
                  </a:ext>
                </a:extLst>
              </p14:cNvPr>
              <p14:cNvContentPartPr/>
              <p14:nvPr/>
            </p14:nvContentPartPr>
            <p14:xfrm>
              <a:off x="10923867" y="2917320"/>
              <a:ext cx="272520" cy="161280"/>
            </p14:xfrm>
          </p:contentPart>
        </mc:Choice>
        <mc:Fallback>
          <p:pic>
            <p:nvPicPr>
              <p:cNvPr id="223" name="Freihand 222">
                <a:extLst>
                  <a:ext uri="{FF2B5EF4-FFF2-40B4-BE49-F238E27FC236}">
                    <a16:creationId xmlns:a16="http://schemas.microsoft.com/office/drawing/2014/main" id="{7F9B48E2-FDE8-4876-B917-47CAF05BCDB1}"/>
                  </a:ext>
                </a:extLst>
              </p:cNvPr>
              <p:cNvPicPr/>
              <p:nvPr/>
            </p:nvPicPr>
            <p:blipFill>
              <a:blip r:embed="rId330"/>
              <a:stretch>
                <a:fillRect/>
              </a:stretch>
            </p:blipFill>
            <p:spPr>
              <a:xfrm>
                <a:off x="10919547" y="2913000"/>
                <a:ext cx="281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6" name="Freihand 225">
                <a:extLst>
                  <a:ext uri="{FF2B5EF4-FFF2-40B4-BE49-F238E27FC236}">
                    <a16:creationId xmlns:a16="http://schemas.microsoft.com/office/drawing/2014/main" id="{88638461-8F50-4140-8FFF-44D2B8A8EC10}"/>
                  </a:ext>
                </a:extLst>
              </p14:cNvPr>
              <p14:cNvContentPartPr/>
              <p14:nvPr/>
            </p14:nvContentPartPr>
            <p14:xfrm>
              <a:off x="11169387" y="2915520"/>
              <a:ext cx="164520" cy="146880"/>
            </p14:xfrm>
          </p:contentPart>
        </mc:Choice>
        <mc:Fallback>
          <p:pic>
            <p:nvPicPr>
              <p:cNvPr id="226" name="Freihand 225">
                <a:extLst>
                  <a:ext uri="{FF2B5EF4-FFF2-40B4-BE49-F238E27FC236}">
                    <a16:creationId xmlns:a16="http://schemas.microsoft.com/office/drawing/2014/main" id="{88638461-8F50-4140-8FFF-44D2B8A8EC10}"/>
                  </a:ext>
                </a:extLst>
              </p:cNvPr>
              <p:cNvPicPr/>
              <p:nvPr/>
            </p:nvPicPr>
            <p:blipFill>
              <a:blip r:embed="rId332"/>
              <a:stretch>
                <a:fillRect/>
              </a:stretch>
            </p:blipFill>
            <p:spPr>
              <a:xfrm>
                <a:off x="11165067" y="2911200"/>
                <a:ext cx="173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7" name="Freihand 226">
                <a:extLst>
                  <a:ext uri="{FF2B5EF4-FFF2-40B4-BE49-F238E27FC236}">
                    <a16:creationId xmlns:a16="http://schemas.microsoft.com/office/drawing/2014/main" id="{0BBECCAF-CA2E-4021-A575-1987E5DEDC4C}"/>
                  </a:ext>
                </a:extLst>
              </p14:cNvPr>
              <p14:cNvContentPartPr/>
              <p14:nvPr/>
            </p14:nvContentPartPr>
            <p14:xfrm>
              <a:off x="11327067" y="2976000"/>
              <a:ext cx="82800" cy="81360"/>
            </p14:xfrm>
          </p:contentPart>
        </mc:Choice>
        <mc:Fallback>
          <p:pic>
            <p:nvPicPr>
              <p:cNvPr id="227" name="Freihand 226">
                <a:extLst>
                  <a:ext uri="{FF2B5EF4-FFF2-40B4-BE49-F238E27FC236}">
                    <a16:creationId xmlns:a16="http://schemas.microsoft.com/office/drawing/2014/main" id="{0BBECCAF-CA2E-4021-A575-1987E5DEDC4C}"/>
                  </a:ext>
                </a:extLst>
              </p:cNvPr>
              <p:cNvPicPr/>
              <p:nvPr/>
            </p:nvPicPr>
            <p:blipFill>
              <a:blip r:embed="rId334"/>
              <a:stretch>
                <a:fillRect/>
              </a:stretch>
            </p:blipFill>
            <p:spPr>
              <a:xfrm>
                <a:off x="11322747" y="2971680"/>
                <a:ext cx="91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8" name="Freihand 227">
                <a:extLst>
                  <a:ext uri="{FF2B5EF4-FFF2-40B4-BE49-F238E27FC236}">
                    <a16:creationId xmlns:a16="http://schemas.microsoft.com/office/drawing/2014/main" id="{93FEA7BE-ED6E-4085-B148-0A1587C33595}"/>
                  </a:ext>
                </a:extLst>
              </p14:cNvPr>
              <p14:cNvContentPartPr/>
              <p14:nvPr/>
            </p14:nvContentPartPr>
            <p14:xfrm>
              <a:off x="11434707" y="2847480"/>
              <a:ext cx="73800" cy="192240"/>
            </p14:xfrm>
          </p:contentPart>
        </mc:Choice>
        <mc:Fallback>
          <p:pic>
            <p:nvPicPr>
              <p:cNvPr id="228" name="Freihand 227">
                <a:extLst>
                  <a:ext uri="{FF2B5EF4-FFF2-40B4-BE49-F238E27FC236}">
                    <a16:creationId xmlns:a16="http://schemas.microsoft.com/office/drawing/2014/main" id="{93FEA7BE-ED6E-4085-B148-0A1587C33595}"/>
                  </a:ext>
                </a:extLst>
              </p:cNvPr>
              <p:cNvPicPr/>
              <p:nvPr/>
            </p:nvPicPr>
            <p:blipFill>
              <a:blip r:embed="rId336"/>
              <a:stretch>
                <a:fillRect/>
              </a:stretch>
            </p:blipFill>
            <p:spPr>
              <a:xfrm>
                <a:off x="11430387" y="2843160"/>
                <a:ext cx="82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9" name="Freihand 228">
                <a:extLst>
                  <a:ext uri="{FF2B5EF4-FFF2-40B4-BE49-F238E27FC236}">
                    <a16:creationId xmlns:a16="http://schemas.microsoft.com/office/drawing/2014/main" id="{8C6FFABD-EB98-41CB-ACA5-0AD192F5AF89}"/>
                  </a:ext>
                </a:extLst>
              </p14:cNvPr>
              <p14:cNvContentPartPr/>
              <p14:nvPr/>
            </p14:nvContentPartPr>
            <p14:xfrm>
              <a:off x="11513187" y="2963760"/>
              <a:ext cx="92520" cy="66600"/>
            </p14:xfrm>
          </p:contentPart>
        </mc:Choice>
        <mc:Fallback>
          <p:pic>
            <p:nvPicPr>
              <p:cNvPr id="229" name="Freihand 228">
                <a:extLst>
                  <a:ext uri="{FF2B5EF4-FFF2-40B4-BE49-F238E27FC236}">
                    <a16:creationId xmlns:a16="http://schemas.microsoft.com/office/drawing/2014/main" id="{8C6FFABD-EB98-41CB-ACA5-0AD192F5AF89}"/>
                  </a:ext>
                </a:extLst>
              </p:cNvPr>
              <p:cNvPicPr/>
              <p:nvPr/>
            </p:nvPicPr>
            <p:blipFill>
              <a:blip r:embed="rId338"/>
              <a:stretch>
                <a:fillRect/>
              </a:stretch>
            </p:blipFill>
            <p:spPr>
              <a:xfrm>
                <a:off x="11508867" y="2959440"/>
                <a:ext cx="101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1" name="Freihand 230">
                <a:extLst>
                  <a:ext uri="{FF2B5EF4-FFF2-40B4-BE49-F238E27FC236}">
                    <a16:creationId xmlns:a16="http://schemas.microsoft.com/office/drawing/2014/main" id="{D365EFA6-8404-45FD-B1EF-023D3D92905A}"/>
                  </a:ext>
                </a:extLst>
              </p14:cNvPr>
              <p14:cNvContentPartPr/>
              <p14:nvPr/>
            </p14:nvContentPartPr>
            <p14:xfrm>
              <a:off x="9083907" y="3324840"/>
              <a:ext cx="231840" cy="149040"/>
            </p14:xfrm>
          </p:contentPart>
        </mc:Choice>
        <mc:Fallback>
          <p:pic>
            <p:nvPicPr>
              <p:cNvPr id="231" name="Freihand 230">
                <a:extLst>
                  <a:ext uri="{FF2B5EF4-FFF2-40B4-BE49-F238E27FC236}">
                    <a16:creationId xmlns:a16="http://schemas.microsoft.com/office/drawing/2014/main" id="{D365EFA6-8404-45FD-B1EF-023D3D92905A}"/>
                  </a:ext>
                </a:extLst>
              </p:cNvPr>
              <p:cNvPicPr/>
              <p:nvPr/>
            </p:nvPicPr>
            <p:blipFill>
              <a:blip r:embed="rId340"/>
              <a:stretch>
                <a:fillRect/>
              </a:stretch>
            </p:blipFill>
            <p:spPr>
              <a:xfrm>
                <a:off x="9079587" y="3320520"/>
                <a:ext cx="240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2" name="Freihand 231">
                <a:extLst>
                  <a:ext uri="{FF2B5EF4-FFF2-40B4-BE49-F238E27FC236}">
                    <a16:creationId xmlns:a16="http://schemas.microsoft.com/office/drawing/2014/main" id="{88E65AD1-243A-494A-A6E3-0C7764E2AAE6}"/>
                  </a:ext>
                </a:extLst>
              </p14:cNvPr>
              <p14:cNvContentPartPr/>
              <p14:nvPr/>
            </p14:nvContentPartPr>
            <p14:xfrm>
              <a:off x="9386667" y="3276960"/>
              <a:ext cx="97200" cy="152280"/>
            </p14:xfrm>
          </p:contentPart>
        </mc:Choice>
        <mc:Fallback>
          <p:pic>
            <p:nvPicPr>
              <p:cNvPr id="232" name="Freihand 231">
                <a:extLst>
                  <a:ext uri="{FF2B5EF4-FFF2-40B4-BE49-F238E27FC236}">
                    <a16:creationId xmlns:a16="http://schemas.microsoft.com/office/drawing/2014/main" id="{88E65AD1-243A-494A-A6E3-0C7764E2AAE6}"/>
                  </a:ext>
                </a:extLst>
              </p:cNvPr>
              <p:cNvPicPr/>
              <p:nvPr/>
            </p:nvPicPr>
            <p:blipFill>
              <a:blip r:embed="rId342"/>
              <a:stretch>
                <a:fillRect/>
              </a:stretch>
            </p:blipFill>
            <p:spPr>
              <a:xfrm>
                <a:off x="9382347" y="3272640"/>
                <a:ext cx="105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3" name="Freihand 232">
                <a:extLst>
                  <a:ext uri="{FF2B5EF4-FFF2-40B4-BE49-F238E27FC236}">
                    <a16:creationId xmlns:a16="http://schemas.microsoft.com/office/drawing/2014/main" id="{94036EB5-9B58-416C-B932-126638705D91}"/>
                  </a:ext>
                </a:extLst>
              </p14:cNvPr>
              <p14:cNvContentPartPr/>
              <p14:nvPr/>
            </p14:nvContentPartPr>
            <p14:xfrm>
              <a:off x="9513027" y="3346800"/>
              <a:ext cx="68760" cy="78120"/>
            </p14:xfrm>
          </p:contentPart>
        </mc:Choice>
        <mc:Fallback>
          <p:pic>
            <p:nvPicPr>
              <p:cNvPr id="233" name="Freihand 232">
                <a:extLst>
                  <a:ext uri="{FF2B5EF4-FFF2-40B4-BE49-F238E27FC236}">
                    <a16:creationId xmlns:a16="http://schemas.microsoft.com/office/drawing/2014/main" id="{94036EB5-9B58-416C-B932-126638705D91}"/>
                  </a:ext>
                </a:extLst>
              </p:cNvPr>
              <p:cNvPicPr/>
              <p:nvPr/>
            </p:nvPicPr>
            <p:blipFill>
              <a:blip r:embed="rId344"/>
              <a:stretch>
                <a:fillRect/>
              </a:stretch>
            </p:blipFill>
            <p:spPr>
              <a:xfrm>
                <a:off x="9508707" y="3342480"/>
                <a:ext cx="77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4" name="Freihand 233">
                <a:extLst>
                  <a:ext uri="{FF2B5EF4-FFF2-40B4-BE49-F238E27FC236}">
                    <a16:creationId xmlns:a16="http://schemas.microsoft.com/office/drawing/2014/main" id="{46288642-B170-4AD4-A43F-1D1907435A27}"/>
                  </a:ext>
                </a:extLst>
              </p14:cNvPr>
              <p14:cNvContentPartPr/>
              <p14:nvPr/>
            </p14:nvContentPartPr>
            <p14:xfrm>
              <a:off x="9603027" y="3260760"/>
              <a:ext cx="142920" cy="150120"/>
            </p14:xfrm>
          </p:contentPart>
        </mc:Choice>
        <mc:Fallback>
          <p:pic>
            <p:nvPicPr>
              <p:cNvPr id="234" name="Freihand 233">
                <a:extLst>
                  <a:ext uri="{FF2B5EF4-FFF2-40B4-BE49-F238E27FC236}">
                    <a16:creationId xmlns:a16="http://schemas.microsoft.com/office/drawing/2014/main" id="{46288642-B170-4AD4-A43F-1D1907435A27}"/>
                  </a:ext>
                </a:extLst>
              </p:cNvPr>
              <p:cNvPicPr/>
              <p:nvPr/>
            </p:nvPicPr>
            <p:blipFill>
              <a:blip r:embed="rId346"/>
              <a:stretch>
                <a:fillRect/>
              </a:stretch>
            </p:blipFill>
            <p:spPr>
              <a:xfrm>
                <a:off x="9598707" y="3256440"/>
                <a:ext cx="151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5" name="Freihand 234">
                <a:extLst>
                  <a:ext uri="{FF2B5EF4-FFF2-40B4-BE49-F238E27FC236}">
                    <a16:creationId xmlns:a16="http://schemas.microsoft.com/office/drawing/2014/main" id="{7E21837D-5FF2-4DAE-834A-852102B78C87}"/>
                  </a:ext>
                </a:extLst>
              </p14:cNvPr>
              <p14:cNvContentPartPr/>
              <p14:nvPr/>
            </p14:nvContentPartPr>
            <p14:xfrm>
              <a:off x="9711027" y="3333120"/>
              <a:ext cx="222480" cy="82800"/>
            </p14:xfrm>
          </p:contentPart>
        </mc:Choice>
        <mc:Fallback>
          <p:pic>
            <p:nvPicPr>
              <p:cNvPr id="235" name="Freihand 234">
                <a:extLst>
                  <a:ext uri="{FF2B5EF4-FFF2-40B4-BE49-F238E27FC236}">
                    <a16:creationId xmlns:a16="http://schemas.microsoft.com/office/drawing/2014/main" id="{7E21837D-5FF2-4DAE-834A-852102B78C87}"/>
                  </a:ext>
                </a:extLst>
              </p:cNvPr>
              <p:cNvPicPr/>
              <p:nvPr/>
            </p:nvPicPr>
            <p:blipFill>
              <a:blip r:embed="rId348"/>
              <a:stretch>
                <a:fillRect/>
              </a:stretch>
            </p:blipFill>
            <p:spPr>
              <a:xfrm>
                <a:off x="9706707" y="3328800"/>
                <a:ext cx="231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6" name="Freihand 235">
                <a:extLst>
                  <a:ext uri="{FF2B5EF4-FFF2-40B4-BE49-F238E27FC236}">
                    <a16:creationId xmlns:a16="http://schemas.microsoft.com/office/drawing/2014/main" id="{9C3684F5-01DE-4595-94BD-CB9AF70E6205}"/>
                  </a:ext>
                </a:extLst>
              </p14:cNvPr>
              <p14:cNvContentPartPr/>
              <p14:nvPr/>
            </p14:nvContentPartPr>
            <p14:xfrm>
              <a:off x="9466947" y="3256800"/>
              <a:ext cx="135000" cy="11160"/>
            </p14:xfrm>
          </p:contentPart>
        </mc:Choice>
        <mc:Fallback>
          <p:pic>
            <p:nvPicPr>
              <p:cNvPr id="236" name="Freihand 235">
                <a:extLst>
                  <a:ext uri="{FF2B5EF4-FFF2-40B4-BE49-F238E27FC236}">
                    <a16:creationId xmlns:a16="http://schemas.microsoft.com/office/drawing/2014/main" id="{9C3684F5-01DE-4595-94BD-CB9AF70E6205}"/>
                  </a:ext>
                </a:extLst>
              </p:cNvPr>
              <p:cNvPicPr/>
              <p:nvPr/>
            </p:nvPicPr>
            <p:blipFill>
              <a:blip r:embed="rId350"/>
              <a:stretch>
                <a:fillRect/>
              </a:stretch>
            </p:blipFill>
            <p:spPr>
              <a:xfrm>
                <a:off x="9462627" y="3252480"/>
                <a:ext cx="143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7" name="Freihand 236">
                <a:extLst>
                  <a:ext uri="{FF2B5EF4-FFF2-40B4-BE49-F238E27FC236}">
                    <a16:creationId xmlns:a16="http://schemas.microsoft.com/office/drawing/2014/main" id="{A601A78F-CBC6-4119-92E8-4FE8069DFA62}"/>
                  </a:ext>
                </a:extLst>
              </p14:cNvPr>
              <p14:cNvContentPartPr/>
              <p14:nvPr/>
            </p14:nvContentPartPr>
            <p14:xfrm>
              <a:off x="10085787" y="3319080"/>
              <a:ext cx="162720" cy="117360"/>
            </p14:xfrm>
          </p:contentPart>
        </mc:Choice>
        <mc:Fallback>
          <p:pic>
            <p:nvPicPr>
              <p:cNvPr id="237" name="Freihand 236">
                <a:extLst>
                  <a:ext uri="{FF2B5EF4-FFF2-40B4-BE49-F238E27FC236}">
                    <a16:creationId xmlns:a16="http://schemas.microsoft.com/office/drawing/2014/main" id="{A601A78F-CBC6-4119-92E8-4FE8069DFA62}"/>
                  </a:ext>
                </a:extLst>
              </p:cNvPr>
              <p:cNvPicPr/>
              <p:nvPr/>
            </p:nvPicPr>
            <p:blipFill>
              <a:blip r:embed="rId352"/>
              <a:stretch>
                <a:fillRect/>
              </a:stretch>
            </p:blipFill>
            <p:spPr>
              <a:xfrm>
                <a:off x="10081467" y="3314760"/>
                <a:ext cx="171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8" name="Freihand 237">
                <a:extLst>
                  <a:ext uri="{FF2B5EF4-FFF2-40B4-BE49-F238E27FC236}">
                    <a16:creationId xmlns:a16="http://schemas.microsoft.com/office/drawing/2014/main" id="{B9863FE1-59DE-4902-8BA0-9BD46C2BA2B8}"/>
                  </a:ext>
                </a:extLst>
              </p14:cNvPr>
              <p14:cNvContentPartPr/>
              <p14:nvPr/>
            </p14:nvContentPartPr>
            <p14:xfrm>
              <a:off x="10230867" y="3257520"/>
              <a:ext cx="360" cy="360"/>
            </p14:xfrm>
          </p:contentPart>
        </mc:Choice>
        <mc:Fallback>
          <p:pic>
            <p:nvPicPr>
              <p:cNvPr id="238" name="Freihand 237">
                <a:extLst>
                  <a:ext uri="{FF2B5EF4-FFF2-40B4-BE49-F238E27FC236}">
                    <a16:creationId xmlns:a16="http://schemas.microsoft.com/office/drawing/2014/main" id="{B9863FE1-59DE-4902-8BA0-9BD46C2BA2B8}"/>
                  </a:ext>
                </a:extLst>
              </p:cNvPr>
              <p:cNvPicPr/>
              <p:nvPr/>
            </p:nvPicPr>
            <p:blipFill>
              <a:blip r:embed="rId123"/>
              <a:stretch>
                <a:fillRect/>
              </a:stretch>
            </p:blipFill>
            <p:spPr>
              <a:xfrm>
                <a:off x="10226547" y="3253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9" name="Freihand 238">
                <a:extLst>
                  <a:ext uri="{FF2B5EF4-FFF2-40B4-BE49-F238E27FC236}">
                    <a16:creationId xmlns:a16="http://schemas.microsoft.com/office/drawing/2014/main" id="{EAE92CD2-8DDB-4C50-A7C8-3FB8524C2125}"/>
                  </a:ext>
                </a:extLst>
              </p14:cNvPr>
              <p14:cNvContentPartPr/>
              <p14:nvPr/>
            </p14:nvContentPartPr>
            <p14:xfrm>
              <a:off x="10285947" y="3247800"/>
              <a:ext cx="132480" cy="159120"/>
            </p14:xfrm>
          </p:contentPart>
        </mc:Choice>
        <mc:Fallback>
          <p:pic>
            <p:nvPicPr>
              <p:cNvPr id="239" name="Freihand 238">
                <a:extLst>
                  <a:ext uri="{FF2B5EF4-FFF2-40B4-BE49-F238E27FC236}">
                    <a16:creationId xmlns:a16="http://schemas.microsoft.com/office/drawing/2014/main" id="{EAE92CD2-8DDB-4C50-A7C8-3FB8524C2125}"/>
                  </a:ext>
                </a:extLst>
              </p:cNvPr>
              <p:cNvPicPr/>
              <p:nvPr/>
            </p:nvPicPr>
            <p:blipFill>
              <a:blip r:embed="rId355"/>
              <a:stretch>
                <a:fillRect/>
              </a:stretch>
            </p:blipFill>
            <p:spPr>
              <a:xfrm>
                <a:off x="10281627" y="3243480"/>
                <a:ext cx="141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0" name="Freihand 239">
                <a:extLst>
                  <a:ext uri="{FF2B5EF4-FFF2-40B4-BE49-F238E27FC236}">
                    <a16:creationId xmlns:a16="http://schemas.microsoft.com/office/drawing/2014/main" id="{4E8583B4-77F1-455C-8CC1-4BB0F4D52FED}"/>
                  </a:ext>
                </a:extLst>
              </p14:cNvPr>
              <p14:cNvContentPartPr/>
              <p14:nvPr/>
            </p14:nvContentPartPr>
            <p14:xfrm>
              <a:off x="10679427" y="3259680"/>
              <a:ext cx="274680" cy="133200"/>
            </p14:xfrm>
          </p:contentPart>
        </mc:Choice>
        <mc:Fallback>
          <p:pic>
            <p:nvPicPr>
              <p:cNvPr id="240" name="Freihand 239">
                <a:extLst>
                  <a:ext uri="{FF2B5EF4-FFF2-40B4-BE49-F238E27FC236}">
                    <a16:creationId xmlns:a16="http://schemas.microsoft.com/office/drawing/2014/main" id="{4E8583B4-77F1-455C-8CC1-4BB0F4D52FED}"/>
                  </a:ext>
                </a:extLst>
              </p:cNvPr>
              <p:cNvPicPr/>
              <p:nvPr/>
            </p:nvPicPr>
            <p:blipFill>
              <a:blip r:embed="rId357"/>
              <a:stretch>
                <a:fillRect/>
              </a:stretch>
            </p:blipFill>
            <p:spPr>
              <a:xfrm>
                <a:off x="10675107" y="3255360"/>
                <a:ext cx="283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1" name="Freihand 240">
                <a:extLst>
                  <a:ext uri="{FF2B5EF4-FFF2-40B4-BE49-F238E27FC236}">
                    <a16:creationId xmlns:a16="http://schemas.microsoft.com/office/drawing/2014/main" id="{2DF0214E-5DAD-4E68-A9C3-CB86D6E283C9}"/>
                  </a:ext>
                </a:extLst>
              </p14:cNvPr>
              <p14:cNvContentPartPr/>
              <p14:nvPr/>
            </p14:nvContentPartPr>
            <p14:xfrm>
              <a:off x="10969227" y="3219720"/>
              <a:ext cx="243360" cy="153360"/>
            </p14:xfrm>
          </p:contentPart>
        </mc:Choice>
        <mc:Fallback>
          <p:pic>
            <p:nvPicPr>
              <p:cNvPr id="241" name="Freihand 240">
                <a:extLst>
                  <a:ext uri="{FF2B5EF4-FFF2-40B4-BE49-F238E27FC236}">
                    <a16:creationId xmlns:a16="http://schemas.microsoft.com/office/drawing/2014/main" id="{2DF0214E-5DAD-4E68-A9C3-CB86D6E283C9}"/>
                  </a:ext>
                </a:extLst>
              </p:cNvPr>
              <p:cNvPicPr/>
              <p:nvPr/>
            </p:nvPicPr>
            <p:blipFill>
              <a:blip r:embed="rId359"/>
              <a:stretch>
                <a:fillRect/>
              </a:stretch>
            </p:blipFill>
            <p:spPr>
              <a:xfrm>
                <a:off x="10964907" y="3215400"/>
                <a:ext cx="252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2" name="Freihand 241">
                <a:extLst>
                  <a:ext uri="{FF2B5EF4-FFF2-40B4-BE49-F238E27FC236}">
                    <a16:creationId xmlns:a16="http://schemas.microsoft.com/office/drawing/2014/main" id="{5150F96A-ED3D-4488-94E5-13D18EC9C938}"/>
                  </a:ext>
                </a:extLst>
              </p14:cNvPr>
              <p14:cNvContentPartPr/>
              <p14:nvPr/>
            </p14:nvContentPartPr>
            <p14:xfrm>
              <a:off x="11058147" y="3280920"/>
              <a:ext cx="33120" cy="103680"/>
            </p14:xfrm>
          </p:contentPart>
        </mc:Choice>
        <mc:Fallback>
          <p:pic>
            <p:nvPicPr>
              <p:cNvPr id="242" name="Freihand 241">
                <a:extLst>
                  <a:ext uri="{FF2B5EF4-FFF2-40B4-BE49-F238E27FC236}">
                    <a16:creationId xmlns:a16="http://schemas.microsoft.com/office/drawing/2014/main" id="{5150F96A-ED3D-4488-94E5-13D18EC9C938}"/>
                  </a:ext>
                </a:extLst>
              </p:cNvPr>
              <p:cNvPicPr/>
              <p:nvPr/>
            </p:nvPicPr>
            <p:blipFill>
              <a:blip r:embed="rId361"/>
              <a:stretch>
                <a:fillRect/>
              </a:stretch>
            </p:blipFill>
            <p:spPr>
              <a:xfrm>
                <a:off x="11053827" y="3276600"/>
                <a:ext cx="41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3" name="Freihand 242">
                <a:extLst>
                  <a:ext uri="{FF2B5EF4-FFF2-40B4-BE49-F238E27FC236}">
                    <a16:creationId xmlns:a16="http://schemas.microsoft.com/office/drawing/2014/main" id="{4283A257-639F-49C4-BC4B-7A273C47E9E1}"/>
                  </a:ext>
                </a:extLst>
              </p14:cNvPr>
              <p14:cNvContentPartPr/>
              <p14:nvPr/>
            </p14:nvContentPartPr>
            <p14:xfrm>
              <a:off x="11261907" y="3327360"/>
              <a:ext cx="24480" cy="100440"/>
            </p14:xfrm>
          </p:contentPart>
        </mc:Choice>
        <mc:Fallback>
          <p:pic>
            <p:nvPicPr>
              <p:cNvPr id="243" name="Freihand 242">
                <a:extLst>
                  <a:ext uri="{FF2B5EF4-FFF2-40B4-BE49-F238E27FC236}">
                    <a16:creationId xmlns:a16="http://schemas.microsoft.com/office/drawing/2014/main" id="{4283A257-639F-49C4-BC4B-7A273C47E9E1}"/>
                  </a:ext>
                </a:extLst>
              </p:cNvPr>
              <p:cNvPicPr/>
              <p:nvPr/>
            </p:nvPicPr>
            <p:blipFill>
              <a:blip r:embed="rId363"/>
              <a:stretch>
                <a:fillRect/>
              </a:stretch>
            </p:blipFill>
            <p:spPr>
              <a:xfrm>
                <a:off x="11257587" y="3323040"/>
                <a:ext cx="33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4" name="Freihand 243">
                <a:extLst>
                  <a:ext uri="{FF2B5EF4-FFF2-40B4-BE49-F238E27FC236}">
                    <a16:creationId xmlns:a16="http://schemas.microsoft.com/office/drawing/2014/main" id="{F2D58E31-AFA2-41B2-82A0-D3F1211197A6}"/>
                  </a:ext>
                </a:extLst>
              </p14:cNvPr>
              <p14:cNvContentPartPr/>
              <p14:nvPr/>
            </p14:nvContentPartPr>
            <p14:xfrm>
              <a:off x="11412387" y="3218280"/>
              <a:ext cx="127080" cy="124200"/>
            </p14:xfrm>
          </p:contentPart>
        </mc:Choice>
        <mc:Fallback>
          <p:pic>
            <p:nvPicPr>
              <p:cNvPr id="244" name="Freihand 243">
                <a:extLst>
                  <a:ext uri="{FF2B5EF4-FFF2-40B4-BE49-F238E27FC236}">
                    <a16:creationId xmlns:a16="http://schemas.microsoft.com/office/drawing/2014/main" id="{F2D58E31-AFA2-41B2-82A0-D3F1211197A6}"/>
                  </a:ext>
                </a:extLst>
              </p:cNvPr>
              <p:cNvPicPr/>
              <p:nvPr/>
            </p:nvPicPr>
            <p:blipFill>
              <a:blip r:embed="rId365"/>
              <a:stretch>
                <a:fillRect/>
              </a:stretch>
            </p:blipFill>
            <p:spPr>
              <a:xfrm>
                <a:off x="11408067" y="3213960"/>
                <a:ext cx="135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5" name="Freihand 244">
                <a:extLst>
                  <a:ext uri="{FF2B5EF4-FFF2-40B4-BE49-F238E27FC236}">
                    <a16:creationId xmlns:a16="http://schemas.microsoft.com/office/drawing/2014/main" id="{62706C88-2853-437F-ABD3-B1ED737CB1DA}"/>
                  </a:ext>
                </a:extLst>
              </p14:cNvPr>
              <p14:cNvContentPartPr/>
              <p14:nvPr/>
            </p14:nvContentPartPr>
            <p14:xfrm>
              <a:off x="11568627" y="3197760"/>
              <a:ext cx="267120" cy="254160"/>
            </p14:xfrm>
          </p:contentPart>
        </mc:Choice>
        <mc:Fallback>
          <p:pic>
            <p:nvPicPr>
              <p:cNvPr id="245" name="Freihand 244">
                <a:extLst>
                  <a:ext uri="{FF2B5EF4-FFF2-40B4-BE49-F238E27FC236}">
                    <a16:creationId xmlns:a16="http://schemas.microsoft.com/office/drawing/2014/main" id="{62706C88-2853-437F-ABD3-B1ED737CB1DA}"/>
                  </a:ext>
                </a:extLst>
              </p:cNvPr>
              <p:cNvPicPr/>
              <p:nvPr/>
            </p:nvPicPr>
            <p:blipFill>
              <a:blip r:embed="rId367"/>
              <a:stretch>
                <a:fillRect/>
              </a:stretch>
            </p:blipFill>
            <p:spPr>
              <a:xfrm>
                <a:off x="11564307" y="3193440"/>
                <a:ext cx="275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8" name="Freihand 247">
                <a:extLst>
                  <a:ext uri="{FF2B5EF4-FFF2-40B4-BE49-F238E27FC236}">
                    <a16:creationId xmlns:a16="http://schemas.microsoft.com/office/drawing/2014/main" id="{77153AE1-2D1A-44FA-95A9-0F96028DD681}"/>
                  </a:ext>
                </a:extLst>
              </p14:cNvPr>
              <p14:cNvContentPartPr/>
              <p14:nvPr/>
            </p14:nvContentPartPr>
            <p14:xfrm>
              <a:off x="9063387" y="3626520"/>
              <a:ext cx="310680" cy="152280"/>
            </p14:xfrm>
          </p:contentPart>
        </mc:Choice>
        <mc:Fallback>
          <p:pic>
            <p:nvPicPr>
              <p:cNvPr id="248" name="Freihand 247">
                <a:extLst>
                  <a:ext uri="{FF2B5EF4-FFF2-40B4-BE49-F238E27FC236}">
                    <a16:creationId xmlns:a16="http://schemas.microsoft.com/office/drawing/2014/main" id="{77153AE1-2D1A-44FA-95A9-0F96028DD681}"/>
                  </a:ext>
                </a:extLst>
              </p:cNvPr>
              <p:cNvPicPr/>
              <p:nvPr/>
            </p:nvPicPr>
            <p:blipFill>
              <a:blip r:embed="rId369"/>
              <a:stretch>
                <a:fillRect/>
              </a:stretch>
            </p:blipFill>
            <p:spPr>
              <a:xfrm>
                <a:off x="9059067" y="3622200"/>
                <a:ext cx="319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9" name="Freihand 248">
                <a:extLst>
                  <a:ext uri="{FF2B5EF4-FFF2-40B4-BE49-F238E27FC236}">
                    <a16:creationId xmlns:a16="http://schemas.microsoft.com/office/drawing/2014/main" id="{3F028CA0-DBB2-4EA6-97C4-37AFA1193AC0}"/>
                  </a:ext>
                </a:extLst>
              </p14:cNvPr>
              <p14:cNvContentPartPr/>
              <p14:nvPr/>
            </p14:nvContentPartPr>
            <p14:xfrm>
              <a:off x="9574947" y="3626880"/>
              <a:ext cx="27360" cy="158760"/>
            </p14:xfrm>
          </p:contentPart>
        </mc:Choice>
        <mc:Fallback>
          <p:pic>
            <p:nvPicPr>
              <p:cNvPr id="249" name="Freihand 248">
                <a:extLst>
                  <a:ext uri="{FF2B5EF4-FFF2-40B4-BE49-F238E27FC236}">
                    <a16:creationId xmlns:a16="http://schemas.microsoft.com/office/drawing/2014/main" id="{3F028CA0-DBB2-4EA6-97C4-37AFA1193AC0}"/>
                  </a:ext>
                </a:extLst>
              </p:cNvPr>
              <p:cNvPicPr/>
              <p:nvPr/>
            </p:nvPicPr>
            <p:blipFill>
              <a:blip r:embed="rId371"/>
              <a:stretch>
                <a:fillRect/>
              </a:stretch>
            </p:blipFill>
            <p:spPr>
              <a:xfrm>
                <a:off x="9570627" y="3622560"/>
                <a:ext cx="36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0" name="Freihand 249">
                <a:extLst>
                  <a:ext uri="{FF2B5EF4-FFF2-40B4-BE49-F238E27FC236}">
                    <a16:creationId xmlns:a16="http://schemas.microsoft.com/office/drawing/2014/main" id="{12E4DEA8-45EE-4611-A599-3D694265C6C2}"/>
                  </a:ext>
                </a:extLst>
              </p14:cNvPr>
              <p14:cNvContentPartPr/>
              <p14:nvPr/>
            </p14:nvContentPartPr>
            <p14:xfrm>
              <a:off x="9515907" y="3591240"/>
              <a:ext cx="159480" cy="177480"/>
            </p14:xfrm>
          </p:contentPart>
        </mc:Choice>
        <mc:Fallback>
          <p:pic>
            <p:nvPicPr>
              <p:cNvPr id="250" name="Freihand 249">
                <a:extLst>
                  <a:ext uri="{FF2B5EF4-FFF2-40B4-BE49-F238E27FC236}">
                    <a16:creationId xmlns:a16="http://schemas.microsoft.com/office/drawing/2014/main" id="{12E4DEA8-45EE-4611-A599-3D694265C6C2}"/>
                  </a:ext>
                </a:extLst>
              </p:cNvPr>
              <p:cNvPicPr/>
              <p:nvPr/>
            </p:nvPicPr>
            <p:blipFill>
              <a:blip r:embed="rId373"/>
              <a:stretch>
                <a:fillRect/>
              </a:stretch>
            </p:blipFill>
            <p:spPr>
              <a:xfrm>
                <a:off x="9511587" y="3586920"/>
                <a:ext cx="168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1" name="Freihand 250">
                <a:extLst>
                  <a:ext uri="{FF2B5EF4-FFF2-40B4-BE49-F238E27FC236}">
                    <a16:creationId xmlns:a16="http://schemas.microsoft.com/office/drawing/2014/main" id="{8217D45B-F6B2-4B93-974F-A7B409C81C8D}"/>
                  </a:ext>
                </a:extLst>
              </p14:cNvPr>
              <p14:cNvContentPartPr/>
              <p14:nvPr/>
            </p14:nvContentPartPr>
            <p14:xfrm>
              <a:off x="9721827" y="3652800"/>
              <a:ext cx="91800" cy="100440"/>
            </p14:xfrm>
          </p:contentPart>
        </mc:Choice>
        <mc:Fallback>
          <p:pic>
            <p:nvPicPr>
              <p:cNvPr id="251" name="Freihand 250">
                <a:extLst>
                  <a:ext uri="{FF2B5EF4-FFF2-40B4-BE49-F238E27FC236}">
                    <a16:creationId xmlns:a16="http://schemas.microsoft.com/office/drawing/2014/main" id="{8217D45B-F6B2-4B93-974F-A7B409C81C8D}"/>
                  </a:ext>
                </a:extLst>
              </p:cNvPr>
              <p:cNvPicPr/>
              <p:nvPr/>
            </p:nvPicPr>
            <p:blipFill>
              <a:blip r:embed="rId375"/>
              <a:stretch>
                <a:fillRect/>
              </a:stretch>
            </p:blipFill>
            <p:spPr>
              <a:xfrm>
                <a:off x="9717507" y="3648480"/>
                <a:ext cx="100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2" name="Freihand 251">
                <a:extLst>
                  <a:ext uri="{FF2B5EF4-FFF2-40B4-BE49-F238E27FC236}">
                    <a16:creationId xmlns:a16="http://schemas.microsoft.com/office/drawing/2014/main" id="{143B4EB5-2BBD-44C5-80E7-B72FE53A82B0}"/>
                  </a:ext>
                </a:extLst>
              </p14:cNvPr>
              <p14:cNvContentPartPr/>
              <p14:nvPr/>
            </p14:nvContentPartPr>
            <p14:xfrm>
              <a:off x="9841347" y="3664320"/>
              <a:ext cx="100080" cy="113040"/>
            </p14:xfrm>
          </p:contentPart>
        </mc:Choice>
        <mc:Fallback>
          <p:pic>
            <p:nvPicPr>
              <p:cNvPr id="252" name="Freihand 251">
                <a:extLst>
                  <a:ext uri="{FF2B5EF4-FFF2-40B4-BE49-F238E27FC236}">
                    <a16:creationId xmlns:a16="http://schemas.microsoft.com/office/drawing/2014/main" id="{143B4EB5-2BBD-44C5-80E7-B72FE53A82B0}"/>
                  </a:ext>
                </a:extLst>
              </p:cNvPr>
              <p:cNvPicPr/>
              <p:nvPr/>
            </p:nvPicPr>
            <p:blipFill>
              <a:blip r:embed="rId377"/>
              <a:stretch>
                <a:fillRect/>
              </a:stretch>
            </p:blipFill>
            <p:spPr>
              <a:xfrm>
                <a:off x="9837027" y="3660000"/>
                <a:ext cx="108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3" name="Freihand 252">
                <a:extLst>
                  <a:ext uri="{FF2B5EF4-FFF2-40B4-BE49-F238E27FC236}">
                    <a16:creationId xmlns:a16="http://schemas.microsoft.com/office/drawing/2014/main" id="{4A656F81-863E-4B54-8BC0-E740EFA9CD65}"/>
                  </a:ext>
                </a:extLst>
              </p14:cNvPr>
              <p14:cNvContentPartPr/>
              <p14:nvPr/>
            </p14:nvContentPartPr>
            <p14:xfrm>
              <a:off x="9998307" y="3588360"/>
              <a:ext cx="27360" cy="149760"/>
            </p14:xfrm>
          </p:contentPart>
        </mc:Choice>
        <mc:Fallback>
          <p:pic>
            <p:nvPicPr>
              <p:cNvPr id="253" name="Freihand 252">
                <a:extLst>
                  <a:ext uri="{FF2B5EF4-FFF2-40B4-BE49-F238E27FC236}">
                    <a16:creationId xmlns:a16="http://schemas.microsoft.com/office/drawing/2014/main" id="{4A656F81-863E-4B54-8BC0-E740EFA9CD65}"/>
                  </a:ext>
                </a:extLst>
              </p:cNvPr>
              <p:cNvPicPr/>
              <p:nvPr/>
            </p:nvPicPr>
            <p:blipFill>
              <a:blip r:embed="rId379"/>
              <a:stretch>
                <a:fillRect/>
              </a:stretch>
            </p:blipFill>
            <p:spPr>
              <a:xfrm>
                <a:off x="9993987" y="3584040"/>
                <a:ext cx="36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4" name="Freihand 253">
                <a:extLst>
                  <a:ext uri="{FF2B5EF4-FFF2-40B4-BE49-F238E27FC236}">
                    <a16:creationId xmlns:a16="http://schemas.microsoft.com/office/drawing/2014/main" id="{60A33436-66C1-4404-B206-1DAE9ACB5E94}"/>
                  </a:ext>
                </a:extLst>
              </p14:cNvPr>
              <p14:cNvContentPartPr/>
              <p14:nvPr/>
            </p14:nvContentPartPr>
            <p14:xfrm>
              <a:off x="10092987" y="3593040"/>
              <a:ext cx="31320" cy="159120"/>
            </p14:xfrm>
          </p:contentPart>
        </mc:Choice>
        <mc:Fallback>
          <p:pic>
            <p:nvPicPr>
              <p:cNvPr id="254" name="Freihand 253">
                <a:extLst>
                  <a:ext uri="{FF2B5EF4-FFF2-40B4-BE49-F238E27FC236}">
                    <a16:creationId xmlns:a16="http://schemas.microsoft.com/office/drawing/2014/main" id="{60A33436-66C1-4404-B206-1DAE9ACB5E94}"/>
                  </a:ext>
                </a:extLst>
              </p:cNvPr>
              <p:cNvPicPr/>
              <p:nvPr/>
            </p:nvPicPr>
            <p:blipFill>
              <a:blip r:embed="rId381"/>
              <a:stretch>
                <a:fillRect/>
              </a:stretch>
            </p:blipFill>
            <p:spPr>
              <a:xfrm>
                <a:off x="10088667" y="3588720"/>
                <a:ext cx="3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5" name="Freihand 254">
                <a:extLst>
                  <a:ext uri="{FF2B5EF4-FFF2-40B4-BE49-F238E27FC236}">
                    <a16:creationId xmlns:a16="http://schemas.microsoft.com/office/drawing/2014/main" id="{D1FD78DC-3909-4504-B02C-0350E35E958C}"/>
                  </a:ext>
                </a:extLst>
              </p14:cNvPr>
              <p14:cNvContentPartPr/>
              <p14:nvPr/>
            </p14:nvContentPartPr>
            <p14:xfrm>
              <a:off x="10157067" y="3660360"/>
              <a:ext cx="84600" cy="73080"/>
            </p14:xfrm>
          </p:contentPart>
        </mc:Choice>
        <mc:Fallback>
          <p:pic>
            <p:nvPicPr>
              <p:cNvPr id="255" name="Freihand 254">
                <a:extLst>
                  <a:ext uri="{FF2B5EF4-FFF2-40B4-BE49-F238E27FC236}">
                    <a16:creationId xmlns:a16="http://schemas.microsoft.com/office/drawing/2014/main" id="{D1FD78DC-3909-4504-B02C-0350E35E958C}"/>
                  </a:ext>
                </a:extLst>
              </p:cNvPr>
              <p:cNvPicPr/>
              <p:nvPr/>
            </p:nvPicPr>
            <p:blipFill>
              <a:blip r:embed="rId383"/>
              <a:stretch>
                <a:fillRect/>
              </a:stretch>
            </p:blipFill>
            <p:spPr>
              <a:xfrm>
                <a:off x="10152747" y="3656040"/>
                <a:ext cx="93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6" name="Freihand 255">
                <a:extLst>
                  <a:ext uri="{FF2B5EF4-FFF2-40B4-BE49-F238E27FC236}">
                    <a16:creationId xmlns:a16="http://schemas.microsoft.com/office/drawing/2014/main" id="{0595EC89-E7DF-4037-9BB0-BDD76AB2E9B5}"/>
                  </a:ext>
                </a:extLst>
              </p14:cNvPr>
              <p14:cNvContentPartPr/>
              <p14:nvPr/>
            </p14:nvContentPartPr>
            <p14:xfrm>
              <a:off x="10258227" y="3563520"/>
              <a:ext cx="201240" cy="180000"/>
            </p14:xfrm>
          </p:contentPart>
        </mc:Choice>
        <mc:Fallback>
          <p:pic>
            <p:nvPicPr>
              <p:cNvPr id="256" name="Freihand 255">
                <a:extLst>
                  <a:ext uri="{FF2B5EF4-FFF2-40B4-BE49-F238E27FC236}">
                    <a16:creationId xmlns:a16="http://schemas.microsoft.com/office/drawing/2014/main" id="{0595EC89-E7DF-4037-9BB0-BDD76AB2E9B5}"/>
                  </a:ext>
                </a:extLst>
              </p:cNvPr>
              <p:cNvPicPr/>
              <p:nvPr/>
            </p:nvPicPr>
            <p:blipFill>
              <a:blip r:embed="rId385"/>
              <a:stretch>
                <a:fillRect/>
              </a:stretch>
            </p:blipFill>
            <p:spPr>
              <a:xfrm>
                <a:off x="10253907" y="3559200"/>
                <a:ext cx="209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7" name="Freihand 256">
                <a:extLst>
                  <a:ext uri="{FF2B5EF4-FFF2-40B4-BE49-F238E27FC236}">
                    <a16:creationId xmlns:a16="http://schemas.microsoft.com/office/drawing/2014/main" id="{42D49C81-0820-4758-8961-EB190642C39E}"/>
                  </a:ext>
                </a:extLst>
              </p14:cNvPr>
              <p14:cNvContentPartPr/>
              <p14:nvPr/>
            </p14:nvContentPartPr>
            <p14:xfrm>
              <a:off x="10690587" y="3593400"/>
              <a:ext cx="222480" cy="117720"/>
            </p14:xfrm>
          </p:contentPart>
        </mc:Choice>
        <mc:Fallback>
          <p:pic>
            <p:nvPicPr>
              <p:cNvPr id="257" name="Freihand 256">
                <a:extLst>
                  <a:ext uri="{FF2B5EF4-FFF2-40B4-BE49-F238E27FC236}">
                    <a16:creationId xmlns:a16="http://schemas.microsoft.com/office/drawing/2014/main" id="{42D49C81-0820-4758-8961-EB190642C39E}"/>
                  </a:ext>
                </a:extLst>
              </p:cNvPr>
              <p:cNvPicPr/>
              <p:nvPr/>
            </p:nvPicPr>
            <p:blipFill>
              <a:blip r:embed="rId387"/>
              <a:stretch>
                <a:fillRect/>
              </a:stretch>
            </p:blipFill>
            <p:spPr>
              <a:xfrm>
                <a:off x="10686267" y="3589080"/>
                <a:ext cx="231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8" name="Freihand 257">
                <a:extLst>
                  <a:ext uri="{FF2B5EF4-FFF2-40B4-BE49-F238E27FC236}">
                    <a16:creationId xmlns:a16="http://schemas.microsoft.com/office/drawing/2014/main" id="{2BF1F2A4-D221-47B0-BA45-62A29BD41FD0}"/>
                  </a:ext>
                </a:extLst>
              </p14:cNvPr>
              <p14:cNvContentPartPr/>
              <p14:nvPr/>
            </p14:nvContentPartPr>
            <p14:xfrm>
              <a:off x="10951587" y="3532560"/>
              <a:ext cx="102240" cy="113760"/>
            </p14:xfrm>
          </p:contentPart>
        </mc:Choice>
        <mc:Fallback>
          <p:pic>
            <p:nvPicPr>
              <p:cNvPr id="258" name="Freihand 257">
                <a:extLst>
                  <a:ext uri="{FF2B5EF4-FFF2-40B4-BE49-F238E27FC236}">
                    <a16:creationId xmlns:a16="http://schemas.microsoft.com/office/drawing/2014/main" id="{2BF1F2A4-D221-47B0-BA45-62A29BD41FD0}"/>
                  </a:ext>
                </a:extLst>
              </p:cNvPr>
              <p:cNvPicPr/>
              <p:nvPr/>
            </p:nvPicPr>
            <p:blipFill>
              <a:blip r:embed="rId389"/>
              <a:stretch>
                <a:fillRect/>
              </a:stretch>
            </p:blipFill>
            <p:spPr>
              <a:xfrm>
                <a:off x="10947267" y="3528240"/>
                <a:ext cx="110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1" name="Freihand 260">
                <a:extLst>
                  <a:ext uri="{FF2B5EF4-FFF2-40B4-BE49-F238E27FC236}">
                    <a16:creationId xmlns:a16="http://schemas.microsoft.com/office/drawing/2014/main" id="{7A0B03DC-5BBC-41F4-A5B6-AA1BA59D4899}"/>
                  </a:ext>
                </a:extLst>
              </p14:cNvPr>
              <p14:cNvContentPartPr/>
              <p14:nvPr/>
            </p14:nvContentPartPr>
            <p14:xfrm>
              <a:off x="11121867" y="3639120"/>
              <a:ext cx="114120" cy="15480"/>
            </p14:xfrm>
          </p:contentPart>
        </mc:Choice>
        <mc:Fallback>
          <p:pic>
            <p:nvPicPr>
              <p:cNvPr id="261" name="Freihand 260">
                <a:extLst>
                  <a:ext uri="{FF2B5EF4-FFF2-40B4-BE49-F238E27FC236}">
                    <a16:creationId xmlns:a16="http://schemas.microsoft.com/office/drawing/2014/main" id="{7A0B03DC-5BBC-41F4-A5B6-AA1BA59D4899}"/>
                  </a:ext>
                </a:extLst>
              </p:cNvPr>
              <p:cNvPicPr/>
              <p:nvPr/>
            </p:nvPicPr>
            <p:blipFill>
              <a:blip r:embed="rId391"/>
              <a:stretch>
                <a:fillRect/>
              </a:stretch>
            </p:blipFill>
            <p:spPr>
              <a:xfrm>
                <a:off x="11117547" y="3634800"/>
                <a:ext cx="122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2" name="Freihand 261">
                <a:extLst>
                  <a:ext uri="{FF2B5EF4-FFF2-40B4-BE49-F238E27FC236}">
                    <a16:creationId xmlns:a16="http://schemas.microsoft.com/office/drawing/2014/main" id="{68037D63-7926-4C0A-AE88-9EFB9C74EEAD}"/>
                  </a:ext>
                </a:extLst>
              </p14:cNvPr>
              <p14:cNvContentPartPr/>
              <p14:nvPr/>
            </p14:nvContentPartPr>
            <p14:xfrm>
              <a:off x="11122947" y="3675840"/>
              <a:ext cx="126360" cy="16200"/>
            </p14:xfrm>
          </p:contentPart>
        </mc:Choice>
        <mc:Fallback>
          <p:pic>
            <p:nvPicPr>
              <p:cNvPr id="262" name="Freihand 261">
                <a:extLst>
                  <a:ext uri="{FF2B5EF4-FFF2-40B4-BE49-F238E27FC236}">
                    <a16:creationId xmlns:a16="http://schemas.microsoft.com/office/drawing/2014/main" id="{68037D63-7926-4C0A-AE88-9EFB9C74EEAD}"/>
                  </a:ext>
                </a:extLst>
              </p:cNvPr>
              <p:cNvPicPr/>
              <p:nvPr/>
            </p:nvPicPr>
            <p:blipFill>
              <a:blip r:embed="rId393"/>
              <a:stretch>
                <a:fillRect/>
              </a:stretch>
            </p:blipFill>
            <p:spPr>
              <a:xfrm>
                <a:off x="11118627" y="3671520"/>
                <a:ext cx="135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3" name="Freihand 262">
                <a:extLst>
                  <a:ext uri="{FF2B5EF4-FFF2-40B4-BE49-F238E27FC236}">
                    <a16:creationId xmlns:a16="http://schemas.microsoft.com/office/drawing/2014/main" id="{6A74BF2A-9E91-4FFF-A4DB-BF7341E3DD8A}"/>
                  </a:ext>
                </a:extLst>
              </p14:cNvPr>
              <p14:cNvContentPartPr/>
              <p14:nvPr/>
            </p14:nvContentPartPr>
            <p14:xfrm>
              <a:off x="11343267" y="3534000"/>
              <a:ext cx="131040" cy="79560"/>
            </p14:xfrm>
          </p:contentPart>
        </mc:Choice>
        <mc:Fallback>
          <p:pic>
            <p:nvPicPr>
              <p:cNvPr id="263" name="Freihand 262">
                <a:extLst>
                  <a:ext uri="{FF2B5EF4-FFF2-40B4-BE49-F238E27FC236}">
                    <a16:creationId xmlns:a16="http://schemas.microsoft.com/office/drawing/2014/main" id="{6A74BF2A-9E91-4FFF-A4DB-BF7341E3DD8A}"/>
                  </a:ext>
                </a:extLst>
              </p:cNvPr>
              <p:cNvPicPr/>
              <p:nvPr/>
            </p:nvPicPr>
            <p:blipFill>
              <a:blip r:embed="rId395"/>
              <a:stretch>
                <a:fillRect/>
              </a:stretch>
            </p:blipFill>
            <p:spPr>
              <a:xfrm>
                <a:off x="11338947" y="3529680"/>
                <a:ext cx="139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4" name="Freihand 263">
                <a:extLst>
                  <a:ext uri="{FF2B5EF4-FFF2-40B4-BE49-F238E27FC236}">
                    <a16:creationId xmlns:a16="http://schemas.microsoft.com/office/drawing/2014/main" id="{398C641A-E101-4AFF-B785-8F0A4B0C6421}"/>
                  </a:ext>
                </a:extLst>
              </p14:cNvPr>
              <p14:cNvContentPartPr/>
              <p14:nvPr/>
            </p14:nvContentPartPr>
            <p14:xfrm>
              <a:off x="11493027" y="3479640"/>
              <a:ext cx="87120" cy="99360"/>
            </p14:xfrm>
          </p:contentPart>
        </mc:Choice>
        <mc:Fallback>
          <p:pic>
            <p:nvPicPr>
              <p:cNvPr id="264" name="Freihand 263">
                <a:extLst>
                  <a:ext uri="{FF2B5EF4-FFF2-40B4-BE49-F238E27FC236}">
                    <a16:creationId xmlns:a16="http://schemas.microsoft.com/office/drawing/2014/main" id="{398C641A-E101-4AFF-B785-8F0A4B0C6421}"/>
                  </a:ext>
                </a:extLst>
              </p:cNvPr>
              <p:cNvPicPr/>
              <p:nvPr/>
            </p:nvPicPr>
            <p:blipFill>
              <a:blip r:embed="rId397"/>
              <a:stretch>
                <a:fillRect/>
              </a:stretch>
            </p:blipFill>
            <p:spPr>
              <a:xfrm>
                <a:off x="11488707" y="3475320"/>
                <a:ext cx="95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5" name="Freihand 264">
                <a:extLst>
                  <a:ext uri="{FF2B5EF4-FFF2-40B4-BE49-F238E27FC236}">
                    <a16:creationId xmlns:a16="http://schemas.microsoft.com/office/drawing/2014/main" id="{6F7A12E6-A849-4A54-AE38-5D939496B85F}"/>
                  </a:ext>
                </a:extLst>
              </p14:cNvPr>
              <p14:cNvContentPartPr/>
              <p14:nvPr/>
            </p14:nvContentPartPr>
            <p14:xfrm>
              <a:off x="11293227" y="3656400"/>
              <a:ext cx="188640" cy="27360"/>
            </p14:xfrm>
          </p:contentPart>
        </mc:Choice>
        <mc:Fallback>
          <p:pic>
            <p:nvPicPr>
              <p:cNvPr id="265" name="Freihand 264">
                <a:extLst>
                  <a:ext uri="{FF2B5EF4-FFF2-40B4-BE49-F238E27FC236}">
                    <a16:creationId xmlns:a16="http://schemas.microsoft.com/office/drawing/2014/main" id="{6F7A12E6-A849-4A54-AE38-5D939496B85F}"/>
                  </a:ext>
                </a:extLst>
              </p:cNvPr>
              <p:cNvPicPr/>
              <p:nvPr/>
            </p:nvPicPr>
            <p:blipFill>
              <a:blip r:embed="rId399"/>
              <a:stretch>
                <a:fillRect/>
              </a:stretch>
            </p:blipFill>
            <p:spPr>
              <a:xfrm>
                <a:off x="11288907" y="3652080"/>
                <a:ext cx="197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6" name="Freihand 265">
                <a:extLst>
                  <a:ext uri="{FF2B5EF4-FFF2-40B4-BE49-F238E27FC236}">
                    <a16:creationId xmlns:a16="http://schemas.microsoft.com/office/drawing/2014/main" id="{1CF14A5F-4A61-417B-BA8C-24EC72790548}"/>
                  </a:ext>
                </a:extLst>
              </p14:cNvPr>
              <p14:cNvContentPartPr/>
              <p14:nvPr/>
            </p14:nvContentPartPr>
            <p14:xfrm>
              <a:off x="11315187" y="3724800"/>
              <a:ext cx="120960" cy="153000"/>
            </p14:xfrm>
          </p:contentPart>
        </mc:Choice>
        <mc:Fallback>
          <p:pic>
            <p:nvPicPr>
              <p:cNvPr id="266" name="Freihand 265">
                <a:extLst>
                  <a:ext uri="{FF2B5EF4-FFF2-40B4-BE49-F238E27FC236}">
                    <a16:creationId xmlns:a16="http://schemas.microsoft.com/office/drawing/2014/main" id="{1CF14A5F-4A61-417B-BA8C-24EC72790548}"/>
                  </a:ext>
                </a:extLst>
              </p:cNvPr>
              <p:cNvPicPr/>
              <p:nvPr/>
            </p:nvPicPr>
            <p:blipFill>
              <a:blip r:embed="rId401"/>
              <a:stretch>
                <a:fillRect/>
              </a:stretch>
            </p:blipFill>
            <p:spPr>
              <a:xfrm>
                <a:off x="11310867" y="3720480"/>
                <a:ext cx="129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7" name="Freihand 266">
                <a:extLst>
                  <a:ext uri="{FF2B5EF4-FFF2-40B4-BE49-F238E27FC236}">
                    <a16:creationId xmlns:a16="http://schemas.microsoft.com/office/drawing/2014/main" id="{FB5C186E-6385-4247-8528-1DDE58E013D2}"/>
                  </a:ext>
                </a:extLst>
              </p14:cNvPr>
              <p14:cNvContentPartPr/>
              <p14:nvPr/>
            </p14:nvContentPartPr>
            <p14:xfrm>
              <a:off x="11493387" y="3685560"/>
              <a:ext cx="118800" cy="84960"/>
            </p14:xfrm>
          </p:contentPart>
        </mc:Choice>
        <mc:Fallback>
          <p:pic>
            <p:nvPicPr>
              <p:cNvPr id="267" name="Freihand 266">
                <a:extLst>
                  <a:ext uri="{FF2B5EF4-FFF2-40B4-BE49-F238E27FC236}">
                    <a16:creationId xmlns:a16="http://schemas.microsoft.com/office/drawing/2014/main" id="{FB5C186E-6385-4247-8528-1DDE58E013D2}"/>
                  </a:ext>
                </a:extLst>
              </p:cNvPr>
              <p:cNvPicPr/>
              <p:nvPr/>
            </p:nvPicPr>
            <p:blipFill>
              <a:blip r:embed="rId403"/>
              <a:stretch>
                <a:fillRect/>
              </a:stretch>
            </p:blipFill>
            <p:spPr>
              <a:xfrm>
                <a:off x="11489067" y="3681240"/>
                <a:ext cx="127440" cy="93600"/>
              </a:xfrm>
              <a:prstGeom prst="rect">
                <a:avLst/>
              </a:prstGeom>
            </p:spPr>
          </p:pic>
        </mc:Fallback>
      </mc:AlternateContent>
      <p:grpSp>
        <p:nvGrpSpPr>
          <p:cNvPr id="302" name="Gruppieren 301">
            <a:extLst>
              <a:ext uri="{FF2B5EF4-FFF2-40B4-BE49-F238E27FC236}">
                <a16:creationId xmlns:a16="http://schemas.microsoft.com/office/drawing/2014/main" id="{F5749B94-D17E-453A-9201-E8993188AB08}"/>
              </a:ext>
            </a:extLst>
          </p:cNvPr>
          <p:cNvGrpSpPr/>
          <p:nvPr/>
        </p:nvGrpSpPr>
        <p:grpSpPr>
          <a:xfrm>
            <a:off x="8817147" y="3859080"/>
            <a:ext cx="2153880" cy="767520"/>
            <a:chOff x="8817147" y="3859080"/>
            <a:chExt cx="2153880" cy="767520"/>
          </a:xfrm>
        </p:grpSpPr>
        <mc:AlternateContent xmlns:mc="http://schemas.openxmlformats.org/markup-compatibility/2006">
          <mc:Choice xmlns:p14="http://schemas.microsoft.com/office/powerpoint/2010/main" Requires="p14">
            <p:contentPart p14:bwMode="auto" r:id="rId404">
              <p14:nvContentPartPr>
                <p14:cNvPr id="268" name="Freihand 267">
                  <a:extLst>
                    <a:ext uri="{FF2B5EF4-FFF2-40B4-BE49-F238E27FC236}">
                      <a16:creationId xmlns:a16="http://schemas.microsoft.com/office/drawing/2014/main" id="{D838A41A-434B-41DE-81B9-31327E77012F}"/>
                    </a:ext>
                  </a:extLst>
                </p14:cNvPr>
                <p14:cNvContentPartPr/>
                <p14:nvPr/>
              </p14:nvContentPartPr>
              <p14:xfrm>
                <a:off x="9603387" y="3969960"/>
                <a:ext cx="330480" cy="295200"/>
              </p14:xfrm>
            </p:contentPart>
          </mc:Choice>
          <mc:Fallback>
            <p:pic>
              <p:nvPicPr>
                <p:cNvPr id="268" name="Freihand 267">
                  <a:extLst>
                    <a:ext uri="{FF2B5EF4-FFF2-40B4-BE49-F238E27FC236}">
                      <a16:creationId xmlns:a16="http://schemas.microsoft.com/office/drawing/2014/main" id="{D838A41A-434B-41DE-81B9-31327E77012F}"/>
                    </a:ext>
                  </a:extLst>
                </p:cNvPr>
                <p:cNvPicPr/>
                <p:nvPr/>
              </p:nvPicPr>
              <p:blipFill>
                <a:blip r:embed="rId405"/>
                <a:stretch>
                  <a:fillRect/>
                </a:stretch>
              </p:blipFill>
              <p:spPr>
                <a:xfrm>
                  <a:off x="9599067" y="3965640"/>
                  <a:ext cx="3391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9" name="Freihand 268">
                  <a:extLst>
                    <a:ext uri="{FF2B5EF4-FFF2-40B4-BE49-F238E27FC236}">
                      <a16:creationId xmlns:a16="http://schemas.microsoft.com/office/drawing/2014/main" id="{154DD3B6-F2B0-4443-B871-24AD413F361B}"/>
                    </a:ext>
                  </a:extLst>
                </p14:cNvPr>
                <p14:cNvContentPartPr/>
                <p14:nvPr/>
              </p14:nvContentPartPr>
              <p14:xfrm>
                <a:off x="9928107" y="3945120"/>
                <a:ext cx="360" cy="360"/>
              </p14:xfrm>
            </p:contentPart>
          </mc:Choice>
          <mc:Fallback>
            <p:pic>
              <p:nvPicPr>
                <p:cNvPr id="269" name="Freihand 268">
                  <a:extLst>
                    <a:ext uri="{FF2B5EF4-FFF2-40B4-BE49-F238E27FC236}">
                      <a16:creationId xmlns:a16="http://schemas.microsoft.com/office/drawing/2014/main" id="{154DD3B6-F2B0-4443-B871-24AD413F361B}"/>
                    </a:ext>
                  </a:extLst>
                </p:cNvPr>
                <p:cNvPicPr/>
                <p:nvPr/>
              </p:nvPicPr>
              <p:blipFill>
                <a:blip r:embed="rId123"/>
                <a:stretch>
                  <a:fillRect/>
                </a:stretch>
              </p:blipFill>
              <p:spPr>
                <a:xfrm>
                  <a:off x="9923787" y="3940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0" name="Freihand 269">
                  <a:extLst>
                    <a:ext uri="{FF2B5EF4-FFF2-40B4-BE49-F238E27FC236}">
                      <a16:creationId xmlns:a16="http://schemas.microsoft.com/office/drawing/2014/main" id="{354F296B-CF40-4D27-ABAC-461E0C13CEFE}"/>
                    </a:ext>
                  </a:extLst>
                </p14:cNvPr>
                <p14:cNvContentPartPr/>
                <p14:nvPr/>
              </p14:nvContentPartPr>
              <p14:xfrm>
                <a:off x="9974547" y="3932880"/>
                <a:ext cx="180720" cy="178200"/>
              </p14:xfrm>
            </p:contentPart>
          </mc:Choice>
          <mc:Fallback>
            <p:pic>
              <p:nvPicPr>
                <p:cNvPr id="270" name="Freihand 269">
                  <a:extLst>
                    <a:ext uri="{FF2B5EF4-FFF2-40B4-BE49-F238E27FC236}">
                      <a16:creationId xmlns:a16="http://schemas.microsoft.com/office/drawing/2014/main" id="{354F296B-CF40-4D27-ABAC-461E0C13CEFE}"/>
                    </a:ext>
                  </a:extLst>
                </p:cNvPr>
                <p:cNvPicPr/>
                <p:nvPr/>
              </p:nvPicPr>
              <p:blipFill>
                <a:blip r:embed="rId408"/>
                <a:stretch>
                  <a:fillRect/>
                </a:stretch>
              </p:blipFill>
              <p:spPr>
                <a:xfrm>
                  <a:off x="9970227" y="3928560"/>
                  <a:ext cx="189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1" name="Freihand 270">
                  <a:extLst>
                    <a:ext uri="{FF2B5EF4-FFF2-40B4-BE49-F238E27FC236}">
                      <a16:creationId xmlns:a16="http://schemas.microsoft.com/office/drawing/2014/main" id="{F332FF0C-BC26-4BD3-86ED-000465853DC6}"/>
                    </a:ext>
                  </a:extLst>
                </p14:cNvPr>
                <p14:cNvContentPartPr/>
                <p14:nvPr/>
              </p14:nvContentPartPr>
              <p14:xfrm>
                <a:off x="10281267" y="3985800"/>
                <a:ext cx="109440" cy="228600"/>
              </p14:xfrm>
            </p:contentPart>
          </mc:Choice>
          <mc:Fallback>
            <p:pic>
              <p:nvPicPr>
                <p:cNvPr id="271" name="Freihand 270">
                  <a:extLst>
                    <a:ext uri="{FF2B5EF4-FFF2-40B4-BE49-F238E27FC236}">
                      <a16:creationId xmlns:a16="http://schemas.microsoft.com/office/drawing/2014/main" id="{F332FF0C-BC26-4BD3-86ED-000465853DC6}"/>
                    </a:ext>
                  </a:extLst>
                </p:cNvPr>
                <p:cNvPicPr/>
                <p:nvPr/>
              </p:nvPicPr>
              <p:blipFill>
                <a:blip r:embed="rId410"/>
                <a:stretch>
                  <a:fillRect/>
                </a:stretch>
              </p:blipFill>
              <p:spPr>
                <a:xfrm>
                  <a:off x="10276947" y="3981480"/>
                  <a:ext cx="118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2" name="Freihand 271">
                  <a:extLst>
                    <a:ext uri="{FF2B5EF4-FFF2-40B4-BE49-F238E27FC236}">
                      <a16:creationId xmlns:a16="http://schemas.microsoft.com/office/drawing/2014/main" id="{AE75314A-476F-431A-AFCB-DE14403B965F}"/>
                    </a:ext>
                  </a:extLst>
                </p14:cNvPr>
                <p14:cNvContentPartPr/>
                <p14:nvPr/>
              </p14:nvContentPartPr>
              <p14:xfrm>
                <a:off x="10285227" y="3896160"/>
                <a:ext cx="133920" cy="248400"/>
              </p14:xfrm>
            </p:contentPart>
          </mc:Choice>
          <mc:Fallback>
            <p:pic>
              <p:nvPicPr>
                <p:cNvPr id="272" name="Freihand 271">
                  <a:extLst>
                    <a:ext uri="{FF2B5EF4-FFF2-40B4-BE49-F238E27FC236}">
                      <a16:creationId xmlns:a16="http://schemas.microsoft.com/office/drawing/2014/main" id="{AE75314A-476F-431A-AFCB-DE14403B965F}"/>
                    </a:ext>
                  </a:extLst>
                </p:cNvPr>
                <p:cNvPicPr/>
                <p:nvPr/>
              </p:nvPicPr>
              <p:blipFill>
                <a:blip r:embed="rId412"/>
                <a:stretch>
                  <a:fillRect/>
                </a:stretch>
              </p:blipFill>
              <p:spPr>
                <a:xfrm>
                  <a:off x="10280907" y="3891840"/>
                  <a:ext cx="142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3" name="Freihand 272">
                  <a:extLst>
                    <a:ext uri="{FF2B5EF4-FFF2-40B4-BE49-F238E27FC236}">
                      <a16:creationId xmlns:a16="http://schemas.microsoft.com/office/drawing/2014/main" id="{51330BF4-D2FE-4030-A7CA-B5E823338FAA}"/>
                    </a:ext>
                  </a:extLst>
                </p14:cNvPr>
                <p14:cNvContentPartPr/>
                <p14:nvPr/>
              </p14:nvContentPartPr>
              <p14:xfrm>
                <a:off x="10442907" y="3887880"/>
                <a:ext cx="39240" cy="218880"/>
              </p14:xfrm>
            </p:contentPart>
          </mc:Choice>
          <mc:Fallback>
            <p:pic>
              <p:nvPicPr>
                <p:cNvPr id="273" name="Freihand 272">
                  <a:extLst>
                    <a:ext uri="{FF2B5EF4-FFF2-40B4-BE49-F238E27FC236}">
                      <a16:creationId xmlns:a16="http://schemas.microsoft.com/office/drawing/2014/main" id="{51330BF4-D2FE-4030-A7CA-B5E823338FAA}"/>
                    </a:ext>
                  </a:extLst>
                </p:cNvPr>
                <p:cNvPicPr/>
                <p:nvPr/>
              </p:nvPicPr>
              <p:blipFill>
                <a:blip r:embed="rId414"/>
                <a:stretch>
                  <a:fillRect/>
                </a:stretch>
              </p:blipFill>
              <p:spPr>
                <a:xfrm>
                  <a:off x="10438587" y="3883560"/>
                  <a:ext cx="47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4" name="Freihand 273">
                  <a:extLst>
                    <a:ext uri="{FF2B5EF4-FFF2-40B4-BE49-F238E27FC236}">
                      <a16:creationId xmlns:a16="http://schemas.microsoft.com/office/drawing/2014/main" id="{0EC069CC-F842-4F00-B691-1438C83A0D4A}"/>
                    </a:ext>
                  </a:extLst>
                </p14:cNvPr>
                <p14:cNvContentPartPr/>
                <p14:nvPr/>
              </p14:nvContentPartPr>
              <p14:xfrm>
                <a:off x="10501947" y="3989040"/>
                <a:ext cx="147600" cy="138600"/>
              </p14:xfrm>
            </p:contentPart>
          </mc:Choice>
          <mc:Fallback>
            <p:pic>
              <p:nvPicPr>
                <p:cNvPr id="274" name="Freihand 273">
                  <a:extLst>
                    <a:ext uri="{FF2B5EF4-FFF2-40B4-BE49-F238E27FC236}">
                      <a16:creationId xmlns:a16="http://schemas.microsoft.com/office/drawing/2014/main" id="{0EC069CC-F842-4F00-B691-1438C83A0D4A}"/>
                    </a:ext>
                  </a:extLst>
                </p:cNvPr>
                <p:cNvPicPr/>
                <p:nvPr/>
              </p:nvPicPr>
              <p:blipFill>
                <a:blip r:embed="rId416"/>
                <a:stretch>
                  <a:fillRect/>
                </a:stretch>
              </p:blipFill>
              <p:spPr>
                <a:xfrm>
                  <a:off x="10497627" y="3984720"/>
                  <a:ext cx="156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5" name="Freihand 274">
                  <a:extLst>
                    <a:ext uri="{FF2B5EF4-FFF2-40B4-BE49-F238E27FC236}">
                      <a16:creationId xmlns:a16="http://schemas.microsoft.com/office/drawing/2014/main" id="{308A6CB2-D5B1-4927-A794-62BB2D05B645}"/>
                    </a:ext>
                  </a:extLst>
                </p14:cNvPr>
                <p14:cNvContentPartPr/>
                <p14:nvPr/>
              </p14:nvContentPartPr>
              <p14:xfrm>
                <a:off x="10659627" y="3878520"/>
                <a:ext cx="20160" cy="49320"/>
              </p14:xfrm>
            </p:contentPart>
          </mc:Choice>
          <mc:Fallback>
            <p:pic>
              <p:nvPicPr>
                <p:cNvPr id="275" name="Freihand 274">
                  <a:extLst>
                    <a:ext uri="{FF2B5EF4-FFF2-40B4-BE49-F238E27FC236}">
                      <a16:creationId xmlns:a16="http://schemas.microsoft.com/office/drawing/2014/main" id="{308A6CB2-D5B1-4927-A794-62BB2D05B645}"/>
                    </a:ext>
                  </a:extLst>
                </p:cNvPr>
                <p:cNvPicPr/>
                <p:nvPr/>
              </p:nvPicPr>
              <p:blipFill>
                <a:blip r:embed="rId418"/>
                <a:stretch>
                  <a:fillRect/>
                </a:stretch>
              </p:blipFill>
              <p:spPr>
                <a:xfrm>
                  <a:off x="10655307" y="3874200"/>
                  <a:ext cx="28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6" name="Freihand 275">
                  <a:extLst>
                    <a:ext uri="{FF2B5EF4-FFF2-40B4-BE49-F238E27FC236}">
                      <a16:creationId xmlns:a16="http://schemas.microsoft.com/office/drawing/2014/main" id="{5FD6ADC3-2B8D-4A3D-8323-5CF74CBCE7A8}"/>
                    </a:ext>
                  </a:extLst>
                </p14:cNvPr>
                <p14:cNvContentPartPr/>
                <p14:nvPr/>
              </p14:nvContentPartPr>
              <p14:xfrm>
                <a:off x="10670067" y="3893280"/>
                <a:ext cx="91800" cy="230760"/>
              </p14:xfrm>
            </p:contentPart>
          </mc:Choice>
          <mc:Fallback>
            <p:pic>
              <p:nvPicPr>
                <p:cNvPr id="276" name="Freihand 275">
                  <a:extLst>
                    <a:ext uri="{FF2B5EF4-FFF2-40B4-BE49-F238E27FC236}">
                      <a16:creationId xmlns:a16="http://schemas.microsoft.com/office/drawing/2014/main" id="{5FD6ADC3-2B8D-4A3D-8323-5CF74CBCE7A8}"/>
                    </a:ext>
                  </a:extLst>
                </p:cNvPr>
                <p:cNvPicPr/>
                <p:nvPr/>
              </p:nvPicPr>
              <p:blipFill>
                <a:blip r:embed="rId420"/>
                <a:stretch>
                  <a:fillRect/>
                </a:stretch>
              </p:blipFill>
              <p:spPr>
                <a:xfrm>
                  <a:off x="10665747" y="3888960"/>
                  <a:ext cx="100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7" name="Freihand 276">
                  <a:extLst>
                    <a:ext uri="{FF2B5EF4-FFF2-40B4-BE49-F238E27FC236}">
                      <a16:creationId xmlns:a16="http://schemas.microsoft.com/office/drawing/2014/main" id="{64EA5BDE-60F5-49C9-BDFF-84F41F02C2BF}"/>
                    </a:ext>
                  </a:extLst>
                </p14:cNvPr>
                <p14:cNvContentPartPr/>
                <p14:nvPr/>
              </p14:nvContentPartPr>
              <p14:xfrm>
                <a:off x="10773747" y="3880320"/>
                <a:ext cx="70560" cy="230040"/>
              </p14:xfrm>
            </p:contentPart>
          </mc:Choice>
          <mc:Fallback>
            <p:pic>
              <p:nvPicPr>
                <p:cNvPr id="277" name="Freihand 276">
                  <a:extLst>
                    <a:ext uri="{FF2B5EF4-FFF2-40B4-BE49-F238E27FC236}">
                      <a16:creationId xmlns:a16="http://schemas.microsoft.com/office/drawing/2014/main" id="{64EA5BDE-60F5-49C9-BDFF-84F41F02C2BF}"/>
                    </a:ext>
                  </a:extLst>
                </p:cNvPr>
                <p:cNvPicPr/>
                <p:nvPr/>
              </p:nvPicPr>
              <p:blipFill>
                <a:blip r:embed="rId422"/>
                <a:stretch>
                  <a:fillRect/>
                </a:stretch>
              </p:blipFill>
              <p:spPr>
                <a:xfrm>
                  <a:off x="10769427" y="3876000"/>
                  <a:ext cx="79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8" name="Freihand 277">
                  <a:extLst>
                    <a:ext uri="{FF2B5EF4-FFF2-40B4-BE49-F238E27FC236}">
                      <a16:creationId xmlns:a16="http://schemas.microsoft.com/office/drawing/2014/main" id="{D7196356-ACCD-4E08-BE45-27061F9EDE58}"/>
                    </a:ext>
                  </a:extLst>
                </p14:cNvPr>
                <p14:cNvContentPartPr/>
                <p14:nvPr/>
              </p14:nvContentPartPr>
              <p14:xfrm>
                <a:off x="10756467" y="3980040"/>
                <a:ext cx="167400" cy="24120"/>
              </p14:xfrm>
            </p:contentPart>
          </mc:Choice>
          <mc:Fallback>
            <p:pic>
              <p:nvPicPr>
                <p:cNvPr id="278" name="Freihand 277">
                  <a:extLst>
                    <a:ext uri="{FF2B5EF4-FFF2-40B4-BE49-F238E27FC236}">
                      <a16:creationId xmlns:a16="http://schemas.microsoft.com/office/drawing/2014/main" id="{D7196356-ACCD-4E08-BE45-27061F9EDE58}"/>
                    </a:ext>
                  </a:extLst>
                </p:cNvPr>
                <p:cNvPicPr/>
                <p:nvPr/>
              </p:nvPicPr>
              <p:blipFill>
                <a:blip r:embed="rId424"/>
                <a:stretch>
                  <a:fillRect/>
                </a:stretch>
              </p:blipFill>
              <p:spPr>
                <a:xfrm>
                  <a:off x="10752147" y="3975720"/>
                  <a:ext cx="176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9" name="Freihand 278">
                  <a:extLst>
                    <a:ext uri="{FF2B5EF4-FFF2-40B4-BE49-F238E27FC236}">
                      <a16:creationId xmlns:a16="http://schemas.microsoft.com/office/drawing/2014/main" id="{CD08EA7B-96F1-4C74-BE82-CD79477C68CE}"/>
                    </a:ext>
                  </a:extLst>
                </p14:cNvPr>
                <p14:cNvContentPartPr/>
                <p14:nvPr/>
              </p14:nvContentPartPr>
              <p14:xfrm>
                <a:off x="10958787" y="3859080"/>
                <a:ext cx="10080" cy="160560"/>
              </p14:xfrm>
            </p:contentPart>
          </mc:Choice>
          <mc:Fallback>
            <p:pic>
              <p:nvPicPr>
                <p:cNvPr id="279" name="Freihand 278">
                  <a:extLst>
                    <a:ext uri="{FF2B5EF4-FFF2-40B4-BE49-F238E27FC236}">
                      <a16:creationId xmlns:a16="http://schemas.microsoft.com/office/drawing/2014/main" id="{CD08EA7B-96F1-4C74-BE82-CD79477C68CE}"/>
                    </a:ext>
                  </a:extLst>
                </p:cNvPr>
                <p:cNvPicPr/>
                <p:nvPr/>
              </p:nvPicPr>
              <p:blipFill>
                <a:blip r:embed="rId426"/>
                <a:stretch>
                  <a:fillRect/>
                </a:stretch>
              </p:blipFill>
              <p:spPr>
                <a:xfrm>
                  <a:off x="10954467" y="3854760"/>
                  <a:ext cx="18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0" name="Freihand 279">
                  <a:extLst>
                    <a:ext uri="{FF2B5EF4-FFF2-40B4-BE49-F238E27FC236}">
                      <a16:creationId xmlns:a16="http://schemas.microsoft.com/office/drawing/2014/main" id="{4506FA8F-7F34-4EFD-86F9-68B9C95B8821}"/>
                    </a:ext>
                  </a:extLst>
                </p14:cNvPr>
                <p14:cNvContentPartPr/>
                <p14:nvPr/>
              </p14:nvContentPartPr>
              <p14:xfrm>
                <a:off x="10967427" y="4094160"/>
                <a:ext cx="3600" cy="9360"/>
              </p14:xfrm>
            </p:contentPart>
          </mc:Choice>
          <mc:Fallback>
            <p:pic>
              <p:nvPicPr>
                <p:cNvPr id="280" name="Freihand 279">
                  <a:extLst>
                    <a:ext uri="{FF2B5EF4-FFF2-40B4-BE49-F238E27FC236}">
                      <a16:creationId xmlns:a16="http://schemas.microsoft.com/office/drawing/2014/main" id="{4506FA8F-7F34-4EFD-86F9-68B9C95B8821}"/>
                    </a:ext>
                  </a:extLst>
                </p:cNvPr>
                <p:cNvPicPr/>
                <p:nvPr/>
              </p:nvPicPr>
              <p:blipFill>
                <a:blip r:embed="rId428"/>
                <a:stretch>
                  <a:fillRect/>
                </a:stretch>
              </p:blipFill>
              <p:spPr>
                <a:xfrm>
                  <a:off x="10963107" y="4089840"/>
                  <a:ext cx="12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3" name="Freihand 282">
                  <a:extLst>
                    <a:ext uri="{FF2B5EF4-FFF2-40B4-BE49-F238E27FC236}">
                      <a16:creationId xmlns:a16="http://schemas.microsoft.com/office/drawing/2014/main" id="{00260A64-DDE9-4C0C-8738-0F393324F9B9}"/>
                    </a:ext>
                  </a:extLst>
                </p14:cNvPr>
                <p14:cNvContentPartPr/>
                <p14:nvPr/>
              </p14:nvContentPartPr>
              <p14:xfrm>
                <a:off x="8817147" y="4375320"/>
                <a:ext cx="88200" cy="128880"/>
              </p14:xfrm>
            </p:contentPart>
          </mc:Choice>
          <mc:Fallback>
            <p:pic>
              <p:nvPicPr>
                <p:cNvPr id="283" name="Freihand 282">
                  <a:extLst>
                    <a:ext uri="{FF2B5EF4-FFF2-40B4-BE49-F238E27FC236}">
                      <a16:creationId xmlns:a16="http://schemas.microsoft.com/office/drawing/2014/main" id="{00260A64-DDE9-4C0C-8738-0F393324F9B9}"/>
                    </a:ext>
                  </a:extLst>
                </p:cNvPr>
                <p:cNvPicPr/>
                <p:nvPr/>
              </p:nvPicPr>
              <p:blipFill>
                <a:blip r:embed="rId430"/>
                <a:stretch>
                  <a:fillRect/>
                </a:stretch>
              </p:blipFill>
              <p:spPr>
                <a:xfrm>
                  <a:off x="8812827" y="4371000"/>
                  <a:ext cx="96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4" name="Freihand 283">
                  <a:extLst>
                    <a:ext uri="{FF2B5EF4-FFF2-40B4-BE49-F238E27FC236}">
                      <a16:creationId xmlns:a16="http://schemas.microsoft.com/office/drawing/2014/main" id="{3F497F20-7ECF-4A1C-AE28-0F6D9D29BE3C}"/>
                    </a:ext>
                  </a:extLst>
                </p14:cNvPr>
                <p14:cNvContentPartPr/>
                <p14:nvPr/>
              </p14:nvContentPartPr>
              <p14:xfrm>
                <a:off x="8931267" y="4387560"/>
                <a:ext cx="68040" cy="95040"/>
              </p14:xfrm>
            </p:contentPart>
          </mc:Choice>
          <mc:Fallback>
            <p:pic>
              <p:nvPicPr>
                <p:cNvPr id="284" name="Freihand 283">
                  <a:extLst>
                    <a:ext uri="{FF2B5EF4-FFF2-40B4-BE49-F238E27FC236}">
                      <a16:creationId xmlns:a16="http://schemas.microsoft.com/office/drawing/2014/main" id="{3F497F20-7ECF-4A1C-AE28-0F6D9D29BE3C}"/>
                    </a:ext>
                  </a:extLst>
                </p:cNvPr>
                <p:cNvPicPr/>
                <p:nvPr/>
              </p:nvPicPr>
              <p:blipFill>
                <a:blip r:embed="rId432"/>
                <a:stretch>
                  <a:fillRect/>
                </a:stretch>
              </p:blipFill>
              <p:spPr>
                <a:xfrm>
                  <a:off x="8926947" y="4383240"/>
                  <a:ext cx="7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5" name="Freihand 284">
                  <a:extLst>
                    <a:ext uri="{FF2B5EF4-FFF2-40B4-BE49-F238E27FC236}">
                      <a16:creationId xmlns:a16="http://schemas.microsoft.com/office/drawing/2014/main" id="{9F14BD57-1F27-4D4C-B2A9-FB2308618B70}"/>
                    </a:ext>
                  </a:extLst>
                </p14:cNvPr>
                <p14:cNvContentPartPr/>
                <p14:nvPr/>
              </p14:nvContentPartPr>
              <p14:xfrm>
                <a:off x="8998227" y="4315560"/>
                <a:ext cx="142920" cy="273600"/>
              </p14:xfrm>
            </p:contentPart>
          </mc:Choice>
          <mc:Fallback>
            <p:pic>
              <p:nvPicPr>
                <p:cNvPr id="285" name="Freihand 284">
                  <a:extLst>
                    <a:ext uri="{FF2B5EF4-FFF2-40B4-BE49-F238E27FC236}">
                      <a16:creationId xmlns:a16="http://schemas.microsoft.com/office/drawing/2014/main" id="{9F14BD57-1F27-4D4C-B2A9-FB2308618B70}"/>
                    </a:ext>
                  </a:extLst>
                </p:cNvPr>
                <p:cNvPicPr/>
                <p:nvPr/>
              </p:nvPicPr>
              <p:blipFill>
                <a:blip r:embed="rId434"/>
                <a:stretch>
                  <a:fillRect/>
                </a:stretch>
              </p:blipFill>
              <p:spPr>
                <a:xfrm>
                  <a:off x="8993907" y="4311240"/>
                  <a:ext cx="1515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6" name="Freihand 285">
                  <a:extLst>
                    <a:ext uri="{FF2B5EF4-FFF2-40B4-BE49-F238E27FC236}">
                      <a16:creationId xmlns:a16="http://schemas.microsoft.com/office/drawing/2014/main" id="{5452F726-B40D-4DFE-87D9-161EBF3387A3}"/>
                    </a:ext>
                  </a:extLst>
                </p14:cNvPr>
                <p14:cNvContentPartPr/>
                <p14:nvPr/>
              </p14:nvContentPartPr>
              <p14:xfrm>
                <a:off x="9167787" y="4454520"/>
                <a:ext cx="360" cy="360"/>
              </p14:xfrm>
            </p:contentPart>
          </mc:Choice>
          <mc:Fallback>
            <p:pic>
              <p:nvPicPr>
                <p:cNvPr id="286" name="Freihand 285">
                  <a:extLst>
                    <a:ext uri="{FF2B5EF4-FFF2-40B4-BE49-F238E27FC236}">
                      <a16:creationId xmlns:a16="http://schemas.microsoft.com/office/drawing/2014/main" id="{5452F726-B40D-4DFE-87D9-161EBF3387A3}"/>
                    </a:ext>
                  </a:extLst>
                </p:cNvPr>
                <p:cNvPicPr/>
                <p:nvPr/>
              </p:nvPicPr>
              <p:blipFill>
                <a:blip r:embed="rId123"/>
                <a:stretch>
                  <a:fillRect/>
                </a:stretch>
              </p:blipFill>
              <p:spPr>
                <a:xfrm>
                  <a:off x="9163467" y="4450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7" name="Freihand 286">
                  <a:extLst>
                    <a:ext uri="{FF2B5EF4-FFF2-40B4-BE49-F238E27FC236}">
                      <a16:creationId xmlns:a16="http://schemas.microsoft.com/office/drawing/2014/main" id="{59D539EE-26D3-4780-994B-F6CAB9650BBB}"/>
                    </a:ext>
                  </a:extLst>
                </p14:cNvPr>
                <p14:cNvContentPartPr/>
                <p14:nvPr/>
              </p14:nvContentPartPr>
              <p14:xfrm>
                <a:off x="8915787" y="4385040"/>
                <a:ext cx="126000" cy="241560"/>
              </p14:xfrm>
            </p:contentPart>
          </mc:Choice>
          <mc:Fallback>
            <p:pic>
              <p:nvPicPr>
                <p:cNvPr id="287" name="Freihand 286">
                  <a:extLst>
                    <a:ext uri="{FF2B5EF4-FFF2-40B4-BE49-F238E27FC236}">
                      <a16:creationId xmlns:a16="http://schemas.microsoft.com/office/drawing/2014/main" id="{59D539EE-26D3-4780-994B-F6CAB9650BBB}"/>
                    </a:ext>
                  </a:extLst>
                </p:cNvPr>
                <p:cNvPicPr/>
                <p:nvPr/>
              </p:nvPicPr>
              <p:blipFill>
                <a:blip r:embed="rId437"/>
                <a:stretch>
                  <a:fillRect/>
                </a:stretch>
              </p:blipFill>
              <p:spPr>
                <a:xfrm>
                  <a:off x="8911467" y="4380720"/>
                  <a:ext cx="134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9" name="Freihand 288">
                  <a:extLst>
                    <a:ext uri="{FF2B5EF4-FFF2-40B4-BE49-F238E27FC236}">
                      <a16:creationId xmlns:a16="http://schemas.microsoft.com/office/drawing/2014/main" id="{2394B74E-15F2-42D6-9417-83CE436555E2}"/>
                    </a:ext>
                  </a:extLst>
                </p14:cNvPr>
                <p14:cNvContentPartPr/>
                <p14:nvPr/>
              </p14:nvContentPartPr>
              <p14:xfrm>
                <a:off x="9261027" y="4470720"/>
                <a:ext cx="16200" cy="4320"/>
              </p14:xfrm>
            </p:contentPart>
          </mc:Choice>
          <mc:Fallback>
            <p:pic>
              <p:nvPicPr>
                <p:cNvPr id="289" name="Freihand 288">
                  <a:extLst>
                    <a:ext uri="{FF2B5EF4-FFF2-40B4-BE49-F238E27FC236}">
                      <a16:creationId xmlns:a16="http://schemas.microsoft.com/office/drawing/2014/main" id="{2394B74E-15F2-42D6-9417-83CE436555E2}"/>
                    </a:ext>
                  </a:extLst>
                </p:cNvPr>
                <p:cNvPicPr/>
                <p:nvPr/>
              </p:nvPicPr>
              <p:blipFill>
                <a:blip r:embed="rId439"/>
                <a:stretch>
                  <a:fillRect/>
                </a:stretch>
              </p:blipFill>
              <p:spPr>
                <a:xfrm>
                  <a:off x="9256707" y="4466400"/>
                  <a:ext cx="24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0" name="Freihand 289">
                  <a:extLst>
                    <a:ext uri="{FF2B5EF4-FFF2-40B4-BE49-F238E27FC236}">
                      <a16:creationId xmlns:a16="http://schemas.microsoft.com/office/drawing/2014/main" id="{A80DF402-9C2F-4A30-8C47-EE9891E8435A}"/>
                    </a:ext>
                  </a:extLst>
                </p14:cNvPr>
                <p14:cNvContentPartPr/>
                <p14:nvPr/>
              </p14:nvContentPartPr>
              <p14:xfrm>
                <a:off x="9458307" y="4361280"/>
                <a:ext cx="19440" cy="145080"/>
              </p14:xfrm>
            </p:contentPart>
          </mc:Choice>
          <mc:Fallback>
            <p:pic>
              <p:nvPicPr>
                <p:cNvPr id="290" name="Freihand 289">
                  <a:extLst>
                    <a:ext uri="{FF2B5EF4-FFF2-40B4-BE49-F238E27FC236}">
                      <a16:creationId xmlns:a16="http://schemas.microsoft.com/office/drawing/2014/main" id="{A80DF402-9C2F-4A30-8C47-EE9891E8435A}"/>
                    </a:ext>
                  </a:extLst>
                </p:cNvPr>
                <p:cNvPicPr/>
                <p:nvPr/>
              </p:nvPicPr>
              <p:blipFill>
                <a:blip r:embed="rId441"/>
                <a:stretch>
                  <a:fillRect/>
                </a:stretch>
              </p:blipFill>
              <p:spPr>
                <a:xfrm>
                  <a:off x="9453987" y="4356960"/>
                  <a:ext cx="28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1" name="Freihand 290">
                  <a:extLst>
                    <a:ext uri="{FF2B5EF4-FFF2-40B4-BE49-F238E27FC236}">
                      <a16:creationId xmlns:a16="http://schemas.microsoft.com/office/drawing/2014/main" id="{82784FFC-4DF1-4729-83AC-3E16D1166EBA}"/>
                    </a:ext>
                  </a:extLst>
                </p14:cNvPr>
                <p14:cNvContentPartPr/>
                <p14:nvPr/>
              </p14:nvContentPartPr>
              <p14:xfrm>
                <a:off x="9355347" y="4355520"/>
                <a:ext cx="152280" cy="143640"/>
              </p14:xfrm>
            </p:contentPart>
          </mc:Choice>
          <mc:Fallback>
            <p:pic>
              <p:nvPicPr>
                <p:cNvPr id="291" name="Freihand 290">
                  <a:extLst>
                    <a:ext uri="{FF2B5EF4-FFF2-40B4-BE49-F238E27FC236}">
                      <a16:creationId xmlns:a16="http://schemas.microsoft.com/office/drawing/2014/main" id="{82784FFC-4DF1-4729-83AC-3E16D1166EBA}"/>
                    </a:ext>
                  </a:extLst>
                </p:cNvPr>
                <p:cNvPicPr/>
                <p:nvPr/>
              </p:nvPicPr>
              <p:blipFill>
                <a:blip r:embed="rId443"/>
                <a:stretch>
                  <a:fillRect/>
                </a:stretch>
              </p:blipFill>
              <p:spPr>
                <a:xfrm>
                  <a:off x="9351027" y="4351200"/>
                  <a:ext cx="160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2" name="Freihand 291">
                  <a:extLst>
                    <a:ext uri="{FF2B5EF4-FFF2-40B4-BE49-F238E27FC236}">
                      <a16:creationId xmlns:a16="http://schemas.microsoft.com/office/drawing/2014/main" id="{92E5BE70-40DE-4E6B-8788-DCC51B6A2607}"/>
                    </a:ext>
                  </a:extLst>
                </p14:cNvPr>
                <p14:cNvContentPartPr/>
                <p14:nvPr/>
              </p14:nvContentPartPr>
              <p14:xfrm>
                <a:off x="9558027" y="4342560"/>
                <a:ext cx="26280" cy="140400"/>
              </p14:xfrm>
            </p:contentPart>
          </mc:Choice>
          <mc:Fallback>
            <p:pic>
              <p:nvPicPr>
                <p:cNvPr id="292" name="Freihand 291">
                  <a:extLst>
                    <a:ext uri="{FF2B5EF4-FFF2-40B4-BE49-F238E27FC236}">
                      <a16:creationId xmlns:a16="http://schemas.microsoft.com/office/drawing/2014/main" id="{92E5BE70-40DE-4E6B-8788-DCC51B6A2607}"/>
                    </a:ext>
                  </a:extLst>
                </p:cNvPr>
                <p:cNvPicPr/>
                <p:nvPr/>
              </p:nvPicPr>
              <p:blipFill>
                <a:blip r:embed="rId445"/>
                <a:stretch>
                  <a:fillRect/>
                </a:stretch>
              </p:blipFill>
              <p:spPr>
                <a:xfrm>
                  <a:off x="9553707" y="4338240"/>
                  <a:ext cx="34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3" name="Freihand 292">
                  <a:extLst>
                    <a:ext uri="{FF2B5EF4-FFF2-40B4-BE49-F238E27FC236}">
                      <a16:creationId xmlns:a16="http://schemas.microsoft.com/office/drawing/2014/main" id="{475DD116-3E0E-4E83-A97A-23DB1DC66C1F}"/>
                    </a:ext>
                  </a:extLst>
                </p14:cNvPr>
                <p14:cNvContentPartPr/>
                <p14:nvPr/>
              </p14:nvContentPartPr>
              <p14:xfrm>
                <a:off x="9620667" y="4297560"/>
                <a:ext cx="136080" cy="197280"/>
              </p14:xfrm>
            </p:contentPart>
          </mc:Choice>
          <mc:Fallback>
            <p:pic>
              <p:nvPicPr>
                <p:cNvPr id="293" name="Freihand 292">
                  <a:extLst>
                    <a:ext uri="{FF2B5EF4-FFF2-40B4-BE49-F238E27FC236}">
                      <a16:creationId xmlns:a16="http://schemas.microsoft.com/office/drawing/2014/main" id="{475DD116-3E0E-4E83-A97A-23DB1DC66C1F}"/>
                    </a:ext>
                  </a:extLst>
                </p:cNvPr>
                <p:cNvPicPr/>
                <p:nvPr/>
              </p:nvPicPr>
              <p:blipFill>
                <a:blip r:embed="rId447"/>
                <a:stretch>
                  <a:fillRect/>
                </a:stretch>
              </p:blipFill>
              <p:spPr>
                <a:xfrm>
                  <a:off x="9616347" y="4293240"/>
                  <a:ext cx="144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4" name="Freihand 293">
                  <a:extLst>
                    <a:ext uri="{FF2B5EF4-FFF2-40B4-BE49-F238E27FC236}">
                      <a16:creationId xmlns:a16="http://schemas.microsoft.com/office/drawing/2014/main" id="{3C37CAF1-F56D-4BAE-8B1C-6A8F7D098537}"/>
                    </a:ext>
                  </a:extLst>
                </p14:cNvPr>
                <p14:cNvContentPartPr/>
                <p14:nvPr/>
              </p14:nvContentPartPr>
              <p14:xfrm>
                <a:off x="9776547" y="4380720"/>
                <a:ext cx="52920" cy="89280"/>
              </p14:xfrm>
            </p:contentPart>
          </mc:Choice>
          <mc:Fallback>
            <p:pic>
              <p:nvPicPr>
                <p:cNvPr id="294" name="Freihand 293">
                  <a:extLst>
                    <a:ext uri="{FF2B5EF4-FFF2-40B4-BE49-F238E27FC236}">
                      <a16:creationId xmlns:a16="http://schemas.microsoft.com/office/drawing/2014/main" id="{3C37CAF1-F56D-4BAE-8B1C-6A8F7D098537}"/>
                    </a:ext>
                  </a:extLst>
                </p:cNvPr>
                <p:cNvPicPr/>
                <p:nvPr/>
              </p:nvPicPr>
              <p:blipFill>
                <a:blip r:embed="rId449"/>
                <a:stretch>
                  <a:fillRect/>
                </a:stretch>
              </p:blipFill>
              <p:spPr>
                <a:xfrm>
                  <a:off x="9772227" y="4376400"/>
                  <a:ext cx="61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5" name="Freihand 294">
                  <a:extLst>
                    <a:ext uri="{FF2B5EF4-FFF2-40B4-BE49-F238E27FC236}">
                      <a16:creationId xmlns:a16="http://schemas.microsoft.com/office/drawing/2014/main" id="{DFABDE71-2995-4D7F-8973-C673FD2EBD04}"/>
                    </a:ext>
                  </a:extLst>
                </p14:cNvPr>
                <p14:cNvContentPartPr/>
                <p14:nvPr/>
              </p14:nvContentPartPr>
              <p14:xfrm>
                <a:off x="9878787" y="4292880"/>
                <a:ext cx="135720" cy="179640"/>
              </p14:xfrm>
            </p:contentPart>
          </mc:Choice>
          <mc:Fallback>
            <p:pic>
              <p:nvPicPr>
                <p:cNvPr id="295" name="Freihand 294">
                  <a:extLst>
                    <a:ext uri="{FF2B5EF4-FFF2-40B4-BE49-F238E27FC236}">
                      <a16:creationId xmlns:a16="http://schemas.microsoft.com/office/drawing/2014/main" id="{DFABDE71-2995-4D7F-8973-C673FD2EBD04}"/>
                    </a:ext>
                  </a:extLst>
                </p:cNvPr>
                <p:cNvPicPr/>
                <p:nvPr/>
              </p:nvPicPr>
              <p:blipFill>
                <a:blip r:embed="rId451"/>
                <a:stretch>
                  <a:fillRect/>
                </a:stretch>
              </p:blipFill>
              <p:spPr>
                <a:xfrm>
                  <a:off x="9874467" y="4288560"/>
                  <a:ext cx="144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6" name="Freihand 295">
                  <a:extLst>
                    <a:ext uri="{FF2B5EF4-FFF2-40B4-BE49-F238E27FC236}">
                      <a16:creationId xmlns:a16="http://schemas.microsoft.com/office/drawing/2014/main" id="{D49003EB-AE6D-491F-AFB0-57C5A2FBB906}"/>
                    </a:ext>
                  </a:extLst>
                </p14:cNvPr>
                <p14:cNvContentPartPr/>
                <p14:nvPr/>
              </p14:nvContentPartPr>
              <p14:xfrm>
                <a:off x="9985347" y="4379640"/>
                <a:ext cx="294840" cy="72720"/>
              </p14:xfrm>
            </p:contentPart>
          </mc:Choice>
          <mc:Fallback>
            <p:pic>
              <p:nvPicPr>
                <p:cNvPr id="296" name="Freihand 295">
                  <a:extLst>
                    <a:ext uri="{FF2B5EF4-FFF2-40B4-BE49-F238E27FC236}">
                      <a16:creationId xmlns:a16="http://schemas.microsoft.com/office/drawing/2014/main" id="{D49003EB-AE6D-491F-AFB0-57C5A2FBB906}"/>
                    </a:ext>
                  </a:extLst>
                </p:cNvPr>
                <p:cNvPicPr/>
                <p:nvPr/>
              </p:nvPicPr>
              <p:blipFill>
                <a:blip r:embed="rId453"/>
                <a:stretch>
                  <a:fillRect/>
                </a:stretch>
              </p:blipFill>
              <p:spPr>
                <a:xfrm>
                  <a:off x="9981027" y="4375320"/>
                  <a:ext cx="303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7" name="Freihand 296">
                  <a:extLst>
                    <a:ext uri="{FF2B5EF4-FFF2-40B4-BE49-F238E27FC236}">
                      <a16:creationId xmlns:a16="http://schemas.microsoft.com/office/drawing/2014/main" id="{28D90670-4D88-4544-BEDD-67685B181692}"/>
                    </a:ext>
                  </a:extLst>
                </p14:cNvPr>
                <p14:cNvContentPartPr/>
                <p14:nvPr/>
              </p14:nvContentPartPr>
              <p14:xfrm>
                <a:off x="10307907" y="4387200"/>
                <a:ext cx="30240" cy="59040"/>
              </p14:xfrm>
            </p:contentPart>
          </mc:Choice>
          <mc:Fallback>
            <p:pic>
              <p:nvPicPr>
                <p:cNvPr id="297" name="Freihand 296">
                  <a:extLst>
                    <a:ext uri="{FF2B5EF4-FFF2-40B4-BE49-F238E27FC236}">
                      <a16:creationId xmlns:a16="http://schemas.microsoft.com/office/drawing/2014/main" id="{28D90670-4D88-4544-BEDD-67685B181692}"/>
                    </a:ext>
                  </a:extLst>
                </p:cNvPr>
                <p:cNvPicPr/>
                <p:nvPr/>
              </p:nvPicPr>
              <p:blipFill>
                <a:blip r:embed="rId455"/>
                <a:stretch>
                  <a:fillRect/>
                </a:stretch>
              </p:blipFill>
              <p:spPr>
                <a:xfrm>
                  <a:off x="10303587" y="4382880"/>
                  <a:ext cx="38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8" name="Freihand 297">
                  <a:extLst>
                    <a:ext uri="{FF2B5EF4-FFF2-40B4-BE49-F238E27FC236}">
                      <a16:creationId xmlns:a16="http://schemas.microsoft.com/office/drawing/2014/main" id="{017C8917-2D58-47A7-9056-3FD1E7FC6CCE}"/>
                    </a:ext>
                  </a:extLst>
                </p14:cNvPr>
                <p14:cNvContentPartPr/>
                <p14:nvPr/>
              </p14:nvContentPartPr>
              <p14:xfrm>
                <a:off x="10365867" y="4294680"/>
                <a:ext cx="103320" cy="148320"/>
              </p14:xfrm>
            </p:contentPart>
          </mc:Choice>
          <mc:Fallback>
            <p:pic>
              <p:nvPicPr>
                <p:cNvPr id="298" name="Freihand 297">
                  <a:extLst>
                    <a:ext uri="{FF2B5EF4-FFF2-40B4-BE49-F238E27FC236}">
                      <a16:creationId xmlns:a16="http://schemas.microsoft.com/office/drawing/2014/main" id="{017C8917-2D58-47A7-9056-3FD1E7FC6CCE}"/>
                    </a:ext>
                  </a:extLst>
                </p:cNvPr>
                <p:cNvPicPr/>
                <p:nvPr/>
              </p:nvPicPr>
              <p:blipFill>
                <a:blip r:embed="rId457"/>
                <a:stretch>
                  <a:fillRect/>
                </a:stretch>
              </p:blipFill>
              <p:spPr>
                <a:xfrm>
                  <a:off x="10361547" y="4290360"/>
                  <a:ext cx="111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0" name="Freihand 299">
                  <a:extLst>
                    <a:ext uri="{FF2B5EF4-FFF2-40B4-BE49-F238E27FC236}">
                      <a16:creationId xmlns:a16="http://schemas.microsoft.com/office/drawing/2014/main" id="{65B02DD5-615D-4DA1-97F9-8F331BE8D3D1}"/>
                    </a:ext>
                  </a:extLst>
                </p14:cNvPr>
                <p14:cNvContentPartPr/>
                <p14:nvPr/>
              </p14:nvContentPartPr>
              <p14:xfrm>
                <a:off x="10610307" y="4241040"/>
                <a:ext cx="11160" cy="64800"/>
              </p14:xfrm>
            </p:contentPart>
          </mc:Choice>
          <mc:Fallback>
            <p:pic>
              <p:nvPicPr>
                <p:cNvPr id="300" name="Freihand 299">
                  <a:extLst>
                    <a:ext uri="{FF2B5EF4-FFF2-40B4-BE49-F238E27FC236}">
                      <a16:creationId xmlns:a16="http://schemas.microsoft.com/office/drawing/2014/main" id="{65B02DD5-615D-4DA1-97F9-8F331BE8D3D1}"/>
                    </a:ext>
                  </a:extLst>
                </p:cNvPr>
                <p:cNvPicPr/>
                <p:nvPr/>
              </p:nvPicPr>
              <p:blipFill>
                <a:blip r:embed="rId459"/>
                <a:stretch>
                  <a:fillRect/>
                </a:stretch>
              </p:blipFill>
              <p:spPr>
                <a:xfrm>
                  <a:off x="10605987" y="4236720"/>
                  <a:ext cx="19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1" name="Freihand 300">
                  <a:extLst>
                    <a:ext uri="{FF2B5EF4-FFF2-40B4-BE49-F238E27FC236}">
                      <a16:creationId xmlns:a16="http://schemas.microsoft.com/office/drawing/2014/main" id="{74E59AFB-86DE-45E6-B25B-3249051F8103}"/>
                    </a:ext>
                  </a:extLst>
                </p14:cNvPr>
                <p14:cNvContentPartPr/>
                <p14:nvPr/>
              </p14:nvContentPartPr>
              <p14:xfrm>
                <a:off x="10612107" y="4415280"/>
                <a:ext cx="8640" cy="4680"/>
              </p14:xfrm>
            </p:contentPart>
          </mc:Choice>
          <mc:Fallback>
            <p:pic>
              <p:nvPicPr>
                <p:cNvPr id="301" name="Freihand 300">
                  <a:extLst>
                    <a:ext uri="{FF2B5EF4-FFF2-40B4-BE49-F238E27FC236}">
                      <a16:creationId xmlns:a16="http://schemas.microsoft.com/office/drawing/2014/main" id="{74E59AFB-86DE-45E6-B25B-3249051F8103}"/>
                    </a:ext>
                  </a:extLst>
                </p:cNvPr>
                <p:cNvPicPr/>
                <p:nvPr/>
              </p:nvPicPr>
              <p:blipFill>
                <a:blip r:embed="rId461"/>
                <a:stretch>
                  <a:fillRect/>
                </a:stretch>
              </p:blipFill>
              <p:spPr>
                <a:xfrm>
                  <a:off x="10607787" y="4410960"/>
                  <a:ext cx="17280" cy="13320"/>
                </a:xfrm>
                <a:prstGeom prst="rect">
                  <a:avLst/>
                </a:prstGeom>
              </p:spPr>
            </p:pic>
          </mc:Fallback>
        </mc:AlternateContent>
      </p:grpSp>
      <p:grpSp>
        <p:nvGrpSpPr>
          <p:cNvPr id="347" name="Gruppieren 346">
            <a:extLst>
              <a:ext uri="{FF2B5EF4-FFF2-40B4-BE49-F238E27FC236}">
                <a16:creationId xmlns:a16="http://schemas.microsoft.com/office/drawing/2014/main" id="{B6DF5BBB-A5AD-40FC-BD2E-207FE075BE73}"/>
              </a:ext>
            </a:extLst>
          </p:cNvPr>
          <p:cNvGrpSpPr/>
          <p:nvPr/>
        </p:nvGrpSpPr>
        <p:grpSpPr>
          <a:xfrm>
            <a:off x="3675987" y="832920"/>
            <a:ext cx="3353040" cy="1128960"/>
            <a:chOff x="3675987" y="832920"/>
            <a:chExt cx="3353040" cy="1128960"/>
          </a:xfrm>
        </p:grpSpPr>
        <mc:AlternateContent xmlns:mc="http://schemas.openxmlformats.org/markup-compatibility/2006">
          <mc:Choice xmlns:p14="http://schemas.microsoft.com/office/powerpoint/2010/main" Requires="p14">
            <p:contentPart p14:bwMode="auto" r:id="rId462">
              <p14:nvContentPartPr>
                <p14:cNvPr id="328" name="Freihand 327">
                  <a:extLst>
                    <a:ext uri="{FF2B5EF4-FFF2-40B4-BE49-F238E27FC236}">
                      <a16:creationId xmlns:a16="http://schemas.microsoft.com/office/drawing/2014/main" id="{BC607BD0-D6F2-4A8F-8D86-8ACBADD2901F}"/>
                    </a:ext>
                  </a:extLst>
                </p14:cNvPr>
                <p14:cNvContentPartPr/>
                <p14:nvPr/>
              </p14:nvContentPartPr>
              <p14:xfrm>
                <a:off x="3675987" y="832920"/>
                <a:ext cx="1677960" cy="1128960"/>
              </p14:xfrm>
            </p:contentPart>
          </mc:Choice>
          <mc:Fallback>
            <p:pic>
              <p:nvPicPr>
                <p:cNvPr id="328" name="Freihand 327">
                  <a:extLst>
                    <a:ext uri="{FF2B5EF4-FFF2-40B4-BE49-F238E27FC236}">
                      <a16:creationId xmlns:a16="http://schemas.microsoft.com/office/drawing/2014/main" id="{BC607BD0-D6F2-4A8F-8D86-8ACBADD2901F}"/>
                    </a:ext>
                  </a:extLst>
                </p:cNvPr>
                <p:cNvPicPr/>
                <p:nvPr/>
              </p:nvPicPr>
              <p:blipFill>
                <a:blip r:embed="rId463"/>
                <a:stretch>
                  <a:fillRect/>
                </a:stretch>
              </p:blipFill>
              <p:spPr>
                <a:xfrm>
                  <a:off x="3671667" y="828600"/>
                  <a:ext cx="1686600" cy="1137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29" name="Freihand 328">
                  <a:extLst>
                    <a:ext uri="{FF2B5EF4-FFF2-40B4-BE49-F238E27FC236}">
                      <a16:creationId xmlns:a16="http://schemas.microsoft.com/office/drawing/2014/main" id="{D035032C-5E0D-49F4-8D76-D7BCB0D1B76E}"/>
                    </a:ext>
                  </a:extLst>
                </p14:cNvPr>
                <p14:cNvContentPartPr/>
                <p14:nvPr/>
              </p14:nvContentPartPr>
              <p14:xfrm>
                <a:off x="5410827" y="1735800"/>
                <a:ext cx="102240" cy="88200"/>
              </p14:xfrm>
            </p:contentPart>
          </mc:Choice>
          <mc:Fallback>
            <p:pic>
              <p:nvPicPr>
                <p:cNvPr id="329" name="Freihand 328">
                  <a:extLst>
                    <a:ext uri="{FF2B5EF4-FFF2-40B4-BE49-F238E27FC236}">
                      <a16:creationId xmlns:a16="http://schemas.microsoft.com/office/drawing/2014/main" id="{D035032C-5E0D-49F4-8D76-D7BCB0D1B76E}"/>
                    </a:ext>
                  </a:extLst>
                </p:cNvPr>
                <p:cNvPicPr/>
                <p:nvPr/>
              </p:nvPicPr>
              <p:blipFill>
                <a:blip r:embed="rId465"/>
                <a:stretch>
                  <a:fillRect/>
                </a:stretch>
              </p:blipFill>
              <p:spPr>
                <a:xfrm>
                  <a:off x="5406507" y="1731480"/>
                  <a:ext cx="110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30" name="Freihand 329">
                  <a:extLst>
                    <a:ext uri="{FF2B5EF4-FFF2-40B4-BE49-F238E27FC236}">
                      <a16:creationId xmlns:a16="http://schemas.microsoft.com/office/drawing/2014/main" id="{6A69AD9B-8CA0-4DBA-98DE-44182A46356E}"/>
                    </a:ext>
                  </a:extLst>
                </p14:cNvPr>
                <p14:cNvContentPartPr/>
                <p14:nvPr/>
              </p14:nvContentPartPr>
              <p14:xfrm>
                <a:off x="5469507" y="1727880"/>
                <a:ext cx="46800" cy="208800"/>
              </p14:xfrm>
            </p:contentPart>
          </mc:Choice>
          <mc:Fallback>
            <p:pic>
              <p:nvPicPr>
                <p:cNvPr id="330" name="Freihand 329">
                  <a:extLst>
                    <a:ext uri="{FF2B5EF4-FFF2-40B4-BE49-F238E27FC236}">
                      <a16:creationId xmlns:a16="http://schemas.microsoft.com/office/drawing/2014/main" id="{6A69AD9B-8CA0-4DBA-98DE-44182A46356E}"/>
                    </a:ext>
                  </a:extLst>
                </p:cNvPr>
                <p:cNvPicPr/>
                <p:nvPr/>
              </p:nvPicPr>
              <p:blipFill>
                <a:blip r:embed="rId467"/>
                <a:stretch>
                  <a:fillRect/>
                </a:stretch>
              </p:blipFill>
              <p:spPr>
                <a:xfrm>
                  <a:off x="5465187" y="1723560"/>
                  <a:ext cx="55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31" name="Freihand 330">
                  <a:extLst>
                    <a:ext uri="{FF2B5EF4-FFF2-40B4-BE49-F238E27FC236}">
                      <a16:creationId xmlns:a16="http://schemas.microsoft.com/office/drawing/2014/main" id="{D5151D01-A077-4152-A24D-CD7E0F3097E4}"/>
                    </a:ext>
                  </a:extLst>
                </p14:cNvPr>
                <p14:cNvContentPartPr/>
                <p14:nvPr/>
              </p14:nvContentPartPr>
              <p14:xfrm>
                <a:off x="5583627" y="1632120"/>
                <a:ext cx="11520" cy="107280"/>
              </p14:xfrm>
            </p:contentPart>
          </mc:Choice>
          <mc:Fallback>
            <p:pic>
              <p:nvPicPr>
                <p:cNvPr id="331" name="Freihand 330">
                  <a:extLst>
                    <a:ext uri="{FF2B5EF4-FFF2-40B4-BE49-F238E27FC236}">
                      <a16:creationId xmlns:a16="http://schemas.microsoft.com/office/drawing/2014/main" id="{D5151D01-A077-4152-A24D-CD7E0F3097E4}"/>
                    </a:ext>
                  </a:extLst>
                </p:cNvPr>
                <p:cNvPicPr/>
                <p:nvPr/>
              </p:nvPicPr>
              <p:blipFill>
                <a:blip r:embed="rId469"/>
                <a:stretch>
                  <a:fillRect/>
                </a:stretch>
              </p:blipFill>
              <p:spPr>
                <a:xfrm>
                  <a:off x="5579307" y="1627800"/>
                  <a:ext cx="2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32" name="Freihand 331">
                  <a:extLst>
                    <a:ext uri="{FF2B5EF4-FFF2-40B4-BE49-F238E27FC236}">
                      <a16:creationId xmlns:a16="http://schemas.microsoft.com/office/drawing/2014/main" id="{32356F74-33E6-47FC-855C-4B7CF256F886}"/>
                    </a:ext>
                  </a:extLst>
                </p14:cNvPr>
                <p14:cNvContentPartPr/>
                <p14:nvPr/>
              </p14:nvContentPartPr>
              <p14:xfrm>
                <a:off x="5494707" y="1616640"/>
                <a:ext cx="182160" cy="121320"/>
              </p14:xfrm>
            </p:contentPart>
          </mc:Choice>
          <mc:Fallback>
            <p:pic>
              <p:nvPicPr>
                <p:cNvPr id="332" name="Freihand 331">
                  <a:extLst>
                    <a:ext uri="{FF2B5EF4-FFF2-40B4-BE49-F238E27FC236}">
                      <a16:creationId xmlns:a16="http://schemas.microsoft.com/office/drawing/2014/main" id="{32356F74-33E6-47FC-855C-4B7CF256F886}"/>
                    </a:ext>
                  </a:extLst>
                </p:cNvPr>
                <p:cNvPicPr/>
                <p:nvPr/>
              </p:nvPicPr>
              <p:blipFill>
                <a:blip r:embed="rId471"/>
                <a:stretch>
                  <a:fillRect/>
                </a:stretch>
              </p:blipFill>
              <p:spPr>
                <a:xfrm>
                  <a:off x="5490387" y="1612320"/>
                  <a:ext cx="190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34" name="Freihand 333">
                  <a:extLst>
                    <a:ext uri="{FF2B5EF4-FFF2-40B4-BE49-F238E27FC236}">
                      <a16:creationId xmlns:a16="http://schemas.microsoft.com/office/drawing/2014/main" id="{9EF38782-18FD-446D-A1C4-81C1DE5F8AA0}"/>
                    </a:ext>
                  </a:extLst>
                </p14:cNvPr>
                <p14:cNvContentPartPr/>
                <p14:nvPr/>
              </p14:nvContentPartPr>
              <p14:xfrm>
                <a:off x="5717547" y="1569120"/>
                <a:ext cx="78840" cy="268200"/>
              </p14:xfrm>
            </p:contentPart>
          </mc:Choice>
          <mc:Fallback>
            <p:pic>
              <p:nvPicPr>
                <p:cNvPr id="334" name="Freihand 333">
                  <a:extLst>
                    <a:ext uri="{FF2B5EF4-FFF2-40B4-BE49-F238E27FC236}">
                      <a16:creationId xmlns:a16="http://schemas.microsoft.com/office/drawing/2014/main" id="{9EF38782-18FD-446D-A1C4-81C1DE5F8AA0}"/>
                    </a:ext>
                  </a:extLst>
                </p:cNvPr>
                <p:cNvPicPr/>
                <p:nvPr/>
              </p:nvPicPr>
              <p:blipFill>
                <a:blip r:embed="rId473"/>
                <a:stretch>
                  <a:fillRect/>
                </a:stretch>
              </p:blipFill>
              <p:spPr>
                <a:xfrm>
                  <a:off x="5713227" y="1564800"/>
                  <a:ext cx="874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36" name="Freihand 335">
                  <a:extLst>
                    <a:ext uri="{FF2B5EF4-FFF2-40B4-BE49-F238E27FC236}">
                      <a16:creationId xmlns:a16="http://schemas.microsoft.com/office/drawing/2014/main" id="{4B2E0F31-DC5C-4A99-954A-2AE861476637}"/>
                    </a:ext>
                  </a:extLst>
                </p14:cNvPr>
                <p14:cNvContentPartPr/>
                <p14:nvPr/>
              </p14:nvContentPartPr>
              <p14:xfrm>
                <a:off x="5847507" y="1635000"/>
                <a:ext cx="86400" cy="209880"/>
              </p14:xfrm>
            </p:contentPart>
          </mc:Choice>
          <mc:Fallback>
            <p:pic>
              <p:nvPicPr>
                <p:cNvPr id="336" name="Freihand 335">
                  <a:extLst>
                    <a:ext uri="{FF2B5EF4-FFF2-40B4-BE49-F238E27FC236}">
                      <a16:creationId xmlns:a16="http://schemas.microsoft.com/office/drawing/2014/main" id="{4B2E0F31-DC5C-4A99-954A-2AE861476637}"/>
                    </a:ext>
                  </a:extLst>
                </p:cNvPr>
                <p:cNvPicPr/>
                <p:nvPr/>
              </p:nvPicPr>
              <p:blipFill>
                <a:blip r:embed="rId475"/>
                <a:stretch>
                  <a:fillRect/>
                </a:stretch>
              </p:blipFill>
              <p:spPr>
                <a:xfrm>
                  <a:off x="5843187" y="1630680"/>
                  <a:ext cx="95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37" name="Freihand 336">
                  <a:extLst>
                    <a:ext uri="{FF2B5EF4-FFF2-40B4-BE49-F238E27FC236}">
                      <a16:creationId xmlns:a16="http://schemas.microsoft.com/office/drawing/2014/main" id="{9F486011-8138-46BA-BA33-E26F175A5700}"/>
                    </a:ext>
                  </a:extLst>
                </p14:cNvPr>
                <p14:cNvContentPartPr/>
                <p14:nvPr/>
              </p14:nvContentPartPr>
              <p14:xfrm>
                <a:off x="5987907" y="1712400"/>
                <a:ext cx="17280" cy="80640"/>
              </p14:xfrm>
            </p:contentPart>
          </mc:Choice>
          <mc:Fallback>
            <p:pic>
              <p:nvPicPr>
                <p:cNvPr id="337" name="Freihand 336">
                  <a:extLst>
                    <a:ext uri="{FF2B5EF4-FFF2-40B4-BE49-F238E27FC236}">
                      <a16:creationId xmlns:a16="http://schemas.microsoft.com/office/drawing/2014/main" id="{9F486011-8138-46BA-BA33-E26F175A5700}"/>
                    </a:ext>
                  </a:extLst>
                </p:cNvPr>
                <p:cNvPicPr/>
                <p:nvPr/>
              </p:nvPicPr>
              <p:blipFill>
                <a:blip r:embed="rId477"/>
                <a:stretch>
                  <a:fillRect/>
                </a:stretch>
              </p:blipFill>
              <p:spPr>
                <a:xfrm>
                  <a:off x="5983587" y="1708080"/>
                  <a:ext cx="25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39" name="Freihand 338">
                  <a:extLst>
                    <a:ext uri="{FF2B5EF4-FFF2-40B4-BE49-F238E27FC236}">
                      <a16:creationId xmlns:a16="http://schemas.microsoft.com/office/drawing/2014/main" id="{60B9B806-8D31-4F8E-BA01-82C4003C8B3D}"/>
                    </a:ext>
                  </a:extLst>
                </p14:cNvPr>
                <p14:cNvContentPartPr/>
                <p14:nvPr/>
              </p14:nvContentPartPr>
              <p14:xfrm>
                <a:off x="6118587" y="1536720"/>
                <a:ext cx="146880" cy="176400"/>
              </p14:xfrm>
            </p:contentPart>
          </mc:Choice>
          <mc:Fallback>
            <p:pic>
              <p:nvPicPr>
                <p:cNvPr id="339" name="Freihand 338">
                  <a:extLst>
                    <a:ext uri="{FF2B5EF4-FFF2-40B4-BE49-F238E27FC236}">
                      <a16:creationId xmlns:a16="http://schemas.microsoft.com/office/drawing/2014/main" id="{60B9B806-8D31-4F8E-BA01-82C4003C8B3D}"/>
                    </a:ext>
                  </a:extLst>
                </p:cNvPr>
                <p:cNvPicPr/>
                <p:nvPr/>
              </p:nvPicPr>
              <p:blipFill>
                <a:blip r:embed="rId479"/>
                <a:stretch>
                  <a:fillRect/>
                </a:stretch>
              </p:blipFill>
              <p:spPr>
                <a:xfrm>
                  <a:off x="6114267" y="1532400"/>
                  <a:ext cx="155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40" name="Freihand 339">
                  <a:extLst>
                    <a:ext uri="{FF2B5EF4-FFF2-40B4-BE49-F238E27FC236}">
                      <a16:creationId xmlns:a16="http://schemas.microsoft.com/office/drawing/2014/main" id="{11DB6F11-4CE8-48FD-AB49-B9E488BF8833}"/>
                    </a:ext>
                  </a:extLst>
                </p14:cNvPr>
                <p14:cNvContentPartPr/>
                <p14:nvPr/>
              </p14:nvContentPartPr>
              <p14:xfrm>
                <a:off x="6258267" y="1573440"/>
                <a:ext cx="122400" cy="89640"/>
              </p14:xfrm>
            </p:contentPart>
          </mc:Choice>
          <mc:Fallback>
            <p:pic>
              <p:nvPicPr>
                <p:cNvPr id="340" name="Freihand 339">
                  <a:extLst>
                    <a:ext uri="{FF2B5EF4-FFF2-40B4-BE49-F238E27FC236}">
                      <a16:creationId xmlns:a16="http://schemas.microsoft.com/office/drawing/2014/main" id="{11DB6F11-4CE8-48FD-AB49-B9E488BF8833}"/>
                    </a:ext>
                  </a:extLst>
                </p:cNvPr>
                <p:cNvPicPr/>
                <p:nvPr/>
              </p:nvPicPr>
              <p:blipFill>
                <a:blip r:embed="rId481"/>
                <a:stretch>
                  <a:fillRect/>
                </a:stretch>
              </p:blipFill>
              <p:spPr>
                <a:xfrm>
                  <a:off x="6253947" y="1569120"/>
                  <a:ext cx="131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41" name="Freihand 340">
                  <a:extLst>
                    <a:ext uri="{FF2B5EF4-FFF2-40B4-BE49-F238E27FC236}">
                      <a16:creationId xmlns:a16="http://schemas.microsoft.com/office/drawing/2014/main" id="{AFB28469-F90D-41BD-B2B5-3B4E7613F974}"/>
                    </a:ext>
                  </a:extLst>
                </p14:cNvPr>
                <p14:cNvContentPartPr/>
                <p14:nvPr/>
              </p14:nvContentPartPr>
              <p14:xfrm>
                <a:off x="6431427" y="1474440"/>
                <a:ext cx="69480" cy="180720"/>
              </p14:xfrm>
            </p:contentPart>
          </mc:Choice>
          <mc:Fallback>
            <p:pic>
              <p:nvPicPr>
                <p:cNvPr id="341" name="Freihand 340">
                  <a:extLst>
                    <a:ext uri="{FF2B5EF4-FFF2-40B4-BE49-F238E27FC236}">
                      <a16:creationId xmlns:a16="http://schemas.microsoft.com/office/drawing/2014/main" id="{AFB28469-F90D-41BD-B2B5-3B4E7613F974}"/>
                    </a:ext>
                  </a:extLst>
                </p:cNvPr>
                <p:cNvPicPr/>
                <p:nvPr/>
              </p:nvPicPr>
              <p:blipFill>
                <a:blip r:embed="rId483"/>
                <a:stretch>
                  <a:fillRect/>
                </a:stretch>
              </p:blipFill>
              <p:spPr>
                <a:xfrm>
                  <a:off x="6427107" y="1470120"/>
                  <a:ext cx="78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42" name="Freihand 341">
                  <a:extLst>
                    <a:ext uri="{FF2B5EF4-FFF2-40B4-BE49-F238E27FC236}">
                      <a16:creationId xmlns:a16="http://schemas.microsoft.com/office/drawing/2014/main" id="{14924E12-6963-44B0-8BFF-B8E1C07E3A1E}"/>
                    </a:ext>
                  </a:extLst>
                </p14:cNvPr>
                <p14:cNvContentPartPr/>
                <p14:nvPr/>
              </p14:nvContentPartPr>
              <p14:xfrm>
                <a:off x="6429987" y="1605120"/>
                <a:ext cx="111960" cy="51120"/>
              </p14:xfrm>
            </p:contentPart>
          </mc:Choice>
          <mc:Fallback>
            <p:pic>
              <p:nvPicPr>
                <p:cNvPr id="342" name="Freihand 341">
                  <a:extLst>
                    <a:ext uri="{FF2B5EF4-FFF2-40B4-BE49-F238E27FC236}">
                      <a16:creationId xmlns:a16="http://schemas.microsoft.com/office/drawing/2014/main" id="{14924E12-6963-44B0-8BFF-B8E1C07E3A1E}"/>
                    </a:ext>
                  </a:extLst>
                </p:cNvPr>
                <p:cNvPicPr/>
                <p:nvPr/>
              </p:nvPicPr>
              <p:blipFill>
                <a:blip r:embed="rId485"/>
                <a:stretch>
                  <a:fillRect/>
                </a:stretch>
              </p:blipFill>
              <p:spPr>
                <a:xfrm>
                  <a:off x="6425667" y="1600800"/>
                  <a:ext cx="120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43" name="Freihand 342">
                  <a:extLst>
                    <a:ext uri="{FF2B5EF4-FFF2-40B4-BE49-F238E27FC236}">
                      <a16:creationId xmlns:a16="http://schemas.microsoft.com/office/drawing/2014/main" id="{888BABF5-7D98-4108-813D-6348EC74B94C}"/>
                    </a:ext>
                  </a:extLst>
                </p14:cNvPr>
                <p14:cNvContentPartPr/>
                <p14:nvPr/>
              </p14:nvContentPartPr>
              <p14:xfrm>
                <a:off x="6547347" y="1470480"/>
                <a:ext cx="124920" cy="200520"/>
              </p14:xfrm>
            </p:contentPart>
          </mc:Choice>
          <mc:Fallback>
            <p:pic>
              <p:nvPicPr>
                <p:cNvPr id="343" name="Freihand 342">
                  <a:extLst>
                    <a:ext uri="{FF2B5EF4-FFF2-40B4-BE49-F238E27FC236}">
                      <a16:creationId xmlns:a16="http://schemas.microsoft.com/office/drawing/2014/main" id="{888BABF5-7D98-4108-813D-6348EC74B94C}"/>
                    </a:ext>
                  </a:extLst>
                </p:cNvPr>
                <p:cNvPicPr/>
                <p:nvPr/>
              </p:nvPicPr>
              <p:blipFill>
                <a:blip r:embed="rId487"/>
                <a:stretch>
                  <a:fillRect/>
                </a:stretch>
              </p:blipFill>
              <p:spPr>
                <a:xfrm>
                  <a:off x="6543027" y="1466160"/>
                  <a:ext cx="133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44" name="Freihand 343">
                  <a:extLst>
                    <a:ext uri="{FF2B5EF4-FFF2-40B4-BE49-F238E27FC236}">
                      <a16:creationId xmlns:a16="http://schemas.microsoft.com/office/drawing/2014/main" id="{598B1D24-2C00-4DC6-B173-5A73C9DA520D}"/>
                    </a:ext>
                  </a:extLst>
                </p14:cNvPr>
                <p14:cNvContentPartPr/>
                <p14:nvPr/>
              </p14:nvContentPartPr>
              <p14:xfrm>
                <a:off x="6717627" y="1582440"/>
                <a:ext cx="30240" cy="72360"/>
              </p14:xfrm>
            </p:contentPart>
          </mc:Choice>
          <mc:Fallback>
            <p:pic>
              <p:nvPicPr>
                <p:cNvPr id="344" name="Freihand 343">
                  <a:extLst>
                    <a:ext uri="{FF2B5EF4-FFF2-40B4-BE49-F238E27FC236}">
                      <a16:creationId xmlns:a16="http://schemas.microsoft.com/office/drawing/2014/main" id="{598B1D24-2C00-4DC6-B173-5A73C9DA520D}"/>
                    </a:ext>
                  </a:extLst>
                </p:cNvPr>
                <p:cNvPicPr/>
                <p:nvPr/>
              </p:nvPicPr>
              <p:blipFill>
                <a:blip r:embed="rId489"/>
                <a:stretch>
                  <a:fillRect/>
                </a:stretch>
              </p:blipFill>
              <p:spPr>
                <a:xfrm>
                  <a:off x="6713307" y="1578120"/>
                  <a:ext cx="3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45" name="Freihand 344">
                  <a:extLst>
                    <a:ext uri="{FF2B5EF4-FFF2-40B4-BE49-F238E27FC236}">
                      <a16:creationId xmlns:a16="http://schemas.microsoft.com/office/drawing/2014/main" id="{15672D41-32E3-4E0A-8ADC-3901EEE49143}"/>
                    </a:ext>
                  </a:extLst>
                </p14:cNvPr>
                <p14:cNvContentPartPr/>
                <p14:nvPr/>
              </p14:nvContentPartPr>
              <p14:xfrm>
                <a:off x="6842187" y="1430880"/>
                <a:ext cx="108360" cy="158760"/>
              </p14:xfrm>
            </p:contentPart>
          </mc:Choice>
          <mc:Fallback>
            <p:pic>
              <p:nvPicPr>
                <p:cNvPr id="345" name="Freihand 344">
                  <a:extLst>
                    <a:ext uri="{FF2B5EF4-FFF2-40B4-BE49-F238E27FC236}">
                      <a16:creationId xmlns:a16="http://schemas.microsoft.com/office/drawing/2014/main" id="{15672D41-32E3-4E0A-8ADC-3901EEE49143}"/>
                    </a:ext>
                  </a:extLst>
                </p:cNvPr>
                <p:cNvPicPr/>
                <p:nvPr/>
              </p:nvPicPr>
              <p:blipFill>
                <a:blip r:embed="rId491"/>
                <a:stretch>
                  <a:fillRect/>
                </a:stretch>
              </p:blipFill>
              <p:spPr>
                <a:xfrm>
                  <a:off x="6837867" y="1426560"/>
                  <a:ext cx="117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46" name="Freihand 345">
                  <a:extLst>
                    <a:ext uri="{FF2B5EF4-FFF2-40B4-BE49-F238E27FC236}">
                      <a16:creationId xmlns:a16="http://schemas.microsoft.com/office/drawing/2014/main" id="{4CA7EE88-B17C-488E-BCD5-DAFC24D73145}"/>
                    </a:ext>
                  </a:extLst>
                </p14:cNvPr>
                <p14:cNvContentPartPr/>
                <p14:nvPr/>
              </p14:nvContentPartPr>
              <p14:xfrm>
                <a:off x="6967827" y="1366080"/>
                <a:ext cx="61200" cy="303480"/>
              </p14:xfrm>
            </p:contentPart>
          </mc:Choice>
          <mc:Fallback>
            <p:pic>
              <p:nvPicPr>
                <p:cNvPr id="346" name="Freihand 345">
                  <a:extLst>
                    <a:ext uri="{FF2B5EF4-FFF2-40B4-BE49-F238E27FC236}">
                      <a16:creationId xmlns:a16="http://schemas.microsoft.com/office/drawing/2014/main" id="{4CA7EE88-B17C-488E-BCD5-DAFC24D73145}"/>
                    </a:ext>
                  </a:extLst>
                </p:cNvPr>
                <p:cNvPicPr/>
                <p:nvPr/>
              </p:nvPicPr>
              <p:blipFill>
                <a:blip r:embed="rId493"/>
                <a:stretch>
                  <a:fillRect/>
                </a:stretch>
              </p:blipFill>
              <p:spPr>
                <a:xfrm>
                  <a:off x="6963507" y="1361760"/>
                  <a:ext cx="69840" cy="312120"/>
                </a:xfrm>
                <a:prstGeom prst="rect">
                  <a:avLst/>
                </a:prstGeom>
              </p:spPr>
            </p:pic>
          </mc:Fallback>
        </mc:AlternateContent>
      </p:grpSp>
      <p:grpSp>
        <p:nvGrpSpPr>
          <p:cNvPr id="383" name="Gruppieren 382">
            <a:extLst>
              <a:ext uri="{FF2B5EF4-FFF2-40B4-BE49-F238E27FC236}">
                <a16:creationId xmlns:a16="http://schemas.microsoft.com/office/drawing/2014/main" id="{AEE09C4B-EEC9-4212-A502-E1DD9B369786}"/>
              </a:ext>
            </a:extLst>
          </p:cNvPr>
          <p:cNvGrpSpPr/>
          <p:nvPr/>
        </p:nvGrpSpPr>
        <p:grpSpPr>
          <a:xfrm>
            <a:off x="5820147" y="3234840"/>
            <a:ext cx="3107160" cy="2160720"/>
            <a:chOff x="5820147" y="3234840"/>
            <a:chExt cx="3107160" cy="2160720"/>
          </a:xfrm>
        </p:grpSpPr>
        <mc:AlternateContent xmlns:mc="http://schemas.openxmlformats.org/markup-compatibility/2006">
          <mc:Choice xmlns:p14="http://schemas.microsoft.com/office/powerpoint/2010/main" Requires="p14">
            <p:contentPart p14:bwMode="auto" r:id="rId494">
              <p14:nvContentPartPr>
                <p14:cNvPr id="303" name="Freihand 302">
                  <a:extLst>
                    <a:ext uri="{FF2B5EF4-FFF2-40B4-BE49-F238E27FC236}">
                      <a16:creationId xmlns:a16="http://schemas.microsoft.com/office/drawing/2014/main" id="{20D1F306-97CC-43F8-A7D6-8C2BF3B31FE0}"/>
                    </a:ext>
                  </a:extLst>
                </p14:cNvPr>
                <p14:cNvContentPartPr/>
                <p14:nvPr/>
              </p14:nvContentPartPr>
              <p14:xfrm>
                <a:off x="5997627" y="3407280"/>
                <a:ext cx="11880" cy="146520"/>
              </p14:xfrm>
            </p:contentPart>
          </mc:Choice>
          <mc:Fallback>
            <p:pic>
              <p:nvPicPr>
                <p:cNvPr id="303" name="Freihand 302">
                  <a:extLst>
                    <a:ext uri="{FF2B5EF4-FFF2-40B4-BE49-F238E27FC236}">
                      <a16:creationId xmlns:a16="http://schemas.microsoft.com/office/drawing/2014/main" id="{20D1F306-97CC-43F8-A7D6-8C2BF3B31FE0}"/>
                    </a:ext>
                  </a:extLst>
                </p:cNvPr>
                <p:cNvPicPr/>
                <p:nvPr/>
              </p:nvPicPr>
              <p:blipFill>
                <a:blip r:embed="rId495"/>
                <a:stretch>
                  <a:fillRect/>
                </a:stretch>
              </p:blipFill>
              <p:spPr>
                <a:xfrm>
                  <a:off x="5993307" y="3402960"/>
                  <a:ext cx="20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4" name="Freihand 303">
                  <a:extLst>
                    <a:ext uri="{FF2B5EF4-FFF2-40B4-BE49-F238E27FC236}">
                      <a16:creationId xmlns:a16="http://schemas.microsoft.com/office/drawing/2014/main" id="{BB3128C6-341B-4191-B77F-0910FEA91A47}"/>
                    </a:ext>
                  </a:extLst>
                </p14:cNvPr>
                <p14:cNvContentPartPr/>
                <p14:nvPr/>
              </p14:nvContentPartPr>
              <p14:xfrm>
                <a:off x="5912307" y="3354720"/>
                <a:ext cx="195840" cy="29520"/>
              </p14:xfrm>
            </p:contentPart>
          </mc:Choice>
          <mc:Fallback>
            <p:pic>
              <p:nvPicPr>
                <p:cNvPr id="304" name="Freihand 303">
                  <a:extLst>
                    <a:ext uri="{FF2B5EF4-FFF2-40B4-BE49-F238E27FC236}">
                      <a16:creationId xmlns:a16="http://schemas.microsoft.com/office/drawing/2014/main" id="{BB3128C6-341B-4191-B77F-0910FEA91A47}"/>
                    </a:ext>
                  </a:extLst>
                </p:cNvPr>
                <p:cNvPicPr/>
                <p:nvPr/>
              </p:nvPicPr>
              <p:blipFill>
                <a:blip r:embed="rId497"/>
                <a:stretch>
                  <a:fillRect/>
                </a:stretch>
              </p:blipFill>
              <p:spPr>
                <a:xfrm>
                  <a:off x="5907987" y="3350400"/>
                  <a:ext cx="204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5" name="Freihand 304">
                  <a:extLst>
                    <a:ext uri="{FF2B5EF4-FFF2-40B4-BE49-F238E27FC236}">
                      <a16:creationId xmlns:a16="http://schemas.microsoft.com/office/drawing/2014/main" id="{F0D35B15-2BAB-4C0B-B919-F0FB803F4B85}"/>
                    </a:ext>
                  </a:extLst>
                </p14:cNvPr>
                <p14:cNvContentPartPr/>
                <p14:nvPr/>
              </p14:nvContentPartPr>
              <p14:xfrm>
                <a:off x="5942187" y="3450480"/>
                <a:ext cx="122040" cy="23040"/>
              </p14:xfrm>
            </p:contentPart>
          </mc:Choice>
          <mc:Fallback>
            <p:pic>
              <p:nvPicPr>
                <p:cNvPr id="305" name="Freihand 304">
                  <a:extLst>
                    <a:ext uri="{FF2B5EF4-FFF2-40B4-BE49-F238E27FC236}">
                      <a16:creationId xmlns:a16="http://schemas.microsoft.com/office/drawing/2014/main" id="{F0D35B15-2BAB-4C0B-B919-F0FB803F4B85}"/>
                    </a:ext>
                  </a:extLst>
                </p:cNvPr>
                <p:cNvPicPr/>
                <p:nvPr/>
              </p:nvPicPr>
              <p:blipFill>
                <a:blip r:embed="rId499"/>
                <a:stretch>
                  <a:fillRect/>
                </a:stretch>
              </p:blipFill>
              <p:spPr>
                <a:xfrm>
                  <a:off x="5937867" y="3446160"/>
                  <a:ext cx="130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6" name="Freihand 305">
                  <a:extLst>
                    <a:ext uri="{FF2B5EF4-FFF2-40B4-BE49-F238E27FC236}">
                      <a16:creationId xmlns:a16="http://schemas.microsoft.com/office/drawing/2014/main" id="{2B0120C3-7E36-4324-A155-41B76E633385}"/>
                    </a:ext>
                  </a:extLst>
                </p14:cNvPr>
                <p14:cNvContentPartPr/>
                <p14:nvPr/>
              </p14:nvContentPartPr>
              <p14:xfrm>
                <a:off x="6149547" y="3384960"/>
                <a:ext cx="28080" cy="139680"/>
              </p14:xfrm>
            </p:contentPart>
          </mc:Choice>
          <mc:Fallback>
            <p:pic>
              <p:nvPicPr>
                <p:cNvPr id="306" name="Freihand 305">
                  <a:extLst>
                    <a:ext uri="{FF2B5EF4-FFF2-40B4-BE49-F238E27FC236}">
                      <a16:creationId xmlns:a16="http://schemas.microsoft.com/office/drawing/2014/main" id="{2B0120C3-7E36-4324-A155-41B76E633385}"/>
                    </a:ext>
                  </a:extLst>
                </p:cNvPr>
                <p:cNvPicPr/>
                <p:nvPr/>
              </p:nvPicPr>
              <p:blipFill>
                <a:blip r:embed="rId501"/>
                <a:stretch>
                  <a:fillRect/>
                </a:stretch>
              </p:blipFill>
              <p:spPr>
                <a:xfrm>
                  <a:off x="6145227" y="3380640"/>
                  <a:ext cx="36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7" name="Freihand 306">
                  <a:extLst>
                    <a:ext uri="{FF2B5EF4-FFF2-40B4-BE49-F238E27FC236}">
                      <a16:creationId xmlns:a16="http://schemas.microsoft.com/office/drawing/2014/main" id="{BE030C32-05E1-43A9-AB3A-661780ECD05D}"/>
                    </a:ext>
                  </a:extLst>
                </p14:cNvPr>
                <p14:cNvContentPartPr/>
                <p14:nvPr/>
              </p14:nvContentPartPr>
              <p14:xfrm>
                <a:off x="6185187" y="3424560"/>
                <a:ext cx="75240" cy="108000"/>
              </p14:xfrm>
            </p:contentPart>
          </mc:Choice>
          <mc:Fallback>
            <p:pic>
              <p:nvPicPr>
                <p:cNvPr id="307" name="Freihand 306">
                  <a:extLst>
                    <a:ext uri="{FF2B5EF4-FFF2-40B4-BE49-F238E27FC236}">
                      <a16:creationId xmlns:a16="http://schemas.microsoft.com/office/drawing/2014/main" id="{BE030C32-05E1-43A9-AB3A-661780ECD05D}"/>
                    </a:ext>
                  </a:extLst>
                </p:cNvPr>
                <p:cNvPicPr/>
                <p:nvPr/>
              </p:nvPicPr>
              <p:blipFill>
                <a:blip r:embed="rId503"/>
                <a:stretch>
                  <a:fillRect/>
                </a:stretch>
              </p:blipFill>
              <p:spPr>
                <a:xfrm>
                  <a:off x="6180867" y="3420240"/>
                  <a:ext cx="83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8" name="Freihand 307">
                  <a:extLst>
                    <a:ext uri="{FF2B5EF4-FFF2-40B4-BE49-F238E27FC236}">
                      <a16:creationId xmlns:a16="http://schemas.microsoft.com/office/drawing/2014/main" id="{086454A6-4372-49DD-BA37-80820BBD7C79}"/>
                    </a:ext>
                  </a:extLst>
                </p14:cNvPr>
                <p14:cNvContentPartPr/>
                <p14:nvPr/>
              </p14:nvContentPartPr>
              <p14:xfrm>
                <a:off x="6306867" y="3347520"/>
                <a:ext cx="109080" cy="166680"/>
              </p14:xfrm>
            </p:contentPart>
          </mc:Choice>
          <mc:Fallback>
            <p:pic>
              <p:nvPicPr>
                <p:cNvPr id="308" name="Freihand 307">
                  <a:extLst>
                    <a:ext uri="{FF2B5EF4-FFF2-40B4-BE49-F238E27FC236}">
                      <a16:creationId xmlns:a16="http://schemas.microsoft.com/office/drawing/2014/main" id="{086454A6-4372-49DD-BA37-80820BBD7C79}"/>
                    </a:ext>
                  </a:extLst>
                </p:cNvPr>
                <p:cNvPicPr/>
                <p:nvPr/>
              </p:nvPicPr>
              <p:blipFill>
                <a:blip r:embed="rId505"/>
                <a:stretch>
                  <a:fillRect/>
                </a:stretch>
              </p:blipFill>
              <p:spPr>
                <a:xfrm>
                  <a:off x="6302547" y="3343200"/>
                  <a:ext cx="117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9" name="Freihand 308">
                  <a:extLst>
                    <a:ext uri="{FF2B5EF4-FFF2-40B4-BE49-F238E27FC236}">
                      <a16:creationId xmlns:a16="http://schemas.microsoft.com/office/drawing/2014/main" id="{0370FA62-81C0-4F0C-9EC6-4586651674EA}"/>
                    </a:ext>
                  </a:extLst>
                </p14:cNvPr>
                <p14:cNvContentPartPr/>
                <p14:nvPr/>
              </p14:nvContentPartPr>
              <p14:xfrm>
                <a:off x="6378147" y="3447240"/>
                <a:ext cx="37080" cy="45360"/>
              </p14:xfrm>
            </p:contentPart>
          </mc:Choice>
          <mc:Fallback>
            <p:pic>
              <p:nvPicPr>
                <p:cNvPr id="309" name="Freihand 308">
                  <a:extLst>
                    <a:ext uri="{FF2B5EF4-FFF2-40B4-BE49-F238E27FC236}">
                      <a16:creationId xmlns:a16="http://schemas.microsoft.com/office/drawing/2014/main" id="{0370FA62-81C0-4F0C-9EC6-4586651674EA}"/>
                    </a:ext>
                  </a:extLst>
                </p:cNvPr>
                <p:cNvPicPr/>
                <p:nvPr/>
              </p:nvPicPr>
              <p:blipFill>
                <a:blip r:embed="rId507"/>
                <a:stretch>
                  <a:fillRect/>
                </a:stretch>
              </p:blipFill>
              <p:spPr>
                <a:xfrm>
                  <a:off x="6373827" y="3442920"/>
                  <a:ext cx="45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0" name="Freihand 309">
                  <a:extLst>
                    <a:ext uri="{FF2B5EF4-FFF2-40B4-BE49-F238E27FC236}">
                      <a16:creationId xmlns:a16="http://schemas.microsoft.com/office/drawing/2014/main" id="{81D7FB9E-BE47-40BA-9ADF-19090CA68117}"/>
                    </a:ext>
                  </a:extLst>
                </p14:cNvPr>
                <p14:cNvContentPartPr/>
                <p14:nvPr/>
              </p14:nvContentPartPr>
              <p14:xfrm>
                <a:off x="6425307" y="3428520"/>
                <a:ext cx="109800" cy="74520"/>
              </p14:xfrm>
            </p:contentPart>
          </mc:Choice>
          <mc:Fallback>
            <p:pic>
              <p:nvPicPr>
                <p:cNvPr id="310" name="Freihand 309">
                  <a:extLst>
                    <a:ext uri="{FF2B5EF4-FFF2-40B4-BE49-F238E27FC236}">
                      <a16:creationId xmlns:a16="http://schemas.microsoft.com/office/drawing/2014/main" id="{81D7FB9E-BE47-40BA-9ADF-19090CA68117}"/>
                    </a:ext>
                  </a:extLst>
                </p:cNvPr>
                <p:cNvPicPr/>
                <p:nvPr/>
              </p:nvPicPr>
              <p:blipFill>
                <a:blip r:embed="rId509"/>
                <a:stretch>
                  <a:fillRect/>
                </a:stretch>
              </p:blipFill>
              <p:spPr>
                <a:xfrm>
                  <a:off x="6420987" y="3424200"/>
                  <a:ext cx="118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1" name="Freihand 310">
                  <a:extLst>
                    <a:ext uri="{FF2B5EF4-FFF2-40B4-BE49-F238E27FC236}">
                      <a16:creationId xmlns:a16="http://schemas.microsoft.com/office/drawing/2014/main" id="{2450E2B5-7B3D-4761-A576-D0103D4B864A}"/>
                    </a:ext>
                  </a:extLst>
                </p14:cNvPr>
                <p14:cNvContentPartPr/>
                <p14:nvPr/>
              </p14:nvContentPartPr>
              <p14:xfrm>
                <a:off x="6564987" y="3322320"/>
                <a:ext cx="17640" cy="161280"/>
              </p14:xfrm>
            </p:contentPart>
          </mc:Choice>
          <mc:Fallback>
            <p:pic>
              <p:nvPicPr>
                <p:cNvPr id="311" name="Freihand 310">
                  <a:extLst>
                    <a:ext uri="{FF2B5EF4-FFF2-40B4-BE49-F238E27FC236}">
                      <a16:creationId xmlns:a16="http://schemas.microsoft.com/office/drawing/2014/main" id="{2450E2B5-7B3D-4761-A576-D0103D4B864A}"/>
                    </a:ext>
                  </a:extLst>
                </p:cNvPr>
                <p:cNvPicPr/>
                <p:nvPr/>
              </p:nvPicPr>
              <p:blipFill>
                <a:blip r:embed="rId511"/>
                <a:stretch>
                  <a:fillRect/>
                </a:stretch>
              </p:blipFill>
              <p:spPr>
                <a:xfrm>
                  <a:off x="6560667" y="3318000"/>
                  <a:ext cx="26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2" name="Freihand 311">
                  <a:extLst>
                    <a:ext uri="{FF2B5EF4-FFF2-40B4-BE49-F238E27FC236}">
                      <a16:creationId xmlns:a16="http://schemas.microsoft.com/office/drawing/2014/main" id="{47DF7001-D8C4-4D47-BB38-EC6340FD1D04}"/>
                    </a:ext>
                  </a:extLst>
                </p14:cNvPr>
                <p14:cNvContentPartPr/>
                <p14:nvPr/>
              </p14:nvContentPartPr>
              <p14:xfrm>
                <a:off x="6650307" y="3417000"/>
                <a:ext cx="99000" cy="196200"/>
              </p14:xfrm>
            </p:contentPart>
          </mc:Choice>
          <mc:Fallback>
            <p:pic>
              <p:nvPicPr>
                <p:cNvPr id="312" name="Freihand 311">
                  <a:extLst>
                    <a:ext uri="{FF2B5EF4-FFF2-40B4-BE49-F238E27FC236}">
                      <a16:creationId xmlns:a16="http://schemas.microsoft.com/office/drawing/2014/main" id="{47DF7001-D8C4-4D47-BB38-EC6340FD1D04}"/>
                    </a:ext>
                  </a:extLst>
                </p:cNvPr>
                <p:cNvPicPr/>
                <p:nvPr/>
              </p:nvPicPr>
              <p:blipFill>
                <a:blip r:embed="rId513"/>
                <a:stretch>
                  <a:fillRect/>
                </a:stretch>
              </p:blipFill>
              <p:spPr>
                <a:xfrm>
                  <a:off x="6645987" y="3412680"/>
                  <a:ext cx="107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3" name="Freihand 312">
                  <a:extLst>
                    <a:ext uri="{FF2B5EF4-FFF2-40B4-BE49-F238E27FC236}">
                      <a16:creationId xmlns:a16="http://schemas.microsoft.com/office/drawing/2014/main" id="{A8966A11-E5DB-4D4C-B9ED-899128ED4613}"/>
                    </a:ext>
                  </a:extLst>
                </p14:cNvPr>
                <p14:cNvContentPartPr/>
                <p14:nvPr/>
              </p14:nvContentPartPr>
              <p14:xfrm>
                <a:off x="6771987" y="3320520"/>
                <a:ext cx="245520" cy="164880"/>
              </p14:xfrm>
            </p:contentPart>
          </mc:Choice>
          <mc:Fallback>
            <p:pic>
              <p:nvPicPr>
                <p:cNvPr id="313" name="Freihand 312">
                  <a:extLst>
                    <a:ext uri="{FF2B5EF4-FFF2-40B4-BE49-F238E27FC236}">
                      <a16:creationId xmlns:a16="http://schemas.microsoft.com/office/drawing/2014/main" id="{A8966A11-E5DB-4D4C-B9ED-899128ED4613}"/>
                    </a:ext>
                  </a:extLst>
                </p:cNvPr>
                <p:cNvPicPr/>
                <p:nvPr/>
              </p:nvPicPr>
              <p:blipFill>
                <a:blip r:embed="rId515"/>
                <a:stretch>
                  <a:fillRect/>
                </a:stretch>
              </p:blipFill>
              <p:spPr>
                <a:xfrm>
                  <a:off x="6767667" y="3316200"/>
                  <a:ext cx="254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4" name="Freihand 313">
                  <a:extLst>
                    <a:ext uri="{FF2B5EF4-FFF2-40B4-BE49-F238E27FC236}">
                      <a16:creationId xmlns:a16="http://schemas.microsoft.com/office/drawing/2014/main" id="{D6BDD8DB-E030-4F0A-A038-6D82C49DE671}"/>
                    </a:ext>
                  </a:extLst>
                </p14:cNvPr>
                <p14:cNvContentPartPr/>
                <p14:nvPr/>
              </p14:nvContentPartPr>
              <p14:xfrm>
                <a:off x="7025067" y="3280200"/>
                <a:ext cx="135000" cy="213840"/>
              </p14:xfrm>
            </p:contentPart>
          </mc:Choice>
          <mc:Fallback>
            <p:pic>
              <p:nvPicPr>
                <p:cNvPr id="314" name="Freihand 313">
                  <a:extLst>
                    <a:ext uri="{FF2B5EF4-FFF2-40B4-BE49-F238E27FC236}">
                      <a16:creationId xmlns:a16="http://schemas.microsoft.com/office/drawing/2014/main" id="{D6BDD8DB-E030-4F0A-A038-6D82C49DE671}"/>
                    </a:ext>
                  </a:extLst>
                </p:cNvPr>
                <p:cNvPicPr/>
                <p:nvPr/>
              </p:nvPicPr>
              <p:blipFill>
                <a:blip r:embed="rId517"/>
                <a:stretch>
                  <a:fillRect/>
                </a:stretch>
              </p:blipFill>
              <p:spPr>
                <a:xfrm>
                  <a:off x="7020747" y="3275880"/>
                  <a:ext cx="143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5" name="Freihand 314">
                  <a:extLst>
                    <a:ext uri="{FF2B5EF4-FFF2-40B4-BE49-F238E27FC236}">
                      <a16:creationId xmlns:a16="http://schemas.microsoft.com/office/drawing/2014/main" id="{FB026EB2-0A9C-401F-A26D-A60831FBABFC}"/>
                    </a:ext>
                  </a:extLst>
                </p14:cNvPr>
                <p14:cNvContentPartPr/>
                <p14:nvPr/>
              </p14:nvContentPartPr>
              <p14:xfrm>
                <a:off x="7164027" y="3250320"/>
                <a:ext cx="98280" cy="227880"/>
              </p14:xfrm>
            </p:contentPart>
          </mc:Choice>
          <mc:Fallback>
            <p:pic>
              <p:nvPicPr>
                <p:cNvPr id="315" name="Freihand 314">
                  <a:extLst>
                    <a:ext uri="{FF2B5EF4-FFF2-40B4-BE49-F238E27FC236}">
                      <a16:creationId xmlns:a16="http://schemas.microsoft.com/office/drawing/2014/main" id="{FB026EB2-0A9C-401F-A26D-A60831FBABFC}"/>
                    </a:ext>
                  </a:extLst>
                </p:cNvPr>
                <p:cNvPicPr/>
                <p:nvPr/>
              </p:nvPicPr>
              <p:blipFill>
                <a:blip r:embed="rId519"/>
                <a:stretch>
                  <a:fillRect/>
                </a:stretch>
              </p:blipFill>
              <p:spPr>
                <a:xfrm>
                  <a:off x="7159707" y="3246000"/>
                  <a:ext cx="106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6" name="Freihand 315">
                  <a:extLst>
                    <a:ext uri="{FF2B5EF4-FFF2-40B4-BE49-F238E27FC236}">
                      <a16:creationId xmlns:a16="http://schemas.microsoft.com/office/drawing/2014/main" id="{8612BC62-CA01-4F7B-A7C0-7C56CAD9138B}"/>
                    </a:ext>
                  </a:extLst>
                </p14:cNvPr>
                <p14:cNvContentPartPr/>
                <p14:nvPr/>
              </p14:nvContentPartPr>
              <p14:xfrm>
                <a:off x="7208667" y="3391080"/>
                <a:ext cx="33120" cy="75600"/>
              </p14:xfrm>
            </p:contentPart>
          </mc:Choice>
          <mc:Fallback>
            <p:pic>
              <p:nvPicPr>
                <p:cNvPr id="316" name="Freihand 315">
                  <a:extLst>
                    <a:ext uri="{FF2B5EF4-FFF2-40B4-BE49-F238E27FC236}">
                      <a16:creationId xmlns:a16="http://schemas.microsoft.com/office/drawing/2014/main" id="{8612BC62-CA01-4F7B-A7C0-7C56CAD9138B}"/>
                    </a:ext>
                  </a:extLst>
                </p:cNvPr>
                <p:cNvPicPr/>
                <p:nvPr/>
              </p:nvPicPr>
              <p:blipFill>
                <a:blip r:embed="rId521"/>
                <a:stretch>
                  <a:fillRect/>
                </a:stretch>
              </p:blipFill>
              <p:spPr>
                <a:xfrm>
                  <a:off x="7204347" y="3386760"/>
                  <a:ext cx="41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7" name="Freihand 316">
                  <a:extLst>
                    <a:ext uri="{FF2B5EF4-FFF2-40B4-BE49-F238E27FC236}">
                      <a16:creationId xmlns:a16="http://schemas.microsoft.com/office/drawing/2014/main" id="{3A040042-EAC3-423F-8D57-F2D360511711}"/>
                    </a:ext>
                  </a:extLst>
                </p14:cNvPr>
                <p14:cNvContentPartPr/>
                <p14:nvPr/>
              </p14:nvContentPartPr>
              <p14:xfrm>
                <a:off x="7011387" y="3234840"/>
                <a:ext cx="131040" cy="32760"/>
              </p14:xfrm>
            </p:contentPart>
          </mc:Choice>
          <mc:Fallback>
            <p:pic>
              <p:nvPicPr>
                <p:cNvPr id="317" name="Freihand 316">
                  <a:extLst>
                    <a:ext uri="{FF2B5EF4-FFF2-40B4-BE49-F238E27FC236}">
                      <a16:creationId xmlns:a16="http://schemas.microsoft.com/office/drawing/2014/main" id="{3A040042-EAC3-423F-8D57-F2D360511711}"/>
                    </a:ext>
                  </a:extLst>
                </p:cNvPr>
                <p:cNvPicPr/>
                <p:nvPr/>
              </p:nvPicPr>
              <p:blipFill>
                <a:blip r:embed="rId523"/>
                <a:stretch>
                  <a:fillRect/>
                </a:stretch>
              </p:blipFill>
              <p:spPr>
                <a:xfrm>
                  <a:off x="7007067" y="3230520"/>
                  <a:ext cx="139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9" name="Freihand 318">
                  <a:extLst>
                    <a:ext uri="{FF2B5EF4-FFF2-40B4-BE49-F238E27FC236}">
                      <a16:creationId xmlns:a16="http://schemas.microsoft.com/office/drawing/2014/main" id="{9F6A3F0D-1CD1-426A-88AF-8BDF3D7E8D80}"/>
                    </a:ext>
                  </a:extLst>
                </p14:cNvPr>
                <p14:cNvContentPartPr/>
                <p14:nvPr/>
              </p14:nvContentPartPr>
              <p14:xfrm>
                <a:off x="7384347" y="3377040"/>
                <a:ext cx="37800" cy="11520"/>
              </p14:xfrm>
            </p:contentPart>
          </mc:Choice>
          <mc:Fallback>
            <p:pic>
              <p:nvPicPr>
                <p:cNvPr id="319" name="Freihand 318">
                  <a:extLst>
                    <a:ext uri="{FF2B5EF4-FFF2-40B4-BE49-F238E27FC236}">
                      <a16:creationId xmlns:a16="http://schemas.microsoft.com/office/drawing/2014/main" id="{9F6A3F0D-1CD1-426A-88AF-8BDF3D7E8D80}"/>
                    </a:ext>
                  </a:extLst>
                </p:cNvPr>
                <p:cNvPicPr/>
                <p:nvPr/>
              </p:nvPicPr>
              <p:blipFill>
                <a:blip r:embed="rId525"/>
                <a:stretch>
                  <a:fillRect/>
                </a:stretch>
              </p:blipFill>
              <p:spPr>
                <a:xfrm>
                  <a:off x="7380027" y="3372720"/>
                  <a:ext cx="46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0" name="Freihand 319">
                  <a:extLst>
                    <a:ext uri="{FF2B5EF4-FFF2-40B4-BE49-F238E27FC236}">
                      <a16:creationId xmlns:a16="http://schemas.microsoft.com/office/drawing/2014/main" id="{EC6BAF04-152B-4DE4-880C-87756510D574}"/>
                    </a:ext>
                  </a:extLst>
                </p14:cNvPr>
                <p14:cNvContentPartPr/>
                <p14:nvPr/>
              </p14:nvContentPartPr>
              <p14:xfrm>
                <a:off x="7405947" y="3447240"/>
                <a:ext cx="16920" cy="50760"/>
              </p14:xfrm>
            </p:contentPart>
          </mc:Choice>
          <mc:Fallback>
            <p:pic>
              <p:nvPicPr>
                <p:cNvPr id="320" name="Freihand 319">
                  <a:extLst>
                    <a:ext uri="{FF2B5EF4-FFF2-40B4-BE49-F238E27FC236}">
                      <a16:creationId xmlns:a16="http://schemas.microsoft.com/office/drawing/2014/main" id="{EC6BAF04-152B-4DE4-880C-87756510D574}"/>
                    </a:ext>
                  </a:extLst>
                </p:cNvPr>
                <p:cNvPicPr/>
                <p:nvPr/>
              </p:nvPicPr>
              <p:blipFill>
                <a:blip r:embed="rId527"/>
                <a:stretch>
                  <a:fillRect/>
                </a:stretch>
              </p:blipFill>
              <p:spPr>
                <a:xfrm>
                  <a:off x="7401627" y="3442920"/>
                  <a:ext cx="25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2" name="Freihand 321">
                  <a:extLst>
                    <a:ext uri="{FF2B5EF4-FFF2-40B4-BE49-F238E27FC236}">
                      <a16:creationId xmlns:a16="http://schemas.microsoft.com/office/drawing/2014/main" id="{155A458C-0FE4-44DC-80BC-0DD532CCB42B}"/>
                    </a:ext>
                  </a:extLst>
                </p14:cNvPr>
                <p14:cNvContentPartPr/>
                <p14:nvPr/>
              </p14:nvContentPartPr>
              <p14:xfrm>
                <a:off x="6062427" y="3748920"/>
                <a:ext cx="21960" cy="146160"/>
              </p14:xfrm>
            </p:contentPart>
          </mc:Choice>
          <mc:Fallback>
            <p:pic>
              <p:nvPicPr>
                <p:cNvPr id="322" name="Freihand 321">
                  <a:extLst>
                    <a:ext uri="{FF2B5EF4-FFF2-40B4-BE49-F238E27FC236}">
                      <a16:creationId xmlns:a16="http://schemas.microsoft.com/office/drawing/2014/main" id="{155A458C-0FE4-44DC-80BC-0DD532CCB42B}"/>
                    </a:ext>
                  </a:extLst>
                </p:cNvPr>
                <p:cNvPicPr/>
                <p:nvPr/>
              </p:nvPicPr>
              <p:blipFill>
                <a:blip r:embed="rId529"/>
                <a:stretch>
                  <a:fillRect/>
                </a:stretch>
              </p:blipFill>
              <p:spPr>
                <a:xfrm>
                  <a:off x="6058107" y="3744600"/>
                  <a:ext cx="30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3" name="Freihand 322">
                  <a:extLst>
                    <a:ext uri="{FF2B5EF4-FFF2-40B4-BE49-F238E27FC236}">
                      <a16:creationId xmlns:a16="http://schemas.microsoft.com/office/drawing/2014/main" id="{B07D48F8-B6B9-4C83-96D2-C6D136F99F6A}"/>
                    </a:ext>
                  </a:extLst>
                </p14:cNvPr>
                <p14:cNvContentPartPr/>
                <p14:nvPr/>
              </p14:nvContentPartPr>
              <p14:xfrm>
                <a:off x="6017427" y="3805440"/>
                <a:ext cx="103320" cy="25920"/>
              </p14:xfrm>
            </p:contentPart>
          </mc:Choice>
          <mc:Fallback>
            <p:pic>
              <p:nvPicPr>
                <p:cNvPr id="323" name="Freihand 322">
                  <a:extLst>
                    <a:ext uri="{FF2B5EF4-FFF2-40B4-BE49-F238E27FC236}">
                      <a16:creationId xmlns:a16="http://schemas.microsoft.com/office/drawing/2014/main" id="{B07D48F8-B6B9-4C83-96D2-C6D136F99F6A}"/>
                    </a:ext>
                  </a:extLst>
                </p:cNvPr>
                <p:cNvPicPr/>
                <p:nvPr/>
              </p:nvPicPr>
              <p:blipFill>
                <a:blip r:embed="rId531"/>
                <a:stretch>
                  <a:fillRect/>
                </a:stretch>
              </p:blipFill>
              <p:spPr>
                <a:xfrm>
                  <a:off x="6013107" y="3801120"/>
                  <a:ext cx="111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4" name="Freihand 323">
                  <a:extLst>
                    <a:ext uri="{FF2B5EF4-FFF2-40B4-BE49-F238E27FC236}">
                      <a16:creationId xmlns:a16="http://schemas.microsoft.com/office/drawing/2014/main" id="{C8C887DF-05DA-409C-82E4-1AADFBFD3574}"/>
                    </a:ext>
                  </a:extLst>
                </p14:cNvPr>
                <p14:cNvContentPartPr/>
                <p14:nvPr/>
              </p14:nvContentPartPr>
              <p14:xfrm>
                <a:off x="6235227" y="3705360"/>
                <a:ext cx="106920" cy="165960"/>
              </p14:xfrm>
            </p:contentPart>
          </mc:Choice>
          <mc:Fallback>
            <p:pic>
              <p:nvPicPr>
                <p:cNvPr id="324" name="Freihand 323">
                  <a:extLst>
                    <a:ext uri="{FF2B5EF4-FFF2-40B4-BE49-F238E27FC236}">
                      <a16:creationId xmlns:a16="http://schemas.microsoft.com/office/drawing/2014/main" id="{C8C887DF-05DA-409C-82E4-1AADFBFD3574}"/>
                    </a:ext>
                  </a:extLst>
                </p:cNvPr>
                <p:cNvPicPr/>
                <p:nvPr/>
              </p:nvPicPr>
              <p:blipFill>
                <a:blip r:embed="rId533"/>
                <a:stretch>
                  <a:fillRect/>
                </a:stretch>
              </p:blipFill>
              <p:spPr>
                <a:xfrm>
                  <a:off x="6230907" y="3701040"/>
                  <a:ext cx="115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5" name="Freihand 324">
                  <a:extLst>
                    <a:ext uri="{FF2B5EF4-FFF2-40B4-BE49-F238E27FC236}">
                      <a16:creationId xmlns:a16="http://schemas.microsoft.com/office/drawing/2014/main" id="{19D2896A-E92D-4BBB-B449-F2DA800676F8}"/>
                    </a:ext>
                  </a:extLst>
                </p14:cNvPr>
                <p14:cNvContentPartPr/>
                <p14:nvPr/>
              </p14:nvContentPartPr>
              <p14:xfrm>
                <a:off x="6244947" y="3825240"/>
                <a:ext cx="136440" cy="25560"/>
              </p14:xfrm>
            </p:contentPart>
          </mc:Choice>
          <mc:Fallback>
            <p:pic>
              <p:nvPicPr>
                <p:cNvPr id="325" name="Freihand 324">
                  <a:extLst>
                    <a:ext uri="{FF2B5EF4-FFF2-40B4-BE49-F238E27FC236}">
                      <a16:creationId xmlns:a16="http://schemas.microsoft.com/office/drawing/2014/main" id="{19D2896A-E92D-4BBB-B449-F2DA800676F8}"/>
                    </a:ext>
                  </a:extLst>
                </p:cNvPr>
                <p:cNvPicPr/>
                <p:nvPr/>
              </p:nvPicPr>
              <p:blipFill>
                <a:blip r:embed="rId535"/>
                <a:stretch>
                  <a:fillRect/>
                </a:stretch>
              </p:blipFill>
              <p:spPr>
                <a:xfrm>
                  <a:off x="6240627" y="3820920"/>
                  <a:ext cx="145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6" name="Freihand 325">
                  <a:extLst>
                    <a:ext uri="{FF2B5EF4-FFF2-40B4-BE49-F238E27FC236}">
                      <a16:creationId xmlns:a16="http://schemas.microsoft.com/office/drawing/2014/main" id="{802D40FA-1483-4B38-90AD-94B5832E6701}"/>
                    </a:ext>
                  </a:extLst>
                </p14:cNvPr>
                <p14:cNvContentPartPr/>
                <p14:nvPr/>
              </p14:nvContentPartPr>
              <p14:xfrm>
                <a:off x="6447987" y="3698160"/>
                <a:ext cx="135000" cy="217440"/>
              </p14:xfrm>
            </p:contentPart>
          </mc:Choice>
          <mc:Fallback>
            <p:pic>
              <p:nvPicPr>
                <p:cNvPr id="326" name="Freihand 325">
                  <a:extLst>
                    <a:ext uri="{FF2B5EF4-FFF2-40B4-BE49-F238E27FC236}">
                      <a16:creationId xmlns:a16="http://schemas.microsoft.com/office/drawing/2014/main" id="{802D40FA-1483-4B38-90AD-94B5832E6701}"/>
                    </a:ext>
                  </a:extLst>
                </p:cNvPr>
                <p:cNvPicPr/>
                <p:nvPr/>
              </p:nvPicPr>
              <p:blipFill>
                <a:blip r:embed="rId537"/>
                <a:stretch>
                  <a:fillRect/>
                </a:stretch>
              </p:blipFill>
              <p:spPr>
                <a:xfrm>
                  <a:off x="6443667" y="3693840"/>
                  <a:ext cx="143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8" name="Freihand 347">
                  <a:extLst>
                    <a:ext uri="{FF2B5EF4-FFF2-40B4-BE49-F238E27FC236}">
                      <a16:creationId xmlns:a16="http://schemas.microsoft.com/office/drawing/2014/main" id="{7713E6D9-6F7D-4C59-878D-0EC4599F18E2}"/>
                    </a:ext>
                  </a:extLst>
                </p14:cNvPr>
                <p14:cNvContentPartPr/>
                <p14:nvPr/>
              </p14:nvContentPartPr>
              <p14:xfrm>
                <a:off x="5820147" y="4112160"/>
                <a:ext cx="100800" cy="99360"/>
              </p14:xfrm>
            </p:contentPart>
          </mc:Choice>
          <mc:Fallback>
            <p:pic>
              <p:nvPicPr>
                <p:cNvPr id="348" name="Freihand 347">
                  <a:extLst>
                    <a:ext uri="{FF2B5EF4-FFF2-40B4-BE49-F238E27FC236}">
                      <a16:creationId xmlns:a16="http://schemas.microsoft.com/office/drawing/2014/main" id="{7713E6D9-6F7D-4C59-878D-0EC4599F18E2}"/>
                    </a:ext>
                  </a:extLst>
                </p:cNvPr>
                <p:cNvPicPr/>
                <p:nvPr/>
              </p:nvPicPr>
              <p:blipFill>
                <a:blip r:embed="rId539"/>
                <a:stretch>
                  <a:fillRect/>
                </a:stretch>
              </p:blipFill>
              <p:spPr>
                <a:xfrm>
                  <a:off x="5815827" y="4107840"/>
                  <a:ext cx="109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9" name="Freihand 348">
                  <a:extLst>
                    <a:ext uri="{FF2B5EF4-FFF2-40B4-BE49-F238E27FC236}">
                      <a16:creationId xmlns:a16="http://schemas.microsoft.com/office/drawing/2014/main" id="{E3E9493A-5CE3-44DD-91C3-034D83AA7C52}"/>
                    </a:ext>
                  </a:extLst>
                </p14:cNvPr>
                <p14:cNvContentPartPr/>
                <p14:nvPr/>
              </p14:nvContentPartPr>
              <p14:xfrm>
                <a:off x="5906547" y="4057800"/>
                <a:ext cx="91800" cy="235440"/>
              </p14:xfrm>
            </p:contentPart>
          </mc:Choice>
          <mc:Fallback>
            <p:pic>
              <p:nvPicPr>
                <p:cNvPr id="349" name="Freihand 348">
                  <a:extLst>
                    <a:ext uri="{FF2B5EF4-FFF2-40B4-BE49-F238E27FC236}">
                      <a16:creationId xmlns:a16="http://schemas.microsoft.com/office/drawing/2014/main" id="{E3E9493A-5CE3-44DD-91C3-034D83AA7C52}"/>
                    </a:ext>
                  </a:extLst>
                </p:cNvPr>
                <p:cNvPicPr/>
                <p:nvPr/>
              </p:nvPicPr>
              <p:blipFill>
                <a:blip r:embed="rId541"/>
                <a:stretch>
                  <a:fillRect/>
                </a:stretch>
              </p:blipFill>
              <p:spPr>
                <a:xfrm>
                  <a:off x="5902227" y="4053480"/>
                  <a:ext cx="100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0" name="Freihand 349">
                  <a:extLst>
                    <a:ext uri="{FF2B5EF4-FFF2-40B4-BE49-F238E27FC236}">
                      <a16:creationId xmlns:a16="http://schemas.microsoft.com/office/drawing/2014/main" id="{7E5628AB-7E00-464B-9507-7018FEC93E0E}"/>
                    </a:ext>
                  </a:extLst>
                </p14:cNvPr>
                <p14:cNvContentPartPr/>
                <p14:nvPr/>
              </p14:nvContentPartPr>
              <p14:xfrm>
                <a:off x="6124347" y="4070040"/>
                <a:ext cx="215640" cy="135720"/>
              </p14:xfrm>
            </p:contentPart>
          </mc:Choice>
          <mc:Fallback>
            <p:pic>
              <p:nvPicPr>
                <p:cNvPr id="350" name="Freihand 349">
                  <a:extLst>
                    <a:ext uri="{FF2B5EF4-FFF2-40B4-BE49-F238E27FC236}">
                      <a16:creationId xmlns:a16="http://schemas.microsoft.com/office/drawing/2014/main" id="{7E5628AB-7E00-464B-9507-7018FEC93E0E}"/>
                    </a:ext>
                  </a:extLst>
                </p:cNvPr>
                <p:cNvPicPr/>
                <p:nvPr/>
              </p:nvPicPr>
              <p:blipFill>
                <a:blip r:embed="rId543"/>
                <a:stretch>
                  <a:fillRect/>
                </a:stretch>
              </p:blipFill>
              <p:spPr>
                <a:xfrm>
                  <a:off x="6120027" y="4065720"/>
                  <a:ext cx="224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1" name="Freihand 350">
                  <a:extLst>
                    <a:ext uri="{FF2B5EF4-FFF2-40B4-BE49-F238E27FC236}">
                      <a16:creationId xmlns:a16="http://schemas.microsoft.com/office/drawing/2014/main" id="{E2FFB1BB-1E8A-49E7-B6C4-1DBC95DD1529}"/>
                    </a:ext>
                  </a:extLst>
                </p14:cNvPr>
                <p14:cNvContentPartPr/>
                <p14:nvPr/>
              </p14:nvContentPartPr>
              <p14:xfrm>
                <a:off x="6376347" y="4123320"/>
                <a:ext cx="41760" cy="57240"/>
              </p14:xfrm>
            </p:contentPart>
          </mc:Choice>
          <mc:Fallback>
            <p:pic>
              <p:nvPicPr>
                <p:cNvPr id="351" name="Freihand 350">
                  <a:extLst>
                    <a:ext uri="{FF2B5EF4-FFF2-40B4-BE49-F238E27FC236}">
                      <a16:creationId xmlns:a16="http://schemas.microsoft.com/office/drawing/2014/main" id="{E2FFB1BB-1E8A-49E7-B6C4-1DBC95DD1529}"/>
                    </a:ext>
                  </a:extLst>
                </p:cNvPr>
                <p:cNvPicPr/>
                <p:nvPr/>
              </p:nvPicPr>
              <p:blipFill>
                <a:blip r:embed="rId545"/>
                <a:stretch>
                  <a:fillRect/>
                </a:stretch>
              </p:blipFill>
              <p:spPr>
                <a:xfrm>
                  <a:off x="6372027" y="4119000"/>
                  <a:ext cx="50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2" name="Freihand 351">
                  <a:extLst>
                    <a:ext uri="{FF2B5EF4-FFF2-40B4-BE49-F238E27FC236}">
                      <a16:creationId xmlns:a16="http://schemas.microsoft.com/office/drawing/2014/main" id="{C9242FB8-1E21-436C-87CF-F3DFFF1C2072}"/>
                    </a:ext>
                  </a:extLst>
                </p14:cNvPr>
                <p14:cNvContentPartPr/>
                <p14:nvPr/>
              </p14:nvContentPartPr>
              <p14:xfrm>
                <a:off x="6427107" y="4085160"/>
                <a:ext cx="82440" cy="92520"/>
              </p14:xfrm>
            </p:contentPart>
          </mc:Choice>
          <mc:Fallback>
            <p:pic>
              <p:nvPicPr>
                <p:cNvPr id="352" name="Freihand 351">
                  <a:extLst>
                    <a:ext uri="{FF2B5EF4-FFF2-40B4-BE49-F238E27FC236}">
                      <a16:creationId xmlns:a16="http://schemas.microsoft.com/office/drawing/2014/main" id="{C9242FB8-1E21-436C-87CF-F3DFFF1C2072}"/>
                    </a:ext>
                  </a:extLst>
                </p:cNvPr>
                <p:cNvPicPr/>
                <p:nvPr/>
              </p:nvPicPr>
              <p:blipFill>
                <a:blip r:embed="rId547"/>
                <a:stretch>
                  <a:fillRect/>
                </a:stretch>
              </p:blipFill>
              <p:spPr>
                <a:xfrm>
                  <a:off x="6422787" y="4080840"/>
                  <a:ext cx="91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3" name="Freihand 352">
                  <a:extLst>
                    <a:ext uri="{FF2B5EF4-FFF2-40B4-BE49-F238E27FC236}">
                      <a16:creationId xmlns:a16="http://schemas.microsoft.com/office/drawing/2014/main" id="{10632216-96DC-44A1-A101-423B2EB10921}"/>
                    </a:ext>
                  </a:extLst>
                </p14:cNvPr>
                <p14:cNvContentPartPr/>
                <p14:nvPr/>
              </p14:nvContentPartPr>
              <p14:xfrm>
                <a:off x="6553467" y="4024320"/>
                <a:ext cx="191880" cy="131400"/>
              </p14:xfrm>
            </p:contentPart>
          </mc:Choice>
          <mc:Fallback>
            <p:pic>
              <p:nvPicPr>
                <p:cNvPr id="353" name="Freihand 352">
                  <a:extLst>
                    <a:ext uri="{FF2B5EF4-FFF2-40B4-BE49-F238E27FC236}">
                      <a16:creationId xmlns:a16="http://schemas.microsoft.com/office/drawing/2014/main" id="{10632216-96DC-44A1-A101-423B2EB10921}"/>
                    </a:ext>
                  </a:extLst>
                </p:cNvPr>
                <p:cNvPicPr/>
                <p:nvPr/>
              </p:nvPicPr>
              <p:blipFill>
                <a:blip r:embed="rId549"/>
                <a:stretch>
                  <a:fillRect/>
                </a:stretch>
              </p:blipFill>
              <p:spPr>
                <a:xfrm>
                  <a:off x="6549147" y="4020000"/>
                  <a:ext cx="200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4" name="Freihand 353">
                  <a:extLst>
                    <a:ext uri="{FF2B5EF4-FFF2-40B4-BE49-F238E27FC236}">
                      <a16:creationId xmlns:a16="http://schemas.microsoft.com/office/drawing/2014/main" id="{182FA0C4-6630-4E1C-930D-B2E61F4AE4D0}"/>
                    </a:ext>
                  </a:extLst>
                </p14:cNvPr>
                <p14:cNvContentPartPr/>
                <p14:nvPr/>
              </p14:nvContentPartPr>
              <p14:xfrm>
                <a:off x="6510267" y="3933600"/>
                <a:ext cx="37080" cy="4320"/>
              </p14:xfrm>
            </p:contentPart>
          </mc:Choice>
          <mc:Fallback>
            <p:pic>
              <p:nvPicPr>
                <p:cNvPr id="354" name="Freihand 353">
                  <a:extLst>
                    <a:ext uri="{FF2B5EF4-FFF2-40B4-BE49-F238E27FC236}">
                      <a16:creationId xmlns:a16="http://schemas.microsoft.com/office/drawing/2014/main" id="{182FA0C4-6630-4E1C-930D-B2E61F4AE4D0}"/>
                    </a:ext>
                  </a:extLst>
                </p:cNvPr>
                <p:cNvPicPr/>
                <p:nvPr/>
              </p:nvPicPr>
              <p:blipFill>
                <a:blip r:embed="rId551"/>
                <a:stretch>
                  <a:fillRect/>
                </a:stretch>
              </p:blipFill>
              <p:spPr>
                <a:xfrm>
                  <a:off x="6505947" y="3929280"/>
                  <a:ext cx="45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5" name="Freihand 354">
                  <a:extLst>
                    <a:ext uri="{FF2B5EF4-FFF2-40B4-BE49-F238E27FC236}">
                      <a16:creationId xmlns:a16="http://schemas.microsoft.com/office/drawing/2014/main" id="{6CCE46D4-CF5B-44CB-AE0E-2EA802803EE9}"/>
                    </a:ext>
                  </a:extLst>
                </p14:cNvPr>
                <p14:cNvContentPartPr/>
                <p14:nvPr/>
              </p14:nvContentPartPr>
              <p14:xfrm>
                <a:off x="6937227" y="4012440"/>
                <a:ext cx="262800" cy="120960"/>
              </p14:xfrm>
            </p:contentPart>
          </mc:Choice>
          <mc:Fallback>
            <p:pic>
              <p:nvPicPr>
                <p:cNvPr id="355" name="Freihand 354">
                  <a:extLst>
                    <a:ext uri="{FF2B5EF4-FFF2-40B4-BE49-F238E27FC236}">
                      <a16:creationId xmlns:a16="http://schemas.microsoft.com/office/drawing/2014/main" id="{6CCE46D4-CF5B-44CB-AE0E-2EA802803EE9}"/>
                    </a:ext>
                  </a:extLst>
                </p:cNvPr>
                <p:cNvPicPr/>
                <p:nvPr/>
              </p:nvPicPr>
              <p:blipFill>
                <a:blip r:embed="rId553"/>
                <a:stretch>
                  <a:fillRect/>
                </a:stretch>
              </p:blipFill>
              <p:spPr>
                <a:xfrm>
                  <a:off x="6932907" y="4008120"/>
                  <a:ext cx="271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6" name="Freihand 355">
                  <a:extLst>
                    <a:ext uri="{FF2B5EF4-FFF2-40B4-BE49-F238E27FC236}">
                      <a16:creationId xmlns:a16="http://schemas.microsoft.com/office/drawing/2014/main" id="{CEC1C9BD-B44D-44E8-8A4D-A6731FC3653C}"/>
                    </a:ext>
                  </a:extLst>
                </p14:cNvPr>
                <p14:cNvContentPartPr/>
                <p14:nvPr/>
              </p14:nvContentPartPr>
              <p14:xfrm>
                <a:off x="7205427" y="4005600"/>
                <a:ext cx="114840" cy="85320"/>
              </p14:xfrm>
            </p:contentPart>
          </mc:Choice>
          <mc:Fallback>
            <p:pic>
              <p:nvPicPr>
                <p:cNvPr id="356" name="Freihand 355">
                  <a:extLst>
                    <a:ext uri="{FF2B5EF4-FFF2-40B4-BE49-F238E27FC236}">
                      <a16:creationId xmlns:a16="http://schemas.microsoft.com/office/drawing/2014/main" id="{CEC1C9BD-B44D-44E8-8A4D-A6731FC3653C}"/>
                    </a:ext>
                  </a:extLst>
                </p:cNvPr>
                <p:cNvPicPr/>
                <p:nvPr/>
              </p:nvPicPr>
              <p:blipFill>
                <a:blip r:embed="rId555"/>
                <a:stretch>
                  <a:fillRect/>
                </a:stretch>
              </p:blipFill>
              <p:spPr>
                <a:xfrm>
                  <a:off x="7201107" y="4001280"/>
                  <a:ext cx="123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7" name="Freihand 356">
                  <a:extLst>
                    <a:ext uri="{FF2B5EF4-FFF2-40B4-BE49-F238E27FC236}">
                      <a16:creationId xmlns:a16="http://schemas.microsoft.com/office/drawing/2014/main" id="{6687EB91-3C6C-4A67-8AD4-3DA8DE156244}"/>
                    </a:ext>
                  </a:extLst>
                </p14:cNvPr>
                <p14:cNvContentPartPr/>
                <p14:nvPr/>
              </p14:nvContentPartPr>
              <p14:xfrm>
                <a:off x="7343307" y="3888600"/>
                <a:ext cx="177480" cy="175680"/>
              </p14:xfrm>
            </p:contentPart>
          </mc:Choice>
          <mc:Fallback>
            <p:pic>
              <p:nvPicPr>
                <p:cNvPr id="357" name="Freihand 356">
                  <a:extLst>
                    <a:ext uri="{FF2B5EF4-FFF2-40B4-BE49-F238E27FC236}">
                      <a16:creationId xmlns:a16="http://schemas.microsoft.com/office/drawing/2014/main" id="{6687EB91-3C6C-4A67-8AD4-3DA8DE156244}"/>
                    </a:ext>
                  </a:extLst>
                </p:cNvPr>
                <p:cNvPicPr/>
                <p:nvPr/>
              </p:nvPicPr>
              <p:blipFill>
                <a:blip r:embed="rId557"/>
                <a:stretch>
                  <a:fillRect/>
                </a:stretch>
              </p:blipFill>
              <p:spPr>
                <a:xfrm>
                  <a:off x="7338987" y="3884280"/>
                  <a:ext cx="186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8" name="Freihand 357">
                  <a:extLst>
                    <a:ext uri="{FF2B5EF4-FFF2-40B4-BE49-F238E27FC236}">
                      <a16:creationId xmlns:a16="http://schemas.microsoft.com/office/drawing/2014/main" id="{6B036065-62BD-4186-8F3E-31BECD5C92BA}"/>
                    </a:ext>
                  </a:extLst>
                </p14:cNvPr>
                <p14:cNvContentPartPr/>
                <p14:nvPr/>
              </p14:nvContentPartPr>
              <p14:xfrm>
                <a:off x="7561107" y="3946560"/>
                <a:ext cx="25560" cy="87480"/>
              </p14:xfrm>
            </p:contentPart>
          </mc:Choice>
          <mc:Fallback>
            <p:pic>
              <p:nvPicPr>
                <p:cNvPr id="358" name="Freihand 357">
                  <a:extLst>
                    <a:ext uri="{FF2B5EF4-FFF2-40B4-BE49-F238E27FC236}">
                      <a16:creationId xmlns:a16="http://schemas.microsoft.com/office/drawing/2014/main" id="{6B036065-62BD-4186-8F3E-31BECD5C92BA}"/>
                    </a:ext>
                  </a:extLst>
                </p:cNvPr>
                <p:cNvPicPr/>
                <p:nvPr/>
              </p:nvPicPr>
              <p:blipFill>
                <a:blip r:embed="rId559"/>
                <a:stretch>
                  <a:fillRect/>
                </a:stretch>
              </p:blipFill>
              <p:spPr>
                <a:xfrm>
                  <a:off x="7556787" y="3942240"/>
                  <a:ext cx="34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9" name="Freihand 358">
                  <a:extLst>
                    <a:ext uri="{FF2B5EF4-FFF2-40B4-BE49-F238E27FC236}">
                      <a16:creationId xmlns:a16="http://schemas.microsoft.com/office/drawing/2014/main" id="{EE7762C7-57AF-4A48-A111-66C923AC2014}"/>
                    </a:ext>
                  </a:extLst>
                </p14:cNvPr>
                <p14:cNvContentPartPr/>
                <p14:nvPr/>
              </p14:nvContentPartPr>
              <p14:xfrm>
                <a:off x="7616187" y="3912000"/>
                <a:ext cx="85320" cy="102600"/>
              </p14:xfrm>
            </p:contentPart>
          </mc:Choice>
          <mc:Fallback>
            <p:pic>
              <p:nvPicPr>
                <p:cNvPr id="359" name="Freihand 358">
                  <a:extLst>
                    <a:ext uri="{FF2B5EF4-FFF2-40B4-BE49-F238E27FC236}">
                      <a16:creationId xmlns:a16="http://schemas.microsoft.com/office/drawing/2014/main" id="{EE7762C7-57AF-4A48-A111-66C923AC2014}"/>
                    </a:ext>
                  </a:extLst>
                </p:cNvPr>
                <p:cNvPicPr/>
                <p:nvPr/>
              </p:nvPicPr>
              <p:blipFill>
                <a:blip r:embed="rId561"/>
                <a:stretch>
                  <a:fillRect/>
                </a:stretch>
              </p:blipFill>
              <p:spPr>
                <a:xfrm>
                  <a:off x="7611867" y="3907680"/>
                  <a:ext cx="93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0" name="Freihand 359">
                  <a:extLst>
                    <a:ext uri="{FF2B5EF4-FFF2-40B4-BE49-F238E27FC236}">
                      <a16:creationId xmlns:a16="http://schemas.microsoft.com/office/drawing/2014/main" id="{9C4EC3F0-E46B-45EF-8D55-936F88C851E7}"/>
                    </a:ext>
                  </a:extLst>
                </p14:cNvPr>
                <p14:cNvContentPartPr/>
                <p14:nvPr/>
              </p14:nvContentPartPr>
              <p14:xfrm>
                <a:off x="7634547" y="3803640"/>
                <a:ext cx="41040" cy="13680"/>
              </p14:xfrm>
            </p:contentPart>
          </mc:Choice>
          <mc:Fallback>
            <p:pic>
              <p:nvPicPr>
                <p:cNvPr id="360" name="Freihand 359">
                  <a:extLst>
                    <a:ext uri="{FF2B5EF4-FFF2-40B4-BE49-F238E27FC236}">
                      <a16:creationId xmlns:a16="http://schemas.microsoft.com/office/drawing/2014/main" id="{9C4EC3F0-E46B-45EF-8D55-936F88C851E7}"/>
                    </a:ext>
                  </a:extLst>
                </p:cNvPr>
                <p:cNvPicPr/>
                <p:nvPr/>
              </p:nvPicPr>
              <p:blipFill>
                <a:blip r:embed="rId563"/>
                <a:stretch>
                  <a:fillRect/>
                </a:stretch>
              </p:blipFill>
              <p:spPr>
                <a:xfrm>
                  <a:off x="7630227" y="3799320"/>
                  <a:ext cx="49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1" name="Freihand 360">
                  <a:extLst>
                    <a:ext uri="{FF2B5EF4-FFF2-40B4-BE49-F238E27FC236}">
                      <a16:creationId xmlns:a16="http://schemas.microsoft.com/office/drawing/2014/main" id="{4FCEA21C-83D2-4F98-8731-90EE60A387D2}"/>
                    </a:ext>
                  </a:extLst>
                </p14:cNvPr>
                <p14:cNvContentPartPr/>
                <p14:nvPr/>
              </p14:nvContentPartPr>
              <p14:xfrm>
                <a:off x="7718787" y="3798240"/>
                <a:ext cx="104400" cy="217800"/>
              </p14:xfrm>
            </p:contentPart>
          </mc:Choice>
          <mc:Fallback>
            <p:pic>
              <p:nvPicPr>
                <p:cNvPr id="361" name="Freihand 360">
                  <a:extLst>
                    <a:ext uri="{FF2B5EF4-FFF2-40B4-BE49-F238E27FC236}">
                      <a16:creationId xmlns:a16="http://schemas.microsoft.com/office/drawing/2014/main" id="{4FCEA21C-83D2-4F98-8731-90EE60A387D2}"/>
                    </a:ext>
                  </a:extLst>
                </p:cNvPr>
                <p:cNvPicPr/>
                <p:nvPr/>
              </p:nvPicPr>
              <p:blipFill>
                <a:blip r:embed="rId565"/>
                <a:stretch>
                  <a:fillRect/>
                </a:stretch>
              </p:blipFill>
              <p:spPr>
                <a:xfrm>
                  <a:off x="7714467" y="3793920"/>
                  <a:ext cx="113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2" name="Freihand 361">
                  <a:extLst>
                    <a:ext uri="{FF2B5EF4-FFF2-40B4-BE49-F238E27FC236}">
                      <a16:creationId xmlns:a16="http://schemas.microsoft.com/office/drawing/2014/main" id="{14D20331-97D2-4717-BB5E-3C5068891119}"/>
                    </a:ext>
                  </a:extLst>
                </p14:cNvPr>
                <p14:cNvContentPartPr/>
                <p14:nvPr/>
              </p14:nvContentPartPr>
              <p14:xfrm>
                <a:off x="7830387" y="3790680"/>
                <a:ext cx="121680" cy="187560"/>
              </p14:xfrm>
            </p:contentPart>
          </mc:Choice>
          <mc:Fallback>
            <p:pic>
              <p:nvPicPr>
                <p:cNvPr id="362" name="Freihand 361">
                  <a:extLst>
                    <a:ext uri="{FF2B5EF4-FFF2-40B4-BE49-F238E27FC236}">
                      <a16:creationId xmlns:a16="http://schemas.microsoft.com/office/drawing/2014/main" id="{14D20331-97D2-4717-BB5E-3C5068891119}"/>
                    </a:ext>
                  </a:extLst>
                </p:cNvPr>
                <p:cNvPicPr/>
                <p:nvPr/>
              </p:nvPicPr>
              <p:blipFill>
                <a:blip r:embed="rId567"/>
                <a:stretch>
                  <a:fillRect/>
                </a:stretch>
              </p:blipFill>
              <p:spPr>
                <a:xfrm>
                  <a:off x="7826067" y="3786360"/>
                  <a:ext cx="130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3" name="Freihand 362">
                  <a:extLst>
                    <a:ext uri="{FF2B5EF4-FFF2-40B4-BE49-F238E27FC236}">
                      <a16:creationId xmlns:a16="http://schemas.microsoft.com/office/drawing/2014/main" id="{1C8375E6-D4ED-471F-9ABE-CE6A3A3E35E2}"/>
                    </a:ext>
                  </a:extLst>
                </p14:cNvPr>
                <p14:cNvContentPartPr/>
                <p14:nvPr/>
              </p14:nvContentPartPr>
              <p14:xfrm>
                <a:off x="8010027" y="3826320"/>
                <a:ext cx="79560" cy="128880"/>
              </p14:xfrm>
            </p:contentPart>
          </mc:Choice>
          <mc:Fallback>
            <p:pic>
              <p:nvPicPr>
                <p:cNvPr id="363" name="Freihand 362">
                  <a:extLst>
                    <a:ext uri="{FF2B5EF4-FFF2-40B4-BE49-F238E27FC236}">
                      <a16:creationId xmlns:a16="http://schemas.microsoft.com/office/drawing/2014/main" id="{1C8375E6-D4ED-471F-9ABE-CE6A3A3E35E2}"/>
                    </a:ext>
                  </a:extLst>
                </p:cNvPr>
                <p:cNvPicPr/>
                <p:nvPr/>
              </p:nvPicPr>
              <p:blipFill>
                <a:blip r:embed="rId569"/>
                <a:stretch>
                  <a:fillRect/>
                </a:stretch>
              </p:blipFill>
              <p:spPr>
                <a:xfrm>
                  <a:off x="8005707" y="3822000"/>
                  <a:ext cx="8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4" name="Freihand 363">
                  <a:extLst>
                    <a:ext uri="{FF2B5EF4-FFF2-40B4-BE49-F238E27FC236}">
                      <a16:creationId xmlns:a16="http://schemas.microsoft.com/office/drawing/2014/main" id="{A74A8F88-5605-45B7-BBB8-41B921C071EE}"/>
                    </a:ext>
                  </a:extLst>
                </p14:cNvPr>
                <p14:cNvContentPartPr/>
                <p14:nvPr/>
              </p14:nvContentPartPr>
              <p14:xfrm>
                <a:off x="8164107" y="3767640"/>
                <a:ext cx="45720" cy="136800"/>
              </p14:xfrm>
            </p:contentPart>
          </mc:Choice>
          <mc:Fallback>
            <p:pic>
              <p:nvPicPr>
                <p:cNvPr id="364" name="Freihand 363">
                  <a:extLst>
                    <a:ext uri="{FF2B5EF4-FFF2-40B4-BE49-F238E27FC236}">
                      <a16:creationId xmlns:a16="http://schemas.microsoft.com/office/drawing/2014/main" id="{A74A8F88-5605-45B7-BBB8-41B921C071EE}"/>
                    </a:ext>
                  </a:extLst>
                </p:cNvPr>
                <p:cNvPicPr/>
                <p:nvPr/>
              </p:nvPicPr>
              <p:blipFill>
                <a:blip r:embed="rId571"/>
                <a:stretch>
                  <a:fillRect/>
                </a:stretch>
              </p:blipFill>
              <p:spPr>
                <a:xfrm>
                  <a:off x="8159787" y="3763320"/>
                  <a:ext cx="54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5" name="Freihand 364">
                  <a:extLst>
                    <a:ext uri="{FF2B5EF4-FFF2-40B4-BE49-F238E27FC236}">
                      <a16:creationId xmlns:a16="http://schemas.microsoft.com/office/drawing/2014/main" id="{5BA6C284-2A26-4F9F-95C0-BDE0522EA109}"/>
                    </a:ext>
                  </a:extLst>
                </p14:cNvPr>
                <p14:cNvContentPartPr/>
                <p14:nvPr/>
              </p14:nvContentPartPr>
              <p14:xfrm>
                <a:off x="8264187" y="3718320"/>
                <a:ext cx="137880" cy="195840"/>
              </p14:xfrm>
            </p:contentPart>
          </mc:Choice>
          <mc:Fallback>
            <p:pic>
              <p:nvPicPr>
                <p:cNvPr id="365" name="Freihand 364">
                  <a:extLst>
                    <a:ext uri="{FF2B5EF4-FFF2-40B4-BE49-F238E27FC236}">
                      <a16:creationId xmlns:a16="http://schemas.microsoft.com/office/drawing/2014/main" id="{5BA6C284-2A26-4F9F-95C0-BDE0522EA109}"/>
                    </a:ext>
                  </a:extLst>
                </p:cNvPr>
                <p:cNvPicPr/>
                <p:nvPr/>
              </p:nvPicPr>
              <p:blipFill>
                <a:blip r:embed="rId573"/>
                <a:stretch>
                  <a:fillRect/>
                </a:stretch>
              </p:blipFill>
              <p:spPr>
                <a:xfrm>
                  <a:off x="8259867" y="3714000"/>
                  <a:ext cx="146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8" name="Freihand 367">
                  <a:extLst>
                    <a:ext uri="{FF2B5EF4-FFF2-40B4-BE49-F238E27FC236}">
                      <a16:creationId xmlns:a16="http://schemas.microsoft.com/office/drawing/2014/main" id="{4A7F0742-E14E-40CF-BB7E-3EDC06BD7B7F}"/>
                    </a:ext>
                  </a:extLst>
                </p14:cNvPr>
                <p14:cNvContentPartPr/>
                <p14:nvPr/>
              </p14:nvContentPartPr>
              <p14:xfrm>
                <a:off x="6115347" y="4459200"/>
                <a:ext cx="114840" cy="64800"/>
              </p14:xfrm>
            </p:contentPart>
          </mc:Choice>
          <mc:Fallback>
            <p:pic>
              <p:nvPicPr>
                <p:cNvPr id="368" name="Freihand 367">
                  <a:extLst>
                    <a:ext uri="{FF2B5EF4-FFF2-40B4-BE49-F238E27FC236}">
                      <a16:creationId xmlns:a16="http://schemas.microsoft.com/office/drawing/2014/main" id="{4A7F0742-E14E-40CF-BB7E-3EDC06BD7B7F}"/>
                    </a:ext>
                  </a:extLst>
                </p:cNvPr>
                <p:cNvPicPr/>
                <p:nvPr/>
              </p:nvPicPr>
              <p:blipFill>
                <a:blip r:embed="rId575"/>
                <a:stretch>
                  <a:fillRect/>
                </a:stretch>
              </p:blipFill>
              <p:spPr>
                <a:xfrm>
                  <a:off x="6111027" y="4454880"/>
                  <a:ext cx="123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9" name="Freihand 368">
                  <a:extLst>
                    <a:ext uri="{FF2B5EF4-FFF2-40B4-BE49-F238E27FC236}">
                      <a16:creationId xmlns:a16="http://schemas.microsoft.com/office/drawing/2014/main" id="{00149C93-D14D-45D8-9ABF-0B128E1B956C}"/>
                    </a:ext>
                  </a:extLst>
                </p14:cNvPr>
                <p14:cNvContentPartPr/>
                <p14:nvPr/>
              </p14:nvContentPartPr>
              <p14:xfrm>
                <a:off x="6232347" y="4482240"/>
                <a:ext cx="8640" cy="141120"/>
              </p14:xfrm>
            </p:contentPart>
          </mc:Choice>
          <mc:Fallback>
            <p:pic>
              <p:nvPicPr>
                <p:cNvPr id="369" name="Freihand 368">
                  <a:extLst>
                    <a:ext uri="{FF2B5EF4-FFF2-40B4-BE49-F238E27FC236}">
                      <a16:creationId xmlns:a16="http://schemas.microsoft.com/office/drawing/2014/main" id="{00149C93-D14D-45D8-9ABF-0B128E1B956C}"/>
                    </a:ext>
                  </a:extLst>
                </p:cNvPr>
                <p:cNvPicPr/>
                <p:nvPr/>
              </p:nvPicPr>
              <p:blipFill>
                <a:blip r:embed="rId577"/>
                <a:stretch>
                  <a:fillRect/>
                </a:stretch>
              </p:blipFill>
              <p:spPr>
                <a:xfrm>
                  <a:off x="6228027" y="4477920"/>
                  <a:ext cx="17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70" name="Freihand 369">
                  <a:extLst>
                    <a:ext uri="{FF2B5EF4-FFF2-40B4-BE49-F238E27FC236}">
                      <a16:creationId xmlns:a16="http://schemas.microsoft.com/office/drawing/2014/main" id="{0036BFEF-D9CF-4484-B381-AE4F284BEAF4}"/>
                    </a:ext>
                  </a:extLst>
                </p14:cNvPr>
                <p14:cNvContentPartPr/>
                <p14:nvPr/>
              </p14:nvContentPartPr>
              <p14:xfrm>
                <a:off x="6349347" y="4374600"/>
                <a:ext cx="17280" cy="124200"/>
              </p14:xfrm>
            </p:contentPart>
          </mc:Choice>
          <mc:Fallback>
            <p:pic>
              <p:nvPicPr>
                <p:cNvPr id="370" name="Freihand 369">
                  <a:extLst>
                    <a:ext uri="{FF2B5EF4-FFF2-40B4-BE49-F238E27FC236}">
                      <a16:creationId xmlns:a16="http://schemas.microsoft.com/office/drawing/2014/main" id="{0036BFEF-D9CF-4484-B381-AE4F284BEAF4}"/>
                    </a:ext>
                  </a:extLst>
                </p:cNvPr>
                <p:cNvPicPr/>
                <p:nvPr/>
              </p:nvPicPr>
              <p:blipFill>
                <a:blip r:embed="rId579"/>
                <a:stretch>
                  <a:fillRect/>
                </a:stretch>
              </p:blipFill>
              <p:spPr>
                <a:xfrm>
                  <a:off x="6345027" y="4370280"/>
                  <a:ext cx="25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1" name="Freihand 370">
                  <a:extLst>
                    <a:ext uri="{FF2B5EF4-FFF2-40B4-BE49-F238E27FC236}">
                      <a16:creationId xmlns:a16="http://schemas.microsoft.com/office/drawing/2014/main" id="{BC389B00-E784-408A-9724-E4688AC64995}"/>
                    </a:ext>
                  </a:extLst>
                </p14:cNvPr>
                <p14:cNvContentPartPr/>
                <p14:nvPr/>
              </p14:nvContentPartPr>
              <p14:xfrm>
                <a:off x="6279147" y="4363080"/>
                <a:ext cx="139680" cy="127440"/>
              </p14:xfrm>
            </p:contentPart>
          </mc:Choice>
          <mc:Fallback>
            <p:pic>
              <p:nvPicPr>
                <p:cNvPr id="371" name="Freihand 370">
                  <a:extLst>
                    <a:ext uri="{FF2B5EF4-FFF2-40B4-BE49-F238E27FC236}">
                      <a16:creationId xmlns:a16="http://schemas.microsoft.com/office/drawing/2014/main" id="{BC389B00-E784-408A-9724-E4688AC64995}"/>
                    </a:ext>
                  </a:extLst>
                </p:cNvPr>
                <p:cNvPicPr/>
                <p:nvPr/>
              </p:nvPicPr>
              <p:blipFill>
                <a:blip r:embed="rId581"/>
                <a:stretch>
                  <a:fillRect/>
                </a:stretch>
              </p:blipFill>
              <p:spPr>
                <a:xfrm>
                  <a:off x="6274827" y="4358760"/>
                  <a:ext cx="148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2" name="Freihand 371">
                  <a:extLst>
                    <a:ext uri="{FF2B5EF4-FFF2-40B4-BE49-F238E27FC236}">
                      <a16:creationId xmlns:a16="http://schemas.microsoft.com/office/drawing/2014/main" id="{1FD0FFBA-4F33-4370-9539-CCE340304E92}"/>
                    </a:ext>
                  </a:extLst>
                </p14:cNvPr>
                <p14:cNvContentPartPr/>
                <p14:nvPr/>
              </p14:nvContentPartPr>
              <p14:xfrm>
                <a:off x="6621507" y="4419240"/>
                <a:ext cx="145080" cy="86760"/>
              </p14:xfrm>
            </p:contentPart>
          </mc:Choice>
          <mc:Fallback>
            <p:pic>
              <p:nvPicPr>
                <p:cNvPr id="372" name="Freihand 371">
                  <a:extLst>
                    <a:ext uri="{FF2B5EF4-FFF2-40B4-BE49-F238E27FC236}">
                      <a16:creationId xmlns:a16="http://schemas.microsoft.com/office/drawing/2014/main" id="{1FD0FFBA-4F33-4370-9539-CCE340304E92}"/>
                    </a:ext>
                  </a:extLst>
                </p:cNvPr>
                <p:cNvPicPr/>
                <p:nvPr/>
              </p:nvPicPr>
              <p:blipFill>
                <a:blip r:embed="rId583"/>
                <a:stretch>
                  <a:fillRect/>
                </a:stretch>
              </p:blipFill>
              <p:spPr>
                <a:xfrm>
                  <a:off x="6617187" y="4414920"/>
                  <a:ext cx="153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3" name="Freihand 372">
                  <a:extLst>
                    <a:ext uri="{FF2B5EF4-FFF2-40B4-BE49-F238E27FC236}">
                      <a16:creationId xmlns:a16="http://schemas.microsoft.com/office/drawing/2014/main" id="{17682C94-16F9-4636-992C-4689E0EB2919}"/>
                    </a:ext>
                  </a:extLst>
                </p14:cNvPr>
                <p14:cNvContentPartPr/>
                <p14:nvPr/>
              </p14:nvContentPartPr>
              <p14:xfrm>
                <a:off x="6759027" y="4411680"/>
                <a:ext cx="99360" cy="75240"/>
              </p14:xfrm>
            </p:contentPart>
          </mc:Choice>
          <mc:Fallback>
            <p:pic>
              <p:nvPicPr>
                <p:cNvPr id="373" name="Freihand 372">
                  <a:extLst>
                    <a:ext uri="{FF2B5EF4-FFF2-40B4-BE49-F238E27FC236}">
                      <a16:creationId xmlns:a16="http://schemas.microsoft.com/office/drawing/2014/main" id="{17682C94-16F9-4636-992C-4689E0EB2919}"/>
                    </a:ext>
                  </a:extLst>
                </p:cNvPr>
                <p:cNvPicPr/>
                <p:nvPr/>
              </p:nvPicPr>
              <p:blipFill>
                <a:blip r:embed="rId585"/>
                <a:stretch>
                  <a:fillRect/>
                </a:stretch>
              </p:blipFill>
              <p:spPr>
                <a:xfrm>
                  <a:off x="6754707" y="4407360"/>
                  <a:ext cx="108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4" name="Freihand 373">
                  <a:extLst>
                    <a:ext uri="{FF2B5EF4-FFF2-40B4-BE49-F238E27FC236}">
                      <a16:creationId xmlns:a16="http://schemas.microsoft.com/office/drawing/2014/main" id="{C4237D79-DE8B-46EB-B4C0-2110C8C252BF}"/>
                    </a:ext>
                  </a:extLst>
                </p14:cNvPr>
                <p14:cNvContentPartPr/>
                <p14:nvPr/>
              </p14:nvContentPartPr>
              <p14:xfrm>
                <a:off x="6891147" y="4294680"/>
                <a:ext cx="151560" cy="172440"/>
              </p14:xfrm>
            </p:contentPart>
          </mc:Choice>
          <mc:Fallback>
            <p:pic>
              <p:nvPicPr>
                <p:cNvPr id="374" name="Freihand 373">
                  <a:extLst>
                    <a:ext uri="{FF2B5EF4-FFF2-40B4-BE49-F238E27FC236}">
                      <a16:creationId xmlns:a16="http://schemas.microsoft.com/office/drawing/2014/main" id="{C4237D79-DE8B-46EB-B4C0-2110C8C252BF}"/>
                    </a:ext>
                  </a:extLst>
                </p:cNvPr>
                <p:cNvPicPr/>
                <p:nvPr/>
              </p:nvPicPr>
              <p:blipFill>
                <a:blip r:embed="rId587"/>
                <a:stretch>
                  <a:fillRect/>
                </a:stretch>
              </p:blipFill>
              <p:spPr>
                <a:xfrm>
                  <a:off x="6886827" y="4290360"/>
                  <a:ext cx="160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5" name="Freihand 374">
                  <a:extLst>
                    <a:ext uri="{FF2B5EF4-FFF2-40B4-BE49-F238E27FC236}">
                      <a16:creationId xmlns:a16="http://schemas.microsoft.com/office/drawing/2014/main" id="{D0EF7717-3217-4B45-84CE-0D1D5770927C}"/>
                    </a:ext>
                  </a:extLst>
                </p14:cNvPr>
                <p14:cNvContentPartPr/>
                <p14:nvPr/>
              </p14:nvContentPartPr>
              <p14:xfrm>
                <a:off x="7195707" y="4315200"/>
                <a:ext cx="246960" cy="101880"/>
              </p14:xfrm>
            </p:contentPart>
          </mc:Choice>
          <mc:Fallback>
            <p:pic>
              <p:nvPicPr>
                <p:cNvPr id="375" name="Freihand 374">
                  <a:extLst>
                    <a:ext uri="{FF2B5EF4-FFF2-40B4-BE49-F238E27FC236}">
                      <a16:creationId xmlns:a16="http://schemas.microsoft.com/office/drawing/2014/main" id="{D0EF7717-3217-4B45-84CE-0D1D5770927C}"/>
                    </a:ext>
                  </a:extLst>
                </p:cNvPr>
                <p:cNvPicPr/>
                <p:nvPr/>
              </p:nvPicPr>
              <p:blipFill>
                <a:blip r:embed="rId589"/>
                <a:stretch>
                  <a:fillRect/>
                </a:stretch>
              </p:blipFill>
              <p:spPr>
                <a:xfrm>
                  <a:off x="7191387" y="4310880"/>
                  <a:ext cx="255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6" name="Freihand 375">
                  <a:extLst>
                    <a:ext uri="{FF2B5EF4-FFF2-40B4-BE49-F238E27FC236}">
                      <a16:creationId xmlns:a16="http://schemas.microsoft.com/office/drawing/2014/main" id="{BB5F7512-B344-47FC-8628-8C510CD29C6F}"/>
                    </a:ext>
                  </a:extLst>
                </p14:cNvPr>
                <p14:cNvContentPartPr/>
                <p14:nvPr/>
              </p14:nvContentPartPr>
              <p14:xfrm>
                <a:off x="7488387" y="4193520"/>
                <a:ext cx="158400" cy="307440"/>
              </p14:xfrm>
            </p:contentPart>
          </mc:Choice>
          <mc:Fallback>
            <p:pic>
              <p:nvPicPr>
                <p:cNvPr id="376" name="Freihand 375">
                  <a:extLst>
                    <a:ext uri="{FF2B5EF4-FFF2-40B4-BE49-F238E27FC236}">
                      <a16:creationId xmlns:a16="http://schemas.microsoft.com/office/drawing/2014/main" id="{BB5F7512-B344-47FC-8628-8C510CD29C6F}"/>
                    </a:ext>
                  </a:extLst>
                </p:cNvPr>
                <p:cNvPicPr/>
                <p:nvPr/>
              </p:nvPicPr>
              <p:blipFill>
                <a:blip r:embed="rId591"/>
                <a:stretch>
                  <a:fillRect/>
                </a:stretch>
              </p:blipFill>
              <p:spPr>
                <a:xfrm>
                  <a:off x="7484067" y="4189200"/>
                  <a:ext cx="1670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8" name="Freihand 377">
                  <a:extLst>
                    <a:ext uri="{FF2B5EF4-FFF2-40B4-BE49-F238E27FC236}">
                      <a16:creationId xmlns:a16="http://schemas.microsoft.com/office/drawing/2014/main" id="{1819E0D1-2CCF-44DE-BA3B-292F6E15F709}"/>
                    </a:ext>
                  </a:extLst>
                </p14:cNvPr>
                <p14:cNvContentPartPr/>
                <p14:nvPr/>
              </p14:nvContentPartPr>
              <p14:xfrm>
                <a:off x="5911227" y="5089920"/>
                <a:ext cx="213120" cy="201240"/>
              </p14:xfrm>
            </p:contentPart>
          </mc:Choice>
          <mc:Fallback>
            <p:pic>
              <p:nvPicPr>
                <p:cNvPr id="378" name="Freihand 377">
                  <a:extLst>
                    <a:ext uri="{FF2B5EF4-FFF2-40B4-BE49-F238E27FC236}">
                      <a16:creationId xmlns:a16="http://schemas.microsoft.com/office/drawing/2014/main" id="{1819E0D1-2CCF-44DE-BA3B-292F6E15F709}"/>
                    </a:ext>
                  </a:extLst>
                </p:cNvPr>
                <p:cNvPicPr/>
                <p:nvPr/>
              </p:nvPicPr>
              <p:blipFill>
                <a:blip r:embed="rId593"/>
                <a:stretch>
                  <a:fillRect/>
                </a:stretch>
              </p:blipFill>
              <p:spPr>
                <a:xfrm>
                  <a:off x="5906907" y="5085600"/>
                  <a:ext cx="221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9" name="Freihand 378">
                  <a:extLst>
                    <a:ext uri="{FF2B5EF4-FFF2-40B4-BE49-F238E27FC236}">
                      <a16:creationId xmlns:a16="http://schemas.microsoft.com/office/drawing/2014/main" id="{57B6DC5E-5FCF-44ED-839E-09B0862A956D}"/>
                    </a:ext>
                  </a:extLst>
                </p14:cNvPr>
                <p14:cNvContentPartPr/>
                <p14:nvPr/>
              </p14:nvContentPartPr>
              <p14:xfrm>
                <a:off x="6093027" y="4943400"/>
                <a:ext cx="120960" cy="452160"/>
              </p14:xfrm>
            </p:contentPart>
          </mc:Choice>
          <mc:Fallback>
            <p:pic>
              <p:nvPicPr>
                <p:cNvPr id="379" name="Freihand 378">
                  <a:extLst>
                    <a:ext uri="{FF2B5EF4-FFF2-40B4-BE49-F238E27FC236}">
                      <a16:creationId xmlns:a16="http://schemas.microsoft.com/office/drawing/2014/main" id="{57B6DC5E-5FCF-44ED-839E-09B0862A956D}"/>
                    </a:ext>
                  </a:extLst>
                </p:cNvPr>
                <p:cNvPicPr/>
                <p:nvPr/>
              </p:nvPicPr>
              <p:blipFill>
                <a:blip r:embed="rId595"/>
                <a:stretch>
                  <a:fillRect/>
                </a:stretch>
              </p:blipFill>
              <p:spPr>
                <a:xfrm>
                  <a:off x="6088707" y="4939080"/>
                  <a:ext cx="12960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0" name="Freihand 379">
                  <a:extLst>
                    <a:ext uri="{FF2B5EF4-FFF2-40B4-BE49-F238E27FC236}">
                      <a16:creationId xmlns:a16="http://schemas.microsoft.com/office/drawing/2014/main" id="{586F740A-0829-4072-82F3-84DBB7E74BEB}"/>
                    </a:ext>
                  </a:extLst>
                </p14:cNvPr>
                <p14:cNvContentPartPr/>
                <p14:nvPr/>
              </p14:nvContentPartPr>
              <p14:xfrm>
                <a:off x="6385347" y="3669360"/>
                <a:ext cx="2374200" cy="1486800"/>
              </p14:xfrm>
            </p:contentPart>
          </mc:Choice>
          <mc:Fallback>
            <p:pic>
              <p:nvPicPr>
                <p:cNvPr id="380" name="Freihand 379">
                  <a:extLst>
                    <a:ext uri="{FF2B5EF4-FFF2-40B4-BE49-F238E27FC236}">
                      <a16:creationId xmlns:a16="http://schemas.microsoft.com/office/drawing/2014/main" id="{586F740A-0829-4072-82F3-84DBB7E74BEB}"/>
                    </a:ext>
                  </a:extLst>
                </p:cNvPr>
                <p:cNvPicPr/>
                <p:nvPr/>
              </p:nvPicPr>
              <p:blipFill>
                <a:blip r:embed="rId597"/>
                <a:stretch>
                  <a:fillRect/>
                </a:stretch>
              </p:blipFill>
              <p:spPr>
                <a:xfrm>
                  <a:off x="6381027" y="3665040"/>
                  <a:ext cx="2382840" cy="1495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1" name="Freihand 380">
                  <a:extLst>
                    <a:ext uri="{FF2B5EF4-FFF2-40B4-BE49-F238E27FC236}">
                      <a16:creationId xmlns:a16="http://schemas.microsoft.com/office/drawing/2014/main" id="{EBB777CB-F9B5-4227-8679-D318CCC6118A}"/>
                    </a:ext>
                  </a:extLst>
                </p14:cNvPr>
                <p14:cNvContentPartPr/>
                <p14:nvPr/>
              </p14:nvContentPartPr>
              <p14:xfrm>
                <a:off x="8578467" y="3558840"/>
                <a:ext cx="348840" cy="327600"/>
              </p14:xfrm>
            </p:contentPart>
          </mc:Choice>
          <mc:Fallback>
            <p:pic>
              <p:nvPicPr>
                <p:cNvPr id="381" name="Freihand 380">
                  <a:extLst>
                    <a:ext uri="{FF2B5EF4-FFF2-40B4-BE49-F238E27FC236}">
                      <a16:creationId xmlns:a16="http://schemas.microsoft.com/office/drawing/2014/main" id="{EBB777CB-F9B5-4227-8679-D318CCC6118A}"/>
                    </a:ext>
                  </a:extLst>
                </p:cNvPr>
                <p:cNvPicPr/>
                <p:nvPr/>
              </p:nvPicPr>
              <p:blipFill>
                <a:blip r:embed="rId599"/>
                <a:stretch>
                  <a:fillRect/>
                </a:stretch>
              </p:blipFill>
              <p:spPr>
                <a:xfrm>
                  <a:off x="8574147" y="3554520"/>
                  <a:ext cx="3574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2" name="Freihand 381">
                  <a:extLst>
                    <a:ext uri="{FF2B5EF4-FFF2-40B4-BE49-F238E27FC236}">
                      <a16:creationId xmlns:a16="http://schemas.microsoft.com/office/drawing/2014/main" id="{1E743A40-DE45-4E29-B20B-060F0F922825}"/>
                    </a:ext>
                  </a:extLst>
                </p14:cNvPr>
                <p14:cNvContentPartPr/>
                <p14:nvPr/>
              </p14:nvContentPartPr>
              <p14:xfrm>
                <a:off x="6303627" y="4919640"/>
                <a:ext cx="334080" cy="306360"/>
              </p14:xfrm>
            </p:contentPart>
          </mc:Choice>
          <mc:Fallback>
            <p:pic>
              <p:nvPicPr>
                <p:cNvPr id="382" name="Freihand 381">
                  <a:extLst>
                    <a:ext uri="{FF2B5EF4-FFF2-40B4-BE49-F238E27FC236}">
                      <a16:creationId xmlns:a16="http://schemas.microsoft.com/office/drawing/2014/main" id="{1E743A40-DE45-4E29-B20B-060F0F922825}"/>
                    </a:ext>
                  </a:extLst>
                </p:cNvPr>
                <p:cNvPicPr/>
                <p:nvPr/>
              </p:nvPicPr>
              <p:blipFill>
                <a:blip r:embed="rId601"/>
                <a:stretch>
                  <a:fillRect/>
                </a:stretch>
              </p:blipFill>
              <p:spPr>
                <a:xfrm>
                  <a:off x="6299307" y="4915320"/>
                  <a:ext cx="342720" cy="31500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790242F-4B01-4A91-BDA5-45C5FE14D49D}"/>
                  </a:ext>
                </a:extLst>
              </p14:cNvPr>
              <p14:cNvContentPartPr/>
              <p14:nvPr/>
            </p14:nvContentPartPr>
            <p14:xfrm>
              <a:off x="246267" y="737347"/>
              <a:ext cx="1112400" cy="56880"/>
            </p14:xfrm>
          </p:contentPart>
        </mc:Choice>
        <mc:Fallback>
          <p:pic>
            <p:nvPicPr>
              <p:cNvPr id="2" name="Freihand 1">
                <a:extLst>
                  <a:ext uri="{FF2B5EF4-FFF2-40B4-BE49-F238E27FC236}">
                    <a16:creationId xmlns:a16="http://schemas.microsoft.com/office/drawing/2014/main" id="{1790242F-4B01-4A91-BDA5-45C5FE14D49D}"/>
                  </a:ext>
                </a:extLst>
              </p:cNvPr>
              <p:cNvPicPr/>
              <p:nvPr/>
            </p:nvPicPr>
            <p:blipFill>
              <a:blip r:embed="rId4"/>
              <a:stretch>
                <a:fillRect/>
              </a:stretch>
            </p:blipFill>
            <p:spPr>
              <a:xfrm>
                <a:off x="241947" y="733027"/>
                <a:ext cx="1121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0501D78-A41B-4660-8765-2C2DE60A7149}"/>
                  </a:ext>
                </a:extLst>
              </p14:cNvPr>
              <p14:cNvContentPartPr/>
              <p14:nvPr/>
            </p14:nvContentPartPr>
            <p14:xfrm>
              <a:off x="375507" y="3645427"/>
              <a:ext cx="2445120" cy="110160"/>
            </p14:xfrm>
          </p:contentPart>
        </mc:Choice>
        <mc:Fallback>
          <p:pic>
            <p:nvPicPr>
              <p:cNvPr id="3" name="Freihand 2">
                <a:extLst>
                  <a:ext uri="{FF2B5EF4-FFF2-40B4-BE49-F238E27FC236}">
                    <a16:creationId xmlns:a16="http://schemas.microsoft.com/office/drawing/2014/main" id="{50501D78-A41B-4660-8765-2C2DE60A7149}"/>
                  </a:ext>
                </a:extLst>
              </p:cNvPr>
              <p:cNvPicPr/>
              <p:nvPr/>
            </p:nvPicPr>
            <p:blipFill>
              <a:blip r:embed="rId6"/>
              <a:stretch>
                <a:fillRect/>
              </a:stretch>
            </p:blipFill>
            <p:spPr>
              <a:xfrm>
                <a:off x="371187" y="3641107"/>
                <a:ext cx="2453760" cy="11880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3707723" cy="1440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222788" y="2060969"/>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8925867" y="1937858"/>
            <a:ext cx="3120821" cy="246221"/>
          </a:xfrm>
          <a:prstGeom prst="rect">
            <a:avLst/>
          </a:prstGeom>
        </p:spPr>
        <p:txBody>
          <a:bodyPr wrap="square">
            <a:spAutoFit/>
          </a:bodyPr>
          <a:lstStyle/>
          <a:p>
            <a:r>
              <a:rPr lang="de-DE" sz="1000" dirty="0">
                <a:solidFill>
                  <a:srgbClr val="333333"/>
                </a:solidFill>
                <a:latin typeface="Helvetica Neue"/>
                <a:hlinkClick r:id="rId7"/>
              </a:rPr>
              <a:t>Encyclopedia </a:t>
            </a:r>
            <a:r>
              <a:rPr lang="de-DE" sz="1000" dirty="0" err="1">
                <a:solidFill>
                  <a:srgbClr val="333333"/>
                </a:solidFill>
                <a:latin typeface="Helvetica Neue"/>
                <a:hlinkClick r:id="rId7"/>
              </a:rPr>
              <a:t>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9019114" y="282170"/>
            <a:ext cx="2635624" cy="1642323"/>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64C2BF-AC2E-474C-B9EC-C80536BB188B}"/>
                  </a:ext>
                </a:extLst>
              </p14:cNvPr>
              <p14:cNvContentPartPr/>
              <p14:nvPr/>
            </p14:nvContentPartPr>
            <p14:xfrm>
              <a:off x="3274587" y="1860360"/>
              <a:ext cx="3119040" cy="153360"/>
            </p14:xfrm>
          </p:contentPart>
        </mc:Choice>
        <mc:Fallback xmlns="">
          <p:pic>
            <p:nvPicPr>
              <p:cNvPr id="2" name="Freihand 1">
                <a:extLst>
                  <a:ext uri="{FF2B5EF4-FFF2-40B4-BE49-F238E27FC236}">
                    <a16:creationId xmlns:a16="http://schemas.microsoft.com/office/drawing/2014/main" id="{0364C2BF-AC2E-474C-B9EC-C80536BB188B}"/>
                  </a:ext>
                </a:extLst>
              </p:cNvPr>
              <p:cNvPicPr/>
              <p:nvPr/>
            </p:nvPicPr>
            <p:blipFill>
              <a:blip r:embed="rId4"/>
              <a:stretch>
                <a:fillRect/>
              </a:stretch>
            </p:blipFill>
            <p:spPr>
              <a:xfrm>
                <a:off x="3270267" y="1856040"/>
                <a:ext cx="3127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841B3D5-0752-4CF4-8546-3262E9723AA1}"/>
                  </a:ext>
                </a:extLst>
              </p14:cNvPr>
              <p14:cNvContentPartPr/>
              <p14:nvPr/>
            </p14:nvContentPartPr>
            <p14:xfrm>
              <a:off x="5223627" y="2675040"/>
              <a:ext cx="1057320" cy="38880"/>
            </p14:xfrm>
          </p:contentPart>
        </mc:Choice>
        <mc:Fallback xmlns="">
          <p:pic>
            <p:nvPicPr>
              <p:cNvPr id="6" name="Freihand 5">
                <a:extLst>
                  <a:ext uri="{FF2B5EF4-FFF2-40B4-BE49-F238E27FC236}">
                    <a16:creationId xmlns:a16="http://schemas.microsoft.com/office/drawing/2014/main" id="{E841B3D5-0752-4CF4-8546-3262E9723AA1}"/>
                  </a:ext>
                </a:extLst>
              </p:cNvPr>
              <p:cNvPicPr/>
              <p:nvPr/>
            </p:nvPicPr>
            <p:blipFill>
              <a:blip r:embed="rId6"/>
              <a:stretch>
                <a:fillRect/>
              </a:stretch>
            </p:blipFill>
            <p:spPr>
              <a:xfrm>
                <a:off x="5219307" y="2670720"/>
                <a:ext cx="1065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39EC57-6160-4CF3-B753-239AEC44CBA2}"/>
                  </a:ext>
                </a:extLst>
              </p14:cNvPr>
              <p14:cNvContentPartPr/>
              <p14:nvPr/>
            </p14:nvContentPartPr>
            <p14:xfrm>
              <a:off x="502227" y="3018120"/>
              <a:ext cx="4404600" cy="86040"/>
            </p14:xfrm>
          </p:contentPart>
        </mc:Choice>
        <mc:Fallback xmlns="">
          <p:pic>
            <p:nvPicPr>
              <p:cNvPr id="7" name="Freihand 6">
                <a:extLst>
                  <a:ext uri="{FF2B5EF4-FFF2-40B4-BE49-F238E27FC236}">
                    <a16:creationId xmlns:a16="http://schemas.microsoft.com/office/drawing/2014/main" id="{7339EC57-6160-4CF3-B753-239AEC44CBA2}"/>
                  </a:ext>
                </a:extLst>
              </p:cNvPr>
              <p:cNvPicPr/>
              <p:nvPr/>
            </p:nvPicPr>
            <p:blipFill>
              <a:blip r:embed="rId8"/>
              <a:stretch>
                <a:fillRect/>
              </a:stretch>
            </p:blipFill>
            <p:spPr>
              <a:xfrm>
                <a:off x="497907" y="3013800"/>
                <a:ext cx="441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6DC9E64-E66B-41C1-BD25-5F422C08C7D0}"/>
                  </a:ext>
                </a:extLst>
              </p14:cNvPr>
              <p14:cNvContentPartPr/>
              <p14:nvPr/>
            </p14:nvContentPartPr>
            <p14:xfrm>
              <a:off x="2800827" y="3404400"/>
              <a:ext cx="2237760" cy="16920"/>
            </p14:xfrm>
          </p:contentPart>
        </mc:Choice>
        <mc:Fallback xmlns="">
          <p:pic>
            <p:nvPicPr>
              <p:cNvPr id="8" name="Freihand 7">
                <a:extLst>
                  <a:ext uri="{FF2B5EF4-FFF2-40B4-BE49-F238E27FC236}">
                    <a16:creationId xmlns:a16="http://schemas.microsoft.com/office/drawing/2014/main" id="{26DC9E64-E66B-41C1-BD25-5F422C08C7D0}"/>
                  </a:ext>
                </a:extLst>
              </p:cNvPr>
              <p:cNvPicPr/>
              <p:nvPr/>
            </p:nvPicPr>
            <p:blipFill>
              <a:blip r:embed="rId10"/>
              <a:stretch>
                <a:fillRect/>
              </a:stretch>
            </p:blipFill>
            <p:spPr>
              <a:xfrm>
                <a:off x="2796507" y="3400080"/>
                <a:ext cx="2246400" cy="25560"/>
              </a:xfrm>
              <a:prstGeom prst="rect">
                <a:avLst/>
              </a:prstGeom>
            </p:spPr>
          </p:pic>
        </mc:Fallback>
      </mc:AlternateContent>
      <p:grpSp>
        <p:nvGrpSpPr>
          <p:cNvPr id="11" name="Gruppieren 10">
            <a:extLst>
              <a:ext uri="{FF2B5EF4-FFF2-40B4-BE49-F238E27FC236}">
                <a16:creationId xmlns:a16="http://schemas.microsoft.com/office/drawing/2014/main" id="{2C25A58F-5987-42A4-BD2D-4CEB32A0EDB0}"/>
              </a:ext>
            </a:extLst>
          </p:cNvPr>
          <p:cNvGrpSpPr/>
          <p:nvPr/>
        </p:nvGrpSpPr>
        <p:grpSpPr>
          <a:xfrm>
            <a:off x="6009147" y="3413400"/>
            <a:ext cx="1837080" cy="24120"/>
            <a:chOff x="6009147" y="3413400"/>
            <a:chExt cx="1837080" cy="241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4F1D5C6-09E7-4509-830F-9791B7511AF8}"/>
                    </a:ext>
                  </a:extLst>
                </p14:cNvPr>
                <p14:cNvContentPartPr/>
                <p14:nvPr/>
              </p14:nvContentPartPr>
              <p14:xfrm>
                <a:off x="6044787" y="3415920"/>
                <a:ext cx="360" cy="360"/>
              </p14:xfrm>
            </p:contentPart>
          </mc:Choice>
          <mc:Fallback xmlns="">
            <p:pic>
              <p:nvPicPr>
                <p:cNvPr id="9" name="Freihand 8">
                  <a:extLst>
                    <a:ext uri="{FF2B5EF4-FFF2-40B4-BE49-F238E27FC236}">
                      <a16:creationId xmlns:a16="http://schemas.microsoft.com/office/drawing/2014/main" id="{04F1D5C6-09E7-4509-830F-9791B7511AF8}"/>
                    </a:ext>
                  </a:extLst>
                </p:cNvPr>
                <p:cNvPicPr/>
                <p:nvPr/>
              </p:nvPicPr>
              <p:blipFill>
                <a:blip r:embed="rId12"/>
                <a:stretch>
                  <a:fillRect/>
                </a:stretch>
              </p:blipFill>
              <p:spPr>
                <a:xfrm>
                  <a:off x="6040467" y="3411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304D976-4C2A-41FC-AA50-DE6D5F06CD8F}"/>
                    </a:ext>
                  </a:extLst>
                </p14:cNvPr>
                <p14:cNvContentPartPr/>
                <p14:nvPr/>
              </p14:nvContentPartPr>
              <p14:xfrm>
                <a:off x="6009147" y="3413400"/>
                <a:ext cx="1837080" cy="24120"/>
              </p14:xfrm>
            </p:contentPart>
          </mc:Choice>
          <mc:Fallback xmlns="">
            <p:pic>
              <p:nvPicPr>
                <p:cNvPr id="10" name="Freihand 9">
                  <a:extLst>
                    <a:ext uri="{FF2B5EF4-FFF2-40B4-BE49-F238E27FC236}">
                      <a16:creationId xmlns:a16="http://schemas.microsoft.com/office/drawing/2014/main" id="{0304D976-4C2A-41FC-AA50-DE6D5F06CD8F}"/>
                    </a:ext>
                  </a:extLst>
                </p:cNvPr>
                <p:cNvPicPr/>
                <p:nvPr/>
              </p:nvPicPr>
              <p:blipFill>
                <a:blip r:embed="rId14"/>
                <a:stretch>
                  <a:fillRect/>
                </a:stretch>
              </p:blipFill>
              <p:spPr>
                <a:xfrm>
                  <a:off x="6004827" y="3409080"/>
                  <a:ext cx="184572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DC05240-78F1-481D-817E-DA296C765810}"/>
                  </a:ext>
                </a:extLst>
              </p14:cNvPr>
              <p14:cNvContentPartPr/>
              <p14:nvPr/>
            </p14:nvContentPartPr>
            <p14:xfrm>
              <a:off x="555147" y="4888680"/>
              <a:ext cx="2019240" cy="40320"/>
            </p14:xfrm>
          </p:contentPart>
        </mc:Choice>
        <mc:Fallback xmlns="">
          <p:pic>
            <p:nvPicPr>
              <p:cNvPr id="12" name="Freihand 11">
                <a:extLst>
                  <a:ext uri="{FF2B5EF4-FFF2-40B4-BE49-F238E27FC236}">
                    <a16:creationId xmlns:a16="http://schemas.microsoft.com/office/drawing/2014/main" id="{1DC05240-78F1-481D-817E-DA296C765810}"/>
                  </a:ext>
                </a:extLst>
              </p:cNvPr>
              <p:cNvPicPr/>
              <p:nvPr/>
            </p:nvPicPr>
            <p:blipFill>
              <a:blip r:embed="rId16"/>
              <a:stretch>
                <a:fillRect/>
              </a:stretch>
            </p:blipFill>
            <p:spPr>
              <a:xfrm>
                <a:off x="550827" y="4884360"/>
                <a:ext cx="2027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2F16DA9-9E3F-4C09-BABA-B753F41E8F39}"/>
                  </a:ext>
                </a:extLst>
              </p14:cNvPr>
              <p14:cNvContentPartPr/>
              <p14:nvPr/>
            </p14:nvContentPartPr>
            <p14:xfrm>
              <a:off x="4849227" y="4876080"/>
              <a:ext cx="2034360" cy="69480"/>
            </p14:xfrm>
          </p:contentPart>
        </mc:Choice>
        <mc:Fallback xmlns="">
          <p:pic>
            <p:nvPicPr>
              <p:cNvPr id="13" name="Freihand 12">
                <a:extLst>
                  <a:ext uri="{FF2B5EF4-FFF2-40B4-BE49-F238E27FC236}">
                    <a16:creationId xmlns:a16="http://schemas.microsoft.com/office/drawing/2014/main" id="{22F16DA9-9E3F-4C09-BABA-B753F41E8F39}"/>
                  </a:ext>
                </a:extLst>
              </p:cNvPr>
              <p:cNvPicPr/>
              <p:nvPr/>
            </p:nvPicPr>
            <p:blipFill>
              <a:blip r:embed="rId18"/>
              <a:stretch>
                <a:fillRect/>
              </a:stretch>
            </p:blipFill>
            <p:spPr>
              <a:xfrm>
                <a:off x="4844907" y="4871760"/>
                <a:ext cx="2043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F95D09C-F3AC-436B-8BA1-120F7C214707}"/>
                  </a:ext>
                </a:extLst>
              </p14:cNvPr>
              <p14:cNvContentPartPr/>
              <p14:nvPr/>
            </p14:nvContentPartPr>
            <p14:xfrm>
              <a:off x="525267" y="5290080"/>
              <a:ext cx="1798920" cy="40680"/>
            </p14:xfrm>
          </p:contentPart>
        </mc:Choice>
        <mc:Fallback xmlns="">
          <p:pic>
            <p:nvPicPr>
              <p:cNvPr id="14" name="Freihand 13">
                <a:extLst>
                  <a:ext uri="{FF2B5EF4-FFF2-40B4-BE49-F238E27FC236}">
                    <a16:creationId xmlns:a16="http://schemas.microsoft.com/office/drawing/2014/main" id="{CF95D09C-F3AC-436B-8BA1-120F7C214707}"/>
                  </a:ext>
                </a:extLst>
              </p:cNvPr>
              <p:cNvPicPr/>
              <p:nvPr/>
            </p:nvPicPr>
            <p:blipFill>
              <a:blip r:embed="rId20"/>
              <a:stretch>
                <a:fillRect/>
              </a:stretch>
            </p:blipFill>
            <p:spPr>
              <a:xfrm>
                <a:off x="520947" y="5285760"/>
                <a:ext cx="1807560" cy="49320"/>
              </a:xfrm>
              <a:prstGeom prst="rect">
                <a:avLst/>
              </a:prstGeom>
            </p:spPr>
          </p:pic>
        </mc:Fallback>
      </mc:AlternateContent>
      <p:grpSp>
        <p:nvGrpSpPr>
          <p:cNvPr id="28" name="Gruppieren 27">
            <a:extLst>
              <a:ext uri="{FF2B5EF4-FFF2-40B4-BE49-F238E27FC236}">
                <a16:creationId xmlns:a16="http://schemas.microsoft.com/office/drawing/2014/main" id="{A60D04BF-3EE1-4EA6-AEB6-48827F89EC6D}"/>
              </a:ext>
            </a:extLst>
          </p:cNvPr>
          <p:cNvGrpSpPr/>
          <p:nvPr/>
        </p:nvGrpSpPr>
        <p:grpSpPr>
          <a:xfrm>
            <a:off x="5180787" y="5994600"/>
            <a:ext cx="783720" cy="457920"/>
            <a:chOff x="5180787" y="5994600"/>
            <a:chExt cx="783720" cy="45792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B636274-AC67-4095-98EA-470C46D2128F}"/>
                    </a:ext>
                  </a:extLst>
                </p14:cNvPr>
                <p14:cNvContentPartPr/>
                <p14:nvPr/>
              </p14:nvContentPartPr>
              <p14:xfrm>
                <a:off x="5180787" y="6249120"/>
                <a:ext cx="151920" cy="119880"/>
              </p14:xfrm>
            </p:contentPart>
          </mc:Choice>
          <mc:Fallback xmlns="">
            <p:pic>
              <p:nvPicPr>
                <p:cNvPr id="15" name="Freihand 14">
                  <a:extLst>
                    <a:ext uri="{FF2B5EF4-FFF2-40B4-BE49-F238E27FC236}">
                      <a16:creationId xmlns:a16="http://schemas.microsoft.com/office/drawing/2014/main" id="{0B636274-AC67-4095-98EA-470C46D2128F}"/>
                    </a:ext>
                  </a:extLst>
                </p:cNvPr>
                <p:cNvPicPr/>
                <p:nvPr/>
              </p:nvPicPr>
              <p:blipFill>
                <a:blip r:embed="rId22"/>
                <a:stretch>
                  <a:fillRect/>
                </a:stretch>
              </p:blipFill>
              <p:spPr>
                <a:xfrm>
                  <a:off x="5176467" y="6244800"/>
                  <a:ext cx="160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7B01192-B9BE-4F38-A935-3AE0CCD432A4}"/>
                    </a:ext>
                  </a:extLst>
                </p14:cNvPr>
                <p14:cNvContentPartPr/>
                <p14:nvPr/>
              </p14:nvContentPartPr>
              <p14:xfrm>
                <a:off x="5298867" y="6243720"/>
                <a:ext cx="65880" cy="208800"/>
              </p14:xfrm>
            </p:contentPart>
          </mc:Choice>
          <mc:Fallback xmlns="">
            <p:pic>
              <p:nvPicPr>
                <p:cNvPr id="16" name="Freihand 15">
                  <a:extLst>
                    <a:ext uri="{FF2B5EF4-FFF2-40B4-BE49-F238E27FC236}">
                      <a16:creationId xmlns:a16="http://schemas.microsoft.com/office/drawing/2014/main" id="{E7B01192-B9BE-4F38-A935-3AE0CCD432A4}"/>
                    </a:ext>
                  </a:extLst>
                </p:cNvPr>
                <p:cNvPicPr/>
                <p:nvPr/>
              </p:nvPicPr>
              <p:blipFill>
                <a:blip r:embed="rId24"/>
                <a:stretch>
                  <a:fillRect/>
                </a:stretch>
              </p:blipFill>
              <p:spPr>
                <a:xfrm>
                  <a:off x="5294547" y="6239400"/>
                  <a:ext cx="74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C5E56F6-1981-47B0-AA86-9535E3B8BA06}"/>
                    </a:ext>
                  </a:extLst>
                </p14:cNvPr>
                <p14:cNvContentPartPr/>
                <p14:nvPr/>
              </p14:nvContentPartPr>
              <p14:xfrm>
                <a:off x="5423067" y="6093240"/>
                <a:ext cx="114120" cy="128520"/>
              </p14:xfrm>
            </p:contentPart>
          </mc:Choice>
          <mc:Fallback xmlns="">
            <p:pic>
              <p:nvPicPr>
                <p:cNvPr id="18" name="Freihand 17">
                  <a:extLst>
                    <a:ext uri="{FF2B5EF4-FFF2-40B4-BE49-F238E27FC236}">
                      <a16:creationId xmlns:a16="http://schemas.microsoft.com/office/drawing/2014/main" id="{3C5E56F6-1981-47B0-AA86-9535E3B8BA06}"/>
                    </a:ext>
                  </a:extLst>
                </p:cNvPr>
                <p:cNvPicPr/>
                <p:nvPr/>
              </p:nvPicPr>
              <p:blipFill>
                <a:blip r:embed="rId26"/>
                <a:stretch>
                  <a:fillRect/>
                </a:stretch>
              </p:blipFill>
              <p:spPr>
                <a:xfrm>
                  <a:off x="5418747" y="6088920"/>
                  <a:ext cx="12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4759DC9-10E1-4C5B-A956-1F5BDE94A1B0}"/>
                    </a:ext>
                  </a:extLst>
                </p14:cNvPr>
                <p14:cNvContentPartPr/>
                <p14:nvPr/>
              </p14:nvContentPartPr>
              <p14:xfrm>
                <a:off x="5564907" y="6140040"/>
                <a:ext cx="107280" cy="230760"/>
              </p14:xfrm>
            </p:contentPart>
          </mc:Choice>
          <mc:Fallback xmlns="">
            <p:pic>
              <p:nvPicPr>
                <p:cNvPr id="20" name="Freihand 19">
                  <a:extLst>
                    <a:ext uri="{FF2B5EF4-FFF2-40B4-BE49-F238E27FC236}">
                      <a16:creationId xmlns:a16="http://schemas.microsoft.com/office/drawing/2014/main" id="{14759DC9-10E1-4C5B-A956-1F5BDE94A1B0}"/>
                    </a:ext>
                  </a:extLst>
                </p:cNvPr>
                <p:cNvPicPr/>
                <p:nvPr/>
              </p:nvPicPr>
              <p:blipFill>
                <a:blip r:embed="rId28"/>
                <a:stretch>
                  <a:fillRect/>
                </a:stretch>
              </p:blipFill>
              <p:spPr>
                <a:xfrm>
                  <a:off x="5560587" y="6135720"/>
                  <a:ext cx="115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F86C80B2-1E5D-460B-AF3D-DB8FC5FA0F9B}"/>
                    </a:ext>
                  </a:extLst>
                </p14:cNvPr>
                <p14:cNvContentPartPr/>
                <p14:nvPr/>
              </p14:nvContentPartPr>
              <p14:xfrm>
                <a:off x="5762187" y="6195840"/>
                <a:ext cx="105120" cy="162360"/>
              </p14:xfrm>
            </p:contentPart>
          </mc:Choice>
          <mc:Fallback xmlns="">
            <p:pic>
              <p:nvPicPr>
                <p:cNvPr id="22" name="Freihand 21">
                  <a:extLst>
                    <a:ext uri="{FF2B5EF4-FFF2-40B4-BE49-F238E27FC236}">
                      <a16:creationId xmlns:a16="http://schemas.microsoft.com/office/drawing/2014/main" id="{F86C80B2-1E5D-460B-AF3D-DB8FC5FA0F9B}"/>
                    </a:ext>
                  </a:extLst>
                </p:cNvPr>
                <p:cNvPicPr/>
                <p:nvPr/>
              </p:nvPicPr>
              <p:blipFill>
                <a:blip r:embed="rId30"/>
                <a:stretch>
                  <a:fillRect/>
                </a:stretch>
              </p:blipFill>
              <p:spPr>
                <a:xfrm>
                  <a:off x="5757867" y="6191520"/>
                  <a:ext cx="113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848815BD-7660-4157-90E4-C90558837360}"/>
                    </a:ext>
                  </a:extLst>
                </p14:cNvPr>
                <p14:cNvContentPartPr/>
                <p14:nvPr/>
              </p14:nvContentPartPr>
              <p14:xfrm>
                <a:off x="5905827" y="6123120"/>
                <a:ext cx="58680" cy="232200"/>
              </p14:xfrm>
            </p:contentPart>
          </mc:Choice>
          <mc:Fallback xmlns="">
            <p:pic>
              <p:nvPicPr>
                <p:cNvPr id="24" name="Freihand 23">
                  <a:extLst>
                    <a:ext uri="{FF2B5EF4-FFF2-40B4-BE49-F238E27FC236}">
                      <a16:creationId xmlns:a16="http://schemas.microsoft.com/office/drawing/2014/main" id="{848815BD-7660-4157-90E4-C90558837360}"/>
                    </a:ext>
                  </a:extLst>
                </p:cNvPr>
                <p:cNvPicPr/>
                <p:nvPr/>
              </p:nvPicPr>
              <p:blipFill>
                <a:blip r:embed="rId32"/>
                <a:stretch>
                  <a:fillRect/>
                </a:stretch>
              </p:blipFill>
              <p:spPr>
                <a:xfrm>
                  <a:off x="5901507" y="6118800"/>
                  <a:ext cx="67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ADE5BD3C-1B09-43D8-B71C-B148B9B303A6}"/>
                    </a:ext>
                  </a:extLst>
                </p14:cNvPr>
                <p14:cNvContentPartPr/>
                <p14:nvPr/>
              </p14:nvContentPartPr>
              <p14:xfrm>
                <a:off x="5788467" y="5994600"/>
                <a:ext cx="25560" cy="118080"/>
              </p14:xfrm>
            </p:contentPart>
          </mc:Choice>
          <mc:Fallback xmlns="">
            <p:pic>
              <p:nvPicPr>
                <p:cNvPr id="26" name="Freihand 25">
                  <a:extLst>
                    <a:ext uri="{FF2B5EF4-FFF2-40B4-BE49-F238E27FC236}">
                      <a16:creationId xmlns:a16="http://schemas.microsoft.com/office/drawing/2014/main" id="{ADE5BD3C-1B09-43D8-B71C-B148B9B303A6}"/>
                    </a:ext>
                  </a:extLst>
                </p:cNvPr>
                <p:cNvPicPr/>
                <p:nvPr/>
              </p:nvPicPr>
              <p:blipFill>
                <a:blip r:embed="rId34"/>
                <a:stretch>
                  <a:fillRect/>
                </a:stretch>
              </p:blipFill>
              <p:spPr>
                <a:xfrm>
                  <a:off x="5784147" y="5990280"/>
                  <a:ext cx="3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E1FCABF5-AB85-4388-AB95-A050AEBE304D}"/>
                    </a:ext>
                  </a:extLst>
                </p14:cNvPr>
                <p14:cNvContentPartPr/>
                <p14:nvPr/>
              </p14:nvContentPartPr>
              <p14:xfrm>
                <a:off x="5740227" y="6007560"/>
                <a:ext cx="117720" cy="15120"/>
              </p14:xfrm>
            </p:contentPart>
          </mc:Choice>
          <mc:Fallback xmlns="">
            <p:pic>
              <p:nvPicPr>
                <p:cNvPr id="27" name="Freihand 26">
                  <a:extLst>
                    <a:ext uri="{FF2B5EF4-FFF2-40B4-BE49-F238E27FC236}">
                      <a16:creationId xmlns:a16="http://schemas.microsoft.com/office/drawing/2014/main" id="{E1FCABF5-AB85-4388-AB95-A050AEBE304D}"/>
                    </a:ext>
                  </a:extLst>
                </p:cNvPr>
                <p:cNvPicPr/>
                <p:nvPr/>
              </p:nvPicPr>
              <p:blipFill>
                <a:blip r:embed="rId36"/>
                <a:stretch>
                  <a:fillRect/>
                </a:stretch>
              </p:blipFill>
              <p:spPr>
                <a:xfrm>
                  <a:off x="5735907" y="6003240"/>
                  <a:ext cx="126360" cy="237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7366BD0-D38E-43AC-87A3-2D4AA438DD7D}"/>
              </a:ext>
            </a:extLst>
          </p:cNvPr>
          <p:cNvGrpSpPr/>
          <p:nvPr/>
        </p:nvGrpSpPr>
        <p:grpSpPr>
          <a:xfrm>
            <a:off x="587187" y="1436107"/>
            <a:ext cx="7756560" cy="57240"/>
            <a:chOff x="587187" y="1436107"/>
            <a:chExt cx="7756560" cy="57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E113449-2961-4BE7-969B-5B683C55D774}"/>
                    </a:ext>
                  </a:extLst>
                </p14:cNvPr>
                <p14:cNvContentPartPr/>
                <p14:nvPr/>
              </p14:nvContentPartPr>
              <p14:xfrm>
                <a:off x="587187" y="1436107"/>
                <a:ext cx="4386960" cy="38520"/>
              </p14:xfrm>
            </p:contentPart>
          </mc:Choice>
          <mc:Fallback xmlns="">
            <p:pic>
              <p:nvPicPr>
                <p:cNvPr id="2" name="Freihand 1">
                  <a:extLst>
                    <a:ext uri="{FF2B5EF4-FFF2-40B4-BE49-F238E27FC236}">
                      <a16:creationId xmlns:a16="http://schemas.microsoft.com/office/drawing/2014/main" id="{0E113449-2961-4BE7-969B-5B683C55D774}"/>
                    </a:ext>
                  </a:extLst>
                </p:cNvPr>
                <p:cNvPicPr/>
                <p:nvPr/>
              </p:nvPicPr>
              <p:blipFill>
                <a:blip r:embed="rId4"/>
                <a:stretch>
                  <a:fillRect/>
                </a:stretch>
              </p:blipFill>
              <p:spPr>
                <a:xfrm>
                  <a:off x="582867" y="1431787"/>
                  <a:ext cx="4395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BD64449B-13F7-4843-852E-945CF6C2DB83}"/>
                    </a:ext>
                  </a:extLst>
                </p14:cNvPr>
                <p14:cNvContentPartPr/>
                <p14:nvPr/>
              </p14:nvContentPartPr>
              <p14:xfrm>
                <a:off x="6269427" y="1462027"/>
                <a:ext cx="2074320" cy="31320"/>
              </p14:xfrm>
            </p:contentPart>
          </mc:Choice>
          <mc:Fallback xmlns="">
            <p:pic>
              <p:nvPicPr>
                <p:cNvPr id="6" name="Freihand 5">
                  <a:extLst>
                    <a:ext uri="{FF2B5EF4-FFF2-40B4-BE49-F238E27FC236}">
                      <a16:creationId xmlns:a16="http://schemas.microsoft.com/office/drawing/2014/main" id="{BD64449B-13F7-4843-852E-945CF6C2DB83}"/>
                    </a:ext>
                  </a:extLst>
                </p:cNvPr>
                <p:cNvPicPr/>
                <p:nvPr/>
              </p:nvPicPr>
              <p:blipFill>
                <a:blip r:embed="rId6"/>
                <a:stretch>
                  <a:fillRect/>
                </a:stretch>
              </p:blipFill>
              <p:spPr>
                <a:xfrm>
                  <a:off x="6265107" y="1457707"/>
                  <a:ext cx="2082960" cy="3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C988D3F-0E45-4ECD-AA15-3A52B691803D}"/>
                  </a:ext>
                </a:extLst>
              </p14:cNvPr>
              <p14:cNvContentPartPr/>
              <p14:nvPr/>
            </p14:nvContentPartPr>
            <p14:xfrm>
              <a:off x="5296707" y="2538787"/>
              <a:ext cx="1081080" cy="31680"/>
            </p14:xfrm>
          </p:contentPart>
        </mc:Choice>
        <mc:Fallback xmlns="">
          <p:pic>
            <p:nvPicPr>
              <p:cNvPr id="8" name="Freihand 7">
                <a:extLst>
                  <a:ext uri="{FF2B5EF4-FFF2-40B4-BE49-F238E27FC236}">
                    <a16:creationId xmlns:a16="http://schemas.microsoft.com/office/drawing/2014/main" id="{FC988D3F-0E45-4ECD-AA15-3A52B691803D}"/>
                  </a:ext>
                </a:extLst>
              </p:cNvPr>
              <p:cNvPicPr/>
              <p:nvPr/>
            </p:nvPicPr>
            <p:blipFill>
              <a:blip r:embed="rId8"/>
              <a:stretch>
                <a:fillRect/>
              </a:stretch>
            </p:blipFill>
            <p:spPr>
              <a:xfrm>
                <a:off x="5292387" y="2534467"/>
                <a:ext cx="1089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245B22C-9FB1-4C07-91B9-E91692B3BD9C}"/>
                  </a:ext>
                </a:extLst>
              </p14:cNvPr>
              <p14:cNvContentPartPr/>
              <p14:nvPr/>
            </p14:nvContentPartPr>
            <p14:xfrm>
              <a:off x="811467" y="2915347"/>
              <a:ext cx="4440240" cy="93960"/>
            </p14:xfrm>
          </p:contentPart>
        </mc:Choice>
        <mc:Fallback xmlns="">
          <p:pic>
            <p:nvPicPr>
              <p:cNvPr id="9" name="Freihand 8">
                <a:extLst>
                  <a:ext uri="{FF2B5EF4-FFF2-40B4-BE49-F238E27FC236}">
                    <a16:creationId xmlns:a16="http://schemas.microsoft.com/office/drawing/2014/main" id="{5245B22C-9FB1-4C07-91B9-E91692B3BD9C}"/>
                  </a:ext>
                </a:extLst>
              </p:cNvPr>
              <p:cNvPicPr/>
              <p:nvPr/>
            </p:nvPicPr>
            <p:blipFill>
              <a:blip r:embed="rId10"/>
              <a:stretch>
                <a:fillRect/>
              </a:stretch>
            </p:blipFill>
            <p:spPr>
              <a:xfrm>
                <a:off x="807147" y="2911027"/>
                <a:ext cx="4448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BA38638-2DA7-4E19-8F00-B78A07C759D9}"/>
                  </a:ext>
                </a:extLst>
              </p14:cNvPr>
              <p14:cNvContentPartPr/>
              <p14:nvPr/>
            </p14:nvContentPartPr>
            <p14:xfrm>
              <a:off x="675747" y="3676387"/>
              <a:ext cx="360" cy="360"/>
            </p14:xfrm>
          </p:contentPart>
        </mc:Choice>
        <mc:Fallback xmlns="">
          <p:pic>
            <p:nvPicPr>
              <p:cNvPr id="10" name="Freihand 9">
                <a:extLst>
                  <a:ext uri="{FF2B5EF4-FFF2-40B4-BE49-F238E27FC236}">
                    <a16:creationId xmlns:a16="http://schemas.microsoft.com/office/drawing/2014/main" id="{BBA38638-2DA7-4E19-8F00-B78A07C759D9}"/>
                  </a:ext>
                </a:extLst>
              </p:cNvPr>
              <p:cNvPicPr/>
              <p:nvPr/>
            </p:nvPicPr>
            <p:blipFill>
              <a:blip r:embed="rId12"/>
              <a:stretch>
                <a:fillRect/>
              </a:stretch>
            </p:blipFill>
            <p:spPr>
              <a:xfrm>
                <a:off x="671427" y="367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0CC18F7-A3A4-40AD-BBA4-EBD4A5E89C32}"/>
                  </a:ext>
                </a:extLst>
              </p14:cNvPr>
              <p14:cNvContentPartPr/>
              <p14:nvPr/>
            </p14:nvContentPartPr>
            <p14:xfrm>
              <a:off x="629667" y="3589987"/>
              <a:ext cx="5427720" cy="149760"/>
            </p14:xfrm>
          </p:contentPart>
        </mc:Choice>
        <mc:Fallback xmlns="">
          <p:pic>
            <p:nvPicPr>
              <p:cNvPr id="11" name="Freihand 10">
                <a:extLst>
                  <a:ext uri="{FF2B5EF4-FFF2-40B4-BE49-F238E27FC236}">
                    <a16:creationId xmlns:a16="http://schemas.microsoft.com/office/drawing/2014/main" id="{F0CC18F7-A3A4-40AD-BBA4-EBD4A5E89C32}"/>
                  </a:ext>
                </a:extLst>
              </p:cNvPr>
              <p:cNvPicPr/>
              <p:nvPr/>
            </p:nvPicPr>
            <p:blipFill>
              <a:blip r:embed="rId14"/>
              <a:stretch>
                <a:fillRect/>
              </a:stretch>
            </p:blipFill>
            <p:spPr>
              <a:xfrm>
                <a:off x="625347" y="3585667"/>
                <a:ext cx="5436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155D6B3-2FCF-4E48-AA34-0FC9633537E2}"/>
                  </a:ext>
                </a:extLst>
              </p14:cNvPr>
              <p14:cNvContentPartPr/>
              <p14:nvPr/>
            </p14:nvContentPartPr>
            <p14:xfrm>
              <a:off x="2436507" y="4041067"/>
              <a:ext cx="2928600" cy="58680"/>
            </p14:xfrm>
          </p:contentPart>
        </mc:Choice>
        <mc:Fallback xmlns="">
          <p:pic>
            <p:nvPicPr>
              <p:cNvPr id="12" name="Freihand 11">
                <a:extLst>
                  <a:ext uri="{FF2B5EF4-FFF2-40B4-BE49-F238E27FC236}">
                    <a16:creationId xmlns:a16="http://schemas.microsoft.com/office/drawing/2014/main" id="{0155D6B3-2FCF-4E48-AA34-0FC9633537E2}"/>
                  </a:ext>
                </a:extLst>
              </p:cNvPr>
              <p:cNvPicPr/>
              <p:nvPr/>
            </p:nvPicPr>
            <p:blipFill>
              <a:blip r:embed="rId16"/>
              <a:stretch>
                <a:fillRect/>
              </a:stretch>
            </p:blipFill>
            <p:spPr>
              <a:xfrm>
                <a:off x="2432187" y="4036747"/>
                <a:ext cx="2937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29A70ED-CF56-461F-BE18-E874BFF43485}"/>
                  </a:ext>
                </a:extLst>
              </p14:cNvPr>
              <p14:cNvContentPartPr/>
              <p14:nvPr/>
            </p14:nvContentPartPr>
            <p14:xfrm>
              <a:off x="2799387" y="4801027"/>
              <a:ext cx="2894400" cy="37440"/>
            </p14:xfrm>
          </p:contentPart>
        </mc:Choice>
        <mc:Fallback xmlns="">
          <p:pic>
            <p:nvPicPr>
              <p:cNvPr id="13" name="Freihand 12">
                <a:extLst>
                  <a:ext uri="{FF2B5EF4-FFF2-40B4-BE49-F238E27FC236}">
                    <a16:creationId xmlns:a16="http://schemas.microsoft.com/office/drawing/2014/main" id="{229A70ED-CF56-461F-BE18-E874BFF43485}"/>
                  </a:ext>
                </a:extLst>
              </p:cNvPr>
              <p:cNvPicPr/>
              <p:nvPr/>
            </p:nvPicPr>
            <p:blipFill>
              <a:blip r:embed="rId18"/>
              <a:stretch>
                <a:fillRect/>
              </a:stretch>
            </p:blipFill>
            <p:spPr>
              <a:xfrm>
                <a:off x="2795067" y="4796707"/>
                <a:ext cx="2903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CC2D692-2CAE-41CA-82F1-85ECBE09C2D4}"/>
                  </a:ext>
                </a:extLst>
              </p14:cNvPr>
              <p14:cNvContentPartPr/>
              <p14:nvPr/>
            </p14:nvContentPartPr>
            <p14:xfrm>
              <a:off x="2327787" y="5476747"/>
              <a:ext cx="3832920" cy="122040"/>
            </p14:xfrm>
          </p:contentPart>
        </mc:Choice>
        <mc:Fallback xmlns="">
          <p:pic>
            <p:nvPicPr>
              <p:cNvPr id="14" name="Freihand 13">
                <a:extLst>
                  <a:ext uri="{FF2B5EF4-FFF2-40B4-BE49-F238E27FC236}">
                    <a16:creationId xmlns:a16="http://schemas.microsoft.com/office/drawing/2014/main" id="{CCC2D692-2CAE-41CA-82F1-85ECBE09C2D4}"/>
                  </a:ext>
                </a:extLst>
              </p:cNvPr>
              <p:cNvPicPr/>
              <p:nvPr/>
            </p:nvPicPr>
            <p:blipFill>
              <a:blip r:embed="rId20"/>
              <a:stretch>
                <a:fillRect/>
              </a:stretch>
            </p:blipFill>
            <p:spPr>
              <a:xfrm>
                <a:off x="2323467" y="5472427"/>
                <a:ext cx="384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E2942CF-F27C-4A3C-B735-80E1108CE23F}"/>
                  </a:ext>
                </a:extLst>
              </p14:cNvPr>
              <p14:cNvContentPartPr/>
              <p14:nvPr/>
            </p14:nvContentPartPr>
            <p14:xfrm>
              <a:off x="5277987" y="2506747"/>
              <a:ext cx="1147680" cy="43200"/>
            </p14:xfrm>
          </p:contentPart>
        </mc:Choice>
        <mc:Fallback xmlns="">
          <p:pic>
            <p:nvPicPr>
              <p:cNvPr id="15" name="Freihand 14">
                <a:extLst>
                  <a:ext uri="{FF2B5EF4-FFF2-40B4-BE49-F238E27FC236}">
                    <a16:creationId xmlns:a16="http://schemas.microsoft.com/office/drawing/2014/main" id="{9E2942CF-F27C-4A3C-B735-80E1108CE23F}"/>
                  </a:ext>
                </a:extLst>
              </p:cNvPr>
              <p:cNvPicPr/>
              <p:nvPr/>
            </p:nvPicPr>
            <p:blipFill>
              <a:blip r:embed="rId22"/>
              <a:stretch>
                <a:fillRect/>
              </a:stretch>
            </p:blipFill>
            <p:spPr>
              <a:xfrm>
                <a:off x="5273667" y="2502427"/>
                <a:ext cx="1156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8E1D604-809C-4BD6-9053-49FB66D6D101}"/>
                  </a:ext>
                </a:extLst>
              </p14:cNvPr>
              <p14:cNvContentPartPr/>
              <p14:nvPr/>
            </p14:nvContentPartPr>
            <p14:xfrm>
              <a:off x="782667" y="2990587"/>
              <a:ext cx="4029840" cy="74880"/>
            </p14:xfrm>
          </p:contentPart>
        </mc:Choice>
        <mc:Fallback xmlns="">
          <p:pic>
            <p:nvPicPr>
              <p:cNvPr id="16" name="Freihand 15">
                <a:extLst>
                  <a:ext uri="{FF2B5EF4-FFF2-40B4-BE49-F238E27FC236}">
                    <a16:creationId xmlns:a16="http://schemas.microsoft.com/office/drawing/2014/main" id="{48E1D604-809C-4BD6-9053-49FB66D6D101}"/>
                  </a:ext>
                </a:extLst>
              </p:cNvPr>
              <p:cNvPicPr/>
              <p:nvPr/>
            </p:nvPicPr>
            <p:blipFill>
              <a:blip r:embed="rId24"/>
              <a:stretch>
                <a:fillRect/>
              </a:stretch>
            </p:blipFill>
            <p:spPr>
              <a:xfrm>
                <a:off x="778347" y="2986267"/>
                <a:ext cx="4038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0102AAC-4509-4478-9E63-6841741F77F0}"/>
                  </a:ext>
                </a:extLst>
              </p14:cNvPr>
              <p14:cNvContentPartPr/>
              <p14:nvPr/>
            </p14:nvContentPartPr>
            <p14:xfrm>
              <a:off x="756747" y="6618307"/>
              <a:ext cx="3283200" cy="78840"/>
            </p14:xfrm>
          </p:contentPart>
        </mc:Choice>
        <mc:Fallback xmlns="">
          <p:pic>
            <p:nvPicPr>
              <p:cNvPr id="17" name="Freihand 16">
                <a:extLst>
                  <a:ext uri="{FF2B5EF4-FFF2-40B4-BE49-F238E27FC236}">
                    <a16:creationId xmlns:a16="http://schemas.microsoft.com/office/drawing/2014/main" id="{C0102AAC-4509-4478-9E63-6841741F77F0}"/>
                  </a:ext>
                </a:extLst>
              </p:cNvPr>
              <p:cNvPicPr/>
              <p:nvPr/>
            </p:nvPicPr>
            <p:blipFill>
              <a:blip r:embed="rId26"/>
              <a:stretch>
                <a:fillRect/>
              </a:stretch>
            </p:blipFill>
            <p:spPr>
              <a:xfrm>
                <a:off x="752427" y="6613987"/>
                <a:ext cx="3291840" cy="87480"/>
              </a:xfrm>
              <a:prstGeom prst="rect">
                <a:avLst/>
              </a:prstGeom>
            </p:spPr>
          </p:pic>
        </mc:Fallback>
      </mc:AlternateContent>
      <p:grpSp>
        <p:nvGrpSpPr>
          <p:cNvPr id="28" name="Gruppieren 27">
            <a:extLst>
              <a:ext uri="{FF2B5EF4-FFF2-40B4-BE49-F238E27FC236}">
                <a16:creationId xmlns:a16="http://schemas.microsoft.com/office/drawing/2014/main" id="{FC2020B5-0773-4F40-A29B-06C4141C7E8C}"/>
              </a:ext>
            </a:extLst>
          </p:cNvPr>
          <p:cNvGrpSpPr/>
          <p:nvPr/>
        </p:nvGrpSpPr>
        <p:grpSpPr>
          <a:xfrm>
            <a:off x="6745347" y="5587267"/>
            <a:ext cx="885240" cy="543600"/>
            <a:chOff x="6745347" y="5587267"/>
            <a:chExt cx="885240" cy="54360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E28BAF6-39DE-4EBD-B477-ACD85614D297}"/>
                    </a:ext>
                  </a:extLst>
                </p14:cNvPr>
                <p14:cNvContentPartPr/>
                <p14:nvPr/>
              </p14:nvContentPartPr>
              <p14:xfrm>
                <a:off x="6745347" y="5860147"/>
                <a:ext cx="106200" cy="142560"/>
              </p14:xfrm>
            </p:contentPart>
          </mc:Choice>
          <mc:Fallback xmlns="">
            <p:pic>
              <p:nvPicPr>
                <p:cNvPr id="18" name="Freihand 17">
                  <a:extLst>
                    <a:ext uri="{FF2B5EF4-FFF2-40B4-BE49-F238E27FC236}">
                      <a16:creationId xmlns:a16="http://schemas.microsoft.com/office/drawing/2014/main" id="{9E28BAF6-39DE-4EBD-B477-ACD85614D297}"/>
                    </a:ext>
                  </a:extLst>
                </p:cNvPr>
                <p:cNvPicPr/>
                <p:nvPr/>
              </p:nvPicPr>
              <p:blipFill>
                <a:blip r:embed="rId28"/>
                <a:stretch>
                  <a:fillRect/>
                </a:stretch>
              </p:blipFill>
              <p:spPr>
                <a:xfrm>
                  <a:off x="6741027" y="5855827"/>
                  <a:ext cx="114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692C1A4-B864-4209-94A3-37373AC7378A}"/>
                    </a:ext>
                  </a:extLst>
                </p14:cNvPr>
                <p14:cNvContentPartPr/>
                <p14:nvPr/>
              </p14:nvContentPartPr>
              <p14:xfrm>
                <a:off x="6818067" y="5892187"/>
                <a:ext cx="77040" cy="238680"/>
              </p14:xfrm>
            </p:contentPart>
          </mc:Choice>
          <mc:Fallback xmlns="">
            <p:pic>
              <p:nvPicPr>
                <p:cNvPr id="19" name="Freihand 18">
                  <a:extLst>
                    <a:ext uri="{FF2B5EF4-FFF2-40B4-BE49-F238E27FC236}">
                      <a16:creationId xmlns:a16="http://schemas.microsoft.com/office/drawing/2014/main" id="{7692C1A4-B864-4209-94A3-37373AC7378A}"/>
                    </a:ext>
                  </a:extLst>
                </p:cNvPr>
                <p:cNvPicPr/>
                <p:nvPr/>
              </p:nvPicPr>
              <p:blipFill>
                <a:blip r:embed="rId30"/>
                <a:stretch>
                  <a:fillRect/>
                </a:stretch>
              </p:blipFill>
              <p:spPr>
                <a:xfrm>
                  <a:off x="6813747" y="5887867"/>
                  <a:ext cx="85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AAE20B8-18FE-482F-96DB-296AC8E39985}"/>
                    </a:ext>
                  </a:extLst>
                </p14:cNvPr>
                <p14:cNvContentPartPr/>
                <p14:nvPr/>
              </p14:nvContentPartPr>
              <p14:xfrm>
                <a:off x="6918147" y="5733067"/>
                <a:ext cx="111240" cy="171360"/>
              </p14:xfrm>
            </p:contentPart>
          </mc:Choice>
          <mc:Fallback xmlns="">
            <p:pic>
              <p:nvPicPr>
                <p:cNvPr id="20" name="Freihand 19">
                  <a:extLst>
                    <a:ext uri="{FF2B5EF4-FFF2-40B4-BE49-F238E27FC236}">
                      <a16:creationId xmlns:a16="http://schemas.microsoft.com/office/drawing/2014/main" id="{6AAE20B8-18FE-482F-96DB-296AC8E39985}"/>
                    </a:ext>
                  </a:extLst>
                </p:cNvPr>
                <p:cNvPicPr/>
                <p:nvPr/>
              </p:nvPicPr>
              <p:blipFill>
                <a:blip r:embed="rId32"/>
                <a:stretch>
                  <a:fillRect/>
                </a:stretch>
              </p:blipFill>
              <p:spPr>
                <a:xfrm>
                  <a:off x="6913827" y="5728747"/>
                  <a:ext cx="11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C7204D29-2B54-4946-AB2A-4CC8F9AB4C98}"/>
                    </a:ext>
                  </a:extLst>
                </p14:cNvPr>
                <p14:cNvContentPartPr/>
                <p14:nvPr/>
              </p14:nvContentPartPr>
              <p14:xfrm>
                <a:off x="7099947" y="5760787"/>
                <a:ext cx="126000" cy="274680"/>
              </p14:xfrm>
            </p:contentPart>
          </mc:Choice>
          <mc:Fallback xmlns="">
            <p:pic>
              <p:nvPicPr>
                <p:cNvPr id="21" name="Freihand 20">
                  <a:extLst>
                    <a:ext uri="{FF2B5EF4-FFF2-40B4-BE49-F238E27FC236}">
                      <a16:creationId xmlns:a16="http://schemas.microsoft.com/office/drawing/2014/main" id="{C7204D29-2B54-4946-AB2A-4CC8F9AB4C98}"/>
                    </a:ext>
                  </a:extLst>
                </p:cNvPr>
                <p:cNvPicPr/>
                <p:nvPr/>
              </p:nvPicPr>
              <p:blipFill>
                <a:blip r:embed="rId34"/>
                <a:stretch>
                  <a:fillRect/>
                </a:stretch>
              </p:blipFill>
              <p:spPr>
                <a:xfrm>
                  <a:off x="7095627" y="5756467"/>
                  <a:ext cx="134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E459D12-13AE-40B1-A6B8-A9A2379A5EB6}"/>
                    </a:ext>
                  </a:extLst>
                </p14:cNvPr>
                <p14:cNvContentPartPr/>
                <p14:nvPr/>
              </p14:nvContentPartPr>
              <p14:xfrm>
                <a:off x="7308747" y="5866267"/>
                <a:ext cx="136440" cy="227160"/>
              </p14:xfrm>
            </p:contentPart>
          </mc:Choice>
          <mc:Fallback xmlns="">
            <p:pic>
              <p:nvPicPr>
                <p:cNvPr id="22" name="Freihand 21">
                  <a:extLst>
                    <a:ext uri="{FF2B5EF4-FFF2-40B4-BE49-F238E27FC236}">
                      <a16:creationId xmlns:a16="http://schemas.microsoft.com/office/drawing/2014/main" id="{7E459D12-13AE-40B1-A6B8-A9A2379A5EB6}"/>
                    </a:ext>
                  </a:extLst>
                </p:cNvPr>
                <p:cNvPicPr/>
                <p:nvPr/>
              </p:nvPicPr>
              <p:blipFill>
                <a:blip r:embed="rId36"/>
                <a:stretch>
                  <a:fillRect/>
                </a:stretch>
              </p:blipFill>
              <p:spPr>
                <a:xfrm>
                  <a:off x="7304427" y="5861947"/>
                  <a:ext cx="145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8BBC1146-CDF6-4982-9721-FF24239312FB}"/>
                    </a:ext>
                  </a:extLst>
                </p14:cNvPr>
                <p14:cNvContentPartPr/>
                <p14:nvPr/>
              </p14:nvContentPartPr>
              <p14:xfrm>
                <a:off x="7456347" y="5761507"/>
                <a:ext cx="174240" cy="367560"/>
              </p14:xfrm>
            </p:contentPart>
          </mc:Choice>
          <mc:Fallback xmlns="">
            <p:pic>
              <p:nvPicPr>
                <p:cNvPr id="23" name="Freihand 22">
                  <a:extLst>
                    <a:ext uri="{FF2B5EF4-FFF2-40B4-BE49-F238E27FC236}">
                      <a16:creationId xmlns:a16="http://schemas.microsoft.com/office/drawing/2014/main" id="{8BBC1146-CDF6-4982-9721-FF24239312FB}"/>
                    </a:ext>
                  </a:extLst>
                </p:cNvPr>
                <p:cNvPicPr/>
                <p:nvPr/>
              </p:nvPicPr>
              <p:blipFill>
                <a:blip r:embed="rId38"/>
                <a:stretch>
                  <a:fillRect/>
                </a:stretch>
              </p:blipFill>
              <p:spPr>
                <a:xfrm>
                  <a:off x="7452027" y="5757187"/>
                  <a:ext cx="1828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5394D54-8258-4480-8803-4602B6C511F9}"/>
                    </a:ext>
                  </a:extLst>
                </p14:cNvPr>
                <p14:cNvContentPartPr/>
                <p14:nvPr/>
              </p14:nvContentPartPr>
              <p14:xfrm>
                <a:off x="7386867" y="5616427"/>
                <a:ext cx="360" cy="18000"/>
              </p14:xfrm>
            </p:contentPart>
          </mc:Choice>
          <mc:Fallback xmlns="">
            <p:pic>
              <p:nvPicPr>
                <p:cNvPr id="25" name="Freihand 24">
                  <a:extLst>
                    <a:ext uri="{FF2B5EF4-FFF2-40B4-BE49-F238E27FC236}">
                      <a16:creationId xmlns:a16="http://schemas.microsoft.com/office/drawing/2014/main" id="{55394D54-8258-4480-8803-4602B6C511F9}"/>
                    </a:ext>
                  </a:extLst>
                </p:cNvPr>
                <p:cNvPicPr/>
                <p:nvPr/>
              </p:nvPicPr>
              <p:blipFill>
                <a:blip r:embed="rId40"/>
                <a:stretch>
                  <a:fillRect/>
                </a:stretch>
              </p:blipFill>
              <p:spPr>
                <a:xfrm>
                  <a:off x="7382547" y="5612107"/>
                  <a:ext cx="9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2409926-EA88-49C1-A154-2104FCF3A343}"/>
                    </a:ext>
                  </a:extLst>
                </p14:cNvPr>
                <p14:cNvContentPartPr/>
                <p14:nvPr/>
              </p14:nvContentPartPr>
              <p14:xfrm>
                <a:off x="7386867" y="5587267"/>
                <a:ext cx="16560" cy="128160"/>
              </p14:xfrm>
            </p:contentPart>
          </mc:Choice>
          <mc:Fallback xmlns="">
            <p:pic>
              <p:nvPicPr>
                <p:cNvPr id="26" name="Freihand 25">
                  <a:extLst>
                    <a:ext uri="{FF2B5EF4-FFF2-40B4-BE49-F238E27FC236}">
                      <a16:creationId xmlns:a16="http://schemas.microsoft.com/office/drawing/2014/main" id="{C2409926-EA88-49C1-A154-2104FCF3A343}"/>
                    </a:ext>
                  </a:extLst>
                </p:cNvPr>
                <p:cNvPicPr/>
                <p:nvPr/>
              </p:nvPicPr>
              <p:blipFill>
                <a:blip r:embed="rId42"/>
                <a:stretch>
                  <a:fillRect/>
                </a:stretch>
              </p:blipFill>
              <p:spPr>
                <a:xfrm>
                  <a:off x="7382547" y="5582947"/>
                  <a:ext cx="25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EA2988A-D891-45B6-8226-5B9D1C83EA1E}"/>
                    </a:ext>
                  </a:extLst>
                </p14:cNvPr>
                <p14:cNvContentPartPr/>
                <p14:nvPr/>
              </p14:nvContentPartPr>
              <p14:xfrm>
                <a:off x="7341507" y="5622187"/>
                <a:ext cx="149400" cy="29520"/>
              </p14:xfrm>
            </p:contentPart>
          </mc:Choice>
          <mc:Fallback xmlns="">
            <p:pic>
              <p:nvPicPr>
                <p:cNvPr id="27" name="Freihand 26">
                  <a:extLst>
                    <a:ext uri="{FF2B5EF4-FFF2-40B4-BE49-F238E27FC236}">
                      <a16:creationId xmlns:a16="http://schemas.microsoft.com/office/drawing/2014/main" id="{5EA2988A-D891-45B6-8226-5B9D1C83EA1E}"/>
                    </a:ext>
                  </a:extLst>
                </p:cNvPr>
                <p:cNvPicPr/>
                <p:nvPr/>
              </p:nvPicPr>
              <p:blipFill>
                <a:blip r:embed="rId44"/>
                <a:stretch>
                  <a:fillRect/>
                </a:stretch>
              </p:blipFill>
              <p:spPr>
                <a:xfrm>
                  <a:off x="7337187" y="5617867"/>
                  <a:ext cx="158040" cy="381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093CBF4-9A70-40AD-9BE8-B66571DDE6CF}"/>
                  </a:ext>
                </a:extLst>
              </p14:cNvPr>
              <p14:cNvContentPartPr/>
              <p14:nvPr/>
            </p14:nvContentPartPr>
            <p14:xfrm>
              <a:off x="325467" y="1694040"/>
              <a:ext cx="2330640" cy="88920"/>
            </p14:xfrm>
          </p:contentPart>
        </mc:Choice>
        <mc:Fallback xmlns="">
          <p:pic>
            <p:nvPicPr>
              <p:cNvPr id="2" name="Freihand 1">
                <a:extLst>
                  <a:ext uri="{FF2B5EF4-FFF2-40B4-BE49-F238E27FC236}">
                    <a16:creationId xmlns:a16="http://schemas.microsoft.com/office/drawing/2014/main" id="{3093CBF4-9A70-40AD-9BE8-B66571DDE6CF}"/>
                  </a:ext>
                </a:extLst>
              </p:cNvPr>
              <p:cNvPicPr/>
              <p:nvPr/>
            </p:nvPicPr>
            <p:blipFill>
              <a:blip r:embed="rId5"/>
              <a:stretch>
                <a:fillRect/>
              </a:stretch>
            </p:blipFill>
            <p:spPr>
              <a:xfrm>
                <a:off x="321147" y="1689720"/>
                <a:ext cx="2339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A8C8E668-A1DC-48F0-B5B3-204E3E8114CB}"/>
                  </a:ext>
                </a:extLst>
              </p14:cNvPr>
              <p14:cNvContentPartPr/>
              <p14:nvPr/>
            </p14:nvContentPartPr>
            <p14:xfrm>
              <a:off x="296667" y="2473440"/>
              <a:ext cx="2523240" cy="66960"/>
            </p14:xfrm>
          </p:contentPart>
        </mc:Choice>
        <mc:Fallback xmlns="">
          <p:pic>
            <p:nvPicPr>
              <p:cNvPr id="3" name="Freihand 2">
                <a:extLst>
                  <a:ext uri="{FF2B5EF4-FFF2-40B4-BE49-F238E27FC236}">
                    <a16:creationId xmlns:a16="http://schemas.microsoft.com/office/drawing/2014/main" id="{A8C8E668-A1DC-48F0-B5B3-204E3E8114CB}"/>
                  </a:ext>
                </a:extLst>
              </p:cNvPr>
              <p:cNvPicPr/>
              <p:nvPr/>
            </p:nvPicPr>
            <p:blipFill>
              <a:blip r:embed="rId7"/>
              <a:stretch>
                <a:fillRect/>
              </a:stretch>
            </p:blipFill>
            <p:spPr>
              <a:xfrm>
                <a:off x="292347" y="2469120"/>
                <a:ext cx="253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0B748BE-041E-4487-BD1C-778651AB8DFF}"/>
                  </a:ext>
                </a:extLst>
              </p14:cNvPr>
              <p14:cNvContentPartPr/>
              <p14:nvPr/>
            </p14:nvContentPartPr>
            <p14:xfrm>
              <a:off x="799227" y="2270760"/>
              <a:ext cx="264960" cy="272880"/>
            </p14:xfrm>
          </p:contentPart>
        </mc:Choice>
        <mc:Fallback xmlns="">
          <p:pic>
            <p:nvPicPr>
              <p:cNvPr id="4" name="Freihand 3">
                <a:extLst>
                  <a:ext uri="{FF2B5EF4-FFF2-40B4-BE49-F238E27FC236}">
                    <a16:creationId xmlns:a16="http://schemas.microsoft.com/office/drawing/2014/main" id="{00B748BE-041E-4487-BD1C-778651AB8DFF}"/>
                  </a:ext>
                </a:extLst>
              </p:cNvPr>
              <p:cNvPicPr/>
              <p:nvPr/>
            </p:nvPicPr>
            <p:blipFill>
              <a:blip r:embed="rId9"/>
              <a:stretch>
                <a:fillRect/>
              </a:stretch>
            </p:blipFill>
            <p:spPr>
              <a:xfrm>
                <a:off x="794907" y="2266440"/>
                <a:ext cx="273600" cy="281520"/>
              </a:xfrm>
              <a:prstGeom prst="rect">
                <a:avLst/>
              </a:prstGeom>
            </p:spPr>
          </p:pic>
        </mc:Fallback>
      </mc:AlternateContent>
      <p:grpSp>
        <p:nvGrpSpPr>
          <p:cNvPr id="9" name="Gruppieren 8">
            <a:extLst>
              <a:ext uri="{FF2B5EF4-FFF2-40B4-BE49-F238E27FC236}">
                <a16:creationId xmlns:a16="http://schemas.microsoft.com/office/drawing/2014/main" id="{1BAAB716-BE13-4537-8B1E-48BE83308B9C}"/>
              </a:ext>
            </a:extLst>
          </p:cNvPr>
          <p:cNvGrpSpPr/>
          <p:nvPr/>
        </p:nvGrpSpPr>
        <p:grpSpPr>
          <a:xfrm>
            <a:off x="7508547" y="3023160"/>
            <a:ext cx="126360" cy="305280"/>
            <a:chOff x="7508547" y="3023160"/>
            <a:chExt cx="126360" cy="3052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94CC533-0AD8-4EFB-9BDB-D33DB5D3D805}"/>
                    </a:ext>
                  </a:extLst>
                </p14:cNvPr>
                <p14:cNvContentPartPr/>
                <p14:nvPr/>
              </p14:nvContentPartPr>
              <p14:xfrm>
                <a:off x="7571187" y="3159240"/>
                <a:ext cx="14760" cy="169200"/>
              </p14:xfrm>
            </p:contentPart>
          </mc:Choice>
          <mc:Fallback xmlns="">
            <p:pic>
              <p:nvPicPr>
                <p:cNvPr id="5" name="Freihand 4">
                  <a:extLst>
                    <a:ext uri="{FF2B5EF4-FFF2-40B4-BE49-F238E27FC236}">
                      <a16:creationId xmlns:a16="http://schemas.microsoft.com/office/drawing/2014/main" id="{894CC533-0AD8-4EFB-9BDB-D33DB5D3D805}"/>
                    </a:ext>
                  </a:extLst>
                </p:cNvPr>
                <p:cNvPicPr/>
                <p:nvPr/>
              </p:nvPicPr>
              <p:blipFill>
                <a:blip r:embed="rId11"/>
                <a:stretch>
                  <a:fillRect/>
                </a:stretch>
              </p:blipFill>
              <p:spPr>
                <a:xfrm>
                  <a:off x="7566867" y="3154920"/>
                  <a:ext cx="23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119ADF58-8A09-4A7A-AE48-950630A64733}"/>
                    </a:ext>
                  </a:extLst>
                </p14:cNvPr>
                <p14:cNvContentPartPr/>
                <p14:nvPr/>
              </p14:nvContentPartPr>
              <p14:xfrm>
                <a:off x="7508547" y="3023160"/>
                <a:ext cx="126360" cy="143640"/>
              </p14:xfrm>
            </p:contentPart>
          </mc:Choice>
          <mc:Fallback xmlns="">
            <p:pic>
              <p:nvPicPr>
                <p:cNvPr id="8" name="Freihand 7">
                  <a:extLst>
                    <a:ext uri="{FF2B5EF4-FFF2-40B4-BE49-F238E27FC236}">
                      <a16:creationId xmlns:a16="http://schemas.microsoft.com/office/drawing/2014/main" id="{119ADF58-8A09-4A7A-AE48-950630A64733}"/>
                    </a:ext>
                  </a:extLst>
                </p:cNvPr>
                <p:cNvPicPr/>
                <p:nvPr/>
              </p:nvPicPr>
              <p:blipFill>
                <a:blip r:embed="rId13"/>
                <a:stretch>
                  <a:fillRect/>
                </a:stretch>
              </p:blipFill>
              <p:spPr>
                <a:xfrm>
                  <a:off x="7504227" y="3018840"/>
                  <a:ext cx="13500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8EB4C6EF-772E-4D02-9A1F-20EEE6F51F28}"/>
                  </a:ext>
                </a:extLst>
              </p14:cNvPr>
              <p14:cNvContentPartPr/>
              <p14:nvPr/>
            </p14:nvContentPartPr>
            <p14:xfrm>
              <a:off x="232947" y="1998600"/>
              <a:ext cx="415440" cy="506880"/>
            </p14:xfrm>
          </p:contentPart>
        </mc:Choice>
        <mc:Fallback xmlns="">
          <p:pic>
            <p:nvPicPr>
              <p:cNvPr id="10" name="Freihand 9">
                <a:extLst>
                  <a:ext uri="{FF2B5EF4-FFF2-40B4-BE49-F238E27FC236}">
                    <a16:creationId xmlns:a16="http://schemas.microsoft.com/office/drawing/2014/main" id="{8EB4C6EF-772E-4D02-9A1F-20EEE6F51F28}"/>
                  </a:ext>
                </a:extLst>
              </p:cNvPr>
              <p:cNvPicPr/>
              <p:nvPr/>
            </p:nvPicPr>
            <p:blipFill>
              <a:blip r:embed="rId15"/>
              <a:stretch>
                <a:fillRect/>
              </a:stretch>
            </p:blipFill>
            <p:spPr>
              <a:xfrm>
                <a:off x="228627" y="1994280"/>
                <a:ext cx="4240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4725454-43B9-49EA-B0ED-AEA2A40A4C82}"/>
                  </a:ext>
                </a:extLst>
              </p14:cNvPr>
              <p14:cNvContentPartPr/>
              <p14:nvPr/>
            </p14:nvContentPartPr>
            <p14:xfrm>
              <a:off x="803907" y="2272560"/>
              <a:ext cx="238320" cy="261360"/>
            </p14:xfrm>
          </p:contentPart>
        </mc:Choice>
        <mc:Fallback xmlns="">
          <p:pic>
            <p:nvPicPr>
              <p:cNvPr id="11" name="Freihand 10">
                <a:extLst>
                  <a:ext uri="{FF2B5EF4-FFF2-40B4-BE49-F238E27FC236}">
                    <a16:creationId xmlns:a16="http://schemas.microsoft.com/office/drawing/2014/main" id="{C4725454-43B9-49EA-B0ED-AEA2A40A4C82}"/>
                  </a:ext>
                </a:extLst>
              </p:cNvPr>
              <p:cNvPicPr/>
              <p:nvPr/>
            </p:nvPicPr>
            <p:blipFill>
              <a:blip r:embed="rId17"/>
              <a:stretch>
                <a:fillRect/>
              </a:stretch>
            </p:blipFill>
            <p:spPr>
              <a:xfrm>
                <a:off x="799587" y="2268240"/>
                <a:ext cx="246960" cy="270000"/>
              </a:xfrm>
              <a:prstGeom prst="rect">
                <a:avLst/>
              </a:prstGeom>
            </p:spPr>
          </p:pic>
        </mc:Fallback>
      </mc:AlternateContent>
      <p:grpSp>
        <p:nvGrpSpPr>
          <p:cNvPr id="14" name="Gruppieren 13">
            <a:extLst>
              <a:ext uri="{FF2B5EF4-FFF2-40B4-BE49-F238E27FC236}">
                <a16:creationId xmlns:a16="http://schemas.microsoft.com/office/drawing/2014/main" id="{A2DBE653-E898-4400-B470-54C50061ECBB}"/>
              </a:ext>
            </a:extLst>
          </p:cNvPr>
          <p:cNvGrpSpPr/>
          <p:nvPr/>
        </p:nvGrpSpPr>
        <p:grpSpPr>
          <a:xfrm>
            <a:off x="257787" y="1938120"/>
            <a:ext cx="834840" cy="474840"/>
            <a:chOff x="257787" y="1938120"/>
            <a:chExt cx="834840" cy="4748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E26272BA-CBA5-4A9D-93A3-E93A0519B164}"/>
                    </a:ext>
                  </a:extLst>
                </p14:cNvPr>
                <p14:cNvContentPartPr/>
                <p14:nvPr/>
              </p14:nvContentPartPr>
              <p14:xfrm>
                <a:off x="257787" y="2063040"/>
                <a:ext cx="348120" cy="349920"/>
              </p14:xfrm>
            </p:contentPart>
          </mc:Choice>
          <mc:Fallback xmlns="">
            <p:pic>
              <p:nvPicPr>
                <p:cNvPr id="12" name="Freihand 11">
                  <a:extLst>
                    <a:ext uri="{FF2B5EF4-FFF2-40B4-BE49-F238E27FC236}">
                      <a16:creationId xmlns:a16="http://schemas.microsoft.com/office/drawing/2014/main" id="{E26272BA-CBA5-4A9D-93A3-E93A0519B164}"/>
                    </a:ext>
                  </a:extLst>
                </p:cNvPr>
                <p:cNvPicPr/>
                <p:nvPr/>
              </p:nvPicPr>
              <p:blipFill>
                <a:blip r:embed="rId19"/>
                <a:stretch>
                  <a:fillRect/>
                </a:stretch>
              </p:blipFill>
              <p:spPr>
                <a:xfrm>
                  <a:off x="253467" y="2058720"/>
                  <a:ext cx="356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FCCD2AE4-156D-4B03-878F-23F7E9A2F450}"/>
                    </a:ext>
                  </a:extLst>
                </p14:cNvPr>
                <p14:cNvContentPartPr/>
                <p14:nvPr/>
              </p14:nvContentPartPr>
              <p14:xfrm>
                <a:off x="837387" y="1938120"/>
                <a:ext cx="255240" cy="294840"/>
              </p14:xfrm>
            </p:contentPart>
          </mc:Choice>
          <mc:Fallback xmlns="">
            <p:pic>
              <p:nvPicPr>
                <p:cNvPr id="13" name="Freihand 12">
                  <a:extLst>
                    <a:ext uri="{FF2B5EF4-FFF2-40B4-BE49-F238E27FC236}">
                      <a16:creationId xmlns:a16="http://schemas.microsoft.com/office/drawing/2014/main" id="{FCCD2AE4-156D-4B03-878F-23F7E9A2F450}"/>
                    </a:ext>
                  </a:extLst>
                </p:cNvPr>
                <p:cNvPicPr/>
                <p:nvPr/>
              </p:nvPicPr>
              <p:blipFill>
                <a:blip r:embed="rId21"/>
                <a:stretch>
                  <a:fillRect/>
                </a:stretch>
              </p:blipFill>
              <p:spPr>
                <a:xfrm>
                  <a:off x="833067" y="1933800"/>
                  <a:ext cx="26388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9468399-859D-4DD7-9C84-3F4F0C77596A}"/>
                  </a:ext>
                </a:extLst>
              </p14:cNvPr>
              <p14:cNvContentPartPr/>
              <p14:nvPr/>
            </p14:nvContentPartPr>
            <p14:xfrm>
              <a:off x="2496627" y="3621480"/>
              <a:ext cx="1873800" cy="78480"/>
            </p14:xfrm>
          </p:contentPart>
        </mc:Choice>
        <mc:Fallback xmlns="">
          <p:pic>
            <p:nvPicPr>
              <p:cNvPr id="15" name="Freihand 14">
                <a:extLst>
                  <a:ext uri="{FF2B5EF4-FFF2-40B4-BE49-F238E27FC236}">
                    <a16:creationId xmlns:a16="http://schemas.microsoft.com/office/drawing/2014/main" id="{B9468399-859D-4DD7-9C84-3F4F0C77596A}"/>
                  </a:ext>
                </a:extLst>
              </p:cNvPr>
              <p:cNvPicPr/>
              <p:nvPr/>
            </p:nvPicPr>
            <p:blipFill>
              <a:blip r:embed="rId23"/>
              <a:stretch>
                <a:fillRect/>
              </a:stretch>
            </p:blipFill>
            <p:spPr>
              <a:xfrm>
                <a:off x="2492307" y="3617160"/>
                <a:ext cx="188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19A2C3D4-44EB-4629-A08A-A0C82AA38031}"/>
                  </a:ext>
                </a:extLst>
              </p14:cNvPr>
              <p14:cNvContentPartPr/>
              <p14:nvPr/>
            </p14:nvContentPartPr>
            <p14:xfrm>
              <a:off x="2759427" y="3962040"/>
              <a:ext cx="1826640" cy="60120"/>
            </p14:xfrm>
          </p:contentPart>
        </mc:Choice>
        <mc:Fallback xmlns="">
          <p:pic>
            <p:nvPicPr>
              <p:cNvPr id="16" name="Freihand 15">
                <a:extLst>
                  <a:ext uri="{FF2B5EF4-FFF2-40B4-BE49-F238E27FC236}">
                    <a16:creationId xmlns:a16="http://schemas.microsoft.com/office/drawing/2014/main" id="{19A2C3D4-44EB-4629-A08A-A0C82AA38031}"/>
                  </a:ext>
                </a:extLst>
              </p:cNvPr>
              <p:cNvPicPr/>
              <p:nvPr/>
            </p:nvPicPr>
            <p:blipFill>
              <a:blip r:embed="rId25"/>
              <a:stretch>
                <a:fillRect/>
              </a:stretch>
            </p:blipFill>
            <p:spPr>
              <a:xfrm>
                <a:off x="2755107" y="3957720"/>
                <a:ext cx="1835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E6340A1-CE22-46F2-A20F-7115BCB01C6A}"/>
                  </a:ext>
                </a:extLst>
              </p14:cNvPr>
              <p14:cNvContentPartPr/>
              <p14:nvPr/>
            </p14:nvContentPartPr>
            <p14:xfrm>
              <a:off x="6809067" y="4058880"/>
              <a:ext cx="831240" cy="45720"/>
            </p14:xfrm>
          </p:contentPart>
        </mc:Choice>
        <mc:Fallback xmlns="">
          <p:pic>
            <p:nvPicPr>
              <p:cNvPr id="17" name="Freihand 16">
                <a:extLst>
                  <a:ext uri="{FF2B5EF4-FFF2-40B4-BE49-F238E27FC236}">
                    <a16:creationId xmlns:a16="http://schemas.microsoft.com/office/drawing/2014/main" id="{2E6340A1-CE22-46F2-A20F-7115BCB01C6A}"/>
                  </a:ext>
                </a:extLst>
              </p:cNvPr>
              <p:cNvPicPr/>
              <p:nvPr/>
            </p:nvPicPr>
            <p:blipFill>
              <a:blip r:embed="rId27"/>
              <a:stretch>
                <a:fillRect/>
              </a:stretch>
            </p:blipFill>
            <p:spPr>
              <a:xfrm>
                <a:off x="6804747" y="4054560"/>
                <a:ext cx="839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3F6524C-68D9-4A30-BBE7-F91022D463B8}"/>
                  </a:ext>
                </a:extLst>
              </p14:cNvPr>
              <p14:cNvContentPartPr/>
              <p14:nvPr/>
            </p14:nvContentPartPr>
            <p14:xfrm>
              <a:off x="7120827" y="5042760"/>
              <a:ext cx="1372680" cy="1018440"/>
            </p14:xfrm>
          </p:contentPart>
        </mc:Choice>
        <mc:Fallback xmlns="">
          <p:pic>
            <p:nvPicPr>
              <p:cNvPr id="18" name="Freihand 17">
                <a:extLst>
                  <a:ext uri="{FF2B5EF4-FFF2-40B4-BE49-F238E27FC236}">
                    <a16:creationId xmlns:a16="http://schemas.microsoft.com/office/drawing/2014/main" id="{83F6524C-68D9-4A30-BBE7-F91022D463B8}"/>
                  </a:ext>
                </a:extLst>
              </p:cNvPr>
              <p:cNvPicPr/>
              <p:nvPr/>
            </p:nvPicPr>
            <p:blipFill>
              <a:blip r:embed="rId29"/>
              <a:stretch>
                <a:fillRect/>
              </a:stretch>
            </p:blipFill>
            <p:spPr>
              <a:xfrm>
                <a:off x="7116507" y="5038440"/>
                <a:ext cx="1381320" cy="102708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5" name="Freihand 24">
                <a:extLst>
                  <a:ext uri="{FF2B5EF4-FFF2-40B4-BE49-F238E27FC236}">
                    <a16:creationId xmlns:a16="http://schemas.microsoft.com/office/drawing/2014/main" id="{F5A01472-09E8-4492-84CF-36653F7DCE64}"/>
                  </a:ext>
                </a:extLst>
              </p14:cNvPr>
              <p14:cNvContentPartPr/>
              <p14:nvPr/>
            </p14:nvContentPartPr>
            <p14:xfrm>
              <a:off x="1766547" y="874680"/>
              <a:ext cx="95400" cy="14760"/>
            </p14:xfrm>
          </p:contentPart>
        </mc:Choice>
        <mc:Fallback xmlns="">
          <p:pic>
            <p:nvPicPr>
              <p:cNvPr id="25" name="Freihand 24">
                <a:extLst>
                  <a:ext uri="{FF2B5EF4-FFF2-40B4-BE49-F238E27FC236}">
                    <a16:creationId xmlns:a16="http://schemas.microsoft.com/office/drawing/2014/main" id="{F5A01472-09E8-4492-84CF-36653F7DCE64}"/>
                  </a:ext>
                </a:extLst>
              </p:cNvPr>
              <p:cNvPicPr/>
              <p:nvPr/>
            </p:nvPicPr>
            <p:blipFill>
              <a:blip r:embed="rId4"/>
              <a:stretch>
                <a:fillRect/>
              </a:stretch>
            </p:blipFill>
            <p:spPr>
              <a:xfrm>
                <a:off x="1762227" y="870360"/>
                <a:ext cx="10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09131013-0226-4711-BDCB-AD931D00F545}"/>
                  </a:ext>
                </a:extLst>
              </p14:cNvPr>
              <p14:cNvContentPartPr/>
              <p14:nvPr/>
            </p14:nvContentPartPr>
            <p14:xfrm>
              <a:off x="5662827" y="3750360"/>
              <a:ext cx="159120" cy="14760"/>
            </p14:xfrm>
          </p:contentPart>
        </mc:Choice>
        <mc:Fallback xmlns="">
          <p:pic>
            <p:nvPicPr>
              <p:cNvPr id="26" name="Freihand 25">
                <a:extLst>
                  <a:ext uri="{FF2B5EF4-FFF2-40B4-BE49-F238E27FC236}">
                    <a16:creationId xmlns:a16="http://schemas.microsoft.com/office/drawing/2014/main" id="{09131013-0226-4711-BDCB-AD931D00F545}"/>
                  </a:ext>
                </a:extLst>
              </p:cNvPr>
              <p:cNvPicPr/>
              <p:nvPr/>
            </p:nvPicPr>
            <p:blipFill>
              <a:blip r:embed="rId6"/>
              <a:stretch>
                <a:fillRect/>
              </a:stretch>
            </p:blipFill>
            <p:spPr>
              <a:xfrm>
                <a:off x="5658507" y="3746040"/>
                <a:ext cx="167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64742F80-D55B-45DF-8C2A-59BE8D7EDAA6}"/>
                  </a:ext>
                </a:extLst>
              </p14:cNvPr>
              <p14:cNvContentPartPr/>
              <p14:nvPr/>
            </p14:nvContentPartPr>
            <p14:xfrm>
              <a:off x="1782747" y="3759000"/>
              <a:ext cx="129960" cy="14040"/>
            </p14:xfrm>
          </p:contentPart>
        </mc:Choice>
        <mc:Fallback xmlns="">
          <p:pic>
            <p:nvPicPr>
              <p:cNvPr id="27" name="Freihand 26">
                <a:extLst>
                  <a:ext uri="{FF2B5EF4-FFF2-40B4-BE49-F238E27FC236}">
                    <a16:creationId xmlns:a16="http://schemas.microsoft.com/office/drawing/2014/main" id="{64742F80-D55B-45DF-8C2A-59BE8D7EDAA6}"/>
                  </a:ext>
                </a:extLst>
              </p:cNvPr>
              <p:cNvPicPr/>
              <p:nvPr/>
            </p:nvPicPr>
            <p:blipFill>
              <a:blip r:embed="rId8"/>
              <a:stretch>
                <a:fillRect/>
              </a:stretch>
            </p:blipFill>
            <p:spPr>
              <a:xfrm>
                <a:off x="1778427" y="3754680"/>
                <a:ext cx="138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98CC0093-E718-4DD7-A810-112CC1E5DB3C}"/>
                  </a:ext>
                </a:extLst>
              </p14:cNvPr>
              <p14:cNvContentPartPr/>
              <p14:nvPr/>
            </p14:nvContentPartPr>
            <p14:xfrm>
              <a:off x="5732307" y="6652320"/>
              <a:ext cx="105120" cy="21960"/>
            </p14:xfrm>
          </p:contentPart>
        </mc:Choice>
        <mc:Fallback xmlns="">
          <p:pic>
            <p:nvPicPr>
              <p:cNvPr id="28" name="Freihand 27">
                <a:extLst>
                  <a:ext uri="{FF2B5EF4-FFF2-40B4-BE49-F238E27FC236}">
                    <a16:creationId xmlns:a16="http://schemas.microsoft.com/office/drawing/2014/main" id="{98CC0093-E718-4DD7-A810-112CC1E5DB3C}"/>
                  </a:ext>
                </a:extLst>
              </p:cNvPr>
              <p:cNvPicPr/>
              <p:nvPr/>
            </p:nvPicPr>
            <p:blipFill>
              <a:blip r:embed="rId10"/>
              <a:stretch>
                <a:fillRect/>
              </a:stretch>
            </p:blipFill>
            <p:spPr>
              <a:xfrm>
                <a:off x="5727987" y="6648000"/>
                <a:ext cx="113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D1A150A6-4A5A-4BF7-896F-04562B535312}"/>
                  </a:ext>
                </a:extLst>
              </p14:cNvPr>
              <p14:cNvContentPartPr/>
              <p14:nvPr/>
            </p14:nvContentPartPr>
            <p14:xfrm>
              <a:off x="6297867" y="1104720"/>
              <a:ext cx="360" cy="360"/>
            </p14:xfrm>
          </p:contentPart>
        </mc:Choice>
        <mc:Fallback xmlns="">
          <p:pic>
            <p:nvPicPr>
              <p:cNvPr id="39" name="Freihand 38">
                <a:extLst>
                  <a:ext uri="{FF2B5EF4-FFF2-40B4-BE49-F238E27FC236}">
                    <a16:creationId xmlns:a16="http://schemas.microsoft.com/office/drawing/2014/main" id="{D1A150A6-4A5A-4BF7-896F-04562B535312}"/>
                  </a:ext>
                </a:extLst>
              </p:cNvPr>
              <p:cNvPicPr/>
              <p:nvPr/>
            </p:nvPicPr>
            <p:blipFill>
              <a:blip r:embed="rId12"/>
              <a:stretch>
                <a:fillRect/>
              </a:stretch>
            </p:blipFill>
            <p:spPr>
              <a:xfrm>
                <a:off x="6293547" y="1100400"/>
                <a:ext cx="9000" cy="9000"/>
              </a:xfrm>
              <a:prstGeom prst="rect">
                <a:avLst/>
              </a:prstGeom>
            </p:spPr>
          </p:pic>
        </mc:Fallback>
      </mc:AlternateContent>
      <p:grpSp>
        <p:nvGrpSpPr>
          <p:cNvPr id="57" name="Gruppieren 56">
            <a:extLst>
              <a:ext uri="{FF2B5EF4-FFF2-40B4-BE49-F238E27FC236}">
                <a16:creationId xmlns:a16="http://schemas.microsoft.com/office/drawing/2014/main" id="{4F853CBA-216B-466A-983A-CCBA470E54FA}"/>
              </a:ext>
            </a:extLst>
          </p:cNvPr>
          <p:cNvGrpSpPr/>
          <p:nvPr/>
        </p:nvGrpSpPr>
        <p:grpSpPr>
          <a:xfrm>
            <a:off x="6132267" y="459960"/>
            <a:ext cx="1122840" cy="387360"/>
            <a:chOff x="6132267" y="459960"/>
            <a:chExt cx="1122840" cy="387360"/>
          </a:xfrm>
        </p:grpSpPr>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4220A758-9EFC-420F-9A28-5DBDDA27A43F}"/>
                    </a:ext>
                  </a:extLst>
                </p14:cNvPr>
                <p14:cNvContentPartPr/>
                <p14:nvPr/>
              </p14:nvContentPartPr>
              <p14:xfrm>
                <a:off x="6219027" y="459960"/>
                <a:ext cx="116280" cy="137520"/>
              </p14:xfrm>
            </p:contentPart>
          </mc:Choice>
          <mc:Fallback xmlns="">
            <p:pic>
              <p:nvPicPr>
                <p:cNvPr id="41" name="Freihand 40">
                  <a:extLst>
                    <a:ext uri="{FF2B5EF4-FFF2-40B4-BE49-F238E27FC236}">
                      <a16:creationId xmlns:a16="http://schemas.microsoft.com/office/drawing/2014/main" id="{4220A758-9EFC-420F-9A28-5DBDDA27A43F}"/>
                    </a:ext>
                  </a:extLst>
                </p:cNvPr>
                <p:cNvPicPr/>
                <p:nvPr/>
              </p:nvPicPr>
              <p:blipFill>
                <a:blip r:embed="rId14"/>
                <a:stretch>
                  <a:fillRect/>
                </a:stretch>
              </p:blipFill>
              <p:spPr>
                <a:xfrm>
                  <a:off x="6214707" y="455640"/>
                  <a:ext cx="124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1EB3C7A9-A6EA-4186-A1C9-6C043FD01C3D}"/>
                    </a:ext>
                  </a:extLst>
                </p14:cNvPr>
                <p14:cNvContentPartPr/>
                <p14:nvPr/>
              </p14:nvContentPartPr>
              <p14:xfrm>
                <a:off x="6144507" y="618360"/>
                <a:ext cx="224640" cy="52200"/>
              </p14:xfrm>
            </p:contentPart>
          </mc:Choice>
          <mc:Fallback xmlns="">
            <p:pic>
              <p:nvPicPr>
                <p:cNvPr id="42" name="Freihand 41">
                  <a:extLst>
                    <a:ext uri="{FF2B5EF4-FFF2-40B4-BE49-F238E27FC236}">
                      <a16:creationId xmlns:a16="http://schemas.microsoft.com/office/drawing/2014/main" id="{1EB3C7A9-A6EA-4186-A1C9-6C043FD01C3D}"/>
                    </a:ext>
                  </a:extLst>
                </p:cNvPr>
                <p:cNvPicPr/>
                <p:nvPr/>
              </p:nvPicPr>
              <p:blipFill>
                <a:blip r:embed="rId16"/>
                <a:stretch>
                  <a:fillRect/>
                </a:stretch>
              </p:blipFill>
              <p:spPr>
                <a:xfrm>
                  <a:off x="6140187" y="614040"/>
                  <a:ext cx="233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BC3F38A8-C6FA-46E4-A529-815E96ACCA4E}"/>
                    </a:ext>
                  </a:extLst>
                </p14:cNvPr>
                <p14:cNvContentPartPr/>
                <p14:nvPr/>
              </p14:nvContentPartPr>
              <p14:xfrm>
                <a:off x="6237387" y="726720"/>
                <a:ext cx="26640" cy="75240"/>
              </p14:xfrm>
            </p:contentPart>
          </mc:Choice>
          <mc:Fallback xmlns="">
            <p:pic>
              <p:nvPicPr>
                <p:cNvPr id="43" name="Freihand 42">
                  <a:extLst>
                    <a:ext uri="{FF2B5EF4-FFF2-40B4-BE49-F238E27FC236}">
                      <a16:creationId xmlns:a16="http://schemas.microsoft.com/office/drawing/2014/main" id="{BC3F38A8-C6FA-46E4-A529-815E96ACCA4E}"/>
                    </a:ext>
                  </a:extLst>
                </p:cNvPr>
                <p:cNvPicPr/>
                <p:nvPr/>
              </p:nvPicPr>
              <p:blipFill>
                <a:blip r:embed="rId18"/>
                <a:stretch>
                  <a:fillRect/>
                </a:stretch>
              </p:blipFill>
              <p:spPr>
                <a:xfrm>
                  <a:off x="6233067" y="722400"/>
                  <a:ext cx="35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Freihand 43">
                  <a:extLst>
                    <a:ext uri="{FF2B5EF4-FFF2-40B4-BE49-F238E27FC236}">
                      <a16:creationId xmlns:a16="http://schemas.microsoft.com/office/drawing/2014/main" id="{1CAF2FA9-6100-47B3-9870-A2387194871E}"/>
                    </a:ext>
                  </a:extLst>
                </p14:cNvPr>
                <p14:cNvContentPartPr/>
                <p14:nvPr/>
              </p14:nvContentPartPr>
              <p14:xfrm>
                <a:off x="6195987" y="684960"/>
                <a:ext cx="132120" cy="72360"/>
              </p14:xfrm>
            </p:contentPart>
          </mc:Choice>
          <mc:Fallback xmlns="">
            <p:pic>
              <p:nvPicPr>
                <p:cNvPr id="44" name="Freihand 43">
                  <a:extLst>
                    <a:ext uri="{FF2B5EF4-FFF2-40B4-BE49-F238E27FC236}">
                      <a16:creationId xmlns:a16="http://schemas.microsoft.com/office/drawing/2014/main" id="{1CAF2FA9-6100-47B3-9870-A2387194871E}"/>
                    </a:ext>
                  </a:extLst>
                </p:cNvPr>
                <p:cNvPicPr/>
                <p:nvPr/>
              </p:nvPicPr>
              <p:blipFill>
                <a:blip r:embed="rId20"/>
                <a:stretch>
                  <a:fillRect/>
                </a:stretch>
              </p:blipFill>
              <p:spPr>
                <a:xfrm>
                  <a:off x="6191667" y="680640"/>
                  <a:ext cx="140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Freihand 44">
                  <a:extLst>
                    <a:ext uri="{FF2B5EF4-FFF2-40B4-BE49-F238E27FC236}">
                      <a16:creationId xmlns:a16="http://schemas.microsoft.com/office/drawing/2014/main" id="{7C5C84DF-B667-42E6-A0DE-7740FC5CA0D9}"/>
                    </a:ext>
                  </a:extLst>
                </p14:cNvPr>
                <p14:cNvContentPartPr/>
                <p14:nvPr/>
              </p14:nvContentPartPr>
              <p14:xfrm>
                <a:off x="6498387" y="615480"/>
                <a:ext cx="126720" cy="59760"/>
              </p14:xfrm>
            </p:contentPart>
          </mc:Choice>
          <mc:Fallback xmlns="">
            <p:pic>
              <p:nvPicPr>
                <p:cNvPr id="45" name="Freihand 44">
                  <a:extLst>
                    <a:ext uri="{FF2B5EF4-FFF2-40B4-BE49-F238E27FC236}">
                      <a16:creationId xmlns:a16="http://schemas.microsoft.com/office/drawing/2014/main" id="{7C5C84DF-B667-42E6-A0DE-7740FC5CA0D9}"/>
                    </a:ext>
                  </a:extLst>
                </p:cNvPr>
                <p:cNvPicPr/>
                <p:nvPr/>
              </p:nvPicPr>
              <p:blipFill>
                <a:blip r:embed="rId22"/>
                <a:stretch>
                  <a:fillRect/>
                </a:stretch>
              </p:blipFill>
              <p:spPr>
                <a:xfrm>
                  <a:off x="6494067" y="611160"/>
                  <a:ext cx="135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 name="Freihand 45">
                  <a:extLst>
                    <a:ext uri="{FF2B5EF4-FFF2-40B4-BE49-F238E27FC236}">
                      <a16:creationId xmlns:a16="http://schemas.microsoft.com/office/drawing/2014/main" id="{BED7945D-229E-4EA8-8C58-A6521E0823FD}"/>
                    </a:ext>
                  </a:extLst>
                </p14:cNvPr>
                <p14:cNvContentPartPr/>
                <p14:nvPr/>
              </p14:nvContentPartPr>
              <p14:xfrm>
                <a:off x="6685947" y="520440"/>
                <a:ext cx="91080" cy="144360"/>
              </p14:xfrm>
            </p:contentPart>
          </mc:Choice>
          <mc:Fallback xmlns="">
            <p:pic>
              <p:nvPicPr>
                <p:cNvPr id="46" name="Freihand 45">
                  <a:extLst>
                    <a:ext uri="{FF2B5EF4-FFF2-40B4-BE49-F238E27FC236}">
                      <a16:creationId xmlns:a16="http://schemas.microsoft.com/office/drawing/2014/main" id="{BED7945D-229E-4EA8-8C58-A6521E0823FD}"/>
                    </a:ext>
                  </a:extLst>
                </p:cNvPr>
                <p:cNvPicPr/>
                <p:nvPr/>
              </p:nvPicPr>
              <p:blipFill>
                <a:blip r:embed="rId24"/>
                <a:stretch>
                  <a:fillRect/>
                </a:stretch>
              </p:blipFill>
              <p:spPr>
                <a:xfrm>
                  <a:off x="6681627" y="516120"/>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BA74A3FE-3AC9-4D9D-AE79-8A7FBA9FC140}"/>
                    </a:ext>
                  </a:extLst>
                </p14:cNvPr>
                <p14:cNvContentPartPr/>
                <p14:nvPr/>
              </p14:nvContentPartPr>
              <p14:xfrm>
                <a:off x="6833187" y="501720"/>
                <a:ext cx="48960" cy="130680"/>
              </p14:xfrm>
            </p:contentPart>
          </mc:Choice>
          <mc:Fallback xmlns="">
            <p:pic>
              <p:nvPicPr>
                <p:cNvPr id="49" name="Freihand 48">
                  <a:extLst>
                    <a:ext uri="{FF2B5EF4-FFF2-40B4-BE49-F238E27FC236}">
                      <a16:creationId xmlns:a16="http://schemas.microsoft.com/office/drawing/2014/main" id="{BA74A3FE-3AC9-4D9D-AE79-8A7FBA9FC140}"/>
                    </a:ext>
                  </a:extLst>
                </p:cNvPr>
                <p:cNvPicPr/>
                <p:nvPr/>
              </p:nvPicPr>
              <p:blipFill>
                <a:blip r:embed="rId26"/>
                <a:stretch>
                  <a:fillRect/>
                </a:stretch>
              </p:blipFill>
              <p:spPr>
                <a:xfrm>
                  <a:off x="6828867" y="497400"/>
                  <a:ext cx="57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Freihand 49">
                  <a:extLst>
                    <a:ext uri="{FF2B5EF4-FFF2-40B4-BE49-F238E27FC236}">
                      <a16:creationId xmlns:a16="http://schemas.microsoft.com/office/drawing/2014/main" id="{638F1B62-3CB5-4059-B5AE-3D4104C98B1B}"/>
                    </a:ext>
                  </a:extLst>
                </p14:cNvPr>
                <p14:cNvContentPartPr/>
                <p14:nvPr/>
              </p14:nvContentPartPr>
              <p14:xfrm>
                <a:off x="6910587" y="559680"/>
                <a:ext cx="61200" cy="72000"/>
              </p14:xfrm>
            </p:contentPart>
          </mc:Choice>
          <mc:Fallback xmlns="">
            <p:pic>
              <p:nvPicPr>
                <p:cNvPr id="50" name="Freihand 49">
                  <a:extLst>
                    <a:ext uri="{FF2B5EF4-FFF2-40B4-BE49-F238E27FC236}">
                      <a16:creationId xmlns:a16="http://schemas.microsoft.com/office/drawing/2014/main" id="{638F1B62-3CB5-4059-B5AE-3D4104C98B1B}"/>
                    </a:ext>
                  </a:extLst>
                </p:cNvPr>
                <p:cNvPicPr/>
                <p:nvPr/>
              </p:nvPicPr>
              <p:blipFill>
                <a:blip r:embed="rId28"/>
                <a:stretch>
                  <a:fillRect/>
                </a:stretch>
              </p:blipFill>
              <p:spPr>
                <a:xfrm>
                  <a:off x="6906267" y="555360"/>
                  <a:ext cx="69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Freihand 50">
                  <a:extLst>
                    <a:ext uri="{FF2B5EF4-FFF2-40B4-BE49-F238E27FC236}">
                      <a16:creationId xmlns:a16="http://schemas.microsoft.com/office/drawing/2014/main" id="{34879907-E20D-4E10-85F0-C936CBFF9B23}"/>
                    </a:ext>
                  </a:extLst>
                </p14:cNvPr>
                <p14:cNvContentPartPr/>
                <p14:nvPr/>
              </p14:nvContentPartPr>
              <p14:xfrm>
                <a:off x="6943707" y="499920"/>
                <a:ext cx="360" cy="360"/>
              </p14:xfrm>
            </p:contentPart>
          </mc:Choice>
          <mc:Fallback xmlns="">
            <p:pic>
              <p:nvPicPr>
                <p:cNvPr id="51" name="Freihand 50">
                  <a:extLst>
                    <a:ext uri="{FF2B5EF4-FFF2-40B4-BE49-F238E27FC236}">
                      <a16:creationId xmlns:a16="http://schemas.microsoft.com/office/drawing/2014/main" id="{34879907-E20D-4E10-85F0-C936CBFF9B23}"/>
                    </a:ext>
                  </a:extLst>
                </p:cNvPr>
                <p:cNvPicPr/>
                <p:nvPr/>
              </p:nvPicPr>
              <p:blipFill>
                <a:blip r:embed="rId12"/>
                <a:stretch>
                  <a:fillRect/>
                </a:stretch>
              </p:blipFill>
              <p:spPr>
                <a:xfrm>
                  <a:off x="6939387" y="495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Freihand 51">
                  <a:extLst>
                    <a:ext uri="{FF2B5EF4-FFF2-40B4-BE49-F238E27FC236}">
                      <a16:creationId xmlns:a16="http://schemas.microsoft.com/office/drawing/2014/main" id="{C81880CF-8C62-463B-A7C3-790136AB4098}"/>
                    </a:ext>
                  </a:extLst>
                </p14:cNvPr>
                <p14:cNvContentPartPr/>
                <p14:nvPr/>
              </p14:nvContentPartPr>
              <p14:xfrm>
                <a:off x="7020387" y="584160"/>
                <a:ext cx="6120" cy="66960"/>
              </p14:xfrm>
            </p:contentPart>
          </mc:Choice>
          <mc:Fallback xmlns="">
            <p:pic>
              <p:nvPicPr>
                <p:cNvPr id="52" name="Freihand 51">
                  <a:extLst>
                    <a:ext uri="{FF2B5EF4-FFF2-40B4-BE49-F238E27FC236}">
                      <a16:creationId xmlns:a16="http://schemas.microsoft.com/office/drawing/2014/main" id="{C81880CF-8C62-463B-A7C3-790136AB4098}"/>
                    </a:ext>
                  </a:extLst>
                </p:cNvPr>
                <p:cNvPicPr/>
                <p:nvPr/>
              </p:nvPicPr>
              <p:blipFill>
                <a:blip r:embed="rId31"/>
                <a:stretch>
                  <a:fillRect/>
                </a:stretch>
              </p:blipFill>
              <p:spPr>
                <a:xfrm>
                  <a:off x="7016067" y="579840"/>
                  <a:ext cx="14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Freihand 52">
                  <a:extLst>
                    <a:ext uri="{FF2B5EF4-FFF2-40B4-BE49-F238E27FC236}">
                      <a16:creationId xmlns:a16="http://schemas.microsoft.com/office/drawing/2014/main" id="{3CAC2B6B-647E-451B-B76D-F657877D09F9}"/>
                    </a:ext>
                  </a:extLst>
                </p14:cNvPr>
                <p14:cNvContentPartPr/>
                <p14:nvPr/>
              </p14:nvContentPartPr>
              <p14:xfrm>
                <a:off x="7080507" y="475440"/>
                <a:ext cx="174600" cy="258120"/>
              </p14:xfrm>
            </p:contentPart>
          </mc:Choice>
          <mc:Fallback xmlns="">
            <p:pic>
              <p:nvPicPr>
                <p:cNvPr id="53" name="Freihand 52">
                  <a:extLst>
                    <a:ext uri="{FF2B5EF4-FFF2-40B4-BE49-F238E27FC236}">
                      <a16:creationId xmlns:a16="http://schemas.microsoft.com/office/drawing/2014/main" id="{3CAC2B6B-647E-451B-B76D-F657877D09F9}"/>
                    </a:ext>
                  </a:extLst>
                </p:cNvPr>
                <p:cNvPicPr/>
                <p:nvPr/>
              </p:nvPicPr>
              <p:blipFill>
                <a:blip r:embed="rId33"/>
                <a:stretch>
                  <a:fillRect/>
                </a:stretch>
              </p:blipFill>
              <p:spPr>
                <a:xfrm>
                  <a:off x="7076187" y="471120"/>
                  <a:ext cx="183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 name="Freihand 55">
                  <a:extLst>
                    <a:ext uri="{FF2B5EF4-FFF2-40B4-BE49-F238E27FC236}">
                      <a16:creationId xmlns:a16="http://schemas.microsoft.com/office/drawing/2014/main" id="{0F699266-E71C-4381-AE48-3A2CFB56BB6F}"/>
                    </a:ext>
                  </a:extLst>
                </p14:cNvPr>
                <p14:cNvContentPartPr/>
                <p14:nvPr/>
              </p14:nvContentPartPr>
              <p14:xfrm>
                <a:off x="6132267" y="672000"/>
                <a:ext cx="252720" cy="175320"/>
              </p14:xfrm>
            </p:contentPart>
          </mc:Choice>
          <mc:Fallback xmlns="">
            <p:pic>
              <p:nvPicPr>
                <p:cNvPr id="56" name="Freihand 55">
                  <a:extLst>
                    <a:ext uri="{FF2B5EF4-FFF2-40B4-BE49-F238E27FC236}">
                      <a16:creationId xmlns:a16="http://schemas.microsoft.com/office/drawing/2014/main" id="{0F699266-E71C-4381-AE48-3A2CFB56BB6F}"/>
                    </a:ext>
                  </a:extLst>
                </p:cNvPr>
                <p:cNvPicPr/>
                <p:nvPr/>
              </p:nvPicPr>
              <p:blipFill>
                <a:blip r:embed="rId35"/>
                <a:stretch>
                  <a:fillRect/>
                </a:stretch>
              </p:blipFill>
              <p:spPr>
                <a:xfrm>
                  <a:off x="6127947" y="667680"/>
                  <a:ext cx="261360" cy="18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58" name="Freihand 57">
                <a:extLst>
                  <a:ext uri="{FF2B5EF4-FFF2-40B4-BE49-F238E27FC236}">
                    <a16:creationId xmlns:a16="http://schemas.microsoft.com/office/drawing/2014/main" id="{E04D9B54-6A0F-4F9F-992C-28D63EFC01EA}"/>
                  </a:ext>
                </a:extLst>
              </p14:cNvPr>
              <p14:cNvContentPartPr/>
              <p14:nvPr/>
            </p14:nvContentPartPr>
            <p14:xfrm>
              <a:off x="6532947" y="788280"/>
              <a:ext cx="430560" cy="437760"/>
            </p14:xfrm>
          </p:contentPart>
        </mc:Choice>
        <mc:Fallback xmlns="">
          <p:pic>
            <p:nvPicPr>
              <p:cNvPr id="58" name="Freihand 57">
                <a:extLst>
                  <a:ext uri="{FF2B5EF4-FFF2-40B4-BE49-F238E27FC236}">
                    <a16:creationId xmlns:a16="http://schemas.microsoft.com/office/drawing/2014/main" id="{E04D9B54-6A0F-4F9F-992C-28D63EFC01EA}"/>
                  </a:ext>
                </a:extLst>
              </p:cNvPr>
              <p:cNvPicPr/>
              <p:nvPr/>
            </p:nvPicPr>
            <p:blipFill>
              <a:blip r:embed="rId37"/>
              <a:stretch>
                <a:fillRect/>
              </a:stretch>
            </p:blipFill>
            <p:spPr>
              <a:xfrm>
                <a:off x="6528627" y="783960"/>
                <a:ext cx="439200" cy="446400"/>
              </a:xfrm>
              <a:prstGeom prst="rect">
                <a:avLst/>
              </a:prstGeom>
            </p:spPr>
          </p:pic>
        </mc:Fallback>
      </mc:AlternateContent>
      <p:grpSp>
        <p:nvGrpSpPr>
          <p:cNvPr id="70" name="Gruppieren 69">
            <a:extLst>
              <a:ext uri="{FF2B5EF4-FFF2-40B4-BE49-F238E27FC236}">
                <a16:creationId xmlns:a16="http://schemas.microsoft.com/office/drawing/2014/main" id="{E7C8D4E8-0604-48B5-BAEA-682E0B565A30}"/>
              </a:ext>
            </a:extLst>
          </p:cNvPr>
          <p:cNvGrpSpPr/>
          <p:nvPr/>
        </p:nvGrpSpPr>
        <p:grpSpPr>
          <a:xfrm>
            <a:off x="1878507" y="4641000"/>
            <a:ext cx="384480" cy="211320"/>
            <a:chOff x="1878507" y="4641000"/>
            <a:chExt cx="384480" cy="211320"/>
          </a:xfrm>
        </p:grpSpPr>
        <mc:AlternateContent xmlns:mc="http://schemas.openxmlformats.org/markup-compatibility/2006" xmlns:p14="http://schemas.microsoft.com/office/powerpoint/2010/main">
          <mc:Choice Requires="p14">
            <p:contentPart p14:bwMode="auto" r:id="rId38">
              <p14:nvContentPartPr>
                <p14:cNvPr id="67" name="Freihand 66">
                  <a:extLst>
                    <a:ext uri="{FF2B5EF4-FFF2-40B4-BE49-F238E27FC236}">
                      <a16:creationId xmlns:a16="http://schemas.microsoft.com/office/drawing/2014/main" id="{2A91209D-52CB-4BD4-B31C-5E89E388FFE5}"/>
                    </a:ext>
                  </a:extLst>
                </p14:cNvPr>
                <p14:cNvContentPartPr/>
                <p14:nvPr/>
              </p14:nvContentPartPr>
              <p14:xfrm>
                <a:off x="2109627" y="4691400"/>
                <a:ext cx="153360" cy="16560"/>
              </p14:xfrm>
            </p:contentPart>
          </mc:Choice>
          <mc:Fallback xmlns="">
            <p:pic>
              <p:nvPicPr>
                <p:cNvPr id="67" name="Freihand 66">
                  <a:extLst>
                    <a:ext uri="{FF2B5EF4-FFF2-40B4-BE49-F238E27FC236}">
                      <a16:creationId xmlns:a16="http://schemas.microsoft.com/office/drawing/2014/main" id="{2A91209D-52CB-4BD4-B31C-5E89E388FFE5}"/>
                    </a:ext>
                  </a:extLst>
                </p:cNvPr>
                <p:cNvPicPr/>
                <p:nvPr/>
              </p:nvPicPr>
              <p:blipFill>
                <a:blip r:embed="rId39"/>
                <a:stretch>
                  <a:fillRect/>
                </a:stretch>
              </p:blipFill>
              <p:spPr>
                <a:xfrm>
                  <a:off x="2105307" y="4687080"/>
                  <a:ext cx="16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Freihand 67">
                  <a:extLst>
                    <a:ext uri="{FF2B5EF4-FFF2-40B4-BE49-F238E27FC236}">
                      <a16:creationId xmlns:a16="http://schemas.microsoft.com/office/drawing/2014/main" id="{C2873D94-B51B-4836-B181-20885372753C}"/>
                    </a:ext>
                  </a:extLst>
                </p14:cNvPr>
                <p14:cNvContentPartPr/>
                <p14:nvPr/>
              </p14:nvContentPartPr>
              <p14:xfrm>
                <a:off x="1878507" y="4641000"/>
                <a:ext cx="81720" cy="211320"/>
              </p14:xfrm>
            </p:contentPart>
          </mc:Choice>
          <mc:Fallback xmlns="">
            <p:pic>
              <p:nvPicPr>
                <p:cNvPr id="68" name="Freihand 67">
                  <a:extLst>
                    <a:ext uri="{FF2B5EF4-FFF2-40B4-BE49-F238E27FC236}">
                      <a16:creationId xmlns:a16="http://schemas.microsoft.com/office/drawing/2014/main" id="{C2873D94-B51B-4836-B181-20885372753C}"/>
                    </a:ext>
                  </a:extLst>
                </p:cNvPr>
                <p:cNvPicPr/>
                <p:nvPr/>
              </p:nvPicPr>
              <p:blipFill>
                <a:blip r:embed="rId41"/>
                <a:stretch>
                  <a:fillRect/>
                </a:stretch>
              </p:blipFill>
              <p:spPr>
                <a:xfrm>
                  <a:off x="1874187" y="4636680"/>
                  <a:ext cx="90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Freihand 68">
                  <a:extLst>
                    <a:ext uri="{FF2B5EF4-FFF2-40B4-BE49-F238E27FC236}">
                      <a16:creationId xmlns:a16="http://schemas.microsoft.com/office/drawing/2014/main" id="{FE37315F-CA12-4A9E-A25F-04774CA55C8C}"/>
                    </a:ext>
                  </a:extLst>
                </p14:cNvPr>
                <p14:cNvContentPartPr/>
                <p14:nvPr/>
              </p14:nvContentPartPr>
              <p14:xfrm>
                <a:off x="1982547" y="4724520"/>
                <a:ext cx="56160" cy="76320"/>
              </p14:xfrm>
            </p:contentPart>
          </mc:Choice>
          <mc:Fallback xmlns="">
            <p:pic>
              <p:nvPicPr>
                <p:cNvPr id="69" name="Freihand 68">
                  <a:extLst>
                    <a:ext uri="{FF2B5EF4-FFF2-40B4-BE49-F238E27FC236}">
                      <a16:creationId xmlns:a16="http://schemas.microsoft.com/office/drawing/2014/main" id="{FE37315F-CA12-4A9E-A25F-04774CA55C8C}"/>
                    </a:ext>
                  </a:extLst>
                </p:cNvPr>
                <p:cNvPicPr/>
                <p:nvPr/>
              </p:nvPicPr>
              <p:blipFill>
                <a:blip r:embed="rId43"/>
                <a:stretch>
                  <a:fillRect/>
                </a:stretch>
              </p:blipFill>
              <p:spPr>
                <a:xfrm>
                  <a:off x="1978227" y="4720200"/>
                  <a:ext cx="6480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71" name="Freihand 70">
                <a:extLst>
                  <a:ext uri="{FF2B5EF4-FFF2-40B4-BE49-F238E27FC236}">
                    <a16:creationId xmlns:a16="http://schemas.microsoft.com/office/drawing/2014/main" id="{11C92553-2DD6-4870-99BD-50820DE57451}"/>
                  </a:ext>
                </a:extLst>
              </p14:cNvPr>
              <p14:cNvContentPartPr/>
              <p14:nvPr/>
            </p14:nvContentPartPr>
            <p14:xfrm>
              <a:off x="4228227" y="4722720"/>
              <a:ext cx="60120" cy="91800"/>
            </p14:xfrm>
          </p:contentPart>
        </mc:Choice>
        <mc:Fallback xmlns="">
          <p:pic>
            <p:nvPicPr>
              <p:cNvPr id="71" name="Freihand 70">
                <a:extLst>
                  <a:ext uri="{FF2B5EF4-FFF2-40B4-BE49-F238E27FC236}">
                    <a16:creationId xmlns:a16="http://schemas.microsoft.com/office/drawing/2014/main" id="{11C92553-2DD6-4870-99BD-50820DE57451}"/>
                  </a:ext>
                </a:extLst>
              </p:cNvPr>
              <p:cNvPicPr/>
              <p:nvPr/>
            </p:nvPicPr>
            <p:blipFill>
              <a:blip r:embed="rId45"/>
              <a:stretch>
                <a:fillRect/>
              </a:stretch>
            </p:blipFill>
            <p:spPr>
              <a:xfrm>
                <a:off x="4223907" y="4718400"/>
                <a:ext cx="68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a:extLst>
                  <a:ext uri="{FF2B5EF4-FFF2-40B4-BE49-F238E27FC236}">
                    <a16:creationId xmlns:a16="http://schemas.microsoft.com/office/drawing/2014/main" id="{EB6AA4B3-EC0F-43C9-B72C-7F21241BDFF4}"/>
                  </a:ext>
                </a:extLst>
              </p14:cNvPr>
              <p14:cNvContentPartPr/>
              <p14:nvPr/>
            </p14:nvContentPartPr>
            <p14:xfrm>
              <a:off x="5937147" y="1543560"/>
              <a:ext cx="212760" cy="57240"/>
            </p14:xfrm>
          </p:contentPart>
        </mc:Choice>
        <mc:Fallback xmlns="">
          <p:pic>
            <p:nvPicPr>
              <p:cNvPr id="73" name="Freihand 72">
                <a:extLst>
                  <a:ext uri="{FF2B5EF4-FFF2-40B4-BE49-F238E27FC236}">
                    <a16:creationId xmlns:a16="http://schemas.microsoft.com/office/drawing/2014/main" id="{EB6AA4B3-EC0F-43C9-B72C-7F21241BDFF4}"/>
                  </a:ext>
                </a:extLst>
              </p:cNvPr>
              <p:cNvPicPr/>
              <p:nvPr/>
            </p:nvPicPr>
            <p:blipFill>
              <a:blip r:embed="rId47"/>
              <a:stretch>
                <a:fillRect/>
              </a:stretch>
            </p:blipFill>
            <p:spPr>
              <a:xfrm>
                <a:off x="5932827" y="1539240"/>
                <a:ext cx="221400" cy="65880"/>
              </a:xfrm>
              <a:prstGeom prst="rect">
                <a:avLst/>
              </a:prstGeom>
            </p:spPr>
          </p:pic>
        </mc:Fallback>
      </mc:AlternateContent>
      <p:grpSp>
        <p:nvGrpSpPr>
          <p:cNvPr id="77" name="Gruppieren 76">
            <a:extLst>
              <a:ext uri="{FF2B5EF4-FFF2-40B4-BE49-F238E27FC236}">
                <a16:creationId xmlns:a16="http://schemas.microsoft.com/office/drawing/2014/main" id="{E5D2D3FA-BD54-4847-BA61-C6FD1038E605}"/>
              </a:ext>
            </a:extLst>
          </p:cNvPr>
          <p:cNvGrpSpPr/>
          <p:nvPr/>
        </p:nvGrpSpPr>
        <p:grpSpPr>
          <a:xfrm>
            <a:off x="1837827" y="4152480"/>
            <a:ext cx="417960" cy="167040"/>
            <a:chOff x="1837827" y="4152480"/>
            <a:chExt cx="417960" cy="167040"/>
          </a:xfrm>
        </p:grpSpPr>
        <mc:AlternateContent xmlns:mc="http://schemas.openxmlformats.org/markup-compatibility/2006" xmlns:p14="http://schemas.microsoft.com/office/powerpoint/2010/main">
          <mc:Choice Requires="p14">
            <p:contentPart p14:bwMode="auto" r:id="rId48">
              <p14:nvContentPartPr>
                <p14:cNvPr id="74" name="Freihand 73">
                  <a:extLst>
                    <a:ext uri="{FF2B5EF4-FFF2-40B4-BE49-F238E27FC236}">
                      <a16:creationId xmlns:a16="http://schemas.microsoft.com/office/drawing/2014/main" id="{FA824D76-B51F-432B-9CD4-616FC3E7E76E}"/>
                    </a:ext>
                  </a:extLst>
                </p14:cNvPr>
                <p14:cNvContentPartPr/>
                <p14:nvPr/>
              </p14:nvContentPartPr>
              <p14:xfrm>
                <a:off x="2087667" y="4185600"/>
                <a:ext cx="168120" cy="41760"/>
              </p14:xfrm>
            </p:contentPart>
          </mc:Choice>
          <mc:Fallback xmlns="">
            <p:pic>
              <p:nvPicPr>
                <p:cNvPr id="74" name="Freihand 73">
                  <a:extLst>
                    <a:ext uri="{FF2B5EF4-FFF2-40B4-BE49-F238E27FC236}">
                      <a16:creationId xmlns:a16="http://schemas.microsoft.com/office/drawing/2014/main" id="{FA824D76-B51F-432B-9CD4-616FC3E7E76E}"/>
                    </a:ext>
                  </a:extLst>
                </p:cNvPr>
                <p:cNvPicPr/>
                <p:nvPr/>
              </p:nvPicPr>
              <p:blipFill>
                <a:blip r:embed="rId49"/>
                <a:stretch>
                  <a:fillRect/>
                </a:stretch>
              </p:blipFill>
              <p:spPr>
                <a:xfrm>
                  <a:off x="2083347" y="4181280"/>
                  <a:ext cx="176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5" name="Freihand 74">
                  <a:extLst>
                    <a:ext uri="{FF2B5EF4-FFF2-40B4-BE49-F238E27FC236}">
                      <a16:creationId xmlns:a16="http://schemas.microsoft.com/office/drawing/2014/main" id="{35533A84-CA29-4CA1-8675-1D09E0FA759B}"/>
                    </a:ext>
                  </a:extLst>
                </p14:cNvPr>
                <p14:cNvContentPartPr/>
                <p14:nvPr/>
              </p14:nvContentPartPr>
              <p14:xfrm>
                <a:off x="1837827" y="4152480"/>
                <a:ext cx="68760" cy="167040"/>
              </p14:xfrm>
            </p:contentPart>
          </mc:Choice>
          <mc:Fallback xmlns="">
            <p:pic>
              <p:nvPicPr>
                <p:cNvPr id="75" name="Freihand 74">
                  <a:extLst>
                    <a:ext uri="{FF2B5EF4-FFF2-40B4-BE49-F238E27FC236}">
                      <a16:creationId xmlns:a16="http://schemas.microsoft.com/office/drawing/2014/main" id="{35533A84-CA29-4CA1-8675-1D09E0FA759B}"/>
                    </a:ext>
                  </a:extLst>
                </p:cNvPr>
                <p:cNvPicPr/>
                <p:nvPr/>
              </p:nvPicPr>
              <p:blipFill>
                <a:blip r:embed="rId51"/>
                <a:stretch>
                  <a:fillRect/>
                </a:stretch>
              </p:blipFill>
              <p:spPr>
                <a:xfrm>
                  <a:off x="1833507" y="4148160"/>
                  <a:ext cx="77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6" name="Freihand 75">
                  <a:extLst>
                    <a:ext uri="{FF2B5EF4-FFF2-40B4-BE49-F238E27FC236}">
                      <a16:creationId xmlns:a16="http://schemas.microsoft.com/office/drawing/2014/main" id="{DCC37CA8-6D51-4D3C-ABE8-57896EEE5D79}"/>
                    </a:ext>
                  </a:extLst>
                </p14:cNvPr>
                <p14:cNvContentPartPr/>
                <p14:nvPr/>
              </p14:nvContentPartPr>
              <p14:xfrm>
                <a:off x="1968507" y="4184160"/>
                <a:ext cx="55440" cy="95040"/>
              </p14:xfrm>
            </p:contentPart>
          </mc:Choice>
          <mc:Fallback xmlns="">
            <p:pic>
              <p:nvPicPr>
                <p:cNvPr id="76" name="Freihand 75">
                  <a:extLst>
                    <a:ext uri="{FF2B5EF4-FFF2-40B4-BE49-F238E27FC236}">
                      <a16:creationId xmlns:a16="http://schemas.microsoft.com/office/drawing/2014/main" id="{DCC37CA8-6D51-4D3C-ABE8-57896EEE5D79}"/>
                    </a:ext>
                  </a:extLst>
                </p:cNvPr>
                <p:cNvPicPr/>
                <p:nvPr/>
              </p:nvPicPr>
              <p:blipFill>
                <a:blip r:embed="rId53"/>
                <a:stretch>
                  <a:fillRect/>
                </a:stretch>
              </p:blipFill>
              <p:spPr>
                <a:xfrm>
                  <a:off x="1964187" y="4179840"/>
                  <a:ext cx="64080" cy="103680"/>
                </a:xfrm>
                <a:prstGeom prst="rect">
                  <a:avLst/>
                </a:prstGeom>
              </p:spPr>
            </p:pic>
          </mc:Fallback>
        </mc:AlternateContent>
      </p:grpSp>
      <p:grpSp>
        <p:nvGrpSpPr>
          <p:cNvPr id="89" name="Gruppieren 88">
            <a:extLst>
              <a:ext uri="{FF2B5EF4-FFF2-40B4-BE49-F238E27FC236}">
                <a16:creationId xmlns:a16="http://schemas.microsoft.com/office/drawing/2014/main" id="{0F45E4D6-791E-4300-B963-D83528114244}"/>
              </a:ext>
            </a:extLst>
          </p:cNvPr>
          <p:cNvGrpSpPr/>
          <p:nvPr/>
        </p:nvGrpSpPr>
        <p:grpSpPr>
          <a:xfrm>
            <a:off x="2720187" y="403440"/>
            <a:ext cx="2588040" cy="2943000"/>
            <a:chOff x="2720187" y="403440"/>
            <a:chExt cx="2588040" cy="2943000"/>
          </a:xfrm>
        </p:grpSpPr>
        <mc:AlternateContent xmlns:mc="http://schemas.openxmlformats.org/markup-compatibility/2006" xmlns:p14="http://schemas.microsoft.com/office/powerpoint/2010/main">
          <mc:Choice Requires="p14">
            <p:contentPart p14:bwMode="auto" r:id="rId54">
              <p14:nvContentPartPr>
                <p14:cNvPr id="2" name="Freihand 1">
                  <a:extLst>
                    <a:ext uri="{FF2B5EF4-FFF2-40B4-BE49-F238E27FC236}">
                      <a16:creationId xmlns:a16="http://schemas.microsoft.com/office/drawing/2014/main" id="{B2D737B2-7F2C-4035-8032-2B8E62C45ADD}"/>
                    </a:ext>
                  </a:extLst>
                </p14:cNvPr>
                <p14:cNvContentPartPr/>
                <p14:nvPr/>
              </p14:nvContentPartPr>
              <p14:xfrm>
                <a:off x="4320387" y="2062680"/>
                <a:ext cx="17280" cy="25920"/>
              </p14:xfrm>
            </p:contentPart>
          </mc:Choice>
          <mc:Fallback xmlns="">
            <p:pic>
              <p:nvPicPr>
                <p:cNvPr id="2" name="Freihand 1">
                  <a:extLst>
                    <a:ext uri="{FF2B5EF4-FFF2-40B4-BE49-F238E27FC236}">
                      <a16:creationId xmlns:a16="http://schemas.microsoft.com/office/drawing/2014/main" id="{B2D737B2-7F2C-4035-8032-2B8E62C45ADD}"/>
                    </a:ext>
                  </a:extLst>
                </p:cNvPr>
                <p:cNvPicPr/>
                <p:nvPr/>
              </p:nvPicPr>
              <p:blipFill>
                <a:blip r:embed="rId55"/>
                <a:stretch>
                  <a:fillRect/>
                </a:stretch>
              </p:blipFill>
              <p:spPr>
                <a:xfrm>
                  <a:off x="4316067" y="2058360"/>
                  <a:ext cx="2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68FD7AED-DA0F-42F5-9041-200686FBDEE4}"/>
                    </a:ext>
                  </a:extLst>
                </p14:cNvPr>
                <p14:cNvContentPartPr/>
                <p14:nvPr/>
              </p14:nvContentPartPr>
              <p14:xfrm>
                <a:off x="4327227" y="2097240"/>
                <a:ext cx="7920" cy="99360"/>
              </p14:xfrm>
            </p:contentPart>
          </mc:Choice>
          <mc:Fallback xmlns="">
            <p:pic>
              <p:nvPicPr>
                <p:cNvPr id="13" name="Freihand 12">
                  <a:extLst>
                    <a:ext uri="{FF2B5EF4-FFF2-40B4-BE49-F238E27FC236}">
                      <a16:creationId xmlns:a16="http://schemas.microsoft.com/office/drawing/2014/main" id="{68FD7AED-DA0F-42F5-9041-200686FBDEE4}"/>
                    </a:ext>
                  </a:extLst>
                </p:cNvPr>
                <p:cNvPicPr/>
                <p:nvPr/>
              </p:nvPicPr>
              <p:blipFill>
                <a:blip r:embed="rId57"/>
                <a:stretch>
                  <a:fillRect/>
                </a:stretch>
              </p:blipFill>
              <p:spPr>
                <a:xfrm>
                  <a:off x="4322907" y="2092920"/>
                  <a:ext cx="1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Freihand 19">
                  <a:extLst>
                    <a:ext uri="{FF2B5EF4-FFF2-40B4-BE49-F238E27FC236}">
                      <a16:creationId xmlns:a16="http://schemas.microsoft.com/office/drawing/2014/main" id="{909C205D-1505-4B85-AA84-75915864C8E4}"/>
                    </a:ext>
                  </a:extLst>
                </p14:cNvPr>
                <p14:cNvContentPartPr/>
                <p14:nvPr/>
              </p14:nvContentPartPr>
              <p14:xfrm>
                <a:off x="4331907" y="2345640"/>
                <a:ext cx="3600" cy="138240"/>
              </p14:xfrm>
            </p:contentPart>
          </mc:Choice>
          <mc:Fallback xmlns="">
            <p:pic>
              <p:nvPicPr>
                <p:cNvPr id="20" name="Freihand 19">
                  <a:extLst>
                    <a:ext uri="{FF2B5EF4-FFF2-40B4-BE49-F238E27FC236}">
                      <a16:creationId xmlns:a16="http://schemas.microsoft.com/office/drawing/2014/main" id="{909C205D-1505-4B85-AA84-75915864C8E4}"/>
                    </a:ext>
                  </a:extLst>
                </p:cNvPr>
                <p:cNvPicPr/>
                <p:nvPr/>
              </p:nvPicPr>
              <p:blipFill>
                <a:blip r:embed="rId59"/>
                <a:stretch>
                  <a:fillRect/>
                </a:stretch>
              </p:blipFill>
              <p:spPr>
                <a:xfrm>
                  <a:off x="4327587" y="2341320"/>
                  <a:ext cx="12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Freihand 20">
                  <a:extLst>
                    <a:ext uri="{FF2B5EF4-FFF2-40B4-BE49-F238E27FC236}">
                      <a16:creationId xmlns:a16="http://schemas.microsoft.com/office/drawing/2014/main" id="{346726AA-2E13-4A5A-8B20-2CF0D721AA27}"/>
                    </a:ext>
                  </a:extLst>
                </p14:cNvPr>
                <p14:cNvContentPartPr/>
                <p14:nvPr/>
              </p14:nvContentPartPr>
              <p14:xfrm>
                <a:off x="4331907" y="2599080"/>
                <a:ext cx="1800" cy="219960"/>
              </p14:xfrm>
            </p:contentPart>
          </mc:Choice>
          <mc:Fallback xmlns="">
            <p:pic>
              <p:nvPicPr>
                <p:cNvPr id="21" name="Freihand 20">
                  <a:extLst>
                    <a:ext uri="{FF2B5EF4-FFF2-40B4-BE49-F238E27FC236}">
                      <a16:creationId xmlns:a16="http://schemas.microsoft.com/office/drawing/2014/main" id="{346726AA-2E13-4A5A-8B20-2CF0D721AA27}"/>
                    </a:ext>
                  </a:extLst>
                </p:cNvPr>
                <p:cNvPicPr/>
                <p:nvPr/>
              </p:nvPicPr>
              <p:blipFill>
                <a:blip r:embed="rId61"/>
                <a:stretch>
                  <a:fillRect/>
                </a:stretch>
              </p:blipFill>
              <p:spPr>
                <a:xfrm>
                  <a:off x="4327587" y="2594760"/>
                  <a:ext cx="10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 name="Freihand 21">
                  <a:extLst>
                    <a:ext uri="{FF2B5EF4-FFF2-40B4-BE49-F238E27FC236}">
                      <a16:creationId xmlns:a16="http://schemas.microsoft.com/office/drawing/2014/main" id="{AEEF5FDF-634F-45F3-89C4-5D2AE38C3F19}"/>
                    </a:ext>
                  </a:extLst>
                </p14:cNvPr>
                <p14:cNvContentPartPr/>
                <p14:nvPr/>
              </p14:nvContentPartPr>
              <p14:xfrm>
                <a:off x="4305627" y="2913360"/>
                <a:ext cx="29520" cy="433080"/>
              </p14:xfrm>
            </p:contentPart>
          </mc:Choice>
          <mc:Fallback xmlns="">
            <p:pic>
              <p:nvPicPr>
                <p:cNvPr id="22" name="Freihand 21">
                  <a:extLst>
                    <a:ext uri="{FF2B5EF4-FFF2-40B4-BE49-F238E27FC236}">
                      <a16:creationId xmlns:a16="http://schemas.microsoft.com/office/drawing/2014/main" id="{AEEF5FDF-634F-45F3-89C4-5D2AE38C3F19}"/>
                    </a:ext>
                  </a:extLst>
                </p:cNvPr>
                <p:cNvPicPr/>
                <p:nvPr/>
              </p:nvPicPr>
              <p:blipFill>
                <a:blip r:embed="rId63"/>
                <a:stretch>
                  <a:fillRect/>
                </a:stretch>
              </p:blipFill>
              <p:spPr>
                <a:xfrm>
                  <a:off x="4301307" y="2909040"/>
                  <a:ext cx="381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5326B9C0-3113-4537-9174-C99CB912452F}"/>
                    </a:ext>
                  </a:extLst>
                </p14:cNvPr>
                <p14:cNvContentPartPr/>
                <p14:nvPr/>
              </p14:nvContentPartPr>
              <p14:xfrm>
                <a:off x="5191587" y="1122720"/>
                <a:ext cx="360" cy="360"/>
              </p14:xfrm>
            </p:contentPart>
          </mc:Choice>
          <mc:Fallback xmlns="">
            <p:pic>
              <p:nvPicPr>
                <p:cNvPr id="37" name="Freihand 36">
                  <a:extLst>
                    <a:ext uri="{FF2B5EF4-FFF2-40B4-BE49-F238E27FC236}">
                      <a16:creationId xmlns:a16="http://schemas.microsoft.com/office/drawing/2014/main" id="{5326B9C0-3113-4537-9174-C99CB912452F}"/>
                    </a:ext>
                  </a:extLst>
                </p:cNvPr>
                <p:cNvPicPr/>
                <p:nvPr/>
              </p:nvPicPr>
              <p:blipFill>
                <a:blip r:embed="rId12"/>
                <a:stretch>
                  <a:fillRect/>
                </a:stretch>
              </p:blipFill>
              <p:spPr>
                <a:xfrm>
                  <a:off x="5187267" y="1118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758C9CA-B54F-4333-8EBF-C464DDD2F562}"/>
                    </a:ext>
                  </a:extLst>
                </p14:cNvPr>
                <p14:cNvContentPartPr/>
                <p14:nvPr/>
              </p14:nvContentPartPr>
              <p14:xfrm>
                <a:off x="5223627" y="1129200"/>
                <a:ext cx="48960" cy="1440"/>
              </p14:xfrm>
            </p:contentPart>
          </mc:Choice>
          <mc:Fallback xmlns="">
            <p:pic>
              <p:nvPicPr>
                <p:cNvPr id="38" name="Freihand 37">
                  <a:extLst>
                    <a:ext uri="{FF2B5EF4-FFF2-40B4-BE49-F238E27FC236}">
                      <a16:creationId xmlns:a16="http://schemas.microsoft.com/office/drawing/2014/main" id="{7758C9CA-B54F-4333-8EBF-C464DDD2F562}"/>
                    </a:ext>
                  </a:extLst>
                </p:cNvPr>
                <p:cNvPicPr/>
                <p:nvPr/>
              </p:nvPicPr>
              <p:blipFill>
                <a:blip r:embed="rId66"/>
                <a:stretch>
                  <a:fillRect/>
                </a:stretch>
              </p:blipFill>
              <p:spPr>
                <a:xfrm>
                  <a:off x="5219307" y="1124880"/>
                  <a:ext cx="57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8" name="Freihand 77">
                  <a:extLst>
                    <a:ext uri="{FF2B5EF4-FFF2-40B4-BE49-F238E27FC236}">
                      <a16:creationId xmlns:a16="http://schemas.microsoft.com/office/drawing/2014/main" id="{935779FA-B2D4-47AB-97FD-CAE46399AC33}"/>
                    </a:ext>
                  </a:extLst>
                </p14:cNvPr>
                <p14:cNvContentPartPr/>
                <p14:nvPr/>
              </p14:nvContentPartPr>
              <p14:xfrm>
                <a:off x="4880187" y="1350600"/>
                <a:ext cx="127440" cy="163440"/>
              </p14:xfrm>
            </p:contentPart>
          </mc:Choice>
          <mc:Fallback xmlns="">
            <p:pic>
              <p:nvPicPr>
                <p:cNvPr id="78" name="Freihand 77">
                  <a:extLst>
                    <a:ext uri="{FF2B5EF4-FFF2-40B4-BE49-F238E27FC236}">
                      <a16:creationId xmlns:a16="http://schemas.microsoft.com/office/drawing/2014/main" id="{935779FA-B2D4-47AB-97FD-CAE46399AC33}"/>
                    </a:ext>
                  </a:extLst>
                </p:cNvPr>
                <p:cNvPicPr/>
                <p:nvPr/>
              </p:nvPicPr>
              <p:blipFill>
                <a:blip r:embed="rId68"/>
                <a:stretch>
                  <a:fillRect/>
                </a:stretch>
              </p:blipFill>
              <p:spPr>
                <a:xfrm>
                  <a:off x="4875867" y="1346280"/>
                  <a:ext cx="13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9" name="Freihand 78">
                  <a:extLst>
                    <a:ext uri="{FF2B5EF4-FFF2-40B4-BE49-F238E27FC236}">
                      <a16:creationId xmlns:a16="http://schemas.microsoft.com/office/drawing/2014/main" id="{F2E34F92-3FD5-4D8D-879A-7C8C53991748}"/>
                    </a:ext>
                  </a:extLst>
                </p14:cNvPr>
                <p14:cNvContentPartPr/>
                <p14:nvPr/>
              </p14:nvContentPartPr>
              <p14:xfrm>
                <a:off x="4815027" y="1213440"/>
                <a:ext cx="147240" cy="253800"/>
              </p14:xfrm>
            </p:contentPart>
          </mc:Choice>
          <mc:Fallback xmlns="">
            <p:pic>
              <p:nvPicPr>
                <p:cNvPr id="79" name="Freihand 78">
                  <a:extLst>
                    <a:ext uri="{FF2B5EF4-FFF2-40B4-BE49-F238E27FC236}">
                      <a16:creationId xmlns:a16="http://schemas.microsoft.com/office/drawing/2014/main" id="{F2E34F92-3FD5-4D8D-879A-7C8C53991748}"/>
                    </a:ext>
                  </a:extLst>
                </p:cNvPr>
                <p:cNvPicPr/>
                <p:nvPr/>
              </p:nvPicPr>
              <p:blipFill>
                <a:blip r:embed="rId70"/>
                <a:stretch>
                  <a:fillRect/>
                </a:stretch>
              </p:blipFill>
              <p:spPr>
                <a:xfrm>
                  <a:off x="4810707" y="1209120"/>
                  <a:ext cx="155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1" name="Freihand 80">
                  <a:extLst>
                    <a:ext uri="{FF2B5EF4-FFF2-40B4-BE49-F238E27FC236}">
                      <a16:creationId xmlns:a16="http://schemas.microsoft.com/office/drawing/2014/main" id="{34EFBB48-5EB1-4079-B017-620CE65ADA5D}"/>
                    </a:ext>
                  </a:extLst>
                </p14:cNvPr>
                <p14:cNvContentPartPr/>
                <p14:nvPr/>
              </p14:nvContentPartPr>
              <p14:xfrm>
                <a:off x="2720187" y="709800"/>
                <a:ext cx="2465280" cy="2031480"/>
              </p14:xfrm>
            </p:contentPart>
          </mc:Choice>
          <mc:Fallback xmlns="">
            <p:pic>
              <p:nvPicPr>
                <p:cNvPr id="81" name="Freihand 80">
                  <a:extLst>
                    <a:ext uri="{FF2B5EF4-FFF2-40B4-BE49-F238E27FC236}">
                      <a16:creationId xmlns:a16="http://schemas.microsoft.com/office/drawing/2014/main" id="{34EFBB48-5EB1-4079-B017-620CE65ADA5D}"/>
                    </a:ext>
                  </a:extLst>
                </p:cNvPr>
                <p:cNvPicPr/>
                <p:nvPr/>
              </p:nvPicPr>
              <p:blipFill>
                <a:blip r:embed="rId72"/>
                <a:stretch>
                  <a:fillRect/>
                </a:stretch>
              </p:blipFill>
              <p:spPr>
                <a:xfrm>
                  <a:off x="2715867" y="705480"/>
                  <a:ext cx="2473920" cy="204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Freihand 81">
                  <a:extLst>
                    <a:ext uri="{FF2B5EF4-FFF2-40B4-BE49-F238E27FC236}">
                      <a16:creationId xmlns:a16="http://schemas.microsoft.com/office/drawing/2014/main" id="{28B7DCAF-F9A1-4015-AA1D-7F34C9D77CC1}"/>
                    </a:ext>
                  </a:extLst>
                </p14:cNvPr>
                <p14:cNvContentPartPr/>
                <p14:nvPr/>
              </p14:nvContentPartPr>
              <p14:xfrm>
                <a:off x="4474827" y="575160"/>
                <a:ext cx="138960" cy="208800"/>
              </p14:xfrm>
            </p:contentPart>
          </mc:Choice>
          <mc:Fallback xmlns="">
            <p:pic>
              <p:nvPicPr>
                <p:cNvPr id="82" name="Freihand 81">
                  <a:extLst>
                    <a:ext uri="{FF2B5EF4-FFF2-40B4-BE49-F238E27FC236}">
                      <a16:creationId xmlns:a16="http://schemas.microsoft.com/office/drawing/2014/main" id="{28B7DCAF-F9A1-4015-AA1D-7F34C9D77CC1}"/>
                    </a:ext>
                  </a:extLst>
                </p:cNvPr>
                <p:cNvPicPr/>
                <p:nvPr/>
              </p:nvPicPr>
              <p:blipFill>
                <a:blip r:embed="rId74"/>
                <a:stretch>
                  <a:fillRect/>
                </a:stretch>
              </p:blipFill>
              <p:spPr>
                <a:xfrm>
                  <a:off x="4470507" y="570840"/>
                  <a:ext cx="147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3" name="Freihand 82">
                  <a:extLst>
                    <a:ext uri="{FF2B5EF4-FFF2-40B4-BE49-F238E27FC236}">
                      <a16:creationId xmlns:a16="http://schemas.microsoft.com/office/drawing/2014/main" id="{285CFFF1-A61F-4DF0-90A3-D534AB4F94FA}"/>
                    </a:ext>
                  </a:extLst>
                </p14:cNvPr>
                <p14:cNvContentPartPr/>
                <p14:nvPr/>
              </p14:nvContentPartPr>
              <p14:xfrm>
                <a:off x="4675347" y="486240"/>
                <a:ext cx="126720" cy="182880"/>
              </p14:xfrm>
            </p:contentPart>
          </mc:Choice>
          <mc:Fallback xmlns="">
            <p:pic>
              <p:nvPicPr>
                <p:cNvPr id="83" name="Freihand 82">
                  <a:extLst>
                    <a:ext uri="{FF2B5EF4-FFF2-40B4-BE49-F238E27FC236}">
                      <a16:creationId xmlns:a16="http://schemas.microsoft.com/office/drawing/2014/main" id="{285CFFF1-A61F-4DF0-90A3-D534AB4F94FA}"/>
                    </a:ext>
                  </a:extLst>
                </p:cNvPr>
                <p:cNvPicPr/>
                <p:nvPr/>
              </p:nvPicPr>
              <p:blipFill>
                <a:blip r:embed="rId76"/>
                <a:stretch>
                  <a:fillRect/>
                </a:stretch>
              </p:blipFill>
              <p:spPr>
                <a:xfrm>
                  <a:off x="4671027" y="481920"/>
                  <a:ext cx="135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5" name="Freihand 84">
                  <a:extLst>
                    <a:ext uri="{FF2B5EF4-FFF2-40B4-BE49-F238E27FC236}">
                      <a16:creationId xmlns:a16="http://schemas.microsoft.com/office/drawing/2014/main" id="{720185DE-EFA2-4BD6-9704-FB6B0B789C30}"/>
                    </a:ext>
                  </a:extLst>
                </p14:cNvPr>
                <p14:cNvContentPartPr/>
                <p14:nvPr/>
              </p14:nvContentPartPr>
              <p14:xfrm>
                <a:off x="4875147" y="403440"/>
                <a:ext cx="87120" cy="260280"/>
              </p14:xfrm>
            </p:contentPart>
          </mc:Choice>
          <mc:Fallback xmlns="">
            <p:pic>
              <p:nvPicPr>
                <p:cNvPr id="85" name="Freihand 84">
                  <a:extLst>
                    <a:ext uri="{FF2B5EF4-FFF2-40B4-BE49-F238E27FC236}">
                      <a16:creationId xmlns:a16="http://schemas.microsoft.com/office/drawing/2014/main" id="{720185DE-EFA2-4BD6-9704-FB6B0B789C30}"/>
                    </a:ext>
                  </a:extLst>
                </p:cNvPr>
                <p:cNvPicPr/>
                <p:nvPr/>
              </p:nvPicPr>
              <p:blipFill>
                <a:blip r:embed="rId78"/>
                <a:stretch>
                  <a:fillRect/>
                </a:stretch>
              </p:blipFill>
              <p:spPr>
                <a:xfrm>
                  <a:off x="4870827" y="399120"/>
                  <a:ext cx="95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6" name="Freihand 85">
                  <a:extLst>
                    <a:ext uri="{FF2B5EF4-FFF2-40B4-BE49-F238E27FC236}">
                      <a16:creationId xmlns:a16="http://schemas.microsoft.com/office/drawing/2014/main" id="{1ABC8CAF-3893-4BBE-8946-233756E598FC}"/>
                    </a:ext>
                  </a:extLst>
                </p14:cNvPr>
                <p14:cNvContentPartPr/>
                <p14:nvPr/>
              </p14:nvContentPartPr>
              <p14:xfrm>
                <a:off x="5028867" y="497400"/>
                <a:ext cx="89640" cy="239760"/>
              </p14:xfrm>
            </p:contentPart>
          </mc:Choice>
          <mc:Fallback xmlns="">
            <p:pic>
              <p:nvPicPr>
                <p:cNvPr id="86" name="Freihand 85">
                  <a:extLst>
                    <a:ext uri="{FF2B5EF4-FFF2-40B4-BE49-F238E27FC236}">
                      <a16:creationId xmlns:a16="http://schemas.microsoft.com/office/drawing/2014/main" id="{1ABC8CAF-3893-4BBE-8946-233756E598FC}"/>
                    </a:ext>
                  </a:extLst>
                </p:cNvPr>
                <p:cNvPicPr/>
                <p:nvPr/>
              </p:nvPicPr>
              <p:blipFill>
                <a:blip r:embed="rId80"/>
                <a:stretch>
                  <a:fillRect/>
                </a:stretch>
              </p:blipFill>
              <p:spPr>
                <a:xfrm>
                  <a:off x="5024547" y="493080"/>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7" name="Freihand 86">
                  <a:extLst>
                    <a:ext uri="{FF2B5EF4-FFF2-40B4-BE49-F238E27FC236}">
                      <a16:creationId xmlns:a16="http://schemas.microsoft.com/office/drawing/2014/main" id="{48790438-0BBF-41EB-A4B5-8B02638DADA8}"/>
                    </a:ext>
                  </a:extLst>
                </p14:cNvPr>
                <p14:cNvContentPartPr/>
                <p14:nvPr/>
              </p14:nvContentPartPr>
              <p14:xfrm>
                <a:off x="5132907" y="547440"/>
                <a:ext cx="99360" cy="83880"/>
              </p14:xfrm>
            </p:contentPart>
          </mc:Choice>
          <mc:Fallback xmlns="">
            <p:pic>
              <p:nvPicPr>
                <p:cNvPr id="87" name="Freihand 86">
                  <a:extLst>
                    <a:ext uri="{FF2B5EF4-FFF2-40B4-BE49-F238E27FC236}">
                      <a16:creationId xmlns:a16="http://schemas.microsoft.com/office/drawing/2014/main" id="{48790438-0BBF-41EB-A4B5-8B02638DADA8}"/>
                    </a:ext>
                  </a:extLst>
                </p:cNvPr>
                <p:cNvPicPr/>
                <p:nvPr/>
              </p:nvPicPr>
              <p:blipFill>
                <a:blip r:embed="rId82"/>
                <a:stretch>
                  <a:fillRect/>
                </a:stretch>
              </p:blipFill>
              <p:spPr>
                <a:xfrm>
                  <a:off x="5128587" y="543120"/>
                  <a:ext cx="108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E3B3D5AF-D9F0-45A8-A328-D0488004E13E}"/>
                    </a:ext>
                  </a:extLst>
                </p14:cNvPr>
                <p14:cNvContentPartPr/>
                <p14:nvPr/>
              </p14:nvContentPartPr>
              <p14:xfrm>
                <a:off x="5216427" y="418560"/>
                <a:ext cx="91800" cy="269280"/>
              </p14:xfrm>
            </p:contentPart>
          </mc:Choice>
          <mc:Fallback xmlns="">
            <p:pic>
              <p:nvPicPr>
                <p:cNvPr id="88" name="Freihand 87">
                  <a:extLst>
                    <a:ext uri="{FF2B5EF4-FFF2-40B4-BE49-F238E27FC236}">
                      <a16:creationId xmlns:a16="http://schemas.microsoft.com/office/drawing/2014/main" id="{E3B3D5AF-D9F0-45A8-A328-D0488004E13E}"/>
                    </a:ext>
                  </a:extLst>
                </p:cNvPr>
                <p:cNvPicPr/>
                <p:nvPr/>
              </p:nvPicPr>
              <p:blipFill>
                <a:blip r:embed="rId84"/>
                <a:stretch>
                  <a:fillRect/>
                </a:stretch>
              </p:blipFill>
              <p:spPr>
                <a:xfrm>
                  <a:off x="5212107" y="414240"/>
                  <a:ext cx="100440" cy="277920"/>
                </a:xfrm>
                <a:prstGeom prst="rect">
                  <a:avLst/>
                </a:prstGeom>
              </p:spPr>
            </p:pic>
          </mc:Fallback>
        </mc:AlternateContent>
      </p:grpSp>
      <p:grpSp>
        <p:nvGrpSpPr>
          <p:cNvPr id="92" name="Gruppieren 91">
            <a:extLst>
              <a:ext uri="{FF2B5EF4-FFF2-40B4-BE49-F238E27FC236}">
                <a16:creationId xmlns:a16="http://schemas.microsoft.com/office/drawing/2014/main" id="{F36BEA97-15ED-4F22-9485-DD6550319E89}"/>
              </a:ext>
            </a:extLst>
          </p:cNvPr>
          <p:cNvGrpSpPr/>
          <p:nvPr/>
        </p:nvGrpSpPr>
        <p:grpSpPr>
          <a:xfrm>
            <a:off x="3776427" y="1854240"/>
            <a:ext cx="23040" cy="222120"/>
            <a:chOff x="3776427" y="1854240"/>
            <a:chExt cx="23040" cy="222120"/>
          </a:xfrm>
        </p:grpSpPr>
        <mc:AlternateContent xmlns:mc="http://schemas.openxmlformats.org/markup-compatibility/2006" xmlns:p14="http://schemas.microsoft.com/office/powerpoint/2010/main">
          <mc:Choice Requires="p14">
            <p:contentPart p14:bwMode="auto" r:id="rId85">
              <p14:nvContentPartPr>
                <p14:cNvPr id="90" name="Freihand 89">
                  <a:extLst>
                    <a:ext uri="{FF2B5EF4-FFF2-40B4-BE49-F238E27FC236}">
                      <a16:creationId xmlns:a16="http://schemas.microsoft.com/office/drawing/2014/main" id="{3C1828C9-43B1-4249-8F95-02301DEC44EC}"/>
                    </a:ext>
                  </a:extLst>
                </p14:cNvPr>
                <p14:cNvContentPartPr/>
                <p14:nvPr/>
              </p14:nvContentPartPr>
              <p14:xfrm>
                <a:off x="3776427" y="1854240"/>
                <a:ext cx="6120" cy="60480"/>
              </p14:xfrm>
            </p:contentPart>
          </mc:Choice>
          <mc:Fallback xmlns="">
            <p:pic>
              <p:nvPicPr>
                <p:cNvPr id="90" name="Freihand 89">
                  <a:extLst>
                    <a:ext uri="{FF2B5EF4-FFF2-40B4-BE49-F238E27FC236}">
                      <a16:creationId xmlns:a16="http://schemas.microsoft.com/office/drawing/2014/main" id="{3C1828C9-43B1-4249-8F95-02301DEC44EC}"/>
                    </a:ext>
                  </a:extLst>
                </p:cNvPr>
                <p:cNvPicPr/>
                <p:nvPr/>
              </p:nvPicPr>
              <p:blipFill>
                <a:blip r:embed="rId86"/>
                <a:stretch>
                  <a:fillRect/>
                </a:stretch>
              </p:blipFill>
              <p:spPr>
                <a:xfrm>
                  <a:off x="3772107" y="1849920"/>
                  <a:ext cx="14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1" name="Freihand 90">
                  <a:extLst>
                    <a:ext uri="{FF2B5EF4-FFF2-40B4-BE49-F238E27FC236}">
                      <a16:creationId xmlns:a16="http://schemas.microsoft.com/office/drawing/2014/main" id="{55569D93-0CA5-4E08-BBDD-3D3EB940ED79}"/>
                    </a:ext>
                  </a:extLst>
                </p14:cNvPr>
                <p14:cNvContentPartPr/>
                <p14:nvPr/>
              </p14:nvContentPartPr>
              <p14:xfrm>
                <a:off x="3791547" y="1979880"/>
                <a:ext cx="7920" cy="96480"/>
              </p14:xfrm>
            </p:contentPart>
          </mc:Choice>
          <mc:Fallback xmlns="">
            <p:pic>
              <p:nvPicPr>
                <p:cNvPr id="91" name="Freihand 90">
                  <a:extLst>
                    <a:ext uri="{FF2B5EF4-FFF2-40B4-BE49-F238E27FC236}">
                      <a16:creationId xmlns:a16="http://schemas.microsoft.com/office/drawing/2014/main" id="{55569D93-0CA5-4E08-BBDD-3D3EB940ED79}"/>
                    </a:ext>
                  </a:extLst>
                </p:cNvPr>
                <p:cNvPicPr/>
                <p:nvPr/>
              </p:nvPicPr>
              <p:blipFill>
                <a:blip r:embed="rId88"/>
                <a:stretch>
                  <a:fillRect/>
                </a:stretch>
              </p:blipFill>
              <p:spPr>
                <a:xfrm>
                  <a:off x="3787227" y="1975560"/>
                  <a:ext cx="16560" cy="105120"/>
                </a:xfrm>
                <a:prstGeom prst="rect">
                  <a:avLst/>
                </a:prstGeom>
              </p:spPr>
            </p:pic>
          </mc:Fallback>
        </mc:AlternateContent>
      </p:grpSp>
      <p:grpSp>
        <p:nvGrpSpPr>
          <p:cNvPr id="104" name="Gruppieren 103">
            <a:extLst>
              <a:ext uri="{FF2B5EF4-FFF2-40B4-BE49-F238E27FC236}">
                <a16:creationId xmlns:a16="http://schemas.microsoft.com/office/drawing/2014/main" id="{D0470C8D-F214-4A90-A62B-702CFD2AF107}"/>
              </a:ext>
            </a:extLst>
          </p:cNvPr>
          <p:cNvGrpSpPr/>
          <p:nvPr/>
        </p:nvGrpSpPr>
        <p:grpSpPr>
          <a:xfrm>
            <a:off x="3807747" y="2158080"/>
            <a:ext cx="8280" cy="754200"/>
            <a:chOff x="3807747" y="2158080"/>
            <a:chExt cx="8280" cy="754200"/>
          </a:xfrm>
        </p:grpSpPr>
        <mc:AlternateContent xmlns:mc="http://schemas.openxmlformats.org/markup-compatibility/2006" xmlns:p14="http://schemas.microsoft.com/office/powerpoint/2010/main">
          <mc:Choice Requires="p14">
            <p:contentPart p14:bwMode="auto" r:id="rId89">
              <p14:nvContentPartPr>
                <p14:cNvPr id="93" name="Freihand 92">
                  <a:extLst>
                    <a:ext uri="{FF2B5EF4-FFF2-40B4-BE49-F238E27FC236}">
                      <a16:creationId xmlns:a16="http://schemas.microsoft.com/office/drawing/2014/main" id="{68E430E0-F638-4037-AADF-08F51D61E9F4}"/>
                    </a:ext>
                  </a:extLst>
                </p14:cNvPr>
                <p14:cNvContentPartPr/>
                <p14:nvPr/>
              </p14:nvContentPartPr>
              <p14:xfrm>
                <a:off x="3807747" y="2158080"/>
                <a:ext cx="8280" cy="600120"/>
              </p14:xfrm>
            </p:contentPart>
          </mc:Choice>
          <mc:Fallback xmlns="">
            <p:pic>
              <p:nvPicPr>
                <p:cNvPr id="93" name="Freihand 92">
                  <a:extLst>
                    <a:ext uri="{FF2B5EF4-FFF2-40B4-BE49-F238E27FC236}">
                      <a16:creationId xmlns:a16="http://schemas.microsoft.com/office/drawing/2014/main" id="{68E430E0-F638-4037-AADF-08F51D61E9F4}"/>
                    </a:ext>
                  </a:extLst>
                </p:cNvPr>
                <p:cNvPicPr/>
                <p:nvPr/>
              </p:nvPicPr>
              <p:blipFill>
                <a:blip r:embed="rId90"/>
                <a:stretch>
                  <a:fillRect/>
                </a:stretch>
              </p:blipFill>
              <p:spPr>
                <a:xfrm>
                  <a:off x="3803427" y="2153760"/>
                  <a:ext cx="169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4" name="Freihand 93">
                  <a:extLst>
                    <a:ext uri="{FF2B5EF4-FFF2-40B4-BE49-F238E27FC236}">
                      <a16:creationId xmlns:a16="http://schemas.microsoft.com/office/drawing/2014/main" id="{ED78A15E-B424-4B61-9B2F-2589A81B27AC}"/>
                    </a:ext>
                  </a:extLst>
                </p14:cNvPr>
                <p14:cNvContentPartPr/>
                <p14:nvPr/>
              </p14:nvContentPartPr>
              <p14:xfrm>
                <a:off x="3808467" y="2811120"/>
                <a:ext cx="2520" cy="101160"/>
              </p14:xfrm>
            </p:contentPart>
          </mc:Choice>
          <mc:Fallback xmlns="">
            <p:pic>
              <p:nvPicPr>
                <p:cNvPr id="94" name="Freihand 93">
                  <a:extLst>
                    <a:ext uri="{FF2B5EF4-FFF2-40B4-BE49-F238E27FC236}">
                      <a16:creationId xmlns:a16="http://schemas.microsoft.com/office/drawing/2014/main" id="{ED78A15E-B424-4B61-9B2F-2589A81B27AC}"/>
                    </a:ext>
                  </a:extLst>
                </p:cNvPr>
                <p:cNvPicPr/>
                <p:nvPr/>
              </p:nvPicPr>
              <p:blipFill>
                <a:blip r:embed="rId92"/>
                <a:stretch>
                  <a:fillRect/>
                </a:stretch>
              </p:blipFill>
              <p:spPr>
                <a:xfrm>
                  <a:off x="3804147" y="2806800"/>
                  <a:ext cx="1116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119" name="Freihand 118">
                <a:extLst>
                  <a:ext uri="{FF2B5EF4-FFF2-40B4-BE49-F238E27FC236}">
                    <a16:creationId xmlns:a16="http://schemas.microsoft.com/office/drawing/2014/main" id="{2C31FCD1-DA9A-46B3-86B6-21C565ED2AA6}"/>
                  </a:ext>
                </a:extLst>
              </p14:cNvPr>
              <p14:cNvContentPartPr/>
              <p14:nvPr/>
            </p14:nvContentPartPr>
            <p14:xfrm>
              <a:off x="2059587" y="5311320"/>
              <a:ext cx="229320" cy="38880"/>
            </p14:xfrm>
          </p:contentPart>
        </mc:Choice>
        <mc:Fallback xmlns="">
          <p:pic>
            <p:nvPicPr>
              <p:cNvPr id="119" name="Freihand 118">
                <a:extLst>
                  <a:ext uri="{FF2B5EF4-FFF2-40B4-BE49-F238E27FC236}">
                    <a16:creationId xmlns:a16="http://schemas.microsoft.com/office/drawing/2014/main" id="{2C31FCD1-DA9A-46B3-86B6-21C565ED2AA6}"/>
                  </a:ext>
                </a:extLst>
              </p:cNvPr>
              <p:cNvPicPr/>
              <p:nvPr/>
            </p:nvPicPr>
            <p:blipFill>
              <a:blip r:embed="rId94"/>
              <a:stretch>
                <a:fillRect/>
              </a:stretch>
            </p:blipFill>
            <p:spPr>
              <a:xfrm>
                <a:off x="2055267" y="5307000"/>
                <a:ext cx="237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0" name="Freihand 119">
                <a:extLst>
                  <a:ext uri="{FF2B5EF4-FFF2-40B4-BE49-F238E27FC236}">
                    <a16:creationId xmlns:a16="http://schemas.microsoft.com/office/drawing/2014/main" id="{BC30D137-9937-495C-89E9-FA8C5F6A0F3F}"/>
                  </a:ext>
                </a:extLst>
              </p14:cNvPr>
              <p14:cNvContentPartPr/>
              <p14:nvPr/>
            </p14:nvContentPartPr>
            <p14:xfrm>
              <a:off x="4804587" y="5306280"/>
              <a:ext cx="56520" cy="85320"/>
            </p14:xfrm>
          </p:contentPart>
        </mc:Choice>
        <mc:Fallback xmlns="">
          <p:pic>
            <p:nvPicPr>
              <p:cNvPr id="120" name="Freihand 119">
                <a:extLst>
                  <a:ext uri="{FF2B5EF4-FFF2-40B4-BE49-F238E27FC236}">
                    <a16:creationId xmlns:a16="http://schemas.microsoft.com/office/drawing/2014/main" id="{BC30D137-9937-495C-89E9-FA8C5F6A0F3F}"/>
                  </a:ext>
                </a:extLst>
              </p:cNvPr>
              <p:cNvPicPr/>
              <p:nvPr/>
            </p:nvPicPr>
            <p:blipFill>
              <a:blip r:embed="rId96"/>
              <a:stretch>
                <a:fillRect/>
              </a:stretch>
            </p:blipFill>
            <p:spPr>
              <a:xfrm>
                <a:off x="4800267" y="5301960"/>
                <a:ext cx="65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1" name="Freihand 120">
                <a:extLst>
                  <a:ext uri="{FF2B5EF4-FFF2-40B4-BE49-F238E27FC236}">
                    <a16:creationId xmlns:a16="http://schemas.microsoft.com/office/drawing/2014/main" id="{E16999E4-357F-4C2B-8FAF-501D67336016}"/>
                  </a:ext>
                </a:extLst>
              </p14:cNvPr>
              <p14:cNvContentPartPr/>
              <p14:nvPr/>
            </p14:nvContentPartPr>
            <p14:xfrm>
              <a:off x="3420747" y="3831360"/>
              <a:ext cx="25560" cy="44640"/>
            </p14:xfrm>
          </p:contentPart>
        </mc:Choice>
        <mc:Fallback xmlns="">
          <p:pic>
            <p:nvPicPr>
              <p:cNvPr id="121" name="Freihand 120">
                <a:extLst>
                  <a:ext uri="{FF2B5EF4-FFF2-40B4-BE49-F238E27FC236}">
                    <a16:creationId xmlns:a16="http://schemas.microsoft.com/office/drawing/2014/main" id="{E16999E4-357F-4C2B-8FAF-501D67336016}"/>
                  </a:ext>
                </a:extLst>
              </p:cNvPr>
              <p:cNvPicPr/>
              <p:nvPr/>
            </p:nvPicPr>
            <p:blipFill>
              <a:blip r:embed="rId98"/>
              <a:stretch>
                <a:fillRect/>
              </a:stretch>
            </p:blipFill>
            <p:spPr>
              <a:xfrm>
                <a:off x="3416427" y="3827040"/>
                <a:ext cx="34200" cy="53280"/>
              </a:xfrm>
              <a:prstGeom prst="rect">
                <a:avLst/>
              </a:prstGeom>
            </p:spPr>
          </p:pic>
        </mc:Fallback>
      </mc:AlternateContent>
      <p:grpSp>
        <p:nvGrpSpPr>
          <p:cNvPr id="123" name="Gruppieren 122">
            <a:extLst>
              <a:ext uri="{FF2B5EF4-FFF2-40B4-BE49-F238E27FC236}">
                <a16:creationId xmlns:a16="http://schemas.microsoft.com/office/drawing/2014/main" id="{17BE6C87-3B2E-49F9-B35E-B244AA1595FF}"/>
              </a:ext>
            </a:extLst>
          </p:cNvPr>
          <p:cNvGrpSpPr/>
          <p:nvPr/>
        </p:nvGrpSpPr>
        <p:grpSpPr>
          <a:xfrm>
            <a:off x="3284667" y="3101640"/>
            <a:ext cx="1906200" cy="3556800"/>
            <a:chOff x="3284667" y="3101640"/>
            <a:chExt cx="1906200" cy="3556800"/>
          </a:xfrm>
        </p:grpSpPr>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C016948F-7D63-46B5-BEEC-89B429662CA6}"/>
                    </a:ext>
                  </a:extLst>
                </p14:cNvPr>
                <p14:cNvContentPartPr/>
                <p14:nvPr/>
              </p14:nvContentPartPr>
              <p14:xfrm>
                <a:off x="4300947" y="3406560"/>
                <a:ext cx="7560" cy="87480"/>
              </p14:xfrm>
            </p:contentPart>
          </mc:Choice>
          <mc:Fallback xmlns="">
            <p:pic>
              <p:nvPicPr>
                <p:cNvPr id="29" name="Freihand 28">
                  <a:extLst>
                    <a:ext uri="{FF2B5EF4-FFF2-40B4-BE49-F238E27FC236}">
                      <a16:creationId xmlns:a16="http://schemas.microsoft.com/office/drawing/2014/main" id="{C016948F-7D63-46B5-BEEC-89B429662CA6}"/>
                    </a:ext>
                  </a:extLst>
                </p:cNvPr>
                <p:cNvPicPr/>
                <p:nvPr/>
              </p:nvPicPr>
              <p:blipFill>
                <a:blip r:embed="rId100"/>
                <a:stretch>
                  <a:fillRect/>
                </a:stretch>
              </p:blipFill>
              <p:spPr>
                <a:xfrm>
                  <a:off x="4296627" y="3402240"/>
                  <a:ext cx="1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0" name="Freihand 29">
                  <a:extLst>
                    <a:ext uri="{FF2B5EF4-FFF2-40B4-BE49-F238E27FC236}">
                      <a16:creationId xmlns:a16="http://schemas.microsoft.com/office/drawing/2014/main" id="{EC2ABBB0-A736-47B0-B24C-774A62B79688}"/>
                    </a:ext>
                  </a:extLst>
                </p14:cNvPr>
                <p14:cNvContentPartPr/>
                <p14:nvPr/>
              </p14:nvContentPartPr>
              <p14:xfrm>
                <a:off x="4276827" y="3739200"/>
                <a:ext cx="12240" cy="325440"/>
              </p14:xfrm>
            </p:contentPart>
          </mc:Choice>
          <mc:Fallback xmlns="">
            <p:pic>
              <p:nvPicPr>
                <p:cNvPr id="30" name="Freihand 29">
                  <a:extLst>
                    <a:ext uri="{FF2B5EF4-FFF2-40B4-BE49-F238E27FC236}">
                      <a16:creationId xmlns:a16="http://schemas.microsoft.com/office/drawing/2014/main" id="{EC2ABBB0-A736-47B0-B24C-774A62B79688}"/>
                    </a:ext>
                  </a:extLst>
                </p:cNvPr>
                <p:cNvPicPr/>
                <p:nvPr/>
              </p:nvPicPr>
              <p:blipFill>
                <a:blip r:embed="rId102"/>
                <a:stretch>
                  <a:fillRect/>
                </a:stretch>
              </p:blipFill>
              <p:spPr>
                <a:xfrm>
                  <a:off x="4272507" y="3734880"/>
                  <a:ext cx="20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E1F2937F-3E59-41FC-80B6-F3129D2F304B}"/>
                    </a:ext>
                  </a:extLst>
                </p14:cNvPr>
                <p14:cNvContentPartPr/>
                <p14:nvPr/>
              </p14:nvContentPartPr>
              <p14:xfrm>
                <a:off x="3802347" y="3101640"/>
                <a:ext cx="24840" cy="270720"/>
              </p14:xfrm>
            </p:contentPart>
          </mc:Choice>
          <mc:Fallback xmlns="">
            <p:pic>
              <p:nvPicPr>
                <p:cNvPr id="95" name="Freihand 94">
                  <a:extLst>
                    <a:ext uri="{FF2B5EF4-FFF2-40B4-BE49-F238E27FC236}">
                      <a16:creationId xmlns:a16="http://schemas.microsoft.com/office/drawing/2014/main" id="{E1F2937F-3E59-41FC-80B6-F3129D2F304B}"/>
                    </a:ext>
                  </a:extLst>
                </p:cNvPr>
                <p:cNvPicPr/>
                <p:nvPr/>
              </p:nvPicPr>
              <p:blipFill>
                <a:blip r:embed="rId104"/>
                <a:stretch>
                  <a:fillRect/>
                </a:stretch>
              </p:blipFill>
              <p:spPr>
                <a:xfrm>
                  <a:off x="3798027" y="3097320"/>
                  <a:ext cx="33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D1B730D5-F4E6-4DCF-9F1B-1050778BE79E}"/>
                    </a:ext>
                  </a:extLst>
                </p14:cNvPr>
                <p14:cNvContentPartPr/>
                <p14:nvPr/>
              </p14:nvContentPartPr>
              <p14:xfrm>
                <a:off x="3593547" y="3492600"/>
                <a:ext cx="96480" cy="107280"/>
              </p14:xfrm>
            </p:contentPart>
          </mc:Choice>
          <mc:Fallback xmlns="">
            <p:pic>
              <p:nvPicPr>
                <p:cNvPr id="96" name="Freihand 95">
                  <a:extLst>
                    <a:ext uri="{FF2B5EF4-FFF2-40B4-BE49-F238E27FC236}">
                      <a16:creationId xmlns:a16="http://schemas.microsoft.com/office/drawing/2014/main" id="{D1B730D5-F4E6-4DCF-9F1B-1050778BE79E}"/>
                    </a:ext>
                  </a:extLst>
                </p:cNvPr>
                <p:cNvPicPr/>
                <p:nvPr/>
              </p:nvPicPr>
              <p:blipFill>
                <a:blip r:embed="rId106"/>
                <a:stretch>
                  <a:fillRect/>
                </a:stretch>
              </p:blipFill>
              <p:spPr>
                <a:xfrm>
                  <a:off x="3589227" y="3488280"/>
                  <a:ext cx="105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21E1E994-9036-47AF-8BD5-098B2996A699}"/>
                    </a:ext>
                  </a:extLst>
                </p14:cNvPr>
                <p14:cNvContentPartPr/>
                <p14:nvPr/>
              </p14:nvContentPartPr>
              <p14:xfrm>
                <a:off x="3626307" y="3533280"/>
                <a:ext cx="70920" cy="185400"/>
              </p14:xfrm>
            </p:contentPart>
          </mc:Choice>
          <mc:Fallback xmlns="">
            <p:pic>
              <p:nvPicPr>
                <p:cNvPr id="97" name="Freihand 96">
                  <a:extLst>
                    <a:ext uri="{FF2B5EF4-FFF2-40B4-BE49-F238E27FC236}">
                      <a16:creationId xmlns:a16="http://schemas.microsoft.com/office/drawing/2014/main" id="{21E1E994-9036-47AF-8BD5-098B2996A699}"/>
                    </a:ext>
                  </a:extLst>
                </p:cNvPr>
                <p:cNvPicPr/>
                <p:nvPr/>
              </p:nvPicPr>
              <p:blipFill>
                <a:blip r:embed="rId108"/>
                <a:stretch>
                  <a:fillRect/>
                </a:stretch>
              </p:blipFill>
              <p:spPr>
                <a:xfrm>
                  <a:off x="3621987" y="3528960"/>
                  <a:ext cx="79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D85AEFD2-70A2-41A8-AD98-F820E60B6B66}"/>
                    </a:ext>
                  </a:extLst>
                </p14:cNvPr>
                <p14:cNvContentPartPr/>
                <p14:nvPr/>
              </p14:nvContentPartPr>
              <p14:xfrm>
                <a:off x="3706227" y="3437160"/>
                <a:ext cx="85680" cy="127080"/>
              </p14:xfrm>
            </p:contentPart>
          </mc:Choice>
          <mc:Fallback xmlns="">
            <p:pic>
              <p:nvPicPr>
                <p:cNvPr id="98" name="Freihand 97">
                  <a:extLst>
                    <a:ext uri="{FF2B5EF4-FFF2-40B4-BE49-F238E27FC236}">
                      <a16:creationId xmlns:a16="http://schemas.microsoft.com/office/drawing/2014/main" id="{D85AEFD2-70A2-41A8-AD98-F820E60B6B66}"/>
                    </a:ext>
                  </a:extLst>
                </p:cNvPr>
                <p:cNvPicPr/>
                <p:nvPr/>
              </p:nvPicPr>
              <p:blipFill>
                <a:blip r:embed="rId110"/>
                <a:stretch>
                  <a:fillRect/>
                </a:stretch>
              </p:blipFill>
              <p:spPr>
                <a:xfrm>
                  <a:off x="3701907" y="3432840"/>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617D7D32-3563-4650-A11B-BF4EAB19F2DA}"/>
                    </a:ext>
                  </a:extLst>
                </p14:cNvPr>
                <p14:cNvContentPartPr/>
                <p14:nvPr/>
              </p14:nvContentPartPr>
              <p14:xfrm>
                <a:off x="3767787" y="3463080"/>
                <a:ext cx="94680" cy="190440"/>
              </p14:xfrm>
            </p:contentPart>
          </mc:Choice>
          <mc:Fallback xmlns="">
            <p:pic>
              <p:nvPicPr>
                <p:cNvPr id="99" name="Freihand 98">
                  <a:extLst>
                    <a:ext uri="{FF2B5EF4-FFF2-40B4-BE49-F238E27FC236}">
                      <a16:creationId xmlns:a16="http://schemas.microsoft.com/office/drawing/2014/main" id="{617D7D32-3563-4650-A11B-BF4EAB19F2DA}"/>
                    </a:ext>
                  </a:extLst>
                </p:cNvPr>
                <p:cNvPicPr/>
                <p:nvPr/>
              </p:nvPicPr>
              <p:blipFill>
                <a:blip r:embed="rId112"/>
                <a:stretch>
                  <a:fillRect/>
                </a:stretch>
              </p:blipFill>
              <p:spPr>
                <a:xfrm>
                  <a:off x="3763467" y="3458760"/>
                  <a:ext cx="103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0" name="Freihand 99">
                  <a:extLst>
                    <a:ext uri="{FF2B5EF4-FFF2-40B4-BE49-F238E27FC236}">
                      <a16:creationId xmlns:a16="http://schemas.microsoft.com/office/drawing/2014/main" id="{90B23039-EAC8-47B3-B826-DEEC585DA70C}"/>
                    </a:ext>
                  </a:extLst>
                </p14:cNvPr>
                <p14:cNvContentPartPr/>
                <p14:nvPr/>
              </p14:nvContentPartPr>
              <p14:xfrm>
                <a:off x="3864627" y="3518520"/>
                <a:ext cx="63360" cy="182880"/>
              </p14:xfrm>
            </p:contentPart>
          </mc:Choice>
          <mc:Fallback xmlns="">
            <p:pic>
              <p:nvPicPr>
                <p:cNvPr id="100" name="Freihand 99">
                  <a:extLst>
                    <a:ext uri="{FF2B5EF4-FFF2-40B4-BE49-F238E27FC236}">
                      <a16:creationId xmlns:a16="http://schemas.microsoft.com/office/drawing/2014/main" id="{90B23039-EAC8-47B3-B826-DEEC585DA70C}"/>
                    </a:ext>
                  </a:extLst>
                </p:cNvPr>
                <p:cNvPicPr/>
                <p:nvPr/>
              </p:nvPicPr>
              <p:blipFill>
                <a:blip r:embed="rId114"/>
                <a:stretch>
                  <a:fillRect/>
                </a:stretch>
              </p:blipFill>
              <p:spPr>
                <a:xfrm>
                  <a:off x="3860307" y="3514200"/>
                  <a:ext cx="72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1" name="Freihand 100">
                  <a:extLst>
                    <a:ext uri="{FF2B5EF4-FFF2-40B4-BE49-F238E27FC236}">
                      <a16:creationId xmlns:a16="http://schemas.microsoft.com/office/drawing/2014/main" id="{6AB21AD8-ADEC-405D-A8F1-D70988DF03EB}"/>
                    </a:ext>
                  </a:extLst>
                </p14:cNvPr>
                <p14:cNvContentPartPr/>
                <p14:nvPr/>
              </p14:nvContentPartPr>
              <p14:xfrm>
                <a:off x="3938787" y="3572160"/>
                <a:ext cx="42120" cy="100080"/>
              </p14:xfrm>
            </p:contentPart>
          </mc:Choice>
          <mc:Fallback xmlns="">
            <p:pic>
              <p:nvPicPr>
                <p:cNvPr id="101" name="Freihand 100">
                  <a:extLst>
                    <a:ext uri="{FF2B5EF4-FFF2-40B4-BE49-F238E27FC236}">
                      <a16:creationId xmlns:a16="http://schemas.microsoft.com/office/drawing/2014/main" id="{6AB21AD8-ADEC-405D-A8F1-D70988DF03EB}"/>
                    </a:ext>
                  </a:extLst>
                </p:cNvPr>
                <p:cNvPicPr/>
                <p:nvPr/>
              </p:nvPicPr>
              <p:blipFill>
                <a:blip r:embed="rId116"/>
                <a:stretch>
                  <a:fillRect/>
                </a:stretch>
              </p:blipFill>
              <p:spPr>
                <a:xfrm>
                  <a:off x="3934467" y="356784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Freihand 101">
                  <a:extLst>
                    <a:ext uri="{FF2B5EF4-FFF2-40B4-BE49-F238E27FC236}">
                      <a16:creationId xmlns:a16="http://schemas.microsoft.com/office/drawing/2014/main" id="{8A58C67F-5BE0-4D7D-AF88-B70D5CF64256}"/>
                    </a:ext>
                  </a:extLst>
                </p14:cNvPr>
                <p14:cNvContentPartPr/>
                <p14:nvPr/>
              </p14:nvContentPartPr>
              <p14:xfrm>
                <a:off x="3997827" y="3499440"/>
                <a:ext cx="32040" cy="218880"/>
              </p14:xfrm>
            </p:contentPart>
          </mc:Choice>
          <mc:Fallback xmlns="">
            <p:pic>
              <p:nvPicPr>
                <p:cNvPr id="102" name="Freihand 101">
                  <a:extLst>
                    <a:ext uri="{FF2B5EF4-FFF2-40B4-BE49-F238E27FC236}">
                      <a16:creationId xmlns:a16="http://schemas.microsoft.com/office/drawing/2014/main" id="{8A58C67F-5BE0-4D7D-AF88-B70D5CF64256}"/>
                    </a:ext>
                  </a:extLst>
                </p:cNvPr>
                <p:cNvPicPr/>
                <p:nvPr/>
              </p:nvPicPr>
              <p:blipFill>
                <a:blip r:embed="rId118"/>
                <a:stretch>
                  <a:fillRect/>
                </a:stretch>
              </p:blipFill>
              <p:spPr>
                <a:xfrm>
                  <a:off x="3993507" y="3495120"/>
                  <a:ext cx="40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F005D401-F263-4390-88FA-91E9868774DE}"/>
                    </a:ext>
                  </a:extLst>
                </p14:cNvPr>
                <p14:cNvContentPartPr/>
                <p14:nvPr/>
              </p14:nvContentPartPr>
              <p14:xfrm>
                <a:off x="3813507" y="3375960"/>
                <a:ext cx="15840" cy="252720"/>
              </p14:xfrm>
            </p:contentPart>
          </mc:Choice>
          <mc:Fallback xmlns="">
            <p:pic>
              <p:nvPicPr>
                <p:cNvPr id="105" name="Freihand 104">
                  <a:extLst>
                    <a:ext uri="{FF2B5EF4-FFF2-40B4-BE49-F238E27FC236}">
                      <a16:creationId xmlns:a16="http://schemas.microsoft.com/office/drawing/2014/main" id="{F005D401-F263-4390-88FA-91E9868774DE}"/>
                    </a:ext>
                  </a:extLst>
                </p:cNvPr>
                <p:cNvPicPr/>
                <p:nvPr/>
              </p:nvPicPr>
              <p:blipFill>
                <a:blip r:embed="rId120"/>
                <a:stretch>
                  <a:fillRect/>
                </a:stretch>
              </p:blipFill>
              <p:spPr>
                <a:xfrm>
                  <a:off x="3809187" y="3371640"/>
                  <a:ext cx="24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Freihand 105">
                  <a:extLst>
                    <a:ext uri="{FF2B5EF4-FFF2-40B4-BE49-F238E27FC236}">
                      <a16:creationId xmlns:a16="http://schemas.microsoft.com/office/drawing/2014/main" id="{024EAF28-709A-46C4-BBC8-42A89A669F0B}"/>
                    </a:ext>
                  </a:extLst>
                </p14:cNvPr>
                <p14:cNvContentPartPr/>
                <p14:nvPr/>
              </p14:nvContentPartPr>
              <p14:xfrm>
                <a:off x="3795147" y="3933240"/>
                <a:ext cx="5760" cy="260640"/>
              </p14:xfrm>
            </p:contentPart>
          </mc:Choice>
          <mc:Fallback xmlns="">
            <p:pic>
              <p:nvPicPr>
                <p:cNvPr id="106" name="Freihand 105">
                  <a:extLst>
                    <a:ext uri="{FF2B5EF4-FFF2-40B4-BE49-F238E27FC236}">
                      <a16:creationId xmlns:a16="http://schemas.microsoft.com/office/drawing/2014/main" id="{024EAF28-709A-46C4-BBC8-42A89A669F0B}"/>
                    </a:ext>
                  </a:extLst>
                </p:cNvPr>
                <p:cNvPicPr/>
                <p:nvPr/>
              </p:nvPicPr>
              <p:blipFill>
                <a:blip r:embed="rId122"/>
                <a:stretch>
                  <a:fillRect/>
                </a:stretch>
              </p:blipFill>
              <p:spPr>
                <a:xfrm>
                  <a:off x="3790827" y="3928920"/>
                  <a:ext cx="14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 name="Freihand 31">
                  <a:extLst>
                    <a:ext uri="{FF2B5EF4-FFF2-40B4-BE49-F238E27FC236}">
                      <a16:creationId xmlns:a16="http://schemas.microsoft.com/office/drawing/2014/main" id="{0F4DB199-68E3-48FF-B317-1371F644546D}"/>
                    </a:ext>
                  </a:extLst>
                </p14:cNvPr>
                <p14:cNvContentPartPr/>
                <p14:nvPr/>
              </p14:nvContentPartPr>
              <p14:xfrm>
                <a:off x="4170627" y="5460000"/>
                <a:ext cx="19800" cy="288720"/>
              </p14:xfrm>
            </p:contentPart>
          </mc:Choice>
          <mc:Fallback xmlns="">
            <p:pic>
              <p:nvPicPr>
                <p:cNvPr id="32" name="Freihand 31">
                  <a:extLst>
                    <a:ext uri="{FF2B5EF4-FFF2-40B4-BE49-F238E27FC236}">
                      <a16:creationId xmlns:a16="http://schemas.microsoft.com/office/drawing/2014/main" id="{0F4DB199-68E3-48FF-B317-1371F644546D}"/>
                    </a:ext>
                  </a:extLst>
                </p:cNvPr>
                <p:cNvPicPr/>
                <p:nvPr/>
              </p:nvPicPr>
              <p:blipFill>
                <a:blip r:embed="rId124"/>
                <a:stretch>
                  <a:fillRect/>
                </a:stretch>
              </p:blipFill>
              <p:spPr>
                <a:xfrm>
                  <a:off x="4166307" y="5455680"/>
                  <a:ext cx="284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 name="Freihand 32">
                  <a:extLst>
                    <a:ext uri="{FF2B5EF4-FFF2-40B4-BE49-F238E27FC236}">
                      <a16:creationId xmlns:a16="http://schemas.microsoft.com/office/drawing/2014/main" id="{528875CB-467E-40D9-95F3-38EFC28CB22B}"/>
                    </a:ext>
                  </a:extLst>
                </p14:cNvPr>
                <p14:cNvContentPartPr/>
                <p14:nvPr/>
              </p14:nvContentPartPr>
              <p14:xfrm>
                <a:off x="4176747" y="5838360"/>
                <a:ext cx="30240" cy="529200"/>
              </p14:xfrm>
            </p:contentPart>
          </mc:Choice>
          <mc:Fallback xmlns="">
            <p:pic>
              <p:nvPicPr>
                <p:cNvPr id="33" name="Freihand 32">
                  <a:extLst>
                    <a:ext uri="{FF2B5EF4-FFF2-40B4-BE49-F238E27FC236}">
                      <a16:creationId xmlns:a16="http://schemas.microsoft.com/office/drawing/2014/main" id="{528875CB-467E-40D9-95F3-38EFC28CB22B}"/>
                    </a:ext>
                  </a:extLst>
                </p:cNvPr>
                <p:cNvPicPr/>
                <p:nvPr/>
              </p:nvPicPr>
              <p:blipFill>
                <a:blip r:embed="rId126"/>
                <a:stretch>
                  <a:fillRect/>
                </a:stretch>
              </p:blipFill>
              <p:spPr>
                <a:xfrm>
                  <a:off x="4172427" y="5834040"/>
                  <a:ext cx="3888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9" name="Freihand 58">
                  <a:extLst>
                    <a:ext uri="{FF2B5EF4-FFF2-40B4-BE49-F238E27FC236}">
                      <a16:creationId xmlns:a16="http://schemas.microsoft.com/office/drawing/2014/main" id="{7CE6B5EE-4FF8-4719-B81C-90F609F62C33}"/>
                    </a:ext>
                  </a:extLst>
                </p14:cNvPr>
                <p14:cNvContentPartPr/>
                <p14:nvPr/>
              </p14:nvContentPartPr>
              <p14:xfrm>
                <a:off x="3940947" y="6465120"/>
                <a:ext cx="62640" cy="90000"/>
              </p14:xfrm>
            </p:contentPart>
          </mc:Choice>
          <mc:Fallback xmlns="">
            <p:pic>
              <p:nvPicPr>
                <p:cNvPr id="59" name="Freihand 58">
                  <a:extLst>
                    <a:ext uri="{FF2B5EF4-FFF2-40B4-BE49-F238E27FC236}">
                      <a16:creationId xmlns:a16="http://schemas.microsoft.com/office/drawing/2014/main" id="{7CE6B5EE-4FF8-4719-B81C-90F609F62C33}"/>
                    </a:ext>
                  </a:extLst>
                </p:cNvPr>
                <p:cNvPicPr/>
                <p:nvPr/>
              </p:nvPicPr>
              <p:blipFill>
                <a:blip r:embed="rId128"/>
                <a:stretch>
                  <a:fillRect/>
                </a:stretch>
              </p:blipFill>
              <p:spPr>
                <a:xfrm>
                  <a:off x="3936627" y="6460800"/>
                  <a:ext cx="71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0" name="Freihand 59">
                  <a:extLst>
                    <a:ext uri="{FF2B5EF4-FFF2-40B4-BE49-F238E27FC236}">
                      <a16:creationId xmlns:a16="http://schemas.microsoft.com/office/drawing/2014/main" id="{23C2B6C3-87F1-4BD0-BE56-A350810ED2D2}"/>
                    </a:ext>
                  </a:extLst>
                </p14:cNvPr>
                <p14:cNvContentPartPr/>
                <p14:nvPr/>
              </p14:nvContentPartPr>
              <p14:xfrm>
                <a:off x="3952827" y="6461160"/>
                <a:ext cx="73440" cy="191160"/>
              </p14:xfrm>
            </p:contentPart>
          </mc:Choice>
          <mc:Fallback xmlns="">
            <p:pic>
              <p:nvPicPr>
                <p:cNvPr id="60" name="Freihand 59">
                  <a:extLst>
                    <a:ext uri="{FF2B5EF4-FFF2-40B4-BE49-F238E27FC236}">
                      <a16:creationId xmlns:a16="http://schemas.microsoft.com/office/drawing/2014/main" id="{23C2B6C3-87F1-4BD0-BE56-A350810ED2D2}"/>
                    </a:ext>
                  </a:extLst>
                </p:cNvPr>
                <p:cNvPicPr/>
                <p:nvPr/>
              </p:nvPicPr>
              <p:blipFill>
                <a:blip r:embed="rId130"/>
                <a:stretch>
                  <a:fillRect/>
                </a:stretch>
              </p:blipFill>
              <p:spPr>
                <a:xfrm>
                  <a:off x="3948507" y="6456840"/>
                  <a:ext cx="82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1" name="Freihand 60">
                  <a:extLst>
                    <a:ext uri="{FF2B5EF4-FFF2-40B4-BE49-F238E27FC236}">
                      <a16:creationId xmlns:a16="http://schemas.microsoft.com/office/drawing/2014/main" id="{BD6E5BA7-2FD8-4693-905D-6CC1924DF21C}"/>
                    </a:ext>
                  </a:extLst>
                </p14:cNvPr>
                <p14:cNvContentPartPr/>
                <p14:nvPr/>
              </p14:nvContentPartPr>
              <p14:xfrm>
                <a:off x="4022307" y="6407160"/>
                <a:ext cx="98280" cy="89640"/>
              </p14:xfrm>
            </p:contentPart>
          </mc:Choice>
          <mc:Fallback xmlns="">
            <p:pic>
              <p:nvPicPr>
                <p:cNvPr id="61" name="Freihand 60">
                  <a:extLst>
                    <a:ext uri="{FF2B5EF4-FFF2-40B4-BE49-F238E27FC236}">
                      <a16:creationId xmlns:a16="http://schemas.microsoft.com/office/drawing/2014/main" id="{BD6E5BA7-2FD8-4693-905D-6CC1924DF21C}"/>
                    </a:ext>
                  </a:extLst>
                </p:cNvPr>
                <p:cNvPicPr/>
                <p:nvPr/>
              </p:nvPicPr>
              <p:blipFill>
                <a:blip r:embed="rId132"/>
                <a:stretch>
                  <a:fillRect/>
                </a:stretch>
              </p:blipFill>
              <p:spPr>
                <a:xfrm>
                  <a:off x="4017987" y="6402840"/>
                  <a:ext cx="106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2" name="Freihand 61">
                  <a:extLst>
                    <a:ext uri="{FF2B5EF4-FFF2-40B4-BE49-F238E27FC236}">
                      <a16:creationId xmlns:a16="http://schemas.microsoft.com/office/drawing/2014/main" id="{6EB7B35D-5910-4A1D-B8EF-13563E927C5C}"/>
                    </a:ext>
                  </a:extLst>
                </p14:cNvPr>
                <p14:cNvContentPartPr/>
                <p14:nvPr/>
              </p14:nvContentPartPr>
              <p14:xfrm>
                <a:off x="4109427" y="6426960"/>
                <a:ext cx="71640" cy="176400"/>
              </p14:xfrm>
            </p:contentPart>
          </mc:Choice>
          <mc:Fallback xmlns="">
            <p:pic>
              <p:nvPicPr>
                <p:cNvPr id="62" name="Freihand 61">
                  <a:extLst>
                    <a:ext uri="{FF2B5EF4-FFF2-40B4-BE49-F238E27FC236}">
                      <a16:creationId xmlns:a16="http://schemas.microsoft.com/office/drawing/2014/main" id="{6EB7B35D-5910-4A1D-B8EF-13563E927C5C}"/>
                    </a:ext>
                  </a:extLst>
                </p:cNvPr>
                <p:cNvPicPr/>
                <p:nvPr/>
              </p:nvPicPr>
              <p:blipFill>
                <a:blip r:embed="rId134"/>
                <a:stretch>
                  <a:fillRect/>
                </a:stretch>
              </p:blipFill>
              <p:spPr>
                <a:xfrm>
                  <a:off x="4105107" y="6422640"/>
                  <a:ext cx="80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3" name="Freihand 62">
                  <a:extLst>
                    <a:ext uri="{FF2B5EF4-FFF2-40B4-BE49-F238E27FC236}">
                      <a16:creationId xmlns:a16="http://schemas.microsoft.com/office/drawing/2014/main" id="{A63203AA-E371-4125-BA52-F9BD6C84EA31}"/>
                    </a:ext>
                  </a:extLst>
                </p14:cNvPr>
                <p14:cNvContentPartPr/>
                <p14:nvPr/>
              </p14:nvContentPartPr>
              <p14:xfrm>
                <a:off x="4212747" y="6478080"/>
                <a:ext cx="78120" cy="151200"/>
              </p14:xfrm>
            </p:contentPart>
          </mc:Choice>
          <mc:Fallback xmlns="">
            <p:pic>
              <p:nvPicPr>
                <p:cNvPr id="63" name="Freihand 62">
                  <a:extLst>
                    <a:ext uri="{FF2B5EF4-FFF2-40B4-BE49-F238E27FC236}">
                      <a16:creationId xmlns:a16="http://schemas.microsoft.com/office/drawing/2014/main" id="{A63203AA-E371-4125-BA52-F9BD6C84EA31}"/>
                    </a:ext>
                  </a:extLst>
                </p:cNvPr>
                <p:cNvPicPr/>
                <p:nvPr/>
              </p:nvPicPr>
              <p:blipFill>
                <a:blip r:embed="rId136"/>
                <a:stretch>
                  <a:fillRect/>
                </a:stretch>
              </p:blipFill>
              <p:spPr>
                <a:xfrm>
                  <a:off x="4208427" y="6473760"/>
                  <a:ext cx="86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4" name="Freihand 63">
                  <a:extLst>
                    <a:ext uri="{FF2B5EF4-FFF2-40B4-BE49-F238E27FC236}">
                      <a16:creationId xmlns:a16="http://schemas.microsoft.com/office/drawing/2014/main" id="{9F6092AE-3A77-49CF-91BE-C2074BBD55BF}"/>
                    </a:ext>
                  </a:extLst>
                </p14:cNvPr>
                <p14:cNvContentPartPr/>
                <p14:nvPr/>
              </p14:nvContentPartPr>
              <p14:xfrm>
                <a:off x="4311027" y="6531720"/>
                <a:ext cx="59760" cy="51120"/>
              </p14:xfrm>
            </p:contentPart>
          </mc:Choice>
          <mc:Fallback xmlns="">
            <p:pic>
              <p:nvPicPr>
                <p:cNvPr id="64" name="Freihand 63">
                  <a:extLst>
                    <a:ext uri="{FF2B5EF4-FFF2-40B4-BE49-F238E27FC236}">
                      <a16:creationId xmlns:a16="http://schemas.microsoft.com/office/drawing/2014/main" id="{9F6092AE-3A77-49CF-91BE-C2074BBD55BF}"/>
                    </a:ext>
                  </a:extLst>
                </p:cNvPr>
                <p:cNvPicPr/>
                <p:nvPr/>
              </p:nvPicPr>
              <p:blipFill>
                <a:blip r:embed="rId138"/>
                <a:stretch>
                  <a:fillRect/>
                </a:stretch>
              </p:blipFill>
              <p:spPr>
                <a:xfrm>
                  <a:off x="4306707" y="6527400"/>
                  <a:ext cx="68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5" name="Freihand 64">
                  <a:extLst>
                    <a:ext uri="{FF2B5EF4-FFF2-40B4-BE49-F238E27FC236}">
                      <a16:creationId xmlns:a16="http://schemas.microsoft.com/office/drawing/2014/main" id="{E7FE7E4D-3667-468F-AE27-A268B78CA29A}"/>
                    </a:ext>
                  </a:extLst>
                </p14:cNvPr>
                <p14:cNvContentPartPr/>
                <p14:nvPr/>
              </p14:nvContentPartPr>
              <p14:xfrm>
                <a:off x="4360707" y="6424800"/>
                <a:ext cx="74160" cy="233640"/>
              </p14:xfrm>
            </p:contentPart>
          </mc:Choice>
          <mc:Fallback xmlns="">
            <p:pic>
              <p:nvPicPr>
                <p:cNvPr id="65" name="Freihand 64">
                  <a:extLst>
                    <a:ext uri="{FF2B5EF4-FFF2-40B4-BE49-F238E27FC236}">
                      <a16:creationId xmlns:a16="http://schemas.microsoft.com/office/drawing/2014/main" id="{E7FE7E4D-3667-468F-AE27-A268B78CA29A}"/>
                    </a:ext>
                  </a:extLst>
                </p:cNvPr>
                <p:cNvPicPr/>
                <p:nvPr/>
              </p:nvPicPr>
              <p:blipFill>
                <a:blip r:embed="rId140"/>
                <a:stretch>
                  <a:fillRect/>
                </a:stretch>
              </p:blipFill>
              <p:spPr>
                <a:xfrm>
                  <a:off x="4356387" y="6420480"/>
                  <a:ext cx="82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1" name="Freihand 30">
                  <a:extLst>
                    <a:ext uri="{FF2B5EF4-FFF2-40B4-BE49-F238E27FC236}">
                      <a16:creationId xmlns:a16="http://schemas.microsoft.com/office/drawing/2014/main" id="{52E40B69-21F8-4065-8BFE-4FAB652ED5FC}"/>
                    </a:ext>
                  </a:extLst>
                </p14:cNvPr>
                <p14:cNvContentPartPr/>
                <p14:nvPr/>
              </p14:nvContentPartPr>
              <p14:xfrm>
                <a:off x="4236147" y="4428600"/>
                <a:ext cx="32040" cy="835560"/>
              </p14:xfrm>
            </p:contentPart>
          </mc:Choice>
          <mc:Fallback xmlns="">
            <p:pic>
              <p:nvPicPr>
                <p:cNvPr id="31" name="Freihand 30">
                  <a:extLst>
                    <a:ext uri="{FF2B5EF4-FFF2-40B4-BE49-F238E27FC236}">
                      <a16:creationId xmlns:a16="http://schemas.microsoft.com/office/drawing/2014/main" id="{52E40B69-21F8-4065-8BFE-4FAB652ED5FC}"/>
                    </a:ext>
                  </a:extLst>
                </p:cNvPr>
                <p:cNvPicPr/>
                <p:nvPr/>
              </p:nvPicPr>
              <p:blipFill>
                <a:blip r:embed="rId142"/>
                <a:stretch>
                  <a:fillRect/>
                </a:stretch>
              </p:blipFill>
              <p:spPr>
                <a:xfrm>
                  <a:off x="4231827" y="4424280"/>
                  <a:ext cx="4068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Freihand 106">
                  <a:extLst>
                    <a:ext uri="{FF2B5EF4-FFF2-40B4-BE49-F238E27FC236}">
                      <a16:creationId xmlns:a16="http://schemas.microsoft.com/office/drawing/2014/main" id="{04FA0058-BB64-4738-A754-65E1EE08EE82}"/>
                    </a:ext>
                  </a:extLst>
                </p14:cNvPr>
                <p14:cNvContentPartPr/>
                <p14:nvPr/>
              </p14:nvContentPartPr>
              <p14:xfrm>
                <a:off x="3723147" y="4418520"/>
                <a:ext cx="47160" cy="689760"/>
              </p14:xfrm>
            </p:contentPart>
          </mc:Choice>
          <mc:Fallback xmlns="">
            <p:pic>
              <p:nvPicPr>
                <p:cNvPr id="107" name="Freihand 106">
                  <a:extLst>
                    <a:ext uri="{FF2B5EF4-FFF2-40B4-BE49-F238E27FC236}">
                      <a16:creationId xmlns:a16="http://schemas.microsoft.com/office/drawing/2014/main" id="{04FA0058-BB64-4738-A754-65E1EE08EE82}"/>
                    </a:ext>
                  </a:extLst>
                </p:cNvPr>
                <p:cNvPicPr/>
                <p:nvPr/>
              </p:nvPicPr>
              <p:blipFill>
                <a:blip r:embed="rId144"/>
                <a:stretch>
                  <a:fillRect/>
                </a:stretch>
              </p:blipFill>
              <p:spPr>
                <a:xfrm>
                  <a:off x="3718827" y="4414200"/>
                  <a:ext cx="5580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Freihand 107">
                  <a:extLst>
                    <a:ext uri="{FF2B5EF4-FFF2-40B4-BE49-F238E27FC236}">
                      <a16:creationId xmlns:a16="http://schemas.microsoft.com/office/drawing/2014/main" id="{10E03C6F-1AAB-4E95-ADB8-E492D8889528}"/>
                    </a:ext>
                  </a:extLst>
                </p14:cNvPr>
                <p14:cNvContentPartPr/>
                <p14:nvPr/>
              </p14:nvContentPartPr>
              <p14:xfrm>
                <a:off x="3707307" y="5363160"/>
                <a:ext cx="2520" cy="112320"/>
              </p14:xfrm>
            </p:contentPart>
          </mc:Choice>
          <mc:Fallback xmlns="">
            <p:pic>
              <p:nvPicPr>
                <p:cNvPr id="108" name="Freihand 107">
                  <a:extLst>
                    <a:ext uri="{FF2B5EF4-FFF2-40B4-BE49-F238E27FC236}">
                      <a16:creationId xmlns:a16="http://schemas.microsoft.com/office/drawing/2014/main" id="{10E03C6F-1AAB-4E95-ADB8-E492D8889528}"/>
                    </a:ext>
                  </a:extLst>
                </p:cNvPr>
                <p:cNvPicPr/>
                <p:nvPr/>
              </p:nvPicPr>
              <p:blipFill>
                <a:blip r:embed="rId146"/>
                <a:stretch>
                  <a:fillRect/>
                </a:stretch>
              </p:blipFill>
              <p:spPr>
                <a:xfrm>
                  <a:off x="3702987" y="5358840"/>
                  <a:ext cx="1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Freihand 108">
                  <a:extLst>
                    <a:ext uri="{FF2B5EF4-FFF2-40B4-BE49-F238E27FC236}">
                      <a16:creationId xmlns:a16="http://schemas.microsoft.com/office/drawing/2014/main" id="{BEECD5C2-2F75-4BF9-BD28-F6B9A065414E}"/>
                    </a:ext>
                  </a:extLst>
                </p14:cNvPr>
                <p14:cNvContentPartPr/>
                <p14:nvPr/>
              </p14:nvContentPartPr>
              <p14:xfrm>
                <a:off x="3718827" y="5653320"/>
                <a:ext cx="37440" cy="686160"/>
              </p14:xfrm>
            </p:contentPart>
          </mc:Choice>
          <mc:Fallback xmlns="">
            <p:pic>
              <p:nvPicPr>
                <p:cNvPr id="109" name="Freihand 108">
                  <a:extLst>
                    <a:ext uri="{FF2B5EF4-FFF2-40B4-BE49-F238E27FC236}">
                      <a16:creationId xmlns:a16="http://schemas.microsoft.com/office/drawing/2014/main" id="{BEECD5C2-2F75-4BF9-BD28-F6B9A065414E}"/>
                    </a:ext>
                  </a:extLst>
                </p:cNvPr>
                <p:cNvPicPr/>
                <p:nvPr/>
              </p:nvPicPr>
              <p:blipFill>
                <a:blip r:embed="rId148"/>
                <a:stretch>
                  <a:fillRect/>
                </a:stretch>
              </p:blipFill>
              <p:spPr>
                <a:xfrm>
                  <a:off x="3714507" y="5649000"/>
                  <a:ext cx="460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6BE81F55-ED50-40A2-9A7C-2B4736F38D6B}"/>
                    </a:ext>
                  </a:extLst>
                </p14:cNvPr>
                <p14:cNvContentPartPr/>
                <p14:nvPr/>
              </p14:nvContentPartPr>
              <p14:xfrm>
                <a:off x="3476907" y="6452880"/>
                <a:ext cx="82080" cy="87480"/>
              </p14:xfrm>
            </p:contentPart>
          </mc:Choice>
          <mc:Fallback xmlns="">
            <p:pic>
              <p:nvPicPr>
                <p:cNvPr id="111" name="Freihand 110">
                  <a:extLst>
                    <a:ext uri="{FF2B5EF4-FFF2-40B4-BE49-F238E27FC236}">
                      <a16:creationId xmlns:a16="http://schemas.microsoft.com/office/drawing/2014/main" id="{6BE81F55-ED50-40A2-9A7C-2B4736F38D6B}"/>
                    </a:ext>
                  </a:extLst>
                </p:cNvPr>
                <p:cNvPicPr/>
                <p:nvPr/>
              </p:nvPicPr>
              <p:blipFill>
                <a:blip r:embed="rId150"/>
                <a:stretch>
                  <a:fillRect/>
                </a:stretch>
              </p:blipFill>
              <p:spPr>
                <a:xfrm>
                  <a:off x="3472587" y="6448560"/>
                  <a:ext cx="90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Freihand 111">
                  <a:extLst>
                    <a:ext uri="{FF2B5EF4-FFF2-40B4-BE49-F238E27FC236}">
                      <a16:creationId xmlns:a16="http://schemas.microsoft.com/office/drawing/2014/main" id="{990BD5A9-1115-476C-85F4-AEE323B1C9B5}"/>
                    </a:ext>
                  </a:extLst>
                </p14:cNvPr>
                <p14:cNvContentPartPr/>
                <p14:nvPr/>
              </p14:nvContentPartPr>
              <p14:xfrm>
                <a:off x="3511467" y="6477360"/>
                <a:ext cx="70200" cy="163800"/>
              </p14:xfrm>
            </p:contentPart>
          </mc:Choice>
          <mc:Fallback xmlns="">
            <p:pic>
              <p:nvPicPr>
                <p:cNvPr id="112" name="Freihand 111">
                  <a:extLst>
                    <a:ext uri="{FF2B5EF4-FFF2-40B4-BE49-F238E27FC236}">
                      <a16:creationId xmlns:a16="http://schemas.microsoft.com/office/drawing/2014/main" id="{990BD5A9-1115-476C-85F4-AEE323B1C9B5}"/>
                    </a:ext>
                  </a:extLst>
                </p:cNvPr>
                <p:cNvPicPr/>
                <p:nvPr/>
              </p:nvPicPr>
              <p:blipFill>
                <a:blip r:embed="rId152"/>
                <a:stretch>
                  <a:fillRect/>
                </a:stretch>
              </p:blipFill>
              <p:spPr>
                <a:xfrm>
                  <a:off x="3507147" y="6473040"/>
                  <a:ext cx="78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Freihand 112">
                  <a:extLst>
                    <a:ext uri="{FF2B5EF4-FFF2-40B4-BE49-F238E27FC236}">
                      <a16:creationId xmlns:a16="http://schemas.microsoft.com/office/drawing/2014/main" id="{590F9B8D-A803-4A93-8507-0A2BF5F0DEF2}"/>
                    </a:ext>
                  </a:extLst>
                </p14:cNvPr>
                <p14:cNvContentPartPr/>
                <p14:nvPr/>
              </p14:nvContentPartPr>
              <p14:xfrm>
                <a:off x="3564027" y="6386280"/>
                <a:ext cx="86760" cy="115920"/>
              </p14:xfrm>
            </p:contentPart>
          </mc:Choice>
          <mc:Fallback xmlns="">
            <p:pic>
              <p:nvPicPr>
                <p:cNvPr id="113" name="Freihand 112">
                  <a:extLst>
                    <a:ext uri="{FF2B5EF4-FFF2-40B4-BE49-F238E27FC236}">
                      <a16:creationId xmlns:a16="http://schemas.microsoft.com/office/drawing/2014/main" id="{590F9B8D-A803-4A93-8507-0A2BF5F0DEF2}"/>
                    </a:ext>
                  </a:extLst>
                </p:cNvPr>
                <p:cNvPicPr/>
                <p:nvPr/>
              </p:nvPicPr>
              <p:blipFill>
                <a:blip r:embed="rId154"/>
                <a:stretch>
                  <a:fillRect/>
                </a:stretch>
              </p:blipFill>
              <p:spPr>
                <a:xfrm>
                  <a:off x="3559707" y="6381960"/>
                  <a:ext cx="95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Freihand 113">
                  <a:extLst>
                    <a:ext uri="{FF2B5EF4-FFF2-40B4-BE49-F238E27FC236}">
                      <a16:creationId xmlns:a16="http://schemas.microsoft.com/office/drawing/2014/main" id="{0410AE47-66C0-4BD7-BC72-9492E5ECAB5E}"/>
                    </a:ext>
                  </a:extLst>
                </p14:cNvPr>
                <p14:cNvContentPartPr/>
                <p14:nvPr/>
              </p14:nvContentPartPr>
              <p14:xfrm>
                <a:off x="3647907" y="6386280"/>
                <a:ext cx="82800" cy="185400"/>
              </p14:xfrm>
            </p:contentPart>
          </mc:Choice>
          <mc:Fallback xmlns="">
            <p:pic>
              <p:nvPicPr>
                <p:cNvPr id="114" name="Freihand 113">
                  <a:extLst>
                    <a:ext uri="{FF2B5EF4-FFF2-40B4-BE49-F238E27FC236}">
                      <a16:creationId xmlns:a16="http://schemas.microsoft.com/office/drawing/2014/main" id="{0410AE47-66C0-4BD7-BC72-9492E5ECAB5E}"/>
                    </a:ext>
                  </a:extLst>
                </p:cNvPr>
                <p:cNvPicPr/>
                <p:nvPr/>
              </p:nvPicPr>
              <p:blipFill>
                <a:blip r:embed="rId156"/>
                <a:stretch>
                  <a:fillRect/>
                </a:stretch>
              </p:blipFill>
              <p:spPr>
                <a:xfrm>
                  <a:off x="3643587" y="6381960"/>
                  <a:ext cx="91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Freihand 114">
                  <a:extLst>
                    <a:ext uri="{FF2B5EF4-FFF2-40B4-BE49-F238E27FC236}">
                      <a16:creationId xmlns:a16="http://schemas.microsoft.com/office/drawing/2014/main" id="{7700BA6C-2469-46BE-82BA-AD4A012641EC}"/>
                    </a:ext>
                  </a:extLst>
                </p14:cNvPr>
                <p14:cNvContentPartPr/>
                <p14:nvPr/>
              </p14:nvContentPartPr>
              <p14:xfrm>
                <a:off x="3744747" y="6438120"/>
                <a:ext cx="64440" cy="187560"/>
              </p14:xfrm>
            </p:contentPart>
          </mc:Choice>
          <mc:Fallback xmlns="">
            <p:pic>
              <p:nvPicPr>
                <p:cNvPr id="115" name="Freihand 114">
                  <a:extLst>
                    <a:ext uri="{FF2B5EF4-FFF2-40B4-BE49-F238E27FC236}">
                      <a16:creationId xmlns:a16="http://schemas.microsoft.com/office/drawing/2014/main" id="{7700BA6C-2469-46BE-82BA-AD4A012641EC}"/>
                    </a:ext>
                  </a:extLst>
                </p:cNvPr>
                <p:cNvPicPr/>
                <p:nvPr/>
              </p:nvPicPr>
              <p:blipFill>
                <a:blip r:embed="rId158"/>
                <a:stretch>
                  <a:fillRect/>
                </a:stretch>
              </p:blipFill>
              <p:spPr>
                <a:xfrm>
                  <a:off x="3740427" y="6433800"/>
                  <a:ext cx="73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Freihand 115">
                  <a:extLst>
                    <a:ext uri="{FF2B5EF4-FFF2-40B4-BE49-F238E27FC236}">
                      <a16:creationId xmlns:a16="http://schemas.microsoft.com/office/drawing/2014/main" id="{688A65F0-E7AE-4DA6-BFA5-08DE26775CE7}"/>
                    </a:ext>
                  </a:extLst>
                </p14:cNvPr>
                <p14:cNvContentPartPr/>
                <p14:nvPr/>
              </p14:nvContentPartPr>
              <p14:xfrm>
                <a:off x="3809547" y="6500400"/>
                <a:ext cx="42840" cy="106560"/>
              </p14:xfrm>
            </p:contentPart>
          </mc:Choice>
          <mc:Fallback xmlns="">
            <p:pic>
              <p:nvPicPr>
                <p:cNvPr id="116" name="Freihand 115">
                  <a:extLst>
                    <a:ext uri="{FF2B5EF4-FFF2-40B4-BE49-F238E27FC236}">
                      <a16:creationId xmlns:a16="http://schemas.microsoft.com/office/drawing/2014/main" id="{688A65F0-E7AE-4DA6-BFA5-08DE26775CE7}"/>
                    </a:ext>
                  </a:extLst>
                </p:cNvPr>
                <p:cNvPicPr/>
                <p:nvPr/>
              </p:nvPicPr>
              <p:blipFill>
                <a:blip r:embed="rId160"/>
                <a:stretch>
                  <a:fillRect/>
                </a:stretch>
              </p:blipFill>
              <p:spPr>
                <a:xfrm>
                  <a:off x="3805227" y="6496080"/>
                  <a:ext cx="5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Freihand 117">
                  <a:extLst>
                    <a:ext uri="{FF2B5EF4-FFF2-40B4-BE49-F238E27FC236}">
                      <a16:creationId xmlns:a16="http://schemas.microsoft.com/office/drawing/2014/main" id="{19B23323-8C98-4A12-A9AB-F5020B5BA8F0}"/>
                    </a:ext>
                  </a:extLst>
                </p14:cNvPr>
                <p14:cNvContentPartPr/>
                <p14:nvPr/>
              </p14:nvContentPartPr>
              <p14:xfrm>
                <a:off x="3754827" y="4195320"/>
                <a:ext cx="45000" cy="111960"/>
              </p14:xfrm>
            </p:contentPart>
          </mc:Choice>
          <mc:Fallback xmlns="">
            <p:pic>
              <p:nvPicPr>
                <p:cNvPr id="118" name="Freihand 117">
                  <a:extLst>
                    <a:ext uri="{FF2B5EF4-FFF2-40B4-BE49-F238E27FC236}">
                      <a16:creationId xmlns:a16="http://schemas.microsoft.com/office/drawing/2014/main" id="{19B23323-8C98-4A12-A9AB-F5020B5BA8F0}"/>
                    </a:ext>
                  </a:extLst>
                </p:cNvPr>
                <p:cNvPicPr/>
                <p:nvPr/>
              </p:nvPicPr>
              <p:blipFill>
                <a:blip r:embed="rId162"/>
                <a:stretch>
                  <a:fillRect/>
                </a:stretch>
              </p:blipFill>
              <p:spPr>
                <a:xfrm>
                  <a:off x="3750507" y="4191000"/>
                  <a:ext cx="53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A8FF1359-DCF0-4E0D-8EF6-733F3EEA1FAD}"/>
                    </a:ext>
                  </a:extLst>
                </p14:cNvPr>
                <p14:cNvContentPartPr/>
                <p14:nvPr/>
              </p14:nvContentPartPr>
              <p14:xfrm>
                <a:off x="3284667" y="3722640"/>
                <a:ext cx="1906200" cy="1986120"/>
              </p14:xfrm>
            </p:contentPart>
          </mc:Choice>
          <mc:Fallback xmlns="">
            <p:pic>
              <p:nvPicPr>
                <p:cNvPr id="122" name="Freihand 121">
                  <a:extLst>
                    <a:ext uri="{FF2B5EF4-FFF2-40B4-BE49-F238E27FC236}">
                      <a16:creationId xmlns:a16="http://schemas.microsoft.com/office/drawing/2014/main" id="{A8FF1359-DCF0-4E0D-8EF6-733F3EEA1FAD}"/>
                    </a:ext>
                  </a:extLst>
                </p:cNvPr>
                <p:cNvPicPr/>
                <p:nvPr/>
              </p:nvPicPr>
              <p:blipFill>
                <a:blip r:embed="rId164"/>
                <a:stretch>
                  <a:fillRect/>
                </a:stretch>
              </p:blipFill>
              <p:spPr>
                <a:xfrm>
                  <a:off x="3280347" y="3718320"/>
                  <a:ext cx="1914840" cy="1994760"/>
                </a:xfrm>
                <a:prstGeom prst="rect">
                  <a:avLst/>
                </a:prstGeom>
              </p:spPr>
            </p:pic>
          </mc:Fallback>
        </mc:AlternateContent>
      </p:grpSp>
      <p:grpSp>
        <p:nvGrpSpPr>
          <p:cNvPr id="128" name="Gruppieren 127">
            <a:extLst>
              <a:ext uri="{FF2B5EF4-FFF2-40B4-BE49-F238E27FC236}">
                <a16:creationId xmlns:a16="http://schemas.microsoft.com/office/drawing/2014/main" id="{F006625D-697C-4471-94BF-05621B6AC0F2}"/>
              </a:ext>
            </a:extLst>
          </p:cNvPr>
          <p:cNvGrpSpPr/>
          <p:nvPr/>
        </p:nvGrpSpPr>
        <p:grpSpPr>
          <a:xfrm>
            <a:off x="5458707" y="5527680"/>
            <a:ext cx="431640" cy="244080"/>
            <a:chOff x="5458707" y="5527680"/>
            <a:chExt cx="431640" cy="244080"/>
          </a:xfrm>
        </p:grpSpPr>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2CB52A5F-6D63-40F5-98D9-4842C07DA286}"/>
                    </a:ext>
                  </a:extLst>
                </p14:cNvPr>
                <p14:cNvContentPartPr/>
                <p14:nvPr/>
              </p14:nvContentPartPr>
              <p14:xfrm>
                <a:off x="5458707" y="5527680"/>
                <a:ext cx="173520" cy="244080"/>
              </p14:xfrm>
            </p:contentPart>
          </mc:Choice>
          <mc:Fallback xmlns="">
            <p:pic>
              <p:nvPicPr>
                <p:cNvPr id="124" name="Freihand 123">
                  <a:extLst>
                    <a:ext uri="{FF2B5EF4-FFF2-40B4-BE49-F238E27FC236}">
                      <a16:creationId xmlns:a16="http://schemas.microsoft.com/office/drawing/2014/main" id="{2CB52A5F-6D63-40F5-98D9-4842C07DA286}"/>
                    </a:ext>
                  </a:extLst>
                </p:cNvPr>
                <p:cNvPicPr/>
                <p:nvPr/>
              </p:nvPicPr>
              <p:blipFill>
                <a:blip r:embed="rId166"/>
                <a:stretch>
                  <a:fillRect/>
                </a:stretch>
              </p:blipFill>
              <p:spPr>
                <a:xfrm>
                  <a:off x="5454387" y="5523360"/>
                  <a:ext cx="182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03AB44E8-47B6-4856-AC38-61E79A792611}"/>
                    </a:ext>
                  </a:extLst>
                </p14:cNvPr>
                <p14:cNvContentPartPr/>
                <p14:nvPr/>
              </p14:nvContentPartPr>
              <p14:xfrm>
                <a:off x="5512707" y="5644680"/>
                <a:ext cx="118440" cy="37440"/>
              </p14:xfrm>
            </p:contentPart>
          </mc:Choice>
          <mc:Fallback xmlns="">
            <p:pic>
              <p:nvPicPr>
                <p:cNvPr id="125" name="Freihand 124">
                  <a:extLst>
                    <a:ext uri="{FF2B5EF4-FFF2-40B4-BE49-F238E27FC236}">
                      <a16:creationId xmlns:a16="http://schemas.microsoft.com/office/drawing/2014/main" id="{03AB44E8-47B6-4856-AC38-61E79A792611}"/>
                    </a:ext>
                  </a:extLst>
                </p:cNvPr>
                <p:cNvPicPr/>
                <p:nvPr/>
              </p:nvPicPr>
              <p:blipFill>
                <a:blip r:embed="rId168"/>
                <a:stretch>
                  <a:fillRect/>
                </a:stretch>
              </p:blipFill>
              <p:spPr>
                <a:xfrm>
                  <a:off x="5508387" y="5640360"/>
                  <a:ext cx="127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6278ED49-6EC2-404F-AA75-74658EC1C3E9}"/>
                    </a:ext>
                  </a:extLst>
                </p14:cNvPr>
                <p14:cNvContentPartPr/>
                <p14:nvPr/>
              </p14:nvContentPartPr>
              <p14:xfrm>
                <a:off x="5779827" y="5547480"/>
                <a:ext cx="8640" cy="180360"/>
              </p14:xfrm>
            </p:contentPart>
          </mc:Choice>
          <mc:Fallback xmlns="">
            <p:pic>
              <p:nvPicPr>
                <p:cNvPr id="126" name="Freihand 125">
                  <a:extLst>
                    <a:ext uri="{FF2B5EF4-FFF2-40B4-BE49-F238E27FC236}">
                      <a16:creationId xmlns:a16="http://schemas.microsoft.com/office/drawing/2014/main" id="{6278ED49-6EC2-404F-AA75-74658EC1C3E9}"/>
                    </a:ext>
                  </a:extLst>
                </p:cNvPr>
                <p:cNvPicPr/>
                <p:nvPr/>
              </p:nvPicPr>
              <p:blipFill>
                <a:blip r:embed="rId170"/>
                <a:stretch>
                  <a:fillRect/>
                </a:stretch>
              </p:blipFill>
              <p:spPr>
                <a:xfrm>
                  <a:off x="5775507" y="5543160"/>
                  <a:ext cx="17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9FB63F89-11FB-4278-8551-1E0B1794E2B4}"/>
                    </a:ext>
                  </a:extLst>
                </p14:cNvPr>
                <p14:cNvContentPartPr/>
                <p14:nvPr/>
              </p14:nvContentPartPr>
              <p14:xfrm>
                <a:off x="5640147" y="5540280"/>
                <a:ext cx="250200" cy="231480"/>
              </p14:xfrm>
            </p:contentPart>
          </mc:Choice>
          <mc:Fallback xmlns="">
            <p:pic>
              <p:nvPicPr>
                <p:cNvPr id="127" name="Freihand 126">
                  <a:extLst>
                    <a:ext uri="{FF2B5EF4-FFF2-40B4-BE49-F238E27FC236}">
                      <a16:creationId xmlns:a16="http://schemas.microsoft.com/office/drawing/2014/main" id="{9FB63F89-11FB-4278-8551-1E0B1794E2B4}"/>
                    </a:ext>
                  </a:extLst>
                </p:cNvPr>
                <p:cNvPicPr/>
                <p:nvPr/>
              </p:nvPicPr>
              <p:blipFill>
                <a:blip r:embed="rId172"/>
                <a:stretch>
                  <a:fillRect/>
                </a:stretch>
              </p:blipFill>
              <p:spPr>
                <a:xfrm>
                  <a:off x="5635827" y="5535960"/>
                  <a:ext cx="258840" cy="24012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2A24990-3E43-4F7A-8B6A-AE3C4B907B99}"/>
                  </a:ext>
                </a:extLst>
              </p14:cNvPr>
              <p14:cNvContentPartPr/>
              <p14:nvPr/>
            </p14:nvContentPartPr>
            <p14:xfrm>
              <a:off x="5702067" y="1244400"/>
              <a:ext cx="39960" cy="528840"/>
            </p14:xfrm>
          </p:contentPart>
        </mc:Choice>
        <mc:Fallback xmlns="">
          <p:pic>
            <p:nvPicPr>
              <p:cNvPr id="2" name="Freihand 1">
                <a:extLst>
                  <a:ext uri="{FF2B5EF4-FFF2-40B4-BE49-F238E27FC236}">
                    <a16:creationId xmlns:a16="http://schemas.microsoft.com/office/drawing/2014/main" id="{F2A24990-3E43-4F7A-8B6A-AE3C4B907B99}"/>
                  </a:ext>
                </a:extLst>
              </p:cNvPr>
              <p:cNvPicPr/>
              <p:nvPr/>
            </p:nvPicPr>
            <p:blipFill>
              <a:blip r:embed="rId4"/>
              <a:stretch>
                <a:fillRect/>
              </a:stretch>
            </p:blipFill>
            <p:spPr>
              <a:xfrm>
                <a:off x="5697747" y="1240080"/>
                <a:ext cx="486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A78F1878-6BB4-408A-8705-C8D8248D2391}"/>
                  </a:ext>
                </a:extLst>
              </p14:cNvPr>
              <p14:cNvContentPartPr/>
              <p14:nvPr/>
            </p14:nvContentPartPr>
            <p14:xfrm>
              <a:off x="5640867" y="1572000"/>
              <a:ext cx="194760" cy="300240"/>
            </p14:xfrm>
          </p:contentPart>
        </mc:Choice>
        <mc:Fallback xmlns="">
          <p:pic>
            <p:nvPicPr>
              <p:cNvPr id="18" name="Freihand 17">
                <a:extLst>
                  <a:ext uri="{FF2B5EF4-FFF2-40B4-BE49-F238E27FC236}">
                    <a16:creationId xmlns:a16="http://schemas.microsoft.com/office/drawing/2014/main" id="{A78F1878-6BB4-408A-8705-C8D8248D2391}"/>
                  </a:ext>
                </a:extLst>
              </p:cNvPr>
              <p:cNvPicPr/>
              <p:nvPr/>
            </p:nvPicPr>
            <p:blipFill>
              <a:blip r:embed="rId6"/>
              <a:stretch>
                <a:fillRect/>
              </a:stretch>
            </p:blipFill>
            <p:spPr>
              <a:xfrm>
                <a:off x="5636547" y="1567680"/>
                <a:ext cx="203400" cy="308880"/>
              </a:xfrm>
              <a:prstGeom prst="rect">
                <a:avLst/>
              </a:prstGeom>
            </p:spPr>
          </p:pic>
        </mc:Fallback>
      </mc:AlternateContent>
      <p:grpSp>
        <p:nvGrpSpPr>
          <p:cNvPr id="46" name="Gruppieren 45">
            <a:extLst>
              <a:ext uri="{FF2B5EF4-FFF2-40B4-BE49-F238E27FC236}">
                <a16:creationId xmlns:a16="http://schemas.microsoft.com/office/drawing/2014/main" id="{84297A63-90BC-4669-BFA7-62954132644E}"/>
              </a:ext>
            </a:extLst>
          </p:cNvPr>
          <p:cNvGrpSpPr/>
          <p:nvPr/>
        </p:nvGrpSpPr>
        <p:grpSpPr>
          <a:xfrm>
            <a:off x="5486787" y="471480"/>
            <a:ext cx="4008240" cy="665280"/>
            <a:chOff x="5486787" y="471480"/>
            <a:chExt cx="4008240" cy="665280"/>
          </a:xfrm>
        </p:grpSpPr>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9316E34A-3744-4C3B-9900-79F20467C5CB}"/>
                    </a:ext>
                  </a:extLst>
                </p14:cNvPr>
                <p14:cNvContentPartPr/>
                <p14:nvPr/>
              </p14:nvContentPartPr>
              <p14:xfrm>
                <a:off x="5486787" y="882240"/>
                <a:ext cx="88920" cy="254520"/>
              </p14:xfrm>
            </p:contentPart>
          </mc:Choice>
          <mc:Fallback xmlns="">
            <p:pic>
              <p:nvPicPr>
                <p:cNvPr id="20" name="Freihand 19">
                  <a:extLst>
                    <a:ext uri="{FF2B5EF4-FFF2-40B4-BE49-F238E27FC236}">
                      <a16:creationId xmlns:a16="http://schemas.microsoft.com/office/drawing/2014/main" id="{9316E34A-3744-4C3B-9900-79F20467C5CB}"/>
                    </a:ext>
                  </a:extLst>
                </p:cNvPr>
                <p:cNvPicPr/>
                <p:nvPr/>
              </p:nvPicPr>
              <p:blipFill>
                <a:blip r:embed="rId8"/>
                <a:stretch>
                  <a:fillRect/>
                </a:stretch>
              </p:blipFill>
              <p:spPr>
                <a:xfrm>
                  <a:off x="5482467" y="877920"/>
                  <a:ext cx="975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FD57CB2C-398B-41A9-A71F-DDCE346918E4}"/>
                    </a:ext>
                  </a:extLst>
                </p14:cNvPr>
                <p14:cNvContentPartPr/>
                <p14:nvPr/>
              </p14:nvContentPartPr>
              <p14:xfrm>
                <a:off x="5635107" y="873240"/>
                <a:ext cx="58680" cy="84600"/>
              </p14:xfrm>
            </p:contentPart>
          </mc:Choice>
          <mc:Fallback xmlns="">
            <p:pic>
              <p:nvPicPr>
                <p:cNvPr id="21" name="Freihand 20">
                  <a:extLst>
                    <a:ext uri="{FF2B5EF4-FFF2-40B4-BE49-F238E27FC236}">
                      <a16:creationId xmlns:a16="http://schemas.microsoft.com/office/drawing/2014/main" id="{FD57CB2C-398B-41A9-A71F-DDCE346918E4}"/>
                    </a:ext>
                  </a:extLst>
                </p:cNvPr>
                <p:cNvPicPr/>
                <p:nvPr/>
              </p:nvPicPr>
              <p:blipFill>
                <a:blip r:embed="rId10"/>
                <a:stretch>
                  <a:fillRect/>
                </a:stretch>
              </p:blipFill>
              <p:spPr>
                <a:xfrm>
                  <a:off x="5630787" y="868920"/>
                  <a:ext cx="67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E4A2A26A-5EE3-436E-823A-F398F8FAD992}"/>
                    </a:ext>
                  </a:extLst>
                </p14:cNvPr>
                <p14:cNvContentPartPr/>
                <p14:nvPr/>
              </p14:nvContentPartPr>
              <p14:xfrm>
                <a:off x="5617467" y="895560"/>
                <a:ext cx="70560" cy="57240"/>
              </p14:xfrm>
            </p:contentPart>
          </mc:Choice>
          <mc:Fallback xmlns="">
            <p:pic>
              <p:nvPicPr>
                <p:cNvPr id="22" name="Freihand 21">
                  <a:extLst>
                    <a:ext uri="{FF2B5EF4-FFF2-40B4-BE49-F238E27FC236}">
                      <a16:creationId xmlns:a16="http://schemas.microsoft.com/office/drawing/2014/main" id="{E4A2A26A-5EE3-436E-823A-F398F8FAD992}"/>
                    </a:ext>
                  </a:extLst>
                </p:cNvPr>
                <p:cNvPicPr/>
                <p:nvPr/>
              </p:nvPicPr>
              <p:blipFill>
                <a:blip r:embed="rId12"/>
                <a:stretch>
                  <a:fillRect/>
                </a:stretch>
              </p:blipFill>
              <p:spPr>
                <a:xfrm>
                  <a:off x="5613147" y="891240"/>
                  <a:ext cx="79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FD7510BE-C3EB-4BF5-A479-280347E9EFE7}"/>
                    </a:ext>
                  </a:extLst>
                </p14:cNvPr>
                <p14:cNvContentPartPr/>
                <p14:nvPr/>
              </p14:nvContentPartPr>
              <p14:xfrm>
                <a:off x="5753907" y="860280"/>
                <a:ext cx="88200" cy="110880"/>
              </p14:xfrm>
            </p:contentPart>
          </mc:Choice>
          <mc:Fallback xmlns="">
            <p:pic>
              <p:nvPicPr>
                <p:cNvPr id="24" name="Freihand 23">
                  <a:extLst>
                    <a:ext uri="{FF2B5EF4-FFF2-40B4-BE49-F238E27FC236}">
                      <a16:creationId xmlns:a16="http://schemas.microsoft.com/office/drawing/2014/main" id="{FD7510BE-C3EB-4BF5-A479-280347E9EFE7}"/>
                    </a:ext>
                  </a:extLst>
                </p:cNvPr>
                <p:cNvPicPr/>
                <p:nvPr/>
              </p:nvPicPr>
              <p:blipFill>
                <a:blip r:embed="rId14"/>
                <a:stretch>
                  <a:fillRect/>
                </a:stretch>
              </p:blipFill>
              <p:spPr>
                <a:xfrm>
                  <a:off x="5749587" y="855960"/>
                  <a:ext cx="96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1422D25A-517E-45B3-B6EA-072DE9253024}"/>
                    </a:ext>
                  </a:extLst>
                </p14:cNvPr>
                <p14:cNvContentPartPr/>
                <p14:nvPr/>
              </p14:nvContentPartPr>
              <p14:xfrm>
                <a:off x="5875947" y="847680"/>
                <a:ext cx="336240" cy="110160"/>
              </p14:xfrm>
            </p:contentPart>
          </mc:Choice>
          <mc:Fallback xmlns="">
            <p:pic>
              <p:nvPicPr>
                <p:cNvPr id="25" name="Freihand 24">
                  <a:extLst>
                    <a:ext uri="{FF2B5EF4-FFF2-40B4-BE49-F238E27FC236}">
                      <a16:creationId xmlns:a16="http://schemas.microsoft.com/office/drawing/2014/main" id="{1422D25A-517E-45B3-B6EA-072DE9253024}"/>
                    </a:ext>
                  </a:extLst>
                </p:cNvPr>
                <p:cNvPicPr/>
                <p:nvPr/>
              </p:nvPicPr>
              <p:blipFill>
                <a:blip r:embed="rId16"/>
                <a:stretch>
                  <a:fillRect/>
                </a:stretch>
              </p:blipFill>
              <p:spPr>
                <a:xfrm>
                  <a:off x="5871627" y="843360"/>
                  <a:ext cx="344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0E6ED2A0-E7AC-4CF5-96EB-CA2A6DB45067}"/>
                    </a:ext>
                  </a:extLst>
                </p14:cNvPr>
                <p14:cNvContentPartPr/>
                <p14:nvPr/>
              </p14:nvContentPartPr>
              <p14:xfrm>
                <a:off x="6266907" y="739680"/>
                <a:ext cx="253080" cy="199080"/>
              </p14:xfrm>
            </p:contentPart>
          </mc:Choice>
          <mc:Fallback xmlns="">
            <p:pic>
              <p:nvPicPr>
                <p:cNvPr id="26" name="Freihand 25">
                  <a:extLst>
                    <a:ext uri="{FF2B5EF4-FFF2-40B4-BE49-F238E27FC236}">
                      <a16:creationId xmlns:a16="http://schemas.microsoft.com/office/drawing/2014/main" id="{0E6ED2A0-E7AC-4CF5-96EB-CA2A6DB45067}"/>
                    </a:ext>
                  </a:extLst>
                </p:cNvPr>
                <p:cNvPicPr/>
                <p:nvPr/>
              </p:nvPicPr>
              <p:blipFill>
                <a:blip r:embed="rId18"/>
                <a:stretch>
                  <a:fillRect/>
                </a:stretch>
              </p:blipFill>
              <p:spPr>
                <a:xfrm>
                  <a:off x="6262587" y="735360"/>
                  <a:ext cx="261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FAB28444-A34F-4726-8D79-AAC6C7A30005}"/>
                    </a:ext>
                  </a:extLst>
                </p14:cNvPr>
                <p14:cNvContentPartPr/>
                <p14:nvPr/>
              </p14:nvContentPartPr>
              <p14:xfrm>
                <a:off x="6564627" y="798360"/>
                <a:ext cx="132840" cy="98640"/>
              </p14:xfrm>
            </p:contentPart>
          </mc:Choice>
          <mc:Fallback xmlns="">
            <p:pic>
              <p:nvPicPr>
                <p:cNvPr id="27" name="Freihand 26">
                  <a:extLst>
                    <a:ext uri="{FF2B5EF4-FFF2-40B4-BE49-F238E27FC236}">
                      <a16:creationId xmlns:a16="http://schemas.microsoft.com/office/drawing/2014/main" id="{FAB28444-A34F-4726-8D79-AAC6C7A30005}"/>
                    </a:ext>
                  </a:extLst>
                </p:cNvPr>
                <p:cNvPicPr/>
                <p:nvPr/>
              </p:nvPicPr>
              <p:blipFill>
                <a:blip r:embed="rId20"/>
                <a:stretch>
                  <a:fillRect/>
                </a:stretch>
              </p:blipFill>
              <p:spPr>
                <a:xfrm>
                  <a:off x="6560307" y="794040"/>
                  <a:ext cx="14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27E8880-A5EC-4FFF-8230-61DDC035F7EA}"/>
                    </a:ext>
                  </a:extLst>
                </p14:cNvPr>
                <p14:cNvContentPartPr/>
                <p14:nvPr/>
              </p14:nvContentPartPr>
              <p14:xfrm>
                <a:off x="6659307" y="683160"/>
                <a:ext cx="3240" cy="36000"/>
              </p14:xfrm>
            </p:contentPart>
          </mc:Choice>
          <mc:Fallback xmlns="">
            <p:pic>
              <p:nvPicPr>
                <p:cNvPr id="28" name="Freihand 27">
                  <a:extLst>
                    <a:ext uri="{FF2B5EF4-FFF2-40B4-BE49-F238E27FC236}">
                      <a16:creationId xmlns:a16="http://schemas.microsoft.com/office/drawing/2014/main" id="{C27E8880-A5EC-4FFF-8230-61DDC035F7EA}"/>
                    </a:ext>
                  </a:extLst>
                </p:cNvPr>
                <p:cNvPicPr/>
                <p:nvPr/>
              </p:nvPicPr>
              <p:blipFill>
                <a:blip r:embed="rId22"/>
                <a:stretch>
                  <a:fillRect/>
                </a:stretch>
              </p:blipFill>
              <p:spPr>
                <a:xfrm>
                  <a:off x="6654987" y="678840"/>
                  <a:ext cx="11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601F94FF-6F71-44FF-8EF3-746B1F0E7042}"/>
                    </a:ext>
                  </a:extLst>
                </p14:cNvPr>
                <p14:cNvContentPartPr/>
                <p14:nvPr/>
              </p14:nvContentPartPr>
              <p14:xfrm>
                <a:off x="6710427" y="686040"/>
                <a:ext cx="82440" cy="198720"/>
              </p14:xfrm>
            </p:contentPart>
          </mc:Choice>
          <mc:Fallback xmlns="">
            <p:pic>
              <p:nvPicPr>
                <p:cNvPr id="29" name="Freihand 28">
                  <a:extLst>
                    <a:ext uri="{FF2B5EF4-FFF2-40B4-BE49-F238E27FC236}">
                      <a16:creationId xmlns:a16="http://schemas.microsoft.com/office/drawing/2014/main" id="{601F94FF-6F71-44FF-8EF3-746B1F0E7042}"/>
                    </a:ext>
                  </a:extLst>
                </p:cNvPr>
                <p:cNvPicPr/>
                <p:nvPr/>
              </p:nvPicPr>
              <p:blipFill>
                <a:blip r:embed="rId24"/>
                <a:stretch>
                  <a:fillRect/>
                </a:stretch>
              </p:blipFill>
              <p:spPr>
                <a:xfrm>
                  <a:off x="6706107" y="681720"/>
                  <a:ext cx="91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80B0CCD3-042D-4E74-8289-C0E65A5E82FE}"/>
                    </a:ext>
                  </a:extLst>
                </p14:cNvPr>
                <p14:cNvContentPartPr/>
                <p14:nvPr/>
              </p14:nvContentPartPr>
              <p14:xfrm>
                <a:off x="6803667" y="786840"/>
                <a:ext cx="61560" cy="82440"/>
              </p14:xfrm>
            </p:contentPart>
          </mc:Choice>
          <mc:Fallback xmlns="">
            <p:pic>
              <p:nvPicPr>
                <p:cNvPr id="30" name="Freihand 29">
                  <a:extLst>
                    <a:ext uri="{FF2B5EF4-FFF2-40B4-BE49-F238E27FC236}">
                      <a16:creationId xmlns:a16="http://schemas.microsoft.com/office/drawing/2014/main" id="{80B0CCD3-042D-4E74-8289-C0E65A5E82FE}"/>
                    </a:ext>
                  </a:extLst>
                </p:cNvPr>
                <p:cNvPicPr/>
                <p:nvPr/>
              </p:nvPicPr>
              <p:blipFill>
                <a:blip r:embed="rId26"/>
                <a:stretch>
                  <a:fillRect/>
                </a:stretch>
              </p:blipFill>
              <p:spPr>
                <a:xfrm>
                  <a:off x="6799347" y="782520"/>
                  <a:ext cx="70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DF105AFD-A990-44FB-A4B7-21D996D6B092}"/>
                    </a:ext>
                  </a:extLst>
                </p14:cNvPr>
                <p14:cNvContentPartPr/>
                <p14:nvPr/>
              </p14:nvContentPartPr>
              <p14:xfrm>
                <a:off x="6885027" y="679200"/>
                <a:ext cx="155160" cy="203760"/>
              </p14:xfrm>
            </p:contentPart>
          </mc:Choice>
          <mc:Fallback xmlns="">
            <p:pic>
              <p:nvPicPr>
                <p:cNvPr id="31" name="Freihand 30">
                  <a:extLst>
                    <a:ext uri="{FF2B5EF4-FFF2-40B4-BE49-F238E27FC236}">
                      <a16:creationId xmlns:a16="http://schemas.microsoft.com/office/drawing/2014/main" id="{DF105AFD-A990-44FB-A4B7-21D996D6B092}"/>
                    </a:ext>
                  </a:extLst>
                </p:cNvPr>
                <p:cNvPicPr/>
                <p:nvPr/>
              </p:nvPicPr>
              <p:blipFill>
                <a:blip r:embed="rId28"/>
                <a:stretch>
                  <a:fillRect/>
                </a:stretch>
              </p:blipFill>
              <p:spPr>
                <a:xfrm>
                  <a:off x="6880707" y="674880"/>
                  <a:ext cx="163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A73E16CB-056A-4F6A-B020-7CD66AF0F854}"/>
                    </a:ext>
                  </a:extLst>
                </p14:cNvPr>
                <p14:cNvContentPartPr/>
                <p14:nvPr/>
              </p14:nvContentPartPr>
              <p14:xfrm>
                <a:off x="7071867" y="669120"/>
                <a:ext cx="447120" cy="260280"/>
              </p14:xfrm>
            </p:contentPart>
          </mc:Choice>
          <mc:Fallback xmlns="">
            <p:pic>
              <p:nvPicPr>
                <p:cNvPr id="32" name="Freihand 31">
                  <a:extLst>
                    <a:ext uri="{FF2B5EF4-FFF2-40B4-BE49-F238E27FC236}">
                      <a16:creationId xmlns:a16="http://schemas.microsoft.com/office/drawing/2014/main" id="{A73E16CB-056A-4F6A-B020-7CD66AF0F854}"/>
                    </a:ext>
                  </a:extLst>
                </p:cNvPr>
                <p:cNvPicPr/>
                <p:nvPr/>
              </p:nvPicPr>
              <p:blipFill>
                <a:blip r:embed="rId30"/>
                <a:stretch>
                  <a:fillRect/>
                </a:stretch>
              </p:blipFill>
              <p:spPr>
                <a:xfrm>
                  <a:off x="7067547" y="664800"/>
                  <a:ext cx="455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35C919E2-F298-4FFC-8E99-E8A1A4A4FAF5}"/>
                    </a:ext>
                  </a:extLst>
                </p14:cNvPr>
                <p14:cNvContentPartPr/>
                <p14:nvPr/>
              </p14:nvContentPartPr>
              <p14:xfrm>
                <a:off x="7528347" y="663720"/>
                <a:ext cx="12960" cy="37440"/>
              </p14:xfrm>
            </p:contentPart>
          </mc:Choice>
          <mc:Fallback xmlns="">
            <p:pic>
              <p:nvPicPr>
                <p:cNvPr id="33" name="Freihand 32">
                  <a:extLst>
                    <a:ext uri="{FF2B5EF4-FFF2-40B4-BE49-F238E27FC236}">
                      <a16:creationId xmlns:a16="http://schemas.microsoft.com/office/drawing/2014/main" id="{35C919E2-F298-4FFC-8E99-E8A1A4A4FAF5}"/>
                    </a:ext>
                  </a:extLst>
                </p:cNvPr>
                <p:cNvPicPr/>
                <p:nvPr/>
              </p:nvPicPr>
              <p:blipFill>
                <a:blip r:embed="rId32"/>
                <a:stretch>
                  <a:fillRect/>
                </a:stretch>
              </p:blipFill>
              <p:spPr>
                <a:xfrm>
                  <a:off x="7524027" y="659400"/>
                  <a:ext cx="21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60351642-7C61-426C-B475-D6A9E88C832B}"/>
                    </a:ext>
                  </a:extLst>
                </p14:cNvPr>
                <p14:cNvContentPartPr/>
                <p14:nvPr/>
              </p14:nvContentPartPr>
              <p14:xfrm>
                <a:off x="7535547" y="677040"/>
                <a:ext cx="201240" cy="167760"/>
              </p14:xfrm>
            </p:contentPart>
          </mc:Choice>
          <mc:Fallback xmlns="">
            <p:pic>
              <p:nvPicPr>
                <p:cNvPr id="34" name="Freihand 33">
                  <a:extLst>
                    <a:ext uri="{FF2B5EF4-FFF2-40B4-BE49-F238E27FC236}">
                      <a16:creationId xmlns:a16="http://schemas.microsoft.com/office/drawing/2014/main" id="{60351642-7C61-426C-B475-D6A9E88C832B}"/>
                    </a:ext>
                  </a:extLst>
                </p:cNvPr>
                <p:cNvPicPr/>
                <p:nvPr/>
              </p:nvPicPr>
              <p:blipFill>
                <a:blip r:embed="rId34"/>
                <a:stretch>
                  <a:fillRect/>
                </a:stretch>
              </p:blipFill>
              <p:spPr>
                <a:xfrm>
                  <a:off x="7531227" y="672720"/>
                  <a:ext cx="209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96CF9ED8-0EE0-405B-9A9A-A0F901B14EF1}"/>
                    </a:ext>
                  </a:extLst>
                </p14:cNvPr>
                <p14:cNvContentPartPr/>
                <p14:nvPr/>
              </p14:nvContentPartPr>
              <p14:xfrm>
                <a:off x="7764867" y="747960"/>
                <a:ext cx="124200" cy="95760"/>
              </p14:xfrm>
            </p:contentPart>
          </mc:Choice>
          <mc:Fallback xmlns="">
            <p:pic>
              <p:nvPicPr>
                <p:cNvPr id="35" name="Freihand 34">
                  <a:extLst>
                    <a:ext uri="{FF2B5EF4-FFF2-40B4-BE49-F238E27FC236}">
                      <a16:creationId xmlns:a16="http://schemas.microsoft.com/office/drawing/2014/main" id="{96CF9ED8-0EE0-405B-9A9A-A0F901B14EF1}"/>
                    </a:ext>
                  </a:extLst>
                </p:cNvPr>
                <p:cNvPicPr/>
                <p:nvPr/>
              </p:nvPicPr>
              <p:blipFill>
                <a:blip r:embed="rId36"/>
                <a:stretch>
                  <a:fillRect/>
                </a:stretch>
              </p:blipFill>
              <p:spPr>
                <a:xfrm>
                  <a:off x="7760547" y="743640"/>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FAFA99B5-9E2F-4F67-8B75-632A1C688DE2}"/>
                    </a:ext>
                  </a:extLst>
                </p14:cNvPr>
                <p14:cNvContentPartPr/>
                <p14:nvPr/>
              </p14:nvContentPartPr>
              <p14:xfrm>
                <a:off x="8032707" y="638160"/>
                <a:ext cx="152640" cy="241920"/>
              </p14:xfrm>
            </p:contentPart>
          </mc:Choice>
          <mc:Fallback xmlns="">
            <p:pic>
              <p:nvPicPr>
                <p:cNvPr id="36" name="Freihand 35">
                  <a:extLst>
                    <a:ext uri="{FF2B5EF4-FFF2-40B4-BE49-F238E27FC236}">
                      <a16:creationId xmlns:a16="http://schemas.microsoft.com/office/drawing/2014/main" id="{FAFA99B5-9E2F-4F67-8B75-632A1C688DE2}"/>
                    </a:ext>
                  </a:extLst>
                </p:cNvPr>
                <p:cNvPicPr/>
                <p:nvPr/>
              </p:nvPicPr>
              <p:blipFill>
                <a:blip r:embed="rId38"/>
                <a:stretch>
                  <a:fillRect/>
                </a:stretch>
              </p:blipFill>
              <p:spPr>
                <a:xfrm>
                  <a:off x="8028387" y="633840"/>
                  <a:ext cx="161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AE4A7E1-61C1-4543-BADA-A6045E14D9A6}"/>
                    </a:ext>
                  </a:extLst>
                </p14:cNvPr>
                <p14:cNvContentPartPr/>
                <p14:nvPr/>
              </p14:nvContentPartPr>
              <p14:xfrm>
                <a:off x="8205147" y="606840"/>
                <a:ext cx="66960" cy="243000"/>
              </p14:xfrm>
            </p:contentPart>
          </mc:Choice>
          <mc:Fallback xmlns="">
            <p:pic>
              <p:nvPicPr>
                <p:cNvPr id="37" name="Freihand 36">
                  <a:extLst>
                    <a:ext uri="{FF2B5EF4-FFF2-40B4-BE49-F238E27FC236}">
                      <a16:creationId xmlns:a16="http://schemas.microsoft.com/office/drawing/2014/main" id="{4AE4A7E1-61C1-4543-BADA-A6045E14D9A6}"/>
                    </a:ext>
                  </a:extLst>
                </p:cNvPr>
                <p:cNvPicPr/>
                <p:nvPr/>
              </p:nvPicPr>
              <p:blipFill>
                <a:blip r:embed="rId40"/>
                <a:stretch>
                  <a:fillRect/>
                </a:stretch>
              </p:blipFill>
              <p:spPr>
                <a:xfrm>
                  <a:off x="8200827" y="602520"/>
                  <a:ext cx="75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46930364-B876-407D-8346-4C3FABF0B7CF}"/>
                    </a:ext>
                  </a:extLst>
                </p14:cNvPr>
                <p14:cNvContentPartPr/>
                <p14:nvPr/>
              </p14:nvContentPartPr>
              <p14:xfrm>
                <a:off x="8265267" y="710880"/>
                <a:ext cx="189720" cy="100080"/>
              </p14:xfrm>
            </p:contentPart>
          </mc:Choice>
          <mc:Fallback xmlns="">
            <p:pic>
              <p:nvPicPr>
                <p:cNvPr id="38" name="Freihand 37">
                  <a:extLst>
                    <a:ext uri="{FF2B5EF4-FFF2-40B4-BE49-F238E27FC236}">
                      <a16:creationId xmlns:a16="http://schemas.microsoft.com/office/drawing/2014/main" id="{46930364-B876-407D-8346-4C3FABF0B7CF}"/>
                    </a:ext>
                  </a:extLst>
                </p:cNvPr>
                <p:cNvPicPr/>
                <p:nvPr/>
              </p:nvPicPr>
              <p:blipFill>
                <a:blip r:embed="rId42"/>
                <a:stretch>
                  <a:fillRect/>
                </a:stretch>
              </p:blipFill>
              <p:spPr>
                <a:xfrm>
                  <a:off x="8260947" y="706560"/>
                  <a:ext cx="198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5B29FFD5-E0B7-4709-A367-440BE41C117F}"/>
                    </a:ext>
                  </a:extLst>
                </p14:cNvPr>
                <p14:cNvContentPartPr/>
                <p14:nvPr/>
              </p14:nvContentPartPr>
              <p14:xfrm>
                <a:off x="8458947" y="655440"/>
                <a:ext cx="20880" cy="47520"/>
              </p14:xfrm>
            </p:contentPart>
          </mc:Choice>
          <mc:Fallback xmlns="">
            <p:pic>
              <p:nvPicPr>
                <p:cNvPr id="39" name="Freihand 38">
                  <a:extLst>
                    <a:ext uri="{FF2B5EF4-FFF2-40B4-BE49-F238E27FC236}">
                      <a16:creationId xmlns:a16="http://schemas.microsoft.com/office/drawing/2014/main" id="{5B29FFD5-E0B7-4709-A367-440BE41C117F}"/>
                    </a:ext>
                  </a:extLst>
                </p:cNvPr>
                <p:cNvPicPr/>
                <p:nvPr/>
              </p:nvPicPr>
              <p:blipFill>
                <a:blip r:embed="rId44"/>
                <a:stretch>
                  <a:fillRect/>
                </a:stretch>
              </p:blipFill>
              <p:spPr>
                <a:xfrm>
                  <a:off x="8454627" y="651120"/>
                  <a:ext cx="29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6B73C0C3-F2FE-475C-88CD-9F9AD28B60B8}"/>
                    </a:ext>
                  </a:extLst>
                </p14:cNvPr>
                <p14:cNvContentPartPr/>
                <p14:nvPr/>
              </p14:nvContentPartPr>
              <p14:xfrm>
                <a:off x="8484147" y="600000"/>
                <a:ext cx="161280" cy="201960"/>
              </p14:xfrm>
            </p:contentPart>
          </mc:Choice>
          <mc:Fallback xmlns="">
            <p:pic>
              <p:nvPicPr>
                <p:cNvPr id="40" name="Freihand 39">
                  <a:extLst>
                    <a:ext uri="{FF2B5EF4-FFF2-40B4-BE49-F238E27FC236}">
                      <a16:creationId xmlns:a16="http://schemas.microsoft.com/office/drawing/2014/main" id="{6B73C0C3-F2FE-475C-88CD-9F9AD28B60B8}"/>
                    </a:ext>
                  </a:extLst>
                </p:cNvPr>
                <p:cNvPicPr/>
                <p:nvPr/>
              </p:nvPicPr>
              <p:blipFill>
                <a:blip r:embed="rId46"/>
                <a:stretch>
                  <a:fillRect/>
                </a:stretch>
              </p:blipFill>
              <p:spPr>
                <a:xfrm>
                  <a:off x="8479827" y="595680"/>
                  <a:ext cx="169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F5414411-6A69-47AD-972B-A355D22BB3B7}"/>
                    </a:ext>
                  </a:extLst>
                </p14:cNvPr>
                <p14:cNvContentPartPr/>
                <p14:nvPr/>
              </p14:nvContentPartPr>
              <p14:xfrm>
                <a:off x="8604387" y="696840"/>
                <a:ext cx="490320" cy="393120"/>
              </p14:xfrm>
            </p:contentPart>
          </mc:Choice>
          <mc:Fallback xmlns="">
            <p:pic>
              <p:nvPicPr>
                <p:cNvPr id="41" name="Freihand 40">
                  <a:extLst>
                    <a:ext uri="{FF2B5EF4-FFF2-40B4-BE49-F238E27FC236}">
                      <a16:creationId xmlns:a16="http://schemas.microsoft.com/office/drawing/2014/main" id="{F5414411-6A69-47AD-972B-A355D22BB3B7}"/>
                    </a:ext>
                  </a:extLst>
                </p:cNvPr>
                <p:cNvPicPr/>
                <p:nvPr/>
              </p:nvPicPr>
              <p:blipFill>
                <a:blip r:embed="rId48"/>
                <a:stretch>
                  <a:fillRect/>
                </a:stretch>
              </p:blipFill>
              <p:spPr>
                <a:xfrm>
                  <a:off x="8600067" y="692520"/>
                  <a:ext cx="498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691A2DC0-5C39-4014-989B-D23153125F55}"/>
                    </a:ext>
                  </a:extLst>
                </p14:cNvPr>
                <p14:cNvContentPartPr/>
                <p14:nvPr/>
              </p14:nvContentPartPr>
              <p14:xfrm>
                <a:off x="9062307" y="606840"/>
                <a:ext cx="332280" cy="192960"/>
              </p14:xfrm>
            </p:contentPart>
          </mc:Choice>
          <mc:Fallback xmlns="">
            <p:pic>
              <p:nvPicPr>
                <p:cNvPr id="43" name="Freihand 42">
                  <a:extLst>
                    <a:ext uri="{FF2B5EF4-FFF2-40B4-BE49-F238E27FC236}">
                      <a16:creationId xmlns:a16="http://schemas.microsoft.com/office/drawing/2014/main" id="{691A2DC0-5C39-4014-989B-D23153125F55}"/>
                    </a:ext>
                  </a:extLst>
                </p:cNvPr>
                <p:cNvPicPr/>
                <p:nvPr/>
              </p:nvPicPr>
              <p:blipFill>
                <a:blip r:embed="rId50"/>
                <a:stretch>
                  <a:fillRect/>
                </a:stretch>
              </p:blipFill>
              <p:spPr>
                <a:xfrm>
                  <a:off x="9057987" y="602520"/>
                  <a:ext cx="34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FB044430-D606-45D8-ABA4-93B26FD3DE1D}"/>
                    </a:ext>
                  </a:extLst>
                </p14:cNvPr>
                <p14:cNvContentPartPr/>
                <p14:nvPr/>
              </p14:nvContentPartPr>
              <p14:xfrm>
                <a:off x="9102267" y="494520"/>
                <a:ext cx="38520" cy="15120"/>
              </p14:xfrm>
            </p:contentPart>
          </mc:Choice>
          <mc:Fallback xmlns="">
            <p:pic>
              <p:nvPicPr>
                <p:cNvPr id="44" name="Freihand 43">
                  <a:extLst>
                    <a:ext uri="{FF2B5EF4-FFF2-40B4-BE49-F238E27FC236}">
                      <a16:creationId xmlns:a16="http://schemas.microsoft.com/office/drawing/2014/main" id="{FB044430-D606-45D8-ABA4-93B26FD3DE1D}"/>
                    </a:ext>
                  </a:extLst>
                </p:cNvPr>
                <p:cNvPicPr/>
                <p:nvPr/>
              </p:nvPicPr>
              <p:blipFill>
                <a:blip r:embed="rId52"/>
                <a:stretch>
                  <a:fillRect/>
                </a:stretch>
              </p:blipFill>
              <p:spPr>
                <a:xfrm>
                  <a:off x="9097947" y="490200"/>
                  <a:ext cx="47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AD5EB93B-402E-4FCD-A412-D24A92FF37B3}"/>
                    </a:ext>
                  </a:extLst>
                </p14:cNvPr>
                <p14:cNvContentPartPr/>
                <p14:nvPr/>
              </p14:nvContentPartPr>
              <p14:xfrm>
                <a:off x="9442107" y="471480"/>
                <a:ext cx="52920" cy="379800"/>
              </p14:xfrm>
            </p:contentPart>
          </mc:Choice>
          <mc:Fallback xmlns="">
            <p:pic>
              <p:nvPicPr>
                <p:cNvPr id="45" name="Freihand 44">
                  <a:extLst>
                    <a:ext uri="{FF2B5EF4-FFF2-40B4-BE49-F238E27FC236}">
                      <a16:creationId xmlns:a16="http://schemas.microsoft.com/office/drawing/2014/main" id="{AD5EB93B-402E-4FCD-A412-D24A92FF37B3}"/>
                    </a:ext>
                  </a:extLst>
                </p:cNvPr>
                <p:cNvPicPr/>
                <p:nvPr/>
              </p:nvPicPr>
              <p:blipFill>
                <a:blip r:embed="rId54"/>
                <a:stretch>
                  <a:fillRect/>
                </a:stretch>
              </p:blipFill>
              <p:spPr>
                <a:xfrm>
                  <a:off x="9437787" y="467160"/>
                  <a:ext cx="61560" cy="38844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Breitbild</PresentationFormat>
  <Paragraphs>291</Paragraphs>
  <Slides>33</Slides>
  <Notes>29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365</cp:revision>
  <cp:lastPrinted>2022-03-02T20:18:27Z</cp:lastPrinted>
  <dcterms:created xsi:type="dcterms:W3CDTF">2022-03-01T20:52:11Z</dcterms:created>
  <dcterms:modified xsi:type="dcterms:W3CDTF">2025-11-27T08:57:04Z</dcterms:modified>
</cp:coreProperties>
</file>